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30470" y="5259410"/>
            <a:ext cx="933449" cy="935568"/>
            <a:chOff x="5260976" y="4098925"/>
            <a:chExt cx="700087" cy="701676"/>
          </a:xfrm>
          <a:solidFill>
            <a:schemeClr val="tx1"/>
          </a:solidFill>
        </p:grpSpPr>
        <p:sp>
          <p:nvSpPr>
            <p:cNvPr id="3" name="Freeform 55"/>
            <p:cNvSpPr>
              <a:spLocks/>
            </p:cNvSpPr>
            <p:nvPr/>
          </p:nvSpPr>
          <p:spPr bwMode="auto">
            <a:xfrm>
              <a:off x="5281613" y="4202113"/>
              <a:ext cx="22225" cy="23813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9" y="0"/>
                </a:cxn>
                <a:cxn ang="0">
                  <a:pos x="41" y="2"/>
                </a:cxn>
                <a:cxn ang="0">
                  <a:pos x="36" y="6"/>
                </a:cxn>
                <a:cxn ang="0">
                  <a:pos x="31" y="10"/>
                </a:cxn>
                <a:cxn ang="0">
                  <a:pos x="25" y="16"/>
                </a:cxn>
                <a:cxn ang="0">
                  <a:pos x="25" y="16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3" y="61"/>
                </a:cxn>
                <a:cxn ang="0">
                  <a:pos x="7" y="61"/>
                </a:cxn>
                <a:cxn ang="0">
                  <a:pos x="10" y="61"/>
                </a:cxn>
                <a:cxn ang="0">
                  <a:pos x="11" y="58"/>
                </a:cxn>
                <a:cxn ang="0">
                  <a:pos x="11" y="58"/>
                </a:cxn>
                <a:cxn ang="0">
                  <a:pos x="28" y="33"/>
                </a:cxn>
                <a:cxn ang="0">
                  <a:pos x="28" y="33"/>
                </a:cxn>
                <a:cxn ang="0">
                  <a:pos x="36" y="20"/>
                </a:cxn>
                <a:cxn ang="0">
                  <a:pos x="42" y="15"/>
                </a:cxn>
                <a:cxn ang="0">
                  <a:pos x="45" y="12"/>
                </a:cxn>
                <a:cxn ang="0">
                  <a:pos x="49" y="12"/>
                </a:cxn>
                <a:cxn ang="0">
                  <a:pos x="49" y="12"/>
                </a:cxn>
                <a:cxn ang="0">
                  <a:pos x="50" y="11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54" h="61">
                  <a:moveTo>
                    <a:pt x="49" y="0"/>
                  </a:moveTo>
                  <a:lnTo>
                    <a:pt x="49" y="0"/>
                  </a:lnTo>
                  <a:lnTo>
                    <a:pt x="41" y="2"/>
                  </a:lnTo>
                  <a:lnTo>
                    <a:pt x="36" y="6"/>
                  </a:lnTo>
                  <a:lnTo>
                    <a:pt x="31" y="10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7" y="61"/>
                  </a:lnTo>
                  <a:lnTo>
                    <a:pt x="10" y="61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36" y="20"/>
                  </a:lnTo>
                  <a:lnTo>
                    <a:pt x="42" y="15"/>
                  </a:lnTo>
                  <a:lnTo>
                    <a:pt x="45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0" y="11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" name="Freeform 56"/>
            <p:cNvSpPr>
              <a:spLocks/>
            </p:cNvSpPr>
            <p:nvPr/>
          </p:nvSpPr>
          <p:spPr bwMode="auto">
            <a:xfrm>
              <a:off x="5300663" y="4224338"/>
              <a:ext cx="22225" cy="33338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46" y="5"/>
                </a:cxn>
                <a:cxn ang="0">
                  <a:pos x="45" y="10"/>
                </a:cxn>
                <a:cxn ang="0">
                  <a:pos x="43" y="16"/>
                </a:cxn>
                <a:cxn ang="0">
                  <a:pos x="37" y="26"/>
                </a:cxn>
                <a:cxn ang="0">
                  <a:pos x="29" y="35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15" y="50"/>
                </a:cxn>
                <a:cxn ang="0">
                  <a:pos x="11" y="59"/>
                </a:cxn>
                <a:cxn ang="0">
                  <a:pos x="7" y="67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0" y="77"/>
                </a:cxn>
                <a:cxn ang="0">
                  <a:pos x="0" y="78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7" y="82"/>
                </a:cxn>
                <a:cxn ang="0">
                  <a:pos x="9" y="82"/>
                </a:cxn>
                <a:cxn ang="0">
                  <a:pos x="11" y="80"/>
                </a:cxn>
                <a:cxn ang="0">
                  <a:pos x="11" y="80"/>
                </a:cxn>
                <a:cxn ang="0">
                  <a:pos x="16" y="71"/>
                </a:cxn>
                <a:cxn ang="0">
                  <a:pos x="19" y="65"/>
                </a:cxn>
                <a:cxn ang="0">
                  <a:pos x="22" y="61"/>
                </a:cxn>
                <a:cxn ang="0">
                  <a:pos x="22" y="61"/>
                </a:cxn>
                <a:cxn ang="0">
                  <a:pos x="30" y="51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45" y="34"/>
                </a:cxn>
                <a:cxn ang="0">
                  <a:pos x="51" y="25"/>
                </a:cxn>
                <a:cxn ang="0">
                  <a:pos x="55" y="16"/>
                </a:cxn>
                <a:cxn ang="0">
                  <a:pos x="58" y="5"/>
                </a:cxn>
                <a:cxn ang="0">
                  <a:pos x="58" y="5"/>
                </a:cxn>
                <a:cxn ang="0">
                  <a:pos x="58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3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58" h="82">
                  <a:moveTo>
                    <a:pt x="46" y="5"/>
                  </a:moveTo>
                  <a:lnTo>
                    <a:pt x="46" y="5"/>
                  </a:lnTo>
                  <a:lnTo>
                    <a:pt x="45" y="10"/>
                  </a:lnTo>
                  <a:lnTo>
                    <a:pt x="43" y="16"/>
                  </a:lnTo>
                  <a:lnTo>
                    <a:pt x="37" y="26"/>
                  </a:lnTo>
                  <a:lnTo>
                    <a:pt x="29" y="35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15" y="50"/>
                  </a:lnTo>
                  <a:lnTo>
                    <a:pt x="11" y="59"/>
                  </a:lnTo>
                  <a:lnTo>
                    <a:pt x="7" y="67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7" y="82"/>
                  </a:lnTo>
                  <a:lnTo>
                    <a:pt x="9" y="82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6" y="71"/>
                  </a:lnTo>
                  <a:lnTo>
                    <a:pt x="19" y="65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30" y="5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5" y="34"/>
                  </a:lnTo>
                  <a:lnTo>
                    <a:pt x="51" y="25"/>
                  </a:lnTo>
                  <a:lnTo>
                    <a:pt x="55" y="1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3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Freeform 57"/>
            <p:cNvSpPr>
              <a:spLocks/>
            </p:cNvSpPr>
            <p:nvPr/>
          </p:nvSpPr>
          <p:spPr bwMode="auto">
            <a:xfrm>
              <a:off x="5322888" y="4248150"/>
              <a:ext cx="22225" cy="31750"/>
            </a:xfrm>
            <a:custGeom>
              <a:avLst/>
              <a:gdLst/>
              <a:ahLst/>
              <a:cxnLst>
                <a:cxn ang="0">
                  <a:pos x="42" y="5"/>
                </a:cxn>
                <a:cxn ang="0">
                  <a:pos x="42" y="5"/>
                </a:cxn>
                <a:cxn ang="0">
                  <a:pos x="40" y="12"/>
                </a:cxn>
                <a:cxn ang="0">
                  <a:pos x="39" y="17"/>
                </a:cxn>
                <a:cxn ang="0">
                  <a:pos x="33" y="26"/>
                </a:cxn>
                <a:cxn ang="0">
                  <a:pos x="25" y="35"/>
                </a:cxn>
                <a:cxn ang="0">
                  <a:pos x="17" y="43"/>
                </a:cxn>
                <a:cxn ang="0">
                  <a:pos x="17" y="43"/>
                </a:cxn>
                <a:cxn ang="0">
                  <a:pos x="12" y="50"/>
                </a:cxn>
                <a:cxn ang="0">
                  <a:pos x="6" y="58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1" y="79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9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6" y="67"/>
                </a:cxn>
                <a:cxn ang="0">
                  <a:pos x="21" y="58"/>
                </a:cxn>
                <a:cxn ang="0">
                  <a:pos x="35" y="42"/>
                </a:cxn>
                <a:cxn ang="0">
                  <a:pos x="42" y="34"/>
                </a:cxn>
                <a:cxn ang="0">
                  <a:pos x="47" y="25"/>
                </a:cxn>
                <a:cxn ang="0">
                  <a:pos x="51" y="16"/>
                </a:cxn>
                <a:cxn ang="0">
                  <a:pos x="53" y="5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3" y="1"/>
                </a:cxn>
                <a:cxn ang="0">
                  <a:pos x="42" y="4"/>
                </a:cxn>
                <a:cxn ang="0">
                  <a:pos x="42" y="5"/>
                </a:cxn>
                <a:cxn ang="0">
                  <a:pos x="42" y="5"/>
                </a:cxn>
              </a:cxnLst>
              <a:rect l="0" t="0" r="r" b="b"/>
              <a:pathLst>
                <a:path w="53" h="80">
                  <a:moveTo>
                    <a:pt x="42" y="5"/>
                  </a:moveTo>
                  <a:lnTo>
                    <a:pt x="42" y="5"/>
                  </a:lnTo>
                  <a:lnTo>
                    <a:pt x="40" y="12"/>
                  </a:lnTo>
                  <a:lnTo>
                    <a:pt x="39" y="17"/>
                  </a:lnTo>
                  <a:lnTo>
                    <a:pt x="33" y="26"/>
                  </a:lnTo>
                  <a:lnTo>
                    <a:pt x="25" y="35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2" y="50"/>
                  </a:lnTo>
                  <a:lnTo>
                    <a:pt x="6" y="58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1" y="79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9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6" y="67"/>
                  </a:lnTo>
                  <a:lnTo>
                    <a:pt x="21" y="58"/>
                  </a:lnTo>
                  <a:lnTo>
                    <a:pt x="35" y="42"/>
                  </a:lnTo>
                  <a:lnTo>
                    <a:pt x="42" y="34"/>
                  </a:lnTo>
                  <a:lnTo>
                    <a:pt x="47" y="25"/>
                  </a:lnTo>
                  <a:lnTo>
                    <a:pt x="51" y="1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3" y="1"/>
                  </a:lnTo>
                  <a:lnTo>
                    <a:pt x="42" y="4"/>
                  </a:lnTo>
                  <a:lnTo>
                    <a:pt x="42" y="5"/>
                  </a:lnTo>
                  <a:lnTo>
                    <a:pt x="4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" name="Freeform 58"/>
            <p:cNvSpPr>
              <a:spLocks/>
            </p:cNvSpPr>
            <p:nvPr/>
          </p:nvSpPr>
          <p:spPr bwMode="auto">
            <a:xfrm>
              <a:off x="5345113" y="4275138"/>
              <a:ext cx="19050" cy="269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4" y="12"/>
                </a:cxn>
                <a:cxn ang="0">
                  <a:pos x="31" y="19"/>
                </a:cxn>
                <a:cxn ang="0">
                  <a:pos x="21" y="33"/>
                </a:cxn>
                <a:cxn ang="0">
                  <a:pos x="11" y="46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8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1"/>
                </a:cxn>
                <a:cxn ang="0">
                  <a:pos x="32" y="37"/>
                </a:cxn>
                <a:cxn ang="0">
                  <a:pos x="41" y="23"/>
                </a:cxn>
                <a:cxn ang="0">
                  <a:pos x="46" y="15"/>
                </a:cxn>
                <a:cxn ang="0">
                  <a:pos x="49" y="7"/>
                </a:cxn>
                <a:cxn ang="0">
                  <a:pos x="49" y="7"/>
                </a:cxn>
                <a:cxn ang="0">
                  <a:pos x="50" y="4"/>
                </a:cxn>
                <a:cxn ang="0">
                  <a:pos x="49" y="3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40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0" h="68">
                  <a:moveTo>
                    <a:pt x="38" y="4"/>
                  </a:moveTo>
                  <a:lnTo>
                    <a:pt x="38" y="4"/>
                  </a:lnTo>
                  <a:lnTo>
                    <a:pt x="34" y="12"/>
                  </a:lnTo>
                  <a:lnTo>
                    <a:pt x="31" y="19"/>
                  </a:lnTo>
                  <a:lnTo>
                    <a:pt x="21" y="33"/>
                  </a:lnTo>
                  <a:lnTo>
                    <a:pt x="11" y="46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1"/>
                  </a:lnTo>
                  <a:lnTo>
                    <a:pt x="32" y="37"/>
                  </a:lnTo>
                  <a:lnTo>
                    <a:pt x="41" y="23"/>
                  </a:lnTo>
                  <a:lnTo>
                    <a:pt x="46" y="15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0" y="4"/>
                  </a:lnTo>
                  <a:lnTo>
                    <a:pt x="49" y="3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" name="Freeform 59"/>
            <p:cNvSpPr>
              <a:spLocks/>
            </p:cNvSpPr>
            <p:nvPr/>
          </p:nvSpPr>
          <p:spPr bwMode="auto">
            <a:xfrm>
              <a:off x="5368926" y="4297363"/>
              <a:ext cx="14288" cy="28575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7" y="5"/>
                </a:cxn>
                <a:cxn ang="0">
                  <a:pos x="24" y="13"/>
                </a:cxn>
                <a:cxn ang="0">
                  <a:pos x="21" y="19"/>
                </a:cxn>
                <a:cxn ang="0">
                  <a:pos x="17" y="24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4" y="72"/>
                </a:cxn>
                <a:cxn ang="0">
                  <a:pos x="7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8"/>
                </a:cxn>
                <a:cxn ang="0">
                  <a:pos x="17" y="49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32" y="19"/>
                </a:cxn>
                <a:cxn ang="0">
                  <a:pos x="36" y="13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28" y="1"/>
                </a:cxn>
                <a:cxn ang="0">
                  <a:pos x="27" y="4"/>
                </a:cxn>
                <a:cxn ang="0">
                  <a:pos x="27" y="5"/>
                </a:cxn>
                <a:cxn ang="0">
                  <a:pos x="27" y="5"/>
                </a:cxn>
              </a:cxnLst>
              <a:rect l="0" t="0" r="r" b="b"/>
              <a:pathLst>
                <a:path w="38" h="72">
                  <a:moveTo>
                    <a:pt x="27" y="5"/>
                  </a:moveTo>
                  <a:lnTo>
                    <a:pt x="27" y="5"/>
                  </a:lnTo>
                  <a:lnTo>
                    <a:pt x="24" y="13"/>
                  </a:lnTo>
                  <a:lnTo>
                    <a:pt x="21" y="19"/>
                  </a:lnTo>
                  <a:lnTo>
                    <a:pt x="17" y="24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4" y="72"/>
                  </a:lnTo>
                  <a:lnTo>
                    <a:pt x="7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8"/>
                  </a:lnTo>
                  <a:lnTo>
                    <a:pt x="17" y="49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32" y="19"/>
                  </a:lnTo>
                  <a:lnTo>
                    <a:pt x="36" y="13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8" y="1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" name="Freeform 60"/>
            <p:cNvSpPr>
              <a:spLocks/>
            </p:cNvSpPr>
            <p:nvPr/>
          </p:nvSpPr>
          <p:spPr bwMode="auto">
            <a:xfrm>
              <a:off x="5380038" y="4324350"/>
              <a:ext cx="17463" cy="26988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25" y="16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11" y="35"/>
                </a:cxn>
                <a:cxn ang="0">
                  <a:pos x="7" y="4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8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6" y="51"/>
                </a:cxn>
                <a:cxn ang="0">
                  <a:pos x="22" y="37"/>
                </a:cxn>
                <a:cxn ang="0">
                  <a:pos x="22" y="37"/>
                </a:cxn>
                <a:cxn ang="0">
                  <a:pos x="28" y="29"/>
                </a:cxn>
                <a:cxn ang="0">
                  <a:pos x="33" y="22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46" y="5"/>
                </a:cxn>
                <a:cxn ang="0">
                  <a:pos x="45" y="4"/>
                </a:cxn>
                <a:cxn ang="0">
                  <a:pos x="45" y="1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6" h="68">
                  <a:moveTo>
                    <a:pt x="34" y="3"/>
                  </a:moveTo>
                  <a:lnTo>
                    <a:pt x="34" y="3"/>
                  </a:lnTo>
                  <a:lnTo>
                    <a:pt x="25" y="16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1" y="35"/>
                  </a:lnTo>
                  <a:lnTo>
                    <a:pt x="7" y="4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8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6" y="51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8" y="29"/>
                  </a:lnTo>
                  <a:lnTo>
                    <a:pt x="33" y="22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Freeform 61"/>
            <p:cNvSpPr>
              <a:spLocks/>
            </p:cNvSpPr>
            <p:nvPr/>
          </p:nvSpPr>
          <p:spPr bwMode="auto">
            <a:xfrm>
              <a:off x="5394326" y="4349750"/>
              <a:ext cx="19050" cy="28575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5" y="13"/>
                </a:cxn>
                <a:cxn ang="0">
                  <a:pos x="31" y="21"/>
                </a:cxn>
                <a:cxn ang="0">
                  <a:pos x="21" y="34"/>
                </a:cxn>
                <a:cxn ang="0">
                  <a:pos x="21" y="34"/>
                </a:cxn>
                <a:cxn ang="0">
                  <a:pos x="18" y="41"/>
                </a:cxn>
                <a:cxn ang="0">
                  <a:pos x="14" y="47"/>
                </a:cxn>
                <a:cxn ang="0">
                  <a:pos x="14" y="47"/>
                </a:cxn>
                <a:cxn ang="0">
                  <a:pos x="8" y="55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1" y="71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6" y="64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7" y="47"/>
                </a:cxn>
                <a:cxn ang="0">
                  <a:pos x="33" y="37"/>
                </a:cxn>
                <a:cxn ang="0">
                  <a:pos x="33" y="37"/>
                </a:cxn>
                <a:cxn ang="0">
                  <a:pos x="43" y="22"/>
                </a:cxn>
                <a:cxn ang="0">
                  <a:pos x="47" y="14"/>
                </a:cxn>
                <a:cxn ang="0">
                  <a:pos x="48" y="5"/>
                </a:cxn>
                <a:cxn ang="0">
                  <a:pos x="48" y="5"/>
                </a:cxn>
                <a:cxn ang="0">
                  <a:pos x="48" y="4"/>
                </a:cxn>
                <a:cxn ang="0">
                  <a:pos x="47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39" y="1"/>
                </a:cxn>
                <a:cxn ang="0">
                  <a:pos x="38" y="4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48" h="72">
                  <a:moveTo>
                    <a:pt x="38" y="5"/>
                  </a:moveTo>
                  <a:lnTo>
                    <a:pt x="38" y="5"/>
                  </a:lnTo>
                  <a:lnTo>
                    <a:pt x="35" y="13"/>
                  </a:lnTo>
                  <a:lnTo>
                    <a:pt x="31" y="21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18" y="41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8" y="55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1" y="71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6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7" y="4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43" y="22"/>
                  </a:lnTo>
                  <a:lnTo>
                    <a:pt x="47" y="14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4"/>
                  </a:lnTo>
                  <a:lnTo>
                    <a:pt x="47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39" y="1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" name="Freeform 62"/>
            <p:cNvSpPr>
              <a:spLocks/>
            </p:cNvSpPr>
            <p:nvPr/>
          </p:nvSpPr>
          <p:spPr bwMode="auto">
            <a:xfrm>
              <a:off x="5411788" y="4368800"/>
              <a:ext cx="19050" cy="2698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15" y="30"/>
                </a:cxn>
                <a:cxn ang="0">
                  <a:pos x="8" y="44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5" y="68"/>
                </a:cxn>
                <a:cxn ang="0">
                  <a:pos x="6" y="68"/>
                </a:cxn>
                <a:cxn ang="0">
                  <a:pos x="9" y="68"/>
                </a:cxn>
                <a:cxn ang="0">
                  <a:pos x="10" y="65"/>
                </a:cxn>
                <a:cxn ang="0">
                  <a:pos x="10" y="65"/>
                </a:cxn>
                <a:cxn ang="0">
                  <a:pos x="17" y="51"/>
                </a:cxn>
                <a:cxn ang="0">
                  <a:pos x="26" y="36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4" y="6"/>
                </a:cxn>
                <a:cxn ang="0">
                  <a:pos x="44" y="4"/>
                </a:cxn>
                <a:cxn ang="0">
                  <a:pos x="42" y="1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4" h="68">
                  <a:moveTo>
                    <a:pt x="34" y="2"/>
                  </a:moveTo>
                  <a:lnTo>
                    <a:pt x="34" y="2"/>
                  </a:lnTo>
                  <a:lnTo>
                    <a:pt x="15" y="30"/>
                  </a:lnTo>
                  <a:lnTo>
                    <a:pt x="8" y="44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5" y="68"/>
                  </a:lnTo>
                  <a:lnTo>
                    <a:pt x="6" y="68"/>
                  </a:lnTo>
                  <a:lnTo>
                    <a:pt x="9" y="68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7" y="51"/>
                  </a:lnTo>
                  <a:lnTo>
                    <a:pt x="26" y="3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2" y="1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" name="Freeform 63"/>
            <p:cNvSpPr>
              <a:spLocks/>
            </p:cNvSpPr>
            <p:nvPr/>
          </p:nvSpPr>
          <p:spPr bwMode="auto">
            <a:xfrm>
              <a:off x="5299076" y="4464050"/>
              <a:ext cx="14288" cy="2698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6" y="13"/>
                </a:cxn>
                <a:cxn ang="0">
                  <a:pos x="25" y="20"/>
                </a:cxn>
                <a:cxn ang="0">
                  <a:pos x="23" y="26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8" y="47"/>
                </a:cxn>
                <a:cxn ang="0">
                  <a:pos x="4" y="54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1" y="67"/>
                </a:cxn>
                <a:cxn ang="0">
                  <a:pos x="12" y="64"/>
                </a:cxn>
                <a:cxn ang="0">
                  <a:pos x="12" y="64"/>
                </a:cxn>
                <a:cxn ang="0">
                  <a:pos x="16" y="56"/>
                </a:cxn>
                <a:cxn ang="0">
                  <a:pos x="21" y="49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36" y="26"/>
                </a:cxn>
                <a:cxn ang="0">
                  <a:pos x="37" y="20"/>
                </a:cxn>
                <a:cxn ang="0">
                  <a:pos x="38" y="13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7" y="1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8" y="4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8" h="68">
                  <a:moveTo>
                    <a:pt x="28" y="5"/>
                  </a:moveTo>
                  <a:lnTo>
                    <a:pt x="28" y="5"/>
                  </a:lnTo>
                  <a:lnTo>
                    <a:pt x="26" y="13"/>
                  </a:lnTo>
                  <a:lnTo>
                    <a:pt x="25" y="20"/>
                  </a:lnTo>
                  <a:lnTo>
                    <a:pt x="23" y="26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8" y="47"/>
                  </a:lnTo>
                  <a:lnTo>
                    <a:pt x="4" y="5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1" y="67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6" y="56"/>
                  </a:lnTo>
                  <a:lnTo>
                    <a:pt x="21" y="49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6" y="26"/>
                  </a:lnTo>
                  <a:lnTo>
                    <a:pt x="37" y="20"/>
                  </a:lnTo>
                  <a:lnTo>
                    <a:pt x="38" y="13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8" y="4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" name="Freeform 64"/>
            <p:cNvSpPr>
              <a:spLocks/>
            </p:cNvSpPr>
            <p:nvPr/>
          </p:nvSpPr>
          <p:spPr bwMode="auto">
            <a:xfrm>
              <a:off x="5330826" y="4467225"/>
              <a:ext cx="15875" cy="25400"/>
            </a:xfrm>
            <a:custGeom>
              <a:avLst/>
              <a:gdLst/>
              <a:ahLst/>
              <a:cxnLst>
                <a:cxn ang="0">
                  <a:pos x="28" y="1"/>
                </a:cxn>
                <a:cxn ang="0">
                  <a:pos x="28" y="1"/>
                </a:cxn>
                <a:cxn ang="0">
                  <a:pos x="23" y="7"/>
                </a:cxn>
                <a:cxn ang="0">
                  <a:pos x="17" y="13"/>
                </a:cxn>
                <a:cxn ang="0">
                  <a:pos x="12" y="20"/>
                </a:cxn>
                <a:cxn ang="0">
                  <a:pos x="10" y="27"/>
                </a:cxn>
                <a:cxn ang="0">
                  <a:pos x="3" y="42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10" y="63"/>
                </a:cxn>
                <a:cxn ang="0">
                  <a:pos x="11" y="60"/>
                </a:cxn>
                <a:cxn ang="0">
                  <a:pos x="11" y="60"/>
                </a:cxn>
                <a:cxn ang="0">
                  <a:pos x="15" y="46"/>
                </a:cxn>
                <a:cxn ang="0">
                  <a:pos x="19" y="33"/>
                </a:cxn>
                <a:cxn ang="0">
                  <a:pos x="27" y="20"/>
                </a:cxn>
                <a:cxn ang="0">
                  <a:pos x="31" y="14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7" y="8"/>
                </a:cxn>
                <a:cxn ang="0">
                  <a:pos x="38" y="5"/>
                </a:cxn>
                <a:cxn ang="0">
                  <a:pos x="37" y="4"/>
                </a:cxn>
                <a:cxn ang="0">
                  <a:pos x="36" y="3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8" y="1"/>
                </a:cxn>
                <a:cxn ang="0">
                  <a:pos x="28" y="1"/>
                </a:cxn>
              </a:cxnLst>
              <a:rect l="0" t="0" r="r" b="b"/>
              <a:pathLst>
                <a:path w="38" h="64">
                  <a:moveTo>
                    <a:pt x="28" y="1"/>
                  </a:moveTo>
                  <a:lnTo>
                    <a:pt x="28" y="1"/>
                  </a:lnTo>
                  <a:lnTo>
                    <a:pt x="23" y="7"/>
                  </a:lnTo>
                  <a:lnTo>
                    <a:pt x="17" y="13"/>
                  </a:lnTo>
                  <a:lnTo>
                    <a:pt x="12" y="20"/>
                  </a:lnTo>
                  <a:lnTo>
                    <a:pt x="10" y="27"/>
                  </a:lnTo>
                  <a:lnTo>
                    <a:pt x="3" y="42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63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5" y="46"/>
                  </a:lnTo>
                  <a:lnTo>
                    <a:pt x="19" y="33"/>
                  </a:lnTo>
                  <a:lnTo>
                    <a:pt x="27" y="20"/>
                  </a:lnTo>
                  <a:lnTo>
                    <a:pt x="31" y="14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8"/>
                  </a:lnTo>
                  <a:lnTo>
                    <a:pt x="38" y="5"/>
                  </a:lnTo>
                  <a:lnTo>
                    <a:pt x="37" y="4"/>
                  </a:lnTo>
                  <a:lnTo>
                    <a:pt x="36" y="3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8" y="1"/>
                  </a:lnTo>
                  <a:lnTo>
                    <a:pt x="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" name="Freeform 65"/>
            <p:cNvSpPr>
              <a:spLocks/>
            </p:cNvSpPr>
            <p:nvPr/>
          </p:nvSpPr>
          <p:spPr bwMode="auto">
            <a:xfrm>
              <a:off x="5365751" y="4467225"/>
              <a:ext cx="14288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9" y="17"/>
                </a:cxn>
                <a:cxn ang="0">
                  <a:pos x="13" y="31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2" y="64"/>
                </a:cxn>
                <a:cxn ang="0">
                  <a:pos x="12" y="64"/>
                </a:cxn>
                <a:cxn ang="0">
                  <a:pos x="23" y="35"/>
                </a:cxn>
                <a:cxn ang="0">
                  <a:pos x="30" y="22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8" y="7"/>
                </a:cxn>
                <a:cxn ang="0">
                  <a:pos x="38" y="4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8" h="68">
                  <a:moveTo>
                    <a:pt x="27" y="3"/>
                  </a:moveTo>
                  <a:lnTo>
                    <a:pt x="27" y="3"/>
                  </a:lnTo>
                  <a:lnTo>
                    <a:pt x="19" y="17"/>
                  </a:lnTo>
                  <a:lnTo>
                    <a:pt x="13" y="3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23" y="35"/>
                  </a:lnTo>
                  <a:lnTo>
                    <a:pt x="30" y="22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Freeform 66"/>
            <p:cNvSpPr>
              <a:spLocks/>
            </p:cNvSpPr>
            <p:nvPr/>
          </p:nvSpPr>
          <p:spPr bwMode="auto">
            <a:xfrm>
              <a:off x="5391151" y="4471988"/>
              <a:ext cx="20638" cy="28575"/>
            </a:xfrm>
            <a:custGeom>
              <a:avLst/>
              <a:gdLst/>
              <a:ahLst/>
              <a:cxnLst>
                <a:cxn ang="0">
                  <a:pos x="42" y="5"/>
                </a:cxn>
                <a:cxn ang="0">
                  <a:pos x="42" y="5"/>
                </a:cxn>
                <a:cxn ang="0">
                  <a:pos x="39" y="13"/>
                </a:cxn>
                <a:cxn ang="0">
                  <a:pos x="35" y="21"/>
                </a:cxn>
                <a:cxn ang="0">
                  <a:pos x="30" y="29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13" y="48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7" y="72"/>
                </a:cxn>
                <a:cxn ang="0">
                  <a:pos x="9" y="70"/>
                </a:cxn>
                <a:cxn ang="0">
                  <a:pos x="11" y="69"/>
                </a:cxn>
                <a:cxn ang="0">
                  <a:pos x="11" y="69"/>
                </a:cxn>
                <a:cxn ang="0">
                  <a:pos x="22" y="55"/>
                </a:cxn>
                <a:cxn ang="0">
                  <a:pos x="35" y="39"/>
                </a:cxn>
                <a:cxn ang="0">
                  <a:pos x="42" y="31"/>
                </a:cxn>
                <a:cxn ang="0">
                  <a:pos x="47" y="23"/>
                </a:cxn>
                <a:cxn ang="0">
                  <a:pos x="51" y="14"/>
                </a:cxn>
                <a:cxn ang="0">
                  <a:pos x="54" y="5"/>
                </a:cxn>
                <a:cxn ang="0">
                  <a:pos x="54" y="5"/>
                </a:cxn>
                <a:cxn ang="0">
                  <a:pos x="52" y="2"/>
                </a:cxn>
                <a:cxn ang="0">
                  <a:pos x="52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2" y="2"/>
                </a:cxn>
                <a:cxn ang="0">
                  <a:pos x="42" y="5"/>
                </a:cxn>
                <a:cxn ang="0">
                  <a:pos x="42" y="5"/>
                </a:cxn>
              </a:cxnLst>
              <a:rect l="0" t="0" r="r" b="b"/>
              <a:pathLst>
                <a:path w="54" h="72">
                  <a:moveTo>
                    <a:pt x="42" y="5"/>
                  </a:moveTo>
                  <a:lnTo>
                    <a:pt x="42" y="5"/>
                  </a:lnTo>
                  <a:lnTo>
                    <a:pt x="39" y="13"/>
                  </a:lnTo>
                  <a:lnTo>
                    <a:pt x="35" y="21"/>
                  </a:lnTo>
                  <a:lnTo>
                    <a:pt x="30" y="29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13" y="48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7" y="72"/>
                  </a:lnTo>
                  <a:lnTo>
                    <a:pt x="9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22" y="55"/>
                  </a:lnTo>
                  <a:lnTo>
                    <a:pt x="35" y="39"/>
                  </a:lnTo>
                  <a:lnTo>
                    <a:pt x="42" y="31"/>
                  </a:lnTo>
                  <a:lnTo>
                    <a:pt x="47" y="23"/>
                  </a:lnTo>
                  <a:lnTo>
                    <a:pt x="51" y="1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2" y="2"/>
                  </a:lnTo>
                  <a:lnTo>
                    <a:pt x="52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2" y="2"/>
                  </a:lnTo>
                  <a:lnTo>
                    <a:pt x="42" y="5"/>
                  </a:lnTo>
                  <a:lnTo>
                    <a:pt x="4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" name="Freeform 67"/>
            <p:cNvSpPr>
              <a:spLocks/>
            </p:cNvSpPr>
            <p:nvPr/>
          </p:nvSpPr>
          <p:spPr bwMode="auto">
            <a:xfrm>
              <a:off x="5434013" y="4471988"/>
              <a:ext cx="12700" cy="25400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2" y="12"/>
                </a:cxn>
                <a:cxn ang="0">
                  <a:pos x="21" y="19"/>
                </a:cxn>
                <a:cxn ang="0">
                  <a:pos x="16" y="31"/>
                </a:cxn>
                <a:cxn ang="0">
                  <a:pos x="9" y="44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9" y="63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20" y="48"/>
                </a:cxn>
                <a:cxn ang="0">
                  <a:pos x="28" y="35"/>
                </a:cxn>
                <a:cxn ang="0">
                  <a:pos x="33" y="21"/>
                </a:cxn>
                <a:cxn ang="0">
                  <a:pos x="34" y="13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4" h="64">
                  <a:moveTo>
                    <a:pt x="24" y="5"/>
                  </a:moveTo>
                  <a:lnTo>
                    <a:pt x="24" y="5"/>
                  </a:lnTo>
                  <a:lnTo>
                    <a:pt x="22" y="12"/>
                  </a:lnTo>
                  <a:lnTo>
                    <a:pt x="21" y="19"/>
                  </a:lnTo>
                  <a:lnTo>
                    <a:pt x="16" y="31"/>
                  </a:lnTo>
                  <a:lnTo>
                    <a:pt x="9" y="44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20" y="48"/>
                  </a:lnTo>
                  <a:lnTo>
                    <a:pt x="28" y="35"/>
                  </a:lnTo>
                  <a:lnTo>
                    <a:pt x="33" y="21"/>
                  </a:lnTo>
                  <a:lnTo>
                    <a:pt x="34" y="1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68"/>
            <p:cNvSpPr>
              <a:spLocks/>
            </p:cNvSpPr>
            <p:nvPr/>
          </p:nvSpPr>
          <p:spPr bwMode="auto">
            <a:xfrm>
              <a:off x="5467351" y="4473575"/>
              <a:ext cx="14288" cy="25400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3" y="30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1" y="60"/>
                </a:cxn>
                <a:cxn ang="0">
                  <a:pos x="4" y="62"/>
                </a:cxn>
                <a:cxn ang="0">
                  <a:pos x="5" y="64"/>
                </a:cxn>
                <a:cxn ang="0">
                  <a:pos x="8" y="64"/>
                </a:cxn>
                <a:cxn ang="0">
                  <a:pos x="9" y="62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23" y="34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5" h="64">
                  <a:moveTo>
                    <a:pt x="23" y="4"/>
                  </a:moveTo>
                  <a:lnTo>
                    <a:pt x="23" y="4"/>
                  </a:lnTo>
                  <a:lnTo>
                    <a:pt x="13" y="30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4" y="62"/>
                  </a:lnTo>
                  <a:lnTo>
                    <a:pt x="5" y="64"/>
                  </a:lnTo>
                  <a:lnTo>
                    <a:pt x="8" y="64"/>
                  </a:lnTo>
                  <a:lnTo>
                    <a:pt x="9" y="62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23" y="34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Freeform 69"/>
            <p:cNvSpPr>
              <a:spLocks/>
            </p:cNvSpPr>
            <p:nvPr/>
          </p:nvSpPr>
          <p:spPr bwMode="auto">
            <a:xfrm>
              <a:off x="5497513" y="4483100"/>
              <a:ext cx="14288" cy="23813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3" y="3"/>
                </a:cxn>
                <a:cxn ang="0">
                  <a:pos x="13" y="28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4" y="59"/>
                </a:cxn>
                <a:cxn ang="0">
                  <a:pos x="7" y="60"/>
                </a:cxn>
                <a:cxn ang="0">
                  <a:pos x="9" y="59"/>
                </a:cxn>
                <a:cxn ang="0">
                  <a:pos x="11" y="56"/>
                </a:cxn>
                <a:cxn ang="0">
                  <a:pos x="11" y="56"/>
                </a:cxn>
                <a:cxn ang="0">
                  <a:pos x="23" y="32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35" h="60">
                  <a:moveTo>
                    <a:pt x="23" y="3"/>
                  </a:moveTo>
                  <a:lnTo>
                    <a:pt x="23" y="3"/>
                  </a:lnTo>
                  <a:lnTo>
                    <a:pt x="13" y="28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4" y="59"/>
                  </a:lnTo>
                  <a:lnTo>
                    <a:pt x="7" y="60"/>
                  </a:lnTo>
                  <a:lnTo>
                    <a:pt x="9" y="59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23" y="32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" name="Freeform 70"/>
            <p:cNvSpPr>
              <a:spLocks/>
            </p:cNvSpPr>
            <p:nvPr/>
          </p:nvSpPr>
          <p:spPr bwMode="auto">
            <a:xfrm>
              <a:off x="5322888" y="4629150"/>
              <a:ext cx="14288" cy="26988"/>
            </a:xfrm>
            <a:custGeom>
              <a:avLst/>
              <a:gdLst/>
              <a:ahLst/>
              <a:cxnLst>
                <a:cxn ang="0">
                  <a:pos x="22" y="6"/>
                </a:cxn>
                <a:cxn ang="0">
                  <a:pos x="22" y="6"/>
                </a:cxn>
                <a:cxn ang="0">
                  <a:pos x="21" y="11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3" y="28"/>
                </a:cxn>
                <a:cxn ang="0">
                  <a:pos x="13" y="28"/>
                </a:cxn>
                <a:cxn ang="0">
                  <a:pos x="9" y="36"/>
                </a:cxn>
                <a:cxn ang="0">
                  <a:pos x="6" y="44"/>
                </a:cxn>
                <a:cxn ang="0">
                  <a:pos x="4" y="5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2" y="68"/>
                </a:cxn>
                <a:cxn ang="0">
                  <a:pos x="6" y="69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4" y="57"/>
                </a:cxn>
                <a:cxn ang="0">
                  <a:pos x="17" y="48"/>
                </a:cxn>
                <a:cxn ang="0">
                  <a:pos x="21" y="39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30" y="18"/>
                </a:cxn>
                <a:cxn ang="0">
                  <a:pos x="33" y="13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23" y="4"/>
                </a:cxn>
                <a:cxn ang="0">
                  <a:pos x="22" y="6"/>
                </a:cxn>
                <a:cxn ang="0">
                  <a:pos x="22" y="6"/>
                </a:cxn>
              </a:cxnLst>
              <a:rect l="0" t="0" r="r" b="b"/>
              <a:pathLst>
                <a:path w="34" h="69">
                  <a:moveTo>
                    <a:pt x="22" y="6"/>
                  </a:moveTo>
                  <a:lnTo>
                    <a:pt x="22" y="6"/>
                  </a:lnTo>
                  <a:lnTo>
                    <a:pt x="21" y="11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9" y="36"/>
                  </a:lnTo>
                  <a:lnTo>
                    <a:pt x="6" y="44"/>
                  </a:lnTo>
                  <a:lnTo>
                    <a:pt x="4" y="5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2" y="68"/>
                  </a:lnTo>
                  <a:lnTo>
                    <a:pt x="6" y="69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4" y="57"/>
                  </a:lnTo>
                  <a:lnTo>
                    <a:pt x="17" y="48"/>
                  </a:lnTo>
                  <a:lnTo>
                    <a:pt x="21" y="39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30" y="18"/>
                  </a:lnTo>
                  <a:lnTo>
                    <a:pt x="33" y="13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3" y="4"/>
                  </a:lnTo>
                  <a:lnTo>
                    <a:pt x="22" y="6"/>
                  </a:lnTo>
                  <a:lnTo>
                    <a:pt x="2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" name="Freeform 71"/>
            <p:cNvSpPr>
              <a:spLocks/>
            </p:cNvSpPr>
            <p:nvPr/>
          </p:nvSpPr>
          <p:spPr bwMode="auto">
            <a:xfrm>
              <a:off x="5353051" y="4632325"/>
              <a:ext cx="15875" cy="25400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23" y="9"/>
                </a:cxn>
                <a:cxn ang="0">
                  <a:pos x="18" y="14"/>
                </a:cxn>
                <a:cxn ang="0">
                  <a:pos x="13" y="19"/>
                </a:cxn>
                <a:cxn ang="0">
                  <a:pos x="8" y="25"/>
                </a:cxn>
                <a:cxn ang="0">
                  <a:pos x="8" y="25"/>
                </a:cxn>
                <a:cxn ang="0">
                  <a:pos x="4" y="33"/>
                </a:cxn>
                <a:cxn ang="0">
                  <a:pos x="1" y="40"/>
                </a:cxn>
                <a:cxn ang="0">
                  <a:pos x="0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5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8"/>
                </a:cxn>
                <a:cxn ang="0">
                  <a:pos x="14" y="40"/>
                </a:cxn>
                <a:cxn ang="0">
                  <a:pos x="17" y="33"/>
                </a:cxn>
                <a:cxn ang="0">
                  <a:pos x="23" y="26"/>
                </a:cxn>
                <a:cxn ang="0">
                  <a:pos x="23" y="26"/>
                </a:cxn>
                <a:cxn ang="0">
                  <a:pos x="31" y="17"/>
                </a:cxn>
                <a:cxn ang="0">
                  <a:pos x="35" y="12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8" h="63">
                  <a:moveTo>
                    <a:pt x="27" y="2"/>
                  </a:moveTo>
                  <a:lnTo>
                    <a:pt x="27" y="2"/>
                  </a:lnTo>
                  <a:lnTo>
                    <a:pt x="23" y="9"/>
                  </a:lnTo>
                  <a:lnTo>
                    <a:pt x="18" y="14"/>
                  </a:lnTo>
                  <a:lnTo>
                    <a:pt x="13" y="19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1" y="40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5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8"/>
                  </a:lnTo>
                  <a:lnTo>
                    <a:pt x="14" y="40"/>
                  </a:lnTo>
                  <a:lnTo>
                    <a:pt x="17" y="33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" name="Freeform 72"/>
            <p:cNvSpPr>
              <a:spLocks/>
            </p:cNvSpPr>
            <p:nvPr/>
          </p:nvSpPr>
          <p:spPr bwMode="auto">
            <a:xfrm>
              <a:off x="5384801" y="4635500"/>
              <a:ext cx="14288" cy="28575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0" y="34"/>
                </a:cxn>
                <a:cxn ang="0">
                  <a:pos x="3" y="50"/>
                </a:cxn>
                <a:cxn ang="0">
                  <a:pos x="2" y="58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1"/>
                </a:cxn>
                <a:cxn ang="0">
                  <a:pos x="6" y="72"/>
                </a:cxn>
                <a:cxn ang="0">
                  <a:pos x="10" y="71"/>
                </a:cxn>
                <a:cxn ang="0">
                  <a:pos x="11" y="70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4" y="59"/>
                </a:cxn>
                <a:cxn ang="0">
                  <a:pos x="15" y="51"/>
                </a:cxn>
                <a:cxn ang="0">
                  <a:pos x="21" y="37"/>
                </a:cxn>
                <a:cxn ang="0">
                  <a:pos x="28" y="21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6" y="6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32" y="0"/>
                </a:cxn>
                <a:cxn ang="0">
                  <a:pos x="27" y="2"/>
                </a:cxn>
                <a:cxn ang="0">
                  <a:pos x="25" y="3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6" h="72">
                  <a:moveTo>
                    <a:pt x="24" y="4"/>
                  </a:moveTo>
                  <a:lnTo>
                    <a:pt x="24" y="4"/>
                  </a:lnTo>
                  <a:lnTo>
                    <a:pt x="10" y="34"/>
                  </a:lnTo>
                  <a:lnTo>
                    <a:pt x="3" y="50"/>
                  </a:lnTo>
                  <a:lnTo>
                    <a:pt x="2" y="58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6" y="72"/>
                  </a:lnTo>
                  <a:lnTo>
                    <a:pt x="10" y="71"/>
                  </a:lnTo>
                  <a:lnTo>
                    <a:pt x="11" y="70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4" y="59"/>
                  </a:lnTo>
                  <a:lnTo>
                    <a:pt x="15" y="51"/>
                  </a:lnTo>
                  <a:lnTo>
                    <a:pt x="21" y="37"/>
                  </a:lnTo>
                  <a:lnTo>
                    <a:pt x="28" y="2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6" y="6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5" y="3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Freeform 73"/>
            <p:cNvSpPr>
              <a:spLocks/>
            </p:cNvSpPr>
            <p:nvPr/>
          </p:nvSpPr>
          <p:spPr bwMode="auto">
            <a:xfrm>
              <a:off x="5426076" y="4635500"/>
              <a:ext cx="9525" cy="28575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3" y="13"/>
                </a:cxn>
                <a:cxn ang="0">
                  <a:pos x="9" y="21"/>
                </a:cxn>
                <a:cxn ang="0">
                  <a:pos x="5" y="28"/>
                </a:cxn>
                <a:cxn ang="0">
                  <a:pos x="4" y="36"/>
                </a:cxn>
                <a:cxn ang="0">
                  <a:pos x="4" y="36"/>
                </a:cxn>
                <a:cxn ang="0">
                  <a:pos x="1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0" y="70"/>
                </a:cxn>
                <a:cxn ang="0">
                  <a:pos x="10" y="67"/>
                </a:cxn>
                <a:cxn ang="0">
                  <a:pos x="10" y="67"/>
                </a:cxn>
                <a:cxn ang="0">
                  <a:pos x="13" y="51"/>
                </a:cxn>
                <a:cxn ang="0">
                  <a:pos x="14" y="36"/>
                </a:cxn>
                <a:cxn ang="0">
                  <a:pos x="14" y="36"/>
                </a:cxn>
                <a:cxn ang="0">
                  <a:pos x="17" y="28"/>
                </a:cxn>
                <a:cxn ang="0">
                  <a:pos x="21" y="21"/>
                </a:cxn>
                <a:cxn ang="0">
                  <a:pos x="23" y="13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26" y="3"/>
                </a:cxn>
                <a:cxn ang="0">
                  <a:pos x="25" y="2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17" y="2"/>
                </a:cxn>
                <a:cxn ang="0">
                  <a:pos x="16" y="3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26" h="72">
                  <a:moveTo>
                    <a:pt x="14" y="6"/>
                  </a:moveTo>
                  <a:lnTo>
                    <a:pt x="14" y="6"/>
                  </a:lnTo>
                  <a:lnTo>
                    <a:pt x="13" y="13"/>
                  </a:lnTo>
                  <a:lnTo>
                    <a:pt x="9" y="21"/>
                  </a:lnTo>
                  <a:lnTo>
                    <a:pt x="5" y="28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1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0" y="70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3" y="51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7" y="28"/>
                  </a:lnTo>
                  <a:lnTo>
                    <a:pt x="21" y="21"/>
                  </a:lnTo>
                  <a:lnTo>
                    <a:pt x="23" y="13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3"/>
                  </a:lnTo>
                  <a:lnTo>
                    <a:pt x="25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6" y="3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Freeform 74"/>
            <p:cNvSpPr>
              <a:spLocks/>
            </p:cNvSpPr>
            <p:nvPr/>
          </p:nvSpPr>
          <p:spPr bwMode="auto">
            <a:xfrm>
              <a:off x="5459413" y="4641850"/>
              <a:ext cx="4763" cy="23813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3" y="3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1" y="17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0" y="42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8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0" y="41"/>
                </a:cxn>
                <a:cxn ang="0">
                  <a:pos x="11" y="28"/>
                </a:cxn>
                <a:cxn ang="0">
                  <a:pos x="11" y="28"/>
                </a:cxn>
                <a:cxn ang="0">
                  <a:pos x="13" y="17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14" h="60">
                  <a:moveTo>
                    <a:pt x="14" y="5"/>
                  </a:move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17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8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41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3" y="17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Freeform 75"/>
            <p:cNvSpPr>
              <a:spLocks/>
            </p:cNvSpPr>
            <p:nvPr/>
          </p:nvSpPr>
          <p:spPr bwMode="auto">
            <a:xfrm>
              <a:off x="5495926" y="4640263"/>
              <a:ext cx="11113" cy="26988"/>
            </a:xfrm>
            <a:custGeom>
              <a:avLst/>
              <a:gdLst/>
              <a:ahLst/>
              <a:cxnLst>
                <a:cxn ang="0">
                  <a:pos x="17" y="1"/>
                </a:cxn>
                <a:cxn ang="0">
                  <a:pos x="17" y="1"/>
                </a:cxn>
                <a:cxn ang="0">
                  <a:pos x="14" y="7"/>
                </a:cxn>
                <a:cxn ang="0">
                  <a:pos x="11" y="11"/>
                </a:cxn>
                <a:cxn ang="0">
                  <a:pos x="9" y="17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5" y="42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3"/>
                </a:cxn>
                <a:cxn ang="0">
                  <a:pos x="1" y="66"/>
                </a:cxn>
                <a:cxn ang="0">
                  <a:pos x="5" y="68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49"/>
                </a:cxn>
                <a:cxn ang="0">
                  <a:pos x="17" y="41"/>
                </a:cxn>
                <a:cxn ang="0">
                  <a:pos x="19" y="34"/>
                </a:cxn>
                <a:cxn ang="0">
                  <a:pos x="19" y="34"/>
                </a:cxn>
                <a:cxn ang="0">
                  <a:pos x="19" y="28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21" y="16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7" y="7"/>
                </a:cxn>
                <a:cxn ang="0">
                  <a:pos x="27" y="5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7" y="1"/>
                </a:cxn>
              </a:cxnLst>
              <a:rect l="0" t="0" r="r" b="b"/>
              <a:pathLst>
                <a:path w="27" h="68">
                  <a:moveTo>
                    <a:pt x="17" y="1"/>
                  </a:moveTo>
                  <a:lnTo>
                    <a:pt x="17" y="1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9" y="17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5" y="42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3"/>
                  </a:lnTo>
                  <a:lnTo>
                    <a:pt x="1" y="66"/>
                  </a:lnTo>
                  <a:lnTo>
                    <a:pt x="5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49"/>
                  </a:lnTo>
                  <a:lnTo>
                    <a:pt x="17" y="41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9" y="2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1" y="16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7"/>
                  </a:lnTo>
                  <a:lnTo>
                    <a:pt x="27" y="5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Freeform 76"/>
            <p:cNvSpPr>
              <a:spLocks/>
            </p:cNvSpPr>
            <p:nvPr/>
          </p:nvSpPr>
          <p:spPr bwMode="auto">
            <a:xfrm>
              <a:off x="5514976" y="4643438"/>
              <a:ext cx="12700" cy="25400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8" y="4"/>
                </a:cxn>
                <a:cxn ang="0">
                  <a:pos x="8" y="30"/>
                </a:cxn>
                <a:cxn ang="0">
                  <a:pos x="2" y="43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4" y="64"/>
                </a:cxn>
                <a:cxn ang="0">
                  <a:pos x="8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4"/>
                </a:cxn>
                <a:cxn ang="0">
                  <a:pos x="29" y="3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19" y="1"/>
                </a:cxn>
                <a:cxn ang="0">
                  <a:pos x="18" y="4"/>
                </a:cxn>
                <a:cxn ang="0">
                  <a:pos x="18" y="4"/>
                </a:cxn>
              </a:cxnLst>
              <a:rect l="0" t="0" r="r" b="b"/>
              <a:pathLst>
                <a:path w="30" h="64">
                  <a:moveTo>
                    <a:pt x="18" y="4"/>
                  </a:moveTo>
                  <a:lnTo>
                    <a:pt x="18" y="4"/>
                  </a:lnTo>
                  <a:lnTo>
                    <a:pt x="8" y="30"/>
                  </a:lnTo>
                  <a:lnTo>
                    <a:pt x="2" y="43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4" y="64"/>
                  </a:lnTo>
                  <a:lnTo>
                    <a:pt x="8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Freeform 77"/>
            <p:cNvSpPr>
              <a:spLocks/>
            </p:cNvSpPr>
            <p:nvPr/>
          </p:nvSpPr>
          <p:spPr bwMode="auto">
            <a:xfrm>
              <a:off x="5524501" y="4746625"/>
              <a:ext cx="11113" cy="30163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2" y="19"/>
                </a:cxn>
                <a:cxn ang="0">
                  <a:pos x="5" y="35"/>
                </a:cxn>
                <a:cxn ang="0">
                  <a:pos x="1" y="52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5" y="75"/>
                </a:cxn>
                <a:cxn ang="0">
                  <a:pos x="9" y="74"/>
                </a:cxn>
                <a:cxn ang="0">
                  <a:pos x="10" y="73"/>
                </a:cxn>
                <a:cxn ang="0">
                  <a:pos x="12" y="70"/>
                </a:cxn>
                <a:cxn ang="0">
                  <a:pos x="12" y="70"/>
                </a:cxn>
                <a:cxn ang="0">
                  <a:pos x="13" y="53"/>
                </a:cxn>
                <a:cxn ang="0">
                  <a:pos x="17" y="39"/>
                </a:cxn>
                <a:cxn ang="0">
                  <a:pos x="22" y="23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30" h="75">
                  <a:moveTo>
                    <a:pt x="20" y="2"/>
                  </a:moveTo>
                  <a:lnTo>
                    <a:pt x="20" y="2"/>
                  </a:lnTo>
                  <a:lnTo>
                    <a:pt x="12" y="19"/>
                  </a:lnTo>
                  <a:lnTo>
                    <a:pt x="5" y="35"/>
                  </a:lnTo>
                  <a:lnTo>
                    <a:pt x="1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5" y="75"/>
                  </a:lnTo>
                  <a:lnTo>
                    <a:pt x="9" y="74"/>
                  </a:lnTo>
                  <a:lnTo>
                    <a:pt x="10" y="73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53"/>
                  </a:lnTo>
                  <a:lnTo>
                    <a:pt x="17" y="39"/>
                  </a:lnTo>
                  <a:lnTo>
                    <a:pt x="22" y="23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6"/>
                  </a:lnTo>
                  <a:lnTo>
                    <a:pt x="30" y="3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Freeform 78"/>
            <p:cNvSpPr>
              <a:spLocks/>
            </p:cNvSpPr>
            <p:nvPr/>
          </p:nvSpPr>
          <p:spPr bwMode="auto">
            <a:xfrm>
              <a:off x="5546726" y="4759325"/>
              <a:ext cx="12700" cy="285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18" y="3"/>
                </a:cxn>
                <a:cxn ang="0">
                  <a:pos x="9" y="17"/>
                </a:cxn>
                <a:cxn ang="0">
                  <a:pos x="6" y="26"/>
                </a:cxn>
                <a:cxn ang="0">
                  <a:pos x="3" y="35"/>
                </a:cxn>
                <a:cxn ang="0">
                  <a:pos x="1" y="44"/>
                </a:cxn>
                <a:cxn ang="0">
                  <a:pos x="0" y="54"/>
                </a:cxn>
                <a:cxn ang="0">
                  <a:pos x="0" y="63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3"/>
                </a:cxn>
                <a:cxn ang="0">
                  <a:pos x="5" y="74"/>
                </a:cxn>
                <a:cxn ang="0">
                  <a:pos x="9" y="74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1"/>
                </a:cxn>
                <a:cxn ang="0">
                  <a:pos x="13" y="68"/>
                </a:cxn>
                <a:cxn ang="0">
                  <a:pos x="13" y="68"/>
                </a:cxn>
                <a:cxn ang="0">
                  <a:pos x="12" y="61"/>
                </a:cxn>
                <a:cxn ang="0">
                  <a:pos x="12" y="54"/>
                </a:cxn>
                <a:cxn ang="0">
                  <a:pos x="12" y="46"/>
                </a:cxn>
                <a:cxn ang="0">
                  <a:pos x="14" y="37"/>
                </a:cxn>
                <a:cxn ang="0">
                  <a:pos x="21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9" y="5"/>
                </a:cxn>
                <a:cxn ang="0">
                  <a:pos x="29" y="4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18" y="3"/>
                </a:cxn>
                <a:cxn ang="0">
                  <a:pos x="18" y="3"/>
                </a:cxn>
              </a:cxnLst>
              <a:rect l="0" t="0" r="r" b="b"/>
              <a:pathLst>
                <a:path w="29" h="74">
                  <a:moveTo>
                    <a:pt x="18" y="3"/>
                  </a:moveTo>
                  <a:lnTo>
                    <a:pt x="18" y="3"/>
                  </a:lnTo>
                  <a:lnTo>
                    <a:pt x="9" y="17"/>
                  </a:lnTo>
                  <a:lnTo>
                    <a:pt x="6" y="26"/>
                  </a:lnTo>
                  <a:lnTo>
                    <a:pt x="3" y="35"/>
                  </a:lnTo>
                  <a:lnTo>
                    <a:pt x="1" y="44"/>
                  </a:lnTo>
                  <a:lnTo>
                    <a:pt x="0" y="54"/>
                  </a:lnTo>
                  <a:lnTo>
                    <a:pt x="0" y="6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3"/>
                  </a:lnTo>
                  <a:lnTo>
                    <a:pt x="5" y="74"/>
                  </a:lnTo>
                  <a:lnTo>
                    <a:pt x="9" y="74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1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1"/>
                  </a:lnTo>
                  <a:lnTo>
                    <a:pt x="12" y="54"/>
                  </a:lnTo>
                  <a:lnTo>
                    <a:pt x="12" y="46"/>
                  </a:lnTo>
                  <a:lnTo>
                    <a:pt x="14" y="37"/>
                  </a:lnTo>
                  <a:lnTo>
                    <a:pt x="21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3"/>
                  </a:ln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Freeform 79"/>
            <p:cNvSpPr>
              <a:spLocks/>
            </p:cNvSpPr>
            <p:nvPr/>
          </p:nvSpPr>
          <p:spPr bwMode="auto">
            <a:xfrm>
              <a:off x="5589588" y="4762500"/>
              <a:ext cx="11113" cy="30163"/>
            </a:xfrm>
            <a:custGeom>
              <a:avLst/>
              <a:gdLst/>
              <a:ahLst/>
              <a:cxnLst>
                <a:cxn ang="0">
                  <a:pos x="19" y="7"/>
                </a:cxn>
                <a:cxn ang="0">
                  <a:pos x="19" y="7"/>
                </a:cxn>
                <a:cxn ang="0">
                  <a:pos x="18" y="13"/>
                </a:cxn>
                <a:cxn ang="0">
                  <a:pos x="15" y="21"/>
                </a:cxn>
                <a:cxn ang="0">
                  <a:pos x="9" y="36"/>
                </a:cxn>
                <a:cxn ang="0">
                  <a:pos x="9" y="36"/>
                </a:cxn>
                <a:cxn ang="0">
                  <a:pos x="6" y="42"/>
                </a:cxn>
                <a:cxn ang="0">
                  <a:pos x="5" y="50"/>
                </a:cxn>
                <a:cxn ang="0">
                  <a:pos x="2" y="58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3" y="72"/>
                </a:cxn>
                <a:cxn ang="0">
                  <a:pos x="5" y="74"/>
                </a:cxn>
                <a:cxn ang="0">
                  <a:pos x="7" y="74"/>
                </a:cxn>
                <a:cxn ang="0">
                  <a:pos x="9" y="72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5" y="5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26" y="25"/>
                </a:cxn>
                <a:cxn ang="0">
                  <a:pos x="28" y="16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4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7"/>
                </a:cxn>
                <a:cxn ang="0">
                  <a:pos x="19" y="7"/>
                </a:cxn>
              </a:cxnLst>
              <a:rect l="0" t="0" r="r" b="b"/>
              <a:pathLst>
                <a:path w="30" h="74">
                  <a:moveTo>
                    <a:pt x="19" y="7"/>
                  </a:moveTo>
                  <a:lnTo>
                    <a:pt x="19" y="7"/>
                  </a:lnTo>
                  <a:lnTo>
                    <a:pt x="18" y="13"/>
                  </a:lnTo>
                  <a:lnTo>
                    <a:pt x="15" y="21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6" y="42"/>
                  </a:lnTo>
                  <a:lnTo>
                    <a:pt x="5" y="50"/>
                  </a:lnTo>
                  <a:lnTo>
                    <a:pt x="2" y="58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3" y="72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9" y="72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5" y="5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6" y="25"/>
                  </a:lnTo>
                  <a:lnTo>
                    <a:pt x="28" y="16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7"/>
                  </a:lnTo>
                  <a:lnTo>
                    <a:pt x="19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Freeform 80"/>
            <p:cNvSpPr>
              <a:spLocks/>
            </p:cNvSpPr>
            <p:nvPr/>
          </p:nvSpPr>
          <p:spPr bwMode="auto">
            <a:xfrm>
              <a:off x="5616576" y="4765675"/>
              <a:ext cx="9525" cy="2381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0" y="19"/>
                </a:cxn>
                <a:cxn ang="0">
                  <a:pos x="7" y="30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6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60"/>
                </a:cxn>
                <a:cxn ang="0">
                  <a:pos x="10" y="59"/>
                </a:cxn>
                <a:cxn ang="0">
                  <a:pos x="11" y="56"/>
                </a:cxn>
                <a:cxn ang="0">
                  <a:pos x="11" y="56"/>
                </a:cxn>
                <a:cxn ang="0">
                  <a:pos x="19" y="32"/>
                </a:cxn>
                <a:cxn ang="0">
                  <a:pos x="22" y="19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23" h="60">
                  <a:moveTo>
                    <a:pt x="11" y="5"/>
                  </a:moveTo>
                  <a:lnTo>
                    <a:pt x="11" y="5"/>
                  </a:lnTo>
                  <a:lnTo>
                    <a:pt x="10" y="19"/>
                  </a:lnTo>
                  <a:lnTo>
                    <a:pt x="7" y="3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60"/>
                  </a:lnTo>
                  <a:lnTo>
                    <a:pt x="10" y="59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9" y="32"/>
                  </a:lnTo>
                  <a:lnTo>
                    <a:pt x="22" y="19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5643563" y="4765675"/>
              <a:ext cx="7938" cy="23813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18" y="4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19"/>
                </a:cxn>
                <a:cxn ang="0">
                  <a:pos x="8" y="30"/>
                </a:cxn>
                <a:cxn ang="0">
                  <a:pos x="5" y="42"/>
                </a:cxn>
                <a:cxn ang="0">
                  <a:pos x="4" y="4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3" y="60"/>
                </a:cxn>
                <a:cxn ang="0">
                  <a:pos x="6" y="60"/>
                </a:cxn>
                <a:cxn ang="0">
                  <a:pos x="8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4" y="53"/>
                </a:cxn>
                <a:cxn ang="0">
                  <a:pos x="17" y="46"/>
                </a:cxn>
                <a:cxn ang="0">
                  <a:pos x="18" y="39"/>
                </a:cxn>
                <a:cxn ang="0">
                  <a:pos x="18" y="33"/>
                </a:cxn>
                <a:cxn ang="0">
                  <a:pos x="20" y="20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20" h="60">
                  <a:moveTo>
                    <a:pt x="18" y="5"/>
                  </a:moveTo>
                  <a:lnTo>
                    <a:pt x="18" y="5"/>
                  </a:lnTo>
                  <a:lnTo>
                    <a:pt x="18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19"/>
                  </a:lnTo>
                  <a:lnTo>
                    <a:pt x="8" y="30"/>
                  </a:lnTo>
                  <a:lnTo>
                    <a:pt x="5" y="42"/>
                  </a:lnTo>
                  <a:lnTo>
                    <a:pt x="4" y="4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3" y="60"/>
                  </a:lnTo>
                  <a:lnTo>
                    <a:pt x="6" y="60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4" y="53"/>
                  </a:lnTo>
                  <a:lnTo>
                    <a:pt x="17" y="46"/>
                  </a:lnTo>
                  <a:lnTo>
                    <a:pt x="18" y="39"/>
                  </a:lnTo>
                  <a:lnTo>
                    <a:pt x="18" y="33"/>
                  </a:lnTo>
                  <a:lnTo>
                    <a:pt x="20" y="20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Freeform 82"/>
            <p:cNvSpPr>
              <a:spLocks/>
            </p:cNvSpPr>
            <p:nvPr/>
          </p:nvSpPr>
          <p:spPr bwMode="auto">
            <a:xfrm>
              <a:off x="5667376" y="4767263"/>
              <a:ext cx="11113" cy="2222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7" y="3"/>
                </a:cxn>
                <a:cxn ang="0">
                  <a:pos x="12" y="15"/>
                </a:cxn>
                <a:cxn ang="0">
                  <a:pos x="8" y="26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5"/>
                </a:cxn>
                <a:cxn ang="0">
                  <a:pos x="5" y="56"/>
                </a:cxn>
                <a:cxn ang="0">
                  <a:pos x="9" y="56"/>
                </a:cxn>
                <a:cxn ang="0">
                  <a:pos x="11" y="55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8" y="30"/>
                </a:cxn>
                <a:cxn ang="0">
                  <a:pos x="22" y="20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8" y="7"/>
                </a:cxn>
                <a:cxn ang="0">
                  <a:pos x="26" y="4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18" y="1"/>
                </a:cxn>
                <a:cxn ang="0">
                  <a:pos x="17" y="3"/>
                </a:cxn>
                <a:cxn ang="0">
                  <a:pos x="17" y="3"/>
                </a:cxn>
              </a:cxnLst>
              <a:rect l="0" t="0" r="r" b="b"/>
              <a:pathLst>
                <a:path w="28" h="56">
                  <a:moveTo>
                    <a:pt x="17" y="3"/>
                  </a:moveTo>
                  <a:lnTo>
                    <a:pt x="17" y="3"/>
                  </a:lnTo>
                  <a:lnTo>
                    <a:pt x="12" y="15"/>
                  </a:lnTo>
                  <a:lnTo>
                    <a:pt x="8" y="2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5" y="56"/>
                  </a:lnTo>
                  <a:lnTo>
                    <a:pt x="9" y="56"/>
                  </a:lnTo>
                  <a:lnTo>
                    <a:pt x="11" y="55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8" y="30"/>
                  </a:lnTo>
                  <a:lnTo>
                    <a:pt x="22" y="2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26" y="4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7" y="3"/>
                  </a:ln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83"/>
            <p:cNvSpPr>
              <a:spLocks/>
            </p:cNvSpPr>
            <p:nvPr/>
          </p:nvSpPr>
          <p:spPr bwMode="auto">
            <a:xfrm>
              <a:off x="5702301" y="4641850"/>
              <a:ext cx="15875" cy="25400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23" y="14"/>
                </a:cxn>
                <a:cxn ang="0">
                  <a:pos x="11" y="29"/>
                </a:cxn>
                <a:cxn ang="0">
                  <a:pos x="6" y="37"/>
                </a:cxn>
                <a:cxn ang="0">
                  <a:pos x="2" y="45"/>
                </a:cxn>
                <a:cxn ang="0">
                  <a:pos x="0" y="52"/>
                </a:cxn>
                <a:cxn ang="0">
                  <a:pos x="0" y="56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2"/>
                </a:cxn>
                <a:cxn ang="0">
                  <a:pos x="6" y="63"/>
                </a:cxn>
                <a:cxn ang="0">
                  <a:pos x="10" y="64"/>
                </a:cxn>
                <a:cxn ang="0">
                  <a:pos x="12" y="63"/>
                </a:cxn>
                <a:cxn ang="0">
                  <a:pos x="13" y="62"/>
                </a:cxn>
                <a:cxn ang="0">
                  <a:pos x="13" y="59"/>
                </a:cxn>
                <a:cxn ang="0">
                  <a:pos x="13" y="58"/>
                </a:cxn>
                <a:cxn ang="0">
                  <a:pos x="13" y="58"/>
                </a:cxn>
                <a:cxn ang="0">
                  <a:pos x="12" y="54"/>
                </a:cxn>
                <a:cxn ang="0">
                  <a:pos x="12" y="50"/>
                </a:cxn>
                <a:cxn ang="0">
                  <a:pos x="16" y="42"/>
                </a:cxn>
                <a:cxn ang="0">
                  <a:pos x="20" y="35"/>
                </a:cxn>
                <a:cxn ang="0">
                  <a:pos x="25" y="29"/>
                </a:cxn>
                <a:cxn ang="0">
                  <a:pos x="25" y="29"/>
                </a:cxn>
                <a:cxn ang="0">
                  <a:pos x="34" y="18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4" y="5"/>
                </a:cxn>
                <a:cxn ang="0">
                  <a:pos x="44" y="4"/>
                </a:cxn>
                <a:cxn ang="0">
                  <a:pos x="42" y="3"/>
                </a:cxn>
                <a:cxn ang="0">
                  <a:pos x="41" y="0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3" y="3"/>
                </a:cxn>
                <a:cxn ang="0">
                  <a:pos x="33" y="3"/>
                </a:cxn>
              </a:cxnLst>
              <a:rect l="0" t="0" r="r" b="b"/>
              <a:pathLst>
                <a:path w="44" h="64">
                  <a:moveTo>
                    <a:pt x="33" y="3"/>
                  </a:moveTo>
                  <a:lnTo>
                    <a:pt x="33" y="3"/>
                  </a:lnTo>
                  <a:lnTo>
                    <a:pt x="23" y="14"/>
                  </a:lnTo>
                  <a:lnTo>
                    <a:pt x="11" y="29"/>
                  </a:lnTo>
                  <a:lnTo>
                    <a:pt x="6" y="37"/>
                  </a:lnTo>
                  <a:lnTo>
                    <a:pt x="2" y="45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3" y="62"/>
                  </a:lnTo>
                  <a:lnTo>
                    <a:pt x="6" y="63"/>
                  </a:lnTo>
                  <a:lnTo>
                    <a:pt x="10" y="64"/>
                  </a:lnTo>
                  <a:lnTo>
                    <a:pt x="12" y="63"/>
                  </a:lnTo>
                  <a:lnTo>
                    <a:pt x="13" y="62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2" y="54"/>
                  </a:lnTo>
                  <a:lnTo>
                    <a:pt x="12" y="50"/>
                  </a:lnTo>
                  <a:lnTo>
                    <a:pt x="16" y="42"/>
                  </a:lnTo>
                  <a:lnTo>
                    <a:pt x="20" y="35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34" y="1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2" y="3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3" y="3"/>
                  </a:lnTo>
                  <a:lnTo>
                    <a:pt x="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84"/>
            <p:cNvSpPr>
              <a:spLocks/>
            </p:cNvSpPr>
            <p:nvPr/>
          </p:nvSpPr>
          <p:spPr bwMode="auto">
            <a:xfrm>
              <a:off x="5730876" y="4641850"/>
              <a:ext cx="17463" cy="19050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1"/>
                </a:cxn>
                <a:cxn ang="0">
                  <a:pos x="25" y="5"/>
                </a:cxn>
                <a:cxn ang="0">
                  <a:pos x="22" y="11"/>
                </a:cxn>
                <a:cxn ang="0">
                  <a:pos x="22" y="11"/>
                </a:cxn>
                <a:cxn ang="0">
                  <a:pos x="17" y="17"/>
                </a:cxn>
                <a:cxn ang="0">
                  <a:pos x="12" y="25"/>
                </a:cxn>
                <a:cxn ang="0">
                  <a:pos x="7" y="33"/>
                </a:cxn>
                <a:cxn ang="0">
                  <a:pos x="1" y="39"/>
                </a:cxn>
                <a:cxn ang="0">
                  <a:pos x="1" y="39"/>
                </a:cxn>
                <a:cxn ang="0">
                  <a:pos x="0" y="42"/>
                </a:cxn>
                <a:cxn ang="0">
                  <a:pos x="0" y="43"/>
                </a:cxn>
                <a:cxn ang="0">
                  <a:pos x="1" y="47"/>
                </a:cxn>
                <a:cxn ang="0">
                  <a:pos x="5" y="50"/>
                </a:cxn>
                <a:cxn ang="0">
                  <a:pos x="7" y="48"/>
                </a:cxn>
                <a:cxn ang="0">
                  <a:pos x="9" y="47"/>
                </a:cxn>
                <a:cxn ang="0">
                  <a:pos x="9" y="47"/>
                </a:cxn>
                <a:cxn ang="0">
                  <a:pos x="17" y="37"/>
                </a:cxn>
                <a:cxn ang="0">
                  <a:pos x="25" y="25"/>
                </a:cxn>
                <a:cxn ang="0">
                  <a:pos x="25" y="25"/>
                </a:cxn>
                <a:cxn ang="0">
                  <a:pos x="29" y="20"/>
                </a:cxn>
                <a:cxn ang="0">
                  <a:pos x="33" y="16"/>
                </a:cxn>
                <a:cxn ang="0">
                  <a:pos x="33" y="16"/>
                </a:cxn>
                <a:cxn ang="0">
                  <a:pos x="34" y="13"/>
                </a:cxn>
                <a:cxn ang="0">
                  <a:pos x="34" y="11"/>
                </a:cxn>
                <a:cxn ang="0">
                  <a:pos x="34" y="11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2" y="11"/>
                </a:cxn>
                <a:cxn ang="0">
                  <a:pos x="43" y="9"/>
                </a:cxn>
                <a:cxn ang="0">
                  <a:pos x="44" y="5"/>
                </a:cxn>
                <a:cxn ang="0">
                  <a:pos x="43" y="1"/>
                </a:cxn>
                <a:cxn ang="0">
                  <a:pos x="42" y="0"/>
                </a:cxn>
                <a:cxn ang="0">
                  <a:pos x="39" y="0"/>
                </a:cxn>
                <a:cxn ang="0">
                  <a:pos x="39" y="0"/>
                </a:cxn>
              </a:cxnLst>
              <a:rect l="0" t="0" r="r" b="b"/>
              <a:pathLst>
                <a:path w="44" h="50">
                  <a:moveTo>
                    <a:pt x="39" y="0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5" y="5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7" y="17"/>
                  </a:lnTo>
                  <a:lnTo>
                    <a:pt x="12" y="25"/>
                  </a:lnTo>
                  <a:lnTo>
                    <a:pt x="7" y="33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1" y="47"/>
                  </a:lnTo>
                  <a:lnTo>
                    <a:pt x="5" y="50"/>
                  </a:lnTo>
                  <a:lnTo>
                    <a:pt x="7" y="48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17" y="3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9" y="20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3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2" y="11"/>
                  </a:lnTo>
                  <a:lnTo>
                    <a:pt x="43" y="9"/>
                  </a:lnTo>
                  <a:lnTo>
                    <a:pt x="44" y="5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Freeform 85"/>
            <p:cNvSpPr>
              <a:spLocks/>
            </p:cNvSpPr>
            <p:nvPr/>
          </p:nvSpPr>
          <p:spPr bwMode="auto">
            <a:xfrm>
              <a:off x="5767388" y="4638675"/>
              <a:ext cx="14288" cy="22225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2" y="12"/>
                </a:cxn>
                <a:cxn ang="0">
                  <a:pos x="20" y="17"/>
                </a:cxn>
                <a:cxn ang="0">
                  <a:pos x="13" y="28"/>
                </a:cxn>
                <a:cxn ang="0">
                  <a:pos x="13" y="28"/>
                </a:cxn>
                <a:cxn ang="0">
                  <a:pos x="9" y="33"/>
                </a:cxn>
                <a:cxn ang="0">
                  <a:pos x="8" y="38"/>
                </a:cxn>
                <a:cxn ang="0">
                  <a:pos x="5" y="42"/>
                </a:cxn>
                <a:cxn ang="0">
                  <a:pos x="3" y="47"/>
                </a:cxn>
                <a:cxn ang="0">
                  <a:pos x="3" y="47"/>
                </a:cxn>
                <a:cxn ang="0">
                  <a:pos x="2" y="50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4" y="56"/>
                </a:cxn>
                <a:cxn ang="0">
                  <a:pos x="7" y="58"/>
                </a:cxn>
                <a:cxn ang="0">
                  <a:pos x="8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50"/>
                </a:cxn>
                <a:cxn ang="0">
                  <a:pos x="17" y="45"/>
                </a:cxn>
                <a:cxn ang="0">
                  <a:pos x="20" y="39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30" y="20"/>
                </a:cxn>
                <a:cxn ang="0">
                  <a:pos x="34" y="13"/>
                </a:cxn>
                <a:cxn ang="0">
                  <a:pos x="36" y="5"/>
                </a:cxn>
                <a:cxn ang="0">
                  <a:pos x="36" y="5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24" y="3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6" h="58">
                  <a:moveTo>
                    <a:pt x="24" y="5"/>
                  </a:moveTo>
                  <a:lnTo>
                    <a:pt x="24" y="5"/>
                  </a:lnTo>
                  <a:lnTo>
                    <a:pt x="22" y="12"/>
                  </a:lnTo>
                  <a:lnTo>
                    <a:pt x="20" y="17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9" y="33"/>
                  </a:lnTo>
                  <a:lnTo>
                    <a:pt x="8" y="38"/>
                  </a:lnTo>
                  <a:lnTo>
                    <a:pt x="5" y="42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50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4" y="56"/>
                  </a:lnTo>
                  <a:lnTo>
                    <a:pt x="7" y="58"/>
                  </a:lnTo>
                  <a:lnTo>
                    <a:pt x="8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50"/>
                  </a:lnTo>
                  <a:lnTo>
                    <a:pt x="17" y="45"/>
                  </a:lnTo>
                  <a:lnTo>
                    <a:pt x="20" y="39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30" y="20"/>
                  </a:lnTo>
                  <a:lnTo>
                    <a:pt x="34" y="13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Freeform 86"/>
            <p:cNvSpPr>
              <a:spLocks/>
            </p:cNvSpPr>
            <p:nvPr/>
          </p:nvSpPr>
          <p:spPr bwMode="auto">
            <a:xfrm>
              <a:off x="5786438" y="4640263"/>
              <a:ext cx="20638" cy="22225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8" y="9"/>
                </a:cxn>
                <a:cxn ang="0">
                  <a:pos x="37" y="12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17" y="3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2"/>
                </a:cxn>
                <a:cxn ang="0">
                  <a:pos x="1" y="55"/>
                </a:cxn>
                <a:cxn ang="0">
                  <a:pos x="5" y="56"/>
                </a:cxn>
                <a:cxn ang="0">
                  <a:pos x="8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23" y="46"/>
                </a:cxn>
                <a:cxn ang="0">
                  <a:pos x="23" y="46"/>
                </a:cxn>
                <a:cxn ang="0">
                  <a:pos x="29" y="38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44" y="20"/>
                </a:cxn>
                <a:cxn ang="0">
                  <a:pos x="48" y="13"/>
                </a:cxn>
                <a:cxn ang="0">
                  <a:pos x="50" y="5"/>
                </a:cxn>
                <a:cxn ang="0">
                  <a:pos x="50" y="5"/>
                </a:cxn>
                <a:cxn ang="0">
                  <a:pos x="50" y="3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50" h="56">
                  <a:moveTo>
                    <a:pt x="38" y="5"/>
                  </a:moveTo>
                  <a:lnTo>
                    <a:pt x="38" y="5"/>
                  </a:lnTo>
                  <a:lnTo>
                    <a:pt x="38" y="9"/>
                  </a:lnTo>
                  <a:lnTo>
                    <a:pt x="37" y="12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7" y="34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5" y="56"/>
                  </a:lnTo>
                  <a:lnTo>
                    <a:pt x="8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9" y="3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4" y="20"/>
                  </a:lnTo>
                  <a:lnTo>
                    <a:pt x="48" y="13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Freeform 87"/>
            <p:cNvSpPr>
              <a:spLocks/>
            </p:cNvSpPr>
            <p:nvPr/>
          </p:nvSpPr>
          <p:spPr bwMode="auto">
            <a:xfrm>
              <a:off x="5826126" y="4635500"/>
              <a:ext cx="14288" cy="23813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23" y="6"/>
                </a:cxn>
                <a:cxn ang="0">
                  <a:pos x="23" y="13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20" y="24"/>
                </a:cxn>
                <a:cxn ang="0">
                  <a:pos x="17" y="28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7" y="44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3" y="61"/>
                </a:cxn>
                <a:cxn ang="0">
                  <a:pos x="7" y="61"/>
                </a:cxn>
                <a:cxn ang="0">
                  <a:pos x="9" y="61"/>
                </a:cxn>
                <a:cxn ang="0">
                  <a:pos x="11" y="58"/>
                </a:cxn>
                <a:cxn ang="0">
                  <a:pos x="11" y="58"/>
                </a:cxn>
                <a:cxn ang="0">
                  <a:pos x="19" y="45"/>
                </a:cxn>
                <a:cxn ang="0">
                  <a:pos x="29" y="33"/>
                </a:cxn>
                <a:cxn ang="0">
                  <a:pos x="29" y="33"/>
                </a:cxn>
                <a:cxn ang="0">
                  <a:pos x="32" y="27"/>
                </a:cxn>
                <a:cxn ang="0">
                  <a:pos x="34" y="20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24" y="3"/>
                </a:cxn>
                <a:cxn ang="0">
                  <a:pos x="23" y="6"/>
                </a:cxn>
                <a:cxn ang="0">
                  <a:pos x="23" y="6"/>
                </a:cxn>
              </a:cxnLst>
              <a:rect l="0" t="0" r="r" b="b"/>
              <a:pathLst>
                <a:path w="34" h="61">
                  <a:moveTo>
                    <a:pt x="23" y="6"/>
                  </a:moveTo>
                  <a:lnTo>
                    <a:pt x="23" y="6"/>
                  </a:lnTo>
                  <a:lnTo>
                    <a:pt x="23" y="13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0" y="24"/>
                  </a:lnTo>
                  <a:lnTo>
                    <a:pt x="17" y="28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7" y="4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7" y="61"/>
                  </a:lnTo>
                  <a:lnTo>
                    <a:pt x="9" y="61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9" y="45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2" y="27"/>
                  </a:lnTo>
                  <a:lnTo>
                    <a:pt x="34" y="20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3" y="6"/>
                  </a:lnTo>
                  <a:lnTo>
                    <a:pt x="2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88"/>
            <p:cNvSpPr>
              <a:spLocks/>
            </p:cNvSpPr>
            <p:nvPr/>
          </p:nvSpPr>
          <p:spPr bwMode="auto">
            <a:xfrm>
              <a:off x="5853113" y="4635500"/>
              <a:ext cx="12700" cy="22225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20" y="4"/>
                </a:cxn>
                <a:cxn ang="0">
                  <a:pos x="16" y="16"/>
                </a:cxn>
                <a:cxn ang="0">
                  <a:pos x="12" y="28"/>
                </a:cxn>
                <a:cxn ang="0">
                  <a:pos x="7" y="38"/>
                </a:cxn>
                <a:cxn ang="0">
                  <a:pos x="2" y="49"/>
                </a:cxn>
                <a:cxn ang="0">
                  <a:pos x="2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7"/>
                </a:cxn>
                <a:cxn ang="0">
                  <a:pos x="7" y="57"/>
                </a:cxn>
                <a:cxn ang="0">
                  <a:pos x="10" y="57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7" y="44"/>
                </a:cxn>
                <a:cxn ang="0">
                  <a:pos x="23" y="32"/>
                </a:cxn>
                <a:cxn ang="0">
                  <a:pos x="28" y="20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27" y="0"/>
                </a:cxn>
                <a:cxn ang="0">
                  <a:pos x="23" y="0"/>
                </a:cxn>
                <a:cxn ang="0">
                  <a:pos x="21" y="2"/>
                </a:cxn>
                <a:cxn ang="0">
                  <a:pos x="20" y="4"/>
                </a:cxn>
                <a:cxn ang="0">
                  <a:pos x="20" y="4"/>
                </a:cxn>
              </a:cxnLst>
              <a:rect l="0" t="0" r="r" b="b"/>
              <a:pathLst>
                <a:path w="30" h="57">
                  <a:moveTo>
                    <a:pt x="20" y="4"/>
                  </a:moveTo>
                  <a:lnTo>
                    <a:pt x="20" y="4"/>
                  </a:lnTo>
                  <a:lnTo>
                    <a:pt x="16" y="16"/>
                  </a:lnTo>
                  <a:lnTo>
                    <a:pt x="12" y="28"/>
                  </a:lnTo>
                  <a:lnTo>
                    <a:pt x="7" y="3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7"/>
                  </a:lnTo>
                  <a:lnTo>
                    <a:pt x="7" y="57"/>
                  </a:lnTo>
                  <a:lnTo>
                    <a:pt x="10" y="57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7" y="44"/>
                  </a:lnTo>
                  <a:lnTo>
                    <a:pt x="23" y="32"/>
                  </a:lnTo>
                  <a:lnTo>
                    <a:pt x="28" y="20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3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Freeform 89"/>
            <p:cNvSpPr>
              <a:spLocks/>
            </p:cNvSpPr>
            <p:nvPr/>
          </p:nvSpPr>
          <p:spPr bwMode="auto">
            <a:xfrm>
              <a:off x="5699126" y="4479925"/>
              <a:ext cx="20638" cy="2698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29" y="20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10" y="45"/>
                </a:cxn>
                <a:cxn ang="0">
                  <a:pos x="5" y="54"/>
                </a:cxn>
                <a:cxn ang="0">
                  <a:pos x="1" y="62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2" y="72"/>
                </a:cxn>
                <a:cxn ang="0">
                  <a:pos x="5" y="72"/>
                </a:cxn>
                <a:cxn ang="0">
                  <a:pos x="9" y="72"/>
                </a:cxn>
                <a:cxn ang="0">
                  <a:pos x="12" y="68"/>
                </a:cxn>
                <a:cxn ang="0">
                  <a:pos x="12" y="67"/>
                </a:cxn>
                <a:cxn ang="0">
                  <a:pos x="12" y="64"/>
                </a:cxn>
                <a:cxn ang="0">
                  <a:pos x="12" y="64"/>
                </a:cxn>
                <a:cxn ang="0">
                  <a:pos x="12" y="67"/>
                </a:cxn>
                <a:cxn ang="0">
                  <a:pos x="13" y="64"/>
                </a:cxn>
                <a:cxn ang="0">
                  <a:pos x="13" y="64"/>
                </a:cxn>
                <a:cxn ang="0">
                  <a:pos x="16" y="58"/>
                </a:cxn>
                <a:cxn ang="0">
                  <a:pos x="16" y="58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9" y="25"/>
                </a:cxn>
                <a:cxn ang="0">
                  <a:pos x="52" y="11"/>
                </a:cxn>
                <a:cxn ang="0">
                  <a:pos x="52" y="11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72">
                  <a:moveTo>
                    <a:pt x="44" y="3"/>
                  </a:moveTo>
                  <a:lnTo>
                    <a:pt x="44" y="3"/>
                  </a:lnTo>
                  <a:lnTo>
                    <a:pt x="29" y="20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0" y="45"/>
                  </a:lnTo>
                  <a:lnTo>
                    <a:pt x="5" y="54"/>
                  </a:lnTo>
                  <a:lnTo>
                    <a:pt x="1" y="62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2" y="72"/>
                  </a:lnTo>
                  <a:lnTo>
                    <a:pt x="5" y="72"/>
                  </a:lnTo>
                  <a:lnTo>
                    <a:pt x="9" y="72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7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9" y="2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Freeform 90"/>
            <p:cNvSpPr>
              <a:spLocks/>
            </p:cNvSpPr>
            <p:nvPr/>
          </p:nvSpPr>
          <p:spPr bwMode="auto">
            <a:xfrm>
              <a:off x="5730876" y="4478338"/>
              <a:ext cx="20638" cy="2698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30" y="16"/>
                </a:cxn>
                <a:cxn ang="0">
                  <a:pos x="30" y="16"/>
                </a:cxn>
                <a:cxn ang="0">
                  <a:pos x="27" y="18"/>
                </a:cxn>
                <a:cxn ang="0">
                  <a:pos x="25" y="24"/>
                </a:cxn>
                <a:cxn ang="0">
                  <a:pos x="22" y="28"/>
                </a:cxn>
                <a:cxn ang="0">
                  <a:pos x="19" y="32"/>
                </a:cxn>
                <a:cxn ang="0">
                  <a:pos x="19" y="32"/>
                </a:cxn>
                <a:cxn ang="0">
                  <a:pos x="13" y="38"/>
                </a:cxn>
                <a:cxn ang="0">
                  <a:pos x="6" y="46"/>
                </a:cxn>
                <a:cxn ang="0">
                  <a:pos x="2" y="54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5" y="69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3"/>
                </a:cxn>
                <a:cxn ang="0">
                  <a:pos x="11" y="63"/>
                </a:cxn>
                <a:cxn ang="0">
                  <a:pos x="13" y="59"/>
                </a:cxn>
                <a:cxn ang="0">
                  <a:pos x="14" y="55"/>
                </a:cxn>
                <a:cxn ang="0">
                  <a:pos x="19" y="49"/>
                </a:cxn>
                <a:cxn ang="0">
                  <a:pos x="25" y="4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5" y="29"/>
                </a:cxn>
                <a:cxn ang="0">
                  <a:pos x="40" y="22"/>
                </a:cxn>
                <a:cxn ang="0">
                  <a:pos x="52" y="11"/>
                </a:cxn>
                <a:cxn ang="0">
                  <a:pos x="52" y="11"/>
                </a:cxn>
                <a:cxn ang="0">
                  <a:pos x="53" y="8"/>
                </a:cxn>
                <a:cxn ang="0">
                  <a:pos x="53" y="7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69">
                  <a:moveTo>
                    <a:pt x="44" y="3"/>
                  </a:moveTo>
                  <a:lnTo>
                    <a:pt x="44" y="3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7" y="18"/>
                  </a:lnTo>
                  <a:lnTo>
                    <a:pt x="25" y="24"/>
                  </a:lnTo>
                  <a:lnTo>
                    <a:pt x="22" y="28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3" y="38"/>
                  </a:lnTo>
                  <a:lnTo>
                    <a:pt x="6" y="46"/>
                  </a:lnTo>
                  <a:lnTo>
                    <a:pt x="2" y="5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5" y="69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3" y="59"/>
                  </a:lnTo>
                  <a:lnTo>
                    <a:pt x="14" y="55"/>
                  </a:lnTo>
                  <a:lnTo>
                    <a:pt x="19" y="49"/>
                  </a:lnTo>
                  <a:lnTo>
                    <a:pt x="25" y="42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29"/>
                  </a:lnTo>
                  <a:lnTo>
                    <a:pt x="40" y="2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Freeform 91"/>
            <p:cNvSpPr>
              <a:spLocks/>
            </p:cNvSpPr>
            <p:nvPr/>
          </p:nvSpPr>
          <p:spPr bwMode="auto">
            <a:xfrm>
              <a:off x="5772151" y="4479925"/>
              <a:ext cx="14288" cy="2222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1" y="13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7" y="35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4" y="56"/>
                </a:cxn>
                <a:cxn ang="0">
                  <a:pos x="8" y="58"/>
                </a:cxn>
                <a:cxn ang="0">
                  <a:pos x="9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24" y="29"/>
                </a:cxn>
                <a:cxn ang="0">
                  <a:pos x="24" y="29"/>
                </a:cxn>
                <a:cxn ang="0">
                  <a:pos x="30" y="20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8" y="7"/>
                </a:cxn>
                <a:cxn ang="0">
                  <a:pos x="38" y="4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9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8" h="58">
                  <a:moveTo>
                    <a:pt x="27" y="3"/>
                  </a:moveTo>
                  <a:lnTo>
                    <a:pt x="27" y="3"/>
                  </a:lnTo>
                  <a:lnTo>
                    <a:pt x="21" y="1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7" y="35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9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30" y="2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9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92"/>
            <p:cNvSpPr>
              <a:spLocks/>
            </p:cNvSpPr>
            <p:nvPr/>
          </p:nvSpPr>
          <p:spPr bwMode="auto">
            <a:xfrm>
              <a:off x="5794376" y="4476750"/>
              <a:ext cx="15875" cy="2540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4" y="11"/>
                </a:cxn>
                <a:cxn ang="0">
                  <a:pos x="23" y="17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9" y="41"/>
                </a:cxn>
                <a:cxn ang="0">
                  <a:pos x="6" y="4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1" y="62"/>
                </a:cxn>
                <a:cxn ang="0">
                  <a:pos x="5" y="64"/>
                </a:cxn>
                <a:cxn ang="0">
                  <a:pos x="7" y="64"/>
                </a:cxn>
                <a:cxn ang="0">
                  <a:pos x="9" y="62"/>
                </a:cxn>
                <a:cxn ang="0">
                  <a:pos x="9" y="62"/>
                </a:cxn>
                <a:cxn ang="0">
                  <a:pos x="14" y="54"/>
                </a:cxn>
                <a:cxn ang="0">
                  <a:pos x="19" y="45"/>
                </a:cxn>
                <a:cxn ang="0">
                  <a:pos x="24" y="37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5" y="18"/>
                </a:cxn>
                <a:cxn ang="0">
                  <a:pos x="36" y="11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7" y="2"/>
                </a:cxn>
                <a:cxn ang="0">
                  <a:pos x="36" y="1"/>
                </a:cxn>
                <a:cxn ang="0">
                  <a:pos x="32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7" h="64">
                  <a:moveTo>
                    <a:pt x="26" y="5"/>
                  </a:moveTo>
                  <a:lnTo>
                    <a:pt x="26" y="5"/>
                  </a:lnTo>
                  <a:lnTo>
                    <a:pt x="24" y="11"/>
                  </a:lnTo>
                  <a:lnTo>
                    <a:pt x="23" y="1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9" y="41"/>
                  </a:lnTo>
                  <a:lnTo>
                    <a:pt x="6" y="4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62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4" y="37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5" y="18"/>
                  </a:lnTo>
                  <a:lnTo>
                    <a:pt x="36" y="11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2"/>
                  </a:lnTo>
                  <a:lnTo>
                    <a:pt x="36" y="1"/>
                  </a:lnTo>
                  <a:lnTo>
                    <a:pt x="32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Freeform 93"/>
            <p:cNvSpPr>
              <a:spLocks/>
            </p:cNvSpPr>
            <p:nvPr/>
          </p:nvSpPr>
          <p:spPr bwMode="auto">
            <a:xfrm>
              <a:off x="5835651" y="4471988"/>
              <a:ext cx="11113" cy="22225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9" y="5"/>
                </a:cxn>
                <a:cxn ang="0">
                  <a:pos x="18" y="10"/>
                </a:cxn>
                <a:cxn ang="0">
                  <a:pos x="17" y="15"/>
                </a:cxn>
                <a:cxn ang="0">
                  <a:pos x="14" y="21"/>
                </a:cxn>
                <a:cxn ang="0">
                  <a:pos x="11" y="26"/>
                </a:cxn>
                <a:cxn ang="0">
                  <a:pos x="11" y="26"/>
                </a:cxn>
                <a:cxn ang="0">
                  <a:pos x="7" y="31"/>
                </a:cxn>
                <a:cxn ang="0">
                  <a:pos x="5" y="36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4" y="56"/>
                </a:cxn>
                <a:cxn ang="0">
                  <a:pos x="7" y="56"/>
                </a:cxn>
                <a:cxn ang="0">
                  <a:pos x="9" y="56"/>
                </a:cxn>
                <a:cxn ang="0">
                  <a:pos x="10" y="53"/>
                </a:cxn>
                <a:cxn ang="0">
                  <a:pos x="10" y="53"/>
                </a:cxn>
                <a:cxn ang="0">
                  <a:pos x="17" y="40"/>
                </a:cxn>
                <a:cxn ang="0">
                  <a:pos x="17" y="40"/>
                </a:cxn>
                <a:cxn ang="0">
                  <a:pos x="19" y="35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6" y="25"/>
                </a:cxn>
                <a:cxn ang="0">
                  <a:pos x="28" y="18"/>
                </a:cxn>
                <a:cxn ang="0">
                  <a:pos x="30" y="12"/>
                </a:cxn>
                <a:cxn ang="0">
                  <a:pos x="31" y="5"/>
                </a:cxn>
                <a:cxn ang="0">
                  <a:pos x="31" y="5"/>
                </a:cxn>
                <a:cxn ang="0">
                  <a:pos x="30" y="2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1" y="1"/>
                </a:cxn>
                <a:cxn ang="0">
                  <a:pos x="19" y="2"/>
                </a:cxn>
                <a:cxn ang="0">
                  <a:pos x="19" y="5"/>
                </a:cxn>
                <a:cxn ang="0">
                  <a:pos x="19" y="5"/>
                </a:cxn>
              </a:cxnLst>
              <a:rect l="0" t="0" r="r" b="b"/>
              <a:pathLst>
                <a:path w="31" h="56">
                  <a:moveTo>
                    <a:pt x="19" y="5"/>
                  </a:moveTo>
                  <a:lnTo>
                    <a:pt x="19" y="5"/>
                  </a:lnTo>
                  <a:lnTo>
                    <a:pt x="18" y="10"/>
                  </a:lnTo>
                  <a:lnTo>
                    <a:pt x="17" y="15"/>
                  </a:lnTo>
                  <a:lnTo>
                    <a:pt x="14" y="21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31"/>
                  </a:lnTo>
                  <a:lnTo>
                    <a:pt x="5" y="36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4" y="56"/>
                  </a:lnTo>
                  <a:lnTo>
                    <a:pt x="7" y="56"/>
                  </a:lnTo>
                  <a:lnTo>
                    <a:pt x="9" y="56"/>
                  </a:lnTo>
                  <a:lnTo>
                    <a:pt x="10" y="53"/>
                  </a:lnTo>
                  <a:lnTo>
                    <a:pt x="10" y="53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9" y="35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25"/>
                  </a:lnTo>
                  <a:lnTo>
                    <a:pt x="28" y="18"/>
                  </a:lnTo>
                  <a:lnTo>
                    <a:pt x="30" y="12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Freeform 94"/>
            <p:cNvSpPr>
              <a:spLocks/>
            </p:cNvSpPr>
            <p:nvPr/>
          </p:nvSpPr>
          <p:spPr bwMode="auto">
            <a:xfrm>
              <a:off x="5861051" y="4467225"/>
              <a:ext cx="14288" cy="22225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6" y="4"/>
                </a:cxn>
                <a:cxn ang="0">
                  <a:pos x="21" y="16"/>
                </a:cxn>
                <a:cxn ang="0">
                  <a:pos x="14" y="27"/>
                </a:cxn>
                <a:cxn ang="0">
                  <a:pos x="7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3" y="56"/>
                </a:cxn>
                <a:cxn ang="0">
                  <a:pos x="7" y="58"/>
                </a:cxn>
                <a:cxn ang="0">
                  <a:pos x="9" y="56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17" y="43"/>
                </a:cxn>
                <a:cxn ang="0">
                  <a:pos x="25" y="31"/>
                </a:cxn>
                <a:cxn ang="0">
                  <a:pos x="33" y="20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8" y="5"/>
                </a:cxn>
                <a:cxn ang="0">
                  <a:pos x="37" y="3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6" y="4"/>
                </a:cxn>
                <a:cxn ang="0">
                  <a:pos x="26" y="4"/>
                </a:cxn>
              </a:cxnLst>
              <a:rect l="0" t="0" r="r" b="b"/>
              <a:pathLst>
                <a:path w="38" h="58">
                  <a:moveTo>
                    <a:pt x="26" y="4"/>
                  </a:moveTo>
                  <a:lnTo>
                    <a:pt x="26" y="4"/>
                  </a:lnTo>
                  <a:lnTo>
                    <a:pt x="21" y="16"/>
                  </a:lnTo>
                  <a:lnTo>
                    <a:pt x="14" y="27"/>
                  </a:lnTo>
                  <a:lnTo>
                    <a:pt x="7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3" y="56"/>
                  </a:lnTo>
                  <a:lnTo>
                    <a:pt x="7" y="58"/>
                  </a:lnTo>
                  <a:lnTo>
                    <a:pt x="9" y="56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7" y="43"/>
                  </a:lnTo>
                  <a:lnTo>
                    <a:pt x="25" y="31"/>
                  </a:lnTo>
                  <a:lnTo>
                    <a:pt x="33" y="20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Freeform 95"/>
            <p:cNvSpPr>
              <a:spLocks/>
            </p:cNvSpPr>
            <p:nvPr/>
          </p:nvSpPr>
          <p:spPr bwMode="auto">
            <a:xfrm>
              <a:off x="5889626" y="4467225"/>
              <a:ext cx="12700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2" y="13"/>
                </a:cxn>
                <a:cxn ang="0">
                  <a:pos x="21" y="20"/>
                </a:cxn>
                <a:cxn ang="0">
                  <a:pos x="16" y="34"/>
                </a:cxn>
                <a:cxn ang="0">
                  <a:pos x="9" y="47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5"/>
                </a:cxn>
                <a:cxn ang="0">
                  <a:pos x="10" y="65"/>
                </a:cxn>
                <a:cxn ang="0">
                  <a:pos x="20" y="52"/>
                </a:cxn>
                <a:cxn ang="0">
                  <a:pos x="26" y="37"/>
                </a:cxn>
                <a:cxn ang="0">
                  <a:pos x="31" y="21"/>
                </a:cxn>
                <a:cxn ang="0">
                  <a:pos x="34" y="13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2" y="13"/>
                  </a:lnTo>
                  <a:lnTo>
                    <a:pt x="21" y="20"/>
                  </a:lnTo>
                  <a:lnTo>
                    <a:pt x="16" y="34"/>
                  </a:lnTo>
                  <a:lnTo>
                    <a:pt x="9" y="4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20" y="52"/>
                  </a:lnTo>
                  <a:lnTo>
                    <a:pt x="26" y="37"/>
                  </a:lnTo>
                  <a:lnTo>
                    <a:pt x="31" y="21"/>
                  </a:lnTo>
                  <a:lnTo>
                    <a:pt x="34" y="1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96"/>
            <p:cNvSpPr>
              <a:spLocks/>
            </p:cNvSpPr>
            <p:nvPr/>
          </p:nvSpPr>
          <p:spPr bwMode="auto">
            <a:xfrm>
              <a:off x="5832476" y="4108450"/>
              <a:ext cx="7938" cy="333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6" y="6"/>
                </a:cxn>
                <a:cxn ang="0">
                  <a:pos x="6" y="24"/>
                </a:cxn>
                <a:cxn ang="0">
                  <a:pos x="3" y="43"/>
                </a:cxn>
                <a:cxn ang="0">
                  <a:pos x="2" y="6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6" y="85"/>
                </a:cxn>
                <a:cxn ang="0">
                  <a:pos x="10" y="84"/>
                </a:cxn>
                <a:cxn ang="0">
                  <a:pos x="11" y="83"/>
                </a:cxn>
                <a:cxn ang="0">
                  <a:pos x="12" y="80"/>
                </a:cxn>
                <a:cxn ang="0">
                  <a:pos x="12" y="80"/>
                </a:cxn>
                <a:cxn ang="0">
                  <a:pos x="12" y="62"/>
                </a:cxn>
                <a:cxn ang="0">
                  <a:pos x="15" y="43"/>
                </a:cxn>
                <a:cxn ang="0">
                  <a:pos x="16" y="2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7" y="3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7" y="3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17" h="85">
                  <a:moveTo>
                    <a:pt x="6" y="6"/>
                  </a:moveTo>
                  <a:lnTo>
                    <a:pt x="6" y="6"/>
                  </a:lnTo>
                  <a:lnTo>
                    <a:pt x="6" y="24"/>
                  </a:lnTo>
                  <a:lnTo>
                    <a:pt x="3" y="43"/>
                  </a:lnTo>
                  <a:lnTo>
                    <a:pt x="2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6" y="85"/>
                  </a:lnTo>
                  <a:lnTo>
                    <a:pt x="10" y="84"/>
                  </a:lnTo>
                  <a:lnTo>
                    <a:pt x="11" y="83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62"/>
                  </a:lnTo>
                  <a:lnTo>
                    <a:pt x="15" y="43"/>
                  </a:lnTo>
                  <a:lnTo>
                    <a:pt x="16" y="2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3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Freeform 97"/>
            <p:cNvSpPr>
              <a:spLocks/>
            </p:cNvSpPr>
            <p:nvPr/>
          </p:nvSpPr>
          <p:spPr bwMode="auto">
            <a:xfrm>
              <a:off x="5878513" y="4127500"/>
              <a:ext cx="4763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3" y="84"/>
                </a:cxn>
                <a:cxn ang="0">
                  <a:pos x="7" y="85"/>
                </a:cxn>
                <a:cxn ang="0">
                  <a:pos x="11" y="84"/>
                </a:cxn>
                <a:cxn ang="0">
                  <a:pos x="12" y="82"/>
                </a:cxn>
                <a:cxn ang="0">
                  <a:pos x="12" y="8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85">
                  <a:moveTo>
                    <a:pt x="0" y="5"/>
                  </a:moveTo>
                  <a:lnTo>
                    <a:pt x="0" y="80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3" y="84"/>
                  </a:lnTo>
                  <a:lnTo>
                    <a:pt x="7" y="85"/>
                  </a:lnTo>
                  <a:lnTo>
                    <a:pt x="11" y="84"/>
                  </a:lnTo>
                  <a:lnTo>
                    <a:pt x="12" y="82"/>
                  </a:lnTo>
                  <a:lnTo>
                    <a:pt x="12" y="8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98"/>
            <p:cNvSpPr>
              <a:spLocks/>
            </p:cNvSpPr>
            <p:nvPr/>
          </p:nvSpPr>
          <p:spPr bwMode="auto">
            <a:xfrm>
              <a:off x="5921376" y="4151313"/>
              <a:ext cx="4763" cy="317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1" y="74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80">
                  <a:moveTo>
                    <a:pt x="0" y="5"/>
                  </a:move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1" y="7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2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Freeform 99"/>
            <p:cNvSpPr>
              <a:spLocks/>
            </p:cNvSpPr>
            <p:nvPr/>
          </p:nvSpPr>
          <p:spPr bwMode="auto">
            <a:xfrm>
              <a:off x="5343526" y="4129088"/>
              <a:ext cx="7938" cy="25400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" y="9"/>
                </a:cxn>
                <a:cxn ang="0">
                  <a:pos x="1" y="9"/>
                </a:cxn>
                <a:cxn ang="0">
                  <a:pos x="4" y="15"/>
                </a:cxn>
                <a:cxn ang="0">
                  <a:pos x="5" y="21"/>
                </a:cxn>
                <a:cxn ang="0">
                  <a:pos x="6" y="3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6" y="60"/>
                </a:cxn>
                <a:cxn ang="0">
                  <a:pos x="8" y="62"/>
                </a:cxn>
                <a:cxn ang="0">
                  <a:pos x="12" y="63"/>
                </a:cxn>
                <a:cxn ang="0">
                  <a:pos x="16" y="62"/>
                </a:cxn>
                <a:cxn ang="0">
                  <a:pos x="17" y="60"/>
                </a:cxn>
                <a:cxn ang="0">
                  <a:pos x="17" y="58"/>
                </a:cxn>
                <a:cxn ang="0">
                  <a:pos x="17" y="58"/>
                </a:cxn>
                <a:cxn ang="0">
                  <a:pos x="18" y="43"/>
                </a:cxn>
                <a:cxn ang="0">
                  <a:pos x="18" y="30"/>
                </a:cxn>
                <a:cxn ang="0">
                  <a:pos x="16" y="16"/>
                </a:cxn>
                <a:cxn ang="0">
                  <a:pos x="14" y="9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8" h="63">
                  <a:moveTo>
                    <a:pt x="10" y="3"/>
                  </a:moveTo>
                  <a:lnTo>
                    <a:pt x="10" y="3"/>
                  </a:lnTo>
                  <a:lnTo>
                    <a:pt x="9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4" y="15"/>
                  </a:lnTo>
                  <a:lnTo>
                    <a:pt x="5" y="21"/>
                  </a:lnTo>
                  <a:lnTo>
                    <a:pt x="6" y="3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6" y="60"/>
                  </a:lnTo>
                  <a:lnTo>
                    <a:pt x="8" y="62"/>
                  </a:lnTo>
                  <a:lnTo>
                    <a:pt x="12" y="63"/>
                  </a:lnTo>
                  <a:lnTo>
                    <a:pt x="16" y="62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43"/>
                  </a:lnTo>
                  <a:lnTo>
                    <a:pt x="18" y="30"/>
                  </a:lnTo>
                  <a:lnTo>
                    <a:pt x="16" y="16"/>
                  </a:lnTo>
                  <a:lnTo>
                    <a:pt x="14" y="9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100"/>
            <p:cNvSpPr>
              <a:spLocks/>
            </p:cNvSpPr>
            <p:nvPr/>
          </p:nvSpPr>
          <p:spPr bwMode="auto">
            <a:xfrm>
              <a:off x="5470526" y="4203700"/>
              <a:ext cx="4763" cy="317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2" y="78"/>
                </a:cxn>
                <a:cxn ang="0">
                  <a:pos x="6" y="79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1" y="74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1" h="79">
                  <a:moveTo>
                    <a:pt x="0" y="6"/>
                  </a:move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2" y="78"/>
                  </a:lnTo>
                  <a:lnTo>
                    <a:pt x="6" y="79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1" y="74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9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" name="Freeform 101"/>
            <p:cNvSpPr>
              <a:spLocks/>
            </p:cNvSpPr>
            <p:nvPr/>
          </p:nvSpPr>
          <p:spPr bwMode="auto">
            <a:xfrm>
              <a:off x="5503863" y="4237038"/>
              <a:ext cx="7938" cy="46038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6" y="31"/>
                </a:cxn>
                <a:cxn ang="0">
                  <a:pos x="3" y="56"/>
                </a:cxn>
                <a:cxn ang="0">
                  <a:pos x="2" y="82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2" y="112"/>
                </a:cxn>
                <a:cxn ang="0">
                  <a:pos x="6" y="114"/>
                </a:cxn>
                <a:cxn ang="0">
                  <a:pos x="9" y="112"/>
                </a:cxn>
                <a:cxn ang="0">
                  <a:pos x="11" y="110"/>
                </a:cxn>
                <a:cxn ang="0">
                  <a:pos x="12" y="108"/>
                </a:cxn>
                <a:cxn ang="0">
                  <a:pos x="12" y="108"/>
                </a:cxn>
                <a:cxn ang="0">
                  <a:pos x="13" y="82"/>
                </a:cxn>
                <a:cxn ang="0">
                  <a:pos x="15" y="56"/>
                </a:cxn>
                <a:cxn ang="0">
                  <a:pos x="16" y="31"/>
                </a:cxn>
                <a:cxn ang="0">
                  <a:pos x="17" y="5"/>
                </a:cxn>
                <a:cxn ang="0">
                  <a:pos x="17" y="5"/>
                </a:cxn>
                <a:cxn ang="0">
                  <a:pos x="17" y="3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7" h="114">
                  <a:moveTo>
                    <a:pt x="6" y="5"/>
                  </a:moveTo>
                  <a:lnTo>
                    <a:pt x="6" y="5"/>
                  </a:lnTo>
                  <a:lnTo>
                    <a:pt x="6" y="31"/>
                  </a:lnTo>
                  <a:lnTo>
                    <a:pt x="3" y="56"/>
                  </a:lnTo>
                  <a:lnTo>
                    <a:pt x="2" y="82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2" y="112"/>
                  </a:lnTo>
                  <a:lnTo>
                    <a:pt x="6" y="114"/>
                  </a:lnTo>
                  <a:lnTo>
                    <a:pt x="9" y="112"/>
                  </a:lnTo>
                  <a:lnTo>
                    <a:pt x="11" y="11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82"/>
                  </a:lnTo>
                  <a:lnTo>
                    <a:pt x="15" y="56"/>
                  </a:lnTo>
                  <a:lnTo>
                    <a:pt x="16" y="31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" name="Freeform 102"/>
            <p:cNvSpPr>
              <a:spLocks/>
            </p:cNvSpPr>
            <p:nvPr/>
          </p:nvSpPr>
          <p:spPr bwMode="auto">
            <a:xfrm>
              <a:off x="5543551" y="4294188"/>
              <a:ext cx="3175" cy="3651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1" y="88"/>
                </a:cxn>
                <a:cxn ang="0">
                  <a:pos x="3" y="89"/>
                </a:cxn>
                <a:cxn ang="0">
                  <a:pos x="7" y="91"/>
                </a:cxn>
                <a:cxn ang="0">
                  <a:pos x="11" y="89"/>
                </a:cxn>
                <a:cxn ang="0">
                  <a:pos x="12" y="88"/>
                </a:cxn>
                <a:cxn ang="0">
                  <a:pos x="12" y="85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91">
                  <a:moveTo>
                    <a:pt x="0" y="6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" y="88"/>
                  </a:lnTo>
                  <a:lnTo>
                    <a:pt x="3" y="89"/>
                  </a:lnTo>
                  <a:lnTo>
                    <a:pt x="7" y="91"/>
                  </a:lnTo>
                  <a:lnTo>
                    <a:pt x="11" y="89"/>
                  </a:lnTo>
                  <a:lnTo>
                    <a:pt x="12" y="88"/>
                  </a:lnTo>
                  <a:lnTo>
                    <a:pt x="12" y="8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" name="Freeform 103"/>
            <p:cNvSpPr>
              <a:spLocks/>
            </p:cNvSpPr>
            <p:nvPr/>
          </p:nvSpPr>
          <p:spPr bwMode="auto">
            <a:xfrm>
              <a:off x="5567363" y="4341813"/>
              <a:ext cx="11113" cy="30163"/>
            </a:xfrm>
            <a:custGeom>
              <a:avLst/>
              <a:gdLst/>
              <a:ahLst/>
              <a:cxnLst>
                <a:cxn ang="0">
                  <a:pos x="17" y="4"/>
                </a:cxn>
                <a:cxn ang="0">
                  <a:pos x="17" y="4"/>
                </a:cxn>
                <a:cxn ang="0">
                  <a:pos x="9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4" y="73"/>
                </a:cxn>
                <a:cxn ang="0">
                  <a:pos x="9" y="73"/>
                </a:cxn>
                <a:cxn ang="0">
                  <a:pos x="10" y="72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21" y="3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7" y="2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8" y="1"/>
                </a:cxn>
                <a:cxn ang="0">
                  <a:pos x="17" y="4"/>
                </a:cxn>
                <a:cxn ang="0">
                  <a:pos x="17" y="4"/>
                </a:cxn>
              </a:cxnLst>
              <a:rect l="0" t="0" r="r" b="b"/>
              <a:pathLst>
                <a:path w="29" h="73">
                  <a:moveTo>
                    <a:pt x="17" y="4"/>
                  </a:moveTo>
                  <a:lnTo>
                    <a:pt x="17" y="4"/>
                  </a:lnTo>
                  <a:lnTo>
                    <a:pt x="9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4" y="73"/>
                  </a:lnTo>
                  <a:lnTo>
                    <a:pt x="9" y="73"/>
                  </a:lnTo>
                  <a:lnTo>
                    <a:pt x="10" y="72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21" y="3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8" y="1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104"/>
            <p:cNvSpPr>
              <a:spLocks/>
            </p:cNvSpPr>
            <p:nvPr/>
          </p:nvSpPr>
          <p:spPr bwMode="auto">
            <a:xfrm>
              <a:off x="5443538" y="4154488"/>
              <a:ext cx="9525" cy="22225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12" y="7"/>
                </a:cxn>
                <a:cxn ang="0">
                  <a:pos x="9" y="17"/>
                </a:cxn>
                <a:cxn ang="0">
                  <a:pos x="7" y="29"/>
                </a:cxn>
                <a:cxn ang="0">
                  <a:pos x="3" y="4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5" y="58"/>
                </a:cxn>
                <a:cxn ang="0">
                  <a:pos x="9" y="56"/>
                </a:cxn>
                <a:cxn ang="0">
                  <a:pos x="10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3" y="41"/>
                </a:cxn>
                <a:cxn ang="0">
                  <a:pos x="17" y="29"/>
                </a:cxn>
                <a:cxn ang="0">
                  <a:pos x="21" y="17"/>
                </a:cxn>
                <a:cxn ang="0">
                  <a:pos x="24" y="7"/>
                </a:cxn>
                <a:cxn ang="0">
                  <a:pos x="24" y="7"/>
                </a:cxn>
                <a:cxn ang="0">
                  <a:pos x="22" y="4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2" y="7"/>
                </a:cxn>
              </a:cxnLst>
              <a:rect l="0" t="0" r="r" b="b"/>
              <a:pathLst>
                <a:path w="24" h="58">
                  <a:moveTo>
                    <a:pt x="12" y="7"/>
                  </a:moveTo>
                  <a:lnTo>
                    <a:pt x="12" y="7"/>
                  </a:lnTo>
                  <a:lnTo>
                    <a:pt x="9" y="17"/>
                  </a:lnTo>
                  <a:lnTo>
                    <a:pt x="7" y="29"/>
                  </a:lnTo>
                  <a:lnTo>
                    <a:pt x="3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5" y="58"/>
                  </a:lnTo>
                  <a:lnTo>
                    <a:pt x="9" y="56"/>
                  </a:lnTo>
                  <a:lnTo>
                    <a:pt x="10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41"/>
                  </a:lnTo>
                  <a:lnTo>
                    <a:pt x="17" y="29"/>
                  </a:lnTo>
                  <a:lnTo>
                    <a:pt x="21" y="1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2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Freeform 105"/>
            <p:cNvSpPr>
              <a:spLocks/>
            </p:cNvSpPr>
            <p:nvPr/>
          </p:nvSpPr>
          <p:spPr bwMode="auto">
            <a:xfrm>
              <a:off x="5399088" y="4110038"/>
              <a:ext cx="7938" cy="34925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10" y="2"/>
                </a:cxn>
                <a:cxn ang="0">
                  <a:pos x="5" y="10"/>
                </a:cxn>
                <a:cxn ang="0">
                  <a:pos x="2" y="19"/>
                </a:cxn>
                <a:cxn ang="0">
                  <a:pos x="1" y="28"/>
                </a:cxn>
                <a:cxn ang="0">
                  <a:pos x="0" y="39"/>
                </a:cxn>
                <a:cxn ang="0">
                  <a:pos x="1" y="61"/>
                </a:cxn>
                <a:cxn ang="0">
                  <a:pos x="2" y="79"/>
                </a:cxn>
                <a:cxn ang="0">
                  <a:pos x="2" y="79"/>
                </a:cxn>
                <a:cxn ang="0">
                  <a:pos x="4" y="82"/>
                </a:cxn>
                <a:cxn ang="0">
                  <a:pos x="5" y="85"/>
                </a:cxn>
                <a:cxn ang="0">
                  <a:pos x="9" y="86"/>
                </a:cxn>
                <a:cxn ang="0">
                  <a:pos x="13" y="85"/>
                </a:cxn>
                <a:cxn ang="0">
                  <a:pos x="14" y="82"/>
                </a:cxn>
                <a:cxn ang="0">
                  <a:pos x="14" y="79"/>
                </a:cxn>
                <a:cxn ang="0">
                  <a:pos x="14" y="79"/>
                </a:cxn>
                <a:cxn ang="0">
                  <a:pos x="13" y="48"/>
                </a:cxn>
                <a:cxn ang="0">
                  <a:pos x="13" y="48"/>
                </a:cxn>
                <a:cxn ang="0">
                  <a:pos x="13" y="39"/>
                </a:cxn>
                <a:cxn ang="0">
                  <a:pos x="13" y="28"/>
                </a:cxn>
                <a:cxn ang="0">
                  <a:pos x="14" y="18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18" y="10"/>
                </a:cxn>
                <a:cxn ang="0">
                  <a:pos x="19" y="7"/>
                </a:cxn>
                <a:cxn ang="0">
                  <a:pos x="19" y="5"/>
                </a:cxn>
                <a:cxn ang="0">
                  <a:pos x="18" y="1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10" y="2"/>
                </a:cxn>
              </a:cxnLst>
              <a:rect l="0" t="0" r="r" b="b"/>
              <a:pathLst>
                <a:path w="19" h="86">
                  <a:moveTo>
                    <a:pt x="10" y="2"/>
                  </a:moveTo>
                  <a:lnTo>
                    <a:pt x="10" y="2"/>
                  </a:lnTo>
                  <a:lnTo>
                    <a:pt x="5" y="10"/>
                  </a:lnTo>
                  <a:lnTo>
                    <a:pt x="2" y="19"/>
                  </a:lnTo>
                  <a:lnTo>
                    <a:pt x="1" y="28"/>
                  </a:lnTo>
                  <a:lnTo>
                    <a:pt x="0" y="39"/>
                  </a:lnTo>
                  <a:lnTo>
                    <a:pt x="1" y="61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4" y="82"/>
                  </a:lnTo>
                  <a:lnTo>
                    <a:pt x="5" y="85"/>
                  </a:lnTo>
                  <a:lnTo>
                    <a:pt x="9" y="86"/>
                  </a:lnTo>
                  <a:lnTo>
                    <a:pt x="13" y="85"/>
                  </a:lnTo>
                  <a:lnTo>
                    <a:pt x="14" y="82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39"/>
                  </a:lnTo>
                  <a:lnTo>
                    <a:pt x="13" y="28"/>
                  </a:lnTo>
                  <a:lnTo>
                    <a:pt x="14" y="18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Freeform 106"/>
            <p:cNvSpPr>
              <a:spLocks/>
            </p:cNvSpPr>
            <p:nvPr/>
          </p:nvSpPr>
          <p:spPr bwMode="auto">
            <a:xfrm>
              <a:off x="5719763" y="4287838"/>
              <a:ext cx="31750" cy="34925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71" y="0"/>
                </a:cxn>
                <a:cxn ang="0">
                  <a:pos x="60" y="8"/>
                </a:cxn>
                <a:cxn ang="0">
                  <a:pos x="50" y="17"/>
                </a:cxn>
                <a:cxn ang="0">
                  <a:pos x="39" y="27"/>
                </a:cxn>
                <a:cxn ang="0">
                  <a:pos x="32" y="37"/>
                </a:cxn>
                <a:cxn ang="0">
                  <a:pos x="15" y="5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1"/>
                </a:cxn>
                <a:cxn ang="0">
                  <a:pos x="7" y="91"/>
                </a:cxn>
                <a:cxn ang="0">
                  <a:pos x="9" y="91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7"/>
                </a:cxn>
                <a:cxn ang="0">
                  <a:pos x="39" y="46"/>
                </a:cxn>
                <a:cxn ang="0">
                  <a:pos x="47" y="36"/>
                </a:cxn>
                <a:cxn ang="0">
                  <a:pos x="56" y="27"/>
                </a:cxn>
                <a:cxn ang="0">
                  <a:pos x="67" y="19"/>
                </a:cxn>
                <a:cxn ang="0">
                  <a:pos x="77" y="11"/>
                </a:cxn>
                <a:cxn ang="0">
                  <a:pos x="77" y="11"/>
                </a:cxn>
                <a:cxn ang="0">
                  <a:pos x="79" y="10"/>
                </a:cxn>
                <a:cxn ang="0">
                  <a:pos x="80" y="7"/>
                </a:cxn>
                <a:cxn ang="0">
                  <a:pos x="79" y="3"/>
                </a:cxn>
                <a:cxn ang="0">
                  <a:pos x="76" y="0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0" h="91">
                  <a:moveTo>
                    <a:pt x="71" y="0"/>
                  </a:moveTo>
                  <a:lnTo>
                    <a:pt x="71" y="0"/>
                  </a:lnTo>
                  <a:lnTo>
                    <a:pt x="60" y="8"/>
                  </a:lnTo>
                  <a:lnTo>
                    <a:pt x="50" y="17"/>
                  </a:lnTo>
                  <a:lnTo>
                    <a:pt x="39" y="27"/>
                  </a:lnTo>
                  <a:lnTo>
                    <a:pt x="32" y="37"/>
                  </a:lnTo>
                  <a:lnTo>
                    <a:pt x="15" y="5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1"/>
                  </a:lnTo>
                  <a:lnTo>
                    <a:pt x="7" y="91"/>
                  </a:lnTo>
                  <a:lnTo>
                    <a:pt x="9" y="91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7"/>
                  </a:lnTo>
                  <a:lnTo>
                    <a:pt x="39" y="46"/>
                  </a:lnTo>
                  <a:lnTo>
                    <a:pt x="47" y="36"/>
                  </a:lnTo>
                  <a:lnTo>
                    <a:pt x="56" y="27"/>
                  </a:lnTo>
                  <a:lnTo>
                    <a:pt x="67" y="19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9" y="10"/>
                  </a:lnTo>
                  <a:lnTo>
                    <a:pt x="80" y="7"/>
                  </a:lnTo>
                  <a:lnTo>
                    <a:pt x="79" y="3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107"/>
            <p:cNvSpPr>
              <a:spLocks/>
            </p:cNvSpPr>
            <p:nvPr/>
          </p:nvSpPr>
          <p:spPr bwMode="auto">
            <a:xfrm>
              <a:off x="5745163" y="4300538"/>
              <a:ext cx="33338" cy="36513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55" y="20"/>
                </a:cxn>
                <a:cxn ang="0">
                  <a:pos x="37" y="40"/>
                </a:cxn>
                <a:cxn ang="0">
                  <a:pos x="18" y="61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1" y="91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8" y="92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26" y="68"/>
                </a:cxn>
                <a:cxn ang="0">
                  <a:pos x="44" y="48"/>
                </a:cxn>
                <a:cxn ang="0">
                  <a:pos x="63" y="28"/>
                </a:cxn>
                <a:cxn ang="0">
                  <a:pos x="84" y="10"/>
                </a:cxn>
                <a:cxn ang="0">
                  <a:pos x="84" y="10"/>
                </a:cxn>
                <a:cxn ang="0">
                  <a:pos x="85" y="8"/>
                </a:cxn>
                <a:cxn ang="0">
                  <a:pos x="85" y="6"/>
                </a:cxn>
                <a:cxn ang="0">
                  <a:pos x="85" y="4"/>
                </a:cxn>
                <a:cxn ang="0">
                  <a:pos x="84" y="3"/>
                </a:cxn>
                <a:cxn ang="0">
                  <a:pos x="80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5" h="92">
                  <a:moveTo>
                    <a:pt x="76" y="2"/>
                  </a:moveTo>
                  <a:lnTo>
                    <a:pt x="76" y="2"/>
                  </a:lnTo>
                  <a:lnTo>
                    <a:pt x="55" y="20"/>
                  </a:lnTo>
                  <a:lnTo>
                    <a:pt x="37" y="40"/>
                  </a:lnTo>
                  <a:lnTo>
                    <a:pt x="18" y="61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91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8" y="92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26" y="68"/>
                  </a:lnTo>
                  <a:lnTo>
                    <a:pt x="44" y="48"/>
                  </a:lnTo>
                  <a:lnTo>
                    <a:pt x="63" y="28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5" y="8"/>
                  </a:lnTo>
                  <a:lnTo>
                    <a:pt x="85" y="6"/>
                  </a:lnTo>
                  <a:lnTo>
                    <a:pt x="85" y="4"/>
                  </a:lnTo>
                  <a:lnTo>
                    <a:pt x="84" y="3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Freeform 108"/>
            <p:cNvSpPr>
              <a:spLocks/>
            </p:cNvSpPr>
            <p:nvPr/>
          </p:nvSpPr>
          <p:spPr bwMode="auto">
            <a:xfrm>
              <a:off x="5494338" y="4392613"/>
              <a:ext cx="14288" cy="23813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8" y="17"/>
                </a:cxn>
                <a:cxn ang="0">
                  <a:pos x="12" y="29"/>
                </a:cxn>
                <a:cxn ang="0">
                  <a:pos x="6" y="42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5" y="62"/>
                </a:cxn>
                <a:cxn ang="0">
                  <a:pos x="9" y="62"/>
                </a:cxn>
                <a:cxn ang="0">
                  <a:pos x="10" y="61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7" y="45"/>
                </a:cxn>
                <a:cxn ang="0">
                  <a:pos x="23" y="33"/>
                </a:cxn>
                <a:cxn ang="0">
                  <a:pos x="30" y="20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5" y="4"/>
                </a:cxn>
                <a:cxn ang="0">
                  <a:pos x="34" y="3"/>
                </a:cxn>
                <a:cxn ang="0">
                  <a:pos x="32" y="2"/>
                </a:cxn>
                <a:cxn ang="0">
                  <a:pos x="31" y="0"/>
                </a:cxn>
                <a:cxn ang="0">
                  <a:pos x="27" y="0"/>
                </a:cxn>
                <a:cxn ang="0">
                  <a:pos x="25" y="2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5" h="62">
                  <a:moveTo>
                    <a:pt x="23" y="4"/>
                  </a:moveTo>
                  <a:lnTo>
                    <a:pt x="23" y="4"/>
                  </a:lnTo>
                  <a:lnTo>
                    <a:pt x="18" y="17"/>
                  </a:lnTo>
                  <a:lnTo>
                    <a:pt x="12" y="29"/>
                  </a:lnTo>
                  <a:lnTo>
                    <a:pt x="6" y="42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5" y="62"/>
                  </a:lnTo>
                  <a:lnTo>
                    <a:pt x="9" y="62"/>
                  </a:lnTo>
                  <a:lnTo>
                    <a:pt x="10" y="61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7" y="45"/>
                  </a:lnTo>
                  <a:lnTo>
                    <a:pt x="23" y="33"/>
                  </a:lnTo>
                  <a:lnTo>
                    <a:pt x="30" y="20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4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Freeform 109"/>
            <p:cNvSpPr>
              <a:spLocks/>
            </p:cNvSpPr>
            <p:nvPr/>
          </p:nvSpPr>
          <p:spPr bwMode="auto">
            <a:xfrm>
              <a:off x="5519738" y="4410075"/>
              <a:ext cx="14288" cy="22225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8" y="15"/>
                </a:cxn>
                <a:cxn ang="0">
                  <a:pos x="11" y="26"/>
                </a:cxn>
                <a:cxn ang="0">
                  <a:pos x="6" y="38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0" y="54"/>
                </a:cxn>
                <a:cxn ang="0">
                  <a:pos x="11" y="52"/>
                </a:cxn>
                <a:cxn ang="0">
                  <a:pos x="11" y="52"/>
                </a:cxn>
                <a:cxn ang="0">
                  <a:pos x="17" y="41"/>
                </a:cxn>
                <a:cxn ang="0">
                  <a:pos x="23" y="29"/>
                </a:cxn>
                <a:cxn ang="0">
                  <a:pos x="30" y="18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5" y="4"/>
                </a:cxn>
                <a:cxn ang="0">
                  <a:pos x="34" y="3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7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5" h="56">
                  <a:moveTo>
                    <a:pt x="23" y="4"/>
                  </a:moveTo>
                  <a:lnTo>
                    <a:pt x="23" y="4"/>
                  </a:lnTo>
                  <a:lnTo>
                    <a:pt x="18" y="15"/>
                  </a:lnTo>
                  <a:lnTo>
                    <a:pt x="11" y="26"/>
                  </a:lnTo>
                  <a:lnTo>
                    <a:pt x="6" y="3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0" y="5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7" y="41"/>
                  </a:lnTo>
                  <a:lnTo>
                    <a:pt x="23" y="29"/>
                  </a:lnTo>
                  <a:lnTo>
                    <a:pt x="30" y="1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4"/>
                  </a:lnTo>
                  <a:lnTo>
                    <a:pt x="34" y="3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" name="Freeform 110"/>
            <p:cNvSpPr>
              <a:spLocks/>
            </p:cNvSpPr>
            <p:nvPr/>
          </p:nvSpPr>
          <p:spPr bwMode="auto">
            <a:xfrm>
              <a:off x="5559426" y="4433888"/>
              <a:ext cx="11113" cy="17463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13" y="9"/>
                </a:cxn>
                <a:cxn ang="0">
                  <a:pos x="8" y="15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2" y="39"/>
                </a:cxn>
                <a:cxn ang="0">
                  <a:pos x="5" y="40"/>
                </a:cxn>
                <a:cxn ang="0">
                  <a:pos x="6" y="40"/>
                </a:cxn>
                <a:cxn ang="0">
                  <a:pos x="9" y="39"/>
                </a:cxn>
                <a:cxn ang="0">
                  <a:pos x="10" y="38"/>
                </a:cxn>
                <a:cxn ang="0">
                  <a:pos x="10" y="38"/>
                </a:cxn>
                <a:cxn ang="0">
                  <a:pos x="17" y="23"/>
                </a:cxn>
                <a:cxn ang="0">
                  <a:pos x="22" y="17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27" y="7"/>
                </a:cxn>
                <a:cxn ang="0">
                  <a:pos x="28" y="6"/>
                </a:cxn>
                <a:cxn ang="0">
                  <a:pos x="26" y="2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28" h="40">
                  <a:moveTo>
                    <a:pt x="18" y="2"/>
                  </a:moveTo>
                  <a:lnTo>
                    <a:pt x="18" y="2"/>
                  </a:lnTo>
                  <a:lnTo>
                    <a:pt x="13" y="9"/>
                  </a:lnTo>
                  <a:lnTo>
                    <a:pt x="8" y="1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39"/>
                  </a:lnTo>
                  <a:lnTo>
                    <a:pt x="5" y="40"/>
                  </a:lnTo>
                  <a:lnTo>
                    <a:pt x="6" y="40"/>
                  </a:lnTo>
                  <a:lnTo>
                    <a:pt x="9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7" y="23"/>
                  </a:lnTo>
                  <a:lnTo>
                    <a:pt x="22" y="17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7"/>
                  </a:lnTo>
                  <a:lnTo>
                    <a:pt x="28" y="6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" name="Freeform 111"/>
            <p:cNvSpPr>
              <a:spLocks/>
            </p:cNvSpPr>
            <p:nvPr/>
          </p:nvSpPr>
          <p:spPr bwMode="auto">
            <a:xfrm>
              <a:off x="5578476" y="4600575"/>
              <a:ext cx="7938" cy="26988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2" y="18"/>
                </a:cxn>
                <a:cxn ang="0">
                  <a:pos x="1" y="32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5" y="68"/>
                </a:cxn>
                <a:cxn ang="0">
                  <a:pos x="9" y="66"/>
                </a:cxn>
                <a:cxn ang="0">
                  <a:pos x="10" y="65"/>
                </a:cxn>
                <a:cxn ang="0">
                  <a:pos x="11" y="63"/>
                </a:cxn>
                <a:cxn ang="0">
                  <a:pos x="11" y="63"/>
                </a:cxn>
                <a:cxn ang="0">
                  <a:pos x="11" y="35"/>
                </a:cxn>
                <a:cxn ang="0">
                  <a:pos x="14" y="21"/>
                </a:cxn>
                <a:cxn ang="0">
                  <a:pos x="17" y="8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6" y="2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17" h="68">
                  <a:moveTo>
                    <a:pt x="6" y="4"/>
                  </a:moveTo>
                  <a:lnTo>
                    <a:pt x="6" y="4"/>
                  </a:lnTo>
                  <a:lnTo>
                    <a:pt x="2" y="18"/>
                  </a:lnTo>
                  <a:lnTo>
                    <a:pt x="1" y="32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5" y="68"/>
                  </a:lnTo>
                  <a:lnTo>
                    <a:pt x="9" y="66"/>
                  </a:lnTo>
                  <a:lnTo>
                    <a:pt x="10" y="65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35"/>
                  </a:lnTo>
                  <a:lnTo>
                    <a:pt x="14" y="21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" name="Freeform 112"/>
            <p:cNvSpPr>
              <a:spLocks/>
            </p:cNvSpPr>
            <p:nvPr/>
          </p:nvSpPr>
          <p:spPr bwMode="auto">
            <a:xfrm>
              <a:off x="5602288" y="4600575"/>
              <a:ext cx="11113" cy="26988"/>
            </a:xfrm>
            <a:custGeom>
              <a:avLst/>
              <a:gdLst/>
              <a:ahLst/>
              <a:cxnLst>
                <a:cxn ang="0">
                  <a:pos x="17" y="4"/>
                </a:cxn>
                <a:cxn ang="0">
                  <a:pos x="17" y="4"/>
                </a:cxn>
                <a:cxn ang="0">
                  <a:pos x="7" y="32"/>
                </a:cxn>
                <a:cxn ang="0">
                  <a:pos x="2" y="47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5" y="68"/>
                </a:cxn>
                <a:cxn ang="0">
                  <a:pos x="9" y="66"/>
                </a:cxn>
                <a:cxn ang="0">
                  <a:pos x="11" y="65"/>
                </a:cxn>
                <a:cxn ang="0">
                  <a:pos x="11" y="63"/>
                </a:cxn>
                <a:cxn ang="0">
                  <a:pos x="11" y="63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7" y="34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9" y="5"/>
                </a:cxn>
                <a:cxn ang="0">
                  <a:pos x="28" y="2"/>
                </a:cxn>
                <a:cxn ang="0">
                  <a:pos x="26" y="1"/>
                </a:cxn>
                <a:cxn ang="0">
                  <a:pos x="25" y="0"/>
                </a:cxn>
                <a:cxn ang="0">
                  <a:pos x="20" y="1"/>
                </a:cxn>
                <a:cxn ang="0">
                  <a:pos x="19" y="2"/>
                </a:cxn>
                <a:cxn ang="0">
                  <a:pos x="17" y="4"/>
                </a:cxn>
                <a:cxn ang="0">
                  <a:pos x="17" y="4"/>
                </a:cxn>
              </a:cxnLst>
              <a:rect l="0" t="0" r="r" b="b"/>
              <a:pathLst>
                <a:path w="29" h="68">
                  <a:moveTo>
                    <a:pt x="17" y="4"/>
                  </a:moveTo>
                  <a:lnTo>
                    <a:pt x="17" y="4"/>
                  </a:lnTo>
                  <a:lnTo>
                    <a:pt x="7" y="32"/>
                  </a:lnTo>
                  <a:lnTo>
                    <a:pt x="2" y="47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5" y="68"/>
                  </a:lnTo>
                  <a:lnTo>
                    <a:pt x="9" y="66"/>
                  </a:lnTo>
                  <a:lnTo>
                    <a:pt x="11" y="65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7" y="34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9" y="5"/>
                  </a:lnTo>
                  <a:lnTo>
                    <a:pt x="28" y="2"/>
                  </a:lnTo>
                  <a:lnTo>
                    <a:pt x="26" y="1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" name="Freeform 113"/>
            <p:cNvSpPr>
              <a:spLocks/>
            </p:cNvSpPr>
            <p:nvPr/>
          </p:nvSpPr>
          <p:spPr bwMode="auto">
            <a:xfrm>
              <a:off x="5624513" y="4686300"/>
              <a:ext cx="12700" cy="22225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4" y="42"/>
                </a:cxn>
                <a:cxn ang="0">
                  <a:pos x="2" y="4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6" y="56"/>
                </a:cxn>
                <a:cxn ang="0">
                  <a:pos x="10" y="55"/>
                </a:cxn>
                <a:cxn ang="0">
                  <a:pos x="11" y="53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47"/>
                </a:cxn>
                <a:cxn ang="0">
                  <a:pos x="16" y="43"/>
                </a:cxn>
                <a:cxn ang="0">
                  <a:pos x="16" y="43"/>
                </a:cxn>
                <a:cxn ang="0">
                  <a:pos x="20" y="39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35" y="8"/>
                </a:cxn>
                <a:cxn ang="0">
                  <a:pos x="35" y="8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2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4" y="2"/>
                </a:cxn>
              </a:cxnLst>
              <a:rect l="0" t="0" r="r" b="b"/>
              <a:pathLst>
                <a:path w="35" h="56">
                  <a:moveTo>
                    <a:pt x="24" y="2"/>
                  </a:moveTo>
                  <a:lnTo>
                    <a:pt x="24" y="2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10" y="55"/>
                  </a:lnTo>
                  <a:lnTo>
                    <a:pt x="11" y="53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47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20" y="39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" name="Freeform 114"/>
            <p:cNvSpPr>
              <a:spLocks/>
            </p:cNvSpPr>
            <p:nvPr/>
          </p:nvSpPr>
          <p:spPr bwMode="auto">
            <a:xfrm>
              <a:off x="5645151" y="4692650"/>
              <a:ext cx="6350" cy="1587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4" y="13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1" y="38"/>
                </a:cxn>
                <a:cxn ang="0">
                  <a:pos x="5" y="39"/>
                </a:cxn>
                <a:cxn ang="0">
                  <a:pos x="9" y="38"/>
                </a:cxn>
                <a:cxn ang="0">
                  <a:pos x="10" y="36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6" y="13"/>
                </a:cxn>
                <a:cxn ang="0">
                  <a:pos x="17" y="5"/>
                </a:cxn>
                <a:cxn ang="0">
                  <a:pos x="17" y="5"/>
                </a:cxn>
                <a:cxn ang="0">
                  <a:pos x="16" y="2"/>
                </a:cxn>
                <a:cxn ang="0">
                  <a:pos x="14" y="1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7" h="39">
                  <a:moveTo>
                    <a:pt x="5" y="5"/>
                  </a:moveTo>
                  <a:lnTo>
                    <a:pt x="5" y="5"/>
                  </a:lnTo>
                  <a:lnTo>
                    <a:pt x="4" y="13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5" y="39"/>
                  </a:lnTo>
                  <a:lnTo>
                    <a:pt x="9" y="38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6" y="13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" name="Freeform 115"/>
            <p:cNvSpPr>
              <a:spLocks/>
            </p:cNvSpPr>
            <p:nvPr/>
          </p:nvSpPr>
          <p:spPr bwMode="auto">
            <a:xfrm>
              <a:off x="5665788" y="4699000"/>
              <a:ext cx="7938" cy="2063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12"/>
                </a:cxn>
                <a:cxn ang="0">
                  <a:pos x="8" y="18"/>
                </a:cxn>
                <a:cxn ang="0">
                  <a:pos x="2" y="29"/>
                </a:cxn>
                <a:cxn ang="0">
                  <a:pos x="2" y="29"/>
                </a:cxn>
                <a:cxn ang="0">
                  <a:pos x="0" y="33"/>
                </a:cxn>
                <a:cxn ang="0">
                  <a:pos x="0" y="36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1" y="50"/>
                </a:cxn>
                <a:cxn ang="0">
                  <a:pos x="5" y="51"/>
                </a:cxn>
                <a:cxn ang="0">
                  <a:pos x="9" y="50"/>
                </a:cxn>
                <a:cxn ang="0">
                  <a:pos x="10" y="48"/>
                </a:cxn>
                <a:cxn ang="0">
                  <a:pos x="12" y="46"/>
                </a:cxn>
                <a:cxn ang="0">
                  <a:pos x="12" y="46"/>
                </a:cxn>
                <a:cxn ang="0">
                  <a:pos x="12" y="36"/>
                </a:cxn>
                <a:cxn ang="0">
                  <a:pos x="16" y="27"/>
                </a:cxn>
                <a:cxn ang="0">
                  <a:pos x="16" y="27"/>
                </a:cxn>
                <a:cxn ang="0">
                  <a:pos x="21" y="17"/>
                </a:cxn>
                <a:cxn ang="0">
                  <a:pos x="22" y="1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4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2" h="51">
                  <a:moveTo>
                    <a:pt x="12" y="5"/>
                  </a:moveTo>
                  <a:lnTo>
                    <a:pt x="12" y="5"/>
                  </a:lnTo>
                  <a:lnTo>
                    <a:pt x="10" y="12"/>
                  </a:lnTo>
                  <a:lnTo>
                    <a:pt x="8" y="1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" y="50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0" y="48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3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21" y="17"/>
                  </a:lnTo>
                  <a:lnTo>
                    <a:pt x="22" y="1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" name="Freeform 116"/>
            <p:cNvSpPr>
              <a:spLocks/>
            </p:cNvSpPr>
            <p:nvPr/>
          </p:nvSpPr>
          <p:spPr bwMode="auto">
            <a:xfrm>
              <a:off x="5681663" y="4406900"/>
              <a:ext cx="15875" cy="25400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1"/>
                </a:cxn>
                <a:cxn ang="0">
                  <a:pos x="26" y="7"/>
                </a:cxn>
                <a:cxn ang="0">
                  <a:pos x="22" y="14"/>
                </a:cxn>
                <a:cxn ang="0">
                  <a:pos x="14" y="27"/>
                </a:cxn>
                <a:cxn ang="0">
                  <a:pos x="9" y="40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4" y="61"/>
                </a:cxn>
                <a:cxn ang="0">
                  <a:pos x="8" y="62"/>
                </a:cxn>
                <a:cxn ang="0">
                  <a:pos x="9" y="61"/>
                </a:cxn>
                <a:cxn ang="0">
                  <a:pos x="12" y="60"/>
                </a:cxn>
                <a:cxn ang="0">
                  <a:pos x="12" y="60"/>
                </a:cxn>
                <a:cxn ang="0">
                  <a:pos x="18" y="47"/>
                </a:cxn>
                <a:cxn ang="0">
                  <a:pos x="24" y="34"/>
                </a:cxn>
                <a:cxn ang="0">
                  <a:pos x="30" y="21"/>
                </a:cxn>
                <a:cxn ang="0">
                  <a:pos x="34" y="15"/>
                </a:cxn>
                <a:cxn ang="0">
                  <a:pos x="39" y="9"/>
                </a:cxn>
                <a:cxn ang="0">
                  <a:pos x="39" y="9"/>
                </a:cxn>
                <a:cxn ang="0">
                  <a:pos x="41" y="7"/>
                </a:cxn>
                <a:cxn ang="0">
                  <a:pos x="41" y="5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"/>
                </a:cxn>
              </a:cxnLst>
              <a:rect l="0" t="0" r="r" b="b"/>
              <a:pathLst>
                <a:path w="41" h="62">
                  <a:moveTo>
                    <a:pt x="31" y="1"/>
                  </a:moveTo>
                  <a:lnTo>
                    <a:pt x="31" y="1"/>
                  </a:lnTo>
                  <a:lnTo>
                    <a:pt x="26" y="7"/>
                  </a:lnTo>
                  <a:lnTo>
                    <a:pt x="22" y="14"/>
                  </a:lnTo>
                  <a:lnTo>
                    <a:pt x="14" y="27"/>
                  </a:lnTo>
                  <a:lnTo>
                    <a:pt x="9" y="40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4" y="61"/>
                  </a:lnTo>
                  <a:lnTo>
                    <a:pt x="8" y="62"/>
                  </a:lnTo>
                  <a:lnTo>
                    <a:pt x="9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8" y="47"/>
                  </a:lnTo>
                  <a:lnTo>
                    <a:pt x="24" y="34"/>
                  </a:lnTo>
                  <a:lnTo>
                    <a:pt x="30" y="21"/>
                  </a:lnTo>
                  <a:lnTo>
                    <a:pt x="34" y="15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" name="Freeform 117"/>
            <p:cNvSpPr>
              <a:spLocks/>
            </p:cNvSpPr>
            <p:nvPr/>
          </p:nvSpPr>
          <p:spPr bwMode="auto">
            <a:xfrm>
              <a:off x="5715001" y="4410075"/>
              <a:ext cx="20638" cy="23813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36" y="4"/>
                </a:cxn>
                <a:cxn ang="0">
                  <a:pos x="29" y="9"/>
                </a:cxn>
                <a:cxn ang="0">
                  <a:pos x="23" y="16"/>
                </a:cxn>
                <a:cxn ang="0">
                  <a:pos x="17" y="23"/>
                </a:cxn>
                <a:cxn ang="0">
                  <a:pos x="10" y="39"/>
                </a:cxn>
                <a:cxn ang="0">
                  <a:pos x="2" y="55"/>
                </a:cxn>
                <a:cxn ang="0">
                  <a:pos x="2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3" y="63"/>
                </a:cxn>
                <a:cxn ang="0">
                  <a:pos x="7" y="63"/>
                </a:cxn>
                <a:cxn ang="0">
                  <a:pos x="10" y="63"/>
                </a:cxn>
                <a:cxn ang="0">
                  <a:pos x="11" y="60"/>
                </a:cxn>
                <a:cxn ang="0">
                  <a:pos x="11" y="60"/>
                </a:cxn>
                <a:cxn ang="0">
                  <a:pos x="19" y="47"/>
                </a:cxn>
                <a:cxn ang="0">
                  <a:pos x="25" y="33"/>
                </a:cxn>
                <a:cxn ang="0">
                  <a:pos x="29" y="26"/>
                </a:cxn>
                <a:cxn ang="0">
                  <a:pos x="34" y="19"/>
                </a:cxn>
                <a:cxn ang="0">
                  <a:pos x="41" y="14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50" y="10"/>
                </a:cxn>
                <a:cxn ang="0">
                  <a:pos x="51" y="9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1" h="63">
                  <a:moveTo>
                    <a:pt x="45" y="1"/>
                  </a:moveTo>
                  <a:lnTo>
                    <a:pt x="45" y="1"/>
                  </a:lnTo>
                  <a:lnTo>
                    <a:pt x="36" y="4"/>
                  </a:lnTo>
                  <a:lnTo>
                    <a:pt x="29" y="9"/>
                  </a:lnTo>
                  <a:lnTo>
                    <a:pt x="23" y="16"/>
                  </a:lnTo>
                  <a:lnTo>
                    <a:pt x="17" y="23"/>
                  </a:lnTo>
                  <a:lnTo>
                    <a:pt x="10" y="39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3" y="63"/>
                  </a:lnTo>
                  <a:lnTo>
                    <a:pt x="7" y="63"/>
                  </a:lnTo>
                  <a:lnTo>
                    <a:pt x="10" y="63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9" y="47"/>
                  </a:lnTo>
                  <a:lnTo>
                    <a:pt x="25" y="33"/>
                  </a:lnTo>
                  <a:lnTo>
                    <a:pt x="29" y="26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" name="Freeform 118"/>
            <p:cNvSpPr>
              <a:spLocks/>
            </p:cNvSpPr>
            <p:nvPr/>
          </p:nvSpPr>
          <p:spPr bwMode="auto">
            <a:xfrm>
              <a:off x="5370513" y="4702175"/>
              <a:ext cx="4763" cy="47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1" y="11"/>
                </a:cxn>
                <a:cxn ang="0">
                  <a:pos x="3" y="12"/>
                </a:cxn>
                <a:cxn ang="0">
                  <a:pos x="5" y="12"/>
                </a:cxn>
                <a:cxn ang="0">
                  <a:pos x="5" y="12"/>
                </a:cxn>
                <a:cxn ang="0">
                  <a:pos x="8" y="12"/>
                </a:cxn>
                <a:cxn ang="0">
                  <a:pos x="9" y="11"/>
                </a:cxn>
                <a:cxn ang="0">
                  <a:pos x="11" y="7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1" h="12">
                  <a:moveTo>
                    <a:pt x="5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11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1" y="7"/>
                  </a:lnTo>
                  <a:lnTo>
                    <a:pt x="9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" name="Freeform 119"/>
            <p:cNvSpPr>
              <a:spLocks/>
            </p:cNvSpPr>
            <p:nvPr/>
          </p:nvSpPr>
          <p:spPr bwMode="auto">
            <a:xfrm>
              <a:off x="5260976" y="4098925"/>
              <a:ext cx="363538" cy="304800"/>
            </a:xfrm>
            <a:custGeom>
              <a:avLst/>
              <a:gdLst/>
              <a:ahLst/>
              <a:cxnLst>
                <a:cxn ang="0">
                  <a:pos x="890" y="671"/>
                </a:cxn>
                <a:cxn ang="0">
                  <a:pos x="846" y="599"/>
                </a:cxn>
                <a:cxn ang="0">
                  <a:pos x="812" y="547"/>
                </a:cxn>
                <a:cxn ang="0">
                  <a:pos x="760" y="478"/>
                </a:cxn>
                <a:cxn ang="0">
                  <a:pos x="727" y="445"/>
                </a:cxn>
                <a:cxn ang="0">
                  <a:pos x="672" y="363"/>
                </a:cxn>
                <a:cxn ang="0">
                  <a:pos x="612" y="280"/>
                </a:cxn>
                <a:cxn ang="0">
                  <a:pos x="573" y="227"/>
                </a:cxn>
                <a:cxn ang="0">
                  <a:pos x="431" y="40"/>
                </a:cxn>
                <a:cxn ang="0">
                  <a:pos x="402" y="14"/>
                </a:cxn>
                <a:cxn ang="0">
                  <a:pos x="353" y="0"/>
                </a:cxn>
                <a:cxn ang="0">
                  <a:pos x="289" y="10"/>
                </a:cxn>
                <a:cxn ang="0">
                  <a:pos x="209" y="41"/>
                </a:cxn>
                <a:cxn ang="0">
                  <a:pos x="118" y="93"/>
                </a:cxn>
                <a:cxn ang="0">
                  <a:pos x="42" y="143"/>
                </a:cxn>
                <a:cxn ang="0">
                  <a:pos x="16" y="177"/>
                </a:cxn>
                <a:cxn ang="0">
                  <a:pos x="1" y="227"/>
                </a:cxn>
                <a:cxn ang="0">
                  <a:pos x="5" y="278"/>
                </a:cxn>
                <a:cxn ang="0">
                  <a:pos x="39" y="363"/>
                </a:cxn>
                <a:cxn ang="0">
                  <a:pos x="76" y="402"/>
                </a:cxn>
                <a:cxn ang="0">
                  <a:pos x="118" y="446"/>
                </a:cxn>
                <a:cxn ang="0">
                  <a:pos x="172" y="512"/>
                </a:cxn>
                <a:cxn ang="0">
                  <a:pos x="208" y="565"/>
                </a:cxn>
                <a:cxn ang="0">
                  <a:pos x="240" y="619"/>
                </a:cxn>
                <a:cxn ang="0">
                  <a:pos x="289" y="682"/>
                </a:cxn>
                <a:cxn ang="0">
                  <a:pos x="368" y="749"/>
                </a:cxn>
                <a:cxn ang="0">
                  <a:pos x="387" y="767"/>
                </a:cxn>
                <a:cxn ang="0">
                  <a:pos x="403" y="767"/>
                </a:cxn>
                <a:cxn ang="0">
                  <a:pos x="417" y="746"/>
                </a:cxn>
                <a:cxn ang="0">
                  <a:pos x="411" y="729"/>
                </a:cxn>
                <a:cxn ang="0">
                  <a:pos x="334" y="662"/>
                </a:cxn>
                <a:cxn ang="0">
                  <a:pos x="301" y="626"/>
                </a:cxn>
                <a:cxn ang="0">
                  <a:pos x="255" y="556"/>
                </a:cxn>
                <a:cxn ang="0">
                  <a:pos x="141" y="402"/>
                </a:cxn>
                <a:cxn ang="0">
                  <a:pos x="105" y="364"/>
                </a:cxn>
                <a:cxn ang="0">
                  <a:pos x="75" y="335"/>
                </a:cxn>
                <a:cxn ang="0">
                  <a:pos x="64" y="301"/>
                </a:cxn>
                <a:cxn ang="0">
                  <a:pos x="51" y="272"/>
                </a:cxn>
                <a:cxn ang="0">
                  <a:pos x="47" y="232"/>
                </a:cxn>
                <a:cxn ang="0">
                  <a:pos x="62" y="198"/>
                </a:cxn>
                <a:cxn ang="0">
                  <a:pos x="110" y="155"/>
                </a:cxn>
                <a:cxn ang="0">
                  <a:pos x="224" y="84"/>
                </a:cxn>
                <a:cxn ang="0">
                  <a:pos x="277" y="59"/>
                </a:cxn>
                <a:cxn ang="0">
                  <a:pos x="342" y="45"/>
                </a:cxn>
                <a:cxn ang="0">
                  <a:pos x="377" y="51"/>
                </a:cxn>
                <a:cxn ang="0">
                  <a:pos x="408" y="76"/>
                </a:cxn>
                <a:cxn ang="0">
                  <a:pos x="487" y="181"/>
                </a:cxn>
                <a:cxn ang="0">
                  <a:pos x="538" y="255"/>
                </a:cxn>
                <a:cxn ang="0">
                  <a:pos x="598" y="344"/>
                </a:cxn>
                <a:cxn ang="0">
                  <a:pos x="627" y="376"/>
                </a:cxn>
                <a:cxn ang="0">
                  <a:pos x="644" y="408"/>
                </a:cxn>
                <a:cxn ang="0">
                  <a:pos x="663" y="429"/>
                </a:cxn>
                <a:cxn ang="0">
                  <a:pos x="705" y="484"/>
                </a:cxn>
                <a:cxn ang="0">
                  <a:pos x="759" y="554"/>
                </a:cxn>
                <a:cxn ang="0">
                  <a:pos x="810" y="627"/>
                </a:cxn>
                <a:cxn ang="0">
                  <a:pos x="843" y="688"/>
                </a:cxn>
                <a:cxn ang="0">
                  <a:pos x="863" y="712"/>
                </a:cxn>
                <a:cxn ang="0">
                  <a:pos x="886" y="721"/>
                </a:cxn>
                <a:cxn ang="0">
                  <a:pos x="904" y="718"/>
                </a:cxn>
                <a:cxn ang="0">
                  <a:pos x="914" y="698"/>
                </a:cxn>
                <a:cxn ang="0">
                  <a:pos x="907" y="682"/>
                </a:cxn>
              </a:cxnLst>
              <a:rect l="0" t="0" r="r" b="b"/>
              <a:pathLst>
                <a:path w="914" h="768">
                  <a:moveTo>
                    <a:pt x="899" y="678"/>
                  </a:moveTo>
                  <a:lnTo>
                    <a:pt x="899" y="678"/>
                  </a:lnTo>
                  <a:lnTo>
                    <a:pt x="894" y="675"/>
                  </a:lnTo>
                  <a:lnTo>
                    <a:pt x="890" y="671"/>
                  </a:lnTo>
                  <a:lnTo>
                    <a:pt x="880" y="661"/>
                  </a:lnTo>
                  <a:lnTo>
                    <a:pt x="871" y="648"/>
                  </a:lnTo>
                  <a:lnTo>
                    <a:pt x="862" y="632"/>
                  </a:lnTo>
                  <a:lnTo>
                    <a:pt x="846" y="599"/>
                  </a:lnTo>
                  <a:lnTo>
                    <a:pt x="839" y="585"/>
                  </a:lnTo>
                  <a:lnTo>
                    <a:pt x="832" y="576"/>
                  </a:lnTo>
                  <a:lnTo>
                    <a:pt x="832" y="576"/>
                  </a:lnTo>
                  <a:lnTo>
                    <a:pt x="812" y="547"/>
                  </a:lnTo>
                  <a:lnTo>
                    <a:pt x="793" y="518"/>
                  </a:lnTo>
                  <a:lnTo>
                    <a:pt x="782" y="504"/>
                  </a:lnTo>
                  <a:lnTo>
                    <a:pt x="772" y="491"/>
                  </a:lnTo>
                  <a:lnTo>
                    <a:pt x="760" y="478"/>
                  </a:lnTo>
                  <a:lnTo>
                    <a:pt x="748" y="466"/>
                  </a:lnTo>
                  <a:lnTo>
                    <a:pt x="748" y="466"/>
                  </a:lnTo>
                  <a:lnTo>
                    <a:pt x="738" y="457"/>
                  </a:lnTo>
                  <a:lnTo>
                    <a:pt x="727" y="445"/>
                  </a:lnTo>
                  <a:lnTo>
                    <a:pt x="707" y="418"/>
                  </a:lnTo>
                  <a:lnTo>
                    <a:pt x="687" y="389"/>
                  </a:lnTo>
                  <a:lnTo>
                    <a:pt x="672" y="363"/>
                  </a:lnTo>
                  <a:lnTo>
                    <a:pt x="672" y="363"/>
                  </a:lnTo>
                  <a:lnTo>
                    <a:pt x="665" y="348"/>
                  </a:lnTo>
                  <a:lnTo>
                    <a:pt x="654" y="334"/>
                  </a:lnTo>
                  <a:lnTo>
                    <a:pt x="633" y="308"/>
                  </a:lnTo>
                  <a:lnTo>
                    <a:pt x="612" y="280"/>
                  </a:lnTo>
                  <a:lnTo>
                    <a:pt x="602" y="267"/>
                  </a:lnTo>
                  <a:lnTo>
                    <a:pt x="593" y="254"/>
                  </a:lnTo>
                  <a:lnTo>
                    <a:pt x="593" y="254"/>
                  </a:lnTo>
                  <a:lnTo>
                    <a:pt x="573" y="227"/>
                  </a:lnTo>
                  <a:lnTo>
                    <a:pt x="553" y="199"/>
                  </a:lnTo>
                  <a:lnTo>
                    <a:pt x="513" y="146"/>
                  </a:lnTo>
                  <a:lnTo>
                    <a:pt x="472" y="92"/>
                  </a:lnTo>
                  <a:lnTo>
                    <a:pt x="431" y="40"/>
                  </a:lnTo>
                  <a:lnTo>
                    <a:pt x="431" y="40"/>
                  </a:lnTo>
                  <a:lnTo>
                    <a:pt x="421" y="29"/>
                  </a:lnTo>
                  <a:lnTo>
                    <a:pt x="412" y="20"/>
                  </a:lnTo>
                  <a:lnTo>
                    <a:pt x="402" y="14"/>
                  </a:lnTo>
                  <a:lnTo>
                    <a:pt x="390" y="8"/>
                  </a:lnTo>
                  <a:lnTo>
                    <a:pt x="378" y="4"/>
                  </a:lnTo>
                  <a:lnTo>
                    <a:pt x="366" y="2"/>
                  </a:lnTo>
                  <a:lnTo>
                    <a:pt x="353" y="0"/>
                  </a:lnTo>
                  <a:lnTo>
                    <a:pt x="342" y="0"/>
                  </a:lnTo>
                  <a:lnTo>
                    <a:pt x="328" y="2"/>
                  </a:lnTo>
                  <a:lnTo>
                    <a:pt x="315" y="4"/>
                  </a:lnTo>
                  <a:lnTo>
                    <a:pt x="289" y="10"/>
                  </a:lnTo>
                  <a:lnTo>
                    <a:pt x="264" y="17"/>
                  </a:lnTo>
                  <a:lnTo>
                    <a:pt x="241" y="27"/>
                  </a:lnTo>
                  <a:lnTo>
                    <a:pt x="241" y="27"/>
                  </a:lnTo>
                  <a:lnTo>
                    <a:pt x="209" y="41"/>
                  </a:lnTo>
                  <a:lnTo>
                    <a:pt x="178" y="57"/>
                  </a:lnTo>
                  <a:lnTo>
                    <a:pt x="147" y="74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93" y="108"/>
                  </a:lnTo>
                  <a:lnTo>
                    <a:pt x="67" y="125"/>
                  </a:lnTo>
                  <a:lnTo>
                    <a:pt x="54" y="134"/>
                  </a:lnTo>
                  <a:lnTo>
                    <a:pt x="42" y="143"/>
                  </a:lnTo>
                  <a:lnTo>
                    <a:pt x="32" y="153"/>
                  </a:lnTo>
                  <a:lnTo>
                    <a:pt x="22" y="165"/>
                  </a:lnTo>
                  <a:lnTo>
                    <a:pt x="22" y="165"/>
                  </a:lnTo>
                  <a:lnTo>
                    <a:pt x="16" y="177"/>
                  </a:lnTo>
                  <a:lnTo>
                    <a:pt x="9" y="189"/>
                  </a:lnTo>
                  <a:lnTo>
                    <a:pt x="5" y="202"/>
                  </a:lnTo>
                  <a:lnTo>
                    <a:pt x="3" y="214"/>
                  </a:lnTo>
                  <a:lnTo>
                    <a:pt x="1" y="227"/>
                  </a:lnTo>
                  <a:lnTo>
                    <a:pt x="0" y="238"/>
                  </a:lnTo>
                  <a:lnTo>
                    <a:pt x="1" y="252"/>
                  </a:lnTo>
                  <a:lnTo>
                    <a:pt x="3" y="265"/>
                  </a:lnTo>
                  <a:lnTo>
                    <a:pt x="5" y="278"/>
                  </a:lnTo>
                  <a:lnTo>
                    <a:pt x="8" y="289"/>
                  </a:lnTo>
                  <a:lnTo>
                    <a:pt x="17" y="314"/>
                  </a:lnTo>
                  <a:lnTo>
                    <a:pt x="28" y="339"/>
                  </a:lnTo>
                  <a:lnTo>
                    <a:pt x="39" y="363"/>
                  </a:lnTo>
                  <a:lnTo>
                    <a:pt x="39" y="363"/>
                  </a:lnTo>
                  <a:lnTo>
                    <a:pt x="46" y="373"/>
                  </a:lnTo>
                  <a:lnTo>
                    <a:pt x="56" y="384"/>
                  </a:lnTo>
                  <a:lnTo>
                    <a:pt x="76" y="402"/>
                  </a:lnTo>
                  <a:lnTo>
                    <a:pt x="76" y="402"/>
                  </a:lnTo>
                  <a:lnTo>
                    <a:pt x="92" y="416"/>
                  </a:lnTo>
                  <a:lnTo>
                    <a:pt x="105" y="431"/>
                  </a:lnTo>
                  <a:lnTo>
                    <a:pt x="118" y="446"/>
                  </a:lnTo>
                  <a:lnTo>
                    <a:pt x="131" y="462"/>
                  </a:lnTo>
                  <a:lnTo>
                    <a:pt x="131" y="462"/>
                  </a:lnTo>
                  <a:lnTo>
                    <a:pt x="151" y="488"/>
                  </a:lnTo>
                  <a:lnTo>
                    <a:pt x="172" y="512"/>
                  </a:lnTo>
                  <a:lnTo>
                    <a:pt x="182" y="525"/>
                  </a:lnTo>
                  <a:lnTo>
                    <a:pt x="191" y="538"/>
                  </a:lnTo>
                  <a:lnTo>
                    <a:pt x="200" y="551"/>
                  </a:lnTo>
                  <a:lnTo>
                    <a:pt x="208" y="565"/>
                  </a:lnTo>
                  <a:lnTo>
                    <a:pt x="208" y="565"/>
                  </a:lnTo>
                  <a:lnTo>
                    <a:pt x="215" y="580"/>
                  </a:lnTo>
                  <a:lnTo>
                    <a:pt x="223" y="593"/>
                  </a:lnTo>
                  <a:lnTo>
                    <a:pt x="240" y="619"/>
                  </a:lnTo>
                  <a:lnTo>
                    <a:pt x="259" y="644"/>
                  </a:lnTo>
                  <a:lnTo>
                    <a:pt x="277" y="669"/>
                  </a:lnTo>
                  <a:lnTo>
                    <a:pt x="277" y="669"/>
                  </a:lnTo>
                  <a:lnTo>
                    <a:pt x="289" y="682"/>
                  </a:lnTo>
                  <a:lnTo>
                    <a:pt x="301" y="694"/>
                  </a:lnTo>
                  <a:lnTo>
                    <a:pt x="327" y="716"/>
                  </a:lnTo>
                  <a:lnTo>
                    <a:pt x="355" y="737"/>
                  </a:lnTo>
                  <a:lnTo>
                    <a:pt x="368" y="749"/>
                  </a:lnTo>
                  <a:lnTo>
                    <a:pt x="379" y="762"/>
                  </a:lnTo>
                  <a:lnTo>
                    <a:pt x="379" y="762"/>
                  </a:lnTo>
                  <a:lnTo>
                    <a:pt x="383" y="764"/>
                  </a:lnTo>
                  <a:lnTo>
                    <a:pt x="387" y="767"/>
                  </a:lnTo>
                  <a:lnTo>
                    <a:pt x="391" y="768"/>
                  </a:lnTo>
                  <a:lnTo>
                    <a:pt x="395" y="768"/>
                  </a:lnTo>
                  <a:lnTo>
                    <a:pt x="399" y="768"/>
                  </a:lnTo>
                  <a:lnTo>
                    <a:pt x="403" y="767"/>
                  </a:lnTo>
                  <a:lnTo>
                    <a:pt x="410" y="762"/>
                  </a:lnTo>
                  <a:lnTo>
                    <a:pt x="415" y="755"/>
                  </a:lnTo>
                  <a:lnTo>
                    <a:pt x="416" y="751"/>
                  </a:lnTo>
                  <a:lnTo>
                    <a:pt x="417" y="746"/>
                  </a:lnTo>
                  <a:lnTo>
                    <a:pt x="417" y="742"/>
                  </a:lnTo>
                  <a:lnTo>
                    <a:pt x="416" y="738"/>
                  </a:lnTo>
                  <a:lnTo>
                    <a:pt x="415" y="733"/>
                  </a:lnTo>
                  <a:lnTo>
                    <a:pt x="411" y="729"/>
                  </a:lnTo>
                  <a:lnTo>
                    <a:pt x="411" y="729"/>
                  </a:lnTo>
                  <a:lnTo>
                    <a:pt x="394" y="711"/>
                  </a:lnTo>
                  <a:lnTo>
                    <a:pt x="374" y="694"/>
                  </a:lnTo>
                  <a:lnTo>
                    <a:pt x="334" y="662"/>
                  </a:lnTo>
                  <a:lnTo>
                    <a:pt x="334" y="662"/>
                  </a:lnTo>
                  <a:lnTo>
                    <a:pt x="322" y="650"/>
                  </a:lnTo>
                  <a:lnTo>
                    <a:pt x="311" y="639"/>
                  </a:lnTo>
                  <a:lnTo>
                    <a:pt x="301" y="626"/>
                  </a:lnTo>
                  <a:lnTo>
                    <a:pt x="291" y="612"/>
                  </a:lnTo>
                  <a:lnTo>
                    <a:pt x="272" y="584"/>
                  </a:lnTo>
                  <a:lnTo>
                    <a:pt x="255" y="556"/>
                  </a:lnTo>
                  <a:lnTo>
                    <a:pt x="255" y="556"/>
                  </a:lnTo>
                  <a:lnTo>
                    <a:pt x="225" y="510"/>
                  </a:lnTo>
                  <a:lnTo>
                    <a:pt x="194" y="466"/>
                  </a:lnTo>
                  <a:lnTo>
                    <a:pt x="160" y="423"/>
                  </a:lnTo>
                  <a:lnTo>
                    <a:pt x="141" y="402"/>
                  </a:lnTo>
                  <a:lnTo>
                    <a:pt x="122" y="381"/>
                  </a:lnTo>
                  <a:lnTo>
                    <a:pt x="122" y="381"/>
                  </a:lnTo>
                  <a:lnTo>
                    <a:pt x="114" y="373"/>
                  </a:lnTo>
                  <a:lnTo>
                    <a:pt x="105" y="364"/>
                  </a:lnTo>
                  <a:lnTo>
                    <a:pt x="86" y="348"/>
                  </a:lnTo>
                  <a:lnTo>
                    <a:pt x="86" y="348"/>
                  </a:lnTo>
                  <a:lnTo>
                    <a:pt x="79" y="342"/>
                  </a:lnTo>
                  <a:lnTo>
                    <a:pt x="75" y="335"/>
                  </a:lnTo>
                  <a:lnTo>
                    <a:pt x="72" y="329"/>
                  </a:lnTo>
                  <a:lnTo>
                    <a:pt x="69" y="322"/>
                  </a:lnTo>
                  <a:lnTo>
                    <a:pt x="67" y="308"/>
                  </a:lnTo>
                  <a:lnTo>
                    <a:pt x="64" y="301"/>
                  </a:lnTo>
                  <a:lnTo>
                    <a:pt x="62" y="293"/>
                  </a:lnTo>
                  <a:lnTo>
                    <a:pt x="62" y="293"/>
                  </a:lnTo>
                  <a:lnTo>
                    <a:pt x="55" y="283"/>
                  </a:lnTo>
                  <a:lnTo>
                    <a:pt x="51" y="272"/>
                  </a:lnTo>
                  <a:lnTo>
                    <a:pt x="47" y="262"/>
                  </a:lnTo>
                  <a:lnTo>
                    <a:pt x="46" y="252"/>
                  </a:lnTo>
                  <a:lnTo>
                    <a:pt x="46" y="241"/>
                  </a:lnTo>
                  <a:lnTo>
                    <a:pt x="47" y="232"/>
                  </a:lnTo>
                  <a:lnTo>
                    <a:pt x="49" y="223"/>
                  </a:lnTo>
                  <a:lnTo>
                    <a:pt x="52" y="214"/>
                  </a:lnTo>
                  <a:lnTo>
                    <a:pt x="56" y="206"/>
                  </a:lnTo>
                  <a:lnTo>
                    <a:pt x="62" y="198"/>
                  </a:lnTo>
                  <a:lnTo>
                    <a:pt x="68" y="190"/>
                  </a:lnTo>
                  <a:lnTo>
                    <a:pt x="75" y="182"/>
                  </a:lnTo>
                  <a:lnTo>
                    <a:pt x="92" y="168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66" y="118"/>
                  </a:lnTo>
                  <a:lnTo>
                    <a:pt x="195" y="101"/>
                  </a:lnTo>
                  <a:lnTo>
                    <a:pt x="224" y="84"/>
                  </a:lnTo>
                  <a:lnTo>
                    <a:pt x="224" y="84"/>
                  </a:lnTo>
                  <a:lnTo>
                    <a:pt x="240" y="76"/>
                  </a:lnTo>
                  <a:lnTo>
                    <a:pt x="257" y="68"/>
                  </a:lnTo>
                  <a:lnTo>
                    <a:pt x="277" y="59"/>
                  </a:lnTo>
                  <a:lnTo>
                    <a:pt x="298" y="53"/>
                  </a:lnTo>
                  <a:lnTo>
                    <a:pt x="321" y="46"/>
                  </a:lnTo>
                  <a:lnTo>
                    <a:pt x="331" y="45"/>
                  </a:lnTo>
                  <a:lnTo>
                    <a:pt x="342" y="45"/>
                  </a:lnTo>
                  <a:lnTo>
                    <a:pt x="351" y="45"/>
                  </a:lnTo>
                  <a:lnTo>
                    <a:pt x="361" y="46"/>
                  </a:lnTo>
                  <a:lnTo>
                    <a:pt x="369" y="48"/>
                  </a:lnTo>
                  <a:lnTo>
                    <a:pt x="377" y="51"/>
                  </a:lnTo>
                  <a:lnTo>
                    <a:pt x="377" y="51"/>
                  </a:lnTo>
                  <a:lnTo>
                    <a:pt x="387" y="59"/>
                  </a:lnTo>
                  <a:lnTo>
                    <a:pt x="398" y="67"/>
                  </a:lnTo>
                  <a:lnTo>
                    <a:pt x="408" y="76"/>
                  </a:lnTo>
                  <a:lnTo>
                    <a:pt x="417" y="87"/>
                  </a:lnTo>
                  <a:lnTo>
                    <a:pt x="437" y="108"/>
                  </a:lnTo>
                  <a:lnTo>
                    <a:pt x="454" y="133"/>
                  </a:lnTo>
                  <a:lnTo>
                    <a:pt x="487" y="181"/>
                  </a:lnTo>
                  <a:lnTo>
                    <a:pt x="502" y="204"/>
                  </a:lnTo>
                  <a:lnTo>
                    <a:pt x="517" y="225"/>
                  </a:lnTo>
                  <a:lnTo>
                    <a:pt x="517" y="225"/>
                  </a:lnTo>
                  <a:lnTo>
                    <a:pt x="538" y="255"/>
                  </a:lnTo>
                  <a:lnTo>
                    <a:pt x="557" y="284"/>
                  </a:lnTo>
                  <a:lnTo>
                    <a:pt x="578" y="314"/>
                  </a:lnTo>
                  <a:lnTo>
                    <a:pt x="598" y="344"/>
                  </a:lnTo>
                  <a:lnTo>
                    <a:pt x="598" y="344"/>
                  </a:lnTo>
                  <a:lnTo>
                    <a:pt x="610" y="357"/>
                  </a:lnTo>
                  <a:lnTo>
                    <a:pt x="623" y="372"/>
                  </a:lnTo>
                  <a:lnTo>
                    <a:pt x="623" y="372"/>
                  </a:lnTo>
                  <a:lnTo>
                    <a:pt x="627" y="376"/>
                  </a:lnTo>
                  <a:lnTo>
                    <a:pt x="629" y="381"/>
                  </a:lnTo>
                  <a:lnTo>
                    <a:pt x="635" y="393"/>
                  </a:lnTo>
                  <a:lnTo>
                    <a:pt x="640" y="405"/>
                  </a:lnTo>
                  <a:lnTo>
                    <a:pt x="644" y="408"/>
                  </a:lnTo>
                  <a:lnTo>
                    <a:pt x="648" y="412"/>
                  </a:lnTo>
                  <a:lnTo>
                    <a:pt x="648" y="412"/>
                  </a:lnTo>
                  <a:lnTo>
                    <a:pt x="655" y="420"/>
                  </a:lnTo>
                  <a:lnTo>
                    <a:pt x="663" y="429"/>
                  </a:lnTo>
                  <a:lnTo>
                    <a:pt x="676" y="448"/>
                  </a:lnTo>
                  <a:lnTo>
                    <a:pt x="690" y="467"/>
                  </a:lnTo>
                  <a:lnTo>
                    <a:pt x="697" y="476"/>
                  </a:lnTo>
                  <a:lnTo>
                    <a:pt x="705" y="484"/>
                  </a:lnTo>
                  <a:lnTo>
                    <a:pt x="705" y="484"/>
                  </a:lnTo>
                  <a:lnTo>
                    <a:pt x="724" y="507"/>
                  </a:lnTo>
                  <a:lnTo>
                    <a:pt x="742" y="529"/>
                  </a:lnTo>
                  <a:lnTo>
                    <a:pt x="759" y="554"/>
                  </a:lnTo>
                  <a:lnTo>
                    <a:pt x="776" y="576"/>
                  </a:lnTo>
                  <a:lnTo>
                    <a:pt x="776" y="576"/>
                  </a:lnTo>
                  <a:lnTo>
                    <a:pt x="794" y="602"/>
                  </a:lnTo>
                  <a:lnTo>
                    <a:pt x="810" y="627"/>
                  </a:lnTo>
                  <a:lnTo>
                    <a:pt x="824" y="653"/>
                  </a:lnTo>
                  <a:lnTo>
                    <a:pt x="839" y="680"/>
                  </a:lnTo>
                  <a:lnTo>
                    <a:pt x="839" y="680"/>
                  </a:lnTo>
                  <a:lnTo>
                    <a:pt x="843" y="688"/>
                  </a:lnTo>
                  <a:lnTo>
                    <a:pt x="846" y="695"/>
                  </a:lnTo>
                  <a:lnTo>
                    <a:pt x="852" y="701"/>
                  </a:lnTo>
                  <a:lnTo>
                    <a:pt x="857" y="707"/>
                  </a:lnTo>
                  <a:lnTo>
                    <a:pt x="863" y="712"/>
                  </a:lnTo>
                  <a:lnTo>
                    <a:pt x="870" y="716"/>
                  </a:lnTo>
                  <a:lnTo>
                    <a:pt x="878" y="718"/>
                  </a:lnTo>
                  <a:lnTo>
                    <a:pt x="886" y="721"/>
                  </a:lnTo>
                  <a:lnTo>
                    <a:pt x="886" y="721"/>
                  </a:lnTo>
                  <a:lnTo>
                    <a:pt x="891" y="722"/>
                  </a:lnTo>
                  <a:lnTo>
                    <a:pt x="896" y="722"/>
                  </a:lnTo>
                  <a:lnTo>
                    <a:pt x="900" y="721"/>
                  </a:lnTo>
                  <a:lnTo>
                    <a:pt x="904" y="718"/>
                  </a:lnTo>
                  <a:lnTo>
                    <a:pt x="907" y="716"/>
                  </a:lnTo>
                  <a:lnTo>
                    <a:pt x="909" y="713"/>
                  </a:lnTo>
                  <a:lnTo>
                    <a:pt x="913" y="705"/>
                  </a:lnTo>
                  <a:lnTo>
                    <a:pt x="914" y="698"/>
                  </a:lnTo>
                  <a:lnTo>
                    <a:pt x="913" y="692"/>
                  </a:lnTo>
                  <a:lnTo>
                    <a:pt x="912" y="688"/>
                  </a:lnTo>
                  <a:lnTo>
                    <a:pt x="911" y="684"/>
                  </a:lnTo>
                  <a:lnTo>
                    <a:pt x="907" y="682"/>
                  </a:lnTo>
                  <a:lnTo>
                    <a:pt x="903" y="679"/>
                  </a:lnTo>
                  <a:lnTo>
                    <a:pt x="899" y="678"/>
                  </a:lnTo>
                  <a:lnTo>
                    <a:pt x="899" y="6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" name="Freeform 120"/>
            <p:cNvSpPr>
              <a:spLocks/>
            </p:cNvSpPr>
            <p:nvPr/>
          </p:nvSpPr>
          <p:spPr bwMode="auto">
            <a:xfrm>
              <a:off x="5599113" y="4098925"/>
              <a:ext cx="361950" cy="304800"/>
            </a:xfrm>
            <a:custGeom>
              <a:avLst/>
              <a:gdLst/>
              <a:ahLst/>
              <a:cxnLst>
                <a:cxn ang="0">
                  <a:pos x="25" y="671"/>
                </a:cxn>
                <a:cxn ang="0">
                  <a:pos x="68" y="599"/>
                </a:cxn>
                <a:cxn ang="0">
                  <a:pos x="102" y="547"/>
                </a:cxn>
                <a:cxn ang="0">
                  <a:pos x="153" y="478"/>
                </a:cxn>
                <a:cxn ang="0">
                  <a:pos x="187" y="445"/>
                </a:cxn>
                <a:cxn ang="0">
                  <a:pos x="242" y="363"/>
                </a:cxn>
                <a:cxn ang="0">
                  <a:pos x="302" y="280"/>
                </a:cxn>
                <a:cxn ang="0">
                  <a:pos x="341" y="227"/>
                </a:cxn>
                <a:cxn ang="0">
                  <a:pos x="482" y="40"/>
                </a:cxn>
                <a:cxn ang="0">
                  <a:pos x="512" y="14"/>
                </a:cxn>
                <a:cxn ang="0">
                  <a:pos x="560" y="0"/>
                </a:cxn>
                <a:cxn ang="0">
                  <a:pos x="624" y="10"/>
                </a:cxn>
                <a:cxn ang="0">
                  <a:pos x="705" y="41"/>
                </a:cxn>
                <a:cxn ang="0">
                  <a:pos x="796" y="93"/>
                </a:cxn>
                <a:cxn ang="0">
                  <a:pos x="872" y="143"/>
                </a:cxn>
                <a:cxn ang="0">
                  <a:pos x="898" y="177"/>
                </a:cxn>
                <a:cxn ang="0">
                  <a:pos x="913" y="227"/>
                </a:cxn>
                <a:cxn ang="0">
                  <a:pos x="909" y="278"/>
                </a:cxn>
                <a:cxn ang="0">
                  <a:pos x="875" y="363"/>
                </a:cxn>
                <a:cxn ang="0">
                  <a:pos x="837" y="402"/>
                </a:cxn>
                <a:cxn ang="0">
                  <a:pos x="795" y="446"/>
                </a:cxn>
                <a:cxn ang="0">
                  <a:pos x="741" y="512"/>
                </a:cxn>
                <a:cxn ang="0">
                  <a:pos x="706" y="565"/>
                </a:cxn>
                <a:cxn ang="0">
                  <a:pos x="673" y="619"/>
                </a:cxn>
                <a:cxn ang="0">
                  <a:pos x="625" y="682"/>
                </a:cxn>
                <a:cxn ang="0">
                  <a:pos x="546" y="749"/>
                </a:cxn>
                <a:cxn ang="0">
                  <a:pos x="527" y="767"/>
                </a:cxn>
                <a:cxn ang="0">
                  <a:pos x="510" y="767"/>
                </a:cxn>
                <a:cxn ang="0">
                  <a:pos x="495" y="746"/>
                </a:cxn>
                <a:cxn ang="0">
                  <a:pos x="502" y="729"/>
                </a:cxn>
                <a:cxn ang="0">
                  <a:pos x="579" y="662"/>
                </a:cxn>
                <a:cxn ang="0">
                  <a:pos x="613" y="626"/>
                </a:cxn>
                <a:cxn ang="0">
                  <a:pos x="659" y="556"/>
                </a:cxn>
                <a:cxn ang="0">
                  <a:pos x="773" y="402"/>
                </a:cxn>
                <a:cxn ang="0">
                  <a:pos x="828" y="348"/>
                </a:cxn>
                <a:cxn ang="0">
                  <a:pos x="842" y="329"/>
                </a:cxn>
                <a:cxn ang="0">
                  <a:pos x="853" y="293"/>
                </a:cxn>
                <a:cxn ang="0">
                  <a:pos x="866" y="262"/>
                </a:cxn>
                <a:cxn ang="0">
                  <a:pos x="864" y="223"/>
                </a:cxn>
                <a:cxn ang="0">
                  <a:pos x="846" y="190"/>
                </a:cxn>
                <a:cxn ang="0">
                  <a:pos x="804" y="155"/>
                </a:cxn>
                <a:cxn ang="0">
                  <a:pos x="689" y="84"/>
                </a:cxn>
                <a:cxn ang="0">
                  <a:pos x="615" y="53"/>
                </a:cxn>
                <a:cxn ang="0">
                  <a:pos x="562" y="45"/>
                </a:cxn>
                <a:cxn ang="0">
                  <a:pos x="536" y="51"/>
                </a:cxn>
                <a:cxn ang="0">
                  <a:pos x="495" y="87"/>
                </a:cxn>
                <a:cxn ang="0">
                  <a:pos x="412" y="204"/>
                </a:cxn>
                <a:cxn ang="0">
                  <a:pos x="356" y="284"/>
                </a:cxn>
                <a:cxn ang="0">
                  <a:pos x="303" y="357"/>
                </a:cxn>
                <a:cxn ang="0">
                  <a:pos x="284" y="381"/>
                </a:cxn>
                <a:cxn ang="0">
                  <a:pos x="267" y="412"/>
                </a:cxn>
                <a:cxn ang="0">
                  <a:pos x="236" y="448"/>
                </a:cxn>
                <a:cxn ang="0">
                  <a:pos x="209" y="484"/>
                </a:cxn>
                <a:cxn ang="0">
                  <a:pos x="138" y="576"/>
                </a:cxn>
                <a:cxn ang="0">
                  <a:pos x="89" y="653"/>
                </a:cxn>
                <a:cxn ang="0">
                  <a:pos x="68" y="695"/>
                </a:cxn>
                <a:cxn ang="0">
                  <a:pos x="43" y="716"/>
                </a:cxn>
                <a:cxn ang="0">
                  <a:pos x="22" y="722"/>
                </a:cxn>
                <a:cxn ang="0">
                  <a:pos x="6" y="716"/>
                </a:cxn>
                <a:cxn ang="0">
                  <a:pos x="0" y="692"/>
                </a:cxn>
                <a:cxn ang="0">
                  <a:pos x="10" y="679"/>
                </a:cxn>
              </a:cxnLst>
              <a:rect l="0" t="0" r="r" b="b"/>
              <a:pathLst>
                <a:path w="913" h="768">
                  <a:moveTo>
                    <a:pt x="15" y="678"/>
                  </a:moveTo>
                  <a:lnTo>
                    <a:pt x="15" y="678"/>
                  </a:lnTo>
                  <a:lnTo>
                    <a:pt x="19" y="675"/>
                  </a:lnTo>
                  <a:lnTo>
                    <a:pt x="25" y="671"/>
                  </a:lnTo>
                  <a:lnTo>
                    <a:pt x="34" y="661"/>
                  </a:lnTo>
                  <a:lnTo>
                    <a:pt x="43" y="648"/>
                  </a:lnTo>
                  <a:lnTo>
                    <a:pt x="51" y="632"/>
                  </a:lnTo>
                  <a:lnTo>
                    <a:pt x="68" y="599"/>
                  </a:lnTo>
                  <a:lnTo>
                    <a:pt x="74" y="585"/>
                  </a:lnTo>
                  <a:lnTo>
                    <a:pt x="81" y="576"/>
                  </a:lnTo>
                  <a:lnTo>
                    <a:pt x="81" y="576"/>
                  </a:lnTo>
                  <a:lnTo>
                    <a:pt x="102" y="547"/>
                  </a:lnTo>
                  <a:lnTo>
                    <a:pt x="121" y="518"/>
                  </a:lnTo>
                  <a:lnTo>
                    <a:pt x="131" y="504"/>
                  </a:lnTo>
                  <a:lnTo>
                    <a:pt x="142" y="491"/>
                  </a:lnTo>
                  <a:lnTo>
                    <a:pt x="153" y="478"/>
                  </a:lnTo>
                  <a:lnTo>
                    <a:pt x="166" y="466"/>
                  </a:lnTo>
                  <a:lnTo>
                    <a:pt x="166" y="466"/>
                  </a:lnTo>
                  <a:lnTo>
                    <a:pt x="176" y="457"/>
                  </a:lnTo>
                  <a:lnTo>
                    <a:pt x="187" y="445"/>
                  </a:lnTo>
                  <a:lnTo>
                    <a:pt x="208" y="418"/>
                  </a:lnTo>
                  <a:lnTo>
                    <a:pt x="226" y="389"/>
                  </a:lnTo>
                  <a:lnTo>
                    <a:pt x="242" y="363"/>
                  </a:lnTo>
                  <a:lnTo>
                    <a:pt x="242" y="363"/>
                  </a:lnTo>
                  <a:lnTo>
                    <a:pt x="250" y="348"/>
                  </a:lnTo>
                  <a:lnTo>
                    <a:pt x="259" y="334"/>
                  </a:lnTo>
                  <a:lnTo>
                    <a:pt x="280" y="308"/>
                  </a:lnTo>
                  <a:lnTo>
                    <a:pt x="302" y="280"/>
                  </a:lnTo>
                  <a:lnTo>
                    <a:pt x="312" y="267"/>
                  </a:lnTo>
                  <a:lnTo>
                    <a:pt x="321" y="254"/>
                  </a:lnTo>
                  <a:lnTo>
                    <a:pt x="321" y="254"/>
                  </a:lnTo>
                  <a:lnTo>
                    <a:pt x="341" y="227"/>
                  </a:lnTo>
                  <a:lnTo>
                    <a:pt x="361" y="199"/>
                  </a:lnTo>
                  <a:lnTo>
                    <a:pt x="401" y="146"/>
                  </a:lnTo>
                  <a:lnTo>
                    <a:pt x="442" y="92"/>
                  </a:lnTo>
                  <a:lnTo>
                    <a:pt x="482" y="40"/>
                  </a:lnTo>
                  <a:lnTo>
                    <a:pt x="482" y="40"/>
                  </a:lnTo>
                  <a:lnTo>
                    <a:pt x="492" y="29"/>
                  </a:lnTo>
                  <a:lnTo>
                    <a:pt x="502" y="20"/>
                  </a:lnTo>
                  <a:lnTo>
                    <a:pt x="512" y="14"/>
                  </a:lnTo>
                  <a:lnTo>
                    <a:pt x="523" y="8"/>
                  </a:lnTo>
                  <a:lnTo>
                    <a:pt x="535" y="4"/>
                  </a:lnTo>
                  <a:lnTo>
                    <a:pt x="548" y="2"/>
                  </a:lnTo>
                  <a:lnTo>
                    <a:pt x="560" y="0"/>
                  </a:lnTo>
                  <a:lnTo>
                    <a:pt x="573" y="0"/>
                  </a:lnTo>
                  <a:lnTo>
                    <a:pt x="586" y="2"/>
                  </a:lnTo>
                  <a:lnTo>
                    <a:pt x="599" y="4"/>
                  </a:lnTo>
                  <a:lnTo>
                    <a:pt x="624" y="10"/>
                  </a:lnTo>
                  <a:lnTo>
                    <a:pt x="650" y="17"/>
                  </a:lnTo>
                  <a:lnTo>
                    <a:pt x="672" y="27"/>
                  </a:lnTo>
                  <a:lnTo>
                    <a:pt x="672" y="27"/>
                  </a:lnTo>
                  <a:lnTo>
                    <a:pt x="705" y="41"/>
                  </a:lnTo>
                  <a:lnTo>
                    <a:pt x="736" y="57"/>
                  </a:lnTo>
                  <a:lnTo>
                    <a:pt x="766" y="74"/>
                  </a:lnTo>
                  <a:lnTo>
                    <a:pt x="796" y="93"/>
                  </a:lnTo>
                  <a:lnTo>
                    <a:pt x="796" y="93"/>
                  </a:lnTo>
                  <a:lnTo>
                    <a:pt x="821" y="108"/>
                  </a:lnTo>
                  <a:lnTo>
                    <a:pt x="847" y="125"/>
                  </a:lnTo>
                  <a:lnTo>
                    <a:pt x="860" y="134"/>
                  </a:lnTo>
                  <a:lnTo>
                    <a:pt x="872" y="143"/>
                  </a:lnTo>
                  <a:lnTo>
                    <a:pt x="883" y="153"/>
                  </a:lnTo>
                  <a:lnTo>
                    <a:pt x="892" y="165"/>
                  </a:lnTo>
                  <a:lnTo>
                    <a:pt x="892" y="165"/>
                  </a:lnTo>
                  <a:lnTo>
                    <a:pt x="898" y="177"/>
                  </a:lnTo>
                  <a:lnTo>
                    <a:pt x="904" y="189"/>
                  </a:lnTo>
                  <a:lnTo>
                    <a:pt x="908" y="202"/>
                  </a:lnTo>
                  <a:lnTo>
                    <a:pt x="911" y="214"/>
                  </a:lnTo>
                  <a:lnTo>
                    <a:pt x="913" y="227"/>
                  </a:lnTo>
                  <a:lnTo>
                    <a:pt x="913" y="238"/>
                  </a:lnTo>
                  <a:lnTo>
                    <a:pt x="913" y="252"/>
                  </a:lnTo>
                  <a:lnTo>
                    <a:pt x="911" y="265"/>
                  </a:lnTo>
                  <a:lnTo>
                    <a:pt x="909" y="278"/>
                  </a:lnTo>
                  <a:lnTo>
                    <a:pt x="905" y="289"/>
                  </a:lnTo>
                  <a:lnTo>
                    <a:pt x="897" y="314"/>
                  </a:lnTo>
                  <a:lnTo>
                    <a:pt x="887" y="339"/>
                  </a:lnTo>
                  <a:lnTo>
                    <a:pt x="875" y="363"/>
                  </a:lnTo>
                  <a:lnTo>
                    <a:pt x="875" y="363"/>
                  </a:lnTo>
                  <a:lnTo>
                    <a:pt x="867" y="373"/>
                  </a:lnTo>
                  <a:lnTo>
                    <a:pt x="858" y="384"/>
                  </a:lnTo>
                  <a:lnTo>
                    <a:pt x="837" y="402"/>
                  </a:lnTo>
                  <a:lnTo>
                    <a:pt x="837" y="402"/>
                  </a:lnTo>
                  <a:lnTo>
                    <a:pt x="822" y="416"/>
                  </a:lnTo>
                  <a:lnTo>
                    <a:pt x="808" y="431"/>
                  </a:lnTo>
                  <a:lnTo>
                    <a:pt x="795" y="446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62" y="488"/>
                  </a:lnTo>
                  <a:lnTo>
                    <a:pt x="741" y="512"/>
                  </a:lnTo>
                  <a:lnTo>
                    <a:pt x="731" y="525"/>
                  </a:lnTo>
                  <a:lnTo>
                    <a:pt x="722" y="538"/>
                  </a:lnTo>
                  <a:lnTo>
                    <a:pt x="713" y="551"/>
                  </a:lnTo>
                  <a:lnTo>
                    <a:pt x="706" y="565"/>
                  </a:lnTo>
                  <a:lnTo>
                    <a:pt x="706" y="565"/>
                  </a:lnTo>
                  <a:lnTo>
                    <a:pt x="698" y="580"/>
                  </a:lnTo>
                  <a:lnTo>
                    <a:pt x="690" y="593"/>
                  </a:lnTo>
                  <a:lnTo>
                    <a:pt x="673" y="619"/>
                  </a:lnTo>
                  <a:lnTo>
                    <a:pt x="655" y="644"/>
                  </a:lnTo>
                  <a:lnTo>
                    <a:pt x="635" y="669"/>
                  </a:lnTo>
                  <a:lnTo>
                    <a:pt x="635" y="669"/>
                  </a:lnTo>
                  <a:lnTo>
                    <a:pt x="625" y="682"/>
                  </a:lnTo>
                  <a:lnTo>
                    <a:pt x="612" y="694"/>
                  </a:lnTo>
                  <a:lnTo>
                    <a:pt x="586" y="716"/>
                  </a:lnTo>
                  <a:lnTo>
                    <a:pt x="560" y="737"/>
                  </a:lnTo>
                  <a:lnTo>
                    <a:pt x="546" y="749"/>
                  </a:lnTo>
                  <a:lnTo>
                    <a:pt x="535" y="762"/>
                  </a:lnTo>
                  <a:lnTo>
                    <a:pt x="535" y="762"/>
                  </a:lnTo>
                  <a:lnTo>
                    <a:pt x="531" y="764"/>
                  </a:lnTo>
                  <a:lnTo>
                    <a:pt x="527" y="767"/>
                  </a:lnTo>
                  <a:lnTo>
                    <a:pt x="523" y="768"/>
                  </a:lnTo>
                  <a:lnTo>
                    <a:pt x="518" y="768"/>
                  </a:lnTo>
                  <a:lnTo>
                    <a:pt x="514" y="768"/>
                  </a:lnTo>
                  <a:lnTo>
                    <a:pt x="510" y="767"/>
                  </a:lnTo>
                  <a:lnTo>
                    <a:pt x="503" y="762"/>
                  </a:lnTo>
                  <a:lnTo>
                    <a:pt x="498" y="755"/>
                  </a:lnTo>
                  <a:lnTo>
                    <a:pt x="497" y="751"/>
                  </a:lnTo>
                  <a:lnTo>
                    <a:pt x="495" y="746"/>
                  </a:lnTo>
                  <a:lnTo>
                    <a:pt x="495" y="742"/>
                  </a:lnTo>
                  <a:lnTo>
                    <a:pt x="497" y="738"/>
                  </a:lnTo>
                  <a:lnTo>
                    <a:pt x="499" y="733"/>
                  </a:lnTo>
                  <a:lnTo>
                    <a:pt x="502" y="729"/>
                  </a:lnTo>
                  <a:lnTo>
                    <a:pt x="502" y="729"/>
                  </a:lnTo>
                  <a:lnTo>
                    <a:pt x="520" y="711"/>
                  </a:lnTo>
                  <a:lnTo>
                    <a:pt x="540" y="694"/>
                  </a:lnTo>
                  <a:lnTo>
                    <a:pt x="579" y="662"/>
                  </a:lnTo>
                  <a:lnTo>
                    <a:pt x="579" y="662"/>
                  </a:lnTo>
                  <a:lnTo>
                    <a:pt x="591" y="650"/>
                  </a:lnTo>
                  <a:lnTo>
                    <a:pt x="603" y="639"/>
                  </a:lnTo>
                  <a:lnTo>
                    <a:pt x="613" y="626"/>
                  </a:lnTo>
                  <a:lnTo>
                    <a:pt x="622" y="612"/>
                  </a:lnTo>
                  <a:lnTo>
                    <a:pt x="641" y="584"/>
                  </a:lnTo>
                  <a:lnTo>
                    <a:pt x="659" y="556"/>
                  </a:lnTo>
                  <a:lnTo>
                    <a:pt x="659" y="556"/>
                  </a:lnTo>
                  <a:lnTo>
                    <a:pt x="689" y="510"/>
                  </a:lnTo>
                  <a:lnTo>
                    <a:pt x="720" y="466"/>
                  </a:lnTo>
                  <a:lnTo>
                    <a:pt x="754" y="423"/>
                  </a:lnTo>
                  <a:lnTo>
                    <a:pt x="773" y="402"/>
                  </a:lnTo>
                  <a:lnTo>
                    <a:pt x="791" y="381"/>
                  </a:lnTo>
                  <a:lnTo>
                    <a:pt x="791" y="381"/>
                  </a:lnTo>
                  <a:lnTo>
                    <a:pt x="809" y="364"/>
                  </a:lnTo>
                  <a:lnTo>
                    <a:pt x="828" y="348"/>
                  </a:lnTo>
                  <a:lnTo>
                    <a:pt x="828" y="348"/>
                  </a:lnTo>
                  <a:lnTo>
                    <a:pt x="834" y="342"/>
                  </a:lnTo>
                  <a:lnTo>
                    <a:pt x="839" y="335"/>
                  </a:lnTo>
                  <a:lnTo>
                    <a:pt x="842" y="329"/>
                  </a:lnTo>
                  <a:lnTo>
                    <a:pt x="843" y="322"/>
                  </a:lnTo>
                  <a:lnTo>
                    <a:pt x="846" y="308"/>
                  </a:lnTo>
                  <a:lnTo>
                    <a:pt x="849" y="301"/>
                  </a:lnTo>
                  <a:lnTo>
                    <a:pt x="853" y="293"/>
                  </a:lnTo>
                  <a:lnTo>
                    <a:pt x="853" y="293"/>
                  </a:lnTo>
                  <a:lnTo>
                    <a:pt x="859" y="283"/>
                  </a:lnTo>
                  <a:lnTo>
                    <a:pt x="863" y="272"/>
                  </a:lnTo>
                  <a:lnTo>
                    <a:pt x="866" y="262"/>
                  </a:lnTo>
                  <a:lnTo>
                    <a:pt x="867" y="252"/>
                  </a:lnTo>
                  <a:lnTo>
                    <a:pt x="868" y="241"/>
                  </a:lnTo>
                  <a:lnTo>
                    <a:pt x="867" y="232"/>
                  </a:lnTo>
                  <a:lnTo>
                    <a:pt x="864" y="223"/>
                  </a:lnTo>
                  <a:lnTo>
                    <a:pt x="862" y="214"/>
                  </a:lnTo>
                  <a:lnTo>
                    <a:pt x="857" y="206"/>
                  </a:lnTo>
                  <a:lnTo>
                    <a:pt x="851" y="198"/>
                  </a:lnTo>
                  <a:lnTo>
                    <a:pt x="846" y="190"/>
                  </a:lnTo>
                  <a:lnTo>
                    <a:pt x="838" y="182"/>
                  </a:lnTo>
                  <a:lnTo>
                    <a:pt x="822" y="168"/>
                  </a:lnTo>
                  <a:lnTo>
                    <a:pt x="804" y="155"/>
                  </a:lnTo>
                  <a:lnTo>
                    <a:pt x="804" y="155"/>
                  </a:lnTo>
                  <a:lnTo>
                    <a:pt x="748" y="118"/>
                  </a:lnTo>
                  <a:lnTo>
                    <a:pt x="719" y="101"/>
                  </a:lnTo>
                  <a:lnTo>
                    <a:pt x="689" y="84"/>
                  </a:lnTo>
                  <a:lnTo>
                    <a:pt x="689" y="84"/>
                  </a:lnTo>
                  <a:lnTo>
                    <a:pt x="675" y="76"/>
                  </a:lnTo>
                  <a:lnTo>
                    <a:pt x="656" y="68"/>
                  </a:lnTo>
                  <a:lnTo>
                    <a:pt x="637" y="59"/>
                  </a:lnTo>
                  <a:lnTo>
                    <a:pt x="615" y="53"/>
                  </a:lnTo>
                  <a:lnTo>
                    <a:pt x="594" y="46"/>
                  </a:lnTo>
                  <a:lnTo>
                    <a:pt x="583" y="45"/>
                  </a:lnTo>
                  <a:lnTo>
                    <a:pt x="573" y="45"/>
                  </a:lnTo>
                  <a:lnTo>
                    <a:pt x="562" y="45"/>
                  </a:lnTo>
                  <a:lnTo>
                    <a:pt x="553" y="46"/>
                  </a:lnTo>
                  <a:lnTo>
                    <a:pt x="544" y="48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26" y="59"/>
                  </a:lnTo>
                  <a:lnTo>
                    <a:pt x="515" y="67"/>
                  </a:lnTo>
                  <a:lnTo>
                    <a:pt x="506" y="76"/>
                  </a:lnTo>
                  <a:lnTo>
                    <a:pt x="495" y="87"/>
                  </a:lnTo>
                  <a:lnTo>
                    <a:pt x="477" y="108"/>
                  </a:lnTo>
                  <a:lnTo>
                    <a:pt x="460" y="133"/>
                  </a:lnTo>
                  <a:lnTo>
                    <a:pt x="427" y="181"/>
                  </a:lnTo>
                  <a:lnTo>
                    <a:pt x="412" y="204"/>
                  </a:lnTo>
                  <a:lnTo>
                    <a:pt x="396" y="225"/>
                  </a:lnTo>
                  <a:lnTo>
                    <a:pt x="396" y="225"/>
                  </a:lnTo>
                  <a:lnTo>
                    <a:pt x="376" y="255"/>
                  </a:lnTo>
                  <a:lnTo>
                    <a:pt x="356" y="284"/>
                  </a:lnTo>
                  <a:lnTo>
                    <a:pt x="336" y="314"/>
                  </a:lnTo>
                  <a:lnTo>
                    <a:pt x="315" y="344"/>
                  </a:lnTo>
                  <a:lnTo>
                    <a:pt x="315" y="344"/>
                  </a:lnTo>
                  <a:lnTo>
                    <a:pt x="303" y="357"/>
                  </a:lnTo>
                  <a:lnTo>
                    <a:pt x="290" y="372"/>
                  </a:lnTo>
                  <a:lnTo>
                    <a:pt x="290" y="372"/>
                  </a:lnTo>
                  <a:lnTo>
                    <a:pt x="286" y="376"/>
                  </a:lnTo>
                  <a:lnTo>
                    <a:pt x="284" y="381"/>
                  </a:lnTo>
                  <a:lnTo>
                    <a:pt x="278" y="393"/>
                  </a:lnTo>
                  <a:lnTo>
                    <a:pt x="273" y="405"/>
                  </a:lnTo>
                  <a:lnTo>
                    <a:pt x="270" y="408"/>
                  </a:lnTo>
                  <a:lnTo>
                    <a:pt x="267" y="412"/>
                  </a:lnTo>
                  <a:lnTo>
                    <a:pt x="267" y="412"/>
                  </a:lnTo>
                  <a:lnTo>
                    <a:pt x="257" y="420"/>
                  </a:lnTo>
                  <a:lnTo>
                    <a:pt x="251" y="429"/>
                  </a:lnTo>
                  <a:lnTo>
                    <a:pt x="236" y="448"/>
                  </a:lnTo>
                  <a:lnTo>
                    <a:pt x="223" y="467"/>
                  </a:lnTo>
                  <a:lnTo>
                    <a:pt x="217" y="476"/>
                  </a:lnTo>
                  <a:lnTo>
                    <a:pt x="209" y="484"/>
                  </a:lnTo>
                  <a:lnTo>
                    <a:pt x="209" y="484"/>
                  </a:lnTo>
                  <a:lnTo>
                    <a:pt x="189" y="507"/>
                  </a:lnTo>
                  <a:lnTo>
                    <a:pt x="172" y="529"/>
                  </a:lnTo>
                  <a:lnTo>
                    <a:pt x="155" y="554"/>
                  </a:lnTo>
                  <a:lnTo>
                    <a:pt x="138" y="576"/>
                  </a:lnTo>
                  <a:lnTo>
                    <a:pt x="138" y="576"/>
                  </a:lnTo>
                  <a:lnTo>
                    <a:pt x="119" y="602"/>
                  </a:lnTo>
                  <a:lnTo>
                    <a:pt x="103" y="627"/>
                  </a:lnTo>
                  <a:lnTo>
                    <a:pt x="89" y="653"/>
                  </a:lnTo>
                  <a:lnTo>
                    <a:pt x="76" y="680"/>
                  </a:lnTo>
                  <a:lnTo>
                    <a:pt x="76" y="680"/>
                  </a:lnTo>
                  <a:lnTo>
                    <a:pt x="72" y="688"/>
                  </a:lnTo>
                  <a:lnTo>
                    <a:pt x="68" y="695"/>
                  </a:lnTo>
                  <a:lnTo>
                    <a:pt x="62" y="701"/>
                  </a:lnTo>
                  <a:lnTo>
                    <a:pt x="56" y="707"/>
                  </a:lnTo>
                  <a:lnTo>
                    <a:pt x="51" y="712"/>
                  </a:lnTo>
                  <a:lnTo>
                    <a:pt x="43" y="716"/>
                  </a:lnTo>
                  <a:lnTo>
                    <a:pt x="36" y="718"/>
                  </a:lnTo>
                  <a:lnTo>
                    <a:pt x="27" y="721"/>
                  </a:lnTo>
                  <a:lnTo>
                    <a:pt x="27" y="721"/>
                  </a:lnTo>
                  <a:lnTo>
                    <a:pt x="22" y="722"/>
                  </a:lnTo>
                  <a:lnTo>
                    <a:pt x="18" y="722"/>
                  </a:lnTo>
                  <a:lnTo>
                    <a:pt x="14" y="721"/>
                  </a:lnTo>
                  <a:lnTo>
                    <a:pt x="10" y="718"/>
                  </a:lnTo>
                  <a:lnTo>
                    <a:pt x="6" y="716"/>
                  </a:lnTo>
                  <a:lnTo>
                    <a:pt x="4" y="713"/>
                  </a:lnTo>
                  <a:lnTo>
                    <a:pt x="0" y="705"/>
                  </a:lnTo>
                  <a:lnTo>
                    <a:pt x="0" y="698"/>
                  </a:lnTo>
                  <a:lnTo>
                    <a:pt x="0" y="692"/>
                  </a:lnTo>
                  <a:lnTo>
                    <a:pt x="1" y="688"/>
                  </a:lnTo>
                  <a:lnTo>
                    <a:pt x="4" y="684"/>
                  </a:lnTo>
                  <a:lnTo>
                    <a:pt x="6" y="682"/>
                  </a:lnTo>
                  <a:lnTo>
                    <a:pt x="10" y="679"/>
                  </a:lnTo>
                  <a:lnTo>
                    <a:pt x="15" y="678"/>
                  </a:lnTo>
                  <a:lnTo>
                    <a:pt x="15" y="6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" name="Freeform 121"/>
            <p:cNvSpPr>
              <a:spLocks/>
            </p:cNvSpPr>
            <p:nvPr/>
          </p:nvSpPr>
          <p:spPr bwMode="auto">
            <a:xfrm>
              <a:off x="5278438" y="4387850"/>
              <a:ext cx="250825" cy="128588"/>
            </a:xfrm>
            <a:custGeom>
              <a:avLst/>
              <a:gdLst/>
              <a:ahLst/>
              <a:cxnLst>
                <a:cxn ang="0">
                  <a:pos x="582" y="279"/>
                </a:cxn>
                <a:cxn ang="0">
                  <a:pos x="443" y="265"/>
                </a:cxn>
                <a:cxn ang="0">
                  <a:pos x="387" y="262"/>
                </a:cxn>
                <a:cxn ang="0">
                  <a:pos x="233" y="260"/>
                </a:cxn>
                <a:cxn ang="0">
                  <a:pos x="164" y="255"/>
                </a:cxn>
                <a:cxn ang="0">
                  <a:pos x="90" y="243"/>
                </a:cxn>
                <a:cxn ang="0">
                  <a:pos x="80" y="238"/>
                </a:cxn>
                <a:cxn ang="0">
                  <a:pos x="64" y="222"/>
                </a:cxn>
                <a:cxn ang="0">
                  <a:pos x="48" y="179"/>
                </a:cxn>
                <a:cxn ang="0">
                  <a:pos x="44" y="137"/>
                </a:cxn>
                <a:cxn ang="0">
                  <a:pos x="47" y="90"/>
                </a:cxn>
                <a:cxn ang="0">
                  <a:pos x="56" y="64"/>
                </a:cxn>
                <a:cxn ang="0">
                  <a:pos x="71" y="51"/>
                </a:cxn>
                <a:cxn ang="0">
                  <a:pos x="94" y="45"/>
                </a:cxn>
                <a:cxn ang="0">
                  <a:pos x="226" y="48"/>
                </a:cxn>
                <a:cxn ang="0">
                  <a:pos x="360" y="52"/>
                </a:cxn>
                <a:cxn ang="0">
                  <a:pos x="373" y="47"/>
                </a:cxn>
                <a:cxn ang="0">
                  <a:pos x="379" y="36"/>
                </a:cxn>
                <a:cxn ang="0">
                  <a:pos x="378" y="17"/>
                </a:cxn>
                <a:cxn ang="0">
                  <a:pos x="369" y="7"/>
                </a:cxn>
                <a:cxn ang="0">
                  <a:pos x="360" y="6"/>
                </a:cxn>
                <a:cxn ang="0">
                  <a:pos x="164" y="1"/>
                </a:cxn>
                <a:cxn ang="0">
                  <a:pos x="97" y="0"/>
                </a:cxn>
                <a:cxn ang="0">
                  <a:pos x="94" y="0"/>
                </a:cxn>
                <a:cxn ang="0">
                  <a:pos x="90" y="0"/>
                </a:cxn>
                <a:cxn ang="0">
                  <a:pos x="81" y="1"/>
                </a:cxn>
                <a:cxn ang="0">
                  <a:pos x="67" y="4"/>
                </a:cxn>
                <a:cxn ang="0">
                  <a:pos x="41" y="15"/>
                </a:cxn>
                <a:cxn ang="0">
                  <a:pos x="22" y="34"/>
                </a:cxn>
                <a:cxn ang="0">
                  <a:pos x="10" y="58"/>
                </a:cxn>
                <a:cxn ang="0">
                  <a:pos x="0" y="120"/>
                </a:cxn>
                <a:cxn ang="0">
                  <a:pos x="1" y="166"/>
                </a:cxn>
                <a:cxn ang="0">
                  <a:pos x="16" y="223"/>
                </a:cxn>
                <a:cxn ang="0">
                  <a:pos x="33" y="253"/>
                </a:cxn>
                <a:cxn ang="0">
                  <a:pos x="59" y="277"/>
                </a:cxn>
                <a:cxn ang="0">
                  <a:pos x="72" y="286"/>
                </a:cxn>
                <a:cxn ang="0">
                  <a:pos x="85" y="291"/>
                </a:cxn>
                <a:cxn ang="0">
                  <a:pos x="226" y="303"/>
                </a:cxn>
                <a:cxn ang="0">
                  <a:pos x="368" y="308"/>
                </a:cxn>
                <a:cxn ang="0">
                  <a:pos x="489" y="316"/>
                </a:cxn>
                <a:cxn ang="0">
                  <a:pos x="611" y="325"/>
                </a:cxn>
                <a:cxn ang="0">
                  <a:pos x="620" y="324"/>
                </a:cxn>
                <a:cxn ang="0">
                  <a:pos x="629" y="315"/>
                </a:cxn>
                <a:cxn ang="0">
                  <a:pos x="630" y="294"/>
                </a:cxn>
                <a:cxn ang="0">
                  <a:pos x="624" y="283"/>
                </a:cxn>
                <a:cxn ang="0">
                  <a:pos x="611" y="279"/>
                </a:cxn>
              </a:cxnLst>
              <a:rect l="0" t="0" r="r" b="b"/>
              <a:pathLst>
                <a:path w="632" h="325">
                  <a:moveTo>
                    <a:pt x="611" y="279"/>
                  </a:moveTo>
                  <a:lnTo>
                    <a:pt x="611" y="279"/>
                  </a:lnTo>
                  <a:lnTo>
                    <a:pt x="582" y="279"/>
                  </a:lnTo>
                  <a:lnTo>
                    <a:pt x="555" y="277"/>
                  </a:lnTo>
                  <a:lnTo>
                    <a:pt x="498" y="272"/>
                  </a:lnTo>
                  <a:lnTo>
                    <a:pt x="443" y="265"/>
                  </a:lnTo>
                  <a:lnTo>
                    <a:pt x="416" y="264"/>
                  </a:lnTo>
                  <a:lnTo>
                    <a:pt x="387" y="262"/>
                  </a:lnTo>
                  <a:lnTo>
                    <a:pt x="387" y="262"/>
                  </a:lnTo>
                  <a:lnTo>
                    <a:pt x="310" y="262"/>
                  </a:lnTo>
                  <a:lnTo>
                    <a:pt x="271" y="261"/>
                  </a:lnTo>
                  <a:lnTo>
                    <a:pt x="233" y="260"/>
                  </a:lnTo>
                  <a:lnTo>
                    <a:pt x="233" y="260"/>
                  </a:lnTo>
                  <a:lnTo>
                    <a:pt x="198" y="257"/>
                  </a:lnTo>
                  <a:lnTo>
                    <a:pt x="164" y="255"/>
                  </a:lnTo>
                  <a:lnTo>
                    <a:pt x="94" y="247"/>
                  </a:lnTo>
                  <a:lnTo>
                    <a:pt x="94" y="247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5" y="240"/>
                  </a:lnTo>
                  <a:lnTo>
                    <a:pt x="80" y="238"/>
                  </a:lnTo>
                  <a:lnTo>
                    <a:pt x="73" y="234"/>
                  </a:lnTo>
                  <a:lnTo>
                    <a:pt x="69" y="228"/>
                  </a:lnTo>
                  <a:lnTo>
                    <a:pt x="64" y="222"/>
                  </a:lnTo>
                  <a:lnTo>
                    <a:pt x="58" y="209"/>
                  </a:lnTo>
                  <a:lnTo>
                    <a:pt x="52" y="194"/>
                  </a:lnTo>
                  <a:lnTo>
                    <a:pt x="48" y="179"/>
                  </a:lnTo>
                  <a:lnTo>
                    <a:pt x="47" y="164"/>
                  </a:lnTo>
                  <a:lnTo>
                    <a:pt x="46" y="150"/>
                  </a:lnTo>
                  <a:lnTo>
                    <a:pt x="44" y="137"/>
                  </a:lnTo>
                  <a:lnTo>
                    <a:pt x="44" y="137"/>
                  </a:lnTo>
                  <a:lnTo>
                    <a:pt x="46" y="106"/>
                  </a:lnTo>
                  <a:lnTo>
                    <a:pt x="47" y="90"/>
                  </a:lnTo>
                  <a:lnTo>
                    <a:pt x="51" y="77"/>
                  </a:lnTo>
                  <a:lnTo>
                    <a:pt x="54" y="70"/>
                  </a:lnTo>
                  <a:lnTo>
                    <a:pt x="56" y="64"/>
                  </a:lnTo>
                  <a:lnTo>
                    <a:pt x="60" y="60"/>
                  </a:lnTo>
                  <a:lnTo>
                    <a:pt x="65" y="55"/>
                  </a:lnTo>
                  <a:lnTo>
                    <a:pt x="71" y="51"/>
                  </a:lnTo>
                  <a:lnTo>
                    <a:pt x="78" y="48"/>
                  </a:lnTo>
                  <a:lnTo>
                    <a:pt x="85" y="47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161" y="47"/>
                  </a:lnTo>
                  <a:lnTo>
                    <a:pt x="226" y="48"/>
                  </a:lnTo>
                  <a:lnTo>
                    <a:pt x="293" y="51"/>
                  </a:lnTo>
                  <a:lnTo>
                    <a:pt x="360" y="52"/>
                  </a:lnTo>
                  <a:lnTo>
                    <a:pt x="360" y="52"/>
                  </a:lnTo>
                  <a:lnTo>
                    <a:pt x="364" y="51"/>
                  </a:lnTo>
                  <a:lnTo>
                    <a:pt x="369" y="49"/>
                  </a:lnTo>
                  <a:lnTo>
                    <a:pt x="373" y="47"/>
                  </a:lnTo>
                  <a:lnTo>
                    <a:pt x="375" y="44"/>
                  </a:lnTo>
                  <a:lnTo>
                    <a:pt x="378" y="40"/>
                  </a:lnTo>
                  <a:lnTo>
                    <a:pt x="379" y="36"/>
                  </a:lnTo>
                  <a:lnTo>
                    <a:pt x="381" y="28"/>
                  </a:lnTo>
                  <a:lnTo>
                    <a:pt x="379" y="21"/>
                  </a:lnTo>
                  <a:lnTo>
                    <a:pt x="378" y="17"/>
                  </a:lnTo>
                  <a:lnTo>
                    <a:pt x="375" y="13"/>
                  </a:lnTo>
                  <a:lnTo>
                    <a:pt x="373" y="10"/>
                  </a:lnTo>
                  <a:lnTo>
                    <a:pt x="369" y="7"/>
                  </a:lnTo>
                  <a:lnTo>
                    <a:pt x="364" y="6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294" y="5"/>
                  </a:lnTo>
                  <a:lnTo>
                    <a:pt x="229" y="4"/>
                  </a:lnTo>
                  <a:lnTo>
                    <a:pt x="164" y="1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1" y="1"/>
                  </a:lnTo>
                  <a:lnTo>
                    <a:pt x="76" y="1"/>
                  </a:lnTo>
                  <a:lnTo>
                    <a:pt x="76" y="1"/>
                  </a:lnTo>
                  <a:lnTo>
                    <a:pt x="67" y="4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4" y="21"/>
                  </a:lnTo>
                  <a:lnTo>
                    <a:pt x="27" y="27"/>
                  </a:lnTo>
                  <a:lnTo>
                    <a:pt x="22" y="34"/>
                  </a:lnTo>
                  <a:lnTo>
                    <a:pt x="18" y="41"/>
                  </a:lnTo>
                  <a:lnTo>
                    <a:pt x="14" y="49"/>
                  </a:lnTo>
                  <a:lnTo>
                    <a:pt x="10" y="58"/>
                  </a:lnTo>
                  <a:lnTo>
                    <a:pt x="5" y="77"/>
                  </a:lnTo>
                  <a:lnTo>
                    <a:pt x="1" y="9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42"/>
                  </a:lnTo>
                  <a:lnTo>
                    <a:pt x="1" y="166"/>
                  </a:lnTo>
                  <a:lnTo>
                    <a:pt x="4" y="189"/>
                  </a:lnTo>
                  <a:lnTo>
                    <a:pt x="10" y="213"/>
                  </a:lnTo>
                  <a:lnTo>
                    <a:pt x="16" y="223"/>
                  </a:lnTo>
                  <a:lnTo>
                    <a:pt x="20" y="234"/>
                  </a:lnTo>
                  <a:lnTo>
                    <a:pt x="26" y="244"/>
                  </a:lnTo>
                  <a:lnTo>
                    <a:pt x="33" y="253"/>
                  </a:lnTo>
                  <a:lnTo>
                    <a:pt x="41" y="262"/>
                  </a:lnTo>
                  <a:lnTo>
                    <a:pt x="48" y="270"/>
                  </a:lnTo>
                  <a:lnTo>
                    <a:pt x="59" y="277"/>
                  </a:lnTo>
                  <a:lnTo>
                    <a:pt x="69" y="282"/>
                  </a:lnTo>
                  <a:lnTo>
                    <a:pt x="69" y="282"/>
                  </a:lnTo>
                  <a:lnTo>
                    <a:pt x="72" y="286"/>
                  </a:lnTo>
                  <a:lnTo>
                    <a:pt x="76" y="289"/>
                  </a:lnTo>
                  <a:lnTo>
                    <a:pt x="80" y="290"/>
                  </a:lnTo>
                  <a:lnTo>
                    <a:pt x="85" y="291"/>
                  </a:lnTo>
                  <a:lnTo>
                    <a:pt x="85" y="291"/>
                  </a:lnTo>
                  <a:lnTo>
                    <a:pt x="156" y="298"/>
                  </a:lnTo>
                  <a:lnTo>
                    <a:pt x="226" y="303"/>
                  </a:lnTo>
                  <a:lnTo>
                    <a:pt x="297" y="307"/>
                  </a:lnTo>
                  <a:lnTo>
                    <a:pt x="368" y="308"/>
                  </a:lnTo>
                  <a:lnTo>
                    <a:pt x="368" y="308"/>
                  </a:lnTo>
                  <a:lnTo>
                    <a:pt x="398" y="308"/>
                  </a:lnTo>
                  <a:lnTo>
                    <a:pt x="428" y="311"/>
                  </a:lnTo>
                  <a:lnTo>
                    <a:pt x="489" y="316"/>
                  </a:lnTo>
                  <a:lnTo>
                    <a:pt x="549" y="323"/>
                  </a:lnTo>
                  <a:lnTo>
                    <a:pt x="579" y="324"/>
                  </a:lnTo>
                  <a:lnTo>
                    <a:pt x="611" y="325"/>
                  </a:lnTo>
                  <a:lnTo>
                    <a:pt x="611" y="325"/>
                  </a:lnTo>
                  <a:lnTo>
                    <a:pt x="616" y="325"/>
                  </a:lnTo>
                  <a:lnTo>
                    <a:pt x="620" y="324"/>
                  </a:lnTo>
                  <a:lnTo>
                    <a:pt x="624" y="321"/>
                  </a:lnTo>
                  <a:lnTo>
                    <a:pt x="627" y="319"/>
                  </a:lnTo>
                  <a:lnTo>
                    <a:pt x="629" y="315"/>
                  </a:lnTo>
                  <a:lnTo>
                    <a:pt x="630" y="311"/>
                  </a:lnTo>
                  <a:lnTo>
                    <a:pt x="632" y="303"/>
                  </a:lnTo>
                  <a:lnTo>
                    <a:pt x="630" y="294"/>
                  </a:lnTo>
                  <a:lnTo>
                    <a:pt x="629" y="290"/>
                  </a:lnTo>
                  <a:lnTo>
                    <a:pt x="627" y="287"/>
                  </a:lnTo>
                  <a:lnTo>
                    <a:pt x="624" y="283"/>
                  </a:lnTo>
                  <a:lnTo>
                    <a:pt x="620" y="282"/>
                  </a:lnTo>
                  <a:lnTo>
                    <a:pt x="616" y="279"/>
                  </a:lnTo>
                  <a:lnTo>
                    <a:pt x="611" y="279"/>
                  </a:lnTo>
                  <a:lnTo>
                    <a:pt x="611" y="2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" name="Freeform 122"/>
            <p:cNvSpPr>
              <a:spLocks/>
            </p:cNvSpPr>
            <p:nvPr/>
          </p:nvSpPr>
          <p:spPr bwMode="auto">
            <a:xfrm>
              <a:off x="5303838" y="4565650"/>
              <a:ext cx="220663" cy="109538"/>
            </a:xfrm>
            <a:custGeom>
              <a:avLst/>
              <a:gdLst/>
              <a:ahLst/>
              <a:cxnLst>
                <a:cxn ang="0">
                  <a:pos x="94" y="48"/>
                </a:cxn>
                <a:cxn ang="0">
                  <a:pos x="143" y="50"/>
                </a:cxn>
                <a:cxn ang="0">
                  <a:pos x="215" y="53"/>
                </a:cxn>
                <a:cxn ang="0">
                  <a:pos x="287" y="59"/>
                </a:cxn>
                <a:cxn ang="0">
                  <a:pos x="442" y="71"/>
                </a:cxn>
                <a:cxn ang="0">
                  <a:pos x="535" y="67"/>
                </a:cxn>
                <a:cxn ang="0">
                  <a:pos x="544" y="65"/>
                </a:cxn>
                <a:cxn ang="0">
                  <a:pos x="555" y="51"/>
                </a:cxn>
                <a:cxn ang="0">
                  <a:pos x="553" y="31"/>
                </a:cxn>
                <a:cxn ang="0">
                  <a:pos x="544" y="23"/>
                </a:cxn>
                <a:cxn ang="0">
                  <a:pos x="535" y="21"/>
                </a:cxn>
                <a:cxn ang="0">
                  <a:pos x="410" y="23"/>
                </a:cxn>
                <a:cxn ang="0">
                  <a:pos x="243" y="10"/>
                </a:cxn>
                <a:cxn ang="0">
                  <a:pos x="164" y="3"/>
                </a:cxn>
                <a:cxn ang="0">
                  <a:pos x="84" y="0"/>
                </a:cxn>
                <a:cxn ang="0">
                  <a:pos x="46" y="7"/>
                </a:cxn>
                <a:cxn ang="0">
                  <a:pos x="28" y="17"/>
                </a:cxn>
                <a:cxn ang="0">
                  <a:pos x="11" y="44"/>
                </a:cxn>
                <a:cxn ang="0">
                  <a:pos x="4" y="83"/>
                </a:cxn>
                <a:cxn ang="0">
                  <a:pos x="3" y="123"/>
                </a:cxn>
                <a:cxn ang="0">
                  <a:pos x="1" y="181"/>
                </a:cxn>
                <a:cxn ang="0">
                  <a:pos x="9" y="207"/>
                </a:cxn>
                <a:cxn ang="0">
                  <a:pos x="25" y="229"/>
                </a:cxn>
                <a:cxn ang="0">
                  <a:pos x="59" y="254"/>
                </a:cxn>
                <a:cxn ang="0">
                  <a:pos x="109" y="269"/>
                </a:cxn>
                <a:cxn ang="0">
                  <a:pos x="175" y="274"/>
                </a:cxn>
                <a:cxn ang="0">
                  <a:pos x="325" y="275"/>
                </a:cxn>
                <a:cxn ang="0">
                  <a:pos x="523" y="272"/>
                </a:cxn>
                <a:cxn ang="0">
                  <a:pos x="536" y="269"/>
                </a:cxn>
                <a:cxn ang="0">
                  <a:pos x="544" y="258"/>
                </a:cxn>
                <a:cxn ang="0">
                  <a:pos x="543" y="238"/>
                </a:cxn>
                <a:cxn ang="0">
                  <a:pos x="532" y="229"/>
                </a:cxn>
                <a:cxn ang="0">
                  <a:pos x="523" y="227"/>
                </a:cxn>
                <a:cxn ang="0">
                  <a:pos x="296" y="229"/>
                </a:cxn>
                <a:cxn ang="0">
                  <a:pos x="221" y="224"/>
                </a:cxn>
                <a:cxn ang="0">
                  <a:pos x="131" y="223"/>
                </a:cxn>
                <a:cxn ang="0">
                  <a:pos x="101" y="220"/>
                </a:cxn>
                <a:cxn ang="0">
                  <a:pos x="72" y="208"/>
                </a:cxn>
                <a:cxn ang="0">
                  <a:pos x="55" y="189"/>
                </a:cxn>
                <a:cxn ang="0">
                  <a:pos x="47" y="152"/>
                </a:cxn>
                <a:cxn ang="0">
                  <a:pos x="50" y="96"/>
                </a:cxn>
                <a:cxn ang="0">
                  <a:pos x="50" y="79"/>
                </a:cxn>
                <a:cxn ang="0">
                  <a:pos x="54" y="58"/>
                </a:cxn>
                <a:cxn ang="0">
                  <a:pos x="79" y="48"/>
                </a:cxn>
              </a:cxnLst>
              <a:rect l="0" t="0" r="r" b="b"/>
              <a:pathLst>
                <a:path w="557" h="275">
                  <a:moveTo>
                    <a:pt x="79" y="48"/>
                  </a:moveTo>
                  <a:lnTo>
                    <a:pt x="79" y="48"/>
                  </a:lnTo>
                  <a:lnTo>
                    <a:pt x="94" y="48"/>
                  </a:lnTo>
                  <a:lnTo>
                    <a:pt x="110" y="49"/>
                  </a:lnTo>
                  <a:lnTo>
                    <a:pt x="127" y="50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78" y="51"/>
                  </a:lnTo>
                  <a:lnTo>
                    <a:pt x="215" y="53"/>
                  </a:lnTo>
                  <a:lnTo>
                    <a:pt x="250" y="55"/>
                  </a:lnTo>
                  <a:lnTo>
                    <a:pt x="287" y="59"/>
                  </a:lnTo>
                  <a:lnTo>
                    <a:pt x="287" y="59"/>
                  </a:lnTo>
                  <a:lnTo>
                    <a:pt x="348" y="65"/>
                  </a:lnTo>
                  <a:lnTo>
                    <a:pt x="411" y="70"/>
                  </a:lnTo>
                  <a:lnTo>
                    <a:pt x="442" y="71"/>
                  </a:lnTo>
                  <a:lnTo>
                    <a:pt x="472" y="71"/>
                  </a:lnTo>
                  <a:lnTo>
                    <a:pt x="504" y="70"/>
                  </a:lnTo>
                  <a:lnTo>
                    <a:pt x="535" y="67"/>
                  </a:lnTo>
                  <a:lnTo>
                    <a:pt x="535" y="67"/>
                  </a:lnTo>
                  <a:lnTo>
                    <a:pt x="540" y="66"/>
                  </a:lnTo>
                  <a:lnTo>
                    <a:pt x="544" y="65"/>
                  </a:lnTo>
                  <a:lnTo>
                    <a:pt x="548" y="62"/>
                  </a:lnTo>
                  <a:lnTo>
                    <a:pt x="551" y="59"/>
                  </a:lnTo>
                  <a:lnTo>
                    <a:pt x="555" y="51"/>
                  </a:lnTo>
                  <a:lnTo>
                    <a:pt x="557" y="42"/>
                  </a:lnTo>
                  <a:lnTo>
                    <a:pt x="556" y="34"/>
                  </a:lnTo>
                  <a:lnTo>
                    <a:pt x="553" y="31"/>
                  </a:lnTo>
                  <a:lnTo>
                    <a:pt x="551" y="28"/>
                  </a:lnTo>
                  <a:lnTo>
                    <a:pt x="548" y="25"/>
                  </a:lnTo>
                  <a:lnTo>
                    <a:pt x="544" y="23"/>
                  </a:lnTo>
                  <a:lnTo>
                    <a:pt x="540" y="21"/>
                  </a:lnTo>
                  <a:lnTo>
                    <a:pt x="535" y="21"/>
                  </a:lnTo>
                  <a:lnTo>
                    <a:pt x="535" y="21"/>
                  </a:lnTo>
                  <a:lnTo>
                    <a:pt x="493" y="24"/>
                  </a:lnTo>
                  <a:lnTo>
                    <a:pt x="451" y="24"/>
                  </a:lnTo>
                  <a:lnTo>
                    <a:pt x="410" y="23"/>
                  </a:lnTo>
                  <a:lnTo>
                    <a:pt x="368" y="20"/>
                  </a:lnTo>
                  <a:lnTo>
                    <a:pt x="285" y="12"/>
                  </a:lnTo>
                  <a:lnTo>
                    <a:pt x="243" y="10"/>
                  </a:lnTo>
                  <a:lnTo>
                    <a:pt x="202" y="6"/>
                  </a:lnTo>
                  <a:lnTo>
                    <a:pt x="202" y="6"/>
                  </a:lnTo>
                  <a:lnTo>
                    <a:pt x="164" y="3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84" y="0"/>
                  </a:lnTo>
                  <a:lnTo>
                    <a:pt x="64" y="3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39" y="10"/>
                  </a:lnTo>
                  <a:lnTo>
                    <a:pt x="33" y="14"/>
                  </a:lnTo>
                  <a:lnTo>
                    <a:pt x="28" y="17"/>
                  </a:lnTo>
                  <a:lnTo>
                    <a:pt x="24" y="21"/>
                  </a:lnTo>
                  <a:lnTo>
                    <a:pt x="16" y="32"/>
                  </a:lnTo>
                  <a:lnTo>
                    <a:pt x="11" y="44"/>
                  </a:lnTo>
                  <a:lnTo>
                    <a:pt x="7" y="55"/>
                  </a:lnTo>
                  <a:lnTo>
                    <a:pt x="5" y="70"/>
                  </a:lnTo>
                  <a:lnTo>
                    <a:pt x="4" y="83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3" y="123"/>
                  </a:lnTo>
                  <a:lnTo>
                    <a:pt x="0" y="152"/>
                  </a:lnTo>
                  <a:lnTo>
                    <a:pt x="0" y="167"/>
                  </a:lnTo>
                  <a:lnTo>
                    <a:pt x="1" y="181"/>
                  </a:lnTo>
                  <a:lnTo>
                    <a:pt x="5" y="194"/>
                  </a:lnTo>
                  <a:lnTo>
                    <a:pt x="9" y="207"/>
                  </a:lnTo>
                  <a:lnTo>
                    <a:pt x="9" y="207"/>
                  </a:lnTo>
                  <a:lnTo>
                    <a:pt x="14" y="216"/>
                  </a:lnTo>
                  <a:lnTo>
                    <a:pt x="20" y="223"/>
                  </a:lnTo>
                  <a:lnTo>
                    <a:pt x="25" y="229"/>
                  </a:lnTo>
                  <a:lnTo>
                    <a:pt x="31" y="236"/>
                  </a:lnTo>
                  <a:lnTo>
                    <a:pt x="45" y="246"/>
                  </a:lnTo>
                  <a:lnTo>
                    <a:pt x="59" y="254"/>
                  </a:lnTo>
                  <a:lnTo>
                    <a:pt x="75" y="261"/>
                  </a:lnTo>
                  <a:lnTo>
                    <a:pt x="92" y="265"/>
                  </a:lnTo>
                  <a:lnTo>
                    <a:pt x="109" y="269"/>
                  </a:lnTo>
                  <a:lnTo>
                    <a:pt x="127" y="270"/>
                  </a:lnTo>
                  <a:lnTo>
                    <a:pt x="127" y="270"/>
                  </a:lnTo>
                  <a:lnTo>
                    <a:pt x="175" y="274"/>
                  </a:lnTo>
                  <a:lnTo>
                    <a:pt x="225" y="275"/>
                  </a:lnTo>
                  <a:lnTo>
                    <a:pt x="275" y="275"/>
                  </a:lnTo>
                  <a:lnTo>
                    <a:pt x="325" y="275"/>
                  </a:lnTo>
                  <a:lnTo>
                    <a:pt x="424" y="274"/>
                  </a:lnTo>
                  <a:lnTo>
                    <a:pt x="523" y="272"/>
                  </a:lnTo>
                  <a:lnTo>
                    <a:pt x="523" y="272"/>
                  </a:lnTo>
                  <a:lnTo>
                    <a:pt x="529" y="272"/>
                  </a:lnTo>
                  <a:lnTo>
                    <a:pt x="532" y="271"/>
                  </a:lnTo>
                  <a:lnTo>
                    <a:pt x="536" y="269"/>
                  </a:lnTo>
                  <a:lnTo>
                    <a:pt x="540" y="266"/>
                  </a:lnTo>
                  <a:lnTo>
                    <a:pt x="543" y="262"/>
                  </a:lnTo>
                  <a:lnTo>
                    <a:pt x="544" y="258"/>
                  </a:lnTo>
                  <a:lnTo>
                    <a:pt x="546" y="250"/>
                  </a:lnTo>
                  <a:lnTo>
                    <a:pt x="544" y="241"/>
                  </a:lnTo>
                  <a:lnTo>
                    <a:pt x="543" y="238"/>
                  </a:lnTo>
                  <a:lnTo>
                    <a:pt x="540" y="235"/>
                  </a:lnTo>
                  <a:lnTo>
                    <a:pt x="536" y="232"/>
                  </a:lnTo>
                  <a:lnTo>
                    <a:pt x="532" y="229"/>
                  </a:lnTo>
                  <a:lnTo>
                    <a:pt x="529" y="228"/>
                  </a:lnTo>
                  <a:lnTo>
                    <a:pt x="523" y="227"/>
                  </a:lnTo>
                  <a:lnTo>
                    <a:pt x="523" y="227"/>
                  </a:lnTo>
                  <a:lnTo>
                    <a:pt x="447" y="228"/>
                  </a:lnTo>
                  <a:lnTo>
                    <a:pt x="372" y="229"/>
                  </a:lnTo>
                  <a:lnTo>
                    <a:pt x="296" y="229"/>
                  </a:lnTo>
                  <a:lnTo>
                    <a:pt x="258" y="227"/>
                  </a:lnTo>
                  <a:lnTo>
                    <a:pt x="221" y="224"/>
                  </a:lnTo>
                  <a:lnTo>
                    <a:pt x="221" y="224"/>
                  </a:lnTo>
                  <a:lnTo>
                    <a:pt x="191" y="223"/>
                  </a:lnTo>
                  <a:lnTo>
                    <a:pt x="161" y="224"/>
                  </a:lnTo>
                  <a:lnTo>
                    <a:pt x="131" y="223"/>
                  </a:lnTo>
                  <a:lnTo>
                    <a:pt x="115" y="223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89" y="218"/>
                  </a:lnTo>
                  <a:lnTo>
                    <a:pt x="80" y="214"/>
                  </a:lnTo>
                  <a:lnTo>
                    <a:pt x="72" y="208"/>
                  </a:lnTo>
                  <a:lnTo>
                    <a:pt x="66" y="203"/>
                  </a:lnTo>
                  <a:lnTo>
                    <a:pt x="60" y="195"/>
                  </a:lnTo>
                  <a:lnTo>
                    <a:pt x="55" y="189"/>
                  </a:lnTo>
                  <a:lnTo>
                    <a:pt x="52" y="180"/>
                  </a:lnTo>
                  <a:lnTo>
                    <a:pt x="50" y="172"/>
                  </a:lnTo>
                  <a:lnTo>
                    <a:pt x="47" y="152"/>
                  </a:lnTo>
                  <a:lnTo>
                    <a:pt x="46" y="133"/>
                  </a:lnTo>
                  <a:lnTo>
                    <a:pt x="47" y="114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88"/>
                  </a:lnTo>
                  <a:lnTo>
                    <a:pt x="50" y="79"/>
                  </a:lnTo>
                  <a:lnTo>
                    <a:pt x="50" y="71"/>
                  </a:lnTo>
                  <a:lnTo>
                    <a:pt x="51" y="65"/>
                  </a:lnTo>
                  <a:lnTo>
                    <a:pt x="54" y="58"/>
                  </a:lnTo>
                  <a:lnTo>
                    <a:pt x="59" y="53"/>
                  </a:lnTo>
                  <a:lnTo>
                    <a:pt x="67" y="49"/>
                  </a:lnTo>
                  <a:lnTo>
                    <a:pt x="79" y="48"/>
                  </a:lnTo>
                  <a:lnTo>
                    <a:pt x="79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" name="Freeform 123"/>
            <p:cNvSpPr>
              <a:spLocks/>
            </p:cNvSpPr>
            <p:nvPr/>
          </p:nvSpPr>
          <p:spPr bwMode="auto">
            <a:xfrm>
              <a:off x="5699126" y="4387850"/>
              <a:ext cx="244475" cy="128588"/>
            </a:xfrm>
            <a:custGeom>
              <a:avLst/>
              <a:gdLst/>
              <a:ahLst/>
              <a:cxnLst>
                <a:cxn ang="0">
                  <a:pos x="612" y="98"/>
                </a:cxn>
                <a:cxn ang="0">
                  <a:pos x="601" y="49"/>
                </a:cxn>
                <a:cxn ang="0">
                  <a:pos x="586" y="27"/>
                </a:cxn>
                <a:cxn ang="0">
                  <a:pos x="567" y="10"/>
                </a:cxn>
                <a:cxn ang="0">
                  <a:pos x="538" y="1"/>
                </a:cxn>
                <a:cxn ang="0">
                  <a:pos x="530" y="0"/>
                </a:cxn>
                <a:cxn ang="0">
                  <a:pos x="523" y="0"/>
                </a:cxn>
                <a:cxn ang="0">
                  <a:pos x="521" y="0"/>
                </a:cxn>
                <a:cxn ang="0">
                  <a:pos x="516" y="0"/>
                </a:cxn>
                <a:cxn ang="0">
                  <a:pos x="386" y="4"/>
                </a:cxn>
                <a:cxn ang="0">
                  <a:pos x="255" y="6"/>
                </a:cxn>
                <a:cxn ang="0">
                  <a:pos x="242" y="10"/>
                </a:cxn>
                <a:cxn ang="0">
                  <a:pos x="234" y="21"/>
                </a:cxn>
                <a:cxn ang="0">
                  <a:pos x="237" y="40"/>
                </a:cxn>
                <a:cxn ang="0">
                  <a:pos x="246" y="49"/>
                </a:cxn>
                <a:cxn ang="0">
                  <a:pos x="255" y="52"/>
                </a:cxn>
                <a:cxn ang="0">
                  <a:pos x="454" y="47"/>
                </a:cxn>
                <a:cxn ang="0">
                  <a:pos x="529" y="47"/>
                </a:cxn>
                <a:cxn ang="0">
                  <a:pos x="550" y="55"/>
                </a:cxn>
                <a:cxn ang="0">
                  <a:pos x="561" y="70"/>
                </a:cxn>
                <a:cxn ang="0">
                  <a:pos x="569" y="106"/>
                </a:cxn>
                <a:cxn ang="0">
                  <a:pos x="569" y="150"/>
                </a:cxn>
                <a:cxn ang="0">
                  <a:pos x="563" y="194"/>
                </a:cxn>
                <a:cxn ang="0">
                  <a:pos x="546" y="228"/>
                </a:cxn>
                <a:cxn ang="0">
                  <a:pos x="529" y="240"/>
                </a:cxn>
                <a:cxn ang="0">
                  <a:pos x="521" y="247"/>
                </a:cxn>
                <a:cxn ang="0">
                  <a:pos x="417" y="257"/>
                </a:cxn>
                <a:cxn ang="0">
                  <a:pos x="343" y="261"/>
                </a:cxn>
                <a:cxn ang="0">
                  <a:pos x="226" y="262"/>
                </a:cxn>
                <a:cxn ang="0">
                  <a:pos x="115" y="272"/>
                </a:cxn>
                <a:cxn ang="0">
                  <a:pos x="4" y="279"/>
                </a:cxn>
                <a:cxn ang="0">
                  <a:pos x="3" y="279"/>
                </a:cxn>
                <a:cxn ang="0">
                  <a:pos x="4" y="325"/>
                </a:cxn>
                <a:cxn ang="0">
                  <a:pos x="66" y="323"/>
                </a:cxn>
                <a:cxn ang="0">
                  <a:pos x="216" y="308"/>
                </a:cxn>
                <a:cxn ang="0">
                  <a:pos x="318" y="307"/>
                </a:cxn>
                <a:cxn ang="0">
                  <a:pos x="530" y="291"/>
                </a:cxn>
                <a:cxn ang="0">
                  <a:pos x="539" y="289"/>
                </a:cxn>
                <a:cxn ang="0">
                  <a:pos x="546" y="282"/>
                </a:cxn>
                <a:cxn ang="0">
                  <a:pos x="574" y="262"/>
                </a:cxn>
                <a:cxn ang="0">
                  <a:pos x="594" y="234"/>
                </a:cxn>
                <a:cxn ang="0">
                  <a:pos x="610" y="189"/>
                </a:cxn>
                <a:cxn ang="0">
                  <a:pos x="615" y="120"/>
                </a:cxn>
              </a:cxnLst>
              <a:rect l="0" t="0" r="r" b="b"/>
              <a:pathLst>
                <a:path w="615" h="325">
                  <a:moveTo>
                    <a:pt x="615" y="120"/>
                  </a:moveTo>
                  <a:lnTo>
                    <a:pt x="615" y="120"/>
                  </a:lnTo>
                  <a:lnTo>
                    <a:pt x="612" y="98"/>
                  </a:lnTo>
                  <a:lnTo>
                    <a:pt x="610" y="77"/>
                  </a:lnTo>
                  <a:lnTo>
                    <a:pt x="605" y="58"/>
                  </a:lnTo>
                  <a:lnTo>
                    <a:pt x="601" y="49"/>
                  </a:lnTo>
                  <a:lnTo>
                    <a:pt x="597" y="41"/>
                  </a:lnTo>
                  <a:lnTo>
                    <a:pt x="591" y="34"/>
                  </a:lnTo>
                  <a:lnTo>
                    <a:pt x="586" y="27"/>
                  </a:lnTo>
                  <a:lnTo>
                    <a:pt x="581" y="21"/>
                  </a:lnTo>
                  <a:lnTo>
                    <a:pt x="574" y="15"/>
                  </a:lnTo>
                  <a:lnTo>
                    <a:pt x="567" y="10"/>
                  </a:lnTo>
                  <a:lnTo>
                    <a:pt x="557" y="6"/>
                  </a:lnTo>
                  <a:lnTo>
                    <a:pt x="548" y="4"/>
                  </a:lnTo>
                  <a:lnTo>
                    <a:pt x="538" y="1"/>
                  </a:lnTo>
                  <a:lnTo>
                    <a:pt x="538" y="1"/>
                  </a:lnTo>
                  <a:lnTo>
                    <a:pt x="534" y="1"/>
                  </a:lnTo>
                  <a:lnTo>
                    <a:pt x="530" y="0"/>
                  </a:lnTo>
                  <a:lnTo>
                    <a:pt x="523" y="0"/>
                  </a:lnTo>
                  <a:lnTo>
                    <a:pt x="523" y="0"/>
                  </a:lnTo>
                  <a:lnTo>
                    <a:pt x="523" y="0"/>
                  </a:lnTo>
                  <a:lnTo>
                    <a:pt x="523" y="0"/>
                  </a:lnTo>
                  <a:lnTo>
                    <a:pt x="521" y="0"/>
                  </a:lnTo>
                  <a:lnTo>
                    <a:pt x="521" y="0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451" y="1"/>
                  </a:lnTo>
                  <a:lnTo>
                    <a:pt x="386" y="4"/>
                  </a:lnTo>
                  <a:lnTo>
                    <a:pt x="321" y="5"/>
                  </a:lnTo>
                  <a:lnTo>
                    <a:pt x="255" y="6"/>
                  </a:lnTo>
                  <a:lnTo>
                    <a:pt x="255" y="6"/>
                  </a:lnTo>
                  <a:lnTo>
                    <a:pt x="250" y="6"/>
                  </a:lnTo>
                  <a:lnTo>
                    <a:pt x="246" y="7"/>
                  </a:lnTo>
                  <a:lnTo>
                    <a:pt x="242" y="10"/>
                  </a:lnTo>
                  <a:lnTo>
                    <a:pt x="238" y="13"/>
                  </a:lnTo>
                  <a:lnTo>
                    <a:pt x="237" y="17"/>
                  </a:lnTo>
                  <a:lnTo>
                    <a:pt x="234" y="21"/>
                  </a:lnTo>
                  <a:lnTo>
                    <a:pt x="233" y="28"/>
                  </a:lnTo>
                  <a:lnTo>
                    <a:pt x="234" y="36"/>
                  </a:lnTo>
                  <a:lnTo>
                    <a:pt x="237" y="40"/>
                  </a:lnTo>
                  <a:lnTo>
                    <a:pt x="238" y="44"/>
                  </a:lnTo>
                  <a:lnTo>
                    <a:pt x="242" y="47"/>
                  </a:lnTo>
                  <a:lnTo>
                    <a:pt x="246" y="49"/>
                  </a:lnTo>
                  <a:lnTo>
                    <a:pt x="250" y="51"/>
                  </a:lnTo>
                  <a:lnTo>
                    <a:pt x="255" y="52"/>
                  </a:lnTo>
                  <a:lnTo>
                    <a:pt x="255" y="52"/>
                  </a:lnTo>
                  <a:lnTo>
                    <a:pt x="322" y="51"/>
                  </a:lnTo>
                  <a:lnTo>
                    <a:pt x="387" y="48"/>
                  </a:lnTo>
                  <a:lnTo>
                    <a:pt x="454" y="47"/>
                  </a:lnTo>
                  <a:lnTo>
                    <a:pt x="519" y="45"/>
                  </a:lnTo>
                  <a:lnTo>
                    <a:pt x="519" y="45"/>
                  </a:lnTo>
                  <a:lnTo>
                    <a:pt x="529" y="47"/>
                  </a:lnTo>
                  <a:lnTo>
                    <a:pt x="536" y="48"/>
                  </a:lnTo>
                  <a:lnTo>
                    <a:pt x="543" y="51"/>
                  </a:lnTo>
                  <a:lnTo>
                    <a:pt x="550" y="55"/>
                  </a:lnTo>
                  <a:lnTo>
                    <a:pt x="553" y="60"/>
                  </a:lnTo>
                  <a:lnTo>
                    <a:pt x="557" y="64"/>
                  </a:lnTo>
                  <a:lnTo>
                    <a:pt x="561" y="70"/>
                  </a:lnTo>
                  <a:lnTo>
                    <a:pt x="564" y="77"/>
                  </a:lnTo>
                  <a:lnTo>
                    <a:pt x="567" y="90"/>
                  </a:lnTo>
                  <a:lnTo>
                    <a:pt x="569" y="106"/>
                  </a:lnTo>
                  <a:lnTo>
                    <a:pt x="569" y="137"/>
                  </a:lnTo>
                  <a:lnTo>
                    <a:pt x="569" y="137"/>
                  </a:lnTo>
                  <a:lnTo>
                    <a:pt x="569" y="150"/>
                  </a:lnTo>
                  <a:lnTo>
                    <a:pt x="568" y="164"/>
                  </a:lnTo>
                  <a:lnTo>
                    <a:pt x="565" y="179"/>
                  </a:lnTo>
                  <a:lnTo>
                    <a:pt x="563" y="194"/>
                  </a:lnTo>
                  <a:lnTo>
                    <a:pt x="557" y="209"/>
                  </a:lnTo>
                  <a:lnTo>
                    <a:pt x="550" y="222"/>
                  </a:lnTo>
                  <a:lnTo>
                    <a:pt x="546" y="228"/>
                  </a:lnTo>
                  <a:lnTo>
                    <a:pt x="540" y="234"/>
                  </a:lnTo>
                  <a:lnTo>
                    <a:pt x="535" y="238"/>
                  </a:lnTo>
                  <a:lnTo>
                    <a:pt x="529" y="240"/>
                  </a:lnTo>
                  <a:lnTo>
                    <a:pt x="529" y="240"/>
                  </a:lnTo>
                  <a:lnTo>
                    <a:pt x="525" y="243"/>
                  </a:lnTo>
                  <a:lnTo>
                    <a:pt x="521" y="247"/>
                  </a:lnTo>
                  <a:lnTo>
                    <a:pt x="521" y="247"/>
                  </a:lnTo>
                  <a:lnTo>
                    <a:pt x="451" y="255"/>
                  </a:lnTo>
                  <a:lnTo>
                    <a:pt x="417" y="257"/>
                  </a:lnTo>
                  <a:lnTo>
                    <a:pt x="382" y="260"/>
                  </a:lnTo>
                  <a:lnTo>
                    <a:pt x="382" y="260"/>
                  </a:lnTo>
                  <a:lnTo>
                    <a:pt x="343" y="261"/>
                  </a:lnTo>
                  <a:lnTo>
                    <a:pt x="305" y="262"/>
                  </a:lnTo>
                  <a:lnTo>
                    <a:pt x="226" y="262"/>
                  </a:lnTo>
                  <a:lnTo>
                    <a:pt x="226" y="262"/>
                  </a:lnTo>
                  <a:lnTo>
                    <a:pt x="199" y="264"/>
                  </a:lnTo>
                  <a:lnTo>
                    <a:pt x="172" y="265"/>
                  </a:lnTo>
                  <a:lnTo>
                    <a:pt x="115" y="272"/>
                  </a:lnTo>
                  <a:lnTo>
                    <a:pt x="60" y="277"/>
                  </a:lnTo>
                  <a:lnTo>
                    <a:pt x="33" y="279"/>
                  </a:lnTo>
                  <a:lnTo>
                    <a:pt x="4" y="279"/>
                  </a:lnTo>
                  <a:lnTo>
                    <a:pt x="4" y="279"/>
                  </a:lnTo>
                  <a:lnTo>
                    <a:pt x="3" y="279"/>
                  </a:lnTo>
                  <a:lnTo>
                    <a:pt x="3" y="279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4" y="325"/>
                  </a:lnTo>
                  <a:lnTo>
                    <a:pt x="4" y="325"/>
                  </a:lnTo>
                  <a:lnTo>
                    <a:pt x="34" y="324"/>
                  </a:lnTo>
                  <a:lnTo>
                    <a:pt x="66" y="323"/>
                  </a:lnTo>
                  <a:lnTo>
                    <a:pt x="126" y="316"/>
                  </a:lnTo>
                  <a:lnTo>
                    <a:pt x="186" y="311"/>
                  </a:lnTo>
                  <a:lnTo>
                    <a:pt x="216" y="308"/>
                  </a:lnTo>
                  <a:lnTo>
                    <a:pt x="247" y="308"/>
                  </a:lnTo>
                  <a:lnTo>
                    <a:pt x="247" y="308"/>
                  </a:lnTo>
                  <a:lnTo>
                    <a:pt x="318" y="307"/>
                  </a:lnTo>
                  <a:lnTo>
                    <a:pt x="389" y="303"/>
                  </a:lnTo>
                  <a:lnTo>
                    <a:pt x="459" y="298"/>
                  </a:lnTo>
                  <a:lnTo>
                    <a:pt x="530" y="291"/>
                  </a:lnTo>
                  <a:lnTo>
                    <a:pt x="530" y="291"/>
                  </a:lnTo>
                  <a:lnTo>
                    <a:pt x="534" y="290"/>
                  </a:lnTo>
                  <a:lnTo>
                    <a:pt x="539" y="289"/>
                  </a:lnTo>
                  <a:lnTo>
                    <a:pt x="543" y="286"/>
                  </a:lnTo>
                  <a:lnTo>
                    <a:pt x="546" y="282"/>
                  </a:lnTo>
                  <a:lnTo>
                    <a:pt x="546" y="282"/>
                  </a:lnTo>
                  <a:lnTo>
                    <a:pt x="556" y="277"/>
                  </a:lnTo>
                  <a:lnTo>
                    <a:pt x="565" y="270"/>
                  </a:lnTo>
                  <a:lnTo>
                    <a:pt x="574" y="262"/>
                  </a:lnTo>
                  <a:lnTo>
                    <a:pt x="582" y="253"/>
                  </a:lnTo>
                  <a:lnTo>
                    <a:pt x="589" y="244"/>
                  </a:lnTo>
                  <a:lnTo>
                    <a:pt x="594" y="234"/>
                  </a:lnTo>
                  <a:lnTo>
                    <a:pt x="599" y="223"/>
                  </a:lnTo>
                  <a:lnTo>
                    <a:pt x="603" y="213"/>
                  </a:lnTo>
                  <a:lnTo>
                    <a:pt x="610" y="189"/>
                  </a:lnTo>
                  <a:lnTo>
                    <a:pt x="614" y="166"/>
                  </a:lnTo>
                  <a:lnTo>
                    <a:pt x="615" y="142"/>
                  </a:lnTo>
                  <a:lnTo>
                    <a:pt x="615" y="120"/>
                  </a:lnTo>
                  <a:lnTo>
                    <a:pt x="615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Freeform 124"/>
            <p:cNvSpPr>
              <a:spLocks/>
            </p:cNvSpPr>
            <p:nvPr/>
          </p:nvSpPr>
          <p:spPr bwMode="auto">
            <a:xfrm>
              <a:off x="5697538" y="4565650"/>
              <a:ext cx="220663" cy="109538"/>
            </a:xfrm>
            <a:custGeom>
              <a:avLst/>
              <a:gdLst/>
              <a:ahLst/>
              <a:cxnLst>
                <a:cxn ang="0">
                  <a:pos x="463" y="48"/>
                </a:cxn>
                <a:cxn ang="0">
                  <a:pos x="414" y="50"/>
                </a:cxn>
                <a:cxn ang="0">
                  <a:pos x="342" y="53"/>
                </a:cxn>
                <a:cxn ang="0">
                  <a:pos x="270" y="59"/>
                </a:cxn>
                <a:cxn ang="0">
                  <a:pos x="115" y="71"/>
                </a:cxn>
                <a:cxn ang="0">
                  <a:pos x="22" y="67"/>
                </a:cxn>
                <a:cxn ang="0">
                  <a:pos x="13" y="65"/>
                </a:cxn>
                <a:cxn ang="0">
                  <a:pos x="1" y="51"/>
                </a:cxn>
                <a:cxn ang="0">
                  <a:pos x="2" y="31"/>
                </a:cxn>
                <a:cxn ang="0">
                  <a:pos x="11" y="23"/>
                </a:cxn>
                <a:cxn ang="0">
                  <a:pos x="22" y="21"/>
                </a:cxn>
                <a:cxn ang="0">
                  <a:pos x="146" y="23"/>
                </a:cxn>
                <a:cxn ang="0">
                  <a:pos x="314" y="10"/>
                </a:cxn>
                <a:cxn ang="0">
                  <a:pos x="392" y="3"/>
                </a:cxn>
                <a:cxn ang="0">
                  <a:pos x="473" y="0"/>
                </a:cxn>
                <a:cxn ang="0">
                  <a:pos x="510" y="7"/>
                </a:cxn>
                <a:cxn ang="0">
                  <a:pos x="528" y="17"/>
                </a:cxn>
                <a:cxn ang="0">
                  <a:pos x="546" y="44"/>
                </a:cxn>
                <a:cxn ang="0">
                  <a:pos x="553" y="83"/>
                </a:cxn>
                <a:cxn ang="0">
                  <a:pos x="554" y="123"/>
                </a:cxn>
                <a:cxn ang="0">
                  <a:pos x="554" y="181"/>
                </a:cxn>
                <a:cxn ang="0">
                  <a:pos x="546" y="207"/>
                </a:cxn>
                <a:cxn ang="0">
                  <a:pos x="532" y="229"/>
                </a:cxn>
                <a:cxn ang="0">
                  <a:pos x="498" y="254"/>
                </a:cxn>
                <a:cxn ang="0">
                  <a:pos x="448" y="269"/>
                </a:cxn>
                <a:cxn ang="0">
                  <a:pos x="380" y="274"/>
                </a:cxn>
                <a:cxn ang="0">
                  <a:pos x="231" y="275"/>
                </a:cxn>
                <a:cxn ang="0">
                  <a:pos x="34" y="272"/>
                </a:cxn>
                <a:cxn ang="0">
                  <a:pos x="19" y="269"/>
                </a:cxn>
                <a:cxn ang="0">
                  <a:pos x="13" y="258"/>
                </a:cxn>
                <a:cxn ang="0">
                  <a:pos x="14" y="238"/>
                </a:cxn>
                <a:cxn ang="0">
                  <a:pos x="23" y="229"/>
                </a:cxn>
                <a:cxn ang="0">
                  <a:pos x="34" y="227"/>
                </a:cxn>
                <a:cxn ang="0">
                  <a:pos x="260" y="229"/>
                </a:cxn>
                <a:cxn ang="0">
                  <a:pos x="336" y="224"/>
                </a:cxn>
                <a:cxn ang="0">
                  <a:pos x="426" y="223"/>
                </a:cxn>
                <a:cxn ang="0">
                  <a:pos x="456" y="220"/>
                </a:cxn>
                <a:cxn ang="0">
                  <a:pos x="485" y="208"/>
                </a:cxn>
                <a:cxn ang="0">
                  <a:pos x="501" y="189"/>
                </a:cxn>
                <a:cxn ang="0">
                  <a:pos x="510" y="152"/>
                </a:cxn>
                <a:cxn ang="0">
                  <a:pos x="507" y="96"/>
                </a:cxn>
                <a:cxn ang="0">
                  <a:pos x="506" y="79"/>
                </a:cxn>
                <a:cxn ang="0">
                  <a:pos x="503" y="58"/>
                </a:cxn>
                <a:cxn ang="0">
                  <a:pos x="478" y="48"/>
                </a:cxn>
              </a:cxnLst>
              <a:rect l="0" t="0" r="r" b="b"/>
              <a:pathLst>
                <a:path w="556" h="275">
                  <a:moveTo>
                    <a:pt x="478" y="48"/>
                  </a:moveTo>
                  <a:lnTo>
                    <a:pt x="478" y="48"/>
                  </a:lnTo>
                  <a:lnTo>
                    <a:pt x="463" y="48"/>
                  </a:lnTo>
                  <a:lnTo>
                    <a:pt x="447" y="49"/>
                  </a:lnTo>
                  <a:lnTo>
                    <a:pt x="430" y="50"/>
                  </a:lnTo>
                  <a:lnTo>
                    <a:pt x="414" y="50"/>
                  </a:lnTo>
                  <a:lnTo>
                    <a:pt x="414" y="50"/>
                  </a:lnTo>
                  <a:lnTo>
                    <a:pt x="378" y="51"/>
                  </a:lnTo>
                  <a:lnTo>
                    <a:pt x="342" y="53"/>
                  </a:lnTo>
                  <a:lnTo>
                    <a:pt x="306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08" y="65"/>
                  </a:lnTo>
                  <a:lnTo>
                    <a:pt x="146" y="70"/>
                  </a:lnTo>
                  <a:lnTo>
                    <a:pt x="115" y="71"/>
                  </a:lnTo>
                  <a:lnTo>
                    <a:pt x="83" y="71"/>
                  </a:lnTo>
                  <a:lnTo>
                    <a:pt x="53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2"/>
                  </a:lnTo>
                  <a:lnTo>
                    <a:pt x="5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31"/>
                  </a:lnTo>
                  <a:lnTo>
                    <a:pt x="5" y="28"/>
                  </a:lnTo>
                  <a:lnTo>
                    <a:pt x="9" y="25"/>
                  </a:lnTo>
                  <a:lnTo>
                    <a:pt x="11" y="23"/>
                  </a:lnTo>
                  <a:lnTo>
                    <a:pt x="17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64" y="24"/>
                  </a:lnTo>
                  <a:lnTo>
                    <a:pt x="106" y="24"/>
                  </a:lnTo>
                  <a:lnTo>
                    <a:pt x="146" y="23"/>
                  </a:lnTo>
                  <a:lnTo>
                    <a:pt x="188" y="20"/>
                  </a:lnTo>
                  <a:lnTo>
                    <a:pt x="272" y="12"/>
                  </a:lnTo>
                  <a:lnTo>
                    <a:pt x="314" y="10"/>
                  </a:lnTo>
                  <a:lnTo>
                    <a:pt x="354" y="6"/>
                  </a:lnTo>
                  <a:lnTo>
                    <a:pt x="354" y="6"/>
                  </a:lnTo>
                  <a:lnTo>
                    <a:pt x="392" y="3"/>
                  </a:lnTo>
                  <a:lnTo>
                    <a:pt x="433" y="0"/>
                  </a:lnTo>
                  <a:lnTo>
                    <a:pt x="454" y="0"/>
                  </a:lnTo>
                  <a:lnTo>
                    <a:pt x="473" y="0"/>
                  </a:lnTo>
                  <a:lnTo>
                    <a:pt x="493" y="3"/>
                  </a:lnTo>
                  <a:lnTo>
                    <a:pt x="510" y="7"/>
                  </a:lnTo>
                  <a:lnTo>
                    <a:pt x="510" y="7"/>
                  </a:lnTo>
                  <a:lnTo>
                    <a:pt x="518" y="10"/>
                  </a:lnTo>
                  <a:lnTo>
                    <a:pt x="523" y="14"/>
                  </a:lnTo>
                  <a:lnTo>
                    <a:pt x="528" y="17"/>
                  </a:lnTo>
                  <a:lnTo>
                    <a:pt x="533" y="21"/>
                  </a:lnTo>
                  <a:lnTo>
                    <a:pt x="541" y="32"/>
                  </a:lnTo>
                  <a:lnTo>
                    <a:pt x="546" y="44"/>
                  </a:lnTo>
                  <a:lnTo>
                    <a:pt x="549" y="55"/>
                  </a:lnTo>
                  <a:lnTo>
                    <a:pt x="552" y="70"/>
                  </a:lnTo>
                  <a:lnTo>
                    <a:pt x="553" y="83"/>
                  </a:lnTo>
                  <a:lnTo>
                    <a:pt x="553" y="96"/>
                  </a:lnTo>
                  <a:lnTo>
                    <a:pt x="553" y="96"/>
                  </a:lnTo>
                  <a:lnTo>
                    <a:pt x="554" y="123"/>
                  </a:lnTo>
                  <a:lnTo>
                    <a:pt x="556" y="152"/>
                  </a:lnTo>
                  <a:lnTo>
                    <a:pt x="556" y="167"/>
                  </a:lnTo>
                  <a:lnTo>
                    <a:pt x="554" y="181"/>
                  </a:lnTo>
                  <a:lnTo>
                    <a:pt x="552" y="194"/>
                  </a:lnTo>
                  <a:lnTo>
                    <a:pt x="546" y="207"/>
                  </a:lnTo>
                  <a:lnTo>
                    <a:pt x="546" y="207"/>
                  </a:lnTo>
                  <a:lnTo>
                    <a:pt x="542" y="216"/>
                  </a:lnTo>
                  <a:lnTo>
                    <a:pt x="537" y="223"/>
                  </a:lnTo>
                  <a:lnTo>
                    <a:pt x="532" y="229"/>
                  </a:lnTo>
                  <a:lnTo>
                    <a:pt x="525" y="236"/>
                  </a:lnTo>
                  <a:lnTo>
                    <a:pt x="512" y="246"/>
                  </a:lnTo>
                  <a:lnTo>
                    <a:pt x="498" y="254"/>
                  </a:lnTo>
                  <a:lnTo>
                    <a:pt x="482" y="261"/>
                  </a:lnTo>
                  <a:lnTo>
                    <a:pt x="465" y="265"/>
                  </a:lnTo>
                  <a:lnTo>
                    <a:pt x="448" y="269"/>
                  </a:lnTo>
                  <a:lnTo>
                    <a:pt x="430" y="270"/>
                  </a:lnTo>
                  <a:lnTo>
                    <a:pt x="430" y="270"/>
                  </a:lnTo>
                  <a:lnTo>
                    <a:pt x="380" y="274"/>
                  </a:lnTo>
                  <a:lnTo>
                    <a:pt x="331" y="275"/>
                  </a:lnTo>
                  <a:lnTo>
                    <a:pt x="281" y="275"/>
                  </a:lnTo>
                  <a:lnTo>
                    <a:pt x="231" y="275"/>
                  </a:lnTo>
                  <a:lnTo>
                    <a:pt x="132" y="274"/>
                  </a:lnTo>
                  <a:lnTo>
                    <a:pt x="34" y="272"/>
                  </a:lnTo>
                  <a:lnTo>
                    <a:pt x="34" y="272"/>
                  </a:lnTo>
                  <a:lnTo>
                    <a:pt x="28" y="272"/>
                  </a:lnTo>
                  <a:lnTo>
                    <a:pt x="23" y="271"/>
                  </a:lnTo>
                  <a:lnTo>
                    <a:pt x="19" y="269"/>
                  </a:lnTo>
                  <a:lnTo>
                    <a:pt x="17" y="266"/>
                  </a:lnTo>
                  <a:lnTo>
                    <a:pt x="14" y="262"/>
                  </a:lnTo>
                  <a:lnTo>
                    <a:pt x="13" y="258"/>
                  </a:lnTo>
                  <a:lnTo>
                    <a:pt x="11" y="250"/>
                  </a:lnTo>
                  <a:lnTo>
                    <a:pt x="13" y="241"/>
                  </a:lnTo>
                  <a:lnTo>
                    <a:pt x="14" y="238"/>
                  </a:lnTo>
                  <a:lnTo>
                    <a:pt x="17" y="235"/>
                  </a:lnTo>
                  <a:lnTo>
                    <a:pt x="19" y="232"/>
                  </a:lnTo>
                  <a:lnTo>
                    <a:pt x="23" y="229"/>
                  </a:lnTo>
                  <a:lnTo>
                    <a:pt x="28" y="228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108" y="228"/>
                  </a:lnTo>
                  <a:lnTo>
                    <a:pt x="184" y="229"/>
                  </a:lnTo>
                  <a:lnTo>
                    <a:pt x="260" y="229"/>
                  </a:lnTo>
                  <a:lnTo>
                    <a:pt x="298" y="227"/>
                  </a:lnTo>
                  <a:lnTo>
                    <a:pt x="336" y="224"/>
                  </a:lnTo>
                  <a:lnTo>
                    <a:pt x="336" y="224"/>
                  </a:lnTo>
                  <a:lnTo>
                    <a:pt x="366" y="223"/>
                  </a:lnTo>
                  <a:lnTo>
                    <a:pt x="396" y="224"/>
                  </a:lnTo>
                  <a:lnTo>
                    <a:pt x="426" y="223"/>
                  </a:lnTo>
                  <a:lnTo>
                    <a:pt x="440" y="223"/>
                  </a:lnTo>
                  <a:lnTo>
                    <a:pt x="456" y="220"/>
                  </a:lnTo>
                  <a:lnTo>
                    <a:pt x="456" y="220"/>
                  </a:lnTo>
                  <a:lnTo>
                    <a:pt x="467" y="218"/>
                  </a:lnTo>
                  <a:lnTo>
                    <a:pt x="477" y="214"/>
                  </a:lnTo>
                  <a:lnTo>
                    <a:pt x="485" y="208"/>
                  </a:lnTo>
                  <a:lnTo>
                    <a:pt x="491" y="203"/>
                  </a:lnTo>
                  <a:lnTo>
                    <a:pt x="497" y="195"/>
                  </a:lnTo>
                  <a:lnTo>
                    <a:pt x="501" y="189"/>
                  </a:lnTo>
                  <a:lnTo>
                    <a:pt x="505" y="180"/>
                  </a:lnTo>
                  <a:lnTo>
                    <a:pt x="507" y="172"/>
                  </a:lnTo>
                  <a:lnTo>
                    <a:pt x="510" y="152"/>
                  </a:lnTo>
                  <a:lnTo>
                    <a:pt x="510" y="133"/>
                  </a:lnTo>
                  <a:lnTo>
                    <a:pt x="508" y="114"/>
                  </a:lnTo>
                  <a:lnTo>
                    <a:pt x="507" y="96"/>
                  </a:lnTo>
                  <a:lnTo>
                    <a:pt x="507" y="96"/>
                  </a:lnTo>
                  <a:lnTo>
                    <a:pt x="506" y="88"/>
                  </a:lnTo>
                  <a:lnTo>
                    <a:pt x="506" y="79"/>
                  </a:lnTo>
                  <a:lnTo>
                    <a:pt x="506" y="71"/>
                  </a:lnTo>
                  <a:lnTo>
                    <a:pt x="506" y="65"/>
                  </a:lnTo>
                  <a:lnTo>
                    <a:pt x="503" y="58"/>
                  </a:lnTo>
                  <a:lnTo>
                    <a:pt x="498" y="53"/>
                  </a:lnTo>
                  <a:lnTo>
                    <a:pt x="490" y="49"/>
                  </a:lnTo>
                  <a:lnTo>
                    <a:pt x="478" y="48"/>
                  </a:lnTo>
                  <a:lnTo>
                    <a:pt x="478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" name="Freeform 125"/>
            <p:cNvSpPr>
              <a:spLocks/>
            </p:cNvSpPr>
            <p:nvPr/>
          </p:nvSpPr>
          <p:spPr bwMode="auto">
            <a:xfrm>
              <a:off x="5508626" y="4500563"/>
              <a:ext cx="19050" cy="9048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4"/>
                </a:cxn>
                <a:cxn ang="0">
                  <a:pos x="1" y="217"/>
                </a:cxn>
                <a:cxn ang="0">
                  <a:pos x="4" y="221"/>
                </a:cxn>
                <a:cxn ang="0">
                  <a:pos x="7" y="224"/>
                </a:cxn>
                <a:cxn ang="0">
                  <a:pos x="11" y="227"/>
                </a:cxn>
                <a:cxn ang="0">
                  <a:pos x="14" y="228"/>
                </a:cxn>
                <a:cxn ang="0">
                  <a:pos x="22" y="229"/>
                </a:cxn>
                <a:cxn ang="0">
                  <a:pos x="31" y="228"/>
                </a:cxn>
                <a:cxn ang="0">
                  <a:pos x="35" y="227"/>
                </a:cxn>
                <a:cxn ang="0">
                  <a:pos x="38" y="224"/>
                </a:cxn>
                <a:cxn ang="0">
                  <a:pos x="41" y="221"/>
                </a:cxn>
                <a:cxn ang="0">
                  <a:pos x="43" y="217"/>
                </a:cxn>
                <a:cxn ang="0">
                  <a:pos x="45" y="214"/>
                </a:cxn>
                <a:cxn ang="0">
                  <a:pos x="46" y="20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5" y="17"/>
                </a:cxn>
                <a:cxn ang="0">
                  <a:pos x="43" y="12"/>
                </a:cxn>
                <a:cxn ang="0">
                  <a:pos x="41" y="8"/>
                </a:cxn>
                <a:cxn ang="0">
                  <a:pos x="38" y="6"/>
                </a:cxn>
                <a:cxn ang="0">
                  <a:pos x="35" y="3"/>
                </a:cxn>
                <a:cxn ang="0">
                  <a:pos x="31" y="2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46" h="229">
                  <a:moveTo>
                    <a:pt x="0" y="23"/>
                  </a:moveTo>
                  <a:lnTo>
                    <a:pt x="0" y="208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1" y="217"/>
                  </a:lnTo>
                  <a:lnTo>
                    <a:pt x="4" y="221"/>
                  </a:lnTo>
                  <a:lnTo>
                    <a:pt x="7" y="224"/>
                  </a:lnTo>
                  <a:lnTo>
                    <a:pt x="11" y="227"/>
                  </a:lnTo>
                  <a:lnTo>
                    <a:pt x="14" y="228"/>
                  </a:lnTo>
                  <a:lnTo>
                    <a:pt x="22" y="229"/>
                  </a:lnTo>
                  <a:lnTo>
                    <a:pt x="31" y="228"/>
                  </a:lnTo>
                  <a:lnTo>
                    <a:pt x="35" y="227"/>
                  </a:lnTo>
                  <a:lnTo>
                    <a:pt x="38" y="224"/>
                  </a:lnTo>
                  <a:lnTo>
                    <a:pt x="41" y="221"/>
                  </a:lnTo>
                  <a:lnTo>
                    <a:pt x="43" y="217"/>
                  </a:lnTo>
                  <a:lnTo>
                    <a:pt x="45" y="214"/>
                  </a:lnTo>
                  <a:lnTo>
                    <a:pt x="46" y="20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17"/>
                  </a:lnTo>
                  <a:lnTo>
                    <a:pt x="43" y="12"/>
                  </a:lnTo>
                  <a:lnTo>
                    <a:pt x="41" y="8"/>
                  </a:lnTo>
                  <a:lnTo>
                    <a:pt x="38" y="6"/>
                  </a:lnTo>
                  <a:lnTo>
                    <a:pt x="35" y="3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1" y="3"/>
                  </a:lnTo>
                  <a:lnTo>
                    <a:pt x="7" y="6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" name="Freeform 126"/>
            <p:cNvSpPr>
              <a:spLocks/>
            </p:cNvSpPr>
            <p:nvPr/>
          </p:nvSpPr>
          <p:spPr bwMode="auto">
            <a:xfrm>
              <a:off x="5502276" y="4656138"/>
              <a:ext cx="217488" cy="144463"/>
            </a:xfrm>
            <a:custGeom>
              <a:avLst/>
              <a:gdLst/>
              <a:ahLst/>
              <a:cxnLst>
                <a:cxn ang="0">
                  <a:pos x="548" y="17"/>
                </a:cxn>
                <a:cxn ang="0">
                  <a:pos x="541" y="7"/>
                </a:cxn>
                <a:cxn ang="0">
                  <a:pos x="531" y="0"/>
                </a:cxn>
                <a:cxn ang="0">
                  <a:pos x="523" y="0"/>
                </a:cxn>
                <a:cxn ang="0">
                  <a:pos x="507" y="7"/>
                </a:cxn>
                <a:cxn ang="0">
                  <a:pos x="501" y="21"/>
                </a:cxn>
                <a:cxn ang="0">
                  <a:pos x="503" y="190"/>
                </a:cxn>
                <a:cxn ang="0">
                  <a:pos x="503" y="240"/>
                </a:cxn>
                <a:cxn ang="0">
                  <a:pos x="497" y="283"/>
                </a:cxn>
                <a:cxn ang="0">
                  <a:pos x="484" y="302"/>
                </a:cxn>
                <a:cxn ang="0">
                  <a:pos x="471" y="310"/>
                </a:cxn>
                <a:cxn ang="0">
                  <a:pos x="431" y="321"/>
                </a:cxn>
                <a:cxn ang="0">
                  <a:pos x="397" y="322"/>
                </a:cxn>
                <a:cxn ang="0">
                  <a:pos x="267" y="314"/>
                </a:cxn>
                <a:cxn ang="0">
                  <a:pos x="180" y="312"/>
                </a:cxn>
                <a:cxn ang="0">
                  <a:pos x="115" y="305"/>
                </a:cxn>
                <a:cxn ang="0">
                  <a:pos x="81" y="292"/>
                </a:cxn>
                <a:cxn ang="0">
                  <a:pos x="57" y="268"/>
                </a:cxn>
                <a:cxn ang="0">
                  <a:pos x="49" y="244"/>
                </a:cxn>
                <a:cxn ang="0">
                  <a:pos x="47" y="195"/>
                </a:cxn>
                <a:cxn ang="0">
                  <a:pos x="49" y="132"/>
                </a:cxn>
                <a:cxn ang="0">
                  <a:pos x="53" y="51"/>
                </a:cxn>
                <a:cxn ang="0">
                  <a:pos x="55" y="19"/>
                </a:cxn>
                <a:cxn ang="0">
                  <a:pos x="48" y="7"/>
                </a:cxn>
                <a:cxn ang="0">
                  <a:pos x="32" y="2"/>
                </a:cxn>
                <a:cxn ang="0">
                  <a:pos x="17" y="7"/>
                </a:cxn>
                <a:cxn ang="0">
                  <a:pos x="10" y="19"/>
                </a:cxn>
                <a:cxn ang="0">
                  <a:pos x="8" y="58"/>
                </a:cxn>
                <a:cxn ang="0">
                  <a:pos x="0" y="166"/>
                </a:cxn>
                <a:cxn ang="0">
                  <a:pos x="2" y="238"/>
                </a:cxn>
                <a:cxn ang="0">
                  <a:pos x="17" y="288"/>
                </a:cxn>
                <a:cxn ang="0">
                  <a:pos x="30" y="314"/>
                </a:cxn>
                <a:cxn ang="0">
                  <a:pos x="59" y="336"/>
                </a:cxn>
                <a:cxn ang="0">
                  <a:pos x="97" y="349"/>
                </a:cxn>
                <a:cxn ang="0">
                  <a:pos x="166" y="357"/>
                </a:cxn>
                <a:cxn ang="0">
                  <a:pos x="260" y="359"/>
                </a:cxn>
                <a:cxn ang="0">
                  <a:pos x="417" y="363"/>
                </a:cxn>
                <a:cxn ang="0">
                  <a:pos x="464" y="360"/>
                </a:cxn>
                <a:cxn ang="0">
                  <a:pos x="498" y="348"/>
                </a:cxn>
                <a:cxn ang="0">
                  <a:pos x="518" y="332"/>
                </a:cxn>
                <a:cxn ang="0">
                  <a:pos x="539" y="298"/>
                </a:cxn>
                <a:cxn ang="0">
                  <a:pos x="548" y="245"/>
                </a:cxn>
                <a:cxn ang="0">
                  <a:pos x="550" y="194"/>
                </a:cxn>
                <a:cxn ang="0">
                  <a:pos x="549" y="23"/>
                </a:cxn>
              </a:cxnLst>
              <a:rect l="0" t="0" r="r" b="b"/>
              <a:pathLst>
                <a:path w="550" h="363">
                  <a:moveTo>
                    <a:pt x="549" y="23"/>
                  </a:moveTo>
                  <a:lnTo>
                    <a:pt x="549" y="23"/>
                  </a:lnTo>
                  <a:lnTo>
                    <a:pt x="548" y="17"/>
                  </a:lnTo>
                  <a:lnTo>
                    <a:pt x="547" y="13"/>
                  </a:lnTo>
                  <a:lnTo>
                    <a:pt x="545" y="9"/>
                  </a:lnTo>
                  <a:lnTo>
                    <a:pt x="541" y="7"/>
                  </a:lnTo>
                  <a:lnTo>
                    <a:pt x="539" y="4"/>
                  </a:lnTo>
                  <a:lnTo>
                    <a:pt x="535" y="2"/>
                  </a:lnTo>
                  <a:lnTo>
                    <a:pt x="531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lnTo>
                    <a:pt x="516" y="0"/>
                  </a:lnTo>
                  <a:lnTo>
                    <a:pt x="511" y="3"/>
                  </a:lnTo>
                  <a:lnTo>
                    <a:pt x="507" y="7"/>
                  </a:lnTo>
                  <a:lnTo>
                    <a:pt x="503" y="11"/>
                  </a:lnTo>
                  <a:lnTo>
                    <a:pt x="502" y="16"/>
                  </a:lnTo>
                  <a:lnTo>
                    <a:pt x="501" y="21"/>
                  </a:lnTo>
                  <a:lnTo>
                    <a:pt x="501" y="28"/>
                  </a:lnTo>
                  <a:lnTo>
                    <a:pt x="503" y="33"/>
                  </a:lnTo>
                  <a:lnTo>
                    <a:pt x="503" y="190"/>
                  </a:lnTo>
                  <a:lnTo>
                    <a:pt x="503" y="190"/>
                  </a:lnTo>
                  <a:lnTo>
                    <a:pt x="503" y="221"/>
                  </a:lnTo>
                  <a:lnTo>
                    <a:pt x="503" y="240"/>
                  </a:lnTo>
                  <a:lnTo>
                    <a:pt x="502" y="258"/>
                  </a:lnTo>
                  <a:lnTo>
                    <a:pt x="499" y="275"/>
                  </a:lnTo>
                  <a:lnTo>
                    <a:pt x="497" y="283"/>
                  </a:lnTo>
                  <a:lnTo>
                    <a:pt x="493" y="289"/>
                  </a:lnTo>
                  <a:lnTo>
                    <a:pt x="489" y="296"/>
                  </a:lnTo>
                  <a:lnTo>
                    <a:pt x="484" y="302"/>
                  </a:lnTo>
                  <a:lnTo>
                    <a:pt x="477" y="306"/>
                  </a:lnTo>
                  <a:lnTo>
                    <a:pt x="471" y="310"/>
                  </a:lnTo>
                  <a:lnTo>
                    <a:pt x="471" y="310"/>
                  </a:lnTo>
                  <a:lnTo>
                    <a:pt x="458" y="315"/>
                  </a:lnTo>
                  <a:lnTo>
                    <a:pt x="445" y="318"/>
                  </a:lnTo>
                  <a:lnTo>
                    <a:pt x="431" y="321"/>
                  </a:lnTo>
                  <a:lnTo>
                    <a:pt x="417" y="321"/>
                  </a:lnTo>
                  <a:lnTo>
                    <a:pt x="417" y="321"/>
                  </a:lnTo>
                  <a:lnTo>
                    <a:pt x="397" y="322"/>
                  </a:lnTo>
                  <a:lnTo>
                    <a:pt x="374" y="321"/>
                  </a:lnTo>
                  <a:lnTo>
                    <a:pt x="320" y="318"/>
                  </a:lnTo>
                  <a:lnTo>
                    <a:pt x="267" y="314"/>
                  </a:lnTo>
                  <a:lnTo>
                    <a:pt x="226" y="312"/>
                  </a:lnTo>
                  <a:lnTo>
                    <a:pt x="226" y="312"/>
                  </a:lnTo>
                  <a:lnTo>
                    <a:pt x="180" y="312"/>
                  </a:lnTo>
                  <a:lnTo>
                    <a:pt x="154" y="310"/>
                  </a:lnTo>
                  <a:lnTo>
                    <a:pt x="128" y="308"/>
                  </a:lnTo>
                  <a:lnTo>
                    <a:pt x="115" y="305"/>
                  </a:lnTo>
                  <a:lnTo>
                    <a:pt x="103" y="301"/>
                  </a:lnTo>
                  <a:lnTo>
                    <a:pt x="91" y="297"/>
                  </a:lnTo>
                  <a:lnTo>
                    <a:pt x="81" y="292"/>
                  </a:lnTo>
                  <a:lnTo>
                    <a:pt x="72" y="285"/>
                  </a:lnTo>
                  <a:lnTo>
                    <a:pt x="64" y="278"/>
                  </a:lnTo>
                  <a:lnTo>
                    <a:pt x="57" y="268"/>
                  </a:lnTo>
                  <a:lnTo>
                    <a:pt x="53" y="258"/>
                  </a:lnTo>
                  <a:lnTo>
                    <a:pt x="53" y="258"/>
                  </a:lnTo>
                  <a:lnTo>
                    <a:pt x="49" y="244"/>
                  </a:lnTo>
                  <a:lnTo>
                    <a:pt x="47" y="228"/>
                  </a:lnTo>
                  <a:lnTo>
                    <a:pt x="47" y="212"/>
                  </a:lnTo>
                  <a:lnTo>
                    <a:pt x="47" y="195"/>
                  </a:lnTo>
                  <a:lnTo>
                    <a:pt x="48" y="162"/>
                  </a:lnTo>
                  <a:lnTo>
                    <a:pt x="49" y="132"/>
                  </a:lnTo>
                  <a:lnTo>
                    <a:pt x="49" y="132"/>
                  </a:lnTo>
                  <a:lnTo>
                    <a:pt x="49" y="105"/>
                  </a:lnTo>
                  <a:lnTo>
                    <a:pt x="52" y="79"/>
                  </a:lnTo>
                  <a:lnTo>
                    <a:pt x="53" y="51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19"/>
                  </a:lnTo>
                  <a:lnTo>
                    <a:pt x="53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4" y="6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3" y="3"/>
                  </a:lnTo>
                  <a:lnTo>
                    <a:pt x="19" y="6"/>
                  </a:lnTo>
                  <a:lnTo>
                    <a:pt x="17" y="7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0" y="19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58"/>
                  </a:lnTo>
                  <a:lnTo>
                    <a:pt x="5" y="93"/>
                  </a:lnTo>
                  <a:lnTo>
                    <a:pt x="2" y="130"/>
                  </a:lnTo>
                  <a:lnTo>
                    <a:pt x="0" y="166"/>
                  </a:lnTo>
                  <a:lnTo>
                    <a:pt x="0" y="203"/>
                  </a:lnTo>
                  <a:lnTo>
                    <a:pt x="1" y="221"/>
                  </a:lnTo>
                  <a:lnTo>
                    <a:pt x="2" y="238"/>
                  </a:lnTo>
                  <a:lnTo>
                    <a:pt x="6" y="255"/>
                  </a:lnTo>
                  <a:lnTo>
                    <a:pt x="10" y="272"/>
                  </a:lnTo>
                  <a:lnTo>
                    <a:pt x="17" y="288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30" y="314"/>
                  </a:lnTo>
                  <a:lnTo>
                    <a:pt x="39" y="322"/>
                  </a:lnTo>
                  <a:lnTo>
                    <a:pt x="48" y="330"/>
                  </a:lnTo>
                  <a:lnTo>
                    <a:pt x="59" y="336"/>
                  </a:lnTo>
                  <a:lnTo>
                    <a:pt x="70" y="342"/>
                  </a:lnTo>
                  <a:lnTo>
                    <a:pt x="84" y="346"/>
                  </a:lnTo>
                  <a:lnTo>
                    <a:pt x="97" y="349"/>
                  </a:lnTo>
                  <a:lnTo>
                    <a:pt x="111" y="352"/>
                  </a:lnTo>
                  <a:lnTo>
                    <a:pt x="138" y="356"/>
                  </a:lnTo>
                  <a:lnTo>
                    <a:pt x="166" y="357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60" y="359"/>
                  </a:lnTo>
                  <a:lnTo>
                    <a:pt x="316" y="361"/>
                  </a:lnTo>
                  <a:lnTo>
                    <a:pt x="371" y="363"/>
                  </a:lnTo>
                  <a:lnTo>
                    <a:pt x="417" y="363"/>
                  </a:lnTo>
                  <a:lnTo>
                    <a:pt x="417" y="363"/>
                  </a:lnTo>
                  <a:lnTo>
                    <a:pt x="441" y="363"/>
                  </a:lnTo>
                  <a:lnTo>
                    <a:pt x="464" y="360"/>
                  </a:lnTo>
                  <a:lnTo>
                    <a:pt x="477" y="357"/>
                  </a:lnTo>
                  <a:lnTo>
                    <a:pt x="488" y="353"/>
                  </a:lnTo>
                  <a:lnTo>
                    <a:pt x="498" y="348"/>
                  </a:lnTo>
                  <a:lnTo>
                    <a:pt x="507" y="343"/>
                  </a:lnTo>
                  <a:lnTo>
                    <a:pt x="507" y="343"/>
                  </a:lnTo>
                  <a:lnTo>
                    <a:pt x="518" y="332"/>
                  </a:lnTo>
                  <a:lnTo>
                    <a:pt x="527" y="322"/>
                  </a:lnTo>
                  <a:lnTo>
                    <a:pt x="533" y="310"/>
                  </a:lnTo>
                  <a:lnTo>
                    <a:pt x="539" y="298"/>
                  </a:lnTo>
                  <a:lnTo>
                    <a:pt x="541" y="285"/>
                  </a:lnTo>
                  <a:lnTo>
                    <a:pt x="544" y="272"/>
                  </a:lnTo>
                  <a:lnTo>
                    <a:pt x="548" y="245"/>
                  </a:lnTo>
                  <a:lnTo>
                    <a:pt x="548" y="245"/>
                  </a:lnTo>
                  <a:lnTo>
                    <a:pt x="549" y="221"/>
                  </a:lnTo>
                  <a:lnTo>
                    <a:pt x="550" y="194"/>
                  </a:lnTo>
                  <a:lnTo>
                    <a:pt x="550" y="134"/>
                  </a:lnTo>
                  <a:lnTo>
                    <a:pt x="549" y="23"/>
                  </a:lnTo>
                  <a:lnTo>
                    <a:pt x="549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" name="Freeform 127"/>
            <p:cNvSpPr>
              <a:spLocks/>
            </p:cNvSpPr>
            <p:nvPr/>
          </p:nvSpPr>
          <p:spPr bwMode="auto">
            <a:xfrm>
              <a:off x="5694363" y="4497388"/>
              <a:ext cx="20638" cy="93663"/>
            </a:xfrm>
            <a:custGeom>
              <a:avLst/>
              <a:gdLst/>
              <a:ahLst/>
              <a:cxnLst>
                <a:cxn ang="0">
                  <a:pos x="49" y="142"/>
                </a:cxn>
                <a:cxn ang="0">
                  <a:pos x="49" y="142"/>
                </a:cxn>
                <a:cxn ang="0">
                  <a:pos x="50" y="82"/>
                </a:cxn>
                <a:cxn ang="0">
                  <a:pos x="51" y="22"/>
                </a:cxn>
                <a:cxn ang="0">
                  <a:pos x="51" y="22"/>
                </a:cxn>
                <a:cxn ang="0">
                  <a:pos x="51" y="17"/>
                </a:cxn>
                <a:cxn ang="0">
                  <a:pos x="49" y="13"/>
                </a:cxn>
                <a:cxn ang="0">
                  <a:pos x="47" y="9"/>
                </a:cxn>
                <a:cxn ang="0">
                  <a:pos x="44" y="6"/>
                </a:cxn>
                <a:cxn ang="0">
                  <a:pos x="41" y="4"/>
                </a:cxn>
                <a:cxn ang="0">
                  <a:pos x="37" y="2"/>
                </a:cxn>
                <a:cxn ang="0">
                  <a:pos x="28" y="0"/>
                </a:cxn>
                <a:cxn ang="0">
                  <a:pos x="20" y="2"/>
                </a:cxn>
                <a:cxn ang="0">
                  <a:pos x="16" y="4"/>
                </a:cxn>
                <a:cxn ang="0">
                  <a:pos x="12" y="6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6" y="17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4" y="87"/>
                </a:cxn>
                <a:cxn ang="0">
                  <a:pos x="3" y="153"/>
                </a:cxn>
                <a:cxn ang="0">
                  <a:pos x="3" y="153"/>
                </a:cxn>
                <a:cxn ang="0">
                  <a:pos x="2" y="170"/>
                </a:cxn>
                <a:cxn ang="0">
                  <a:pos x="0" y="187"/>
                </a:cxn>
                <a:cxn ang="0">
                  <a:pos x="0" y="204"/>
                </a:cxn>
                <a:cxn ang="0">
                  <a:pos x="2" y="212"/>
                </a:cxn>
                <a:cxn ang="0">
                  <a:pos x="3" y="220"/>
                </a:cxn>
                <a:cxn ang="0">
                  <a:pos x="3" y="220"/>
                </a:cxn>
                <a:cxn ang="0">
                  <a:pos x="6" y="225"/>
                </a:cxn>
                <a:cxn ang="0">
                  <a:pos x="8" y="229"/>
                </a:cxn>
                <a:cxn ang="0">
                  <a:pos x="12" y="231"/>
                </a:cxn>
                <a:cxn ang="0">
                  <a:pos x="16" y="234"/>
                </a:cxn>
                <a:cxn ang="0">
                  <a:pos x="20" y="235"/>
                </a:cxn>
                <a:cxn ang="0">
                  <a:pos x="24" y="235"/>
                </a:cxn>
                <a:cxn ang="0">
                  <a:pos x="32" y="235"/>
                </a:cxn>
                <a:cxn ang="0">
                  <a:pos x="40" y="231"/>
                </a:cxn>
                <a:cxn ang="0">
                  <a:pos x="44" y="229"/>
                </a:cxn>
                <a:cxn ang="0">
                  <a:pos x="46" y="225"/>
                </a:cxn>
                <a:cxn ang="0">
                  <a:pos x="47" y="222"/>
                </a:cxn>
                <a:cxn ang="0">
                  <a:pos x="49" y="217"/>
                </a:cxn>
                <a:cxn ang="0">
                  <a:pos x="49" y="213"/>
                </a:cxn>
                <a:cxn ang="0">
                  <a:pos x="47" y="208"/>
                </a:cxn>
                <a:cxn ang="0">
                  <a:pos x="47" y="208"/>
                </a:cxn>
                <a:cxn ang="0">
                  <a:pos x="46" y="201"/>
                </a:cxn>
                <a:cxn ang="0">
                  <a:pos x="45" y="193"/>
                </a:cxn>
                <a:cxn ang="0">
                  <a:pos x="46" y="175"/>
                </a:cxn>
                <a:cxn ang="0">
                  <a:pos x="47" y="158"/>
                </a:cxn>
                <a:cxn ang="0">
                  <a:pos x="49" y="142"/>
                </a:cxn>
                <a:cxn ang="0">
                  <a:pos x="49" y="142"/>
                </a:cxn>
              </a:cxnLst>
              <a:rect l="0" t="0" r="r" b="b"/>
              <a:pathLst>
                <a:path w="51" h="235">
                  <a:moveTo>
                    <a:pt x="49" y="142"/>
                  </a:moveTo>
                  <a:lnTo>
                    <a:pt x="49" y="142"/>
                  </a:lnTo>
                  <a:lnTo>
                    <a:pt x="50" y="8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17"/>
                  </a:lnTo>
                  <a:lnTo>
                    <a:pt x="49" y="13"/>
                  </a:lnTo>
                  <a:lnTo>
                    <a:pt x="47" y="9"/>
                  </a:lnTo>
                  <a:lnTo>
                    <a:pt x="44" y="6"/>
                  </a:lnTo>
                  <a:lnTo>
                    <a:pt x="41" y="4"/>
                  </a:lnTo>
                  <a:lnTo>
                    <a:pt x="37" y="2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2" y="6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6" y="17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4" y="87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2" y="170"/>
                  </a:lnTo>
                  <a:lnTo>
                    <a:pt x="0" y="187"/>
                  </a:lnTo>
                  <a:lnTo>
                    <a:pt x="0" y="204"/>
                  </a:lnTo>
                  <a:lnTo>
                    <a:pt x="2" y="212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6" y="225"/>
                  </a:lnTo>
                  <a:lnTo>
                    <a:pt x="8" y="229"/>
                  </a:lnTo>
                  <a:lnTo>
                    <a:pt x="12" y="231"/>
                  </a:lnTo>
                  <a:lnTo>
                    <a:pt x="16" y="234"/>
                  </a:lnTo>
                  <a:lnTo>
                    <a:pt x="20" y="235"/>
                  </a:lnTo>
                  <a:lnTo>
                    <a:pt x="24" y="235"/>
                  </a:lnTo>
                  <a:lnTo>
                    <a:pt x="32" y="235"/>
                  </a:lnTo>
                  <a:lnTo>
                    <a:pt x="40" y="231"/>
                  </a:lnTo>
                  <a:lnTo>
                    <a:pt x="44" y="229"/>
                  </a:lnTo>
                  <a:lnTo>
                    <a:pt x="46" y="225"/>
                  </a:lnTo>
                  <a:lnTo>
                    <a:pt x="47" y="222"/>
                  </a:lnTo>
                  <a:lnTo>
                    <a:pt x="49" y="217"/>
                  </a:lnTo>
                  <a:lnTo>
                    <a:pt x="49" y="213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1"/>
                  </a:lnTo>
                  <a:lnTo>
                    <a:pt x="45" y="193"/>
                  </a:lnTo>
                  <a:lnTo>
                    <a:pt x="46" y="175"/>
                  </a:lnTo>
                  <a:lnTo>
                    <a:pt x="47" y="158"/>
                  </a:lnTo>
                  <a:lnTo>
                    <a:pt x="49" y="142"/>
                  </a:lnTo>
                  <a:lnTo>
                    <a:pt x="49" y="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779152" y="3847596"/>
            <a:ext cx="840317" cy="1007533"/>
            <a:chOff x="5297488" y="3040063"/>
            <a:chExt cx="630238" cy="755650"/>
          </a:xfrm>
          <a:solidFill>
            <a:schemeClr val="tx1"/>
          </a:solidFill>
        </p:grpSpPr>
        <p:sp>
          <p:nvSpPr>
            <p:cNvPr id="77" name="Freeform 128"/>
            <p:cNvSpPr>
              <a:spLocks/>
            </p:cNvSpPr>
            <p:nvPr/>
          </p:nvSpPr>
          <p:spPr bwMode="auto">
            <a:xfrm>
              <a:off x="5313363" y="3502025"/>
              <a:ext cx="22225" cy="41275"/>
            </a:xfrm>
            <a:custGeom>
              <a:avLst/>
              <a:gdLst/>
              <a:ahLst/>
              <a:cxnLst>
                <a:cxn ang="0">
                  <a:pos x="14" y="83"/>
                </a:cxn>
                <a:cxn ang="0">
                  <a:pos x="14" y="83"/>
                </a:cxn>
                <a:cxn ang="0">
                  <a:pos x="20" y="74"/>
                </a:cxn>
                <a:cxn ang="0">
                  <a:pos x="25" y="64"/>
                </a:cxn>
                <a:cxn ang="0">
                  <a:pos x="39" y="45"/>
                </a:cxn>
                <a:cxn ang="0">
                  <a:pos x="46" y="36"/>
                </a:cxn>
                <a:cxn ang="0">
                  <a:pos x="51" y="27"/>
                </a:cxn>
                <a:cxn ang="0">
                  <a:pos x="55" y="17"/>
                </a:cxn>
                <a:cxn ang="0">
                  <a:pos x="58" y="5"/>
                </a:cxn>
                <a:cxn ang="0">
                  <a:pos x="58" y="5"/>
                </a:cxn>
                <a:cxn ang="0">
                  <a:pos x="58" y="3"/>
                </a:cxn>
                <a:cxn ang="0">
                  <a:pos x="56" y="1"/>
                </a:cxn>
                <a:cxn ang="0">
                  <a:pos x="54" y="1"/>
                </a:cxn>
                <a:cxn ang="0">
                  <a:pos x="52" y="0"/>
                </a:cxn>
                <a:cxn ang="0">
                  <a:pos x="48" y="1"/>
                </a:cxn>
                <a:cxn ang="0">
                  <a:pos x="47" y="3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4" y="11"/>
                </a:cxn>
                <a:cxn ang="0">
                  <a:pos x="43" y="18"/>
                </a:cxn>
                <a:cxn ang="0">
                  <a:pos x="37" y="30"/>
                </a:cxn>
                <a:cxn ang="0">
                  <a:pos x="29" y="39"/>
                </a:cxn>
                <a:cxn ang="0">
                  <a:pos x="21" y="49"/>
                </a:cxn>
                <a:cxn ang="0">
                  <a:pos x="21" y="49"/>
                </a:cxn>
                <a:cxn ang="0">
                  <a:pos x="13" y="60"/>
                </a:cxn>
                <a:cxn ang="0">
                  <a:pos x="6" y="71"/>
                </a:cxn>
                <a:cxn ang="0">
                  <a:pos x="3" y="85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" y="99"/>
                </a:cxn>
                <a:cxn ang="0">
                  <a:pos x="3" y="100"/>
                </a:cxn>
                <a:cxn ang="0">
                  <a:pos x="4" y="102"/>
                </a:cxn>
                <a:cxn ang="0">
                  <a:pos x="6" y="103"/>
                </a:cxn>
                <a:cxn ang="0">
                  <a:pos x="6" y="103"/>
                </a:cxn>
                <a:cxn ang="0">
                  <a:pos x="10" y="102"/>
                </a:cxn>
                <a:cxn ang="0">
                  <a:pos x="14" y="99"/>
                </a:cxn>
                <a:cxn ang="0">
                  <a:pos x="17" y="95"/>
                </a:cxn>
                <a:cxn ang="0">
                  <a:pos x="20" y="91"/>
                </a:cxn>
                <a:cxn ang="0">
                  <a:pos x="20" y="91"/>
                </a:cxn>
                <a:cxn ang="0">
                  <a:pos x="20" y="88"/>
                </a:cxn>
                <a:cxn ang="0">
                  <a:pos x="18" y="86"/>
                </a:cxn>
                <a:cxn ang="0">
                  <a:pos x="17" y="85"/>
                </a:cxn>
                <a:cxn ang="0">
                  <a:pos x="14" y="83"/>
                </a:cxn>
                <a:cxn ang="0">
                  <a:pos x="14" y="83"/>
                </a:cxn>
              </a:cxnLst>
              <a:rect l="0" t="0" r="r" b="b"/>
              <a:pathLst>
                <a:path w="58" h="103">
                  <a:moveTo>
                    <a:pt x="14" y="83"/>
                  </a:moveTo>
                  <a:lnTo>
                    <a:pt x="14" y="83"/>
                  </a:lnTo>
                  <a:lnTo>
                    <a:pt x="20" y="74"/>
                  </a:lnTo>
                  <a:lnTo>
                    <a:pt x="25" y="64"/>
                  </a:lnTo>
                  <a:lnTo>
                    <a:pt x="39" y="45"/>
                  </a:lnTo>
                  <a:lnTo>
                    <a:pt x="46" y="36"/>
                  </a:lnTo>
                  <a:lnTo>
                    <a:pt x="51" y="27"/>
                  </a:lnTo>
                  <a:lnTo>
                    <a:pt x="55" y="17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3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2" y="0"/>
                  </a:lnTo>
                  <a:lnTo>
                    <a:pt x="48" y="1"/>
                  </a:lnTo>
                  <a:lnTo>
                    <a:pt x="47" y="3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4" y="11"/>
                  </a:lnTo>
                  <a:lnTo>
                    <a:pt x="43" y="18"/>
                  </a:lnTo>
                  <a:lnTo>
                    <a:pt x="37" y="30"/>
                  </a:lnTo>
                  <a:lnTo>
                    <a:pt x="29" y="39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13" y="60"/>
                  </a:lnTo>
                  <a:lnTo>
                    <a:pt x="6" y="71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" y="99"/>
                  </a:lnTo>
                  <a:lnTo>
                    <a:pt x="3" y="100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10" y="102"/>
                  </a:lnTo>
                  <a:lnTo>
                    <a:pt x="14" y="99"/>
                  </a:lnTo>
                  <a:lnTo>
                    <a:pt x="17" y="95"/>
                  </a:lnTo>
                  <a:lnTo>
                    <a:pt x="20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18" y="86"/>
                  </a:lnTo>
                  <a:lnTo>
                    <a:pt x="17" y="85"/>
                  </a:lnTo>
                  <a:lnTo>
                    <a:pt x="14" y="83"/>
                  </a:lnTo>
                  <a:lnTo>
                    <a:pt x="14" y="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" name="Freeform 129"/>
            <p:cNvSpPr>
              <a:spLocks/>
            </p:cNvSpPr>
            <p:nvPr/>
          </p:nvSpPr>
          <p:spPr bwMode="auto">
            <a:xfrm>
              <a:off x="5353051" y="3505200"/>
              <a:ext cx="15875" cy="34925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0" y="6"/>
                </a:cxn>
                <a:cxn ang="0">
                  <a:pos x="29" y="12"/>
                </a:cxn>
                <a:cxn ang="0">
                  <a:pos x="27" y="17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16" y="32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0" y="49"/>
                </a:cxn>
                <a:cxn ang="0">
                  <a:pos x="4" y="59"/>
                </a:cxn>
                <a:cxn ang="0">
                  <a:pos x="2" y="71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2" y="87"/>
                </a:cxn>
                <a:cxn ang="0">
                  <a:pos x="6" y="88"/>
                </a:cxn>
                <a:cxn ang="0">
                  <a:pos x="10" y="87"/>
                </a:cxn>
                <a:cxn ang="0">
                  <a:pos x="11" y="84"/>
                </a:cxn>
                <a:cxn ang="0">
                  <a:pos x="12" y="83"/>
                </a:cxn>
                <a:cxn ang="0">
                  <a:pos x="12" y="83"/>
                </a:cxn>
                <a:cxn ang="0">
                  <a:pos x="13" y="70"/>
                </a:cxn>
                <a:cxn ang="0">
                  <a:pos x="17" y="55"/>
                </a:cxn>
                <a:cxn ang="0">
                  <a:pos x="23" y="42"/>
                </a:cxn>
                <a:cxn ang="0">
                  <a:pos x="30" y="32"/>
                </a:cxn>
                <a:cxn ang="0">
                  <a:pos x="30" y="32"/>
                </a:cxn>
                <a:cxn ang="0">
                  <a:pos x="34" y="25"/>
                </a:cxn>
                <a:cxn ang="0">
                  <a:pos x="38" y="20"/>
                </a:cxn>
                <a:cxn ang="0">
                  <a:pos x="41" y="13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3" y="2"/>
                </a:cxn>
                <a:cxn ang="0">
                  <a:pos x="32" y="3"/>
                </a:cxn>
                <a:cxn ang="0">
                  <a:pos x="30" y="6"/>
                </a:cxn>
                <a:cxn ang="0">
                  <a:pos x="30" y="6"/>
                </a:cxn>
              </a:cxnLst>
              <a:rect l="0" t="0" r="r" b="b"/>
              <a:pathLst>
                <a:path w="42" h="88">
                  <a:moveTo>
                    <a:pt x="30" y="6"/>
                  </a:moveTo>
                  <a:lnTo>
                    <a:pt x="30" y="6"/>
                  </a:lnTo>
                  <a:lnTo>
                    <a:pt x="29" y="12"/>
                  </a:lnTo>
                  <a:lnTo>
                    <a:pt x="27" y="1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6" y="32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0" y="49"/>
                  </a:lnTo>
                  <a:lnTo>
                    <a:pt x="4" y="59"/>
                  </a:lnTo>
                  <a:lnTo>
                    <a:pt x="2" y="71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2" y="87"/>
                  </a:lnTo>
                  <a:lnTo>
                    <a:pt x="6" y="88"/>
                  </a:lnTo>
                  <a:lnTo>
                    <a:pt x="10" y="87"/>
                  </a:lnTo>
                  <a:lnTo>
                    <a:pt x="11" y="84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3" y="70"/>
                  </a:lnTo>
                  <a:lnTo>
                    <a:pt x="17" y="55"/>
                  </a:lnTo>
                  <a:lnTo>
                    <a:pt x="23" y="4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4" y="25"/>
                  </a:lnTo>
                  <a:lnTo>
                    <a:pt x="38" y="20"/>
                  </a:lnTo>
                  <a:lnTo>
                    <a:pt x="41" y="13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" name="Freeform 130"/>
            <p:cNvSpPr>
              <a:spLocks/>
            </p:cNvSpPr>
            <p:nvPr/>
          </p:nvSpPr>
          <p:spPr bwMode="auto">
            <a:xfrm>
              <a:off x="5370513" y="3509963"/>
              <a:ext cx="25400" cy="38100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56" y="1"/>
                </a:cxn>
                <a:cxn ang="0">
                  <a:pos x="45" y="10"/>
                </a:cxn>
                <a:cxn ang="0">
                  <a:pos x="34" y="19"/>
                </a:cxn>
                <a:cxn ang="0">
                  <a:pos x="25" y="29"/>
                </a:cxn>
                <a:cxn ang="0">
                  <a:pos x="17" y="39"/>
                </a:cxn>
                <a:cxn ang="0">
                  <a:pos x="11" y="51"/>
                </a:cxn>
                <a:cxn ang="0">
                  <a:pos x="5" y="63"/>
                </a:cxn>
                <a:cxn ang="0">
                  <a:pos x="1" y="7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0" y="93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2" y="90"/>
                </a:cxn>
                <a:cxn ang="0">
                  <a:pos x="13" y="77"/>
                </a:cxn>
                <a:cxn ang="0">
                  <a:pos x="16" y="65"/>
                </a:cxn>
                <a:cxn ang="0">
                  <a:pos x="21" y="55"/>
                </a:cxn>
                <a:cxn ang="0">
                  <a:pos x="28" y="44"/>
                </a:cxn>
                <a:cxn ang="0">
                  <a:pos x="34" y="35"/>
                </a:cxn>
                <a:cxn ang="0">
                  <a:pos x="43" y="27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3" y="2"/>
                </a:cxn>
                <a:cxn ang="0">
                  <a:pos x="62" y="1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6" y="1"/>
                </a:cxn>
              </a:cxnLst>
              <a:rect l="0" t="0" r="r" b="b"/>
              <a:pathLst>
                <a:path w="64" h="95">
                  <a:moveTo>
                    <a:pt x="56" y="1"/>
                  </a:moveTo>
                  <a:lnTo>
                    <a:pt x="56" y="1"/>
                  </a:lnTo>
                  <a:lnTo>
                    <a:pt x="45" y="10"/>
                  </a:lnTo>
                  <a:lnTo>
                    <a:pt x="34" y="19"/>
                  </a:lnTo>
                  <a:lnTo>
                    <a:pt x="25" y="29"/>
                  </a:lnTo>
                  <a:lnTo>
                    <a:pt x="17" y="39"/>
                  </a:lnTo>
                  <a:lnTo>
                    <a:pt x="11" y="51"/>
                  </a:lnTo>
                  <a:lnTo>
                    <a:pt x="5" y="63"/>
                  </a:lnTo>
                  <a:lnTo>
                    <a:pt x="1" y="7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3" y="77"/>
                  </a:lnTo>
                  <a:lnTo>
                    <a:pt x="16" y="65"/>
                  </a:lnTo>
                  <a:lnTo>
                    <a:pt x="21" y="55"/>
                  </a:lnTo>
                  <a:lnTo>
                    <a:pt x="28" y="44"/>
                  </a:lnTo>
                  <a:lnTo>
                    <a:pt x="34" y="35"/>
                  </a:lnTo>
                  <a:lnTo>
                    <a:pt x="43" y="27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3" y="2"/>
                  </a:lnTo>
                  <a:lnTo>
                    <a:pt x="62" y="1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" name="Freeform 131"/>
            <p:cNvSpPr>
              <a:spLocks/>
            </p:cNvSpPr>
            <p:nvPr/>
          </p:nvSpPr>
          <p:spPr bwMode="auto">
            <a:xfrm>
              <a:off x="5570538" y="3505200"/>
              <a:ext cx="15875" cy="38100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20" y="24"/>
                </a:cxn>
                <a:cxn ang="0">
                  <a:pos x="10" y="45"/>
                </a:cxn>
                <a:cxn ang="0">
                  <a:pos x="6" y="55"/>
                </a:cxn>
                <a:cxn ang="0">
                  <a:pos x="3" y="67"/>
                </a:cxn>
                <a:cxn ang="0">
                  <a:pos x="2" y="78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2" y="93"/>
                </a:cxn>
                <a:cxn ang="0">
                  <a:pos x="6" y="96"/>
                </a:cxn>
                <a:cxn ang="0">
                  <a:pos x="10" y="93"/>
                </a:cxn>
                <a:cxn ang="0">
                  <a:pos x="11" y="92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2" y="79"/>
                </a:cxn>
                <a:cxn ang="0">
                  <a:pos x="15" y="68"/>
                </a:cxn>
                <a:cxn ang="0">
                  <a:pos x="17" y="58"/>
                </a:cxn>
                <a:cxn ang="0">
                  <a:pos x="21" y="47"/>
                </a:cxn>
                <a:cxn ang="0">
                  <a:pos x="31" y="28"/>
                </a:cxn>
                <a:cxn ang="0">
                  <a:pos x="41" y="10"/>
                </a:cxn>
                <a:cxn ang="0">
                  <a:pos x="41" y="10"/>
                </a:cxn>
                <a:cxn ang="0">
                  <a:pos x="42" y="7"/>
                </a:cxn>
                <a:cxn ang="0">
                  <a:pos x="42" y="4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3" y="2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2" h="96">
                  <a:moveTo>
                    <a:pt x="32" y="3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10" y="45"/>
                  </a:lnTo>
                  <a:lnTo>
                    <a:pt x="6" y="55"/>
                  </a:lnTo>
                  <a:lnTo>
                    <a:pt x="3" y="67"/>
                  </a:lnTo>
                  <a:lnTo>
                    <a:pt x="2" y="7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2" y="93"/>
                  </a:lnTo>
                  <a:lnTo>
                    <a:pt x="6" y="96"/>
                  </a:lnTo>
                  <a:lnTo>
                    <a:pt x="10" y="93"/>
                  </a:lnTo>
                  <a:lnTo>
                    <a:pt x="11" y="92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79"/>
                  </a:lnTo>
                  <a:lnTo>
                    <a:pt x="15" y="68"/>
                  </a:lnTo>
                  <a:lnTo>
                    <a:pt x="17" y="58"/>
                  </a:lnTo>
                  <a:lnTo>
                    <a:pt x="21" y="47"/>
                  </a:lnTo>
                  <a:lnTo>
                    <a:pt x="31" y="28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2" y="7"/>
                  </a:lnTo>
                  <a:lnTo>
                    <a:pt x="42" y="4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" name="Freeform 132"/>
            <p:cNvSpPr>
              <a:spLocks/>
            </p:cNvSpPr>
            <p:nvPr/>
          </p:nvSpPr>
          <p:spPr bwMode="auto">
            <a:xfrm>
              <a:off x="5591176" y="3514725"/>
              <a:ext cx="17463" cy="26988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4" y="20"/>
                </a:cxn>
                <a:cxn ang="0">
                  <a:pos x="16" y="34"/>
                </a:cxn>
                <a:cxn ang="0">
                  <a:pos x="7" y="4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1"/>
                </a:cxn>
                <a:cxn ang="0">
                  <a:pos x="4" y="71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8" y="52"/>
                </a:cxn>
                <a:cxn ang="0">
                  <a:pos x="26" y="37"/>
                </a:cxn>
                <a:cxn ang="0">
                  <a:pos x="34" y="22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1" y="3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1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71">
                  <a:moveTo>
                    <a:pt x="30" y="4"/>
                  </a:moveTo>
                  <a:lnTo>
                    <a:pt x="30" y="4"/>
                  </a:lnTo>
                  <a:lnTo>
                    <a:pt x="24" y="20"/>
                  </a:lnTo>
                  <a:lnTo>
                    <a:pt x="16" y="34"/>
                  </a:lnTo>
                  <a:lnTo>
                    <a:pt x="7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1"/>
                  </a:lnTo>
                  <a:lnTo>
                    <a:pt x="4" y="71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8" y="52"/>
                  </a:lnTo>
                  <a:lnTo>
                    <a:pt x="26" y="37"/>
                  </a:lnTo>
                  <a:lnTo>
                    <a:pt x="34" y="2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" name="Freeform 133"/>
            <p:cNvSpPr>
              <a:spLocks/>
            </p:cNvSpPr>
            <p:nvPr/>
          </p:nvSpPr>
          <p:spPr bwMode="auto">
            <a:xfrm>
              <a:off x="5616576" y="3511550"/>
              <a:ext cx="19050" cy="34925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38" y="3"/>
                </a:cxn>
                <a:cxn ang="0">
                  <a:pos x="26" y="22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10" y="51"/>
                </a:cxn>
                <a:cxn ang="0">
                  <a:pos x="7" y="60"/>
                </a:cxn>
                <a:cxn ang="0">
                  <a:pos x="5" y="69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1" y="85"/>
                </a:cxn>
                <a:cxn ang="0">
                  <a:pos x="2" y="86"/>
                </a:cxn>
                <a:cxn ang="0">
                  <a:pos x="5" y="88"/>
                </a:cxn>
                <a:cxn ang="0">
                  <a:pos x="6" y="86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3" y="79"/>
                </a:cxn>
                <a:cxn ang="0">
                  <a:pos x="15" y="69"/>
                </a:cxn>
                <a:cxn ang="0">
                  <a:pos x="20" y="52"/>
                </a:cxn>
                <a:cxn ang="0">
                  <a:pos x="20" y="52"/>
                </a:cxn>
                <a:cxn ang="0">
                  <a:pos x="26" y="42"/>
                </a:cxn>
                <a:cxn ang="0">
                  <a:pos x="32" y="30"/>
                </a:cxn>
                <a:cxn ang="0">
                  <a:pos x="40" y="20"/>
                </a:cxn>
                <a:cxn ang="0">
                  <a:pos x="47" y="8"/>
                </a:cxn>
                <a:cxn ang="0">
                  <a:pos x="47" y="8"/>
                </a:cxn>
                <a:cxn ang="0">
                  <a:pos x="48" y="5"/>
                </a:cxn>
                <a:cxn ang="0">
                  <a:pos x="48" y="4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48" h="88">
                  <a:moveTo>
                    <a:pt x="38" y="3"/>
                  </a:moveTo>
                  <a:lnTo>
                    <a:pt x="38" y="3"/>
                  </a:lnTo>
                  <a:lnTo>
                    <a:pt x="26" y="2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0" y="51"/>
                  </a:lnTo>
                  <a:lnTo>
                    <a:pt x="7" y="60"/>
                  </a:lnTo>
                  <a:lnTo>
                    <a:pt x="5" y="69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2" y="86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3" y="79"/>
                  </a:lnTo>
                  <a:lnTo>
                    <a:pt x="15" y="69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6" y="42"/>
                  </a:lnTo>
                  <a:lnTo>
                    <a:pt x="32" y="30"/>
                  </a:lnTo>
                  <a:lnTo>
                    <a:pt x="40" y="20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5"/>
                  </a:lnTo>
                  <a:lnTo>
                    <a:pt x="48" y="4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" name="Freeform 134"/>
            <p:cNvSpPr>
              <a:spLocks/>
            </p:cNvSpPr>
            <p:nvPr/>
          </p:nvSpPr>
          <p:spPr bwMode="auto">
            <a:xfrm>
              <a:off x="5322888" y="3700463"/>
              <a:ext cx="25400" cy="50800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45" y="14"/>
                </a:cxn>
                <a:cxn ang="0">
                  <a:pos x="37" y="28"/>
                </a:cxn>
                <a:cxn ang="0">
                  <a:pos x="31" y="43"/>
                </a:cxn>
                <a:cxn ang="0">
                  <a:pos x="24" y="57"/>
                </a:cxn>
                <a:cxn ang="0">
                  <a:pos x="14" y="87"/>
                </a:cxn>
                <a:cxn ang="0">
                  <a:pos x="7" y="103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0" y="121"/>
                </a:cxn>
                <a:cxn ang="0">
                  <a:pos x="3" y="125"/>
                </a:cxn>
                <a:cxn ang="0">
                  <a:pos x="6" y="125"/>
                </a:cxn>
                <a:cxn ang="0">
                  <a:pos x="7" y="125"/>
                </a:cxn>
                <a:cxn ang="0">
                  <a:pos x="10" y="125"/>
                </a:cxn>
                <a:cxn ang="0">
                  <a:pos x="11" y="123"/>
                </a:cxn>
                <a:cxn ang="0">
                  <a:pos x="11" y="123"/>
                </a:cxn>
                <a:cxn ang="0">
                  <a:pos x="18" y="108"/>
                </a:cxn>
                <a:cxn ang="0">
                  <a:pos x="23" y="94"/>
                </a:cxn>
                <a:cxn ang="0">
                  <a:pos x="33" y="64"/>
                </a:cxn>
                <a:cxn ang="0">
                  <a:pos x="40" y="49"/>
                </a:cxn>
                <a:cxn ang="0">
                  <a:pos x="46" y="35"/>
                </a:cxn>
                <a:cxn ang="0">
                  <a:pos x="54" y="22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5" y="8"/>
                </a:cxn>
                <a:cxn ang="0">
                  <a:pos x="65" y="5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5" h="125">
                  <a:moveTo>
                    <a:pt x="55" y="1"/>
                  </a:moveTo>
                  <a:lnTo>
                    <a:pt x="55" y="1"/>
                  </a:lnTo>
                  <a:lnTo>
                    <a:pt x="45" y="14"/>
                  </a:lnTo>
                  <a:lnTo>
                    <a:pt x="37" y="28"/>
                  </a:lnTo>
                  <a:lnTo>
                    <a:pt x="31" y="43"/>
                  </a:lnTo>
                  <a:lnTo>
                    <a:pt x="24" y="57"/>
                  </a:lnTo>
                  <a:lnTo>
                    <a:pt x="14" y="87"/>
                  </a:lnTo>
                  <a:lnTo>
                    <a:pt x="7" y="10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0" y="121"/>
                  </a:lnTo>
                  <a:lnTo>
                    <a:pt x="3" y="125"/>
                  </a:lnTo>
                  <a:lnTo>
                    <a:pt x="6" y="125"/>
                  </a:lnTo>
                  <a:lnTo>
                    <a:pt x="7" y="125"/>
                  </a:lnTo>
                  <a:lnTo>
                    <a:pt x="10" y="125"/>
                  </a:lnTo>
                  <a:lnTo>
                    <a:pt x="11" y="123"/>
                  </a:lnTo>
                  <a:lnTo>
                    <a:pt x="11" y="123"/>
                  </a:lnTo>
                  <a:lnTo>
                    <a:pt x="18" y="108"/>
                  </a:lnTo>
                  <a:lnTo>
                    <a:pt x="23" y="94"/>
                  </a:lnTo>
                  <a:lnTo>
                    <a:pt x="33" y="64"/>
                  </a:lnTo>
                  <a:lnTo>
                    <a:pt x="40" y="49"/>
                  </a:lnTo>
                  <a:lnTo>
                    <a:pt x="46" y="35"/>
                  </a:lnTo>
                  <a:lnTo>
                    <a:pt x="54" y="22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5" y="8"/>
                  </a:lnTo>
                  <a:lnTo>
                    <a:pt x="65" y="5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" name="Freeform 135"/>
            <p:cNvSpPr>
              <a:spLocks/>
            </p:cNvSpPr>
            <p:nvPr/>
          </p:nvSpPr>
          <p:spPr bwMode="auto">
            <a:xfrm>
              <a:off x="5349876" y="3725863"/>
              <a:ext cx="19050" cy="39688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7" y="5"/>
                </a:cxn>
                <a:cxn ang="0">
                  <a:pos x="36" y="11"/>
                </a:cxn>
                <a:cxn ang="0">
                  <a:pos x="34" y="17"/>
                </a:cxn>
                <a:cxn ang="0">
                  <a:pos x="26" y="29"/>
                </a:cxn>
                <a:cxn ang="0">
                  <a:pos x="18" y="39"/>
                </a:cxn>
                <a:cxn ang="0">
                  <a:pos x="11" y="51"/>
                </a:cxn>
                <a:cxn ang="0">
                  <a:pos x="11" y="51"/>
                </a:cxn>
                <a:cxn ang="0">
                  <a:pos x="7" y="62"/>
                </a:cxn>
                <a:cxn ang="0">
                  <a:pos x="3" y="73"/>
                </a:cxn>
                <a:cxn ang="0">
                  <a:pos x="1" y="85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0" y="100"/>
                </a:cxn>
                <a:cxn ang="0">
                  <a:pos x="1" y="101"/>
                </a:cxn>
                <a:cxn ang="0">
                  <a:pos x="5" y="102"/>
                </a:cxn>
                <a:cxn ang="0">
                  <a:pos x="9" y="101"/>
                </a:cxn>
                <a:cxn ang="0">
                  <a:pos x="10" y="100"/>
                </a:cxn>
                <a:cxn ang="0">
                  <a:pos x="11" y="97"/>
                </a:cxn>
                <a:cxn ang="0">
                  <a:pos x="11" y="97"/>
                </a:cxn>
                <a:cxn ang="0">
                  <a:pos x="13" y="83"/>
                </a:cxn>
                <a:cxn ang="0">
                  <a:pos x="17" y="68"/>
                </a:cxn>
                <a:cxn ang="0">
                  <a:pos x="22" y="55"/>
                </a:cxn>
                <a:cxn ang="0">
                  <a:pos x="28" y="42"/>
                </a:cxn>
                <a:cxn ang="0">
                  <a:pos x="28" y="42"/>
                </a:cxn>
                <a:cxn ang="0">
                  <a:pos x="35" y="33"/>
                </a:cxn>
                <a:cxn ang="0">
                  <a:pos x="41" y="25"/>
                </a:cxn>
                <a:cxn ang="0">
                  <a:pos x="47" y="16"/>
                </a:cxn>
                <a:cxn ang="0">
                  <a:pos x="48" y="11"/>
                </a:cxn>
                <a:cxn ang="0">
                  <a:pos x="49" y="5"/>
                </a:cxn>
                <a:cxn ang="0">
                  <a:pos x="49" y="5"/>
                </a:cxn>
                <a:cxn ang="0">
                  <a:pos x="49" y="3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7" y="5"/>
                </a:cxn>
                <a:cxn ang="0">
                  <a:pos x="37" y="5"/>
                </a:cxn>
              </a:cxnLst>
              <a:rect l="0" t="0" r="r" b="b"/>
              <a:pathLst>
                <a:path w="49" h="102">
                  <a:moveTo>
                    <a:pt x="37" y="5"/>
                  </a:moveTo>
                  <a:lnTo>
                    <a:pt x="37" y="5"/>
                  </a:lnTo>
                  <a:lnTo>
                    <a:pt x="36" y="11"/>
                  </a:lnTo>
                  <a:lnTo>
                    <a:pt x="34" y="17"/>
                  </a:lnTo>
                  <a:lnTo>
                    <a:pt x="26" y="29"/>
                  </a:lnTo>
                  <a:lnTo>
                    <a:pt x="18" y="39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7" y="62"/>
                  </a:lnTo>
                  <a:lnTo>
                    <a:pt x="3" y="73"/>
                  </a:lnTo>
                  <a:lnTo>
                    <a:pt x="1" y="85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1" y="101"/>
                  </a:lnTo>
                  <a:lnTo>
                    <a:pt x="5" y="102"/>
                  </a:lnTo>
                  <a:lnTo>
                    <a:pt x="9" y="101"/>
                  </a:lnTo>
                  <a:lnTo>
                    <a:pt x="10" y="100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3" y="83"/>
                  </a:lnTo>
                  <a:lnTo>
                    <a:pt x="17" y="68"/>
                  </a:lnTo>
                  <a:lnTo>
                    <a:pt x="22" y="55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35" y="33"/>
                  </a:lnTo>
                  <a:lnTo>
                    <a:pt x="41" y="25"/>
                  </a:lnTo>
                  <a:lnTo>
                    <a:pt x="47" y="16"/>
                  </a:lnTo>
                  <a:lnTo>
                    <a:pt x="48" y="11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3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7" y="5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" name="Freeform 136"/>
            <p:cNvSpPr>
              <a:spLocks/>
            </p:cNvSpPr>
            <p:nvPr/>
          </p:nvSpPr>
          <p:spPr bwMode="auto">
            <a:xfrm>
              <a:off x="5392738" y="3740150"/>
              <a:ext cx="25400" cy="4127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34" y="22"/>
                </a:cxn>
                <a:cxn ang="0">
                  <a:pos x="25" y="33"/>
                </a:cxn>
                <a:cxn ang="0">
                  <a:pos x="17" y="45"/>
                </a:cxn>
                <a:cxn ang="0">
                  <a:pos x="10" y="56"/>
                </a:cxn>
                <a:cxn ang="0">
                  <a:pos x="5" y="68"/>
                </a:cxn>
                <a:cxn ang="0">
                  <a:pos x="1" y="82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0" y="99"/>
                </a:cxn>
                <a:cxn ang="0">
                  <a:pos x="1" y="101"/>
                </a:cxn>
                <a:cxn ang="0">
                  <a:pos x="5" y="102"/>
                </a:cxn>
                <a:cxn ang="0">
                  <a:pos x="9" y="101"/>
                </a:cxn>
                <a:cxn ang="0">
                  <a:pos x="10" y="99"/>
                </a:cxn>
                <a:cxn ang="0">
                  <a:pos x="10" y="97"/>
                </a:cxn>
                <a:cxn ang="0">
                  <a:pos x="10" y="97"/>
                </a:cxn>
                <a:cxn ang="0">
                  <a:pos x="12" y="84"/>
                </a:cxn>
                <a:cxn ang="0">
                  <a:pos x="15" y="71"/>
                </a:cxn>
                <a:cxn ang="0">
                  <a:pos x="21" y="59"/>
                </a:cxn>
                <a:cxn ang="0">
                  <a:pos x="27" y="48"/>
                </a:cxn>
                <a:cxn ang="0">
                  <a:pos x="35" y="38"/>
                </a:cxn>
                <a:cxn ang="0">
                  <a:pos x="44" y="29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1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4" h="102">
                  <a:moveTo>
                    <a:pt x="55" y="1"/>
                  </a:moveTo>
                  <a:lnTo>
                    <a:pt x="55" y="1"/>
                  </a:lnTo>
                  <a:lnTo>
                    <a:pt x="34" y="22"/>
                  </a:lnTo>
                  <a:lnTo>
                    <a:pt x="25" y="33"/>
                  </a:lnTo>
                  <a:lnTo>
                    <a:pt x="17" y="45"/>
                  </a:lnTo>
                  <a:lnTo>
                    <a:pt x="10" y="56"/>
                  </a:lnTo>
                  <a:lnTo>
                    <a:pt x="5" y="68"/>
                  </a:lnTo>
                  <a:lnTo>
                    <a:pt x="1" y="82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1" y="101"/>
                  </a:lnTo>
                  <a:lnTo>
                    <a:pt x="5" y="102"/>
                  </a:lnTo>
                  <a:lnTo>
                    <a:pt x="9" y="101"/>
                  </a:lnTo>
                  <a:lnTo>
                    <a:pt x="10" y="99"/>
                  </a:lnTo>
                  <a:lnTo>
                    <a:pt x="10" y="97"/>
                  </a:lnTo>
                  <a:lnTo>
                    <a:pt x="10" y="97"/>
                  </a:lnTo>
                  <a:lnTo>
                    <a:pt x="12" y="84"/>
                  </a:lnTo>
                  <a:lnTo>
                    <a:pt x="15" y="71"/>
                  </a:lnTo>
                  <a:lnTo>
                    <a:pt x="21" y="59"/>
                  </a:lnTo>
                  <a:lnTo>
                    <a:pt x="27" y="48"/>
                  </a:lnTo>
                  <a:lnTo>
                    <a:pt x="35" y="38"/>
                  </a:lnTo>
                  <a:lnTo>
                    <a:pt x="44" y="2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1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" name="Freeform 137"/>
            <p:cNvSpPr>
              <a:spLocks/>
            </p:cNvSpPr>
            <p:nvPr/>
          </p:nvSpPr>
          <p:spPr bwMode="auto">
            <a:xfrm>
              <a:off x="5437188" y="3746500"/>
              <a:ext cx="23813" cy="381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5" y="4"/>
                </a:cxn>
                <a:cxn ang="0">
                  <a:pos x="40" y="14"/>
                </a:cxn>
                <a:cxn ang="0">
                  <a:pos x="34" y="23"/>
                </a:cxn>
                <a:cxn ang="0">
                  <a:pos x="19" y="42"/>
                </a:cxn>
                <a:cxn ang="0">
                  <a:pos x="19" y="42"/>
                </a:cxn>
                <a:cxn ang="0">
                  <a:pos x="17" y="46"/>
                </a:cxn>
                <a:cxn ang="0">
                  <a:pos x="15" y="49"/>
                </a:cxn>
                <a:cxn ang="0">
                  <a:pos x="14" y="59"/>
                </a:cxn>
                <a:cxn ang="0">
                  <a:pos x="14" y="59"/>
                </a:cxn>
                <a:cxn ang="0">
                  <a:pos x="11" y="66"/>
                </a:cxn>
                <a:cxn ang="0">
                  <a:pos x="7" y="73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9"/>
                </a:cxn>
                <a:cxn ang="0">
                  <a:pos x="0" y="90"/>
                </a:cxn>
                <a:cxn ang="0">
                  <a:pos x="2" y="94"/>
                </a:cxn>
                <a:cxn ang="0">
                  <a:pos x="6" y="94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17" y="80"/>
                </a:cxn>
                <a:cxn ang="0">
                  <a:pos x="23" y="68"/>
                </a:cxn>
                <a:cxn ang="0">
                  <a:pos x="23" y="68"/>
                </a:cxn>
                <a:cxn ang="0">
                  <a:pos x="24" y="63"/>
                </a:cxn>
                <a:cxn ang="0">
                  <a:pos x="26" y="57"/>
                </a:cxn>
                <a:cxn ang="0">
                  <a:pos x="27" y="52"/>
                </a:cxn>
                <a:cxn ang="0">
                  <a:pos x="30" y="47"/>
                </a:cxn>
                <a:cxn ang="0">
                  <a:pos x="30" y="47"/>
                </a:cxn>
                <a:cxn ang="0">
                  <a:pos x="36" y="36"/>
                </a:cxn>
                <a:cxn ang="0">
                  <a:pos x="44" y="27"/>
                </a:cxn>
                <a:cxn ang="0">
                  <a:pos x="51" y="18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57" h="94">
                  <a:moveTo>
                    <a:pt x="45" y="4"/>
                  </a:moveTo>
                  <a:lnTo>
                    <a:pt x="45" y="4"/>
                  </a:lnTo>
                  <a:lnTo>
                    <a:pt x="40" y="14"/>
                  </a:lnTo>
                  <a:lnTo>
                    <a:pt x="34" y="23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7" y="46"/>
                  </a:lnTo>
                  <a:lnTo>
                    <a:pt x="15" y="4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1" y="66"/>
                  </a:lnTo>
                  <a:lnTo>
                    <a:pt x="7" y="7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6" y="94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7" y="80"/>
                  </a:lnTo>
                  <a:lnTo>
                    <a:pt x="23" y="68"/>
                  </a:lnTo>
                  <a:lnTo>
                    <a:pt x="23" y="68"/>
                  </a:lnTo>
                  <a:lnTo>
                    <a:pt x="24" y="63"/>
                  </a:lnTo>
                  <a:lnTo>
                    <a:pt x="26" y="57"/>
                  </a:lnTo>
                  <a:lnTo>
                    <a:pt x="27" y="52"/>
                  </a:lnTo>
                  <a:lnTo>
                    <a:pt x="30" y="47"/>
                  </a:lnTo>
                  <a:lnTo>
                    <a:pt x="30" y="47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1" y="1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" name="Freeform 138"/>
            <p:cNvSpPr>
              <a:spLocks/>
            </p:cNvSpPr>
            <p:nvPr/>
          </p:nvSpPr>
          <p:spPr bwMode="auto">
            <a:xfrm>
              <a:off x="5491163" y="3746500"/>
              <a:ext cx="26988" cy="3492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6" y="6"/>
                </a:cxn>
                <a:cxn ang="0">
                  <a:pos x="37" y="15"/>
                </a:cxn>
                <a:cxn ang="0">
                  <a:pos x="29" y="25"/>
                </a:cxn>
                <a:cxn ang="0">
                  <a:pos x="23" y="35"/>
                </a:cxn>
                <a:cxn ang="0">
                  <a:pos x="12" y="56"/>
                </a:cxn>
                <a:cxn ang="0">
                  <a:pos x="6" y="68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0" y="82"/>
                </a:cxn>
                <a:cxn ang="0">
                  <a:pos x="3" y="86"/>
                </a:cxn>
                <a:cxn ang="0">
                  <a:pos x="6" y="86"/>
                </a:cxn>
                <a:cxn ang="0">
                  <a:pos x="8" y="86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16" y="74"/>
                </a:cxn>
                <a:cxn ang="0">
                  <a:pos x="21" y="64"/>
                </a:cxn>
                <a:cxn ang="0">
                  <a:pos x="31" y="43"/>
                </a:cxn>
                <a:cxn ang="0">
                  <a:pos x="37" y="34"/>
                </a:cxn>
                <a:cxn ang="0">
                  <a:pos x="43" y="25"/>
                </a:cxn>
                <a:cxn ang="0">
                  <a:pos x="52" y="17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3" y="8"/>
                </a:cxn>
                <a:cxn ang="0">
                  <a:pos x="64" y="6"/>
                </a:cxn>
                <a:cxn ang="0">
                  <a:pos x="63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6" y="0"/>
                </a:cxn>
              </a:cxnLst>
              <a:rect l="0" t="0" r="r" b="b"/>
              <a:pathLst>
                <a:path w="64" h="86">
                  <a:moveTo>
                    <a:pt x="56" y="0"/>
                  </a:moveTo>
                  <a:lnTo>
                    <a:pt x="56" y="0"/>
                  </a:lnTo>
                  <a:lnTo>
                    <a:pt x="46" y="6"/>
                  </a:lnTo>
                  <a:lnTo>
                    <a:pt x="37" y="15"/>
                  </a:lnTo>
                  <a:lnTo>
                    <a:pt x="29" y="25"/>
                  </a:lnTo>
                  <a:lnTo>
                    <a:pt x="23" y="35"/>
                  </a:lnTo>
                  <a:lnTo>
                    <a:pt x="12" y="56"/>
                  </a:lnTo>
                  <a:lnTo>
                    <a:pt x="6" y="6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3" y="86"/>
                  </a:lnTo>
                  <a:lnTo>
                    <a:pt x="6" y="86"/>
                  </a:lnTo>
                  <a:lnTo>
                    <a:pt x="8" y="8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6" y="74"/>
                  </a:lnTo>
                  <a:lnTo>
                    <a:pt x="21" y="64"/>
                  </a:lnTo>
                  <a:lnTo>
                    <a:pt x="31" y="43"/>
                  </a:lnTo>
                  <a:lnTo>
                    <a:pt x="37" y="34"/>
                  </a:lnTo>
                  <a:lnTo>
                    <a:pt x="43" y="25"/>
                  </a:lnTo>
                  <a:lnTo>
                    <a:pt x="52" y="17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8"/>
                  </a:lnTo>
                  <a:lnTo>
                    <a:pt x="64" y="6"/>
                  </a:lnTo>
                  <a:lnTo>
                    <a:pt x="63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" name="Freeform 139"/>
            <p:cNvSpPr>
              <a:spLocks/>
            </p:cNvSpPr>
            <p:nvPr/>
          </p:nvSpPr>
          <p:spPr bwMode="auto">
            <a:xfrm>
              <a:off x="5534026" y="3740150"/>
              <a:ext cx="285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54" y="8"/>
                </a:cxn>
                <a:cxn ang="0">
                  <a:pos x="44" y="17"/>
                </a:cxn>
                <a:cxn ang="0">
                  <a:pos x="35" y="26"/>
                </a:cxn>
                <a:cxn ang="0">
                  <a:pos x="26" y="35"/>
                </a:cxn>
                <a:cxn ang="0">
                  <a:pos x="18" y="46"/>
                </a:cxn>
                <a:cxn ang="0">
                  <a:pos x="12" y="58"/>
                </a:cxn>
                <a:cxn ang="0">
                  <a:pos x="5" y="68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5"/>
                </a:cxn>
                <a:cxn ang="0">
                  <a:pos x="3" y="86"/>
                </a:cxn>
                <a:cxn ang="0">
                  <a:pos x="4" y="86"/>
                </a:cxn>
                <a:cxn ang="0">
                  <a:pos x="8" y="86"/>
                </a:cxn>
                <a:cxn ang="0">
                  <a:pos x="10" y="85"/>
                </a:cxn>
                <a:cxn ang="0">
                  <a:pos x="12" y="84"/>
                </a:cxn>
                <a:cxn ang="0">
                  <a:pos x="12" y="84"/>
                </a:cxn>
                <a:cxn ang="0">
                  <a:pos x="16" y="73"/>
                </a:cxn>
                <a:cxn ang="0">
                  <a:pos x="21" y="63"/>
                </a:cxn>
                <a:cxn ang="0">
                  <a:pos x="27" y="52"/>
                </a:cxn>
                <a:cxn ang="0">
                  <a:pos x="35" y="43"/>
                </a:cxn>
                <a:cxn ang="0">
                  <a:pos x="43" y="34"/>
                </a:cxn>
                <a:cxn ang="0">
                  <a:pos x="52" y="25"/>
                </a:cxn>
                <a:cxn ang="0">
                  <a:pos x="60" y="17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2" y="9"/>
                </a:cxn>
                <a:cxn ang="0">
                  <a:pos x="72" y="7"/>
                </a:cxn>
                <a:cxn ang="0">
                  <a:pos x="72" y="3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2" h="86">
                  <a:moveTo>
                    <a:pt x="64" y="0"/>
                  </a:moveTo>
                  <a:lnTo>
                    <a:pt x="64" y="0"/>
                  </a:lnTo>
                  <a:lnTo>
                    <a:pt x="54" y="8"/>
                  </a:lnTo>
                  <a:lnTo>
                    <a:pt x="44" y="17"/>
                  </a:lnTo>
                  <a:lnTo>
                    <a:pt x="35" y="26"/>
                  </a:lnTo>
                  <a:lnTo>
                    <a:pt x="26" y="35"/>
                  </a:lnTo>
                  <a:lnTo>
                    <a:pt x="18" y="46"/>
                  </a:lnTo>
                  <a:lnTo>
                    <a:pt x="12" y="58"/>
                  </a:lnTo>
                  <a:lnTo>
                    <a:pt x="5" y="6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5"/>
                  </a:lnTo>
                  <a:lnTo>
                    <a:pt x="3" y="86"/>
                  </a:lnTo>
                  <a:lnTo>
                    <a:pt x="4" y="86"/>
                  </a:lnTo>
                  <a:lnTo>
                    <a:pt x="8" y="86"/>
                  </a:lnTo>
                  <a:lnTo>
                    <a:pt x="10" y="85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6" y="73"/>
                  </a:lnTo>
                  <a:lnTo>
                    <a:pt x="21" y="63"/>
                  </a:lnTo>
                  <a:lnTo>
                    <a:pt x="27" y="52"/>
                  </a:lnTo>
                  <a:lnTo>
                    <a:pt x="35" y="43"/>
                  </a:lnTo>
                  <a:lnTo>
                    <a:pt x="43" y="34"/>
                  </a:lnTo>
                  <a:lnTo>
                    <a:pt x="52" y="25"/>
                  </a:lnTo>
                  <a:lnTo>
                    <a:pt x="60" y="17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2" y="9"/>
                  </a:lnTo>
                  <a:lnTo>
                    <a:pt x="72" y="7"/>
                  </a:lnTo>
                  <a:lnTo>
                    <a:pt x="72" y="3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" name="Freeform 140"/>
            <p:cNvSpPr>
              <a:spLocks/>
            </p:cNvSpPr>
            <p:nvPr/>
          </p:nvSpPr>
          <p:spPr bwMode="auto">
            <a:xfrm>
              <a:off x="5573713" y="3746500"/>
              <a:ext cx="22225" cy="31750"/>
            </a:xfrm>
            <a:custGeom>
              <a:avLst/>
              <a:gdLst/>
              <a:ahLst/>
              <a:cxnLst>
                <a:cxn ang="0">
                  <a:pos x="49" y="2"/>
                </a:cxn>
                <a:cxn ang="0">
                  <a:pos x="49" y="2"/>
                </a:cxn>
                <a:cxn ang="0">
                  <a:pos x="40" y="8"/>
                </a:cxn>
                <a:cxn ang="0">
                  <a:pos x="30" y="16"/>
                </a:cxn>
                <a:cxn ang="0">
                  <a:pos x="23" y="24"/>
                </a:cxn>
                <a:cxn ang="0">
                  <a:pos x="15" y="33"/>
                </a:cxn>
                <a:cxn ang="0">
                  <a:pos x="9" y="42"/>
                </a:cxn>
                <a:cxn ang="0">
                  <a:pos x="4" y="53"/>
                </a:cxn>
                <a:cxn ang="0">
                  <a:pos x="2" y="63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9" y="79"/>
                </a:cxn>
                <a:cxn ang="0">
                  <a:pos x="11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2" y="65"/>
                </a:cxn>
                <a:cxn ang="0">
                  <a:pos x="16" y="55"/>
                </a:cxn>
                <a:cxn ang="0">
                  <a:pos x="20" y="46"/>
                </a:cxn>
                <a:cxn ang="0">
                  <a:pos x="25" y="38"/>
                </a:cxn>
                <a:cxn ang="0">
                  <a:pos x="32" y="31"/>
                </a:cxn>
                <a:cxn ang="0">
                  <a:pos x="38" y="24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57" y="10"/>
                </a:cxn>
                <a:cxn ang="0">
                  <a:pos x="57" y="8"/>
                </a:cxn>
                <a:cxn ang="0">
                  <a:pos x="57" y="3"/>
                </a:cxn>
                <a:cxn ang="0">
                  <a:pos x="55" y="2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2"/>
                </a:cxn>
                <a:cxn ang="0">
                  <a:pos x="49" y="2"/>
                </a:cxn>
              </a:cxnLst>
              <a:rect l="0" t="0" r="r" b="b"/>
              <a:pathLst>
                <a:path w="57" h="80">
                  <a:moveTo>
                    <a:pt x="49" y="2"/>
                  </a:moveTo>
                  <a:lnTo>
                    <a:pt x="49" y="2"/>
                  </a:lnTo>
                  <a:lnTo>
                    <a:pt x="40" y="8"/>
                  </a:lnTo>
                  <a:lnTo>
                    <a:pt x="30" y="16"/>
                  </a:lnTo>
                  <a:lnTo>
                    <a:pt x="23" y="24"/>
                  </a:lnTo>
                  <a:lnTo>
                    <a:pt x="15" y="33"/>
                  </a:lnTo>
                  <a:lnTo>
                    <a:pt x="9" y="42"/>
                  </a:lnTo>
                  <a:lnTo>
                    <a:pt x="4" y="53"/>
                  </a:lnTo>
                  <a:lnTo>
                    <a:pt x="2" y="63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9" y="79"/>
                  </a:lnTo>
                  <a:lnTo>
                    <a:pt x="11" y="7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2" y="65"/>
                  </a:lnTo>
                  <a:lnTo>
                    <a:pt x="16" y="55"/>
                  </a:lnTo>
                  <a:lnTo>
                    <a:pt x="20" y="46"/>
                  </a:lnTo>
                  <a:lnTo>
                    <a:pt x="25" y="38"/>
                  </a:lnTo>
                  <a:lnTo>
                    <a:pt x="32" y="31"/>
                  </a:lnTo>
                  <a:lnTo>
                    <a:pt x="38" y="2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7" y="10"/>
                  </a:lnTo>
                  <a:lnTo>
                    <a:pt x="57" y="8"/>
                  </a:lnTo>
                  <a:lnTo>
                    <a:pt x="57" y="3"/>
                  </a:lnTo>
                  <a:lnTo>
                    <a:pt x="55" y="2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2"/>
                  </a:lnTo>
                  <a:lnTo>
                    <a:pt x="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" name="Freeform 141"/>
            <p:cNvSpPr>
              <a:spLocks/>
            </p:cNvSpPr>
            <p:nvPr/>
          </p:nvSpPr>
          <p:spPr bwMode="auto">
            <a:xfrm>
              <a:off x="5614988" y="3736975"/>
              <a:ext cx="26988" cy="41275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47" y="15"/>
                </a:cxn>
                <a:cxn ang="0">
                  <a:pos x="40" y="26"/>
                </a:cxn>
                <a:cxn ang="0">
                  <a:pos x="21" y="47"/>
                </a:cxn>
                <a:cxn ang="0">
                  <a:pos x="13" y="59"/>
                </a:cxn>
                <a:cxn ang="0">
                  <a:pos x="7" y="71"/>
                </a:cxn>
                <a:cxn ang="0">
                  <a:pos x="3" y="83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2" y="100"/>
                </a:cxn>
                <a:cxn ang="0">
                  <a:pos x="2" y="101"/>
                </a:cxn>
                <a:cxn ang="0">
                  <a:pos x="5" y="102"/>
                </a:cxn>
                <a:cxn ang="0">
                  <a:pos x="9" y="101"/>
                </a:cxn>
                <a:cxn ang="0">
                  <a:pos x="12" y="100"/>
                </a:cxn>
                <a:cxn ang="0">
                  <a:pos x="12" y="97"/>
                </a:cxn>
                <a:cxn ang="0">
                  <a:pos x="12" y="97"/>
                </a:cxn>
                <a:cxn ang="0">
                  <a:pos x="15" y="84"/>
                </a:cxn>
                <a:cxn ang="0">
                  <a:pos x="19" y="72"/>
                </a:cxn>
                <a:cxn ang="0">
                  <a:pos x="25" y="62"/>
                </a:cxn>
                <a:cxn ang="0">
                  <a:pos x="33" y="51"/>
                </a:cxn>
                <a:cxn ang="0">
                  <a:pos x="50" y="30"/>
                </a:cxn>
                <a:cxn ang="0">
                  <a:pos x="58" y="20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6" y="7"/>
                </a:cxn>
                <a:cxn ang="0">
                  <a:pos x="64" y="4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57" y="2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6" h="102">
                  <a:moveTo>
                    <a:pt x="55" y="3"/>
                  </a:moveTo>
                  <a:lnTo>
                    <a:pt x="55" y="3"/>
                  </a:lnTo>
                  <a:lnTo>
                    <a:pt x="47" y="15"/>
                  </a:lnTo>
                  <a:lnTo>
                    <a:pt x="40" y="26"/>
                  </a:lnTo>
                  <a:lnTo>
                    <a:pt x="21" y="47"/>
                  </a:lnTo>
                  <a:lnTo>
                    <a:pt x="13" y="59"/>
                  </a:lnTo>
                  <a:lnTo>
                    <a:pt x="7" y="71"/>
                  </a:lnTo>
                  <a:lnTo>
                    <a:pt x="3" y="83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2" y="100"/>
                  </a:lnTo>
                  <a:lnTo>
                    <a:pt x="2" y="101"/>
                  </a:lnTo>
                  <a:lnTo>
                    <a:pt x="5" y="102"/>
                  </a:lnTo>
                  <a:lnTo>
                    <a:pt x="9" y="101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12" y="97"/>
                  </a:lnTo>
                  <a:lnTo>
                    <a:pt x="15" y="84"/>
                  </a:lnTo>
                  <a:lnTo>
                    <a:pt x="19" y="72"/>
                  </a:lnTo>
                  <a:lnTo>
                    <a:pt x="25" y="62"/>
                  </a:lnTo>
                  <a:lnTo>
                    <a:pt x="33" y="51"/>
                  </a:lnTo>
                  <a:lnTo>
                    <a:pt x="50" y="30"/>
                  </a:lnTo>
                  <a:lnTo>
                    <a:pt x="58" y="2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6" y="7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7" y="2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" name="Freeform 142"/>
            <p:cNvSpPr>
              <a:spLocks/>
            </p:cNvSpPr>
            <p:nvPr/>
          </p:nvSpPr>
          <p:spPr bwMode="auto">
            <a:xfrm>
              <a:off x="5664201" y="3740150"/>
              <a:ext cx="28575" cy="47625"/>
            </a:xfrm>
            <a:custGeom>
              <a:avLst/>
              <a:gdLst/>
              <a:ahLst/>
              <a:cxnLst>
                <a:cxn ang="0">
                  <a:pos x="62" y="1"/>
                </a:cxn>
                <a:cxn ang="0">
                  <a:pos x="62" y="1"/>
                </a:cxn>
                <a:cxn ang="0">
                  <a:pos x="51" y="13"/>
                </a:cxn>
                <a:cxn ang="0">
                  <a:pos x="42" y="25"/>
                </a:cxn>
                <a:cxn ang="0">
                  <a:pos x="33" y="38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9" y="62"/>
                </a:cxn>
                <a:cxn ang="0">
                  <a:pos x="15" y="67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7" y="92"/>
                </a:cxn>
                <a:cxn ang="0">
                  <a:pos x="4" y="101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3" y="118"/>
                </a:cxn>
                <a:cxn ang="0">
                  <a:pos x="5" y="118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11" y="115"/>
                </a:cxn>
                <a:cxn ang="0">
                  <a:pos x="11" y="115"/>
                </a:cxn>
                <a:cxn ang="0">
                  <a:pos x="15" y="102"/>
                </a:cxn>
                <a:cxn ang="0">
                  <a:pos x="19" y="88"/>
                </a:cxn>
                <a:cxn ang="0">
                  <a:pos x="24" y="75"/>
                </a:cxn>
                <a:cxn ang="0">
                  <a:pos x="28" y="69"/>
                </a:cxn>
                <a:cxn ang="0">
                  <a:pos x="32" y="63"/>
                </a:cxn>
                <a:cxn ang="0">
                  <a:pos x="32" y="63"/>
                </a:cxn>
                <a:cxn ang="0">
                  <a:pos x="36" y="58"/>
                </a:cxn>
                <a:cxn ang="0">
                  <a:pos x="39" y="52"/>
                </a:cxn>
                <a:cxn ang="0">
                  <a:pos x="45" y="41"/>
                </a:cxn>
                <a:cxn ang="0">
                  <a:pos x="45" y="41"/>
                </a:cxn>
                <a:cxn ang="0">
                  <a:pos x="56" y="25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1" y="8"/>
                </a:cxn>
                <a:cxn ang="0">
                  <a:pos x="72" y="5"/>
                </a:cxn>
                <a:cxn ang="0">
                  <a:pos x="70" y="1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2" y="1"/>
                </a:cxn>
                <a:cxn ang="0">
                  <a:pos x="62" y="1"/>
                </a:cxn>
              </a:cxnLst>
              <a:rect l="0" t="0" r="r" b="b"/>
              <a:pathLst>
                <a:path w="72" h="118">
                  <a:moveTo>
                    <a:pt x="62" y="1"/>
                  </a:moveTo>
                  <a:lnTo>
                    <a:pt x="62" y="1"/>
                  </a:lnTo>
                  <a:lnTo>
                    <a:pt x="51" y="13"/>
                  </a:lnTo>
                  <a:lnTo>
                    <a:pt x="42" y="25"/>
                  </a:lnTo>
                  <a:lnTo>
                    <a:pt x="33" y="38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9" y="62"/>
                  </a:lnTo>
                  <a:lnTo>
                    <a:pt x="15" y="67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7" y="92"/>
                  </a:lnTo>
                  <a:lnTo>
                    <a:pt x="4" y="10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3" y="118"/>
                  </a:lnTo>
                  <a:lnTo>
                    <a:pt x="5" y="118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5" y="102"/>
                  </a:lnTo>
                  <a:lnTo>
                    <a:pt x="19" y="88"/>
                  </a:lnTo>
                  <a:lnTo>
                    <a:pt x="24" y="75"/>
                  </a:lnTo>
                  <a:lnTo>
                    <a:pt x="28" y="69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6" y="58"/>
                  </a:lnTo>
                  <a:lnTo>
                    <a:pt x="39" y="5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56" y="25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1" y="8"/>
                  </a:lnTo>
                  <a:lnTo>
                    <a:pt x="72" y="5"/>
                  </a:lnTo>
                  <a:lnTo>
                    <a:pt x="70" y="1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2" y="1"/>
                  </a:lnTo>
                  <a:lnTo>
                    <a:pt x="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" name="Freeform 143"/>
            <p:cNvSpPr>
              <a:spLocks/>
            </p:cNvSpPr>
            <p:nvPr/>
          </p:nvSpPr>
          <p:spPr bwMode="auto">
            <a:xfrm>
              <a:off x="5715001" y="3743325"/>
              <a:ext cx="20638" cy="41275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5" y="0"/>
                </a:cxn>
                <a:cxn ang="0">
                  <a:pos x="38" y="1"/>
                </a:cxn>
                <a:cxn ang="0">
                  <a:pos x="33" y="4"/>
                </a:cxn>
                <a:cxn ang="0">
                  <a:pos x="29" y="8"/>
                </a:cxn>
                <a:cxn ang="0">
                  <a:pos x="25" y="12"/>
                </a:cxn>
                <a:cxn ang="0">
                  <a:pos x="19" y="22"/>
                </a:cxn>
                <a:cxn ang="0">
                  <a:pos x="15" y="33"/>
                </a:cxn>
                <a:cxn ang="0">
                  <a:pos x="15" y="33"/>
                </a:cxn>
                <a:cxn ang="0">
                  <a:pos x="8" y="48"/>
                </a:cxn>
                <a:cxn ang="0">
                  <a:pos x="4" y="64"/>
                </a:cxn>
                <a:cxn ang="0">
                  <a:pos x="2" y="81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2" y="99"/>
                </a:cxn>
                <a:cxn ang="0">
                  <a:pos x="3" y="101"/>
                </a:cxn>
                <a:cxn ang="0">
                  <a:pos x="7" y="102"/>
                </a:cxn>
                <a:cxn ang="0">
                  <a:pos x="11" y="101"/>
                </a:cxn>
                <a:cxn ang="0">
                  <a:pos x="12" y="99"/>
                </a:cxn>
                <a:cxn ang="0">
                  <a:pos x="12" y="97"/>
                </a:cxn>
                <a:cxn ang="0">
                  <a:pos x="12" y="97"/>
                </a:cxn>
                <a:cxn ang="0">
                  <a:pos x="13" y="85"/>
                </a:cxn>
                <a:cxn ang="0">
                  <a:pos x="15" y="74"/>
                </a:cxn>
                <a:cxn ang="0">
                  <a:pos x="20" y="52"/>
                </a:cxn>
                <a:cxn ang="0">
                  <a:pos x="20" y="52"/>
                </a:cxn>
                <a:cxn ang="0">
                  <a:pos x="23" y="42"/>
                </a:cxn>
                <a:cxn ang="0">
                  <a:pos x="28" y="27"/>
                </a:cxn>
                <a:cxn ang="0">
                  <a:pos x="32" y="22"/>
                </a:cxn>
                <a:cxn ang="0">
                  <a:pos x="36" y="17"/>
                </a:cxn>
                <a:cxn ang="0">
                  <a:pos x="40" y="13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8" y="10"/>
                </a:cxn>
                <a:cxn ang="0">
                  <a:pos x="49" y="9"/>
                </a:cxn>
                <a:cxn ang="0">
                  <a:pos x="50" y="5"/>
                </a:cxn>
                <a:cxn ang="0">
                  <a:pos x="50" y="3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5" y="0"/>
                </a:cxn>
              </a:cxnLst>
              <a:rect l="0" t="0" r="r" b="b"/>
              <a:pathLst>
                <a:path w="50" h="102">
                  <a:moveTo>
                    <a:pt x="45" y="0"/>
                  </a:moveTo>
                  <a:lnTo>
                    <a:pt x="45" y="0"/>
                  </a:lnTo>
                  <a:lnTo>
                    <a:pt x="38" y="1"/>
                  </a:lnTo>
                  <a:lnTo>
                    <a:pt x="33" y="4"/>
                  </a:lnTo>
                  <a:lnTo>
                    <a:pt x="29" y="8"/>
                  </a:lnTo>
                  <a:lnTo>
                    <a:pt x="25" y="12"/>
                  </a:lnTo>
                  <a:lnTo>
                    <a:pt x="19" y="22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8" y="48"/>
                  </a:lnTo>
                  <a:lnTo>
                    <a:pt x="4" y="64"/>
                  </a:lnTo>
                  <a:lnTo>
                    <a:pt x="2" y="8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2" y="99"/>
                  </a:lnTo>
                  <a:lnTo>
                    <a:pt x="3" y="101"/>
                  </a:lnTo>
                  <a:lnTo>
                    <a:pt x="7" y="102"/>
                  </a:lnTo>
                  <a:lnTo>
                    <a:pt x="11" y="101"/>
                  </a:lnTo>
                  <a:lnTo>
                    <a:pt x="12" y="99"/>
                  </a:lnTo>
                  <a:lnTo>
                    <a:pt x="12" y="97"/>
                  </a:lnTo>
                  <a:lnTo>
                    <a:pt x="12" y="97"/>
                  </a:lnTo>
                  <a:lnTo>
                    <a:pt x="13" y="85"/>
                  </a:lnTo>
                  <a:lnTo>
                    <a:pt x="15" y="7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3" y="42"/>
                  </a:lnTo>
                  <a:lnTo>
                    <a:pt x="28" y="27"/>
                  </a:lnTo>
                  <a:lnTo>
                    <a:pt x="32" y="22"/>
                  </a:lnTo>
                  <a:lnTo>
                    <a:pt x="36" y="17"/>
                  </a:lnTo>
                  <a:lnTo>
                    <a:pt x="40" y="13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8" y="10"/>
                  </a:lnTo>
                  <a:lnTo>
                    <a:pt x="49" y="9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" name="Freeform 144"/>
            <p:cNvSpPr>
              <a:spLocks/>
            </p:cNvSpPr>
            <p:nvPr/>
          </p:nvSpPr>
          <p:spPr bwMode="auto">
            <a:xfrm>
              <a:off x="5768976" y="3736975"/>
              <a:ext cx="20638" cy="47625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32" y="11"/>
                </a:cxn>
                <a:cxn ang="0">
                  <a:pos x="27" y="19"/>
                </a:cxn>
                <a:cxn ang="0">
                  <a:pos x="23" y="28"/>
                </a:cxn>
                <a:cxn ang="0">
                  <a:pos x="19" y="38"/>
                </a:cxn>
                <a:cxn ang="0">
                  <a:pos x="19" y="38"/>
                </a:cxn>
                <a:cxn ang="0">
                  <a:pos x="14" y="56"/>
                </a:cxn>
                <a:cxn ang="0">
                  <a:pos x="10" y="75"/>
                </a:cxn>
                <a:cxn ang="0">
                  <a:pos x="5" y="9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1" y="115"/>
                </a:cxn>
                <a:cxn ang="0">
                  <a:pos x="4" y="118"/>
                </a:cxn>
                <a:cxn ang="0">
                  <a:pos x="8" y="118"/>
                </a:cxn>
                <a:cxn ang="0">
                  <a:pos x="10" y="117"/>
                </a:cxn>
                <a:cxn ang="0">
                  <a:pos x="12" y="114"/>
                </a:cxn>
                <a:cxn ang="0">
                  <a:pos x="12" y="114"/>
                </a:cxn>
                <a:cxn ang="0">
                  <a:pos x="19" y="89"/>
                </a:cxn>
                <a:cxn ang="0">
                  <a:pos x="23" y="76"/>
                </a:cxn>
                <a:cxn ang="0">
                  <a:pos x="26" y="63"/>
                </a:cxn>
                <a:cxn ang="0">
                  <a:pos x="26" y="63"/>
                </a:cxn>
                <a:cxn ang="0">
                  <a:pos x="29" y="49"/>
                </a:cxn>
                <a:cxn ang="0">
                  <a:pos x="32" y="34"/>
                </a:cxn>
                <a:cxn ang="0">
                  <a:pos x="39" y="21"/>
                </a:cxn>
                <a:cxn ang="0">
                  <a:pos x="48" y="11"/>
                </a:cxn>
                <a:cxn ang="0">
                  <a:pos x="48" y="11"/>
                </a:cxn>
                <a:cxn ang="0">
                  <a:pos x="49" y="8"/>
                </a:cxn>
                <a:cxn ang="0">
                  <a:pos x="49" y="5"/>
                </a:cxn>
                <a:cxn ang="0">
                  <a:pos x="47" y="2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9" h="118">
                  <a:moveTo>
                    <a:pt x="39" y="2"/>
                  </a:moveTo>
                  <a:lnTo>
                    <a:pt x="39" y="2"/>
                  </a:lnTo>
                  <a:lnTo>
                    <a:pt x="32" y="11"/>
                  </a:lnTo>
                  <a:lnTo>
                    <a:pt x="27" y="19"/>
                  </a:lnTo>
                  <a:lnTo>
                    <a:pt x="23" y="2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4" y="56"/>
                  </a:lnTo>
                  <a:lnTo>
                    <a:pt x="10" y="75"/>
                  </a:lnTo>
                  <a:lnTo>
                    <a:pt x="5" y="93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1" y="115"/>
                  </a:lnTo>
                  <a:lnTo>
                    <a:pt x="4" y="118"/>
                  </a:lnTo>
                  <a:lnTo>
                    <a:pt x="8" y="118"/>
                  </a:lnTo>
                  <a:lnTo>
                    <a:pt x="10" y="117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19" y="89"/>
                  </a:lnTo>
                  <a:lnTo>
                    <a:pt x="23" y="76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9" y="49"/>
                  </a:lnTo>
                  <a:lnTo>
                    <a:pt x="32" y="34"/>
                  </a:lnTo>
                  <a:lnTo>
                    <a:pt x="39" y="2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49" y="8"/>
                  </a:lnTo>
                  <a:lnTo>
                    <a:pt x="49" y="5"/>
                  </a:lnTo>
                  <a:lnTo>
                    <a:pt x="47" y="2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" name="Freeform 145"/>
            <p:cNvSpPr>
              <a:spLocks/>
            </p:cNvSpPr>
            <p:nvPr/>
          </p:nvSpPr>
          <p:spPr bwMode="auto">
            <a:xfrm>
              <a:off x="5818188" y="3740150"/>
              <a:ext cx="19050" cy="41275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3"/>
                </a:cxn>
                <a:cxn ang="0">
                  <a:pos x="29" y="25"/>
                </a:cxn>
                <a:cxn ang="0">
                  <a:pos x="20" y="48"/>
                </a:cxn>
                <a:cxn ang="0">
                  <a:pos x="11" y="72"/>
                </a:cxn>
                <a:cxn ang="0">
                  <a:pos x="2" y="94"/>
                </a:cxn>
                <a:cxn ang="0">
                  <a:pos x="2" y="94"/>
                </a:cxn>
                <a:cxn ang="0">
                  <a:pos x="0" y="97"/>
                </a:cxn>
                <a:cxn ang="0">
                  <a:pos x="2" y="98"/>
                </a:cxn>
                <a:cxn ang="0">
                  <a:pos x="4" y="102"/>
                </a:cxn>
                <a:cxn ang="0">
                  <a:pos x="6" y="102"/>
                </a:cxn>
                <a:cxn ang="0">
                  <a:pos x="8" y="102"/>
                </a:cxn>
                <a:cxn ang="0">
                  <a:pos x="10" y="102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21" y="77"/>
                </a:cxn>
                <a:cxn ang="0">
                  <a:pos x="30" y="54"/>
                </a:cxn>
                <a:cxn ang="0">
                  <a:pos x="40" y="31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50" y="7"/>
                </a:cxn>
                <a:cxn ang="0">
                  <a:pos x="50" y="4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2" y="0"/>
                </a:cxn>
                <a:cxn ang="0">
                  <a:pos x="41" y="1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0" h="102">
                  <a:moveTo>
                    <a:pt x="40" y="3"/>
                  </a:moveTo>
                  <a:lnTo>
                    <a:pt x="40" y="3"/>
                  </a:lnTo>
                  <a:lnTo>
                    <a:pt x="29" y="25"/>
                  </a:lnTo>
                  <a:lnTo>
                    <a:pt x="20" y="48"/>
                  </a:lnTo>
                  <a:lnTo>
                    <a:pt x="11" y="72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97"/>
                  </a:lnTo>
                  <a:lnTo>
                    <a:pt x="2" y="98"/>
                  </a:lnTo>
                  <a:lnTo>
                    <a:pt x="4" y="102"/>
                  </a:lnTo>
                  <a:lnTo>
                    <a:pt x="6" y="102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21" y="77"/>
                  </a:lnTo>
                  <a:lnTo>
                    <a:pt x="30" y="54"/>
                  </a:lnTo>
                  <a:lnTo>
                    <a:pt x="40" y="31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" name="Freeform 146"/>
            <p:cNvSpPr>
              <a:spLocks/>
            </p:cNvSpPr>
            <p:nvPr/>
          </p:nvSpPr>
          <p:spPr bwMode="auto">
            <a:xfrm>
              <a:off x="5861051" y="3736975"/>
              <a:ext cx="15875" cy="44450"/>
            </a:xfrm>
            <a:custGeom>
              <a:avLst/>
              <a:gdLst/>
              <a:ahLst/>
              <a:cxnLst>
                <a:cxn ang="0">
                  <a:pos x="31" y="3"/>
                </a:cxn>
                <a:cxn ang="0">
                  <a:pos x="31" y="3"/>
                </a:cxn>
                <a:cxn ang="0">
                  <a:pos x="18" y="26"/>
                </a:cxn>
                <a:cxn ang="0">
                  <a:pos x="11" y="38"/>
                </a:cxn>
                <a:cxn ang="0">
                  <a:pos x="8" y="50"/>
                </a:cxn>
                <a:cxn ang="0">
                  <a:pos x="8" y="50"/>
                </a:cxn>
                <a:cxn ang="0">
                  <a:pos x="6" y="55"/>
                </a:cxn>
                <a:cxn ang="0">
                  <a:pos x="5" y="62"/>
                </a:cxn>
                <a:cxn ang="0">
                  <a:pos x="4" y="73"/>
                </a:cxn>
                <a:cxn ang="0">
                  <a:pos x="4" y="73"/>
                </a:cxn>
                <a:cxn ang="0">
                  <a:pos x="1" y="89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5" y="110"/>
                </a:cxn>
                <a:cxn ang="0">
                  <a:pos x="9" y="109"/>
                </a:cxn>
                <a:cxn ang="0">
                  <a:pos x="10" y="107"/>
                </a:cxn>
                <a:cxn ang="0">
                  <a:pos x="10" y="105"/>
                </a:cxn>
                <a:cxn ang="0">
                  <a:pos x="10" y="105"/>
                </a:cxn>
                <a:cxn ang="0">
                  <a:pos x="11" y="93"/>
                </a:cxn>
                <a:cxn ang="0">
                  <a:pos x="14" y="80"/>
                </a:cxn>
                <a:cxn ang="0">
                  <a:pos x="18" y="56"/>
                </a:cxn>
                <a:cxn ang="0">
                  <a:pos x="18" y="56"/>
                </a:cxn>
                <a:cxn ang="0">
                  <a:pos x="19" y="50"/>
                </a:cxn>
                <a:cxn ang="0">
                  <a:pos x="22" y="43"/>
                </a:cxn>
                <a:cxn ang="0">
                  <a:pos x="27" y="32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2" y="7"/>
                </a:cxn>
                <a:cxn ang="0">
                  <a:pos x="40" y="4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1" y="3"/>
                </a:cxn>
                <a:cxn ang="0">
                  <a:pos x="31" y="3"/>
                </a:cxn>
              </a:cxnLst>
              <a:rect l="0" t="0" r="r" b="b"/>
              <a:pathLst>
                <a:path w="42" h="110">
                  <a:moveTo>
                    <a:pt x="31" y="3"/>
                  </a:moveTo>
                  <a:lnTo>
                    <a:pt x="31" y="3"/>
                  </a:lnTo>
                  <a:lnTo>
                    <a:pt x="18" y="26"/>
                  </a:lnTo>
                  <a:lnTo>
                    <a:pt x="11" y="38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6" y="55"/>
                  </a:lnTo>
                  <a:lnTo>
                    <a:pt x="5" y="62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1" y="89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5" y="110"/>
                  </a:lnTo>
                  <a:lnTo>
                    <a:pt x="9" y="109"/>
                  </a:lnTo>
                  <a:lnTo>
                    <a:pt x="10" y="107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1" y="93"/>
                  </a:lnTo>
                  <a:lnTo>
                    <a:pt x="14" y="80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0"/>
                  </a:lnTo>
                  <a:lnTo>
                    <a:pt x="22" y="43"/>
                  </a:lnTo>
                  <a:lnTo>
                    <a:pt x="27" y="32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2" y="7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" name="Freeform 147"/>
            <p:cNvSpPr>
              <a:spLocks/>
            </p:cNvSpPr>
            <p:nvPr/>
          </p:nvSpPr>
          <p:spPr bwMode="auto">
            <a:xfrm>
              <a:off x="5534026" y="3167063"/>
              <a:ext cx="25400" cy="47625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56" y="1"/>
                </a:cxn>
                <a:cxn ang="0">
                  <a:pos x="50" y="5"/>
                </a:cxn>
                <a:cxn ang="0">
                  <a:pos x="43" y="9"/>
                </a:cxn>
                <a:cxn ang="0">
                  <a:pos x="37" y="14"/>
                </a:cxn>
                <a:cxn ang="0">
                  <a:pos x="31" y="19"/>
                </a:cxn>
                <a:cxn ang="0">
                  <a:pos x="22" y="32"/>
                </a:cxn>
                <a:cxn ang="0">
                  <a:pos x="14" y="48"/>
                </a:cxn>
                <a:cxn ang="0">
                  <a:pos x="9" y="64"/>
                </a:cxn>
                <a:cxn ang="0">
                  <a:pos x="4" y="79"/>
                </a:cxn>
                <a:cxn ang="0">
                  <a:pos x="1" y="96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2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20"/>
                </a:cxn>
                <a:cxn ang="0">
                  <a:pos x="1" y="121"/>
                </a:cxn>
                <a:cxn ang="0">
                  <a:pos x="6" y="123"/>
                </a:cxn>
                <a:cxn ang="0">
                  <a:pos x="10" y="121"/>
                </a:cxn>
                <a:cxn ang="0">
                  <a:pos x="10" y="120"/>
                </a:cxn>
                <a:cxn ang="0">
                  <a:pos x="12" y="117"/>
                </a:cxn>
                <a:cxn ang="0">
                  <a:pos x="12" y="117"/>
                </a:cxn>
                <a:cxn ang="0">
                  <a:pos x="12" y="103"/>
                </a:cxn>
                <a:cxn ang="0">
                  <a:pos x="14" y="87"/>
                </a:cxn>
                <a:cxn ang="0">
                  <a:pos x="18" y="72"/>
                </a:cxn>
                <a:cxn ang="0">
                  <a:pos x="23" y="56"/>
                </a:cxn>
                <a:cxn ang="0">
                  <a:pos x="30" y="42"/>
                </a:cxn>
                <a:cxn ang="0">
                  <a:pos x="39" y="28"/>
                </a:cxn>
                <a:cxn ang="0">
                  <a:pos x="44" y="23"/>
                </a:cxn>
                <a:cxn ang="0">
                  <a:pos x="50" y="18"/>
                </a:cxn>
                <a:cxn ang="0">
                  <a:pos x="55" y="14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4" y="9"/>
                </a:cxn>
                <a:cxn ang="0">
                  <a:pos x="65" y="8"/>
                </a:cxn>
                <a:cxn ang="0">
                  <a:pos x="65" y="5"/>
                </a:cxn>
                <a:cxn ang="0">
                  <a:pos x="64" y="4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6" y="1"/>
                </a:cxn>
                <a:cxn ang="0">
                  <a:pos x="56" y="1"/>
                </a:cxn>
              </a:cxnLst>
              <a:rect l="0" t="0" r="r" b="b"/>
              <a:pathLst>
                <a:path w="65" h="123">
                  <a:moveTo>
                    <a:pt x="56" y="1"/>
                  </a:moveTo>
                  <a:lnTo>
                    <a:pt x="56" y="1"/>
                  </a:lnTo>
                  <a:lnTo>
                    <a:pt x="50" y="5"/>
                  </a:lnTo>
                  <a:lnTo>
                    <a:pt x="43" y="9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2" y="32"/>
                  </a:lnTo>
                  <a:lnTo>
                    <a:pt x="14" y="48"/>
                  </a:lnTo>
                  <a:lnTo>
                    <a:pt x="9" y="64"/>
                  </a:lnTo>
                  <a:lnTo>
                    <a:pt x="4" y="79"/>
                  </a:lnTo>
                  <a:lnTo>
                    <a:pt x="1" y="96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6" y="123"/>
                  </a:lnTo>
                  <a:lnTo>
                    <a:pt x="10" y="121"/>
                  </a:lnTo>
                  <a:lnTo>
                    <a:pt x="10" y="120"/>
                  </a:lnTo>
                  <a:lnTo>
                    <a:pt x="12" y="117"/>
                  </a:lnTo>
                  <a:lnTo>
                    <a:pt x="12" y="117"/>
                  </a:lnTo>
                  <a:lnTo>
                    <a:pt x="12" y="103"/>
                  </a:lnTo>
                  <a:lnTo>
                    <a:pt x="14" y="87"/>
                  </a:lnTo>
                  <a:lnTo>
                    <a:pt x="18" y="72"/>
                  </a:lnTo>
                  <a:lnTo>
                    <a:pt x="23" y="56"/>
                  </a:lnTo>
                  <a:lnTo>
                    <a:pt x="30" y="42"/>
                  </a:lnTo>
                  <a:lnTo>
                    <a:pt x="39" y="28"/>
                  </a:lnTo>
                  <a:lnTo>
                    <a:pt x="44" y="23"/>
                  </a:lnTo>
                  <a:lnTo>
                    <a:pt x="50" y="18"/>
                  </a:lnTo>
                  <a:lnTo>
                    <a:pt x="55" y="14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4" y="9"/>
                  </a:lnTo>
                  <a:lnTo>
                    <a:pt x="65" y="8"/>
                  </a:lnTo>
                  <a:lnTo>
                    <a:pt x="65" y="5"/>
                  </a:lnTo>
                  <a:lnTo>
                    <a:pt x="64" y="4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" name="Freeform 148"/>
            <p:cNvSpPr>
              <a:spLocks/>
            </p:cNvSpPr>
            <p:nvPr/>
          </p:nvSpPr>
          <p:spPr bwMode="auto">
            <a:xfrm>
              <a:off x="5581651" y="3146425"/>
              <a:ext cx="26988" cy="46038"/>
            </a:xfrm>
            <a:custGeom>
              <a:avLst/>
              <a:gdLst/>
              <a:ahLst/>
              <a:cxnLst>
                <a:cxn ang="0">
                  <a:pos x="53" y="6"/>
                </a:cxn>
                <a:cxn ang="0">
                  <a:pos x="53" y="6"/>
                </a:cxn>
                <a:cxn ang="0">
                  <a:pos x="52" y="12"/>
                </a:cxn>
                <a:cxn ang="0">
                  <a:pos x="49" y="19"/>
                </a:cxn>
                <a:cxn ang="0">
                  <a:pos x="41" y="30"/>
                </a:cxn>
                <a:cxn ang="0">
                  <a:pos x="32" y="41"/>
                </a:cxn>
                <a:cxn ang="0">
                  <a:pos x="28" y="47"/>
                </a:cxn>
                <a:cxn ang="0">
                  <a:pos x="26" y="53"/>
                </a:cxn>
                <a:cxn ang="0">
                  <a:pos x="26" y="53"/>
                </a:cxn>
                <a:cxn ang="0">
                  <a:pos x="19" y="67"/>
                </a:cxn>
                <a:cxn ang="0">
                  <a:pos x="11" y="81"/>
                </a:cxn>
                <a:cxn ang="0">
                  <a:pos x="5" y="96"/>
                </a:cxn>
                <a:cxn ang="0">
                  <a:pos x="2" y="102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3"/>
                </a:cxn>
                <a:cxn ang="0">
                  <a:pos x="1" y="115"/>
                </a:cxn>
                <a:cxn ang="0">
                  <a:pos x="5" y="117"/>
                </a:cxn>
                <a:cxn ang="0">
                  <a:pos x="9" y="117"/>
                </a:cxn>
                <a:cxn ang="0">
                  <a:pos x="10" y="115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3" y="106"/>
                </a:cxn>
                <a:cxn ang="0">
                  <a:pos x="17" y="98"/>
                </a:cxn>
                <a:cxn ang="0">
                  <a:pos x="23" y="84"/>
                </a:cxn>
                <a:cxn ang="0">
                  <a:pos x="31" y="71"/>
                </a:cxn>
                <a:cxn ang="0">
                  <a:pos x="37" y="57"/>
                </a:cxn>
                <a:cxn ang="0">
                  <a:pos x="37" y="57"/>
                </a:cxn>
                <a:cxn ang="0">
                  <a:pos x="40" y="50"/>
                </a:cxn>
                <a:cxn ang="0">
                  <a:pos x="44" y="44"/>
                </a:cxn>
                <a:cxn ang="0">
                  <a:pos x="52" y="32"/>
                </a:cxn>
                <a:cxn ang="0">
                  <a:pos x="60" y="20"/>
                </a:cxn>
                <a:cxn ang="0">
                  <a:pos x="62" y="13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5" y="3"/>
                </a:cxn>
                <a:cxn ang="0">
                  <a:pos x="64" y="2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6" y="2"/>
                </a:cxn>
                <a:cxn ang="0">
                  <a:pos x="54" y="3"/>
                </a:cxn>
                <a:cxn ang="0">
                  <a:pos x="53" y="6"/>
                </a:cxn>
                <a:cxn ang="0">
                  <a:pos x="53" y="6"/>
                </a:cxn>
              </a:cxnLst>
              <a:rect l="0" t="0" r="r" b="b"/>
              <a:pathLst>
                <a:path w="65" h="117">
                  <a:moveTo>
                    <a:pt x="53" y="6"/>
                  </a:moveTo>
                  <a:lnTo>
                    <a:pt x="53" y="6"/>
                  </a:lnTo>
                  <a:lnTo>
                    <a:pt x="52" y="12"/>
                  </a:lnTo>
                  <a:lnTo>
                    <a:pt x="49" y="19"/>
                  </a:lnTo>
                  <a:lnTo>
                    <a:pt x="41" y="30"/>
                  </a:lnTo>
                  <a:lnTo>
                    <a:pt x="32" y="41"/>
                  </a:lnTo>
                  <a:lnTo>
                    <a:pt x="28" y="47"/>
                  </a:lnTo>
                  <a:lnTo>
                    <a:pt x="26" y="53"/>
                  </a:lnTo>
                  <a:lnTo>
                    <a:pt x="26" y="53"/>
                  </a:lnTo>
                  <a:lnTo>
                    <a:pt x="19" y="67"/>
                  </a:lnTo>
                  <a:lnTo>
                    <a:pt x="11" y="81"/>
                  </a:lnTo>
                  <a:lnTo>
                    <a:pt x="5" y="96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1" y="115"/>
                  </a:lnTo>
                  <a:lnTo>
                    <a:pt x="5" y="117"/>
                  </a:lnTo>
                  <a:lnTo>
                    <a:pt x="9" y="117"/>
                  </a:lnTo>
                  <a:lnTo>
                    <a:pt x="10" y="115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3" y="106"/>
                  </a:lnTo>
                  <a:lnTo>
                    <a:pt x="17" y="98"/>
                  </a:lnTo>
                  <a:lnTo>
                    <a:pt x="23" y="84"/>
                  </a:lnTo>
                  <a:lnTo>
                    <a:pt x="31" y="71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52" y="32"/>
                  </a:lnTo>
                  <a:lnTo>
                    <a:pt x="60" y="20"/>
                  </a:lnTo>
                  <a:lnTo>
                    <a:pt x="62" y="13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3"/>
                  </a:lnTo>
                  <a:lnTo>
                    <a:pt x="64" y="2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6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" name="Freeform 149"/>
            <p:cNvSpPr>
              <a:spLocks/>
            </p:cNvSpPr>
            <p:nvPr/>
          </p:nvSpPr>
          <p:spPr bwMode="auto">
            <a:xfrm>
              <a:off x="5630863" y="3140075"/>
              <a:ext cx="19050" cy="3651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30" y="8"/>
                </a:cxn>
                <a:cxn ang="0">
                  <a:pos x="21" y="17"/>
                </a:cxn>
                <a:cxn ang="0">
                  <a:pos x="15" y="27"/>
                </a:cxn>
                <a:cxn ang="0">
                  <a:pos x="9" y="39"/>
                </a:cxn>
                <a:cxn ang="0">
                  <a:pos x="5" y="51"/>
                </a:cxn>
                <a:cxn ang="0">
                  <a:pos x="3" y="62"/>
                </a:cxn>
                <a:cxn ang="0">
                  <a:pos x="2" y="76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2" y="91"/>
                </a:cxn>
                <a:cxn ang="0">
                  <a:pos x="3" y="93"/>
                </a:cxn>
                <a:cxn ang="0">
                  <a:pos x="7" y="94"/>
                </a:cxn>
                <a:cxn ang="0">
                  <a:pos x="11" y="93"/>
                </a:cxn>
                <a:cxn ang="0">
                  <a:pos x="12" y="91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2" y="77"/>
                </a:cxn>
                <a:cxn ang="0">
                  <a:pos x="13" y="66"/>
                </a:cxn>
                <a:cxn ang="0">
                  <a:pos x="16" y="55"/>
                </a:cxn>
                <a:cxn ang="0">
                  <a:pos x="20" y="44"/>
                </a:cxn>
                <a:cxn ang="0">
                  <a:pos x="24" y="34"/>
                </a:cxn>
                <a:cxn ang="0">
                  <a:pos x="30" y="25"/>
                </a:cxn>
                <a:cxn ang="0">
                  <a:pos x="38" y="17"/>
                </a:cxn>
                <a:cxn ang="0">
                  <a:pos x="47" y="10"/>
                </a:cxn>
                <a:cxn ang="0">
                  <a:pos x="47" y="10"/>
                </a:cxn>
                <a:cxn ang="0">
                  <a:pos x="49" y="9"/>
                </a:cxn>
                <a:cxn ang="0">
                  <a:pos x="50" y="6"/>
                </a:cxn>
                <a:cxn ang="0">
                  <a:pos x="50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50" h="94">
                  <a:moveTo>
                    <a:pt x="42" y="0"/>
                  </a:moveTo>
                  <a:lnTo>
                    <a:pt x="42" y="0"/>
                  </a:lnTo>
                  <a:lnTo>
                    <a:pt x="30" y="8"/>
                  </a:lnTo>
                  <a:lnTo>
                    <a:pt x="21" y="17"/>
                  </a:lnTo>
                  <a:lnTo>
                    <a:pt x="15" y="27"/>
                  </a:lnTo>
                  <a:lnTo>
                    <a:pt x="9" y="39"/>
                  </a:lnTo>
                  <a:lnTo>
                    <a:pt x="5" y="51"/>
                  </a:lnTo>
                  <a:lnTo>
                    <a:pt x="3" y="62"/>
                  </a:lnTo>
                  <a:lnTo>
                    <a:pt x="2" y="76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2" y="91"/>
                  </a:lnTo>
                  <a:lnTo>
                    <a:pt x="3" y="93"/>
                  </a:lnTo>
                  <a:lnTo>
                    <a:pt x="7" y="94"/>
                  </a:lnTo>
                  <a:lnTo>
                    <a:pt x="11" y="93"/>
                  </a:lnTo>
                  <a:lnTo>
                    <a:pt x="12" y="91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77"/>
                  </a:lnTo>
                  <a:lnTo>
                    <a:pt x="13" y="66"/>
                  </a:lnTo>
                  <a:lnTo>
                    <a:pt x="16" y="55"/>
                  </a:lnTo>
                  <a:lnTo>
                    <a:pt x="20" y="44"/>
                  </a:lnTo>
                  <a:lnTo>
                    <a:pt x="24" y="34"/>
                  </a:lnTo>
                  <a:lnTo>
                    <a:pt x="30" y="25"/>
                  </a:lnTo>
                  <a:lnTo>
                    <a:pt x="38" y="17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9" y="9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" name="Freeform 150"/>
            <p:cNvSpPr>
              <a:spLocks/>
            </p:cNvSpPr>
            <p:nvPr/>
          </p:nvSpPr>
          <p:spPr bwMode="auto">
            <a:xfrm>
              <a:off x="5667376" y="3146425"/>
              <a:ext cx="12700" cy="36513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23" y="6"/>
                </a:cxn>
                <a:cxn ang="0">
                  <a:pos x="22" y="16"/>
                </a:cxn>
                <a:cxn ang="0">
                  <a:pos x="19" y="27"/>
                </a:cxn>
                <a:cxn ang="0">
                  <a:pos x="12" y="47"/>
                </a:cxn>
                <a:cxn ang="0">
                  <a:pos x="4" y="67"/>
                </a:cxn>
                <a:cxn ang="0">
                  <a:pos x="1" y="78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1" y="93"/>
                </a:cxn>
                <a:cxn ang="0">
                  <a:pos x="5" y="95"/>
                </a:cxn>
                <a:cxn ang="0">
                  <a:pos x="9" y="93"/>
                </a:cxn>
                <a:cxn ang="0">
                  <a:pos x="10" y="92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3" y="78"/>
                </a:cxn>
                <a:cxn ang="0">
                  <a:pos x="15" y="67"/>
                </a:cxn>
                <a:cxn ang="0">
                  <a:pos x="23" y="47"/>
                </a:cxn>
                <a:cxn ang="0">
                  <a:pos x="30" y="27"/>
                </a:cxn>
                <a:cxn ang="0">
                  <a:pos x="32" y="1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3"/>
                </a:cxn>
                <a:cxn ang="0">
                  <a:pos x="32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23" y="3"/>
                </a:cxn>
                <a:cxn ang="0">
                  <a:pos x="23" y="6"/>
                </a:cxn>
                <a:cxn ang="0">
                  <a:pos x="23" y="6"/>
                </a:cxn>
              </a:cxnLst>
              <a:rect l="0" t="0" r="r" b="b"/>
              <a:pathLst>
                <a:path w="34" h="95">
                  <a:moveTo>
                    <a:pt x="23" y="6"/>
                  </a:moveTo>
                  <a:lnTo>
                    <a:pt x="23" y="6"/>
                  </a:lnTo>
                  <a:lnTo>
                    <a:pt x="22" y="16"/>
                  </a:lnTo>
                  <a:lnTo>
                    <a:pt x="19" y="27"/>
                  </a:lnTo>
                  <a:lnTo>
                    <a:pt x="12" y="47"/>
                  </a:lnTo>
                  <a:lnTo>
                    <a:pt x="4" y="67"/>
                  </a:lnTo>
                  <a:lnTo>
                    <a:pt x="1" y="7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1" y="93"/>
                  </a:lnTo>
                  <a:lnTo>
                    <a:pt x="5" y="95"/>
                  </a:lnTo>
                  <a:lnTo>
                    <a:pt x="9" y="93"/>
                  </a:lnTo>
                  <a:lnTo>
                    <a:pt x="10" y="92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3" y="78"/>
                  </a:lnTo>
                  <a:lnTo>
                    <a:pt x="15" y="67"/>
                  </a:lnTo>
                  <a:lnTo>
                    <a:pt x="23" y="47"/>
                  </a:lnTo>
                  <a:lnTo>
                    <a:pt x="30" y="27"/>
                  </a:lnTo>
                  <a:lnTo>
                    <a:pt x="32" y="1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3" y="3"/>
                  </a:lnTo>
                  <a:lnTo>
                    <a:pt x="23" y="6"/>
                  </a:lnTo>
                  <a:lnTo>
                    <a:pt x="2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" name="Freeform 151"/>
            <p:cNvSpPr>
              <a:spLocks/>
            </p:cNvSpPr>
            <p:nvPr/>
          </p:nvSpPr>
          <p:spPr bwMode="auto">
            <a:xfrm>
              <a:off x="5700713" y="3151188"/>
              <a:ext cx="12700" cy="3175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9" y="21"/>
                </a:cxn>
                <a:cxn ang="0">
                  <a:pos x="15" y="39"/>
                </a:cxn>
                <a:cxn ang="0">
                  <a:pos x="10" y="55"/>
                </a:cxn>
                <a:cxn ang="0">
                  <a:pos x="6" y="64"/>
                </a:cxn>
                <a:cxn ang="0">
                  <a:pos x="2" y="72"/>
                </a:cxn>
                <a:cxn ang="0">
                  <a:pos x="2" y="72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78"/>
                </a:cxn>
                <a:cxn ang="0">
                  <a:pos x="7" y="80"/>
                </a:cxn>
                <a:cxn ang="0">
                  <a:pos x="10" y="78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16" y="69"/>
                </a:cxn>
                <a:cxn ang="0">
                  <a:pos x="20" y="60"/>
                </a:cxn>
                <a:cxn ang="0">
                  <a:pos x="25" y="43"/>
                </a:cxn>
                <a:cxn ang="0">
                  <a:pos x="29" y="25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27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80">
                  <a:moveTo>
                    <a:pt x="24" y="4"/>
                  </a:moveTo>
                  <a:lnTo>
                    <a:pt x="24" y="4"/>
                  </a:lnTo>
                  <a:lnTo>
                    <a:pt x="19" y="21"/>
                  </a:lnTo>
                  <a:lnTo>
                    <a:pt x="15" y="39"/>
                  </a:lnTo>
                  <a:lnTo>
                    <a:pt x="10" y="55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78"/>
                  </a:lnTo>
                  <a:lnTo>
                    <a:pt x="7" y="80"/>
                  </a:lnTo>
                  <a:lnTo>
                    <a:pt x="10" y="78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16" y="69"/>
                  </a:lnTo>
                  <a:lnTo>
                    <a:pt x="20" y="60"/>
                  </a:lnTo>
                  <a:lnTo>
                    <a:pt x="25" y="43"/>
                  </a:lnTo>
                  <a:lnTo>
                    <a:pt x="29" y="25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27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" name="Freeform 152"/>
            <p:cNvSpPr>
              <a:spLocks/>
            </p:cNvSpPr>
            <p:nvPr/>
          </p:nvSpPr>
          <p:spPr bwMode="auto">
            <a:xfrm>
              <a:off x="5730876" y="3170238"/>
              <a:ext cx="22225" cy="3175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46" y="5"/>
                </a:cxn>
                <a:cxn ang="0">
                  <a:pos x="45" y="14"/>
                </a:cxn>
                <a:cxn ang="0">
                  <a:pos x="41" y="23"/>
                </a:cxn>
                <a:cxn ang="0">
                  <a:pos x="36" y="32"/>
                </a:cxn>
                <a:cxn ang="0">
                  <a:pos x="29" y="40"/>
                </a:cxn>
                <a:cxn ang="0">
                  <a:pos x="15" y="56"/>
                </a:cxn>
                <a:cxn ang="0">
                  <a:pos x="7" y="64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2" y="77"/>
                </a:cxn>
                <a:cxn ang="0">
                  <a:pos x="3" y="78"/>
                </a:cxn>
                <a:cxn ang="0">
                  <a:pos x="8" y="79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7"/>
                </a:cxn>
                <a:cxn ang="0">
                  <a:pos x="17" y="69"/>
                </a:cxn>
                <a:cxn ang="0">
                  <a:pos x="25" y="60"/>
                </a:cxn>
                <a:cxn ang="0">
                  <a:pos x="40" y="44"/>
                </a:cxn>
                <a:cxn ang="0">
                  <a:pos x="46" y="35"/>
                </a:cxn>
                <a:cxn ang="0">
                  <a:pos x="53" y="26"/>
                </a:cxn>
                <a:cxn ang="0">
                  <a:pos x="57" y="15"/>
                </a:cxn>
                <a:cxn ang="0">
                  <a:pos x="58" y="5"/>
                </a:cxn>
                <a:cxn ang="0">
                  <a:pos x="58" y="5"/>
                </a:cxn>
                <a:cxn ang="0">
                  <a:pos x="58" y="3"/>
                </a:cxn>
                <a:cxn ang="0">
                  <a:pos x="57" y="1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3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58" h="79">
                  <a:moveTo>
                    <a:pt x="46" y="5"/>
                  </a:moveTo>
                  <a:lnTo>
                    <a:pt x="46" y="5"/>
                  </a:lnTo>
                  <a:lnTo>
                    <a:pt x="45" y="14"/>
                  </a:lnTo>
                  <a:lnTo>
                    <a:pt x="41" y="23"/>
                  </a:lnTo>
                  <a:lnTo>
                    <a:pt x="36" y="32"/>
                  </a:lnTo>
                  <a:lnTo>
                    <a:pt x="29" y="40"/>
                  </a:lnTo>
                  <a:lnTo>
                    <a:pt x="15" y="56"/>
                  </a:lnTo>
                  <a:lnTo>
                    <a:pt x="7" y="64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3" y="78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7"/>
                  </a:lnTo>
                  <a:lnTo>
                    <a:pt x="17" y="69"/>
                  </a:lnTo>
                  <a:lnTo>
                    <a:pt x="25" y="60"/>
                  </a:lnTo>
                  <a:lnTo>
                    <a:pt x="40" y="44"/>
                  </a:lnTo>
                  <a:lnTo>
                    <a:pt x="46" y="35"/>
                  </a:lnTo>
                  <a:lnTo>
                    <a:pt x="53" y="26"/>
                  </a:lnTo>
                  <a:lnTo>
                    <a:pt x="57" y="1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3"/>
                  </a:lnTo>
                  <a:lnTo>
                    <a:pt x="57" y="1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3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" name="Freeform 153"/>
            <p:cNvSpPr>
              <a:spLocks/>
            </p:cNvSpPr>
            <p:nvPr/>
          </p:nvSpPr>
          <p:spPr bwMode="auto">
            <a:xfrm>
              <a:off x="5734051" y="3224213"/>
              <a:ext cx="25400" cy="39688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9" y="0"/>
                </a:cxn>
                <a:cxn ang="0">
                  <a:pos x="55" y="2"/>
                </a:cxn>
                <a:cxn ang="0">
                  <a:pos x="54" y="4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5" y="13"/>
                </a:cxn>
                <a:cxn ang="0">
                  <a:pos x="54" y="19"/>
                </a:cxn>
                <a:cxn ang="0">
                  <a:pos x="51" y="31"/>
                </a:cxn>
                <a:cxn ang="0">
                  <a:pos x="46" y="43"/>
                </a:cxn>
                <a:cxn ang="0">
                  <a:pos x="38" y="55"/>
                </a:cxn>
                <a:cxn ang="0">
                  <a:pos x="29" y="65"/>
                </a:cxn>
                <a:cxn ang="0">
                  <a:pos x="20" y="74"/>
                </a:cxn>
                <a:cxn ang="0">
                  <a:pos x="3" y="93"/>
                </a:cxn>
                <a:cxn ang="0">
                  <a:pos x="3" y="93"/>
                </a:cxn>
                <a:cxn ang="0">
                  <a:pos x="0" y="94"/>
                </a:cxn>
                <a:cxn ang="0">
                  <a:pos x="0" y="97"/>
                </a:cxn>
                <a:cxn ang="0">
                  <a:pos x="3" y="101"/>
                </a:cxn>
                <a:cxn ang="0">
                  <a:pos x="5" y="102"/>
                </a:cxn>
                <a:cxn ang="0">
                  <a:pos x="8" y="102"/>
                </a:cxn>
                <a:cxn ang="0">
                  <a:pos x="11" y="101"/>
                </a:cxn>
                <a:cxn ang="0">
                  <a:pos x="11" y="101"/>
                </a:cxn>
                <a:cxn ang="0">
                  <a:pos x="30" y="81"/>
                </a:cxn>
                <a:cxn ang="0">
                  <a:pos x="41" y="69"/>
                </a:cxn>
                <a:cxn ang="0">
                  <a:pos x="50" y="57"/>
                </a:cxn>
                <a:cxn ang="0">
                  <a:pos x="58" y="44"/>
                </a:cxn>
                <a:cxn ang="0">
                  <a:pos x="63" y="31"/>
                </a:cxn>
                <a:cxn ang="0">
                  <a:pos x="64" y="25"/>
                </a:cxn>
                <a:cxn ang="0">
                  <a:pos x="66" y="18"/>
                </a:cxn>
                <a:cxn ang="0">
                  <a:pos x="66" y="10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66" h="102">
                  <a:moveTo>
                    <a:pt x="66" y="4"/>
                  </a:move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5" y="2"/>
                  </a:lnTo>
                  <a:lnTo>
                    <a:pt x="54" y="4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5" y="13"/>
                  </a:lnTo>
                  <a:lnTo>
                    <a:pt x="54" y="19"/>
                  </a:lnTo>
                  <a:lnTo>
                    <a:pt x="51" y="31"/>
                  </a:lnTo>
                  <a:lnTo>
                    <a:pt x="46" y="43"/>
                  </a:lnTo>
                  <a:lnTo>
                    <a:pt x="38" y="55"/>
                  </a:lnTo>
                  <a:lnTo>
                    <a:pt x="29" y="65"/>
                  </a:lnTo>
                  <a:lnTo>
                    <a:pt x="20" y="74"/>
                  </a:lnTo>
                  <a:lnTo>
                    <a:pt x="3" y="93"/>
                  </a:lnTo>
                  <a:lnTo>
                    <a:pt x="3" y="93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3" y="101"/>
                  </a:lnTo>
                  <a:lnTo>
                    <a:pt x="5" y="102"/>
                  </a:lnTo>
                  <a:lnTo>
                    <a:pt x="8" y="102"/>
                  </a:lnTo>
                  <a:lnTo>
                    <a:pt x="11" y="101"/>
                  </a:lnTo>
                  <a:lnTo>
                    <a:pt x="11" y="101"/>
                  </a:lnTo>
                  <a:lnTo>
                    <a:pt x="30" y="81"/>
                  </a:lnTo>
                  <a:lnTo>
                    <a:pt x="41" y="69"/>
                  </a:lnTo>
                  <a:lnTo>
                    <a:pt x="50" y="57"/>
                  </a:lnTo>
                  <a:lnTo>
                    <a:pt x="58" y="44"/>
                  </a:lnTo>
                  <a:lnTo>
                    <a:pt x="63" y="31"/>
                  </a:lnTo>
                  <a:lnTo>
                    <a:pt x="64" y="25"/>
                  </a:lnTo>
                  <a:lnTo>
                    <a:pt x="66" y="18"/>
                  </a:lnTo>
                  <a:lnTo>
                    <a:pt x="66" y="10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" name="Freeform 154"/>
            <p:cNvSpPr>
              <a:spLocks/>
            </p:cNvSpPr>
            <p:nvPr/>
          </p:nvSpPr>
          <p:spPr bwMode="auto">
            <a:xfrm>
              <a:off x="5764213" y="3233738"/>
              <a:ext cx="22225" cy="33338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33" y="17"/>
                </a:cxn>
                <a:cxn ang="0">
                  <a:pos x="25" y="25"/>
                </a:cxn>
                <a:cxn ang="0">
                  <a:pos x="20" y="34"/>
                </a:cxn>
                <a:cxn ang="0">
                  <a:pos x="20" y="34"/>
                </a:cxn>
                <a:cxn ang="0">
                  <a:pos x="15" y="45"/>
                </a:cxn>
                <a:cxn ang="0">
                  <a:pos x="11" y="56"/>
                </a:cxn>
                <a:cxn ang="0">
                  <a:pos x="7" y="68"/>
                </a:cxn>
                <a:cxn ang="0">
                  <a:pos x="4" y="73"/>
                </a:cxn>
                <a:cxn ang="0">
                  <a:pos x="2" y="79"/>
                </a:cxn>
                <a:cxn ang="0">
                  <a:pos x="2" y="79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2" y="86"/>
                </a:cxn>
                <a:cxn ang="0">
                  <a:pos x="3" y="88"/>
                </a:cxn>
                <a:cxn ang="0">
                  <a:pos x="6" y="88"/>
                </a:cxn>
                <a:cxn ang="0">
                  <a:pos x="7" y="88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15" y="77"/>
                </a:cxn>
                <a:cxn ang="0">
                  <a:pos x="19" y="67"/>
                </a:cxn>
                <a:cxn ang="0">
                  <a:pos x="21" y="58"/>
                </a:cxn>
                <a:cxn ang="0">
                  <a:pos x="25" y="47"/>
                </a:cxn>
                <a:cxn ang="0">
                  <a:pos x="25" y="47"/>
                </a:cxn>
                <a:cxn ang="0">
                  <a:pos x="32" y="37"/>
                </a:cxn>
                <a:cxn ang="0">
                  <a:pos x="38" y="28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3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88">
                  <a:moveTo>
                    <a:pt x="47" y="1"/>
                  </a:moveTo>
                  <a:lnTo>
                    <a:pt x="47" y="1"/>
                  </a:lnTo>
                  <a:lnTo>
                    <a:pt x="33" y="17"/>
                  </a:lnTo>
                  <a:lnTo>
                    <a:pt x="25" y="25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15" y="45"/>
                  </a:lnTo>
                  <a:lnTo>
                    <a:pt x="11" y="56"/>
                  </a:lnTo>
                  <a:lnTo>
                    <a:pt x="7" y="68"/>
                  </a:lnTo>
                  <a:lnTo>
                    <a:pt x="4" y="73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2" y="86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7" y="88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77"/>
                  </a:lnTo>
                  <a:lnTo>
                    <a:pt x="19" y="67"/>
                  </a:lnTo>
                  <a:lnTo>
                    <a:pt x="21" y="58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32" y="37"/>
                  </a:lnTo>
                  <a:lnTo>
                    <a:pt x="38" y="28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3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" name="Freeform 155"/>
            <p:cNvSpPr>
              <a:spLocks/>
            </p:cNvSpPr>
            <p:nvPr/>
          </p:nvSpPr>
          <p:spPr bwMode="auto">
            <a:xfrm>
              <a:off x="5794376" y="3238500"/>
              <a:ext cx="15875" cy="31750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4" y="21"/>
                </a:cxn>
                <a:cxn ang="0">
                  <a:pos x="15" y="38"/>
                </a:cxn>
                <a:cxn ang="0">
                  <a:pos x="7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2" y="78"/>
                </a:cxn>
                <a:cxn ang="0">
                  <a:pos x="4" y="80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19" y="57"/>
                </a:cxn>
                <a:cxn ang="0">
                  <a:pos x="26" y="42"/>
                </a:cxn>
                <a:cxn ang="0">
                  <a:pos x="34" y="25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2" y="5"/>
                </a:cxn>
                <a:cxn ang="0">
                  <a:pos x="41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80">
                  <a:moveTo>
                    <a:pt x="30" y="4"/>
                  </a:moveTo>
                  <a:lnTo>
                    <a:pt x="30" y="4"/>
                  </a:lnTo>
                  <a:lnTo>
                    <a:pt x="24" y="21"/>
                  </a:lnTo>
                  <a:lnTo>
                    <a:pt x="15" y="38"/>
                  </a:lnTo>
                  <a:lnTo>
                    <a:pt x="7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2" y="78"/>
                  </a:lnTo>
                  <a:lnTo>
                    <a:pt x="4" y="80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9" y="57"/>
                  </a:lnTo>
                  <a:lnTo>
                    <a:pt x="26" y="42"/>
                  </a:lnTo>
                  <a:lnTo>
                    <a:pt x="34" y="25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5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" name="Freeform 156"/>
            <p:cNvSpPr>
              <a:spLocks/>
            </p:cNvSpPr>
            <p:nvPr/>
          </p:nvSpPr>
          <p:spPr bwMode="auto">
            <a:xfrm>
              <a:off x="5829301" y="3238500"/>
              <a:ext cx="14288" cy="3175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8" y="21"/>
                </a:cxn>
                <a:cxn ang="0">
                  <a:pos x="10" y="38"/>
                </a:cxn>
                <a:cxn ang="0">
                  <a:pos x="4" y="56"/>
                </a:cxn>
                <a:cxn ang="0">
                  <a:pos x="2" y="6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2" y="76"/>
                </a:cxn>
                <a:cxn ang="0">
                  <a:pos x="3" y="78"/>
                </a:cxn>
                <a:cxn ang="0">
                  <a:pos x="7" y="80"/>
                </a:cxn>
                <a:cxn ang="0">
                  <a:pos x="11" y="78"/>
                </a:cxn>
                <a:cxn ang="0">
                  <a:pos x="12" y="76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4" y="65"/>
                </a:cxn>
                <a:cxn ang="0">
                  <a:pos x="15" y="56"/>
                </a:cxn>
                <a:cxn ang="0">
                  <a:pos x="21" y="39"/>
                </a:cxn>
                <a:cxn ang="0">
                  <a:pos x="28" y="23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6" y="5"/>
                </a:cxn>
                <a:cxn ang="0">
                  <a:pos x="35" y="2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6" h="80">
                  <a:moveTo>
                    <a:pt x="24" y="4"/>
                  </a:moveTo>
                  <a:lnTo>
                    <a:pt x="24" y="4"/>
                  </a:lnTo>
                  <a:lnTo>
                    <a:pt x="18" y="21"/>
                  </a:lnTo>
                  <a:lnTo>
                    <a:pt x="10" y="38"/>
                  </a:lnTo>
                  <a:lnTo>
                    <a:pt x="4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3" y="78"/>
                  </a:lnTo>
                  <a:lnTo>
                    <a:pt x="7" y="80"/>
                  </a:lnTo>
                  <a:lnTo>
                    <a:pt x="11" y="78"/>
                  </a:lnTo>
                  <a:lnTo>
                    <a:pt x="12" y="76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65"/>
                  </a:lnTo>
                  <a:lnTo>
                    <a:pt x="15" y="56"/>
                  </a:lnTo>
                  <a:lnTo>
                    <a:pt x="21" y="39"/>
                  </a:lnTo>
                  <a:lnTo>
                    <a:pt x="28" y="23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6" y="5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" name="Freeform 157"/>
            <p:cNvSpPr>
              <a:spLocks/>
            </p:cNvSpPr>
            <p:nvPr/>
          </p:nvSpPr>
          <p:spPr bwMode="auto">
            <a:xfrm>
              <a:off x="5297488" y="3449638"/>
              <a:ext cx="104775" cy="101600"/>
            </a:xfrm>
            <a:custGeom>
              <a:avLst/>
              <a:gdLst/>
              <a:ahLst/>
              <a:cxnLst>
                <a:cxn ang="0">
                  <a:pos x="145" y="4"/>
                </a:cxn>
                <a:cxn ang="0">
                  <a:pos x="123" y="2"/>
                </a:cxn>
                <a:cxn ang="0">
                  <a:pos x="80" y="0"/>
                </a:cxn>
                <a:cxn ang="0">
                  <a:pos x="59" y="0"/>
                </a:cxn>
                <a:cxn ang="0">
                  <a:pos x="48" y="2"/>
                </a:cxn>
                <a:cxn ang="0">
                  <a:pos x="30" y="9"/>
                </a:cxn>
                <a:cxn ang="0">
                  <a:pos x="18" y="19"/>
                </a:cxn>
                <a:cxn ang="0">
                  <a:pos x="9" y="32"/>
                </a:cxn>
                <a:cxn ang="0">
                  <a:pos x="3" y="56"/>
                </a:cxn>
                <a:cxn ang="0">
                  <a:pos x="0" y="93"/>
                </a:cxn>
                <a:cxn ang="0">
                  <a:pos x="0" y="111"/>
                </a:cxn>
                <a:cxn ang="0">
                  <a:pos x="0" y="165"/>
                </a:cxn>
                <a:cxn ang="0">
                  <a:pos x="5" y="195"/>
                </a:cxn>
                <a:cxn ang="0">
                  <a:pos x="12" y="212"/>
                </a:cxn>
                <a:cxn ang="0">
                  <a:pos x="21" y="226"/>
                </a:cxn>
                <a:cxn ang="0">
                  <a:pos x="35" y="236"/>
                </a:cxn>
                <a:cxn ang="0">
                  <a:pos x="45" y="239"/>
                </a:cxn>
                <a:cxn ang="0">
                  <a:pos x="89" y="248"/>
                </a:cxn>
                <a:cxn ang="0">
                  <a:pos x="135" y="253"/>
                </a:cxn>
                <a:cxn ang="0">
                  <a:pos x="226" y="256"/>
                </a:cxn>
                <a:cxn ang="0">
                  <a:pos x="232" y="256"/>
                </a:cxn>
                <a:cxn ang="0">
                  <a:pos x="238" y="252"/>
                </a:cxn>
                <a:cxn ang="0">
                  <a:pos x="245" y="243"/>
                </a:cxn>
                <a:cxn ang="0">
                  <a:pos x="245" y="227"/>
                </a:cxn>
                <a:cxn ang="0">
                  <a:pos x="238" y="218"/>
                </a:cxn>
                <a:cxn ang="0">
                  <a:pos x="232" y="216"/>
                </a:cxn>
                <a:cxn ang="0">
                  <a:pos x="226" y="214"/>
                </a:cxn>
                <a:cxn ang="0">
                  <a:pos x="174" y="213"/>
                </a:cxn>
                <a:cxn ang="0">
                  <a:pos x="123" y="210"/>
                </a:cxn>
                <a:cxn ang="0">
                  <a:pos x="80" y="205"/>
                </a:cxn>
                <a:cxn ang="0">
                  <a:pos x="65" y="202"/>
                </a:cxn>
                <a:cxn ang="0">
                  <a:pos x="55" y="197"/>
                </a:cxn>
                <a:cxn ang="0">
                  <a:pos x="48" y="188"/>
                </a:cxn>
                <a:cxn ang="0">
                  <a:pos x="43" y="176"/>
                </a:cxn>
                <a:cxn ang="0">
                  <a:pos x="39" y="149"/>
                </a:cxn>
                <a:cxn ang="0">
                  <a:pos x="41" y="111"/>
                </a:cxn>
                <a:cxn ang="0">
                  <a:pos x="41" y="91"/>
                </a:cxn>
                <a:cxn ang="0">
                  <a:pos x="41" y="69"/>
                </a:cxn>
                <a:cxn ang="0">
                  <a:pos x="46" y="53"/>
                </a:cxn>
                <a:cxn ang="0">
                  <a:pos x="54" y="47"/>
                </a:cxn>
                <a:cxn ang="0">
                  <a:pos x="63" y="42"/>
                </a:cxn>
                <a:cxn ang="0">
                  <a:pos x="69" y="40"/>
                </a:cxn>
                <a:cxn ang="0">
                  <a:pos x="96" y="40"/>
                </a:cxn>
                <a:cxn ang="0">
                  <a:pos x="122" y="43"/>
                </a:cxn>
                <a:cxn ang="0">
                  <a:pos x="185" y="46"/>
                </a:cxn>
                <a:cxn ang="0">
                  <a:pos x="247" y="44"/>
                </a:cxn>
                <a:cxn ang="0">
                  <a:pos x="255" y="43"/>
                </a:cxn>
                <a:cxn ang="0">
                  <a:pos x="262" y="38"/>
                </a:cxn>
                <a:cxn ang="0">
                  <a:pos x="267" y="25"/>
                </a:cxn>
                <a:cxn ang="0">
                  <a:pos x="262" y="10"/>
                </a:cxn>
                <a:cxn ang="0">
                  <a:pos x="255" y="5"/>
                </a:cxn>
                <a:cxn ang="0">
                  <a:pos x="247" y="4"/>
                </a:cxn>
              </a:cxnLst>
              <a:rect l="0" t="0" r="r" b="b"/>
              <a:pathLst>
                <a:path w="267" h="256">
                  <a:moveTo>
                    <a:pt x="247" y="4"/>
                  </a:moveTo>
                  <a:lnTo>
                    <a:pt x="145" y="4"/>
                  </a:lnTo>
                  <a:lnTo>
                    <a:pt x="145" y="4"/>
                  </a:lnTo>
                  <a:lnTo>
                    <a:pt x="123" y="2"/>
                  </a:lnTo>
                  <a:lnTo>
                    <a:pt x="102" y="1"/>
                  </a:lnTo>
                  <a:lnTo>
                    <a:pt x="80" y="0"/>
                  </a:lnTo>
                  <a:lnTo>
                    <a:pt x="6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48" y="2"/>
                  </a:lnTo>
                  <a:lnTo>
                    <a:pt x="38" y="5"/>
                  </a:lnTo>
                  <a:lnTo>
                    <a:pt x="30" y="9"/>
                  </a:lnTo>
                  <a:lnTo>
                    <a:pt x="24" y="14"/>
                  </a:lnTo>
                  <a:lnTo>
                    <a:pt x="18" y="19"/>
                  </a:lnTo>
                  <a:lnTo>
                    <a:pt x="13" y="26"/>
                  </a:lnTo>
                  <a:lnTo>
                    <a:pt x="9" y="32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4"/>
                  </a:lnTo>
                  <a:lnTo>
                    <a:pt x="0" y="93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45"/>
                  </a:lnTo>
                  <a:lnTo>
                    <a:pt x="0" y="165"/>
                  </a:lnTo>
                  <a:lnTo>
                    <a:pt x="3" y="185"/>
                  </a:lnTo>
                  <a:lnTo>
                    <a:pt x="5" y="195"/>
                  </a:lnTo>
                  <a:lnTo>
                    <a:pt x="8" y="204"/>
                  </a:lnTo>
                  <a:lnTo>
                    <a:pt x="12" y="212"/>
                  </a:lnTo>
                  <a:lnTo>
                    <a:pt x="16" y="219"/>
                  </a:lnTo>
                  <a:lnTo>
                    <a:pt x="21" y="226"/>
                  </a:lnTo>
                  <a:lnTo>
                    <a:pt x="28" y="233"/>
                  </a:lnTo>
                  <a:lnTo>
                    <a:pt x="35" y="236"/>
                  </a:lnTo>
                  <a:lnTo>
                    <a:pt x="45" y="239"/>
                  </a:lnTo>
                  <a:lnTo>
                    <a:pt x="45" y="239"/>
                  </a:lnTo>
                  <a:lnTo>
                    <a:pt x="67" y="244"/>
                  </a:lnTo>
                  <a:lnTo>
                    <a:pt x="89" y="248"/>
                  </a:lnTo>
                  <a:lnTo>
                    <a:pt x="111" y="252"/>
                  </a:lnTo>
                  <a:lnTo>
                    <a:pt x="135" y="253"/>
                  </a:lnTo>
                  <a:lnTo>
                    <a:pt x="181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32" y="256"/>
                  </a:lnTo>
                  <a:lnTo>
                    <a:pt x="236" y="255"/>
                  </a:lnTo>
                  <a:lnTo>
                    <a:pt x="238" y="252"/>
                  </a:lnTo>
                  <a:lnTo>
                    <a:pt x="241" y="250"/>
                  </a:lnTo>
                  <a:lnTo>
                    <a:pt x="245" y="243"/>
                  </a:lnTo>
                  <a:lnTo>
                    <a:pt x="246" y="235"/>
                  </a:lnTo>
                  <a:lnTo>
                    <a:pt x="245" y="227"/>
                  </a:lnTo>
                  <a:lnTo>
                    <a:pt x="241" y="221"/>
                  </a:lnTo>
                  <a:lnTo>
                    <a:pt x="238" y="218"/>
                  </a:lnTo>
                  <a:lnTo>
                    <a:pt x="236" y="217"/>
                  </a:lnTo>
                  <a:lnTo>
                    <a:pt x="232" y="216"/>
                  </a:lnTo>
                  <a:lnTo>
                    <a:pt x="226" y="214"/>
                  </a:lnTo>
                  <a:lnTo>
                    <a:pt x="226" y="214"/>
                  </a:lnTo>
                  <a:lnTo>
                    <a:pt x="200" y="214"/>
                  </a:lnTo>
                  <a:lnTo>
                    <a:pt x="174" y="213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94" y="208"/>
                  </a:lnTo>
                  <a:lnTo>
                    <a:pt x="80" y="205"/>
                  </a:lnTo>
                  <a:lnTo>
                    <a:pt x="65" y="202"/>
                  </a:lnTo>
                  <a:lnTo>
                    <a:pt x="65" y="202"/>
                  </a:lnTo>
                  <a:lnTo>
                    <a:pt x="60" y="201"/>
                  </a:lnTo>
                  <a:lnTo>
                    <a:pt x="55" y="197"/>
                  </a:lnTo>
                  <a:lnTo>
                    <a:pt x="51" y="193"/>
                  </a:lnTo>
                  <a:lnTo>
                    <a:pt x="48" y="188"/>
                  </a:lnTo>
                  <a:lnTo>
                    <a:pt x="46" y="183"/>
                  </a:lnTo>
                  <a:lnTo>
                    <a:pt x="43" y="176"/>
                  </a:lnTo>
                  <a:lnTo>
                    <a:pt x="41" y="163"/>
                  </a:lnTo>
                  <a:lnTo>
                    <a:pt x="39" y="149"/>
                  </a:lnTo>
                  <a:lnTo>
                    <a:pt x="41" y="134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1" y="91"/>
                  </a:lnTo>
                  <a:lnTo>
                    <a:pt x="41" y="80"/>
                  </a:lnTo>
                  <a:lnTo>
                    <a:pt x="41" y="69"/>
                  </a:lnTo>
                  <a:lnTo>
                    <a:pt x="45" y="59"/>
                  </a:lnTo>
                  <a:lnTo>
                    <a:pt x="46" y="53"/>
                  </a:lnTo>
                  <a:lnTo>
                    <a:pt x="50" y="49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63" y="42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83" y="39"/>
                  </a:lnTo>
                  <a:lnTo>
                    <a:pt x="96" y="40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53" y="46"/>
                  </a:lnTo>
                  <a:lnTo>
                    <a:pt x="185" y="46"/>
                  </a:lnTo>
                  <a:lnTo>
                    <a:pt x="247" y="44"/>
                  </a:lnTo>
                  <a:lnTo>
                    <a:pt x="247" y="44"/>
                  </a:lnTo>
                  <a:lnTo>
                    <a:pt x="251" y="44"/>
                  </a:lnTo>
                  <a:lnTo>
                    <a:pt x="255" y="43"/>
                  </a:lnTo>
                  <a:lnTo>
                    <a:pt x="259" y="40"/>
                  </a:lnTo>
                  <a:lnTo>
                    <a:pt x="262" y="38"/>
                  </a:lnTo>
                  <a:lnTo>
                    <a:pt x="266" y="31"/>
                  </a:lnTo>
                  <a:lnTo>
                    <a:pt x="267" y="25"/>
                  </a:lnTo>
                  <a:lnTo>
                    <a:pt x="266" y="17"/>
                  </a:lnTo>
                  <a:lnTo>
                    <a:pt x="262" y="10"/>
                  </a:lnTo>
                  <a:lnTo>
                    <a:pt x="259" y="8"/>
                  </a:lnTo>
                  <a:lnTo>
                    <a:pt x="255" y="5"/>
                  </a:lnTo>
                  <a:lnTo>
                    <a:pt x="251" y="4"/>
                  </a:lnTo>
                  <a:lnTo>
                    <a:pt x="247" y="4"/>
                  </a:lnTo>
                  <a:lnTo>
                    <a:pt x="24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" name="Freeform 158"/>
            <p:cNvSpPr>
              <a:spLocks/>
            </p:cNvSpPr>
            <p:nvPr/>
          </p:nvSpPr>
          <p:spPr bwMode="auto">
            <a:xfrm>
              <a:off x="5556251" y="3446463"/>
              <a:ext cx="134938" cy="107950"/>
            </a:xfrm>
            <a:custGeom>
              <a:avLst/>
              <a:gdLst/>
              <a:ahLst/>
              <a:cxnLst>
                <a:cxn ang="0">
                  <a:pos x="340" y="110"/>
                </a:cxn>
                <a:cxn ang="0">
                  <a:pos x="334" y="74"/>
                </a:cxn>
                <a:cxn ang="0">
                  <a:pos x="318" y="42"/>
                </a:cxn>
                <a:cxn ang="0">
                  <a:pos x="308" y="27"/>
                </a:cxn>
                <a:cxn ang="0">
                  <a:pos x="293" y="17"/>
                </a:cxn>
                <a:cxn ang="0">
                  <a:pos x="277" y="10"/>
                </a:cxn>
                <a:cxn ang="0">
                  <a:pos x="259" y="6"/>
                </a:cxn>
                <a:cxn ang="0">
                  <a:pos x="200" y="4"/>
                </a:cxn>
                <a:cxn ang="0">
                  <a:pos x="110" y="0"/>
                </a:cxn>
                <a:cxn ang="0">
                  <a:pos x="50" y="3"/>
                </a:cxn>
                <a:cxn ang="0">
                  <a:pos x="21" y="6"/>
                </a:cxn>
                <a:cxn ang="0">
                  <a:pos x="13" y="10"/>
                </a:cxn>
                <a:cxn ang="0">
                  <a:pos x="8" y="16"/>
                </a:cxn>
                <a:cxn ang="0">
                  <a:pos x="7" y="31"/>
                </a:cxn>
                <a:cxn ang="0">
                  <a:pos x="16" y="43"/>
                </a:cxn>
                <a:cxn ang="0">
                  <a:pos x="22" y="47"/>
                </a:cxn>
                <a:cxn ang="0">
                  <a:pos x="32" y="47"/>
                </a:cxn>
                <a:cxn ang="0">
                  <a:pos x="49" y="44"/>
                </a:cxn>
                <a:cxn ang="0">
                  <a:pos x="102" y="42"/>
                </a:cxn>
                <a:cxn ang="0">
                  <a:pos x="173" y="42"/>
                </a:cxn>
                <a:cxn ang="0">
                  <a:pos x="213" y="43"/>
                </a:cxn>
                <a:cxn ang="0">
                  <a:pos x="243" y="48"/>
                </a:cxn>
                <a:cxn ang="0">
                  <a:pos x="262" y="55"/>
                </a:cxn>
                <a:cxn ang="0">
                  <a:pos x="277" y="64"/>
                </a:cxn>
                <a:cxn ang="0">
                  <a:pos x="289" y="78"/>
                </a:cxn>
                <a:cxn ang="0">
                  <a:pos x="297" y="98"/>
                </a:cxn>
                <a:cxn ang="0">
                  <a:pos x="298" y="110"/>
                </a:cxn>
                <a:cxn ang="0">
                  <a:pos x="300" y="140"/>
                </a:cxn>
                <a:cxn ang="0">
                  <a:pos x="298" y="170"/>
                </a:cxn>
                <a:cxn ang="0">
                  <a:pos x="297" y="186"/>
                </a:cxn>
                <a:cxn ang="0">
                  <a:pos x="292" y="199"/>
                </a:cxn>
                <a:cxn ang="0">
                  <a:pos x="284" y="208"/>
                </a:cxn>
                <a:cxn ang="0">
                  <a:pos x="263" y="221"/>
                </a:cxn>
                <a:cxn ang="0">
                  <a:pos x="236" y="226"/>
                </a:cxn>
                <a:cxn ang="0">
                  <a:pos x="223" y="227"/>
                </a:cxn>
                <a:cxn ang="0">
                  <a:pos x="136" y="230"/>
                </a:cxn>
                <a:cxn ang="0">
                  <a:pos x="50" y="227"/>
                </a:cxn>
                <a:cxn ang="0">
                  <a:pos x="37" y="222"/>
                </a:cxn>
                <a:cxn ang="0">
                  <a:pos x="21" y="222"/>
                </a:cxn>
                <a:cxn ang="0">
                  <a:pos x="13" y="225"/>
                </a:cxn>
                <a:cxn ang="0">
                  <a:pos x="1" y="235"/>
                </a:cxn>
                <a:cxn ang="0">
                  <a:pos x="0" y="243"/>
                </a:cxn>
                <a:cxn ang="0">
                  <a:pos x="1" y="247"/>
                </a:cxn>
                <a:cxn ang="0">
                  <a:pos x="7" y="258"/>
                </a:cxn>
                <a:cxn ang="0">
                  <a:pos x="17" y="264"/>
                </a:cxn>
                <a:cxn ang="0">
                  <a:pos x="28" y="264"/>
                </a:cxn>
                <a:cxn ang="0">
                  <a:pos x="34" y="268"/>
                </a:cxn>
                <a:cxn ang="0">
                  <a:pos x="42" y="269"/>
                </a:cxn>
                <a:cxn ang="0">
                  <a:pos x="103" y="271"/>
                </a:cxn>
                <a:cxn ang="0">
                  <a:pos x="198" y="271"/>
                </a:cxn>
                <a:cxn ang="0">
                  <a:pos x="259" y="265"/>
                </a:cxn>
                <a:cxn ang="0">
                  <a:pos x="289" y="261"/>
                </a:cxn>
                <a:cxn ang="0">
                  <a:pos x="309" y="254"/>
                </a:cxn>
                <a:cxn ang="0">
                  <a:pos x="323" y="239"/>
                </a:cxn>
                <a:cxn ang="0">
                  <a:pos x="332" y="220"/>
                </a:cxn>
                <a:cxn ang="0">
                  <a:pos x="338" y="196"/>
                </a:cxn>
                <a:cxn ang="0">
                  <a:pos x="342" y="149"/>
                </a:cxn>
                <a:cxn ang="0">
                  <a:pos x="340" y="110"/>
                </a:cxn>
              </a:cxnLst>
              <a:rect l="0" t="0" r="r" b="b"/>
              <a:pathLst>
                <a:path w="342" h="271">
                  <a:moveTo>
                    <a:pt x="340" y="110"/>
                  </a:moveTo>
                  <a:lnTo>
                    <a:pt x="340" y="110"/>
                  </a:lnTo>
                  <a:lnTo>
                    <a:pt x="338" y="91"/>
                  </a:lnTo>
                  <a:lnTo>
                    <a:pt x="334" y="74"/>
                  </a:lnTo>
                  <a:lnTo>
                    <a:pt x="327" y="57"/>
                  </a:lnTo>
                  <a:lnTo>
                    <a:pt x="318" y="42"/>
                  </a:lnTo>
                  <a:lnTo>
                    <a:pt x="313" y="34"/>
                  </a:lnTo>
                  <a:lnTo>
                    <a:pt x="308" y="27"/>
                  </a:lnTo>
                  <a:lnTo>
                    <a:pt x="301" y="22"/>
                  </a:lnTo>
                  <a:lnTo>
                    <a:pt x="293" y="17"/>
                  </a:lnTo>
                  <a:lnTo>
                    <a:pt x="285" y="13"/>
                  </a:lnTo>
                  <a:lnTo>
                    <a:pt x="277" y="10"/>
                  </a:lnTo>
                  <a:lnTo>
                    <a:pt x="270" y="8"/>
                  </a:lnTo>
                  <a:lnTo>
                    <a:pt x="259" y="6"/>
                  </a:lnTo>
                  <a:lnTo>
                    <a:pt x="259" y="6"/>
                  </a:lnTo>
                  <a:lnTo>
                    <a:pt x="200" y="4"/>
                  </a:lnTo>
                  <a:lnTo>
                    <a:pt x="140" y="0"/>
                  </a:lnTo>
                  <a:lnTo>
                    <a:pt x="110" y="0"/>
                  </a:lnTo>
                  <a:lnTo>
                    <a:pt x="80" y="0"/>
                  </a:lnTo>
                  <a:lnTo>
                    <a:pt x="50" y="3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6" y="9"/>
                  </a:lnTo>
                  <a:lnTo>
                    <a:pt x="13" y="10"/>
                  </a:lnTo>
                  <a:lnTo>
                    <a:pt x="9" y="13"/>
                  </a:lnTo>
                  <a:lnTo>
                    <a:pt x="8" y="16"/>
                  </a:lnTo>
                  <a:lnTo>
                    <a:pt x="5" y="23"/>
                  </a:lnTo>
                  <a:lnTo>
                    <a:pt x="7" y="31"/>
                  </a:lnTo>
                  <a:lnTo>
                    <a:pt x="9" y="38"/>
                  </a:lnTo>
                  <a:lnTo>
                    <a:pt x="16" y="43"/>
                  </a:lnTo>
                  <a:lnTo>
                    <a:pt x="18" y="46"/>
                  </a:lnTo>
                  <a:lnTo>
                    <a:pt x="22" y="47"/>
                  </a:lnTo>
                  <a:lnTo>
                    <a:pt x="28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49" y="44"/>
                  </a:lnTo>
                  <a:lnTo>
                    <a:pt x="67" y="42"/>
                  </a:lnTo>
                  <a:lnTo>
                    <a:pt x="102" y="42"/>
                  </a:lnTo>
                  <a:lnTo>
                    <a:pt x="173" y="42"/>
                  </a:lnTo>
                  <a:lnTo>
                    <a:pt x="173" y="42"/>
                  </a:lnTo>
                  <a:lnTo>
                    <a:pt x="194" y="43"/>
                  </a:lnTo>
                  <a:lnTo>
                    <a:pt x="213" y="43"/>
                  </a:lnTo>
                  <a:lnTo>
                    <a:pt x="234" y="46"/>
                  </a:lnTo>
                  <a:lnTo>
                    <a:pt x="243" y="48"/>
                  </a:lnTo>
                  <a:lnTo>
                    <a:pt x="253" y="51"/>
                  </a:lnTo>
                  <a:lnTo>
                    <a:pt x="262" y="55"/>
                  </a:lnTo>
                  <a:lnTo>
                    <a:pt x="270" y="59"/>
                  </a:lnTo>
                  <a:lnTo>
                    <a:pt x="277" y="64"/>
                  </a:lnTo>
                  <a:lnTo>
                    <a:pt x="284" y="71"/>
                  </a:lnTo>
                  <a:lnTo>
                    <a:pt x="289" y="78"/>
                  </a:lnTo>
                  <a:lnTo>
                    <a:pt x="293" y="88"/>
                  </a:lnTo>
                  <a:lnTo>
                    <a:pt x="297" y="98"/>
                  </a:lnTo>
                  <a:lnTo>
                    <a:pt x="298" y="110"/>
                  </a:lnTo>
                  <a:lnTo>
                    <a:pt x="298" y="110"/>
                  </a:lnTo>
                  <a:lnTo>
                    <a:pt x="300" y="124"/>
                  </a:lnTo>
                  <a:lnTo>
                    <a:pt x="300" y="140"/>
                  </a:lnTo>
                  <a:lnTo>
                    <a:pt x="298" y="170"/>
                  </a:lnTo>
                  <a:lnTo>
                    <a:pt x="298" y="170"/>
                  </a:lnTo>
                  <a:lnTo>
                    <a:pt x="298" y="178"/>
                  </a:lnTo>
                  <a:lnTo>
                    <a:pt x="297" y="186"/>
                  </a:lnTo>
                  <a:lnTo>
                    <a:pt x="294" y="192"/>
                  </a:lnTo>
                  <a:lnTo>
                    <a:pt x="292" y="199"/>
                  </a:lnTo>
                  <a:lnTo>
                    <a:pt x="288" y="204"/>
                  </a:lnTo>
                  <a:lnTo>
                    <a:pt x="284" y="208"/>
                  </a:lnTo>
                  <a:lnTo>
                    <a:pt x="274" y="216"/>
                  </a:lnTo>
                  <a:lnTo>
                    <a:pt x="263" y="221"/>
                  </a:lnTo>
                  <a:lnTo>
                    <a:pt x="250" y="225"/>
                  </a:lnTo>
                  <a:lnTo>
                    <a:pt x="236" y="226"/>
                  </a:lnTo>
                  <a:lnTo>
                    <a:pt x="223" y="227"/>
                  </a:lnTo>
                  <a:lnTo>
                    <a:pt x="223" y="227"/>
                  </a:lnTo>
                  <a:lnTo>
                    <a:pt x="179" y="230"/>
                  </a:lnTo>
                  <a:lnTo>
                    <a:pt x="136" y="230"/>
                  </a:lnTo>
                  <a:lnTo>
                    <a:pt x="50" y="227"/>
                  </a:lnTo>
                  <a:lnTo>
                    <a:pt x="50" y="227"/>
                  </a:lnTo>
                  <a:lnTo>
                    <a:pt x="43" y="225"/>
                  </a:lnTo>
                  <a:lnTo>
                    <a:pt x="37" y="222"/>
                  </a:lnTo>
                  <a:lnTo>
                    <a:pt x="21" y="222"/>
                  </a:lnTo>
                  <a:lnTo>
                    <a:pt x="21" y="222"/>
                  </a:lnTo>
                  <a:lnTo>
                    <a:pt x="17" y="224"/>
                  </a:lnTo>
                  <a:lnTo>
                    <a:pt x="13" y="225"/>
                  </a:lnTo>
                  <a:lnTo>
                    <a:pt x="7" y="229"/>
                  </a:lnTo>
                  <a:lnTo>
                    <a:pt x="1" y="235"/>
                  </a:lnTo>
                  <a:lnTo>
                    <a:pt x="1" y="239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1" y="247"/>
                  </a:lnTo>
                  <a:lnTo>
                    <a:pt x="1" y="251"/>
                  </a:lnTo>
                  <a:lnTo>
                    <a:pt x="7" y="258"/>
                  </a:lnTo>
                  <a:lnTo>
                    <a:pt x="13" y="263"/>
                  </a:lnTo>
                  <a:lnTo>
                    <a:pt x="17" y="264"/>
                  </a:lnTo>
                  <a:lnTo>
                    <a:pt x="21" y="264"/>
                  </a:lnTo>
                  <a:lnTo>
                    <a:pt x="28" y="264"/>
                  </a:lnTo>
                  <a:lnTo>
                    <a:pt x="28" y="264"/>
                  </a:lnTo>
                  <a:lnTo>
                    <a:pt x="34" y="268"/>
                  </a:lnTo>
                  <a:lnTo>
                    <a:pt x="38" y="269"/>
                  </a:lnTo>
                  <a:lnTo>
                    <a:pt x="42" y="269"/>
                  </a:lnTo>
                  <a:lnTo>
                    <a:pt x="42" y="269"/>
                  </a:lnTo>
                  <a:lnTo>
                    <a:pt x="103" y="271"/>
                  </a:lnTo>
                  <a:lnTo>
                    <a:pt x="166" y="271"/>
                  </a:lnTo>
                  <a:lnTo>
                    <a:pt x="198" y="271"/>
                  </a:lnTo>
                  <a:lnTo>
                    <a:pt x="228" y="268"/>
                  </a:lnTo>
                  <a:lnTo>
                    <a:pt x="259" y="265"/>
                  </a:lnTo>
                  <a:lnTo>
                    <a:pt x="289" y="261"/>
                  </a:lnTo>
                  <a:lnTo>
                    <a:pt x="289" y="261"/>
                  </a:lnTo>
                  <a:lnTo>
                    <a:pt x="300" y="259"/>
                  </a:lnTo>
                  <a:lnTo>
                    <a:pt x="309" y="254"/>
                  </a:lnTo>
                  <a:lnTo>
                    <a:pt x="317" y="247"/>
                  </a:lnTo>
                  <a:lnTo>
                    <a:pt x="323" y="239"/>
                  </a:lnTo>
                  <a:lnTo>
                    <a:pt x="328" y="230"/>
                  </a:lnTo>
                  <a:lnTo>
                    <a:pt x="332" y="220"/>
                  </a:lnTo>
                  <a:lnTo>
                    <a:pt x="335" y="208"/>
                  </a:lnTo>
                  <a:lnTo>
                    <a:pt x="338" y="196"/>
                  </a:lnTo>
                  <a:lnTo>
                    <a:pt x="340" y="173"/>
                  </a:lnTo>
                  <a:lnTo>
                    <a:pt x="342" y="149"/>
                  </a:lnTo>
                  <a:lnTo>
                    <a:pt x="340" y="110"/>
                  </a:lnTo>
                  <a:lnTo>
                    <a:pt x="34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" name="Freeform 159"/>
            <p:cNvSpPr>
              <a:spLocks/>
            </p:cNvSpPr>
            <p:nvPr/>
          </p:nvSpPr>
          <p:spPr bwMode="auto">
            <a:xfrm>
              <a:off x="5302251" y="3536950"/>
              <a:ext cx="625475" cy="258763"/>
            </a:xfrm>
            <a:custGeom>
              <a:avLst/>
              <a:gdLst/>
              <a:ahLst/>
              <a:cxnLst>
                <a:cxn ang="0">
                  <a:pos x="1378" y="236"/>
                </a:cxn>
                <a:cxn ang="0">
                  <a:pos x="1354" y="239"/>
                </a:cxn>
                <a:cxn ang="0">
                  <a:pos x="1184" y="248"/>
                </a:cxn>
                <a:cxn ang="0">
                  <a:pos x="1073" y="248"/>
                </a:cxn>
                <a:cxn ang="0">
                  <a:pos x="657" y="257"/>
                </a:cxn>
                <a:cxn ang="0">
                  <a:pos x="554" y="250"/>
                </a:cxn>
                <a:cxn ang="0">
                  <a:pos x="530" y="240"/>
                </a:cxn>
                <a:cxn ang="0">
                  <a:pos x="436" y="257"/>
                </a:cxn>
                <a:cxn ang="0">
                  <a:pos x="448" y="277"/>
                </a:cxn>
                <a:cxn ang="0">
                  <a:pos x="460" y="286"/>
                </a:cxn>
                <a:cxn ang="0">
                  <a:pos x="508" y="293"/>
                </a:cxn>
                <a:cxn ang="0">
                  <a:pos x="617" y="298"/>
                </a:cxn>
                <a:cxn ang="0">
                  <a:pos x="804" y="304"/>
                </a:cxn>
                <a:cxn ang="0">
                  <a:pos x="1116" y="295"/>
                </a:cxn>
                <a:cxn ang="0">
                  <a:pos x="1369" y="287"/>
                </a:cxn>
                <a:cxn ang="0">
                  <a:pos x="1403" y="291"/>
                </a:cxn>
                <a:cxn ang="0">
                  <a:pos x="1464" y="321"/>
                </a:cxn>
                <a:cxn ang="0">
                  <a:pos x="1506" y="375"/>
                </a:cxn>
                <a:cxn ang="0">
                  <a:pos x="1523" y="438"/>
                </a:cxn>
                <a:cxn ang="0">
                  <a:pos x="1514" y="498"/>
                </a:cxn>
                <a:cxn ang="0">
                  <a:pos x="1475" y="544"/>
                </a:cxn>
                <a:cxn ang="0">
                  <a:pos x="1403" y="562"/>
                </a:cxn>
                <a:cxn ang="0">
                  <a:pos x="1272" y="582"/>
                </a:cxn>
                <a:cxn ang="0">
                  <a:pos x="1171" y="588"/>
                </a:cxn>
                <a:cxn ang="0">
                  <a:pos x="1000" y="601"/>
                </a:cxn>
                <a:cxn ang="0">
                  <a:pos x="719" y="600"/>
                </a:cxn>
                <a:cxn ang="0">
                  <a:pos x="449" y="592"/>
                </a:cxn>
                <a:cxn ang="0">
                  <a:pos x="211" y="579"/>
                </a:cxn>
                <a:cxn ang="0">
                  <a:pos x="130" y="557"/>
                </a:cxn>
                <a:cxn ang="0">
                  <a:pos x="62" y="510"/>
                </a:cxn>
                <a:cxn ang="0">
                  <a:pos x="45" y="474"/>
                </a:cxn>
                <a:cxn ang="0">
                  <a:pos x="48" y="406"/>
                </a:cxn>
                <a:cxn ang="0">
                  <a:pos x="70" y="299"/>
                </a:cxn>
                <a:cxn ang="0">
                  <a:pos x="104" y="248"/>
                </a:cxn>
                <a:cxn ang="0">
                  <a:pos x="172" y="187"/>
                </a:cxn>
                <a:cxn ang="0">
                  <a:pos x="225" y="110"/>
                </a:cxn>
                <a:cxn ang="0">
                  <a:pos x="245" y="59"/>
                </a:cxn>
                <a:cxn ang="0">
                  <a:pos x="244" y="12"/>
                </a:cxn>
                <a:cxn ang="0">
                  <a:pos x="223" y="0"/>
                </a:cxn>
                <a:cxn ang="0">
                  <a:pos x="202" y="12"/>
                </a:cxn>
                <a:cxn ang="0">
                  <a:pos x="197" y="55"/>
                </a:cxn>
                <a:cxn ang="0">
                  <a:pos x="161" y="125"/>
                </a:cxn>
                <a:cxn ang="0">
                  <a:pos x="59" y="231"/>
                </a:cxn>
                <a:cxn ang="0">
                  <a:pos x="29" y="277"/>
                </a:cxn>
                <a:cxn ang="0">
                  <a:pos x="4" y="382"/>
                </a:cxn>
                <a:cxn ang="0">
                  <a:pos x="4" y="493"/>
                </a:cxn>
                <a:cxn ang="0">
                  <a:pos x="27" y="540"/>
                </a:cxn>
                <a:cxn ang="0">
                  <a:pos x="80" y="584"/>
                </a:cxn>
                <a:cxn ang="0">
                  <a:pos x="142" y="609"/>
                </a:cxn>
                <a:cxn ang="0">
                  <a:pos x="304" y="631"/>
                </a:cxn>
                <a:cxn ang="0">
                  <a:pos x="445" y="642"/>
                </a:cxn>
                <a:cxn ang="0">
                  <a:pos x="628" y="641"/>
                </a:cxn>
                <a:cxn ang="0">
                  <a:pos x="946" y="646"/>
                </a:cxn>
                <a:cxn ang="0">
                  <a:pos x="1068" y="648"/>
                </a:cxn>
                <a:cxn ang="0">
                  <a:pos x="1182" y="631"/>
                </a:cxn>
                <a:cxn ang="0">
                  <a:pos x="1301" y="618"/>
                </a:cxn>
                <a:cxn ang="0">
                  <a:pos x="1421" y="607"/>
                </a:cxn>
                <a:cxn ang="0">
                  <a:pos x="1498" y="580"/>
                </a:cxn>
                <a:cxn ang="0">
                  <a:pos x="1553" y="523"/>
                </a:cxn>
                <a:cxn ang="0">
                  <a:pos x="1574" y="444"/>
                </a:cxn>
                <a:cxn ang="0">
                  <a:pos x="1560" y="369"/>
                </a:cxn>
                <a:cxn ang="0">
                  <a:pos x="1506" y="294"/>
                </a:cxn>
                <a:cxn ang="0">
                  <a:pos x="1426" y="250"/>
                </a:cxn>
              </a:cxnLst>
              <a:rect l="0" t="0" r="r" b="b"/>
              <a:pathLst>
                <a:path w="1574" h="648">
                  <a:moveTo>
                    <a:pt x="1388" y="243"/>
                  </a:moveTo>
                  <a:lnTo>
                    <a:pt x="1388" y="243"/>
                  </a:lnTo>
                  <a:lnTo>
                    <a:pt x="1383" y="239"/>
                  </a:lnTo>
                  <a:lnTo>
                    <a:pt x="1378" y="236"/>
                  </a:lnTo>
                  <a:lnTo>
                    <a:pt x="1378" y="236"/>
                  </a:lnTo>
                  <a:lnTo>
                    <a:pt x="1371" y="235"/>
                  </a:lnTo>
                  <a:lnTo>
                    <a:pt x="1371" y="235"/>
                  </a:lnTo>
                  <a:lnTo>
                    <a:pt x="1365" y="235"/>
                  </a:lnTo>
                  <a:lnTo>
                    <a:pt x="1360" y="236"/>
                  </a:lnTo>
                  <a:lnTo>
                    <a:pt x="1354" y="239"/>
                  </a:lnTo>
                  <a:lnTo>
                    <a:pt x="1350" y="243"/>
                  </a:lnTo>
                  <a:lnTo>
                    <a:pt x="1350" y="243"/>
                  </a:lnTo>
                  <a:lnTo>
                    <a:pt x="1295" y="244"/>
                  </a:lnTo>
                  <a:lnTo>
                    <a:pt x="1239" y="247"/>
                  </a:lnTo>
                  <a:lnTo>
                    <a:pt x="1184" y="248"/>
                  </a:lnTo>
                  <a:lnTo>
                    <a:pt x="1157" y="248"/>
                  </a:lnTo>
                  <a:lnTo>
                    <a:pt x="1128" y="248"/>
                  </a:lnTo>
                  <a:lnTo>
                    <a:pt x="1128" y="248"/>
                  </a:lnTo>
                  <a:lnTo>
                    <a:pt x="1101" y="247"/>
                  </a:lnTo>
                  <a:lnTo>
                    <a:pt x="1073" y="248"/>
                  </a:lnTo>
                  <a:lnTo>
                    <a:pt x="1018" y="251"/>
                  </a:lnTo>
                  <a:lnTo>
                    <a:pt x="963" y="256"/>
                  </a:lnTo>
                  <a:lnTo>
                    <a:pt x="936" y="257"/>
                  </a:lnTo>
                  <a:lnTo>
                    <a:pt x="908" y="257"/>
                  </a:lnTo>
                  <a:lnTo>
                    <a:pt x="657" y="257"/>
                  </a:lnTo>
                  <a:lnTo>
                    <a:pt x="657" y="257"/>
                  </a:lnTo>
                  <a:lnTo>
                    <a:pt x="632" y="256"/>
                  </a:lnTo>
                  <a:lnTo>
                    <a:pt x="606" y="253"/>
                  </a:lnTo>
                  <a:lnTo>
                    <a:pt x="580" y="251"/>
                  </a:lnTo>
                  <a:lnTo>
                    <a:pt x="554" y="250"/>
                  </a:lnTo>
                  <a:lnTo>
                    <a:pt x="554" y="250"/>
                  </a:lnTo>
                  <a:lnTo>
                    <a:pt x="522" y="247"/>
                  </a:lnTo>
                  <a:lnTo>
                    <a:pt x="522" y="247"/>
                  </a:lnTo>
                  <a:lnTo>
                    <a:pt x="530" y="240"/>
                  </a:lnTo>
                  <a:lnTo>
                    <a:pt x="530" y="240"/>
                  </a:lnTo>
                  <a:lnTo>
                    <a:pt x="484" y="244"/>
                  </a:lnTo>
                  <a:lnTo>
                    <a:pt x="461" y="247"/>
                  </a:lnTo>
                  <a:lnTo>
                    <a:pt x="439" y="250"/>
                  </a:lnTo>
                  <a:lnTo>
                    <a:pt x="439" y="250"/>
                  </a:lnTo>
                  <a:lnTo>
                    <a:pt x="436" y="257"/>
                  </a:lnTo>
                  <a:lnTo>
                    <a:pt x="437" y="265"/>
                  </a:lnTo>
                  <a:lnTo>
                    <a:pt x="439" y="268"/>
                  </a:lnTo>
                  <a:lnTo>
                    <a:pt x="440" y="272"/>
                  </a:lnTo>
                  <a:lnTo>
                    <a:pt x="444" y="274"/>
                  </a:lnTo>
                  <a:lnTo>
                    <a:pt x="448" y="277"/>
                  </a:lnTo>
                  <a:lnTo>
                    <a:pt x="448" y="277"/>
                  </a:lnTo>
                  <a:lnTo>
                    <a:pt x="448" y="277"/>
                  </a:lnTo>
                  <a:lnTo>
                    <a:pt x="448" y="277"/>
                  </a:lnTo>
                  <a:lnTo>
                    <a:pt x="453" y="282"/>
                  </a:lnTo>
                  <a:lnTo>
                    <a:pt x="460" y="286"/>
                  </a:lnTo>
                  <a:lnTo>
                    <a:pt x="466" y="287"/>
                  </a:lnTo>
                  <a:lnTo>
                    <a:pt x="473" y="286"/>
                  </a:lnTo>
                  <a:lnTo>
                    <a:pt x="473" y="286"/>
                  </a:lnTo>
                  <a:lnTo>
                    <a:pt x="490" y="290"/>
                  </a:lnTo>
                  <a:lnTo>
                    <a:pt x="508" y="293"/>
                  </a:lnTo>
                  <a:lnTo>
                    <a:pt x="545" y="294"/>
                  </a:lnTo>
                  <a:lnTo>
                    <a:pt x="581" y="295"/>
                  </a:lnTo>
                  <a:lnTo>
                    <a:pt x="600" y="297"/>
                  </a:lnTo>
                  <a:lnTo>
                    <a:pt x="617" y="298"/>
                  </a:lnTo>
                  <a:lnTo>
                    <a:pt x="617" y="298"/>
                  </a:lnTo>
                  <a:lnTo>
                    <a:pt x="648" y="302"/>
                  </a:lnTo>
                  <a:lnTo>
                    <a:pt x="678" y="304"/>
                  </a:lnTo>
                  <a:lnTo>
                    <a:pt x="709" y="306"/>
                  </a:lnTo>
                  <a:lnTo>
                    <a:pt x="741" y="306"/>
                  </a:lnTo>
                  <a:lnTo>
                    <a:pt x="804" y="304"/>
                  </a:lnTo>
                  <a:lnTo>
                    <a:pt x="866" y="303"/>
                  </a:lnTo>
                  <a:lnTo>
                    <a:pt x="866" y="303"/>
                  </a:lnTo>
                  <a:lnTo>
                    <a:pt x="929" y="303"/>
                  </a:lnTo>
                  <a:lnTo>
                    <a:pt x="991" y="301"/>
                  </a:lnTo>
                  <a:lnTo>
                    <a:pt x="1116" y="295"/>
                  </a:lnTo>
                  <a:lnTo>
                    <a:pt x="1241" y="290"/>
                  </a:lnTo>
                  <a:lnTo>
                    <a:pt x="1302" y="289"/>
                  </a:lnTo>
                  <a:lnTo>
                    <a:pt x="1365" y="287"/>
                  </a:lnTo>
                  <a:lnTo>
                    <a:pt x="1365" y="287"/>
                  </a:lnTo>
                  <a:lnTo>
                    <a:pt x="1369" y="287"/>
                  </a:lnTo>
                  <a:lnTo>
                    <a:pt x="1369" y="287"/>
                  </a:lnTo>
                  <a:lnTo>
                    <a:pt x="1373" y="287"/>
                  </a:lnTo>
                  <a:lnTo>
                    <a:pt x="1373" y="287"/>
                  </a:lnTo>
                  <a:lnTo>
                    <a:pt x="1388" y="289"/>
                  </a:lnTo>
                  <a:lnTo>
                    <a:pt x="1403" y="291"/>
                  </a:lnTo>
                  <a:lnTo>
                    <a:pt x="1417" y="295"/>
                  </a:lnTo>
                  <a:lnTo>
                    <a:pt x="1430" y="301"/>
                  </a:lnTo>
                  <a:lnTo>
                    <a:pt x="1442" y="306"/>
                  </a:lnTo>
                  <a:lnTo>
                    <a:pt x="1454" y="314"/>
                  </a:lnTo>
                  <a:lnTo>
                    <a:pt x="1464" y="321"/>
                  </a:lnTo>
                  <a:lnTo>
                    <a:pt x="1475" y="332"/>
                  </a:lnTo>
                  <a:lnTo>
                    <a:pt x="1484" y="341"/>
                  </a:lnTo>
                  <a:lnTo>
                    <a:pt x="1492" y="352"/>
                  </a:lnTo>
                  <a:lnTo>
                    <a:pt x="1500" y="363"/>
                  </a:lnTo>
                  <a:lnTo>
                    <a:pt x="1506" y="375"/>
                  </a:lnTo>
                  <a:lnTo>
                    <a:pt x="1511" y="387"/>
                  </a:lnTo>
                  <a:lnTo>
                    <a:pt x="1517" y="400"/>
                  </a:lnTo>
                  <a:lnTo>
                    <a:pt x="1519" y="413"/>
                  </a:lnTo>
                  <a:lnTo>
                    <a:pt x="1522" y="426"/>
                  </a:lnTo>
                  <a:lnTo>
                    <a:pt x="1523" y="438"/>
                  </a:lnTo>
                  <a:lnTo>
                    <a:pt x="1524" y="451"/>
                  </a:lnTo>
                  <a:lnTo>
                    <a:pt x="1523" y="464"/>
                  </a:lnTo>
                  <a:lnTo>
                    <a:pt x="1522" y="476"/>
                  </a:lnTo>
                  <a:lnTo>
                    <a:pt x="1518" y="488"/>
                  </a:lnTo>
                  <a:lnTo>
                    <a:pt x="1514" y="498"/>
                  </a:lnTo>
                  <a:lnTo>
                    <a:pt x="1509" y="510"/>
                  </a:lnTo>
                  <a:lnTo>
                    <a:pt x="1502" y="519"/>
                  </a:lnTo>
                  <a:lnTo>
                    <a:pt x="1494" y="528"/>
                  </a:lnTo>
                  <a:lnTo>
                    <a:pt x="1485" y="537"/>
                  </a:lnTo>
                  <a:lnTo>
                    <a:pt x="1475" y="544"/>
                  </a:lnTo>
                  <a:lnTo>
                    <a:pt x="1463" y="550"/>
                  </a:lnTo>
                  <a:lnTo>
                    <a:pt x="1450" y="556"/>
                  </a:lnTo>
                  <a:lnTo>
                    <a:pt x="1435" y="559"/>
                  </a:lnTo>
                  <a:lnTo>
                    <a:pt x="1420" y="561"/>
                  </a:lnTo>
                  <a:lnTo>
                    <a:pt x="1403" y="562"/>
                  </a:lnTo>
                  <a:lnTo>
                    <a:pt x="1403" y="562"/>
                  </a:lnTo>
                  <a:lnTo>
                    <a:pt x="1382" y="563"/>
                  </a:lnTo>
                  <a:lnTo>
                    <a:pt x="1360" y="566"/>
                  </a:lnTo>
                  <a:lnTo>
                    <a:pt x="1315" y="574"/>
                  </a:lnTo>
                  <a:lnTo>
                    <a:pt x="1272" y="582"/>
                  </a:lnTo>
                  <a:lnTo>
                    <a:pt x="1250" y="584"/>
                  </a:lnTo>
                  <a:lnTo>
                    <a:pt x="1227" y="584"/>
                  </a:lnTo>
                  <a:lnTo>
                    <a:pt x="1227" y="584"/>
                  </a:lnTo>
                  <a:lnTo>
                    <a:pt x="1199" y="586"/>
                  </a:lnTo>
                  <a:lnTo>
                    <a:pt x="1171" y="588"/>
                  </a:lnTo>
                  <a:lnTo>
                    <a:pt x="1114" y="595"/>
                  </a:lnTo>
                  <a:lnTo>
                    <a:pt x="1086" y="597"/>
                  </a:lnTo>
                  <a:lnTo>
                    <a:pt x="1057" y="600"/>
                  </a:lnTo>
                  <a:lnTo>
                    <a:pt x="1029" y="601"/>
                  </a:lnTo>
                  <a:lnTo>
                    <a:pt x="1000" y="601"/>
                  </a:lnTo>
                  <a:lnTo>
                    <a:pt x="1000" y="601"/>
                  </a:lnTo>
                  <a:lnTo>
                    <a:pt x="929" y="599"/>
                  </a:lnTo>
                  <a:lnTo>
                    <a:pt x="859" y="599"/>
                  </a:lnTo>
                  <a:lnTo>
                    <a:pt x="719" y="600"/>
                  </a:lnTo>
                  <a:lnTo>
                    <a:pt x="719" y="600"/>
                  </a:lnTo>
                  <a:lnTo>
                    <a:pt x="651" y="599"/>
                  </a:lnTo>
                  <a:lnTo>
                    <a:pt x="584" y="596"/>
                  </a:lnTo>
                  <a:lnTo>
                    <a:pt x="516" y="593"/>
                  </a:lnTo>
                  <a:lnTo>
                    <a:pt x="449" y="592"/>
                  </a:lnTo>
                  <a:lnTo>
                    <a:pt x="449" y="592"/>
                  </a:lnTo>
                  <a:lnTo>
                    <a:pt x="381" y="592"/>
                  </a:lnTo>
                  <a:lnTo>
                    <a:pt x="313" y="590"/>
                  </a:lnTo>
                  <a:lnTo>
                    <a:pt x="279" y="587"/>
                  </a:lnTo>
                  <a:lnTo>
                    <a:pt x="245" y="583"/>
                  </a:lnTo>
                  <a:lnTo>
                    <a:pt x="211" y="579"/>
                  </a:lnTo>
                  <a:lnTo>
                    <a:pt x="178" y="573"/>
                  </a:lnTo>
                  <a:lnTo>
                    <a:pt x="178" y="573"/>
                  </a:lnTo>
                  <a:lnTo>
                    <a:pt x="160" y="569"/>
                  </a:lnTo>
                  <a:lnTo>
                    <a:pt x="144" y="563"/>
                  </a:lnTo>
                  <a:lnTo>
                    <a:pt x="130" y="557"/>
                  </a:lnTo>
                  <a:lnTo>
                    <a:pt x="116" y="549"/>
                  </a:lnTo>
                  <a:lnTo>
                    <a:pt x="101" y="541"/>
                  </a:lnTo>
                  <a:lnTo>
                    <a:pt x="88" y="531"/>
                  </a:lnTo>
                  <a:lnTo>
                    <a:pt x="62" y="510"/>
                  </a:lnTo>
                  <a:lnTo>
                    <a:pt x="62" y="510"/>
                  </a:lnTo>
                  <a:lnTo>
                    <a:pt x="58" y="505"/>
                  </a:lnTo>
                  <a:lnTo>
                    <a:pt x="54" y="499"/>
                  </a:lnTo>
                  <a:lnTo>
                    <a:pt x="50" y="493"/>
                  </a:lnTo>
                  <a:lnTo>
                    <a:pt x="48" y="488"/>
                  </a:lnTo>
                  <a:lnTo>
                    <a:pt x="45" y="474"/>
                  </a:lnTo>
                  <a:lnTo>
                    <a:pt x="44" y="461"/>
                  </a:lnTo>
                  <a:lnTo>
                    <a:pt x="44" y="447"/>
                  </a:lnTo>
                  <a:lnTo>
                    <a:pt x="45" y="434"/>
                  </a:lnTo>
                  <a:lnTo>
                    <a:pt x="48" y="406"/>
                  </a:lnTo>
                  <a:lnTo>
                    <a:pt x="48" y="406"/>
                  </a:lnTo>
                  <a:lnTo>
                    <a:pt x="50" y="376"/>
                  </a:lnTo>
                  <a:lnTo>
                    <a:pt x="55" y="344"/>
                  </a:lnTo>
                  <a:lnTo>
                    <a:pt x="59" y="329"/>
                  </a:lnTo>
                  <a:lnTo>
                    <a:pt x="63" y="314"/>
                  </a:lnTo>
                  <a:lnTo>
                    <a:pt x="70" y="299"/>
                  </a:lnTo>
                  <a:lnTo>
                    <a:pt x="76" y="285"/>
                  </a:lnTo>
                  <a:lnTo>
                    <a:pt x="76" y="285"/>
                  </a:lnTo>
                  <a:lnTo>
                    <a:pt x="84" y="272"/>
                  </a:lnTo>
                  <a:lnTo>
                    <a:pt x="93" y="260"/>
                  </a:lnTo>
                  <a:lnTo>
                    <a:pt x="104" y="248"/>
                  </a:lnTo>
                  <a:lnTo>
                    <a:pt x="116" y="238"/>
                  </a:lnTo>
                  <a:lnTo>
                    <a:pt x="139" y="217"/>
                  </a:lnTo>
                  <a:lnTo>
                    <a:pt x="161" y="196"/>
                  </a:lnTo>
                  <a:lnTo>
                    <a:pt x="161" y="196"/>
                  </a:lnTo>
                  <a:lnTo>
                    <a:pt x="172" y="187"/>
                  </a:lnTo>
                  <a:lnTo>
                    <a:pt x="180" y="176"/>
                  </a:lnTo>
                  <a:lnTo>
                    <a:pt x="197" y="155"/>
                  </a:lnTo>
                  <a:lnTo>
                    <a:pt x="211" y="133"/>
                  </a:lnTo>
                  <a:lnTo>
                    <a:pt x="225" y="110"/>
                  </a:lnTo>
                  <a:lnTo>
                    <a:pt x="225" y="110"/>
                  </a:lnTo>
                  <a:lnTo>
                    <a:pt x="232" y="98"/>
                  </a:lnTo>
                  <a:lnTo>
                    <a:pt x="237" y="87"/>
                  </a:lnTo>
                  <a:lnTo>
                    <a:pt x="241" y="78"/>
                  </a:lnTo>
                  <a:lnTo>
                    <a:pt x="244" y="68"/>
                  </a:lnTo>
                  <a:lnTo>
                    <a:pt x="245" y="59"/>
                  </a:lnTo>
                  <a:lnTo>
                    <a:pt x="245" y="48"/>
                  </a:lnTo>
                  <a:lnTo>
                    <a:pt x="246" y="22"/>
                  </a:lnTo>
                  <a:lnTo>
                    <a:pt x="246" y="22"/>
                  </a:lnTo>
                  <a:lnTo>
                    <a:pt x="245" y="17"/>
                  </a:lnTo>
                  <a:lnTo>
                    <a:pt x="244" y="12"/>
                  </a:lnTo>
                  <a:lnTo>
                    <a:pt x="242" y="8"/>
                  </a:lnTo>
                  <a:lnTo>
                    <a:pt x="239" y="5"/>
                  </a:lnTo>
                  <a:lnTo>
                    <a:pt x="236" y="2"/>
                  </a:lnTo>
                  <a:lnTo>
                    <a:pt x="232" y="1"/>
                  </a:lnTo>
                  <a:lnTo>
                    <a:pt x="223" y="0"/>
                  </a:lnTo>
                  <a:lnTo>
                    <a:pt x="215" y="1"/>
                  </a:lnTo>
                  <a:lnTo>
                    <a:pt x="211" y="2"/>
                  </a:lnTo>
                  <a:lnTo>
                    <a:pt x="207" y="5"/>
                  </a:lnTo>
                  <a:lnTo>
                    <a:pt x="205" y="8"/>
                  </a:lnTo>
                  <a:lnTo>
                    <a:pt x="202" y="12"/>
                  </a:lnTo>
                  <a:lnTo>
                    <a:pt x="201" y="17"/>
                  </a:lnTo>
                  <a:lnTo>
                    <a:pt x="201" y="22"/>
                  </a:lnTo>
                  <a:lnTo>
                    <a:pt x="201" y="22"/>
                  </a:lnTo>
                  <a:lnTo>
                    <a:pt x="199" y="39"/>
                  </a:lnTo>
                  <a:lnTo>
                    <a:pt x="197" y="55"/>
                  </a:lnTo>
                  <a:lnTo>
                    <a:pt x="193" y="70"/>
                  </a:lnTo>
                  <a:lnTo>
                    <a:pt x="186" y="85"/>
                  </a:lnTo>
                  <a:lnTo>
                    <a:pt x="180" y="99"/>
                  </a:lnTo>
                  <a:lnTo>
                    <a:pt x="171" y="112"/>
                  </a:lnTo>
                  <a:lnTo>
                    <a:pt x="161" y="125"/>
                  </a:lnTo>
                  <a:lnTo>
                    <a:pt x="152" y="137"/>
                  </a:lnTo>
                  <a:lnTo>
                    <a:pt x="130" y="162"/>
                  </a:lnTo>
                  <a:lnTo>
                    <a:pt x="106" y="184"/>
                  </a:lnTo>
                  <a:lnTo>
                    <a:pt x="83" y="208"/>
                  </a:lnTo>
                  <a:lnTo>
                    <a:pt x="59" y="231"/>
                  </a:lnTo>
                  <a:lnTo>
                    <a:pt x="59" y="231"/>
                  </a:lnTo>
                  <a:lnTo>
                    <a:pt x="50" y="242"/>
                  </a:lnTo>
                  <a:lnTo>
                    <a:pt x="42" y="253"/>
                  </a:lnTo>
                  <a:lnTo>
                    <a:pt x="36" y="264"/>
                  </a:lnTo>
                  <a:lnTo>
                    <a:pt x="29" y="277"/>
                  </a:lnTo>
                  <a:lnTo>
                    <a:pt x="24" y="289"/>
                  </a:lnTo>
                  <a:lnTo>
                    <a:pt x="20" y="302"/>
                  </a:lnTo>
                  <a:lnTo>
                    <a:pt x="12" y="328"/>
                  </a:lnTo>
                  <a:lnTo>
                    <a:pt x="8" y="354"/>
                  </a:lnTo>
                  <a:lnTo>
                    <a:pt x="4" y="382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0" y="460"/>
                  </a:lnTo>
                  <a:lnTo>
                    <a:pt x="2" y="482"/>
                  </a:lnTo>
                  <a:lnTo>
                    <a:pt x="4" y="493"/>
                  </a:lnTo>
                  <a:lnTo>
                    <a:pt x="7" y="503"/>
                  </a:lnTo>
                  <a:lnTo>
                    <a:pt x="11" y="512"/>
                  </a:lnTo>
                  <a:lnTo>
                    <a:pt x="15" y="522"/>
                  </a:lnTo>
                  <a:lnTo>
                    <a:pt x="20" y="531"/>
                  </a:lnTo>
                  <a:lnTo>
                    <a:pt x="27" y="540"/>
                  </a:lnTo>
                  <a:lnTo>
                    <a:pt x="33" y="548"/>
                  </a:lnTo>
                  <a:lnTo>
                    <a:pt x="40" y="556"/>
                  </a:lnTo>
                  <a:lnTo>
                    <a:pt x="49" y="563"/>
                  </a:lnTo>
                  <a:lnTo>
                    <a:pt x="58" y="570"/>
                  </a:lnTo>
                  <a:lnTo>
                    <a:pt x="80" y="584"/>
                  </a:lnTo>
                  <a:lnTo>
                    <a:pt x="80" y="584"/>
                  </a:lnTo>
                  <a:lnTo>
                    <a:pt x="95" y="592"/>
                  </a:lnTo>
                  <a:lnTo>
                    <a:pt x="110" y="599"/>
                  </a:lnTo>
                  <a:lnTo>
                    <a:pt x="126" y="605"/>
                  </a:lnTo>
                  <a:lnTo>
                    <a:pt x="142" y="609"/>
                  </a:lnTo>
                  <a:lnTo>
                    <a:pt x="173" y="617"/>
                  </a:lnTo>
                  <a:lnTo>
                    <a:pt x="206" y="622"/>
                  </a:lnTo>
                  <a:lnTo>
                    <a:pt x="239" y="626"/>
                  </a:lnTo>
                  <a:lnTo>
                    <a:pt x="271" y="629"/>
                  </a:lnTo>
                  <a:lnTo>
                    <a:pt x="304" y="631"/>
                  </a:lnTo>
                  <a:lnTo>
                    <a:pt x="337" y="637"/>
                  </a:lnTo>
                  <a:lnTo>
                    <a:pt x="337" y="637"/>
                  </a:lnTo>
                  <a:lnTo>
                    <a:pt x="373" y="641"/>
                  </a:lnTo>
                  <a:lnTo>
                    <a:pt x="409" y="642"/>
                  </a:lnTo>
                  <a:lnTo>
                    <a:pt x="445" y="642"/>
                  </a:lnTo>
                  <a:lnTo>
                    <a:pt x="482" y="641"/>
                  </a:lnTo>
                  <a:lnTo>
                    <a:pt x="556" y="639"/>
                  </a:lnTo>
                  <a:lnTo>
                    <a:pt x="592" y="639"/>
                  </a:lnTo>
                  <a:lnTo>
                    <a:pt x="628" y="641"/>
                  </a:lnTo>
                  <a:lnTo>
                    <a:pt x="628" y="641"/>
                  </a:lnTo>
                  <a:lnTo>
                    <a:pt x="668" y="643"/>
                  </a:lnTo>
                  <a:lnTo>
                    <a:pt x="708" y="646"/>
                  </a:lnTo>
                  <a:lnTo>
                    <a:pt x="788" y="647"/>
                  </a:lnTo>
                  <a:lnTo>
                    <a:pt x="946" y="646"/>
                  </a:lnTo>
                  <a:lnTo>
                    <a:pt x="946" y="646"/>
                  </a:lnTo>
                  <a:lnTo>
                    <a:pt x="976" y="646"/>
                  </a:lnTo>
                  <a:lnTo>
                    <a:pt x="1006" y="647"/>
                  </a:lnTo>
                  <a:lnTo>
                    <a:pt x="1038" y="648"/>
                  </a:lnTo>
                  <a:lnTo>
                    <a:pt x="1068" y="648"/>
                  </a:lnTo>
                  <a:lnTo>
                    <a:pt x="1068" y="648"/>
                  </a:lnTo>
                  <a:lnTo>
                    <a:pt x="1084" y="648"/>
                  </a:lnTo>
                  <a:lnTo>
                    <a:pt x="1101" y="646"/>
                  </a:lnTo>
                  <a:lnTo>
                    <a:pt x="1132" y="641"/>
                  </a:lnTo>
                  <a:lnTo>
                    <a:pt x="1165" y="634"/>
                  </a:lnTo>
                  <a:lnTo>
                    <a:pt x="1182" y="631"/>
                  </a:lnTo>
                  <a:lnTo>
                    <a:pt x="1197" y="630"/>
                  </a:lnTo>
                  <a:lnTo>
                    <a:pt x="1197" y="630"/>
                  </a:lnTo>
                  <a:lnTo>
                    <a:pt x="1224" y="629"/>
                  </a:lnTo>
                  <a:lnTo>
                    <a:pt x="1248" y="626"/>
                  </a:lnTo>
                  <a:lnTo>
                    <a:pt x="1301" y="618"/>
                  </a:lnTo>
                  <a:lnTo>
                    <a:pt x="1352" y="610"/>
                  </a:lnTo>
                  <a:lnTo>
                    <a:pt x="1378" y="608"/>
                  </a:lnTo>
                  <a:lnTo>
                    <a:pt x="1403" y="608"/>
                  </a:lnTo>
                  <a:lnTo>
                    <a:pt x="1403" y="608"/>
                  </a:lnTo>
                  <a:lnTo>
                    <a:pt x="1421" y="607"/>
                  </a:lnTo>
                  <a:lnTo>
                    <a:pt x="1438" y="604"/>
                  </a:lnTo>
                  <a:lnTo>
                    <a:pt x="1454" y="600"/>
                  </a:lnTo>
                  <a:lnTo>
                    <a:pt x="1469" y="595"/>
                  </a:lnTo>
                  <a:lnTo>
                    <a:pt x="1484" y="588"/>
                  </a:lnTo>
                  <a:lnTo>
                    <a:pt x="1498" y="580"/>
                  </a:lnTo>
                  <a:lnTo>
                    <a:pt x="1511" y="571"/>
                  </a:lnTo>
                  <a:lnTo>
                    <a:pt x="1524" y="561"/>
                  </a:lnTo>
                  <a:lnTo>
                    <a:pt x="1535" y="549"/>
                  </a:lnTo>
                  <a:lnTo>
                    <a:pt x="1545" y="537"/>
                  </a:lnTo>
                  <a:lnTo>
                    <a:pt x="1553" y="523"/>
                  </a:lnTo>
                  <a:lnTo>
                    <a:pt x="1561" y="508"/>
                  </a:lnTo>
                  <a:lnTo>
                    <a:pt x="1566" y="494"/>
                  </a:lnTo>
                  <a:lnTo>
                    <a:pt x="1570" y="478"/>
                  </a:lnTo>
                  <a:lnTo>
                    <a:pt x="1573" y="461"/>
                  </a:lnTo>
                  <a:lnTo>
                    <a:pt x="1574" y="444"/>
                  </a:lnTo>
                  <a:lnTo>
                    <a:pt x="1574" y="444"/>
                  </a:lnTo>
                  <a:lnTo>
                    <a:pt x="1573" y="425"/>
                  </a:lnTo>
                  <a:lnTo>
                    <a:pt x="1570" y="405"/>
                  </a:lnTo>
                  <a:lnTo>
                    <a:pt x="1566" y="387"/>
                  </a:lnTo>
                  <a:lnTo>
                    <a:pt x="1560" y="369"/>
                  </a:lnTo>
                  <a:lnTo>
                    <a:pt x="1552" y="352"/>
                  </a:lnTo>
                  <a:lnTo>
                    <a:pt x="1543" y="336"/>
                  </a:lnTo>
                  <a:lnTo>
                    <a:pt x="1532" y="321"/>
                  </a:lnTo>
                  <a:lnTo>
                    <a:pt x="1519" y="307"/>
                  </a:lnTo>
                  <a:lnTo>
                    <a:pt x="1506" y="294"/>
                  </a:lnTo>
                  <a:lnTo>
                    <a:pt x="1492" y="282"/>
                  </a:lnTo>
                  <a:lnTo>
                    <a:pt x="1477" y="272"/>
                  </a:lnTo>
                  <a:lnTo>
                    <a:pt x="1460" y="264"/>
                  </a:lnTo>
                  <a:lnTo>
                    <a:pt x="1443" y="256"/>
                  </a:lnTo>
                  <a:lnTo>
                    <a:pt x="1426" y="250"/>
                  </a:lnTo>
                  <a:lnTo>
                    <a:pt x="1408" y="246"/>
                  </a:lnTo>
                  <a:lnTo>
                    <a:pt x="1388" y="243"/>
                  </a:lnTo>
                  <a:lnTo>
                    <a:pt x="1388" y="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" name="Freeform 160"/>
            <p:cNvSpPr>
              <a:spLocks/>
            </p:cNvSpPr>
            <p:nvPr/>
          </p:nvSpPr>
          <p:spPr bwMode="auto">
            <a:xfrm>
              <a:off x="5476876" y="3535363"/>
              <a:ext cx="98425" cy="114300"/>
            </a:xfrm>
            <a:custGeom>
              <a:avLst/>
              <a:gdLst/>
              <a:ahLst/>
              <a:cxnLst>
                <a:cxn ang="0">
                  <a:pos x="200" y="22"/>
                </a:cxn>
                <a:cxn ang="0">
                  <a:pos x="197" y="57"/>
                </a:cxn>
                <a:cxn ang="0">
                  <a:pos x="186" y="90"/>
                </a:cxn>
                <a:cxn ang="0">
                  <a:pos x="169" y="119"/>
                </a:cxn>
                <a:cxn ang="0">
                  <a:pos x="148" y="148"/>
                </a:cxn>
                <a:cxn ang="0">
                  <a:pos x="122" y="176"/>
                </a:cxn>
                <a:cxn ang="0">
                  <a:pos x="92" y="205"/>
                </a:cxn>
                <a:cxn ang="0">
                  <a:pos x="59" y="227"/>
                </a:cxn>
                <a:cxn ang="0">
                  <a:pos x="41" y="235"/>
                </a:cxn>
                <a:cxn ang="0">
                  <a:pos x="23" y="239"/>
                </a:cxn>
                <a:cxn ang="0">
                  <a:pos x="17" y="239"/>
                </a:cxn>
                <a:cxn ang="0">
                  <a:pos x="8" y="244"/>
                </a:cxn>
                <a:cxn ang="0">
                  <a:pos x="2" y="255"/>
                </a:cxn>
                <a:cxn ang="0">
                  <a:pos x="2" y="272"/>
                </a:cxn>
                <a:cxn ang="0">
                  <a:pos x="6" y="278"/>
                </a:cxn>
                <a:cxn ang="0">
                  <a:pos x="12" y="284"/>
                </a:cxn>
                <a:cxn ang="0">
                  <a:pos x="23" y="285"/>
                </a:cxn>
                <a:cxn ang="0">
                  <a:pos x="33" y="282"/>
                </a:cxn>
                <a:cxn ang="0">
                  <a:pos x="64" y="274"/>
                </a:cxn>
                <a:cxn ang="0">
                  <a:pos x="105" y="254"/>
                </a:cxn>
                <a:cxn ang="0">
                  <a:pos x="140" y="225"/>
                </a:cxn>
                <a:cxn ang="0">
                  <a:pos x="170" y="193"/>
                </a:cxn>
                <a:cxn ang="0">
                  <a:pos x="186" y="172"/>
                </a:cxn>
                <a:cxn ang="0">
                  <a:pos x="215" y="135"/>
                </a:cxn>
                <a:cxn ang="0">
                  <a:pos x="234" y="94"/>
                </a:cxn>
                <a:cxn ang="0">
                  <a:pos x="245" y="48"/>
                </a:cxn>
                <a:cxn ang="0">
                  <a:pos x="246" y="22"/>
                </a:cxn>
                <a:cxn ang="0">
                  <a:pos x="245" y="12"/>
                </a:cxn>
                <a:cxn ang="0">
                  <a:pos x="240" y="5"/>
                </a:cxn>
                <a:cxn ang="0">
                  <a:pos x="232" y="1"/>
                </a:cxn>
                <a:cxn ang="0">
                  <a:pos x="216" y="1"/>
                </a:cxn>
                <a:cxn ang="0">
                  <a:pos x="208" y="5"/>
                </a:cxn>
                <a:cxn ang="0">
                  <a:pos x="203" y="12"/>
                </a:cxn>
                <a:cxn ang="0">
                  <a:pos x="200" y="22"/>
                </a:cxn>
              </a:cxnLst>
              <a:rect l="0" t="0" r="r" b="b"/>
              <a:pathLst>
                <a:path w="246" h="285">
                  <a:moveTo>
                    <a:pt x="200" y="22"/>
                  </a:moveTo>
                  <a:lnTo>
                    <a:pt x="200" y="22"/>
                  </a:lnTo>
                  <a:lnTo>
                    <a:pt x="199" y="40"/>
                  </a:lnTo>
                  <a:lnTo>
                    <a:pt x="197" y="57"/>
                  </a:lnTo>
                  <a:lnTo>
                    <a:pt x="193" y="74"/>
                  </a:lnTo>
                  <a:lnTo>
                    <a:pt x="186" y="90"/>
                  </a:lnTo>
                  <a:lnTo>
                    <a:pt x="178" y="104"/>
                  </a:lnTo>
                  <a:lnTo>
                    <a:pt x="169" y="119"/>
                  </a:lnTo>
                  <a:lnTo>
                    <a:pt x="160" y="133"/>
                  </a:lnTo>
                  <a:lnTo>
                    <a:pt x="148" y="148"/>
                  </a:lnTo>
                  <a:lnTo>
                    <a:pt x="148" y="148"/>
                  </a:lnTo>
                  <a:lnTo>
                    <a:pt x="122" y="176"/>
                  </a:lnTo>
                  <a:lnTo>
                    <a:pt x="108" y="191"/>
                  </a:lnTo>
                  <a:lnTo>
                    <a:pt x="92" y="205"/>
                  </a:lnTo>
                  <a:lnTo>
                    <a:pt x="76" y="217"/>
                  </a:lnTo>
                  <a:lnTo>
                    <a:pt x="59" y="227"/>
                  </a:lnTo>
                  <a:lnTo>
                    <a:pt x="50" y="231"/>
                  </a:lnTo>
                  <a:lnTo>
                    <a:pt x="41" y="235"/>
                  </a:lnTo>
                  <a:lnTo>
                    <a:pt x="32" y="238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17" y="239"/>
                  </a:lnTo>
                  <a:lnTo>
                    <a:pt x="12" y="242"/>
                  </a:lnTo>
                  <a:lnTo>
                    <a:pt x="8" y="244"/>
                  </a:lnTo>
                  <a:lnTo>
                    <a:pt x="6" y="247"/>
                  </a:lnTo>
                  <a:lnTo>
                    <a:pt x="2" y="255"/>
                  </a:lnTo>
                  <a:lnTo>
                    <a:pt x="0" y="264"/>
                  </a:lnTo>
                  <a:lnTo>
                    <a:pt x="2" y="272"/>
                  </a:lnTo>
                  <a:lnTo>
                    <a:pt x="3" y="276"/>
                  </a:lnTo>
                  <a:lnTo>
                    <a:pt x="6" y="278"/>
                  </a:lnTo>
                  <a:lnTo>
                    <a:pt x="8" y="281"/>
                  </a:lnTo>
                  <a:lnTo>
                    <a:pt x="12" y="284"/>
                  </a:lnTo>
                  <a:lnTo>
                    <a:pt x="17" y="285"/>
                  </a:lnTo>
                  <a:lnTo>
                    <a:pt x="23" y="285"/>
                  </a:lnTo>
                  <a:lnTo>
                    <a:pt x="23" y="285"/>
                  </a:lnTo>
                  <a:lnTo>
                    <a:pt x="33" y="282"/>
                  </a:lnTo>
                  <a:lnTo>
                    <a:pt x="43" y="281"/>
                  </a:lnTo>
                  <a:lnTo>
                    <a:pt x="64" y="274"/>
                  </a:lnTo>
                  <a:lnTo>
                    <a:pt x="85" y="265"/>
                  </a:lnTo>
                  <a:lnTo>
                    <a:pt x="105" y="254"/>
                  </a:lnTo>
                  <a:lnTo>
                    <a:pt x="122" y="240"/>
                  </a:lnTo>
                  <a:lnTo>
                    <a:pt x="140" y="225"/>
                  </a:lnTo>
                  <a:lnTo>
                    <a:pt x="156" y="209"/>
                  </a:lnTo>
                  <a:lnTo>
                    <a:pt x="170" y="193"/>
                  </a:lnTo>
                  <a:lnTo>
                    <a:pt x="170" y="193"/>
                  </a:lnTo>
                  <a:lnTo>
                    <a:pt x="186" y="172"/>
                  </a:lnTo>
                  <a:lnTo>
                    <a:pt x="202" y="154"/>
                  </a:lnTo>
                  <a:lnTo>
                    <a:pt x="215" y="135"/>
                  </a:lnTo>
                  <a:lnTo>
                    <a:pt x="225" y="114"/>
                  </a:lnTo>
                  <a:lnTo>
                    <a:pt x="234" y="94"/>
                  </a:lnTo>
                  <a:lnTo>
                    <a:pt x="241" y="72"/>
                  </a:lnTo>
                  <a:lnTo>
                    <a:pt x="245" y="48"/>
                  </a:lnTo>
                  <a:lnTo>
                    <a:pt x="246" y="22"/>
                  </a:lnTo>
                  <a:lnTo>
                    <a:pt x="246" y="22"/>
                  </a:lnTo>
                  <a:lnTo>
                    <a:pt x="246" y="17"/>
                  </a:lnTo>
                  <a:lnTo>
                    <a:pt x="245" y="12"/>
                  </a:lnTo>
                  <a:lnTo>
                    <a:pt x="242" y="8"/>
                  </a:lnTo>
                  <a:lnTo>
                    <a:pt x="240" y="5"/>
                  </a:lnTo>
                  <a:lnTo>
                    <a:pt x="236" y="2"/>
                  </a:lnTo>
                  <a:lnTo>
                    <a:pt x="232" y="1"/>
                  </a:lnTo>
                  <a:lnTo>
                    <a:pt x="224" y="0"/>
                  </a:lnTo>
                  <a:lnTo>
                    <a:pt x="216" y="1"/>
                  </a:lnTo>
                  <a:lnTo>
                    <a:pt x="212" y="2"/>
                  </a:lnTo>
                  <a:lnTo>
                    <a:pt x="208" y="5"/>
                  </a:lnTo>
                  <a:lnTo>
                    <a:pt x="206" y="8"/>
                  </a:lnTo>
                  <a:lnTo>
                    <a:pt x="203" y="12"/>
                  </a:lnTo>
                  <a:lnTo>
                    <a:pt x="202" y="17"/>
                  </a:lnTo>
                  <a:lnTo>
                    <a:pt x="200" y="22"/>
                  </a:lnTo>
                  <a:lnTo>
                    <a:pt x="20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" name="Freeform 161"/>
            <p:cNvSpPr>
              <a:spLocks/>
            </p:cNvSpPr>
            <p:nvPr/>
          </p:nvSpPr>
          <p:spPr bwMode="auto">
            <a:xfrm>
              <a:off x="5353051" y="3040063"/>
              <a:ext cx="536575" cy="427038"/>
            </a:xfrm>
            <a:custGeom>
              <a:avLst/>
              <a:gdLst/>
              <a:ahLst/>
              <a:cxnLst>
                <a:cxn ang="0">
                  <a:pos x="1348" y="459"/>
                </a:cxn>
                <a:cxn ang="0">
                  <a:pos x="1346" y="407"/>
                </a:cxn>
                <a:cxn ang="0">
                  <a:pos x="1316" y="329"/>
                </a:cxn>
                <a:cxn ang="0">
                  <a:pos x="1286" y="242"/>
                </a:cxn>
                <a:cxn ang="0">
                  <a:pos x="1239" y="184"/>
                </a:cxn>
                <a:cxn ang="0">
                  <a:pos x="1170" y="122"/>
                </a:cxn>
                <a:cxn ang="0">
                  <a:pos x="1086" y="74"/>
                </a:cxn>
                <a:cxn ang="0">
                  <a:pos x="998" y="50"/>
                </a:cxn>
                <a:cxn ang="0">
                  <a:pos x="930" y="30"/>
                </a:cxn>
                <a:cxn ang="0">
                  <a:pos x="856" y="16"/>
                </a:cxn>
                <a:cxn ang="0">
                  <a:pos x="751" y="9"/>
                </a:cxn>
                <a:cxn ang="0">
                  <a:pos x="679" y="1"/>
                </a:cxn>
                <a:cxn ang="0">
                  <a:pos x="563" y="9"/>
                </a:cxn>
                <a:cxn ang="0">
                  <a:pos x="394" y="54"/>
                </a:cxn>
                <a:cxn ang="0">
                  <a:pos x="275" y="114"/>
                </a:cxn>
                <a:cxn ang="0">
                  <a:pos x="197" y="154"/>
                </a:cxn>
                <a:cxn ang="0">
                  <a:pos x="160" y="190"/>
                </a:cxn>
                <a:cxn ang="0">
                  <a:pos x="95" y="272"/>
                </a:cxn>
                <a:cxn ang="0">
                  <a:pos x="44" y="363"/>
                </a:cxn>
                <a:cxn ang="0">
                  <a:pos x="20" y="420"/>
                </a:cxn>
                <a:cxn ang="0">
                  <a:pos x="3" y="498"/>
                </a:cxn>
                <a:cxn ang="0">
                  <a:pos x="4" y="607"/>
                </a:cxn>
                <a:cxn ang="0">
                  <a:pos x="11" y="683"/>
                </a:cxn>
                <a:cxn ang="0">
                  <a:pos x="40" y="804"/>
                </a:cxn>
                <a:cxn ang="0">
                  <a:pos x="83" y="944"/>
                </a:cxn>
                <a:cxn ang="0">
                  <a:pos x="87" y="1021"/>
                </a:cxn>
                <a:cxn ang="0">
                  <a:pos x="98" y="1070"/>
                </a:cxn>
                <a:cxn ang="0">
                  <a:pos x="123" y="1075"/>
                </a:cxn>
                <a:cxn ang="0">
                  <a:pos x="138" y="1050"/>
                </a:cxn>
                <a:cxn ang="0">
                  <a:pos x="130" y="1033"/>
                </a:cxn>
                <a:cxn ang="0">
                  <a:pos x="130" y="945"/>
                </a:cxn>
                <a:cxn ang="0">
                  <a:pos x="88" y="808"/>
                </a:cxn>
                <a:cxn ang="0">
                  <a:pos x="54" y="659"/>
                </a:cxn>
                <a:cxn ang="0">
                  <a:pos x="44" y="553"/>
                </a:cxn>
                <a:cxn ang="0">
                  <a:pos x="55" y="477"/>
                </a:cxn>
                <a:cxn ang="0">
                  <a:pos x="71" y="408"/>
                </a:cxn>
                <a:cxn ang="0">
                  <a:pos x="122" y="315"/>
                </a:cxn>
                <a:cxn ang="0">
                  <a:pos x="153" y="263"/>
                </a:cxn>
                <a:cxn ang="0">
                  <a:pos x="202" y="210"/>
                </a:cxn>
                <a:cxn ang="0">
                  <a:pos x="286" y="159"/>
                </a:cxn>
                <a:cxn ang="0">
                  <a:pos x="403" y="101"/>
                </a:cxn>
                <a:cxn ang="0">
                  <a:pos x="543" y="60"/>
                </a:cxn>
                <a:cxn ang="0">
                  <a:pos x="681" y="47"/>
                </a:cxn>
                <a:cxn ang="0">
                  <a:pos x="739" y="56"/>
                </a:cxn>
                <a:cxn ang="0">
                  <a:pos x="853" y="60"/>
                </a:cxn>
                <a:cxn ang="0">
                  <a:pos x="978" y="91"/>
                </a:cxn>
                <a:cxn ang="0">
                  <a:pos x="1085" y="124"/>
                </a:cxn>
                <a:cxn ang="0">
                  <a:pos x="1166" y="184"/>
                </a:cxn>
                <a:cxn ang="0">
                  <a:pos x="1239" y="255"/>
                </a:cxn>
                <a:cxn ang="0">
                  <a:pos x="1284" y="369"/>
                </a:cxn>
                <a:cxn ang="0">
                  <a:pos x="1299" y="443"/>
                </a:cxn>
                <a:cxn ang="0">
                  <a:pos x="1314" y="496"/>
                </a:cxn>
                <a:cxn ang="0">
                  <a:pos x="1329" y="503"/>
                </a:cxn>
                <a:cxn ang="0">
                  <a:pos x="1350" y="485"/>
                </a:cxn>
                <a:cxn ang="0">
                  <a:pos x="1345" y="463"/>
                </a:cxn>
              </a:cxnLst>
              <a:rect l="0" t="0" r="r" b="b"/>
              <a:pathLst>
                <a:path w="1352" h="1076">
                  <a:moveTo>
                    <a:pt x="1345" y="463"/>
                  </a:moveTo>
                  <a:lnTo>
                    <a:pt x="1345" y="463"/>
                  </a:lnTo>
                  <a:lnTo>
                    <a:pt x="1346" y="463"/>
                  </a:lnTo>
                  <a:lnTo>
                    <a:pt x="1346" y="463"/>
                  </a:lnTo>
                  <a:lnTo>
                    <a:pt x="1348" y="459"/>
                  </a:lnTo>
                  <a:lnTo>
                    <a:pt x="1348" y="447"/>
                  </a:lnTo>
                  <a:lnTo>
                    <a:pt x="1348" y="428"/>
                  </a:lnTo>
                  <a:lnTo>
                    <a:pt x="1348" y="428"/>
                  </a:lnTo>
                  <a:lnTo>
                    <a:pt x="1348" y="417"/>
                  </a:lnTo>
                  <a:lnTo>
                    <a:pt x="1346" y="407"/>
                  </a:lnTo>
                  <a:lnTo>
                    <a:pt x="1340" y="388"/>
                  </a:lnTo>
                  <a:lnTo>
                    <a:pt x="1333" y="370"/>
                  </a:lnTo>
                  <a:lnTo>
                    <a:pt x="1325" y="352"/>
                  </a:lnTo>
                  <a:lnTo>
                    <a:pt x="1325" y="352"/>
                  </a:lnTo>
                  <a:lnTo>
                    <a:pt x="1316" y="329"/>
                  </a:lnTo>
                  <a:lnTo>
                    <a:pt x="1310" y="306"/>
                  </a:lnTo>
                  <a:lnTo>
                    <a:pt x="1294" y="260"/>
                  </a:lnTo>
                  <a:lnTo>
                    <a:pt x="1294" y="260"/>
                  </a:lnTo>
                  <a:lnTo>
                    <a:pt x="1290" y="251"/>
                  </a:lnTo>
                  <a:lnTo>
                    <a:pt x="1286" y="242"/>
                  </a:lnTo>
                  <a:lnTo>
                    <a:pt x="1274" y="227"/>
                  </a:lnTo>
                  <a:lnTo>
                    <a:pt x="1263" y="213"/>
                  </a:lnTo>
                  <a:lnTo>
                    <a:pt x="1250" y="197"/>
                  </a:lnTo>
                  <a:lnTo>
                    <a:pt x="1250" y="197"/>
                  </a:lnTo>
                  <a:lnTo>
                    <a:pt x="1239" y="184"/>
                  </a:lnTo>
                  <a:lnTo>
                    <a:pt x="1227" y="171"/>
                  </a:lnTo>
                  <a:lnTo>
                    <a:pt x="1214" y="158"/>
                  </a:lnTo>
                  <a:lnTo>
                    <a:pt x="1200" y="145"/>
                  </a:lnTo>
                  <a:lnTo>
                    <a:pt x="1185" y="133"/>
                  </a:lnTo>
                  <a:lnTo>
                    <a:pt x="1170" y="122"/>
                  </a:lnTo>
                  <a:lnTo>
                    <a:pt x="1154" y="111"/>
                  </a:lnTo>
                  <a:lnTo>
                    <a:pt x="1137" y="101"/>
                  </a:lnTo>
                  <a:lnTo>
                    <a:pt x="1120" y="91"/>
                  </a:lnTo>
                  <a:lnTo>
                    <a:pt x="1103" y="82"/>
                  </a:lnTo>
                  <a:lnTo>
                    <a:pt x="1086" y="74"/>
                  </a:lnTo>
                  <a:lnTo>
                    <a:pt x="1068" y="68"/>
                  </a:lnTo>
                  <a:lnTo>
                    <a:pt x="1051" y="61"/>
                  </a:lnTo>
                  <a:lnTo>
                    <a:pt x="1032" y="56"/>
                  </a:lnTo>
                  <a:lnTo>
                    <a:pt x="1015" y="52"/>
                  </a:lnTo>
                  <a:lnTo>
                    <a:pt x="998" y="50"/>
                  </a:lnTo>
                  <a:lnTo>
                    <a:pt x="998" y="50"/>
                  </a:lnTo>
                  <a:lnTo>
                    <a:pt x="981" y="46"/>
                  </a:lnTo>
                  <a:lnTo>
                    <a:pt x="964" y="40"/>
                  </a:lnTo>
                  <a:lnTo>
                    <a:pt x="947" y="34"/>
                  </a:lnTo>
                  <a:lnTo>
                    <a:pt x="930" y="30"/>
                  </a:lnTo>
                  <a:lnTo>
                    <a:pt x="930" y="30"/>
                  </a:lnTo>
                  <a:lnTo>
                    <a:pt x="892" y="25"/>
                  </a:lnTo>
                  <a:lnTo>
                    <a:pt x="874" y="21"/>
                  </a:lnTo>
                  <a:lnTo>
                    <a:pt x="856" y="16"/>
                  </a:lnTo>
                  <a:lnTo>
                    <a:pt x="856" y="16"/>
                  </a:lnTo>
                  <a:lnTo>
                    <a:pt x="839" y="12"/>
                  </a:lnTo>
                  <a:lnTo>
                    <a:pt x="822" y="9"/>
                  </a:lnTo>
                  <a:lnTo>
                    <a:pt x="805" y="9"/>
                  </a:lnTo>
                  <a:lnTo>
                    <a:pt x="787" y="9"/>
                  </a:lnTo>
                  <a:lnTo>
                    <a:pt x="751" y="9"/>
                  </a:lnTo>
                  <a:lnTo>
                    <a:pt x="734" y="9"/>
                  </a:lnTo>
                  <a:lnTo>
                    <a:pt x="717" y="6"/>
                  </a:lnTo>
                  <a:lnTo>
                    <a:pt x="717" y="6"/>
                  </a:lnTo>
                  <a:lnTo>
                    <a:pt x="699" y="3"/>
                  </a:lnTo>
                  <a:lnTo>
                    <a:pt x="679" y="1"/>
                  </a:lnTo>
                  <a:lnTo>
                    <a:pt x="660" y="0"/>
                  </a:lnTo>
                  <a:lnTo>
                    <a:pt x="641" y="0"/>
                  </a:lnTo>
                  <a:lnTo>
                    <a:pt x="622" y="1"/>
                  </a:lnTo>
                  <a:lnTo>
                    <a:pt x="602" y="3"/>
                  </a:lnTo>
                  <a:lnTo>
                    <a:pt x="563" y="9"/>
                  </a:lnTo>
                  <a:lnTo>
                    <a:pt x="525" y="17"/>
                  </a:lnTo>
                  <a:lnTo>
                    <a:pt x="487" y="27"/>
                  </a:lnTo>
                  <a:lnTo>
                    <a:pt x="412" y="48"/>
                  </a:lnTo>
                  <a:lnTo>
                    <a:pt x="412" y="48"/>
                  </a:lnTo>
                  <a:lnTo>
                    <a:pt x="394" y="54"/>
                  </a:lnTo>
                  <a:lnTo>
                    <a:pt x="377" y="60"/>
                  </a:lnTo>
                  <a:lnTo>
                    <a:pt x="342" y="76"/>
                  </a:lnTo>
                  <a:lnTo>
                    <a:pt x="308" y="94"/>
                  </a:lnTo>
                  <a:lnTo>
                    <a:pt x="275" y="114"/>
                  </a:lnTo>
                  <a:lnTo>
                    <a:pt x="275" y="114"/>
                  </a:lnTo>
                  <a:lnTo>
                    <a:pt x="258" y="123"/>
                  </a:lnTo>
                  <a:lnTo>
                    <a:pt x="240" y="133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197" y="154"/>
                  </a:lnTo>
                  <a:lnTo>
                    <a:pt x="190" y="158"/>
                  </a:lnTo>
                  <a:lnTo>
                    <a:pt x="180" y="167"/>
                  </a:lnTo>
                  <a:lnTo>
                    <a:pt x="170" y="178"/>
                  </a:lnTo>
                  <a:lnTo>
                    <a:pt x="160" y="190"/>
                  </a:lnTo>
                  <a:lnTo>
                    <a:pt x="160" y="190"/>
                  </a:lnTo>
                  <a:lnTo>
                    <a:pt x="144" y="205"/>
                  </a:lnTo>
                  <a:lnTo>
                    <a:pt x="131" y="221"/>
                  </a:lnTo>
                  <a:lnTo>
                    <a:pt x="118" y="238"/>
                  </a:lnTo>
                  <a:lnTo>
                    <a:pt x="106" y="255"/>
                  </a:lnTo>
                  <a:lnTo>
                    <a:pt x="95" y="272"/>
                  </a:lnTo>
                  <a:lnTo>
                    <a:pt x="84" y="290"/>
                  </a:lnTo>
                  <a:lnTo>
                    <a:pt x="64" y="328"/>
                  </a:lnTo>
                  <a:lnTo>
                    <a:pt x="64" y="328"/>
                  </a:lnTo>
                  <a:lnTo>
                    <a:pt x="54" y="346"/>
                  </a:lnTo>
                  <a:lnTo>
                    <a:pt x="44" y="363"/>
                  </a:lnTo>
                  <a:lnTo>
                    <a:pt x="33" y="380"/>
                  </a:lnTo>
                  <a:lnTo>
                    <a:pt x="28" y="390"/>
                  </a:lnTo>
                  <a:lnTo>
                    <a:pt x="25" y="399"/>
                  </a:lnTo>
                  <a:lnTo>
                    <a:pt x="25" y="399"/>
                  </a:lnTo>
                  <a:lnTo>
                    <a:pt x="20" y="420"/>
                  </a:lnTo>
                  <a:lnTo>
                    <a:pt x="16" y="441"/>
                  </a:lnTo>
                  <a:lnTo>
                    <a:pt x="12" y="460"/>
                  </a:lnTo>
                  <a:lnTo>
                    <a:pt x="7" y="481"/>
                  </a:lnTo>
                  <a:lnTo>
                    <a:pt x="7" y="481"/>
                  </a:lnTo>
                  <a:lnTo>
                    <a:pt x="3" y="498"/>
                  </a:lnTo>
                  <a:lnTo>
                    <a:pt x="0" y="515"/>
                  </a:lnTo>
                  <a:lnTo>
                    <a:pt x="0" y="533"/>
                  </a:lnTo>
                  <a:lnTo>
                    <a:pt x="0" y="552"/>
                  </a:lnTo>
                  <a:lnTo>
                    <a:pt x="3" y="588"/>
                  </a:lnTo>
                  <a:lnTo>
                    <a:pt x="4" y="607"/>
                  </a:lnTo>
                  <a:lnTo>
                    <a:pt x="4" y="624"/>
                  </a:lnTo>
                  <a:lnTo>
                    <a:pt x="4" y="624"/>
                  </a:lnTo>
                  <a:lnTo>
                    <a:pt x="6" y="643"/>
                  </a:lnTo>
                  <a:lnTo>
                    <a:pt x="8" y="663"/>
                  </a:lnTo>
                  <a:lnTo>
                    <a:pt x="11" y="683"/>
                  </a:lnTo>
                  <a:lnTo>
                    <a:pt x="15" y="702"/>
                  </a:lnTo>
                  <a:lnTo>
                    <a:pt x="24" y="741"/>
                  </a:lnTo>
                  <a:lnTo>
                    <a:pt x="33" y="781"/>
                  </a:lnTo>
                  <a:lnTo>
                    <a:pt x="33" y="781"/>
                  </a:lnTo>
                  <a:lnTo>
                    <a:pt x="40" y="804"/>
                  </a:lnTo>
                  <a:lnTo>
                    <a:pt x="46" y="828"/>
                  </a:lnTo>
                  <a:lnTo>
                    <a:pt x="62" y="874"/>
                  </a:lnTo>
                  <a:lnTo>
                    <a:pt x="70" y="897"/>
                  </a:lnTo>
                  <a:lnTo>
                    <a:pt x="78" y="921"/>
                  </a:lnTo>
                  <a:lnTo>
                    <a:pt x="83" y="944"/>
                  </a:lnTo>
                  <a:lnTo>
                    <a:pt x="87" y="968"/>
                  </a:lnTo>
                  <a:lnTo>
                    <a:pt x="87" y="968"/>
                  </a:lnTo>
                  <a:lnTo>
                    <a:pt x="88" y="981"/>
                  </a:lnTo>
                  <a:lnTo>
                    <a:pt x="88" y="994"/>
                  </a:lnTo>
                  <a:lnTo>
                    <a:pt x="87" y="1021"/>
                  </a:lnTo>
                  <a:lnTo>
                    <a:pt x="87" y="1034"/>
                  </a:lnTo>
                  <a:lnTo>
                    <a:pt x="88" y="1047"/>
                  </a:lnTo>
                  <a:lnTo>
                    <a:pt x="92" y="1059"/>
                  </a:lnTo>
                  <a:lnTo>
                    <a:pt x="96" y="1064"/>
                  </a:lnTo>
                  <a:lnTo>
                    <a:pt x="98" y="1070"/>
                  </a:lnTo>
                  <a:lnTo>
                    <a:pt x="98" y="1070"/>
                  </a:lnTo>
                  <a:lnTo>
                    <a:pt x="105" y="1075"/>
                  </a:lnTo>
                  <a:lnTo>
                    <a:pt x="110" y="1076"/>
                  </a:lnTo>
                  <a:lnTo>
                    <a:pt x="117" y="1076"/>
                  </a:lnTo>
                  <a:lnTo>
                    <a:pt x="123" y="1075"/>
                  </a:lnTo>
                  <a:lnTo>
                    <a:pt x="130" y="1071"/>
                  </a:lnTo>
                  <a:lnTo>
                    <a:pt x="134" y="1067"/>
                  </a:lnTo>
                  <a:lnTo>
                    <a:pt x="136" y="1061"/>
                  </a:lnTo>
                  <a:lnTo>
                    <a:pt x="138" y="1054"/>
                  </a:lnTo>
                  <a:lnTo>
                    <a:pt x="138" y="1050"/>
                  </a:lnTo>
                  <a:lnTo>
                    <a:pt x="138" y="1050"/>
                  </a:lnTo>
                  <a:lnTo>
                    <a:pt x="138" y="1045"/>
                  </a:lnTo>
                  <a:lnTo>
                    <a:pt x="136" y="1040"/>
                  </a:lnTo>
                  <a:lnTo>
                    <a:pt x="134" y="1036"/>
                  </a:lnTo>
                  <a:lnTo>
                    <a:pt x="130" y="1033"/>
                  </a:lnTo>
                  <a:lnTo>
                    <a:pt x="130" y="1033"/>
                  </a:lnTo>
                  <a:lnTo>
                    <a:pt x="130" y="1015"/>
                  </a:lnTo>
                  <a:lnTo>
                    <a:pt x="131" y="989"/>
                  </a:lnTo>
                  <a:lnTo>
                    <a:pt x="131" y="962"/>
                  </a:lnTo>
                  <a:lnTo>
                    <a:pt x="130" y="945"/>
                  </a:lnTo>
                  <a:lnTo>
                    <a:pt x="130" y="945"/>
                  </a:lnTo>
                  <a:lnTo>
                    <a:pt x="122" y="910"/>
                  </a:lnTo>
                  <a:lnTo>
                    <a:pt x="112" y="876"/>
                  </a:lnTo>
                  <a:lnTo>
                    <a:pt x="100" y="842"/>
                  </a:lnTo>
                  <a:lnTo>
                    <a:pt x="88" y="808"/>
                  </a:lnTo>
                  <a:lnTo>
                    <a:pt x="88" y="808"/>
                  </a:lnTo>
                  <a:lnTo>
                    <a:pt x="76" y="773"/>
                  </a:lnTo>
                  <a:lnTo>
                    <a:pt x="67" y="735"/>
                  </a:lnTo>
                  <a:lnTo>
                    <a:pt x="59" y="697"/>
                  </a:lnTo>
                  <a:lnTo>
                    <a:pt x="54" y="659"/>
                  </a:lnTo>
                  <a:lnTo>
                    <a:pt x="54" y="659"/>
                  </a:lnTo>
                  <a:lnTo>
                    <a:pt x="49" y="620"/>
                  </a:lnTo>
                  <a:lnTo>
                    <a:pt x="46" y="599"/>
                  </a:lnTo>
                  <a:lnTo>
                    <a:pt x="45" y="577"/>
                  </a:lnTo>
                  <a:lnTo>
                    <a:pt x="44" y="553"/>
                  </a:lnTo>
                  <a:lnTo>
                    <a:pt x="44" y="532"/>
                  </a:lnTo>
                  <a:lnTo>
                    <a:pt x="46" y="511"/>
                  </a:lnTo>
                  <a:lnTo>
                    <a:pt x="50" y="493"/>
                  </a:lnTo>
                  <a:lnTo>
                    <a:pt x="50" y="493"/>
                  </a:lnTo>
                  <a:lnTo>
                    <a:pt x="55" y="477"/>
                  </a:lnTo>
                  <a:lnTo>
                    <a:pt x="58" y="460"/>
                  </a:lnTo>
                  <a:lnTo>
                    <a:pt x="64" y="429"/>
                  </a:lnTo>
                  <a:lnTo>
                    <a:pt x="64" y="429"/>
                  </a:lnTo>
                  <a:lnTo>
                    <a:pt x="67" y="418"/>
                  </a:lnTo>
                  <a:lnTo>
                    <a:pt x="71" y="408"/>
                  </a:lnTo>
                  <a:lnTo>
                    <a:pt x="81" y="388"/>
                  </a:lnTo>
                  <a:lnTo>
                    <a:pt x="92" y="370"/>
                  </a:lnTo>
                  <a:lnTo>
                    <a:pt x="104" y="352"/>
                  </a:lnTo>
                  <a:lnTo>
                    <a:pt x="104" y="352"/>
                  </a:lnTo>
                  <a:lnTo>
                    <a:pt x="122" y="315"/>
                  </a:lnTo>
                  <a:lnTo>
                    <a:pt x="132" y="295"/>
                  </a:lnTo>
                  <a:lnTo>
                    <a:pt x="143" y="277"/>
                  </a:lnTo>
                  <a:lnTo>
                    <a:pt x="143" y="277"/>
                  </a:lnTo>
                  <a:lnTo>
                    <a:pt x="148" y="269"/>
                  </a:lnTo>
                  <a:lnTo>
                    <a:pt x="153" y="263"/>
                  </a:lnTo>
                  <a:lnTo>
                    <a:pt x="166" y="248"/>
                  </a:lnTo>
                  <a:lnTo>
                    <a:pt x="180" y="235"/>
                  </a:lnTo>
                  <a:lnTo>
                    <a:pt x="193" y="221"/>
                  </a:lnTo>
                  <a:lnTo>
                    <a:pt x="193" y="221"/>
                  </a:lnTo>
                  <a:lnTo>
                    <a:pt x="202" y="210"/>
                  </a:lnTo>
                  <a:lnTo>
                    <a:pt x="212" y="201"/>
                  </a:lnTo>
                  <a:lnTo>
                    <a:pt x="224" y="193"/>
                  </a:lnTo>
                  <a:lnTo>
                    <a:pt x="236" y="186"/>
                  </a:lnTo>
                  <a:lnTo>
                    <a:pt x="259" y="173"/>
                  </a:lnTo>
                  <a:lnTo>
                    <a:pt x="286" y="159"/>
                  </a:lnTo>
                  <a:lnTo>
                    <a:pt x="286" y="159"/>
                  </a:lnTo>
                  <a:lnTo>
                    <a:pt x="325" y="139"/>
                  </a:lnTo>
                  <a:lnTo>
                    <a:pt x="363" y="119"/>
                  </a:lnTo>
                  <a:lnTo>
                    <a:pt x="382" y="110"/>
                  </a:lnTo>
                  <a:lnTo>
                    <a:pt x="403" y="101"/>
                  </a:lnTo>
                  <a:lnTo>
                    <a:pt x="424" y="93"/>
                  </a:lnTo>
                  <a:lnTo>
                    <a:pt x="445" y="86"/>
                  </a:lnTo>
                  <a:lnTo>
                    <a:pt x="445" y="86"/>
                  </a:lnTo>
                  <a:lnTo>
                    <a:pt x="511" y="68"/>
                  </a:lnTo>
                  <a:lnTo>
                    <a:pt x="543" y="60"/>
                  </a:lnTo>
                  <a:lnTo>
                    <a:pt x="579" y="54"/>
                  </a:lnTo>
                  <a:lnTo>
                    <a:pt x="613" y="48"/>
                  </a:lnTo>
                  <a:lnTo>
                    <a:pt x="647" y="46"/>
                  </a:lnTo>
                  <a:lnTo>
                    <a:pt x="664" y="47"/>
                  </a:lnTo>
                  <a:lnTo>
                    <a:pt x="681" y="47"/>
                  </a:lnTo>
                  <a:lnTo>
                    <a:pt x="698" y="50"/>
                  </a:lnTo>
                  <a:lnTo>
                    <a:pt x="715" y="52"/>
                  </a:lnTo>
                  <a:lnTo>
                    <a:pt x="715" y="52"/>
                  </a:lnTo>
                  <a:lnTo>
                    <a:pt x="726" y="55"/>
                  </a:lnTo>
                  <a:lnTo>
                    <a:pt x="739" y="56"/>
                  </a:lnTo>
                  <a:lnTo>
                    <a:pt x="767" y="57"/>
                  </a:lnTo>
                  <a:lnTo>
                    <a:pt x="819" y="57"/>
                  </a:lnTo>
                  <a:lnTo>
                    <a:pt x="819" y="57"/>
                  </a:lnTo>
                  <a:lnTo>
                    <a:pt x="836" y="59"/>
                  </a:lnTo>
                  <a:lnTo>
                    <a:pt x="853" y="60"/>
                  </a:lnTo>
                  <a:lnTo>
                    <a:pt x="890" y="67"/>
                  </a:lnTo>
                  <a:lnTo>
                    <a:pt x="926" y="76"/>
                  </a:lnTo>
                  <a:lnTo>
                    <a:pt x="959" y="86"/>
                  </a:lnTo>
                  <a:lnTo>
                    <a:pt x="959" y="86"/>
                  </a:lnTo>
                  <a:lnTo>
                    <a:pt x="978" y="91"/>
                  </a:lnTo>
                  <a:lnTo>
                    <a:pt x="996" y="97"/>
                  </a:lnTo>
                  <a:lnTo>
                    <a:pt x="1032" y="106"/>
                  </a:lnTo>
                  <a:lnTo>
                    <a:pt x="1049" y="111"/>
                  </a:lnTo>
                  <a:lnTo>
                    <a:pt x="1068" y="118"/>
                  </a:lnTo>
                  <a:lnTo>
                    <a:pt x="1085" y="124"/>
                  </a:lnTo>
                  <a:lnTo>
                    <a:pt x="1102" y="133"/>
                  </a:lnTo>
                  <a:lnTo>
                    <a:pt x="1102" y="133"/>
                  </a:lnTo>
                  <a:lnTo>
                    <a:pt x="1119" y="145"/>
                  </a:lnTo>
                  <a:lnTo>
                    <a:pt x="1136" y="158"/>
                  </a:lnTo>
                  <a:lnTo>
                    <a:pt x="1166" y="184"/>
                  </a:lnTo>
                  <a:lnTo>
                    <a:pt x="1196" y="212"/>
                  </a:lnTo>
                  <a:lnTo>
                    <a:pt x="1226" y="241"/>
                  </a:lnTo>
                  <a:lnTo>
                    <a:pt x="1226" y="241"/>
                  </a:lnTo>
                  <a:lnTo>
                    <a:pt x="1233" y="248"/>
                  </a:lnTo>
                  <a:lnTo>
                    <a:pt x="1239" y="255"/>
                  </a:lnTo>
                  <a:lnTo>
                    <a:pt x="1250" y="272"/>
                  </a:lnTo>
                  <a:lnTo>
                    <a:pt x="1257" y="290"/>
                  </a:lnTo>
                  <a:lnTo>
                    <a:pt x="1264" y="310"/>
                  </a:lnTo>
                  <a:lnTo>
                    <a:pt x="1277" y="349"/>
                  </a:lnTo>
                  <a:lnTo>
                    <a:pt x="1284" y="369"/>
                  </a:lnTo>
                  <a:lnTo>
                    <a:pt x="1290" y="387"/>
                  </a:lnTo>
                  <a:lnTo>
                    <a:pt x="1290" y="387"/>
                  </a:lnTo>
                  <a:lnTo>
                    <a:pt x="1295" y="400"/>
                  </a:lnTo>
                  <a:lnTo>
                    <a:pt x="1297" y="413"/>
                  </a:lnTo>
                  <a:lnTo>
                    <a:pt x="1299" y="443"/>
                  </a:lnTo>
                  <a:lnTo>
                    <a:pt x="1299" y="458"/>
                  </a:lnTo>
                  <a:lnTo>
                    <a:pt x="1302" y="472"/>
                  </a:lnTo>
                  <a:lnTo>
                    <a:pt x="1306" y="484"/>
                  </a:lnTo>
                  <a:lnTo>
                    <a:pt x="1310" y="490"/>
                  </a:lnTo>
                  <a:lnTo>
                    <a:pt x="1314" y="496"/>
                  </a:lnTo>
                  <a:lnTo>
                    <a:pt x="1314" y="496"/>
                  </a:lnTo>
                  <a:lnTo>
                    <a:pt x="1318" y="499"/>
                  </a:lnTo>
                  <a:lnTo>
                    <a:pt x="1322" y="501"/>
                  </a:lnTo>
                  <a:lnTo>
                    <a:pt x="1325" y="502"/>
                  </a:lnTo>
                  <a:lnTo>
                    <a:pt x="1329" y="503"/>
                  </a:lnTo>
                  <a:lnTo>
                    <a:pt x="1333" y="502"/>
                  </a:lnTo>
                  <a:lnTo>
                    <a:pt x="1337" y="501"/>
                  </a:lnTo>
                  <a:lnTo>
                    <a:pt x="1344" y="496"/>
                  </a:lnTo>
                  <a:lnTo>
                    <a:pt x="1349" y="489"/>
                  </a:lnTo>
                  <a:lnTo>
                    <a:pt x="1350" y="485"/>
                  </a:lnTo>
                  <a:lnTo>
                    <a:pt x="1352" y="481"/>
                  </a:lnTo>
                  <a:lnTo>
                    <a:pt x="1352" y="476"/>
                  </a:lnTo>
                  <a:lnTo>
                    <a:pt x="1350" y="472"/>
                  </a:lnTo>
                  <a:lnTo>
                    <a:pt x="1349" y="467"/>
                  </a:lnTo>
                  <a:lnTo>
                    <a:pt x="1345" y="463"/>
                  </a:lnTo>
                  <a:lnTo>
                    <a:pt x="1345" y="4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" name="Freeform 162"/>
            <p:cNvSpPr>
              <a:spLocks/>
            </p:cNvSpPr>
            <p:nvPr/>
          </p:nvSpPr>
          <p:spPr bwMode="auto">
            <a:xfrm>
              <a:off x="5521326" y="3170238"/>
              <a:ext cx="223838" cy="292100"/>
            </a:xfrm>
            <a:custGeom>
              <a:avLst/>
              <a:gdLst/>
              <a:ahLst/>
              <a:cxnLst>
                <a:cxn ang="0">
                  <a:pos x="553" y="146"/>
                </a:cxn>
                <a:cxn ang="0">
                  <a:pos x="545" y="120"/>
                </a:cxn>
                <a:cxn ang="0">
                  <a:pos x="535" y="82"/>
                </a:cxn>
                <a:cxn ang="0">
                  <a:pos x="524" y="55"/>
                </a:cxn>
                <a:cxn ang="0">
                  <a:pos x="503" y="36"/>
                </a:cxn>
                <a:cxn ang="0">
                  <a:pos x="455" y="12"/>
                </a:cxn>
                <a:cxn ang="0">
                  <a:pos x="400" y="1"/>
                </a:cxn>
                <a:cxn ang="0">
                  <a:pos x="341" y="0"/>
                </a:cxn>
                <a:cxn ang="0">
                  <a:pos x="231" y="13"/>
                </a:cxn>
                <a:cxn ang="0">
                  <a:pos x="166" y="30"/>
                </a:cxn>
                <a:cxn ang="0">
                  <a:pos x="106" y="57"/>
                </a:cxn>
                <a:cxn ang="0">
                  <a:pos x="59" y="95"/>
                </a:cxn>
                <a:cxn ang="0">
                  <a:pos x="35" y="125"/>
                </a:cxn>
                <a:cxn ang="0">
                  <a:pos x="12" y="174"/>
                </a:cxn>
                <a:cxn ang="0">
                  <a:pos x="1" y="225"/>
                </a:cxn>
                <a:cxn ang="0">
                  <a:pos x="1" y="277"/>
                </a:cxn>
                <a:cxn ang="0">
                  <a:pos x="10" y="332"/>
                </a:cxn>
                <a:cxn ang="0">
                  <a:pos x="22" y="367"/>
                </a:cxn>
                <a:cxn ang="0">
                  <a:pos x="27" y="404"/>
                </a:cxn>
                <a:cxn ang="0">
                  <a:pos x="31" y="443"/>
                </a:cxn>
                <a:cxn ang="0">
                  <a:pos x="38" y="485"/>
                </a:cxn>
                <a:cxn ang="0">
                  <a:pos x="50" y="526"/>
                </a:cxn>
                <a:cxn ang="0">
                  <a:pos x="59" y="547"/>
                </a:cxn>
                <a:cxn ang="0">
                  <a:pos x="69" y="598"/>
                </a:cxn>
                <a:cxn ang="0">
                  <a:pos x="80" y="645"/>
                </a:cxn>
                <a:cxn ang="0">
                  <a:pos x="87" y="715"/>
                </a:cxn>
                <a:cxn ang="0">
                  <a:pos x="93" y="728"/>
                </a:cxn>
                <a:cxn ang="0">
                  <a:pos x="112" y="737"/>
                </a:cxn>
                <a:cxn ang="0">
                  <a:pos x="128" y="732"/>
                </a:cxn>
                <a:cxn ang="0">
                  <a:pos x="133" y="720"/>
                </a:cxn>
                <a:cxn ang="0">
                  <a:pos x="131" y="686"/>
                </a:cxn>
                <a:cxn ang="0">
                  <a:pos x="119" y="601"/>
                </a:cxn>
                <a:cxn ang="0">
                  <a:pos x="114" y="571"/>
                </a:cxn>
                <a:cxn ang="0">
                  <a:pos x="94" y="513"/>
                </a:cxn>
                <a:cxn ang="0">
                  <a:pos x="87" y="484"/>
                </a:cxn>
                <a:cxn ang="0">
                  <a:pos x="61" y="358"/>
                </a:cxn>
                <a:cxn ang="0">
                  <a:pos x="47" y="264"/>
                </a:cxn>
                <a:cxn ang="0">
                  <a:pos x="46" y="233"/>
                </a:cxn>
                <a:cxn ang="0">
                  <a:pos x="51" y="199"/>
                </a:cxn>
                <a:cxn ang="0">
                  <a:pos x="72" y="153"/>
                </a:cxn>
                <a:cxn ang="0">
                  <a:pos x="114" y="112"/>
                </a:cxn>
                <a:cxn ang="0">
                  <a:pos x="170" y="84"/>
                </a:cxn>
                <a:cxn ang="0">
                  <a:pos x="231" y="64"/>
                </a:cxn>
                <a:cxn ang="0">
                  <a:pos x="292" y="52"/>
                </a:cxn>
                <a:cxn ang="0">
                  <a:pos x="394" y="47"/>
                </a:cxn>
                <a:cxn ang="0">
                  <a:pos x="426" y="50"/>
                </a:cxn>
                <a:cxn ang="0">
                  <a:pos x="458" y="63"/>
                </a:cxn>
                <a:cxn ang="0">
                  <a:pos x="481" y="85"/>
                </a:cxn>
                <a:cxn ang="0">
                  <a:pos x="501" y="124"/>
                </a:cxn>
                <a:cxn ang="0">
                  <a:pos x="514" y="191"/>
                </a:cxn>
                <a:cxn ang="0">
                  <a:pos x="520" y="206"/>
                </a:cxn>
                <a:cxn ang="0">
                  <a:pos x="532" y="213"/>
                </a:cxn>
                <a:cxn ang="0">
                  <a:pos x="541" y="213"/>
                </a:cxn>
                <a:cxn ang="0">
                  <a:pos x="553" y="209"/>
                </a:cxn>
                <a:cxn ang="0">
                  <a:pos x="562" y="199"/>
                </a:cxn>
                <a:cxn ang="0">
                  <a:pos x="564" y="187"/>
                </a:cxn>
                <a:cxn ang="0">
                  <a:pos x="562" y="178"/>
                </a:cxn>
                <a:cxn ang="0">
                  <a:pos x="557" y="171"/>
                </a:cxn>
              </a:cxnLst>
              <a:rect l="0" t="0" r="r" b="b"/>
              <a:pathLst>
                <a:path w="564" h="737">
                  <a:moveTo>
                    <a:pt x="557" y="171"/>
                  </a:moveTo>
                  <a:lnTo>
                    <a:pt x="557" y="171"/>
                  </a:lnTo>
                  <a:lnTo>
                    <a:pt x="553" y="146"/>
                  </a:lnTo>
                  <a:lnTo>
                    <a:pt x="549" y="133"/>
                  </a:lnTo>
                  <a:lnTo>
                    <a:pt x="545" y="120"/>
                  </a:lnTo>
                  <a:lnTo>
                    <a:pt x="545" y="120"/>
                  </a:lnTo>
                  <a:lnTo>
                    <a:pt x="543" y="112"/>
                  </a:lnTo>
                  <a:lnTo>
                    <a:pt x="540" y="103"/>
                  </a:lnTo>
                  <a:lnTo>
                    <a:pt x="535" y="82"/>
                  </a:lnTo>
                  <a:lnTo>
                    <a:pt x="532" y="73"/>
                  </a:lnTo>
                  <a:lnTo>
                    <a:pt x="530" y="63"/>
                  </a:lnTo>
                  <a:lnTo>
                    <a:pt x="524" y="55"/>
                  </a:lnTo>
                  <a:lnTo>
                    <a:pt x="519" y="48"/>
                  </a:lnTo>
                  <a:lnTo>
                    <a:pt x="519" y="48"/>
                  </a:lnTo>
                  <a:lnTo>
                    <a:pt x="503" y="36"/>
                  </a:lnTo>
                  <a:lnTo>
                    <a:pt x="488" y="27"/>
                  </a:lnTo>
                  <a:lnTo>
                    <a:pt x="471" y="18"/>
                  </a:lnTo>
                  <a:lnTo>
                    <a:pt x="455" y="12"/>
                  </a:lnTo>
                  <a:lnTo>
                    <a:pt x="437" y="6"/>
                  </a:lnTo>
                  <a:lnTo>
                    <a:pt x="420" y="4"/>
                  </a:lnTo>
                  <a:lnTo>
                    <a:pt x="400" y="1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341" y="0"/>
                  </a:lnTo>
                  <a:lnTo>
                    <a:pt x="299" y="2"/>
                  </a:lnTo>
                  <a:lnTo>
                    <a:pt x="255" y="9"/>
                  </a:lnTo>
                  <a:lnTo>
                    <a:pt x="231" y="13"/>
                  </a:lnTo>
                  <a:lnTo>
                    <a:pt x="209" y="18"/>
                  </a:lnTo>
                  <a:lnTo>
                    <a:pt x="187" y="23"/>
                  </a:lnTo>
                  <a:lnTo>
                    <a:pt x="166" y="30"/>
                  </a:lnTo>
                  <a:lnTo>
                    <a:pt x="145" y="39"/>
                  </a:lnTo>
                  <a:lnTo>
                    <a:pt x="125" y="47"/>
                  </a:lnTo>
                  <a:lnTo>
                    <a:pt x="106" y="57"/>
                  </a:lnTo>
                  <a:lnTo>
                    <a:pt x="89" y="69"/>
                  </a:lnTo>
                  <a:lnTo>
                    <a:pt x="73" y="81"/>
                  </a:lnTo>
                  <a:lnTo>
                    <a:pt x="59" y="95"/>
                  </a:lnTo>
                  <a:lnTo>
                    <a:pt x="59" y="95"/>
                  </a:lnTo>
                  <a:lnTo>
                    <a:pt x="47" y="110"/>
                  </a:lnTo>
                  <a:lnTo>
                    <a:pt x="35" y="125"/>
                  </a:lnTo>
                  <a:lnTo>
                    <a:pt x="26" y="141"/>
                  </a:lnTo>
                  <a:lnTo>
                    <a:pt x="18" y="157"/>
                  </a:lnTo>
                  <a:lnTo>
                    <a:pt x="12" y="174"/>
                  </a:lnTo>
                  <a:lnTo>
                    <a:pt x="6" y="191"/>
                  </a:lnTo>
                  <a:lnTo>
                    <a:pt x="4" y="208"/>
                  </a:lnTo>
                  <a:lnTo>
                    <a:pt x="1" y="225"/>
                  </a:lnTo>
                  <a:lnTo>
                    <a:pt x="0" y="242"/>
                  </a:lnTo>
                  <a:lnTo>
                    <a:pt x="0" y="260"/>
                  </a:lnTo>
                  <a:lnTo>
                    <a:pt x="1" y="277"/>
                  </a:lnTo>
                  <a:lnTo>
                    <a:pt x="4" y="295"/>
                  </a:lnTo>
                  <a:lnTo>
                    <a:pt x="6" y="314"/>
                  </a:lnTo>
                  <a:lnTo>
                    <a:pt x="10" y="332"/>
                  </a:lnTo>
                  <a:lnTo>
                    <a:pt x="15" y="349"/>
                  </a:lnTo>
                  <a:lnTo>
                    <a:pt x="22" y="367"/>
                  </a:lnTo>
                  <a:lnTo>
                    <a:pt x="22" y="367"/>
                  </a:lnTo>
                  <a:lnTo>
                    <a:pt x="23" y="376"/>
                  </a:lnTo>
                  <a:lnTo>
                    <a:pt x="26" y="386"/>
                  </a:lnTo>
                  <a:lnTo>
                    <a:pt x="27" y="404"/>
                  </a:lnTo>
                  <a:lnTo>
                    <a:pt x="27" y="424"/>
                  </a:lnTo>
                  <a:lnTo>
                    <a:pt x="29" y="434"/>
                  </a:lnTo>
                  <a:lnTo>
                    <a:pt x="31" y="443"/>
                  </a:lnTo>
                  <a:lnTo>
                    <a:pt x="31" y="443"/>
                  </a:lnTo>
                  <a:lnTo>
                    <a:pt x="34" y="463"/>
                  </a:lnTo>
                  <a:lnTo>
                    <a:pt x="38" y="485"/>
                  </a:lnTo>
                  <a:lnTo>
                    <a:pt x="42" y="507"/>
                  </a:lnTo>
                  <a:lnTo>
                    <a:pt x="46" y="516"/>
                  </a:lnTo>
                  <a:lnTo>
                    <a:pt x="50" y="526"/>
                  </a:lnTo>
                  <a:lnTo>
                    <a:pt x="50" y="526"/>
                  </a:lnTo>
                  <a:lnTo>
                    <a:pt x="55" y="535"/>
                  </a:lnTo>
                  <a:lnTo>
                    <a:pt x="59" y="547"/>
                  </a:lnTo>
                  <a:lnTo>
                    <a:pt x="61" y="558"/>
                  </a:lnTo>
                  <a:lnTo>
                    <a:pt x="65" y="571"/>
                  </a:lnTo>
                  <a:lnTo>
                    <a:pt x="69" y="598"/>
                  </a:lnTo>
                  <a:lnTo>
                    <a:pt x="74" y="621"/>
                  </a:lnTo>
                  <a:lnTo>
                    <a:pt x="74" y="621"/>
                  </a:lnTo>
                  <a:lnTo>
                    <a:pt x="80" y="645"/>
                  </a:lnTo>
                  <a:lnTo>
                    <a:pt x="82" y="668"/>
                  </a:lnTo>
                  <a:lnTo>
                    <a:pt x="87" y="715"/>
                  </a:lnTo>
                  <a:lnTo>
                    <a:pt x="87" y="715"/>
                  </a:lnTo>
                  <a:lnTo>
                    <a:pt x="89" y="720"/>
                  </a:lnTo>
                  <a:lnTo>
                    <a:pt x="90" y="726"/>
                  </a:lnTo>
                  <a:lnTo>
                    <a:pt x="93" y="728"/>
                  </a:lnTo>
                  <a:lnTo>
                    <a:pt x="97" y="732"/>
                  </a:lnTo>
                  <a:lnTo>
                    <a:pt x="104" y="736"/>
                  </a:lnTo>
                  <a:lnTo>
                    <a:pt x="112" y="737"/>
                  </a:lnTo>
                  <a:lnTo>
                    <a:pt x="121" y="736"/>
                  </a:lnTo>
                  <a:lnTo>
                    <a:pt x="124" y="735"/>
                  </a:lnTo>
                  <a:lnTo>
                    <a:pt x="128" y="732"/>
                  </a:lnTo>
                  <a:lnTo>
                    <a:pt x="131" y="728"/>
                  </a:lnTo>
                  <a:lnTo>
                    <a:pt x="132" y="726"/>
                  </a:lnTo>
                  <a:lnTo>
                    <a:pt x="133" y="720"/>
                  </a:lnTo>
                  <a:lnTo>
                    <a:pt x="133" y="715"/>
                  </a:lnTo>
                  <a:lnTo>
                    <a:pt x="133" y="715"/>
                  </a:lnTo>
                  <a:lnTo>
                    <a:pt x="131" y="686"/>
                  </a:lnTo>
                  <a:lnTo>
                    <a:pt x="125" y="658"/>
                  </a:lnTo>
                  <a:lnTo>
                    <a:pt x="121" y="630"/>
                  </a:lnTo>
                  <a:lnTo>
                    <a:pt x="119" y="601"/>
                  </a:lnTo>
                  <a:lnTo>
                    <a:pt x="119" y="601"/>
                  </a:lnTo>
                  <a:lnTo>
                    <a:pt x="116" y="587"/>
                  </a:lnTo>
                  <a:lnTo>
                    <a:pt x="114" y="571"/>
                  </a:lnTo>
                  <a:lnTo>
                    <a:pt x="110" y="557"/>
                  </a:lnTo>
                  <a:lnTo>
                    <a:pt x="104" y="543"/>
                  </a:lnTo>
                  <a:lnTo>
                    <a:pt x="94" y="513"/>
                  </a:lnTo>
                  <a:lnTo>
                    <a:pt x="90" y="498"/>
                  </a:lnTo>
                  <a:lnTo>
                    <a:pt x="87" y="484"/>
                  </a:lnTo>
                  <a:lnTo>
                    <a:pt x="87" y="484"/>
                  </a:lnTo>
                  <a:lnTo>
                    <a:pt x="82" y="452"/>
                  </a:lnTo>
                  <a:lnTo>
                    <a:pt x="76" y="421"/>
                  </a:lnTo>
                  <a:lnTo>
                    <a:pt x="61" y="358"/>
                  </a:lnTo>
                  <a:lnTo>
                    <a:pt x="55" y="327"/>
                  </a:lnTo>
                  <a:lnTo>
                    <a:pt x="50" y="295"/>
                  </a:lnTo>
                  <a:lnTo>
                    <a:pt x="47" y="264"/>
                  </a:lnTo>
                  <a:lnTo>
                    <a:pt x="46" y="248"/>
                  </a:lnTo>
                  <a:lnTo>
                    <a:pt x="46" y="233"/>
                  </a:lnTo>
                  <a:lnTo>
                    <a:pt x="46" y="233"/>
                  </a:lnTo>
                  <a:lnTo>
                    <a:pt x="47" y="221"/>
                  </a:lnTo>
                  <a:lnTo>
                    <a:pt x="48" y="209"/>
                  </a:lnTo>
                  <a:lnTo>
                    <a:pt x="51" y="199"/>
                  </a:lnTo>
                  <a:lnTo>
                    <a:pt x="53" y="188"/>
                  </a:lnTo>
                  <a:lnTo>
                    <a:pt x="61" y="170"/>
                  </a:lnTo>
                  <a:lnTo>
                    <a:pt x="72" y="153"/>
                  </a:lnTo>
                  <a:lnTo>
                    <a:pt x="84" y="137"/>
                  </a:lnTo>
                  <a:lnTo>
                    <a:pt x="98" y="124"/>
                  </a:lnTo>
                  <a:lnTo>
                    <a:pt x="114" y="112"/>
                  </a:lnTo>
                  <a:lnTo>
                    <a:pt x="132" y="101"/>
                  </a:lnTo>
                  <a:lnTo>
                    <a:pt x="150" y="91"/>
                  </a:lnTo>
                  <a:lnTo>
                    <a:pt x="170" y="84"/>
                  </a:lnTo>
                  <a:lnTo>
                    <a:pt x="189" y="76"/>
                  </a:lnTo>
                  <a:lnTo>
                    <a:pt x="210" y="69"/>
                  </a:lnTo>
                  <a:lnTo>
                    <a:pt x="231" y="64"/>
                  </a:lnTo>
                  <a:lnTo>
                    <a:pt x="252" y="60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324" y="48"/>
                  </a:lnTo>
                  <a:lnTo>
                    <a:pt x="360" y="46"/>
                  </a:lnTo>
                  <a:lnTo>
                    <a:pt x="394" y="47"/>
                  </a:lnTo>
                  <a:lnTo>
                    <a:pt x="411" y="48"/>
                  </a:lnTo>
                  <a:lnTo>
                    <a:pt x="426" y="50"/>
                  </a:lnTo>
                  <a:lnTo>
                    <a:pt x="426" y="50"/>
                  </a:lnTo>
                  <a:lnTo>
                    <a:pt x="438" y="52"/>
                  </a:lnTo>
                  <a:lnTo>
                    <a:pt x="448" y="57"/>
                  </a:lnTo>
                  <a:lnTo>
                    <a:pt x="458" y="63"/>
                  </a:lnTo>
                  <a:lnTo>
                    <a:pt x="467" y="69"/>
                  </a:lnTo>
                  <a:lnTo>
                    <a:pt x="475" y="76"/>
                  </a:lnTo>
                  <a:lnTo>
                    <a:pt x="481" y="85"/>
                  </a:lnTo>
                  <a:lnTo>
                    <a:pt x="486" y="94"/>
                  </a:lnTo>
                  <a:lnTo>
                    <a:pt x="492" y="103"/>
                  </a:lnTo>
                  <a:lnTo>
                    <a:pt x="501" y="124"/>
                  </a:lnTo>
                  <a:lnTo>
                    <a:pt x="507" y="146"/>
                  </a:lnTo>
                  <a:lnTo>
                    <a:pt x="511" y="169"/>
                  </a:lnTo>
                  <a:lnTo>
                    <a:pt x="514" y="191"/>
                  </a:lnTo>
                  <a:lnTo>
                    <a:pt x="514" y="191"/>
                  </a:lnTo>
                  <a:lnTo>
                    <a:pt x="516" y="199"/>
                  </a:lnTo>
                  <a:lnTo>
                    <a:pt x="520" y="206"/>
                  </a:lnTo>
                  <a:lnTo>
                    <a:pt x="524" y="209"/>
                  </a:lnTo>
                  <a:lnTo>
                    <a:pt x="528" y="212"/>
                  </a:lnTo>
                  <a:lnTo>
                    <a:pt x="532" y="213"/>
                  </a:lnTo>
                  <a:lnTo>
                    <a:pt x="537" y="213"/>
                  </a:lnTo>
                  <a:lnTo>
                    <a:pt x="541" y="213"/>
                  </a:lnTo>
                  <a:lnTo>
                    <a:pt x="541" y="213"/>
                  </a:lnTo>
                  <a:lnTo>
                    <a:pt x="545" y="213"/>
                  </a:lnTo>
                  <a:lnTo>
                    <a:pt x="549" y="212"/>
                  </a:lnTo>
                  <a:lnTo>
                    <a:pt x="553" y="209"/>
                  </a:lnTo>
                  <a:lnTo>
                    <a:pt x="557" y="206"/>
                  </a:lnTo>
                  <a:lnTo>
                    <a:pt x="560" y="203"/>
                  </a:lnTo>
                  <a:lnTo>
                    <a:pt x="562" y="199"/>
                  </a:lnTo>
                  <a:lnTo>
                    <a:pt x="564" y="195"/>
                  </a:lnTo>
                  <a:lnTo>
                    <a:pt x="564" y="191"/>
                  </a:lnTo>
                  <a:lnTo>
                    <a:pt x="564" y="187"/>
                  </a:lnTo>
                  <a:lnTo>
                    <a:pt x="564" y="187"/>
                  </a:lnTo>
                  <a:lnTo>
                    <a:pt x="564" y="182"/>
                  </a:lnTo>
                  <a:lnTo>
                    <a:pt x="562" y="178"/>
                  </a:lnTo>
                  <a:lnTo>
                    <a:pt x="560" y="174"/>
                  </a:lnTo>
                  <a:lnTo>
                    <a:pt x="557" y="171"/>
                  </a:lnTo>
                  <a:lnTo>
                    <a:pt x="557" y="1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" name="Freeform 163"/>
            <p:cNvSpPr>
              <a:spLocks/>
            </p:cNvSpPr>
            <p:nvPr/>
          </p:nvSpPr>
          <p:spPr bwMode="auto">
            <a:xfrm>
              <a:off x="5726113" y="3217863"/>
              <a:ext cx="161925" cy="66675"/>
            </a:xfrm>
            <a:custGeom>
              <a:avLst/>
              <a:gdLst/>
              <a:ahLst/>
              <a:cxnLst>
                <a:cxn ang="0">
                  <a:pos x="407" y="22"/>
                </a:cxn>
                <a:cxn ang="0">
                  <a:pos x="404" y="12"/>
                </a:cxn>
                <a:cxn ang="0">
                  <a:pos x="398" y="5"/>
                </a:cxn>
                <a:cxn ang="0">
                  <a:pos x="391" y="1"/>
                </a:cxn>
                <a:cxn ang="0">
                  <a:pos x="374" y="1"/>
                </a:cxn>
                <a:cxn ang="0">
                  <a:pos x="366" y="5"/>
                </a:cxn>
                <a:cxn ang="0">
                  <a:pos x="363" y="12"/>
                </a:cxn>
                <a:cxn ang="0">
                  <a:pos x="361" y="22"/>
                </a:cxn>
                <a:cxn ang="0">
                  <a:pos x="360" y="36"/>
                </a:cxn>
                <a:cxn ang="0">
                  <a:pos x="352" y="63"/>
                </a:cxn>
                <a:cxn ang="0">
                  <a:pos x="334" y="82"/>
                </a:cxn>
                <a:cxn ang="0">
                  <a:pos x="310" y="97"/>
                </a:cxn>
                <a:cxn ang="0">
                  <a:pos x="283" y="107"/>
                </a:cxn>
                <a:cxn ang="0">
                  <a:pos x="237" y="115"/>
                </a:cxn>
                <a:cxn ang="0">
                  <a:pos x="182" y="120"/>
                </a:cxn>
                <a:cxn ang="0">
                  <a:pos x="165" y="121"/>
                </a:cxn>
                <a:cxn ang="0">
                  <a:pos x="130" y="120"/>
                </a:cxn>
                <a:cxn ang="0">
                  <a:pos x="94" y="114"/>
                </a:cxn>
                <a:cxn ang="0">
                  <a:pos x="79" y="106"/>
                </a:cxn>
                <a:cxn ang="0">
                  <a:pos x="64" y="97"/>
                </a:cxn>
                <a:cxn ang="0">
                  <a:pos x="53" y="82"/>
                </a:cxn>
                <a:cxn ang="0">
                  <a:pos x="50" y="76"/>
                </a:cxn>
                <a:cxn ang="0">
                  <a:pos x="43" y="63"/>
                </a:cxn>
                <a:cxn ang="0">
                  <a:pos x="38" y="55"/>
                </a:cxn>
                <a:cxn ang="0">
                  <a:pos x="30" y="50"/>
                </a:cxn>
                <a:cxn ang="0">
                  <a:pos x="22" y="48"/>
                </a:cxn>
                <a:cxn ang="0">
                  <a:pos x="15" y="50"/>
                </a:cxn>
                <a:cxn ang="0">
                  <a:pos x="3" y="61"/>
                </a:cxn>
                <a:cxn ang="0">
                  <a:pos x="0" y="70"/>
                </a:cxn>
                <a:cxn ang="0">
                  <a:pos x="1" y="78"/>
                </a:cxn>
                <a:cxn ang="0">
                  <a:pos x="5" y="87"/>
                </a:cxn>
                <a:cxn ang="0">
                  <a:pos x="1" y="84"/>
                </a:cxn>
                <a:cxn ang="0">
                  <a:pos x="13" y="106"/>
                </a:cxn>
                <a:cxn ang="0">
                  <a:pos x="21" y="119"/>
                </a:cxn>
                <a:cxn ang="0">
                  <a:pos x="42" y="140"/>
                </a:cxn>
                <a:cxn ang="0">
                  <a:pos x="55" y="148"/>
                </a:cxn>
                <a:cxn ang="0">
                  <a:pos x="89" y="161"/>
                </a:cxn>
                <a:cxn ang="0">
                  <a:pos x="127" y="166"/>
                </a:cxn>
                <a:cxn ang="0">
                  <a:pos x="166" y="167"/>
                </a:cxn>
                <a:cxn ang="0">
                  <a:pos x="202" y="165"/>
                </a:cxn>
                <a:cxn ang="0">
                  <a:pos x="236" y="159"/>
                </a:cxn>
                <a:cxn ang="0">
                  <a:pos x="289" y="150"/>
                </a:cxn>
                <a:cxn ang="0">
                  <a:pos x="323" y="140"/>
                </a:cxn>
                <a:cxn ang="0">
                  <a:pos x="355" y="124"/>
                </a:cxn>
                <a:cxn ang="0">
                  <a:pos x="380" y="104"/>
                </a:cxn>
                <a:cxn ang="0">
                  <a:pos x="398" y="77"/>
                </a:cxn>
                <a:cxn ang="0">
                  <a:pos x="406" y="43"/>
                </a:cxn>
                <a:cxn ang="0">
                  <a:pos x="407" y="22"/>
                </a:cxn>
              </a:cxnLst>
              <a:rect l="0" t="0" r="r" b="b"/>
              <a:pathLst>
                <a:path w="407" h="167">
                  <a:moveTo>
                    <a:pt x="407" y="22"/>
                  </a:moveTo>
                  <a:lnTo>
                    <a:pt x="407" y="22"/>
                  </a:lnTo>
                  <a:lnTo>
                    <a:pt x="406" y="17"/>
                  </a:lnTo>
                  <a:lnTo>
                    <a:pt x="404" y="12"/>
                  </a:lnTo>
                  <a:lnTo>
                    <a:pt x="402" y="9"/>
                  </a:lnTo>
                  <a:lnTo>
                    <a:pt x="398" y="5"/>
                  </a:lnTo>
                  <a:lnTo>
                    <a:pt x="395" y="2"/>
                  </a:lnTo>
                  <a:lnTo>
                    <a:pt x="391" y="1"/>
                  </a:lnTo>
                  <a:lnTo>
                    <a:pt x="382" y="0"/>
                  </a:lnTo>
                  <a:lnTo>
                    <a:pt x="374" y="1"/>
                  </a:lnTo>
                  <a:lnTo>
                    <a:pt x="370" y="2"/>
                  </a:lnTo>
                  <a:lnTo>
                    <a:pt x="366" y="5"/>
                  </a:lnTo>
                  <a:lnTo>
                    <a:pt x="364" y="9"/>
                  </a:lnTo>
                  <a:lnTo>
                    <a:pt x="363" y="12"/>
                  </a:lnTo>
                  <a:lnTo>
                    <a:pt x="361" y="17"/>
                  </a:lnTo>
                  <a:lnTo>
                    <a:pt x="361" y="22"/>
                  </a:lnTo>
                  <a:lnTo>
                    <a:pt x="361" y="22"/>
                  </a:lnTo>
                  <a:lnTo>
                    <a:pt x="360" y="36"/>
                  </a:lnTo>
                  <a:lnTo>
                    <a:pt x="357" y="51"/>
                  </a:lnTo>
                  <a:lnTo>
                    <a:pt x="352" y="63"/>
                  </a:lnTo>
                  <a:lnTo>
                    <a:pt x="344" y="73"/>
                  </a:lnTo>
                  <a:lnTo>
                    <a:pt x="334" y="82"/>
                  </a:lnTo>
                  <a:lnTo>
                    <a:pt x="323" y="90"/>
                  </a:lnTo>
                  <a:lnTo>
                    <a:pt x="310" y="97"/>
                  </a:lnTo>
                  <a:lnTo>
                    <a:pt x="297" y="102"/>
                  </a:lnTo>
                  <a:lnTo>
                    <a:pt x="283" y="107"/>
                  </a:lnTo>
                  <a:lnTo>
                    <a:pt x="267" y="110"/>
                  </a:lnTo>
                  <a:lnTo>
                    <a:pt x="237" y="115"/>
                  </a:lnTo>
                  <a:lnTo>
                    <a:pt x="208" y="119"/>
                  </a:lnTo>
                  <a:lnTo>
                    <a:pt x="182" y="120"/>
                  </a:lnTo>
                  <a:lnTo>
                    <a:pt x="182" y="120"/>
                  </a:lnTo>
                  <a:lnTo>
                    <a:pt x="165" y="121"/>
                  </a:lnTo>
                  <a:lnTo>
                    <a:pt x="148" y="121"/>
                  </a:lnTo>
                  <a:lnTo>
                    <a:pt x="130" y="120"/>
                  </a:lnTo>
                  <a:lnTo>
                    <a:pt x="111" y="118"/>
                  </a:lnTo>
                  <a:lnTo>
                    <a:pt x="94" y="114"/>
                  </a:lnTo>
                  <a:lnTo>
                    <a:pt x="87" y="110"/>
                  </a:lnTo>
                  <a:lnTo>
                    <a:pt x="79" y="106"/>
                  </a:lnTo>
                  <a:lnTo>
                    <a:pt x="71" y="102"/>
                  </a:lnTo>
                  <a:lnTo>
                    <a:pt x="64" y="97"/>
                  </a:lnTo>
                  <a:lnTo>
                    <a:pt x="59" y="90"/>
                  </a:lnTo>
                  <a:lnTo>
                    <a:pt x="53" y="82"/>
                  </a:lnTo>
                  <a:lnTo>
                    <a:pt x="53" y="82"/>
                  </a:lnTo>
                  <a:lnTo>
                    <a:pt x="50" y="76"/>
                  </a:lnTo>
                  <a:lnTo>
                    <a:pt x="46" y="69"/>
                  </a:lnTo>
                  <a:lnTo>
                    <a:pt x="43" y="63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4" y="52"/>
                  </a:lnTo>
                  <a:lnTo>
                    <a:pt x="30" y="50"/>
                  </a:lnTo>
                  <a:lnTo>
                    <a:pt x="26" y="48"/>
                  </a:lnTo>
                  <a:lnTo>
                    <a:pt x="22" y="48"/>
                  </a:lnTo>
                  <a:lnTo>
                    <a:pt x="19" y="48"/>
                  </a:lnTo>
                  <a:lnTo>
                    <a:pt x="15" y="50"/>
                  </a:lnTo>
                  <a:lnTo>
                    <a:pt x="8" y="55"/>
                  </a:lnTo>
                  <a:lnTo>
                    <a:pt x="3" y="61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1" y="78"/>
                  </a:lnTo>
                  <a:lnTo>
                    <a:pt x="3" y="84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1" y="84"/>
                  </a:lnTo>
                  <a:lnTo>
                    <a:pt x="4" y="89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21" y="119"/>
                  </a:lnTo>
                  <a:lnTo>
                    <a:pt x="32" y="131"/>
                  </a:lnTo>
                  <a:lnTo>
                    <a:pt x="42" y="140"/>
                  </a:lnTo>
                  <a:lnTo>
                    <a:pt x="55" y="148"/>
                  </a:lnTo>
                  <a:lnTo>
                    <a:pt x="55" y="148"/>
                  </a:lnTo>
                  <a:lnTo>
                    <a:pt x="72" y="155"/>
                  </a:lnTo>
                  <a:lnTo>
                    <a:pt x="89" y="161"/>
                  </a:lnTo>
                  <a:lnTo>
                    <a:pt x="109" y="165"/>
                  </a:lnTo>
                  <a:lnTo>
                    <a:pt x="127" y="166"/>
                  </a:lnTo>
                  <a:lnTo>
                    <a:pt x="147" y="167"/>
                  </a:lnTo>
                  <a:lnTo>
                    <a:pt x="166" y="167"/>
                  </a:lnTo>
                  <a:lnTo>
                    <a:pt x="185" y="166"/>
                  </a:lnTo>
                  <a:lnTo>
                    <a:pt x="202" y="165"/>
                  </a:lnTo>
                  <a:lnTo>
                    <a:pt x="202" y="165"/>
                  </a:lnTo>
                  <a:lnTo>
                    <a:pt x="236" y="159"/>
                  </a:lnTo>
                  <a:lnTo>
                    <a:pt x="271" y="154"/>
                  </a:lnTo>
                  <a:lnTo>
                    <a:pt x="289" y="150"/>
                  </a:lnTo>
                  <a:lnTo>
                    <a:pt x="306" y="145"/>
                  </a:lnTo>
                  <a:lnTo>
                    <a:pt x="323" y="140"/>
                  </a:lnTo>
                  <a:lnTo>
                    <a:pt x="339" y="132"/>
                  </a:lnTo>
                  <a:lnTo>
                    <a:pt x="355" y="124"/>
                  </a:lnTo>
                  <a:lnTo>
                    <a:pt x="368" y="115"/>
                  </a:lnTo>
                  <a:lnTo>
                    <a:pt x="380" y="104"/>
                  </a:lnTo>
                  <a:lnTo>
                    <a:pt x="390" y="91"/>
                  </a:lnTo>
                  <a:lnTo>
                    <a:pt x="398" y="77"/>
                  </a:lnTo>
                  <a:lnTo>
                    <a:pt x="403" y="61"/>
                  </a:lnTo>
                  <a:lnTo>
                    <a:pt x="406" y="43"/>
                  </a:lnTo>
                  <a:lnTo>
                    <a:pt x="407" y="22"/>
                  </a:lnTo>
                  <a:lnTo>
                    <a:pt x="407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908952" y="5198028"/>
            <a:ext cx="901700" cy="1039284"/>
            <a:chOff x="3144839" y="3783000"/>
            <a:chExt cx="676275" cy="779463"/>
          </a:xfrm>
          <a:solidFill>
            <a:schemeClr val="tx1"/>
          </a:solidFill>
        </p:grpSpPr>
        <p:sp>
          <p:nvSpPr>
            <p:cNvPr id="114" name="Freeform 232"/>
            <p:cNvSpPr>
              <a:spLocks/>
            </p:cNvSpPr>
            <p:nvPr/>
          </p:nvSpPr>
          <p:spPr bwMode="auto">
            <a:xfrm>
              <a:off x="3144839" y="4200513"/>
              <a:ext cx="22225" cy="254000"/>
            </a:xfrm>
            <a:custGeom>
              <a:avLst/>
              <a:gdLst/>
              <a:ahLst/>
              <a:cxnLst>
                <a:cxn ang="0">
                  <a:pos x="46" y="296"/>
                </a:cxn>
                <a:cxn ang="0">
                  <a:pos x="51" y="158"/>
                </a:cxn>
                <a:cxn ang="0">
                  <a:pos x="54" y="63"/>
                </a:cxn>
                <a:cxn ang="0">
                  <a:pos x="54" y="21"/>
                </a:cxn>
                <a:cxn ang="0">
                  <a:pos x="51" y="12"/>
                </a:cxn>
                <a:cxn ang="0">
                  <a:pos x="46" y="5"/>
                </a:cxn>
                <a:cxn ang="0">
                  <a:pos x="38" y="1"/>
                </a:cxn>
                <a:cxn ang="0">
                  <a:pos x="21" y="1"/>
                </a:cxn>
                <a:cxn ang="0">
                  <a:pos x="15" y="7"/>
                </a:cxn>
                <a:cxn ang="0">
                  <a:pos x="10" y="13"/>
                </a:cxn>
                <a:cxn ang="0">
                  <a:pos x="8" y="22"/>
                </a:cxn>
                <a:cxn ang="0">
                  <a:pos x="8" y="98"/>
                </a:cxn>
                <a:cxn ang="0">
                  <a:pos x="0" y="297"/>
                </a:cxn>
                <a:cxn ang="0">
                  <a:pos x="0" y="340"/>
                </a:cxn>
                <a:cxn ang="0">
                  <a:pos x="7" y="474"/>
                </a:cxn>
                <a:cxn ang="0">
                  <a:pos x="7" y="491"/>
                </a:cxn>
                <a:cxn ang="0">
                  <a:pos x="3" y="549"/>
                </a:cxn>
                <a:cxn ang="0">
                  <a:pos x="2" y="589"/>
                </a:cxn>
                <a:cxn ang="0">
                  <a:pos x="6" y="616"/>
                </a:cxn>
                <a:cxn ang="0">
                  <a:pos x="8" y="625"/>
                </a:cxn>
                <a:cxn ang="0">
                  <a:pos x="13" y="633"/>
                </a:cxn>
                <a:cxn ang="0">
                  <a:pos x="21" y="638"/>
                </a:cxn>
                <a:cxn ang="0">
                  <a:pos x="30" y="640"/>
                </a:cxn>
                <a:cxn ang="0">
                  <a:pos x="46" y="634"/>
                </a:cxn>
                <a:cxn ang="0">
                  <a:pos x="51" y="629"/>
                </a:cxn>
                <a:cxn ang="0">
                  <a:pos x="54" y="621"/>
                </a:cxn>
                <a:cxn ang="0">
                  <a:pos x="53" y="611"/>
                </a:cxn>
                <a:cxn ang="0">
                  <a:pos x="49" y="596"/>
                </a:cxn>
                <a:cxn ang="0">
                  <a:pos x="46" y="561"/>
                </a:cxn>
                <a:cxn ang="0">
                  <a:pos x="51" y="505"/>
                </a:cxn>
                <a:cxn ang="0">
                  <a:pos x="53" y="472"/>
                </a:cxn>
                <a:cxn ang="0">
                  <a:pos x="51" y="428"/>
                </a:cxn>
                <a:cxn ang="0">
                  <a:pos x="47" y="340"/>
                </a:cxn>
                <a:cxn ang="0">
                  <a:pos x="46" y="296"/>
                </a:cxn>
              </a:cxnLst>
              <a:rect l="0" t="0" r="r" b="b"/>
              <a:pathLst>
                <a:path w="54" h="640">
                  <a:moveTo>
                    <a:pt x="46" y="296"/>
                  </a:moveTo>
                  <a:lnTo>
                    <a:pt x="46" y="296"/>
                  </a:lnTo>
                  <a:lnTo>
                    <a:pt x="49" y="220"/>
                  </a:lnTo>
                  <a:lnTo>
                    <a:pt x="51" y="158"/>
                  </a:lnTo>
                  <a:lnTo>
                    <a:pt x="54" y="97"/>
                  </a:lnTo>
                  <a:lnTo>
                    <a:pt x="54" y="63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51" y="12"/>
                  </a:lnTo>
                  <a:lnTo>
                    <a:pt x="49" y="8"/>
                  </a:lnTo>
                  <a:lnTo>
                    <a:pt x="46" y="5"/>
                  </a:lnTo>
                  <a:lnTo>
                    <a:pt x="42" y="3"/>
                  </a:lnTo>
                  <a:lnTo>
                    <a:pt x="38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15" y="7"/>
                  </a:lnTo>
                  <a:lnTo>
                    <a:pt x="12" y="9"/>
                  </a:lnTo>
                  <a:lnTo>
                    <a:pt x="10" y="13"/>
                  </a:lnTo>
                  <a:lnTo>
                    <a:pt x="8" y="17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98"/>
                  </a:lnTo>
                  <a:lnTo>
                    <a:pt x="7" y="160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0" y="340"/>
                  </a:lnTo>
                  <a:lnTo>
                    <a:pt x="2" y="385"/>
                  </a:lnTo>
                  <a:lnTo>
                    <a:pt x="7" y="474"/>
                  </a:lnTo>
                  <a:lnTo>
                    <a:pt x="7" y="474"/>
                  </a:lnTo>
                  <a:lnTo>
                    <a:pt x="7" y="491"/>
                  </a:lnTo>
                  <a:lnTo>
                    <a:pt x="6" y="510"/>
                  </a:lnTo>
                  <a:lnTo>
                    <a:pt x="3" y="549"/>
                  </a:lnTo>
                  <a:lnTo>
                    <a:pt x="2" y="569"/>
                  </a:lnTo>
                  <a:lnTo>
                    <a:pt x="2" y="589"/>
                  </a:lnTo>
                  <a:lnTo>
                    <a:pt x="4" y="607"/>
                  </a:lnTo>
                  <a:lnTo>
                    <a:pt x="6" y="616"/>
                  </a:lnTo>
                  <a:lnTo>
                    <a:pt x="8" y="625"/>
                  </a:lnTo>
                  <a:lnTo>
                    <a:pt x="8" y="625"/>
                  </a:lnTo>
                  <a:lnTo>
                    <a:pt x="11" y="629"/>
                  </a:lnTo>
                  <a:lnTo>
                    <a:pt x="13" y="633"/>
                  </a:lnTo>
                  <a:lnTo>
                    <a:pt x="17" y="636"/>
                  </a:lnTo>
                  <a:lnTo>
                    <a:pt x="21" y="638"/>
                  </a:lnTo>
                  <a:lnTo>
                    <a:pt x="25" y="640"/>
                  </a:lnTo>
                  <a:lnTo>
                    <a:pt x="30" y="640"/>
                  </a:lnTo>
                  <a:lnTo>
                    <a:pt x="38" y="638"/>
                  </a:lnTo>
                  <a:lnTo>
                    <a:pt x="46" y="634"/>
                  </a:lnTo>
                  <a:lnTo>
                    <a:pt x="49" y="632"/>
                  </a:lnTo>
                  <a:lnTo>
                    <a:pt x="51" y="629"/>
                  </a:lnTo>
                  <a:lnTo>
                    <a:pt x="53" y="625"/>
                  </a:lnTo>
                  <a:lnTo>
                    <a:pt x="54" y="621"/>
                  </a:lnTo>
                  <a:lnTo>
                    <a:pt x="54" y="616"/>
                  </a:lnTo>
                  <a:lnTo>
                    <a:pt x="53" y="611"/>
                  </a:lnTo>
                  <a:lnTo>
                    <a:pt x="53" y="611"/>
                  </a:lnTo>
                  <a:lnTo>
                    <a:pt x="49" y="596"/>
                  </a:lnTo>
                  <a:lnTo>
                    <a:pt x="46" y="579"/>
                  </a:lnTo>
                  <a:lnTo>
                    <a:pt x="46" y="561"/>
                  </a:lnTo>
                  <a:lnTo>
                    <a:pt x="47" y="542"/>
                  </a:lnTo>
                  <a:lnTo>
                    <a:pt x="51" y="505"/>
                  </a:lnTo>
                  <a:lnTo>
                    <a:pt x="53" y="488"/>
                  </a:lnTo>
                  <a:lnTo>
                    <a:pt x="53" y="472"/>
                  </a:lnTo>
                  <a:lnTo>
                    <a:pt x="53" y="472"/>
                  </a:lnTo>
                  <a:lnTo>
                    <a:pt x="51" y="428"/>
                  </a:lnTo>
                  <a:lnTo>
                    <a:pt x="49" y="383"/>
                  </a:lnTo>
                  <a:lnTo>
                    <a:pt x="47" y="340"/>
                  </a:lnTo>
                  <a:lnTo>
                    <a:pt x="46" y="296"/>
                  </a:lnTo>
                  <a:lnTo>
                    <a:pt x="46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" name="Freeform 234"/>
            <p:cNvSpPr>
              <a:spLocks/>
            </p:cNvSpPr>
            <p:nvPr/>
          </p:nvSpPr>
          <p:spPr bwMode="auto">
            <a:xfrm>
              <a:off x="3148014" y="4100500"/>
              <a:ext cx="671513" cy="120650"/>
            </a:xfrm>
            <a:custGeom>
              <a:avLst/>
              <a:gdLst/>
              <a:ahLst/>
              <a:cxnLst>
                <a:cxn ang="0">
                  <a:pos x="1622" y="88"/>
                </a:cxn>
                <a:cxn ang="0">
                  <a:pos x="1588" y="58"/>
                </a:cxn>
                <a:cxn ang="0">
                  <a:pos x="1550" y="37"/>
                </a:cxn>
                <a:cxn ang="0">
                  <a:pos x="1508" y="22"/>
                </a:cxn>
                <a:cxn ang="0">
                  <a:pos x="1418" y="15"/>
                </a:cxn>
                <a:cxn ang="0">
                  <a:pos x="1413" y="15"/>
                </a:cxn>
                <a:cxn ang="0">
                  <a:pos x="1364" y="12"/>
                </a:cxn>
                <a:cxn ang="0">
                  <a:pos x="1320" y="13"/>
                </a:cxn>
                <a:cxn ang="0">
                  <a:pos x="1120" y="7"/>
                </a:cxn>
                <a:cxn ang="0">
                  <a:pos x="1053" y="4"/>
                </a:cxn>
                <a:cxn ang="0">
                  <a:pos x="807" y="3"/>
                </a:cxn>
                <a:cxn ang="0">
                  <a:pos x="645" y="0"/>
                </a:cxn>
                <a:cxn ang="0">
                  <a:pos x="591" y="3"/>
                </a:cxn>
                <a:cxn ang="0">
                  <a:pos x="467" y="7"/>
                </a:cxn>
                <a:cxn ang="0">
                  <a:pos x="297" y="5"/>
                </a:cxn>
                <a:cxn ang="0">
                  <a:pos x="209" y="8"/>
                </a:cxn>
                <a:cxn ang="0">
                  <a:pos x="165" y="18"/>
                </a:cxn>
                <a:cxn ang="0">
                  <a:pos x="112" y="42"/>
                </a:cxn>
                <a:cxn ang="0">
                  <a:pos x="71" y="75"/>
                </a:cxn>
                <a:cxn ang="0">
                  <a:pos x="47" y="105"/>
                </a:cxn>
                <a:cxn ang="0">
                  <a:pos x="18" y="169"/>
                </a:cxn>
                <a:cxn ang="0">
                  <a:pos x="4" y="237"/>
                </a:cxn>
                <a:cxn ang="0">
                  <a:pos x="0" y="284"/>
                </a:cxn>
                <a:cxn ang="0">
                  <a:pos x="4" y="297"/>
                </a:cxn>
                <a:cxn ang="0">
                  <a:pos x="14" y="305"/>
                </a:cxn>
                <a:cxn ang="0">
                  <a:pos x="34" y="304"/>
                </a:cxn>
                <a:cxn ang="0">
                  <a:pos x="43" y="294"/>
                </a:cxn>
                <a:cxn ang="0">
                  <a:pos x="46" y="284"/>
                </a:cxn>
                <a:cxn ang="0">
                  <a:pos x="54" y="213"/>
                </a:cxn>
                <a:cxn ang="0">
                  <a:pos x="76" y="145"/>
                </a:cxn>
                <a:cxn ang="0">
                  <a:pos x="102" y="106"/>
                </a:cxn>
                <a:cxn ang="0">
                  <a:pos x="125" y="85"/>
                </a:cxn>
                <a:cxn ang="0">
                  <a:pos x="184" y="59"/>
                </a:cxn>
                <a:cxn ang="0">
                  <a:pos x="247" y="47"/>
                </a:cxn>
                <a:cxn ang="0">
                  <a:pos x="280" y="51"/>
                </a:cxn>
                <a:cxn ang="0">
                  <a:pos x="313" y="56"/>
                </a:cxn>
                <a:cxn ang="0">
                  <a:pos x="386" y="54"/>
                </a:cxn>
                <a:cxn ang="0">
                  <a:pos x="470" y="51"/>
                </a:cxn>
                <a:cxn ang="0">
                  <a:pos x="620" y="47"/>
                </a:cxn>
                <a:cxn ang="0">
                  <a:pos x="689" y="50"/>
                </a:cxn>
                <a:cxn ang="0">
                  <a:pos x="998" y="51"/>
                </a:cxn>
                <a:cxn ang="0">
                  <a:pos x="1184" y="54"/>
                </a:cxn>
                <a:cxn ang="0">
                  <a:pos x="1265" y="54"/>
                </a:cxn>
                <a:cxn ang="0">
                  <a:pos x="1320" y="59"/>
                </a:cxn>
                <a:cxn ang="0">
                  <a:pos x="1352" y="59"/>
                </a:cxn>
                <a:cxn ang="0">
                  <a:pos x="1400" y="58"/>
                </a:cxn>
                <a:cxn ang="0">
                  <a:pos x="1413" y="63"/>
                </a:cxn>
                <a:cxn ang="0">
                  <a:pos x="1430" y="60"/>
                </a:cxn>
                <a:cxn ang="0">
                  <a:pos x="1478" y="64"/>
                </a:cxn>
                <a:cxn ang="0">
                  <a:pos x="1543" y="85"/>
                </a:cxn>
                <a:cxn ang="0">
                  <a:pos x="1600" y="132"/>
                </a:cxn>
                <a:cxn ang="0">
                  <a:pos x="1622" y="166"/>
                </a:cxn>
                <a:cxn ang="0">
                  <a:pos x="1642" y="221"/>
                </a:cxn>
                <a:cxn ang="0">
                  <a:pos x="1645" y="280"/>
                </a:cxn>
                <a:cxn ang="0">
                  <a:pos x="1648" y="290"/>
                </a:cxn>
                <a:cxn ang="0">
                  <a:pos x="1656" y="300"/>
                </a:cxn>
                <a:cxn ang="0">
                  <a:pos x="1677" y="301"/>
                </a:cxn>
                <a:cxn ang="0">
                  <a:pos x="1687" y="294"/>
                </a:cxn>
                <a:cxn ang="0">
                  <a:pos x="1691" y="280"/>
                </a:cxn>
                <a:cxn ang="0">
                  <a:pos x="1689" y="230"/>
                </a:cxn>
                <a:cxn ang="0">
                  <a:pos x="1670" y="164"/>
                </a:cxn>
                <a:cxn ang="0">
                  <a:pos x="1632" y="100"/>
                </a:cxn>
              </a:cxnLst>
              <a:rect l="0" t="0" r="r" b="b"/>
              <a:pathLst>
                <a:path w="1691" h="306">
                  <a:moveTo>
                    <a:pt x="1632" y="100"/>
                  </a:moveTo>
                  <a:lnTo>
                    <a:pt x="1632" y="100"/>
                  </a:lnTo>
                  <a:lnTo>
                    <a:pt x="1622" y="88"/>
                  </a:lnTo>
                  <a:lnTo>
                    <a:pt x="1610" y="76"/>
                  </a:lnTo>
                  <a:lnTo>
                    <a:pt x="1600" y="67"/>
                  </a:lnTo>
                  <a:lnTo>
                    <a:pt x="1588" y="58"/>
                  </a:lnTo>
                  <a:lnTo>
                    <a:pt x="1575" y="50"/>
                  </a:lnTo>
                  <a:lnTo>
                    <a:pt x="1563" y="42"/>
                  </a:lnTo>
                  <a:lnTo>
                    <a:pt x="1550" y="37"/>
                  </a:lnTo>
                  <a:lnTo>
                    <a:pt x="1536" y="32"/>
                  </a:lnTo>
                  <a:lnTo>
                    <a:pt x="1523" y="26"/>
                  </a:lnTo>
                  <a:lnTo>
                    <a:pt x="1508" y="22"/>
                  </a:lnTo>
                  <a:lnTo>
                    <a:pt x="1479" y="17"/>
                  </a:lnTo>
                  <a:lnTo>
                    <a:pt x="1449" y="15"/>
                  </a:lnTo>
                  <a:lnTo>
                    <a:pt x="1418" y="15"/>
                  </a:lnTo>
                  <a:lnTo>
                    <a:pt x="1418" y="15"/>
                  </a:lnTo>
                  <a:lnTo>
                    <a:pt x="1413" y="15"/>
                  </a:lnTo>
                  <a:lnTo>
                    <a:pt x="1413" y="15"/>
                  </a:lnTo>
                  <a:lnTo>
                    <a:pt x="1401" y="12"/>
                  </a:lnTo>
                  <a:lnTo>
                    <a:pt x="1389" y="12"/>
                  </a:lnTo>
                  <a:lnTo>
                    <a:pt x="1364" y="12"/>
                  </a:lnTo>
                  <a:lnTo>
                    <a:pt x="1341" y="13"/>
                  </a:lnTo>
                  <a:lnTo>
                    <a:pt x="1320" y="13"/>
                  </a:lnTo>
                  <a:lnTo>
                    <a:pt x="1320" y="13"/>
                  </a:lnTo>
                  <a:lnTo>
                    <a:pt x="1219" y="13"/>
                  </a:lnTo>
                  <a:lnTo>
                    <a:pt x="1169" y="11"/>
                  </a:lnTo>
                  <a:lnTo>
                    <a:pt x="1120" y="7"/>
                  </a:lnTo>
                  <a:lnTo>
                    <a:pt x="1120" y="7"/>
                  </a:lnTo>
                  <a:lnTo>
                    <a:pt x="1091" y="5"/>
                  </a:lnTo>
                  <a:lnTo>
                    <a:pt x="1053" y="4"/>
                  </a:lnTo>
                  <a:lnTo>
                    <a:pt x="964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753" y="1"/>
                  </a:lnTo>
                  <a:lnTo>
                    <a:pt x="700" y="0"/>
                  </a:lnTo>
                  <a:lnTo>
                    <a:pt x="645" y="0"/>
                  </a:lnTo>
                  <a:lnTo>
                    <a:pt x="619" y="0"/>
                  </a:lnTo>
                  <a:lnTo>
                    <a:pt x="591" y="3"/>
                  </a:lnTo>
                  <a:lnTo>
                    <a:pt x="591" y="3"/>
                  </a:lnTo>
                  <a:lnTo>
                    <a:pt x="566" y="4"/>
                  </a:lnTo>
                  <a:lnTo>
                    <a:pt x="536" y="5"/>
                  </a:lnTo>
                  <a:lnTo>
                    <a:pt x="467" y="7"/>
                  </a:lnTo>
                  <a:lnTo>
                    <a:pt x="341" y="7"/>
                  </a:lnTo>
                  <a:lnTo>
                    <a:pt x="341" y="7"/>
                  </a:lnTo>
                  <a:lnTo>
                    <a:pt x="297" y="5"/>
                  </a:lnTo>
                  <a:lnTo>
                    <a:pt x="252" y="4"/>
                  </a:lnTo>
                  <a:lnTo>
                    <a:pt x="230" y="5"/>
                  </a:lnTo>
                  <a:lnTo>
                    <a:pt x="209" y="8"/>
                  </a:lnTo>
                  <a:lnTo>
                    <a:pt x="187" y="12"/>
                  </a:lnTo>
                  <a:lnTo>
                    <a:pt x="165" y="18"/>
                  </a:lnTo>
                  <a:lnTo>
                    <a:pt x="165" y="18"/>
                  </a:lnTo>
                  <a:lnTo>
                    <a:pt x="146" y="26"/>
                  </a:lnTo>
                  <a:lnTo>
                    <a:pt x="129" y="34"/>
                  </a:lnTo>
                  <a:lnTo>
                    <a:pt x="112" y="42"/>
                  </a:lnTo>
                  <a:lnTo>
                    <a:pt x="98" y="51"/>
                  </a:lnTo>
                  <a:lnTo>
                    <a:pt x="84" y="62"/>
                  </a:lnTo>
                  <a:lnTo>
                    <a:pt x="71" y="75"/>
                  </a:lnTo>
                  <a:lnTo>
                    <a:pt x="59" y="88"/>
                  </a:lnTo>
                  <a:lnTo>
                    <a:pt x="47" y="105"/>
                  </a:lnTo>
                  <a:lnTo>
                    <a:pt x="47" y="105"/>
                  </a:lnTo>
                  <a:lnTo>
                    <a:pt x="35" y="126"/>
                  </a:lnTo>
                  <a:lnTo>
                    <a:pt x="26" y="147"/>
                  </a:lnTo>
                  <a:lnTo>
                    <a:pt x="18" y="169"/>
                  </a:lnTo>
                  <a:lnTo>
                    <a:pt x="12" y="191"/>
                  </a:lnTo>
                  <a:lnTo>
                    <a:pt x="6" y="215"/>
                  </a:lnTo>
                  <a:lnTo>
                    <a:pt x="4" y="237"/>
                  </a:lnTo>
                  <a:lnTo>
                    <a:pt x="1" y="260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1" y="294"/>
                  </a:lnTo>
                  <a:lnTo>
                    <a:pt x="4" y="297"/>
                  </a:lnTo>
                  <a:lnTo>
                    <a:pt x="6" y="301"/>
                  </a:lnTo>
                  <a:lnTo>
                    <a:pt x="10" y="304"/>
                  </a:lnTo>
                  <a:lnTo>
                    <a:pt x="14" y="305"/>
                  </a:lnTo>
                  <a:lnTo>
                    <a:pt x="22" y="306"/>
                  </a:lnTo>
                  <a:lnTo>
                    <a:pt x="30" y="305"/>
                  </a:lnTo>
                  <a:lnTo>
                    <a:pt x="34" y="304"/>
                  </a:lnTo>
                  <a:lnTo>
                    <a:pt x="38" y="301"/>
                  </a:lnTo>
                  <a:lnTo>
                    <a:pt x="40" y="297"/>
                  </a:lnTo>
                  <a:lnTo>
                    <a:pt x="43" y="294"/>
                  </a:lnTo>
                  <a:lnTo>
                    <a:pt x="44" y="289"/>
                  </a:lnTo>
                  <a:lnTo>
                    <a:pt x="46" y="284"/>
                  </a:lnTo>
                  <a:lnTo>
                    <a:pt x="46" y="284"/>
                  </a:lnTo>
                  <a:lnTo>
                    <a:pt x="47" y="260"/>
                  </a:lnTo>
                  <a:lnTo>
                    <a:pt x="50" y="237"/>
                  </a:lnTo>
                  <a:lnTo>
                    <a:pt x="54" y="213"/>
                  </a:lnTo>
                  <a:lnTo>
                    <a:pt x="59" y="190"/>
                  </a:lnTo>
                  <a:lnTo>
                    <a:pt x="67" y="168"/>
                  </a:lnTo>
                  <a:lnTo>
                    <a:pt x="76" y="145"/>
                  </a:lnTo>
                  <a:lnTo>
                    <a:pt x="88" y="12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8" y="98"/>
                  </a:lnTo>
                  <a:lnTo>
                    <a:pt x="116" y="92"/>
                  </a:lnTo>
                  <a:lnTo>
                    <a:pt x="125" y="85"/>
                  </a:lnTo>
                  <a:lnTo>
                    <a:pt x="136" y="79"/>
                  </a:lnTo>
                  <a:lnTo>
                    <a:pt x="160" y="67"/>
                  </a:lnTo>
                  <a:lnTo>
                    <a:pt x="184" y="59"/>
                  </a:lnTo>
                  <a:lnTo>
                    <a:pt x="211" y="52"/>
                  </a:lnTo>
                  <a:lnTo>
                    <a:pt x="235" y="49"/>
                  </a:lnTo>
                  <a:lnTo>
                    <a:pt x="247" y="47"/>
                  </a:lnTo>
                  <a:lnTo>
                    <a:pt x="259" y="47"/>
                  </a:lnTo>
                  <a:lnTo>
                    <a:pt x="269" y="49"/>
                  </a:lnTo>
                  <a:lnTo>
                    <a:pt x="280" y="51"/>
                  </a:lnTo>
                  <a:lnTo>
                    <a:pt x="280" y="51"/>
                  </a:lnTo>
                  <a:lnTo>
                    <a:pt x="296" y="55"/>
                  </a:lnTo>
                  <a:lnTo>
                    <a:pt x="313" y="56"/>
                  </a:lnTo>
                  <a:lnTo>
                    <a:pt x="331" y="56"/>
                  </a:lnTo>
                  <a:lnTo>
                    <a:pt x="349" y="56"/>
                  </a:lnTo>
                  <a:lnTo>
                    <a:pt x="386" y="54"/>
                  </a:lnTo>
                  <a:lnTo>
                    <a:pt x="420" y="52"/>
                  </a:lnTo>
                  <a:lnTo>
                    <a:pt x="420" y="52"/>
                  </a:lnTo>
                  <a:lnTo>
                    <a:pt x="470" y="51"/>
                  </a:lnTo>
                  <a:lnTo>
                    <a:pt x="531" y="49"/>
                  </a:lnTo>
                  <a:lnTo>
                    <a:pt x="594" y="47"/>
                  </a:lnTo>
                  <a:lnTo>
                    <a:pt x="620" y="47"/>
                  </a:lnTo>
                  <a:lnTo>
                    <a:pt x="641" y="47"/>
                  </a:lnTo>
                  <a:lnTo>
                    <a:pt x="641" y="47"/>
                  </a:lnTo>
                  <a:lnTo>
                    <a:pt x="689" y="50"/>
                  </a:lnTo>
                  <a:lnTo>
                    <a:pt x="746" y="51"/>
                  </a:lnTo>
                  <a:lnTo>
                    <a:pt x="871" y="51"/>
                  </a:lnTo>
                  <a:lnTo>
                    <a:pt x="998" y="51"/>
                  </a:lnTo>
                  <a:lnTo>
                    <a:pt x="1101" y="52"/>
                  </a:lnTo>
                  <a:lnTo>
                    <a:pt x="1101" y="52"/>
                  </a:lnTo>
                  <a:lnTo>
                    <a:pt x="1184" y="54"/>
                  </a:lnTo>
                  <a:lnTo>
                    <a:pt x="1224" y="55"/>
                  </a:lnTo>
                  <a:lnTo>
                    <a:pt x="1265" y="54"/>
                  </a:lnTo>
                  <a:lnTo>
                    <a:pt x="1265" y="54"/>
                  </a:lnTo>
                  <a:lnTo>
                    <a:pt x="1283" y="55"/>
                  </a:lnTo>
                  <a:lnTo>
                    <a:pt x="1301" y="56"/>
                  </a:lnTo>
                  <a:lnTo>
                    <a:pt x="1320" y="59"/>
                  </a:lnTo>
                  <a:lnTo>
                    <a:pt x="1338" y="59"/>
                  </a:lnTo>
                  <a:lnTo>
                    <a:pt x="1338" y="59"/>
                  </a:lnTo>
                  <a:lnTo>
                    <a:pt x="1352" y="59"/>
                  </a:lnTo>
                  <a:lnTo>
                    <a:pt x="1372" y="56"/>
                  </a:lnTo>
                  <a:lnTo>
                    <a:pt x="1392" y="56"/>
                  </a:lnTo>
                  <a:lnTo>
                    <a:pt x="1400" y="58"/>
                  </a:lnTo>
                  <a:lnTo>
                    <a:pt x="1406" y="60"/>
                  </a:lnTo>
                  <a:lnTo>
                    <a:pt x="1406" y="60"/>
                  </a:lnTo>
                  <a:lnTo>
                    <a:pt x="1413" y="63"/>
                  </a:lnTo>
                  <a:lnTo>
                    <a:pt x="1419" y="64"/>
                  </a:lnTo>
                  <a:lnTo>
                    <a:pt x="1424" y="63"/>
                  </a:lnTo>
                  <a:lnTo>
                    <a:pt x="1430" y="60"/>
                  </a:lnTo>
                  <a:lnTo>
                    <a:pt x="1430" y="60"/>
                  </a:lnTo>
                  <a:lnTo>
                    <a:pt x="1455" y="62"/>
                  </a:lnTo>
                  <a:lnTo>
                    <a:pt x="1478" y="64"/>
                  </a:lnTo>
                  <a:lnTo>
                    <a:pt x="1502" y="69"/>
                  </a:lnTo>
                  <a:lnTo>
                    <a:pt x="1523" y="76"/>
                  </a:lnTo>
                  <a:lnTo>
                    <a:pt x="1543" y="85"/>
                  </a:lnTo>
                  <a:lnTo>
                    <a:pt x="1563" y="98"/>
                  </a:lnTo>
                  <a:lnTo>
                    <a:pt x="1581" y="114"/>
                  </a:lnTo>
                  <a:lnTo>
                    <a:pt x="1600" y="132"/>
                  </a:lnTo>
                  <a:lnTo>
                    <a:pt x="1600" y="132"/>
                  </a:lnTo>
                  <a:lnTo>
                    <a:pt x="1613" y="149"/>
                  </a:lnTo>
                  <a:lnTo>
                    <a:pt x="1622" y="166"/>
                  </a:lnTo>
                  <a:lnTo>
                    <a:pt x="1631" y="183"/>
                  </a:lnTo>
                  <a:lnTo>
                    <a:pt x="1636" y="202"/>
                  </a:lnTo>
                  <a:lnTo>
                    <a:pt x="1642" y="221"/>
                  </a:lnTo>
                  <a:lnTo>
                    <a:pt x="1644" y="241"/>
                  </a:lnTo>
                  <a:lnTo>
                    <a:pt x="1645" y="260"/>
                  </a:lnTo>
                  <a:lnTo>
                    <a:pt x="1645" y="280"/>
                  </a:lnTo>
                  <a:lnTo>
                    <a:pt x="1645" y="280"/>
                  </a:lnTo>
                  <a:lnTo>
                    <a:pt x="1647" y="285"/>
                  </a:lnTo>
                  <a:lnTo>
                    <a:pt x="1648" y="290"/>
                  </a:lnTo>
                  <a:lnTo>
                    <a:pt x="1651" y="294"/>
                  </a:lnTo>
                  <a:lnTo>
                    <a:pt x="1653" y="297"/>
                  </a:lnTo>
                  <a:lnTo>
                    <a:pt x="1656" y="300"/>
                  </a:lnTo>
                  <a:lnTo>
                    <a:pt x="1660" y="301"/>
                  </a:lnTo>
                  <a:lnTo>
                    <a:pt x="1669" y="302"/>
                  </a:lnTo>
                  <a:lnTo>
                    <a:pt x="1677" y="301"/>
                  </a:lnTo>
                  <a:lnTo>
                    <a:pt x="1681" y="300"/>
                  </a:lnTo>
                  <a:lnTo>
                    <a:pt x="1685" y="297"/>
                  </a:lnTo>
                  <a:lnTo>
                    <a:pt x="1687" y="294"/>
                  </a:lnTo>
                  <a:lnTo>
                    <a:pt x="1690" y="290"/>
                  </a:lnTo>
                  <a:lnTo>
                    <a:pt x="1691" y="285"/>
                  </a:lnTo>
                  <a:lnTo>
                    <a:pt x="1691" y="280"/>
                  </a:lnTo>
                  <a:lnTo>
                    <a:pt x="1691" y="280"/>
                  </a:lnTo>
                  <a:lnTo>
                    <a:pt x="1691" y="255"/>
                  </a:lnTo>
                  <a:lnTo>
                    <a:pt x="1689" y="230"/>
                  </a:lnTo>
                  <a:lnTo>
                    <a:pt x="1685" y="207"/>
                  </a:lnTo>
                  <a:lnTo>
                    <a:pt x="1678" y="185"/>
                  </a:lnTo>
                  <a:lnTo>
                    <a:pt x="1670" y="164"/>
                  </a:lnTo>
                  <a:lnTo>
                    <a:pt x="1660" y="143"/>
                  </a:lnTo>
                  <a:lnTo>
                    <a:pt x="1647" y="120"/>
                  </a:lnTo>
                  <a:lnTo>
                    <a:pt x="1632" y="100"/>
                  </a:lnTo>
                  <a:lnTo>
                    <a:pt x="1632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" name="Freeform 235"/>
            <p:cNvSpPr>
              <a:spLocks/>
            </p:cNvSpPr>
            <p:nvPr/>
          </p:nvSpPr>
          <p:spPr bwMode="auto">
            <a:xfrm>
              <a:off x="3148014" y="4441813"/>
              <a:ext cx="671513" cy="120650"/>
            </a:xfrm>
            <a:custGeom>
              <a:avLst/>
              <a:gdLst/>
              <a:ahLst/>
              <a:cxnLst>
                <a:cxn ang="0">
                  <a:pos x="1622" y="218"/>
                </a:cxn>
                <a:cxn ang="0">
                  <a:pos x="1588" y="248"/>
                </a:cxn>
                <a:cxn ang="0">
                  <a:pos x="1550" y="269"/>
                </a:cxn>
                <a:cxn ang="0">
                  <a:pos x="1508" y="282"/>
                </a:cxn>
                <a:cxn ang="0">
                  <a:pos x="1418" y="292"/>
                </a:cxn>
                <a:cxn ang="0">
                  <a:pos x="1413" y="292"/>
                </a:cxn>
                <a:cxn ang="0">
                  <a:pos x="1364" y="294"/>
                </a:cxn>
                <a:cxn ang="0">
                  <a:pos x="1320" y="292"/>
                </a:cxn>
                <a:cxn ang="0">
                  <a:pos x="1120" y="298"/>
                </a:cxn>
                <a:cxn ang="0">
                  <a:pos x="1053" y="302"/>
                </a:cxn>
                <a:cxn ang="0">
                  <a:pos x="807" y="303"/>
                </a:cxn>
                <a:cxn ang="0">
                  <a:pos x="645" y="306"/>
                </a:cxn>
                <a:cxn ang="0">
                  <a:pos x="591" y="303"/>
                </a:cxn>
                <a:cxn ang="0">
                  <a:pos x="467" y="301"/>
                </a:cxn>
                <a:cxn ang="0">
                  <a:pos x="343" y="303"/>
                </a:cxn>
                <a:cxn ang="0">
                  <a:pos x="231" y="302"/>
                </a:cxn>
                <a:cxn ang="0">
                  <a:pos x="165" y="286"/>
                </a:cxn>
                <a:cxn ang="0">
                  <a:pos x="129" y="272"/>
                </a:cxn>
                <a:cxn ang="0">
                  <a:pos x="84" y="243"/>
                </a:cxn>
                <a:cxn ang="0">
                  <a:pos x="47" y="201"/>
                </a:cxn>
                <a:cxn ang="0">
                  <a:pos x="26" y="159"/>
                </a:cxn>
                <a:cxn ang="0">
                  <a:pos x="6" y="91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10" y="3"/>
                </a:cxn>
                <a:cxn ang="0">
                  <a:pos x="30" y="1"/>
                </a:cxn>
                <a:cxn ang="0">
                  <a:pos x="40" y="8"/>
                </a:cxn>
                <a:cxn ang="0">
                  <a:pos x="46" y="21"/>
                </a:cxn>
                <a:cxn ang="0">
                  <a:pos x="50" y="68"/>
                </a:cxn>
                <a:cxn ang="0">
                  <a:pos x="67" y="137"/>
                </a:cxn>
                <a:cxn ang="0">
                  <a:pos x="102" y="199"/>
                </a:cxn>
                <a:cxn ang="0">
                  <a:pos x="116" y="213"/>
                </a:cxn>
                <a:cxn ang="0">
                  <a:pos x="160" y="237"/>
                </a:cxn>
                <a:cxn ang="0">
                  <a:pos x="235" y="256"/>
                </a:cxn>
                <a:cxn ang="0">
                  <a:pos x="281" y="259"/>
                </a:cxn>
                <a:cxn ang="0">
                  <a:pos x="436" y="259"/>
                </a:cxn>
                <a:cxn ang="0">
                  <a:pos x="641" y="258"/>
                </a:cxn>
                <a:cxn ang="0">
                  <a:pos x="746" y="255"/>
                </a:cxn>
                <a:cxn ang="0">
                  <a:pos x="1101" y="254"/>
                </a:cxn>
                <a:cxn ang="0">
                  <a:pos x="1224" y="251"/>
                </a:cxn>
                <a:cxn ang="0">
                  <a:pos x="1283" y="251"/>
                </a:cxn>
                <a:cxn ang="0">
                  <a:pos x="1338" y="246"/>
                </a:cxn>
                <a:cxn ang="0">
                  <a:pos x="1372" y="248"/>
                </a:cxn>
                <a:cxn ang="0">
                  <a:pos x="1406" y="246"/>
                </a:cxn>
                <a:cxn ang="0">
                  <a:pos x="1419" y="242"/>
                </a:cxn>
                <a:cxn ang="0">
                  <a:pos x="1430" y="246"/>
                </a:cxn>
                <a:cxn ang="0">
                  <a:pos x="1502" y="237"/>
                </a:cxn>
                <a:cxn ang="0">
                  <a:pos x="1563" y="208"/>
                </a:cxn>
                <a:cxn ang="0">
                  <a:pos x="1600" y="174"/>
                </a:cxn>
                <a:cxn ang="0">
                  <a:pos x="1631" y="122"/>
                </a:cxn>
                <a:cxn ang="0">
                  <a:pos x="1644" y="65"/>
                </a:cxn>
                <a:cxn ang="0">
                  <a:pos x="1645" y="25"/>
                </a:cxn>
                <a:cxn ang="0">
                  <a:pos x="1651" y="12"/>
                </a:cxn>
                <a:cxn ang="0">
                  <a:pos x="1660" y="5"/>
                </a:cxn>
                <a:cxn ang="0">
                  <a:pos x="1681" y="6"/>
                </a:cxn>
                <a:cxn ang="0">
                  <a:pos x="1690" y="16"/>
                </a:cxn>
                <a:cxn ang="0">
                  <a:pos x="1691" y="25"/>
                </a:cxn>
                <a:cxn ang="0">
                  <a:pos x="1685" y="98"/>
                </a:cxn>
                <a:cxn ang="0">
                  <a:pos x="1660" y="163"/>
                </a:cxn>
                <a:cxn ang="0">
                  <a:pos x="1632" y="205"/>
                </a:cxn>
              </a:cxnLst>
              <a:rect l="0" t="0" r="r" b="b"/>
              <a:pathLst>
                <a:path w="1691" h="306">
                  <a:moveTo>
                    <a:pt x="1632" y="205"/>
                  </a:moveTo>
                  <a:lnTo>
                    <a:pt x="1632" y="205"/>
                  </a:lnTo>
                  <a:lnTo>
                    <a:pt x="1622" y="218"/>
                  </a:lnTo>
                  <a:lnTo>
                    <a:pt x="1610" y="229"/>
                  </a:lnTo>
                  <a:lnTo>
                    <a:pt x="1600" y="239"/>
                  </a:lnTo>
                  <a:lnTo>
                    <a:pt x="1588" y="248"/>
                  </a:lnTo>
                  <a:lnTo>
                    <a:pt x="1575" y="256"/>
                  </a:lnTo>
                  <a:lnTo>
                    <a:pt x="1563" y="263"/>
                  </a:lnTo>
                  <a:lnTo>
                    <a:pt x="1550" y="269"/>
                  </a:lnTo>
                  <a:lnTo>
                    <a:pt x="1536" y="275"/>
                  </a:lnTo>
                  <a:lnTo>
                    <a:pt x="1523" y="278"/>
                  </a:lnTo>
                  <a:lnTo>
                    <a:pt x="1508" y="282"/>
                  </a:lnTo>
                  <a:lnTo>
                    <a:pt x="1479" y="288"/>
                  </a:lnTo>
                  <a:lnTo>
                    <a:pt x="1449" y="290"/>
                  </a:lnTo>
                  <a:lnTo>
                    <a:pt x="1418" y="292"/>
                  </a:lnTo>
                  <a:lnTo>
                    <a:pt x="1418" y="292"/>
                  </a:lnTo>
                  <a:lnTo>
                    <a:pt x="1413" y="292"/>
                  </a:lnTo>
                  <a:lnTo>
                    <a:pt x="1413" y="292"/>
                  </a:lnTo>
                  <a:lnTo>
                    <a:pt x="1401" y="293"/>
                  </a:lnTo>
                  <a:lnTo>
                    <a:pt x="1389" y="294"/>
                  </a:lnTo>
                  <a:lnTo>
                    <a:pt x="1364" y="294"/>
                  </a:lnTo>
                  <a:lnTo>
                    <a:pt x="1341" y="293"/>
                  </a:lnTo>
                  <a:lnTo>
                    <a:pt x="1320" y="292"/>
                  </a:lnTo>
                  <a:lnTo>
                    <a:pt x="1320" y="292"/>
                  </a:lnTo>
                  <a:lnTo>
                    <a:pt x="1219" y="293"/>
                  </a:lnTo>
                  <a:lnTo>
                    <a:pt x="1169" y="294"/>
                  </a:lnTo>
                  <a:lnTo>
                    <a:pt x="1120" y="298"/>
                  </a:lnTo>
                  <a:lnTo>
                    <a:pt x="1120" y="298"/>
                  </a:lnTo>
                  <a:lnTo>
                    <a:pt x="1091" y="301"/>
                  </a:lnTo>
                  <a:lnTo>
                    <a:pt x="1053" y="302"/>
                  </a:lnTo>
                  <a:lnTo>
                    <a:pt x="964" y="303"/>
                  </a:lnTo>
                  <a:lnTo>
                    <a:pt x="807" y="303"/>
                  </a:lnTo>
                  <a:lnTo>
                    <a:pt x="807" y="303"/>
                  </a:lnTo>
                  <a:lnTo>
                    <a:pt x="753" y="303"/>
                  </a:lnTo>
                  <a:lnTo>
                    <a:pt x="700" y="306"/>
                  </a:lnTo>
                  <a:lnTo>
                    <a:pt x="645" y="306"/>
                  </a:lnTo>
                  <a:lnTo>
                    <a:pt x="619" y="305"/>
                  </a:lnTo>
                  <a:lnTo>
                    <a:pt x="591" y="303"/>
                  </a:lnTo>
                  <a:lnTo>
                    <a:pt x="591" y="303"/>
                  </a:lnTo>
                  <a:lnTo>
                    <a:pt x="566" y="302"/>
                  </a:lnTo>
                  <a:lnTo>
                    <a:pt x="536" y="301"/>
                  </a:lnTo>
                  <a:lnTo>
                    <a:pt x="467" y="301"/>
                  </a:lnTo>
                  <a:lnTo>
                    <a:pt x="399" y="302"/>
                  </a:lnTo>
                  <a:lnTo>
                    <a:pt x="343" y="303"/>
                  </a:lnTo>
                  <a:lnTo>
                    <a:pt x="343" y="303"/>
                  </a:lnTo>
                  <a:lnTo>
                    <a:pt x="297" y="303"/>
                  </a:lnTo>
                  <a:lnTo>
                    <a:pt x="252" y="303"/>
                  </a:lnTo>
                  <a:lnTo>
                    <a:pt x="231" y="302"/>
                  </a:lnTo>
                  <a:lnTo>
                    <a:pt x="209" y="298"/>
                  </a:lnTo>
                  <a:lnTo>
                    <a:pt x="187" y="294"/>
                  </a:lnTo>
                  <a:lnTo>
                    <a:pt x="165" y="286"/>
                  </a:lnTo>
                  <a:lnTo>
                    <a:pt x="165" y="286"/>
                  </a:lnTo>
                  <a:lnTo>
                    <a:pt x="146" y="280"/>
                  </a:lnTo>
                  <a:lnTo>
                    <a:pt x="129" y="272"/>
                  </a:lnTo>
                  <a:lnTo>
                    <a:pt x="112" y="264"/>
                  </a:lnTo>
                  <a:lnTo>
                    <a:pt x="98" y="254"/>
                  </a:lnTo>
                  <a:lnTo>
                    <a:pt x="84" y="243"/>
                  </a:lnTo>
                  <a:lnTo>
                    <a:pt x="71" y="231"/>
                  </a:lnTo>
                  <a:lnTo>
                    <a:pt x="59" y="217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180"/>
                  </a:lnTo>
                  <a:lnTo>
                    <a:pt x="26" y="159"/>
                  </a:lnTo>
                  <a:lnTo>
                    <a:pt x="18" y="137"/>
                  </a:lnTo>
                  <a:lnTo>
                    <a:pt x="12" y="114"/>
                  </a:lnTo>
                  <a:lnTo>
                    <a:pt x="6" y="91"/>
                  </a:lnTo>
                  <a:lnTo>
                    <a:pt x="4" y="68"/>
                  </a:lnTo>
                  <a:lnTo>
                    <a:pt x="1" y="4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0" y="8"/>
                  </a:lnTo>
                  <a:lnTo>
                    <a:pt x="43" y="12"/>
                  </a:lnTo>
                  <a:lnTo>
                    <a:pt x="44" y="16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44"/>
                  </a:lnTo>
                  <a:lnTo>
                    <a:pt x="50" y="68"/>
                  </a:lnTo>
                  <a:lnTo>
                    <a:pt x="54" y="91"/>
                  </a:lnTo>
                  <a:lnTo>
                    <a:pt x="59" y="115"/>
                  </a:lnTo>
                  <a:lnTo>
                    <a:pt x="67" y="137"/>
                  </a:lnTo>
                  <a:lnTo>
                    <a:pt x="76" y="159"/>
                  </a:lnTo>
                  <a:lnTo>
                    <a:pt x="88" y="180"/>
                  </a:lnTo>
                  <a:lnTo>
                    <a:pt x="102" y="199"/>
                  </a:lnTo>
                  <a:lnTo>
                    <a:pt x="102" y="199"/>
                  </a:lnTo>
                  <a:lnTo>
                    <a:pt x="108" y="207"/>
                  </a:lnTo>
                  <a:lnTo>
                    <a:pt x="116" y="213"/>
                  </a:lnTo>
                  <a:lnTo>
                    <a:pt x="125" y="220"/>
                  </a:lnTo>
                  <a:lnTo>
                    <a:pt x="136" y="226"/>
                  </a:lnTo>
                  <a:lnTo>
                    <a:pt x="160" y="237"/>
                  </a:lnTo>
                  <a:lnTo>
                    <a:pt x="184" y="244"/>
                  </a:lnTo>
                  <a:lnTo>
                    <a:pt x="211" y="251"/>
                  </a:lnTo>
                  <a:lnTo>
                    <a:pt x="235" y="256"/>
                  </a:lnTo>
                  <a:lnTo>
                    <a:pt x="260" y="259"/>
                  </a:lnTo>
                  <a:lnTo>
                    <a:pt x="281" y="259"/>
                  </a:lnTo>
                  <a:lnTo>
                    <a:pt x="281" y="259"/>
                  </a:lnTo>
                  <a:lnTo>
                    <a:pt x="362" y="259"/>
                  </a:lnTo>
                  <a:lnTo>
                    <a:pt x="436" y="259"/>
                  </a:lnTo>
                  <a:lnTo>
                    <a:pt x="436" y="259"/>
                  </a:lnTo>
                  <a:lnTo>
                    <a:pt x="539" y="260"/>
                  </a:lnTo>
                  <a:lnTo>
                    <a:pt x="595" y="259"/>
                  </a:lnTo>
                  <a:lnTo>
                    <a:pt x="641" y="258"/>
                  </a:lnTo>
                  <a:lnTo>
                    <a:pt x="641" y="258"/>
                  </a:lnTo>
                  <a:lnTo>
                    <a:pt x="689" y="256"/>
                  </a:lnTo>
                  <a:lnTo>
                    <a:pt x="746" y="255"/>
                  </a:lnTo>
                  <a:lnTo>
                    <a:pt x="871" y="254"/>
                  </a:lnTo>
                  <a:lnTo>
                    <a:pt x="998" y="254"/>
                  </a:lnTo>
                  <a:lnTo>
                    <a:pt x="1101" y="254"/>
                  </a:lnTo>
                  <a:lnTo>
                    <a:pt x="1101" y="254"/>
                  </a:lnTo>
                  <a:lnTo>
                    <a:pt x="1184" y="251"/>
                  </a:lnTo>
                  <a:lnTo>
                    <a:pt x="1224" y="251"/>
                  </a:lnTo>
                  <a:lnTo>
                    <a:pt x="1265" y="251"/>
                  </a:lnTo>
                  <a:lnTo>
                    <a:pt x="1265" y="251"/>
                  </a:lnTo>
                  <a:lnTo>
                    <a:pt x="1283" y="251"/>
                  </a:lnTo>
                  <a:lnTo>
                    <a:pt x="1301" y="250"/>
                  </a:lnTo>
                  <a:lnTo>
                    <a:pt x="1320" y="247"/>
                  </a:lnTo>
                  <a:lnTo>
                    <a:pt x="1338" y="246"/>
                  </a:lnTo>
                  <a:lnTo>
                    <a:pt x="1338" y="246"/>
                  </a:lnTo>
                  <a:lnTo>
                    <a:pt x="1352" y="247"/>
                  </a:lnTo>
                  <a:lnTo>
                    <a:pt x="1372" y="248"/>
                  </a:lnTo>
                  <a:lnTo>
                    <a:pt x="1392" y="248"/>
                  </a:lnTo>
                  <a:lnTo>
                    <a:pt x="1400" y="247"/>
                  </a:lnTo>
                  <a:lnTo>
                    <a:pt x="1406" y="246"/>
                  </a:lnTo>
                  <a:lnTo>
                    <a:pt x="1406" y="246"/>
                  </a:lnTo>
                  <a:lnTo>
                    <a:pt x="1413" y="242"/>
                  </a:lnTo>
                  <a:lnTo>
                    <a:pt x="1419" y="242"/>
                  </a:lnTo>
                  <a:lnTo>
                    <a:pt x="1424" y="243"/>
                  </a:lnTo>
                  <a:lnTo>
                    <a:pt x="1430" y="246"/>
                  </a:lnTo>
                  <a:lnTo>
                    <a:pt x="1430" y="246"/>
                  </a:lnTo>
                  <a:lnTo>
                    <a:pt x="1455" y="244"/>
                  </a:lnTo>
                  <a:lnTo>
                    <a:pt x="1478" y="242"/>
                  </a:lnTo>
                  <a:lnTo>
                    <a:pt x="1502" y="237"/>
                  </a:lnTo>
                  <a:lnTo>
                    <a:pt x="1523" y="230"/>
                  </a:lnTo>
                  <a:lnTo>
                    <a:pt x="1543" y="220"/>
                  </a:lnTo>
                  <a:lnTo>
                    <a:pt x="1563" y="208"/>
                  </a:lnTo>
                  <a:lnTo>
                    <a:pt x="1581" y="192"/>
                  </a:lnTo>
                  <a:lnTo>
                    <a:pt x="1600" y="174"/>
                  </a:lnTo>
                  <a:lnTo>
                    <a:pt x="1600" y="174"/>
                  </a:lnTo>
                  <a:lnTo>
                    <a:pt x="1613" y="157"/>
                  </a:lnTo>
                  <a:lnTo>
                    <a:pt x="1622" y="140"/>
                  </a:lnTo>
                  <a:lnTo>
                    <a:pt x="1631" y="122"/>
                  </a:lnTo>
                  <a:lnTo>
                    <a:pt x="1636" y="103"/>
                  </a:lnTo>
                  <a:lnTo>
                    <a:pt x="1642" y="85"/>
                  </a:lnTo>
                  <a:lnTo>
                    <a:pt x="1644" y="65"/>
                  </a:lnTo>
                  <a:lnTo>
                    <a:pt x="1645" y="46"/>
                  </a:lnTo>
                  <a:lnTo>
                    <a:pt x="1645" y="25"/>
                  </a:lnTo>
                  <a:lnTo>
                    <a:pt x="1645" y="25"/>
                  </a:lnTo>
                  <a:lnTo>
                    <a:pt x="1647" y="20"/>
                  </a:lnTo>
                  <a:lnTo>
                    <a:pt x="1648" y="16"/>
                  </a:lnTo>
                  <a:lnTo>
                    <a:pt x="1651" y="12"/>
                  </a:lnTo>
                  <a:lnTo>
                    <a:pt x="1653" y="9"/>
                  </a:lnTo>
                  <a:lnTo>
                    <a:pt x="1656" y="6"/>
                  </a:lnTo>
                  <a:lnTo>
                    <a:pt x="1660" y="5"/>
                  </a:lnTo>
                  <a:lnTo>
                    <a:pt x="1669" y="3"/>
                  </a:lnTo>
                  <a:lnTo>
                    <a:pt x="1677" y="5"/>
                  </a:lnTo>
                  <a:lnTo>
                    <a:pt x="1681" y="6"/>
                  </a:lnTo>
                  <a:lnTo>
                    <a:pt x="1685" y="9"/>
                  </a:lnTo>
                  <a:lnTo>
                    <a:pt x="1687" y="12"/>
                  </a:lnTo>
                  <a:lnTo>
                    <a:pt x="1690" y="16"/>
                  </a:lnTo>
                  <a:lnTo>
                    <a:pt x="1691" y="20"/>
                  </a:lnTo>
                  <a:lnTo>
                    <a:pt x="1691" y="25"/>
                  </a:lnTo>
                  <a:lnTo>
                    <a:pt x="1691" y="25"/>
                  </a:lnTo>
                  <a:lnTo>
                    <a:pt x="1691" y="51"/>
                  </a:lnTo>
                  <a:lnTo>
                    <a:pt x="1689" y="76"/>
                  </a:lnTo>
                  <a:lnTo>
                    <a:pt x="1685" y="98"/>
                  </a:lnTo>
                  <a:lnTo>
                    <a:pt x="1678" y="120"/>
                  </a:lnTo>
                  <a:lnTo>
                    <a:pt x="1670" y="142"/>
                  </a:lnTo>
                  <a:lnTo>
                    <a:pt x="1660" y="163"/>
                  </a:lnTo>
                  <a:lnTo>
                    <a:pt x="1647" y="184"/>
                  </a:lnTo>
                  <a:lnTo>
                    <a:pt x="1632" y="205"/>
                  </a:lnTo>
                  <a:lnTo>
                    <a:pt x="1632" y="2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3159126" y="3783000"/>
              <a:ext cx="661988" cy="771525"/>
              <a:chOff x="3159126" y="4052888"/>
              <a:chExt cx="661988" cy="771525"/>
            </a:xfrm>
            <a:grpFill/>
          </p:grpSpPr>
          <p:sp>
            <p:nvSpPr>
              <p:cNvPr id="118" name="Freeform 164"/>
              <p:cNvSpPr>
                <a:spLocks/>
              </p:cNvSpPr>
              <p:nvPr/>
            </p:nvSpPr>
            <p:spPr bwMode="auto">
              <a:xfrm>
                <a:off x="3275013" y="4208463"/>
                <a:ext cx="15875" cy="22225"/>
              </a:xfrm>
              <a:custGeom>
                <a:avLst/>
                <a:gdLst/>
                <a:ahLst/>
                <a:cxnLst>
                  <a:cxn ang="0">
                    <a:pos x="30" y="5"/>
                  </a:cxn>
                  <a:cxn ang="0">
                    <a:pos x="30" y="5"/>
                  </a:cxn>
                  <a:cxn ang="0">
                    <a:pos x="29" y="8"/>
                  </a:cxn>
                  <a:cxn ang="0">
                    <a:pos x="28" y="11"/>
                  </a:cxn>
                  <a:cxn ang="0">
                    <a:pos x="22" y="14"/>
                  </a:cxn>
                  <a:cxn ang="0">
                    <a:pos x="22" y="14"/>
                  </a:cxn>
                  <a:cxn ang="0">
                    <a:pos x="17" y="20"/>
                  </a:cxn>
                  <a:cxn ang="0">
                    <a:pos x="14" y="25"/>
                  </a:cxn>
                  <a:cxn ang="0">
                    <a:pos x="14" y="25"/>
                  </a:cxn>
                  <a:cxn ang="0">
                    <a:pos x="7" y="37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4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4" y="45"/>
                  </a:cxn>
                  <a:cxn ang="0">
                    <a:pos x="18" y="37"/>
                  </a:cxn>
                  <a:cxn ang="0">
                    <a:pos x="24" y="29"/>
                  </a:cxn>
                  <a:cxn ang="0">
                    <a:pos x="30" y="24"/>
                  </a:cxn>
                  <a:cxn ang="0">
                    <a:pos x="30" y="24"/>
                  </a:cxn>
                  <a:cxn ang="0">
                    <a:pos x="38" y="16"/>
                  </a:cxn>
                  <a:cxn ang="0">
                    <a:pos x="41" y="11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1"/>
                  </a:cxn>
                  <a:cxn ang="0">
                    <a:pos x="38" y="0"/>
                  </a:cxn>
                  <a:cxn ang="0">
                    <a:pos x="37" y="0"/>
                  </a:cxn>
                  <a:cxn ang="0">
                    <a:pos x="33" y="1"/>
                  </a:cxn>
                  <a:cxn ang="0">
                    <a:pos x="31" y="3"/>
                  </a:cxn>
                  <a:cxn ang="0">
                    <a:pos x="30" y="5"/>
                  </a:cxn>
                  <a:cxn ang="0">
                    <a:pos x="30" y="5"/>
                  </a:cxn>
                </a:cxnLst>
                <a:rect l="0" t="0" r="r" b="b"/>
                <a:pathLst>
                  <a:path w="42" h="56">
                    <a:moveTo>
                      <a:pt x="30" y="5"/>
                    </a:moveTo>
                    <a:lnTo>
                      <a:pt x="30" y="5"/>
                    </a:lnTo>
                    <a:lnTo>
                      <a:pt x="29" y="8"/>
                    </a:lnTo>
                    <a:lnTo>
                      <a:pt x="28" y="11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17" y="20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7" y="37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4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4" y="45"/>
                    </a:lnTo>
                    <a:lnTo>
                      <a:pt x="18" y="37"/>
                    </a:lnTo>
                    <a:lnTo>
                      <a:pt x="24" y="29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8" y="16"/>
                    </a:lnTo>
                    <a:lnTo>
                      <a:pt x="41" y="11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1"/>
                    </a:lnTo>
                    <a:lnTo>
                      <a:pt x="38" y="0"/>
                    </a:lnTo>
                    <a:lnTo>
                      <a:pt x="37" y="0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5"/>
                    </a:lnTo>
                    <a:lnTo>
                      <a:pt x="3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19" name="Freeform 165"/>
              <p:cNvSpPr>
                <a:spLocks/>
              </p:cNvSpPr>
              <p:nvPr/>
            </p:nvSpPr>
            <p:spPr bwMode="auto">
              <a:xfrm>
                <a:off x="3273426" y="4241800"/>
                <a:ext cx="22225" cy="23813"/>
              </a:xfrm>
              <a:custGeom>
                <a:avLst/>
                <a:gdLst/>
                <a:ahLst/>
                <a:cxnLst>
                  <a:cxn ang="0">
                    <a:pos x="47" y="3"/>
                  </a:cxn>
                  <a:cxn ang="0">
                    <a:pos x="47" y="3"/>
                  </a:cxn>
                  <a:cxn ang="0">
                    <a:pos x="22" y="27"/>
                  </a:cxn>
                  <a:cxn ang="0">
                    <a:pos x="1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0" y="58"/>
                  </a:cxn>
                  <a:cxn ang="0">
                    <a:pos x="3" y="61"/>
                  </a:cxn>
                  <a:cxn ang="0">
                    <a:pos x="7" y="62"/>
                  </a:cxn>
                  <a:cxn ang="0">
                    <a:pos x="9" y="61"/>
                  </a:cxn>
                  <a:cxn ang="0">
                    <a:pos x="11" y="59"/>
                  </a:cxn>
                  <a:cxn ang="0">
                    <a:pos x="11" y="59"/>
                  </a:cxn>
                  <a:cxn ang="0">
                    <a:pos x="20" y="46"/>
                  </a:cxn>
                  <a:cxn ang="0">
                    <a:pos x="32" y="33"/>
                  </a:cxn>
                  <a:cxn ang="0">
                    <a:pos x="55" y="11"/>
                  </a:cxn>
                  <a:cxn ang="0">
                    <a:pos x="55" y="11"/>
                  </a:cxn>
                  <a:cxn ang="0">
                    <a:pos x="56" y="8"/>
                  </a:cxn>
                  <a:cxn ang="0">
                    <a:pos x="56" y="7"/>
                  </a:cxn>
                  <a:cxn ang="0">
                    <a:pos x="55" y="3"/>
                  </a:cxn>
                  <a:cxn ang="0">
                    <a:pos x="51" y="0"/>
                  </a:cxn>
                  <a:cxn ang="0">
                    <a:pos x="50" y="2"/>
                  </a:cxn>
                  <a:cxn ang="0">
                    <a:pos x="47" y="3"/>
                  </a:cxn>
                  <a:cxn ang="0">
                    <a:pos x="47" y="3"/>
                  </a:cxn>
                </a:cxnLst>
                <a:rect l="0" t="0" r="r" b="b"/>
                <a:pathLst>
                  <a:path w="56" h="62">
                    <a:moveTo>
                      <a:pt x="47" y="3"/>
                    </a:moveTo>
                    <a:lnTo>
                      <a:pt x="47" y="3"/>
                    </a:lnTo>
                    <a:lnTo>
                      <a:pt x="22" y="27"/>
                    </a:lnTo>
                    <a:lnTo>
                      <a:pt x="1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3" y="61"/>
                    </a:lnTo>
                    <a:lnTo>
                      <a:pt x="7" y="62"/>
                    </a:lnTo>
                    <a:lnTo>
                      <a:pt x="9" y="61"/>
                    </a:lnTo>
                    <a:lnTo>
                      <a:pt x="11" y="59"/>
                    </a:lnTo>
                    <a:lnTo>
                      <a:pt x="11" y="59"/>
                    </a:lnTo>
                    <a:lnTo>
                      <a:pt x="20" y="46"/>
                    </a:lnTo>
                    <a:lnTo>
                      <a:pt x="32" y="33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56" y="8"/>
                    </a:lnTo>
                    <a:lnTo>
                      <a:pt x="56" y="7"/>
                    </a:lnTo>
                    <a:lnTo>
                      <a:pt x="55" y="3"/>
                    </a:lnTo>
                    <a:lnTo>
                      <a:pt x="51" y="0"/>
                    </a:lnTo>
                    <a:lnTo>
                      <a:pt x="50" y="2"/>
                    </a:lnTo>
                    <a:lnTo>
                      <a:pt x="47" y="3"/>
                    </a:lnTo>
                    <a:lnTo>
                      <a:pt x="4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0" name="Freeform 166"/>
              <p:cNvSpPr>
                <a:spLocks/>
              </p:cNvSpPr>
              <p:nvPr/>
            </p:nvSpPr>
            <p:spPr bwMode="auto">
              <a:xfrm>
                <a:off x="3270251" y="4275138"/>
                <a:ext cx="23813" cy="22225"/>
              </a:xfrm>
              <a:custGeom>
                <a:avLst/>
                <a:gdLst/>
                <a:ahLst/>
                <a:cxnLst>
                  <a:cxn ang="0">
                    <a:pos x="51" y="3"/>
                  </a:cxn>
                  <a:cxn ang="0">
                    <a:pos x="51" y="3"/>
                  </a:cxn>
                  <a:cxn ang="0">
                    <a:pos x="37" y="14"/>
                  </a:cxn>
                  <a:cxn ang="0">
                    <a:pos x="23" y="24"/>
                  </a:cxn>
                  <a:cxn ang="0">
                    <a:pos x="23" y="24"/>
                  </a:cxn>
                  <a:cxn ang="0">
                    <a:pos x="16" y="29"/>
                  </a:cxn>
                  <a:cxn ang="0">
                    <a:pos x="12" y="35"/>
                  </a:cxn>
                  <a:cxn ang="0">
                    <a:pos x="2" y="48"/>
                  </a:cxn>
                  <a:cxn ang="0">
                    <a:pos x="2" y="48"/>
                  </a:cxn>
                  <a:cxn ang="0">
                    <a:pos x="0" y="50"/>
                  </a:cxn>
                  <a:cxn ang="0">
                    <a:pos x="0" y="52"/>
                  </a:cxn>
                  <a:cxn ang="0">
                    <a:pos x="2" y="56"/>
                  </a:cxn>
                  <a:cxn ang="0">
                    <a:pos x="6" y="58"/>
                  </a:cxn>
                  <a:cxn ang="0">
                    <a:pos x="8" y="58"/>
                  </a:cxn>
                  <a:cxn ang="0">
                    <a:pos x="9" y="56"/>
                  </a:cxn>
                  <a:cxn ang="0">
                    <a:pos x="9" y="56"/>
                  </a:cxn>
                  <a:cxn ang="0">
                    <a:pos x="21" y="42"/>
                  </a:cxn>
                  <a:cxn ang="0">
                    <a:pos x="28" y="35"/>
                  </a:cxn>
                  <a:cxn ang="0">
                    <a:pos x="34" y="30"/>
                  </a:cxn>
                  <a:cxn ang="0">
                    <a:pos x="34" y="30"/>
                  </a:cxn>
                  <a:cxn ang="0">
                    <a:pos x="47" y="21"/>
                  </a:cxn>
                  <a:cxn ang="0">
                    <a:pos x="59" y="11"/>
                  </a:cxn>
                  <a:cxn ang="0">
                    <a:pos x="59" y="11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59" y="3"/>
                  </a:cxn>
                  <a:cxn ang="0">
                    <a:pos x="55" y="0"/>
                  </a:cxn>
                  <a:cxn ang="0">
                    <a:pos x="54" y="1"/>
                  </a:cxn>
                  <a:cxn ang="0">
                    <a:pos x="51" y="3"/>
                  </a:cxn>
                  <a:cxn ang="0">
                    <a:pos x="51" y="3"/>
                  </a:cxn>
                </a:cxnLst>
                <a:rect l="0" t="0" r="r" b="b"/>
                <a:pathLst>
                  <a:path w="62" h="58">
                    <a:moveTo>
                      <a:pt x="51" y="3"/>
                    </a:moveTo>
                    <a:lnTo>
                      <a:pt x="51" y="3"/>
                    </a:lnTo>
                    <a:lnTo>
                      <a:pt x="37" y="14"/>
                    </a:lnTo>
                    <a:lnTo>
                      <a:pt x="23" y="24"/>
                    </a:lnTo>
                    <a:lnTo>
                      <a:pt x="23" y="24"/>
                    </a:lnTo>
                    <a:lnTo>
                      <a:pt x="16" y="29"/>
                    </a:lnTo>
                    <a:lnTo>
                      <a:pt x="12" y="35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2" y="56"/>
                    </a:lnTo>
                    <a:lnTo>
                      <a:pt x="6" y="58"/>
                    </a:lnTo>
                    <a:lnTo>
                      <a:pt x="8" y="58"/>
                    </a:lnTo>
                    <a:lnTo>
                      <a:pt x="9" y="56"/>
                    </a:lnTo>
                    <a:lnTo>
                      <a:pt x="9" y="56"/>
                    </a:lnTo>
                    <a:lnTo>
                      <a:pt x="21" y="42"/>
                    </a:lnTo>
                    <a:lnTo>
                      <a:pt x="28" y="35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47" y="21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59" y="3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1" y="3"/>
                    </a:lnTo>
                    <a:lnTo>
                      <a:pt x="51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1" name="Freeform 167"/>
              <p:cNvSpPr>
                <a:spLocks/>
              </p:cNvSpPr>
              <p:nvPr/>
            </p:nvSpPr>
            <p:spPr bwMode="auto">
              <a:xfrm>
                <a:off x="3267076" y="4310063"/>
                <a:ext cx="23813" cy="28575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17"/>
                  </a:cxn>
                  <a:cxn ang="0">
                    <a:pos x="24" y="31"/>
                  </a:cxn>
                  <a:cxn ang="0">
                    <a:pos x="12" y="47"/>
                  </a:cxn>
                  <a:cxn ang="0">
                    <a:pos x="2" y="64"/>
                  </a:cxn>
                  <a:cxn ang="0">
                    <a:pos x="2" y="64"/>
                  </a:cxn>
                  <a:cxn ang="0">
                    <a:pos x="0" y="66"/>
                  </a:cxn>
                  <a:cxn ang="0">
                    <a:pos x="0" y="69"/>
                  </a:cxn>
                  <a:cxn ang="0">
                    <a:pos x="4" y="72"/>
                  </a:cxn>
                  <a:cxn ang="0">
                    <a:pos x="8" y="73"/>
                  </a:cxn>
                  <a:cxn ang="0">
                    <a:pos x="10" y="72"/>
                  </a:cxn>
                  <a:cxn ang="0">
                    <a:pos x="11" y="69"/>
                  </a:cxn>
                  <a:cxn ang="0">
                    <a:pos x="11" y="69"/>
                  </a:cxn>
                  <a:cxn ang="0">
                    <a:pos x="21" y="53"/>
                  </a:cxn>
                  <a:cxn ang="0">
                    <a:pos x="33" y="38"/>
                  </a:cxn>
                  <a:cxn ang="0">
                    <a:pos x="46" y="23"/>
                  </a:cxn>
                  <a:cxn ang="0">
                    <a:pos x="59" y="10"/>
                  </a:cxn>
                  <a:cxn ang="0">
                    <a:pos x="59" y="10"/>
                  </a:cxn>
                  <a:cxn ang="0">
                    <a:pos x="61" y="8"/>
                  </a:cxn>
                  <a:cxn ang="0">
                    <a:pos x="62" y="6"/>
                  </a:cxn>
                  <a:cxn ang="0">
                    <a:pos x="59" y="2"/>
                  </a:cxn>
                  <a:cxn ang="0">
                    <a:pos x="55" y="0"/>
                  </a:cxn>
                  <a:cxn ang="0">
                    <a:pos x="54" y="1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2" h="73">
                    <a:moveTo>
                      <a:pt x="51" y="2"/>
                    </a:moveTo>
                    <a:lnTo>
                      <a:pt x="51" y="2"/>
                    </a:lnTo>
                    <a:lnTo>
                      <a:pt x="37" y="17"/>
                    </a:lnTo>
                    <a:lnTo>
                      <a:pt x="24" y="31"/>
                    </a:lnTo>
                    <a:lnTo>
                      <a:pt x="12" y="47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0" y="66"/>
                    </a:lnTo>
                    <a:lnTo>
                      <a:pt x="0" y="69"/>
                    </a:lnTo>
                    <a:lnTo>
                      <a:pt x="4" y="72"/>
                    </a:lnTo>
                    <a:lnTo>
                      <a:pt x="8" y="73"/>
                    </a:lnTo>
                    <a:lnTo>
                      <a:pt x="10" y="72"/>
                    </a:lnTo>
                    <a:lnTo>
                      <a:pt x="11" y="69"/>
                    </a:lnTo>
                    <a:lnTo>
                      <a:pt x="11" y="69"/>
                    </a:lnTo>
                    <a:lnTo>
                      <a:pt x="21" y="53"/>
                    </a:lnTo>
                    <a:lnTo>
                      <a:pt x="33" y="38"/>
                    </a:lnTo>
                    <a:lnTo>
                      <a:pt x="46" y="23"/>
                    </a:lnTo>
                    <a:lnTo>
                      <a:pt x="59" y="10"/>
                    </a:lnTo>
                    <a:lnTo>
                      <a:pt x="59" y="10"/>
                    </a:lnTo>
                    <a:lnTo>
                      <a:pt x="61" y="8"/>
                    </a:lnTo>
                    <a:lnTo>
                      <a:pt x="62" y="6"/>
                    </a:lnTo>
                    <a:lnTo>
                      <a:pt x="59" y="2"/>
                    </a:lnTo>
                    <a:lnTo>
                      <a:pt x="55" y="0"/>
                    </a:lnTo>
                    <a:lnTo>
                      <a:pt x="54" y="1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2" name="Freeform 168"/>
              <p:cNvSpPr>
                <a:spLocks/>
              </p:cNvSpPr>
              <p:nvPr/>
            </p:nvSpPr>
            <p:spPr bwMode="auto">
              <a:xfrm>
                <a:off x="3270251" y="4332288"/>
                <a:ext cx="26988" cy="36513"/>
              </a:xfrm>
              <a:custGeom>
                <a:avLst/>
                <a:gdLst/>
                <a:ahLst/>
                <a:cxnLst>
                  <a:cxn ang="0">
                    <a:pos x="58" y="3"/>
                  </a:cxn>
                  <a:cxn ang="0">
                    <a:pos x="58" y="3"/>
                  </a:cxn>
                  <a:cxn ang="0">
                    <a:pos x="42" y="25"/>
                  </a:cxn>
                  <a:cxn ang="0">
                    <a:pos x="26" y="47"/>
                  </a:cxn>
                  <a:cxn ang="0">
                    <a:pos x="26" y="47"/>
                  </a:cxn>
                  <a:cxn ang="0">
                    <a:pos x="21" y="54"/>
                  </a:cxn>
                  <a:cxn ang="0">
                    <a:pos x="15" y="60"/>
                  </a:cxn>
                  <a:cxn ang="0">
                    <a:pos x="15" y="60"/>
                  </a:cxn>
                  <a:cxn ang="0">
                    <a:pos x="8" y="72"/>
                  </a:cxn>
                  <a:cxn ang="0">
                    <a:pos x="2" y="83"/>
                  </a:cxn>
                  <a:cxn ang="0">
                    <a:pos x="2" y="83"/>
                  </a:cxn>
                  <a:cxn ang="0">
                    <a:pos x="0" y="85"/>
                  </a:cxn>
                  <a:cxn ang="0">
                    <a:pos x="0" y="87"/>
                  </a:cxn>
                  <a:cxn ang="0">
                    <a:pos x="2" y="89"/>
                  </a:cxn>
                  <a:cxn ang="0">
                    <a:pos x="3" y="90"/>
                  </a:cxn>
                  <a:cxn ang="0">
                    <a:pos x="7" y="90"/>
                  </a:cxn>
                  <a:cxn ang="0">
                    <a:pos x="9" y="90"/>
                  </a:cxn>
                  <a:cxn ang="0">
                    <a:pos x="11" y="89"/>
                  </a:cxn>
                  <a:cxn ang="0">
                    <a:pos x="11" y="89"/>
                  </a:cxn>
                  <a:cxn ang="0">
                    <a:pos x="17" y="80"/>
                  </a:cxn>
                  <a:cxn ang="0">
                    <a:pos x="23" y="70"/>
                  </a:cxn>
                  <a:cxn ang="0">
                    <a:pos x="23" y="70"/>
                  </a:cxn>
                  <a:cxn ang="0">
                    <a:pos x="25" y="66"/>
                  </a:cxn>
                  <a:cxn ang="0">
                    <a:pos x="29" y="62"/>
                  </a:cxn>
                  <a:cxn ang="0">
                    <a:pos x="33" y="58"/>
                  </a:cxn>
                  <a:cxn ang="0">
                    <a:pos x="37" y="54"/>
                  </a:cxn>
                  <a:cxn ang="0">
                    <a:pos x="37" y="54"/>
                  </a:cxn>
                  <a:cxn ang="0">
                    <a:pos x="53" y="32"/>
                  </a:cxn>
                  <a:cxn ang="0">
                    <a:pos x="68" y="9"/>
                  </a:cxn>
                  <a:cxn ang="0">
                    <a:pos x="68" y="9"/>
                  </a:cxn>
                  <a:cxn ang="0">
                    <a:pos x="68" y="7"/>
                  </a:cxn>
                  <a:cxn ang="0">
                    <a:pos x="68" y="4"/>
                  </a:cxn>
                  <a:cxn ang="0">
                    <a:pos x="66" y="2"/>
                  </a:cxn>
                  <a:cxn ang="0">
                    <a:pos x="62" y="0"/>
                  </a:cxn>
                  <a:cxn ang="0">
                    <a:pos x="59" y="2"/>
                  </a:cxn>
                  <a:cxn ang="0">
                    <a:pos x="58" y="3"/>
                  </a:cxn>
                  <a:cxn ang="0">
                    <a:pos x="58" y="3"/>
                  </a:cxn>
                </a:cxnLst>
                <a:rect l="0" t="0" r="r" b="b"/>
                <a:pathLst>
                  <a:path w="68" h="90">
                    <a:moveTo>
                      <a:pt x="58" y="3"/>
                    </a:moveTo>
                    <a:lnTo>
                      <a:pt x="58" y="3"/>
                    </a:lnTo>
                    <a:lnTo>
                      <a:pt x="42" y="2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21" y="54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8" y="72"/>
                    </a:lnTo>
                    <a:lnTo>
                      <a:pt x="2" y="83"/>
                    </a:lnTo>
                    <a:lnTo>
                      <a:pt x="2" y="83"/>
                    </a:lnTo>
                    <a:lnTo>
                      <a:pt x="0" y="85"/>
                    </a:lnTo>
                    <a:lnTo>
                      <a:pt x="0" y="87"/>
                    </a:lnTo>
                    <a:lnTo>
                      <a:pt x="2" y="89"/>
                    </a:lnTo>
                    <a:lnTo>
                      <a:pt x="3" y="90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11" y="89"/>
                    </a:lnTo>
                    <a:lnTo>
                      <a:pt x="11" y="89"/>
                    </a:lnTo>
                    <a:lnTo>
                      <a:pt x="17" y="80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5" y="66"/>
                    </a:lnTo>
                    <a:lnTo>
                      <a:pt x="29" y="62"/>
                    </a:lnTo>
                    <a:lnTo>
                      <a:pt x="33" y="58"/>
                    </a:lnTo>
                    <a:lnTo>
                      <a:pt x="37" y="54"/>
                    </a:lnTo>
                    <a:lnTo>
                      <a:pt x="37" y="54"/>
                    </a:lnTo>
                    <a:lnTo>
                      <a:pt x="53" y="32"/>
                    </a:lnTo>
                    <a:lnTo>
                      <a:pt x="68" y="9"/>
                    </a:lnTo>
                    <a:lnTo>
                      <a:pt x="68" y="9"/>
                    </a:lnTo>
                    <a:lnTo>
                      <a:pt x="68" y="7"/>
                    </a:lnTo>
                    <a:lnTo>
                      <a:pt x="68" y="4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59" y="2"/>
                    </a:lnTo>
                    <a:lnTo>
                      <a:pt x="58" y="3"/>
                    </a:lnTo>
                    <a:lnTo>
                      <a:pt x="5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3" name="Freeform 169"/>
              <p:cNvSpPr>
                <a:spLocks/>
              </p:cNvSpPr>
              <p:nvPr/>
            </p:nvSpPr>
            <p:spPr bwMode="auto">
              <a:xfrm>
                <a:off x="3286126" y="4349750"/>
                <a:ext cx="22225" cy="26988"/>
              </a:xfrm>
              <a:custGeom>
                <a:avLst/>
                <a:gdLst/>
                <a:ahLst/>
                <a:cxnLst>
                  <a:cxn ang="0">
                    <a:pos x="43" y="3"/>
                  </a:cxn>
                  <a:cxn ang="0">
                    <a:pos x="43" y="3"/>
                  </a:cxn>
                  <a:cxn ang="0">
                    <a:pos x="33" y="18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16" y="38"/>
                  </a:cxn>
                  <a:cxn ang="0">
                    <a:pos x="11" y="46"/>
                  </a:cxn>
                  <a:cxn ang="0">
                    <a:pos x="7" y="52"/>
                  </a:cxn>
                  <a:cxn ang="0">
                    <a:pos x="1" y="59"/>
                  </a:cxn>
                  <a:cxn ang="0">
                    <a:pos x="1" y="59"/>
                  </a:cxn>
                  <a:cxn ang="0">
                    <a:pos x="0" y="62"/>
                  </a:cxn>
                  <a:cxn ang="0">
                    <a:pos x="0" y="63"/>
                  </a:cxn>
                  <a:cxn ang="0">
                    <a:pos x="1" y="67"/>
                  </a:cxn>
                  <a:cxn ang="0">
                    <a:pos x="5" y="68"/>
                  </a:cxn>
                  <a:cxn ang="0">
                    <a:pos x="8" y="68"/>
                  </a:cxn>
                  <a:cxn ang="0">
                    <a:pos x="9" y="67"/>
                  </a:cxn>
                  <a:cxn ang="0">
                    <a:pos x="9" y="67"/>
                  </a:cxn>
                  <a:cxn ang="0">
                    <a:pos x="15" y="60"/>
                  </a:cxn>
                  <a:cxn ang="0">
                    <a:pos x="20" y="54"/>
                  </a:cxn>
                  <a:cxn ang="0">
                    <a:pos x="24" y="47"/>
                  </a:cxn>
                  <a:cxn ang="0">
                    <a:pos x="29" y="41"/>
                  </a:cxn>
                  <a:cxn ang="0">
                    <a:pos x="29" y="41"/>
                  </a:cxn>
                  <a:cxn ang="0">
                    <a:pos x="41" y="25"/>
                  </a:cxn>
                  <a:cxn ang="0">
                    <a:pos x="52" y="9"/>
                  </a:cxn>
                  <a:cxn ang="0">
                    <a:pos x="52" y="9"/>
                  </a:cxn>
                  <a:cxn ang="0">
                    <a:pos x="54" y="7"/>
                  </a:cxn>
                  <a:cxn ang="0">
                    <a:pos x="54" y="4"/>
                  </a:cxn>
                  <a:cxn ang="0">
                    <a:pos x="52" y="3"/>
                  </a:cxn>
                  <a:cxn ang="0">
                    <a:pos x="51" y="1"/>
                  </a:cxn>
                  <a:cxn ang="0">
                    <a:pos x="46" y="0"/>
                  </a:cxn>
                  <a:cxn ang="0">
                    <a:pos x="45" y="1"/>
                  </a:cxn>
                  <a:cxn ang="0">
                    <a:pos x="43" y="3"/>
                  </a:cxn>
                  <a:cxn ang="0">
                    <a:pos x="43" y="3"/>
                  </a:cxn>
                </a:cxnLst>
                <a:rect l="0" t="0" r="r" b="b"/>
                <a:pathLst>
                  <a:path w="54" h="68">
                    <a:moveTo>
                      <a:pt x="43" y="3"/>
                    </a:moveTo>
                    <a:lnTo>
                      <a:pt x="43" y="3"/>
                    </a:lnTo>
                    <a:lnTo>
                      <a:pt x="33" y="18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16" y="38"/>
                    </a:lnTo>
                    <a:lnTo>
                      <a:pt x="11" y="46"/>
                    </a:lnTo>
                    <a:lnTo>
                      <a:pt x="7" y="52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62"/>
                    </a:lnTo>
                    <a:lnTo>
                      <a:pt x="0" y="63"/>
                    </a:lnTo>
                    <a:lnTo>
                      <a:pt x="1" y="67"/>
                    </a:lnTo>
                    <a:lnTo>
                      <a:pt x="5" y="68"/>
                    </a:lnTo>
                    <a:lnTo>
                      <a:pt x="8" y="68"/>
                    </a:lnTo>
                    <a:lnTo>
                      <a:pt x="9" y="67"/>
                    </a:lnTo>
                    <a:lnTo>
                      <a:pt x="9" y="67"/>
                    </a:lnTo>
                    <a:lnTo>
                      <a:pt x="15" y="60"/>
                    </a:lnTo>
                    <a:lnTo>
                      <a:pt x="20" y="54"/>
                    </a:lnTo>
                    <a:lnTo>
                      <a:pt x="24" y="47"/>
                    </a:lnTo>
                    <a:lnTo>
                      <a:pt x="29" y="41"/>
                    </a:lnTo>
                    <a:lnTo>
                      <a:pt x="29" y="41"/>
                    </a:lnTo>
                    <a:lnTo>
                      <a:pt x="41" y="25"/>
                    </a:lnTo>
                    <a:lnTo>
                      <a:pt x="52" y="9"/>
                    </a:lnTo>
                    <a:lnTo>
                      <a:pt x="52" y="9"/>
                    </a:lnTo>
                    <a:lnTo>
                      <a:pt x="54" y="7"/>
                    </a:lnTo>
                    <a:lnTo>
                      <a:pt x="54" y="4"/>
                    </a:lnTo>
                    <a:lnTo>
                      <a:pt x="52" y="3"/>
                    </a:lnTo>
                    <a:lnTo>
                      <a:pt x="51" y="1"/>
                    </a:lnTo>
                    <a:lnTo>
                      <a:pt x="46" y="0"/>
                    </a:lnTo>
                    <a:lnTo>
                      <a:pt x="45" y="1"/>
                    </a:lnTo>
                    <a:lnTo>
                      <a:pt x="43" y="3"/>
                    </a:lnTo>
                    <a:lnTo>
                      <a:pt x="4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4" name="Freeform 170"/>
              <p:cNvSpPr>
                <a:spLocks/>
              </p:cNvSpPr>
              <p:nvPr/>
            </p:nvSpPr>
            <p:spPr bwMode="auto">
              <a:xfrm>
                <a:off x="3309938" y="4352925"/>
                <a:ext cx="15875" cy="22225"/>
              </a:xfrm>
              <a:custGeom>
                <a:avLst/>
                <a:gdLst/>
                <a:ahLst/>
                <a:cxnLst>
                  <a:cxn ang="0">
                    <a:pos x="30" y="5"/>
                  </a:cxn>
                  <a:cxn ang="0">
                    <a:pos x="30" y="5"/>
                  </a:cxn>
                  <a:cxn ang="0">
                    <a:pos x="29" y="9"/>
                  </a:cxn>
                  <a:cxn ang="0">
                    <a:pos x="27" y="12"/>
                  </a:cxn>
                  <a:cxn ang="0">
                    <a:pos x="22" y="17"/>
                  </a:cxn>
                  <a:cxn ang="0">
                    <a:pos x="22" y="1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1"/>
                  </a:cxn>
                  <a:cxn ang="0">
                    <a:pos x="0" y="52"/>
                  </a:cxn>
                  <a:cxn ang="0">
                    <a:pos x="2" y="56"/>
                  </a:cxn>
                  <a:cxn ang="0">
                    <a:pos x="6" y="56"/>
                  </a:cxn>
                  <a:cxn ang="0">
                    <a:pos x="9" y="56"/>
                  </a:cxn>
                  <a:cxn ang="0">
                    <a:pos x="10" y="54"/>
                  </a:cxn>
                  <a:cxn ang="0">
                    <a:pos x="10" y="54"/>
                  </a:cxn>
                  <a:cxn ang="0">
                    <a:pos x="18" y="42"/>
                  </a:cxn>
                  <a:cxn ang="0">
                    <a:pos x="27" y="31"/>
                  </a:cxn>
                  <a:cxn ang="0">
                    <a:pos x="27" y="31"/>
                  </a:cxn>
                  <a:cxn ang="0">
                    <a:pos x="35" y="18"/>
                  </a:cxn>
                  <a:cxn ang="0">
                    <a:pos x="39" y="13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0" y="3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2" y="1"/>
                  </a:cxn>
                  <a:cxn ang="0">
                    <a:pos x="30" y="3"/>
                  </a:cxn>
                  <a:cxn ang="0">
                    <a:pos x="30" y="5"/>
                  </a:cxn>
                  <a:cxn ang="0">
                    <a:pos x="30" y="5"/>
                  </a:cxn>
                </a:cxnLst>
                <a:rect l="0" t="0" r="r" b="b"/>
                <a:pathLst>
                  <a:path w="42" h="56">
                    <a:moveTo>
                      <a:pt x="30" y="5"/>
                    </a:moveTo>
                    <a:lnTo>
                      <a:pt x="30" y="5"/>
                    </a:lnTo>
                    <a:lnTo>
                      <a:pt x="29" y="9"/>
                    </a:lnTo>
                    <a:lnTo>
                      <a:pt x="27" y="12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2" y="56"/>
                    </a:lnTo>
                    <a:lnTo>
                      <a:pt x="6" y="56"/>
                    </a:lnTo>
                    <a:lnTo>
                      <a:pt x="9" y="56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8" y="42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35" y="18"/>
                    </a:lnTo>
                    <a:lnTo>
                      <a:pt x="39" y="13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0" y="3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2" y="1"/>
                    </a:lnTo>
                    <a:lnTo>
                      <a:pt x="30" y="3"/>
                    </a:lnTo>
                    <a:lnTo>
                      <a:pt x="30" y="5"/>
                    </a:lnTo>
                    <a:lnTo>
                      <a:pt x="3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5" name="Freeform 171"/>
              <p:cNvSpPr>
                <a:spLocks/>
              </p:cNvSpPr>
              <p:nvPr/>
            </p:nvSpPr>
            <p:spPr bwMode="auto">
              <a:xfrm>
                <a:off x="3332163" y="4357688"/>
                <a:ext cx="12700" cy="23813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8" y="11"/>
                  </a:cxn>
                  <a:cxn ang="0">
                    <a:pos x="17" y="17"/>
                  </a:cxn>
                  <a:cxn ang="0">
                    <a:pos x="13" y="28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0" y="53"/>
                  </a:cxn>
                  <a:cxn ang="0">
                    <a:pos x="1" y="56"/>
                  </a:cxn>
                  <a:cxn ang="0">
                    <a:pos x="4" y="59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7"/>
                  </a:cxn>
                  <a:cxn ang="0">
                    <a:pos x="24" y="32"/>
                  </a:cxn>
                  <a:cxn ang="0">
                    <a:pos x="29" y="19"/>
                  </a:cxn>
                  <a:cxn ang="0">
                    <a:pos x="30" y="11"/>
                  </a:cxn>
                  <a:cxn ang="0">
                    <a:pos x="31" y="5"/>
                  </a:cxn>
                  <a:cxn ang="0">
                    <a:pos x="31" y="5"/>
                  </a:cxn>
                  <a:cxn ang="0">
                    <a:pos x="30" y="2"/>
                  </a:cxn>
                  <a:cxn ang="0">
                    <a:pos x="29" y="1"/>
                  </a:cxn>
                  <a:cxn ang="0">
                    <a:pos x="25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31" h="60">
                    <a:moveTo>
                      <a:pt x="20" y="5"/>
                    </a:moveTo>
                    <a:lnTo>
                      <a:pt x="20" y="5"/>
                    </a:lnTo>
                    <a:lnTo>
                      <a:pt x="18" y="11"/>
                    </a:lnTo>
                    <a:lnTo>
                      <a:pt x="17" y="17"/>
                    </a:lnTo>
                    <a:lnTo>
                      <a:pt x="13" y="28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0" y="53"/>
                    </a:lnTo>
                    <a:lnTo>
                      <a:pt x="1" y="56"/>
                    </a:lnTo>
                    <a:lnTo>
                      <a:pt x="4" y="59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7"/>
                    </a:lnTo>
                    <a:lnTo>
                      <a:pt x="24" y="32"/>
                    </a:lnTo>
                    <a:lnTo>
                      <a:pt x="29" y="19"/>
                    </a:lnTo>
                    <a:lnTo>
                      <a:pt x="30" y="11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0" y="2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6" name="Freeform 172"/>
              <p:cNvSpPr>
                <a:spLocks/>
              </p:cNvSpPr>
              <p:nvPr/>
            </p:nvSpPr>
            <p:spPr bwMode="auto">
              <a:xfrm>
                <a:off x="3598863" y="4202113"/>
                <a:ext cx="22225" cy="23813"/>
              </a:xfrm>
              <a:custGeom>
                <a:avLst/>
                <a:gdLst/>
                <a:ahLst/>
                <a:cxnLst>
                  <a:cxn ang="0">
                    <a:pos x="43" y="3"/>
                  </a:cxn>
                  <a:cxn ang="0">
                    <a:pos x="43" y="3"/>
                  </a:cxn>
                  <a:cxn ang="0">
                    <a:pos x="39" y="10"/>
                  </a:cxn>
                  <a:cxn ang="0">
                    <a:pos x="34" y="16"/>
                  </a:cxn>
                  <a:cxn ang="0">
                    <a:pos x="23" y="28"/>
                  </a:cxn>
                  <a:cxn ang="0">
                    <a:pos x="11" y="40"/>
                  </a:cxn>
                  <a:cxn ang="0">
                    <a:pos x="6" y="46"/>
                  </a:cxn>
                  <a:cxn ang="0">
                    <a:pos x="1" y="53"/>
                  </a:cxn>
                  <a:cxn ang="0">
                    <a:pos x="1" y="53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2" y="61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0" y="58"/>
                  </a:cxn>
                  <a:cxn ang="0">
                    <a:pos x="10" y="58"/>
                  </a:cxn>
                  <a:cxn ang="0">
                    <a:pos x="15" y="51"/>
                  </a:cxn>
                  <a:cxn ang="0">
                    <a:pos x="21" y="46"/>
                  </a:cxn>
                  <a:cxn ang="0">
                    <a:pos x="32" y="34"/>
                  </a:cxn>
                  <a:cxn ang="0">
                    <a:pos x="44" y="23"/>
                  </a:cxn>
                  <a:cxn ang="0">
                    <a:pos x="48" y="16"/>
                  </a:cxn>
                  <a:cxn ang="0">
                    <a:pos x="52" y="8"/>
                  </a:cxn>
                  <a:cxn ang="0">
                    <a:pos x="52" y="8"/>
                  </a:cxn>
                  <a:cxn ang="0">
                    <a:pos x="53" y="7"/>
                  </a:cxn>
                  <a:cxn ang="0">
                    <a:pos x="53" y="4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5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3"/>
                  </a:cxn>
                </a:cxnLst>
                <a:rect l="0" t="0" r="r" b="b"/>
                <a:pathLst>
                  <a:path w="53" h="61">
                    <a:moveTo>
                      <a:pt x="43" y="3"/>
                    </a:moveTo>
                    <a:lnTo>
                      <a:pt x="43" y="3"/>
                    </a:lnTo>
                    <a:lnTo>
                      <a:pt x="39" y="10"/>
                    </a:lnTo>
                    <a:lnTo>
                      <a:pt x="34" y="16"/>
                    </a:lnTo>
                    <a:lnTo>
                      <a:pt x="23" y="28"/>
                    </a:lnTo>
                    <a:lnTo>
                      <a:pt x="11" y="40"/>
                    </a:lnTo>
                    <a:lnTo>
                      <a:pt x="6" y="46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2" y="61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5" y="51"/>
                    </a:lnTo>
                    <a:lnTo>
                      <a:pt x="21" y="46"/>
                    </a:lnTo>
                    <a:lnTo>
                      <a:pt x="32" y="34"/>
                    </a:lnTo>
                    <a:lnTo>
                      <a:pt x="44" y="23"/>
                    </a:lnTo>
                    <a:lnTo>
                      <a:pt x="48" y="16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3" y="7"/>
                    </a:lnTo>
                    <a:lnTo>
                      <a:pt x="53" y="4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7" name="Freeform 173"/>
              <p:cNvSpPr>
                <a:spLocks/>
              </p:cNvSpPr>
              <p:nvPr/>
            </p:nvSpPr>
            <p:spPr bwMode="auto">
              <a:xfrm>
                <a:off x="3598863" y="4235450"/>
                <a:ext cx="23813" cy="23813"/>
              </a:xfrm>
              <a:custGeom>
                <a:avLst/>
                <a:gdLst/>
                <a:ahLst/>
                <a:cxnLst>
                  <a:cxn ang="0">
                    <a:pos x="47" y="1"/>
                  </a:cxn>
                  <a:cxn ang="0">
                    <a:pos x="47" y="1"/>
                  </a:cxn>
                  <a:cxn ang="0">
                    <a:pos x="26" y="28"/>
                  </a:cxn>
                  <a:cxn ang="0">
                    <a:pos x="2" y="51"/>
                  </a:cxn>
                  <a:cxn ang="0">
                    <a:pos x="2" y="51"/>
                  </a:cxn>
                  <a:cxn ang="0">
                    <a:pos x="1" y="54"/>
                  </a:cxn>
                  <a:cxn ang="0">
                    <a:pos x="0" y="55"/>
                  </a:cxn>
                  <a:cxn ang="0">
                    <a:pos x="2" y="59"/>
                  </a:cxn>
                  <a:cxn ang="0">
                    <a:pos x="6" y="60"/>
                  </a:cxn>
                  <a:cxn ang="0">
                    <a:pos x="7" y="60"/>
                  </a:cxn>
                  <a:cxn ang="0">
                    <a:pos x="10" y="59"/>
                  </a:cxn>
                  <a:cxn ang="0">
                    <a:pos x="10" y="59"/>
                  </a:cxn>
                  <a:cxn ang="0">
                    <a:pos x="34" y="35"/>
                  </a:cxn>
                  <a:cxn ang="0">
                    <a:pos x="56" y="9"/>
                  </a:cxn>
                  <a:cxn ang="0">
                    <a:pos x="56" y="9"/>
                  </a:cxn>
                  <a:cxn ang="0">
                    <a:pos x="57" y="8"/>
                  </a:cxn>
                  <a:cxn ang="0">
                    <a:pos x="57" y="5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7" y="1"/>
                  </a:cxn>
                  <a:cxn ang="0">
                    <a:pos x="47" y="1"/>
                  </a:cxn>
                </a:cxnLst>
                <a:rect l="0" t="0" r="r" b="b"/>
                <a:pathLst>
                  <a:path w="57" h="60">
                    <a:moveTo>
                      <a:pt x="47" y="1"/>
                    </a:moveTo>
                    <a:lnTo>
                      <a:pt x="47" y="1"/>
                    </a:lnTo>
                    <a:lnTo>
                      <a:pt x="26" y="28"/>
                    </a:lnTo>
                    <a:lnTo>
                      <a:pt x="2" y="51"/>
                    </a:lnTo>
                    <a:lnTo>
                      <a:pt x="2" y="51"/>
                    </a:lnTo>
                    <a:lnTo>
                      <a:pt x="1" y="54"/>
                    </a:lnTo>
                    <a:lnTo>
                      <a:pt x="0" y="55"/>
                    </a:lnTo>
                    <a:lnTo>
                      <a:pt x="2" y="59"/>
                    </a:lnTo>
                    <a:lnTo>
                      <a:pt x="6" y="60"/>
                    </a:lnTo>
                    <a:lnTo>
                      <a:pt x="7" y="60"/>
                    </a:lnTo>
                    <a:lnTo>
                      <a:pt x="10" y="59"/>
                    </a:lnTo>
                    <a:lnTo>
                      <a:pt x="10" y="59"/>
                    </a:lnTo>
                    <a:lnTo>
                      <a:pt x="34" y="35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7" y="8"/>
                    </a:lnTo>
                    <a:lnTo>
                      <a:pt x="57" y="5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7" y="1"/>
                    </a:lnTo>
                    <a:lnTo>
                      <a:pt x="4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8" name="Freeform 174"/>
              <p:cNvSpPr>
                <a:spLocks/>
              </p:cNvSpPr>
              <p:nvPr/>
            </p:nvSpPr>
            <p:spPr bwMode="auto">
              <a:xfrm>
                <a:off x="3602038" y="4271963"/>
                <a:ext cx="22225" cy="28575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2" y="18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4" y="40"/>
                  </a:cxn>
                  <a:cxn ang="0">
                    <a:pos x="10" y="48"/>
                  </a:cxn>
                  <a:cxn ang="0">
                    <a:pos x="2" y="62"/>
                  </a:cxn>
                  <a:cxn ang="0">
                    <a:pos x="2" y="62"/>
                  </a:cxn>
                  <a:cxn ang="0">
                    <a:pos x="0" y="65"/>
                  </a:cxn>
                  <a:cxn ang="0">
                    <a:pos x="0" y="68"/>
                  </a:cxn>
                  <a:cxn ang="0">
                    <a:pos x="3" y="70"/>
                  </a:cxn>
                  <a:cxn ang="0">
                    <a:pos x="7" y="71"/>
                  </a:cxn>
                  <a:cxn ang="0">
                    <a:pos x="10" y="70"/>
                  </a:cxn>
                  <a:cxn ang="0">
                    <a:pos x="11" y="69"/>
                  </a:cxn>
                  <a:cxn ang="0">
                    <a:pos x="11" y="69"/>
                  </a:cxn>
                  <a:cxn ang="0">
                    <a:pos x="20" y="53"/>
                  </a:cxn>
                  <a:cxn ang="0">
                    <a:pos x="31" y="37"/>
                  </a:cxn>
                  <a:cxn ang="0">
                    <a:pos x="31" y="37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5" y="0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4" h="71">
                    <a:moveTo>
                      <a:pt x="44" y="2"/>
                    </a:moveTo>
                    <a:lnTo>
                      <a:pt x="44" y="2"/>
                    </a:lnTo>
                    <a:lnTo>
                      <a:pt x="32" y="18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4" y="40"/>
                    </a:lnTo>
                    <a:lnTo>
                      <a:pt x="10" y="48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5"/>
                    </a:lnTo>
                    <a:lnTo>
                      <a:pt x="0" y="68"/>
                    </a:lnTo>
                    <a:lnTo>
                      <a:pt x="3" y="70"/>
                    </a:lnTo>
                    <a:lnTo>
                      <a:pt x="7" y="71"/>
                    </a:lnTo>
                    <a:lnTo>
                      <a:pt x="10" y="70"/>
                    </a:lnTo>
                    <a:lnTo>
                      <a:pt x="11" y="69"/>
                    </a:lnTo>
                    <a:lnTo>
                      <a:pt x="11" y="69"/>
                    </a:lnTo>
                    <a:lnTo>
                      <a:pt x="20" y="53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29" name="Freeform 175"/>
              <p:cNvSpPr>
                <a:spLocks/>
              </p:cNvSpPr>
              <p:nvPr/>
            </p:nvSpPr>
            <p:spPr bwMode="auto">
              <a:xfrm>
                <a:off x="3602038" y="4310063"/>
                <a:ext cx="23813" cy="22225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48" y="2"/>
                  </a:cxn>
                  <a:cxn ang="0">
                    <a:pos x="37" y="11"/>
                  </a:cxn>
                  <a:cxn ang="0">
                    <a:pos x="25" y="21"/>
                  </a:cxn>
                  <a:cxn ang="0">
                    <a:pos x="25" y="21"/>
                  </a:cxn>
                  <a:cxn ang="0">
                    <a:pos x="19" y="27"/>
                  </a:cxn>
                  <a:cxn ang="0">
                    <a:pos x="14" y="34"/>
                  </a:cxn>
                  <a:cxn ang="0">
                    <a:pos x="2" y="48"/>
                  </a:cxn>
                  <a:cxn ang="0">
                    <a:pos x="2" y="48"/>
                  </a:cxn>
                  <a:cxn ang="0">
                    <a:pos x="0" y="49"/>
                  </a:cxn>
                  <a:cxn ang="0">
                    <a:pos x="0" y="52"/>
                  </a:cxn>
                  <a:cxn ang="0">
                    <a:pos x="3" y="56"/>
                  </a:cxn>
                  <a:cxn ang="0">
                    <a:pos x="6" y="57"/>
                  </a:cxn>
                  <a:cxn ang="0">
                    <a:pos x="8" y="57"/>
                  </a:cxn>
                  <a:cxn ang="0">
                    <a:pos x="11" y="56"/>
                  </a:cxn>
                  <a:cxn ang="0">
                    <a:pos x="11" y="56"/>
                  </a:cxn>
                  <a:cxn ang="0">
                    <a:pos x="20" y="43"/>
                  </a:cxn>
                  <a:cxn ang="0">
                    <a:pos x="32" y="31"/>
                  </a:cxn>
                  <a:cxn ang="0">
                    <a:pos x="32" y="31"/>
                  </a:cxn>
                  <a:cxn ang="0">
                    <a:pos x="44" y="21"/>
                  </a:cxn>
                  <a:cxn ang="0">
                    <a:pos x="55" y="10"/>
                  </a:cxn>
                  <a:cxn ang="0">
                    <a:pos x="55" y="10"/>
                  </a:cxn>
                  <a:cxn ang="0">
                    <a:pos x="58" y="8"/>
                  </a:cxn>
                  <a:cxn ang="0">
                    <a:pos x="58" y="6"/>
                  </a:cxn>
                  <a:cxn ang="0">
                    <a:pos x="55" y="2"/>
                  </a:cxn>
                  <a:cxn ang="0">
                    <a:pos x="53" y="0"/>
                  </a:cxn>
                  <a:cxn ang="0">
                    <a:pos x="50" y="1"/>
                  </a:cxn>
                  <a:cxn ang="0">
                    <a:pos x="48" y="2"/>
                  </a:cxn>
                  <a:cxn ang="0">
                    <a:pos x="48" y="2"/>
                  </a:cxn>
                </a:cxnLst>
                <a:rect l="0" t="0" r="r" b="b"/>
                <a:pathLst>
                  <a:path w="58" h="57">
                    <a:moveTo>
                      <a:pt x="48" y="2"/>
                    </a:moveTo>
                    <a:lnTo>
                      <a:pt x="48" y="2"/>
                    </a:lnTo>
                    <a:lnTo>
                      <a:pt x="37" y="11"/>
                    </a:lnTo>
                    <a:lnTo>
                      <a:pt x="25" y="21"/>
                    </a:lnTo>
                    <a:lnTo>
                      <a:pt x="25" y="21"/>
                    </a:lnTo>
                    <a:lnTo>
                      <a:pt x="19" y="27"/>
                    </a:lnTo>
                    <a:lnTo>
                      <a:pt x="14" y="34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0" y="49"/>
                    </a:lnTo>
                    <a:lnTo>
                      <a:pt x="0" y="52"/>
                    </a:lnTo>
                    <a:lnTo>
                      <a:pt x="3" y="56"/>
                    </a:lnTo>
                    <a:lnTo>
                      <a:pt x="6" y="57"/>
                    </a:lnTo>
                    <a:lnTo>
                      <a:pt x="8" y="57"/>
                    </a:lnTo>
                    <a:lnTo>
                      <a:pt x="11" y="56"/>
                    </a:lnTo>
                    <a:lnTo>
                      <a:pt x="11" y="56"/>
                    </a:lnTo>
                    <a:lnTo>
                      <a:pt x="20" y="43"/>
                    </a:lnTo>
                    <a:lnTo>
                      <a:pt x="32" y="31"/>
                    </a:lnTo>
                    <a:lnTo>
                      <a:pt x="32" y="31"/>
                    </a:lnTo>
                    <a:lnTo>
                      <a:pt x="44" y="21"/>
                    </a:lnTo>
                    <a:lnTo>
                      <a:pt x="55" y="10"/>
                    </a:lnTo>
                    <a:lnTo>
                      <a:pt x="55" y="10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55" y="2"/>
                    </a:lnTo>
                    <a:lnTo>
                      <a:pt x="53" y="0"/>
                    </a:lnTo>
                    <a:lnTo>
                      <a:pt x="50" y="1"/>
                    </a:lnTo>
                    <a:lnTo>
                      <a:pt x="48" y="2"/>
                    </a:lnTo>
                    <a:lnTo>
                      <a:pt x="4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0" name="Freeform 176"/>
              <p:cNvSpPr>
                <a:spLocks/>
              </p:cNvSpPr>
              <p:nvPr/>
            </p:nvSpPr>
            <p:spPr bwMode="auto">
              <a:xfrm>
                <a:off x="3600451" y="4337050"/>
                <a:ext cx="26988" cy="30163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41" y="16"/>
                  </a:cxn>
                  <a:cxn ang="0">
                    <a:pos x="27" y="31"/>
                  </a:cxn>
                  <a:cxn ang="0">
                    <a:pos x="13" y="48"/>
                  </a:cxn>
                  <a:cxn ang="0">
                    <a:pos x="1" y="67"/>
                  </a:cxn>
                  <a:cxn ang="0">
                    <a:pos x="1" y="67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2" y="75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3"/>
                  </a:cxn>
                  <a:cxn ang="0">
                    <a:pos x="10" y="73"/>
                  </a:cxn>
                  <a:cxn ang="0">
                    <a:pos x="22" y="55"/>
                  </a:cxn>
                  <a:cxn ang="0">
                    <a:pos x="36" y="39"/>
                  </a:cxn>
                  <a:cxn ang="0">
                    <a:pos x="51" y="24"/>
                  </a:cxn>
                  <a:cxn ang="0">
                    <a:pos x="66" y="9"/>
                  </a:cxn>
                  <a:cxn ang="0">
                    <a:pos x="66" y="9"/>
                  </a:cxn>
                  <a:cxn ang="0">
                    <a:pos x="68" y="8"/>
                  </a:cxn>
                  <a:cxn ang="0">
                    <a:pos x="69" y="5"/>
                  </a:cxn>
                  <a:cxn ang="0">
                    <a:pos x="68" y="4"/>
                  </a:cxn>
                  <a:cxn ang="0">
                    <a:pos x="66" y="1"/>
                  </a:cxn>
                  <a:cxn ang="0">
                    <a:pos x="62" y="0"/>
                  </a:cxn>
                  <a:cxn ang="0">
                    <a:pos x="61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9" h="76">
                    <a:moveTo>
                      <a:pt x="58" y="1"/>
                    </a:moveTo>
                    <a:lnTo>
                      <a:pt x="58" y="1"/>
                    </a:lnTo>
                    <a:lnTo>
                      <a:pt x="41" y="16"/>
                    </a:lnTo>
                    <a:lnTo>
                      <a:pt x="27" y="31"/>
                    </a:lnTo>
                    <a:lnTo>
                      <a:pt x="13" y="48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2" y="75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22" y="55"/>
                    </a:lnTo>
                    <a:lnTo>
                      <a:pt x="36" y="39"/>
                    </a:lnTo>
                    <a:lnTo>
                      <a:pt x="51" y="24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68" y="8"/>
                    </a:lnTo>
                    <a:lnTo>
                      <a:pt x="69" y="5"/>
                    </a:lnTo>
                    <a:lnTo>
                      <a:pt x="68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1" name="Freeform 177"/>
              <p:cNvSpPr>
                <a:spLocks/>
              </p:cNvSpPr>
              <p:nvPr/>
            </p:nvSpPr>
            <p:spPr bwMode="auto">
              <a:xfrm>
                <a:off x="3611563" y="4360863"/>
                <a:ext cx="22225" cy="26988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41" y="9"/>
                  </a:cxn>
                  <a:cxn ang="0">
                    <a:pos x="34" y="17"/>
                  </a:cxn>
                  <a:cxn ang="0">
                    <a:pos x="20" y="31"/>
                  </a:cxn>
                  <a:cxn ang="0">
                    <a:pos x="13" y="38"/>
                  </a:cxn>
                  <a:cxn ang="0">
                    <a:pos x="8" y="45"/>
                  </a:cxn>
                  <a:cxn ang="0">
                    <a:pos x="3" y="55"/>
                  </a:cxn>
                  <a:cxn ang="0">
                    <a:pos x="0" y="64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0" y="69"/>
                  </a:cxn>
                  <a:cxn ang="0">
                    <a:pos x="4" y="70"/>
                  </a:cxn>
                  <a:cxn ang="0">
                    <a:pos x="8" y="70"/>
                  </a:cxn>
                  <a:cxn ang="0">
                    <a:pos x="9" y="69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3" y="58"/>
                  </a:cxn>
                  <a:cxn ang="0">
                    <a:pos x="18" y="51"/>
                  </a:cxn>
                  <a:cxn ang="0">
                    <a:pos x="24" y="43"/>
                  </a:cxn>
                  <a:cxn ang="0">
                    <a:pos x="30" y="35"/>
                  </a:cxn>
                  <a:cxn ang="0">
                    <a:pos x="45" y="22"/>
                  </a:cxn>
                  <a:cxn ang="0">
                    <a:pos x="50" y="15"/>
                  </a:cxn>
                  <a:cxn ang="0">
                    <a:pos x="56" y="7"/>
                  </a:cxn>
                  <a:cxn ang="0">
                    <a:pos x="56" y="7"/>
                  </a:cxn>
                  <a:cxn ang="0">
                    <a:pos x="56" y="5"/>
                  </a:cxn>
                  <a:cxn ang="0">
                    <a:pos x="56" y="3"/>
                  </a:cxn>
                  <a:cxn ang="0">
                    <a:pos x="54" y="0"/>
                  </a:cxn>
                  <a:cxn ang="0">
                    <a:pos x="50" y="0"/>
                  </a:cxn>
                  <a:cxn ang="0">
                    <a:pos x="47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56" h="70">
                    <a:moveTo>
                      <a:pt x="46" y="2"/>
                    </a:moveTo>
                    <a:lnTo>
                      <a:pt x="46" y="2"/>
                    </a:lnTo>
                    <a:lnTo>
                      <a:pt x="41" y="9"/>
                    </a:lnTo>
                    <a:lnTo>
                      <a:pt x="34" y="17"/>
                    </a:lnTo>
                    <a:lnTo>
                      <a:pt x="20" y="31"/>
                    </a:lnTo>
                    <a:lnTo>
                      <a:pt x="13" y="38"/>
                    </a:lnTo>
                    <a:lnTo>
                      <a:pt x="8" y="45"/>
                    </a:lnTo>
                    <a:lnTo>
                      <a:pt x="3" y="55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9"/>
                    </a:lnTo>
                    <a:lnTo>
                      <a:pt x="4" y="70"/>
                    </a:lnTo>
                    <a:lnTo>
                      <a:pt x="8" y="70"/>
                    </a:lnTo>
                    <a:lnTo>
                      <a:pt x="9" y="69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3" y="58"/>
                    </a:lnTo>
                    <a:lnTo>
                      <a:pt x="18" y="51"/>
                    </a:lnTo>
                    <a:lnTo>
                      <a:pt x="24" y="43"/>
                    </a:lnTo>
                    <a:lnTo>
                      <a:pt x="30" y="35"/>
                    </a:lnTo>
                    <a:lnTo>
                      <a:pt x="45" y="22"/>
                    </a:lnTo>
                    <a:lnTo>
                      <a:pt x="50" y="15"/>
                    </a:lnTo>
                    <a:lnTo>
                      <a:pt x="56" y="7"/>
                    </a:lnTo>
                    <a:lnTo>
                      <a:pt x="56" y="7"/>
                    </a:lnTo>
                    <a:lnTo>
                      <a:pt x="56" y="5"/>
                    </a:lnTo>
                    <a:lnTo>
                      <a:pt x="56" y="3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7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2" name="Freeform 178"/>
              <p:cNvSpPr>
                <a:spLocks/>
              </p:cNvSpPr>
              <p:nvPr/>
            </p:nvSpPr>
            <p:spPr bwMode="auto">
              <a:xfrm>
                <a:off x="3644901" y="4356100"/>
                <a:ext cx="17463" cy="26988"/>
              </a:xfrm>
              <a:custGeom>
                <a:avLst/>
                <a:gdLst/>
                <a:ahLst/>
                <a:cxnLst>
                  <a:cxn ang="0">
                    <a:pos x="35" y="1"/>
                  </a:cxn>
                  <a:cxn ang="0">
                    <a:pos x="35" y="1"/>
                  </a:cxn>
                  <a:cxn ang="0">
                    <a:pos x="23" y="14"/>
                  </a:cxn>
                  <a:cxn ang="0">
                    <a:pos x="13" y="29"/>
                  </a:cxn>
                  <a:cxn ang="0">
                    <a:pos x="5" y="44"/>
                  </a:cxn>
                  <a:cxn ang="0">
                    <a:pos x="2" y="5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4" y="68"/>
                  </a:cxn>
                  <a:cxn ang="0">
                    <a:pos x="8" y="68"/>
                  </a:cxn>
                  <a:cxn ang="0">
                    <a:pos x="9" y="67"/>
                  </a:cxn>
                  <a:cxn ang="0">
                    <a:pos x="10" y="64"/>
                  </a:cxn>
                  <a:cxn ang="0">
                    <a:pos x="10" y="64"/>
                  </a:cxn>
                  <a:cxn ang="0">
                    <a:pos x="15" y="48"/>
                  </a:cxn>
                  <a:cxn ang="0">
                    <a:pos x="23" y="34"/>
                  </a:cxn>
                  <a:cxn ang="0">
                    <a:pos x="32" y="21"/>
                  </a:cxn>
                  <a:cxn ang="0">
                    <a:pos x="43" y="9"/>
                  </a:cxn>
                  <a:cxn ang="0">
                    <a:pos x="43" y="9"/>
                  </a:cxn>
                  <a:cxn ang="0">
                    <a:pos x="44" y="6"/>
                  </a:cxn>
                  <a:cxn ang="0">
                    <a:pos x="44" y="5"/>
                  </a:cxn>
                  <a:cxn ang="0">
                    <a:pos x="43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5" y="1"/>
                  </a:cxn>
                  <a:cxn ang="0">
                    <a:pos x="35" y="1"/>
                  </a:cxn>
                </a:cxnLst>
                <a:rect l="0" t="0" r="r" b="b"/>
                <a:pathLst>
                  <a:path w="44" h="68">
                    <a:moveTo>
                      <a:pt x="35" y="1"/>
                    </a:moveTo>
                    <a:lnTo>
                      <a:pt x="35" y="1"/>
                    </a:lnTo>
                    <a:lnTo>
                      <a:pt x="23" y="14"/>
                    </a:lnTo>
                    <a:lnTo>
                      <a:pt x="13" y="29"/>
                    </a:lnTo>
                    <a:lnTo>
                      <a:pt x="5" y="44"/>
                    </a:lnTo>
                    <a:lnTo>
                      <a:pt x="2" y="5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4" y="68"/>
                    </a:lnTo>
                    <a:lnTo>
                      <a:pt x="8" y="68"/>
                    </a:lnTo>
                    <a:lnTo>
                      <a:pt x="9" y="67"/>
                    </a:lnTo>
                    <a:lnTo>
                      <a:pt x="10" y="64"/>
                    </a:lnTo>
                    <a:lnTo>
                      <a:pt x="10" y="64"/>
                    </a:lnTo>
                    <a:lnTo>
                      <a:pt x="15" y="48"/>
                    </a:lnTo>
                    <a:lnTo>
                      <a:pt x="23" y="34"/>
                    </a:lnTo>
                    <a:lnTo>
                      <a:pt x="32" y="21"/>
                    </a:lnTo>
                    <a:lnTo>
                      <a:pt x="43" y="9"/>
                    </a:lnTo>
                    <a:lnTo>
                      <a:pt x="43" y="9"/>
                    </a:lnTo>
                    <a:lnTo>
                      <a:pt x="44" y="6"/>
                    </a:lnTo>
                    <a:lnTo>
                      <a:pt x="44" y="5"/>
                    </a:lnTo>
                    <a:lnTo>
                      <a:pt x="43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5" y="1"/>
                    </a:lnTo>
                    <a:lnTo>
                      <a:pt x="3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3" name="Freeform 179"/>
              <p:cNvSpPr>
                <a:spLocks/>
              </p:cNvSpPr>
              <p:nvPr/>
            </p:nvSpPr>
            <p:spPr bwMode="auto">
              <a:xfrm>
                <a:off x="3659188" y="4360863"/>
                <a:ext cx="20638" cy="26988"/>
              </a:xfrm>
              <a:custGeom>
                <a:avLst/>
                <a:gdLst/>
                <a:ahLst/>
                <a:cxnLst>
                  <a:cxn ang="0">
                    <a:pos x="38" y="3"/>
                  </a:cxn>
                  <a:cxn ang="0">
                    <a:pos x="38" y="3"/>
                  </a:cxn>
                  <a:cxn ang="0">
                    <a:pos x="35" y="11"/>
                  </a:cxn>
                  <a:cxn ang="0">
                    <a:pos x="30" y="17"/>
                  </a:cxn>
                  <a:cxn ang="0">
                    <a:pos x="21" y="30"/>
                  </a:cxn>
                  <a:cxn ang="0">
                    <a:pos x="10" y="43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0" y="59"/>
                  </a:cxn>
                  <a:cxn ang="0">
                    <a:pos x="0" y="62"/>
                  </a:cxn>
                  <a:cxn ang="0">
                    <a:pos x="2" y="64"/>
                  </a:cxn>
                  <a:cxn ang="0">
                    <a:pos x="6" y="66"/>
                  </a:cxn>
                  <a:cxn ang="0">
                    <a:pos x="9" y="64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9" y="49"/>
                  </a:cxn>
                  <a:cxn ang="0">
                    <a:pos x="30" y="37"/>
                  </a:cxn>
                  <a:cxn ang="0">
                    <a:pos x="40" y="24"/>
                  </a:cxn>
                  <a:cxn ang="0">
                    <a:pos x="44" y="16"/>
                  </a:cxn>
                  <a:cxn ang="0">
                    <a:pos x="48" y="9"/>
                  </a:cxn>
                  <a:cxn ang="0">
                    <a:pos x="48" y="9"/>
                  </a:cxn>
                  <a:cxn ang="0">
                    <a:pos x="48" y="7"/>
                  </a:cxn>
                  <a:cxn ang="0">
                    <a:pos x="48" y="4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3"/>
                  </a:cxn>
                  <a:cxn ang="0">
                    <a:pos x="38" y="3"/>
                  </a:cxn>
                </a:cxnLst>
                <a:rect l="0" t="0" r="r" b="b"/>
                <a:pathLst>
                  <a:path w="48" h="66">
                    <a:moveTo>
                      <a:pt x="38" y="3"/>
                    </a:moveTo>
                    <a:lnTo>
                      <a:pt x="38" y="3"/>
                    </a:lnTo>
                    <a:lnTo>
                      <a:pt x="35" y="11"/>
                    </a:lnTo>
                    <a:lnTo>
                      <a:pt x="30" y="17"/>
                    </a:lnTo>
                    <a:lnTo>
                      <a:pt x="21" y="30"/>
                    </a:lnTo>
                    <a:lnTo>
                      <a:pt x="10" y="43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9" y="64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9" y="49"/>
                    </a:lnTo>
                    <a:lnTo>
                      <a:pt x="30" y="37"/>
                    </a:lnTo>
                    <a:lnTo>
                      <a:pt x="40" y="24"/>
                    </a:lnTo>
                    <a:lnTo>
                      <a:pt x="44" y="16"/>
                    </a:lnTo>
                    <a:lnTo>
                      <a:pt x="48" y="9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48" y="4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3"/>
                    </a:lnTo>
                    <a:lnTo>
                      <a:pt x="3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4" name="Freeform 180"/>
              <p:cNvSpPr>
                <a:spLocks/>
              </p:cNvSpPr>
              <p:nvPr/>
            </p:nvSpPr>
            <p:spPr bwMode="auto">
              <a:xfrm>
                <a:off x="3362326" y="4160838"/>
                <a:ext cx="14288" cy="34925"/>
              </a:xfrm>
              <a:custGeom>
                <a:avLst/>
                <a:gdLst/>
                <a:ahLst/>
                <a:cxnLst>
                  <a:cxn ang="0">
                    <a:pos x="23" y="7"/>
                  </a:cxn>
                  <a:cxn ang="0">
                    <a:pos x="23" y="7"/>
                  </a:cxn>
                  <a:cxn ang="0">
                    <a:pos x="22" y="16"/>
                  </a:cxn>
                  <a:cxn ang="0">
                    <a:pos x="19" y="25"/>
                  </a:cxn>
                  <a:cxn ang="0">
                    <a:pos x="12" y="43"/>
                  </a:cxn>
                  <a:cxn ang="0">
                    <a:pos x="12" y="43"/>
                  </a:cxn>
                  <a:cxn ang="0">
                    <a:pos x="6" y="62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0" y="84"/>
                  </a:cxn>
                  <a:cxn ang="0">
                    <a:pos x="1" y="85"/>
                  </a:cxn>
                  <a:cxn ang="0">
                    <a:pos x="5" y="88"/>
                  </a:cxn>
                  <a:cxn ang="0">
                    <a:pos x="9" y="88"/>
                  </a:cxn>
                  <a:cxn ang="0">
                    <a:pos x="10" y="86"/>
                  </a:cxn>
                  <a:cxn ang="0">
                    <a:pos x="12" y="84"/>
                  </a:cxn>
                  <a:cxn ang="0">
                    <a:pos x="12" y="84"/>
                  </a:cxn>
                  <a:cxn ang="0">
                    <a:pos x="18" y="63"/>
                  </a:cxn>
                  <a:cxn ang="0">
                    <a:pos x="25" y="42"/>
                  </a:cxn>
                  <a:cxn ang="0">
                    <a:pos x="25" y="42"/>
                  </a:cxn>
                  <a:cxn ang="0">
                    <a:pos x="31" y="25"/>
                  </a:cxn>
                  <a:cxn ang="0">
                    <a:pos x="34" y="16"/>
                  </a:cxn>
                  <a:cxn ang="0">
                    <a:pos x="35" y="7"/>
                  </a:cxn>
                  <a:cxn ang="0">
                    <a:pos x="35" y="7"/>
                  </a:cxn>
                  <a:cxn ang="0">
                    <a:pos x="34" y="4"/>
                  </a:cxn>
                  <a:cxn ang="0">
                    <a:pos x="33" y="1"/>
                  </a:cxn>
                  <a:cxn ang="0">
                    <a:pos x="30" y="0"/>
                  </a:cxn>
                  <a:cxn ang="0">
                    <a:pos x="25" y="1"/>
                  </a:cxn>
                  <a:cxn ang="0">
                    <a:pos x="23" y="4"/>
                  </a:cxn>
                  <a:cxn ang="0">
                    <a:pos x="23" y="7"/>
                  </a:cxn>
                  <a:cxn ang="0">
                    <a:pos x="23" y="7"/>
                  </a:cxn>
                </a:cxnLst>
                <a:rect l="0" t="0" r="r" b="b"/>
                <a:pathLst>
                  <a:path w="35" h="88">
                    <a:moveTo>
                      <a:pt x="23" y="7"/>
                    </a:moveTo>
                    <a:lnTo>
                      <a:pt x="23" y="7"/>
                    </a:lnTo>
                    <a:lnTo>
                      <a:pt x="22" y="16"/>
                    </a:lnTo>
                    <a:lnTo>
                      <a:pt x="19" y="2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6" y="62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0" y="84"/>
                    </a:lnTo>
                    <a:lnTo>
                      <a:pt x="1" y="85"/>
                    </a:lnTo>
                    <a:lnTo>
                      <a:pt x="5" y="88"/>
                    </a:lnTo>
                    <a:lnTo>
                      <a:pt x="9" y="88"/>
                    </a:lnTo>
                    <a:lnTo>
                      <a:pt x="10" y="86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8" y="63"/>
                    </a:lnTo>
                    <a:lnTo>
                      <a:pt x="25" y="42"/>
                    </a:lnTo>
                    <a:lnTo>
                      <a:pt x="25" y="42"/>
                    </a:lnTo>
                    <a:lnTo>
                      <a:pt x="31" y="25"/>
                    </a:lnTo>
                    <a:lnTo>
                      <a:pt x="34" y="16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4" y="4"/>
                    </a:lnTo>
                    <a:lnTo>
                      <a:pt x="33" y="1"/>
                    </a:lnTo>
                    <a:lnTo>
                      <a:pt x="30" y="0"/>
                    </a:lnTo>
                    <a:lnTo>
                      <a:pt x="25" y="1"/>
                    </a:lnTo>
                    <a:lnTo>
                      <a:pt x="23" y="4"/>
                    </a:lnTo>
                    <a:lnTo>
                      <a:pt x="23" y="7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5" name="Freeform 181"/>
              <p:cNvSpPr>
                <a:spLocks/>
              </p:cNvSpPr>
              <p:nvPr/>
            </p:nvSpPr>
            <p:spPr bwMode="auto">
              <a:xfrm>
                <a:off x="3398838" y="4141788"/>
                <a:ext cx="17463" cy="2698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6" y="2"/>
                  </a:cxn>
                  <a:cxn ang="0">
                    <a:pos x="32" y="3"/>
                  </a:cxn>
                  <a:cxn ang="0">
                    <a:pos x="24" y="8"/>
                  </a:cxn>
                  <a:cxn ang="0">
                    <a:pos x="19" y="16"/>
                  </a:cxn>
                  <a:cxn ang="0">
                    <a:pos x="13" y="25"/>
                  </a:cxn>
                  <a:cxn ang="0">
                    <a:pos x="10" y="34"/>
                  </a:cxn>
                  <a:cxn ang="0">
                    <a:pos x="6" y="45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2" y="67"/>
                  </a:cxn>
                  <a:cxn ang="0">
                    <a:pos x="6" y="68"/>
                  </a:cxn>
                  <a:cxn ang="0">
                    <a:pos x="10" y="68"/>
                  </a:cxn>
                  <a:cxn ang="0">
                    <a:pos x="11" y="67"/>
                  </a:cxn>
                  <a:cxn ang="0">
                    <a:pos x="12" y="66"/>
                  </a:cxn>
                  <a:cxn ang="0">
                    <a:pos x="12" y="66"/>
                  </a:cxn>
                  <a:cxn ang="0">
                    <a:pos x="16" y="51"/>
                  </a:cxn>
                  <a:cxn ang="0">
                    <a:pos x="21" y="37"/>
                  </a:cxn>
                  <a:cxn ang="0">
                    <a:pos x="21" y="37"/>
                  </a:cxn>
                  <a:cxn ang="0">
                    <a:pos x="24" y="29"/>
                  </a:cxn>
                  <a:cxn ang="0">
                    <a:pos x="28" y="21"/>
                  </a:cxn>
                  <a:cxn ang="0">
                    <a:pos x="33" y="15"/>
                  </a:cxn>
                  <a:cxn ang="0">
                    <a:pos x="37" y="13"/>
                  </a:cxn>
                  <a:cxn ang="0">
                    <a:pos x="41" y="12"/>
                  </a:cxn>
                  <a:cxn ang="0">
                    <a:pos x="41" y="12"/>
                  </a:cxn>
                  <a:cxn ang="0">
                    <a:pos x="44" y="12"/>
                  </a:cxn>
                  <a:cxn ang="0">
                    <a:pos x="45" y="9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5" y="2"/>
                  </a:cxn>
                  <a:cxn ang="0">
                    <a:pos x="44" y="2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46" h="68">
                    <a:moveTo>
                      <a:pt x="41" y="0"/>
                    </a:moveTo>
                    <a:lnTo>
                      <a:pt x="41" y="0"/>
                    </a:lnTo>
                    <a:lnTo>
                      <a:pt x="36" y="2"/>
                    </a:lnTo>
                    <a:lnTo>
                      <a:pt x="32" y="3"/>
                    </a:lnTo>
                    <a:lnTo>
                      <a:pt x="24" y="8"/>
                    </a:lnTo>
                    <a:lnTo>
                      <a:pt x="19" y="16"/>
                    </a:lnTo>
                    <a:lnTo>
                      <a:pt x="13" y="25"/>
                    </a:lnTo>
                    <a:lnTo>
                      <a:pt x="10" y="34"/>
                    </a:lnTo>
                    <a:lnTo>
                      <a:pt x="6" y="4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2" y="67"/>
                    </a:lnTo>
                    <a:lnTo>
                      <a:pt x="6" y="68"/>
                    </a:lnTo>
                    <a:lnTo>
                      <a:pt x="10" y="68"/>
                    </a:lnTo>
                    <a:lnTo>
                      <a:pt x="11" y="67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6" y="51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24" y="29"/>
                    </a:lnTo>
                    <a:lnTo>
                      <a:pt x="28" y="21"/>
                    </a:lnTo>
                    <a:lnTo>
                      <a:pt x="33" y="15"/>
                    </a:lnTo>
                    <a:lnTo>
                      <a:pt x="37" y="13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4" y="12"/>
                    </a:lnTo>
                    <a:lnTo>
                      <a:pt x="45" y="9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4" y="2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6" name="Freeform 182"/>
              <p:cNvSpPr>
                <a:spLocks/>
              </p:cNvSpPr>
              <p:nvPr/>
            </p:nvSpPr>
            <p:spPr bwMode="auto">
              <a:xfrm>
                <a:off x="3438526" y="4132263"/>
                <a:ext cx="15875" cy="26988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5" y="1"/>
                  </a:cxn>
                  <a:cxn ang="0">
                    <a:pos x="23" y="3"/>
                  </a:cxn>
                  <a:cxn ang="0">
                    <a:pos x="23" y="7"/>
                  </a:cxn>
                  <a:cxn ang="0">
                    <a:pos x="23" y="9"/>
                  </a:cxn>
                  <a:cxn ang="0">
                    <a:pos x="25" y="11"/>
                  </a:cxn>
                  <a:cxn ang="0">
                    <a:pos x="25" y="11"/>
                  </a:cxn>
                  <a:cxn ang="0">
                    <a:pos x="26" y="12"/>
                  </a:cxn>
                  <a:cxn ang="0">
                    <a:pos x="25" y="15"/>
                  </a:cxn>
                  <a:cxn ang="0">
                    <a:pos x="22" y="20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8" y="45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1" y="67"/>
                  </a:cxn>
                  <a:cxn ang="0">
                    <a:pos x="4" y="68"/>
                  </a:cxn>
                  <a:cxn ang="0">
                    <a:pos x="8" y="68"/>
                  </a:cxn>
                  <a:cxn ang="0">
                    <a:pos x="9" y="67"/>
                  </a:cxn>
                  <a:cxn ang="0">
                    <a:pos x="10" y="64"/>
                  </a:cxn>
                  <a:cxn ang="0">
                    <a:pos x="10" y="64"/>
                  </a:cxn>
                  <a:cxn ang="0">
                    <a:pos x="15" y="55"/>
                  </a:cxn>
                  <a:cxn ang="0">
                    <a:pos x="19" y="46"/>
                  </a:cxn>
                  <a:cxn ang="0">
                    <a:pos x="31" y="28"/>
                  </a:cxn>
                  <a:cxn ang="0">
                    <a:pos x="31" y="28"/>
                  </a:cxn>
                  <a:cxn ang="0">
                    <a:pos x="34" y="21"/>
                  </a:cxn>
                  <a:cxn ang="0">
                    <a:pos x="36" y="13"/>
                  </a:cxn>
                  <a:cxn ang="0">
                    <a:pos x="36" y="11"/>
                  </a:cxn>
                  <a:cxn ang="0">
                    <a:pos x="35" y="7"/>
                  </a:cxn>
                  <a:cxn ang="0">
                    <a:pos x="34" y="4"/>
                  </a:cxn>
                  <a:cxn ang="0">
                    <a:pos x="31" y="1"/>
                  </a:cxn>
                  <a:cxn ang="0">
                    <a:pos x="31" y="1"/>
                  </a:cxn>
                </a:cxnLst>
                <a:rect l="0" t="0" r="r" b="b"/>
                <a:pathLst>
                  <a:path w="36" h="68">
                    <a:moveTo>
                      <a:pt x="31" y="1"/>
                    </a:moveTo>
                    <a:lnTo>
                      <a:pt x="31" y="1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3" y="3"/>
                    </a:lnTo>
                    <a:lnTo>
                      <a:pt x="23" y="7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5" y="11"/>
                    </a:lnTo>
                    <a:lnTo>
                      <a:pt x="26" y="12"/>
                    </a:lnTo>
                    <a:lnTo>
                      <a:pt x="25" y="15"/>
                    </a:lnTo>
                    <a:lnTo>
                      <a:pt x="22" y="20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8" y="4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1" y="67"/>
                    </a:lnTo>
                    <a:lnTo>
                      <a:pt x="4" y="68"/>
                    </a:lnTo>
                    <a:lnTo>
                      <a:pt x="8" y="68"/>
                    </a:lnTo>
                    <a:lnTo>
                      <a:pt x="9" y="67"/>
                    </a:lnTo>
                    <a:lnTo>
                      <a:pt x="10" y="64"/>
                    </a:lnTo>
                    <a:lnTo>
                      <a:pt x="10" y="64"/>
                    </a:lnTo>
                    <a:lnTo>
                      <a:pt x="15" y="55"/>
                    </a:lnTo>
                    <a:lnTo>
                      <a:pt x="19" y="46"/>
                    </a:lnTo>
                    <a:lnTo>
                      <a:pt x="31" y="28"/>
                    </a:lnTo>
                    <a:lnTo>
                      <a:pt x="31" y="28"/>
                    </a:lnTo>
                    <a:lnTo>
                      <a:pt x="34" y="21"/>
                    </a:lnTo>
                    <a:lnTo>
                      <a:pt x="36" y="13"/>
                    </a:lnTo>
                    <a:lnTo>
                      <a:pt x="36" y="11"/>
                    </a:lnTo>
                    <a:lnTo>
                      <a:pt x="35" y="7"/>
                    </a:lnTo>
                    <a:lnTo>
                      <a:pt x="34" y="4"/>
                    </a:lnTo>
                    <a:lnTo>
                      <a:pt x="31" y="1"/>
                    </a:lnTo>
                    <a:lnTo>
                      <a:pt x="3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7" name="Freeform 183"/>
              <p:cNvSpPr>
                <a:spLocks/>
              </p:cNvSpPr>
              <p:nvPr/>
            </p:nvSpPr>
            <p:spPr bwMode="auto">
              <a:xfrm>
                <a:off x="3470276" y="4130675"/>
                <a:ext cx="17463" cy="25400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3" y="17"/>
                  </a:cxn>
                  <a:cxn ang="0">
                    <a:pos x="17" y="30"/>
                  </a:cxn>
                  <a:cxn ang="0">
                    <a:pos x="1" y="54"/>
                  </a:cxn>
                  <a:cxn ang="0">
                    <a:pos x="1" y="54"/>
                  </a:cxn>
                  <a:cxn ang="0">
                    <a:pos x="0" y="57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6" y="62"/>
                  </a:cxn>
                  <a:cxn ang="0">
                    <a:pos x="9" y="62"/>
                  </a:cxn>
                  <a:cxn ang="0">
                    <a:pos x="10" y="60"/>
                  </a:cxn>
                  <a:cxn ang="0">
                    <a:pos x="10" y="60"/>
                  </a:cxn>
                  <a:cxn ang="0">
                    <a:pos x="27" y="34"/>
                  </a:cxn>
                  <a:cxn ang="0">
                    <a:pos x="35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3"/>
                  </a:cxn>
                  <a:cxn ang="0">
                    <a:pos x="41" y="1"/>
                  </a:cxn>
                  <a:cxn ang="0">
                    <a:pos x="40" y="0"/>
                  </a:cxn>
                  <a:cxn ang="0">
                    <a:pos x="37" y="0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41" h="62">
                    <a:moveTo>
                      <a:pt x="30" y="2"/>
                    </a:moveTo>
                    <a:lnTo>
                      <a:pt x="30" y="2"/>
                    </a:lnTo>
                    <a:lnTo>
                      <a:pt x="23" y="17"/>
                    </a:lnTo>
                    <a:lnTo>
                      <a:pt x="17" y="30"/>
                    </a:lnTo>
                    <a:lnTo>
                      <a:pt x="1" y="54"/>
                    </a:lnTo>
                    <a:lnTo>
                      <a:pt x="1" y="54"/>
                    </a:lnTo>
                    <a:lnTo>
                      <a:pt x="0" y="57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6" y="62"/>
                    </a:lnTo>
                    <a:lnTo>
                      <a:pt x="9" y="62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27" y="34"/>
                    </a:lnTo>
                    <a:lnTo>
                      <a:pt x="35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3"/>
                    </a:lnTo>
                    <a:lnTo>
                      <a:pt x="41" y="1"/>
                    </a:lnTo>
                    <a:lnTo>
                      <a:pt x="40" y="0"/>
                    </a:lnTo>
                    <a:lnTo>
                      <a:pt x="37" y="0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8" name="Freeform 184"/>
              <p:cNvSpPr>
                <a:spLocks/>
              </p:cNvSpPr>
              <p:nvPr/>
            </p:nvSpPr>
            <p:spPr bwMode="auto">
              <a:xfrm>
                <a:off x="3503613" y="4132263"/>
                <a:ext cx="14288" cy="20638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23" y="5"/>
                  </a:cxn>
                  <a:cxn ang="0">
                    <a:pos x="23" y="11"/>
                  </a:cxn>
                  <a:cxn ang="0">
                    <a:pos x="20" y="16"/>
                  </a:cxn>
                  <a:cxn ang="0">
                    <a:pos x="15" y="26"/>
                  </a:cxn>
                  <a:cxn ang="0">
                    <a:pos x="2" y="45"/>
                  </a:cxn>
                  <a:cxn ang="0">
                    <a:pos x="2" y="45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7" y="52"/>
                  </a:cxn>
                  <a:cxn ang="0">
                    <a:pos x="9" y="52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25" y="29"/>
                  </a:cxn>
                  <a:cxn ang="0">
                    <a:pos x="32" y="18"/>
                  </a:cxn>
                  <a:cxn ang="0">
                    <a:pos x="33" y="12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4"/>
                  </a:cxn>
                  <a:cxn ang="0">
                    <a:pos x="33" y="1"/>
                  </a:cxn>
                  <a:cxn ang="0">
                    <a:pos x="29" y="0"/>
                  </a:cxn>
                  <a:cxn ang="0">
                    <a:pos x="25" y="1"/>
                  </a:cxn>
                  <a:cxn ang="0">
                    <a:pos x="24" y="4"/>
                  </a:cxn>
                  <a:cxn ang="0">
                    <a:pos x="23" y="5"/>
                  </a:cxn>
                  <a:cxn ang="0">
                    <a:pos x="23" y="5"/>
                  </a:cxn>
                </a:cxnLst>
                <a:rect l="0" t="0" r="r" b="b"/>
                <a:pathLst>
                  <a:path w="34" h="52">
                    <a:moveTo>
                      <a:pt x="23" y="5"/>
                    </a:moveTo>
                    <a:lnTo>
                      <a:pt x="23" y="5"/>
                    </a:lnTo>
                    <a:lnTo>
                      <a:pt x="23" y="11"/>
                    </a:lnTo>
                    <a:lnTo>
                      <a:pt x="20" y="16"/>
                    </a:lnTo>
                    <a:lnTo>
                      <a:pt x="15" y="26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7" y="52"/>
                    </a:lnTo>
                    <a:lnTo>
                      <a:pt x="9" y="52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25" y="29"/>
                    </a:lnTo>
                    <a:lnTo>
                      <a:pt x="32" y="18"/>
                    </a:lnTo>
                    <a:lnTo>
                      <a:pt x="33" y="12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4"/>
                    </a:lnTo>
                    <a:lnTo>
                      <a:pt x="33" y="1"/>
                    </a:lnTo>
                    <a:lnTo>
                      <a:pt x="29" y="0"/>
                    </a:lnTo>
                    <a:lnTo>
                      <a:pt x="25" y="1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39" name="Freeform 185"/>
              <p:cNvSpPr>
                <a:spLocks/>
              </p:cNvSpPr>
              <p:nvPr/>
            </p:nvSpPr>
            <p:spPr bwMode="auto">
              <a:xfrm>
                <a:off x="3536951" y="4135438"/>
                <a:ext cx="14288" cy="20638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22" y="10"/>
                  </a:cxn>
                  <a:cxn ang="0">
                    <a:pos x="20" y="16"/>
                  </a:cxn>
                  <a:cxn ang="0">
                    <a:pos x="14" y="26"/>
                  </a:cxn>
                  <a:cxn ang="0">
                    <a:pos x="7" y="35"/>
                  </a:cxn>
                  <a:cxn ang="0">
                    <a:pos x="1" y="44"/>
                  </a:cxn>
                  <a:cxn ang="0">
                    <a:pos x="1" y="44"/>
                  </a:cxn>
                  <a:cxn ang="0">
                    <a:pos x="0" y="47"/>
                  </a:cxn>
                  <a:cxn ang="0">
                    <a:pos x="0" y="48"/>
                  </a:cxn>
                  <a:cxn ang="0">
                    <a:pos x="3" y="52"/>
                  </a:cxn>
                  <a:cxn ang="0">
                    <a:pos x="7" y="52"/>
                  </a:cxn>
                  <a:cxn ang="0">
                    <a:pos x="9" y="52"/>
                  </a:cxn>
                  <a:cxn ang="0">
                    <a:pos x="10" y="50"/>
                  </a:cxn>
                  <a:cxn ang="0">
                    <a:pos x="10" y="50"/>
                  </a:cxn>
                  <a:cxn ang="0">
                    <a:pos x="17" y="39"/>
                  </a:cxn>
                  <a:cxn ang="0">
                    <a:pos x="25" y="29"/>
                  </a:cxn>
                  <a:cxn ang="0">
                    <a:pos x="31" y="18"/>
                  </a:cxn>
                  <a:cxn ang="0">
                    <a:pos x="33" y="12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29" y="0"/>
                  </a:cxn>
                  <a:cxn ang="0">
                    <a:pos x="25" y="1"/>
                  </a:cxn>
                  <a:cxn ang="0">
                    <a:pos x="24" y="3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34" h="52">
                    <a:moveTo>
                      <a:pt x="22" y="5"/>
                    </a:moveTo>
                    <a:lnTo>
                      <a:pt x="22" y="5"/>
                    </a:lnTo>
                    <a:lnTo>
                      <a:pt x="22" y="10"/>
                    </a:lnTo>
                    <a:lnTo>
                      <a:pt x="20" y="16"/>
                    </a:lnTo>
                    <a:lnTo>
                      <a:pt x="14" y="26"/>
                    </a:lnTo>
                    <a:lnTo>
                      <a:pt x="7" y="35"/>
                    </a:lnTo>
                    <a:lnTo>
                      <a:pt x="1" y="44"/>
                    </a:lnTo>
                    <a:lnTo>
                      <a:pt x="1" y="44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3" y="52"/>
                    </a:lnTo>
                    <a:lnTo>
                      <a:pt x="7" y="52"/>
                    </a:lnTo>
                    <a:lnTo>
                      <a:pt x="9" y="52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7" y="39"/>
                    </a:lnTo>
                    <a:lnTo>
                      <a:pt x="25" y="29"/>
                    </a:lnTo>
                    <a:lnTo>
                      <a:pt x="31" y="18"/>
                    </a:lnTo>
                    <a:lnTo>
                      <a:pt x="33" y="12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29" y="0"/>
                    </a:lnTo>
                    <a:lnTo>
                      <a:pt x="25" y="1"/>
                    </a:lnTo>
                    <a:lnTo>
                      <a:pt x="24" y="3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0" name="Freeform 186"/>
              <p:cNvSpPr>
                <a:spLocks/>
              </p:cNvSpPr>
              <p:nvPr/>
            </p:nvSpPr>
            <p:spPr bwMode="auto">
              <a:xfrm>
                <a:off x="3557588" y="4143375"/>
                <a:ext cx="11113" cy="22225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5" y="13"/>
                  </a:cxn>
                  <a:cxn ang="0">
                    <a:pos x="14" y="25"/>
                  </a:cxn>
                  <a:cxn ang="0">
                    <a:pos x="14" y="25"/>
                  </a:cxn>
                  <a:cxn ang="0">
                    <a:pos x="11" y="30"/>
                  </a:cxn>
                  <a:cxn ang="0">
                    <a:pos x="9" y="36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46"/>
                  </a:cxn>
                  <a:cxn ang="0">
                    <a:pos x="0" y="49"/>
                  </a:cxn>
                  <a:cxn ang="0">
                    <a:pos x="1" y="53"/>
                  </a:cxn>
                  <a:cxn ang="0">
                    <a:pos x="5" y="54"/>
                  </a:cxn>
                  <a:cxn ang="0">
                    <a:pos x="8" y="54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7" y="43"/>
                  </a:cxn>
                  <a:cxn ang="0">
                    <a:pos x="22" y="34"/>
                  </a:cxn>
                  <a:cxn ang="0">
                    <a:pos x="22" y="34"/>
                  </a:cxn>
                  <a:cxn ang="0">
                    <a:pos x="25" y="28"/>
                  </a:cxn>
                  <a:cxn ang="0">
                    <a:pos x="26" y="21"/>
                  </a:cxn>
                  <a:cxn ang="0">
                    <a:pos x="27" y="15"/>
                  </a:cxn>
                  <a:cxn ang="0">
                    <a:pos x="28" y="9"/>
                  </a:cxn>
                  <a:cxn ang="0">
                    <a:pos x="28" y="9"/>
                  </a:cxn>
                  <a:cxn ang="0">
                    <a:pos x="30" y="7"/>
                  </a:cxn>
                  <a:cxn ang="0">
                    <a:pos x="30" y="4"/>
                  </a:cxn>
                  <a:cxn ang="0">
                    <a:pos x="26" y="2"/>
                  </a:cxn>
                  <a:cxn ang="0">
                    <a:pos x="25" y="0"/>
                  </a:cxn>
                  <a:cxn ang="0">
                    <a:pos x="22" y="0"/>
                  </a:cxn>
                  <a:cxn ang="0">
                    <a:pos x="21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30" h="54">
                    <a:moveTo>
                      <a:pt x="19" y="3"/>
                    </a:moveTo>
                    <a:lnTo>
                      <a:pt x="19" y="3"/>
                    </a:lnTo>
                    <a:lnTo>
                      <a:pt x="15" y="13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1" y="30"/>
                    </a:lnTo>
                    <a:lnTo>
                      <a:pt x="9" y="36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46"/>
                    </a:lnTo>
                    <a:lnTo>
                      <a:pt x="0" y="49"/>
                    </a:lnTo>
                    <a:lnTo>
                      <a:pt x="1" y="53"/>
                    </a:lnTo>
                    <a:lnTo>
                      <a:pt x="5" y="54"/>
                    </a:lnTo>
                    <a:lnTo>
                      <a:pt x="8" y="5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7" y="43"/>
                    </a:lnTo>
                    <a:lnTo>
                      <a:pt x="22" y="34"/>
                    </a:lnTo>
                    <a:lnTo>
                      <a:pt x="22" y="34"/>
                    </a:lnTo>
                    <a:lnTo>
                      <a:pt x="25" y="28"/>
                    </a:lnTo>
                    <a:lnTo>
                      <a:pt x="26" y="21"/>
                    </a:lnTo>
                    <a:lnTo>
                      <a:pt x="27" y="15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30" y="7"/>
                    </a:lnTo>
                    <a:lnTo>
                      <a:pt x="30" y="4"/>
                    </a:lnTo>
                    <a:lnTo>
                      <a:pt x="26" y="2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21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1" name="Freeform 187"/>
              <p:cNvSpPr>
                <a:spLocks/>
              </p:cNvSpPr>
              <p:nvPr/>
            </p:nvSpPr>
            <p:spPr bwMode="auto">
              <a:xfrm>
                <a:off x="3586163" y="4157663"/>
                <a:ext cx="14288" cy="20638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8" y="3"/>
                  </a:cxn>
                  <a:cxn ang="0">
                    <a:pos x="21" y="12"/>
                  </a:cxn>
                  <a:cxn ang="0">
                    <a:pos x="14" y="24"/>
                  </a:cxn>
                  <a:cxn ang="0">
                    <a:pos x="7" y="34"/>
                  </a:cxn>
                  <a:cxn ang="0">
                    <a:pos x="1" y="46"/>
                  </a:cxn>
                  <a:cxn ang="0">
                    <a:pos x="1" y="46"/>
                  </a:cxn>
                  <a:cxn ang="0">
                    <a:pos x="0" y="47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3"/>
                  </a:cxn>
                  <a:cxn ang="0">
                    <a:pos x="6" y="54"/>
                  </a:cxn>
                  <a:cxn ang="0">
                    <a:pos x="9" y="53"/>
                  </a:cxn>
                  <a:cxn ang="0">
                    <a:pos x="10" y="51"/>
                  </a:cxn>
                  <a:cxn ang="0">
                    <a:pos x="10" y="51"/>
                  </a:cxn>
                  <a:cxn ang="0">
                    <a:pos x="17" y="41"/>
                  </a:cxn>
                  <a:cxn ang="0">
                    <a:pos x="23" y="30"/>
                  </a:cxn>
                  <a:cxn ang="0">
                    <a:pos x="28" y="20"/>
                  </a:cxn>
                  <a:cxn ang="0">
                    <a:pos x="36" y="11"/>
                  </a:cxn>
                  <a:cxn ang="0">
                    <a:pos x="36" y="11"/>
                  </a:cxn>
                  <a:cxn ang="0">
                    <a:pos x="38" y="8"/>
                  </a:cxn>
                  <a:cxn ang="0">
                    <a:pos x="38" y="7"/>
                  </a:cxn>
                  <a:cxn ang="0">
                    <a:pos x="36" y="3"/>
                  </a:cxn>
                  <a:cxn ang="0">
                    <a:pos x="32" y="0"/>
                  </a:cxn>
                  <a:cxn ang="0">
                    <a:pos x="30" y="2"/>
                  </a:cxn>
                  <a:cxn ang="0">
                    <a:pos x="28" y="3"/>
                  </a:cxn>
                  <a:cxn ang="0">
                    <a:pos x="28" y="3"/>
                  </a:cxn>
                </a:cxnLst>
                <a:rect l="0" t="0" r="r" b="b"/>
                <a:pathLst>
                  <a:path w="38" h="54">
                    <a:moveTo>
                      <a:pt x="28" y="3"/>
                    </a:moveTo>
                    <a:lnTo>
                      <a:pt x="28" y="3"/>
                    </a:lnTo>
                    <a:lnTo>
                      <a:pt x="21" y="12"/>
                    </a:lnTo>
                    <a:lnTo>
                      <a:pt x="14" y="24"/>
                    </a:lnTo>
                    <a:lnTo>
                      <a:pt x="7" y="34"/>
                    </a:lnTo>
                    <a:lnTo>
                      <a:pt x="1" y="46"/>
                    </a:lnTo>
                    <a:lnTo>
                      <a:pt x="1" y="46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3"/>
                    </a:lnTo>
                    <a:lnTo>
                      <a:pt x="6" y="54"/>
                    </a:lnTo>
                    <a:lnTo>
                      <a:pt x="9" y="53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7" y="41"/>
                    </a:lnTo>
                    <a:lnTo>
                      <a:pt x="23" y="30"/>
                    </a:lnTo>
                    <a:lnTo>
                      <a:pt x="28" y="20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8" y="8"/>
                    </a:lnTo>
                    <a:lnTo>
                      <a:pt x="38" y="7"/>
                    </a:lnTo>
                    <a:lnTo>
                      <a:pt x="36" y="3"/>
                    </a:lnTo>
                    <a:lnTo>
                      <a:pt x="32" y="0"/>
                    </a:lnTo>
                    <a:lnTo>
                      <a:pt x="30" y="2"/>
                    </a:lnTo>
                    <a:lnTo>
                      <a:pt x="28" y="3"/>
                    </a:lnTo>
                    <a:lnTo>
                      <a:pt x="2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2" name="Freeform 188"/>
              <p:cNvSpPr>
                <a:spLocks/>
              </p:cNvSpPr>
              <p:nvPr/>
            </p:nvSpPr>
            <p:spPr bwMode="auto">
              <a:xfrm>
                <a:off x="3592513" y="4179888"/>
                <a:ext cx="15875" cy="20638"/>
              </a:xfrm>
              <a:custGeom>
                <a:avLst/>
                <a:gdLst/>
                <a:ahLst/>
                <a:cxnLst>
                  <a:cxn ang="0">
                    <a:pos x="30" y="4"/>
                  </a:cxn>
                  <a:cxn ang="0">
                    <a:pos x="30" y="4"/>
                  </a:cxn>
                  <a:cxn ang="0">
                    <a:pos x="29" y="6"/>
                  </a:cxn>
                  <a:cxn ang="0">
                    <a:pos x="28" y="8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17" y="18"/>
                  </a:cxn>
                  <a:cxn ang="0">
                    <a:pos x="17" y="18"/>
                  </a:cxn>
                  <a:cxn ang="0">
                    <a:pos x="9" y="29"/>
                  </a:cxn>
                  <a:cxn ang="0">
                    <a:pos x="6" y="3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0" y="42"/>
                  </a:cxn>
                  <a:cxn ang="0">
                    <a:pos x="0" y="44"/>
                  </a:cxn>
                  <a:cxn ang="0">
                    <a:pos x="2" y="48"/>
                  </a:cxn>
                  <a:cxn ang="0">
                    <a:pos x="6" y="49"/>
                  </a:cxn>
                  <a:cxn ang="0">
                    <a:pos x="8" y="49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7" y="36"/>
                  </a:cxn>
                  <a:cxn ang="0">
                    <a:pos x="25" y="25"/>
                  </a:cxn>
                  <a:cxn ang="0">
                    <a:pos x="25" y="25"/>
                  </a:cxn>
                  <a:cxn ang="0">
                    <a:pos x="29" y="21"/>
                  </a:cxn>
                  <a:cxn ang="0">
                    <a:pos x="34" y="17"/>
                  </a:cxn>
                  <a:cxn ang="0">
                    <a:pos x="40" y="13"/>
                  </a:cxn>
                  <a:cxn ang="0">
                    <a:pos x="41" y="10"/>
                  </a:cxn>
                  <a:cxn ang="0">
                    <a:pos x="42" y="8"/>
                  </a:cxn>
                  <a:cxn ang="0">
                    <a:pos x="42" y="8"/>
                  </a:cxn>
                  <a:cxn ang="0">
                    <a:pos x="42" y="5"/>
                  </a:cxn>
                  <a:cxn ang="0">
                    <a:pos x="41" y="2"/>
                  </a:cxn>
                  <a:cxn ang="0">
                    <a:pos x="37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0" y="4"/>
                  </a:cxn>
                  <a:cxn ang="0">
                    <a:pos x="30" y="4"/>
                  </a:cxn>
                </a:cxnLst>
                <a:rect l="0" t="0" r="r" b="b"/>
                <a:pathLst>
                  <a:path w="42" h="49">
                    <a:moveTo>
                      <a:pt x="30" y="4"/>
                    </a:moveTo>
                    <a:lnTo>
                      <a:pt x="30" y="4"/>
                    </a:lnTo>
                    <a:lnTo>
                      <a:pt x="29" y="6"/>
                    </a:lnTo>
                    <a:lnTo>
                      <a:pt x="28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9" y="29"/>
                    </a:lnTo>
                    <a:lnTo>
                      <a:pt x="6" y="35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2" y="48"/>
                    </a:lnTo>
                    <a:lnTo>
                      <a:pt x="6" y="49"/>
                    </a:lnTo>
                    <a:lnTo>
                      <a:pt x="8" y="49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7" y="36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9" y="21"/>
                    </a:lnTo>
                    <a:lnTo>
                      <a:pt x="34" y="17"/>
                    </a:lnTo>
                    <a:lnTo>
                      <a:pt x="40" y="13"/>
                    </a:lnTo>
                    <a:lnTo>
                      <a:pt x="41" y="10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37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0" y="4"/>
                    </a:lnTo>
                    <a:lnTo>
                      <a:pt x="3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3" name="Freeform 189"/>
              <p:cNvSpPr>
                <a:spLocks/>
              </p:cNvSpPr>
              <p:nvPr/>
            </p:nvSpPr>
            <p:spPr bwMode="auto">
              <a:xfrm>
                <a:off x="3162301" y="4627563"/>
                <a:ext cx="20638" cy="26988"/>
              </a:xfrm>
              <a:custGeom>
                <a:avLst/>
                <a:gdLst/>
                <a:ahLst/>
                <a:cxnLst>
                  <a:cxn ang="0">
                    <a:pos x="40" y="1"/>
                  </a:cxn>
                  <a:cxn ang="0">
                    <a:pos x="40" y="1"/>
                  </a:cxn>
                  <a:cxn ang="0">
                    <a:pos x="34" y="7"/>
                  </a:cxn>
                  <a:cxn ang="0">
                    <a:pos x="27" y="13"/>
                  </a:cxn>
                  <a:cxn ang="0">
                    <a:pos x="17" y="29"/>
                  </a:cxn>
                  <a:cxn ang="0">
                    <a:pos x="7" y="45"/>
                  </a:cxn>
                  <a:cxn ang="0">
                    <a:pos x="1" y="60"/>
                  </a:cxn>
                  <a:cxn ang="0">
                    <a:pos x="1" y="60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2" y="67"/>
                  </a:cxn>
                  <a:cxn ang="0">
                    <a:pos x="3" y="67"/>
                  </a:cxn>
                  <a:cxn ang="0">
                    <a:pos x="7" y="67"/>
                  </a:cxn>
                  <a:cxn ang="0">
                    <a:pos x="10" y="65"/>
                  </a:cxn>
                  <a:cxn ang="0">
                    <a:pos x="11" y="64"/>
                  </a:cxn>
                  <a:cxn ang="0">
                    <a:pos x="11" y="64"/>
                  </a:cxn>
                  <a:cxn ang="0">
                    <a:pos x="18" y="48"/>
                  </a:cxn>
                  <a:cxn ang="0">
                    <a:pos x="26" y="34"/>
                  </a:cxn>
                  <a:cxn ang="0">
                    <a:pos x="36" y="21"/>
                  </a:cxn>
                  <a:cxn ang="0">
                    <a:pos x="48" y="9"/>
                  </a:cxn>
                  <a:cxn ang="0">
                    <a:pos x="48" y="9"/>
                  </a:cxn>
                  <a:cxn ang="0">
                    <a:pos x="49" y="7"/>
                  </a:cxn>
                  <a:cxn ang="0">
                    <a:pos x="49" y="5"/>
                  </a:cxn>
                  <a:cxn ang="0">
                    <a:pos x="49" y="3"/>
                  </a:cxn>
                  <a:cxn ang="0">
                    <a:pos x="48" y="1"/>
                  </a:cxn>
                  <a:cxn ang="0">
                    <a:pos x="44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40" y="1"/>
                  </a:cxn>
                </a:cxnLst>
                <a:rect l="0" t="0" r="r" b="b"/>
                <a:pathLst>
                  <a:path w="49" h="67">
                    <a:moveTo>
                      <a:pt x="40" y="1"/>
                    </a:moveTo>
                    <a:lnTo>
                      <a:pt x="40" y="1"/>
                    </a:lnTo>
                    <a:lnTo>
                      <a:pt x="34" y="7"/>
                    </a:lnTo>
                    <a:lnTo>
                      <a:pt x="27" y="13"/>
                    </a:lnTo>
                    <a:lnTo>
                      <a:pt x="17" y="29"/>
                    </a:lnTo>
                    <a:lnTo>
                      <a:pt x="7" y="45"/>
                    </a:lnTo>
                    <a:lnTo>
                      <a:pt x="1" y="60"/>
                    </a:lnTo>
                    <a:lnTo>
                      <a:pt x="1" y="60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2" y="67"/>
                    </a:lnTo>
                    <a:lnTo>
                      <a:pt x="3" y="67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1" y="64"/>
                    </a:lnTo>
                    <a:lnTo>
                      <a:pt x="11" y="64"/>
                    </a:lnTo>
                    <a:lnTo>
                      <a:pt x="18" y="48"/>
                    </a:lnTo>
                    <a:lnTo>
                      <a:pt x="26" y="34"/>
                    </a:lnTo>
                    <a:lnTo>
                      <a:pt x="36" y="21"/>
                    </a:lnTo>
                    <a:lnTo>
                      <a:pt x="48" y="9"/>
                    </a:lnTo>
                    <a:lnTo>
                      <a:pt x="48" y="9"/>
                    </a:lnTo>
                    <a:lnTo>
                      <a:pt x="49" y="7"/>
                    </a:lnTo>
                    <a:lnTo>
                      <a:pt x="49" y="5"/>
                    </a:lnTo>
                    <a:lnTo>
                      <a:pt x="49" y="3"/>
                    </a:lnTo>
                    <a:lnTo>
                      <a:pt x="48" y="1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4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4" name="Freeform 190"/>
              <p:cNvSpPr>
                <a:spLocks/>
              </p:cNvSpPr>
              <p:nvPr/>
            </p:nvSpPr>
            <p:spPr bwMode="auto">
              <a:xfrm>
                <a:off x="3159126" y="4668838"/>
                <a:ext cx="22225" cy="28575"/>
              </a:xfrm>
              <a:custGeom>
                <a:avLst/>
                <a:gdLst/>
                <a:ahLst/>
                <a:cxnLst>
                  <a:cxn ang="0">
                    <a:pos x="44" y="1"/>
                  </a:cxn>
                  <a:cxn ang="0">
                    <a:pos x="44" y="1"/>
                  </a:cxn>
                  <a:cxn ang="0">
                    <a:pos x="31" y="14"/>
                  </a:cxn>
                  <a:cxn ang="0">
                    <a:pos x="27" y="21"/>
                  </a:cxn>
                  <a:cxn ang="0">
                    <a:pos x="22" y="29"/>
                  </a:cxn>
                  <a:cxn ang="0">
                    <a:pos x="22" y="29"/>
                  </a:cxn>
                  <a:cxn ang="0">
                    <a:pos x="13" y="48"/>
                  </a:cxn>
                  <a:cxn ang="0">
                    <a:pos x="8" y="59"/>
                  </a:cxn>
                  <a:cxn ang="0">
                    <a:pos x="1" y="68"/>
                  </a:cxn>
                  <a:cxn ang="0">
                    <a:pos x="1" y="68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1" y="73"/>
                  </a:cxn>
                  <a:cxn ang="0">
                    <a:pos x="2" y="75"/>
                  </a:cxn>
                  <a:cxn ang="0">
                    <a:pos x="8" y="76"/>
                  </a:cxn>
                  <a:cxn ang="0">
                    <a:pos x="9" y="75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21" y="58"/>
                  </a:cxn>
                  <a:cxn ang="0">
                    <a:pos x="28" y="42"/>
                  </a:cxn>
                  <a:cxn ang="0">
                    <a:pos x="28" y="42"/>
                  </a:cxn>
                  <a:cxn ang="0">
                    <a:pos x="38" y="24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4" y="17"/>
                  </a:cxn>
                  <a:cxn ang="0">
                    <a:pos x="52" y="9"/>
                  </a:cxn>
                  <a:cxn ang="0">
                    <a:pos x="52" y="9"/>
                  </a:cxn>
                  <a:cxn ang="0">
                    <a:pos x="53" y="8"/>
                  </a:cxn>
                  <a:cxn ang="0">
                    <a:pos x="53" y="5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5" y="0"/>
                  </a:cxn>
                  <a:cxn ang="0">
                    <a:pos x="44" y="1"/>
                  </a:cxn>
                  <a:cxn ang="0">
                    <a:pos x="44" y="1"/>
                  </a:cxn>
                </a:cxnLst>
                <a:rect l="0" t="0" r="r" b="b"/>
                <a:pathLst>
                  <a:path w="53" h="76">
                    <a:moveTo>
                      <a:pt x="44" y="1"/>
                    </a:moveTo>
                    <a:lnTo>
                      <a:pt x="44" y="1"/>
                    </a:lnTo>
                    <a:lnTo>
                      <a:pt x="31" y="14"/>
                    </a:lnTo>
                    <a:lnTo>
                      <a:pt x="27" y="21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13" y="48"/>
                    </a:lnTo>
                    <a:lnTo>
                      <a:pt x="8" y="59"/>
                    </a:lnTo>
                    <a:lnTo>
                      <a:pt x="1" y="68"/>
                    </a:lnTo>
                    <a:lnTo>
                      <a:pt x="1" y="68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1" y="73"/>
                    </a:lnTo>
                    <a:lnTo>
                      <a:pt x="2" y="75"/>
                    </a:lnTo>
                    <a:lnTo>
                      <a:pt x="8" y="76"/>
                    </a:lnTo>
                    <a:lnTo>
                      <a:pt x="9" y="75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21" y="58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4" y="17"/>
                    </a:lnTo>
                    <a:lnTo>
                      <a:pt x="52" y="9"/>
                    </a:lnTo>
                    <a:lnTo>
                      <a:pt x="52" y="9"/>
                    </a:lnTo>
                    <a:lnTo>
                      <a:pt x="53" y="8"/>
                    </a:lnTo>
                    <a:lnTo>
                      <a:pt x="53" y="5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4" y="1"/>
                    </a:lnTo>
                    <a:lnTo>
                      <a:pt x="4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5" name="Freeform 191"/>
              <p:cNvSpPr>
                <a:spLocks/>
              </p:cNvSpPr>
              <p:nvPr/>
            </p:nvSpPr>
            <p:spPr bwMode="auto">
              <a:xfrm>
                <a:off x="3162301" y="4716463"/>
                <a:ext cx="19050" cy="3175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5" y="2"/>
                  </a:cxn>
                  <a:cxn ang="0">
                    <a:pos x="26" y="19"/>
                  </a:cxn>
                  <a:cxn ang="0">
                    <a:pos x="15" y="36"/>
                  </a:cxn>
                  <a:cxn ang="0">
                    <a:pos x="7" y="55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74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9" y="79"/>
                  </a:cxn>
                  <a:cxn ang="0">
                    <a:pos x="10" y="78"/>
                  </a:cxn>
                  <a:cxn ang="0">
                    <a:pos x="11" y="76"/>
                  </a:cxn>
                  <a:cxn ang="0">
                    <a:pos x="11" y="76"/>
                  </a:cxn>
                  <a:cxn ang="0">
                    <a:pos x="18" y="59"/>
                  </a:cxn>
                  <a:cxn ang="0">
                    <a:pos x="27" y="42"/>
                  </a:cxn>
                  <a:cxn ang="0">
                    <a:pos x="35" y="25"/>
                  </a:cxn>
                  <a:cxn ang="0">
                    <a:pos x="45" y="9"/>
                  </a:cxn>
                  <a:cxn ang="0">
                    <a:pos x="45" y="9"/>
                  </a:cxn>
                  <a:cxn ang="0">
                    <a:pos x="45" y="6"/>
                  </a:cxn>
                  <a:cxn ang="0">
                    <a:pos x="45" y="4"/>
                  </a:cxn>
                  <a:cxn ang="0">
                    <a:pos x="43" y="1"/>
                  </a:cxn>
                  <a:cxn ang="0">
                    <a:pos x="39" y="0"/>
                  </a:cxn>
                  <a:cxn ang="0">
                    <a:pos x="36" y="1"/>
                  </a:cxn>
                  <a:cxn ang="0">
                    <a:pos x="35" y="2"/>
                  </a:cxn>
                  <a:cxn ang="0">
                    <a:pos x="35" y="2"/>
                  </a:cxn>
                </a:cxnLst>
                <a:rect l="0" t="0" r="r" b="b"/>
                <a:pathLst>
                  <a:path w="45" h="79">
                    <a:moveTo>
                      <a:pt x="35" y="2"/>
                    </a:moveTo>
                    <a:lnTo>
                      <a:pt x="35" y="2"/>
                    </a:lnTo>
                    <a:lnTo>
                      <a:pt x="26" y="19"/>
                    </a:lnTo>
                    <a:lnTo>
                      <a:pt x="15" y="36"/>
                    </a:lnTo>
                    <a:lnTo>
                      <a:pt x="7" y="55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9" y="79"/>
                    </a:lnTo>
                    <a:lnTo>
                      <a:pt x="10" y="78"/>
                    </a:lnTo>
                    <a:lnTo>
                      <a:pt x="11" y="76"/>
                    </a:lnTo>
                    <a:lnTo>
                      <a:pt x="11" y="76"/>
                    </a:lnTo>
                    <a:lnTo>
                      <a:pt x="18" y="59"/>
                    </a:lnTo>
                    <a:lnTo>
                      <a:pt x="27" y="42"/>
                    </a:lnTo>
                    <a:lnTo>
                      <a:pt x="35" y="25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6"/>
                    </a:lnTo>
                    <a:lnTo>
                      <a:pt x="45" y="4"/>
                    </a:lnTo>
                    <a:lnTo>
                      <a:pt x="43" y="1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2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6" name="Freeform 192"/>
              <p:cNvSpPr>
                <a:spLocks/>
              </p:cNvSpPr>
              <p:nvPr/>
            </p:nvSpPr>
            <p:spPr bwMode="auto">
              <a:xfrm>
                <a:off x="3175001" y="4748213"/>
                <a:ext cx="19050" cy="31750"/>
              </a:xfrm>
              <a:custGeom>
                <a:avLst/>
                <a:gdLst/>
                <a:ahLst/>
                <a:cxnLst>
                  <a:cxn ang="0">
                    <a:pos x="39" y="2"/>
                  </a:cxn>
                  <a:cxn ang="0">
                    <a:pos x="39" y="2"/>
                  </a:cxn>
                  <a:cxn ang="0">
                    <a:pos x="26" y="19"/>
                  </a:cxn>
                  <a:cxn ang="0">
                    <a:pos x="13" y="36"/>
                  </a:cxn>
                  <a:cxn ang="0">
                    <a:pos x="8" y="45"/>
                  </a:cxn>
                  <a:cxn ang="0">
                    <a:pos x="4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8"/>
                  </a:cxn>
                  <a:cxn ang="0">
                    <a:pos x="1" y="79"/>
                  </a:cxn>
                  <a:cxn ang="0">
                    <a:pos x="5" y="80"/>
                  </a:cxn>
                  <a:cxn ang="0">
                    <a:pos x="9" y="79"/>
                  </a:cxn>
                  <a:cxn ang="0">
                    <a:pos x="10" y="78"/>
                  </a:cxn>
                  <a:cxn ang="0">
                    <a:pos x="10" y="75"/>
                  </a:cxn>
                  <a:cxn ang="0">
                    <a:pos x="10" y="75"/>
                  </a:cxn>
                  <a:cxn ang="0">
                    <a:pos x="12" y="66"/>
                  </a:cxn>
                  <a:cxn ang="0">
                    <a:pos x="14" y="57"/>
                  </a:cxn>
                  <a:cxn ang="0">
                    <a:pos x="18" y="48"/>
                  </a:cxn>
                  <a:cxn ang="0">
                    <a:pos x="23" y="40"/>
                  </a:cxn>
                  <a:cxn ang="0">
                    <a:pos x="35" y="25"/>
                  </a:cxn>
                  <a:cxn ang="0">
                    <a:pos x="47" y="11"/>
                  </a:cxn>
                  <a:cxn ang="0">
                    <a:pos x="47" y="11"/>
                  </a:cxn>
                  <a:cxn ang="0">
                    <a:pos x="48" y="8"/>
                  </a:cxn>
                  <a:cxn ang="0">
                    <a:pos x="48" y="6"/>
                  </a:cxn>
                  <a:cxn ang="0">
                    <a:pos x="47" y="2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0" y="0"/>
                  </a:cxn>
                  <a:cxn ang="0">
                    <a:pos x="39" y="2"/>
                  </a:cxn>
                  <a:cxn ang="0">
                    <a:pos x="39" y="2"/>
                  </a:cxn>
                </a:cxnLst>
                <a:rect l="0" t="0" r="r" b="b"/>
                <a:pathLst>
                  <a:path w="48" h="80">
                    <a:moveTo>
                      <a:pt x="39" y="2"/>
                    </a:moveTo>
                    <a:lnTo>
                      <a:pt x="39" y="2"/>
                    </a:lnTo>
                    <a:lnTo>
                      <a:pt x="26" y="19"/>
                    </a:lnTo>
                    <a:lnTo>
                      <a:pt x="13" y="36"/>
                    </a:lnTo>
                    <a:lnTo>
                      <a:pt x="8" y="45"/>
                    </a:lnTo>
                    <a:lnTo>
                      <a:pt x="4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8"/>
                    </a:lnTo>
                    <a:lnTo>
                      <a:pt x="1" y="79"/>
                    </a:lnTo>
                    <a:lnTo>
                      <a:pt x="5" y="80"/>
                    </a:lnTo>
                    <a:lnTo>
                      <a:pt x="9" y="79"/>
                    </a:lnTo>
                    <a:lnTo>
                      <a:pt x="10" y="78"/>
                    </a:lnTo>
                    <a:lnTo>
                      <a:pt x="10" y="75"/>
                    </a:lnTo>
                    <a:lnTo>
                      <a:pt x="10" y="75"/>
                    </a:lnTo>
                    <a:lnTo>
                      <a:pt x="12" y="66"/>
                    </a:lnTo>
                    <a:lnTo>
                      <a:pt x="14" y="57"/>
                    </a:lnTo>
                    <a:lnTo>
                      <a:pt x="18" y="48"/>
                    </a:lnTo>
                    <a:lnTo>
                      <a:pt x="23" y="40"/>
                    </a:lnTo>
                    <a:lnTo>
                      <a:pt x="35" y="25"/>
                    </a:lnTo>
                    <a:lnTo>
                      <a:pt x="47" y="11"/>
                    </a:lnTo>
                    <a:lnTo>
                      <a:pt x="47" y="11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47" y="2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0" y="0"/>
                    </a:lnTo>
                    <a:lnTo>
                      <a:pt x="39" y="2"/>
                    </a:lnTo>
                    <a:lnTo>
                      <a:pt x="3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7" name="Freeform 193"/>
              <p:cNvSpPr>
                <a:spLocks/>
              </p:cNvSpPr>
              <p:nvPr/>
            </p:nvSpPr>
            <p:spPr bwMode="auto">
              <a:xfrm>
                <a:off x="3189288" y="4778375"/>
                <a:ext cx="15875" cy="22225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19" y="15"/>
                  </a:cxn>
                  <a:cxn ang="0">
                    <a:pos x="12" y="26"/>
                  </a:cxn>
                  <a:cxn ang="0">
                    <a:pos x="5" y="38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4" y="58"/>
                  </a:cxn>
                  <a:cxn ang="0">
                    <a:pos x="8" y="57"/>
                  </a:cxn>
                  <a:cxn ang="0">
                    <a:pos x="9" y="55"/>
                  </a:cxn>
                  <a:cxn ang="0">
                    <a:pos x="10" y="54"/>
                  </a:cxn>
                  <a:cxn ang="0">
                    <a:pos x="10" y="54"/>
                  </a:cxn>
                  <a:cxn ang="0">
                    <a:pos x="16" y="42"/>
                  </a:cxn>
                  <a:cxn ang="0">
                    <a:pos x="22" y="30"/>
                  </a:cxn>
                  <a:cxn ang="0">
                    <a:pos x="30" y="20"/>
                  </a:cxn>
                  <a:cxn ang="0">
                    <a:pos x="36" y="9"/>
                  </a:cxn>
                  <a:cxn ang="0">
                    <a:pos x="36" y="9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9" y="2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38" h="58">
                    <a:moveTo>
                      <a:pt x="27" y="4"/>
                    </a:moveTo>
                    <a:lnTo>
                      <a:pt x="27" y="4"/>
                    </a:lnTo>
                    <a:lnTo>
                      <a:pt x="19" y="15"/>
                    </a:lnTo>
                    <a:lnTo>
                      <a:pt x="12" y="26"/>
                    </a:lnTo>
                    <a:lnTo>
                      <a:pt x="5" y="3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4" y="58"/>
                    </a:lnTo>
                    <a:lnTo>
                      <a:pt x="8" y="57"/>
                    </a:lnTo>
                    <a:lnTo>
                      <a:pt x="9" y="55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6" y="42"/>
                    </a:lnTo>
                    <a:lnTo>
                      <a:pt x="22" y="30"/>
                    </a:lnTo>
                    <a:lnTo>
                      <a:pt x="30" y="20"/>
                    </a:lnTo>
                    <a:lnTo>
                      <a:pt x="36" y="9"/>
                    </a:lnTo>
                    <a:lnTo>
                      <a:pt x="36" y="9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9" y="2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8" name="Freeform 194"/>
              <p:cNvSpPr>
                <a:spLocks/>
              </p:cNvSpPr>
              <p:nvPr/>
            </p:nvSpPr>
            <p:spPr bwMode="auto">
              <a:xfrm>
                <a:off x="3221038" y="4784725"/>
                <a:ext cx="20638" cy="33338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1"/>
                  </a:cxn>
                  <a:cxn ang="0">
                    <a:pos x="17" y="38"/>
                  </a:cxn>
                  <a:cxn ang="0">
                    <a:pos x="10" y="47"/>
                  </a:cxn>
                  <a:cxn ang="0">
                    <a:pos x="6" y="56"/>
                  </a:cxn>
                  <a:cxn ang="0">
                    <a:pos x="2" y="67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0" y="78"/>
                  </a:cxn>
                  <a:cxn ang="0">
                    <a:pos x="1" y="81"/>
                  </a:cxn>
                  <a:cxn ang="0">
                    <a:pos x="4" y="84"/>
                  </a:cxn>
                  <a:cxn ang="0">
                    <a:pos x="6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0" y="80"/>
                  </a:cxn>
                  <a:cxn ang="0">
                    <a:pos x="10" y="80"/>
                  </a:cxn>
                  <a:cxn ang="0">
                    <a:pos x="13" y="69"/>
                  </a:cxn>
                  <a:cxn ang="0">
                    <a:pos x="17" y="60"/>
                  </a:cxn>
                  <a:cxn ang="0">
                    <a:pos x="27" y="43"/>
                  </a:cxn>
                  <a:cxn ang="0">
                    <a:pos x="38" y="26"/>
                  </a:cxn>
                  <a:cxn ang="0">
                    <a:pos x="48" y="9"/>
                  </a:cxn>
                  <a:cxn ang="0">
                    <a:pos x="48" y="9"/>
                  </a:cxn>
                  <a:cxn ang="0">
                    <a:pos x="49" y="7"/>
                  </a:cxn>
                  <a:cxn ang="0">
                    <a:pos x="48" y="4"/>
                  </a:cxn>
                  <a:cxn ang="0">
                    <a:pos x="45" y="1"/>
                  </a:cxn>
                  <a:cxn ang="0">
                    <a:pos x="42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9" h="84">
                    <a:moveTo>
                      <a:pt x="39" y="3"/>
                    </a:moveTo>
                    <a:lnTo>
                      <a:pt x="39" y="3"/>
                    </a:lnTo>
                    <a:lnTo>
                      <a:pt x="27" y="21"/>
                    </a:lnTo>
                    <a:lnTo>
                      <a:pt x="17" y="38"/>
                    </a:lnTo>
                    <a:lnTo>
                      <a:pt x="10" y="47"/>
                    </a:lnTo>
                    <a:lnTo>
                      <a:pt x="6" y="56"/>
                    </a:lnTo>
                    <a:lnTo>
                      <a:pt x="2" y="67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4" y="84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0" y="80"/>
                    </a:lnTo>
                    <a:lnTo>
                      <a:pt x="10" y="80"/>
                    </a:lnTo>
                    <a:lnTo>
                      <a:pt x="13" y="69"/>
                    </a:lnTo>
                    <a:lnTo>
                      <a:pt x="17" y="60"/>
                    </a:lnTo>
                    <a:lnTo>
                      <a:pt x="27" y="43"/>
                    </a:lnTo>
                    <a:lnTo>
                      <a:pt x="38" y="26"/>
                    </a:lnTo>
                    <a:lnTo>
                      <a:pt x="48" y="9"/>
                    </a:lnTo>
                    <a:lnTo>
                      <a:pt x="48" y="9"/>
                    </a:lnTo>
                    <a:lnTo>
                      <a:pt x="49" y="7"/>
                    </a:lnTo>
                    <a:lnTo>
                      <a:pt x="48" y="4"/>
                    </a:lnTo>
                    <a:lnTo>
                      <a:pt x="45" y="1"/>
                    </a:lnTo>
                    <a:lnTo>
                      <a:pt x="42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49" name="Freeform 195"/>
              <p:cNvSpPr>
                <a:spLocks/>
              </p:cNvSpPr>
              <p:nvPr/>
            </p:nvSpPr>
            <p:spPr bwMode="auto">
              <a:xfrm>
                <a:off x="3260726" y="4794250"/>
                <a:ext cx="19050" cy="28575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0" y="11"/>
                  </a:cxn>
                  <a:cxn ang="0">
                    <a:pos x="25" y="18"/>
                  </a:cxn>
                  <a:cxn ang="0">
                    <a:pos x="20" y="26"/>
                  </a:cxn>
                  <a:cxn ang="0">
                    <a:pos x="16" y="34"/>
                  </a:cxn>
                  <a:cxn ang="0">
                    <a:pos x="16" y="34"/>
                  </a:cxn>
                  <a:cxn ang="0">
                    <a:pos x="12" y="41"/>
                  </a:cxn>
                  <a:cxn ang="0">
                    <a:pos x="7" y="48"/>
                  </a:cxn>
                  <a:cxn ang="0">
                    <a:pos x="7" y="48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5"/>
                  </a:cxn>
                  <a:cxn ang="0">
                    <a:pos x="0" y="68"/>
                  </a:cxn>
                  <a:cxn ang="0">
                    <a:pos x="3" y="70"/>
                  </a:cxn>
                  <a:cxn ang="0">
                    <a:pos x="5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1" y="69"/>
                  </a:cxn>
                  <a:cxn ang="0">
                    <a:pos x="11" y="69"/>
                  </a:cxn>
                  <a:cxn ang="0">
                    <a:pos x="17" y="53"/>
                  </a:cxn>
                  <a:cxn ang="0">
                    <a:pos x="17" y="53"/>
                  </a:cxn>
                  <a:cxn ang="0">
                    <a:pos x="21" y="47"/>
                  </a:cxn>
                  <a:cxn ang="0">
                    <a:pos x="26" y="40"/>
                  </a:cxn>
                  <a:cxn ang="0">
                    <a:pos x="26" y="40"/>
                  </a:cxn>
                  <a:cxn ang="0">
                    <a:pos x="30" y="31"/>
                  </a:cxn>
                  <a:cxn ang="0">
                    <a:pos x="35" y="23"/>
                  </a:cxn>
                  <a:cxn ang="0">
                    <a:pos x="41" y="15"/>
                  </a:cxn>
                  <a:cxn ang="0">
                    <a:pos x="45" y="6"/>
                  </a:cxn>
                  <a:cxn ang="0">
                    <a:pos x="45" y="6"/>
                  </a:cxn>
                  <a:cxn ang="0">
                    <a:pos x="46" y="3"/>
                  </a:cxn>
                  <a:cxn ang="0">
                    <a:pos x="45" y="2"/>
                  </a:cxn>
                  <a:cxn ang="0">
                    <a:pos x="43" y="1"/>
                  </a:cxn>
                  <a:cxn ang="0">
                    <a:pos x="42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6" h="71">
                    <a:moveTo>
                      <a:pt x="34" y="3"/>
                    </a:moveTo>
                    <a:lnTo>
                      <a:pt x="34" y="3"/>
                    </a:lnTo>
                    <a:lnTo>
                      <a:pt x="30" y="11"/>
                    </a:lnTo>
                    <a:lnTo>
                      <a:pt x="25" y="18"/>
                    </a:lnTo>
                    <a:lnTo>
                      <a:pt x="20" y="26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2" y="41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5"/>
                    </a:lnTo>
                    <a:lnTo>
                      <a:pt x="0" y="68"/>
                    </a:lnTo>
                    <a:lnTo>
                      <a:pt x="3" y="70"/>
                    </a:lnTo>
                    <a:lnTo>
                      <a:pt x="5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1" y="69"/>
                    </a:lnTo>
                    <a:lnTo>
                      <a:pt x="11" y="69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1" y="47"/>
                    </a:lnTo>
                    <a:lnTo>
                      <a:pt x="26" y="40"/>
                    </a:lnTo>
                    <a:lnTo>
                      <a:pt x="26" y="40"/>
                    </a:lnTo>
                    <a:lnTo>
                      <a:pt x="30" y="31"/>
                    </a:lnTo>
                    <a:lnTo>
                      <a:pt x="35" y="23"/>
                    </a:lnTo>
                    <a:lnTo>
                      <a:pt x="41" y="15"/>
                    </a:lnTo>
                    <a:lnTo>
                      <a:pt x="45" y="6"/>
                    </a:lnTo>
                    <a:lnTo>
                      <a:pt x="45" y="6"/>
                    </a:lnTo>
                    <a:lnTo>
                      <a:pt x="46" y="3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42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0" name="Freeform 196"/>
              <p:cNvSpPr>
                <a:spLocks/>
              </p:cNvSpPr>
              <p:nvPr/>
            </p:nvSpPr>
            <p:spPr bwMode="auto">
              <a:xfrm>
                <a:off x="3294063" y="4794250"/>
                <a:ext cx="17463" cy="28575"/>
              </a:xfrm>
              <a:custGeom>
                <a:avLst/>
                <a:gdLst/>
                <a:ahLst/>
                <a:cxnLst>
                  <a:cxn ang="0">
                    <a:pos x="32" y="5"/>
                  </a:cxn>
                  <a:cxn ang="0">
                    <a:pos x="32" y="5"/>
                  </a:cxn>
                  <a:cxn ang="0">
                    <a:pos x="31" y="9"/>
                  </a:cxn>
                  <a:cxn ang="0">
                    <a:pos x="28" y="14"/>
                  </a:cxn>
                  <a:cxn ang="0">
                    <a:pos x="23" y="22"/>
                  </a:cxn>
                  <a:cxn ang="0">
                    <a:pos x="23" y="22"/>
                  </a:cxn>
                  <a:cxn ang="0">
                    <a:pos x="20" y="27"/>
                  </a:cxn>
                  <a:cxn ang="0">
                    <a:pos x="17" y="34"/>
                  </a:cxn>
                  <a:cxn ang="0">
                    <a:pos x="17" y="34"/>
                  </a:cxn>
                  <a:cxn ang="0">
                    <a:pos x="15" y="41"/>
                  </a:cxn>
                  <a:cxn ang="0">
                    <a:pos x="11" y="49"/>
                  </a:cxn>
                  <a:cxn ang="0">
                    <a:pos x="2" y="62"/>
                  </a:cxn>
                  <a:cxn ang="0">
                    <a:pos x="2" y="62"/>
                  </a:cxn>
                  <a:cxn ang="0">
                    <a:pos x="0" y="65"/>
                  </a:cxn>
                  <a:cxn ang="0">
                    <a:pos x="2" y="68"/>
                  </a:cxn>
                  <a:cxn ang="0">
                    <a:pos x="4" y="70"/>
                  </a:cxn>
                  <a:cxn ang="0">
                    <a:pos x="8" y="71"/>
                  </a:cxn>
                  <a:cxn ang="0">
                    <a:pos x="10" y="70"/>
                  </a:cxn>
                  <a:cxn ang="0">
                    <a:pos x="12" y="69"/>
                  </a:cxn>
                  <a:cxn ang="0">
                    <a:pos x="12" y="69"/>
                  </a:cxn>
                  <a:cxn ang="0">
                    <a:pos x="21" y="53"/>
                  </a:cxn>
                  <a:cxn ang="0">
                    <a:pos x="29" y="37"/>
                  </a:cxn>
                  <a:cxn ang="0">
                    <a:pos x="29" y="37"/>
                  </a:cxn>
                  <a:cxn ang="0">
                    <a:pos x="33" y="28"/>
                  </a:cxn>
                  <a:cxn ang="0">
                    <a:pos x="37" y="20"/>
                  </a:cxn>
                  <a:cxn ang="0">
                    <a:pos x="41" y="13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42" y="2"/>
                  </a:cxn>
                  <a:cxn ang="0">
                    <a:pos x="42" y="1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5"/>
                  </a:cxn>
                  <a:cxn ang="0">
                    <a:pos x="32" y="5"/>
                  </a:cxn>
                </a:cxnLst>
                <a:rect l="0" t="0" r="r" b="b"/>
                <a:pathLst>
                  <a:path w="44" h="71">
                    <a:moveTo>
                      <a:pt x="32" y="5"/>
                    </a:moveTo>
                    <a:lnTo>
                      <a:pt x="32" y="5"/>
                    </a:lnTo>
                    <a:lnTo>
                      <a:pt x="31" y="9"/>
                    </a:lnTo>
                    <a:lnTo>
                      <a:pt x="28" y="14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0" y="27"/>
                    </a:lnTo>
                    <a:lnTo>
                      <a:pt x="17" y="34"/>
                    </a:lnTo>
                    <a:lnTo>
                      <a:pt x="17" y="34"/>
                    </a:lnTo>
                    <a:lnTo>
                      <a:pt x="15" y="41"/>
                    </a:lnTo>
                    <a:lnTo>
                      <a:pt x="11" y="49"/>
                    </a:lnTo>
                    <a:lnTo>
                      <a:pt x="2" y="62"/>
                    </a:lnTo>
                    <a:lnTo>
                      <a:pt x="2" y="62"/>
                    </a:lnTo>
                    <a:lnTo>
                      <a:pt x="0" y="65"/>
                    </a:lnTo>
                    <a:lnTo>
                      <a:pt x="2" y="68"/>
                    </a:lnTo>
                    <a:lnTo>
                      <a:pt x="4" y="70"/>
                    </a:lnTo>
                    <a:lnTo>
                      <a:pt x="8" y="71"/>
                    </a:lnTo>
                    <a:lnTo>
                      <a:pt x="10" y="70"/>
                    </a:lnTo>
                    <a:lnTo>
                      <a:pt x="12" y="69"/>
                    </a:lnTo>
                    <a:lnTo>
                      <a:pt x="12" y="69"/>
                    </a:lnTo>
                    <a:lnTo>
                      <a:pt x="21" y="53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33" y="28"/>
                    </a:lnTo>
                    <a:lnTo>
                      <a:pt x="37" y="20"/>
                    </a:lnTo>
                    <a:lnTo>
                      <a:pt x="41" y="13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2" y="2"/>
                    </a:lnTo>
                    <a:lnTo>
                      <a:pt x="42" y="1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5"/>
                    </a:lnTo>
                    <a:lnTo>
                      <a:pt x="3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1" name="Freeform 197"/>
              <p:cNvSpPr>
                <a:spLocks/>
              </p:cNvSpPr>
              <p:nvPr/>
            </p:nvSpPr>
            <p:spPr bwMode="auto">
              <a:xfrm>
                <a:off x="3333751" y="4792663"/>
                <a:ext cx="12700" cy="30163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23" y="5"/>
                  </a:cxn>
                  <a:cxn ang="0">
                    <a:pos x="21" y="13"/>
                  </a:cxn>
                  <a:cxn ang="0">
                    <a:pos x="16" y="21"/>
                  </a:cxn>
                  <a:cxn ang="0">
                    <a:pos x="10" y="28"/>
                  </a:cxn>
                  <a:cxn ang="0">
                    <a:pos x="6" y="36"/>
                  </a:cxn>
                  <a:cxn ang="0">
                    <a:pos x="6" y="36"/>
                  </a:cxn>
                  <a:cxn ang="0">
                    <a:pos x="4" y="44"/>
                  </a:cxn>
                  <a:cxn ang="0">
                    <a:pos x="1" y="52"/>
                  </a:cxn>
                  <a:cxn ang="0">
                    <a:pos x="0" y="69"/>
                  </a:cxn>
                  <a:cxn ang="0">
                    <a:pos x="0" y="69"/>
                  </a:cxn>
                  <a:cxn ang="0">
                    <a:pos x="1" y="72"/>
                  </a:cxn>
                  <a:cxn ang="0">
                    <a:pos x="1" y="74"/>
                  </a:cxn>
                  <a:cxn ang="0">
                    <a:pos x="5" y="75"/>
                  </a:cxn>
                  <a:cxn ang="0">
                    <a:pos x="9" y="74"/>
                  </a:cxn>
                  <a:cxn ang="0">
                    <a:pos x="10" y="72"/>
                  </a:cxn>
                  <a:cxn ang="0">
                    <a:pos x="12" y="69"/>
                  </a:cxn>
                  <a:cxn ang="0">
                    <a:pos x="12" y="69"/>
                  </a:cxn>
                  <a:cxn ang="0">
                    <a:pos x="13" y="58"/>
                  </a:cxn>
                  <a:cxn ang="0">
                    <a:pos x="14" y="48"/>
                  </a:cxn>
                  <a:cxn ang="0">
                    <a:pos x="18" y="38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7" y="23"/>
                  </a:cxn>
                  <a:cxn ang="0">
                    <a:pos x="31" y="18"/>
                  </a:cxn>
                  <a:cxn ang="0">
                    <a:pos x="33" y="11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5" y="1"/>
                  </a:cxn>
                  <a:cxn ang="0">
                    <a:pos x="23" y="2"/>
                  </a:cxn>
                  <a:cxn ang="0">
                    <a:pos x="23" y="5"/>
                  </a:cxn>
                  <a:cxn ang="0">
                    <a:pos x="23" y="5"/>
                  </a:cxn>
                </a:cxnLst>
                <a:rect l="0" t="0" r="r" b="b"/>
                <a:pathLst>
                  <a:path w="34" h="75">
                    <a:moveTo>
                      <a:pt x="23" y="5"/>
                    </a:moveTo>
                    <a:lnTo>
                      <a:pt x="23" y="5"/>
                    </a:lnTo>
                    <a:lnTo>
                      <a:pt x="21" y="13"/>
                    </a:lnTo>
                    <a:lnTo>
                      <a:pt x="16" y="21"/>
                    </a:lnTo>
                    <a:lnTo>
                      <a:pt x="10" y="28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4" y="44"/>
                    </a:lnTo>
                    <a:lnTo>
                      <a:pt x="1" y="5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5" y="75"/>
                    </a:lnTo>
                    <a:lnTo>
                      <a:pt x="9" y="74"/>
                    </a:lnTo>
                    <a:lnTo>
                      <a:pt x="10" y="72"/>
                    </a:lnTo>
                    <a:lnTo>
                      <a:pt x="12" y="69"/>
                    </a:lnTo>
                    <a:lnTo>
                      <a:pt x="12" y="69"/>
                    </a:lnTo>
                    <a:lnTo>
                      <a:pt x="13" y="58"/>
                    </a:lnTo>
                    <a:lnTo>
                      <a:pt x="14" y="48"/>
                    </a:lnTo>
                    <a:lnTo>
                      <a:pt x="18" y="38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27" y="23"/>
                    </a:lnTo>
                    <a:lnTo>
                      <a:pt x="31" y="18"/>
                    </a:lnTo>
                    <a:lnTo>
                      <a:pt x="33" y="11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2" name="Freeform 198"/>
              <p:cNvSpPr>
                <a:spLocks/>
              </p:cNvSpPr>
              <p:nvPr/>
            </p:nvSpPr>
            <p:spPr bwMode="auto">
              <a:xfrm>
                <a:off x="3373438" y="4795838"/>
                <a:ext cx="17463" cy="28575"/>
              </a:xfrm>
              <a:custGeom>
                <a:avLst/>
                <a:gdLst/>
                <a:ahLst/>
                <a:cxnLst>
                  <a:cxn ang="0">
                    <a:pos x="36" y="3"/>
                  </a:cxn>
                  <a:cxn ang="0">
                    <a:pos x="36" y="3"/>
                  </a:cxn>
                  <a:cxn ang="0">
                    <a:pos x="26" y="14"/>
                  </a:cxn>
                  <a:cxn ang="0">
                    <a:pos x="17" y="28"/>
                  </a:cxn>
                  <a:cxn ang="0">
                    <a:pos x="17" y="28"/>
                  </a:cxn>
                  <a:cxn ang="0">
                    <a:pos x="12" y="35"/>
                  </a:cxn>
                  <a:cxn ang="0">
                    <a:pos x="8" y="43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3" y="68"/>
                  </a:cxn>
                  <a:cxn ang="0">
                    <a:pos x="6" y="69"/>
                  </a:cxn>
                  <a:cxn ang="0">
                    <a:pos x="7" y="69"/>
                  </a:cxn>
                  <a:cxn ang="0">
                    <a:pos x="9" y="68"/>
                  </a:cxn>
                  <a:cxn ang="0">
                    <a:pos x="11" y="65"/>
                  </a:cxn>
                  <a:cxn ang="0">
                    <a:pos x="11" y="65"/>
                  </a:cxn>
                  <a:cxn ang="0">
                    <a:pos x="23" y="39"/>
                  </a:cxn>
                  <a:cxn ang="0">
                    <a:pos x="23" y="39"/>
                  </a:cxn>
                  <a:cxn ang="0">
                    <a:pos x="26" y="31"/>
                  </a:cxn>
                  <a:cxn ang="0">
                    <a:pos x="32" y="24"/>
                  </a:cxn>
                  <a:cxn ang="0">
                    <a:pos x="43" y="11"/>
                  </a:cxn>
                  <a:cxn ang="0">
                    <a:pos x="43" y="11"/>
                  </a:cxn>
                  <a:cxn ang="0">
                    <a:pos x="45" y="8"/>
                  </a:cxn>
                  <a:cxn ang="0">
                    <a:pos x="46" y="5"/>
                  </a:cxn>
                  <a:cxn ang="0">
                    <a:pos x="43" y="3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6" y="3"/>
                  </a:cxn>
                  <a:cxn ang="0">
                    <a:pos x="36" y="3"/>
                  </a:cxn>
                </a:cxnLst>
                <a:rect l="0" t="0" r="r" b="b"/>
                <a:pathLst>
                  <a:path w="46" h="69">
                    <a:moveTo>
                      <a:pt x="36" y="3"/>
                    </a:moveTo>
                    <a:lnTo>
                      <a:pt x="36" y="3"/>
                    </a:lnTo>
                    <a:lnTo>
                      <a:pt x="26" y="14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12" y="35"/>
                    </a:lnTo>
                    <a:lnTo>
                      <a:pt x="8" y="43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3" y="68"/>
                    </a:lnTo>
                    <a:lnTo>
                      <a:pt x="6" y="69"/>
                    </a:lnTo>
                    <a:lnTo>
                      <a:pt x="7" y="69"/>
                    </a:lnTo>
                    <a:lnTo>
                      <a:pt x="9" y="68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23" y="39"/>
                    </a:lnTo>
                    <a:lnTo>
                      <a:pt x="23" y="39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3" y="11"/>
                    </a:lnTo>
                    <a:lnTo>
                      <a:pt x="43" y="11"/>
                    </a:lnTo>
                    <a:lnTo>
                      <a:pt x="45" y="8"/>
                    </a:lnTo>
                    <a:lnTo>
                      <a:pt x="46" y="5"/>
                    </a:lnTo>
                    <a:lnTo>
                      <a:pt x="43" y="3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6" y="3"/>
                    </a:lnTo>
                    <a:lnTo>
                      <a:pt x="3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3" name="Freeform 199"/>
              <p:cNvSpPr>
                <a:spLocks/>
              </p:cNvSpPr>
              <p:nvPr/>
            </p:nvSpPr>
            <p:spPr bwMode="auto">
              <a:xfrm>
                <a:off x="3433763" y="4795838"/>
                <a:ext cx="14288" cy="2222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5" y="10"/>
                  </a:cxn>
                  <a:cxn ang="0">
                    <a:pos x="21" y="14"/>
                  </a:cxn>
                  <a:cxn ang="0">
                    <a:pos x="13" y="24"/>
                  </a:cxn>
                  <a:cxn ang="0">
                    <a:pos x="13" y="24"/>
                  </a:cxn>
                  <a:cxn ang="0">
                    <a:pos x="9" y="29"/>
                  </a:cxn>
                  <a:cxn ang="0">
                    <a:pos x="5" y="36"/>
                  </a:cxn>
                  <a:cxn ang="0">
                    <a:pos x="5" y="36"/>
                  </a:cxn>
                  <a:cxn ang="0">
                    <a:pos x="1" y="48"/>
                  </a:cxn>
                  <a:cxn ang="0">
                    <a:pos x="1" y="48"/>
                  </a:cxn>
                  <a:cxn ang="0">
                    <a:pos x="0" y="50"/>
                  </a:cxn>
                  <a:cxn ang="0">
                    <a:pos x="1" y="53"/>
                  </a:cxn>
                  <a:cxn ang="0">
                    <a:pos x="4" y="55"/>
                  </a:cxn>
                  <a:cxn ang="0">
                    <a:pos x="5" y="57"/>
                  </a:cxn>
                  <a:cxn ang="0">
                    <a:pos x="8" y="57"/>
                  </a:cxn>
                  <a:cxn ang="0">
                    <a:pos x="9" y="55"/>
                  </a:cxn>
                  <a:cxn ang="0">
                    <a:pos x="11" y="54"/>
                  </a:cxn>
                  <a:cxn ang="0">
                    <a:pos x="11" y="54"/>
                  </a:cxn>
                  <a:cxn ang="0">
                    <a:pos x="17" y="40"/>
                  </a:cxn>
                  <a:cxn ang="0">
                    <a:pos x="21" y="33"/>
                  </a:cxn>
                  <a:cxn ang="0">
                    <a:pos x="25" y="27"/>
                  </a:cxn>
                  <a:cxn ang="0">
                    <a:pos x="25" y="27"/>
                  </a:cxn>
                  <a:cxn ang="0">
                    <a:pos x="33" y="17"/>
                  </a:cxn>
                  <a:cxn ang="0">
                    <a:pos x="35" y="12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8" y="4"/>
                  </a:cxn>
                  <a:cxn ang="0">
                    <a:pos x="38" y="3"/>
                  </a:cxn>
                  <a:cxn ang="0">
                    <a:pos x="37" y="0"/>
                  </a:cxn>
                  <a:cxn ang="0">
                    <a:pos x="34" y="0"/>
                  </a:cxn>
                  <a:cxn ang="0">
                    <a:pos x="30" y="0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8" h="57">
                    <a:moveTo>
                      <a:pt x="28" y="4"/>
                    </a:moveTo>
                    <a:lnTo>
                      <a:pt x="28" y="4"/>
                    </a:lnTo>
                    <a:lnTo>
                      <a:pt x="25" y="10"/>
                    </a:lnTo>
                    <a:lnTo>
                      <a:pt x="21" y="1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9" y="29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0"/>
                    </a:lnTo>
                    <a:lnTo>
                      <a:pt x="1" y="53"/>
                    </a:lnTo>
                    <a:lnTo>
                      <a:pt x="4" y="55"/>
                    </a:lnTo>
                    <a:lnTo>
                      <a:pt x="5" y="57"/>
                    </a:lnTo>
                    <a:lnTo>
                      <a:pt x="8" y="57"/>
                    </a:lnTo>
                    <a:lnTo>
                      <a:pt x="9" y="55"/>
                    </a:lnTo>
                    <a:lnTo>
                      <a:pt x="11" y="54"/>
                    </a:lnTo>
                    <a:lnTo>
                      <a:pt x="11" y="54"/>
                    </a:lnTo>
                    <a:lnTo>
                      <a:pt x="17" y="40"/>
                    </a:lnTo>
                    <a:lnTo>
                      <a:pt x="21" y="33"/>
                    </a:lnTo>
                    <a:lnTo>
                      <a:pt x="25" y="27"/>
                    </a:lnTo>
                    <a:lnTo>
                      <a:pt x="25" y="27"/>
                    </a:lnTo>
                    <a:lnTo>
                      <a:pt x="33" y="17"/>
                    </a:lnTo>
                    <a:lnTo>
                      <a:pt x="35" y="12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8" y="4"/>
                    </a:lnTo>
                    <a:lnTo>
                      <a:pt x="38" y="3"/>
                    </a:lnTo>
                    <a:lnTo>
                      <a:pt x="37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4" name="Freeform 200"/>
              <p:cNvSpPr>
                <a:spLocks/>
              </p:cNvSpPr>
              <p:nvPr/>
            </p:nvSpPr>
            <p:spPr bwMode="auto">
              <a:xfrm>
                <a:off x="3473451" y="4794250"/>
                <a:ext cx="17463" cy="285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4" y="18"/>
                  </a:cxn>
                  <a:cxn ang="0">
                    <a:pos x="16" y="32"/>
                  </a:cxn>
                  <a:cxn ang="0">
                    <a:pos x="8" y="46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0" y="63"/>
                  </a:cxn>
                  <a:cxn ang="0">
                    <a:pos x="0" y="66"/>
                  </a:cxn>
                  <a:cxn ang="0">
                    <a:pos x="4" y="68"/>
                  </a:cxn>
                  <a:cxn ang="0">
                    <a:pos x="6" y="69"/>
                  </a:cxn>
                  <a:cxn ang="0">
                    <a:pos x="8" y="69"/>
                  </a:cxn>
                  <a:cxn ang="0">
                    <a:pos x="10" y="68"/>
                  </a:cxn>
                  <a:cxn ang="0">
                    <a:pos x="11" y="67"/>
                  </a:cxn>
                  <a:cxn ang="0">
                    <a:pos x="11" y="67"/>
                  </a:cxn>
                  <a:cxn ang="0">
                    <a:pos x="17" y="51"/>
                  </a:cxn>
                  <a:cxn ang="0">
                    <a:pos x="27" y="38"/>
                  </a:cxn>
                  <a:cxn ang="0">
                    <a:pos x="34" y="24"/>
                  </a:cxn>
                  <a:cxn ang="0">
                    <a:pos x="41" y="9"/>
                  </a:cxn>
                  <a:cxn ang="0">
                    <a:pos x="41" y="9"/>
                  </a:cxn>
                  <a:cxn ang="0">
                    <a:pos x="42" y="7"/>
                  </a:cxn>
                  <a:cxn ang="0">
                    <a:pos x="41" y="4"/>
                  </a:cxn>
                  <a:cxn ang="0">
                    <a:pos x="38" y="1"/>
                  </a:cxn>
                  <a:cxn ang="0">
                    <a:pos x="37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2" h="69">
                    <a:moveTo>
                      <a:pt x="32" y="4"/>
                    </a:moveTo>
                    <a:lnTo>
                      <a:pt x="32" y="4"/>
                    </a:lnTo>
                    <a:lnTo>
                      <a:pt x="24" y="18"/>
                    </a:lnTo>
                    <a:lnTo>
                      <a:pt x="16" y="32"/>
                    </a:lnTo>
                    <a:lnTo>
                      <a:pt x="8" y="46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3"/>
                    </a:lnTo>
                    <a:lnTo>
                      <a:pt x="0" y="66"/>
                    </a:lnTo>
                    <a:lnTo>
                      <a:pt x="4" y="68"/>
                    </a:lnTo>
                    <a:lnTo>
                      <a:pt x="6" y="69"/>
                    </a:lnTo>
                    <a:lnTo>
                      <a:pt x="8" y="69"/>
                    </a:lnTo>
                    <a:lnTo>
                      <a:pt x="10" y="68"/>
                    </a:lnTo>
                    <a:lnTo>
                      <a:pt x="11" y="67"/>
                    </a:lnTo>
                    <a:lnTo>
                      <a:pt x="11" y="67"/>
                    </a:lnTo>
                    <a:lnTo>
                      <a:pt x="17" y="51"/>
                    </a:lnTo>
                    <a:lnTo>
                      <a:pt x="27" y="38"/>
                    </a:lnTo>
                    <a:lnTo>
                      <a:pt x="34" y="24"/>
                    </a:lnTo>
                    <a:lnTo>
                      <a:pt x="41" y="9"/>
                    </a:lnTo>
                    <a:lnTo>
                      <a:pt x="41" y="9"/>
                    </a:lnTo>
                    <a:lnTo>
                      <a:pt x="42" y="7"/>
                    </a:lnTo>
                    <a:lnTo>
                      <a:pt x="41" y="4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5" name="Freeform 201"/>
              <p:cNvSpPr>
                <a:spLocks/>
              </p:cNvSpPr>
              <p:nvPr/>
            </p:nvSpPr>
            <p:spPr bwMode="auto">
              <a:xfrm>
                <a:off x="3538538" y="4792663"/>
                <a:ext cx="15875" cy="26988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25" y="10"/>
                  </a:cxn>
                  <a:cxn ang="0">
                    <a:pos x="20" y="17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5" y="36"/>
                  </a:cxn>
                  <a:cxn ang="0">
                    <a:pos x="3" y="44"/>
                  </a:cxn>
                  <a:cxn ang="0">
                    <a:pos x="1" y="53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6"/>
                  </a:cxn>
                  <a:cxn ang="0">
                    <a:pos x="5" y="68"/>
                  </a:cxn>
                  <a:cxn ang="0">
                    <a:pos x="9" y="66"/>
                  </a:cxn>
                  <a:cxn ang="0">
                    <a:pos x="10" y="64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3" y="53"/>
                  </a:cxn>
                  <a:cxn ang="0">
                    <a:pos x="14" y="44"/>
                  </a:cxn>
                  <a:cxn ang="0">
                    <a:pos x="18" y="3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7" y="23"/>
                  </a:cxn>
                  <a:cxn ang="0">
                    <a:pos x="31" y="18"/>
                  </a:cxn>
                  <a:cxn ang="0">
                    <a:pos x="35" y="13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38" y="4"/>
                  </a:cxn>
                  <a:cxn ang="0">
                    <a:pos x="37" y="2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38" h="68">
                    <a:moveTo>
                      <a:pt x="26" y="4"/>
                    </a:moveTo>
                    <a:lnTo>
                      <a:pt x="26" y="4"/>
                    </a:lnTo>
                    <a:lnTo>
                      <a:pt x="25" y="10"/>
                    </a:lnTo>
                    <a:lnTo>
                      <a:pt x="20" y="17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5" y="36"/>
                    </a:lnTo>
                    <a:lnTo>
                      <a:pt x="3" y="44"/>
                    </a:lnTo>
                    <a:lnTo>
                      <a:pt x="1" y="53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6"/>
                    </a:lnTo>
                    <a:lnTo>
                      <a:pt x="5" y="68"/>
                    </a:lnTo>
                    <a:lnTo>
                      <a:pt x="9" y="66"/>
                    </a:lnTo>
                    <a:lnTo>
                      <a:pt x="10" y="64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3" y="53"/>
                    </a:lnTo>
                    <a:lnTo>
                      <a:pt x="14" y="44"/>
                    </a:lnTo>
                    <a:lnTo>
                      <a:pt x="18" y="36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27" y="23"/>
                    </a:lnTo>
                    <a:lnTo>
                      <a:pt x="31" y="18"/>
                    </a:lnTo>
                    <a:lnTo>
                      <a:pt x="35" y="13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4"/>
                    </a:lnTo>
                    <a:lnTo>
                      <a:pt x="37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6" name="Freeform 202"/>
              <p:cNvSpPr>
                <a:spLocks/>
              </p:cNvSpPr>
              <p:nvPr/>
            </p:nvSpPr>
            <p:spPr bwMode="auto">
              <a:xfrm>
                <a:off x="3573463" y="4792663"/>
                <a:ext cx="23813" cy="30163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52" y="0"/>
                  </a:cxn>
                  <a:cxn ang="0">
                    <a:pos x="44" y="5"/>
                  </a:cxn>
                  <a:cxn ang="0">
                    <a:pos x="37" y="13"/>
                  </a:cxn>
                  <a:cxn ang="0">
                    <a:pos x="27" y="27"/>
                  </a:cxn>
                  <a:cxn ang="0">
                    <a:pos x="27" y="27"/>
                  </a:cxn>
                  <a:cxn ang="0">
                    <a:pos x="14" y="47"/>
                  </a:cxn>
                  <a:cxn ang="0">
                    <a:pos x="6" y="56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2" y="74"/>
                  </a:cxn>
                  <a:cxn ang="0">
                    <a:pos x="6" y="75"/>
                  </a:cxn>
                  <a:cxn ang="0">
                    <a:pos x="9" y="74"/>
                  </a:cxn>
                  <a:cxn ang="0">
                    <a:pos x="10" y="73"/>
                  </a:cxn>
                  <a:cxn ang="0">
                    <a:pos x="10" y="73"/>
                  </a:cxn>
                  <a:cxn ang="0">
                    <a:pos x="20" y="57"/>
                  </a:cxn>
                  <a:cxn ang="0">
                    <a:pos x="31" y="41"/>
                  </a:cxn>
                  <a:cxn ang="0">
                    <a:pos x="31" y="41"/>
                  </a:cxn>
                  <a:cxn ang="0">
                    <a:pos x="43" y="24"/>
                  </a:cxn>
                  <a:cxn ang="0">
                    <a:pos x="49" y="17"/>
                  </a:cxn>
                  <a:cxn ang="0">
                    <a:pos x="53" y="13"/>
                  </a:cxn>
                  <a:cxn ang="0">
                    <a:pos x="57" y="10"/>
                  </a:cxn>
                  <a:cxn ang="0">
                    <a:pos x="57" y="10"/>
                  </a:cxn>
                  <a:cxn ang="0">
                    <a:pos x="60" y="7"/>
                  </a:cxn>
                  <a:cxn ang="0">
                    <a:pos x="60" y="6"/>
                  </a:cxn>
                  <a:cxn ang="0">
                    <a:pos x="60" y="2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2" y="0"/>
                  </a:cxn>
                </a:cxnLst>
                <a:rect l="0" t="0" r="r" b="b"/>
                <a:pathLst>
                  <a:path w="60" h="75">
                    <a:moveTo>
                      <a:pt x="52" y="0"/>
                    </a:moveTo>
                    <a:lnTo>
                      <a:pt x="52" y="0"/>
                    </a:lnTo>
                    <a:lnTo>
                      <a:pt x="44" y="5"/>
                    </a:lnTo>
                    <a:lnTo>
                      <a:pt x="37" y="13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14" y="47"/>
                    </a:lnTo>
                    <a:lnTo>
                      <a:pt x="6" y="56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6" y="75"/>
                    </a:lnTo>
                    <a:lnTo>
                      <a:pt x="9" y="74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20" y="57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43" y="24"/>
                    </a:lnTo>
                    <a:lnTo>
                      <a:pt x="49" y="17"/>
                    </a:lnTo>
                    <a:lnTo>
                      <a:pt x="53" y="13"/>
                    </a:lnTo>
                    <a:lnTo>
                      <a:pt x="57" y="10"/>
                    </a:lnTo>
                    <a:lnTo>
                      <a:pt x="57" y="10"/>
                    </a:lnTo>
                    <a:lnTo>
                      <a:pt x="60" y="7"/>
                    </a:lnTo>
                    <a:lnTo>
                      <a:pt x="60" y="6"/>
                    </a:lnTo>
                    <a:lnTo>
                      <a:pt x="60" y="2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7" name="Freeform 203"/>
              <p:cNvSpPr>
                <a:spLocks/>
              </p:cNvSpPr>
              <p:nvPr/>
            </p:nvSpPr>
            <p:spPr bwMode="auto">
              <a:xfrm>
                <a:off x="3621088" y="4789488"/>
                <a:ext cx="17463" cy="30163"/>
              </a:xfrm>
              <a:custGeom>
                <a:avLst/>
                <a:gdLst/>
                <a:ahLst/>
                <a:cxnLst>
                  <a:cxn ang="0">
                    <a:pos x="34" y="4"/>
                  </a:cxn>
                  <a:cxn ang="0">
                    <a:pos x="34" y="4"/>
                  </a:cxn>
                  <a:cxn ang="0">
                    <a:pos x="30" y="12"/>
                  </a:cxn>
                  <a:cxn ang="0">
                    <a:pos x="26" y="18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2" y="42"/>
                  </a:cxn>
                  <a:cxn ang="0">
                    <a:pos x="8" y="49"/>
                  </a:cxn>
                  <a:cxn ang="0">
                    <a:pos x="6" y="59"/>
                  </a:cxn>
                  <a:cxn ang="0">
                    <a:pos x="2" y="66"/>
                  </a:cxn>
                  <a:cxn ang="0">
                    <a:pos x="2" y="66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3" y="74"/>
                  </a:cxn>
                  <a:cxn ang="0">
                    <a:pos x="7" y="76"/>
                  </a:cxn>
                  <a:cxn ang="0">
                    <a:pos x="9" y="7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5" y="64"/>
                  </a:cxn>
                  <a:cxn ang="0">
                    <a:pos x="19" y="53"/>
                  </a:cxn>
                  <a:cxn ang="0">
                    <a:pos x="23" y="44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34" y="30"/>
                  </a:cxn>
                  <a:cxn ang="0">
                    <a:pos x="38" y="22"/>
                  </a:cxn>
                  <a:cxn ang="0">
                    <a:pos x="46" y="6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2"/>
                  </a:cxn>
                  <a:cxn ang="0">
                    <a:pos x="43" y="1"/>
                  </a:cxn>
                  <a:cxn ang="0">
                    <a:pos x="42" y="0"/>
                  </a:cxn>
                  <a:cxn ang="0">
                    <a:pos x="38" y="0"/>
                  </a:cxn>
                  <a:cxn ang="0">
                    <a:pos x="36" y="1"/>
                  </a:cxn>
                  <a:cxn ang="0">
                    <a:pos x="34" y="4"/>
                  </a:cxn>
                  <a:cxn ang="0">
                    <a:pos x="34" y="4"/>
                  </a:cxn>
                </a:cxnLst>
                <a:rect l="0" t="0" r="r" b="b"/>
                <a:pathLst>
                  <a:path w="46" h="76">
                    <a:moveTo>
                      <a:pt x="34" y="4"/>
                    </a:moveTo>
                    <a:lnTo>
                      <a:pt x="34" y="4"/>
                    </a:lnTo>
                    <a:lnTo>
                      <a:pt x="30" y="12"/>
                    </a:lnTo>
                    <a:lnTo>
                      <a:pt x="26" y="1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2" y="42"/>
                    </a:lnTo>
                    <a:lnTo>
                      <a:pt x="8" y="49"/>
                    </a:lnTo>
                    <a:lnTo>
                      <a:pt x="6" y="59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3" y="74"/>
                    </a:lnTo>
                    <a:lnTo>
                      <a:pt x="7" y="76"/>
                    </a:lnTo>
                    <a:lnTo>
                      <a:pt x="9" y="7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5" y="64"/>
                    </a:lnTo>
                    <a:lnTo>
                      <a:pt x="19" y="53"/>
                    </a:lnTo>
                    <a:lnTo>
                      <a:pt x="23" y="44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4" y="30"/>
                    </a:lnTo>
                    <a:lnTo>
                      <a:pt x="38" y="22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3" y="1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6" y="1"/>
                    </a:lnTo>
                    <a:lnTo>
                      <a:pt x="34" y="4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8" name="Freeform 204"/>
              <p:cNvSpPr>
                <a:spLocks/>
              </p:cNvSpPr>
              <p:nvPr/>
            </p:nvSpPr>
            <p:spPr bwMode="auto">
              <a:xfrm>
                <a:off x="3659188" y="4787900"/>
                <a:ext cx="14288" cy="30163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22" y="14"/>
                  </a:cxn>
                  <a:cxn ang="0">
                    <a:pos x="21" y="22"/>
                  </a:cxn>
                  <a:cxn ang="0">
                    <a:pos x="17" y="30"/>
                  </a:cxn>
                  <a:cxn ang="0">
                    <a:pos x="14" y="38"/>
                  </a:cxn>
                  <a:cxn ang="0">
                    <a:pos x="5" y="52"/>
                  </a:cxn>
                  <a:cxn ang="0">
                    <a:pos x="2" y="60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0" y="70"/>
                  </a:cxn>
                  <a:cxn ang="0">
                    <a:pos x="0" y="73"/>
                  </a:cxn>
                  <a:cxn ang="0">
                    <a:pos x="4" y="76"/>
                  </a:cxn>
                  <a:cxn ang="0">
                    <a:pos x="8" y="76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72"/>
                  </a:cxn>
                  <a:cxn ang="0">
                    <a:pos x="13" y="63"/>
                  </a:cxn>
                  <a:cxn ang="0">
                    <a:pos x="17" y="55"/>
                  </a:cxn>
                  <a:cxn ang="0">
                    <a:pos x="25" y="39"/>
                  </a:cxn>
                  <a:cxn ang="0">
                    <a:pos x="28" y="31"/>
                  </a:cxn>
                  <a:cxn ang="0">
                    <a:pos x="32" y="23"/>
                  </a:cxn>
                  <a:cxn ang="0">
                    <a:pos x="34" y="14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3" y="1"/>
                  </a:cxn>
                  <a:cxn ang="0">
                    <a:pos x="22" y="2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34" h="76">
                    <a:moveTo>
                      <a:pt x="22" y="5"/>
                    </a:moveTo>
                    <a:lnTo>
                      <a:pt x="22" y="5"/>
                    </a:lnTo>
                    <a:lnTo>
                      <a:pt x="22" y="14"/>
                    </a:lnTo>
                    <a:lnTo>
                      <a:pt x="21" y="22"/>
                    </a:lnTo>
                    <a:lnTo>
                      <a:pt x="17" y="30"/>
                    </a:lnTo>
                    <a:lnTo>
                      <a:pt x="14" y="38"/>
                    </a:lnTo>
                    <a:lnTo>
                      <a:pt x="5" y="52"/>
                    </a:lnTo>
                    <a:lnTo>
                      <a:pt x="2" y="60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3"/>
                    </a:lnTo>
                    <a:lnTo>
                      <a:pt x="4" y="76"/>
                    </a:lnTo>
                    <a:lnTo>
                      <a:pt x="8" y="76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3" y="63"/>
                    </a:lnTo>
                    <a:lnTo>
                      <a:pt x="17" y="55"/>
                    </a:lnTo>
                    <a:lnTo>
                      <a:pt x="25" y="39"/>
                    </a:lnTo>
                    <a:lnTo>
                      <a:pt x="28" y="31"/>
                    </a:lnTo>
                    <a:lnTo>
                      <a:pt x="32" y="23"/>
                    </a:lnTo>
                    <a:lnTo>
                      <a:pt x="34" y="14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22" y="2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9" name="Freeform 206"/>
              <p:cNvSpPr>
                <a:spLocks/>
              </p:cNvSpPr>
              <p:nvPr/>
            </p:nvSpPr>
            <p:spPr bwMode="auto">
              <a:xfrm>
                <a:off x="3697289" y="4783138"/>
                <a:ext cx="17463" cy="23813"/>
              </a:xfrm>
              <a:custGeom>
                <a:avLst/>
                <a:gdLst/>
                <a:ahLst/>
                <a:cxnLst>
                  <a:cxn ang="0">
                    <a:pos x="30" y="3"/>
                  </a:cxn>
                  <a:cxn ang="0">
                    <a:pos x="30" y="3"/>
                  </a:cxn>
                  <a:cxn ang="0">
                    <a:pos x="26" y="10"/>
                  </a:cxn>
                  <a:cxn ang="0">
                    <a:pos x="22" y="16"/>
                  </a:cxn>
                  <a:cxn ang="0">
                    <a:pos x="12" y="27"/>
                  </a:cxn>
                  <a:cxn ang="0">
                    <a:pos x="12" y="27"/>
                  </a:cxn>
                  <a:cxn ang="0">
                    <a:pos x="8" y="32"/>
                  </a:cxn>
                  <a:cxn ang="0">
                    <a:pos x="5" y="38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0" y="57"/>
                  </a:cxn>
                  <a:cxn ang="0">
                    <a:pos x="3" y="59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5" y="44"/>
                  </a:cxn>
                  <a:cxn ang="0">
                    <a:pos x="15" y="44"/>
                  </a:cxn>
                  <a:cxn ang="0">
                    <a:pos x="16" y="40"/>
                  </a:cxn>
                  <a:cxn ang="0">
                    <a:pos x="18" y="36"/>
                  </a:cxn>
                  <a:cxn ang="0">
                    <a:pos x="25" y="29"/>
                  </a:cxn>
                  <a:cxn ang="0">
                    <a:pos x="25" y="29"/>
                  </a:cxn>
                  <a:cxn ang="0">
                    <a:pos x="34" y="19"/>
                  </a:cxn>
                  <a:cxn ang="0">
                    <a:pos x="38" y="13"/>
                  </a:cxn>
                  <a:cxn ang="0">
                    <a:pos x="41" y="7"/>
                  </a:cxn>
                  <a:cxn ang="0">
                    <a:pos x="41" y="7"/>
                  </a:cxn>
                  <a:cxn ang="0">
                    <a:pos x="42" y="4"/>
                  </a:cxn>
                  <a:cxn ang="0">
                    <a:pos x="41" y="2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3" y="0"/>
                  </a:cxn>
                  <a:cxn ang="0">
                    <a:pos x="32" y="2"/>
                  </a:cxn>
                  <a:cxn ang="0">
                    <a:pos x="30" y="3"/>
                  </a:cxn>
                  <a:cxn ang="0">
                    <a:pos x="30" y="3"/>
                  </a:cxn>
                </a:cxnLst>
                <a:rect l="0" t="0" r="r" b="b"/>
                <a:pathLst>
                  <a:path w="42" h="61">
                    <a:moveTo>
                      <a:pt x="30" y="3"/>
                    </a:moveTo>
                    <a:lnTo>
                      <a:pt x="30" y="3"/>
                    </a:lnTo>
                    <a:lnTo>
                      <a:pt x="26" y="10"/>
                    </a:lnTo>
                    <a:lnTo>
                      <a:pt x="22" y="16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8" y="32"/>
                    </a:lnTo>
                    <a:lnTo>
                      <a:pt x="5" y="38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3" y="59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5" y="44"/>
                    </a:lnTo>
                    <a:lnTo>
                      <a:pt x="15" y="44"/>
                    </a:lnTo>
                    <a:lnTo>
                      <a:pt x="16" y="40"/>
                    </a:lnTo>
                    <a:lnTo>
                      <a:pt x="18" y="36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34" y="19"/>
                    </a:lnTo>
                    <a:lnTo>
                      <a:pt x="38" y="13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2" y="4"/>
                    </a:lnTo>
                    <a:lnTo>
                      <a:pt x="41" y="2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3" y="0"/>
                    </a:lnTo>
                    <a:lnTo>
                      <a:pt x="32" y="2"/>
                    </a:lnTo>
                    <a:lnTo>
                      <a:pt x="30" y="3"/>
                    </a:lnTo>
                    <a:lnTo>
                      <a:pt x="3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0" name="Freeform 207"/>
              <p:cNvSpPr>
                <a:spLocks/>
              </p:cNvSpPr>
              <p:nvPr/>
            </p:nvSpPr>
            <p:spPr bwMode="auto">
              <a:xfrm>
                <a:off x="3732214" y="4783138"/>
                <a:ext cx="14288" cy="30163"/>
              </a:xfrm>
              <a:custGeom>
                <a:avLst/>
                <a:gdLst/>
                <a:ahLst/>
                <a:cxnLst>
                  <a:cxn ang="0">
                    <a:pos x="27" y="3"/>
                  </a:cxn>
                  <a:cxn ang="0">
                    <a:pos x="27" y="3"/>
                  </a:cxn>
                  <a:cxn ang="0">
                    <a:pos x="18" y="18"/>
                  </a:cxn>
                  <a:cxn ang="0">
                    <a:pos x="14" y="26"/>
                  </a:cxn>
                  <a:cxn ang="0">
                    <a:pos x="10" y="34"/>
                  </a:cxn>
                  <a:cxn ang="0">
                    <a:pos x="10" y="34"/>
                  </a:cxn>
                  <a:cxn ang="0">
                    <a:pos x="6" y="51"/>
                  </a:cxn>
                  <a:cxn ang="0">
                    <a:pos x="3" y="60"/>
                  </a:cxn>
                  <a:cxn ang="0">
                    <a:pos x="0" y="69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1" y="73"/>
                  </a:cxn>
                  <a:cxn ang="0">
                    <a:pos x="2" y="75"/>
                  </a:cxn>
                  <a:cxn ang="0">
                    <a:pos x="3" y="76"/>
                  </a:cxn>
                  <a:cxn ang="0">
                    <a:pos x="7" y="76"/>
                  </a:cxn>
                  <a:cxn ang="0">
                    <a:pos x="10" y="75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7" y="56"/>
                  </a:cxn>
                  <a:cxn ang="0">
                    <a:pos x="20" y="41"/>
                  </a:cxn>
                  <a:cxn ang="0">
                    <a:pos x="20" y="41"/>
                  </a:cxn>
                  <a:cxn ang="0">
                    <a:pos x="23" y="33"/>
                  </a:cxn>
                  <a:cxn ang="0">
                    <a:pos x="28" y="25"/>
                  </a:cxn>
                  <a:cxn ang="0">
                    <a:pos x="37" y="9"/>
                  </a:cxn>
                  <a:cxn ang="0">
                    <a:pos x="37" y="9"/>
                  </a:cxn>
                  <a:cxn ang="0">
                    <a:pos x="37" y="7"/>
                  </a:cxn>
                  <a:cxn ang="0">
                    <a:pos x="37" y="4"/>
                  </a:cxn>
                  <a:cxn ang="0">
                    <a:pos x="35" y="1"/>
                  </a:cxn>
                  <a:cxn ang="0">
                    <a:pos x="31" y="0"/>
                  </a:cxn>
                  <a:cxn ang="0">
                    <a:pos x="28" y="1"/>
                  </a:cxn>
                  <a:cxn ang="0">
                    <a:pos x="27" y="3"/>
                  </a:cxn>
                  <a:cxn ang="0">
                    <a:pos x="27" y="3"/>
                  </a:cxn>
                </a:cxnLst>
                <a:rect l="0" t="0" r="r" b="b"/>
                <a:pathLst>
                  <a:path w="37" h="76">
                    <a:moveTo>
                      <a:pt x="27" y="3"/>
                    </a:moveTo>
                    <a:lnTo>
                      <a:pt x="27" y="3"/>
                    </a:lnTo>
                    <a:lnTo>
                      <a:pt x="18" y="18"/>
                    </a:lnTo>
                    <a:lnTo>
                      <a:pt x="14" y="26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6" y="51"/>
                    </a:lnTo>
                    <a:lnTo>
                      <a:pt x="3" y="6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1" y="73"/>
                    </a:lnTo>
                    <a:lnTo>
                      <a:pt x="2" y="75"/>
                    </a:lnTo>
                    <a:lnTo>
                      <a:pt x="3" y="76"/>
                    </a:lnTo>
                    <a:lnTo>
                      <a:pt x="7" y="76"/>
                    </a:lnTo>
                    <a:lnTo>
                      <a:pt x="10" y="75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7" y="56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3" y="33"/>
                    </a:lnTo>
                    <a:lnTo>
                      <a:pt x="28" y="25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37" y="7"/>
                    </a:lnTo>
                    <a:lnTo>
                      <a:pt x="37" y="4"/>
                    </a:lnTo>
                    <a:lnTo>
                      <a:pt x="35" y="1"/>
                    </a:lnTo>
                    <a:lnTo>
                      <a:pt x="31" y="0"/>
                    </a:lnTo>
                    <a:lnTo>
                      <a:pt x="28" y="1"/>
                    </a:lnTo>
                    <a:lnTo>
                      <a:pt x="27" y="3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1" name="Freeform 208"/>
              <p:cNvSpPr>
                <a:spLocks/>
              </p:cNvSpPr>
              <p:nvPr/>
            </p:nvSpPr>
            <p:spPr bwMode="auto">
              <a:xfrm>
                <a:off x="3752851" y="4773613"/>
                <a:ext cx="19050" cy="33338"/>
              </a:xfrm>
              <a:custGeom>
                <a:avLst/>
                <a:gdLst/>
                <a:ahLst/>
                <a:cxnLst>
                  <a:cxn ang="0">
                    <a:pos x="34" y="4"/>
                  </a:cxn>
                  <a:cxn ang="0">
                    <a:pos x="34" y="4"/>
                  </a:cxn>
                  <a:cxn ang="0">
                    <a:pos x="33" y="9"/>
                  </a:cxn>
                  <a:cxn ang="0">
                    <a:pos x="32" y="13"/>
                  </a:cxn>
                  <a:cxn ang="0">
                    <a:pos x="25" y="19"/>
                  </a:cxn>
                  <a:cxn ang="0">
                    <a:pos x="25" y="19"/>
                  </a:cxn>
                  <a:cxn ang="0">
                    <a:pos x="21" y="25"/>
                  </a:cxn>
                  <a:cxn ang="0">
                    <a:pos x="18" y="29"/>
                  </a:cxn>
                  <a:cxn ang="0">
                    <a:pos x="15" y="39"/>
                  </a:cxn>
                  <a:cxn ang="0">
                    <a:pos x="15" y="39"/>
                  </a:cxn>
                  <a:cxn ang="0">
                    <a:pos x="7" y="57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0" y="78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4" y="82"/>
                  </a:cxn>
                  <a:cxn ang="0">
                    <a:pos x="8" y="82"/>
                  </a:cxn>
                  <a:cxn ang="0">
                    <a:pos x="11" y="81"/>
                  </a:cxn>
                  <a:cxn ang="0">
                    <a:pos x="12" y="78"/>
                  </a:cxn>
                  <a:cxn ang="0">
                    <a:pos x="12" y="78"/>
                  </a:cxn>
                  <a:cxn ang="0">
                    <a:pos x="20" y="57"/>
                  </a:cxn>
                  <a:cxn ang="0">
                    <a:pos x="29" y="36"/>
                  </a:cxn>
                  <a:cxn ang="0">
                    <a:pos x="29" y="36"/>
                  </a:cxn>
                  <a:cxn ang="0">
                    <a:pos x="33" y="29"/>
                  </a:cxn>
                  <a:cxn ang="0">
                    <a:pos x="38" y="22"/>
                  </a:cxn>
                  <a:cxn ang="0">
                    <a:pos x="43" y="14"/>
                  </a:cxn>
                  <a:cxn ang="0">
                    <a:pos x="46" y="6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5" y="2"/>
                  </a:cxn>
                  <a:cxn ang="0">
                    <a:pos x="41" y="0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4"/>
                  </a:cxn>
                  <a:cxn ang="0">
                    <a:pos x="34" y="4"/>
                  </a:cxn>
                </a:cxnLst>
                <a:rect l="0" t="0" r="r" b="b"/>
                <a:pathLst>
                  <a:path w="46" h="82">
                    <a:moveTo>
                      <a:pt x="34" y="4"/>
                    </a:moveTo>
                    <a:lnTo>
                      <a:pt x="34" y="4"/>
                    </a:lnTo>
                    <a:lnTo>
                      <a:pt x="33" y="9"/>
                    </a:lnTo>
                    <a:lnTo>
                      <a:pt x="32" y="13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1" y="25"/>
                    </a:lnTo>
                    <a:lnTo>
                      <a:pt x="18" y="2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7" y="57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4" y="82"/>
                    </a:lnTo>
                    <a:lnTo>
                      <a:pt x="8" y="82"/>
                    </a:lnTo>
                    <a:lnTo>
                      <a:pt x="11" y="81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20" y="57"/>
                    </a:lnTo>
                    <a:lnTo>
                      <a:pt x="29" y="36"/>
                    </a:lnTo>
                    <a:lnTo>
                      <a:pt x="29" y="36"/>
                    </a:lnTo>
                    <a:lnTo>
                      <a:pt x="33" y="29"/>
                    </a:lnTo>
                    <a:lnTo>
                      <a:pt x="38" y="22"/>
                    </a:lnTo>
                    <a:lnTo>
                      <a:pt x="43" y="14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5" y="2"/>
                    </a:lnTo>
                    <a:lnTo>
                      <a:pt x="41" y="0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4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2" name="Freeform 209"/>
              <p:cNvSpPr>
                <a:spLocks/>
              </p:cNvSpPr>
              <p:nvPr/>
            </p:nvSpPr>
            <p:spPr bwMode="auto">
              <a:xfrm>
                <a:off x="3402014" y="4460876"/>
                <a:ext cx="55563" cy="69850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135" y="0"/>
                  </a:cxn>
                  <a:cxn ang="0">
                    <a:pos x="131" y="2"/>
                  </a:cxn>
                  <a:cxn ang="0">
                    <a:pos x="126" y="3"/>
                  </a:cxn>
                  <a:cxn ang="0">
                    <a:pos x="117" y="9"/>
                  </a:cxn>
                  <a:cxn ang="0">
                    <a:pos x="109" y="17"/>
                  </a:cxn>
                  <a:cxn ang="0">
                    <a:pos x="102" y="26"/>
                  </a:cxn>
                  <a:cxn ang="0">
                    <a:pos x="89" y="47"/>
                  </a:cxn>
                  <a:cxn ang="0">
                    <a:pos x="79" y="66"/>
                  </a:cxn>
                  <a:cxn ang="0">
                    <a:pos x="79" y="66"/>
                  </a:cxn>
                  <a:cxn ang="0">
                    <a:pos x="68" y="79"/>
                  </a:cxn>
                  <a:cxn ang="0">
                    <a:pos x="58" y="91"/>
                  </a:cxn>
                  <a:cxn ang="0">
                    <a:pos x="36" y="115"/>
                  </a:cxn>
                  <a:cxn ang="0">
                    <a:pos x="25" y="127"/>
                  </a:cxn>
                  <a:cxn ang="0">
                    <a:pos x="16" y="140"/>
                  </a:cxn>
                  <a:cxn ang="0">
                    <a:pos x="7" y="153"/>
                  </a:cxn>
                  <a:cxn ang="0">
                    <a:pos x="0" y="169"/>
                  </a:cxn>
                  <a:cxn ang="0">
                    <a:pos x="0" y="169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3" y="174"/>
                  </a:cxn>
                  <a:cxn ang="0">
                    <a:pos x="4" y="176"/>
                  </a:cxn>
                  <a:cxn ang="0">
                    <a:pos x="8" y="176"/>
                  </a:cxn>
                  <a:cxn ang="0">
                    <a:pos x="11" y="174"/>
                  </a:cxn>
                  <a:cxn ang="0">
                    <a:pos x="12" y="172"/>
                  </a:cxn>
                  <a:cxn ang="0">
                    <a:pos x="12" y="172"/>
                  </a:cxn>
                  <a:cxn ang="0">
                    <a:pos x="17" y="160"/>
                  </a:cxn>
                  <a:cxn ang="0">
                    <a:pos x="24" y="148"/>
                  </a:cxn>
                  <a:cxn ang="0">
                    <a:pos x="32" y="138"/>
                  </a:cxn>
                  <a:cxn ang="0">
                    <a:pos x="41" y="126"/>
                  </a:cxn>
                  <a:cxn ang="0">
                    <a:pos x="59" y="105"/>
                  </a:cxn>
                  <a:cxn ang="0">
                    <a:pos x="76" y="87"/>
                  </a:cxn>
                  <a:cxn ang="0">
                    <a:pos x="76" y="87"/>
                  </a:cxn>
                  <a:cxn ang="0">
                    <a:pos x="83" y="79"/>
                  </a:cxn>
                  <a:cxn ang="0">
                    <a:pos x="89" y="68"/>
                  </a:cxn>
                  <a:cxn ang="0">
                    <a:pos x="104" y="43"/>
                  </a:cxn>
                  <a:cxn ang="0">
                    <a:pos x="111" y="32"/>
                  </a:cxn>
                  <a:cxn ang="0">
                    <a:pos x="119" y="23"/>
                  </a:cxn>
                  <a:cxn ang="0">
                    <a:pos x="127" y="15"/>
                  </a:cxn>
                  <a:cxn ang="0">
                    <a:pos x="131" y="13"/>
                  </a:cxn>
                  <a:cxn ang="0">
                    <a:pos x="135" y="12"/>
                  </a:cxn>
                  <a:cxn ang="0">
                    <a:pos x="135" y="12"/>
                  </a:cxn>
                  <a:cxn ang="0">
                    <a:pos x="138" y="12"/>
                  </a:cxn>
                  <a:cxn ang="0">
                    <a:pos x="140" y="9"/>
                  </a:cxn>
                  <a:cxn ang="0">
                    <a:pos x="142" y="6"/>
                  </a:cxn>
                  <a:cxn ang="0">
                    <a:pos x="140" y="4"/>
                  </a:cxn>
                  <a:cxn ang="0">
                    <a:pos x="140" y="2"/>
                  </a:cxn>
                  <a:cxn ang="0">
                    <a:pos x="138" y="2"/>
                  </a:cxn>
                  <a:cxn ang="0">
                    <a:pos x="135" y="0"/>
                  </a:cxn>
                  <a:cxn ang="0">
                    <a:pos x="135" y="0"/>
                  </a:cxn>
                </a:cxnLst>
                <a:rect l="0" t="0" r="r" b="b"/>
                <a:pathLst>
                  <a:path w="142" h="176">
                    <a:moveTo>
                      <a:pt x="135" y="0"/>
                    </a:moveTo>
                    <a:lnTo>
                      <a:pt x="135" y="0"/>
                    </a:lnTo>
                    <a:lnTo>
                      <a:pt x="131" y="2"/>
                    </a:lnTo>
                    <a:lnTo>
                      <a:pt x="126" y="3"/>
                    </a:lnTo>
                    <a:lnTo>
                      <a:pt x="117" y="9"/>
                    </a:lnTo>
                    <a:lnTo>
                      <a:pt x="109" y="17"/>
                    </a:lnTo>
                    <a:lnTo>
                      <a:pt x="102" y="26"/>
                    </a:lnTo>
                    <a:lnTo>
                      <a:pt x="89" y="47"/>
                    </a:lnTo>
                    <a:lnTo>
                      <a:pt x="79" y="66"/>
                    </a:lnTo>
                    <a:lnTo>
                      <a:pt x="79" y="66"/>
                    </a:lnTo>
                    <a:lnTo>
                      <a:pt x="68" y="79"/>
                    </a:lnTo>
                    <a:lnTo>
                      <a:pt x="58" y="91"/>
                    </a:lnTo>
                    <a:lnTo>
                      <a:pt x="36" y="115"/>
                    </a:lnTo>
                    <a:lnTo>
                      <a:pt x="25" y="127"/>
                    </a:lnTo>
                    <a:lnTo>
                      <a:pt x="16" y="140"/>
                    </a:lnTo>
                    <a:lnTo>
                      <a:pt x="7" y="153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3" y="174"/>
                    </a:lnTo>
                    <a:lnTo>
                      <a:pt x="4" y="176"/>
                    </a:lnTo>
                    <a:lnTo>
                      <a:pt x="8" y="176"/>
                    </a:lnTo>
                    <a:lnTo>
                      <a:pt x="11" y="174"/>
                    </a:lnTo>
                    <a:lnTo>
                      <a:pt x="12" y="172"/>
                    </a:lnTo>
                    <a:lnTo>
                      <a:pt x="12" y="172"/>
                    </a:lnTo>
                    <a:lnTo>
                      <a:pt x="17" y="160"/>
                    </a:lnTo>
                    <a:lnTo>
                      <a:pt x="24" y="148"/>
                    </a:lnTo>
                    <a:lnTo>
                      <a:pt x="32" y="138"/>
                    </a:lnTo>
                    <a:lnTo>
                      <a:pt x="41" y="126"/>
                    </a:lnTo>
                    <a:lnTo>
                      <a:pt x="59" y="105"/>
                    </a:lnTo>
                    <a:lnTo>
                      <a:pt x="76" y="87"/>
                    </a:lnTo>
                    <a:lnTo>
                      <a:pt x="76" y="87"/>
                    </a:lnTo>
                    <a:lnTo>
                      <a:pt x="83" y="79"/>
                    </a:lnTo>
                    <a:lnTo>
                      <a:pt x="89" y="68"/>
                    </a:lnTo>
                    <a:lnTo>
                      <a:pt x="104" y="43"/>
                    </a:lnTo>
                    <a:lnTo>
                      <a:pt x="111" y="32"/>
                    </a:lnTo>
                    <a:lnTo>
                      <a:pt x="119" y="23"/>
                    </a:lnTo>
                    <a:lnTo>
                      <a:pt x="127" y="15"/>
                    </a:lnTo>
                    <a:lnTo>
                      <a:pt x="131" y="13"/>
                    </a:lnTo>
                    <a:lnTo>
                      <a:pt x="135" y="12"/>
                    </a:lnTo>
                    <a:lnTo>
                      <a:pt x="135" y="12"/>
                    </a:lnTo>
                    <a:lnTo>
                      <a:pt x="138" y="12"/>
                    </a:lnTo>
                    <a:lnTo>
                      <a:pt x="140" y="9"/>
                    </a:lnTo>
                    <a:lnTo>
                      <a:pt x="142" y="6"/>
                    </a:lnTo>
                    <a:lnTo>
                      <a:pt x="140" y="4"/>
                    </a:lnTo>
                    <a:lnTo>
                      <a:pt x="140" y="2"/>
                    </a:lnTo>
                    <a:lnTo>
                      <a:pt x="138" y="2"/>
                    </a:lnTo>
                    <a:lnTo>
                      <a:pt x="135" y="0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3" name="Freeform 210"/>
              <p:cNvSpPr>
                <a:spLocks/>
              </p:cNvSpPr>
              <p:nvPr/>
            </p:nvSpPr>
            <p:spPr bwMode="auto">
              <a:xfrm>
                <a:off x="3411539" y="4460876"/>
                <a:ext cx="73025" cy="104775"/>
              </a:xfrm>
              <a:custGeom>
                <a:avLst/>
                <a:gdLst/>
                <a:ahLst/>
                <a:cxnLst>
                  <a:cxn ang="0">
                    <a:pos x="174" y="3"/>
                  </a:cxn>
                  <a:cxn ang="0">
                    <a:pos x="174" y="3"/>
                  </a:cxn>
                  <a:cxn ang="0">
                    <a:pos x="126" y="63"/>
                  </a:cxn>
                  <a:cxn ang="0">
                    <a:pos x="102" y="94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54" y="161"/>
                  </a:cxn>
                  <a:cxn ang="0">
                    <a:pos x="28" y="199"/>
                  </a:cxn>
                  <a:cxn ang="0">
                    <a:pos x="28" y="199"/>
                  </a:cxn>
                  <a:cxn ang="0">
                    <a:pos x="19" y="212"/>
                  </a:cxn>
                  <a:cxn ang="0">
                    <a:pos x="11" y="227"/>
                  </a:cxn>
                  <a:cxn ang="0">
                    <a:pos x="4" y="241"/>
                  </a:cxn>
                  <a:cxn ang="0">
                    <a:pos x="2" y="249"/>
                  </a:cxn>
                  <a:cxn ang="0">
                    <a:pos x="0" y="258"/>
                  </a:cxn>
                  <a:cxn ang="0">
                    <a:pos x="0" y="258"/>
                  </a:cxn>
                  <a:cxn ang="0">
                    <a:pos x="2" y="261"/>
                  </a:cxn>
                  <a:cxn ang="0">
                    <a:pos x="3" y="262"/>
                  </a:cxn>
                  <a:cxn ang="0">
                    <a:pos x="4" y="263"/>
                  </a:cxn>
                  <a:cxn ang="0">
                    <a:pos x="6" y="263"/>
                  </a:cxn>
                  <a:cxn ang="0">
                    <a:pos x="11" y="262"/>
                  </a:cxn>
                  <a:cxn ang="0">
                    <a:pos x="12" y="261"/>
                  </a:cxn>
                  <a:cxn ang="0">
                    <a:pos x="12" y="258"/>
                  </a:cxn>
                  <a:cxn ang="0">
                    <a:pos x="12" y="258"/>
                  </a:cxn>
                  <a:cxn ang="0">
                    <a:pos x="15" y="247"/>
                  </a:cxn>
                  <a:cxn ang="0">
                    <a:pos x="17" y="238"/>
                  </a:cxn>
                  <a:cxn ang="0">
                    <a:pos x="21" y="229"/>
                  </a:cxn>
                  <a:cxn ang="0">
                    <a:pos x="27" y="220"/>
                  </a:cxn>
                  <a:cxn ang="0">
                    <a:pos x="38" y="203"/>
                  </a:cxn>
                  <a:cxn ang="0">
                    <a:pos x="50" y="187"/>
                  </a:cxn>
                  <a:cxn ang="0">
                    <a:pos x="50" y="187"/>
                  </a:cxn>
                  <a:cxn ang="0">
                    <a:pos x="89" y="131"/>
                  </a:cxn>
                  <a:cxn ang="0">
                    <a:pos x="89" y="131"/>
                  </a:cxn>
                  <a:cxn ang="0">
                    <a:pos x="112" y="100"/>
                  </a:cxn>
                  <a:cxn ang="0">
                    <a:pos x="135" y="70"/>
                  </a:cxn>
                  <a:cxn ang="0">
                    <a:pos x="182" y="11"/>
                  </a:cxn>
                  <a:cxn ang="0">
                    <a:pos x="182" y="11"/>
                  </a:cxn>
                  <a:cxn ang="0">
                    <a:pos x="184" y="8"/>
                  </a:cxn>
                  <a:cxn ang="0">
                    <a:pos x="184" y="6"/>
                  </a:cxn>
                  <a:cxn ang="0">
                    <a:pos x="181" y="2"/>
                  </a:cxn>
                  <a:cxn ang="0">
                    <a:pos x="180" y="0"/>
                  </a:cxn>
                  <a:cxn ang="0">
                    <a:pos x="178" y="0"/>
                  </a:cxn>
                  <a:cxn ang="0">
                    <a:pos x="176" y="0"/>
                  </a:cxn>
                  <a:cxn ang="0">
                    <a:pos x="174" y="3"/>
                  </a:cxn>
                  <a:cxn ang="0">
                    <a:pos x="174" y="3"/>
                  </a:cxn>
                </a:cxnLst>
                <a:rect l="0" t="0" r="r" b="b"/>
                <a:pathLst>
                  <a:path w="184" h="263">
                    <a:moveTo>
                      <a:pt x="174" y="3"/>
                    </a:moveTo>
                    <a:lnTo>
                      <a:pt x="174" y="3"/>
                    </a:lnTo>
                    <a:lnTo>
                      <a:pt x="126" y="63"/>
                    </a:lnTo>
                    <a:lnTo>
                      <a:pt x="102" y="94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54" y="161"/>
                    </a:lnTo>
                    <a:lnTo>
                      <a:pt x="28" y="199"/>
                    </a:lnTo>
                    <a:lnTo>
                      <a:pt x="28" y="199"/>
                    </a:lnTo>
                    <a:lnTo>
                      <a:pt x="19" y="212"/>
                    </a:lnTo>
                    <a:lnTo>
                      <a:pt x="11" y="227"/>
                    </a:lnTo>
                    <a:lnTo>
                      <a:pt x="4" y="241"/>
                    </a:lnTo>
                    <a:lnTo>
                      <a:pt x="2" y="249"/>
                    </a:lnTo>
                    <a:lnTo>
                      <a:pt x="0" y="258"/>
                    </a:lnTo>
                    <a:lnTo>
                      <a:pt x="0" y="258"/>
                    </a:lnTo>
                    <a:lnTo>
                      <a:pt x="2" y="261"/>
                    </a:lnTo>
                    <a:lnTo>
                      <a:pt x="3" y="262"/>
                    </a:lnTo>
                    <a:lnTo>
                      <a:pt x="4" y="263"/>
                    </a:lnTo>
                    <a:lnTo>
                      <a:pt x="6" y="263"/>
                    </a:lnTo>
                    <a:lnTo>
                      <a:pt x="11" y="262"/>
                    </a:lnTo>
                    <a:lnTo>
                      <a:pt x="12" y="261"/>
                    </a:lnTo>
                    <a:lnTo>
                      <a:pt x="12" y="258"/>
                    </a:lnTo>
                    <a:lnTo>
                      <a:pt x="12" y="258"/>
                    </a:lnTo>
                    <a:lnTo>
                      <a:pt x="15" y="247"/>
                    </a:lnTo>
                    <a:lnTo>
                      <a:pt x="17" y="238"/>
                    </a:lnTo>
                    <a:lnTo>
                      <a:pt x="21" y="229"/>
                    </a:lnTo>
                    <a:lnTo>
                      <a:pt x="27" y="220"/>
                    </a:lnTo>
                    <a:lnTo>
                      <a:pt x="38" y="203"/>
                    </a:lnTo>
                    <a:lnTo>
                      <a:pt x="50" y="187"/>
                    </a:lnTo>
                    <a:lnTo>
                      <a:pt x="50" y="187"/>
                    </a:lnTo>
                    <a:lnTo>
                      <a:pt x="89" y="131"/>
                    </a:lnTo>
                    <a:lnTo>
                      <a:pt x="89" y="131"/>
                    </a:lnTo>
                    <a:lnTo>
                      <a:pt x="112" y="100"/>
                    </a:lnTo>
                    <a:lnTo>
                      <a:pt x="135" y="7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4" y="8"/>
                    </a:lnTo>
                    <a:lnTo>
                      <a:pt x="184" y="6"/>
                    </a:lnTo>
                    <a:lnTo>
                      <a:pt x="181" y="2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6" y="0"/>
                    </a:lnTo>
                    <a:lnTo>
                      <a:pt x="174" y="3"/>
                    </a:lnTo>
                    <a:lnTo>
                      <a:pt x="17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4" name="Freeform 211"/>
              <p:cNvSpPr>
                <a:spLocks/>
              </p:cNvSpPr>
              <p:nvPr/>
            </p:nvSpPr>
            <p:spPr bwMode="auto">
              <a:xfrm>
                <a:off x="3421064" y="4464051"/>
                <a:ext cx="90488" cy="130175"/>
              </a:xfrm>
              <a:custGeom>
                <a:avLst/>
                <a:gdLst/>
                <a:ahLst/>
                <a:cxnLst>
                  <a:cxn ang="0">
                    <a:pos x="218" y="1"/>
                  </a:cxn>
                  <a:cxn ang="0">
                    <a:pos x="218" y="1"/>
                  </a:cxn>
                  <a:cxn ang="0">
                    <a:pos x="209" y="11"/>
                  </a:cxn>
                  <a:cxn ang="0">
                    <a:pos x="200" y="20"/>
                  </a:cxn>
                  <a:cxn ang="0">
                    <a:pos x="186" y="39"/>
                  </a:cxn>
                  <a:cxn ang="0">
                    <a:pos x="157" y="80"/>
                  </a:cxn>
                  <a:cxn ang="0">
                    <a:pos x="157" y="80"/>
                  </a:cxn>
                  <a:cxn ang="0">
                    <a:pos x="88" y="177"/>
                  </a:cxn>
                  <a:cxn ang="0">
                    <a:pos x="88" y="177"/>
                  </a:cxn>
                  <a:cxn ang="0">
                    <a:pos x="54" y="224"/>
                  </a:cxn>
                  <a:cxn ang="0">
                    <a:pos x="21" y="272"/>
                  </a:cxn>
                  <a:cxn ang="0">
                    <a:pos x="21" y="272"/>
                  </a:cxn>
                  <a:cxn ang="0">
                    <a:pos x="13" y="284"/>
                  </a:cxn>
                  <a:cxn ang="0">
                    <a:pos x="7" y="297"/>
                  </a:cxn>
                  <a:cxn ang="0">
                    <a:pos x="3" y="304"/>
                  </a:cxn>
                  <a:cxn ang="0">
                    <a:pos x="1" y="310"/>
                  </a:cxn>
                  <a:cxn ang="0">
                    <a:pos x="0" y="317"/>
                  </a:cxn>
                  <a:cxn ang="0">
                    <a:pos x="0" y="323"/>
                  </a:cxn>
                  <a:cxn ang="0">
                    <a:pos x="0" y="323"/>
                  </a:cxn>
                  <a:cxn ang="0">
                    <a:pos x="1" y="326"/>
                  </a:cxn>
                  <a:cxn ang="0">
                    <a:pos x="3" y="327"/>
                  </a:cxn>
                  <a:cxn ang="0">
                    <a:pos x="4" y="327"/>
                  </a:cxn>
                  <a:cxn ang="0">
                    <a:pos x="7" y="327"/>
                  </a:cxn>
                  <a:cxn ang="0">
                    <a:pos x="10" y="324"/>
                  </a:cxn>
                  <a:cxn ang="0">
                    <a:pos x="10" y="323"/>
                  </a:cxn>
                  <a:cxn ang="0">
                    <a:pos x="12" y="321"/>
                  </a:cxn>
                  <a:cxn ang="0">
                    <a:pos x="12" y="321"/>
                  </a:cxn>
                  <a:cxn ang="0">
                    <a:pos x="12" y="314"/>
                  </a:cxn>
                  <a:cxn ang="0">
                    <a:pos x="13" y="306"/>
                  </a:cxn>
                  <a:cxn ang="0">
                    <a:pos x="17" y="298"/>
                  </a:cxn>
                  <a:cxn ang="0">
                    <a:pos x="22" y="289"/>
                  </a:cxn>
                  <a:cxn ang="0">
                    <a:pos x="34" y="273"/>
                  </a:cxn>
                  <a:cxn ang="0">
                    <a:pos x="42" y="262"/>
                  </a:cxn>
                  <a:cxn ang="0">
                    <a:pos x="42" y="262"/>
                  </a:cxn>
                  <a:cxn ang="0">
                    <a:pos x="72" y="217"/>
                  </a:cxn>
                  <a:cxn ang="0">
                    <a:pos x="103" y="174"/>
                  </a:cxn>
                  <a:cxn ang="0">
                    <a:pos x="103" y="174"/>
                  </a:cxn>
                  <a:cxn ang="0">
                    <a:pos x="161" y="94"/>
                  </a:cxn>
                  <a:cxn ang="0">
                    <a:pos x="161" y="94"/>
                  </a:cxn>
                  <a:cxn ang="0">
                    <a:pos x="191" y="50"/>
                  </a:cxn>
                  <a:cxn ang="0">
                    <a:pos x="208" y="29"/>
                  </a:cxn>
                  <a:cxn ang="0">
                    <a:pos x="217" y="20"/>
                  </a:cxn>
                  <a:cxn ang="0">
                    <a:pos x="226" y="11"/>
                  </a:cxn>
                  <a:cxn ang="0">
                    <a:pos x="226" y="11"/>
                  </a:cxn>
                  <a:cxn ang="0">
                    <a:pos x="228" y="8"/>
                  </a:cxn>
                  <a:cxn ang="0">
                    <a:pos x="229" y="7"/>
                  </a:cxn>
                  <a:cxn ang="0">
                    <a:pos x="228" y="4"/>
                  </a:cxn>
                  <a:cxn ang="0">
                    <a:pos x="226" y="3"/>
                  </a:cxn>
                  <a:cxn ang="0">
                    <a:pos x="222" y="0"/>
                  </a:cxn>
                  <a:cxn ang="0">
                    <a:pos x="221" y="0"/>
                  </a:cxn>
                  <a:cxn ang="0">
                    <a:pos x="218" y="1"/>
                  </a:cxn>
                  <a:cxn ang="0">
                    <a:pos x="218" y="1"/>
                  </a:cxn>
                </a:cxnLst>
                <a:rect l="0" t="0" r="r" b="b"/>
                <a:pathLst>
                  <a:path w="229" h="327">
                    <a:moveTo>
                      <a:pt x="218" y="1"/>
                    </a:moveTo>
                    <a:lnTo>
                      <a:pt x="218" y="1"/>
                    </a:lnTo>
                    <a:lnTo>
                      <a:pt x="209" y="11"/>
                    </a:lnTo>
                    <a:lnTo>
                      <a:pt x="200" y="20"/>
                    </a:lnTo>
                    <a:lnTo>
                      <a:pt x="186" y="39"/>
                    </a:lnTo>
                    <a:lnTo>
                      <a:pt x="157" y="80"/>
                    </a:lnTo>
                    <a:lnTo>
                      <a:pt x="157" y="80"/>
                    </a:lnTo>
                    <a:lnTo>
                      <a:pt x="88" y="177"/>
                    </a:lnTo>
                    <a:lnTo>
                      <a:pt x="88" y="177"/>
                    </a:lnTo>
                    <a:lnTo>
                      <a:pt x="54" y="224"/>
                    </a:lnTo>
                    <a:lnTo>
                      <a:pt x="21" y="272"/>
                    </a:lnTo>
                    <a:lnTo>
                      <a:pt x="21" y="272"/>
                    </a:lnTo>
                    <a:lnTo>
                      <a:pt x="13" y="284"/>
                    </a:lnTo>
                    <a:lnTo>
                      <a:pt x="7" y="297"/>
                    </a:lnTo>
                    <a:lnTo>
                      <a:pt x="3" y="304"/>
                    </a:lnTo>
                    <a:lnTo>
                      <a:pt x="1" y="310"/>
                    </a:lnTo>
                    <a:lnTo>
                      <a:pt x="0" y="317"/>
                    </a:lnTo>
                    <a:lnTo>
                      <a:pt x="0" y="323"/>
                    </a:lnTo>
                    <a:lnTo>
                      <a:pt x="0" y="323"/>
                    </a:lnTo>
                    <a:lnTo>
                      <a:pt x="1" y="326"/>
                    </a:lnTo>
                    <a:lnTo>
                      <a:pt x="3" y="327"/>
                    </a:lnTo>
                    <a:lnTo>
                      <a:pt x="4" y="327"/>
                    </a:lnTo>
                    <a:lnTo>
                      <a:pt x="7" y="327"/>
                    </a:lnTo>
                    <a:lnTo>
                      <a:pt x="10" y="324"/>
                    </a:lnTo>
                    <a:lnTo>
                      <a:pt x="10" y="323"/>
                    </a:lnTo>
                    <a:lnTo>
                      <a:pt x="12" y="321"/>
                    </a:lnTo>
                    <a:lnTo>
                      <a:pt x="12" y="321"/>
                    </a:lnTo>
                    <a:lnTo>
                      <a:pt x="12" y="314"/>
                    </a:lnTo>
                    <a:lnTo>
                      <a:pt x="13" y="306"/>
                    </a:lnTo>
                    <a:lnTo>
                      <a:pt x="17" y="298"/>
                    </a:lnTo>
                    <a:lnTo>
                      <a:pt x="22" y="289"/>
                    </a:lnTo>
                    <a:lnTo>
                      <a:pt x="34" y="273"/>
                    </a:lnTo>
                    <a:lnTo>
                      <a:pt x="42" y="262"/>
                    </a:lnTo>
                    <a:lnTo>
                      <a:pt x="42" y="262"/>
                    </a:lnTo>
                    <a:lnTo>
                      <a:pt x="72" y="217"/>
                    </a:lnTo>
                    <a:lnTo>
                      <a:pt x="103" y="174"/>
                    </a:lnTo>
                    <a:lnTo>
                      <a:pt x="103" y="174"/>
                    </a:lnTo>
                    <a:lnTo>
                      <a:pt x="161" y="94"/>
                    </a:lnTo>
                    <a:lnTo>
                      <a:pt x="161" y="94"/>
                    </a:lnTo>
                    <a:lnTo>
                      <a:pt x="191" y="50"/>
                    </a:lnTo>
                    <a:lnTo>
                      <a:pt x="208" y="29"/>
                    </a:lnTo>
                    <a:lnTo>
                      <a:pt x="217" y="20"/>
                    </a:lnTo>
                    <a:lnTo>
                      <a:pt x="226" y="11"/>
                    </a:lnTo>
                    <a:lnTo>
                      <a:pt x="226" y="11"/>
                    </a:lnTo>
                    <a:lnTo>
                      <a:pt x="228" y="8"/>
                    </a:lnTo>
                    <a:lnTo>
                      <a:pt x="229" y="7"/>
                    </a:lnTo>
                    <a:lnTo>
                      <a:pt x="228" y="4"/>
                    </a:lnTo>
                    <a:lnTo>
                      <a:pt x="226" y="3"/>
                    </a:lnTo>
                    <a:lnTo>
                      <a:pt x="222" y="0"/>
                    </a:lnTo>
                    <a:lnTo>
                      <a:pt x="221" y="0"/>
                    </a:lnTo>
                    <a:lnTo>
                      <a:pt x="218" y="1"/>
                    </a:lnTo>
                    <a:lnTo>
                      <a:pt x="21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5" name="Freeform 212"/>
              <p:cNvSpPr>
                <a:spLocks/>
              </p:cNvSpPr>
              <p:nvPr/>
            </p:nvSpPr>
            <p:spPr bwMode="auto">
              <a:xfrm>
                <a:off x="3435351" y="4476751"/>
                <a:ext cx="103188" cy="133350"/>
              </a:xfrm>
              <a:custGeom>
                <a:avLst/>
                <a:gdLst/>
                <a:ahLst/>
                <a:cxnLst>
                  <a:cxn ang="0">
                    <a:pos x="251" y="2"/>
                  </a:cxn>
                  <a:cxn ang="0">
                    <a:pos x="238" y="12"/>
                  </a:cxn>
                  <a:cxn ang="0">
                    <a:pos x="227" y="26"/>
                  </a:cxn>
                  <a:cxn ang="0">
                    <a:pos x="215" y="43"/>
                  </a:cxn>
                  <a:cxn ang="0">
                    <a:pos x="180" y="88"/>
                  </a:cxn>
                  <a:cxn ang="0">
                    <a:pos x="158" y="115"/>
                  </a:cxn>
                  <a:cxn ang="0">
                    <a:pos x="115" y="173"/>
                  </a:cxn>
                  <a:cxn ang="0">
                    <a:pos x="92" y="200"/>
                  </a:cxn>
                  <a:cxn ang="0">
                    <a:pos x="26" y="283"/>
                  </a:cxn>
                  <a:cxn ang="0">
                    <a:pos x="18" y="293"/>
                  </a:cxn>
                  <a:cxn ang="0">
                    <a:pos x="4" y="314"/>
                  </a:cxn>
                  <a:cxn ang="0">
                    <a:pos x="0" y="328"/>
                  </a:cxn>
                  <a:cxn ang="0">
                    <a:pos x="1" y="335"/>
                  </a:cxn>
                  <a:cxn ang="0">
                    <a:pos x="5" y="339"/>
                  </a:cxn>
                  <a:cxn ang="0">
                    <a:pos x="10" y="338"/>
                  </a:cxn>
                  <a:cxn ang="0">
                    <a:pos x="13" y="335"/>
                  </a:cxn>
                  <a:cxn ang="0">
                    <a:pos x="13" y="332"/>
                  </a:cxn>
                  <a:cxn ang="0">
                    <a:pos x="14" y="319"/>
                  </a:cxn>
                  <a:cxn ang="0">
                    <a:pos x="22" y="305"/>
                  </a:cxn>
                  <a:cxn ang="0">
                    <a:pos x="41" y="280"/>
                  </a:cxn>
                  <a:cxn ang="0">
                    <a:pos x="51" y="267"/>
                  </a:cxn>
                  <a:cxn ang="0">
                    <a:pos x="79" y="230"/>
                  </a:cxn>
                  <a:cxn ang="0">
                    <a:pos x="120" y="185"/>
                  </a:cxn>
                  <a:cxn ang="0">
                    <a:pos x="154" y="140"/>
                  </a:cxn>
                  <a:cxn ang="0">
                    <a:pos x="188" y="96"/>
                  </a:cxn>
                  <a:cxn ang="0">
                    <a:pos x="219" y="56"/>
                  </a:cxn>
                  <a:cxn ang="0">
                    <a:pos x="229" y="45"/>
                  </a:cxn>
                  <a:cxn ang="0">
                    <a:pos x="246" y="20"/>
                  </a:cxn>
                  <a:cxn ang="0">
                    <a:pos x="257" y="12"/>
                  </a:cxn>
                  <a:cxn ang="0">
                    <a:pos x="259" y="9"/>
                  </a:cxn>
                  <a:cxn ang="0">
                    <a:pos x="259" y="4"/>
                  </a:cxn>
                  <a:cxn ang="0">
                    <a:pos x="253" y="0"/>
                  </a:cxn>
                  <a:cxn ang="0">
                    <a:pos x="251" y="2"/>
                  </a:cxn>
                </a:cxnLst>
                <a:rect l="0" t="0" r="r" b="b"/>
                <a:pathLst>
                  <a:path w="260" h="339">
                    <a:moveTo>
                      <a:pt x="251" y="2"/>
                    </a:moveTo>
                    <a:lnTo>
                      <a:pt x="251" y="2"/>
                    </a:lnTo>
                    <a:lnTo>
                      <a:pt x="244" y="7"/>
                    </a:lnTo>
                    <a:lnTo>
                      <a:pt x="238" y="12"/>
                    </a:lnTo>
                    <a:lnTo>
                      <a:pt x="232" y="20"/>
                    </a:lnTo>
                    <a:lnTo>
                      <a:pt x="227" y="26"/>
                    </a:lnTo>
                    <a:lnTo>
                      <a:pt x="227" y="26"/>
                    </a:lnTo>
                    <a:lnTo>
                      <a:pt x="215" y="43"/>
                    </a:lnTo>
                    <a:lnTo>
                      <a:pt x="204" y="58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58" y="115"/>
                    </a:lnTo>
                    <a:lnTo>
                      <a:pt x="136" y="144"/>
                    </a:lnTo>
                    <a:lnTo>
                      <a:pt x="115" y="173"/>
                    </a:lnTo>
                    <a:lnTo>
                      <a:pt x="92" y="200"/>
                    </a:lnTo>
                    <a:lnTo>
                      <a:pt x="92" y="200"/>
                    </a:lnTo>
                    <a:lnTo>
                      <a:pt x="58" y="241"/>
                    </a:lnTo>
                    <a:lnTo>
                      <a:pt x="26" y="283"/>
                    </a:lnTo>
                    <a:lnTo>
                      <a:pt x="26" y="283"/>
                    </a:lnTo>
                    <a:lnTo>
                      <a:pt x="18" y="293"/>
                    </a:lnTo>
                    <a:lnTo>
                      <a:pt x="7" y="306"/>
                    </a:lnTo>
                    <a:lnTo>
                      <a:pt x="4" y="314"/>
                    </a:lnTo>
                    <a:lnTo>
                      <a:pt x="1" y="321"/>
                    </a:lnTo>
                    <a:lnTo>
                      <a:pt x="0" y="328"/>
                    </a:lnTo>
                    <a:lnTo>
                      <a:pt x="1" y="335"/>
                    </a:lnTo>
                    <a:lnTo>
                      <a:pt x="1" y="335"/>
                    </a:lnTo>
                    <a:lnTo>
                      <a:pt x="2" y="338"/>
                    </a:lnTo>
                    <a:lnTo>
                      <a:pt x="5" y="339"/>
                    </a:lnTo>
                    <a:lnTo>
                      <a:pt x="9" y="339"/>
                    </a:lnTo>
                    <a:lnTo>
                      <a:pt x="10" y="338"/>
                    </a:lnTo>
                    <a:lnTo>
                      <a:pt x="11" y="336"/>
                    </a:lnTo>
                    <a:lnTo>
                      <a:pt x="13" y="335"/>
                    </a:lnTo>
                    <a:lnTo>
                      <a:pt x="13" y="332"/>
                    </a:lnTo>
                    <a:lnTo>
                      <a:pt x="13" y="332"/>
                    </a:lnTo>
                    <a:lnTo>
                      <a:pt x="11" y="326"/>
                    </a:lnTo>
                    <a:lnTo>
                      <a:pt x="14" y="319"/>
                    </a:lnTo>
                    <a:lnTo>
                      <a:pt x="17" y="311"/>
                    </a:lnTo>
                    <a:lnTo>
                      <a:pt x="22" y="305"/>
                    </a:lnTo>
                    <a:lnTo>
                      <a:pt x="34" y="291"/>
                    </a:lnTo>
                    <a:lnTo>
                      <a:pt x="41" y="280"/>
                    </a:lnTo>
                    <a:lnTo>
                      <a:pt x="41" y="280"/>
                    </a:lnTo>
                    <a:lnTo>
                      <a:pt x="51" y="267"/>
                    </a:lnTo>
                    <a:lnTo>
                      <a:pt x="60" y="255"/>
                    </a:lnTo>
                    <a:lnTo>
                      <a:pt x="79" y="230"/>
                    </a:lnTo>
                    <a:lnTo>
                      <a:pt x="100" y="208"/>
                    </a:lnTo>
                    <a:lnTo>
                      <a:pt x="120" y="185"/>
                    </a:lnTo>
                    <a:lnTo>
                      <a:pt x="120" y="185"/>
                    </a:lnTo>
                    <a:lnTo>
                      <a:pt x="154" y="140"/>
                    </a:lnTo>
                    <a:lnTo>
                      <a:pt x="170" y="118"/>
                    </a:lnTo>
                    <a:lnTo>
                      <a:pt x="188" y="96"/>
                    </a:lnTo>
                    <a:lnTo>
                      <a:pt x="188" y="96"/>
                    </a:lnTo>
                    <a:lnTo>
                      <a:pt x="219" y="56"/>
                    </a:lnTo>
                    <a:lnTo>
                      <a:pt x="219" y="56"/>
                    </a:lnTo>
                    <a:lnTo>
                      <a:pt x="229" y="45"/>
                    </a:lnTo>
                    <a:lnTo>
                      <a:pt x="236" y="32"/>
                    </a:lnTo>
                    <a:lnTo>
                      <a:pt x="246" y="20"/>
                    </a:lnTo>
                    <a:lnTo>
                      <a:pt x="251" y="16"/>
                    </a:lnTo>
                    <a:lnTo>
                      <a:pt x="257" y="12"/>
                    </a:lnTo>
                    <a:lnTo>
                      <a:pt x="257" y="12"/>
                    </a:lnTo>
                    <a:lnTo>
                      <a:pt x="259" y="9"/>
                    </a:lnTo>
                    <a:lnTo>
                      <a:pt x="260" y="8"/>
                    </a:lnTo>
                    <a:lnTo>
                      <a:pt x="259" y="4"/>
                    </a:lnTo>
                    <a:lnTo>
                      <a:pt x="256" y="2"/>
                    </a:lnTo>
                    <a:lnTo>
                      <a:pt x="253" y="0"/>
                    </a:lnTo>
                    <a:lnTo>
                      <a:pt x="251" y="2"/>
                    </a:lnTo>
                    <a:lnTo>
                      <a:pt x="2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6" name="Freeform 213"/>
              <p:cNvSpPr>
                <a:spLocks/>
              </p:cNvSpPr>
              <p:nvPr/>
            </p:nvSpPr>
            <p:spPr bwMode="auto">
              <a:xfrm>
                <a:off x="3430589" y="4491038"/>
                <a:ext cx="128588" cy="165100"/>
              </a:xfrm>
              <a:custGeom>
                <a:avLst/>
                <a:gdLst/>
                <a:ahLst/>
                <a:cxnLst>
                  <a:cxn ang="0">
                    <a:pos x="319" y="1"/>
                  </a:cxn>
                  <a:cxn ang="0">
                    <a:pos x="319" y="1"/>
                  </a:cxn>
                  <a:cxn ang="0">
                    <a:pos x="313" y="8"/>
                  </a:cxn>
                  <a:cxn ang="0">
                    <a:pos x="308" y="15"/>
                  </a:cxn>
                  <a:cxn ang="0">
                    <a:pos x="298" y="29"/>
                  </a:cxn>
                  <a:cxn ang="0">
                    <a:pos x="298" y="29"/>
                  </a:cxn>
                  <a:cxn ang="0">
                    <a:pos x="278" y="58"/>
                  </a:cxn>
                  <a:cxn ang="0">
                    <a:pos x="255" y="85"/>
                  </a:cxn>
                  <a:cxn ang="0">
                    <a:pos x="255" y="85"/>
                  </a:cxn>
                  <a:cxn ang="0">
                    <a:pos x="208" y="143"/>
                  </a:cxn>
                  <a:cxn ang="0">
                    <a:pos x="161" y="200"/>
                  </a:cxn>
                  <a:cxn ang="0">
                    <a:pos x="161" y="200"/>
                  </a:cxn>
                  <a:cxn ang="0">
                    <a:pos x="119" y="251"/>
                  </a:cxn>
                  <a:cxn ang="0">
                    <a:pos x="77" y="304"/>
                  </a:cxn>
                  <a:cxn ang="0">
                    <a:pos x="77" y="304"/>
                  </a:cxn>
                  <a:cxn ang="0">
                    <a:pos x="39" y="351"/>
                  </a:cxn>
                  <a:cxn ang="0">
                    <a:pos x="21" y="375"/>
                  </a:cxn>
                  <a:cxn ang="0">
                    <a:pos x="12" y="389"/>
                  </a:cxn>
                  <a:cxn ang="0">
                    <a:pos x="5" y="400"/>
                  </a:cxn>
                  <a:cxn ang="0">
                    <a:pos x="5" y="400"/>
                  </a:cxn>
                  <a:cxn ang="0">
                    <a:pos x="2" y="403"/>
                  </a:cxn>
                  <a:cxn ang="0">
                    <a:pos x="0" y="406"/>
                  </a:cxn>
                  <a:cxn ang="0">
                    <a:pos x="0" y="409"/>
                  </a:cxn>
                  <a:cxn ang="0">
                    <a:pos x="0" y="409"/>
                  </a:cxn>
                  <a:cxn ang="0">
                    <a:pos x="2" y="413"/>
                  </a:cxn>
                  <a:cxn ang="0">
                    <a:pos x="5" y="415"/>
                  </a:cxn>
                  <a:cxn ang="0">
                    <a:pos x="8" y="415"/>
                  </a:cxn>
                  <a:cxn ang="0">
                    <a:pos x="12" y="413"/>
                  </a:cxn>
                  <a:cxn ang="0">
                    <a:pos x="12" y="413"/>
                  </a:cxn>
                  <a:cxn ang="0">
                    <a:pos x="19" y="399"/>
                  </a:cxn>
                  <a:cxn ang="0">
                    <a:pos x="28" y="386"/>
                  </a:cxn>
                  <a:cxn ang="0">
                    <a:pos x="46" y="361"/>
                  </a:cxn>
                  <a:cxn ang="0">
                    <a:pos x="85" y="311"/>
                  </a:cxn>
                  <a:cxn ang="0">
                    <a:pos x="85" y="311"/>
                  </a:cxn>
                  <a:cxn ang="0">
                    <a:pos x="127" y="259"/>
                  </a:cxn>
                  <a:cxn ang="0">
                    <a:pos x="169" y="208"/>
                  </a:cxn>
                  <a:cxn ang="0">
                    <a:pos x="169" y="208"/>
                  </a:cxn>
                  <a:cxn ang="0">
                    <a:pos x="257" y="102"/>
                  </a:cxn>
                  <a:cxn ang="0">
                    <a:pos x="257" y="102"/>
                  </a:cxn>
                  <a:cxn ang="0">
                    <a:pos x="274" y="81"/>
                  </a:cxn>
                  <a:cxn ang="0">
                    <a:pos x="289" y="60"/>
                  </a:cxn>
                  <a:cxn ang="0">
                    <a:pos x="289" y="60"/>
                  </a:cxn>
                  <a:cxn ang="0">
                    <a:pos x="306" y="34"/>
                  </a:cxn>
                  <a:cxn ang="0">
                    <a:pos x="315" y="21"/>
                  </a:cxn>
                  <a:cxn ang="0">
                    <a:pos x="319" y="16"/>
                  </a:cxn>
                  <a:cxn ang="0">
                    <a:pos x="325" y="12"/>
                  </a:cxn>
                  <a:cxn ang="0">
                    <a:pos x="325" y="12"/>
                  </a:cxn>
                  <a:cxn ang="0">
                    <a:pos x="327" y="9"/>
                  </a:cxn>
                  <a:cxn ang="0">
                    <a:pos x="327" y="8"/>
                  </a:cxn>
                  <a:cxn ang="0">
                    <a:pos x="327" y="3"/>
                  </a:cxn>
                  <a:cxn ang="0">
                    <a:pos x="326" y="1"/>
                  </a:cxn>
                  <a:cxn ang="0">
                    <a:pos x="323" y="0"/>
                  </a:cxn>
                  <a:cxn ang="0">
                    <a:pos x="322" y="0"/>
                  </a:cxn>
                  <a:cxn ang="0">
                    <a:pos x="319" y="1"/>
                  </a:cxn>
                  <a:cxn ang="0">
                    <a:pos x="319" y="1"/>
                  </a:cxn>
                </a:cxnLst>
                <a:rect l="0" t="0" r="r" b="b"/>
                <a:pathLst>
                  <a:path w="327" h="415">
                    <a:moveTo>
                      <a:pt x="319" y="1"/>
                    </a:moveTo>
                    <a:lnTo>
                      <a:pt x="319" y="1"/>
                    </a:lnTo>
                    <a:lnTo>
                      <a:pt x="313" y="8"/>
                    </a:lnTo>
                    <a:lnTo>
                      <a:pt x="308" y="15"/>
                    </a:lnTo>
                    <a:lnTo>
                      <a:pt x="298" y="29"/>
                    </a:lnTo>
                    <a:lnTo>
                      <a:pt x="298" y="29"/>
                    </a:lnTo>
                    <a:lnTo>
                      <a:pt x="278" y="58"/>
                    </a:lnTo>
                    <a:lnTo>
                      <a:pt x="255" y="85"/>
                    </a:lnTo>
                    <a:lnTo>
                      <a:pt x="255" y="85"/>
                    </a:lnTo>
                    <a:lnTo>
                      <a:pt x="208" y="143"/>
                    </a:lnTo>
                    <a:lnTo>
                      <a:pt x="161" y="200"/>
                    </a:lnTo>
                    <a:lnTo>
                      <a:pt x="161" y="200"/>
                    </a:lnTo>
                    <a:lnTo>
                      <a:pt x="119" y="251"/>
                    </a:lnTo>
                    <a:lnTo>
                      <a:pt x="77" y="304"/>
                    </a:lnTo>
                    <a:lnTo>
                      <a:pt x="77" y="304"/>
                    </a:lnTo>
                    <a:lnTo>
                      <a:pt x="39" y="351"/>
                    </a:lnTo>
                    <a:lnTo>
                      <a:pt x="21" y="375"/>
                    </a:lnTo>
                    <a:lnTo>
                      <a:pt x="12" y="389"/>
                    </a:lnTo>
                    <a:lnTo>
                      <a:pt x="5" y="400"/>
                    </a:lnTo>
                    <a:lnTo>
                      <a:pt x="5" y="400"/>
                    </a:lnTo>
                    <a:lnTo>
                      <a:pt x="2" y="403"/>
                    </a:lnTo>
                    <a:lnTo>
                      <a:pt x="0" y="406"/>
                    </a:lnTo>
                    <a:lnTo>
                      <a:pt x="0" y="409"/>
                    </a:lnTo>
                    <a:lnTo>
                      <a:pt x="0" y="409"/>
                    </a:lnTo>
                    <a:lnTo>
                      <a:pt x="2" y="413"/>
                    </a:lnTo>
                    <a:lnTo>
                      <a:pt x="5" y="415"/>
                    </a:lnTo>
                    <a:lnTo>
                      <a:pt x="8" y="415"/>
                    </a:lnTo>
                    <a:lnTo>
                      <a:pt x="12" y="413"/>
                    </a:lnTo>
                    <a:lnTo>
                      <a:pt x="12" y="413"/>
                    </a:lnTo>
                    <a:lnTo>
                      <a:pt x="19" y="399"/>
                    </a:lnTo>
                    <a:lnTo>
                      <a:pt x="28" y="386"/>
                    </a:lnTo>
                    <a:lnTo>
                      <a:pt x="46" y="361"/>
                    </a:lnTo>
                    <a:lnTo>
                      <a:pt x="85" y="311"/>
                    </a:lnTo>
                    <a:lnTo>
                      <a:pt x="85" y="311"/>
                    </a:lnTo>
                    <a:lnTo>
                      <a:pt x="127" y="259"/>
                    </a:lnTo>
                    <a:lnTo>
                      <a:pt x="169" y="208"/>
                    </a:lnTo>
                    <a:lnTo>
                      <a:pt x="169" y="208"/>
                    </a:lnTo>
                    <a:lnTo>
                      <a:pt x="257" y="102"/>
                    </a:lnTo>
                    <a:lnTo>
                      <a:pt x="257" y="102"/>
                    </a:lnTo>
                    <a:lnTo>
                      <a:pt x="274" y="81"/>
                    </a:lnTo>
                    <a:lnTo>
                      <a:pt x="289" y="60"/>
                    </a:lnTo>
                    <a:lnTo>
                      <a:pt x="289" y="60"/>
                    </a:lnTo>
                    <a:lnTo>
                      <a:pt x="306" y="34"/>
                    </a:lnTo>
                    <a:lnTo>
                      <a:pt x="315" y="21"/>
                    </a:lnTo>
                    <a:lnTo>
                      <a:pt x="319" y="16"/>
                    </a:lnTo>
                    <a:lnTo>
                      <a:pt x="325" y="12"/>
                    </a:lnTo>
                    <a:lnTo>
                      <a:pt x="325" y="12"/>
                    </a:lnTo>
                    <a:lnTo>
                      <a:pt x="327" y="9"/>
                    </a:lnTo>
                    <a:lnTo>
                      <a:pt x="327" y="8"/>
                    </a:lnTo>
                    <a:lnTo>
                      <a:pt x="327" y="3"/>
                    </a:lnTo>
                    <a:lnTo>
                      <a:pt x="326" y="1"/>
                    </a:lnTo>
                    <a:lnTo>
                      <a:pt x="323" y="0"/>
                    </a:lnTo>
                    <a:lnTo>
                      <a:pt x="322" y="0"/>
                    </a:lnTo>
                    <a:lnTo>
                      <a:pt x="319" y="1"/>
                    </a:lnTo>
                    <a:lnTo>
                      <a:pt x="31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7" name="Freeform 214"/>
              <p:cNvSpPr>
                <a:spLocks/>
              </p:cNvSpPr>
              <p:nvPr/>
            </p:nvSpPr>
            <p:spPr bwMode="auto">
              <a:xfrm>
                <a:off x="3433764" y="4503738"/>
                <a:ext cx="144463" cy="173038"/>
              </a:xfrm>
              <a:custGeom>
                <a:avLst/>
                <a:gdLst/>
                <a:ahLst/>
                <a:cxnLst>
                  <a:cxn ang="0">
                    <a:pos x="355" y="2"/>
                  </a:cxn>
                  <a:cxn ang="0">
                    <a:pos x="355" y="2"/>
                  </a:cxn>
                  <a:cxn ang="0">
                    <a:pos x="330" y="39"/>
                  </a:cxn>
                  <a:cxn ang="0">
                    <a:pos x="304" y="74"/>
                  </a:cxn>
                  <a:cxn ang="0">
                    <a:pos x="276" y="108"/>
                  </a:cxn>
                  <a:cxn ang="0">
                    <a:pos x="247" y="143"/>
                  </a:cxn>
                  <a:cxn ang="0">
                    <a:pos x="190" y="210"/>
                  </a:cxn>
                  <a:cxn ang="0">
                    <a:pos x="131" y="277"/>
                  </a:cxn>
                  <a:cxn ang="0">
                    <a:pos x="131" y="277"/>
                  </a:cxn>
                  <a:cxn ang="0">
                    <a:pos x="106" y="304"/>
                  </a:cxn>
                  <a:cxn ang="0">
                    <a:pos x="82" y="333"/>
                  </a:cxn>
                  <a:cxn ang="0">
                    <a:pos x="59" y="362"/>
                  </a:cxn>
                  <a:cxn ang="0">
                    <a:pos x="33" y="389"/>
                  </a:cxn>
                  <a:cxn ang="0">
                    <a:pos x="33" y="389"/>
                  </a:cxn>
                  <a:cxn ang="0">
                    <a:pos x="24" y="397"/>
                  </a:cxn>
                  <a:cxn ang="0">
                    <a:pos x="11" y="410"/>
                  </a:cxn>
                  <a:cxn ang="0">
                    <a:pos x="5" y="417"/>
                  </a:cxn>
                  <a:cxn ang="0">
                    <a:pos x="1" y="423"/>
                  </a:cxn>
                  <a:cxn ang="0">
                    <a:pos x="0" y="428"/>
                  </a:cxn>
                  <a:cxn ang="0">
                    <a:pos x="0" y="431"/>
                  </a:cxn>
                  <a:cxn ang="0">
                    <a:pos x="1" y="434"/>
                  </a:cxn>
                  <a:cxn ang="0">
                    <a:pos x="1" y="434"/>
                  </a:cxn>
                  <a:cxn ang="0">
                    <a:pos x="3" y="436"/>
                  </a:cxn>
                  <a:cxn ang="0">
                    <a:pos x="5" y="436"/>
                  </a:cxn>
                  <a:cxn ang="0">
                    <a:pos x="9" y="435"/>
                  </a:cxn>
                  <a:cxn ang="0">
                    <a:pos x="11" y="434"/>
                  </a:cxn>
                  <a:cxn ang="0">
                    <a:pos x="12" y="432"/>
                  </a:cxn>
                  <a:cxn ang="0">
                    <a:pos x="12" y="431"/>
                  </a:cxn>
                  <a:cxn ang="0">
                    <a:pos x="11" y="428"/>
                  </a:cxn>
                  <a:cxn ang="0">
                    <a:pos x="11" y="428"/>
                  </a:cxn>
                  <a:cxn ang="0">
                    <a:pos x="63" y="372"/>
                  </a:cxn>
                  <a:cxn ang="0">
                    <a:pos x="63" y="372"/>
                  </a:cxn>
                  <a:cxn ang="0">
                    <a:pos x="114" y="312"/>
                  </a:cxn>
                  <a:cxn ang="0">
                    <a:pos x="167" y="253"/>
                  </a:cxn>
                  <a:cxn ang="0">
                    <a:pos x="167" y="253"/>
                  </a:cxn>
                  <a:cxn ang="0">
                    <a:pos x="220" y="194"/>
                  </a:cxn>
                  <a:cxn ang="0">
                    <a:pos x="271" y="134"/>
                  </a:cxn>
                  <a:cxn ang="0">
                    <a:pos x="296" y="103"/>
                  </a:cxn>
                  <a:cxn ang="0">
                    <a:pos x="319" y="71"/>
                  </a:cxn>
                  <a:cxn ang="0">
                    <a:pos x="343" y="40"/>
                  </a:cxn>
                  <a:cxn ang="0">
                    <a:pos x="365" y="7"/>
                  </a:cxn>
                  <a:cxn ang="0">
                    <a:pos x="365" y="7"/>
                  </a:cxn>
                  <a:cxn ang="0">
                    <a:pos x="366" y="6"/>
                  </a:cxn>
                  <a:cxn ang="0">
                    <a:pos x="366" y="3"/>
                  </a:cxn>
                  <a:cxn ang="0">
                    <a:pos x="365" y="2"/>
                  </a:cxn>
                  <a:cxn ang="0">
                    <a:pos x="364" y="1"/>
                  </a:cxn>
                  <a:cxn ang="0">
                    <a:pos x="358" y="0"/>
                  </a:cxn>
                  <a:cxn ang="0">
                    <a:pos x="357" y="1"/>
                  </a:cxn>
                  <a:cxn ang="0">
                    <a:pos x="355" y="2"/>
                  </a:cxn>
                  <a:cxn ang="0">
                    <a:pos x="355" y="2"/>
                  </a:cxn>
                </a:cxnLst>
                <a:rect l="0" t="0" r="r" b="b"/>
                <a:pathLst>
                  <a:path w="366" h="436">
                    <a:moveTo>
                      <a:pt x="355" y="2"/>
                    </a:moveTo>
                    <a:lnTo>
                      <a:pt x="355" y="2"/>
                    </a:lnTo>
                    <a:lnTo>
                      <a:pt x="330" y="39"/>
                    </a:lnTo>
                    <a:lnTo>
                      <a:pt x="304" y="74"/>
                    </a:lnTo>
                    <a:lnTo>
                      <a:pt x="276" y="108"/>
                    </a:lnTo>
                    <a:lnTo>
                      <a:pt x="247" y="143"/>
                    </a:lnTo>
                    <a:lnTo>
                      <a:pt x="190" y="210"/>
                    </a:lnTo>
                    <a:lnTo>
                      <a:pt x="131" y="277"/>
                    </a:lnTo>
                    <a:lnTo>
                      <a:pt x="131" y="277"/>
                    </a:lnTo>
                    <a:lnTo>
                      <a:pt x="106" y="304"/>
                    </a:lnTo>
                    <a:lnTo>
                      <a:pt x="82" y="333"/>
                    </a:lnTo>
                    <a:lnTo>
                      <a:pt x="59" y="362"/>
                    </a:lnTo>
                    <a:lnTo>
                      <a:pt x="33" y="389"/>
                    </a:lnTo>
                    <a:lnTo>
                      <a:pt x="33" y="389"/>
                    </a:lnTo>
                    <a:lnTo>
                      <a:pt x="24" y="397"/>
                    </a:lnTo>
                    <a:lnTo>
                      <a:pt x="11" y="410"/>
                    </a:lnTo>
                    <a:lnTo>
                      <a:pt x="5" y="417"/>
                    </a:lnTo>
                    <a:lnTo>
                      <a:pt x="1" y="423"/>
                    </a:lnTo>
                    <a:lnTo>
                      <a:pt x="0" y="428"/>
                    </a:lnTo>
                    <a:lnTo>
                      <a:pt x="0" y="431"/>
                    </a:lnTo>
                    <a:lnTo>
                      <a:pt x="1" y="434"/>
                    </a:lnTo>
                    <a:lnTo>
                      <a:pt x="1" y="434"/>
                    </a:lnTo>
                    <a:lnTo>
                      <a:pt x="3" y="436"/>
                    </a:lnTo>
                    <a:lnTo>
                      <a:pt x="5" y="436"/>
                    </a:lnTo>
                    <a:lnTo>
                      <a:pt x="9" y="435"/>
                    </a:lnTo>
                    <a:lnTo>
                      <a:pt x="11" y="434"/>
                    </a:lnTo>
                    <a:lnTo>
                      <a:pt x="12" y="432"/>
                    </a:lnTo>
                    <a:lnTo>
                      <a:pt x="12" y="431"/>
                    </a:lnTo>
                    <a:lnTo>
                      <a:pt x="11" y="428"/>
                    </a:lnTo>
                    <a:lnTo>
                      <a:pt x="11" y="428"/>
                    </a:lnTo>
                    <a:lnTo>
                      <a:pt x="63" y="372"/>
                    </a:lnTo>
                    <a:lnTo>
                      <a:pt x="63" y="372"/>
                    </a:lnTo>
                    <a:lnTo>
                      <a:pt x="114" y="312"/>
                    </a:lnTo>
                    <a:lnTo>
                      <a:pt x="167" y="253"/>
                    </a:lnTo>
                    <a:lnTo>
                      <a:pt x="167" y="253"/>
                    </a:lnTo>
                    <a:lnTo>
                      <a:pt x="220" y="194"/>
                    </a:lnTo>
                    <a:lnTo>
                      <a:pt x="271" y="134"/>
                    </a:lnTo>
                    <a:lnTo>
                      <a:pt x="296" y="103"/>
                    </a:lnTo>
                    <a:lnTo>
                      <a:pt x="319" y="71"/>
                    </a:lnTo>
                    <a:lnTo>
                      <a:pt x="343" y="40"/>
                    </a:lnTo>
                    <a:lnTo>
                      <a:pt x="365" y="7"/>
                    </a:lnTo>
                    <a:lnTo>
                      <a:pt x="365" y="7"/>
                    </a:lnTo>
                    <a:lnTo>
                      <a:pt x="366" y="6"/>
                    </a:lnTo>
                    <a:lnTo>
                      <a:pt x="366" y="3"/>
                    </a:lnTo>
                    <a:lnTo>
                      <a:pt x="365" y="2"/>
                    </a:lnTo>
                    <a:lnTo>
                      <a:pt x="364" y="1"/>
                    </a:lnTo>
                    <a:lnTo>
                      <a:pt x="358" y="0"/>
                    </a:lnTo>
                    <a:lnTo>
                      <a:pt x="357" y="1"/>
                    </a:lnTo>
                    <a:lnTo>
                      <a:pt x="355" y="2"/>
                    </a:lnTo>
                    <a:lnTo>
                      <a:pt x="35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8" name="Freeform 215"/>
              <p:cNvSpPr>
                <a:spLocks/>
              </p:cNvSpPr>
              <p:nvPr/>
            </p:nvSpPr>
            <p:spPr bwMode="auto">
              <a:xfrm>
                <a:off x="3441701" y="4525963"/>
                <a:ext cx="152400" cy="182563"/>
              </a:xfrm>
              <a:custGeom>
                <a:avLst/>
                <a:gdLst/>
                <a:ahLst/>
                <a:cxnLst>
                  <a:cxn ang="0">
                    <a:pos x="371" y="0"/>
                  </a:cxn>
                  <a:cxn ang="0">
                    <a:pos x="361" y="8"/>
                  </a:cxn>
                  <a:cxn ang="0">
                    <a:pos x="334" y="38"/>
                  </a:cxn>
                  <a:cxn ang="0">
                    <a:pos x="321" y="54"/>
                  </a:cxn>
                  <a:cxn ang="0">
                    <a:pos x="282" y="101"/>
                  </a:cxn>
                  <a:cxn ang="0">
                    <a:pos x="255" y="132"/>
                  </a:cxn>
                  <a:cxn ang="0">
                    <a:pos x="171" y="225"/>
                  </a:cxn>
                  <a:cxn ang="0">
                    <a:pos x="147" y="254"/>
                  </a:cxn>
                  <a:cxn ang="0">
                    <a:pos x="82" y="344"/>
                  </a:cxn>
                  <a:cxn ang="0">
                    <a:pos x="55" y="381"/>
                  </a:cxn>
                  <a:cxn ang="0">
                    <a:pos x="27" y="416"/>
                  </a:cxn>
                  <a:cxn ang="0">
                    <a:pos x="5" y="442"/>
                  </a:cxn>
                  <a:cxn ang="0">
                    <a:pos x="0" y="453"/>
                  </a:cxn>
                  <a:cxn ang="0">
                    <a:pos x="0" y="456"/>
                  </a:cxn>
                  <a:cxn ang="0">
                    <a:pos x="2" y="459"/>
                  </a:cxn>
                  <a:cxn ang="0">
                    <a:pos x="9" y="458"/>
                  </a:cxn>
                  <a:cxn ang="0">
                    <a:pos x="10" y="455"/>
                  </a:cxn>
                  <a:cxn ang="0">
                    <a:pos x="18" y="441"/>
                  </a:cxn>
                  <a:cxn ang="0">
                    <a:pos x="43" y="413"/>
                  </a:cxn>
                  <a:cxn ang="0">
                    <a:pos x="55" y="402"/>
                  </a:cxn>
                  <a:cxn ang="0">
                    <a:pos x="91" y="351"/>
                  </a:cxn>
                  <a:cxn ang="0">
                    <a:pos x="113" y="318"/>
                  </a:cxn>
                  <a:cxn ang="0">
                    <a:pos x="160" y="255"/>
                  </a:cxn>
                  <a:cxn ang="0">
                    <a:pos x="187" y="225"/>
                  </a:cxn>
                  <a:cxn ang="0">
                    <a:pos x="283" y="116"/>
                  </a:cxn>
                  <a:cxn ang="0">
                    <a:pos x="307" y="89"/>
                  </a:cxn>
                  <a:cxn ang="0">
                    <a:pos x="329" y="62"/>
                  </a:cxn>
                  <a:cxn ang="0">
                    <a:pos x="363" y="20"/>
                  </a:cxn>
                  <a:cxn ang="0">
                    <a:pos x="376" y="11"/>
                  </a:cxn>
                  <a:cxn ang="0">
                    <a:pos x="379" y="8"/>
                  </a:cxn>
                  <a:cxn ang="0">
                    <a:pos x="379" y="3"/>
                  </a:cxn>
                  <a:cxn ang="0">
                    <a:pos x="374" y="0"/>
                  </a:cxn>
                  <a:cxn ang="0">
                    <a:pos x="371" y="0"/>
                  </a:cxn>
                </a:cxnLst>
                <a:rect l="0" t="0" r="r" b="b"/>
                <a:pathLst>
                  <a:path w="380" h="459">
                    <a:moveTo>
                      <a:pt x="371" y="0"/>
                    </a:moveTo>
                    <a:lnTo>
                      <a:pt x="371" y="0"/>
                    </a:lnTo>
                    <a:lnTo>
                      <a:pt x="366" y="4"/>
                    </a:lnTo>
                    <a:lnTo>
                      <a:pt x="361" y="8"/>
                    </a:lnTo>
                    <a:lnTo>
                      <a:pt x="351" y="17"/>
                    </a:lnTo>
                    <a:lnTo>
                      <a:pt x="334" y="38"/>
                    </a:lnTo>
                    <a:lnTo>
                      <a:pt x="334" y="38"/>
                    </a:lnTo>
                    <a:lnTo>
                      <a:pt x="321" y="54"/>
                    </a:lnTo>
                    <a:lnTo>
                      <a:pt x="308" y="69"/>
                    </a:lnTo>
                    <a:lnTo>
                      <a:pt x="282" y="101"/>
                    </a:lnTo>
                    <a:lnTo>
                      <a:pt x="282" y="101"/>
                    </a:lnTo>
                    <a:lnTo>
                      <a:pt x="255" y="132"/>
                    </a:lnTo>
                    <a:lnTo>
                      <a:pt x="227" y="164"/>
                    </a:lnTo>
                    <a:lnTo>
                      <a:pt x="171" y="225"/>
                    </a:lnTo>
                    <a:lnTo>
                      <a:pt x="171" y="225"/>
                    </a:lnTo>
                    <a:lnTo>
                      <a:pt x="147" y="254"/>
                    </a:lnTo>
                    <a:lnTo>
                      <a:pt x="125" y="284"/>
                    </a:lnTo>
                    <a:lnTo>
                      <a:pt x="82" y="344"/>
                    </a:lnTo>
                    <a:lnTo>
                      <a:pt x="82" y="344"/>
                    </a:lnTo>
                    <a:lnTo>
                      <a:pt x="55" y="381"/>
                    </a:lnTo>
                    <a:lnTo>
                      <a:pt x="27" y="416"/>
                    </a:lnTo>
                    <a:lnTo>
                      <a:pt x="27" y="416"/>
                    </a:lnTo>
                    <a:lnTo>
                      <a:pt x="11" y="433"/>
                    </a:lnTo>
                    <a:lnTo>
                      <a:pt x="5" y="442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55"/>
                    </a:lnTo>
                    <a:lnTo>
                      <a:pt x="0" y="456"/>
                    </a:lnTo>
                    <a:lnTo>
                      <a:pt x="1" y="458"/>
                    </a:lnTo>
                    <a:lnTo>
                      <a:pt x="2" y="459"/>
                    </a:lnTo>
                    <a:lnTo>
                      <a:pt x="7" y="459"/>
                    </a:lnTo>
                    <a:lnTo>
                      <a:pt x="9" y="458"/>
                    </a:lnTo>
                    <a:lnTo>
                      <a:pt x="10" y="455"/>
                    </a:lnTo>
                    <a:lnTo>
                      <a:pt x="10" y="455"/>
                    </a:lnTo>
                    <a:lnTo>
                      <a:pt x="14" y="449"/>
                    </a:lnTo>
                    <a:lnTo>
                      <a:pt x="18" y="441"/>
                    </a:lnTo>
                    <a:lnTo>
                      <a:pt x="30" y="428"/>
                    </a:lnTo>
                    <a:lnTo>
                      <a:pt x="43" y="413"/>
                    </a:lnTo>
                    <a:lnTo>
                      <a:pt x="55" y="402"/>
                    </a:lnTo>
                    <a:lnTo>
                      <a:pt x="55" y="402"/>
                    </a:lnTo>
                    <a:lnTo>
                      <a:pt x="73" y="375"/>
                    </a:lnTo>
                    <a:lnTo>
                      <a:pt x="91" y="351"/>
                    </a:lnTo>
                    <a:lnTo>
                      <a:pt x="91" y="351"/>
                    </a:lnTo>
                    <a:lnTo>
                      <a:pt x="113" y="318"/>
                    </a:lnTo>
                    <a:lnTo>
                      <a:pt x="137" y="286"/>
                    </a:lnTo>
                    <a:lnTo>
                      <a:pt x="160" y="255"/>
                    </a:lnTo>
                    <a:lnTo>
                      <a:pt x="187" y="225"/>
                    </a:lnTo>
                    <a:lnTo>
                      <a:pt x="187" y="225"/>
                    </a:lnTo>
                    <a:lnTo>
                      <a:pt x="235" y="171"/>
                    </a:lnTo>
                    <a:lnTo>
                      <a:pt x="283" y="116"/>
                    </a:lnTo>
                    <a:lnTo>
                      <a:pt x="283" y="116"/>
                    </a:lnTo>
                    <a:lnTo>
                      <a:pt x="307" y="89"/>
                    </a:lnTo>
                    <a:lnTo>
                      <a:pt x="329" y="62"/>
                    </a:lnTo>
                    <a:lnTo>
                      <a:pt x="329" y="62"/>
                    </a:lnTo>
                    <a:lnTo>
                      <a:pt x="351" y="33"/>
                    </a:lnTo>
                    <a:lnTo>
                      <a:pt x="363" y="20"/>
                    </a:lnTo>
                    <a:lnTo>
                      <a:pt x="370" y="14"/>
                    </a:lnTo>
                    <a:lnTo>
                      <a:pt x="376" y="11"/>
                    </a:lnTo>
                    <a:lnTo>
                      <a:pt x="376" y="11"/>
                    </a:lnTo>
                    <a:lnTo>
                      <a:pt x="379" y="8"/>
                    </a:lnTo>
                    <a:lnTo>
                      <a:pt x="380" y="7"/>
                    </a:lnTo>
                    <a:lnTo>
                      <a:pt x="379" y="3"/>
                    </a:lnTo>
                    <a:lnTo>
                      <a:pt x="376" y="0"/>
                    </a:lnTo>
                    <a:lnTo>
                      <a:pt x="374" y="0"/>
                    </a:lnTo>
                    <a:lnTo>
                      <a:pt x="371" y="0"/>
                    </a:lnTo>
                    <a:lnTo>
                      <a:pt x="3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69" name="Freeform 216"/>
              <p:cNvSpPr>
                <a:spLocks/>
              </p:cNvSpPr>
              <p:nvPr/>
            </p:nvSpPr>
            <p:spPr bwMode="auto">
              <a:xfrm>
                <a:off x="3460751" y="4622801"/>
                <a:ext cx="85725" cy="111125"/>
              </a:xfrm>
              <a:custGeom>
                <a:avLst/>
                <a:gdLst/>
                <a:ahLst/>
                <a:cxnLst>
                  <a:cxn ang="0">
                    <a:pos x="204" y="3"/>
                  </a:cxn>
                  <a:cxn ang="0">
                    <a:pos x="204" y="3"/>
                  </a:cxn>
                  <a:cxn ang="0">
                    <a:pos x="178" y="31"/>
                  </a:cxn>
                  <a:cxn ang="0">
                    <a:pos x="166" y="46"/>
                  </a:cxn>
                  <a:cxn ang="0">
                    <a:pos x="153" y="60"/>
                  </a:cxn>
                  <a:cxn ang="0">
                    <a:pos x="153" y="60"/>
                  </a:cxn>
                  <a:cxn ang="0">
                    <a:pos x="127" y="98"/>
                  </a:cxn>
                  <a:cxn ang="0">
                    <a:pos x="101" y="136"/>
                  </a:cxn>
                  <a:cxn ang="0">
                    <a:pos x="101" y="136"/>
                  </a:cxn>
                  <a:cxn ang="0">
                    <a:pos x="51" y="204"/>
                  </a:cxn>
                  <a:cxn ang="0">
                    <a:pos x="26" y="239"/>
                  </a:cxn>
                  <a:cxn ang="0">
                    <a:pos x="1" y="273"/>
                  </a:cxn>
                  <a:cxn ang="0">
                    <a:pos x="1" y="273"/>
                  </a:cxn>
                  <a:cxn ang="0">
                    <a:pos x="0" y="276"/>
                  </a:cxn>
                  <a:cxn ang="0">
                    <a:pos x="1" y="279"/>
                  </a:cxn>
                  <a:cxn ang="0">
                    <a:pos x="1" y="280"/>
                  </a:cxn>
                  <a:cxn ang="0">
                    <a:pos x="4" y="281"/>
                  </a:cxn>
                  <a:cxn ang="0">
                    <a:pos x="8" y="282"/>
                  </a:cxn>
                  <a:cxn ang="0">
                    <a:pos x="9" y="281"/>
                  </a:cxn>
                  <a:cxn ang="0">
                    <a:pos x="12" y="280"/>
                  </a:cxn>
                  <a:cxn ang="0">
                    <a:pos x="12" y="280"/>
                  </a:cxn>
                  <a:cxn ang="0">
                    <a:pos x="34" y="247"/>
                  </a:cxn>
                  <a:cxn ang="0">
                    <a:pos x="58" y="214"/>
                  </a:cxn>
                  <a:cxn ang="0">
                    <a:pos x="105" y="149"/>
                  </a:cxn>
                  <a:cxn ang="0">
                    <a:pos x="105" y="149"/>
                  </a:cxn>
                  <a:cxn ang="0">
                    <a:pos x="128" y="116"/>
                  </a:cxn>
                  <a:cxn ang="0">
                    <a:pos x="152" y="84"/>
                  </a:cxn>
                  <a:cxn ang="0">
                    <a:pos x="152" y="84"/>
                  </a:cxn>
                  <a:cxn ang="0">
                    <a:pos x="166" y="64"/>
                  </a:cxn>
                  <a:cxn ang="0">
                    <a:pos x="181" y="46"/>
                  </a:cxn>
                  <a:cxn ang="0">
                    <a:pos x="212" y="10"/>
                  </a:cxn>
                  <a:cxn ang="0">
                    <a:pos x="212" y="10"/>
                  </a:cxn>
                  <a:cxn ang="0">
                    <a:pos x="213" y="8"/>
                  </a:cxn>
                  <a:cxn ang="0">
                    <a:pos x="213" y="7"/>
                  </a:cxn>
                  <a:cxn ang="0">
                    <a:pos x="212" y="3"/>
                  </a:cxn>
                  <a:cxn ang="0">
                    <a:pos x="209" y="1"/>
                  </a:cxn>
                  <a:cxn ang="0">
                    <a:pos x="208" y="0"/>
                  </a:cxn>
                  <a:cxn ang="0">
                    <a:pos x="205" y="1"/>
                  </a:cxn>
                  <a:cxn ang="0">
                    <a:pos x="204" y="3"/>
                  </a:cxn>
                  <a:cxn ang="0">
                    <a:pos x="204" y="3"/>
                  </a:cxn>
                </a:cxnLst>
                <a:rect l="0" t="0" r="r" b="b"/>
                <a:pathLst>
                  <a:path w="213" h="282">
                    <a:moveTo>
                      <a:pt x="204" y="3"/>
                    </a:moveTo>
                    <a:lnTo>
                      <a:pt x="204" y="3"/>
                    </a:lnTo>
                    <a:lnTo>
                      <a:pt x="178" y="31"/>
                    </a:lnTo>
                    <a:lnTo>
                      <a:pt x="166" y="46"/>
                    </a:lnTo>
                    <a:lnTo>
                      <a:pt x="153" y="60"/>
                    </a:lnTo>
                    <a:lnTo>
                      <a:pt x="153" y="60"/>
                    </a:lnTo>
                    <a:lnTo>
                      <a:pt x="127" y="98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51" y="204"/>
                    </a:lnTo>
                    <a:lnTo>
                      <a:pt x="26" y="239"/>
                    </a:lnTo>
                    <a:lnTo>
                      <a:pt x="1" y="273"/>
                    </a:lnTo>
                    <a:lnTo>
                      <a:pt x="1" y="273"/>
                    </a:lnTo>
                    <a:lnTo>
                      <a:pt x="0" y="276"/>
                    </a:lnTo>
                    <a:lnTo>
                      <a:pt x="1" y="279"/>
                    </a:lnTo>
                    <a:lnTo>
                      <a:pt x="1" y="280"/>
                    </a:lnTo>
                    <a:lnTo>
                      <a:pt x="4" y="281"/>
                    </a:lnTo>
                    <a:lnTo>
                      <a:pt x="8" y="282"/>
                    </a:lnTo>
                    <a:lnTo>
                      <a:pt x="9" y="281"/>
                    </a:lnTo>
                    <a:lnTo>
                      <a:pt x="12" y="280"/>
                    </a:lnTo>
                    <a:lnTo>
                      <a:pt x="12" y="280"/>
                    </a:lnTo>
                    <a:lnTo>
                      <a:pt x="34" y="247"/>
                    </a:lnTo>
                    <a:lnTo>
                      <a:pt x="58" y="214"/>
                    </a:lnTo>
                    <a:lnTo>
                      <a:pt x="105" y="149"/>
                    </a:lnTo>
                    <a:lnTo>
                      <a:pt x="105" y="149"/>
                    </a:lnTo>
                    <a:lnTo>
                      <a:pt x="128" y="116"/>
                    </a:lnTo>
                    <a:lnTo>
                      <a:pt x="152" y="84"/>
                    </a:lnTo>
                    <a:lnTo>
                      <a:pt x="152" y="84"/>
                    </a:lnTo>
                    <a:lnTo>
                      <a:pt x="166" y="64"/>
                    </a:lnTo>
                    <a:lnTo>
                      <a:pt x="181" y="46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3" y="8"/>
                    </a:lnTo>
                    <a:lnTo>
                      <a:pt x="213" y="7"/>
                    </a:lnTo>
                    <a:lnTo>
                      <a:pt x="212" y="3"/>
                    </a:lnTo>
                    <a:lnTo>
                      <a:pt x="209" y="1"/>
                    </a:lnTo>
                    <a:lnTo>
                      <a:pt x="208" y="0"/>
                    </a:lnTo>
                    <a:lnTo>
                      <a:pt x="205" y="1"/>
                    </a:lnTo>
                    <a:lnTo>
                      <a:pt x="204" y="3"/>
                    </a:lnTo>
                    <a:lnTo>
                      <a:pt x="20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0" name="Freeform 217"/>
              <p:cNvSpPr>
                <a:spLocks/>
              </p:cNvSpPr>
              <p:nvPr/>
            </p:nvSpPr>
            <p:spPr bwMode="auto">
              <a:xfrm>
                <a:off x="3478214" y="4660901"/>
                <a:ext cx="66675" cy="88900"/>
              </a:xfrm>
              <a:custGeom>
                <a:avLst/>
                <a:gdLst/>
                <a:ahLst/>
                <a:cxnLst>
                  <a:cxn ang="0">
                    <a:pos x="158" y="3"/>
                  </a:cxn>
                  <a:cxn ang="0">
                    <a:pos x="158" y="3"/>
                  </a:cxn>
                  <a:cxn ang="0">
                    <a:pos x="136" y="27"/>
                  </a:cxn>
                  <a:cxn ang="0">
                    <a:pos x="115" y="53"/>
                  </a:cxn>
                  <a:cxn ang="0">
                    <a:pos x="94" y="79"/>
                  </a:cxn>
                  <a:cxn ang="0">
                    <a:pos x="74" y="106"/>
                  </a:cxn>
                  <a:cxn ang="0">
                    <a:pos x="38" y="161"/>
                  </a:cxn>
                  <a:cxn ang="0">
                    <a:pos x="1" y="218"/>
                  </a:cxn>
                  <a:cxn ang="0">
                    <a:pos x="1" y="218"/>
                  </a:cxn>
                  <a:cxn ang="0">
                    <a:pos x="0" y="219"/>
                  </a:cxn>
                  <a:cxn ang="0">
                    <a:pos x="1" y="221"/>
                  </a:cxn>
                  <a:cxn ang="0">
                    <a:pos x="1" y="223"/>
                  </a:cxn>
                  <a:cxn ang="0">
                    <a:pos x="4" y="224"/>
                  </a:cxn>
                  <a:cxn ang="0">
                    <a:pos x="8" y="225"/>
                  </a:cxn>
                  <a:cxn ang="0">
                    <a:pos x="9" y="224"/>
                  </a:cxn>
                  <a:cxn ang="0">
                    <a:pos x="12" y="223"/>
                  </a:cxn>
                  <a:cxn ang="0">
                    <a:pos x="12" y="223"/>
                  </a:cxn>
                  <a:cxn ang="0">
                    <a:pos x="47" y="168"/>
                  </a:cxn>
                  <a:cxn ang="0">
                    <a:pos x="84" y="113"/>
                  </a:cxn>
                  <a:cxn ang="0">
                    <a:pos x="103" y="87"/>
                  </a:cxn>
                  <a:cxn ang="0">
                    <a:pos x="123" y="61"/>
                  </a:cxn>
                  <a:cxn ang="0">
                    <a:pos x="144" y="34"/>
                  </a:cxn>
                  <a:cxn ang="0">
                    <a:pos x="166" y="11"/>
                  </a:cxn>
                  <a:cxn ang="0">
                    <a:pos x="166" y="11"/>
                  </a:cxn>
                  <a:cxn ang="0">
                    <a:pos x="167" y="8"/>
                  </a:cxn>
                  <a:cxn ang="0">
                    <a:pos x="167" y="7"/>
                  </a:cxn>
                  <a:cxn ang="0">
                    <a:pos x="166" y="3"/>
                  </a:cxn>
                  <a:cxn ang="0">
                    <a:pos x="162" y="0"/>
                  </a:cxn>
                  <a:cxn ang="0">
                    <a:pos x="161" y="2"/>
                  </a:cxn>
                  <a:cxn ang="0">
                    <a:pos x="158" y="3"/>
                  </a:cxn>
                  <a:cxn ang="0">
                    <a:pos x="158" y="3"/>
                  </a:cxn>
                </a:cxnLst>
                <a:rect l="0" t="0" r="r" b="b"/>
                <a:pathLst>
                  <a:path w="167" h="225">
                    <a:moveTo>
                      <a:pt x="158" y="3"/>
                    </a:moveTo>
                    <a:lnTo>
                      <a:pt x="158" y="3"/>
                    </a:lnTo>
                    <a:lnTo>
                      <a:pt x="136" y="27"/>
                    </a:lnTo>
                    <a:lnTo>
                      <a:pt x="115" y="53"/>
                    </a:lnTo>
                    <a:lnTo>
                      <a:pt x="94" y="79"/>
                    </a:lnTo>
                    <a:lnTo>
                      <a:pt x="74" y="106"/>
                    </a:lnTo>
                    <a:lnTo>
                      <a:pt x="38" y="161"/>
                    </a:lnTo>
                    <a:lnTo>
                      <a:pt x="1" y="218"/>
                    </a:lnTo>
                    <a:lnTo>
                      <a:pt x="1" y="218"/>
                    </a:lnTo>
                    <a:lnTo>
                      <a:pt x="0" y="219"/>
                    </a:lnTo>
                    <a:lnTo>
                      <a:pt x="1" y="221"/>
                    </a:lnTo>
                    <a:lnTo>
                      <a:pt x="1" y="223"/>
                    </a:lnTo>
                    <a:lnTo>
                      <a:pt x="4" y="224"/>
                    </a:lnTo>
                    <a:lnTo>
                      <a:pt x="8" y="225"/>
                    </a:lnTo>
                    <a:lnTo>
                      <a:pt x="9" y="224"/>
                    </a:lnTo>
                    <a:lnTo>
                      <a:pt x="12" y="223"/>
                    </a:lnTo>
                    <a:lnTo>
                      <a:pt x="12" y="223"/>
                    </a:lnTo>
                    <a:lnTo>
                      <a:pt x="47" y="168"/>
                    </a:lnTo>
                    <a:lnTo>
                      <a:pt x="84" y="113"/>
                    </a:lnTo>
                    <a:lnTo>
                      <a:pt x="103" y="87"/>
                    </a:lnTo>
                    <a:lnTo>
                      <a:pt x="123" y="61"/>
                    </a:lnTo>
                    <a:lnTo>
                      <a:pt x="144" y="34"/>
                    </a:lnTo>
                    <a:lnTo>
                      <a:pt x="166" y="11"/>
                    </a:lnTo>
                    <a:lnTo>
                      <a:pt x="166" y="11"/>
                    </a:lnTo>
                    <a:lnTo>
                      <a:pt x="167" y="8"/>
                    </a:lnTo>
                    <a:lnTo>
                      <a:pt x="167" y="7"/>
                    </a:lnTo>
                    <a:lnTo>
                      <a:pt x="166" y="3"/>
                    </a:lnTo>
                    <a:lnTo>
                      <a:pt x="162" y="0"/>
                    </a:lnTo>
                    <a:lnTo>
                      <a:pt x="161" y="2"/>
                    </a:lnTo>
                    <a:lnTo>
                      <a:pt x="158" y="3"/>
                    </a:lnTo>
                    <a:lnTo>
                      <a:pt x="15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1" name="Freeform 218"/>
              <p:cNvSpPr>
                <a:spLocks/>
              </p:cNvSpPr>
              <p:nvPr/>
            </p:nvSpPr>
            <p:spPr bwMode="auto">
              <a:xfrm>
                <a:off x="3498851" y="4692651"/>
                <a:ext cx="47625" cy="63500"/>
              </a:xfrm>
              <a:custGeom>
                <a:avLst/>
                <a:gdLst/>
                <a:ahLst/>
                <a:cxnLst>
                  <a:cxn ang="0">
                    <a:pos x="108" y="2"/>
                  </a:cxn>
                  <a:cxn ang="0">
                    <a:pos x="108" y="2"/>
                  </a:cxn>
                  <a:cxn ang="0">
                    <a:pos x="96" y="22"/>
                  </a:cxn>
                  <a:cxn ang="0">
                    <a:pos x="83" y="40"/>
                  </a:cxn>
                  <a:cxn ang="0">
                    <a:pos x="55" y="78"/>
                  </a:cxn>
                  <a:cxn ang="0">
                    <a:pos x="55" y="78"/>
                  </a:cxn>
                  <a:cxn ang="0">
                    <a:pos x="41" y="95"/>
                  </a:cxn>
                  <a:cxn ang="0">
                    <a:pos x="27" y="113"/>
                  </a:cxn>
                  <a:cxn ang="0">
                    <a:pos x="12" y="130"/>
                  </a:cxn>
                  <a:cxn ang="0">
                    <a:pos x="7" y="141"/>
                  </a:cxn>
                  <a:cxn ang="0">
                    <a:pos x="2" y="150"/>
                  </a:cxn>
                  <a:cxn ang="0">
                    <a:pos x="2" y="150"/>
                  </a:cxn>
                  <a:cxn ang="0">
                    <a:pos x="0" y="153"/>
                  </a:cxn>
                  <a:cxn ang="0">
                    <a:pos x="2" y="155"/>
                  </a:cxn>
                  <a:cxn ang="0">
                    <a:pos x="4" y="158"/>
                  </a:cxn>
                  <a:cxn ang="0">
                    <a:pos x="6" y="159"/>
                  </a:cxn>
                  <a:cxn ang="0">
                    <a:pos x="8" y="159"/>
                  </a:cxn>
                  <a:cxn ang="0">
                    <a:pos x="10" y="158"/>
                  </a:cxn>
                  <a:cxn ang="0">
                    <a:pos x="11" y="156"/>
                  </a:cxn>
                  <a:cxn ang="0">
                    <a:pos x="11" y="156"/>
                  </a:cxn>
                  <a:cxn ang="0">
                    <a:pos x="16" y="147"/>
                  </a:cxn>
                  <a:cxn ang="0">
                    <a:pos x="21" y="139"/>
                  </a:cxn>
                  <a:cxn ang="0">
                    <a:pos x="33" y="122"/>
                  </a:cxn>
                  <a:cxn ang="0">
                    <a:pos x="46" y="107"/>
                  </a:cxn>
                  <a:cxn ang="0">
                    <a:pos x="59" y="91"/>
                  </a:cxn>
                  <a:cxn ang="0">
                    <a:pos x="59" y="91"/>
                  </a:cxn>
                  <a:cxn ang="0">
                    <a:pos x="89" y="51"/>
                  </a:cxn>
                  <a:cxn ang="0">
                    <a:pos x="104" y="30"/>
                  </a:cxn>
                  <a:cxn ang="0">
                    <a:pos x="118" y="7"/>
                  </a:cxn>
                  <a:cxn ang="0">
                    <a:pos x="118" y="7"/>
                  </a:cxn>
                  <a:cxn ang="0">
                    <a:pos x="118" y="5"/>
                  </a:cxn>
                  <a:cxn ang="0">
                    <a:pos x="118" y="3"/>
                  </a:cxn>
                  <a:cxn ang="0">
                    <a:pos x="116" y="0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8" y="2"/>
                  </a:cxn>
                  <a:cxn ang="0">
                    <a:pos x="108" y="2"/>
                  </a:cxn>
                </a:cxnLst>
                <a:rect l="0" t="0" r="r" b="b"/>
                <a:pathLst>
                  <a:path w="118" h="159">
                    <a:moveTo>
                      <a:pt x="108" y="2"/>
                    </a:moveTo>
                    <a:lnTo>
                      <a:pt x="108" y="2"/>
                    </a:lnTo>
                    <a:lnTo>
                      <a:pt x="96" y="22"/>
                    </a:lnTo>
                    <a:lnTo>
                      <a:pt x="83" y="40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41" y="95"/>
                    </a:lnTo>
                    <a:lnTo>
                      <a:pt x="27" y="113"/>
                    </a:lnTo>
                    <a:lnTo>
                      <a:pt x="12" y="130"/>
                    </a:lnTo>
                    <a:lnTo>
                      <a:pt x="7" y="141"/>
                    </a:lnTo>
                    <a:lnTo>
                      <a:pt x="2" y="150"/>
                    </a:lnTo>
                    <a:lnTo>
                      <a:pt x="2" y="150"/>
                    </a:lnTo>
                    <a:lnTo>
                      <a:pt x="0" y="153"/>
                    </a:lnTo>
                    <a:lnTo>
                      <a:pt x="2" y="155"/>
                    </a:lnTo>
                    <a:lnTo>
                      <a:pt x="4" y="158"/>
                    </a:lnTo>
                    <a:lnTo>
                      <a:pt x="6" y="159"/>
                    </a:lnTo>
                    <a:lnTo>
                      <a:pt x="8" y="159"/>
                    </a:lnTo>
                    <a:lnTo>
                      <a:pt x="10" y="158"/>
                    </a:lnTo>
                    <a:lnTo>
                      <a:pt x="11" y="156"/>
                    </a:lnTo>
                    <a:lnTo>
                      <a:pt x="11" y="156"/>
                    </a:lnTo>
                    <a:lnTo>
                      <a:pt x="16" y="147"/>
                    </a:lnTo>
                    <a:lnTo>
                      <a:pt x="21" y="139"/>
                    </a:lnTo>
                    <a:lnTo>
                      <a:pt x="33" y="122"/>
                    </a:lnTo>
                    <a:lnTo>
                      <a:pt x="46" y="107"/>
                    </a:lnTo>
                    <a:lnTo>
                      <a:pt x="59" y="91"/>
                    </a:lnTo>
                    <a:lnTo>
                      <a:pt x="59" y="91"/>
                    </a:lnTo>
                    <a:lnTo>
                      <a:pt x="89" y="51"/>
                    </a:lnTo>
                    <a:lnTo>
                      <a:pt x="104" y="30"/>
                    </a:lnTo>
                    <a:lnTo>
                      <a:pt x="118" y="7"/>
                    </a:lnTo>
                    <a:lnTo>
                      <a:pt x="118" y="7"/>
                    </a:lnTo>
                    <a:lnTo>
                      <a:pt x="118" y="5"/>
                    </a:lnTo>
                    <a:lnTo>
                      <a:pt x="118" y="3"/>
                    </a:lnTo>
                    <a:lnTo>
                      <a:pt x="116" y="0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8" y="2"/>
                    </a:lnTo>
                    <a:lnTo>
                      <a:pt x="10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2" name="Freeform 219"/>
              <p:cNvSpPr>
                <a:spLocks/>
              </p:cNvSpPr>
              <p:nvPr/>
            </p:nvSpPr>
            <p:spPr bwMode="auto">
              <a:xfrm>
                <a:off x="3262314" y="4518026"/>
                <a:ext cx="4763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2" y="67"/>
                  </a:cxn>
                  <a:cxn ang="0">
                    <a:pos x="6" y="68"/>
                  </a:cxn>
                  <a:cxn ang="0">
                    <a:pos x="10" y="67"/>
                  </a:cxn>
                  <a:cxn ang="0">
                    <a:pos x="11" y="66"/>
                  </a:cxn>
                  <a:cxn ang="0">
                    <a:pos x="11" y="63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1" y="3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" h="68">
                    <a:moveTo>
                      <a:pt x="0" y="6"/>
                    </a:move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2" y="67"/>
                    </a:lnTo>
                    <a:lnTo>
                      <a:pt x="6" y="68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3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3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3" name="Freeform 220"/>
              <p:cNvSpPr>
                <a:spLocks/>
              </p:cNvSpPr>
              <p:nvPr/>
            </p:nvSpPr>
            <p:spPr bwMode="auto">
              <a:xfrm>
                <a:off x="3303589" y="4541838"/>
                <a:ext cx="7938" cy="22225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9" y="17"/>
                  </a:cxn>
                  <a:cxn ang="0">
                    <a:pos x="5" y="27"/>
                  </a:cxn>
                  <a:cxn ang="0">
                    <a:pos x="1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5" y="56"/>
                  </a:cxn>
                  <a:cxn ang="0">
                    <a:pos x="9" y="55"/>
                  </a:cxn>
                  <a:cxn ang="0">
                    <a:pos x="10" y="54"/>
                  </a:cxn>
                  <a:cxn ang="0">
                    <a:pos x="12" y="51"/>
                  </a:cxn>
                  <a:cxn ang="0">
                    <a:pos x="12" y="51"/>
                  </a:cxn>
                  <a:cxn ang="0">
                    <a:pos x="13" y="39"/>
                  </a:cxn>
                  <a:cxn ang="0">
                    <a:pos x="17" y="27"/>
                  </a:cxn>
                  <a:cxn ang="0">
                    <a:pos x="21" y="17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17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2" h="56">
                    <a:moveTo>
                      <a:pt x="12" y="5"/>
                    </a:moveTo>
                    <a:lnTo>
                      <a:pt x="12" y="5"/>
                    </a:lnTo>
                    <a:lnTo>
                      <a:pt x="9" y="17"/>
                    </a:lnTo>
                    <a:lnTo>
                      <a:pt x="5" y="27"/>
                    </a:lnTo>
                    <a:lnTo>
                      <a:pt x="1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5" y="56"/>
                    </a:lnTo>
                    <a:lnTo>
                      <a:pt x="9" y="55"/>
                    </a:lnTo>
                    <a:lnTo>
                      <a:pt x="10" y="54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3" y="39"/>
                    </a:lnTo>
                    <a:lnTo>
                      <a:pt x="17" y="27"/>
                    </a:lnTo>
                    <a:lnTo>
                      <a:pt x="21" y="17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4" name="Freeform 221"/>
              <p:cNvSpPr>
                <a:spLocks/>
              </p:cNvSpPr>
              <p:nvPr/>
            </p:nvSpPr>
            <p:spPr bwMode="auto">
              <a:xfrm>
                <a:off x="3335339" y="4573588"/>
                <a:ext cx="12700" cy="34925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23" y="5"/>
                  </a:cxn>
                  <a:cxn ang="0">
                    <a:pos x="22" y="15"/>
                  </a:cxn>
                  <a:cxn ang="0">
                    <a:pos x="21" y="25"/>
                  </a:cxn>
                  <a:cxn ang="0">
                    <a:pos x="16" y="44"/>
                  </a:cxn>
                  <a:cxn ang="0">
                    <a:pos x="9" y="64"/>
                  </a:cxn>
                  <a:cxn ang="0">
                    <a:pos x="1" y="82"/>
                  </a:cxn>
                  <a:cxn ang="0">
                    <a:pos x="1" y="82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4" y="90"/>
                  </a:cxn>
                  <a:cxn ang="0">
                    <a:pos x="5" y="90"/>
                  </a:cxn>
                  <a:cxn ang="0">
                    <a:pos x="8" y="90"/>
                  </a:cxn>
                  <a:cxn ang="0">
                    <a:pos x="9" y="90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9" y="68"/>
                  </a:cxn>
                  <a:cxn ang="0">
                    <a:pos x="27" y="48"/>
                  </a:cxn>
                  <a:cxn ang="0">
                    <a:pos x="33" y="26"/>
                  </a:cxn>
                  <a:cxn ang="0">
                    <a:pos x="34" y="15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29" y="0"/>
                  </a:cxn>
                  <a:cxn ang="0">
                    <a:pos x="25" y="1"/>
                  </a:cxn>
                  <a:cxn ang="0">
                    <a:pos x="23" y="2"/>
                  </a:cxn>
                  <a:cxn ang="0">
                    <a:pos x="23" y="5"/>
                  </a:cxn>
                  <a:cxn ang="0">
                    <a:pos x="23" y="5"/>
                  </a:cxn>
                </a:cxnLst>
                <a:rect l="0" t="0" r="r" b="b"/>
                <a:pathLst>
                  <a:path w="34" h="90">
                    <a:moveTo>
                      <a:pt x="23" y="5"/>
                    </a:moveTo>
                    <a:lnTo>
                      <a:pt x="23" y="5"/>
                    </a:lnTo>
                    <a:lnTo>
                      <a:pt x="22" y="15"/>
                    </a:lnTo>
                    <a:lnTo>
                      <a:pt x="21" y="25"/>
                    </a:lnTo>
                    <a:lnTo>
                      <a:pt x="16" y="44"/>
                    </a:lnTo>
                    <a:lnTo>
                      <a:pt x="9" y="64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4" y="90"/>
                    </a:lnTo>
                    <a:lnTo>
                      <a:pt x="5" y="90"/>
                    </a:lnTo>
                    <a:lnTo>
                      <a:pt x="8" y="90"/>
                    </a:lnTo>
                    <a:lnTo>
                      <a:pt x="9" y="90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9" y="68"/>
                    </a:lnTo>
                    <a:lnTo>
                      <a:pt x="27" y="48"/>
                    </a:lnTo>
                    <a:lnTo>
                      <a:pt x="33" y="26"/>
                    </a:lnTo>
                    <a:lnTo>
                      <a:pt x="34" y="15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29" y="0"/>
                    </a:lnTo>
                    <a:lnTo>
                      <a:pt x="25" y="1"/>
                    </a:lnTo>
                    <a:lnTo>
                      <a:pt x="23" y="2"/>
                    </a:lnTo>
                    <a:lnTo>
                      <a:pt x="23" y="5"/>
                    </a:lnTo>
                    <a:lnTo>
                      <a:pt x="2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5" name="Freeform 222"/>
              <p:cNvSpPr>
                <a:spLocks/>
              </p:cNvSpPr>
              <p:nvPr/>
            </p:nvSpPr>
            <p:spPr bwMode="auto">
              <a:xfrm>
                <a:off x="3271839" y="4672013"/>
                <a:ext cx="12700" cy="26988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21" y="13"/>
                  </a:cxn>
                  <a:cxn ang="0">
                    <a:pos x="19" y="19"/>
                  </a:cxn>
                  <a:cxn ang="0">
                    <a:pos x="12" y="34"/>
                  </a:cxn>
                  <a:cxn ang="0">
                    <a:pos x="4" y="47"/>
                  </a:cxn>
                  <a:cxn ang="0">
                    <a:pos x="2" y="55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2" y="67"/>
                  </a:cxn>
                  <a:cxn ang="0">
                    <a:pos x="5" y="68"/>
                  </a:cxn>
                  <a:cxn ang="0">
                    <a:pos x="9" y="67"/>
                  </a:cxn>
                  <a:cxn ang="0">
                    <a:pos x="11" y="65"/>
                  </a:cxn>
                  <a:cxn ang="0">
                    <a:pos x="12" y="63"/>
                  </a:cxn>
                  <a:cxn ang="0">
                    <a:pos x="12" y="63"/>
                  </a:cxn>
                  <a:cxn ang="0">
                    <a:pos x="13" y="55"/>
                  </a:cxn>
                  <a:cxn ang="0">
                    <a:pos x="16" y="47"/>
                  </a:cxn>
                  <a:cxn ang="0">
                    <a:pos x="22" y="34"/>
                  </a:cxn>
                  <a:cxn ang="0">
                    <a:pos x="30" y="21"/>
                  </a:cxn>
                  <a:cxn ang="0">
                    <a:pos x="33" y="13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29" y="0"/>
                  </a:cxn>
                  <a:cxn ang="0">
                    <a:pos x="25" y="1"/>
                  </a:cxn>
                  <a:cxn ang="0">
                    <a:pos x="24" y="2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34" h="68">
                    <a:moveTo>
                      <a:pt x="22" y="5"/>
                    </a:moveTo>
                    <a:lnTo>
                      <a:pt x="22" y="5"/>
                    </a:lnTo>
                    <a:lnTo>
                      <a:pt x="21" y="13"/>
                    </a:lnTo>
                    <a:lnTo>
                      <a:pt x="19" y="19"/>
                    </a:lnTo>
                    <a:lnTo>
                      <a:pt x="12" y="34"/>
                    </a:lnTo>
                    <a:lnTo>
                      <a:pt x="4" y="47"/>
                    </a:lnTo>
                    <a:lnTo>
                      <a:pt x="2" y="55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2" y="67"/>
                    </a:lnTo>
                    <a:lnTo>
                      <a:pt x="5" y="68"/>
                    </a:lnTo>
                    <a:lnTo>
                      <a:pt x="9" y="67"/>
                    </a:lnTo>
                    <a:lnTo>
                      <a:pt x="11" y="65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3" y="55"/>
                    </a:lnTo>
                    <a:lnTo>
                      <a:pt x="16" y="47"/>
                    </a:lnTo>
                    <a:lnTo>
                      <a:pt x="22" y="34"/>
                    </a:lnTo>
                    <a:lnTo>
                      <a:pt x="30" y="21"/>
                    </a:lnTo>
                    <a:lnTo>
                      <a:pt x="33" y="13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29" y="0"/>
                    </a:lnTo>
                    <a:lnTo>
                      <a:pt x="25" y="1"/>
                    </a:lnTo>
                    <a:lnTo>
                      <a:pt x="24" y="2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6" name="Freeform 223"/>
              <p:cNvSpPr>
                <a:spLocks/>
              </p:cNvSpPr>
              <p:nvPr/>
            </p:nvSpPr>
            <p:spPr bwMode="auto">
              <a:xfrm>
                <a:off x="3316289" y="4681538"/>
                <a:ext cx="9525" cy="26988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9" y="21"/>
                  </a:cxn>
                  <a:cxn ang="0">
                    <a:pos x="7" y="34"/>
                  </a:cxn>
                  <a:cxn ang="0">
                    <a:pos x="3" y="48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" y="67"/>
                  </a:cxn>
                  <a:cxn ang="0">
                    <a:pos x="5" y="68"/>
                  </a:cxn>
                  <a:cxn ang="0">
                    <a:pos x="9" y="67"/>
                  </a:cxn>
                  <a:cxn ang="0">
                    <a:pos x="11" y="65"/>
                  </a:cxn>
                  <a:cxn ang="0">
                    <a:pos x="12" y="63"/>
                  </a:cxn>
                  <a:cxn ang="0">
                    <a:pos x="12" y="63"/>
                  </a:cxn>
                  <a:cxn ang="0">
                    <a:pos x="13" y="48"/>
                  </a:cxn>
                  <a:cxn ang="0">
                    <a:pos x="17" y="34"/>
                  </a:cxn>
                  <a:cxn ang="0">
                    <a:pos x="21" y="21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2" y="4"/>
                  </a:cxn>
                  <a:cxn ang="0">
                    <a:pos x="21" y="1"/>
                  </a:cxn>
                  <a:cxn ang="0">
                    <a:pos x="17" y="0"/>
                  </a:cxn>
                  <a:cxn ang="0">
                    <a:pos x="13" y="1"/>
                  </a:cxn>
                  <a:cxn ang="0">
                    <a:pos x="12" y="4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4" h="68">
                    <a:moveTo>
                      <a:pt x="12" y="5"/>
                    </a:moveTo>
                    <a:lnTo>
                      <a:pt x="12" y="5"/>
                    </a:lnTo>
                    <a:lnTo>
                      <a:pt x="9" y="21"/>
                    </a:lnTo>
                    <a:lnTo>
                      <a:pt x="7" y="34"/>
                    </a:lnTo>
                    <a:lnTo>
                      <a:pt x="3" y="48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5" y="68"/>
                    </a:lnTo>
                    <a:lnTo>
                      <a:pt x="9" y="67"/>
                    </a:lnTo>
                    <a:lnTo>
                      <a:pt x="11" y="65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3" y="48"/>
                    </a:lnTo>
                    <a:lnTo>
                      <a:pt x="17" y="34"/>
                    </a:lnTo>
                    <a:lnTo>
                      <a:pt x="21" y="21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2" y="4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7" name="Freeform 224"/>
              <p:cNvSpPr>
                <a:spLocks/>
              </p:cNvSpPr>
              <p:nvPr/>
            </p:nvSpPr>
            <p:spPr bwMode="auto">
              <a:xfrm>
                <a:off x="3652839" y="4573588"/>
                <a:ext cx="22225" cy="31750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51" y="0"/>
                  </a:cxn>
                  <a:cxn ang="0">
                    <a:pos x="46" y="0"/>
                  </a:cxn>
                  <a:cxn ang="0">
                    <a:pos x="41" y="2"/>
                  </a:cxn>
                  <a:cxn ang="0">
                    <a:pos x="35" y="5"/>
                  </a:cxn>
                  <a:cxn ang="0">
                    <a:pos x="30" y="8"/>
                  </a:cxn>
                  <a:cxn ang="0">
                    <a:pos x="22" y="17"/>
                  </a:cxn>
                  <a:cxn ang="0">
                    <a:pos x="14" y="27"/>
                  </a:cxn>
                  <a:cxn ang="0">
                    <a:pos x="9" y="39"/>
                  </a:cxn>
                  <a:cxn ang="0">
                    <a:pos x="4" y="51"/>
                  </a:cxn>
                  <a:cxn ang="0">
                    <a:pos x="1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5" y="80"/>
                  </a:cxn>
                  <a:cxn ang="0">
                    <a:pos x="9" y="78"/>
                  </a:cxn>
                  <a:cxn ang="0">
                    <a:pos x="11" y="76"/>
                  </a:cxn>
                  <a:cxn ang="0">
                    <a:pos x="12" y="73"/>
                  </a:cxn>
                  <a:cxn ang="0">
                    <a:pos x="12" y="73"/>
                  </a:cxn>
                  <a:cxn ang="0">
                    <a:pos x="13" y="65"/>
                  </a:cxn>
                  <a:cxn ang="0">
                    <a:pos x="14" y="56"/>
                  </a:cxn>
                  <a:cxn ang="0">
                    <a:pos x="18" y="46"/>
                  </a:cxn>
                  <a:cxn ang="0">
                    <a:pos x="22" y="35"/>
                  </a:cxn>
                  <a:cxn ang="0">
                    <a:pos x="29" y="26"/>
                  </a:cxn>
                  <a:cxn ang="0">
                    <a:pos x="35" y="18"/>
                  </a:cxn>
                  <a:cxn ang="0">
                    <a:pos x="43" y="13"/>
                  </a:cxn>
                  <a:cxn ang="0">
                    <a:pos x="47" y="12"/>
                  </a:cxn>
                  <a:cxn ang="0">
                    <a:pos x="51" y="10"/>
                  </a:cxn>
                  <a:cxn ang="0">
                    <a:pos x="51" y="10"/>
                  </a:cxn>
                  <a:cxn ang="0">
                    <a:pos x="54" y="10"/>
                  </a:cxn>
                  <a:cxn ang="0">
                    <a:pos x="56" y="9"/>
                  </a:cxn>
                  <a:cxn ang="0">
                    <a:pos x="58" y="5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51" y="0"/>
                  </a:cxn>
                </a:cxnLst>
                <a:rect l="0" t="0" r="r" b="b"/>
                <a:pathLst>
                  <a:path w="58" h="80">
                    <a:moveTo>
                      <a:pt x="51" y="0"/>
                    </a:moveTo>
                    <a:lnTo>
                      <a:pt x="51" y="0"/>
                    </a:lnTo>
                    <a:lnTo>
                      <a:pt x="46" y="0"/>
                    </a:lnTo>
                    <a:lnTo>
                      <a:pt x="41" y="2"/>
                    </a:lnTo>
                    <a:lnTo>
                      <a:pt x="35" y="5"/>
                    </a:lnTo>
                    <a:lnTo>
                      <a:pt x="30" y="8"/>
                    </a:lnTo>
                    <a:lnTo>
                      <a:pt x="22" y="17"/>
                    </a:lnTo>
                    <a:lnTo>
                      <a:pt x="14" y="27"/>
                    </a:lnTo>
                    <a:lnTo>
                      <a:pt x="9" y="39"/>
                    </a:lnTo>
                    <a:lnTo>
                      <a:pt x="4" y="51"/>
                    </a:lnTo>
                    <a:lnTo>
                      <a:pt x="1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5" y="80"/>
                    </a:lnTo>
                    <a:lnTo>
                      <a:pt x="9" y="78"/>
                    </a:lnTo>
                    <a:lnTo>
                      <a:pt x="11" y="76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3" y="65"/>
                    </a:lnTo>
                    <a:lnTo>
                      <a:pt x="14" y="56"/>
                    </a:lnTo>
                    <a:lnTo>
                      <a:pt x="18" y="46"/>
                    </a:lnTo>
                    <a:lnTo>
                      <a:pt x="22" y="35"/>
                    </a:lnTo>
                    <a:lnTo>
                      <a:pt x="29" y="26"/>
                    </a:lnTo>
                    <a:lnTo>
                      <a:pt x="35" y="18"/>
                    </a:lnTo>
                    <a:lnTo>
                      <a:pt x="43" y="13"/>
                    </a:lnTo>
                    <a:lnTo>
                      <a:pt x="47" y="12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54" y="10"/>
                    </a:lnTo>
                    <a:lnTo>
                      <a:pt x="56" y="9"/>
                    </a:lnTo>
                    <a:lnTo>
                      <a:pt x="58" y="5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8" name="Freeform 225"/>
              <p:cNvSpPr>
                <a:spLocks/>
              </p:cNvSpPr>
              <p:nvPr/>
            </p:nvSpPr>
            <p:spPr bwMode="auto">
              <a:xfrm>
                <a:off x="3702051" y="4581526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9" y="20"/>
                  </a:cxn>
                  <a:cxn ang="0">
                    <a:pos x="6" y="34"/>
                  </a:cxn>
                  <a:cxn ang="0">
                    <a:pos x="2" y="48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" y="67"/>
                  </a:cxn>
                  <a:cxn ang="0">
                    <a:pos x="5" y="68"/>
                  </a:cxn>
                  <a:cxn ang="0">
                    <a:pos x="9" y="67"/>
                  </a:cxn>
                  <a:cxn ang="0">
                    <a:pos x="10" y="65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3" y="48"/>
                  </a:cxn>
                  <a:cxn ang="0">
                    <a:pos x="17" y="34"/>
                  </a:cxn>
                  <a:cxn ang="0">
                    <a:pos x="21" y="20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4"/>
                  </a:cxn>
                  <a:cxn ang="0">
                    <a:pos x="21" y="1"/>
                  </a:cxn>
                  <a:cxn ang="0">
                    <a:pos x="17" y="0"/>
                  </a:cxn>
                  <a:cxn ang="0">
                    <a:pos x="13" y="1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23" h="68">
                    <a:moveTo>
                      <a:pt x="11" y="5"/>
                    </a:moveTo>
                    <a:lnTo>
                      <a:pt x="11" y="5"/>
                    </a:lnTo>
                    <a:lnTo>
                      <a:pt x="9" y="20"/>
                    </a:lnTo>
                    <a:lnTo>
                      <a:pt x="6" y="34"/>
                    </a:lnTo>
                    <a:lnTo>
                      <a:pt x="2" y="48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5" y="68"/>
                    </a:lnTo>
                    <a:lnTo>
                      <a:pt x="9" y="67"/>
                    </a:lnTo>
                    <a:lnTo>
                      <a:pt x="10" y="65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3" y="48"/>
                    </a:lnTo>
                    <a:lnTo>
                      <a:pt x="17" y="34"/>
                    </a:lnTo>
                    <a:lnTo>
                      <a:pt x="21" y="20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4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79" name="Freeform 226"/>
              <p:cNvSpPr>
                <a:spLocks/>
              </p:cNvSpPr>
              <p:nvPr/>
            </p:nvSpPr>
            <p:spPr bwMode="auto">
              <a:xfrm>
                <a:off x="3733801" y="4586288"/>
                <a:ext cx="22225" cy="31750"/>
              </a:xfrm>
              <a:custGeom>
                <a:avLst/>
                <a:gdLst/>
                <a:ahLst/>
                <a:cxnLst>
                  <a:cxn ang="0">
                    <a:pos x="48" y="1"/>
                  </a:cxn>
                  <a:cxn ang="0">
                    <a:pos x="48" y="1"/>
                  </a:cxn>
                  <a:cxn ang="0">
                    <a:pos x="41" y="9"/>
                  </a:cxn>
                  <a:cxn ang="0">
                    <a:pos x="36" y="18"/>
                  </a:cxn>
                  <a:cxn ang="0">
                    <a:pos x="27" y="36"/>
                  </a:cxn>
                  <a:cxn ang="0">
                    <a:pos x="27" y="36"/>
                  </a:cxn>
                  <a:cxn ang="0">
                    <a:pos x="23" y="46"/>
                  </a:cxn>
                  <a:cxn ang="0">
                    <a:pos x="17" y="55"/>
                  </a:cxn>
                  <a:cxn ang="0">
                    <a:pos x="12" y="63"/>
                  </a:cxn>
                  <a:cxn ang="0">
                    <a:pos x="8" y="66"/>
                  </a:cxn>
                  <a:cxn ang="0">
                    <a:pos x="3" y="69"/>
                  </a:cxn>
                  <a:cxn ang="0">
                    <a:pos x="3" y="69"/>
                  </a:cxn>
                  <a:cxn ang="0">
                    <a:pos x="2" y="70"/>
                  </a:cxn>
                  <a:cxn ang="0">
                    <a:pos x="0" y="73"/>
                  </a:cxn>
                  <a:cxn ang="0">
                    <a:pos x="2" y="77"/>
                  </a:cxn>
                  <a:cxn ang="0">
                    <a:pos x="4" y="80"/>
                  </a:cxn>
                  <a:cxn ang="0">
                    <a:pos x="7" y="80"/>
                  </a:cxn>
                  <a:cxn ang="0">
                    <a:pos x="10" y="78"/>
                  </a:cxn>
                  <a:cxn ang="0">
                    <a:pos x="10" y="78"/>
                  </a:cxn>
                  <a:cxn ang="0">
                    <a:pos x="17" y="73"/>
                  </a:cxn>
                  <a:cxn ang="0">
                    <a:pos x="25" y="65"/>
                  </a:cxn>
                  <a:cxn ang="0">
                    <a:pos x="31" y="56"/>
                  </a:cxn>
                  <a:cxn ang="0">
                    <a:pos x="36" y="47"/>
                  </a:cxn>
                  <a:cxn ang="0">
                    <a:pos x="45" y="27"/>
                  </a:cxn>
                  <a:cxn ang="0">
                    <a:pos x="50" y="18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58" y="8"/>
                  </a:cxn>
                  <a:cxn ang="0">
                    <a:pos x="58" y="5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50" y="0"/>
                  </a:cxn>
                  <a:cxn ang="0">
                    <a:pos x="48" y="1"/>
                  </a:cxn>
                  <a:cxn ang="0">
                    <a:pos x="48" y="1"/>
                  </a:cxn>
                </a:cxnLst>
                <a:rect l="0" t="0" r="r" b="b"/>
                <a:pathLst>
                  <a:path w="58" h="80">
                    <a:moveTo>
                      <a:pt x="48" y="1"/>
                    </a:moveTo>
                    <a:lnTo>
                      <a:pt x="48" y="1"/>
                    </a:lnTo>
                    <a:lnTo>
                      <a:pt x="41" y="9"/>
                    </a:lnTo>
                    <a:lnTo>
                      <a:pt x="36" y="18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3" y="46"/>
                    </a:lnTo>
                    <a:lnTo>
                      <a:pt x="17" y="55"/>
                    </a:lnTo>
                    <a:lnTo>
                      <a:pt x="12" y="63"/>
                    </a:lnTo>
                    <a:lnTo>
                      <a:pt x="8" y="66"/>
                    </a:lnTo>
                    <a:lnTo>
                      <a:pt x="3" y="69"/>
                    </a:lnTo>
                    <a:lnTo>
                      <a:pt x="3" y="69"/>
                    </a:lnTo>
                    <a:lnTo>
                      <a:pt x="2" y="70"/>
                    </a:lnTo>
                    <a:lnTo>
                      <a:pt x="0" y="73"/>
                    </a:lnTo>
                    <a:lnTo>
                      <a:pt x="2" y="77"/>
                    </a:lnTo>
                    <a:lnTo>
                      <a:pt x="4" y="80"/>
                    </a:lnTo>
                    <a:lnTo>
                      <a:pt x="7" y="80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7" y="73"/>
                    </a:lnTo>
                    <a:lnTo>
                      <a:pt x="25" y="65"/>
                    </a:lnTo>
                    <a:lnTo>
                      <a:pt x="31" y="56"/>
                    </a:lnTo>
                    <a:lnTo>
                      <a:pt x="36" y="47"/>
                    </a:lnTo>
                    <a:lnTo>
                      <a:pt x="45" y="27"/>
                    </a:lnTo>
                    <a:lnTo>
                      <a:pt x="50" y="18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58" y="8"/>
                    </a:lnTo>
                    <a:lnTo>
                      <a:pt x="58" y="5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50" y="0"/>
                    </a:lnTo>
                    <a:lnTo>
                      <a:pt x="48" y="1"/>
                    </a:lnTo>
                    <a:lnTo>
                      <a:pt x="4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0" name="Freeform 227"/>
              <p:cNvSpPr>
                <a:spLocks/>
              </p:cNvSpPr>
              <p:nvPr/>
            </p:nvSpPr>
            <p:spPr bwMode="auto">
              <a:xfrm>
                <a:off x="3621089" y="4672013"/>
                <a:ext cx="12700" cy="26988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16" y="17"/>
                  </a:cxn>
                  <a:cxn ang="0">
                    <a:pos x="8" y="31"/>
                  </a:cxn>
                  <a:cxn ang="0">
                    <a:pos x="3" y="46"/>
                  </a:cxn>
                  <a:cxn ang="0">
                    <a:pos x="2" y="53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2" y="67"/>
                  </a:cxn>
                  <a:cxn ang="0">
                    <a:pos x="6" y="68"/>
                  </a:cxn>
                  <a:cxn ang="0">
                    <a:pos x="9" y="67"/>
                  </a:cxn>
                  <a:cxn ang="0">
                    <a:pos x="11" y="65"/>
                  </a:cxn>
                  <a:cxn ang="0">
                    <a:pos x="12" y="63"/>
                  </a:cxn>
                  <a:cxn ang="0">
                    <a:pos x="12" y="63"/>
                  </a:cxn>
                  <a:cxn ang="0">
                    <a:pos x="12" y="55"/>
                  </a:cxn>
                  <a:cxn ang="0">
                    <a:pos x="15" y="47"/>
                  </a:cxn>
                  <a:cxn ang="0">
                    <a:pos x="20" y="34"/>
                  </a:cxn>
                  <a:cxn ang="0">
                    <a:pos x="34" y="8"/>
                  </a:cxn>
                  <a:cxn ang="0">
                    <a:pos x="34" y="8"/>
                  </a:cxn>
                  <a:cxn ang="0">
                    <a:pos x="34" y="5"/>
                  </a:cxn>
                  <a:cxn ang="0">
                    <a:pos x="34" y="4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4" h="68">
                    <a:moveTo>
                      <a:pt x="24" y="2"/>
                    </a:moveTo>
                    <a:lnTo>
                      <a:pt x="24" y="2"/>
                    </a:lnTo>
                    <a:lnTo>
                      <a:pt x="16" y="17"/>
                    </a:lnTo>
                    <a:lnTo>
                      <a:pt x="8" y="31"/>
                    </a:lnTo>
                    <a:lnTo>
                      <a:pt x="3" y="46"/>
                    </a:lnTo>
                    <a:lnTo>
                      <a:pt x="2" y="5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2" y="67"/>
                    </a:lnTo>
                    <a:lnTo>
                      <a:pt x="6" y="68"/>
                    </a:lnTo>
                    <a:lnTo>
                      <a:pt x="9" y="67"/>
                    </a:lnTo>
                    <a:lnTo>
                      <a:pt x="11" y="65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2" y="55"/>
                    </a:lnTo>
                    <a:lnTo>
                      <a:pt x="15" y="47"/>
                    </a:lnTo>
                    <a:lnTo>
                      <a:pt x="20" y="3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5"/>
                    </a:lnTo>
                    <a:lnTo>
                      <a:pt x="34" y="4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1" name="Freeform 228"/>
              <p:cNvSpPr>
                <a:spLocks/>
              </p:cNvSpPr>
              <p:nvPr/>
            </p:nvSpPr>
            <p:spPr bwMode="auto">
              <a:xfrm>
                <a:off x="3648076" y="4676776"/>
                <a:ext cx="17463" cy="14288"/>
              </a:xfrm>
              <a:custGeom>
                <a:avLst/>
                <a:gdLst/>
                <a:ahLst/>
                <a:cxnLst>
                  <a:cxn ang="0">
                    <a:pos x="37" y="3"/>
                  </a:cxn>
                  <a:cxn ang="0">
                    <a:pos x="37" y="3"/>
                  </a:cxn>
                  <a:cxn ang="0">
                    <a:pos x="29" y="8"/>
                  </a:cxn>
                  <a:cxn ang="0">
                    <a:pos x="20" y="13"/>
                  </a:cxn>
                  <a:cxn ang="0">
                    <a:pos x="11" y="19"/>
                  </a:cxn>
                  <a:cxn ang="0">
                    <a:pos x="3" y="25"/>
                  </a:cxn>
                  <a:cxn ang="0">
                    <a:pos x="3" y="25"/>
                  </a:cxn>
                  <a:cxn ang="0">
                    <a:pos x="2" y="28"/>
                  </a:cxn>
                  <a:cxn ang="0">
                    <a:pos x="0" y="29"/>
                  </a:cxn>
                  <a:cxn ang="0">
                    <a:pos x="3" y="33"/>
                  </a:cxn>
                  <a:cxn ang="0">
                    <a:pos x="7" y="36"/>
                  </a:cxn>
                  <a:cxn ang="0">
                    <a:pos x="8" y="34"/>
                  </a:cxn>
                  <a:cxn ang="0">
                    <a:pos x="11" y="33"/>
                  </a:cxn>
                  <a:cxn ang="0">
                    <a:pos x="11" y="33"/>
                  </a:cxn>
                  <a:cxn ang="0">
                    <a:pos x="19" y="28"/>
                  </a:cxn>
                  <a:cxn ang="0">
                    <a:pos x="28" y="23"/>
                  </a:cxn>
                  <a:cxn ang="0">
                    <a:pos x="37" y="17"/>
                  </a:cxn>
                  <a:cxn ang="0">
                    <a:pos x="45" y="11"/>
                  </a:cxn>
                  <a:cxn ang="0">
                    <a:pos x="45" y="11"/>
                  </a:cxn>
                  <a:cxn ang="0">
                    <a:pos x="46" y="8"/>
                  </a:cxn>
                  <a:cxn ang="0">
                    <a:pos x="46" y="7"/>
                  </a:cxn>
                  <a:cxn ang="0">
                    <a:pos x="45" y="3"/>
                  </a:cxn>
                  <a:cxn ang="0">
                    <a:pos x="41" y="0"/>
                  </a:cxn>
                  <a:cxn ang="0">
                    <a:pos x="38" y="2"/>
                  </a:cxn>
                  <a:cxn ang="0">
                    <a:pos x="37" y="3"/>
                  </a:cxn>
                  <a:cxn ang="0">
                    <a:pos x="37" y="3"/>
                  </a:cxn>
                </a:cxnLst>
                <a:rect l="0" t="0" r="r" b="b"/>
                <a:pathLst>
                  <a:path w="46" h="36">
                    <a:moveTo>
                      <a:pt x="37" y="3"/>
                    </a:moveTo>
                    <a:lnTo>
                      <a:pt x="37" y="3"/>
                    </a:lnTo>
                    <a:lnTo>
                      <a:pt x="29" y="8"/>
                    </a:lnTo>
                    <a:lnTo>
                      <a:pt x="20" y="13"/>
                    </a:lnTo>
                    <a:lnTo>
                      <a:pt x="11" y="19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3" y="33"/>
                    </a:lnTo>
                    <a:lnTo>
                      <a:pt x="7" y="36"/>
                    </a:lnTo>
                    <a:lnTo>
                      <a:pt x="8" y="34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19" y="28"/>
                    </a:lnTo>
                    <a:lnTo>
                      <a:pt x="28" y="23"/>
                    </a:lnTo>
                    <a:lnTo>
                      <a:pt x="37" y="17"/>
                    </a:lnTo>
                    <a:lnTo>
                      <a:pt x="45" y="11"/>
                    </a:lnTo>
                    <a:lnTo>
                      <a:pt x="45" y="11"/>
                    </a:lnTo>
                    <a:lnTo>
                      <a:pt x="46" y="8"/>
                    </a:lnTo>
                    <a:lnTo>
                      <a:pt x="46" y="7"/>
                    </a:lnTo>
                    <a:lnTo>
                      <a:pt x="45" y="3"/>
                    </a:lnTo>
                    <a:lnTo>
                      <a:pt x="41" y="0"/>
                    </a:lnTo>
                    <a:lnTo>
                      <a:pt x="38" y="2"/>
                    </a:lnTo>
                    <a:lnTo>
                      <a:pt x="37" y="3"/>
                    </a:lnTo>
                    <a:lnTo>
                      <a:pt x="3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2" name="Freeform 229"/>
              <p:cNvSpPr>
                <a:spLocks/>
              </p:cNvSpPr>
              <p:nvPr/>
            </p:nvSpPr>
            <p:spPr bwMode="auto">
              <a:xfrm>
                <a:off x="3570289" y="4419601"/>
                <a:ext cx="9525" cy="31750"/>
              </a:xfrm>
              <a:custGeom>
                <a:avLst/>
                <a:gdLst/>
                <a:ahLst/>
                <a:cxnLst>
                  <a:cxn ang="0">
                    <a:pos x="11" y="6"/>
                  </a:cxn>
                  <a:cxn ang="0">
                    <a:pos x="11" y="6"/>
                  </a:cxn>
                  <a:cxn ang="0">
                    <a:pos x="9" y="23"/>
                  </a:cxn>
                  <a:cxn ang="0">
                    <a:pos x="5" y="40"/>
                  </a:cxn>
                  <a:cxn ang="0">
                    <a:pos x="2" y="57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6"/>
                  </a:cxn>
                  <a:cxn ang="0">
                    <a:pos x="1" y="79"/>
                  </a:cxn>
                  <a:cxn ang="0">
                    <a:pos x="5" y="80"/>
                  </a:cxn>
                  <a:cxn ang="0">
                    <a:pos x="9" y="79"/>
                  </a:cxn>
                  <a:cxn ang="0">
                    <a:pos x="10" y="76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13" y="57"/>
                  </a:cxn>
                  <a:cxn ang="0">
                    <a:pos x="17" y="40"/>
                  </a:cxn>
                  <a:cxn ang="0">
                    <a:pos x="21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3"/>
                  </a:cxn>
                  <a:cxn ang="0">
                    <a:pos x="21" y="2"/>
                  </a:cxn>
                  <a:cxn ang="0">
                    <a:pos x="17" y="0"/>
                  </a:cxn>
                  <a:cxn ang="0">
                    <a:pos x="13" y="2"/>
                  </a:cxn>
                  <a:cxn ang="0">
                    <a:pos x="11" y="3"/>
                  </a:cxn>
                  <a:cxn ang="0">
                    <a:pos x="11" y="6"/>
                  </a:cxn>
                  <a:cxn ang="0">
                    <a:pos x="11" y="6"/>
                  </a:cxn>
                </a:cxnLst>
                <a:rect l="0" t="0" r="r" b="b"/>
                <a:pathLst>
                  <a:path w="22" h="80">
                    <a:moveTo>
                      <a:pt x="11" y="6"/>
                    </a:moveTo>
                    <a:lnTo>
                      <a:pt x="11" y="6"/>
                    </a:lnTo>
                    <a:lnTo>
                      <a:pt x="9" y="23"/>
                    </a:lnTo>
                    <a:lnTo>
                      <a:pt x="5" y="40"/>
                    </a:lnTo>
                    <a:lnTo>
                      <a:pt x="2" y="57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1" y="79"/>
                    </a:lnTo>
                    <a:lnTo>
                      <a:pt x="5" y="80"/>
                    </a:lnTo>
                    <a:lnTo>
                      <a:pt x="9" y="79"/>
                    </a:lnTo>
                    <a:lnTo>
                      <a:pt x="10" y="76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13" y="57"/>
                    </a:lnTo>
                    <a:lnTo>
                      <a:pt x="17" y="40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3"/>
                    </a:lnTo>
                    <a:lnTo>
                      <a:pt x="21" y="2"/>
                    </a:lnTo>
                    <a:lnTo>
                      <a:pt x="17" y="0"/>
                    </a:lnTo>
                    <a:lnTo>
                      <a:pt x="13" y="2"/>
                    </a:lnTo>
                    <a:lnTo>
                      <a:pt x="11" y="3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3" name="Freeform 230"/>
              <p:cNvSpPr>
                <a:spLocks/>
              </p:cNvSpPr>
              <p:nvPr/>
            </p:nvSpPr>
            <p:spPr bwMode="auto">
              <a:xfrm>
                <a:off x="3616326" y="4419601"/>
                <a:ext cx="12700" cy="26988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19" y="8"/>
                  </a:cxn>
                  <a:cxn ang="0">
                    <a:pos x="15" y="15"/>
                  </a:cxn>
                  <a:cxn ang="0">
                    <a:pos x="7" y="30"/>
                  </a:cxn>
                  <a:cxn ang="0">
                    <a:pos x="2" y="47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2" y="67"/>
                  </a:cxn>
                  <a:cxn ang="0">
                    <a:pos x="5" y="68"/>
                  </a:cxn>
                  <a:cxn ang="0">
                    <a:pos x="10" y="67"/>
                  </a:cxn>
                  <a:cxn ang="0">
                    <a:pos x="11" y="66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3" y="49"/>
                  </a:cxn>
                  <a:cxn ang="0">
                    <a:pos x="18" y="34"/>
                  </a:cxn>
                  <a:cxn ang="0">
                    <a:pos x="24" y="21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34" y="8"/>
                  </a:cxn>
                  <a:cxn ang="0">
                    <a:pos x="34" y="6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4" h="68">
                    <a:moveTo>
                      <a:pt x="24" y="2"/>
                    </a:moveTo>
                    <a:lnTo>
                      <a:pt x="24" y="2"/>
                    </a:lnTo>
                    <a:lnTo>
                      <a:pt x="19" y="8"/>
                    </a:lnTo>
                    <a:lnTo>
                      <a:pt x="15" y="15"/>
                    </a:lnTo>
                    <a:lnTo>
                      <a:pt x="7" y="30"/>
                    </a:lnTo>
                    <a:lnTo>
                      <a:pt x="2" y="47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2" y="67"/>
                    </a:lnTo>
                    <a:lnTo>
                      <a:pt x="5" y="68"/>
                    </a:lnTo>
                    <a:lnTo>
                      <a:pt x="10" y="67"/>
                    </a:lnTo>
                    <a:lnTo>
                      <a:pt x="11" y="66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3" y="49"/>
                    </a:lnTo>
                    <a:lnTo>
                      <a:pt x="18" y="34"/>
                    </a:lnTo>
                    <a:lnTo>
                      <a:pt x="24" y="21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4" y="8"/>
                    </a:lnTo>
                    <a:lnTo>
                      <a:pt x="34" y="6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4" name="Freeform 231"/>
              <p:cNvSpPr>
                <a:spLocks/>
              </p:cNvSpPr>
              <p:nvPr/>
            </p:nvSpPr>
            <p:spPr bwMode="auto">
              <a:xfrm>
                <a:off x="3675064" y="4424363"/>
                <a:ext cx="12700" cy="26988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2" y="5"/>
                  </a:cxn>
                  <a:cxn ang="0">
                    <a:pos x="21" y="13"/>
                  </a:cxn>
                  <a:cxn ang="0">
                    <a:pos x="18" y="21"/>
                  </a:cxn>
                  <a:cxn ang="0">
                    <a:pos x="11" y="34"/>
                  </a:cxn>
                  <a:cxn ang="0">
                    <a:pos x="4" y="47"/>
                  </a:cxn>
                  <a:cxn ang="0">
                    <a:pos x="1" y="55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1" y="67"/>
                  </a:cxn>
                  <a:cxn ang="0">
                    <a:pos x="2" y="68"/>
                  </a:cxn>
                  <a:cxn ang="0">
                    <a:pos x="5" y="68"/>
                  </a:cxn>
                  <a:cxn ang="0">
                    <a:pos x="9" y="67"/>
                  </a:cxn>
                  <a:cxn ang="0">
                    <a:pos x="10" y="64"/>
                  </a:cxn>
                  <a:cxn ang="0">
                    <a:pos x="10" y="63"/>
                  </a:cxn>
                  <a:cxn ang="0">
                    <a:pos x="10" y="63"/>
                  </a:cxn>
                  <a:cxn ang="0">
                    <a:pos x="13" y="55"/>
                  </a:cxn>
                  <a:cxn ang="0">
                    <a:pos x="17" y="49"/>
                  </a:cxn>
                  <a:cxn ang="0">
                    <a:pos x="24" y="35"/>
                  </a:cxn>
                  <a:cxn ang="0">
                    <a:pos x="24" y="35"/>
                  </a:cxn>
                  <a:cxn ang="0">
                    <a:pos x="28" y="28"/>
                  </a:cxn>
                  <a:cxn ang="0">
                    <a:pos x="31" y="21"/>
                  </a:cxn>
                  <a:cxn ang="0">
                    <a:pos x="32" y="13"/>
                  </a:cxn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2" y="1"/>
                  </a:cxn>
                  <a:cxn ang="0">
                    <a:pos x="28" y="0"/>
                  </a:cxn>
                  <a:cxn ang="0">
                    <a:pos x="24" y="1"/>
                  </a:cxn>
                  <a:cxn ang="0">
                    <a:pos x="23" y="3"/>
                  </a:cxn>
                  <a:cxn ang="0">
                    <a:pos x="22" y="5"/>
                  </a:cxn>
                  <a:cxn ang="0">
                    <a:pos x="22" y="5"/>
                  </a:cxn>
                </a:cxnLst>
                <a:rect l="0" t="0" r="r" b="b"/>
                <a:pathLst>
                  <a:path w="34" h="68">
                    <a:moveTo>
                      <a:pt x="22" y="5"/>
                    </a:moveTo>
                    <a:lnTo>
                      <a:pt x="22" y="5"/>
                    </a:lnTo>
                    <a:lnTo>
                      <a:pt x="21" y="13"/>
                    </a:lnTo>
                    <a:lnTo>
                      <a:pt x="18" y="21"/>
                    </a:lnTo>
                    <a:lnTo>
                      <a:pt x="11" y="34"/>
                    </a:lnTo>
                    <a:lnTo>
                      <a:pt x="4" y="47"/>
                    </a:lnTo>
                    <a:lnTo>
                      <a:pt x="1" y="55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1" y="67"/>
                    </a:lnTo>
                    <a:lnTo>
                      <a:pt x="2" y="68"/>
                    </a:lnTo>
                    <a:lnTo>
                      <a:pt x="5" y="68"/>
                    </a:lnTo>
                    <a:lnTo>
                      <a:pt x="9" y="67"/>
                    </a:lnTo>
                    <a:lnTo>
                      <a:pt x="10" y="64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3" y="55"/>
                    </a:lnTo>
                    <a:lnTo>
                      <a:pt x="17" y="49"/>
                    </a:lnTo>
                    <a:lnTo>
                      <a:pt x="24" y="35"/>
                    </a:lnTo>
                    <a:lnTo>
                      <a:pt x="24" y="35"/>
                    </a:lnTo>
                    <a:lnTo>
                      <a:pt x="28" y="28"/>
                    </a:lnTo>
                    <a:lnTo>
                      <a:pt x="31" y="21"/>
                    </a:lnTo>
                    <a:lnTo>
                      <a:pt x="32" y="13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4" y="3"/>
                    </a:lnTo>
                    <a:lnTo>
                      <a:pt x="32" y="1"/>
                    </a:lnTo>
                    <a:lnTo>
                      <a:pt x="28" y="0"/>
                    </a:lnTo>
                    <a:lnTo>
                      <a:pt x="24" y="1"/>
                    </a:lnTo>
                    <a:lnTo>
                      <a:pt x="23" y="3"/>
                    </a:lnTo>
                    <a:lnTo>
                      <a:pt x="22" y="5"/>
                    </a:lnTo>
                    <a:lnTo>
                      <a:pt x="2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5" name="Freeform 233"/>
              <p:cNvSpPr>
                <a:spLocks/>
              </p:cNvSpPr>
              <p:nvPr/>
            </p:nvSpPr>
            <p:spPr bwMode="auto">
              <a:xfrm>
                <a:off x="3800476" y="4470401"/>
                <a:ext cx="20638" cy="260350"/>
              </a:xfrm>
              <a:custGeom>
                <a:avLst/>
                <a:gdLst/>
                <a:ahLst/>
                <a:cxnLst>
                  <a:cxn ang="0">
                    <a:pos x="49" y="294"/>
                  </a:cxn>
                  <a:cxn ang="0">
                    <a:pos x="53" y="260"/>
                  </a:cxn>
                  <a:cxn ang="0">
                    <a:pos x="49" y="22"/>
                  </a:cxn>
                  <a:cxn ang="0">
                    <a:pos x="48" y="17"/>
                  </a:cxn>
                  <a:cxn ang="0">
                    <a:pos x="44" y="9"/>
                  </a:cxn>
                  <a:cxn ang="0">
                    <a:pos x="37" y="4"/>
                  </a:cxn>
                  <a:cxn ang="0">
                    <a:pos x="25" y="0"/>
                  </a:cxn>
                  <a:cxn ang="0">
                    <a:pos x="14" y="4"/>
                  </a:cxn>
                  <a:cxn ang="0">
                    <a:pos x="7" y="9"/>
                  </a:cxn>
                  <a:cxn ang="0">
                    <a:pos x="3" y="18"/>
                  </a:cxn>
                  <a:cxn ang="0">
                    <a:pos x="6" y="204"/>
                  </a:cxn>
                  <a:cxn ang="0">
                    <a:pos x="7" y="253"/>
                  </a:cxn>
                  <a:cxn ang="0">
                    <a:pos x="4" y="301"/>
                  </a:cxn>
                  <a:cxn ang="0">
                    <a:pos x="2" y="374"/>
                  </a:cxn>
                  <a:cxn ang="0">
                    <a:pos x="3" y="447"/>
                  </a:cxn>
                  <a:cxn ang="0">
                    <a:pos x="3" y="467"/>
                  </a:cxn>
                  <a:cxn ang="0">
                    <a:pos x="3" y="528"/>
                  </a:cxn>
                  <a:cxn ang="0">
                    <a:pos x="3" y="553"/>
                  </a:cxn>
                  <a:cxn ang="0">
                    <a:pos x="2" y="608"/>
                  </a:cxn>
                  <a:cxn ang="0">
                    <a:pos x="0" y="633"/>
                  </a:cxn>
                  <a:cxn ang="0">
                    <a:pos x="3" y="642"/>
                  </a:cxn>
                  <a:cxn ang="0">
                    <a:pos x="8" y="650"/>
                  </a:cxn>
                  <a:cxn ang="0">
                    <a:pos x="16" y="654"/>
                  </a:cxn>
                  <a:cxn ang="0">
                    <a:pos x="33" y="653"/>
                  </a:cxn>
                  <a:cxn ang="0">
                    <a:pos x="40" y="649"/>
                  </a:cxn>
                  <a:cxn ang="0">
                    <a:pos x="45" y="642"/>
                  </a:cxn>
                  <a:cxn ang="0">
                    <a:pos x="46" y="632"/>
                  </a:cxn>
                  <a:cxn ang="0">
                    <a:pos x="48" y="613"/>
                  </a:cxn>
                  <a:cxn ang="0">
                    <a:pos x="49" y="548"/>
                  </a:cxn>
                  <a:cxn ang="0">
                    <a:pos x="49" y="467"/>
                  </a:cxn>
                  <a:cxn ang="0">
                    <a:pos x="48" y="381"/>
                  </a:cxn>
                  <a:cxn ang="0">
                    <a:pos x="49" y="294"/>
                  </a:cxn>
                </a:cxnLst>
                <a:rect l="0" t="0" r="r" b="b"/>
                <a:pathLst>
                  <a:path w="53" h="655">
                    <a:moveTo>
                      <a:pt x="49" y="294"/>
                    </a:moveTo>
                    <a:lnTo>
                      <a:pt x="49" y="294"/>
                    </a:lnTo>
                    <a:lnTo>
                      <a:pt x="52" y="270"/>
                    </a:lnTo>
                    <a:lnTo>
                      <a:pt x="53" y="260"/>
                    </a:lnTo>
                    <a:lnTo>
                      <a:pt x="53" y="225"/>
                    </a:lnTo>
                    <a:lnTo>
                      <a:pt x="49" y="22"/>
                    </a:lnTo>
                    <a:lnTo>
                      <a:pt x="49" y="22"/>
                    </a:lnTo>
                    <a:lnTo>
                      <a:pt x="48" y="17"/>
                    </a:lnTo>
                    <a:lnTo>
                      <a:pt x="46" y="13"/>
                    </a:lnTo>
                    <a:lnTo>
                      <a:pt x="44" y="9"/>
                    </a:lnTo>
                    <a:lnTo>
                      <a:pt x="41" y="5"/>
                    </a:lnTo>
                    <a:lnTo>
                      <a:pt x="37" y="4"/>
                    </a:lnTo>
                    <a:lnTo>
                      <a:pt x="33" y="1"/>
                    </a:lnTo>
                    <a:lnTo>
                      <a:pt x="25" y="0"/>
                    </a:lnTo>
                    <a:lnTo>
                      <a:pt x="16" y="1"/>
                    </a:lnTo>
                    <a:lnTo>
                      <a:pt x="14" y="4"/>
                    </a:lnTo>
                    <a:lnTo>
                      <a:pt x="10" y="7"/>
                    </a:lnTo>
                    <a:lnTo>
                      <a:pt x="7" y="9"/>
                    </a:lnTo>
                    <a:lnTo>
                      <a:pt x="4" y="13"/>
                    </a:lnTo>
                    <a:lnTo>
                      <a:pt x="3" y="18"/>
                    </a:lnTo>
                    <a:lnTo>
                      <a:pt x="3" y="24"/>
                    </a:lnTo>
                    <a:lnTo>
                      <a:pt x="6" y="204"/>
                    </a:lnTo>
                    <a:lnTo>
                      <a:pt x="6" y="204"/>
                    </a:lnTo>
                    <a:lnTo>
                      <a:pt x="7" y="253"/>
                    </a:lnTo>
                    <a:lnTo>
                      <a:pt x="4" y="301"/>
                    </a:lnTo>
                    <a:lnTo>
                      <a:pt x="4" y="301"/>
                    </a:lnTo>
                    <a:lnTo>
                      <a:pt x="2" y="338"/>
                    </a:lnTo>
                    <a:lnTo>
                      <a:pt x="2" y="374"/>
                    </a:lnTo>
                    <a:lnTo>
                      <a:pt x="2" y="411"/>
                    </a:lnTo>
                    <a:lnTo>
                      <a:pt x="3" y="447"/>
                    </a:lnTo>
                    <a:lnTo>
                      <a:pt x="3" y="447"/>
                    </a:lnTo>
                    <a:lnTo>
                      <a:pt x="3" y="467"/>
                    </a:lnTo>
                    <a:lnTo>
                      <a:pt x="3" y="488"/>
                    </a:lnTo>
                    <a:lnTo>
                      <a:pt x="3" y="528"/>
                    </a:lnTo>
                    <a:lnTo>
                      <a:pt x="3" y="528"/>
                    </a:lnTo>
                    <a:lnTo>
                      <a:pt x="3" y="553"/>
                    </a:lnTo>
                    <a:lnTo>
                      <a:pt x="2" y="581"/>
                    </a:lnTo>
                    <a:lnTo>
                      <a:pt x="2" y="608"/>
                    </a:lnTo>
                    <a:lnTo>
                      <a:pt x="0" y="633"/>
                    </a:lnTo>
                    <a:lnTo>
                      <a:pt x="0" y="633"/>
                    </a:lnTo>
                    <a:lnTo>
                      <a:pt x="2" y="638"/>
                    </a:lnTo>
                    <a:lnTo>
                      <a:pt x="3" y="642"/>
                    </a:lnTo>
                    <a:lnTo>
                      <a:pt x="6" y="646"/>
                    </a:lnTo>
                    <a:lnTo>
                      <a:pt x="8" y="650"/>
                    </a:lnTo>
                    <a:lnTo>
                      <a:pt x="12" y="651"/>
                    </a:lnTo>
                    <a:lnTo>
                      <a:pt x="16" y="654"/>
                    </a:lnTo>
                    <a:lnTo>
                      <a:pt x="24" y="655"/>
                    </a:lnTo>
                    <a:lnTo>
                      <a:pt x="33" y="653"/>
                    </a:lnTo>
                    <a:lnTo>
                      <a:pt x="36" y="651"/>
                    </a:lnTo>
                    <a:lnTo>
                      <a:pt x="40" y="649"/>
                    </a:lnTo>
                    <a:lnTo>
                      <a:pt x="42" y="646"/>
                    </a:lnTo>
                    <a:lnTo>
                      <a:pt x="45" y="642"/>
                    </a:lnTo>
                    <a:lnTo>
                      <a:pt x="46" y="637"/>
                    </a:lnTo>
                    <a:lnTo>
                      <a:pt x="46" y="632"/>
                    </a:lnTo>
                    <a:lnTo>
                      <a:pt x="46" y="632"/>
                    </a:lnTo>
                    <a:lnTo>
                      <a:pt x="48" y="613"/>
                    </a:lnTo>
                    <a:lnTo>
                      <a:pt x="48" y="591"/>
                    </a:lnTo>
                    <a:lnTo>
                      <a:pt x="49" y="548"/>
                    </a:lnTo>
                    <a:lnTo>
                      <a:pt x="49" y="548"/>
                    </a:lnTo>
                    <a:lnTo>
                      <a:pt x="49" y="467"/>
                    </a:lnTo>
                    <a:lnTo>
                      <a:pt x="49" y="467"/>
                    </a:lnTo>
                    <a:lnTo>
                      <a:pt x="48" y="381"/>
                    </a:lnTo>
                    <a:lnTo>
                      <a:pt x="48" y="338"/>
                    </a:lnTo>
                    <a:lnTo>
                      <a:pt x="49" y="294"/>
                    </a:lnTo>
                    <a:lnTo>
                      <a:pt x="49" y="29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6" name="Freeform 236"/>
              <p:cNvSpPr>
                <a:spLocks/>
              </p:cNvSpPr>
              <p:nvPr/>
            </p:nvSpPr>
            <p:spPr bwMode="auto">
              <a:xfrm>
                <a:off x="3255964" y="4052888"/>
                <a:ext cx="452438" cy="334963"/>
              </a:xfrm>
              <a:custGeom>
                <a:avLst/>
                <a:gdLst/>
                <a:ahLst/>
                <a:cxnLst>
                  <a:cxn ang="0">
                    <a:pos x="1135" y="417"/>
                  </a:cxn>
                  <a:cxn ang="0">
                    <a:pos x="1126" y="314"/>
                  </a:cxn>
                  <a:cxn ang="0">
                    <a:pos x="1100" y="249"/>
                  </a:cxn>
                  <a:cxn ang="0">
                    <a:pos x="1054" y="174"/>
                  </a:cxn>
                  <a:cxn ang="0">
                    <a:pos x="1017" y="136"/>
                  </a:cxn>
                  <a:cxn ang="0">
                    <a:pos x="915" y="72"/>
                  </a:cxn>
                  <a:cxn ang="0">
                    <a:pos x="802" y="29"/>
                  </a:cxn>
                  <a:cxn ang="0">
                    <a:pos x="649" y="3"/>
                  </a:cxn>
                  <a:cxn ang="0">
                    <a:pos x="531" y="1"/>
                  </a:cxn>
                  <a:cxn ang="0">
                    <a:pos x="382" y="21"/>
                  </a:cxn>
                  <a:cxn ang="0">
                    <a:pos x="274" y="52"/>
                  </a:cxn>
                  <a:cxn ang="0">
                    <a:pos x="150" y="110"/>
                  </a:cxn>
                  <a:cxn ang="0">
                    <a:pos x="98" y="153"/>
                  </a:cxn>
                  <a:cxn ang="0">
                    <a:pos x="57" y="209"/>
                  </a:cxn>
                  <a:cxn ang="0">
                    <a:pos x="38" y="237"/>
                  </a:cxn>
                  <a:cxn ang="0">
                    <a:pos x="25" y="266"/>
                  </a:cxn>
                  <a:cxn ang="0">
                    <a:pos x="11" y="320"/>
                  </a:cxn>
                  <a:cxn ang="0">
                    <a:pos x="1" y="377"/>
                  </a:cxn>
                  <a:cxn ang="0">
                    <a:pos x="8" y="477"/>
                  </a:cxn>
                  <a:cxn ang="0">
                    <a:pos x="9" y="557"/>
                  </a:cxn>
                  <a:cxn ang="0">
                    <a:pos x="11" y="636"/>
                  </a:cxn>
                  <a:cxn ang="0">
                    <a:pos x="17" y="819"/>
                  </a:cxn>
                  <a:cxn ang="0">
                    <a:pos x="21" y="832"/>
                  </a:cxn>
                  <a:cxn ang="0">
                    <a:pos x="39" y="841"/>
                  </a:cxn>
                  <a:cxn ang="0">
                    <a:pos x="57" y="832"/>
                  </a:cxn>
                  <a:cxn ang="0">
                    <a:pos x="62" y="819"/>
                  </a:cxn>
                  <a:cxn ang="0">
                    <a:pos x="55" y="549"/>
                  </a:cxn>
                  <a:cxn ang="0">
                    <a:pos x="49" y="443"/>
                  </a:cxn>
                  <a:cxn ang="0">
                    <a:pos x="51" y="351"/>
                  </a:cxn>
                  <a:cxn ang="0">
                    <a:pos x="60" y="314"/>
                  </a:cxn>
                  <a:cxn ang="0">
                    <a:pos x="76" y="260"/>
                  </a:cxn>
                  <a:cxn ang="0">
                    <a:pos x="99" y="235"/>
                  </a:cxn>
                  <a:cxn ang="0">
                    <a:pos x="146" y="169"/>
                  </a:cxn>
                  <a:cxn ang="0">
                    <a:pos x="193" y="135"/>
                  </a:cxn>
                  <a:cxn ang="0">
                    <a:pos x="286" y="97"/>
                  </a:cxn>
                  <a:cxn ang="0">
                    <a:pos x="389" y="65"/>
                  </a:cxn>
                  <a:cxn ang="0">
                    <a:pos x="532" y="47"/>
                  </a:cxn>
                  <a:cxn ang="0">
                    <a:pos x="638" y="48"/>
                  </a:cxn>
                  <a:cxn ang="0">
                    <a:pos x="787" y="72"/>
                  </a:cxn>
                  <a:cxn ang="0">
                    <a:pos x="911" y="119"/>
                  </a:cxn>
                  <a:cxn ang="0">
                    <a:pos x="973" y="160"/>
                  </a:cxn>
                  <a:cxn ang="0">
                    <a:pos x="1024" y="211"/>
                  </a:cxn>
                  <a:cxn ang="0">
                    <a:pos x="1061" y="273"/>
                  </a:cxn>
                  <a:cxn ang="0">
                    <a:pos x="1076" y="324"/>
                  </a:cxn>
                  <a:cxn ang="0">
                    <a:pos x="1088" y="455"/>
                  </a:cxn>
                  <a:cxn ang="0">
                    <a:pos x="1087" y="570"/>
                  </a:cxn>
                  <a:cxn ang="0">
                    <a:pos x="1097" y="653"/>
                  </a:cxn>
                  <a:cxn ang="0">
                    <a:pos x="1097" y="828"/>
                  </a:cxn>
                  <a:cxn ang="0">
                    <a:pos x="1108" y="841"/>
                  </a:cxn>
                  <a:cxn ang="0">
                    <a:pos x="1132" y="841"/>
                  </a:cxn>
                  <a:cxn ang="0">
                    <a:pos x="1142" y="828"/>
                  </a:cxn>
                  <a:cxn ang="0">
                    <a:pos x="1142" y="638"/>
                  </a:cxn>
                  <a:cxn ang="0">
                    <a:pos x="1132" y="539"/>
                  </a:cxn>
                </a:cxnLst>
                <a:rect l="0" t="0" r="r" b="b"/>
                <a:pathLst>
                  <a:path w="1143" h="845">
                    <a:moveTo>
                      <a:pt x="1132" y="522"/>
                    </a:moveTo>
                    <a:lnTo>
                      <a:pt x="1132" y="522"/>
                    </a:lnTo>
                    <a:lnTo>
                      <a:pt x="1135" y="453"/>
                    </a:lnTo>
                    <a:lnTo>
                      <a:pt x="1135" y="417"/>
                    </a:lnTo>
                    <a:lnTo>
                      <a:pt x="1135" y="382"/>
                    </a:lnTo>
                    <a:lnTo>
                      <a:pt x="1131" y="348"/>
                    </a:lnTo>
                    <a:lnTo>
                      <a:pt x="1129" y="331"/>
                    </a:lnTo>
                    <a:lnTo>
                      <a:pt x="1126" y="314"/>
                    </a:lnTo>
                    <a:lnTo>
                      <a:pt x="1121" y="297"/>
                    </a:lnTo>
                    <a:lnTo>
                      <a:pt x="1115" y="280"/>
                    </a:lnTo>
                    <a:lnTo>
                      <a:pt x="1109" y="264"/>
                    </a:lnTo>
                    <a:lnTo>
                      <a:pt x="1100" y="249"/>
                    </a:lnTo>
                    <a:lnTo>
                      <a:pt x="1100" y="249"/>
                    </a:lnTo>
                    <a:lnTo>
                      <a:pt x="1083" y="217"/>
                    </a:lnTo>
                    <a:lnTo>
                      <a:pt x="1064" y="188"/>
                    </a:lnTo>
                    <a:lnTo>
                      <a:pt x="1054" y="174"/>
                    </a:lnTo>
                    <a:lnTo>
                      <a:pt x="1044" y="160"/>
                    </a:lnTo>
                    <a:lnTo>
                      <a:pt x="1030" y="148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02" y="123"/>
                    </a:lnTo>
                    <a:lnTo>
                      <a:pt x="985" y="113"/>
                    </a:lnTo>
                    <a:lnTo>
                      <a:pt x="951" y="90"/>
                    </a:lnTo>
                    <a:lnTo>
                      <a:pt x="915" y="72"/>
                    </a:lnTo>
                    <a:lnTo>
                      <a:pt x="879" y="56"/>
                    </a:lnTo>
                    <a:lnTo>
                      <a:pt x="879" y="56"/>
                    </a:lnTo>
                    <a:lnTo>
                      <a:pt x="839" y="42"/>
                    </a:lnTo>
                    <a:lnTo>
                      <a:pt x="802" y="29"/>
                    </a:lnTo>
                    <a:lnTo>
                      <a:pt x="764" y="20"/>
                    </a:lnTo>
                    <a:lnTo>
                      <a:pt x="726" y="12"/>
                    </a:lnTo>
                    <a:lnTo>
                      <a:pt x="688" y="7"/>
                    </a:lnTo>
                    <a:lnTo>
                      <a:pt x="649" y="3"/>
                    </a:lnTo>
                    <a:lnTo>
                      <a:pt x="608" y="1"/>
                    </a:lnTo>
                    <a:lnTo>
                      <a:pt x="567" y="0"/>
                    </a:lnTo>
                    <a:lnTo>
                      <a:pt x="567" y="0"/>
                    </a:lnTo>
                    <a:lnTo>
                      <a:pt x="531" y="1"/>
                    </a:lnTo>
                    <a:lnTo>
                      <a:pt x="493" y="4"/>
                    </a:lnTo>
                    <a:lnTo>
                      <a:pt x="456" y="8"/>
                    </a:lnTo>
                    <a:lnTo>
                      <a:pt x="418" y="13"/>
                    </a:lnTo>
                    <a:lnTo>
                      <a:pt x="382" y="21"/>
                    </a:lnTo>
                    <a:lnTo>
                      <a:pt x="346" y="30"/>
                    </a:lnTo>
                    <a:lnTo>
                      <a:pt x="310" y="41"/>
                    </a:lnTo>
                    <a:lnTo>
                      <a:pt x="274" y="52"/>
                    </a:lnTo>
                    <a:lnTo>
                      <a:pt x="274" y="52"/>
                    </a:lnTo>
                    <a:lnTo>
                      <a:pt x="242" y="65"/>
                    </a:lnTo>
                    <a:lnTo>
                      <a:pt x="210" y="79"/>
                    </a:lnTo>
                    <a:lnTo>
                      <a:pt x="179" y="93"/>
                    </a:lnTo>
                    <a:lnTo>
                      <a:pt x="150" y="110"/>
                    </a:lnTo>
                    <a:lnTo>
                      <a:pt x="136" y="120"/>
                    </a:lnTo>
                    <a:lnTo>
                      <a:pt x="123" y="130"/>
                    </a:lnTo>
                    <a:lnTo>
                      <a:pt x="110" y="141"/>
                    </a:lnTo>
                    <a:lnTo>
                      <a:pt x="98" y="153"/>
                    </a:lnTo>
                    <a:lnTo>
                      <a:pt x="86" y="165"/>
                    </a:lnTo>
                    <a:lnTo>
                      <a:pt x="76" y="179"/>
                    </a:lnTo>
                    <a:lnTo>
                      <a:pt x="66" y="194"/>
                    </a:lnTo>
                    <a:lnTo>
                      <a:pt x="57" y="209"/>
                    </a:lnTo>
                    <a:lnTo>
                      <a:pt x="57" y="209"/>
                    </a:lnTo>
                    <a:lnTo>
                      <a:pt x="51" y="220"/>
                    </a:lnTo>
                    <a:lnTo>
                      <a:pt x="44" y="229"/>
                    </a:lnTo>
                    <a:lnTo>
                      <a:pt x="38" y="237"/>
                    </a:lnTo>
                    <a:lnTo>
                      <a:pt x="31" y="249"/>
                    </a:lnTo>
                    <a:lnTo>
                      <a:pt x="31" y="249"/>
                    </a:lnTo>
                    <a:lnTo>
                      <a:pt x="27" y="256"/>
                    </a:lnTo>
                    <a:lnTo>
                      <a:pt x="25" y="266"/>
                    </a:lnTo>
                    <a:lnTo>
                      <a:pt x="21" y="284"/>
                    </a:lnTo>
                    <a:lnTo>
                      <a:pt x="17" y="302"/>
                    </a:lnTo>
                    <a:lnTo>
                      <a:pt x="14" y="311"/>
                    </a:lnTo>
                    <a:lnTo>
                      <a:pt x="11" y="320"/>
                    </a:lnTo>
                    <a:lnTo>
                      <a:pt x="11" y="320"/>
                    </a:lnTo>
                    <a:lnTo>
                      <a:pt x="6" y="337"/>
                    </a:lnTo>
                    <a:lnTo>
                      <a:pt x="2" y="357"/>
                    </a:lnTo>
                    <a:lnTo>
                      <a:pt x="1" y="377"/>
                    </a:lnTo>
                    <a:lnTo>
                      <a:pt x="0" y="399"/>
                    </a:lnTo>
                    <a:lnTo>
                      <a:pt x="1" y="420"/>
                    </a:lnTo>
                    <a:lnTo>
                      <a:pt x="2" y="441"/>
                    </a:lnTo>
                    <a:lnTo>
                      <a:pt x="8" y="477"/>
                    </a:lnTo>
                    <a:lnTo>
                      <a:pt x="8" y="477"/>
                    </a:lnTo>
                    <a:lnTo>
                      <a:pt x="9" y="498"/>
                    </a:lnTo>
                    <a:lnTo>
                      <a:pt x="10" y="518"/>
                    </a:lnTo>
                    <a:lnTo>
                      <a:pt x="9" y="557"/>
                    </a:lnTo>
                    <a:lnTo>
                      <a:pt x="9" y="596"/>
                    </a:lnTo>
                    <a:lnTo>
                      <a:pt x="10" y="616"/>
                    </a:lnTo>
                    <a:lnTo>
                      <a:pt x="11" y="636"/>
                    </a:lnTo>
                    <a:lnTo>
                      <a:pt x="11" y="636"/>
                    </a:lnTo>
                    <a:lnTo>
                      <a:pt x="14" y="658"/>
                    </a:lnTo>
                    <a:lnTo>
                      <a:pt x="15" y="681"/>
                    </a:lnTo>
                    <a:lnTo>
                      <a:pt x="17" y="727"/>
                    </a:lnTo>
                    <a:lnTo>
                      <a:pt x="17" y="819"/>
                    </a:lnTo>
                    <a:lnTo>
                      <a:pt x="17" y="819"/>
                    </a:lnTo>
                    <a:lnTo>
                      <a:pt x="17" y="824"/>
                    </a:lnTo>
                    <a:lnTo>
                      <a:pt x="18" y="828"/>
                    </a:lnTo>
                    <a:lnTo>
                      <a:pt x="21" y="832"/>
                    </a:lnTo>
                    <a:lnTo>
                      <a:pt x="23" y="836"/>
                    </a:lnTo>
                    <a:lnTo>
                      <a:pt x="27" y="837"/>
                    </a:lnTo>
                    <a:lnTo>
                      <a:pt x="31" y="840"/>
                    </a:lnTo>
                    <a:lnTo>
                      <a:pt x="39" y="841"/>
                    </a:lnTo>
                    <a:lnTo>
                      <a:pt x="47" y="840"/>
                    </a:lnTo>
                    <a:lnTo>
                      <a:pt x="51" y="837"/>
                    </a:lnTo>
                    <a:lnTo>
                      <a:pt x="55" y="836"/>
                    </a:lnTo>
                    <a:lnTo>
                      <a:pt x="57" y="832"/>
                    </a:lnTo>
                    <a:lnTo>
                      <a:pt x="60" y="828"/>
                    </a:lnTo>
                    <a:lnTo>
                      <a:pt x="61" y="824"/>
                    </a:lnTo>
                    <a:lnTo>
                      <a:pt x="62" y="819"/>
                    </a:lnTo>
                    <a:lnTo>
                      <a:pt x="62" y="819"/>
                    </a:lnTo>
                    <a:lnTo>
                      <a:pt x="61" y="751"/>
                    </a:lnTo>
                    <a:lnTo>
                      <a:pt x="59" y="684"/>
                    </a:lnTo>
                    <a:lnTo>
                      <a:pt x="56" y="616"/>
                    </a:lnTo>
                    <a:lnTo>
                      <a:pt x="55" y="549"/>
                    </a:lnTo>
                    <a:lnTo>
                      <a:pt x="55" y="549"/>
                    </a:lnTo>
                    <a:lnTo>
                      <a:pt x="53" y="514"/>
                    </a:lnTo>
                    <a:lnTo>
                      <a:pt x="51" y="479"/>
                    </a:lnTo>
                    <a:lnTo>
                      <a:pt x="49" y="443"/>
                    </a:lnTo>
                    <a:lnTo>
                      <a:pt x="49" y="408"/>
                    </a:lnTo>
                    <a:lnTo>
                      <a:pt x="49" y="408"/>
                    </a:lnTo>
                    <a:lnTo>
                      <a:pt x="49" y="370"/>
                    </a:lnTo>
                    <a:lnTo>
                      <a:pt x="51" y="351"/>
                    </a:lnTo>
                    <a:lnTo>
                      <a:pt x="53" y="341"/>
                    </a:lnTo>
                    <a:lnTo>
                      <a:pt x="56" y="332"/>
                    </a:lnTo>
                    <a:lnTo>
                      <a:pt x="56" y="332"/>
                    </a:lnTo>
                    <a:lnTo>
                      <a:pt x="60" y="314"/>
                    </a:lnTo>
                    <a:lnTo>
                      <a:pt x="65" y="290"/>
                    </a:lnTo>
                    <a:lnTo>
                      <a:pt x="68" y="280"/>
                    </a:lnTo>
                    <a:lnTo>
                      <a:pt x="72" y="269"/>
                    </a:lnTo>
                    <a:lnTo>
                      <a:pt x="76" y="260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1" y="246"/>
                    </a:lnTo>
                    <a:lnTo>
                      <a:pt x="99" y="235"/>
                    </a:lnTo>
                    <a:lnTo>
                      <a:pt x="115" y="213"/>
                    </a:lnTo>
                    <a:lnTo>
                      <a:pt x="130" y="190"/>
                    </a:lnTo>
                    <a:lnTo>
                      <a:pt x="138" y="179"/>
                    </a:lnTo>
                    <a:lnTo>
                      <a:pt x="146" y="169"/>
                    </a:lnTo>
                    <a:lnTo>
                      <a:pt x="146" y="169"/>
                    </a:lnTo>
                    <a:lnTo>
                      <a:pt x="161" y="156"/>
                    </a:lnTo>
                    <a:lnTo>
                      <a:pt x="176" y="144"/>
                    </a:lnTo>
                    <a:lnTo>
                      <a:pt x="193" y="135"/>
                    </a:lnTo>
                    <a:lnTo>
                      <a:pt x="213" y="126"/>
                    </a:lnTo>
                    <a:lnTo>
                      <a:pt x="231" y="118"/>
                    </a:lnTo>
                    <a:lnTo>
                      <a:pt x="251" y="110"/>
                    </a:lnTo>
                    <a:lnTo>
                      <a:pt x="286" y="97"/>
                    </a:lnTo>
                    <a:lnTo>
                      <a:pt x="286" y="97"/>
                    </a:lnTo>
                    <a:lnTo>
                      <a:pt x="320" y="85"/>
                    </a:lnTo>
                    <a:lnTo>
                      <a:pt x="355" y="75"/>
                    </a:lnTo>
                    <a:lnTo>
                      <a:pt x="389" y="65"/>
                    </a:lnTo>
                    <a:lnTo>
                      <a:pt x="425" y="59"/>
                    </a:lnTo>
                    <a:lnTo>
                      <a:pt x="460" y="54"/>
                    </a:lnTo>
                    <a:lnTo>
                      <a:pt x="497" y="50"/>
                    </a:lnTo>
                    <a:lnTo>
                      <a:pt x="532" y="47"/>
                    </a:lnTo>
                    <a:lnTo>
                      <a:pt x="567" y="46"/>
                    </a:lnTo>
                    <a:lnTo>
                      <a:pt x="567" y="46"/>
                    </a:lnTo>
                    <a:lnTo>
                      <a:pt x="603" y="47"/>
                    </a:lnTo>
                    <a:lnTo>
                      <a:pt x="638" y="48"/>
                    </a:lnTo>
                    <a:lnTo>
                      <a:pt x="675" y="52"/>
                    </a:lnTo>
                    <a:lnTo>
                      <a:pt x="713" y="58"/>
                    </a:lnTo>
                    <a:lnTo>
                      <a:pt x="751" y="64"/>
                    </a:lnTo>
                    <a:lnTo>
                      <a:pt x="787" y="72"/>
                    </a:lnTo>
                    <a:lnTo>
                      <a:pt x="825" y="82"/>
                    </a:lnTo>
                    <a:lnTo>
                      <a:pt x="860" y="96"/>
                    </a:lnTo>
                    <a:lnTo>
                      <a:pt x="896" y="111"/>
                    </a:lnTo>
                    <a:lnTo>
                      <a:pt x="911" y="119"/>
                    </a:lnTo>
                    <a:lnTo>
                      <a:pt x="928" y="128"/>
                    </a:lnTo>
                    <a:lnTo>
                      <a:pt x="944" y="137"/>
                    </a:lnTo>
                    <a:lnTo>
                      <a:pt x="959" y="148"/>
                    </a:lnTo>
                    <a:lnTo>
                      <a:pt x="973" y="160"/>
                    </a:lnTo>
                    <a:lnTo>
                      <a:pt x="987" y="171"/>
                    </a:lnTo>
                    <a:lnTo>
                      <a:pt x="1000" y="183"/>
                    </a:lnTo>
                    <a:lnTo>
                      <a:pt x="1012" y="196"/>
                    </a:lnTo>
                    <a:lnTo>
                      <a:pt x="1024" y="211"/>
                    </a:lnTo>
                    <a:lnTo>
                      <a:pt x="1034" y="225"/>
                    </a:lnTo>
                    <a:lnTo>
                      <a:pt x="1045" y="241"/>
                    </a:lnTo>
                    <a:lnTo>
                      <a:pt x="1053" y="256"/>
                    </a:lnTo>
                    <a:lnTo>
                      <a:pt x="1061" y="273"/>
                    </a:lnTo>
                    <a:lnTo>
                      <a:pt x="1067" y="292"/>
                    </a:lnTo>
                    <a:lnTo>
                      <a:pt x="1067" y="292"/>
                    </a:lnTo>
                    <a:lnTo>
                      <a:pt x="1072" y="309"/>
                    </a:lnTo>
                    <a:lnTo>
                      <a:pt x="1076" y="324"/>
                    </a:lnTo>
                    <a:lnTo>
                      <a:pt x="1083" y="357"/>
                    </a:lnTo>
                    <a:lnTo>
                      <a:pt x="1087" y="390"/>
                    </a:lnTo>
                    <a:lnTo>
                      <a:pt x="1088" y="422"/>
                    </a:lnTo>
                    <a:lnTo>
                      <a:pt x="1088" y="455"/>
                    </a:lnTo>
                    <a:lnTo>
                      <a:pt x="1087" y="488"/>
                    </a:lnTo>
                    <a:lnTo>
                      <a:pt x="1085" y="556"/>
                    </a:lnTo>
                    <a:lnTo>
                      <a:pt x="1085" y="556"/>
                    </a:lnTo>
                    <a:lnTo>
                      <a:pt x="1087" y="570"/>
                    </a:lnTo>
                    <a:lnTo>
                      <a:pt x="1088" y="583"/>
                    </a:lnTo>
                    <a:lnTo>
                      <a:pt x="1092" y="611"/>
                    </a:lnTo>
                    <a:lnTo>
                      <a:pt x="1096" y="638"/>
                    </a:lnTo>
                    <a:lnTo>
                      <a:pt x="1097" y="653"/>
                    </a:lnTo>
                    <a:lnTo>
                      <a:pt x="1097" y="667"/>
                    </a:lnTo>
                    <a:lnTo>
                      <a:pt x="1097" y="823"/>
                    </a:lnTo>
                    <a:lnTo>
                      <a:pt x="1097" y="823"/>
                    </a:lnTo>
                    <a:lnTo>
                      <a:pt x="1097" y="828"/>
                    </a:lnTo>
                    <a:lnTo>
                      <a:pt x="1098" y="832"/>
                    </a:lnTo>
                    <a:lnTo>
                      <a:pt x="1101" y="836"/>
                    </a:lnTo>
                    <a:lnTo>
                      <a:pt x="1104" y="838"/>
                    </a:lnTo>
                    <a:lnTo>
                      <a:pt x="1108" y="841"/>
                    </a:lnTo>
                    <a:lnTo>
                      <a:pt x="1112" y="844"/>
                    </a:lnTo>
                    <a:lnTo>
                      <a:pt x="1119" y="845"/>
                    </a:lnTo>
                    <a:lnTo>
                      <a:pt x="1129" y="844"/>
                    </a:lnTo>
                    <a:lnTo>
                      <a:pt x="1132" y="841"/>
                    </a:lnTo>
                    <a:lnTo>
                      <a:pt x="1135" y="838"/>
                    </a:lnTo>
                    <a:lnTo>
                      <a:pt x="1139" y="836"/>
                    </a:lnTo>
                    <a:lnTo>
                      <a:pt x="1140" y="832"/>
                    </a:lnTo>
                    <a:lnTo>
                      <a:pt x="1142" y="828"/>
                    </a:lnTo>
                    <a:lnTo>
                      <a:pt x="1143" y="823"/>
                    </a:lnTo>
                    <a:lnTo>
                      <a:pt x="1143" y="654"/>
                    </a:lnTo>
                    <a:lnTo>
                      <a:pt x="1143" y="654"/>
                    </a:lnTo>
                    <a:lnTo>
                      <a:pt x="1142" y="638"/>
                    </a:lnTo>
                    <a:lnTo>
                      <a:pt x="1140" y="621"/>
                    </a:lnTo>
                    <a:lnTo>
                      <a:pt x="1136" y="589"/>
                    </a:lnTo>
                    <a:lnTo>
                      <a:pt x="1132" y="555"/>
                    </a:lnTo>
                    <a:lnTo>
                      <a:pt x="1132" y="539"/>
                    </a:lnTo>
                    <a:lnTo>
                      <a:pt x="1132" y="522"/>
                    </a:lnTo>
                    <a:lnTo>
                      <a:pt x="1132" y="5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7" name="Freeform 237"/>
              <p:cNvSpPr>
                <a:spLocks/>
              </p:cNvSpPr>
              <p:nvPr/>
            </p:nvSpPr>
            <p:spPr bwMode="auto">
              <a:xfrm>
                <a:off x="3355976" y="4146551"/>
                <a:ext cx="255588" cy="236538"/>
              </a:xfrm>
              <a:custGeom>
                <a:avLst/>
                <a:gdLst/>
                <a:ahLst/>
                <a:cxnLst>
                  <a:cxn ang="0">
                    <a:pos x="638" y="389"/>
                  </a:cxn>
                  <a:cxn ang="0">
                    <a:pos x="625" y="239"/>
                  </a:cxn>
                  <a:cxn ang="0">
                    <a:pos x="624" y="178"/>
                  </a:cxn>
                  <a:cxn ang="0">
                    <a:pos x="624" y="178"/>
                  </a:cxn>
                  <a:cxn ang="0">
                    <a:pos x="624" y="170"/>
                  </a:cxn>
                  <a:cxn ang="0">
                    <a:pos x="620" y="142"/>
                  </a:cxn>
                  <a:cxn ang="0">
                    <a:pos x="608" y="107"/>
                  </a:cxn>
                  <a:cxn ang="0">
                    <a:pos x="589" y="78"/>
                  </a:cxn>
                  <a:cxn ang="0">
                    <a:pos x="563" y="55"/>
                  </a:cxn>
                  <a:cxn ang="0">
                    <a:pos x="509" y="26"/>
                  </a:cxn>
                  <a:cxn ang="0">
                    <a:pos x="434" y="8"/>
                  </a:cxn>
                  <a:cxn ang="0">
                    <a:pos x="357" y="0"/>
                  </a:cxn>
                  <a:cxn ang="0">
                    <a:pos x="281" y="1"/>
                  </a:cxn>
                  <a:cxn ang="0">
                    <a:pos x="203" y="13"/>
                  </a:cxn>
                  <a:cxn ang="0">
                    <a:pos x="127" y="38"/>
                  </a:cxn>
                  <a:cxn ang="0">
                    <a:pos x="84" y="57"/>
                  </a:cxn>
                  <a:cxn ang="0">
                    <a:pos x="34" y="94"/>
                  </a:cxn>
                  <a:cxn ang="0">
                    <a:pos x="11" y="127"/>
                  </a:cxn>
                  <a:cxn ang="0">
                    <a:pos x="1" y="157"/>
                  </a:cxn>
                  <a:cxn ang="0">
                    <a:pos x="1" y="175"/>
                  </a:cxn>
                  <a:cxn ang="0">
                    <a:pos x="4" y="235"/>
                  </a:cxn>
                  <a:cxn ang="0">
                    <a:pos x="8" y="397"/>
                  </a:cxn>
                  <a:cxn ang="0">
                    <a:pos x="9" y="484"/>
                  </a:cxn>
                  <a:cxn ang="0">
                    <a:pos x="18" y="549"/>
                  </a:cxn>
                  <a:cxn ang="0">
                    <a:pos x="26" y="574"/>
                  </a:cxn>
                  <a:cxn ang="0">
                    <a:pos x="35" y="583"/>
                  </a:cxn>
                  <a:cxn ang="0">
                    <a:pos x="52" y="583"/>
                  </a:cxn>
                  <a:cxn ang="0">
                    <a:pos x="67" y="574"/>
                  </a:cxn>
                  <a:cxn ang="0">
                    <a:pos x="69" y="562"/>
                  </a:cxn>
                  <a:cxn ang="0">
                    <a:pos x="62" y="536"/>
                  </a:cxn>
                  <a:cxn ang="0">
                    <a:pos x="54" y="467"/>
                  </a:cxn>
                  <a:cxn ang="0">
                    <a:pos x="54" y="376"/>
                  </a:cxn>
                  <a:cxn ang="0">
                    <a:pos x="50" y="227"/>
                  </a:cxn>
                  <a:cxn ang="0">
                    <a:pos x="49" y="171"/>
                  </a:cxn>
                  <a:cxn ang="0">
                    <a:pos x="47" y="157"/>
                  </a:cxn>
                  <a:cxn ang="0">
                    <a:pos x="56" y="134"/>
                  </a:cxn>
                  <a:cxn ang="0">
                    <a:pos x="79" y="110"/>
                  </a:cxn>
                  <a:cxn ang="0">
                    <a:pos x="128" y="81"/>
                  </a:cxn>
                  <a:cxn ang="0">
                    <a:pos x="189" y="63"/>
                  </a:cxn>
                  <a:cxn ang="0">
                    <a:pos x="293" y="46"/>
                  </a:cxn>
                  <a:cxn ang="0">
                    <a:pos x="355" y="44"/>
                  </a:cxn>
                  <a:cxn ang="0">
                    <a:pos x="425" y="49"/>
                  </a:cxn>
                  <a:cxn ang="0">
                    <a:pos x="493" y="66"/>
                  </a:cxn>
                  <a:cxn ang="0">
                    <a:pos x="539" y="94"/>
                  </a:cxn>
                  <a:cxn ang="0">
                    <a:pos x="560" y="116"/>
                  </a:cxn>
                  <a:cxn ang="0">
                    <a:pos x="573" y="144"/>
                  </a:cxn>
                  <a:cxn ang="0">
                    <a:pos x="578" y="178"/>
                  </a:cxn>
                  <a:cxn ang="0">
                    <a:pos x="578" y="234"/>
                  </a:cxn>
                  <a:cxn ang="0">
                    <a:pos x="594" y="403"/>
                  </a:cxn>
                  <a:cxn ang="0">
                    <a:pos x="598" y="446"/>
                  </a:cxn>
                  <a:cxn ang="0">
                    <a:pos x="598" y="574"/>
                  </a:cxn>
                  <a:cxn ang="0">
                    <a:pos x="602" y="587"/>
                  </a:cxn>
                  <a:cxn ang="0">
                    <a:pos x="612" y="595"/>
                  </a:cxn>
                  <a:cxn ang="0">
                    <a:pos x="633" y="594"/>
                  </a:cxn>
                  <a:cxn ang="0">
                    <a:pos x="641" y="583"/>
                  </a:cxn>
                  <a:cxn ang="0">
                    <a:pos x="644" y="574"/>
                  </a:cxn>
                  <a:cxn ang="0">
                    <a:pos x="645" y="515"/>
                  </a:cxn>
                  <a:cxn ang="0">
                    <a:pos x="646" y="491"/>
                  </a:cxn>
                  <a:cxn ang="0">
                    <a:pos x="640" y="420"/>
                  </a:cxn>
                </a:cxnLst>
                <a:rect l="0" t="0" r="r" b="b"/>
                <a:pathLst>
                  <a:path w="646" h="596">
                    <a:moveTo>
                      <a:pt x="640" y="420"/>
                    </a:moveTo>
                    <a:lnTo>
                      <a:pt x="640" y="420"/>
                    </a:lnTo>
                    <a:lnTo>
                      <a:pt x="638" y="389"/>
                    </a:lnTo>
                    <a:lnTo>
                      <a:pt x="637" y="359"/>
                    </a:lnTo>
                    <a:lnTo>
                      <a:pt x="632" y="299"/>
                    </a:lnTo>
                    <a:lnTo>
                      <a:pt x="625" y="239"/>
                    </a:lnTo>
                    <a:lnTo>
                      <a:pt x="624" y="209"/>
                    </a:lnTo>
                    <a:lnTo>
                      <a:pt x="624" y="179"/>
                    </a:lnTo>
                    <a:lnTo>
                      <a:pt x="624" y="178"/>
                    </a:lnTo>
                    <a:lnTo>
                      <a:pt x="624" y="178"/>
                    </a:lnTo>
                    <a:lnTo>
                      <a:pt x="624" y="178"/>
                    </a:lnTo>
                    <a:lnTo>
                      <a:pt x="624" y="178"/>
                    </a:lnTo>
                    <a:lnTo>
                      <a:pt x="624" y="175"/>
                    </a:lnTo>
                    <a:lnTo>
                      <a:pt x="624" y="175"/>
                    </a:lnTo>
                    <a:lnTo>
                      <a:pt x="624" y="170"/>
                    </a:lnTo>
                    <a:lnTo>
                      <a:pt x="624" y="170"/>
                    </a:lnTo>
                    <a:lnTo>
                      <a:pt x="623" y="155"/>
                    </a:lnTo>
                    <a:lnTo>
                      <a:pt x="620" y="142"/>
                    </a:lnTo>
                    <a:lnTo>
                      <a:pt x="618" y="129"/>
                    </a:lnTo>
                    <a:lnTo>
                      <a:pt x="614" y="117"/>
                    </a:lnTo>
                    <a:lnTo>
                      <a:pt x="608" y="107"/>
                    </a:lnTo>
                    <a:lnTo>
                      <a:pt x="603" y="97"/>
                    </a:lnTo>
                    <a:lnTo>
                      <a:pt x="597" y="87"/>
                    </a:lnTo>
                    <a:lnTo>
                      <a:pt x="589" y="78"/>
                    </a:lnTo>
                    <a:lnTo>
                      <a:pt x="581" y="69"/>
                    </a:lnTo>
                    <a:lnTo>
                      <a:pt x="572" y="61"/>
                    </a:lnTo>
                    <a:lnTo>
                      <a:pt x="563" y="55"/>
                    </a:lnTo>
                    <a:lnTo>
                      <a:pt x="553" y="48"/>
                    </a:lnTo>
                    <a:lnTo>
                      <a:pt x="533" y="36"/>
                    </a:lnTo>
                    <a:lnTo>
                      <a:pt x="509" y="26"/>
                    </a:lnTo>
                    <a:lnTo>
                      <a:pt x="485" y="18"/>
                    </a:lnTo>
                    <a:lnTo>
                      <a:pt x="459" y="13"/>
                    </a:lnTo>
                    <a:lnTo>
                      <a:pt x="434" y="8"/>
                    </a:lnTo>
                    <a:lnTo>
                      <a:pt x="408" y="4"/>
                    </a:lnTo>
                    <a:lnTo>
                      <a:pt x="382" y="1"/>
                    </a:lnTo>
                    <a:lnTo>
                      <a:pt x="357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81" y="1"/>
                    </a:lnTo>
                    <a:lnTo>
                      <a:pt x="254" y="4"/>
                    </a:lnTo>
                    <a:lnTo>
                      <a:pt x="229" y="8"/>
                    </a:lnTo>
                    <a:lnTo>
                      <a:pt x="203" y="13"/>
                    </a:lnTo>
                    <a:lnTo>
                      <a:pt x="178" y="21"/>
                    </a:lnTo>
                    <a:lnTo>
                      <a:pt x="153" y="29"/>
                    </a:lnTo>
                    <a:lnTo>
                      <a:pt x="127" y="38"/>
                    </a:lnTo>
                    <a:lnTo>
                      <a:pt x="102" y="48"/>
                    </a:lnTo>
                    <a:lnTo>
                      <a:pt x="102" y="48"/>
                    </a:lnTo>
                    <a:lnTo>
                      <a:pt x="84" y="57"/>
                    </a:lnTo>
                    <a:lnTo>
                      <a:pt x="66" y="68"/>
                    </a:lnTo>
                    <a:lnTo>
                      <a:pt x="49" y="80"/>
                    </a:lnTo>
                    <a:lnTo>
                      <a:pt x="34" y="94"/>
                    </a:lnTo>
                    <a:lnTo>
                      <a:pt x="21" y="110"/>
                    </a:lnTo>
                    <a:lnTo>
                      <a:pt x="16" y="117"/>
                    </a:lnTo>
                    <a:lnTo>
                      <a:pt x="11" y="127"/>
                    </a:lnTo>
                    <a:lnTo>
                      <a:pt x="7" y="136"/>
                    </a:lnTo>
                    <a:lnTo>
                      <a:pt x="3" y="146"/>
                    </a:lnTo>
                    <a:lnTo>
                      <a:pt x="1" y="157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1" y="175"/>
                    </a:lnTo>
                    <a:lnTo>
                      <a:pt x="4" y="180"/>
                    </a:lnTo>
                    <a:lnTo>
                      <a:pt x="4" y="180"/>
                    </a:lnTo>
                    <a:lnTo>
                      <a:pt x="4" y="235"/>
                    </a:lnTo>
                    <a:lnTo>
                      <a:pt x="5" y="289"/>
                    </a:lnTo>
                    <a:lnTo>
                      <a:pt x="7" y="344"/>
                    </a:lnTo>
                    <a:lnTo>
                      <a:pt x="8" y="397"/>
                    </a:lnTo>
                    <a:lnTo>
                      <a:pt x="8" y="397"/>
                    </a:lnTo>
                    <a:lnTo>
                      <a:pt x="8" y="440"/>
                    </a:lnTo>
                    <a:lnTo>
                      <a:pt x="9" y="484"/>
                    </a:lnTo>
                    <a:lnTo>
                      <a:pt x="11" y="506"/>
                    </a:lnTo>
                    <a:lnTo>
                      <a:pt x="15" y="528"/>
                    </a:lnTo>
                    <a:lnTo>
                      <a:pt x="18" y="549"/>
                    </a:lnTo>
                    <a:lnTo>
                      <a:pt x="24" y="569"/>
                    </a:lnTo>
                    <a:lnTo>
                      <a:pt x="24" y="569"/>
                    </a:lnTo>
                    <a:lnTo>
                      <a:pt x="26" y="574"/>
                    </a:lnTo>
                    <a:lnTo>
                      <a:pt x="29" y="578"/>
                    </a:lnTo>
                    <a:lnTo>
                      <a:pt x="32" y="580"/>
                    </a:lnTo>
                    <a:lnTo>
                      <a:pt x="35" y="583"/>
                    </a:lnTo>
                    <a:lnTo>
                      <a:pt x="39" y="584"/>
                    </a:lnTo>
                    <a:lnTo>
                      <a:pt x="45" y="584"/>
                    </a:lnTo>
                    <a:lnTo>
                      <a:pt x="52" y="583"/>
                    </a:lnTo>
                    <a:lnTo>
                      <a:pt x="60" y="580"/>
                    </a:lnTo>
                    <a:lnTo>
                      <a:pt x="64" y="578"/>
                    </a:lnTo>
                    <a:lnTo>
                      <a:pt x="67" y="574"/>
                    </a:lnTo>
                    <a:lnTo>
                      <a:pt x="68" y="570"/>
                    </a:lnTo>
                    <a:lnTo>
                      <a:pt x="69" y="566"/>
                    </a:lnTo>
                    <a:lnTo>
                      <a:pt x="69" y="562"/>
                    </a:lnTo>
                    <a:lnTo>
                      <a:pt x="68" y="557"/>
                    </a:lnTo>
                    <a:lnTo>
                      <a:pt x="68" y="557"/>
                    </a:lnTo>
                    <a:lnTo>
                      <a:pt x="62" y="536"/>
                    </a:lnTo>
                    <a:lnTo>
                      <a:pt x="58" y="514"/>
                    </a:lnTo>
                    <a:lnTo>
                      <a:pt x="55" y="490"/>
                    </a:lnTo>
                    <a:lnTo>
                      <a:pt x="54" y="467"/>
                    </a:lnTo>
                    <a:lnTo>
                      <a:pt x="54" y="421"/>
                    </a:lnTo>
                    <a:lnTo>
                      <a:pt x="54" y="376"/>
                    </a:lnTo>
                    <a:lnTo>
                      <a:pt x="54" y="376"/>
                    </a:lnTo>
                    <a:lnTo>
                      <a:pt x="52" y="327"/>
                    </a:lnTo>
                    <a:lnTo>
                      <a:pt x="51" y="277"/>
                    </a:lnTo>
                    <a:lnTo>
                      <a:pt x="50" y="227"/>
                    </a:lnTo>
                    <a:lnTo>
                      <a:pt x="50" y="178"/>
                    </a:lnTo>
                    <a:lnTo>
                      <a:pt x="50" y="178"/>
                    </a:lnTo>
                    <a:lnTo>
                      <a:pt x="49" y="171"/>
                    </a:lnTo>
                    <a:lnTo>
                      <a:pt x="46" y="165"/>
                    </a:lnTo>
                    <a:lnTo>
                      <a:pt x="46" y="165"/>
                    </a:lnTo>
                    <a:lnTo>
                      <a:pt x="47" y="157"/>
                    </a:lnTo>
                    <a:lnTo>
                      <a:pt x="50" y="149"/>
                    </a:lnTo>
                    <a:lnTo>
                      <a:pt x="52" y="142"/>
                    </a:lnTo>
                    <a:lnTo>
                      <a:pt x="56" y="134"/>
                    </a:lnTo>
                    <a:lnTo>
                      <a:pt x="60" y="128"/>
                    </a:lnTo>
                    <a:lnTo>
                      <a:pt x="66" y="121"/>
                    </a:lnTo>
                    <a:lnTo>
                      <a:pt x="79" y="110"/>
                    </a:lnTo>
                    <a:lnTo>
                      <a:pt x="93" y="99"/>
                    </a:lnTo>
                    <a:lnTo>
                      <a:pt x="110" y="90"/>
                    </a:lnTo>
                    <a:lnTo>
                      <a:pt x="128" y="81"/>
                    </a:lnTo>
                    <a:lnTo>
                      <a:pt x="148" y="74"/>
                    </a:lnTo>
                    <a:lnTo>
                      <a:pt x="168" y="68"/>
                    </a:lnTo>
                    <a:lnTo>
                      <a:pt x="189" y="63"/>
                    </a:lnTo>
                    <a:lnTo>
                      <a:pt x="228" y="53"/>
                    </a:lnTo>
                    <a:lnTo>
                      <a:pt x="264" y="48"/>
                    </a:lnTo>
                    <a:lnTo>
                      <a:pt x="293" y="46"/>
                    </a:lnTo>
                    <a:lnTo>
                      <a:pt x="293" y="46"/>
                    </a:lnTo>
                    <a:lnTo>
                      <a:pt x="332" y="44"/>
                    </a:lnTo>
                    <a:lnTo>
                      <a:pt x="355" y="44"/>
                    </a:lnTo>
                    <a:lnTo>
                      <a:pt x="378" y="44"/>
                    </a:lnTo>
                    <a:lnTo>
                      <a:pt x="402" y="47"/>
                    </a:lnTo>
                    <a:lnTo>
                      <a:pt x="425" y="49"/>
                    </a:lnTo>
                    <a:lnTo>
                      <a:pt x="449" y="53"/>
                    </a:lnTo>
                    <a:lnTo>
                      <a:pt x="471" y="60"/>
                    </a:lnTo>
                    <a:lnTo>
                      <a:pt x="493" y="66"/>
                    </a:lnTo>
                    <a:lnTo>
                      <a:pt x="513" y="76"/>
                    </a:lnTo>
                    <a:lnTo>
                      <a:pt x="531" y="87"/>
                    </a:lnTo>
                    <a:lnTo>
                      <a:pt x="539" y="94"/>
                    </a:lnTo>
                    <a:lnTo>
                      <a:pt x="547" y="100"/>
                    </a:lnTo>
                    <a:lnTo>
                      <a:pt x="553" y="108"/>
                    </a:lnTo>
                    <a:lnTo>
                      <a:pt x="560" y="116"/>
                    </a:lnTo>
                    <a:lnTo>
                      <a:pt x="565" y="124"/>
                    </a:lnTo>
                    <a:lnTo>
                      <a:pt x="570" y="133"/>
                    </a:lnTo>
                    <a:lnTo>
                      <a:pt x="573" y="144"/>
                    </a:lnTo>
                    <a:lnTo>
                      <a:pt x="577" y="154"/>
                    </a:lnTo>
                    <a:lnTo>
                      <a:pt x="578" y="166"/>
                    </a:lnTo>
                    <a:lnTo>
                      <a:pt x="578" y="178"/>
                    </a:lnTo>
                    <a:lnTo>
                      <a:pt x="578" y="178"/>
                    </a:lnTo>
                    <a:lnTo>
                      <a:pt x="578" y="205"/>
                    </a:lnTo>
                    <a:lnTo>
                      <a:pt x="578" y="234"/>
                    </a:lnTo>
                    <a:lnTo>
                      <a:pt x="582" y="290"/>
                    </a:lnTo>
                    <a:lnTo>
                      <a:pt x="587" y="346"/>
                    </a:lnTo>
                    <a:lnTo>
                      <a:pt x="594" y="403"/>
                    </a:lnTo>
                    <a:lnTo>
                      <a:pt x="594" y="403"/>
                    </a:lnTo>
                    <a:lnTo>
                      <a:pt x="597" y="423"/>
                    </a:lnTo>
                    <a:lnTo>
                      <a:pt x="598" y="446"/>
                    </a:lnTo>
                    <a:lnTo>
                      <a:pt x="598" y="489"/>
                    </a:lnTo>
                    <a:lnTo>
                      <a:pt x="598" y="574"/>
                    </a:lnTo>
                    <a:lnTo>
                      <a:pt x="598" y="574"/>
                    </a:lnTo>
                    <a:lnTo>
                      <a:pt x="598" y="579"/>
                    </a:lnTo>
                    <a:lnTo>
                      <a:pt x="599" y="583"/>
                    </a:lnTo>
                    <a:lnTo>
                      <a:pt x="602" y="587"/>
                    </a:lnTo>
                    <a:lnTo>
                      <a:pt x="604" y="591"/>
                    </a:lnTo>
                    <a:lnTo>
                      <a:pt x="608" y="594"/>
                    </a:lnTo>
                    <a:lnTo>
                      <a:pt x="612" y="595"/>
                    </a:lnTo>
                    <a:lnTo>
                      <a:pt x="620" y="596"/>
                    </a:lnTo>
                    <a:lnTo>
                      <a:pt x="629" y="595"/>
                    </a:lnTo>
                    <a:lnTo>
                      <a:pt x="633" y="594"/>
                    </a:lnTo>
                    <a:lnTo>
                      <a:pt x="636" y="591"/>
                    </a:lnTo>
                    <a:lnTo>
                      <a:pt x="640" y="587"/>
                    </a:lnTo>
                    <a:lnTo>
                      <a:pt x="641" y="583"/>
                    </a:lnTo>
                    <a:lnTo>
                      <a:pt x="642" y="579"/>
                    </a:lnTo>
                    <a:lnTo>
                      <a:pt x="644" y="574"/>
                    </a:lnTo>
                    <a:lnTo>
                      <a:pt x="644" y="574"/>
                    </a:lnTo>
                    <a:lnTo>
                      <a:pt x="642" y="544"/>
                    </a:lnTo>
                    <a:lnTo>
                      <a:pt x="642" y="529"/>
                    </a:lnTo>
                    <a:lnTo>
                      <a:pt x="645" y="515"/>
                    </a:lnTo>
                    <a:lnTo>
                      <a:pt x="645" y="515"/>
                    </a:lnTo>
                    <a:lnTo>
                      <a:pt x="646" y="503"/>
                    </a:lnTo>
                    <a:lnTo>
                      <a:pt x="646" y="491"/>
                    </a:lnTo>
                    <a:lnTo>
                      <a:pt x="644" y="468"/>
                    </a:lnTo>
                    <a:lnTo>
                      <a:pt x="641" y="444"/>
                    </a:lnTo>
                    <a:lnTo>
                      <a:pt x="640" y="420"/>
                    </a:lnTo>
                    <a:lnTo>
                      <a:pt x="640" y="4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8" name="Freeform 238"/>
              <p:cNvSpPr>
                <a:spLocks/>
              </p:cNvSpPr>
              <p:nvPr/>
            </p:nvSpPr>
            <p:spPr bwMode="auto">
              <a:xfrm>
                <a:off x="3375026" y="4445001"/>
                <a:ext cx="231775" cy="158750"/>
              </a:xfrm>
              <a:custGeom>
                <a:avLst/>
                <a:gdLst/>
                <a:ahLst/>
                <a:cxnLst>
                  <a:cxn ang="0">
                    <a:pos x="556" y="153"/>
                  </a:cxn>
                  <a:cxn ang="0">
                    <a:pos x="518" y="98"/>
                  </a:cxn>
                  <a:cxn ang="0">
                    <a:pos x="475" y="55"/>
                  </a:cxn>
                  <a:cxn ang="0">
                    <a:pos x="424" y="25"/>
                  </a:cxn>
                  <a:cxn ang="0">
                    <a:pos x="364" y="7"/>
                  </a:cxn>
                  <a:cxn ang="0">
                    <a:pos x="294" y="0"/>
                  </a:cxn>
                  <a:cxn ang="0">
                    <a:pos x="247" y="1"/>
                  </a:cxn>
                  <a:cxn ang="0">
                    <a:pos x="178" y="13"/>
                  </a:cxn>
                  <a:cxn ang="0">
                    <a:pos x="111" y="39"/>
                  </a:cxn>
                  <a:cxn ang="0">
                    <a:pos x="76" y="62"/>
                  </a:cxn>
                  <a:cxn ang="0">
                    <a:pos x="36" y="103"/>
                  </a:cxn>
                  <a:cxn ang="0">
                    <a:pos x="8" y="157"/>
                  </a:cxn>
                  <a:cxn ang="0">
                    <a:pos x="2" y="175"/>
                  </a:cxn>
                  <a:cxn ang="0">
                    <a:pos x="4" y="237"/>
                  </a:cxn>
                  <a:cxn ang="0">
                    <a:pos x="23" y="315"/>
                  </a:cxn>
                  <a:cxn ang="0">
                    <a:pos x="39" y="345"/>
                  </a:cxn>
                  <a:cxn ang="0">
                    <a:pos x="76" y="379"/>
                  </a:cxn>
                  <a:cxn ang="0">
                    <a:pos x="123" y="399"/>
                  </a:cxn>
                  <a:cxn ang="0">
                    <a:pos x="133" y="399"/>
                  </a:cxn>
                  <a:cxn ang="0">
                    <a:pos x="144" y="392"/>
                  </a:cxn>
                  <a:cxn ang="0">
                    <a:pos x="152" y="373"/>
                  </a:cxn>
                  <a:cxn ang="0">
                    <a:pos x="148" y="361"/>
                  </a:cxn>
                  <a:cxn ang="0">
                    <a:pos x="135" y="354"/>
                  </a:cxn>
                  <a:cxn ang="0">
                    <a:pos x="108" y="344"/>
                  </a:cxn>
                  <a:cxn ang="0">
                    <a:pos x="76" y="313"/>
                  </a:cxn>
                  <a:cxn ang="0">
                    <a:pos x="55" y="269"/>
                  </a:cxn>
                  <a:cxn ang="0">
                    <a:pos x="47" y="221"/>
                  </a:cxn>
                  <a:cxn ang="0">
                    <a:pos x="52" y="175"/>
                  </a:cxn>
                  <a:cxn ang="0">
                    <a:pos x="63" y="148"/>
                  </a:cxn>
                  <a:cxn ang="0">
                    <a:pos x="93" y="109"/>
                  </a:cxn>
                  <a:cxn ang="0">
                    <a:pos x="131" y="81"/>
                  </a:cxn>
                  <a:cxn ang="0">
                    <a:pos x="161" y="65"/>
                  </a:cxn>
                  <a:cxn ang="0">
                    <a:pos x="210" y="51"/>
                  </a:cxn>
                  <a:cxn ang="0">
                    <a:pos x="294" y="46"/>
                  </a:cxn>
                  <a:cxn ang="0">
                    <a:pos x="344" y="48"/>
                  </a:cxn>
                  <a:cxn ang="0">
                    <a:pos x="390" y="60"/>
                  </a:cxn>
                  <a:cxn ang="0">
                    <a:pos x="432" y="79"/>
                  </a:cxn>
                  <a:cxn ang="0">
                    <a:pos x="468" y="106"/>
                  </a:cxn>
                  <a:cxn ang="0">
                    <a:pos x="500" y="143"/>
                  </a:cxn>
                  <a:cxn ang="0">
                    <a:pos x="515" y="173"/>
                  </a:cxn>
                  <a:cxn ang="0">
                    <a:pos x="531" y="217"/>
                  </a:cxn>
                  <a:cxn ang="0">
                    <a:pos x="532" y="263"/>
                  </a:cxn>
                  <a:cxn ang="0">
                    <a:pos x="519" y="305"/>
                  </a:cxn>
                  <a:cxn ang="0">
                    <a:pos x="490" y="336"/>
                  </a:cxn>
                  <a:cxn ang="0">
                    <a:pos x="443" y="354"/>
                  </a:cxn>
                  <a:cxn ang="0">
                    <a:pos x="434" y="358"/>
                  </a:cxn>
                  <a:cxn ang="0">
                    <a:pos x="426" y="368"/>
                  </a:cxn>
                  <a:cxn ang="0">
                    <a:pos x="430" y="388"/>
                  </a:cxn>
                  <a:cxn ang="0">
                    <a:pos x="445" y="399"/>
                  </a:cxn>
                  <a:cxn ang="0">
                    <a:pos x="455" y="399"/>
                  </a:cxn>
                  <a:cxn ang="0">
                    <a:pos x="507" y="379"/>
                  </a:cxn>
                  <a:cxn ang="0">
                    <a:pos x="548" y="344"/>
                  </a:cxn>
                  <a:cxn ang="0">
                    <a:pos x="574" y="298"/>
                  </a:cxn>
                  <a:cxn ang="0">
                    <a:pos x="583" y="245"/>
                  </a:cxn>
                  <a:cxn ang="0">
                    <a:pos x="574" y="191"/>
                  </a:cxn>
                </a:cxnLst>
                <a:rect l="0" t="0" r="r" b="b"/>
                <a:pathLst>
                  <a:path w="583" h="399">
                    <a:moveTo>
                      <a:pt x="566" y="174"/>
                    </a:moveTo>
                    <a:lnTo>
                      <a:pt x="566" y="174"/>
                    </a:lnTo>
                    <a:lnTo>
                      <a:pt x="556" y="153"/>
                    </a:lnTo>
                    <a:lnTo>
                      <a:pt x="544" y="133"/>
                    </a:lnTo>
                    <a:lnTo>
                      <a:pt x="531" y="115"/>
                    </a:lnTo>
                    <a:lnTo>
                      <a:pt x="518" y="98"/>
                    </a:lnTo>
                    <a:lnTo>
                      <a:pt x="505" y="82"/>
                    </a:lnTo>
                    <a:lnTo>
                      <a:pt x="490" y="68"/>
                    </a:lnTo>
                    <a:lnTo>
                      <a:pt x="475" y="55"/>
                    </a:lnTo>
                    <a:lnTo>
                      <a:pt x="458" y="45"/>
                    </a:lnTo>
                    <a:lnTo>
                      <a:pt x="441" y="34"/>
                    </a:lnTo>
                    <a:lnTo>
                      <a:pt x="424" y="25"/>
                    </a:lnTo>
                    <a:lnTo>
                      <a:pt x="404" y="18"/>
                    </a:lnTo>
                    <a:lnTo>
                      <a:pt x="384" y="12"/>
                    </a:lnTo>
                    <a:lnTo>
                      <a:pt x="364" y="7"/>
                    </a:lnTo>
                    <a:lnTo>
                      <a:pt x="341" y="3"/>
                    </a:lnTo>
                    <a:lnTo>
                      <a:pt x="319" y="1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71" y="0"/>
                    </a:lnTo>
                    <a:lnTo>
                      <a:pt x="247" y="1"/>
                    </a:lnTo>
                    <a:lnTo>
                      <a:pt x="224" y="4"/>
                    </a:lnTo>
                    <a:lnTo>
                      <a:pt x="200" y="8"/>
                    </a:lnTo>
                    <a:lnTo>
                      <a:pt x="178" y="13"/>
                    </a:lnTo>
                    <a:lnTo>
                      <a:pt x="154" y="20"/>
                    </a:lnTo>
                    <a:lnTo>
                      <a:pt x="132" y="29"/>
                    </a:lnTo>
                    <a:lnTo>
                      <a:pt x="111" y="39"/>
                    </a:lnTo>
                    <a:lnTo>
                      <a:pt x="111" y="39"/>
                    </a:lnTo>
                    <a:lnTo>
                      <a:pt x="91" y="50"/>
                    </a:lnTo>
                    <a:lnTo>
                      <a:pt x="76" y="62"/>
                    </a:lnTo>
                    <a:lnTo>
                      <a:pt x="60" y="75"/>
                    </a:lnTo>
                    <a:lnTo>
                      <a:pt x="48" y="88"/>
                    </a:lnTo>
                    <a:lnTo>
                      <a:pt x="36" y="103"/>
                    </a:lnTo>
                    <a:lnTo>
                      <a:pt x="26" y="119"/>
                    </a:lnTo>
                    <a:lnTo>
                      <a:pt x="17" y="137"/>
                    </a:lnTo>
                    <a:lnTo>
                      <a:pt x="8" y="157"/>
                    </a:lnTo>
                    <a:lnTo>
                      <a:pt x="8" y="157"/>
                    </a:lnTo>
                    <a:lnTo>
                      <a:pt x="5" y="166"/>
                    </a:lnTo>
                    <a:lnTo>
                      <a:pt x="2" y="175"/>
                    </a:lnTo>
                    <a:lnTo>
                      <a:pt x="0" y="195"/>
                    </a:lnTo>
                    <a:lnTo>
                      <a:pt x="1" y="216"/>
                    </a:lnTo>
                    <a:lnTo>
                      <a:pt x="4" y="237"/>
                    </a:lnTo>
                    <a:lnTo>
                      <a:pt x="8" y="258"/>
                    </a:lnTo>
                    <a:lnTo>
                      <a:pt x="13" y="277"/>
                    </a:lnTo>
                    <a:lnTo>
                      <a:pt x="23" y="315"/>
                    </a:lnTo>
                    <a:lnTo>
                      <a:pt x="23" y="315"/>
                    </a:lnTo>
                    <a:lnTo>
                      <a:pt x="30" y="331"/>
                    </a:lnTo>
                    <a:lnTo>
                      <a:pt x="39" y="345"/>
                    </a:lnTo>
                    <a:lnTo>
                      <a:pt x="50" y="358"/>
                    </a:lnTo>
                    <a:lnTo>
                      <a:pt x="61" y="370"/>
                    </a:lnTo>
                    <a:lnTo>
                      <a:pt x="76" y="379"/>
                    </a:lnTo>
                    <a:lnTo>
                      <a:pt x="90" y="388"/>
                    </a:lnTo>
                    <a:lnTo>
                      <a:pt x="107" y="394"/>
                    </a:lnTo>
                    <a:lnTo>
                      <a:pt x="123" y="399"/>
                    </a:lnTo>
                    <a:lnTo>
                      <a:pt x="123" y="399"/>
                    </a:lnTo>
                    <a:lnTo>
                      <a:pt x="128" y="399"/>
                    </a:lnTo>
                    <a:lnTo>
                      <a:pt x="133" y="399"/>
                    </a:lnTo>
                    <a:lnTo>
                      <a:pt x="137" y="398"/>
                    </a:lnTo>
                    <a:lnTo>
                      <a:pt x="141" y="395"/>
                    </a:lnTo>
                    <a:lnTo>
                      <a:pt x="144" y="392"/>
                    </a:lnTo>
                    <a:lnTo>
                      <a:pt x="148" y="388"/>
                    </a:lnTo>
                    <a:lnTo>
                      <a:pt x="150" y="381"/>
                    </a:lnTo>
                    <a:lnTo>
                      <a:pt x="152" y="373"/>
                    </a:lnTo>
                    <a:lnTo>
                      <a:pt x="150" y="369"/>
                    </a:lnTo>
                    <a:lnTo>
                      <a:pt x="149" y="365"/>
                    </a:lnTo>
                    <a:lnTo>
                      <a:pt x="148" y="361"/>
                    </a:lnTo>
                    <a:lnTo>
                      <a:pt x="144" y="358"/>
                    </a:lnTo>
                    <a:lnTo>
                      <a:pt x="140" y="356"/>
                    </a:lnTo>
                    <a:lnTo>
                      <a:pt x="135" y="354"/>
                    </a:lnTo>
                    <a:lnTo>
                      <a:pt x="135" y="354"/>
                    </a:lnTo>
                    <a:lnTo>
                      <a:pt x="122" y="351"/>
                    </a:lnTo>
                    <a:lnTo>
                      <a:pt x="108" y="344"/>
                    </a:lnTo>
                    <a:lnTo>
                      <a:pt x="97" y="335"/>
                    </a:lnTo>
                    <a:lnTo>
                      <a:pt x="85" y="324"/>
                    </a:lnTo>
                    <a:lnTo>
                      <a:pt x="76" y="313"/>
                    </a:lnTo>
                    <a:lnTo>
                      <a:pt x="68" y="300"/>
                    </a:lnTo>
                    <a:lnTo>
                      <a:pt x="61" y="285"/>
                    </a:lnTo>
                    <a:lnTo>
                      <a:pt x="55" y="269"/>
                    </a:lnTo>
                    <a:lnTo>
                      <a:pt x="51" y="254"/>
                    </a:lnTo>
                    <a:lnTo>
                      <a:pt x="48" y="237"/>
                    </a:lnTo>
                    <a:lnTo>
                      <a:pt x="47" y="221"/>
                    </a:lnTo>
                    <a:lnTo>
                      <a:pt x="47" y="205"/>
                    </a:lnTo>
                    <a:lnTo>
                      <a:pt x="48" y="190"/>
                    </a:lnTo>
                    <a:lnTo>
                      <a:pt x="52" y="175"/>
                    </a:lnTo>
                    <a:lnTo>
                      <a:pt x="56" y="161"/>
                    </a:lnTo>
                    <a:lnTo>
                      <a:pt x="63" y="148"/>
                    </a:lnTo>
                    <a:lnTo>
                      <a:pt x="63" y="148"/>
                    </a:lnTo>
                    <a:lnTo>
                      <a:pt x="73" y="133"/>
                    </a:lnTo>
                    <a:lnTo>
                      <a:pt x="82" y="120"/>
                    </a:lnTo>
                    <a:lnTo>
                      <a:pt x="93" y="109"/>
                    </a:lnTo>
                    <a:lnTo>
                      <a:pt x="105" y="98"/>
                    </a:lnTo>
                    <a:lnTo>
                      <a:pt x="118" y="89"/>
                    </a:lnTo>
                    <a:lnTo>
                      <a:pt x="131" y="81"/>
                    </a:lnTo>
                    <a:lnTo>
                      <a:pt x="145" y="73"/>
                    </a:lnTo>
                    <a:lnTo>
                      <a:pt x="161" y="65"/>
                    </a:lnTo>
                    <a:lnTo>
                      <a:pt x="161" y="65"/>
                    </a:lnTo>
                    <a:lnTo>
                      <a:pt x="178" y="59"/>
                    </a:lnTo>
                    <a:lnTo>
                      <a:pt x="193" y="55"/>
                    </a:lnTo>
                    <a:lnTo>
                      <a:pt x="210" y="51"/>
                    </a:lnTo>
                    <a:lnTo>
                      <a:pt x="227" y="48"/>
                    </a:lnTo>
                    <a:lnTo>
                      <a:pt x="260" y="46"/>
                    </a:lnTo>
                    <a:lnTo>
                      <a:pt x="294" y="46"/>
                    </a:lnTo>
                    <a:lnTo>
                      <a:pt x="294" y="46"/>
                    </a:lnTo>
                    <a:lnTo>
                      <a:pt x="328" y="47"/>
                    </a:lnTo>
                    <a:lnTo>
                      <a:pt x="344" y="48"/>
                    </a:lnTo>
                    <a:lnTo>
                      <a:pt x="360" y="52"/>
                    </a:lnTo>
                    <a:lnTo>
                      <a:pt x="375" y="55"/>
                    </a:lnTo>
                    <a:lnTo>
                      <a:pt x="390" y="60"/>
                    </a:lnTo>
                    <a:lnTo>
                      <a:pt x="404" y="65"/>
                    </a:lnTo>
                    <a:lnTo>
                      <a:pt x="418" y="72"/>
                    </a:lnTo>
                    <a:lnTo>
                      <a:pt x="432" y="79"/>
                    </a:lnTo>
                    <a:lnTo>
                      <a:pt x="443" y="86"/>
                    </a:lnTo>
                    <a:lnTo>
                      <a:pt x="456" y="96"/>
                    </a:lnTo>
                    <a:lnTo>
                      <a:pt x="468" y="106"/>
                    </a:lnTo>
                    <a:lnTo>
                      <a:pt x="479" y="118"/>
                    </a:lnTo>
                    <a:lnTo>
                      <a:pt x="489" y="130"/>
                    </a:lnTo>
                    <a:lnTo>
                      <a:pt x="500" y="143"/>
                    </a:lnTo>
                    <a:lnTo>
                      <a:pt x="509" y="157"/>
                    </a:lnTo>
                    <a:lnTo>
                      <a:pt x="509" y="157"/>
                    </a:lnTo>
                    <a:lnTo>
                      <a:pt x="515" y="173"/>
                    </a:lnTo>
                    <a:lnTo>
                      <a:pt x="522" y="187"/>
                    </a:lnTo>
                    <a:lnTo>
                      <a:pt x="527" y="203"/>
                    </a:lnTo>
                    <a:lnTo>
                      <a:pt x="531" y="217"/>
                    </a:lnTo>
                    <a:lnTo>
                      <a:pt x="534" y="233"/>
                    </a:lnTo>
                    <a:lnTo>
                      <a:pt x="534" y="249"/>
                    </a:lnTo>
                    <a:lnTo>
                      <a:pt x="532" y="263"/>
                    </a:lnTo>
                    <a:lnTo>
                      <a:pt x="530" y="277"/>
                    </a:lnTo>
                    <a:lnTo>
                      <a:pt x="526" y="292"/>
                    </a:lnTo>
                    <a:lnTo>
                      <a:pt x="519" y="305"/>
                    </a:lnTo>
                    <a:lnTo>
                      <a:pt x="511" y="317"/>
                    </a:lnTo>
                    <a:lnTo>
                      <a:pt x="502" y="327"/>
                    </a:lnTo>
                    <a:lnTo>
                      <a:pt x="490" y="336"/>
                    </a:lnTo>
                    <a:lnTo>
                      <a:pt x="476" y="344"/>
                    </a:lnTo>
                    <a:lnTo>
                      <a:pt x="460" y="351"/>
                    </a:lnTo>
                    <a:lnTo>
                      <a:pt x="443" y="354"/>
                    </a:lnTo>
                    <a:lnTo>
                      <a:pt x="443" y="354"/>
                    </a:lnTo>
                    <a:lnTo>
                      <a:pt x="438" y="356"/>
                    </a:lnTo>
                    <a:lnTo>
                      <a:pt x="434" y="358"/>
                    </a:lnTo>
                    <a:lnTo>
                      <a:pt x="430" y="361"/>
                    </a:lnTo>
                    <a:lnTo>
                      <a:pt x="429" y="365"/>
                    </a:lnTo>
                    <a:lnTo>
                      <a:pt x="426" y="368"/>
                    </a:lnTo>
                    <a:lnTo>
                      <a:pt x="426" y="373"/>
                    </a:lnTo>
                    <a:lnTo>
                      <a:pt x="428" y="381"/>
                    </a:lnTo>
                    <a:lnTo>
                      <a:pt x="430" y="388"/>
                    </a:lnTo>
                    <a:lnTo>
                      <a:pt x="437" y="395"/>
                    </a:lnTo>
                    <a:lnTo>
                      <a:pt x="441" y="396"/>
                    </a:lnTo>
                    <a:lnTo>
                      <a:pt x="445" y="399"/>
                    </a:lnTo>
                    <a:lnTo>
                      <a:pt x="450" y="399"/>
                    </a:lnTo>
                    <a:lnTo>
                      <a:pt x="455" y="399"/>
                    </a:lnTo>
                    <a:lnTo>
                      <a:pt x="455" y="399"/>
                    </a:lnTo>
                    <a:lnTo>
                      <a:pt x="473" y="394"/>
                    </a:lnTo>
                    <a:lnTo>
                      <a:pt x="490" y="387"/>
                    </a:lnTo>
                    <a:lnTo>
                      <a:pt x="507" y="379"/>
                    </a:lnTo>
                    <a:lnTo>
                      <a:pt x="522" y="369"/>
                    </a:lnTo>
                    <a:lnTo>
                      <a:pt x="535" y="357"/>
                    </a:lnTo>
                    <a:lnTo>
                      <a:pt x="548" y="344"/>
                    </a:lnTo>
                    <a:lnTo>
                      <a:pt x="557" y="330"/>
                    </a:lnTo>
                    <a:lnTo>
                      <a:pt x="566" y="314"/>
                    </a:lnTo>
                    <a:lnTo>
                      <a:pt x="574" y="298"/>
                    </a:lnTo>
                    <a:lnTo>
                      <a:pt x="578" y="281"/>
                    </a:lnTo>
                    <a:lnTo>
                      <a:pt x="582" y="263"/>
                    </a:lnTo>
                    <a:lnTo>
                      <a:pt x="583" y="245"/>
                    </a:lnTo>
                    <a:lnTo>
                      <a:pt x="582" y="228"/>
                    </a:lnTo>
                    <a:lnTo>
                      <a:pt x="579" y="209"/>
                    </a:lnTo>
                    <a:lnTo>
                      <a:pt x="574" y="191"/>
                    </a:lnTo>
                    <a:lnTo>
                      <a:pt x="566" y="174"/>
                    </a:lnTo>
                    <a:lnTo>
                      <a:pt x="566" y="17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89" name="Freeform 239"/>
              <p:cNvSpPr>
                <a:spLocks/>
              </p:cNvSpPr>
              <p:nvPr/>
            </p:nvSpPr>
            <p:spPr bwMode="auto">
              <a:xfrm>
                <a:off x="3419476" y="4583113"/>
                <a:ext cx="147638" cy="182563"/>
              </a:xfrm>
              <a:custGeom>
                <a:avLst/>
                <a:gdLst/>
                <a:ahLst/>
                <a:cxnLst>
                  <a:cxn ang="0">
                    <a:pos x="361" y="190"/>
                  </a:cxn>
                  <a:cxn ang="0">
                    <a:pos x="360" y="34"/>
                  </a:cxn>
                  <a:cxn ang="0">
                    <a:pos x="357" y="25"/>
                  </a:cxn>
                  <a:cxn ang="0">
                    <a:pos x="350" y="16"/>
                  </a:cxn>
                  <a:cxn ang="0">
                    <a:pos x="329" y="13"/>
                  </a:cxn>
                  <a:cxn ang="0">
                    <a:pos x="318" y="21"/>
                  </a:cxn>
                  <a:cxn ang="0">
                    <a:pos x="314" y="34"/>
                  </a:cxn>
                  <a:cxn ang="0">
                    <a:pos x="317" y="135"/>
                  </a:cxn>
                  <a:cxn ang="0">
                    <a:pos x="320" y="234"/>
                  </a:cxn>
                  <a:cxn ang="0">
                    <a:pos x="317" y="335"/>
                  </a:cxn>
                  <a:cxn ang="0">
                    <a:pos x="312" y="357"/>
                  </a:cxn>
                  <a:cxn ang="0">
                    <a:pos x="297" y="382"/>
                  </a:cxn>
                  <a:cxn ang="0">
                    <a:pos x="275" y="397"/>
                  </a:cxn>
                  <a:cxn ang="0">
                    <a:pos x="240" y="408"/>
                  </a:cxn>
                  <a:cxn ang="0">
                    <a:pos x="199" y="411"/>
                  </a:cxn>
                  <a:cxn ang="0">
                    <a:pos x="156" y="407"/>
                  </a:cxn>
                  <a:cxn ang="0">
                    <a:pos x="114" y="392"/>
                  </a:cxn>
                  <a:cxn ang="0">
                    <a:pos x="91" y="377"/>
                  </a:cxn>
                  <a:cxn ang="0">
                    <a:pos x="74" y="358"/>
                  </a:cxn>
                  <a:cxn ang="0">
                    <a:pos x="61" y="322"/>
                  </a:cxn>
                  <a:cxn ang="0">
                    <a:pos x="55" y="275"/>
                  </a:cxn>
                  <a:cxn ang="0">
                    <a:pos x="51" y="243"/>
                  </a:cxn>
                  <a:cxn ang="0">
                    <a:pos x="50" y="192"/>
                  </a:cxn>
                  <a:cxn ang="0">
                    <a:pos x="53" y="124"/>
                  </a:cxn>
                  <a:cxn ang="0">
                    <a:pos x="47" y="59"/>
                  </a:cxn>
                  <a:cxn ang="0">
                    <a:pos x="49" y="31"/>
                  </a:cxn>
                  <a:cxn ang="0">
                    <a:pos x="49" y="14"/>
                  </a:cxn>
                  <a:cxn ang="0">
                    <a:pos x="36" y="1"/>
                  </a:cxn>
                  <a:cxn ang="0">
                    <a:pos x="23" y="0"/>
                  </a:cxn>
                  <a:cxn ang="0">
                    <a:pos x="10" y="4"/>
                  </a:cxn>
                  <a:cxn ang="0">
                    <a:pos x="2" y="14"/>
                  </a:cxn>
                  <a:cxn ang="0">
                    <a:pos x="0" y="23"/>
                  </a:cxn>
                  <a:cxn ang="0">
                    <a:pos x="6" y="132"/>
                  </a:cxn>
                  <a:cxn ang="0">
                    <a:pos x="6" y="169"/>
                  </a:cxn>
                  <a:cxn ang="0">
                    <a:pos x="4" y="264"/>
                  </a:cxn>
                  <a:cxn ang="0">
                    <a:pos x="12" y="320"/>
                  </a:cxn>
                  <a:cxn ang="0">
                    <a:pos x="23" y="350"/>
                  </a:cxn>
                  <a:cxn ang="0">
                    <a:pos x="44" y="390"/>
                  </a:cxn>
                  <a:cxn ang="0">
                    <a:pos x="72" y="420"/>
                  </a:cxn>
                  <a:cxn ang="0">
                    <a:pos x="108" y="441"/>
                  </a:cxn>
                  <a:cxn ang="0">
                    <a:pos x="151" y="452"/>
                  </a:cxn>
                  <a:cxn ang="0">
                    <a:pos x="182" y="456"/>
                  </a:cxn>
                  <a:cxn ang="0">
                    <a:pos x="241" y="456"/>
                  </a:cxn>
                  <a:cxn ang="0">
                    <a:pos x="283" y="447"/>
                  </a:cxn>
                  <a:cxn ang="0">
                    <a:pos x="309" y="434"/>
                  </a:cxn>
                  <a:cxn ang="0">
                    <a:pos x="339" y="401"/>
                  </a:cxn>
                  <a:cxn ang="0">
                    <a:pos x="357" y="361"/>
                  </a:cxn>
                  <a:cxn ang="0">
                    <a:pos x="365" y="331"/>
                  </a:cxn>
                  <a:cxn ang="0">
                    <a:pos x="369" y="278"/>
                  </a:cxn>
                  <a:cxn ang="0">
                    <a:pos x="364" y="210"/>
                  </a:cxn>
                </a:cxnLst>
                <a:rect l="0" t="0" r="r" b="b"/>
                <a:pathLst>
                  <a:path w="369" h="458">
                    <a:moveTo>
                      <a:pt x="364" y="210"/>
                    </a:moveTo>
                    <a:lnTo>
                      <a:pt x="364" y="210"/>
                    </a:lnTo>
                    <a:lnTo>
                      <a:pt x="361" y="190"/>
                    </a:lnTo>
                    <a:lnTo>
                      <a:pt x="360" y="167"/>
                    </a:lnTo>
                    <a:lnTo>
                      <a:pt x="359" y="123"/>
                    </a:lnTo>
                    <a:lnTo>
                      <a:pt x="360" y="34"/>
                    </a:lnTo>
                    <a:lnTo>
                      <a:pt x="360" y="34"/>
                    </a:lnTo>
                    <a:lnTo>
                      <a:pt x="359" y="29"/>
                    </a:lnTo>
                    <a:lnTo>
                      <a:pt x="357" y="25"/>
                    </a:lnTo>
                    <a:lnTo>
                      <a:pt x="355" y="21"/>
                    </a:lnTo>
                    <a:lnTo>
                      <a:pt x="352" y="18"/>
                    </a:lnTo>
                    <a:lnTo>
                      <a:pt x="350" y="16"/>
                    </a:lnTo>
                    <a:lnTo>
                      <a:pt x="346" y="13"/>
                    </a:lnTo>
                    <a:lnTo>
                      <a:pt x="337" y="12"/>
                    </a:lnTo>
                    <a:lnTo>
                      <a:pt x="329" y="13"/>
                    </a:lnTo>
                    <a:lnTo>
                      <a:pt x="325" y="16"/>
                    </a:lnTo>
                    <a:lnTo>
                      <a:pt x="321" y="18"/>
                    </a:lnTo>
                    <a:lnTo>
                      <a:pt x="318" y="21"/>
                    </a:lnTo>
                    <a:lnTo>
                      <a:pt x="316" y="25"/>
                    </a:lnTo>
                    <a:lnTo>
                      <a:pt x="314" y="29"/>
                    </a:lnTo>
                    <a:lnTo>
                      <a:pt x="314" y="34"/>
                    </a:lnTo>
                    <a:lnTo>
                      <a:pt x="314" y="34"/>
                    </a:lnTo>
                    <a:lnTo>
                      <a:pt x="314" y="85"/>
                    </a:lnTo>
                    <a:lnTo>
                      <a:pt x="317" y="135"/>
                    </a:lnTo>
                    <a:lnTo>
                      <a:pt x="318" y="184"/>
                    </a:lnTo>
                    <a:lnTo>
                      <a:pt x="320" y="234"/>
                    </a:lnTo>
                    <a:lnTo>
                      <a:pt x="320" y="234"/>
                    </a:lnTo>
                    <a:lnTo>
                      <a:pt x="321" y="285"/>
                    </a:lnTo>
                    <a:lnTo>
                      <a:pt x="320" y="310"/>
                    </a:lnTo>
                    <a:lnTo>
                      <a:pt x="317" y="335"/>
                    </a:lnTo>
                    <a:lnTo>
                      <a:pt x="317" y="335"/>
                    </a:lnTo>
                    <a:lnTo>
                      <a:pt x="316" y="346"/>
                    </a:lnTo>
                    <a:lnTo>
                      <a:pt x="312" y="357"/>
                    </a:lnTo>
                    <a:lnTo>
                      <a:pt x="308" y="366"/>
                    </a:lnTo>
                    <a:lnTo>
                      <a:pt x="303" y="374"/>
                    </a:lnTo>
                    <a:lnTo>
                      <a:pt x="297" y="382"/>
                    </a:lnTo>
                    <a:lnTo>
                      <a:pt x="291" y="387"/>
                    </a:lnTo>
                    <a:lnTo>
                      <a:pt x="283" y="392"/>
                    </a:lnTo>
                    <a:lnTo>
                      <a:pt x="275" y="397"/>
                    </a:lnTo>
                    <a:lnTo>
                      <a:pt x="267" y="401"/>
                    </a:lnTo>
                    <a:lnTo>
                      <a:pt x="258" y="404"/>
                    </a:lnTo>
                    <a:lnTo>
                      <a:pt x="240" y="408"/>
                    </a:lnTo>
                    <a:lnTo>
                      <a:pt x="220" y="411"/>
                    </a:lnTo>
                    <a:lnTo>
                      <a:pt x="199" y="411"/>
                    </a:lnTo>
                    <a:lnTo>
                      <a:pt x="199" y="411"/>
                    </a:lnTo>
                    <a:lnTo>
                      <a:pt x="185" y="411"/>
                    </a:lnTo>
                    <a:lnTo>
                      <a:pt x="170" y="409"/>
                    </a:lnTo>
                    <a:lnTo>
                      <a:pt x="156" y="407"/>
                    </a:lnTo>
                    <a:lnTo>
                      <a:pt x="142" y="403"/>
                    </a:lnTo>
                    <a:lnTo>
                      <a:pt x="127" y="399"/>
                    </a:lnTo>
                    <a:lnTo>
                      <a:pt x="114" y="392"/>
                    </a:lnTo>
                    <a:lnTo>
                      <a:pt x="102" y="386"/>
                    </a:lnTo>
                    <a:lnTo>
                      <a:pt x="91" y="377"/>
                    </a:lnTo>
                    <a:lnTo>
                      <a:pt x="91" y="377"/>
                    </a:lnTo>
                    <a:lnTo>
                      <a:pt x="84" y="371"/>
                    </a:lnTo>
                    <a:lnTo>
                      <a:pt x="79" y="365"/>
                    </a:lnTo>
                    <a:lnTo>
                      <a:pt x="74" y="358"/>
                    </a:lnTo>
                    <a:lnTo>
                      <a:pt x="70" y="352"/>
                    </a:lnTo>
                    <a:lnTo>
                      <a:pt x="64" y="337"/>
                    </a:lnTo>
                    <a:lnTo>
                      <a:pt x="61" y="322"/>
                    </a:lnTo>
                    <a:lnTo>
                      <a:pt x="59" y="307"/>
                    </a:lnTo>
                    <a:lnTo>
                      <a:pt x="58" y="290"/>
                    </a:lnTo>
                    <a:lnTo>
                      <a:pt x="55" y="275"/>
                    </a:lnTo>
                    <a:lnTo>
                      <a:pt x="54" y="259"/>
                    </a:lnTo>
                    <a:lnTo>
                      <a:pt x="54" y="259"/>
                    </a:lnTo>
                    <a:lnTo>
                      <a:pt x="51" y="243"/>
                    </a:lnTo>
                    <a:lnTo>
                      <a:pt x="50" y="226"/>
                    </a:lnTo>
                    <a:lnTo>
                      <a:pt x="49" y="209"/>
                    </a:lnTo>
                    <a:lnTo>
                      <a:pt x="50" y="192"/>
                    </a:lnTo>
                    <a:lnTo>
                      <a:pt x="51" y="158"/>
                    </a:lnTo>
                    <a:lnTo>
                      <a:pt x="53" y="124"/>
                    </a:lnTo>
                    <a:lnTo>
                      <a:pt x="53" y="124"/>
                    </a:lnTo>
                    <a:lnTo>
                      <a:pt x="51" y="103"/>
                    </a:lnTo>
                    <a:lnTo>
                      <a:pt x="50" y="81"/>
                    </a:lnTo>
                    <a:lnTo>
                      <a:pt x="47" y="59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9" y="31"/>
                    </a:lnTo>
                    <a:lnTo>
                      <a:pt x="50" y="26"/>
                    </a:lnTo>
                    <a:lnTo>
                      <a:pt x="50" y="20"/>
                    </a:lnTo>
                    <a:lnTo>
                      <a:pt x="49" y="14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6" y="1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10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59"/>
                    </a:lnTo>
                    <a:lnTo>
                      <a:pt x="4" y="95"/>
                    </a:lnTo>
                    <a:lnTo>
                      <a:pt x="6" y="132"/>
                    </a:lnTo>
                    <a:lnTo>
                      <a:pt x="7" y="150"/>
                    </a:lnTo>
                    <a:lnTo>
                      <a:pt x="6" y="169"/>
                    </a:lnTo>
                    <a:lnTo>
                      <a:pt x="6" y="169"/>
                    </a:lnTo>
                    <a:lnTo>
                      <a:pt x="4" y="205"/>
                    </a:lnTo>
                    <a:lnTo>
                      <a:pt x="4" y="244"/>
                    </a:lnTo>
                    <a:lnTo>
                      <a:pt x="4" y="264"/>
                    </a:lnTo>
                    <a:lnTo>
                      <a:pt x="6" y="284"/>
                    </a:lnTo>
                    <a:lnTo>
                      <a:pt x="8" y="302"/>
                    </a:lnTo>
                    <a:lnTo>
                      <a:pt x="12" y="320"/>
                    </a:lnTo>
                    <a:lnTo>
                      <a:pt x="12" y="320"/>
                    </a:lnTo>
                    <a:lnTo>
                      <a:pt x="17" y="336"/>
                    </a:lnTo>
                    <a:lnTo>
                      <a:pt x="23" y="350"/>
                    </a:lnTo>
                    <a:lnTo>
                      <a:pt x="29" y="365"/>
                    </a:lnTo>
                    <a:lnTo>
                      <a:pt x="36" y="378"/>
                    </a:lnTo>
                    <a:lnTo>
                      <a:pt x="44" y="390"/>
                    </a:lnTo>
                    <a:lnTo>
                      <a:pt x="53" y="400"/>
                    </a:lnTo>
                    <a:lnTo>
                      <a:pt x="62" y="411"/>
                    </a:lnTo>
                    <a:lnTo>
                      <a:pt x="72" y="420"/>
                    </a:lnTo>
                    <a:lnTo>
                      <a:pt x="84" y="428"/>
                    </a:lnTo>
                    <a:lnTo>
                      <a:pt x="96" y="434"/>
                    </a:lnTo>
                    <a:lnTo>
                      <a:pt x="108" y="441"/>
                    </a:lnTo>
                    <a:lnTo>
                      <a:pt x="122" y="446"/>
                    </a:lnTo>
                    <a:lnTo>
                      <a:pt x="135" y="450"/>
                    </a:lnTo>
                    <a:lnTo>
                      <a:pt x="151" y="452"/>
                    </a:lnTo>
                    <a:lnTo>
                      <a:pt x="166" y="455"/>
                    </a:lnTo>
                    <a:lnTo>
                      <a:pt x="182" y="456"/>
                    </a:lnTo>
                    <a:lnTo>
                      <a:pt x="182" y="456"/>
                    </a:lnTo>
                    <a:lnTo>
                      <a:pt x="212" y="458"/>
                    </a:lnTo>
                    <a:lnTo>
                      <a:pt x="227" y="458"/>
                    </a:lnTo>
                    <a:lnTo>
                      <a:pt x="241" y="456"/>
                    </a:lnTo>
                    <a:lnTo>
                      <a:pt x="255" y="455"/>
                    </a:lnTo>
                    <a:lnTo>
                      <a:pt x="270" y="452"/>
                    </a:lnTo>
                    <a:lnTo>
                      <a:pt x="283" y="447"/>
                    </a:lnTo>
                    <a:lnTo>
                      <a:pt x="297" y="442"/>
                    </a:lnTo>
                    <a:lnTo>
                      <a:pt x="297" y="442"/>
                    </a:lnTo>
                    <a:lnTo>
                      <a:pt x="309" y="434"/>
                    </a:lnTo>
                    <a:lnTo>
                      <a:pt x="321" y="425"/>
                    </a:lnTo>
                    <a:lnTo>
                      <a:pt x="330" y="413"/>
                    </a:lnTo>
                    <a:lnTo>
                      <a:pt x="339" y="401"/>
                    </a:lnTo>
                    <a:lnTo>
                      <a:pt x="347" y="388"/>
                    </a:lnTo>
                    <a:lnTo>
                      <a:pt x="352" y="374"/>
                    </a:lnTo>
                    <a:lnTo>
                      <a:pt x="357" y="361"/>
                    </a:lnTo>
                    <a:lnTo>
                      <a:pt x="361" y="346"/>
                    </a:lnTo>
                    <a:lnTo>
                      <a:pt x="361" y="346"/>
                    </a:lnTo>
                    <a:lnTo>
                      <a:pt x="365" y="331"/>
                    </a:lnTo>
                    <a:lnTo>
                      <a:pt x="367" y="315"/>
                    </a:lnTo>
                    <a:lnTo>
                      <a:pt x="368" y="297"/>
                    </a:lnTo>
                    <a:lnTo>
                      <a:pt x="369" y="278"/>
                    </a:lnTo>
                    <a:lnTo>
                      <a:pt x="368" y="243"/>
                    </a:lnTo>
                    <a:lnTo>
                      <a:pt x="364" y="210"/>
                    </a:lnTo>
                    <a:lnTo>
                      <a:pt x="364" y="2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3341934" y="1134029"/>
            <a:ext cx="874184" cy="916517"/>
            <a:chOff x="4219576" y="1004888"/>
            <a:chExt cx="655638" cy="687388"/>
          </a:xfrm>
          <a:solidFill>
            <a:schemeClr val="tx1"/>
          </a:solidFill>
        </p:grpSpPr>
        <p:sp>
          <p:nvSpPr>
            <p:cNvPr id="191" name="Freeform 240"/>
            <p:cNvSpPr>
              <a:spLocks/>
            </p:cNvSpPr>
            <p:nvPr/>
          </p:nvSpPr>
          <p:spPr bwMode="auto">
            <a:xfrm>
              <a:off x="4238626" y="1025526"/>
              <a:ext cx="84138" cy="85725"/>
            </a:xfrm>
            <a:custGeom>
              <a:avLst/>
              <a:gdLst/>
              <a:ahLst/>
              <a:cxnLst>
                <a:cxn ang="0">
                  <a:pos x="205" y="1"/>
                </a:cxn>
                <a:cxn ang="0">
                  <a:pos x="205" y="1"/>
                </a:cxn>
                <a:cxn ang="0">
                  <a:pos x="200" y="4"/>
                </a:cxn>
                <a:cxn ang="0">
                  <a:pos x="195" y="8"/>
                </a:cxn>
                <a:cxn ang="0">
                  <a:pos x="186" y="17"/>
                </a:cxn>
                <a:cxn ang="0">
                  <a:pos x="178" y="26"/>
                </a:cxn>
                <a:cxn ang="0">
                  <a:pos x="170" y="36"/>
                </a:cxn>
                <a:cxn ang="0">
                  <a:pos x="170" y="36"/>
                </a:cxn>
                <a:cxn ang="0">
                  <a:pos x="156" y="51"/>
                </a:cxn>
                <a:cxn ang="0">
                  <a:pos x="141" y="64"/>
                </a:cxn>
                <a:cxn ang="0">
                  <a:pos x="125" y="77"/>
                </a:cxn>
                <a:cxn ang="0">
                  <a:pos x="110" y="90"/>
                </a:cxn>
                <a:cxn ang="0">
                  <a:pos x="110" y="90"/>
                </a:cxn>
                <a:cxn ang="0">
                  <a:pos x="82" y="118"/>
                </a:cxn>
                <a:cxn ang="0">
                  <a:pos x="55" y="148"/>
                </a:cxn>
                <a:cxn ang="0">
                  <a:pos x="3" y="206"/>
                </a:cxn>
                <a:cxn ang="0">
                  <a:pos x="3" y="206"/>
                </a:cxn>
                <a:cxn ang="0">
                  <a:pos x="1" y="209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6" y="217"/>
                </a:cxn>
                <a:cxn ang="0">
                  <a:pos x="8" y="217"/>
                </a:cxn>
                <a:cxn ang="0">
                  <a:pos x="10" y="214"/>
                </a:cxn>
                <a:cxn ang="0">
                  <a:pos x="10" y="214"/>
                </a:cxn>
                <a:cxn ang="0">
                  <a:pos x="57" y="161"/>
                </a:cxn>
                <a:cxn ang="0">
                  <a:pos x="81" y="133"/>
                </a:cxn>
                <a:cxn ang="0">
                  <a:pos x="107" y="108"/>
                </a:cxn>
                <a:cxn ang="0">
                  <a:pos x="107" y="108"/>
                </a:cxn>
                <a:cxn ang="0">
                  <a:pos x="132" y="86"/>
                </a:cxn>
                <a:cxn ang="0">
                  <a:pos x="158" y="63"/>
                </a:cxn>
                <a:cxn ang="0">
                  <a:pos x="158" y="63"/>
                </a:cxn>
                <a:cxn ang="0">
                  <a:pos x="165" y="57"/>
                </a:cxn>
                <a:cxn ang="0">
                  <a:pos x="171" y="50"/>
                </a:cxn>
                <a:cxn ang="0">
                  <a:pos x="184" y="35"/>
                </a:cxn>
                <a:cxn ang="0">
                  <a:pos x="197" y="21"/>
                </a:cxn>
                <a:cxn ang="0">
                  <a:pos x="204" y="14"/>
                </a:cxn>
                <a:cxn ang="0">
                  <a:pos x="212" y="10"/>
                </a:cxn>
                <a:cxn ang="0">
                  <a:pos x="212" y="10"/>
                </a:cxn>
                <a:cxn ang="0">
                  <a:pos x="213" y="9"/>
                </a:cxn>
                <a:cxn ang="0">
                  <a:pos x="214" y="8"/>
                </a:cxn>
                <a:cxn ang="0">
                  <a:pos x="214" y="5"/>
                </a:cxn>
                <a:cxn ang="0">
                  <a:pos x="213" y="4"/>
                </a:cxn>
                <a:cxn ang="0">
                  <a:pos x="211" y="0"/>
                </a:cxn>
                <a:cxn ang="0">
                  <a:pos x="208" y="0"/>
                </a:cxn>
                <a:cxn ang="0">
                  <a:pos x="205" y="1"/>
                </a:cxn>
                <a:cxn ang="0">
                  <a:pos x="205" y="1"/>
                </a:cxn>
              </a:cxnLst>
              <a:rect l="0" t="0" r="r" b="b"/>
              <a:pathLst>
                <a:path w="214" h="217">
                  <a:moveTo>
                    <a:pt x="205" y="1"/>
                  </a:moveTo>
                  <a:lnTo>
                    <a:pt x="205" y="1"/>
                  </a:lnTo>
                  <a:lnTo>
                    <a:pt x="200" y="4"/>
                  </a:lnTo>
                  <a:lnTo>
                    <a:pt x="195" y="8"/>
                  </a:lnTo>
                  <a:lnTo>
                    <a:pt x="186" y="17"/>
                  </a:lnTo>
                  <a:lnTo>
                    <a:pt x="178" y="26"/>
                  </a:lnTo>
                  <a:lnTo>
                    <a:pt x="170" y="36"/>
                  </a:lnTo>
                  <a:lnTo>
                    <a:pt x="170" y="36"/>
                  </a:lnTo>
                  <a:lnTo>
                    <a:pt x="156" y="51"/>
                  </a:lnTo>
                  <a:lnTo>
                    <a:pt x="141" y="64"/>
                  </a:lnTo>
                  <a:lnTo>
                    <a:pt x="125" y="77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82" y="118"/>
                  </a:lnTo>
                  <a:lnTo>
                    <a:pt x="55" y="148"/>
                  </a:lnTo>
                  <a:lnTo>
                    <a:pt x="3" y="206"/>
                  </a:lnTo>
                  <a:lnTo>
                    <a:pt x="3" y="206"/>
                  </a:lnTo>
                  <a:lnTo>
                    <a:pt x="1" y="209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6" y="217"/>
                  </a:lnTo>
                  <a:lnTo>
                    <a:pt x="8" y="217"/>
                  </a:lnTo>
                  <a:lnTo>
                    <a:pt x="10" y="214"/>
                  </a:lnTo>
                  <a:lnTo>
                    <a:pt x="10" y="214"/>
                  </a:lnTo>
                  <a:lnTo>
                    <a:pt x="57" y="161"/>
                  </a:lnTo>
                  <a:lnTo>
                    <a:pt x="81" y="133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32" y="86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65" y="57"/>
                  </a:lnTo>
                  <a:lnTo>
                    <a:pt x="171" y="50"/>
                  </a:lnTo>
                  <a:lnTo>
                    <a:pt x="184" y="35"/>
                  </a:lnTo>
                  <a:lnTo>
                    <a:pt x="197" y="21"/>
                  </a:lnTo>
                  <a:lnTo>
                    <a:pt x="204" y="14"/>
                  </a:lnTo>
                  <a:lnTo>
                    <a:pt x="212" y="10"/>
                  </a:lnTo>
                  <a:lnTo>
                    <a:pt x="212" y="10"/>
                  </a:lnTo>
                  <a:lnTo>
                    <a:pt x="213" y="9"/>
                  </a:lnTo>
                  <a:lnTo>
                    <a:pt x="214" y="8"/>
                  </a:lnTo>
                  <a:lnTo>
                    <a:pt x="214" y="5"/>
                  </a:lnTo>
                  <a:lnTo>
                    <a:pt x="213" y="4"/>
                  </a:lnTo>
                  <a:lnTo>
                    <a:pt x="211" y="0"/>
                  </a:lnTo>
                  <a:lnTo>
                    <a:pt x="208" y="0"/>
                  </a:lnTo>
                  <a:lnTo>
                    <a:pt x="205" y="1"/>
                  </a:lnTo>
                  <a:lnTo>
                    <a:pt x="2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2" name="Freeform 241"/>
            <p:cNvSpPr>
              <a:spLocks/>
            </p:cNvSpPr>
            <p:nvPr/>
          </p:nvSpPr>
          <p:spPr bwMode="auto">
            <a:xfrm>
              <a:off x="4237039" y="1017588"/>
              <a:ext cx="152400" cy="133350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374" y="0"/>
                </a:cxn>
                <a:cxn ang="0">
                  <a:pos x="350" y="17"/>
                </a:cxn>
                <a:cxn ang="0">
                  <a:pos x="325" y="34"/>
                </a:cxn>
                <a:cxn ang="0">
                  <a:pos x="300" y="50"/>
                </a:cxn>
                <a:cxn ang="0">
                  <a:pos x="276" y="68"/>
                </a:cxn>
                <a:cxn ang="0">
                  <a:pos x="276" y="68"/>
                </a:cxn>
                <a:cxn ang="0">
                  <a:pos x="262" y="80"/>
                </a:cxn>
                <a:cxn ang="0">
                  <a:pos x="246" y="90"/>
                </a:cxn>
                <a:cxn ang="0">
                  <a:pos x="231" y="101"/>
                </a:cxn>
                <a:cxn ang="0">
                  <a:pos x="216" y="112"/>
                </a:cxn>
                <a:cxn ang="0">
                  <a:pos x="216" y="112"/>
                </a:cxn>
                <a:cxn ang="0">
                  <a:pos x="191" y="136"/>
                </a:cxn>
                <a:cxn ang="0">
                  <a:pos x="166" y="161"/>
                </a:cxn>
                <a:cxn ang="0">
                  <a:pos x="166" y="161"/>
                </a:cxn>
                <a:cxn ang="0">
                  <a:pos x="125" y="201"/>
                </a:cxn>
                <a:cxn ang="0">
                  <a:pos x="81" y="242"/>
                </a:cxn>
                <a:cxn ang="0">
                  <a:pos x="41" y="284"/>
                </a:cxn>
                <a:cxn ang="0">
                  <a:pos x="2" y="327"/>
                </a:cxn>
                <a:cxn ang="0">
                  <a:pos x="2" y="327"/>
                </a:cxn>
                <a:cxn ang="0">
                  <a:pos x="0" y="329"/>
                </a:cxn>
                <a:cxn ang="0">
                  <a:pos x="0" y="333"/>
                </a:cxn>
                <a:cxn ang="0">
                  <a:pos x="3" y="336"/>
                </a:cxn>
                <a:cxn ang="0">
                  <a:pos x="6" y="336"/>
                </a:cxn>
                <a:cxn ang="0">
                  <a:pos x="9" y="336"/>
                </a:cxn>
                <a:cxn ang="0">
                  <a:pos x="9" y="336"/>
                </a:cxn>
                <a:cxn ang="0">
                  <a:pos x="12" y="336"/>
                </a:cxn>
                <a:cxn ang="0">
                  <a:pos x="13" y="335"/>
                </a:cxn>
                <a:cxn ang="0">
                  <a:pos x="15" y="332"/>
                </a:cxn>
                <a:cxn ang="0">
                  <a:pos x="15" y="331"/>
                </a:cxn>
                <a:cxn ang="0">
                  <a:pos x="15" y="331"/>
                </a:cxn>
                <a:cxn ang="0">
                  <a:pos x="51" y="290"/>
                </a:cxn>
                <a:cxn ang="0">
                  <a:pos x="89" y="251"/>
                </a:cxn>
                <a:cxn ang="0">
                  <a:pos x="168" y="175"/>
                </a:cxn>
                <a:cxn ang="0">
                  <a:pos x="168" y="175"/>
                </a:cxn>
                <a:cxn ang="0">
                  <a:pos x="193" y="150"/>
                </a:cxn>
                <a:cxn ang="0">
                  <a:pos x="219" y="127"/>
                </a:cxn>
                <a:cxn ang="0">
                  <a:pos x="246" y="106"/>
                </a:cxn>
                <a:cxn ang="0">
                  <a:pos x="275" y="85"/>
                </a:cxn>
                <a:cxn ang="0">
                  <a:pos x="275" y="85"/>
                </a:cxn>
                <a:cxn ang="0">
                  <a:pos x="288" y="74"/>
                </a:cxn>
                <a:cxn ang="0">
                  <a:pos x="300" y="64"/>
                </a:cxn>
                <a:cxn ang="0">
                  <a:pos x="313" y="55"/>
                </a:cxn>
                <a:cxn ang="0">
                  <a:pos x="326" y="44"/>
                </a:cxn>
                <a:cxn ang="0">
                  <a:pos x="326" y="44"/>
                </a:cxn>
                <a:cxn ang="0">
                  <a:pos x="353" y="27"/>
                </a:cxn>
                <a:cxn ang="0">
                  <a:pos x="367" y="19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9"/>
                </a:cxn>
                <a:cxn ang="0">
                  <a:pos x="382" y="6"/>
                </a:cxn>
                <a:cxn ang="0">
                  <a:pos x="382" y="2"/>
                </a:cxn>
                <a:cxn ang="0">
                  <a:pos x="381" y="1"/>
                </a:cxn>
                <a:cxn ang="0">
                  <a:pos x="378" y="0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r" b="b"/>
              <a:pathLst>
                <a:path w="382" h="336">
                  <a:moveTo>
                    <a:pt x="374" y="0"/>
                  </a:moveTo>
                  <a:lnTo>
                    <a:pt x="374" y="0"/>
                  </a:lnTo>
                  <a:lnTo>
                    <a:pt x="350" y="17"/>
                  </a:lnTo>
                  <a:lnTo>
                    <a:pt x="325" y="34"/>
                  </a:lnTo>
                  <a:lnTo>
                    <a:pt x="300" y="50"/>
                  </a:lnTo>
                  <a:lnTo>
                    <a:pt x="276" y="68"/>
                  </a:lnTo>
                  <a:lnTo>
                    <a:pt x="276" y="68"/>
                  </a:lnTo>
                  <a:lnTo>
                    <a:pt x="262" y="80"/>
                  </a:lnTo>
                  <a:lnTo>
                    <a:pt x="246" y="90"/>
                  </a:lnTo>
                  <a:lnTo>
                    <a:pt x="231" y="101"/>
                  </a:lnTo>
                  <a:lnTo>
                    <a:pt x="216" y="112"/>
                  </a:lnTo>
                  <a:lnTo>
                    <a:pt x="216" y="112"/>
                  </a:lnTo>
                  <a:lnTo>
                    <a:pt x="191" y="136"/>
                  </a:lnTo>
                  <a:lnTo>
                    <a:pt x="166" y="161"/>
                  </a:lnTo>
                  <a:lnTo>
                    <a:pt x="166" y="161"/>
                  </a:lnTo>
                  <a:lnTo>
                    <a:pt x="125" y="201"/>
                  </a:lnTo>
                  <a:lnTo>
                    <a:pt x="81" y="242"/>
                  </a:lnTo>
                  <a:lnTo>
                    <a:pt x="41" y="284"/>
                  </a:lnTo>
                  <a:lnTo>
                    <a:pt x="2" y="327"/>
                  </a:lnTo>
                  <a:lnTo>
                    <a:pt x="2" y="327"/>
                  </a:lnTo>
                  <a:lnTo>
                    <a:pt x="0" y="329"/>
                  </a:lnTo>
                  <a:lnTo>
                    <a:pt x="0" y="333"/>
                  </a:lnTo>
                  <a:lnTo>
                    <a:pt x="3" y="336"/>
                  </a:lnTo>
                  <a:lnTo>
                    <a:pt x="6" y="336"/>
                  </a:lnTo>
                  <a:lnTo>
                    <a:pt x="9" y="336"/>
                  </a:lnTo>
                  <a:lnTo>
                    <a:pt x="9" y="336"/>
                  </a:lnTo>
                  <a:lnTo>
                    <a:pt x="12" y="336"/>
                  </a:lnTo>
                  <a:lnTo>
                    <a:pt x="13" y="335"/>
                  </a:lnTo>
                  <a:lnTo>
                    <a:pt x="15" y="332"/>
                  </a:lnTo>
                  <a:lnTo>
                    <a:pt x="15" y="331"/>
                  </a:lnTo>
                  <a:lnTo>
                    <a:pt x="15" y="331"/>
                  </a:lnTo>
                  <a:lnTo>
                    <a:pt x="51" y="290"/>
                  </a:lnTo>
                  <a:lnTo>
                    <a:pt x="89" y="251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93" y="150"/>
                  </a:lnTo>
                  <a:lnTo>
                    <a:pt x="219" y="127"/>
                  </a:lnTo>
                  <a:lnTo>
                    <a:pt x="246" y="106"/>
                  </a:lnTo>
                  <a:lnTo>
                    <a:pt x="275" y="85"/>
                  </a:lnTo>
                  <a:lnTo>
                    <a:pt x="275" y="85"/>
                  </a:lnTo>
                  <a:lnTo>
                    <a:pt x="288" y="74"/>
                  </a:lnTo>
                  <a:lnTo>
                    <a:pt x="300" y="64"/>
                  </a:lnTo>
                  <a:lnTo>
                    <a:pt x="313" y="55"/>
                  </a:lnTo>
                  <a:lnTo>
                    <a:pt x="326" y="44"/>
                  </a:lnTo>
                  <a:lnTo>
                    <a:pt x="326" y="44"/>
                  </a:lnTo>
                  <a:lnTo>
                    <a:pt x="353" y="27"/>
                  </a:lnTo>
                  <a:lnTo>
                    <a:pt x="367" y="19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9"/>
                  </a:lnTo>
                  <a:lnTo>
                    <a:pt x="382" y="6"/>
                  </a:lnTo>
                  <a:lnTo>
                    <a:pt x="382" y="2"/>
                  </a:lnTo>
                  <a:lnTo>
                    <a:pt x="381" y="1"/>
                  </a:lnTo>
                  <a:lnTo>
                    <a:pt x="378" y="0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3" name="Freeform 242"/>
            <p:cNvSpPr>
              <a:spLocks/>
            </p:cNvSpPr>
            <p:nvPr/>
          </p:nvSpPr>
          <p:spPr bwMode="auto">
            <a:xfrm>
              <a:off x="4335464" y="1012826"/>
              <a:ext cx="107950" cy="92075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44" y="15"/>
                </a:cxn>
                <a:cxn ang="0">
                  <a:pos x="224" y="29"/>
                </a:cxn>
                <a:cxn ang="0">
                  <a:pos x="203" y="45"/>
                </a:cxn>
                <a:cxn ang="0">
                  <a:pos x="185" y="61"/>
                </a:cxn>
                <a:cxn ang="0">
                  <a:pos x="145" y="93"/>
                </a:cxn>
                <a:cxn ang="0">
                  <a:pos x="107" y="126"/>
                </a:cxn>
                <a:cxn ang="0">
                  <a:pos x="107" y="126"/>
                </a:cxn>
                <a:cxn ang="0">
                  <a:pos x="67" y="159"/>
                </a:cxn>
                <a:cxn ang="0">
                  <a:pos x="47" y="176"/>
                </a:cxn>
                <a:cxn ang="0">
                  <a:pos x="28" y="191"/>
                </a:cxn>
                <a:cxn ang="0">
                  <a:pos x="28" y="191"/>
                </a:cxn>
                <a:cxn ang="0">
                  <a:pos x="19" y="199"/>
                </a:cxn>
                <a:cxn ang="0">
                  <a:pos x="9" y="206"/>
                </a:cxn>
                <a:cxn ang="0">
                  <a:pos x="5" y="211"/>
                </a:cxn>
                <a:cxn ang="0">
                  <a:pos x="3" y="215"/>
                </a:cxn>
                <a:cxn ang="0">
                  <a:pos x="0" y="220"/>
                </a:cxn>
                <a:cxn ang="0">
                  <a:pos x="0" y="225"/>
                </a:cxn>
                <a:cxn ang="0">
                  <a:pos x="0" y="225"/>
                </a:cxn>
                <a:cxn ang="0">
                  <a:pos x="0" y="228"/>
                </a:cxn>
                <a:cxn ang="0">
                  <a:pos x="2" y="229"/>
                </a:cxn>
                <a:cxn ang="0">
                  <a:pos x="5" y="232"/>
                </a:cxn>
                <a:cxn ang="0">
                  <a:pos x="9" y="229"/>
                </a:cxn>
                <a:cxn ang="0">
                  <a:pos x="11" y="228"/>
                </a:cxn>
                <a:cxn ang="0">
                  <a:pos x="11" y="225"/>
                </a:cxn>
                <a:cxn ang="0">
                  <a:pos x="11" y="225"/>
                </a:cxn>
                <a:cxn ang="0">
                  <a:pos x="12" y="220"/>
                </a:cxn>
                <a:cxn ang="0">
                  <a:pos x="16" y="215"/>
                </a:cxn>
                <a:cxn ang="0">
                  <a:pos x="21" y="210"/>
                </a:cxn>
                <a:cxn ang="0">
                  <a:pos x="26" y="206"/>
                </a:cxn>
                <a:cxn ang="0">
                  <a:pos x="39" y="197"/>
                </a:cxn>
                <a:cxn ang="0">
                  <a:pos x="49" y="189"/>
                </a:cxn>
                <a:cxn ang="0">
                  <a:pos x="49" y="189"/>
                </a:cxn>
                <a:cxn ang="0">
                  <a:pos x="87" y="157"/>
                </a:cxn>
                <a:cxn ang="0">
                  <a:pos x="123" y="127"/>
                </a:cxn>
                <a:cxn ang="0">
                  <a:pos x="123" y="127"/>
                </a:cxn>
                <a:cxn ang="0">
                  <a:pos x="160" y="97"/>
                </a:cxn>
                <a:cxn ang="0">
                  <a:pos x="195" y="66"/>
                </a:cxn>
                <a:cxn ang="0">
                  <a:pos x="213" y="51"/>
                </a:cxn>
                <a:cxn ang="0">
                  <a:pos x="232" y="37"/>
                </a:cxn>
                <a:cxn ang="0">
                  <a:pos x="251" y="24"/>
                </a:cxn>
                <a:cxn ang="0">
                  <a:pos x="271" y="11"/>
                </a:cxn>
                <a:cxn ang="0">
                  <a:pos x="271" y="11"/>
                </a:cxn>
                <a:cxn ang="0">
                  <a:pos x="272" y="10"/>
                </a:cxn>
                <a:cxn ang="0">
                  <a:pos x="274" y="7"/>
                </a:cxn>
                <a:cxn ang="0">
                  <a:pos x="274" y="3"/>
                </a:cxn>
                <a:cxn ang="0">
                  <a:pos x="270" y="0"/>
                </a:cxn>
                <a:cxn ang="0">
                  <a:pos x="267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4" h="232">
                  <a:moveTo>
                    <a:pt x="266" y="2"/>
                  </a:moveTo>
                  <a:lnTo>
                    <a:pt x="266" y="2"/>
                  </a:lnTo>
                  <a:lnTo>
                    <a:pt x="244" y="15"/>
                  </a:lnTo>
                  <a:lnTo>
                    <a:pt x="224" y="29"/>
                  </a:lnTo>
                  <a:lnTo>
                    <a:pt x="203" y="45"/>
                  </a:lnTo>
                  <a:lnTo>
                    <a:pt x="185" y="61"/>
                  </a:lnTo>
                  <a:lnTo>
                    <a:pt x="145" y="93"/>
                  </a:lnTo>
                  <a:lnTo>
                    <a:pt x="107" y="126"/>
                  </a:lnTo>
                  <a:lnTo>
                    <a:pt x="107" y="126"/>
                  </a:lnTo>
                  <a:lnTo>
                    <a:pt x="67" y="159"/>
                  </a:lnTo>
                  <a:lnTo>
                    <a:pt x="47" y="176"/>
                  </a:lnTo>
                  <a:lnTo>
                    <a:pt x="28" y="191"/>
                  </a:lnTo>
                  <a:lnTo>
                    <a:pt x="28" y="191"/>
                  </a:lnTo>
                  <a:lnTo>
                    <a:pt x="19" y="199"/>
                  </a:lnTo>
                  <a:lnTo>
                    <a:pt x="9" y="206"/>
                  </a:lnTo>
                  <a:lnTo>
                    <a:pt x="5" y="211"/>
                  </a:lnTo>
                  <a:lnTo>
                    <a:pt x="3" y="215"/>
                  </a:lnTo>
                  <a:lnTo>
                    <a:pt x="0" y="220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8"/>
                  </a:lnTo>
                  <a:lnTo>
                    <a:pt x="2" y="229"/>
                  </a:lnTo>
                  <a:lnTo>
                    <a:pt x="5" y="232"/>
                  </a:lnTo>
                  <a:lnTo>
                    <a:pt x="9" y="229"/>
                  </a:lnTo>
                  <a:lnTo>
                    <a:pt x="11" y="228"/>
                  </a:lnTo>
                  <a:lnTo>
                    <a:pt x="11" y="225"/>
                  </a:lnTo>
                  <a:lnTo>
                    <a:pt x="11" y="225"/>
                  </a:lnTo>
                  <a:lnTo>
                    <a:pt x="12" y="220"/>
                  </a:lnTo>
                  <a:lnTo>
                    <a:pt x="16" y="215"/>
                  </a:lnTo>
                  <a:lnTo>
                    <a:pt x="21" y="210"/>
                  </a:lnTo>
                  <a:lnTo>
                    <a:pt x="26" y="206"/>
                  </a:lnTo>
                  <a:lnTo>
                    <a:pt x="39" y="197"/>
                  </a:lnTo>
                  <a:lnTo>
                    <a:pt x="49" y="189"/>
                  </a:lnTo>
                  <a:lnTo>
                    <a:pt x="49" y="189"/>
                  </a:lnTo>
                  <a:lnTo>
                    <a:pt x="87" y="157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60" y="97"/>
                  </a:lnTo>
                  <a:lnTo>
                    <a:pt x="195" y="66"/>
                  </a:lnTo>
                  <a:lnTo>
                    <a:pt x="213" y="51"/>
                  </a:lnTo>
                  <a:lnTo>
                    <a:pt x="232" y="37"/>
                  </a:lnTo>
                  <a:lnTo>
                    <a:pt x="251" y="24"/>
                  </a:lnTo>
                  <a:lnTo>
                    <a:pt x="271" y="11"/>
                  </a:lnTo>
                  <a:lnTo>
                    <a:pt x="271" y="11"/>
                  </a:lnTo>
                  <a:lnTo>
                    <a:pt x="272" y="10"/>
                  </a:lnTo>
                  <a:lnTo>
                    <a:pt x="274" y="7"/>
                  </a:lnTo>
                  <a:lnTo>
                    <a:pt x="274" y="3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4" name="Freeform 243"/>
            <p:cNvSpPr>
              <a:spLocks/>
            </p:cNvSpPr>
            <p:nvPr/>
          </p:nvSpPr>
          <p:spPr bwMode="auto">
            <a:xfrm>
              <a:off x="4387851" y="1016001"/>
              <a:ext cx="107950" cy="87313"/>
            </a:xfrm>
            <a:custGeom>
              <a:avLst/>
              <a:gdLst/>
              <a:ahLst/>
              <a:cxnLst>
                <a:cxn ang="0">
                  <a:pos x="264" y="2"/>
                </a:cxn>
                <a:cxn ang="0">
                  <a:pos x="264" y="2"/>
                </a:cxn>
                <a:cxn ang="0">
                  <a:pos x="247" y="8"/>
                </a:cxn>
                <a:cxn ang="0">
                  <a:pos x="230" y="16"/>
                </a:cxn>
                <a:cxn ang="0">
                  <a:pos x="213" y="26"/>
                </a:cxn>
                <a:cxn ang="0">
                  <a:pos x="197" y="38"/>
                </a:cxn>
                <a:cxn ang="0">
                  <a:pos x="166" y="63"/>
                </a:cxn>
                <a:cxn ang="0">
                  <a:pos x="137" y="88"/>
                </a:cxn>
                <a:cxn ang="0">
                  <a:pos x="137" y="88"/>
                </a:cxn>
                <a:cxn ang="0">
                  <a:pos x="103" y="118"/>
                </a:cxn>
                <a:cxn ang="0">
                  <a:pos x="68" y="147"/>
                </a:cxn>
                <a:cxn ang="0">
                  <a:pos x="34" y="178"/>
                </a:cxn>
                <a:cxn ang="0">
                  <a:pos x="17" y="194"/>
                </a:cxn>
                <a:cxn ang="0">
                  <a:pos x="2" y="211"/>
                </a:cxn>
                <a:cxn ang="0">
                  <a:pos x="2" y="211"/>
                </a:cxn>
                <a:cxn ang="0">
                  <a:pos x="0" y="213"/>
                </a:cxn>
                <a:cxn ang="0">
                  <a:pos x="1" y="217"/>
                </a:cxn>
                <a:cxn ang="0">
                  <a:pos x="2" y="220"/>
                </a:cxn>
                <a:cxn ang="0">
                  <a:pos x="6" y="220"/>
                </a:cxn>
                <a:cxn ang="0">
                  <a:pos x="9" y="220"/>
                </a:cxn>
                <a:cxn ang="0">
                  <a:pos x="9" y="220"/>
                </a:cxn>
                <a:cxn ang="0">
                  <a:pos x="11" y="220"/>
                </a:cxn>
                <a:cxn ang="0">
                  <a:pos x="13" y="219"/>
                </a:cxn>
                <a:cxn ang="0">
                  <a:pos x="14" y="216"/>
                </a:cxn>
                <a:cxn ang="0">
                  <a:pos x="14" y="215"/>
                </a:cxn>
                <a:cxn ang="0">
                  <a:pos x="14" y="215"/>
                </a:cxn>
                <a:cxn ang="0">
                  <a:pos x="27" y="200"/>
                </a:cxn>
                <a:cxn ang="0">
                  <a:pos x="40" y="187"/>
                </a:cxn>
                <a:cxn ang="0">
                  <a:pos x="68" y="162"/>
                </a:cxn>
                <a:cxn ang="0">
                  <a:pos x="124" y="115"/>
                </a:cxn>
                <a:cxn ang="0">
                  <a:pos x="124" y="115"/>
                </a:cxn>
                <a:cxn ang="0">
                  <a:pos x="157" y="85"/>
                </a:cxn>
                <a:cxn ang="0">
                  <a:pos x="174" y="71"/>
                </a:cxn>
                <a:cxn ang="0">
                  <a:pos x="191" y="57"/>
                </a:cxn>
                <a:cxn ang="0">
                  <a:pos x="209" y="42"/>
                </a:cxn>
                <a:cxn ang="0">
                  <a:pos x="227" y="30"/>
                </a:cxn>
                <a:cxn ang="0">
                  <a:pos x="247" y="20"/>
                </a:cxn>
                <a:cxn ang="0">
                  <a:pos x="266" y="12"/>
                </a:cxn>
                <a:cxn ang="0">
                  <a:pos x="266" y="12"/>
                </a:cxn>
                <a:cxn ang="0">
                  <a:pos x="269" y="11"/>
                </a:cxn>
                <a:cxn ang="0">
                  <a:pos x="270" y="9"/>
                </a:cxn>
                <a:cxn ang="0">
                  <a:pos x="270" y="6"/>
                </a:cxn>
                <a:cxn ang="0">
                  <a:pos x="268" y="2"/>
                </a:cxn>
                <a:cxn ang="0">
                  <a:pos x="266" y="0"/>
                </a:cxn>
                <a:cxn ang="0">
                  <a:pos x="264" y="2"/>
                </a:cxn>
                <a:cxn ang="0">
                  <a:pos x="264" y="2"/>
                </a:cxn>
              </a:cxnLst>
              <a:rect l="0" t="0" r="r" b="b"/>
              <a:pathLst>
                <a:path w="270" h="220">
                  <a:moveTo>
                    <a:pt x="264" y="2"/>
                  </a:moveTo>
                  <a:lnTo>
                    <a:pt x="264" y="2"/>
                  </a:lnTo>
                  <a:lnTo>
                    <a:pt x="247" y="8"/>
                  </a:lnTo>
                  <a:lnTo>
                    <a:pt x="230" y="16"/>
                  </a:lnTo>
                  <a:lnTo>
                    <a:pt x="213" y="26"/>
                  </a:lnTo>
                  <a:lnTo>
                    <a:pt x="197" y="38"/>
                  </a:lnTo>
                  <a:lnTo>
                    <a:pt x="166" y="63"/>
                  </a:lnTo>
                  <a:lnTo>
                    <a:pt x="137" y="88"/>
                  </a:lnTo>
                  <a:lnTo>
                    <a:pt x="137" y="88"/>
                  </a:lnTo>
                  <a:lnTo>
                    <a:pt x="103" y="118"/>
                  </a:lnTo>
                  <a:lnTo>
                    <a:pt x="68" y="147"/>
                  </a:lnTo>
                  <a:lnTo>
                    <a:pt x="34" y="178"/>
                  </a:lnTo>
                  <a:lnTo>
                    <a:pt x="17" y="194"/>
                  </a:lnTo>
                  <a:lnTo>
                    <a:pt x="2" y="211"/>
                  </a:lnTo>
                  <a:lnTo>
                    <a:pt x="2" y="211"/>
                  </a:lnTo>
                  <a:lnTo>
                    <a:pt x="0" y="213"/>
                  </a:lnTo>
                  <a:lnTo>
                    <a:pt x="1" y="217"/>
                  </a:lnTo>
                  <a:lnTo>
                    <a:pt x="2" y="220"/>
                  </a:lnTo>
                  <a:lnTo>
                    <a:pt x="6" y="220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11" y="220"/>
                  </a:lnTo>
                  <a:lnTo>
                    <a:pt x="13" y="219"/>
                  </a:lnTo>
                  <a:lnTo>
                    <a:pt x="14" y="216"/>
                  </a:lnTo>
                  <a:lnTo>
                    <a:pt x="14" y="215"/>
                  </a:lnTo>
                  <a:lnTo>
                    <a:pt x="14" y="215"/>
                  </a:lnTo>
                  <a:lnTo>
                    <a:pt x="27" y="200"/>
                  </a:lnTo>
                  <a:lnTo>
                    <a:pt x="40" y="187"/>
                  </a:lnTo>
                  <a:lnTo>
                    <a:pt x="68" y="162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57" y="85"/>
                  </a:lnTo>
                  <a:lnTo>
                    <a:pt x="174" y="71"/>
                  </a:lnTo>
                  <a:lnTo>
                    <a:pt x="191" y="57"/>
                  </a:lnTo>
                  <a:lnTo>
                    <a:pt x="209" y="42"/>
                  </a:lnTo>
                  <a:lnTo>
                    <a:pt x="227" y="30"/>
                  </a:lnTo>
                  <a:lnTo>
                    <a:pt x="247" y="20"/>
                  </a:lnTo>
                  <a:lnTo>
                    <a:pt x="266" y="12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70" y="9"/>
                  </a:lnTo>
                  <a:lnTo>
                    <a:pt x="270" y="6"/>
                  </a:lnTo>
                  <a:lnTo>
                    <a:pt x="268" y="2"/>
                  </a:lnTo>
                  <a:lnTo>
                    <a:pt x="266" y="0"/>
                  </a:lnTo>
                  <a:lnTo>
                    <a:pt x="264" y="2"/>
                  </a:lnTo>
                  <a:lnTo>
                    <a:pt x="2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5" name="Freeform 244"/>
            <p:cNvSpPr>
              <a:spLocks/>
            </p:cNvSpPr>
            <p:nvPr/>
          </p:nvSpPr>
          <p:spPr bwMode="auto">
            <a:xfrm>
              <a:off x="4448176" y="1009651"/>
              <a:ext cx="111125" cy="90488"/>
            </a:xfrm>
            <a:custGeom>
              <a:avLst/>
              <a:gdLst/>
              <a:ahLst/>
              <a:cxnLst>
                <a:cxn ang="0">
                  <a:pos x="274" y="1"/>
                </a:cxn>
                <a:cxn ang="0">
                  <a:pos x="274" y="1"/>
                </a:cxn>
                <a:cxn ang="0">
                  <a:pos x="253" y="16"/>
                </a:cxn>
                <a:cxn ang="0">
                  <a:pos x="232" y="31"/>
                </a:cxn>
                <a:cxn ang="0">
                  <a:pos x="190" y="64"/>
                </a:cxn>
                <a:cxn ang="0">
                  <a:pos x="148" y="97"/>
                </a:cxn>
                <a:cxn ang="0">
                  <a:pos x="108" y="129"/>
                </a:cxn>
                <a:cxn ang="0">
                  <a:pos x="108" y="129"/>
                </a:cxn>
                <a:cxn ang="0">
                  <a:pos x="68" y="157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19" y="191"/>
                </a:cxn>
                <a:cxn ang="0">
                  <a:pos x="10" y="199"/>
                </a:cxn>
                <a:cxn ang="0">
                  <a:pos x="6" y="204"/>
                </a:cxn>
                <a:cxn ang="0">
                  <a:pos x="3" y="209"/>
                </a:cxn>
                <a:cxn ang="0">
                  <a:pos x="2" y="214"/>
                </a:cxn>
                <a:cxn ang="0">
                  <a:pos x="0" y="221"/>
                </a:cxn>
                <a:cxn ang="0">
                  <a:pos x="0" y="221"/>
                </a:cxn>
                <a:cxn ang="0">
                  <a:pos x="0" y="222"/>
                </a:cxn>
                <a:cxn ang="0">
                  <a:pos x="2" y="225"/>
                </a:cxn>
                <a:cxn ang="0">
                  <a:pos x="6" y="226"/>
                </a:cxn>
                <a:cxn ang="0">
                  <a:pos x="10" y="225"/>
                </a:cxn>
                <a:cxn ang="0">
                  <a:pos x="11" y="222"/>
                </a:cxn>
                <a:cxn ang="0">
                  <a:pos x="12" y="221"/>
                </a:cxn>
                <a:cxn ang="0">
                  <a:pos x="12" y="221"/>
                </a:cxn>
                <a:cxn ang="0">
                  <a:pos x="12" y="217"/>
                </a:cxn>
                <a:cxn ang="0">
                  <a:pos x="13" y="214"/>
                </a:cxn>
                <a:cxn ang="0">
                  <a:pos x="19" y="207"/>
                </a:cxn>
                <a:cxn ang="0">
                  <a:pos x="25" y="200"/>
                </a:cxn>
                <a:cxn ang="0">
                  <a:pos x="34" y="192"/>
                </a:cxn>
                <a:cxn ang="0">
                  <a:pos x="51" y="180"/>
                </a:cxn>
                <a:cxn ang="0">
                  <a:pos x="66" y="171"/>
                </a:cxn>
                <a:cxn ang="0">
                  <a:pos x="66" y="171"/>
                </a:cxn>
                <a:cxn ang="0">
                  <a:pos x="101" y="146"/>
                </a:cxn>
                <a:cxn ang="0">
                  <a:pos x="136" y="122"/>
                </a:cxn>
                <a:cxn ang="0">
                  <a:pos x="136" y="122"/>
                </a:cxn>
                <a:cxn ang="0">
                  <a:pos x="173" y="94"/>
                </a:cxn>
                <a:cxn ang="0">
                  <a:pos x="208" y="65"/>
                </a:cxn>
                <a:cxn ang="0">
                  <a:pos x="244" y="38"/>
                </a:cxn>
                <a:cxn ang="0">
                  <a:pos x="280" y="12"/>
                </a:cxn>
                <a:cxn ang="0">
                  <a:pos x="280" y="12"/>
                </a:cxn>
                <a:cxn ang="0">
                  <a:pos x="282" y="9"/>
                </a:cxn>
                <a:cxn ang="0">
                  <a:pos x="283" y="8"/>
                </a:cxn>
                <a:cxn ang="0">
                  <a:pos x="282" y="4"/>
                </a:cxn>
                <a:cxn ang="0">
                  <a:pos x="279" y="1"/>
                </a:cxn>
                <a:cxn ang="0">
                  <a:pos x="276" y="0"/>
                </a:cxn>
                <a:cxn ang="0">
                  <a:pos x="274" y="1"/>
                </a:cxn>
                <a:cxn ang="0">
                  <a:pos x="274" y="1"/>
                </a:cxn>
              </a:cxnLst>
              <a:rect l="0" t="0" r="r" b="b"/>
              <a:pathLst>
                <a:path w="283" h="226">
                  <a:moveTo>
                    <a:pt x="274" y="1"/>
                  </a:moveTo>
                  <a:lnTo>
                    <a:pt x="274" y="1"/>
                  </a:lnTo>
                  <a:lnTo>
                    <a:pt x="253" y="16"/>
                  </a:lnTo>
                  <a:lnTo>
                    <a:pt x="232" y="31"/>
                  </a:lnTo>
                  <a:lnTo>
                    <a:pt x="190" y="64"/>
                  </a:lnTo>
                  <a:lnTo>
                    <a:pt x="148" y="97"/>
                  </a:lnTo>
                  <a:lnTo>
                    <a:pt x="108" y="129"/>
                  </a:lnTo>
                  <a:lnTo>
                    <a:pt x="108" y="129"/>
                  </a:lnTo>
                  <a:lnTo>
                    <a:pt x="68" y="157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19" y="191"/>
                  </a:lnTo>
                  <a:lnTo>
                    <a:pt x="10" y="199"/>
                  </a:lnTo>
                  <a:lnTo>
                    <a:pt x="6" y="204"/>
                  </a:lnTo>
                  <a:lnTo>
                    <a:pt x="3" y="209"/>
                  </a:lnTo>
                  <a:lnTo>
                    <a:pt x="2" y="214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22"/>
                  </a:lnTo>
                  <a:lnTo>
                    <a:pt x="2" y="225"/>
                  </a:lnTo>
                  <a:lnTo>
                    <a:pt x="6" y="226"/>
                  </a:lnTo>
                  <a:lnTo>
                    <a:pt x="10" y="225"/>
                  </a:lnTo>
                  <a:lnTo>
                    <a:pt x="11" y="222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9" y="207"/>
                  </a:lnTo>
                  <a:lnTo>
                    <a:pt x="25" y="200"/>
                  </a:lnTo>
                  <a:lnTo>
                    <a:pt x="34" y="192"/>
                  </a:lnTo>
                  <a:lnTo>
                    <a:pt x="51" y="180"/>
                  </a:lnTo>
                  <a:lnTo>
                    <a:pt x="66" y="171"/>
                  </a:lnTo>
                  <a:lnTo>
                    <a:pt x="66" y="171"/>
                  </a:lnTo>
                  <a:lnTo>
                    <a:pt x="101" y="146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73" y="94"/>
                  </a:lnTo>
                  <a:lnTo>
                    <a:pt x="208" y="65"/>
                  </a:lnTo>
                  <a:lnTo>
                    <a:pt x="244" y="38"/>
                  </a:lnTo>
                  <a:lnTo>
                    <a:pt x="280" y="12"/>
                  </a:lnTo>
                  <a:lnTo>
                    <a:pt x="280" y="12"/>
                  </a:lnTo>
                  <a:lnTo>
                    <a:pt x="282" y="9"/>
                  </a:lnTo>
                  <a:lnTo>
                    <a:pt x="283" y="8"/>
                  </a:lnTo>
                  <a:lnTo>
                    <a:pt x="282" y="4"/>
                  </a:lnTo>
                  <a:lnTo>
                    <a:pt x="279" y="1"/>
                  </a:lnTo>
                  <a:lnTo>
                    <a:pt x="276" y="0"/>
                  </a:lnTo>
                  <a:lnTo>
                    <a:pt x="274" y="1"/>
                  </a:lnTo>
                  <a:lnTo>
                    <a:pt x="27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6" name="Freeform 245"/>
            <p:cNvSpPr>
              <a:spLocks/>
            </p:cNvSpPr>
            <p:nvPr/>
          </p:nvSpPr>
          <p:spPr bwMode="auto">
            <a:xfrm>
              <a:off x="4511676" y="1012826"/>
              <a:ext cx="106363" cy="80963"/>
            </a:xfrm>
            <a:custGeom>
              <a:avLst/>
              <a:gdLst/>
              <a:ahLst/>
              <a:cxnLst>
                <a:cxn ang="0">
                  <a:pos x="257" y="2"/>
                </a:cxn>
                <a:cxn ang="0">
                  <a:pos x="257" y="2"/>
                </a:cxn>
                <a:cxn ang="0">
                  <a:pos x="249" y="4"/>
                </a:cxn>
                <a:cxn ang="0">
                  <a:pos x="243" y="7"/>
                </a:cxn>
                <a:cxn ang="0">
                  <a:pos x="235" y="10"/>
                </a:cxn>
                <a:cxn ang="0">
                  <a:pos x="228" y="12"/>
                </a:cxn>
                <a:cxn ang="0">
                  <a:pos x="228" y="12"/>
                </a:cxn>
                <a:cxn ang="0">
                  <a:pos x="221" y="17"/>
                </a:cxn>
                <a:cxn ang="0">
                  <a:pos x="214" y="23"/>
                </a:cxn>
                <a:cxn ang="0">
                  <a:pos x="208" y="28"/>
                </a:cxn>
                <a:cxn ang="0">
                  <a:pos x="200" y="33"/>
                </a:cxn>
                <a:cxn ang="0">
                  <a:pos x="200" y="33"/>
                </a:cxn>
                <a:cxn ang="0">
                  <a:pos x="183" y="44"/>
                </a:cxn>
                <a:cxn ang="0">
                  <a:pos x="166" y="57"/>
                </a:cxn>
                <a:cxn ang="0">
                  <a:pos x="134" y="84"/>
                </a:cxn>
                <a:cxn ang="0">
                  <a:pos x="134" y="84"/>
                </a:cxn>
                <a:cxn ang="0">
                  <a:pos x="102" y="112"/>
                </a:cxn>
                <a:cxn ang="0">
                  <a:pos x="68" y="139"/>
                </a:cxn>
                <a:cxn ang="0">
                  <a:pos x="34" y="167"/>
                </a:cxn>
                <a:cxn ang="0">
                  <a:pos x="2" y="197"/>
                </a:cxn>
                <a:cxn ang="0">
                  <a:pos x="2" y="197"/>
                </a:cxn>
                <a:cxn ang="0">
                  <a:pos x="1" y="198"/>
                </a:cxn>
                <a:cxn ang="0">
                  <a:pos x="0" y="201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7" y="206"/>
                </a:cxn>
                <a:cxn ang="0">
                  <a:pos x="10" y="204"/>
                </a:cxn>
                <a:cxn ang="0">
                  <a:pos x="10" y="204"/>
                </a:cxn>
                <a:cxn ang="0">
                  <a:pos x="40" y="177"/>
                </a:cxn>
                <a:cxn ang="0">
                  <a:pos x="72" y="151"/>
                </a:cxn>
                <a:cxn ang="0">
                  <a:pos x="104" y="125"/>
                </a:cxn>
                <a:cxn ang="0">
                  <a:pos x="136" y="99"/>
                </a:cxn>
                <a:cxn ang="0">
                  <a:pos x="136" y="99"/>
                </a:cxn>
                <a:cxn ang="0">
                  <a:pos x="170" y="70"/>
                </a:cxn>
                <a:cxn ang="0">
                  <a:pos x="188" y="55"/>
                </a:cxn>
                <a:cxn ang="0">
                  <a:pos x="206" y="42"/>
                </a:cxn>
                <a:cxn ang="0">
                  <a:pos x="206" y="42"/>
                </a:cxn>
                <a:cxn ang="0">
                  <a:pos x="219" y="33"/>
                </a:cxn>
                <a:cxn ang="0">
                  <a:pos x="234" y="25"/>
                </a:cxn>
                <a:cxn ang="0">
                  <a:pos x="262" y="11"/>
                </a:cxn>
                <a:cxn ang="0">
                  <a:pos x="262" y="11"/>
                </a:cxn>
                <a:cxn ang="0">
                  <a:pos x="265" y="10"/>
                </a:cxn>
                <a:cxn ang="0">
                  <a:pos x="265" y="7"/>
                </a:cxn>
                <a:cxn ang="0">
                  <a:pos x="265" y="3"/>
                </a:cxn>
                <a:cxn ang="0">
                  <a:pos x="261" y="0"/>
                </a:cxn>
                <a:cxn ang="0">
                  <a:pos x="260" y="0"/>
                </a:cxn>
                <a:cxn ang="0">
                  <a:pos x="257" y="2"/>
                </a:cxn>
                <a:cxn ang="0">
                  <a:pos x="257" y="2"/>
                </a:cxn>
              </a:cxnLst>
              <a:rect l="0" t="0" r="r" b="b"/>
              <a:pathLst>
                <a:path w="265" h="206">
                  <a:moveTo>
                    <a:pt x="257" y="2"/>
                  </a:moveTo>
                  <a:lnTo>
                    <a:pt x="257" y="2"/>
                  </a:lnTo>
                  <a:lnTo>
                    <a:pt x="249" y="4"/>
                  </a:lnTo>
                  <a:lnTo>
                    <a:pt x="243" y="7"/>
                  </a:lnTo>
                  <a:lnTo>
                    <a:pt x="235" y="10"/>
                  </a:lnTo>
                  <a:lnTo>
                    <a:pt x="228" y="12"/>
                  </a:lnTo>
                  <a:lnTo>
                    <a:pt x="228" y="12"/>
                  </a:lnTo>
                  <a:lnTo>
                    <a:pt x="221" y="17"/>
                  </a:lnTo>
                  <a:lnTo>
                    <a:pt x="214" y="23"/>
                  </a:lnTo>
                  <a:lnTo>
                    <a:pt x="208" y="28"/>
                  </a:lnTo>
                  <a:lnTo>
                    <a:pt x="200" y="33"/>
                  </a:lnTo>
                  <a:lnTo>
                    <a:pt x="200" y="33"/>
                  </a:lnTo>
                  <a:lnTo>
                    <a:pt x="183" y="44"/>
                  </a:lnTo>
                  <a:lnTo>
                    <a:pt x="166" y="57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102" y="112"/>
                  </a:lnTo>
                  <a:lnTo>
                    <a:pt x="68" y="139"/>
                  </a:lnTo>
                  <a:lnTo>
                    <a:pt x="34" y="167"/>
                  </a:lnTo>
                  <a:lnTo>
                    <a:pt x="2" y="197"/>
                  </a:lnTo>
                  <a:lnTo>
                    <a:pt x="2" y="197"/>
                  </a:lnTo>
                  <a:lnTo>
                    <a:pt x="1" y="198"/>
                  </a:lnTo>
                  <a:lnTo>
                    <a:pt x="0" y="201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7" y="206"/>
                  </a:lnTo>
                  <a:lnTo>
                    <a:pt x="10" y="204"/>
                  </a:lnTo>
                  <a:lnTo>
                    <a:pt x="10" y="204"/>
                  </a:lnTo>
                  <a:lnTo>
                    <a:pt x="40" y="177"/>
                  </a:lnTo>
                  <a:lnTo>
                    <a:pt x="72" y="151"/>
                  </a:lnTo>
                  <a:lnTo>
                    <a:pt x="104" y="125"/>
                  </a:lnTo>
                  <a:lnTo>
                    <a:pt x="136" y="99"/>
                  </a:lnTo>
                  <a:lnTo>
                    <a:pt x="136" y="99"/>
                  </a:lnTo>
                  <a:lnTo>
                    <a:pt x="170" y="70"/>
                  </a:lnTo>
                  <a:lnTo>
                    <a:pt x="188" y="55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19" y="33"/>
                  </a:lnTo>
                  <a:lnTo>
                    <a:pt x="234" y="25"/>
                  </a:lnTo>
                  <a:lnTo>
                    <a:pt x="262" y="11"/>
                  </a:lnTo>
                  <a:lnTo>
                    <a:pt x="262" y="11"/>
                  </a:lnTo>
                  <a:lnTo>
                    <a:pt x="265" y="10"/>
                  </a:lnTo>
                  <a:lnTo>
                    <a:pt x="265" y="7"/>
                  </a:lnTo>
                  <a:lnTo>
                    <a:pt x="265" y="3"/>
                  </a:lnTo>
                  <a:lnTo>
                    <a:pt x="261" y="0"/>
                  </a:lnTo>
                  <a:lnTo>
                    <a:pt x="260" y="0"/>
                  </a:lnTo>
                  <a:lnTo>
                    <a:pt x="257" y="2"/>
                  </a:lnTo>
                  <a:lnTo>
                    <a:pt x="2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7" name="Freeform 246"/>
            <p:cNvSpPr>
              <a:spLocks/>
            </p:cNvSpPr>
            <p:nvPr/>
          </p:nvSpPr>
          <p:spPr bwMode="auto">
            <a:xfrm>
              <a:off x="4545014" y="1014413"/>
              <a:ext cx="130175" cy="87313"/>
            </a:xfrm>
            <a:custGeom>
              <a:avLst/>
              <a:gdLst/>
              <a:ahLst/>
              <a:cxnLst>
                <a:cxn ang="0">
                  <a:pos x="319" y="1"/>
                </a:cxn>
                <a:cxn ang="0">
                  <a:pos x="319" y="1"/>
                </a:cxn>
                <a:cxn ang="0">
                  <a:pos x="237" y="48"/>
                </a:cxn>
                <a:cxn ang="0">
                  <a:pos x="197" y="73"/>
                </a:cxn>
                <a:cxn ang="0">
                  <a:pos x="155" y="96"/>
                </a:cxn>
                <a:cxn ang="0">
                  <a:pos x="114" y="123"/>
                </a:cxn>
                <a:cxn ang="0">
                  <a:pos x="75" y="150"/>
                </a:cxn>
                <a:cxn ang="0">
                  <a:pos x="37" y="179"/>
                </a:cxn>
                <a:cxn ang="0">
                  <a:pos x="19" y="195"/>
                </a:cxn>
                <a:cxn ang="0">
                  <a:pos x="2" y="210"/>
                </a:cxn>
                <a:cxn ang="0">
                  <a:pos x="2" y="210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2" y="218"/>
                </a:cxn>
                <a:cxn ang="0">
                  <a:pos x="6" y="219"/>
                </a:cxn>
                <a:cxn ang="0">
                  <a:pos x="7" y="219"/>
                </a:cxn>
                <a:cxn ang="0">
                  <a:pos x="9" y="218"/>
                </a:cxn>
                <a:cxn ang="0">
                  <a:pos x="9" y="218"/>
                </a:cxn>
                <a:cxn ang="0">
                  <a:pos x="26" y="202"/>
                </a:cxn>
                <a:cxn ang="0">
                  <a:pos x="45" y="187"/>
                </a:cxn>
                <a:cxn ang="0">
                  <a:pos x="83" y="158"/>
                </a:cxn>
                <a:cxn ang="0">
                  <a:pos x="122" y="132"/>
                </a:cxn>
                <a:cxn ang="0">
                  <a:pos x="161" y="106"/>
                </a:cxn>
                <a:cxn ang="0">
                  <a:pos x="203" y="82"/>
                </a:cxn>
                <a:cxn ang="0">
                  <a:pos x="244" y="57"/>
                </a:cxn>
                <a:cxn ang="0">
                  <a:pos x="325" y="10"/>
                </a:cxn>
                <a:cxn ang="0">
                  <a:pos x="325" y="10"/>
                </a:cxn>
                <a:cxn ang="0">
                  <a:pos x="327" y="9"/>
                </a:cxn>
                <a:cxn ang="0">
                  <a:pos x="327" y="8"/>
                </a:cxn>
                <a:cxn ang="0">
                  <a:pos x="327" y="2"/>
                </a:cxn>
                <a:cxn ang="0">
                  <a:pos x="323" y="0"/>
                </a:cxn>
                <a:cxn ang="0">
                  <a:pos x="322" y="0"/>
                </a:cxn>
                <a:cxn ang="0">
                  <a:pos x="319" y="1"/>
                </a:cxn>
                <a:cxn ang="0">
                  <a:pos x="319" y="1"/>
                </a:cxn>
              </a:cxnLst>
              <a:rect l="0" t="0" r="r" b="b"/>
              <a:pathLst>
                <a:path w="327" h="219">
                  <a:moveTo>
                    <a:pt x="319" y="1"/>
                  </a:moveTo>
                  <a:lnTo>
                    <a:pt x="319" y="1"/>
                  </a:lnTo>
                  <a:lnTo>
                    <a:pt x="237" y="48"/>
                  </a:lnTo>
                  <a:lnTo>
                    <a:pt x="197" y="73"/>
                  </a:lnTo>
                  <a:lnTo>
                    <a:pt x="155" y="96"/>
                  </a:lnTo>
                  <a:lnTo>
                    <a:pt x="114" y="123"/>
                  </a:lnTo>
                  <a:lnTo>
                    <a:pt x="75" y="150"/>
                  </a:lnTo>
                  <a:lnTo>
                    <a:pt x="37" y="179"/>
                  </a:lnTo>
                  <a:lnTo>
                    <a:pt x="19" y="195"/>
                  </a:lnTo>
                  <a:lnTo>
                    <a:pt x="2" y="210"/>
                  </a:lnTo>
                  <a:lnTo>
                    <a:pt x="2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2" y="218"/>
                  </a:lnTo>
                  <a:lnTo>
                    <a:pt x="6" y="219"/>
                  </a:lnTo>
                  <a:lnTo>
                    <a:pt x="7" y="219"/>
                  </a:lnTo>
                  <a:lnTo>
                    <a:pt x="9" y="218"/>
                  </a:lnTo>
                  <a:lnTo>
                    <a:pt x="9" y="218"/>
                  </a:lnTo>
                  <a:lnTo>
                    <a:pt x="26" y="202"/>
                  </a:lnTo>
                  <a:lnTo>
                    <a:pt x="45" y="187"/>
                  </a:lnTo>
                  <a:lnTo>
                    <a:pt x="83" y="158"/>
                  </a:lnTo>
                  <a:lnTo>
                    <a:pt x="122" y="132"/>
                  </a:lnTo>
                  <a:lnTo>
                    <a:pt x="161" y="106"/>
                  </a:lnTo>
                  <a:lnTo>
                    <a:pt x="203" y="82"/>
                  </a:lnTo>
                  <a:lnTo>
                    <a:pt x="244" y="57"/>
                  </a:lnTo>
                  <a:lnTo>
                    <a:pt x="325" y="10"/>
                  </a:lnTo>
                  <a:lnTo>
                    <a:pt x="325" y="10"/>
                  </a:lnTo>
                  <a:lnTo>
                    <a:pt x="327" y="9"/>
                  </a:lnTo>
                  <a:lnTo>
                    <a:pt x="327" y="8"/>
                  </a:lnTo>
                  <a:lnTo>
                    <a:pt x="327" y="2"/>
                  </a:lnTo>
                  <a:lnTo>
                    <a:pt x="323" y="0"/>
                  </a:lnTo>
                  <a:lnTo>
                    <a:pt x="322" y="0"/>
                  </a:lnTo>
                  <a:lnTo>
                    <a:pt x="319" y="1"/>
                  </a:lnTo>
                  <a:lnTo>
                    <a:pt x="3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8" name="Freeform 247"/>
            <p:cNvSpPr>
              <a:spLocks/>
            </p:cNvSpPr>
            <p:nvPr/>
          </p:nvSpPr>
          <p:spPr bwMode="auto">
            <a:xfrm>
              <a:off x="4614864" y="1020763"/>
              <a:ext cx="92075" cy="7302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94" y="98"/>
                </a:cxn>
                <a:cxn ang="0">
                  <a:pos x="94" y="98"/>
                </a:cxn>
                <a:cxn ang="0">
                  <a:pos x="63" y="120"/>
                </a:cxn>
                <a:cxn ang="0">
                  <a:pos x="33" y="144"/>
                </a:cxn>
                <a:cxn ang="0">
                  <a:pos x="33" y="144"/>
                </a:cxn>
                <a:cxn ang="0">
                  <a:pos x="15" y="157"/>
                </a:cxn>
                <a:cxn ang="0">
                  <a:pos x="5" y="166"/>
                </a:cxn>
                <a:cxn ang="0">
                  <a:pos x="3" y="171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8"/>
                </a:cxn>
                <a:cxn ang="0">
                  <a:pos x="0" y="180"/>
                </a:cxn>
                <a:cxn ang="0">
                  <a:pos x="4" y="183"/>
                </a:cxn>
                <a:cxn ang="0">
                  <a:pos x="8" y="181"/>
                </a:cxn>
                <a:cxn ang="0">
                  <a:pos x="9" y="180"/>
                </a:cxn>
                <a:cxn ang="0">
                  <a:pos x="11" y="179"/>
                </a:cxn>
                <a:cxn ang="0">
                  <a:pos x="11" y="179"/>
                </a:cxn>
                <a:cxn ang="0">
                  <a:pos x="13" y="174"/>
                </a:cxn>
                <a:cxn ang="0">
                  <a:pos x="17" y="170"/>
                </a:cxn>
                <a:cxn ang="0">
                  <a:pos x="29" y="159"/>
                </a:cxn>
                <a:cxn ang="0">
                  <a:pos x="50" y="145"/>
                </a:cxn>
                <a:cxn ang="0">
                  <a:pos x="50" y="145"/>
                </a:cxn>
                <a:cxn ang="0">
                  <a:pos x="83" y="120"/>
                </a:cxn>
                <a:cxn ang="0">
                  <a:pos x="117" y="95"/>
                </a:cxn>
                <a:cxn ang="0">
                  <a:pos x="117" y="95"/>
                </a:cxn>
                <a:cxn ang="0">
                  <a:pos x="174" y="52"/>
                </a:cxn>
                <a:cxn ang="0">
                  <a:pos x="232" y="10"/>
                </a:cxn>
                <a:cxn ang="0">
                  <a:pos x="232" y="10"/>
                </a:cxn>
                <a:cxn ang="0">
                  <a:pos x="233" y="9"/>
                </a:cxn>
                <a:cxn ang="0">
                  <a:pos x="233" y="6"/>
                </a:cxn>
                <a:cxn ang="0">
                  <a:pos x="233" y="2"/>
                </a:cxn>
                <a:cxn ang="0">
                  <a:pos x="232" y="1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3" h="183">
                  <a:moveTo>
                    <a:pt x="225" y="1"/>
                  </a:moveTo>
                  <a:lnTo>
                    <a:pt x="225" y="1"/>
                  </a:lnTo>
                  <a:lnTo>
                    <a:pt x="94" y="98"/>
                  </a:lnTo>
                  <a:lnTo>
                    <a:pt x="94" y="98"/>
                  </a:lnTo>
                  <a:lnTo>
                    <a:pt x="63" y="120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15" y="157"/>
                  </a:lnTo>
                  <a:lnTo>
                    <a:pt x="5" y="166"/>
                  </a:lnTo>
                  <a:lnTo>
                    <a:pt x="3" y="171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0" y="180"/>
                  </a:lnTo>
                  <a:lnTo>
                    <a:pt x="4" y="183"/>
                  </a:lnTo>
                  <a:lnTo>
                    <a:pt x="8" y="181"/>
                  </a:lnTo>
                  <a:lnTo>
                    <a:pt x="9" y="180"/>
                  </a:lnTo>
                  <a:lnTo>
                    <a:pt x="11" y="179"/>
                  </a:lnTo>
                  <a:lnTo>
                    <a:pt x="11" y="179"/>
                  </a:lnTo>
                  <a:lnTo>
                    <a:pt x="13" y="174"/>
                  </a:lnTo>
                  <a:lnTo>
                    <a:pt x="17" y="170"/>
                  </a:lnTo>
                  <a:lnTo>
                    <a:pt x="29" y="159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83" y="120"/>
                  </a:lnTo>
                  <a:lnTo>
                    <a:pt x="117" y="95"/>
                  </a:lnTo>
                  <a:lnTo>
                    <a:pt x="117" y="95"/>
                  </a:lnTo>
                  <a:lnTo>
                    <a:pt x="174" y="52"/>
                  </a:lnTo>
                  <a:lnTo>
                    <a:pt x="232" y="10"/>
                  </a:lnTo>
                  <a:lnTo>
                    <a:pt x="232" y="10"/>
                  </a:lnTo>
                  <a:lnTo>
                    <a:pt x="233" y="9"/>
                  </a:lnTo>
                  <a:lnTo>
                    <a:pt x="233" y="6"/>
                  </a:lnTo>
                  <a:lnTo>
                    <a:pt x="233" y="2"/>
                  </a:lnTo>
                  <a:lnTo>
                    <a:pt x="232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9" name="Freeform 248"/>
            <p:cNvSpPr>
              <a:spLocks/>
            </p:cNvSpPr>
            <p:nvPr/>
          </p:nvSpPr>
          <p:spPr bwMode="auto">
            <a:xfrm>
              <a:off x="4668839" y="1020763"/>
              <a:ext cx="100013" cy="71438"/>
            </a:xfrm>
            <a:custGeom>
              <a:avLst/>
              <a:gdLst/>
              <a:ahLst/>
              <a:cxnLst>
                <a:cxn ang="0">
                  <a:pos x="244" y="1"/>
                </a:cxn>
                <a:cxn ang="0">
                  <a:pos x="244" y="1"/>
                </a:cxn>
                <a:cxn ang="0">
                  <a:pos x="217" y="17"/>
                </a:cxn>
                <a:cxn ang="0">
                  <a:pos x="191" y="32"/>
                </a:cxn>
                <a:cxn ang="0">
                  <a:pos x="191" y="32"/>
                </a:cxn>
                <a:cxn ang="0">
                  <a:pos x="174" y="42"/>
                </a:cxn>
                <a:cxn ang="0">
                  <a:pos x="157" y="52"/>
                </a:cxn>
                <a:cxn ang="0">
                  <a:pos x="126" y="76"/>
                </a:cxn>
                <a:cxn ang="0">
                  <a:pos x="126" y="76"/>
                </a:cxn>
                <a:cxn ang="0">
                  <a:pos x="63" y="121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70"/>
                </a:cxn>
                <a:cxn ang="0">
                  <a:pos x="0" y="171"/>
                </a:cxn>
                <a:cxn ang="0">
                  <a:pos x="2" y="174"/>
                </a:cxn>
                <a:cxn ang="0">
                  <a:pos x="3" y="175"/>
                </a:cxn>
                <a:cxn ang="0">
                  <a:pos x="7" y="176"/>
                </a:cxn>
                <a:cxn ang="0">
                  <a:pos x="8" y="176"/>
                </a:cxn>
                <a:cxn ang="0">
                  <a:pos x="11" y="175"/>
                </a:cxn>
                <a:cxn ang="0">
                  <a:pos x="11" y="175"/>
                </a:cxn>
                <a:cxn ang="0">
                  <a:pos x="71" y="129"/>
                </a:cxn>
                <a:cxn ang="0">
                  <a:pos x="101" y="107"/>
                </a:cxn>
                <a:cxn ang="0">
                  <a:pos x="131" y="86"/>
                </a:cxn>
                <a:cxn ang="0">
                  <a:pos x="131" y="86"/>
                </a:cxn>
                <a:cxn ang="0">
                  <a:pos x="161" y="65"/>
                </a:cxn>
                <a:cxn ang="0">
                  <a:pos x="190" y="45"/>
                </a:cxn>
                <a:cxn ang="0">
                  <a:pos x="190" y="45"/>
                </a:cxn>
                <a:cxn ang="0">
                  <a:pos x="204" y="36"/>
                </a:cxn>
                <a:cxn ang="0">
                  <a:pos x="219" y="27"/>
                </a:cxn>
                <a:cxn ang="0">
                  <a:pos x="234" y="19"/>
                </a:cxn>
                <a:cxn ang="0">
                  <a:pos x="249" y="10"/>
                </a:cxn>
                <a:cxn ang="0">
                  <a:pos x="249" y="10"/>
                </a:cxn>
                <a:cxn ang="0">
                  <a:pos x="251" y="9"/>
                </a:cxn>
                <a:cxn ang="0">
                  <a:pos x="251" y="8"/>
                </a:cxn>
                <a:cxn ang="0">
                  <a:pos x="251" y="2"/>
                </a:cxn>
                <a:cxn ang="0">
                  <a:pos x="248" y="0"/>
                </a:cxn>
                <a:cxn ang="0">
                  <a:pos x="246" y="0"/>
                </a:cxn>
                <a:cxn ang="0">
                  <a:pos x="244" y="1"/>
                </a:cxn>
                <a:cxn ang="0">
                  <a:pos x="244" y="1"/>
                </a:cxn>
              </a:cxnLst>
              <a:rect l="0" t="0" r="r" b="b"/>
              <a:pathLst>
                <a:path w="251" h="176">
                  <a:moveTo>
                    <a:pt x="244" y="1"/>
                  </a:moveTo>
                  <a:lnTo>
                    <a:pt x="244" y="1"/>
                  </a:lnTo>
                  <a:lnTo>
                    <a:pt x="217" y="17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74" y="42"/>
                  </a:lnTo>
                  <a:lnTo>
                    <a:pt x="157" y="52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63" y="121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70"/>
                  </a:lnTo>
                  <a:lnTo>
                    <a:pt x="0" y="171"/>
                  </a:lnTo>
                  <a:lnTo>
                    <a:pt x="2" y="174"/>
                  </a:lnTo>
                  <a:lnTo>
                    <a:pt x="3" y="175"/>
                  </a:lnTo>
                  <a:lnTo>
                    <a:pt x="7" y="176"/>
                  </a:lnTo>
                  <a:lnTo>
                    <a:pt x="8" y="176"/>
                  </a:lnTo>
                  <a:lnTo>
                    <a:pt x="11" y="175"/>
                  </a:lnTo>
                  <a:lnTo>
                    <a:pt x="11" y="175"/>
                  </a:lnTo>
                  <a:lnTo>
                    <a:pt x="71" y="129"/>
                  </a:lnTo>
                  <a:lnTo>
                    <a:pt x="101" y="107"/>
                  </a:lnTo>
                  <a:lnTo>
                    <a:pt x="131" y="86"/>
                  </a:lnTo>
                  <a:lnTo>
                    <a:pt x="131" y="86"/>
                  </a:lnTo>
                  <a:lnTo>
                    <a:pt x="161" y="65"/>
                  </a:lnTo>
                  <a:lnTo>
                    <a:pt x="190" y="45"/>
                  </a:lnTo>
                  <a:lnTo>
                    <a:pt x="190" y="45"/>
                  </a:lnTo>
                  <a:lnTo>
                    <a:pt x="204" y="36"/>
                  </a:lnTo>
                  <a:lnTo>
                    <a:pt x="219" y="27"/>
                  </a:lnTo>
                  <a:lnTo>
                    <a:pt x="234" y="19"/>
                  </a:lnTo>
                  <a:lnTo>
                    <a:pt x="249" y="10"/>
                  </a:lnTo>
                  <a:lnTo>
                    <a:pt x="249" y="10"/>
                  </a:lnTo>
                  <a:lnTo>
                    <a:pt x="251" y="9"/>
                  </a:lnTo>
                  <a:lnTo>
                    <a:pt x="251" y="8"/>
                  </a:lnTo>
                  <a:lnTo>
                    <a:pt x="251" y="2"/>
                  </a:lnTo>
                  <a:lnTo>
                    <a:pt x="248" y="0"/>
                  </a:lnTo>
                  <a:lnTo>
                    <a:pt x="246" y="0"/>
                  </a:lnTo>
                  <a:lnTo>
                    <a:pt x="244" y="1"/>
                  </a:lnTo>
                  <a:lnTo>
                    <a:pt x="2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0" name="Freeform 249"/>
            <p:cNvSpPr>
              <a:spLocks/>
            </p:cNvSpPr>
            <p:nvPr/>
          </p:nvSpPr>
          <p:spPr bwMode="auto">
            <a:xfrm>
              <a:off x="4718051" y="1025526"/>
              <a:ext cx="98425" cy="69850"/>
            </a:xfrm>
            <a:custGeom>
              <a:avLst/>
              <a:gdLst/>
              <a:ahLst/>
              <a:cxnLst>
                <a:cxn ang="0">
                  <a:pos x="241" y="2"/>
                </a:cxn>
                <a:cxn ang="0">
                  <a:pos x="241" y="2"/>
                </a:cxn>
                <a:cxn ang="0">
                  <a:pos x="224" y="10"/>
                </a:cxn>
                <a:cxn ang="0">
                  <a:pos x="208" y="19"/>
                </a:cxn>
                <a:cxn ang="0">
                  <a:pos x="178" y="41"/>
                </a:cxn>
                <a:cxn ang="0">
                  <a:pos x="148" y="63"/>
                </a:cxn>
                <a:cxn ang="0">
                  <a:pos x="118" y="84"/>
                </a:cxn>
                <a:cxn ang="0">
                  <a:pos x="118" y="84"/>
                </a:cxn>
                <a:cxn ang="0">
                  <a:pos x="88" y="102"/>
                </a:cxn>
                <a:cxn ang="0">
                  <a:pos x="59" y="123"/>
                </a:cxn>
                <a:cxn ang="0">
                  <a:pos x="30" y="143"/>
                </a:cxn>
                <a:cxn ang="0">
                  <a:pos x="2" y="165"/>
                </a:cxn>
                <a:cxn ang="0">
                  <a:pos x="2" y="165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1" y="170"/>
                </a:cxn>
                <a:cxn ang="0">
                  <a:pos x="2" y="172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10" y="173"/>
                </a:cxn>
                <a:cxn ang="0">
                  <a:pos x="10" y="173"/>
                </a:cxn>
                <a:cxn ang="0">
                  <a:pos x="40" y="151"/>
                </a:cxn>
                <a:cxn ang="0">
                  <a:pos x="71" y="129"/>
                </a:cxn>
                <a:cxn ang="0">
                  <a:pos x="132" y="88"/>
                </a:cxn>
                <a:cxn ang="0">
                  <a:pos x="132" y="88"/>
                </a:cxn>
                <a:cxn ang="0">
                  <a:pos x="161" y="68"/>
                </a:cxn>
                <a:cxn ang="0">
                  <a:pos x="188" y="48"/>
                </a:cxn>
                <a:cxn ang="0">
                  <a:pos x="216" y="28"/>
                </a:cxn>
                <a:cxn ang="0">
                  <a:pos x="231" y="19"/>
                </a:cxn>
                <a:cxn ang="0">
                  <a:pos x="246" y="11"/>
                </a:cxn>
                <a:cxn ang="0">
                  <a:pos x="246" y="11"/>
                </a:cxn>
                <a:cxn ang="0">
                  <a:pos x="248" y="10"/>
                </a:cxn>
                <a:cxn ang="0">
                  <a:pos x="248" y="8"/>
                </a:cxn>
                <a:cxn ang="0">
                  <a:pos x="248" y="6"/>
                </a:cxn>
                <a:cxn ang="0">
                  <a:pos x="248" y="4"/>
                </a:cxn>
                <a:cxn ang="0">
                  <a:pos x="244" y="2"/>
                </a:cxn>
                <a:cxn ang="0">
                  <a:pos x="243" y="0"/>
                </a:cxn>
                <a:cxn ang="0">
                  <a:pos x="241" y="2"/>
                </a:cxn>
                <a:cxn ang="0">
                  <a:pos x="241" y="2"/>
                </a:cxn>
              </a:cxnLst>
              <a:rect l="0" t="0" r="r" b="b"/>
              <a:pathLst>
                <a:path w="248" h="174">
                  <a:moveTo>
                    <a:pt x="241" y="2"/>
                  </a:moveTo>
                  <a:lnTo>
                    <a:pt x="241" y="2"/>
                  </a:lnTo>
                  <a:lnTo>
                    <a:pt x="224" y="10"/>
                  </a:lnTo>
                  <a:lnTo>
                    <a:pt x="208" y="19"/>
                  </a:lnTo>
                  <a:lnTo>
                    <a:pt x="178" y="41"/>
                  </a:lnTo>
                  <a:lnTo>
                    <a:pt x="148" y="6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88" y="102"/>
                  </a:lnTo>
                  <a:lnTo>
                    <a:pt x="59" y="123"/>
                  </a:lnTo>
                  <a:lnTo>
                    <a:pt x="30" y="143"/>
                  </a:lnTo>
                  <a:lnTo>
                    <a:pt x="2" y="165"/>
                  </a:lnTo>
                  <a:lnTo>
                    <a:pt x="2" y="165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1" y="170"/>
                  </a:lnTo>
                  <a:lnTo>
                    <a:pt x="2" y="172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40" y="151"/>
                  </a:lnTo>
                  <a:lnTo>
                    <a:pt x="71" y="129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61" y="68"/>
                  </a:lnTo>
                  <a:lnTo>
                    <a:pt x="188" y="48"/>
                  </a:lnTo>
                  <a:lnTo>
                    <a:pt x="216" y="28"/>
                  </a:lnTo>
                  <a:lnTo>
                    <a:pt x="231" y="19"/>
                  </a:lnTo>
                  <a:lnTo>
                    <a:pt x="246" y="11"/>
                  </a:lnTo>
                  <a:lnTo>
                    <a:pt x="246" y="11"/>
                  </a:lnTo>
                  <a:lnTo>
                    <a:pt x="248" y="10"/>
                  </a:lnTo>
                  <a:lnTo>
                    <a:pt x="248" y="8"/>
                  </a:lnTo>
                  <a:lnTo>
                    <a:pt x="248" y="6"/>
                  </a:lnTo>
                  <a:lnTo>
                    <a:pt x="248" y="4"/>
                  </a:lnTo>
                  <a:lnTo>
                    <a:pt x="244" y="2"/>
                  </a:lnTo>
                  <a:lnTo>
                    <a:pt x="243" y="0"/>
                  </a:lnTo>
                  <a:lnTo>
                    <a:pt x="241" y="2"/>
                  </a:lnTo>
                  <a:lnTo>
                    <a:pt x="24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1" name="Freeform 250"/>
            <p:cNvSpPr>
              <a:spLocks/>
            </p:cNvSpPr>
            <p:nvPr/>
          </p:nvSpPr>
          <p:spPr bwMode="auto">
            <a:xfrm>
              <a:off x="4757739" y="1044576"/>
              <a:ext cx="79375" cy="60325"/>
            </a:xfrm>
            <a:custGeom>
              <a:avLst/>
              <a:gdLst/>
              <a:ahLst/>
              <a:cxnLst>
                <a:cxn ang="0">
                  <a:pos x="194" y="1"/>
                </a:cxn>
                <a:cxn ang="0">
                  <a:pos x="194" y="1"/>
                </a:cxn>
                <a:cxn ang="0">
                  <a:pos x="141" y="33"/>
                </a:cxn>
                <a:cxn ang="0">
                  <a:pos x="115" y="50"/>
                </a:cxn>
                <a:cxn ang="0">
                  <a:pos x="90" y="67"/>
                </a:cxn>
                <a:cxn ang="0">
                  <a:pos x="90" y="67"/>
                </a:cxn>
                <a:cxn ang="0">
                  <a:pos x="43" y="101"/>
                </a:cxn>
                <a:cxn ang="0">
                  <a:pos x="21" y="119"/>
                </a:cxn>
                <a:cxn ang="0">
                  <a:pos x="10" y="128"/>
                </a:cxn>
                <a:cxn ang="0">
                  <a:pos x="1" y="138"/>
                </a:cxn>
                <a:cxn ang="0">
                  <a:pos x="1" y="138"/>
                </a:cxn>
                <a:cxn ang="0">
                  <a:pos x="0" y="141"/>
                </a:cxn>
                <a:cxn ang="0">
                  <a:pos x="0" y="144"/>
                </a:cxn>
                <a:cxn ang="0">
                  <a:pos x="1" y="146"/>
                </a:cxn>
                <a:cxn ang="0">
                  <a:pos x="4" y="148"/>
                </a:cxn>
                <a:cxn ang="0">
                  <a:pos x="5" y="149"/>
                </a:cxn>
                <a:cxn ang="0">
                  <a:pos x="8" y="149"/>
                </a:cxn>
                <a:cxn ang="0">
                  <a:pos x="9" y="146"/>
                </a:cxn>
                <a:cxn ang="0">
                  <a:pos x="9" y="146"/>
                </a:cxn>
                <a:cxn ang="0">
                  <a:pos x="20" y="136"/>
                </a:cxn>
                <a:cxn ang="0">
                  <a:pos x="30" y="125"/>
                </a:cxn>
                <a:cxn ang="0">
                  <a:pos x="54" y="107"/>
                </a:cxn>
                <a:cxn ang="0">
                  <a:pos x="103" y="70"/>
                </a:cxn>
                <a:cxn ang="0">
                  <a:pos x="103" y="70"/>
                </a:cxn>
                <a:cxn ang="0">
                  <a:pos x="127" y="55"/>
                </a:cxn>
                <a:cxn ang="0">
                  <a:pos x="150" y="39"/>
                </a:cxn>
                <a:cxn ang="0">
                  <a:pos x="200" y="10"/>
                </a:cxn>
                <a:cxn ang="0">
                  <a:pos x="200" y="10"/>
                </a:cxn>
                <a:cxn ang="0">
                  <a:pos x="201" y="9"/>
                </a:cxn>
                <a:cxn ang="0">
                  <a:pos x="203" y="8"/>
                </a:cxn>
                <a:cxn ang="0">
                  <a:pos x="201" y="2"/>
                </a:cxn>
                <a:cxn ang="0">
                  <a:pos x="199" y="0"/>
                </a:cxn>
                <a:cxn ang="0">
                  <a:pos x="196" y="0"/>
                </a:cxn>
                <a:cxn ang="0">
                  <a:pos x="194" y="1"/>
                </a:cxn>
                <a:cxn ang="0">
                  <a:pos x="194" y="1"/>
                </a:cxn>
              </a:cxnLst>
              <a:rect l="0" t="0" r="r" b="b"/>
              <a:pathLst>
                <a:path w="203" h="149">
                  <a:moveTo>
                    <a:pt x="194" y="1"/>
                  </a:moveTo>
                  <a:lnTo>
                    <a:pt x="194" y="1"/>
                  </a:lnTo>
                  <a:lnTo>
                    <a:pt x="141" y="33"/>
                  </a:lnTo>
                  <a:lnTo>
                    <a:pt x="115" y="50"/>
                  </a:lnTo>
                  <a:lnTo>
                    <a:pt x="90" y="67"/>
                  </a:lnTo>
                  <a:lnTo>
                    <a:pt x="90" y="67"/>
                  </a:lnTo>
                  <a:lnTo>
                    <a:pt x="43" y="101"/>
                  </a:lnTo>
                  <a:lnTo>
                    <a:pt x="21" y="119"/>
                  </a:lnTo>
                  <a:lnTo>
                    <a:pt x="10" y="128"/>
                  </a:lnTo>
                  <a:lnTo>
                    <a:pt x="1" y="138"/>
                  </a:lnTo>
                  <a:lnTo>
                    <a:pt x="1" y="138"/>
                  </a:lnTo>
                  <a:lnTo>
                    <a:pt x="0" y="141"/>
                  </a:lnTo>
                  <a:lnTo>
                    <a:pt x="0" y="144"/>
                  </a:lnTo>
                  <a:lnTo>
                    <a:pt x="1" y="146"/>
                  </a:lnTo>
                  <a:lnTo>
                    <a:pt x="4" y="148"/>
                  </a:lnTo>
                  <a:lnTo>
                    <a:pt x="5" y="149"/>
                  </a:lnTo>
                  <a:lnTo>
                    <a:pt x="8" y="149"/>
                  </a:lnTo>
                  <a:lnTo>
                    <a:pt x="9" y="146"/>
                  </a:lnTo>
                  <a:lnTo>
                    <a:pt x="9" y="146"/>
                  </a:lnTo>
                  <a:lnTo>
                    <a:pt x="20" y="136"/>
                  </a:lnTo>
                  <a:lnTo>
                    <a:pt x="30" y="125"/>
                  </a:lnTo>
                  <a:lnTo>
                    <a:pt x="54" y="107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27" y="55"/>
                  </a:lnTo>
                  <a:lnTo>
                    <a:pt x="150" y="39"/>
                  </a:lnTo>
                  <a:lnTo>
                    <a:pt x="200" y="10"/>
                  </a:lnTo>
                  <a:lnTo>
                    <a:pt x="200" y="10"/>
                  </a:lnTo>
                  <a:lnTo>
                    <a:pt x="201" y="9"/>
                  </a:lnTo>
                  <a:lnTo>
                    <a:pt x="203" y="8"/>
                  </a:lnTo>
                  <a:lnTo>
                    <a:pt x="201" y="2"/>
                  </a:lnTo>
                  <a:lnTo>
                    <a:pt x="199" y="0"/>
                  </a:lnTo>
                  <a:lnTo>
                    <a:pt x="196" y="0"/>
                  </a:lnTo>
                  <a:lnTo>
                    <a:pt x="194" y="1"/>
                  </a:lnTo>
                  <a:lnTo>
                    <a:pt x="19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2" name="Freeform 251"/>
            <p:cNvSpPr>
              <a:spLocks/>
            </p:cNvSpPr>
            <p:nvPr/>
          </p:nvSpPr>
          <p:spPr bwMode="auto">
            <a:xfrm>
              <a:off x="4775201" y="1074738"/>
              <a:ext cx="73025" cy="53975"/>
            </a:xfrm>
            <a:custGeom>
              <a:avLst/>
              <a:gdLst/>
              <a:ahLst/>
              <a:cxnLst>
                <a:cxn ang="0">
                  <a:pos x="179" y="2"/>
                </a:cxn>
                <a:cxn ang="0">
                  <a:pos x="179" y="2"/>
                </a:cxn>
                <a:cxn ang="0">
                  <a:pos x="131" y="27"/>
                </a:cxn>
                <a:cxn ang="0">
                  <a:pos x="107" y="40"/>
                </a:cxn>
                <a:cxn ang="0">
                  <a:pos x="84" y="55"/>
                </a:cxn>
                <a:cxn ang="0">
                  <a:pos x="62" y="71"/>
                </a:cxn>
                <a:cxn ang="0">
                  <a:pos x="41" y="88"/>
                </a:cxn>
                <a:cxn ang="0">
                  <a:pos x="20" y="105"/>
                </a:cxn>
                <a:cxn ang="0">
                  <a:pos x="1" y="125"/>
                </a:cxn>
                <a:cxn ang="0">
                  <a:pos x="1" y="125"/>
                </a:cxn>
                <a:cxn ang="0">
                  <a:pos x="0" y="127"/>
                </a:cxn>
                <a:cxn ang="0">
                  <a:pos x="0" y="129"/>
                </a:cxn>
                <a:cxn ang="0">
                  <a:pos x="1" y="132"/>
                </a:cxn>
                <a:cxn ang="0">
                  <a:pos x="5" y="135"/>
                </a:cxn>
                <a:cxn ang="0">
                  <a:pos x="7" y="134"/>
                </a:cxn>
                <a:cxn ang="0">
                  <a:pos x="9" y="132"/>
                </a:cxn>
                <a:cxn ang="0">
                  <a:pos x="9" y="132"/>
                </a:cxn>
                <a:cxn ang="0">
                  <a:pos x="28" y="114"/>
                </a:cxn>
                <a:cxn ang="0">
                  <a:pos x="49" y="96"/>
                </a:cxn>
                <a:cxn ang="0">
                  <a:pos x="69" y="79"/>
                </a:cxn>
                <a:cxn ang="0">
                  <a:pos x="92" y="64"/>
                </a:cxn>
                <a:cxn ang="0">
                  <a:pos x="114" y="50"/>
                </a:cxn>
                <a:cxn ang="0">
                  <a:pos x="138" y="36"/>
                </a:cxn>
                <a:cxn ang="0">
                  <a:pos x="185" y="11"/>
                </a:cxn>
                <a:cxn ang="0">
                  <a:pos x="185" y="11"/>
                </a:cxn>
                <a:cxn ang="0">
                  <a:pos x="187" y="10"/>
                </a:cxn>
                <a:cxn ang="0">
                  <a:pos x="187" y="7"/>
                </a:cxn>
                <a:cxn ang="0">
                  <a:pos x="187" y="3"/>
                </a:cxn>
                <a:cxn ang="0">
                  <a:pos x="183" y="0"/>
                </a:cxn>
                <a:cxn ang="0">
                  <a:pos x="182" y="0"/>
                </a:cxn>
                <a:cxn ang="0">
                  <a:pos x="179" y="2"/>
                </a:cxn>
                <a:cxn ang="0">
                  <a:pos x="179" y="2"/>
                </a:cxn>
              </a:cxnLst>
              <a:rect l="0" t="0" r="r" b="b"/>
              <a:pathLst>
                <a:path w="187" h="135">
                  <a:moveTo>
                    <a:pt x="179" y="2"/>
                  </a:moveTo>
                  <a:lnTo>
                    <a:pt x="179" y="2"/>
                  </a:lnTo>
                  <a:lnTo>
                    <a:pt x="131" y="27"/>
                  </a:lnTo>
                  <a:lnTo>
                    <a:pt x="107" y="40"/>
                  </a:lnTo>
                  <a:lnTo>
                    <a:pt x="84" y="55"/>
                  </a:lnTo>
                  <a:lnTo>
                    <a:pt x="62" y="71"/>
                  </a:lnTo>
                  <a:lnTo>
                    <a:pt x="41" y="88"/>
                  </a:lnTo>
                  <a:lnTo>
                    <a:pt x="20" y="105"/>
                  </a:lnTo>
                  <a:lnTo>
                    <a:pt x="1" y="125"/>
                  </a:lnTo>
                  <a:lnTo>
                    <a:pt x="1" y="125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1" y="132"/>
                  </a:lnTo>
                  <a:lnTo>
                    <a:pt x="5" y="135"/>
                  </a:lnTo>
                  <a:lnTo>
                    <a:pt x="7" y="134"/>
                  </a:lnTo>
                  <a:lnTo>
                    <a:pt x="9" y="132"/>
                  </a:lnTo>
                  <a:lnTo>
                    <a:pt x="9" y="132"/>
                  </a:lnTo>
                  <a:lnTo>
                    <a:pt x="28" y="114"/>
                  </a:lnTo>
                  <a:lnTo>
                    <a:pt x="49" y="96"/>
                  </a:lnTo>
                  <a:lnTo>
                    <a:pt x="69" y="79"/>
                  </a:lnTo>
                  <a:lnTo>
                    <a:pt x="92" y="64"/>
                  </a:lnTo>
                  <a:lnTo>
                    <a:pt x="114" y="50"/>
                  </a:lnTo>
                  <a:lnTo>
                    <a:pt x="138" y="36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7" y="10"/>
                  </a:lnTo>
                  <a:lnTo>
                    <a:pt x="187" y="7"/>
                  </a:lnTo>
                  <a:lnTo>
                    <a:pt x="187" y="3"/>
                  </a:lnTo>
                  <a:lnTo>
                    <a:pt x="183" y="0"/>
                  </a:lnTo>
                  <a:lnTo>
                    <a:pt x="182" y="0"/>
                  </a:lnTo>
                  <a:lnTo>
                    <a:pt x="179" y="2"/>
                  </a:lnTo>
                  <a:lnTo>
                    <a:pt x="17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3" name="Freeform 252"/>
            <p:cNvSpPr>
              <a:spLocks/>
            </p:cNvSpPr>
            <p:nvPr/>
          </p:nvSpPr>
          <p:spPr bwMode="auto">
            <a:xfrm>
              <a:off x="4778376" y="1106488"/>
              <a:ext cx="80963" cy="53975"/>
            </a:xfrm>
            <a:custGeom>
              <a:avLst/>
              <a:gdLst/>
              <a:ahLst/>
              <a:cxnLst>
                <a:cxn ang="0">
                  <a:pos x="198" y="1"/>
                </a:cxn>
                <a:cxn ang="0">
                  <a:pos x="198" y="1"/>
                </a:cxn>
                <a:cxn ang="0">
                  <a:pos x="173" y="17"/>
                </a:cxn>
                <a:cxn ang="0">
                  <a:pos x="149" y="33"/>
                </a:cxn>
                <a:cxn ang="0">
                  <a:pos x="99" y="64"/>
                </a:cxn>
                <a:cxn ang="0">
                  <a:pos x="51" y="94"/>
                </a:cxn>
                <a:cxn ang="0">
                  <a:pos x="26" y="110"/>
                </a:cxn>
                <a:cxn ang="0">
                  <a:pos x="3" y="127"/>
                </a:cxn>
                <a:cxn ang="0">
                  <a:pos x="3" y="127"/>
                </a:cxn>
                <a:cxn ang="0">
                  <a:pos x="1" y="128"/>
                </a:cxn>
                <a:cxn ang="0">
                  <a:pos x="0" y="131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7" y="137"/>
                </a:cxn>
                <a:cxn ang="0">
                  <a:pos x="9" y="136"/>
                </a:cxn>
                <a:cxn ang="0">
                  <a:pos x="9" y="136"/>
                </a:cxn>
                <a:cxn ang="0">
                  <a:pos x="33" y="120"/>
                </a:cxn>
                <a:cxn ang="0">
                  <a:pos x="56" y="105"/>
                </a:cxn>
                <a:cxn ang="0">
                  <a:pos x="106" y="73"/>
                </a:cxn>
                <a:cxn ang="0">
                  <a:pos x="154" y="43"/>
                </a:cxn>
                <a:cxn ang="0">
                  <a:pos x="179" y="28"/>
                </a:cxn>
                <a:cxn ang="0">
                  <a:pos x="203" y="11"/>
                </a:cxn>
                <a:cxn ang="0">
                  <a:pos x="203" y="11"/>
                </a:cxn>
                <a:cxn ang="0">
                  <a:pos x="204" y="9"/>
                </a:cxn>
                <a:cxn ang="0">
                  <a:pos x="205" y="7"/>
                </a:cxn>
                <a:cxn ang="0">
                  <a:pos x="204" y="3"/>
                </a:cxn>
                <a:cxn ang="0">
                  <a:pos x="203" y="1"/>
                </a:cxn>
                <a:cxn ang="0">
                  <a:pos x="201" y="0"/>
                </a:cxn>
                <a:cxn ang="0">
                  <a:pos x="199" y="0"/>
                </a:cxn>
                <a:cxn ang="0">
                  <a:pos x="198" y="1"/>
                </a:cxn>
                <a:cxn ang="0">
                  <a:pos x="198" y="1"/>
                </a:cxn>
              </a:cxnLst>
              <a:rect l="0" t="0" r="r" b="b"/>
              <a:pathLst>
                <a:path w="205" h="137">
                  <a:moveTo>
                    <a:pt x="198" y="1"/>
                  </a:moveTo>
                  <a:lnTo>
                    <a:pt x="198" y="1"/>
                  </a:lnTo>
                  <a:lnTo>
                    <a:pt x="173" y="17"/>
                  </a:lnTo>
                  <a:lnTo>
                    <a:pt x="149" y="33"/>
                  </a:lnTo>
                  <a:lnTo>
                    <a:pt x="99" y="64"/>
                  </a:lnTo>
                  <a:lnTo>
                    <a:pt x="51" y="94"/>
                  </a:lnTo>
                  <a:lnTo>
                    <a:pt x="26" y="110"/>
                  </a:lnTo>
                  <a:lnTo>
                    <a:pt x="3" y="127"/>
                  </a:lnTo>
                  <a:lnTo>
                    <a:pt x="3" y="127"/>
                  </a:lnTo>
                  <a:lnTo>
                    <a:pt x="1" y="128"/>
                  </a:lnTo>
                  <a:lnTo>
                    <a:pt x="0" y="131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7" y="137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33" y="120"/>
                  </a:lnTo>
                  <a:lnTo>
                    <a:pt x="56" y="105"/>
                  </a:lnTo>
                  <a:lnTo>
                    <a:pt x="106" y="73"/>
                  </a:lnTo>
                  <a:lnTo>
                    <a:pt x="154" y="43"/>
                  </a:lnTo>
                  <a:lnTo>
                    <a:pt x="179" y="28"/>
                  </a:lnTo>
                  <a:lnTo>
                    <a:pt x="203" y="11"/>
                  </a:lnTo>
                  <a:lnTo>
                    <a:pt x="203" y="11"/>
                  </a:lnTo>
                  <a:lnTo>
                    <a:pt x="204" y="9"/>
                  </a:lnTo>
                  <a:lnTo>
                    <a:pt x="205" y="7"/>
                  </a:lnTo>
                  <a:lnTo>
                    <a:pt x="204" y="3"/>
                  </a:lnTo>
                  <a:lnTo>
                    <a:pt x="203" y="1"/>
                  </a:lnTo>
                  <a:lnTo>
                    <a:pt x="201" y="0"/>
                  </a:lnTo>
                  <a:lnTo>
                    <a:pt x="199" y="0"/>
                  </a:lnTo>
                  <a:lnTo>
                    <a:pt x="198" y="1"/>
                  </a:lnTo>
                  <a:lnTo>
                    <a:pt x="1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4" name="Freeform 253"/>
            <p:cNvSpPr>
              <a:spLocks/>
            </p:cNvSpPr>
            <p:nvPr/>
          </p:nvSpPr>
          <p:spPr bwMode="auto">
            <a:xfrm>
              <a:off x="4773614" y="1147763"/>
              <a:ext cx="80963" cy="50800"/>
            </a:xfrm>
            <a:custGeom>
              <a:avLst/>
              <a:gdLst/>
              <a:ahLst/>
              <a:cxnLst>
                <a:cxn ang="0">
                  <a:pos x="195" y="0"/>
                </a:cxn>
                <a:cxn ang="0">
                  <a:pos x="195" y="0"/>
                </a:cxn>
                <a:cxn ang="0">
                  <a:pos x="170" y="12"/>
                </a:cxn>
                <a:cxn ang="0">
                  <a:pos x="144" y="25"/>
                </a:cxn>
                <a:cxn ang="0">
                  <a:pos x="94" y="53"/>
                </a:cxn>
                <a:cxn ang="0">
                  <a:pos x="94" y="53"/>
                </a:cxn>
                <a:cxn ang="0">
                  <a:pos x="82" y="59"/>
                </a:cxn>
                <a:cxn ang="0">
                  <a:pos x="72" y="68"/>
                </a:cxn>
                <a:cxn ang="0">
                  <a:pos x="50" y="85"/>
                </a:cxn>
                <a:cxn ang="0">
                  <a:pos x="27" y="104"/>
                </a:cxn>
                <a:cxn ang="0">
                  <a:pos x="16" y="112"/>
                </a:cxn>
                <a:cxn ang="0">
                  <a:pos x="4" y="118"/>
                </a:cxn>
                <a:cxn ang="0">
                  <a:pos x="4" y="118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3"/>
                </a:cxn>
                <a:cxn ang="0">
                  <a:pos x="1" y="125"/>
                </a:cxn>
                <a:cxn ang="0">
                  <a:pos x="5" y="127"/>
                </a:cxn>
                <a:cxn ang="0">
                  <a:pos x="6" y="129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21" y="121"/>
                </a:cxn>
                <a:cxn ang="0">
                  <a:pos x="33" y="113"/>
                </a:cxn>
                <a:cxn ang="0">
                  <a:pos x="55" y="96"/>
                </a:cxn>
                <a:cxn ang="0">
                  <a:pos x="77" y="79"/>
                </a:cxn>
                <a:cxn ang="0">
                  <a:pos x="89" y="70"/>
                </a:cxn>
                <a:cxn ang="0">
                  <a:pos x="101" y="62"/>
                </a:cxn>
                <a:cxn ang="0">
                  <a:pos x="101" y="62"/>
                </a:cxn>
                <a:cxn ang="0">
                  <a:pos x="124" y="49"/>
                </a:cxn>
                <a:cxn ang="0">
                  <a:pos x="150" y="36"/>
                </a:cxn>
                <a:cxn ang="0">
                  <a:pos x="200" y="11"/>
                </a:cxn>
                <a:cxn ang="0">
                  <a:pos x="200" y="11"/>
                </a:cxn>
                <a:cxn ang="0">
                  <a:pos x="203" y="10"/>
                </a:cxn>
                <a:cxn ang="0">
                  <a:pos x="203" y="7"/>
                </a:cxn>
                <a:cxn ang="0">
                  <a:pos x="203" y="6"/>
                </a:cxn>
                <a:cxn ang="0">
                  <a:pos x="203" y="3"/>
                </a:cxn>
                <a:cxn ang="0">
                  <a:pos x="199" y="0"/>
                </a:cxn>
                <a:cxn ang="0">
                  <a:pos x="197" y="0"/>
                </a:cxn>
                <a:cxn ang="0">
                  <a:pos x="195" y="0"/>
                </a:cxn>
                <a:cxn ang="0">
                  <a:pos x="195" y="0"/>
                </a:cxn>
              </a:cxnLst>
              <a:rect l="0" t="0" r="r" b="b"/>
              <a:pathLst>
                <a:path w="203" h="129">
                  <a:moveTo>
                    <a:pt x="195" y="0"/>
                  </a:moveTo>
                  <a:lnTo>
                    <a:pt x="195" y="0"/>
                  </a:lnTo>
                  <a:lnTo>
                    <a:pt x="170" y="12"/>
                  </a:lnTo>
                  <a:lnTo>
                    <a:pt x="144" y="25"/>
                  </a:lnTo>
                  <a:lnTo>
                    <a:pt x="94" y="53"/>
                  </a:lnTo>
                  <a:lnTo>
                    <a:pt x="94" y="53"/>
                  </a:lnTo>
                  <a:lnTo>
                    <a:pt x="82" y="59"/>
                  </a:lnTo>
                  <a:lnTo>
                    <a:pt x="72" y="68"/>
                  </a:lnTo>
                  <a:lnTo>
                    <a:pt x="50" y="85"/>
                  </a:lnTo>
                  <a:lnTo>
                    <a:pt x="27" y="104"/>
                  </a:lnTo>
                  <a:lnTo>
                    <a:pt x="16" y="11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1" y="125"/>
                  </a:lnTo>
                  <a:lnTo>
                    <a:pt x="5" y="127"/>
                  </a:lnTo>
                  <a:lnTo>
                    <a:pt x="6" y="129"/>
                  </a:lnTo>
                  <a:lnTo>
                    <a:pt x="9" y="127"/>
                  </a:lnTo>
                  <a:lnTo>
                    <a:pt x="9" y="127"/>
                  </a:lnTo>
                  <a:lnTo>
                    <a:pt x="21" y="121"/>
                  </a:lnTo>
                  <a:lnTo>
                    <a:pt x="33" y="113"/>
                  </a:lnTo>
                  <a:lnTo>
                    <a:pt x="55" y="96"/>
                  </a:lnTo>
                  <a:lnTo>
                    <a:pt x="77" y="79"/>
                  </a:lnTo>
                  <a:lnTo>
                    <a:pt x="89" y="70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24" y="49"/>
                  </a:lnTo>
                  <a:lnTo>
                    <a:pt x="150" y="36"/>
                  </a:lnTo>
                  <a:lnTo>
                    <a:pt x="200" y="11"/>
                  </a:lnTo>
                  <a:lnTo>
                    <a:pt x="200" y="11"/>
                  </a:lnTo>
                  <a:lnTo>
                    <a:pt x="203" y="10"/>
                  </a:lnTo>
                  <a:lnTo>
                    <a:pt x="203" y="7"/>
                  </a:lnTo>
                  <a:lnTo>
                    <a:pt x="203" y="6"/>
                  </a:lnTo>
                  <a:lnTo>
                    <a:pt x="203" y="3"/>
                  </a:lnTo>
                  <a:lnTo>
                    <a:pt x="199" y="0"/>
                  </a:lnTo>
                  <a:lnTo>
                    <a:pt x="197" y="0"/>
                  </a:lnTo>
                  <a:lnTo>
                    <a:pt x="195" y="0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5" name="Freeform 254"/>
            <p:cNvSpPr>
              <a:spLocks/>
            </p:cNvSpPr>
            <p:nvPr/>
          </p:nvSpPr>
          <p:spPr bwMode="auto">
            <a:xfrm>
              <a:off x="4710114" y="1185863"/>
              <a:ext cx="138113" cy="88900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340" y="0"/>
                </a:cxn>
                <a:cxn ang="0">
                  <a:pos x="331" y="2"/>
                </a:cxn>
                <a:cxn ang="0">
                  <a:pos x="322" y="5"/>
                </a:cxn>
                <a:cxn ang="0">
                  <a:pos x="314" y="11"/>
                </a:cxn>
                <a:cxn ang="0">
                  <a:pos x="305" y="16"/>
                </a:cxn>
                <a:cxn ang="0">
                  <a:pos x="289" y="29"/>
                </a:cxn>
                <a:cxn ang="0">
                  <a:pos x="275" y="41"/>
                </a:cxn>
                <a:cxn ang="0">
                  <a:pos x="275" y="41"/>
                </a:cxn>
                <a:cxn ang="0">
                  <a:pos x="251" y="56"/>
                </a:cxn>
                <a:cxn ang="0">
                  <a:pos x="227" y="71"/>
                </a:cxn>
                <a:cxn ang="0">
                  <a:pos x="177" y="100"/>
                </a:cxn>
                <a:cxn ang="0">
                  <a:pos x="177" y="100"/>
                </a:cxn>
                <a:cxn ang="0">
                  <a:pos x="126" y="127"/>
                </a:cxn>
                <a:cxn ang="0">
                  <a:pos x="100" y="141"/>
                </a:cxn>
                <a:cxn ang="0">
                  <a:pos x="75" y="157"/>
                </a:cxn>
                <a:cxn ang="0">
                  <a:pos x="75" y="157"/>
                </a:cxn>
                <a:cxn ang="0">
                  <a:pos x="50" y="175"/>
                </a:cxn>
                <a:cxn ang="0">
                  <a:pos x="26" y="194"/>
                </a:cxn>
                <a:cxn ang="0">
                  <a:pos x="26" y="194"/>
                </a:cxn>
                <a:cxn ang="0">
                  <a:pos x="13" y="203"/>
                </a:cxn>
                <a:cxn ang="0">
                  <a:pos x="7" y="208"/>
                </a:cxn>
                <a:cxn ang="0">
                  <a:pos x="2" y="213"/>
                </a:cxn>
                <a:cxn ang="0">
                  <a:pos x="2" y="213"/>
                </a:cxn>
                <a:cxn ang="0">
                  <a:pos x="0" y="216"/>
                </a:cxn>
                <a:cxn ang="0">
                  <a:pos x="0" y="219"/>
                </a:cxn>
                <a:cxn ang="0">
                  <a:pos x="2" y="220"/>
                </a:cxn>
                <a:cxn ang="0">
                  <a:pos x="3" y="221"/>
                </a:cxn>
                <a:cxn ang="0">
                  <a:pos x="7" y="223"/>
                </a:cxn>
                <a:cxn ang="0">
                  <a:pos x="9" y="221"/>
                </a:cxn>
                <a:cxn ang="0">
                  <a:pos x="11" y="220"/>
                </a:cxn>
                <a:cxn ang="0">
                  <a:pos x="11" y="220"/>
                </a:cxn>
                <a:cxn ang="0">
                  <a:pos x="20" y="212"/>
                </a:cxn>
                <a:cxn ang="0">
                  <a:pos x="29" y="204"/>
                </a:cxn>
                <a:cxn ang="0">
                  <a:pos x="49" y="191"/>
                </a:cxn>
                <a:cxn ang="0">
                  <a:pos x="49" y="191"/>
                </a:cxn>
                <a:cxn ang="0">
                  <a:pos x="70" y="175"/>
                </a:cxn>
                <a:cxn ang="0">
                  <a:pos x="89" y="161"/>
                </a:cxn>
                <a:cxn ang="0">
                  <a:pos x="89" y="161"/>
                </a:cxn>
                <a:cxn ang="0">
                  <a:pos x="110" y="148"/>
                </a:cxn>
                <a:cxn ang="0">
                  <a:pos x="131" y="136"/>
                </a:cxn>
                <a:cxn ang="0">
                  <a:pos x="174" y="114"/>
                </a:cxn>
                <a:cxn ang="0">
                  <a:pos x="174" y="114"/>
                </a:cxn>
                <a:cxn ang="0">
                  <a:pos x="216" y="92"/>
                </a:cxn>
                <a:cxn ang="0">
                  <a:pos x="255" y="67"/>
                </a:cxn>
                <a:cxn ang="0">
                  <a:pos x="255" y="67"/>
                </a:cxn>
                <a:cxn ang="0">
                  <a:pos x="276" y="54"/>
                </a:cxn>
                <a:cxn ang="0">
                  <a:pos x="296" y="39"/>
                </a:cxn>
                <a:cxn ang="0">
                  <a:pos x="296" y="39"/>
                </a:cxn>
                <a:cxn ang="0">
                  <a:pos x="317" y="22"/>
                </a:cxn>
                <a:cxn ang="0">
                  <a:pos x="329" y="15"/>
                </a:cxn>
                <a:cxn ang="0">
                  <a:pos x="335" y="12"/>
                </a:cxn>
                <a:cxn ang="0">
                  <a:pos x="340" y="12"/>
                </a:cxn>
                <a:cxn ang="0">
                  <a:pos x="340" y="12"/>
                </a:cxn>
                <a:cxn ang="0">
                  <a:pos x="343" y="11"/>
                </a:cxn>
                <a:cxn ang="0">
                  <a:pos x="344" y="9"/>
                </a:cxn>
                <a:cxn ang="0">
                  <a:pos x="346" y="5"/>
                </a:cxn>
                <a:cxn ang="0">
                  <a:pos x="346" y="3"/>
                </a:cxn>
                <a:cxn ang="0">
                  <a:pos x="344" y="2"/>
                </a:cxn>
                <a:cxn ang="0">
                  <a:pos x="343" y="0"/>
                </a:cxn>
                <a:cxn ang="0">
                  <a:pos x="340" y="0"/>
                </a:cxn>
                <a:cxn ang="0">
                  <a:pos x="340" y="0"/>
                </a:cxn>
              </a:cxnLst>
              <a:rect l="0" t="0" r="r" b="b"/>
              <a:pathLst>
                <a:path w="346" h="223">
                  <a:moveTo>
                    <a:pt x="340" y="0"/>
                  </a:moveTo>
                  <a:lnTo>
                    <a:pt x="340" y="0"/>
                  </a:lnTo>
                  <a:lnTo>
                    <a:pt x="331" y="2"/>
                  </a:lnTo>
                  <a:lnTo>
                    <a:pt x="322" y="5"/>
                  </a:lnTo>
                  <a:lnTo>
                    <a:pt x="314" y="11"/>
                  </a:lnTo>
                  <a:lnTo>
                    <a:pt x="305" y="16"/>
                  </a:lnTo>
                  <a:lnTo>
                    <a:pt x="289" y="29"/>
                  </a:lnTo>
                  <a:lnTo>
                    <a:pt x="275" y="41"/>
                  </a:lnTo>
                  <a:lnTo>
                    <a:pt x="275" y="41"/>
                  </a:lnTo>
                  <a:lnTo>
                    <a:pt x="251" y="56"/>
                  </a:lnTo>
                  <a:lnTo>
                    <a:pt x="227" y="71"/>
                  </a:lnTo>
                  <a:lnTo>
                    <a:pt x="177" y="100"/>
                  </a:lnTo>
                  <a:lnTo>
                    <a:pt x="177" y="100"/>
                  </a:lnTo>
                  <a:lnTo>
                    <a:pt x="126" y="127"/>
                  </a:lnTo>
                  <a:lnTo>
                    <a:pt x="100" y="141"/>
                  </a:lnTo>
                  <a:lnTo>
                    <a:pt x="75" y="157"/>
                  </a:lnTo>
                  <a:lnTo>
                    <a:pt x="75" y="157"/>
                  </a:lnTo>
                  <a:lnTo>
                    <a:pt x="50" y="17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13" y="203"/>
                  </a:lnTo>
                  <a:lnTo>
                    <a:pt x="7" y="208"/>
                  </a:lnTo>
                  <a:lnTo>
                    <a:pt x="2" y="213"/>
                  </a:lnTo>
                  <a:lnTo>
                    <a:pt x="2" y="213"/>
                  </a:lnTo>
                  <a:lnTo>
                    <a:pt x="0" y="216"/>
                  </a:lnTo>
                  <a:lnTo>
                    <a:pt x="0" y="219"/>
                  </a:lnTo>
                  <a:lnTo>
                    <a:pt x="2" y="220"/>
                  </a:lnTo>
                  <a:lnTo>
                    <a:pt x="3" y="221"/>
                  </a:lnTo>
                  <a:lnTo>
                    <a:pt x="7" y="223"/>
                  </a:lnTo>
                  <a:lnTo>
                    <a:pt x="9" y="221"/>
                  </a:lnTo>
                  <a:lnTo>
                    <a:pt x="11" y="220"/>
                  </a:lnTo>
                  <a:lnTo>
                    <a:pt x="11" y="220"/>
                  </a:lnTo>
                  <a:lnTo>
                    <a:pt x="20" y="212"/>
                  </a:lnTo>
                  <a:lnTo>
                    <a:pt x="29" y="204"/>
                  </a:lnTo>
                  <a:lnTo>
                    <a:pt x="49" y="191"/>
                  </a:lnTo>
                  <a:lnTo>
                    <a:pt x="49" y="191"/>
                  </a:lnTo>
                  <a:lnTo>
                    <a:pt x="70" y="175"/>
                  </a:lnTo>
                  <a:lnTo>
                    <a:pt x="89" y="161"/>
                  </a:lnTo>
                  <a:lnTo>
                    <a:pt x="89" y="161"/>
                  </a:lnTo>
                  <a:lnTo>
                    <a:pt x="110" y="148"/>
                  </a:lnTo>
                  <a:lnTo>
                    <a:pt x="131" y="136"/>
                  </a:lnTo>
                  <a:lnTo>
                    <a:pt x="174" y="114"/>
                  </a:lnTo>
                  <a:lnTo>
                    <a:pt x="174" y="114"/>
                  </a:lnTo>
                  <a:lnTo>
                    <a:pt x="216" y="92"/>
                  </a:lnTo>
                  <a:lnTo>
                    <a:pt x="255" y="67"/>
                  </a:lnTo>
                  <a:lnTo>
                    <a:pt x="255" y="67"/>
                  </a:lnTo>
                  <a:lnTo>
                    <a:pt x="276" y="54"/>
                  </a:lnTo>
                  <a:lnTo>
                    <a:pt x="296" y="39"/>
                  </a:lnTo>
                  <a:lnTo>
                    <a:pt x="296" y="39"/>
                  </a:lnTo>
                  <a:lnTo>
                    <a:pt x="317" y="22"/>
                  </a:lnTo>
                  <a:lnTo>
                    <a:pt x="329" y="15"/>
                  </a:lnTo>
                  <a:lnTo>
                    <a:pt x="335" y="12"/>
                  </a:lnTo>
                  <a:lnTo>
                    <a:pt x="340" y="12"/>
                  </a:lnTo>
                  <a:lnTo>
                    <a:pt x="340" y="12"/>
                  </a:lnTo>
                  <a:lnTo>
                    <a:pt x="343" y="11"/>
                  </a:lnTo>
                  <a:lnTo>
                    <a:pt x="344" y="9"/>
                  </a:lnTo>
                  <a:lnTo>
                    <a:pt x="346" y="5"/>
                  </a:lnTo>
                  <a:lnTo>
                    <a:pt x="346" y="3"/>
                  </a:lnTo>
                  <a:lnTo>
                    <a:pt x="344" y="2"/>
                  </a:lnTo>
                  <a:lnTo>
                    <a:pt x="343" y="0"/>
                  </a:lnTo>
                  <a:lnTo>
                    <a:pt x="340" y="0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6" name="Freeform 255"/>
            <p:cNvSpPr>
              <a:spLocks/>
            </p:cNvSpPr>
            <p:nvPr/>
          </p:nvSpPr>
          <p:spPr bwMode="auto">
            <a:xfrm>
              <a:off x="4752976" y="1223963"/>
              <a:ext cx="82550" cy="52388"/>
            </a:xfrm>
            <a:custGeom>
              <a:avLst/>
              <a:gdLst/>
              <a:ahLst/>
              <a:cxnLst>
                <a:cxn ang="0">
                  <a:pos x="197" y="1"/>
                </a:cxn>
                <a:cxn ang="0">
                  <a:pos x="197" y="1"/>
                </a:cxn>
                <a:cxn ang="0">
                  <a:pos x="171" y="16"/>
                </a:cxn>
                <a:cxn ang="0">
                  <a:pos x="146" y="31"/>
                </a:cxn>
                <a:cxn ang="0">
                  <a:pos x="121" y="48"/>
                </a:cxn>
                <a:cxn ang="0">
                  <a:pos x="97" y="64"/>
                </a:cxn>
                <a:cxn ang="0">
                  <a:pos x="97" y="64"/>
                </a:cxn>
                <a:cxn ang="0">
                  <a:pos x="50" y="92"/>
                </a:cxn>
                <a:cxn ang="0">
                  <a:pos x="26" y="106"/>
                </a:cxn>
                <a:cxn ang="0">
                  <a:pos x="2" y="120"/>
                </a:cxn>
                <a:cxn ang="0">
                  <a:pos x="2" y="120"/>
                </a:cxn>
                <a:cxn ang="0">
                  <a:pos x="1" y="124"/>
                </a:cxn>
                <a:cxn ang="0">
                  <a:pos x="0" y="127"/>
                </a:cxn>
                <a:cxn ang="0">
                  <a:pos x="2" y="129"/>
                </a:cxn>
                <a:cxn ang="0">
                  <a:pos x="6" y="131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12" y="129"/>
                </a:cxn>
                <a:cxn ang="0">
                  <a:pos x="14" y="127"/>
                </a:cxn>
                <a:cxn ang="0">
                  <a:pos x="14" y="127"/>
                </a:cxn>
                <a:cxn ang="0">
                  <a:pos x="35" y="114"/>
                </a:cxn>
                <a:cxn ang="0">
                  <a:pos x="57" y="101"/>
                </a:cxn>
                <a:cxn ang="0">
                  <a:pos x="103" y="75"/>
                </a:cxn>
                <a:cxn ang="0">
                  <a:pos x="103" y="75"/>
                </a:cxn>
                <a:cxn ang="0">
                  <a:pos x="153" y="42"/>
                </a:cxn>
                <a:cxn ang="0">
                  <a:pos x="178" y="26"/>
                </a:cxn>
                <a:cxn ang="0">
                  <a:pos x="203" y="10"/>
                </a:cxn>
                <a:cxn ang="0">
                  <a:pos x="203" y="10"/>
                </a:cxn>
                <a:cxn ang="0">
                  <a:pos x="205" y="9"/>
                </a:cxn>
                <a:cxn ang="0">
                  <a:pos x="205" y="7"/>
                </a:cxn>
                <a:cxn ang="0">
                  <a:pos x="205" y="3"/>
                </a:cxn>
                <a:cxn ang="0">
                  <a:pos x="201" y="0"/>
                </a:cxn>
                <a:cxn ang="0">
                  <a:pos x="200" y="0"/>
                </a:cxn>
                <a:cxn ang="0">
                  <a:pos x="197" y="1"/>
                </a:cxn>
                <a:cxn ang="0">
                  <a:pos x="197" y="1"/>
                </a:cxn>
              </a:cxnLst>
              <a:rect l="0" t="0" r="r" b="b"/>
              <a:pathLst>
                <a:path w="205" h="131">
                  <a:moveTo>
                    <a:pt x="197" y="1"/>
                  </a:moveTo>
                  <a:lnTo>
                    <a:pt x="197" y="1"/>
                  </a:lnTo>
                  <a:lnTo>
                    <a:pt x="171" y="16"/>
                  </a:lnTo>
                  <a:lnTo>
                    <a:pt x="146" y="31"/>
                  </a:lnTo>
                  <a:lnTo>
                    <a:pt x="121" y="48"/>
                  </a:lnTo>
                  <a:lnTo>
                    <a:pt x="97" y="64"/>
                  </a:lnTo>
                  <a:lnTo>
                    <a:pt x="97" y="64"/>
                  </a:lnTo>
                  <a:lnTo>
                    <a:pt x="50" y="92"/>
                  </a:lnTo>
                  <a:lnTo>
                    <a:pt x="26" y="106"/>
                  </a:lnTo>
                  <a:lnTo>
                    <a:pt x="2" y="120"/>
                  </a:lnTo>
                  <a:lnTo>
                    <a:pt x="2" y="120"/>
                  </a:lnTo>
                  <a:lnTo>
                    <a:pt x="1" y="124"/>
                  </a:lnTo>
                  <a:lnTo>
                    <a:pt x="0" y="127"/>
                  </a:lnTo>
                  <a:lnTo>
                    <a:pt x="2" y="129"/>
                  </a:lnTo>
                  <a:lnTo>
                    <a:pt x="6" y="131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12" y="129"/>
                  </a:lnTo>
                  <a:lnTo>
                    <a:pt x="14" y="127"/>
                  </a:lnTo>
                  <a:lnTo>
                    <a:pt x="14" y="127"/>
                  </a:lnTo>
                  <a:lnTo>
                    <a:pt x="35" y="114"/>
                  </a:lnTo>
                  <a:lnTo>
                    <a:pt x="57" y="101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53" y="42"/>
                  </a:lnTo>
                  <a:lnTo>
                    <a:pt x="178" y="26"/>
                  </a:lnTo>
                  <a:lnTo>
                    <a:pt x="203" y="10"/>
                  </a:lnTo>
                  <a:lnTo>
                    <a:pt x="203" y="10"/>
                  </a:lnTo>
                  <a:lnTo>
                    <a:pt x="205" y="9"/>
                  </a:lnTo>
                  <a:lnTo>
                    <a:pt x="205" y="7"/>
                  </a:lnTo>
                  <a:lnTo>
                    <a:pt x="205" y="3"/>
                  </a:lnTo>
                  <a:lnTo>
                    <a:pt x="201" y="0"/>
                  </a:lnTo>
                  <a:lnTo>
                    <a:pt x="200" y="0"/>
                  </a:lnTo>
                  <a:lnTo>
                    <a:pt x="197" y="1"/>
                  </a:lnTo>
                  <a:lnTo>
                    <a:pt x="19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7" name="Freeform 256"/>
            <p:cNvSpPr>
              <a:spLocks/>
            </p:cNvSpPr>
            <p:nvPr/>
          </p:nvSpPr>
          <p:spPr bwMode="auto">
            <a:xfrm>
              <a:off x="4802189" y="1249363"/>
              <a:ext cx="50800" cy="39688"/>
            </a:xfrm>
            <a:custGeom>
              <a:avLst/>
              <a:gdLst/>
              <a:ahLst/>
              <a:cxnLst>
                <a:cxn ang="0">
                  <a:pos x="119" y="1"/>
                </a:cxn>
                <a:cxn ang="0">
                  <a:pos x="119" y="1"/>
                </a:cxn>
                <a:cxn ang="0">
                  <a:pos x="87" y="22"/>
                </a:cxn>
                <a:cxn ang="0">
                  <a:pos x="70" y="32"/>
                </a:cxn>
                <a:cxn ang="0">
                  <a:pos x="54" y="44"/>
                </a:cxn>
                <a:cxn ang="0">
                  <a:pos x="54" y="44"/>
                </a:cxn>
                <a:cxn ang="0">
                  <a:pos x="25" y="68"/>
                </a:cxn>
                <a:cxn ang="0">
                  <a:pos x="12" y="80"/>
                </a:cxn>
                <a:cxn ang="0">
                  <a:pos x="5" y="86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7"/>
                </a:cxn>
                <a:cxn ang="0">
                  <a:pos x="0" y="98"/>
                </a:cxn>
                <a:cxn ang="0">
                  <a:pos x="3" y="102"/>
                </a:cxn>
                <a:cxn ang="0">
                  <a:pos x="7" y="102"/>
                </a:cxn>
                <a:cxn ang="0">
                  <a:pos x="9" y="102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16" y="93"/>
                </a:cxn>
                <a:cxn ang="0">
                  <a:pos x="21" y="86"/>
                </a:cxn>
                <a:cxn ang="0">
                  <a:pos x="34" y="74"/>
                </a:cxn>
                <a:cxn ang="0">
                  <a:pos x="49" y="64"/>
                </a:cxn>
                <a:cxn ang="0">
                  <a:pos x="62" y="52"/>
                </a:cxn>
                <a:cxn ang="0">
                  <a:pos x="62" y="52"/>
                </a:cxn>
                <a:cxn ang="0">
                  <a:pos x="77" y="40"/>
                </a:cxn>
                <a:cxn ang="0">
                  <a:pos x="93" y="30"/>
                </a:cxn>
                <a:cxn ang="0">
                  <a:pos x="110" y="21"/>
                </a:cxn>
                <a:cxn ang="0">
                  <a:pos x="126" y="10"/>
                </a:cxn>
                <a:cxn ang="0">
                  <a:pos x="126" y="10"/>
                </a:cxn>
                <a:cxn ang="0">
                  <a:pos x="127" y="9"/>
                </a:cxn>
                <a:cxn ang="0">
                  <a:pos x="128" y="6"/>
                </a:cxn>
                <a:cxn ang="0">
                  <a:pos x="127" y="2"/>
                </a:cxn>
                <a:cxn ang="0">
                  <a:pos x="126" y="1"/>
                </a:cxn>
                <a:cxn ang="0">
                  <a:pos x="124" y="0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9" y="1"/>
                </a:cxn>
              </a:cxnLst>
              <a:rect l="0" t="0" r="r" b="b"/>
              <a:pathLst>
                <a:path w="128" h="102">
                  <a:moveTo>
                    <a:pt x="119" y="1"/>
                  </a:moveTo>
                  <a:lnTo>
                    <a:pt x="119" y="1"/>
                  </a:lnTo>
                  <a:lnTo>
                    <a:pt x="87" y="22"/>
                  </a:lnTo>
                  <a:lnTo>
                    <a:pt x="70" y="32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25" y="68"/>
                  </a:lnTo>
                  <a:lnTo>
                    <a:pt x="12" y="80"/>
                  </a:lnTo>
                  <a:lnTo>
                    <a:pt x="5" y="86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0" y="98"/>
                  </a:lnTo>
                  <a:lnTo>
                    <a:pt x="3" y="102"/>
                  </a:lnTo>
                  <a:lnTo>
                    <a:pt x="7" y="102"/>
                  </a:lnTo>
                  <a:lnTo>
                    <a:pt x="9" y="102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6" y="93"/>
                  </a:lnTo>
                  <a:lnTo>
                    <a:pt x="21" y="86"/>
                  </a:lnTo>
                  <a:lnTo>
                    <a:pt x="34" y="74"/>
                  </a:lnTo>
                  <a:lnTo>
                    <a:pt x="49" y="64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77" y="40"/>
                  </a:lnTo>
                  <a:lnTo>
                    <a:pt x="93" y="30"/>
                  </a:lnTo>
                  <a:lnTo>
                    <a:pt x="110" y="2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7" y="9"/>
                  </a:lnTo>
                  <a:lnTo>
                    <a:pt x="128" y="6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19" y="1"/>
                  </a:lnTo>
                  <a:lnTo>
                    <a:pt x="1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8" name="Freeform 257"/>
            <p:cNvSpPr>
              <a:spLocks/>
            </p:cNvSpPr>
            <p:nvPr/>
          </p:nvSpPr>
          <p:spPr bwMode="auto">
            <a:xfrm>
              <a:off x="4803776" y="1279526"/>
              <a:ext cx="50800" cy="38100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0"/>
                </a:cxn>
                <a:cxn ang="0">
                  <a:pos x="47" y="45"/>
                </a:cxn>
                <a:cxn ang="0">
                  <a:pos x="47" y="45"/>
                </a:cxn>
                <a:cxn ang="0">
                  <a:pos x="34" y="54"/>
                </a:cxn>
                <a:cxn ang="0">
                  <a:pos x="20" y="64"/>
                </a:cxn>
                <a:cxn ang="0">
                  <a:pos x="13" y="70"/>
                </a:cxn>
                <a:cxn ang="0">
                  <a:pos x="8" y="76"/>
                </a:cxn>
                <a:cxn ang="0">
                  <a:pos x="4" y="83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2" y="95"/>
                </a:cxn>
                <a:cxn ang="0">
                  <a:pos x="4" y="97"/>
                </a:cxn>
                <a:cxn ang="0">
                  <a:pos x="10" y="96"/>
                </a:cxn>
                <a:cxn ang="0">
                  <a:pos x="11" y="95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5" y="85"/>
                </a:cxn>
                <a:cxn ang="0">
                  <a:pos x="21" y="79"/>
                </a:cxn>
                <a:cxn ang="0">
                  <a:pos x="28" y="72"/>
                </a:cxn>
                <a:cxn ang="0">
                  <a:pos x="36" y="66"/>
                </a:cxn>
                <a:cxn ang="0">
                  <a:pos x="53" y="55"/>
                </a:cxn>
                <a:cxn ang="0">
                  <a:pos x="67" y="46"/>
                </a:cxn>
                <a:cxn ang="0">
                  <a:pos x="67" y="46"/>
                </a:cxn>
                <a:cxn ang="0">
                  <a:pos x="82" y="37"/>
                </a:cxn>
                <a:cxn ang="0">
                  <a:pos x="97" y="28"/>
                </a:cxn>
                <a:cxn ang="0">
                  <a:pos x="126" y="11"/>
                </a:cxn>
                <a:cxn ang="0">
                  <a:pos x="126" y="11"/>
                </a:cxn>
                <a:cxn ang="0">
                  <a:pos x="129" y="9"/>
                </a:cxn>
                <a:cxn ang="0">
                  <a:pos x="129" y="7"/>
                </a:cxn>
                <a:cxn ang="0">
                  <a:pos x="129" y="3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1" y="0"/>
                </a:cxn>
              </a:cxnLst>
              <a:rect l="0" t="0" r="r" b="b"/>
              <a:pathLst>
                <a:path w="129" h="97">
                  <a:moveTo>
                    <a:pt x="121" y="0"/>
                  </a:moveTo>
                  <a:lnTo>
                    <a:pt x="121" y="0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34" y="54"/>
                  </a:lnTo>
                  <a:lnTo>
                    <a:pt x="20" y="64"/>
                  </a:lnTo>
                  <a:lnTo>
                    <a:pt x="13" y="70"/>
                  </a:lnTo>
                  <a:lnTo>
                    <a:pt x="8" y="76"/>
                  </a:lnTo>
                  <a:lnTo>
                    <a:pt x="4" y="8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4" y="97"/>
                  </a:lnTo>
                  <a:lnTo>
                    <a:pt x="10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2" y="93"/>
                  </a:lnTo>
                  <a:lnTo>
                    <a:pt x="15" y="85"/>
                  </a:lnTo>
                  <a:lnTo>
                    <a:pt x="21" y="79"/>
                  </a:lnTo>
                  <a:lnTo>
                    <a:pt x="28" y="72"/>
                  </a:lnTo>
                  <a:lnTo>
                    <a:pt x="36" y="66"/>
                  </a:lnTo>
                  <a:lnTo>
                    <a:pt x="53" y="55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82" y="37"/>
                  </a:lnTo>
                  <a:lnTo>
                    <a:pt x="97" y="28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9" y="9"/>
                  </a:lnTo>
                  <a:lnTo>
                    <a:pt x="129" y="7"/>
                  </a:lnTo>
                  <a:lnTo>
                    <a:pt x="129" y="3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9" name="Freeform 258"/>
            <p:cNvSpPr>
              <a:spLocks/>
            </p:cNvSpPr>
            <p:nvPr/>
          </p:nvSpPr>
          <p:spPr bwMode="auto">
            <a:xfrm>
              <a:off x="4799014" y="1304926"/>
              <a:ext cx="65088" cy="39688"/>
            </a:xfrm>
            <a:custGeom>
              <a:avLst/>
              <a:gdLst/>
              <a:ahLst/>
              <a:cxnLst>
                <a:cxn ang="0">
                  <a:pos x="154" y="1"/>
                </a:cxn>
                <a:cxn ang="0">
                  <a:pos x="154" y="1"/>
                </a:cxn>
                <a:cxn ang="0">
                  <a:pos x="134" y="13"/>
                </a:cxn>
                <a:cxn ang="0">
                  <a:pos x="113" y="22"/>
                </a:cxn>
                <a:cxn ang="0">
                  <a:pos x="93" y="32"/>
                </a:cxn>
                <a:cxn ang="0">
                  <a:pos x="73" y="44"/>
                </a:cxn>
                <a:cxn ang="0">
                  <a:pos x="73" y="44"/>
                </a:cxn>
                <a:cxn ang="0">
                  <a:pos x="36" y="66"/>
                </a:cxn>
                <a:cxn ang="0">
                  <a:pos x="18" y="80"/>
                </a:cxn>
                <a:cxn ang="0">
                  <a:pos x="2" y="93"/>
                </a:cxn>
                <a:cxn ang="0">
                  <a:pos x="2" y="93"/>
                </a:cxn>
                <a:cxn ang="0">
                  <a:pos x="1" y="95"/>
                </a:cxn>
                <a:cxn ang="0">
                  <a:pos x="0" y="97"/>
                </a:cxn>
                <a:cxn ang="0">
                  <a:pos x="1" y="99"/>
                </a:cxn>
                <a:cxn ang="0">
                  <a:pos x="2" y="100"/>
                </a:cxn>
                <a:cxn ang="0">
                  <a:pos x="6" y="102"/>
                </a:cxn>
                <a:cxn ang="0">
                  <a:pos x="7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28" y="87"/>
                </a:cxn>
                <a:cxn ang="0">
                  <a:pos x="47" y="73"/>
                </a:cxn>
                <a:cxn ang="0">
                  <a:pos x="86" y="49"/>
                </a:cxn>
                <a:cxn ang="0">
                  <a:pos x="86" y="49"/>
                </a:cxn>
                <a:cxn ang="0">
                  <a:pos x="104" y="39"/>
                </a:cxn>
                <a:cxn ang="0">
                  <a:pos x="124" y="30"/>
                </a:cxn>
                <a:cxn ang="0">
                  <a:pos x="142" y="21"/>
                </a:cxn>
                <a:cxn ang="0">
                  <a:pos x="161" y="10"/>
                </a:cxn>
                <a:cxn ang="0">
                  <a:pos x="161" y="10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2" y="2"/>
                </a:cxn>
                <a:cxn ang="0">
                  <a:pos x="159" y="0"/>
                </a:cxn>
                <a:cxn ang="0">
                  <a:pos x="157" y="0"/>
                </a:cxn>
                <a:cxn ang="0">
                  <a:pos x="154" y="1"/>
                </a:cxn>
                <a:cxn ang="0">
                  <a:pos x="154" y="1"/>
                </a:cxn>
              </a:cxnLst>
              <a:rect l="0" t="0" r="r" b="b"/>
              <a:pathLst>
                <a:path w="163" h="102">
                  <a:moveTo>
                    <a:pt x="154" y="1"/>
                  </a:moveTo>
                  <a:lnTo>
                    <a:pt x="154" y="1"/>
                  </a:lnTo>
                  <a:lnTo>
                    <a:pt x="134" y="13"/>
                  </a:lnTo>
                  <a:lnTo>
                    <a:pt x="113" y="22"/>
                  </a:lnTo>
                  <a:lnTo>
                    <a:pt x="93" y="32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36" y="66"/>
                  </a:lnTo>
                  <a:lnTo>
                    <a:pt x="18" y="80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1" y="95"/>
                  </a:lnTo>
                  <a:lnTo>
                    <a:pt x="0" y="97"/>
                  </a:lnTo>
                  <a:lnTo>
                    <a:pt x="1" y="99"/>
                  </a:lnTo>
                  <a:lnTo>
                    <a:pt x="2" y="100"/>
                  </a:lnTo>
                  <a:lnTo>
                    <a:pt x="6" y="102"/>
                  </a:lnTo>
                  <a:lnTo>
                    <a:pt x="7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28" y="87"/>
                  </a:lnTo>
                  <a:lnTo>
                    <a:pt x="47" y="73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104" y="39"/>
                  </a:lnTo>
                  <a:lnTo>
                    <a:pt x="124" y="30"/>
                  </a:lnTo>
                  <a:lnTo>
                    <a:pt x="142" y="21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2" y="2"/>
                  </a:lnTo>
                  <a:lnTo>
                    <a:pt x="159" y="0"/>
                  </a:lnTo>
                  <a:lnTo>
                    <a:pt x="157" y="0"/>
                  </a:lnTo>
                  <a:lnTo>
                    <a:pt x="154" y="1"/>
                  </a:lnTo>
                  <a:lnTo>
                    <a:pt x="1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0" name="Freeform 259"/>
            <p:cNvSpPr>
              <a:spLocks/>
            </p:cNvSpPr>
            <p:nvPr/>
          </p:nvSpPr>
          <p:spPr bwMode="auto">
            <a:xfrm>
              <a:off x="4754564" y="1338263"/>
              <a:ext cx="100013" cy="66675"/>
            </a:xfrm>
            <a:custGeom>
              <a:avLst/>
              <a:gdLst/>
              <a:ahLst/>
              <a:cxnLst>
                <a:cxn ang="0">
                  <a:pos x="245" y="1"/>
                </a:cxn>
                <a:cxn ang="0">
                  <a:pos x="245" y="1"/>
                </a:cxn>
                <a:cxn ang="0">
                  <a:pos x="232" y="11"/>
                </a:cxn>
                <a:cxn ang="0">
                  <a:pos x="217" y="18"/>
                </a:cxn>
                <a:cxn ang="0">
                  <a:pos x="204" y="26"/>
                </a:cxn>
                <a:cxn ang="0">
                  <a:pos x="191" y="35"/>
                </a:cxn>
                <a:cxn ang="0">
                  <a:pos x="191" y="35"/>
                </a:cxn>
                <a:cxn ang="0">
                  <a:pos x="161" y="58"/>
                </a:cxn>
                <a:cxn ang="0">
                  <a:pos x="147" y="68"/>
                </a:cxn>
                <a:cxn ang="0">
                  <a:pos x="131" y="79"/>
                </a:cxn>
                <a:cxn ang="0">
                  <a:pos x="131" y="79"/>
                </a:cxn>
                <a:cxn ang="0">
                  <a:pos x="66" y="117"/>
                </a:cxn>
                <a:cxn ang="0">
                  <a:pos x="33" y="13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1"/>
                </a:cxn>
                <a:cxn ang="0">
                  <a:pos x="0" y="165"/>
                </a:cxn>
                <a:cxn ang="0">
                  <a:pos x="1" y="168"/>
                </a:cxn>
                <a:cxn ang="0">
                  <a:pos x="3" y="169"/>
                </a:cxn>
                <a:cxn ang="0">
                  <a:pos x="5" y="169"/>
                </a:cxn>
                <a:cxn ang="0">
                  <a:pos x="5" y="169"/>
                </a:cxn>
                <a:cxn ang="0">
                  <a:pos x="11" y="168"/>
                </a:cxn>
                <a:cxn ang="0">
                  <a:pos x="15" y="165"/>
                </a:cxn>
                <a:cxn ang="0">
                  <a:pos x="15" y="165"/>
                </a:cxn>
                <a:cxn ang="0">
                  <a:pos x="16" y="162"/>
                </a:cxn>
                <a:cxn ang="0">
                  <a:pos x="16" y="162"/>
                </a:cxn>
                <a:cxn ang="0">
                  <a:pos x="46" y="143"/>
                </a:cxn>
                <a:cxn ang="0">
                  <a:pos x="76" y="124"/>
                </a:cxn>
                <a:cxn ang="0">
                  <a:pos x="136" y="88"/>
                </a:cxn>
                <a:cxn ang="0">
                  <a:pos x="136" y="88"/>
                </a:cxn>
                <a:cxn ang="0">
                  <a:pos x="164" y="71"/>
                </a:cxn>
                <a:cxn ang="0">
                  <a:pos x="190" y="51"/>
                </a:cxn>
                <a:cxn ang="0">
                  <a:pos x="190" y="51"/>
                </a:cxn>
                <a:cxn ang="0">
                  <a:pos x="204" y="41"/>
                </a:cxn>
                <a:cxn ang="0">
                  <a:pos x="220" y="32"/>
                </a:cxn>
                <a:cxn ang="0">
                  <a:pos x="236" y="21"/>
                </a:cxn>
                <a:cxn ang="0">
                  <a:pos x="250" y="11"/>
                </a:cxn>
                <a:cxn ang="0">
                  <a:pos x="250" y="11"/>
                </a:cxn>
                <a:cxn ang="0">
                  <a:pos x="253" y="9"/>
                </a:cxn>
                <a:cxn ang="0">
                  <a:pos x="253" y="7"/>
                </a:cxn>
                <a:cxn ang="0">
                  <a:pos x="251" y="3"/>
                </a:cxn>
                <a:cxn ang="0">
                  <a:pos x="250" y="1"/>
                </a:cxn>
                <a:cxn ang="0">
                  <a:pos x="249" y="0"/>
                </a:cxn>
                <a:cxn ang="0">
                  <a:pos x="247" y="0"/>
                </a:cxn>
                <a:cxn ang="0">
                  <a:pos x="245" y="1"/>
                </a:cxn>
                <a:cxn ang="0">
                  <a:pos x="245" y="1"/>
                </a:cxn>
              </a:cxnLst>
              <a:rect l="0" t="0" r="r" b="b"/>
              <a:pathLst>
                <a:path w="253" h="169">
                  <a:moveTo>
                    <a:pt x="245" y="1"/>
                  </a:moveTo>
                  <a:lnTo>
                    <a:pt x="245" y="1"/>
                  </a:lnTo>
                  <a:lnTo>
                    <a:pt x="232" y="11"/>
                  </a:lnTo>
                  <a:lnTo>
                    <a:pt x="217" y="18"/>
                  </a:lnTo>
                  <a:lnTo>
                    <a:pt x="204" y="26"/>
                  </a:lnTo>
                  <a:lnTo>
                    <a:pt x="191" y="35"/>
                  </a:lnTo>
                  <a:lnTo>
                    <a:pt x="191" y="35"/>
                  </a:lnTo>
                  <a:lnTo>
                    <a:pt x="161" y="58"/>
                  </a:lnTo>
                  <a:lnTo>
                    <a:pt x="147" y="68"/>
                  </a:lnTo>
                  <a:lnTo>
                    <a:pt x="131" y="79"/>
                  </a:lnTo>
                  <a:lnTo>
                    <a:pt x="131" y="79"/>
                  </a:lnTo>
                  <a:lnTo>
                    <a:pt x="66" y="117"/>
                  </a:lnTo>
                  <a:lnTo>
                    <a:pt x="33" y="13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1"/>
                  </a:lnTo>
                  <a:lnTo>
                    <a:pt x="0" y="165"/>
                  </a:lnTo>
                  <a:lnTo>
                    <a:pt x="1" y="168"/>
                  </a:lnTo>
                  <a:lnTo>
                    <a:pt x="3" y="169"/>
                  </a:lnTo>
                  <a:lnTo>
                    <a:pt x="5" y="169"/>
                  </a:lnTo>
                  <a:lnTo>
                    <a:pt x="5" y="169"/>
                  </a:lnTo>
                  <a:lnTo>
                    <a:pt x="11" y="168"/>
                  </a:lnTo>
                  <a:lnTo>
                    <a:pt x="15" y="165"/>
                  </a:lnTo>
                  <a:lnTo>
                    <a:pt x="15" y="165"/>
                  </a:lnTo>
                  <a:lnTo>
                    <a:pt x="16" y="162"/>
                  </a:lnTo>
                  <a:lnTo>
                    <a:pt x="16" y="162"/>
                  </a:lnTo>
                  <a:lnTo>
                    <a:pt x="46" y="143"/>
                  </a:lnTo>
                  <a:lnTo>
                    <a:pt x="76" y="124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64" y="71"/>
                  </a:lnTo>
                  <a:lnTo>
                    <a:pt x="190" y="51"/>
                  </a:lnTo>
                  <a:lnTo>
                    <a:pt x="190" y="51"/>
                  </a:lnTo>
                  <a:lnTo>
                    <a:pt x="204" y="41"/>
                  </a:lnTo>
                  <a:lnTo>
                    <a:pt x="220" y="32"/>
                  </a:lnTo>
                  <a:lnTo>
                    <a:pt x="236" y="21"/>
                  </a:lnTo>
                  <a:lnTo>
                    <a:pt x="250" y="11"/>
                  </a:lnTo>
                  <a:lnTo>
                    <a:pt x="250" y="11"/>
                  </a:lnTo>
                  <a:lnTo>
                    <a:pt x="253" y="9"/>
                  </a:lnTo>
                  <a:lnTo>
                    <a:pt x="253" y="7"/>
                  </a:lnTo>
                  <a:lnTo>
                    <a:pt x="251" y="3"/>
                  </a:lnTo>
                  <a:lnTo>
                    <a:pt x="250" y="1"/>
                  </a:lnTo>
                  <a:lnTo>
                    <a:pt x="249" y="0"/>
                  </a:lnTo>
                  <a:lnTo>
                    <a:pt x="247" y="0"/>
                  </a:lnTo>
                  <a:lnTo>
                    <a:pt x="245" y="1"/>
                  </a:lnTo>
                  <a:lnTo>
                    <a:pt x="2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1" name="Freeform 260"/>
            <p:cNvSpPr>
              <a:spLocks/>
            </p:cNvSpPr>
            <p:nvPr/>
          </p:nvSpPr>
          <p:spPr bwMode="auto">
            <a:xfrm>
              <a:off x="4789489" y="1381126"/>
              <a:ext cx="60325" cy="42863"/>
            </a:xfrm>
            <a:custGeom>
              <a:avLst/>
              <a:gdLst/>
              <a:ahLst/>
              <a:cxnLst>
                <a:cxn ang="0">
                  <a:pos x="145" y="1"/>
                </a:cxn>
                <a:cxn ang="0">
                  <a:pos x="145" y="1"/>
                </a:cxn>
                <a:cxn ang="0">
                  <a:pos x="104" y="22"/>
                </a:cxn>
                <a:cxn ang="0">
                  <a:pos x="65" y="47"/>
                </a:cxn>
                <a:cxn ang="0">
                  <a:pos x="65" y="47"/>
                </a:cxn>
                <a:cxn ang="0">
                  <a:pos x="48" y="57"/>
                </a:cxn>
                <a:cxn ang="0">
                  <a:pos x="31" y="70"/>
                </a:cxn>
                <a:cxn ang="0">
                  <a:pos x="15" y="83"/>
                </a:cxn>
                <a:cxn ang="0">
                  <a:pos x="1" y="99"/>
                </a:cxn>
                <a:cxn ang="0">
                  <a:pos x="1" y="99"/>
                </a:cxn>
                <a:cxn ang="0">
                  <a:pos x="0" y="100"/>
                </a:cxn>
                <a:cxn ang="0">
                  <a:pos x="0" y="103"/>
                </a:cxn>
                <a:cxn ang="0">
                  <a:pos x="2" y="107"/>
                </a:cxn>
                <a:cxn ang="0">
                  <a:pos x="4" y="108"/>
                </a:cxn>
                <a:cxn ang="0">
                  <a:pos x="5" y="108"/>
                </a:cxn>
                <a:cxn ang="0">
                  <a:pos x="8" y="108"/>
                </a:cxn>
                <a:cxn ang="0">
                  <a:pos x="9" y="107"/>
                </a:cxn>
                <a:cxn ang="0">
                  <a:pos x="9" y="107"/>
                </a:cxn>
                <a:cxn ang="0">
                  <a:pos x="22" y="93"/>
                </a:cxn>
                <a:cxn ang="0">
                  <a:pos x="39" y="79"/>
                </a:cxn>
                <a:cxn ang="0">
                  <a:pos x="55" y="66"/>
                </a:cxn>
                <a:cxn ang="0">
                  <a:pos x="70" y="56"/>
                </a:cxn>
                <a:cxn ang="0">
                  <a:pos x="70" y="56"/>
                </a:cxn>
                <a:cxn ang="0">
                  <a:pos x="90" y="44"/>
                </a:cxn>
                <a:cxn ang="0">
                  <a:pos x="110" y="32"/>
                </a:cxn>
                <a:cxn ang="0">
                  <a:pos x="152" y="10"/>
                </a:cxn>
                <a:cxn ang="0">
                  <a:pos x="152" y="10"/>
                </a:cxn>
                <a:cxn ang="0">
                  <a:pos x="153" y="9"/>
                </a:cxn>
                <a:cxn ang="0">
                  <a:pos x="154" y="8"/>
                </a:cxn>
                <a:cxn ang="0">
                  <a:pos x="153" y="4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5" y="1"/>
                </a:cxn>
                <a:cxn ang="0">
                  <a:pos x="145" y="1"/>
                </a:cxn>
              </a:cxnLst>
              <a:rect l="0" t="0" r="r" b="b"/>
              <a:pathLst>
                <a:path w="154" h="108">
                  <a:moveTo>
                    <a:pt x="145" y="1"/>
                  </a:moveTo>
                  <a:lnTo>
                    <a:pt x="145" y="1"/>
                  </a:lnTo>
                  <a:lnTo>
                    <a:pt x="104" y="22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48" y="57"/>
                  </a:lnTo>
                  <a:lnTo>
                    <a:pt x="31" y="70"/>
                  </a:lnTo>
                  <a:lnTo>
                    <a:pt x="15" y="83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2" y="107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8" y="108"/>
                  </a:lnTo>
                  <a:lnTo>
                    <a:pt x="9" y="107"/>
                  </a:lnTo>
                  <a:lnTo>
                    <a:pt x="9" y="107"/>
                  </a:lnTo>
                  <a:lnTo>
                    <a:pt x="22" y="93"/>
                  </a:lnTo>
                  <a:lnTo>
                    <a:pt x="39" y="79"/>
                  </a:lnTo>
                  <a:lnTo>
                    <a:pt x="55" y="66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90" y="44"/>
                  </a:lnTo>
                  <a:lnTo>
                    <a:pt x="110" y="32"/>
                  </a:lnTo>
                  <a:lnTo>
                    <a:pt x="152" y="10"/>
                  </a:lnTo>
                  <a:lnTo>
                    <a:pt x="152" y="10"/>
                  </a:lnTo>
                  <a:lnTo>
                    <a:pt x="153" y="9"/>
                  </a:lnTo>
                  <a:lnTo>
                    <a:pt x="154" y="8"/>
                  </a:lnTo>
                  <a:lnTo>
                    <a:pt x="153" y="4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5" y="1"/>
                  </a:lnTo>
                  <a:lnTo>
                    <a:pt x="1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2" name="Freeform 261"/>
            <p:cNvSpPr>
              <a:spLocks/>
            </p:cNvSpPr>
            <p:nvPr/>
          </p:nvSpPr>
          <p:spPr bwMode="auto">
            <a:xfrm>
              <a:off x="4797426" y="1409701"/>
              <a:ext cx="53975" cy="3810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09" y="9"/>
                </a:cxn>
                <a:cxn ang="0">
                  <a:pos x="92" y="18"/>
                </a:cxn>
                <a:cxn ang="0">
                  <a:pos x="76" y="28"/>
                </a:cxn>
                <a:cxn ang="0">
                  <a:pos x="60" y="39"/>
                </a:cxn>
                <a:cxn ang="0">
                  <a:pos x="44" y="51"/>
                </a:cxn>
                <a:cxn ang="0">
                  <a:pos x="30" y="64"/>
                </a:cxn>
                <a:cxn ang="0">
                  <a:pos x="3" y="90"/>
                </a:cxn>
                <a:cxn ang="0">
                  <a:pos x="3" y="90"/>
                </a:cxn>
                <a:cxn ang="0">
                  <a:pos x="1" y="91"/>
                </a:cxn>
                <a:cxn ang="0">
                  <a:pos x="0" y="94"/>
                </a:cxn>
                <a:cxn ang="0">
                  <a:pos x="3" y="98"/>
                </a:cxn>
                <a:cxn ang="0">
                  <a:pos x="7" y="99"/>
                </a:cxn>
                <a:cxn ang="0">
                  <a:pos x="8" y="99"/>
                </a:cxn>
                <a:cxn ang="0">
                  <a:pos x="10" y="98"/>
                </a:cxn>
                <a:cxn ang="0">
                  <a:pos x="10" y="98"/>
                </a:cxn>
                <a:cxn ang="0">
                  <a:pos x="38" y="72"/>
                </a:cxn>
                <a:cxn ang="0">
                  <a:pos x="67" y="48"/>
                </a:cxn>
                <a:cxn ang="0">
                  <a:pos x="82" y="38"/>
                </a:cxn>
                <a:cxn ang="0">
                  <a:pos x="98" y="27"/>
                </a:cxn>
                <a:cxn ang="0">
                  <a:pos x="115" y="18"/>
                </a:cxn>
                <a:cxn ang="0">
                  <a:pos x="132" y="10"/>
                </a:cxn>
                <a:cxn ang="0">
                  <a:pos x="132" y="10"/>
                </a:cxn>
                <a:cxn ang="0">
                  <a:pos x="133" y="9"/>
                </a:cxn>
                <a:cxn ang="0">
                  <a:pos x="135" y="6"/>
                </a:cxn>
                <a:cxn ang="0">
                  <a:pos x="135" y="5"/>
                </a:cxn>
                <a:cxn ang="0">
                  <a:pos x="133" y="2"/>
                </a:cxn>
                <a:cxn ang="0">
                  <a:pos x="131" y="0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6" y="0"/>
                </a:cxn>
              </a:cxnLst>
              <a:rect l="0" t="0" r="r" b="b"/>
              <a:pathLst>
                <a:path w="135" h="99">
                  <a:moveTo>
                    <a:pt x="126" y="0"/>
                  </a:moveTo>
                  <a:lnTo>
                    <a:pt x="126" y="0"/>
                  </a:lnTo>
                  <a:lnTo>
                    <a:pt x="109" y="9"/>
                  </a:lnTo>
                  <a:lnTo>
                    <a:pt x="92" y="18"/>
                  </a:lnTo>
                  <a:lnTo>
                    <a:pt x="76" y="28"/>
                  </a:lnTo>
                  <a:lnTo>
                    <a:pt x="60" y="39"/>
                  </a:lnTo>
                  <a:lnTo>
                    <a:pt x="44" y="51"/>
                  </a:lnTo>
                  <a:lnTo>
                    <a:pt x="30" y="64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1" y="91"/>
                  </a:lnTo>
                  <a:lnTo>
                    <a:pt x="0" y="94"/>
                  </a:lnTo>
                  <a:lnTo>
                    <a:pt x="3" y="98"/>
                  </a:lnTo>
                  <a:lnTo>
                    <a:pt x="7" y="99"/>
                  </a:lnTo>
                  <a:lnTo>
                    <a:pt x="8" y="99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38" y="72"/>
                  </a:lnTo>
                  <a:lnTo>
                    <a:pt x="67" y="48"/>
                  </a:lnTo>
                  <a:lnTo>
                    <a:pt x="82" y="38"/>
                  </a:lnTo>
                  <a:lnTo>
                    <a:pt x="98" y="27"/>
                  </a:lnTo>
                  <a:lnTo>
                    <a:pt x="115" y="18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3" y="9"/>
                  </a:lnTo>
                  <a:lnTo>
                    <a:pt x="135" y="6"/>
                  </a:lnTo>
                  <a:lnTo>
                    <a:pt x="135" y="5"/>
                  </a:lnTo>
                  <a:lnTo>
                    <a:pt x="133" y="2"/>
                  </a:lnTo>
                  <a:lnTo>
                    <a:pt x="131" y="0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3" name="Freeform 262"/>
            <p:cNvSpPr>
              <a:spLocks/>
            </p:cNvSpPr>
            <p:nvPr/>
          </p:nvSpPr>
          <p:spPr bwMode="auto">
            <a:xfrm>
              <a:off x="4800601" y="1444626"/>
              <a:ext cx="61913" cy="42863"/>
            </a:xfrm>
            <a:custGeom>
              <a:avLst/>
              <a:gdLst/>
              <a:ahLst/>
              <a:cxnLst>
                <a:cxn ang="0">
                  <a:pos x="147" y="0"/>
                </a:cxn>
                <a:cxn ang="0">
                  <a:pos x="147" y="0"/>
                </a:cxn>
                <a:cxn ang="0">
                  <a:pos x="128" y="9"/>
                </a:cxn>
                <a:cxn ang="0">
                  <a:pos x="108" y="19"/>
                </a:cxn>
                <a:cxn ang="0">
                  <a:pos x="89" y="30"/>
                </a:cxn>
                <a:cxn ang="0">
                  <a:pos x="70" y="41"/>
                </a:cxn>
                <a:cxn ang="0">
                  <a:pos x="52" y="54"/>
                </a:cxn>
                <a:cxn ang="0">
                  <a:pos x="34" y="68"/>
                </a:cxn>
                <a:cxn ang="0">
                  <a:pos x="17" y="82"/>
                </a:cxn>
                <a:cxn ang="0">
                  <a:pos x="1" y="98"/>
                </a:cxn>
                <a:cxn ang="0">
                  <a:pos x="1" y="98"/>
                </a:cxn>
                <a:cxn ang="0">
                  <a:pos x="0" y="99"/>
                </a:cxn>
                <a:cxn ang="0">
                  <a:pos x="0" y="102"/>
                </a:cxn>
                <a:cxn ang="0">
                  <a:pos x="1" y="105"/>
                </a:cxn>
                <a:cxn ang="0">
                  <a:pos x="5" y="107"/>
                </a:cxn>
                <a:cxn ang="0">
                  <a:pos x="7" y="107"/>
                </a:cxn>
                <a:cxn ang="0">
                  <a:pos x="9" y="105"/>
                </a:cxn>
                <a:cxn ang="0">
                  <a:pos x="9" y="105"/>
                </a:cxn>
                <a:cxn ang="0">
                  <a:pos x="24" y="91"/>
                </a:cxn>
                <a:cxn ang="0">
                  <a:pos x="41" y="77"/>
                </a:cxn>
                <a:cxn ang="0">
                  <a:pos x="58" y="64"/>
                </a:cxn>
                <a:cxn ang="0">
                  <a:pos x="77" y="51"/>
                </a:cxn>
                <a:cxn ang="0">
                  <a:pos x="95" y="39"/>
                </a:cxn>
                <a:cxn ang="0">
                  <a:pos x="113" y="28"/>
                </a:cxn>
                <a:cxn ang="0">
                  <a:pos x="133" y="18"/>
                </a:cxn>
                <a:cxn ang="0">
                  <a:pos x="154" y="10"/>
                </a:cxn>
                <a:cxn ang="0">
                  <a:pos x="154" y="10"/>
                </a:cxn>
                <a:cxn ang="0">
                  <a:pos x="155" y="7"/>
                </a:cxn>
                <a:cxn ang="0">
                  <a:pos x="157" y="6"/>
                </a:cxn>
                <a:cxn ang="0">
                  <a:pos x="157" y="5"/>
                </a:cxn>
                <a:cxn ang="0">
                  <a:pos x="155" y="2"/>
                </a:cxn>
                <a:cxn ang="0">
                  <a:pos x="153" y="0"/>
                </a:cxn>
                <a:cxn ang="0">
                  <a:pos x="150" y="0"/>
                </a:cxn>
                <a:cxn ang="0">
                  <a:pos x="147" y="0"/>
                </a:cxn>
                <a:cxn ang="0">
                  <a:pos x="147" y="0"/>
                </a:cxn>
              </a:cxnLst>
              <a:rect l="0" t="0" r="r" b="b"/>
              <a:pathLst>
                <a:path w="157" h="107">
                  <a:moveTo>
                    <a:pt x="147" y="0"/>
                  </a:moveTo>
                  <a:lnTo>
                    <a:pt x="147" y="0"/>
                  </a:lnTo>
                  <a:lnTo>
                    <a:pt x="128" y="9"/>
                  </a:lnTo>
                  <a:lnTo>
                    <a:pt x="108" y="19"/>
                  </a:lnTo>
                  <a:lnTo>
                    <a:pt x="89" y="30"/>
                  </a:lnTo>
                  <a:lnTo>
                    <a:pt x="70" y="41"/>
                  </a:lnTo>
                  <a:lnTo>
                    <a:pt x="52" y="54"/>
                  </a:lnTo>
                  <a:lnTo>
                    <a:pt x="34" y="68"/>
                  </a:lnTo>
                  <a:lnTo>
                    <a:pt x="17" y="82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1" y="105"/>
                  </a:lnTo>
                  <a:lnTo>
                    <a:pt x="5" y="107"/>
                  </a:lnTo>
                  <a:lnTo>
                    <a:pt x="7" y="107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24" y="91"/>
                  </a:lnTo>
                  <a:lnTo>
                    <a:pt x="41" y="77"/>
                  </a:lnTo>
                  <a:lnTo>
                    <a:pt x="58" y="64"/>
                  </a:lnTo>
                  <a:lnTo>
                    <a:pt x="77" y="51"/>
                  </a:lnTo>
                  <a:lnTo>
                    <a:pt x="95" y="39"/>
                  </a:lnTo>
                  <a:lnTo>
                    <a:pt x="113" y="28"/>
                  </a:lnTo>
                  <a:lnTo>
                    <a:pt x="133" y="18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5" y="7"/>
                  </a:lnTo>
                  <a:lnTo>
                    <a:pt x="157" y="6"/>
                  </a:lnTo>
                  <a:lnTo>
                    <a:pt x="157" y="5"/>
                  </a:lnTo>
                  <a:lnTo>
                    <a:pt x="155" y="2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4" name="Freeform 263"/>
            <p:cNvSpPr>
              <a:spLocks/>
            </p:cNvSpPr>
            <p:nvPr/>
          </p:nvSpPr>
          <p:spPr bwMode="auto">
            <a:xfrm>
              <a:off x="4799014" y="1479551"/>
              <a:ext cx="74613" cy="55563"/>
            </a:xfrm>
            <a:custGeom>
              <a:avLst/>
              <a:gdLst/>
              <a:ahLst/>
              <a:cxnLst>
                <a:cxn ang="0">
                  <a:pos x="179" y="1"/>
                </a:cxn>
                <a:cxn ang="0">
                  <a:pos x="179" y="1"/>
                </a:cxn>
                <a:cxn ang="0">
                  <a:pos x="82" y="60"/>
                </a:cxn>
                <a:cxn ang="0">
                  <a:pos x="82" y="60"/>
                </a:cxn>
                <a:cxn ang="0">
                  <a:pos x="59" y="76"/>
                </a:cxn>
                <a:cxn ang="0">
                  <a:pos x="39" y="93"/>
                </a:cxn>
                <a:cxn ang="0">
                  <a:pos x="20" y="110"/>
                </a:cxn>
                <a:cxn ang="0">
                  <a:pos x="1" y="131"/>
                </a:cxn>
                <a:cxn ang="0">
                  <a:pos x="1" y="131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8"/>
                </a:cxn>
                <a:cxn ang="0">
                  <a:pos x="3" y="140"/>
                </a:cxn>
                <a:cxn ang="0">
                  <a:pos x="5" y="140"/>
                </a:cxn>
                <a:cxn ang="0">
                  <a:pos x="6" y="140"/>
                </a:cxn>
                <a:cxn ang="0">
                  <a:pos x="9" y="138"/>
                </a:cxn>
                <a:cxn ang="0">
                  <a:pos x="9" y="138"/>
                </a:cxn>
                <a:cxn ang="0">
                  <a:pos x="22" y="123"/>
                </a:cxn>
                <a:cxn ang="0">
                  <a:pos x="35" y="108"/>
                </a:cxn>
                <a:cxn ang="0">
                  <a:pos x="35" y="108"/>
                </a:cxn>
                <a:cxn ang="0">
                  <a:pos x="47" y="97"/>
                </a:cxn>
                <a:cxn ang="0">
                  <a:pos x="60" y="87"/>
                </a:cxn>
                <a:cxn ang="0">
                  <a:pos x="88" y="70"/>
                </a:cxn>
                <a:cxn ang="0">
                  <a:pos x="88" y="70"/>
                </a:cxn>
                <a:cxn ang="0">
                  <a:pos x="136" y="40"/>
                </a:cxn>
                <a:cxn ang="0">
                  <a:pos x="184" y="10"/>
                </a:cxn>
                <a:cxn ang="0">
                  <a:pos x="184" y="10"/>
                </a:cxn>
                <a:cxn ang="0">
                  <a:pos x="187" y="9"/>
                </a:cxn>
                <a:cxn ang="0">
                  <a:pos x="187" y="6"/>
                </a:cxn>
                <a:cxn ang="0">
                  <a:pos x="187" y="2"/>
                </a:cxn>
                <a:cxn ang="0">
                  <a:pos x="183" y="0"/>
                </a:cxn>
                <a:cxn ang="0">
                  <a:pos x="182" y="0"/>
                </a:cxn>
                <a:cxn ang="0">
                  <a:pos x="179" y="1"/>
                </a:cxn>
                <a:cxn ang="0">
                  <a:pos x="179" y="1"/>
                </a:cxn>
              </a:cxnLst>
              <a:rect l="0" t="0" r="r" b="b"/>
              <a:pathLst>
                <a:path w="187" h="140">
                  <a:moveTo>
                    <a:pt x="179" y="1"/>
                  </a:moveTo>
                  <a:lnTo>
                    <a:pt x="179" y="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59" y="76"/>
                  </a:lnTo>
                  <a:lnTo>
                    <a:pt x="39" y="93"/>
                  </a:lnTo>
                  <a:lnTo>
                    <a:pt x="20" y="110"/>
                  </a:lnTo>
                  <a:lnTo>
                    <a:pt x="1" y="131"/>
                  </a:lnTo>
                  <a:lnTo>
                    <a:pt x="1" y="131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8"/>
                  </a:lnTo>
                  <a:lnTo>
                    <a:pt x="3" y="140"/>
                  </a:lnTo>
                  <a:lnTo>
                    <a:pt x="5" y="140"/>
                  </a:lnTo>
                  <a:lnTo>
                    <a:pt x="6" y="140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22" y="123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47" y="97"/>
                  </a:lnTo>
                  <a:lnTo>
                    <a:pt x="60" y="87"/>
                  </a:lnTo>
                  <a:lnTo>
                    <a:pt x="88" y="70"/>
                  </a:lnTo>
                  <a:lnTo>
                    <a:pt x="88" y="70"/>
                  </a:lnTo>
                  <a:lnTo>
                    <a:pt x="136" y="40"/>
                  </a:lnTo>
                  <a:lnTo>
                    <a:pt x="184" y="10"/>
                  </a:lnTo>
                  <a:lnTo>
                    <a:pt x="184" y="10"/>
                  </a:lnTo>
                  <a:lnTo>
                    <a:pt x="187" y="9"/>
                  </a:lnTo>
                  <a:lnTo>
                    <a:pt x="187" y="6"/>
                  </a:lnTo>
                  <a:lnTo>
                    <a:pt x="187" y="2"/>
                  </a:lnTo>
                  <a:lnTo>
                    <a:pt x="183" y="0"/>
                  </a:lnTo>
                  <a:lnTo>
                    <a:pt x="182" y="0"/>
                  </a:lnTo>
                  <a:lnTo>
                    <a:pt x="179" y="1"/>
                  </a:lnTo>
                  <a:lnTo>
                    <a:pt x="1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5" name="Freeform 264"/>
            <p:cNvSpPr>
              <a:spLocks/>
            </p:cNvSpPr>
            <p:nvPr/>
          </p:nvSpPr>
          <p:spPr bwMode="auto">
            <a:xfrm>
              <a:off x="4789489" y="1530351"/>
              <a:ext cx="57150" cy="46038"/>
            </a:xfrm>
            <a:custGeom>
              <a:avLst/>
              <a:gdLst/>
              <a:ahLst/>
              <a:cxnLst>
                <a:cxn ang="0">
                  <a:pos x="137" y="2"/>
                </a:cxn>
                <a:cxn ang="0">
                  <a:pos x="137" y="2"/>
                </a:cxn>
                <a:cxn ang="0">
                  <a:pos x="115" y="16"/>
                </a:cxn>
                <a:cxn ang="0">
                  <a:pos x="93" y="29"/>
                </a:cxn>
                <a:cxn ang="0">
                  <a:pos x="70" y="42"/>
                </a:cxn>
                <a:cxn ang="0">
                  <a:pos x="48" y="57"/>
                </a:cxn>
                <a:cxn ang="0">
                  <a:pos x="48" y="57"/>
                </a:cxn>
                <a:cxn ang="0">
                  <a:pos x="34" y="68"/>
                </a:cxn>
                <a:cxn ang="0">
                  <a:pos x="19" y="80"/>
                </a:cxn>
                <a:cxn ang="0">
                  <a:pos x="13" y="87"/>
                </a:cxn>
                <a:cxn ang="0">
                  <a:pos x="8" y="93"/>
                </a:cxn>
                <a:cxn ang="0">
                  <a:pos x="2" y="101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3"/>
                </a:cxn>
                <a:cxn ang="0">
                  <a:pos x="1" y="115"/>
                </a:cxn>
                <a:cxn ang="0">
                  <a:pos x="4" y="117"/>
                </a:cxn>
                <a:cxn ang="0">
                  <a:pos x="8" y="117"/>
                </a:cxn>
                <a:cxn ang="0">
                  <a:pos x="10" y="115"/>
                </a:cxn>
                <a:cxn ang="0">
                  <a:pos x="10" y="113"/>
                </a:cxn>
                <a:cxn ang="0">
                  <a:pos x="10" y="113"/>
                </a:cxn>
                <a:cxn ang="0">
                  <a:pos x="14" y="104"/>
                </a:cxn>
                <a:cxn ang="0">
                  <a:pos x="21" y="96"/>
                </a:cxn>
                <a:cxn ang="0">
                  <a:pos x="27" y="87"/>
                </a:cxn>
                <a:cxn ang="0">
                  <a:pos x="35" y="80"/>
                </a:cxn>
                <a:cxn ang="0">
                  <a:pos x="53" y="66"/>
                </a:cxn>
                <a:cxn ang="0">
                  <a:pos x="70" y="54"/>
                </a:cxn>
                <a:cxn ang="0">
                  <a:pos x="70" y="54"/>
                </a:cxn>
                <a:cxn ang="0">
                  <a:pos x="89" y="43"/>
                </a:cxn>
                <a:cxn ang="0">
                  <a:pos x="107" y="33"/>
                </a:cxn>
                <a:cxn ang="0">
                  <a:pos x="125" y="23"/>
                </a:cxn>
                <a:cxn ang="0">
                  <a:pos x="142" y="11"/>
                </a:cxn>
                <a:cxn ang="0">
                  <a:pos x="142" y="11"/>
                </a:cxn>
                <a:cxn ang="0">
                  <a:pos x="144" y="9"/>
                </a:cxn>
                <a:cxn ang="0">
                  <a:pos x="145" y="7"/>
                </a:cxn>
                <a:cxn ang="0">
                  <a:pos x="144" y="3"/>
                </a:cxn>
                <a:cxn ang="0">
                  <a:pos x="142" y="2"/>
                </a:cxn>
                <a:cxn ang="0">
                  <a:pos x="141" y="0"/>
                </a:cxn>
                <a:cxn ang="0">
                  <a:pos x="138" y="0"/>
                </a:cxn>
                <a:cxn ang="0">
                  <a:pos x="137" y="2"/>
                </a:cxn>
                <a:cxn ang="0">
                  <a:pos x="137" y="2"/>
                </a:cxn>
              </a:cxnLst>
              <a:rect l="0" t="0" r="r" b="b"/>
              <a:pathLst>
                <a:path w="145" h="117">
                  <a:moveTo>
                    <a:pt x="137" y="2"/>
                  </a:moveTo>
                  <a:lnTo>
                    <a:pt x="137" y="2"/>
                  </a:lnTo>
                  <a:lnTo>
                    <a:pt x="115" y="16"/>
                  </a:lnTo>
                  <a:lnTo>
                    <a:pt x="93" y="29"/>
                  </a:lnTo>
                  <a:lnTo>
                    <a:pt x="70" y="42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34" y="68"/>
                  </a:lnTo>
                  <a:lnTo>
                    <a:pt x="19" y="80"/>
                  </a:lnTo>
                  <a:lnTo>
                    <a:pt x="13" y="87"/>
                  </a:lnTo>
                  <a:lnTo>
                    <a:pt x="8" y="93"/>
                  </a:lnTo>
                  <a:lnTo>
                    <a:pt x="2" y="10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1" y="115"/>
                  </a:lnTo>
                  <a:lnTo>
                    <a:pt x="4" y="117"/>
                  </a:lnTo>
                  <a:lnTo>
                    <a:pt x="8" y="117"/>
                  </a:lnTo>
                  <a:lnTo>
                    <a:pt x="10" y="115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4" y="104"/>
                  </a:lnTo>
                  <a:lnTo>
                    <a:pt x="21" y="96"/>
                  </a:lnTo>
                  <a:lnTo>
                    <a:pt x="27" y="87"/>
                  </a:lnTo>
                  <a:lnTo>
                    <a:pt x="35" y="80"/>
                  </a:lnTo>
                  <a:lnTo>
                    <a:pt x="53" y="66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89" y="43"/>
                  </a:lnTo>
                  <a:lnTo>
                    <a:pt x="107" y="33"/>
                  </a:lnTo>
                  <a:lnTo>
                    <a:pt x="125" y="23"/>
                  </a:lnTo>
                  <a:lnTo>
                    <a:pt x="142" y="11"/>
                  </a:lnTo>
                  <a:lnTo>
                    <a:pt x="142" y="11"/>
                  </a:lnTo>
                  <a:lnTo>
                    <a:pt x="144" y="9"/>
                  </a:lnTo>
                  <a:lnTo>
                    <a:pt x="145" y="7"/>
                  </a:lnTo>
                  <a:lnTo>
                    <a:pt x="144" y="3"/>
                  </a:lnTo>
                  <a:lnTo>
                    <a:pt x="142" y="2"/>
                  </a:lnTo>
                  <a:lnTo>
                    <a:pt x="141" y="0"/>
                  </a:lnTo>
                  <a:lnTo>
                    <a:pt x="138" y="0"/>
                  </a:lnTo>
                  <a:lnTo>
                    <a:pt x="137" y="2"/>
                  </a:lnTo>
                  <a:lnTo>
                    <a:pt x="13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6" name="Freeform 265"/>
            <p:cNvSpPr>
              <a:spLocks/>
            </p:cNvSpPr>
            <p:nvPr/>
          </p:nvSpPr>
          <p:spPr bwMode="auto">
            <a:xfrm>
              <a:off x="4697414" y="1552576"/>
              <a:ext cx="163513" cy="125413"/>
            </a:xfrm>
            <a:custGeom>
              <a:avLst/>
              <a:gdLst/>
              <a:ahLst/>
              <a:cxnLst>
                <a:cxn ang="0">
                  <a:pos x="406" y="0"/>
                </a:cxn>
                <a:cxn ang="0">
                  <a:pos x="406" y="0"/>
                </a:cxn>
                <a:cxn ang="0">
                  <a:pos x="393" y="8"/>
                </a:cxn>
                <a:cxn ang="0">
                  <a:pos x="381" y="17"/>
                </a:cxn>
                <a:cxn ang="0">
                  <a:pos x="356" y="36"/>
                </a:cxn>
                <a:cxn ang="0">
                  <a:pos x="312" y="78"/>
                </a:cxn>
                <a:cxn ang="0">
                  <a:pos x="312" y="78"/>
                </a:cxn>
                <a:cxn ang="0">
                  <a:pos x="285" y="101"/>
                </a:cxn>
                <a:cxn ang="0">
                  <a:pos x="259" y="121"/>
                </a:cxn>
                <a:cxn ang="0">
                  <a:pos x="206" y="162"/>
                </a:cxn>
                <a:cxn ang="0">
                  <a:pos x="206" y="162"/>
                </a:cxn>
                <a:cxn ang="0">
                  <a:pos x="178" y="183"/>
                </a:cxn>
                <a:cxn ang="0">
                  <a:pos x="149" y="203"/>
                </a:cxn>
                <a:cxn ang="0">
                  <a:pos x="119" y="221"/>
                </a:cxn>
                <a:cxn ang="0">
                  <a:pos x="89" y="238"/>
                </a:cxn>
                <a:cxn ang="0">
                  <a:pos x="89" y="238"/>
                </a:cxn>
                <a:cxn ang="0">
                  <a:pos x="66" y="252"/>
                </a:cxn>
                <a:cxn ang="0">
                  <a:pos x="41" y="268"/>
                </a:cxn>
                <a:cxn ang="0">
                  <a:pos x="29" y="277"/>
                </a:cxn>
                <a:cxn ang="0">
                  <a:pos x="17" y="286"/>
                </a:cxn>
                <a:cxn ang="0">
                  <a:pos x="8" y="297"/>
                </a:cxn>
                <a:cxn ang="0">
                  <a:pos x="2" y="308"/>
                </a:cxn>
                <a:cxn ang="0">
                  <a:pos x="2" y="308"/>
                </a:cxn>
                <a:cxn ang="0">
                  <a:pos x="0" y="310"/>
                </a:cxn>
                <a:cxn ang="0">
                  <a:pos x="0" y="312"/>
                </a:cxn>
                <a:cxn ang="0">
                  <a:pos x="3" y="315"/>
                </a:cxn>
                <a:cxn ang="0">
                  <a:pos x="8" y="316"/>
                </a:cxn>
                <a:cxn ang="0">
                  <a:pos x="9" y="315"/>
                </a:cxn>
                <a:cxn ang="0">
                  <a:pos x="11" y="314"/>
                </a:cxn>
                <a:cxn ang="0">
                  <a:pos x="11" y="314"/>
                </a:cxn>
                <a:cxn ang="0">
                  <a:pos x="20" y="302"/>
                </a:cxn>
                <a:cxn ang="0">
                  <a:pos x="30" y="290"/>
                </a:cxn>
                <a:cxn ang="0">
                  <a:pos x="43" y="280"/>
                </a:cxn>
                <a:cxn ang="0">
                  <a:pos x="56" y="271"/>
                </a:cxn>
                <a:cxn ang="0">
                  <a:pos x="85" y="254"/>
                </a:cxn>
                <a:cxn ang="0">
                  <a:pos x="113" y="239"/>
                </a:cxn>
                <a:cxn ang="0">
                  <a:pos x="113" y="239"/>
                </a:cxn>
                <a:cxn ang="0">
                  <a:pos x="136" y="225"/>
                </a:cxn>
                <a:cxn ang="0">
                  <a:pos x="160" y="209"/>
                </a:cxn>
                <a:cxn ang="0">
                  <a:pos x="183" y="193"/>
                </a:cxn>
                <a:cxn ang="0">
                  <a:pos x="206" y="176"/>
                </a:cxn>
                <a:cxn ang="0">
                  <a:pos x="206" y="176"/>
                </a:cxn>
                <a:cxn ang="0">
                  <a:pos x="255" y="138"/>
                </a:cxn>
                <a:cxn ang="0">
                  <a:pos x="304" y="101"/>
                </a:cxn>
                <a:cxn ang="0">
                  <a:pos x="304" y="101"/>
                </a:cxn>
                <a:cxn ang="0">
                  <a:pos x="352" y="57"/>
                </a:cxn>
                <a:cxn ang="0">
                  <a:pos x="352" y="57"/>
                </a:cxn>
                <a:cxn ang="0">
                  <a:pos x="381" y="33"/>
                </a:cxn>
                <a:cxn ang="0">
                  <a:pos x="395" y="21"/>
                </a:cxn>
                <a:cxn ang="0">
                  <a:pos x="411" y="10"/>
                </a:cxn>
                <a:cxn ang="0">
                  <a:pos x="411" y="10"/>
                </a:cxn>
                <a:cxn ang="0">
                  <a:pos x="414" y="9"/>
                </a:cxn>
                <a:cxn ang="0">
                  <a:pos x="414" y="6"/>
                </a:cxn>
                <a:cxn ang="0">
                  <a:pos x="414" y="2"/>
                </a:cxn>
                <a:cxn ang="0">
                  <a:pos x="410" y="0"/>
                </a:cxn>
                <a:cxn ang="0">
                  <a:pos x="408" y="0"/>
                </a:cxn>
                <a:cxn ang="0">
                  <a:pos x="406" y="0"/>
                </a:cxn>
                <a:cxn ang="0">
                  <a:pos x="406" y="0"/>
                </a:cxn>
              </a:cxnLst>
              <a:rect l="0" t="0" r="r" b="b"/>
              <a:pathLst>
                <a:path w="414" h="316">
                  <a:moveTo>
                    <a:pt x="406" y="0"/>
                  </a:moveTo>
                  <a:lnTo>
                    <a:pt x="406" y="0"/>
                  </a:lnTo>
                  <a:lnTo>
                    <a:pt x="393" y="8"/>
                  </a:lnTo>
                  <a:lnTo>
                    <a:pt x="381" y="17"/>
                  </a:lnTo>
                  <a:lnTo>
                    <a:pt x="356" y="36"/>
                  </a:lnTo>
                  <a:lnTo>
                    <a:pt x="312" y="78"/>
                  </a:lnTo>
                  <a:lnTo>
                    <a:pt x="312" y="78"/>
                  </a:lnTo>
                  <a:lnTo>
                    <a:pt x="285" y="101"/>
                  </a:lnTo>
                  <a:lnTo>
                    <a:pt x="259" y="121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178" y="183"/>
                  </a:lnTo>
                  <a:lnTo>
                    <a:pt x="149" y="203"/>
                  </a:lnTo>
                  <a:lnTo>
                    <a:pt x="119" y="221"/>
                  </a:lnTo>
                  <a:lnTo>
                    <a:pt x="89" y="238"/>
                  </a:lnTo>
                  <a:lnTo>
                    <a:pt x="89" y="238"/>
                  </a:lnTo>
                  <a:lnTo>
                    <a:pt x="66" y="252"/>
                  </a:lnTo>
                  <a:lnTo>
                    <a:pt x="41" y="268"/>
                  </a:lnTo>
                  <a:lnTo>
                    <a:pt x="29" y="277"/>
                  </a:lnTo>
                  <a:lnTo>
                    <a:pt x="17" y="286"/>
                  </a:lnTo>
                  <a:lnTo>
                    <a:pt x="8" y="297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0" y="310"/>
                  </a:lnTo>
                  <a:lnTo>
                    <a:pt x="0" y="312"/>
                  </a:lnTo>
                  <a:lnTo>
                    <a:pt x="3" y="315"/>
                  </a:lnTo>
                  <a:lnTo>
                    <a:pt x="8" y="316"/>
                  </a:lnTo>
                  <a:lnTo>
                    <a:pt x="9" y="315"/>
                  </a:lnTo>
                  <a:lnTo>
                    <a:pt x="11" y="314"/>
                  </a:lnTo>
                  <a:lnTo>
                    <a:pt x="11" y="314"/>
                  </a:lnTo>
                  <a:lnTo>
                    <a:pt x="20" y="302"/>
                  </a:lnTo>
                  <a:lnTo>
                    <a:pt x="30" y="290"/>
                  </a:lnTo>
                  <a:lnTo>
                    <a:pt x="43" y="280"/>
                  </a:lnTo>
                  <a:lnTo>
                    <a:pt x="56" y="271"/>
                  </a:lnTo>
                  <a:lnTo>
                    <a:pt x="85" y="254"/>
                  </a:lnTo>
                  <a:lnTo>
                    <a:pt x="113" y="239"/>
                  </a:lnTo>
                  <a:lnTo>
                    <a:pt x="113" y="239"/>
                  </a:lnTo>
                  <a:lnTo>
                    <a:pt x="136" y="225"/>
                  </a:lnTo>
                  <a:lnTo>
                    <a:pt x="160" y="209"/>
                  </a:lnTo>
                  <a:lnTo>
                    <a:pt x="183" y="193"/>
                  </a:lnTo>
                  <a:lnTo>
                    <a:pt x="206" y="176"/>
                  </a:lnTo>
                  <a:lnTo>
                    <a:pt x="206" y="176"/>
                  </a:lnTo>
                  <a:lnTo>
                    <a:pt x="255" y="138"/>
                  </a:lnTo>
                  <a:lnTo>
                    <a:pt x="304" y="101"/>
                  </a:lnTo>
                  <a:lnTo>
                    <a:pt x="304" y="101"/>
                  </a:lnTo>
                  <a:lnTo>
                    <a:pt x="352" y="57"/>
                  </a:lnTo>
                  <a:lnTo>
                    <a:pt x="352" y="57"/>
                  </a:lnTo>
                  <a:lnTo>
                    <a:pt x="381" y="33"/>
                  </a:lnTo>
                  <a:lnTo>
                    <a:pt x="395" y="21"/>
                  </a:lnTo>
                  <a:lnTo>
                    <a:pt x="411" y="10"/>
                  </a:lnTo>
                  <a:lnTo>
                    <a:pt x="411" y="10"/>
                  </a:lnTo>
                  <a:lnTo>
                    <a:pt x="414" y="9"/>
                  </a:lnTo>
                  <a:lnTo>
                    <a:pt x="414" y="6"/>
                  </a:lnTo>
                  <a:lnTo>
                    <a:pt x="414" y="2"/>
                  </a:lnTo>
                  <a:lnTo>
                    <a:pt x="410" y="0"/>
                  </a:lnTo>
                  <a:lnTo>
                    <a:pt x="408" y="0"/>
                  </a:lnTo>
                  <a:lnTo>
                    <a:pt x="406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7" name="Freeform 266"/>
            <p:cNvSpPr>
              <a:spLocks/>
            </p:cNvSpPr>
            <p:nvPr/>
          </p:nvSpPr>
          <p:spPr bwMode="auto">
            <a:xfrm>
              <a:off x="4745039" y="1595438"/>
              <a:ext cx="112713" cy="84138"/>
            </a:xfrm>
            <a:custGeom>
              <a:avLst/>
              <a:gdLst/>
              <a:ahLst/>
              <a:cxnLst>
                <a:cxn ang="0">
                  <a:pos x="272" y="2"/>
                </a:cxn>
                <a:cxn ang="0">
                  <a:pos x="272" y="2"/>
                </a:cxn>
                <a:cxn ang="0">
                  <a:pos x="257" y="17"/>
                </a:cxn>
                <a:cxn ang="0">
                  <a:pos x="242" y="33"/>
                </a:cxn>
                <a:cxn ang="0">
                  <a:pos x="226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134" y="105"/>
                </a:cxn>
                <a:cxn ang="0">
                  <a:pos x="134" y="105"/>
                </a:cxn>
                <a:cxn ang="0">
                  <a:pos x="96" y="129"/>
                </a:cxn>
                <a:cxn ang="0">
                  <a:pos x="77" y="142"/>
                </a:cxn>
                <a:cxn ang="0">
                  <a:pos x="58" y="155"/>
                </a:cxn>
                <a:cxn ang="0">
                  <a:pos x="58" y="155"/>
                </a:cxn>
                <a:cxn ang="0">
                  <a:pos x="47" y="164"/>
                </a:cxn>
                <a:cxn ang="0">
                  <a:pos x="35" y="174"/>
                </a:cxn>
                <a:cxn ang="0">
                  <a:pos x="22" y="185"/>
                </a:cxn>
                <a:cxn ang="0">
                  <a:pos x="10" y="195"/>
                </a:cxn>
                <a:cxn ang="0">
                  <a:pos x="10" y="195"/>
                </a:cxn>
                <a:cxn ang="0">
                  <a:pos x="7" y="194"/>
                </a:cxn>
                <a:cxn ang="0">
                  <a:pos x="4" y="195"/>
                </a:cxn>
                <a:cxn ang="0">
                  <a:pos x="4" y="195"/>
                </a:cxn>
                <a:cxn ang="0">
                  <a:pos x="1" y="200"/>
                </a:cxn>
                <a:cxn ang="0">
                  <a:pos x="0" y="206"/>
                </a:cxn>
                <a:cxn ang="0">
                  <a:pos x="0" y="206"/>
                </a:cxn>
                <a:cxn ang="0">
                  <a:pos x="0" y="208"/>
                </a:cxn>
                <a:cxn ang="0">
                  <a:pos x="2" y="211"/>
                </a:cxn>
                <a:cxn ang="0">
                  <a:pos x="5" y="211"/>
                </a:cxn>
                <a:cxn ang="0">
                  <a:pos x="7" y="211"/>
                </a:cxn>
                <a:cxn ang="0">
                  <a:pos x="7" y="211"/>
                </a:cxn>
                <a:cxn ang="0">
                  <a:pos x="21" y="202"/>
                </a:cxn>
                <a:cxn ang="0">
                  <a:pos x="34" y="191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79" y="153"/>
                </a:cxn>
                <a:cxn ang="0">
                  <a:pos x="102" y="139"/>
                </a:cxn>
                <a:cxn ang="0">
                  <a:pos x="149" y="110"/>
                </a:cxn>
                <a:cxn ang="0">
                  <a:pos x="149" y="110"/>
                </a:cxn>
                <a:cxn ang="0">
                  <a:pos x="221" y="64"/>
                </a:cxn>
                <a:cxn ang="0">
                  <a:pos x="221" y="64"/>
                </a:cxn>
                <a:cxn ang="0">
                  <a:pos x="238" y="53"/>
                </a:cxn>
                <a:cxn ang="0">
                  <a:pos x="252" y="40"/>
                </a:cxn>
                <a:cxn ang="0">
                  <a:pos x="281" y="10"/>
                </a:cxn>
                <a:cxn ang="0">
                  <a:pos x="281" y="10"/>
                </a:cxn>
                <a:cxn ang="0">
                  <a:pos x="282" y="8"/>
                </a:cxn>
                <a:cxn ang="0">
                  <a:pos x="282" y="6"/>
                </a:cxn>
                <a:cxn ang="0">
                  <a:pos x="280" y="2"/>
                </a:cxn>
                <a:cxn ang="0">
                  <a:pos x="276" y="0"/>
                </a:cxn>
                <a:cxn ang="0">
                  <a:pos x="274" y="0"/>
                </a:cxn>
                <a:cxn ang="0">
                  <a:pos x="272" y="2"/>
                </a:cxn>
                <a:cxn ang="0">
                  <a:pos x="272" y="2"/>
                </a:cxn>
              </a:cxnLst>
              <a:rect l="0" t="0" r="r" b="b"/>
              <a:pathLst>
                <a:path w="282" h="211">
                  <a:moveTo>
                    <a:pt x="272" y="2"/>
                  </a:moveTo>
                  <a:lnTo>
                    <a:pt x="272" y="2"/>
                  </a:lnTo>
                  <a:lnTo>
                    <a:pt x="257" y="17"/>
                  </a:lnTo>
                  <a:lnTo>
                    <a:pt x="242" y="33"/>
                  </a:lnTo>
                  <a:lnTo>
                    <a:pt x="226" y="46"/>
                  </a:lnTo>
                  <a:lnTo>
                    <a:pt x="208" y="59"/>
                  </a:lnTo>
                  <a:lnTo>
                    <a:pt x="208" y="59"/>
                  </a:lnTo>
                  <a:lnTo>
                    <a:pt x="134" y="105"/>
                  </a:lnTo>
                  <a:lnTo>
                    <a:pt x="134" y="105"/>
                  </a:lnTo>
                  <a:lnTo>
                    <a:pt x="96" y="129"/>
                  </a:lnTo>
                  <a:lnTo>
                    <a:pt x="77" y="142"/>
                  </a:lnTo>
                  <a:lnTo>
                    <a:pt x="58" y="155"/>
                  </a:lnTo>
                  <a:lnTo>
                    <a:pt x="58" y="155"/>
                  </a:lnTo>
                  <a:lnTo>
                    <a:pt x="47" y="164"/>
                  </a:lnTo>
                  <a:lnTo>
                    <a:pt x="35" y="174"/>
                  </a:lnTo>
                  <a:lnTo>
                    <a:pt x="22" y="185"/>
                  </a:lnTo>
                  <a:lnTo>
                    <a:pt x="10" y="195"/>
                  </a:lnTo>
                  <a:lnTo>
                    <a:pt x="10" y="195"/>
                  </a:lnTo>
                  <a:lnTo>
                    <a:pt x="7" y="194"/>
                  </a:lnTo>
                  <a:lnTo>
                    <a:pt x="4" y="195"/>
                  </a:lnTo>
                  <a:lnTo>
                    <a:pt x="4" y="195"/>
                  </a:lnTo>
                  <a:lnTo>
                    <a:pt x="1" y="20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08"/>
                  </a:lnTo>
                  <a:lnTo>
                    <a:pt x="2" y="211"/>
                  </a:lnTo>
                  <a:lnTo>
                    <a:pt x="5" y="211"/>
                  </a:lnTo>
                  <a:lnTo>
                    <a:pt x="7" y="211"/>
                  </a:lnTo>
                  <a:lnTo>
                    <a:pt x="7" y="211"/>
                  </a:lnTo>
                  <a:lnTo>
                    <a:pt x="21" y="202"/>
                  </a:lnTo>
                  <a:lnTo>
                    <a:pt x="34" y="191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79" y="153"/>
                  </a:lnTo>
                  <a:lnTo>
                    <a:pt x="102" y="139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221" y="64"/>
                  </a:lnTo>
                  <a:lnTo>
                    <a:pt x="221" y="64"/>
                  </a:lnTo>
                  <a:lnTo>
                    <a:pt x="238" y="53"/>
                  </a:lnTo>
                  <a:lnTo>
                    <a:pt x="252" y="40"/>
                  </a:lnTo>
                  <a:lnTo>
                    <a:pt x="281" y="10"/>
                  </a:lnTo>
                  <a:lnTo>
                    <a:pt x="281" y="10"/>
                  </a:lnTo>
                  <a:lnTo>
                    <a:pt x="282" y="8"/>
                  </a:lnTo>
                  <a:lnTo>
                    <a:pt x="282" y="6"/>
                  </a:lnTo>
                  <a:lnTo>
                    <a:pt x="280" y="2"/>
                  </a:lnTo>
                  <a:lnTo>
                    <a:pt x="276" y="0"/>
                  </a:lnTo>
                  <a:lnTo>
                    <a:pt x="274" y="0"/>
                  </a:lnTo>
                  <a:lnTo>
                    <a:pt x="272" y="2"/>
                  </a:lnTo>
                  <a:lnTo>
                    <a:pt x="2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8" name="Freeform 267"/>
            <p:cNvSpPr>
              <a:spLocks/>
            </p:cNvSpPr>
            <p:nvPr/>
          </p:nvSpPr>
          <p:spPr bwMode="auto">
            <a:xfrm>
              <a:off x="4625976" y="1595438"/>
              <a:ext cx="120650" cy="82550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93" y="0"/>
                </a:cxn>
                <a:cxn ang="0">
                  <a:pos x="218" y="49"/>
                </a:cxn>
                <a:cxn ang="0">
                  <a:pos x="143" y="98"/>
                </a:cxn>
                <a:cxn ang="0">
                  <a:pos x="143" y="98"/>
                </a:cxn>
                <a:cxn ang="0">
                  <a:pos x="107" y="123"/>
                </a:cxn>
                <a:cxn ang="0">
                  <a:pos x="73" y="148"/>
                </a:cxn>
                <a:cxn ang="0">
                  <a:pos x="39" y="173"/>
                </a:cxn>
                <a:cxn ang="0">
                  <a:pos x="21" y="185"/>
                </a:cxn>
                <a:cxn ang="0">
                  <a:pos x="3" y="195"/>
                </a:cxn>
                <a:cxn ang="0">
                  <a:pos x="3" y="195"/>
                </a:cxn>
                <a:cxn ang="0">
                  <a:pos x="0" y="197"/>
                </a:cxn>
                <a:cxn ang="0">
                  <a:pos x="0" y="198"/>
                </a:cxn>
                <a:cxn ang="0">
                  <a:pos x="0" y="203"/>
                </a:cxn>
                <a:cxn ang="0">
                  <a:pos x="4" y="206"/>
                </a:cxn>
                <a:cxn ang="0">
                  <a:pos x="5" y="206"/>
                </a:cxn>
                <a:cxn ang="0">
                  <a:pos x="8" y="204"/>
                </a:cxn>
                <a:cxn ang="0">
                  <a:pos x="8" y="204"/>
                </a:cxn>
                <a:cxn ang="0">
                  <a:pos x="26" y="194"/>
                </a:cxn>
                <a:cxn ang="0">
                  <a:pos x="45" y="183"/>
                </a:cxn>
                <a:cxn ang="0">
                  <a:pos x="80" y="159"/>
                </a:cxn>
                <a:cxn ang="0">
                  <a:pos x="114" y="132"/>
                </a:cxn>
                <a:cxn ang="0">
                  <a:pos x="148" y="108"/>
                </a:cxn>
                <a:cxn ang="0">
                  <a:pos x="148" y="108"/>
                </a:cxn>
                <a:cxn ang="0">
                  <a:pos x="224" y="59"/>
                </a:cxn>
                <a:cxn ang="0">
                  <a:pos x="300" y="11"/>
                </a:cxn>
                <a:cxn ang="0">
                  <a:pos x="300" y="11"/>
                </a:cxn>
                <a:cxn ang="0">
                  <a:pos x="301" y="10"/>
                </a:cxn>
                <a:cxn ang="0">
                  <a:pos x="302" y="7"/>
                </a:cxn>
                <a:cxn ang="0">
                  <a:pos x="301" y="3"/>
                </a:cxn>
                <a:cxn ang="0">
                  <a:pos x="298" y="0"/>
                </a:cxn>
                <a:cxn ang="0">
                  <a:pos x="296" y="0"/>
                </a:cxn>
                <a:cxn ang="0">
                  <a:pos x="293" y="0"/>
                </a:cxn>
                <a:cxn ang="0">
                  <a:pos x="293" y="0"/>
                </a:cxn>
              </a:cxnLst>
              <a:rect l="0" t="0" r="r" b="b"/>
              <a:pathLst>
                <a:path w="302" h="206">
                  <a:moveTo>
                    <a:pt x="293" y="0"/>
                  </a:moveTo>
                  <a:lnTo>
                    <a:pt x="293" y="0"/>
                  </a:lnTo>
                  <a:lnTo>
                    <a:pt x="218" y="4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07" y="123"/>
                  </a:lnTo>
                  <a:lnTo>
                    <a:pt x="73" y="148"/>
                  </a:lnTo>
                  <a:lnTo>
                    <a:pt x="39" y="173"/>
                  </a:lnTo>
                  <a:lnTo>
                    <a:pt x="21" y="185"/>
                  </a:lnTo>
                  <a:lnTo>
                    <a:pt x="3" y="195"/>
                  </a:lnTo>
                  <a:lnTo>
                    <a:pt x="3" y="195"/>
                  </a:lnTo>
                  <a:lnTo>
                    <a:pt x="0" y="197"/>
                  </a:lnTo>
                  <a:lnTo>
                    <a:pt x="0" y="198"/>
                  </a:lnTo>
                  <a:lnTo>
                    <a:pt x="0" y="203"/>
                  </a:lnTo>
                  <a:lnTo>
                    <a:pt x="4" y="206"/>
                  </a:lnTo>
                  <a:lnTo>
                    <a:pt x="5" y="206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26" y="194"/>
                  </a:lnTo>
                  <a:lnTo>
                    <a:pt x="45" y="183"/>
                  </a:lnTo>
                  <a:lnTo>
                    <a:pt x="80" y="159"/>
                  </a:lnTo>
                  <a:lnTo>
                    <a:pt x="114" y="132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224" y="59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1" y="10"/>
                  </a:lnTo>
                  <a:lnTo>
                    <a:pt x="302" y="7"/>
                  </a:lnTo>
                  <a:lnTo>
                    <a:pt x="301" y="3"/>
                  </a:lnTo>
                  <a:lnTo>
                    <a:pt x="298" y="0"/>
                  </a:lnTo>
                  <a:lnTo>
                    <a:pt x="296" y="0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9" name="Freeform 268"/>
            <p:cNvSpPr>
              <a:spLocks/>
            </p:cNvSpPr>
            <p:nvPr/>
          </p:nvSpPr>
          <p:spPr bwMode="auto">
            <a:xfrm>
              <a:off x="4568826" y="1585913"/>
              <a:ext cx="114300" cy="87313"/>
            </a:xfrm>
            <a:custGeom>
              <a:avLst/>
              <a:gdLst/>
              <a:ahLst/>
              <a:cxnLst>
                <a:cxn ang="0">
                  <a:pos x="280" y="2"/>
                </a:cxn>
                <a:cxn ang="0">
                  <a:pos x="280" y="2"/>
                </a:cxn>
                <a:cxn ang="0">
                  <a:pos x="246" y="30"/>
                </a:cxn>
                <a:cxn ang="0">
                  <a:pos x="212" y="58"/>
                </a:cxn>
                <a:cxn ang="0">
                  <a:pos x="176" y="85"/>
                </a:cxn>
                <a:cxn ang="0">
                  <a:pos x="141" y="113"/>
                </a:cxn>
                <a:cxn ang="0">
                  <a:pos x="141" y="113"/>
                </a:cxn>
                <a:cxn ang="0">
                  <a:pos x="121" y="128"/>
                </a:cxn>
                <a:cxn ang="0">
                  <a:pos x="102" y="143"/>
                </a:cxn>
                <a:cxn ang="0">
                  <a:pos x="59" y="169"/>
                </a:cxn>
                <a:cxn ang="0">
                  <a:pos x="59" y="169"/>
                </a:cxn>
                <a:cxn ang="0">
                  <a:pos x="29" y="187"/>
                </a:cxn>
                <a:cxn ang="0">
                  <a:pos x="13" y="198"/>
                </a:cxn>
                <a:cxn ang="0">
                  <a:pos x="6" y="204"/>
                </a:cxn>
                <a:cxn ang="0">
                  <a:pos x="1" y="211"/>
                </a:cxn>
                <a:cxn ang="0">
                  <a:pos x="1" y="211"/>
                </a:cxn>
                <a:cxn ang="0">
                  <a:pos x="0" y="212"/>
                </a:cxn>
                <a:cxn ang="0">
                  <a:pos x="0" y="215"/>
                </a:cxn>
                <a:cxn ang="0">
                  <a:pos x="1" y="219"/>
                </a:cxn>
                <a:cxn ang="0">
                  <a:pos x="2" y="220"/>
                </a:cxn>
                <a:cxn ang="0">
                  <a:pos x="5" y="220"/>
                </a:cxn>
                <a:cxn ang="0">
                  <a:pos x="6" y="220"/>
                </a:cxn>
                <a:cxn ang="0">
                  <a:pos x="9" y="219"/>
                </a:cxn>
                <a:cxn ang="0">
                  <a:pos x="9" y="219"/>
                </a:cxn>
                <a:cxn ang="0">
                  <a:pos x="16" y="212"/>
                </a:cxn>
                <a:cxn ang="0">
                  <a:pos x="22" y="206"/>
                </a:cxn>
                <a:cxn ang="0">
                  <a:pos x="39" y="194"/>
                </a:cxn>
                <a:cxn ang="0">
                  <a:pos x="73" y="174"/>
                </a:cxn>
                <a:cxn ang="0">
                  <a:pos x="73" y="174"/>
                </a:cxn>
                <a:cxn ang="0">
                  <a:pos x="108" y="152"/>
                </a:cxn>
                <a:cxn ang="0">
                  <a:pos x="125" y="140"/>
                </a:cxn>
                <a:cxn ang="0">
                  <a:pos x="141" y="127"/>
                </a:cxn>
                <a:cxn ang="0">
                  <a:pos x="141" y="127"/>
                </a:cxn>
                <a:cxn ang="0">
                  <a:pos x="216" y="70"/>
                </a:cxn>
                <a:cxn ang="0">
                  <a:pos x="252" y="39"/>
                </a:cxn>
                <a:cxn ang="0">
                  <a:pos x="289" y="11"/>
                </a:cxn>
                <a:cxn ang="0">
                  <a:pos x="289" y="11"/>
                </a:cxn>
                <a:cxn ang="0">
                  <a:pos x="290" y="8"/>
                </a:cxn>
                <a:cxn ang="0">
                  <a:pos x="290" y="7"/>
                </a:cxn>
                <a:cxn ang="0">
                  <a:pos x="290" y="4"/>
                </a:cxn>
                <a:cxn ang="0">
                  <a:pos x="289" y="3"/>
                </a:cxn>
                <a:cxn ang="0">
                  <a:pos x="285" y="0"/>
                </a:cxn>
                <a:cxn ang="0">
                  <a:pos x="282" y="2"/>
                </a:cxn>
                <a:cxn ang="0">
                  <a:pos x="280" y="2"/>
                </a:cxn>
                <a:cxn ang="0">
                  <a:pos x="280" y="2"/>
                </a:cxn>
              </a:cxnLst>
              <a:rect l="0" t="0" r="r" b="b"/>
              <a:pathLst>
                <a:path w="290" h="220">
                  <a:moveTo>
                    <a:pt x="280" y="2"/>
                  </a:moveTo>
                  <a:lnTo>
                    <a:pt x="280" y="2"/>
                  </a:lnTo>
                  <a:lnTo>
                    <a:pt x="246" y="30"/>
                  </a:lnTo>
                  <a:lnTo>
                    <a:pt x="212" y="58"/>
                  </a:lnTo>
                  <a:lnTo>
                    <a:pt x="176" y="85"/>
                  </a:lnTo>
                  <a:lnTo>
                    <a:pt x="141" y="113"/>
                  </a:lnTo>
                  <a:lnTo>
                    <a:pt x="141" y="113"/>
                  </a:lnTo>
                  <a:lnTo>
                    <a:pt x="121" y="128"/>
                  </a:lnTo>
                  <a:lnTo>
                    <a:pt x="102" y="143"/>
                  </a:lnTo>
                  <a:lnTo>
                    <a:pt x="59" y="169"/>
                  </a:lnTo>
                  <a:lnTo>
                    <a:pt x="59" y="169"/>
                  </a:lnTo>
                  <a:lnTo>
                    <a:pt x="29" y="187"/>
                  </a:lnTo>
                  <a:lnTo>
                    <a:pt x="13" y="198"/>
                  </a:lnTo>
                  <a:lnTo>
                    <a:pt x="6" y="204"/>
                  </a:lnTo>
                  <a:lnTo>
                    <a:pt x="1" y="211"/>
                  </a:lnTo>
                  <a:lnTo>
                    <a:pt x="1" y="211"/>
                  </a:lnTo>
                  <a:lnTo>
                    <a:pt x="0" y="212"/>
                  </a:lnTo>
                  <a:lnTo>
                    <a:pt x="0" y="215"/>
                  </a:lnTo>
                  <a:lnTo>
                    <a:pt x="1" y="219"/>
                  </a:lnTo>
                  <a:lnTo>
                    <a:pt x="2" y="220"/>
                  </a:lnTo>
                  <a:lnTo>
                    <a:pt x="5" y="220"/>
                  </a:lnTo>
                  <a:lnTo>
                    <a:pt x="6" y="220"/>
                  </a:lnTo>
                  <a:lnTo>
                    <a:pt x="9" y="219"/>
                  </a:lnTo>
                  <a:lnTo>
                    <a:pt x="9" y="219"/>
                  </a:lnTo>
                  <a:lnTo>
                    <a:pt x="16" y="212"/>
                  </a:lnTo>
                  <a:lnTo>
                    <a:pt x="22" y="206"/>
                  </a:lnTo>
                  <a:lnTo>
                    <a:pt x="39" y="194"/>
                  </a:lnTo>
                  <a:lnTo>
                    <a:pt x="73" y="174"/>
                  </a:lnTo>
                  <a:lnTo>
                    <a:pt x="73" y="174"/>
                  </a:lnTo>
                  <a:lnTo>
                    <a:pt x="108" y="152"/>
                  </a:lnTo>
                  <a:lnTo>
                    <a:pt x="125" y="140"/>
                  </a:lnTo>
                  <a:lnTo>
                    <a:pt x="141" y="127"/>
                  </a:lnTo>
                  <a:lnTo>
                    <a:pt x="141" y="127"/>
                  </a:lnTo>
                  <a:lnTo>
                    <a:pt x="216" y="70"/>
                  </a:lnTo>
                  <a:lnTo>
                    <a:pt x="252" y="39"/>
                  </a:lnTo>
                  <a:lnTo>
                    <a:pt x="289" y="11"/>
                  </a:lnTo>
                  <a:lnTo>
                    <a:pt x="289" y="11"/>
                  </a:lnTo>
                  <a:lnTo>
                    <a:pt x="290" y="8"/>
                  </a:lnTo>
                  <a:lnTo>
                    <a:pt x="290" y="7"/>
                  </a:lnTo>
                  <a:lnTo>
                    <a:pt x="290" y="4"/>
                  </a:lnTo>
                  <a:lnTo>
                    <a:pt x="289" y="3"/>
                  </a:lnTo>
                  <a:lnTo>
                    <a:pt x="285" y="0"/>
                  </a:lnTo>
                  <a:lnTo>
                    <a:pt x="282" y="2"/>
                  </a:lnTo>
                  <a:lnTo>
                    <a:pt x="280" y="2"/>
                  </a:lnTo>
                  <a:lnTo>
                    <a:pt x="28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0" name="Freeform 269"/>
            <p:cNvSpPr>
              <a:spLocks/>
            </p:cNvSpPr>
            <p:nvPr/>
          </p:nvSpPr>
          <p:spPr bwMode="auto">
            <a:xfrm>
              <a:off x="4497389" y="1541463"/>
              <a:ext cx="179388" cy="134938"/>
            </a:xfrm>
            <a:custGeom>
              <a:avLst/>
              <a:gdLst/>
              <a:ahLst/>
              <a:cxnLst>
                <a:cxn ang="0">
                  <a:pos x="441" y="3"/>
                </a:cxn>
                <a:cxn ang="0">
                  <a:pos x="429" y="13"/>
                </a:cxn>
                <a:cxn ang="0">
                  <a:pos x="417" y="18"/>
                </a:cxn>
                <a:cxn ang="0">
                  <a:pos x="411" y="22"/>
                </a:cxn>
                <a:cxn ang="0">
                  <a:pos x="394" y="39"/>
                </a:cxn>
                <a:cxn ang="0">
                  <a:pos x="365" y="65"/>
                </a:cxn>
                <a:cxn ang="0">
                  <a:pos x="334" y="92"/>
                </a:cxn>
                <a:cxn ang="0">
                  <a:pos x="284" y="130"/>
                </a:cxn>
                <a:cxn ang="0">
                  <a:pos x="246" y="156"/>
                </a:cxn>
                <a:cxn ang="0">
                  <a:pos x="231" y="164"/>
                </a:cxn>
                <a:cxn ang="0">
                  <a:pos x="201" y="181"/>
                </a:cxn>
                <a:cxn ang="0">
                  <a:pos x="145" y="222"/>
                </a:cxn>
                <a:cxn ang="0">
                  <a:pos x="116" y="243"/>
                </a:cxn>
                <a:cxn ang="0">
                  <a:pos x="1" y="330"/>
                </a:cxn>
                <a:cxn ang="0">
                  <a:pos x="0" y="332"/>
                </a:cxn>
                <a:cxn ang="0">
                  <a:pos x="0" y="336"/>
                </a:cxn>
                <a:cxn ang="0">
                  <a:pos x="5" y="339"/>
                </a:cxn>
                <a:cxn ang="0">
                  <a:pos x="9" y="337"/>
                </a:cxn>
                <a:cxn ang="0">
                  <a:pos x="75" y="289"/>
                </a:cxn>
                <a:cxn ang="0">
                  <a:pos x="140" y="241"/>
                </a:cxn>
                <a:cxn ang="0">
                  <a:pos x="196" y="196"/>
                </a:cxn>
                <a:cxn ang="0">
                  <a:pos x="212" y="187"/>
                </a:cxn>
                <a:cxn ang="0">
                  <a:pos x="262" y="161"/>
                </a:cxn>
                <a:cxn ang="0">
                  <a:pos x="273" y="154"/>
                </a:cxn>
                <a:cxn ang="0">
                  <a:pos x="303" y="130"/>
                </a:cxn>
                <a:cxn ang="0">
                  <a:pos x="319" y="116"/>
                </a:cxn>
                <a:cxn ang="0">
                  <a:pos x="365" y="81"/>
                </a:cxn>
                <a:cxn ang="0">
                  <a:pos x="391" y="58"/>
                </a:cxn>
                <a:cxn ang="0">
                  <a:pos x="416" y="34"/>
                </a:cxn>
                <a:cxn ang="0">
                  <a:pos x="434" y="22"/>
                </a:cxn>
                <a:cxn ang="0">
                  <a:pos x="447" y="13"/>
                </a:cxn>
                <a:cxn ang="0">
                  <a:pos x="450" y="9"/>
                </a:cxn>
                <a:cxn ang="0">
                  <a:pos x="451" y="4"/>
                </a:cxn>
                <a:cxn ang="0">
                  <a:pos x="443" y="0"/>
                </a:cxn>
                <a:cxn ang="0">
                  <a:pos x="441" y="3"/>
                </a:cxn>
              </a:cxnLst>
              <a:rect l="0" t="0" r="r" b="b"/>
              <a:pathLst>
                <a:path w="451" h="339">
                  <a:moveTo>
                    <a:pt x="441" y="3"/>
                  </a:moveTo>
                  <a:lnTo>
                    <a:pt x="441" y="3"/>
                  </a:lnTo>
                  <a:lnTo>
                    <a:pt x="436" y="9"/>
                  </a:lnTo>
                  <a:lnTo>
                    <a:pt x="429" y="13"/>
                  </a:lnTo>
                  <a:lnTo>
                    <a:pt x="424" y="14"/>
                  </a:lnTo>
                  <a:lnTo>
                    <a:pt x="417" y="18"/>
                  </a:lnTo>
                  <a:lnTo>
                    <a:pt x="417" y="18"/>
                  </a:lnTo>
                  <a:lnTo>
                    <a:pt x="411" y="22"/>
                  </a:lnTo>
                  <a:lnTo>
                    <a:pt x="405" y="28"/>
                  </a:lnTo>
                  <a:lnTo>
                    <a:pt x="394" y="39"/>
                  </a:lnTo>
                  <a:lnTo>
                    <a:pt x="394" y="39"/>
                  </a:lnTo>
                  <a:lnTo>
                    <a:pt x="365" y="65"/>
                  </a:lnTo>
                  <a:lnTo>
                    <a:pt x="349" y="79"/>
                  </a:lnTo>
                  <a:lnTo>
                    <a:pt x="334" y="92"/>
                  </a:lnTo>
                  <a:lnTo>
                    <a:pt x="334" y="92"/>
                  </a:lnTo>
                  <a:lnTo>
                    <a:pt x="284" y="130"/>
                  </a:lnTo>
                  <a:lnTo>
                    <a:pt x="259" y="148"/>
                  </a:lnTo>
                  <a:lnTo>
                    <a:pt x="246" y="156"/>
                  </a:lnTo>
                  <a:lnTo>
                    <a:pt x="231" y="164"/>
                  </a:lnTo>
                  <a:lnTo>
                    <a:pt x="231" y="164"/>
                  </a:lnTo>
                  <a:lnTo>
                    <a:pt x="216" y="171"/>
                  </a:lnTo>
                  <a:lnTo>
                    <a:pt x="201" y="181"/>
                  </a:lnTo>
                  <a:lnTo>
                    <a:pt x="173" y="200"/>
                  </a:lnTo>
                  <a:lnTo>
                    <a:pt x="145" y="222"/>
                  </a:lnTo>
                  <a:lnTo>
                    <a:pt x="116" y="243"/>
                  </a:lnTo>
                  <a:lnTo>
                    <a:pt x="116" y="243"/>
                  </a:lnTo>
                  <a:lnTo>
                    <a:pt x="59" y="286"/>
                  </a:lnTo>
                  <a:lnTo>
                    <a:pt x="1" y="330"/>
                  </a:lnTo>
                  <a:lnTo>
                    <a:pt x="1" y="330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0" y="336"/>
                  </a:lnTo>
                  <a:lnTo>
                    <a:pt x="1" y="337"/>
                  </a:lnTo>
                  <a:lnTo>
                    <a:pt x="5" y="339"/>
                  </a:lnTo>
                  <a:lnTo>
                    <a:pt x="8" y="339"/>
                  </a:lnTo>
                  <a:lnTo>
                    <a:pt x="9" y="337"/>
                  </a:lnTo>
                  <a:lnTo>
                    <a:pt x="9" y="337"/>
                  </a:lnTo>
                  <a:lnTo>
                    <a:pt x="75" y="289"/>
                  </a:lnTo>
                  <a:lnTo>
                    <a:pt x="140" y="241"/>
                  </a:lnTo>
                  <a:lnTo>
                    <a:pt x="140" y="241"/>
                  </a:lnTo>
                  <a:lnTo>
                    <a:pt x="169" y="218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212" y="187"/>
                  </a:lnTo>
                  <a:lnTo>
                    <a:pt x="229" y="178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73" y="154"/>
                  </a:lnTo>
                  <a:lnTo>
                    <a:pt x="284" y="147"/>
                  </a:lnTo>
                  <a:lnTo>
                    <a:pt x="303" y="130"/>
                  </a:lnTo>
                  <a:lnTo>
                    <a:pt x="303" y="130"/>
                  </a:lnTo>
                  <a:lnTo>
                    <a:pt x="319" y="116"/>
                  </a:lnTo>
                  <a:lnTo>
                    <a:pt x="335" y="105"/>
                  </a:lnTo>
                  <a:lnTo>
                    <a:pt x="365" y="81"/>
                  </a:lnTo>
                  <a:lnTo>
                    <a:pt x="365" y="81"/>
                  </a:lnTo>
                  <a:lnTo>
                    <a:pt x="391" y="58"/>
                  </a:lnTo>
                  <a:lnTo>
                    <a:pt x="416" y="34"/>
                  </a:lnTo>
                  <a:lnTo>
                    <a:pt x="416" y="34"/>
                  </a:lnTo>
                  <a:lnTo>
                    <a:pt x="425" y="28"/>
                  </a:lnTo>
                  <a:lnTo>
                    <a:pt x="434" y="22"/>
                  </a:lnTo>
                  <a:lnTo>
                    <a:pt x="443" y="17"/>
                  </a:lnTo>
                  <a:lnTo>
                    <a:pt x="447" y="13"/>
                  </a:lnTo>
                  <a:lnTo>
                    <a:pt x="450" y="9"/>
                  </a:lnTo>
                  <a:lnTo>
                    <a:pt x="450" y="9"/>
                  </a:lnTo>
                  <a:lnTo>
                    <a:pt x="451" y="7"/>
                  </a:lnTo>
                  <a:lnTo>
                    <a:pt x="451" y="4"/>
                  </a:lnTo>
                  <a:lnTo>
                    <a:pt x="449" y="1"/>
                  </a:lnTo>
                  <a:lnTo>
                    <a:pt x="443" y="0"/>
                  </a:lnTo>
                  <a:lnTo>
                    <a:pt x="442" y="1"/>
                  </a:lnTo>
                  <a:lnTo>
                    <a:pt x="441" y="3"/>
                  </a:lnTo>
                  <a:lnTo>
                    <a:pt x="4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1" name="Freeform 270"/>
            <p:cNvSpPr>
              <a:spLocks/>
            </p:cNvSpPr>
            <p:nvPr/>
          </p:nvSpPr>
          <p:spPr bwMode="auto">
            <a:xfrm>
              <a:off x="4437064" y="1593851"/>
              <a:ext cx="104775" cy="84138"/>
            </a:xfrm>
            <a:custGeom>
              <a:avLst/>
              <a:gdLst/>
              <a:ahLst/>
              <a:cxnLst>
                <a:cxn ang="0">
                  <a:pos x="254" y="2"/>
                </a:cxn>
                <a:cxn ang="0">
                  <a:pos x="254" y="2"/>
                </a:cxn>
                <a:cxn ang="0">
                  <a:pos x="238" y="16"/>
                </a:cxn>
                <a:cxn ang="0">
                  <a:pos x="224" y="29"/>
                </a:cxn>
                <a:cxn ang="0">
                  <a:pos x="191" y="53"/>
                </a:cxn>
                <a:cxn ang="0">
                  <a:pos x="158" y="78"/>
                </a:cxn>
                <a:cxn ang="0">
                  <a:pos x="127" y="103"/>
                </a:cxn>
                <a:cxn ang="0">
                  <a:pos x="127" y="103"/>
                </a:cxn>
                <a:cxn ang="0">
                  <a:pos x="64" y="155"/>
                </a:cxn>
                <a:cxn ang="0">
                  <a:pos x="64" y="155"/>
                </a:cxn>
                <a:cxn ang="0">
                  <a:pos x="49" y="167"/>
                </a:cxn>
                <a:cxn ang="0">
                  <a:pos x="32" y="179"/>
                </a:cxn>
                <a:cxn ang="0">
                  <a:pos x="16" y="191"/>
                </a:cxn>
                <a:cxn ang="0">
                  <a:pos x="9" y="197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2" y="206"/>
                </a:cxn>
                <a:cxn ang="0">
                  <a:pos x="0" y="209"/>
                </a:cxn>
                <a:cxn ang="0">
                  <a:pos x="3" y="213"/>
                </a:cxn>
                <a:cxn ang="0">
                  <a:pos x="4" y="214"/>
                </a:cxn>
                <a:cxn ang="0">
                  <a:pos x="7" y="214"/>
                </a:cxn>
                <a:cxn ang="0">
                  <a:pos x="8" y="214"/>
                </a:cxn>
                <a:cxn ang="0">
                  <a:pos x="11" y="213"/>
                </a:cxn>
                <a:cxn ang="0">
                  <a:pos x="11" y="213"/>
                </a:cxn>
                <a:cxn ang="0">
                  <a:pos x="22" y="201"/>
                </a:cxn>
                <a:cxn ang="0">
                  <a:pos x="37" y="191"/>
                </a:cxn>
                <a:cxn ang="0">
                  <a:pos x="64" y="170"/>
                </a:cxn>
                <a:cxn ang="0">
                  <a:pos x="64" y="170"/>
                </a:cxn>
                <a:cxn ang="0">
                  <a:pos x="101" y="141"/>
                </a:cxn>
                <a:cxn ang="0">
                  <a:pos x="135" y="112"/>
                </a:cxn>
                <a:cxn ang="0">
                  <a:pos x="135" y="112"/>
                </a:cxn>
                <a:cxn ang="0">
                  <a:pos x="151" y="98"/>
                </a:cxn>
                <a:cxn ang="0">
                  <a:pos x="166" y="86"/>
                </a:cxn>
                <a:cxn ang="0">
                  <a:pos x="199" y="61"/>
                </a:cxn>
                <a:cxn ang="0">
                  <a:pos x="232" y="36"/>
                </a:cxn>
                <a:cxn ang="0">
                  <a:pos x="247" y="25"/>
                </a:cxn>
                <a:cxn ang="0">
                  <a:pos x="262" y="10"/>
                </a:cxn>
                <a:cxn ang="0">
                  <a:pos x="262" y="10"/>
                </a:cxn>
                <a:cxn ang="0">
                  <a:pos x="263" y="8"/>
                </a:cxn>
                <a:cxn ang="0">
                  <a:pos x="263" y="6"/>
                </a:cxn>
                <a:cxn ang="0">
                  <a:pos x="262" y="2"/>
                </a:cxn>
                <a:cxn ang="0">
                  <a:pos x="258" y="0"/>
                </a:cxn>
                <a:cxn ang="0">
                  <a:pos x="255" y="1"/>
                </a:cxn>
                <a:cxn ang="0">
                  <a:pos x="254" y="2"/>
                </a:cxn>
                <a:cxn ang="0">
                  <a:pos x="254" y="2"/>
                </a:cxn>
              </a:cxnLst>
              <a:rect l="0" t="0" r="r" b="b"/>
              <a:pathLst>
                <a:path w="263" h="214">
                  <a:moveTo>
                    <a:pt x="254" y="2"/>
                  </a:moveTo>
                  <a:lnTo>
                    <a:pt x="254" y="2"/>
                  </a:lnTo>
                  <a:lnTo>
                    <a:pt x="238" y="16"/>
                  </a:lnTo>
                  <a:lnTo>
                    <a:pt x="224" y="29"/>
                  </a:lnTo>
                  <a:lnTo>
                    <a:pt x="191" y="53"/>
                  </a:lnTo>
                  <a:lnTo>
                    <a:pt x="158" y="78"/>
                  </a:lnTo>
                  <a:lnTo>
                    <a:pt x="127" y="103"/>
                  </a:lnTo>
                  <a:lnTo>
                    <a:pt x="127" y="103"/>
                  </a:lnTo>
                  <a:lnTo>
                    <a:pt x="64" y="155"/>
                  </a:lnTo>
                  <a:lnTo>
                    <a:pt x="64" y="155"/>
                  </a:lnTo>
                  <a:lnTo>
                    <a:pt x="49" y="167"/>
                  </a:lnTo>
                  <a:lnTo>
                    <a:pt x="32" y="179"/>
                  </a:lnTo>
                  <a:lnTo>
                    <a:pt x="16" y="191"/>
                  </a:lnTo>
                  <a:lnTo>
                    <a:pt x="9" y="197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2" y="206"/>
                  </a:lnTo>
                  <a:lnTo>
                    <a:pt x="0" y="209"/>
                  </a:lnTo>
                  <a:lnTo>
                    <a:pt x="3" y="213"/>
                  </a:lnTo>
                  <a:lnTo>
                    <a:pt x="4" y="214"/>
                  </a:lnTo>
                  <a:lnTo>
                    <a:pt x="7" y="214"/>
                  </a:lnTo>
                  <a:lnTo>
                    <a:pt x="8" y="214"/>
                  </a:lnTo>
                  <a:lnTo>
                    <a:pt x="11" y="213"/>
                  </a:lnTo>
                  <a:lnTo>
                    <a:pt x="11" y="213"/>
                  </a:lnTo>
                  <a:lnTo>
                    <a:pt x="22" y="201"/>
                  </a:lnTo>
                  <a:lnTo>
                    <a:pt x="37" y="191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101" y="141"/>
                  </a:lnTo>
                  <a:lnTo>
                    <a:pt x="135" y="112"/>
                  </a:lnTo>
                  <a:lnTo>
                    <a:pt x="135" y="112"/>
                  </a:lnTo>
                  <a:lnTo>
                    <a:pt x="151" y="98"/>
                  </a:lnTo>
                  <a:lnTo>
                    <a:pt x="166" y="86"/>
                  </a:lnTo>
                  <a:lnTo>
                    <a:pt x="199" y="61"/>
                  </a:lnTo>
                  <a:lnTo>
                    <a:pt x="232" y="36"/>
                  </a:lnTo>
                  <a:lnTo>
                    <a:pt x="247" y="25"/>
                  </a:lnTo>
                  <a:lnTo>
                    <a:pt x="262" y="10"/>
                  </a:lnTo>
                  <a:lnTo>
                    <a:pt x="262" y="10"/>
                  </a:lnTo>
                  <a:lnTo>
                    <a:pt x="263" y="8"/>
                  </a:lnTo>
                  <a:lnTo>
                    <a:pt x="263" y="6"/>
                  </a:lnTo>
                  <a:lnTo>
                    <a:pt x="262" y="2"/>
                  </a:lnTo>
                  <a:lnTo>
                    <a:pt x="258" y="0"/>
                  </a:lnTo>
                  <a:lnTo>
                    <a:pt x="255" y="1"/>
                  </a:lnTo>
                  <a:lnTo>
                    <a:pt x="254" y="2"/>
                  </a:lnTo>
                  <a:lnTo>
                    <a:pt x="2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2" name="Freeform 271"/>
            <p:cNvSpPr>
              <a:spLocks/>
            </p:cNvSpPr>
            <p:nvPr/>
          </p:nvSpPr>
          <p:spPr bwMode="auto">
            <a:xfrm>
              <a:off x="4367214" y="1581151"/>
              <a:ext cx="134938" cy="93663"/>
            </a:xfrm>
            <a:custGeom>
              <a:avLst/>
              <a:gdLst/>
              <a:ahLst/>
              <a:cxnLst>
                <a:cxn ang="0">
                  <a:pos x="331" y="2"/>
                </a:cxn>
                <a:cxn ang="0">
                  <a:pos x="331" y="2"/>
                </a:cxn>
                <a:cxn ang="0">
                  <a:pos x="294" y="29"/>
                </a:cxn>
                <a:cxn ang="0">
                  <a:pos x="255" y="57"/>
                </a:cxn>
                <a:cxn ang="0">
                  <a:pos x="255" y="57"/>
                </a:cxn>
                <a:cxn ang="0">
                  <a:pos x="234" y="70"/>
                </a:cxn>
                <a:cxn ang="0">
                  <a:pos x="212" y="82"/>
                </a:cxn>
                <a:cxn ang="0">
                  <a:pos x="189" y="95"/>
                </a:cxn>
                <a:cxn ang="0">
                  <a:pos x="168" y="108"/>
                </a:cxn>
                <a:cxn ang="0">
                  <a:pos x="168" y="108"/>
                </a:cxn>
                <a:cxn ang="0">
                  <a:pos x="85" y="165"/>
                </a:cxn>
                <a:cxn ang="0">
                  <a:pos x="2" y="224"/>
                </a:cxn>
                <a:cxn ang="0">
                  <a:pos x="2" y="224"/>
                </a:cxn>
                <a:cxn ang="0">
                  <a:pos x="1" y="227"/>
                </a:cxn>
                <a:cxn ang="0">
                  <a:pos x="0" y="228"/>
                </a:cxn>
                <a:cxn ang="0">
                  <a:pos x="1" y="232"/>
                </a:cxn>
                <a:cxn ang="0">
                  <a:pos x="2" y="235"/>
                </a:cxn>
                <a:cxn ang="0">
                  <a:pos x="4" y="235"/>
                </a:cxn>
                <a:cxn ang="0">
                  <a:pos x="6" y="236"/>
                </a:cxn>
                <a:cxn ang="0">
                  <a:pos x="9" y="235"/>
                </a:cxn>
                <a:cxn ang="0">
                  <a:pos x="9" y="235"/>
                </a:cxn>
                <a:cxn ang="0">
                  <a:pos x="91" y="176"/>
                </a:cxn>
                <a:cxn ang="0">
                  <a:pos x="174" y="117"/>
                </a:cxn>
                <a:cxn ang="0">
                  <a:pos x="174" y="117"/>
                </a:cxn>
                <a:cxn ang="0">
                  <a:pos x="195" y="104"/>
                </a:cxn>
                <a:cxn ang="0">
                  <a:pos x="217" y="91"/>
                </a:cxn>
                <a:cxn ang="0">
                  <a:pos x="261" y="66"/>
                </a:cxn>
                <a:cxn ang="0">
                  <a:pos x="261" y="66"/>
                </a:cxn>
                <a:cxn ang="0">
                  <a:pos x="281" y="54"/>
                </a:cxn>
                <a:cxn ang="0">
                  <a:pos x="299" y="40"/>
                </a:cxn>
                <a:cxn ang="0">
                  <a:pos x="337" y="12"/>
                </a:cxn>
                <a:cxn ang="0">
                  <a:pos x="337" y="12"/>
                </a:cxn>
                <a:cxn ang="0">
                  <a:pos x="338" y="10"/>
                </a:cxn>
                <a:cxn ang="0">
                  <a:pos x="338" y="7"/>
                </a:cxn>
                <a:cxn ang="0">
                  <a:pos x="338" y="3"/>
                </a:cxn>
                <a:cxn ang="0">
                  <a:pos x="337" y="2"/>
                </a:cxn>
                <a:cxn ang="0">
                  <a:pos x="334" y="0"/>
                </a:cxn>
                <a:cxn ang="0">
                  <a:pos x="333" y="0"/>
                </a:cxn>
                <a:cxn ang="0">
                  <a:pos x="331" y="2"/>
                </a:cxn>
                <a:cxn ang="0">
                  <a:pos x="331" y="2"/>
                </a:cxn>
              </a:cxnLst>
              <a:rect l="0" t="0" r="r" b="b"/>
              <a:pathLst>
                <a:path w="338" h="236">
                  <a:moveTo>
                    <a:pt x="331" y="2"/>
                  </a:moveTo>
                  <a:lnTo>
                    <a:pt x="331" y="2"/>
                  </a:lnTo>
                  <a:lnTo>
                    <a:pt x="294" y="29"/>
                  </a:lnTo>
                  <a:lnTo>
                    <a:pt x="255" y="57"/>
                  </a:lnTo>
                  <a:lnTo>
                    <a:pt x="255" y="57"/>
                  </a:lnTo>
                  <a:lnTo>
                    <a:pt x="234" y="70"/>
                  </a:lnTo>
                  <a:lnTo>
                    <a:pt x="212" y="82"/>
                  </a:lnTo>
                  <a:lnTo>
                    <a:pt x="189" y="95"/>
                  </a:lnTo>
                  <a:lnTo>
                    <a:pt x="168" y="108"/>
                  </a:lnTo>
                  <a:lnTo>
                    <a:pt x="168" y="108"/>
                  </a:lnTo>
                  <a:lnTo>
                    <a:pt x="85" y="165"/>
                  </a:lnTo>
                  <a:lnTo>
                    <a:pt x="2" y="224"/>
                  </a:lnTo>
                  <a:lnTo>
                    <a:pt x="2" y="224"/>
                  </a:lnTo>
                  <a:lnTo>
                    <a:pt x="1" y="227"/>
                  </a:lnTo>
                  <a:lnTo>
                    <a:pt x="0" y="228"/>
                  </a:lnTo>
                  <a:lnTo>
                    <a:pt x="1" y="232"/>
                  </a:lnTo>
                  <a:lnTo>
                    <a:pt x="2" y="235"/>
                  </a:lnTo>
                  <a:lnTo>
                    <a:pt x="4" y="235"/>
                  </a:lnTo>
                  <a:lnTo>
                    <a:pt x="6" y="236"/>
                  </a:lnTo>
                  <a:lnTo>
                    <a:pt x="9" y="235"/>
                  </a:lnTo>
                  <a:lnTo>
                    <a:pt x="9" y="235"/>
                  </a:lnTo>
                  <a:lnTo>
                    <a:pt x="91" y="176"/>
                  </a:lnTo>
                  <a:lnTo>
                    <a:pt x="174" y="117"/>
                  </a:lnTo>
                  <a:lnTo>
                    <a:pt x="174" y="117"/>
                  </a:lnTo>
                  <a:lnTo>
                    <a:pt x="195" y="104"/>
                  </a:lnTo>
                  <a:lnTo>
                    <a:pt x="217" y="91"/>
                  </a:lnTo>
                  <a:lnTo>
                    <a:pt x="261" y="66"/>
                  </a:lnTo>
                  <a:lnTo>
                    <a:pt x="261" y="66"/>
                  </a:lnTo>
                  <a:lnTo>
                    <a:pt x="281" y="54"/>
                  </a:lnTo>
                  <a:lnTo>
                    <a:pt x="299" y="40"/>
                  </a:lnTo>
                  <a:lnTo>
                    <a:pt x="337" y="12"/>
                  </a:lnTo>
                  <a:lnTo>
                    <a:pt x="337" y="12"/>
                  </a:lnTo>
                  <a:lnTo>
                    <a:pt x="338" y="10"/>
                  </a:lnTo>
                  <a:lnTo>
                    <a:pt x="338" y="7"/>
                  </a:lnTo>
                  <a:lnTo>
                    <a:pt x="338" y="3"/>
                  </a:lnTo>
                  <a:lnTo>
                    <a:pt x="337" y="2"/>
                  </a:lnTo>
                  <a:lnTo>
                    <a:pt x="334" y="0"/>
                  </a:lnTo>
                  <a:lnTo>
                    <a:pt x="333" y="0"/>
                  </a:lnTo>
                  <a:lnTo>
                    <a:pt x="331" y="2"/>
                  </a:lnTo>
                  <a:lnTo>
                    <a:pt x="3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3" name="Freeform 272"/>
            <p:cNvSpPr>
              <a:spLocks/>
            </p:cNvSpPr>
            <p:nvPr/>
          </p:nvSpPr>
          <p:spPr bwMode="auto">
            <a:xfrm>
              <a:off x="4308476" y="1592263"/>
              <a:ext cx="100013" cy="69850"/>
            </a:xfrm>
            <a:custGeom>
              <a:avLst/>
              <a:gdLst/>
              <a:ahLst/>
              <a:cxnLst>
                <a:cxn ang="0">
                  <a:pos x="247" y="2"/>
                </a:cxn>
                <a:cxn ang="0">
                  <a:pos x="247" y="2"/>
                </a:cxn>
                <a:cxn ang="0">
                  <a:pos x="217" y="24"/>
                </a:cxn>
                <a:cxn ang="0">
                  <a:pos x="186" y="46"/>
                </a:cxn>
                <a:cxn ang="0">
                  <a:pos x="186" y="46"/>
                </a:cxn>
                <a:cxn ang="0">
                  <a:pos x="172" y="56"/>
                </a:cxn>
                <a:cxn ang="0">
                  <a:pos x="157" y="67"/>
                </a:cxn>
                <a:cxn ang="0">
                  <a:pos x="143" y="77"/>
                </a:cxn>
                <a:cxn ang="0">
                  <a:pos x="128" y="87"/>
                </a:cxn>
                <a:cxn ang="0">
                  <a:pos x="128" y="87"/>
                </a:cxn>
                <a:cxn ang="0">
                  <a:pos x="113" y="96"/>
                </a:cxn>
                <a:cxn ang="0">
                  <a:pos x="97" y="105"/>
                </a:cxn>
                <a:cxn ang="0">
                  <a:pos x="67" y="124"/>
                </a:cxn>
                <a:cxn ang="0">
                  <a:pos x="67" y="124"/>
                </a:cxn>
                <a:cxn ang="0">
                  <a:pos x="51" y="135"/>
                </a:cxn>
                <a:cxn ang="0">
                  <a:pos x="34" y="144"/>
                </a:cxn>
                <a:cxn ang="0">
                  <a:pos x="18" y="153"/>
                </a:cxn>
                <a:cxn ang="0">
                  <a:pos x="3" y="164"/>
                </a:cxn>
                <a:cxn ang="0">
                  <a:pos x="3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0" y="173"/>
                </a:cxn>
                <a:cxn ang="0">
                  <a:pos x="1" y="174"/>
                </a:cxn>
                <a:cxn ang="0">
                  <a:pos x="4" y="174"/>
                </a:cxn>
                <a:cxn ang="0">
                  <a:pos x="5" y="175"/>
                </a:cxn>
                <a:cxn ang="0">
                  <a:pos x="8" y="174"/>
                </a:cxn>
                <a:cxn ang="0">
                  <a:pos x="8" y="174"/>
                </a:cxn>
                <a:cxn ang="0">
                  <a:pos x="21" y="165"/>
                </a:cxn>
                <a:cxn ang="0">
                  <a:pos x="37" y="156"/>
                </a:cxn>
                <a:cxn ang="0">
                  <a:pos x="66" y="140"/>
                </a:cxn>
                <a:cxn ang="0">
                  <a:pos x="66" y="140"/>
                </a:cxn>
                <a:cxn ang="0">
                  <a:pos x="81" y="130"/>
                </a:cxn>
                <a:cxn ang="0">
                  <a:pos x="96" y="121"/>
                </a:cxn>
                <a:cxn ang="0">
                  <a:pos x="110" y="110"/>
                </a:cxn>
                <a:cxn ang="0">
                  <a:pos x="126" y="101"/>
                </a:cxn>
                <a:cxn ang="0">
                  <a:pos x="126" y="101"/>
                </a:cxn>
                <a:cxn ang="0">
                  <a:pos x="158" y="81"/>
                </a:cxn>
                <a:cxn ang="0">
                  <a:pos x="191" y="59"/>
                </a:cxn>
                <a:cxn ang="0">
                  <a:pos x="223" y="36"/>
                </a:cxn>
                <a:cxn ang="0">
                  <a:pos x="254" y="11"/>
                </a:cxn>
                <a:cxn ang="0">
                  <a:pos x="254" y="11"/>
                </a:cxn>
                <a:cxn ang="0">
                  <a:pos x="255" y="9"/>
                </a:cxn>
                <a:cxn ang="0">
                  <a:pos x="255" y="7"/>
                </a:cxn>
                <a:cxn ang="0">
                  <a:pos x="255" y="3"/>
                </a:cxn>
                <a:cxn ang="0">
                  <a:pos x="254" y="2"/>
                </a:cxn>
                <a:cxn ang="0">
                  <a:pos x="251" y="0"/>
                </a:cxn>
                <a:cxn ang="0">
                  <a:pos x="250" y="0"/>
                </a:cxn>
                <a:cxn ang="0">
                  <a:pos x="247" y="2"/>
                </a:cxn>
                <a:cxn ang="0">
                  <a:pos x="247" y="2"/>
                </a:cxn>
              </a:cxnLst>
              <a:rect l="0" t="0" r="r" b="b"/>
              <a:pathLst>
                <a:path w="255" h="175">
                  <a:moveTo>
                    <a:pt x="247" y="2"/>
                  </a:moveTo>
                  <a:lnTo>
                    <a:pt x="247" y="2"/>
                  </a:lnTo>
                  <a:lnTo>
                    <a:pt x="217" y="24"/>
                  </a:lnTo>
                  <a:lnTo>
                    <a:pt x="186" y="46"/>
                  </a:lnTo>
                  <a:lnTo>
                    <a:pt x="186" y="46"/>
                  </a:lnTo>
                  <a:lnTo>
                    <a:pt x="172" y="56"/>
                  </a:lnTo>
                  <a:lnTo>
                    <a:pt x="157" y="67"/>
                  </a:lnTo>
                  <a:lnTo>
                    <a:pt x="143" y="7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13" y="96"/>
                  </a:lnTo>
                  <a:lnTo>
                    <a:pt x="97" y="105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51" y="135"/>
                  </a:lnTo>
                  <a:lnTo>
                    <a:pt x="34" y="144"/>
                  </a:lnTo>
                  <a:lnTo>
                    <a:pt x="18" y="153"/>
                  </a:lnTo>
                  <a:lnTo>
                    <a:pt x="3" y="164"/>
                  </a:lnTo>
                  <a:lnTo>
                    <a:pt x="3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73"/>
                  </a:lnTo>
                  <a:lnTo>
                    <a:pt x="1" y="174"/>
                  </a:lnTo>
                  <a:lnTo>
                    <a:pt x="4" y="174"/>
                  </a:lnTo>
                  <a:lnTo>
                    <a:pt x="5" y="175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21" y="165"/>
                  </a:lnTo>
                  <a:lnTo>
                    <a:pt x="37" y="156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81" y="130"/>
                  </a:lnTo>
                  <a:lnTo>
                    <a:pt x="96" y="121"/>
                  </a:lnTo>
                  <a:lnTo>
                    <a:pt x="110" y="110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58" y="81"/>
                  </a:lnTo>
                  <a:lnTo>
                    <a:pt x="191" y="59"/>
                  </a:lnTo>
                  <a:lnTo>
                    <a:pt x="223" y="36"/>
                  </a:lnTo>
                  <a:lnTo>
                    <a:pt x="254" y="11"/>
                  </a:lnTo>
                  <a:lnTo>
                    <a:pt x="254" y="11"/>
                  </a:lnTo>
                  <a:lnTo>
                    <a:pt x="255" y="9"/>
                  </a:lnTo>
                  <a:lnTo>
                    <a:pt x="255" y="7"/>
                  </a:lnTo>
                  <a:lnTo>
                    <a:pt x="255" y="3"/>
                  </a:lnTo>
                  <a:lnTo>
                    <a:pt x="254" y="2"/>
                  </a:lnTo>
                  <a:lnTo>
                    <a:pt x="251" y="0"/>
                  </a:lnTo>
                  <a:lnTo>
                    <a:pt x="250" y="0"/>
                  </a:lnTo>
                  <a:lnTo>
                    <a:pt x="247" y="2"/>
                  </a:lnTo>
                  <a:lnTo>
                    <a:pt x="2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4" name="Freeform 273"/>
            <p:cNvSpPr>
              <a:spLocks/>
            </p:cNvSpPr>
            <p:nvPr/>
          </p:nvSpPr>
          <p:spPr bwMode="auto">
            <a:xfrm>
              <a:off x="4438651" y="1476376"/>
              <a:ext cx="128588" cy="92075"/>
            </a:xfrm>
            <a:custGeom>
              <a:avLst/>
              <a:gdLst/>
              <a:ahLst/>
              <a:cxnLst>
                <a:cxn ang="0">
                  <a:pos x="313" y="4"/>
                </a:cxn>
                <a:cxn ang="0">
                  <a:pos x="308" y="9"/>
                </a:cxn>
                <a:cxn ang="0">
                  <a:pos x="287" y="23"/>
                </a:cxn>
                <a:cxn ang="0">
                  <a:pos x="277" y="29"/>
                </a:cxn>
                <a:cxn ang="0">
                  <a:pos x="257" y="45"/>
                </a:cxn>
                <a:cxn ang="0">
                  <a:pos x="247" y="51"/>
                </a:cxn>
                <a:cxn ang="0">
                  <a:pos x="211" y="79"/>
                </a:cxn>
                <a:cxn ang="0">
                  <a:pos x="179" y="111"/>
                </a:cxn>
                <a:cxn ang="0">
                  <a:pos x="170" y="121"/>
                </a:cxn>
                <a:cxn ang="0">
                  <a:pos x="136" y="144"/>
                </a:cxn>
                <a:cxn ang="0">
                  <a:pos x="90" y="173"/>
                </a:cxn>
                <a:cxn ang="0">
                  <a:pos x="69" y="186"/>
                </a:cxn>
                <a:cxn ang="0">
                  <a:pos x="36" y="208"/>
                </a:cxn>
                <a:cxn ang="0">
                  <a:pos x="14" y="219"/>
                </a:cxn>
                <a:cxn ang="0">
                  <a:pos x="3" y="223"/>
                </a:cxn>
                <a:cxn ang="0">
                  <a:pos x="0" y="225"/>
                </a:cxn>
                <a:cxn ang="0">
                  <a:pos x="1" y="233"/>
                </a:cxn>
                <a:cxn ang="0">
                  <a:pos x="6" y="233"/>
                </a:cxn>
                <a:cxn ang="0">
                  <a:pos x="17" y="230"/>
                </a:cxn>
                <a:cxn ang="0">
                  <a:pos x="48" y="215"/>
                </a:cxn>
                <a:cxn ang="0">
                  <a:pos x="86" y="189"/>
                </a:cxn>
                <a:cxn ang="0">
                  <a:pos x="132" y="159"/>
                </a:cxn>
                <a:cxn ang="0">
                  <a:pos x="156" y="143"/>
                </a:cxn>
                <a:cxn ang="0">
                  <a:pos x="180" y="126"/>
                </a:cxn>
                <a:cxn ang="0">
                  <a:pos x="197" y="109"/>
                </a:cxn>
                <a:cxn ang="0">
                  <a:pos x="214" y="91"/>
                </a:cxn>
                <a:cxn ang="0">
                  <a:pos x="239" y="72"/>
                </a:cxn>
                <a:cxn ang="0">
                  <a:pos x="262" y="55"/>
                </a:cxn>
                <a:cxn ang="0">
                  <a:pos x="269" y="50"/>
                </a:cxn>
                <a:cxn ang="0">
                  <a:pos x="296" y="33"/>
                </a:cxn>
                <a:cxn ang="0">
                  <a:pos x="312" y="21"/>
                </a:cxn>
                <a:cxn ang="0">
                  <a:pos x="324" y="7"/>
                </a:cxn>
                <a:cxn ang="0">
                  <a:pos x="324" y="4"/>
                </a:cxn>
                <a:cxn ang="0">
                  <a:pos x="323" y="2"/>
                </a:cxn>
                <a:cxn ang="0">
                  <a:pos x="316" y="0"/>
                </a:cxn>
                <a:cxn ang="0">
                  <a:pos x="313" y="4"/>
                </a:cxn>
              </a:cxnLst>
              <a:rect l="0" t="0" r="r" b="b"/>
              <a:pathLst>
                <a:path w="324" h="233">
                  <a:moveTo>
                    <a:pt x="313" y="4"/>
                  </a:moveTo>
                  <a:lnTo>
                    <a:pt x="313" y="4"/>
                  </a:lnTo>
                  <a:lnTo>
                    <a:pt x="311" y="7"/>
                  </a:lnTo>
                  <a:lnTo>
                    <a:pt x="308" y="9"/>
                  </a:lnTo>
                  <a:lnTo>
                    <a:pt x="302" y="15"/>
                  </a:lnTo>
                  <a:lnTo>
                    <a:pt x="287" y="23"/>
                  </a:lnTo>
                  <a:lnTo>
                    <a:pt x="287" y="23"/>
                  </a:lnTo>
                  <a:lnTo>
                    <a:pt x="277" y="29"/>
                  </a:lnTo>
                  <a:lnTo>
                    <a:pt x="266" y="37"/>
                  </a:lnTo>
                  <a:lnTo>
                    <a:pt x="257" y="45"/>
                  </a:lnTo>
                  <a:lnTo>
                    <a:pt x="247" y="51"/>
                  </a:lnTo>
                  <a:lnTo>
                    <a:pt x="247" y="51"/>
                  </a:lnTo>
                  <a:lnTo>
                    <a:pt x="228" y="64"/>
                  </a:lnTo>
                  <a:lnTo>
                    <a:pt x="211" y="79"/>
                  </a:lnTo>
                  <a:lnTo>
                    <a:pt x="194" y="94"/>
                  </a:lnTo>
                  <a:lnTo>
                    <a:pt x="179" y="111"/>
                  </a:lnTo>
                  <a:lnTo>
                    <a:pt x="179" y="111"/>
                  </a:lnTo>
                  <a:lnTo>
                    <a:pt x="170" y="121"/>
                  </a:lnTo>
                  <a:lnTo>
                    <a:pt x="159" y="128"/>
                  </a:lnTo>
                  <a:lnTo>
                    <a:pt x="136" y="144"/>
                  </a:lnTo>
                  <a:lnTo>
                    <a:pt x="112" y="159"/>
                  </a:lnTo>
                  <a:lnTo>
                    <a:pt x="90" y="173"/>
                  </a:lnTo>
                  <a:lnTo>
                    <a:pt x="90" y="173"/>
                  </a:lnTo>
                  <a:lnTo>
                    <a:pt x="69" y="186"/>
                  </a:lnTo>
                  <a:lnTo>
                    <a:pt x="48" y="202"/>
                  </a:lnTo>
                  <a:lnTo>
                    <a:pt x="36" y="208"/>
                  </a:lnTo>
                  <a:lnTo>
                    <a:pt x="26" y="213"/>
                  </a:lnTo>
                  <a:lnTo>
                    <a:pt x="14" y="219"/>
                  </a:lnTo>
                  <a:lnTo>
                    <a:pt x="3" y="223"/>
                  </a:lnTo>
                  <a:lnTo>
                    <a:pt x="3" y="223"/>
                  </a:lnTo>
                  <a:lnTo>
                    <a:pt x="1" y="224"/>
                  </a:lnTo>
                  <a:lnTo>
                    <a:pt x="0" y="225"/>
                  </a:lnTo>
                  <a:lnTo>
                    <a:pt x="0" y="229"/>
                  </a:lnTo>
                  <a:lnTo>
                    <a:pt x="1" y="233"/>
                  </a:lnTo>
                  <a:lnTo>
                    <a:pt x="3" y="233"/>
                  </a:lnTo>
                  <a:lnTo>
                    <a:pt x="6" y="233"/>
                  </a:lnTo>
                  <a:lnTo>
                    <a:pt x="6" y="233"/>
                  </a:lnTo>
                  <a:lnTo>
                    <a:pt x="17" y="230"/>
                  </a:lnTo>
                  <a:lnTo>
                    <a:pt x="27" y="225"/>
                  </a:lnTo>
                  <a:lnTo>
                    <a:pt x="48" y="215"/>
                  </a:lnTo>
                  <a:lnTo>
                    <a:pt x="68" y="202"/>
                  </a:lnTo>
                  <a:lnTo>
                    <a:pt x="86" y="189"/>
                  </a:lnTo>
                  <a:lnTo>
                    <a:pt x="86" y="189"/>
                  </a:lnTo>
                  <a:lnTo>
                    <a:pt x="132" y="159"/>
                  </a:lnTo>
                  <a:lnTo>
                    <a:pt x="132" y="159"/>
                  </a:lnTo>
                  <a:lnTo>
                    <a:pt x="156" y="143"/>
                  </a:lnTo>
                  <a:lnTo>
                    <a:pt x="170" y="135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97" y="109"/>
                  </a:lnTo>
                  <a:lnTo>
                    <a:pt x="214" y="91"/>
                  </a:lnTo>
                  <a:lnTo>
                    <a:pt x="214" y="91"/>
                  </a:lnTo>
                  <a:lnTo>
                    <a:pt x="226" y="81"/>
                  </a:lnTo>
                  <a:lnTo>
                    <a:pt x="239" y="72"/>
                  </a:lnTo>
                  <a:lnTo>
                    <a:pt x="251" y="64"/>
                  </a:lnTo>
                  <a:lnTo>
                    <a:pt x="262" y="55"/>
                  </a:lnTo>
                  <a:lnTo>
                    <a:pt x="262" y="55"/>
                  </a:lnTo>
                  <a:lnTo>
                    <a:pt x="269" y="50"/>
                  </a:lnTo>
                  <a:lnTo>
                    <a:pt x="278" y="45"/>
                  </a:lnTo>
                  <a:lnTo>
                    <a:pt x="296" y="33"/>
                  </a:lnTo>
                  <a:lnTo>
                    <a:pt x="304" y="28"/>
                  </a:lnTo>
                  <a:lnTo>
                    <a:pt x="312" y="21"/>
                  </a:lnTo>
                  <a:lnTo>
                    <a:pt x="319" y="15"/>
                  </a:lnTo>
                  <a:lnTo>
                    <a:pt x="324" y="7"/>
                  </a:lnTo>
                  <a:lnTo>
                    <a:pt x="324" y="7"/>
                  </a:lnTo>
                  <a:lnTo>
                    <a:pt x="324" y="4"/>
                  </a:lnTo>
                  <a:lnTo>
                    <a:pt x="324" y="3"/>
                  </a:lnTo>
                  <a:lnTo>
                    <a:pt x="323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315" y="2"/>
                  </a:lnTo>
                  <a:lnTo>
                    <a:pt x="313" y="4"/>
                  </a:lnTo>
                  <a:lnTo>
                    <a:pt x="3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5" name="Freeform 274"/>
            <p:cNvSpPr>
              <a:spLocks/>
            </p:cNvSpPr>
            <p:nvPr/>
          </p:nvSpPr>
          <p:spPr bwMode="auto">
            <a:xfrm>
              <a:off x="4579939" y="1454151"/>
              <a:ext cx="90488" cy="65088"/>
            </a:xfrm>
            <a:custGeom>
              <a:avLst/>
              <a:gdLst/>
              <a:ahLst/>
              <a:cxnLst>
                <a:cxn ang="0">
                  <a:pos x="218" y="2"/>
                </a:cxn>
                <a:cxn ang="0">
                  <a:pos x="218" y="2"/>
                </a:cxn>
                <a:cxn ang="0">
                  <a:pos x="214" y="7"/>
                </a:cxn>
                <a:cxn ang="0">
                  <a:pos x="208" y="11"/>
                </a:cxn>
                <a:cxn ang="0">
                  <a:pos x="197" y="17"/>
                </a:cxn>
                <a:cxn ang="0">
                  <a:pos x="186" y="24"/>
                </a:cxn>
                <a:cxn ang="0">
                  <a:pos x="175" y="32"/>
                </a:cxn>
                <a:cxn ang="0">
                  <a:pos x="175" y="32"/>
                </a:cxn>
                <a:cxn ang="0">
                  <a:pos x="166" y="38"/>
                </a:cxn>
                <a:cxn ang="0">
                  <a:pos x="156" y="45"/>
                </a:cxn>
                <a:cxn ang="0">
                  <a:pos x="136" y="55"/>
                </a:cxn>
                <a:cxn ang="0">
                  <a:pos x="136" y="55"/>
                </a:cxn>
                <a:cxn ang="0">
                  <a:pos x="94" y="83"/>
                </a:cxn>
                <a:cxn ang="0">
                  <a:pos x="94" y="83"/>
                </a:cxn>
                <a:cxn ang="0">
                  <a:pos x="57" y="109"/>
                </a:cxn>
                <a:cxn ang="0">
                  <a:pos x="22" y="135"/>
                </a:cxn>
                <a:cxn ang="0">
                  <a:pos x="22" y="135"/>
                </a:cxn>
                <a:cxn ang="0">
                  <a:pos x="8" y="144"/>
                </a:cxn>
                <a:cxn ang="0">
                  <a:pos x="5" y="147"/>
                </a:cxn>
                <a:cxn ang="0">
                  <a:pos x="3" y="149"/>
                </a:cxn>
                <a:cxn ang="0">
                  <a:pos x="1" y="15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1" y="160"/>
                </a:cxn>
                <a:cxn ang="0">
                  <a:pos x="1" y="161"/>
                </a:cxn>
                <a:cxn ang="0">
                  <a:pos x="4" y="163"/>
                </a:cxn>
                <a:cxn ang="0">
                  <a:pos x="5" y="163"/>
                </a:cxn>
                <a:cxn ang="0">
                  <a:pos x="9" y="161"/>
                </a:cxn>
                <a:cxn ang="0">
                  <a:pos x="12" y="160"/>
                </a:cxn>
                <a:cxn ang="0">
                  <a:pos x="12" y="157"/>
                </a:cxn>
                <a:cxn ang="0">
                  <a:pos x="12" y="157"/>
                </a:cxn>
                <a:cxn ang="0">
                  <a:pos x="13" y="153"/>
                </a:cxn>
                <a:cxn ang="0">
                  <a:pos x="18" y="149"/>
                </a:cxn>
                <a:cxn ang="0">
                  <a:pos x="33" y="139"/>
                </a:cxn>
                <a:cxn ang="0">
                  <a:pos x="57" y="123"/>
                </a:cxn>
                <a:cxn ang="0">
                  <a:pos x="57" y="123"/>
                </a:cxn>
                <a:cxn ang="0">
                  <a:pos x="91" y="100"/>
                </a:cxn>
                <a:cxn ang="0">
                  <a:pos x="126" y="78"/>
                </a:cxn>
                <a:cxn ang="0">
                  <a:pos x="126" y="78"/>
                </a:cxn>
                <a:cxn ang="0">
                  <a:pos x="154" y="59"/>
                </a:cxn>
                <a:cxn ang="0">
                  <a:pos x="169" y="50"/>
                </a:cxn>
                <a:cxn ang="0">
                  <a:pos x="183" y="40"/>
                </a:cxn>
                <a:cxn ang="0">
                  <a:pos x="183" y="40"/>
                </a:cxn>
                <a:cxn ang="0">
                  <a:pos x="194" y="32"/>
                </a:cxn>
                <a:cxn ang="0">
                  <a:pos x="205" y="25"/>
                </a:cxn>
                <a:cxn ang="0">
                  <a:pos x="217" y="19"/>
                </a:cxn>
                <a:cxn ang="0">
                  <a:pos x="228" y="10"/>
                </a:cxn>
                <a:cxn ang="0">
                  <a:pos x="228" y="10"/>
                </a:cxn>
                <a:cxn ang="0">
                  <a:pos x="229" y="8"/>
                </a:cxn>
                <a:cxn ang="0">
                  <a:pos x="229" y="6"/>
                </a:cxn>
                <a:cxn ang="0">
                  <a:pos x="228" y="2"/>
                </a:cxn>
                <a:cxn ang="0">
                  <a:pos x="224" y="0"/>
                </a:cxn>
                <a:cxn ang="0">
                  <a:pos x="221" y="0"/>
                </a:cxn>
                <a:cxn ang="0">
                  <a:pos x="218" y="2"/>
                </a:cxn>
                <a:cxn ang="0">
                  <a:pos x="218" y="2"/>
                </a:cxn>
              </a:cxnLst>
              <a:rect l="0" t="0" r="r" b="b"/>
              <a:pathLst>
                <a:path w="229" h="163">
                  <a:moveTo>
                    <a:pt x="218" y="2"/>
                  </a:moveTo>
                  <a:lnTo>
                    <a:pt x="218" y="2"/>
                  </a:lnTo>
                  <a:lnTo>
                    <a:pt x="214" y="7"/>
                  </a:lnTo>
                  <a:lnTo>
                    <a:pt x="208" y="11"/>
                  </a:lnTo>
                  <a:lnTo>
                    <a:pt x="197" y="17"/>
                  </a:lnTo>
                  <a:lnTo>
                    <a:pt x="186" y="24"/>
                  </a:lnTo>
                  <a:lnTo>
                    <a:pt x="175" y="32"/>
                  </a:lnTo>
                  <a:lnTo>
                    <a:pt x="175" y="32"/>
                  </a:lnTo>
                  <a:lnTo>
                    <a:pt x="166" y="38"/>
                  </a:lnTo>
                  <a:lnTo>
                    <a:pt x="156" y="45"/>
                  </a:lnTo>
                  <a:lnTo>
                    <a:pt x="136" y="55"/>
                  </a:lnTo>
                  <a:lnTo>
                    <a:pt x="136" y="55"/>
                  </a:lnTo>
                  <a:lnTo>
                    <a:pt x="94" y="83"/>
                  </a:lnTo>
                  <a:lnTo>
                    <a:pt x="94" y="83"/>
                  </a:lnTo>
                  <a:lnTo>
                    <a:pt x="57" y="109"/>
                  </a:lnTo>
                  <a:lnTo>
                    <a:pt x="22" y="135"/>
                  </a:lnTo>
                  <a:lnTo>
                    <a:pt x="22" y="135"/>
                  </a:lnTo>
                  <a:lnTo>
                    <a:pt x="8" y="144"/>
                  </a:lnTo>
                  <a:lnTo>
                    <a:pt x="5" y="147"/>
                  </a:lnTo>
                  <a:lnTo>
                    <a:pt x="3" y="149"/>
                  </a:lnTo>
                  <a:lnTo>
                    <a:pt x="1" y="15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60"/>
                  </a:lnTo>
                  <a:lnTo>
                    <a:pt x="1" y="161"/>
                  </a:lnTo>
                  <a:lnTo>
                    <a:pt x="4" y="163"/>
                  </a:lnTo>
                  <a:lnTo>
                    <a:pt x="5" y="163"/>
                  </a:lnTo>
                  <a:lnTo>
                    <a:pt x="9" y="161"/>
                  </a:lnTo>
                  <a:lnTo>
                    <a:pt x="12" y="160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3" y="153"/>
                  </a:lnTo>
                  <a:lnTo>
                    <a:pt x="18" y="149"/>
                  </a:lnTo>
                  <a:lnTo>
                    <a:pt x="33" y="139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91" y="100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54" y="59"/>
                  </a:lnTo>
                  <a:lnTo>
                    <a:pt x="169" y="50"/>
                  </a:lnTo>
                  <a:lnTo>
                    <a:pt x="183" y="40"/>
                  </a:lnTo>
                  <a:lnTo>
                    <a:pt x="183" y="40"/>
                  </a:lnTo>
                  <a:lnTo>
                    <a:pt x="194" y="32"/>
                  </a:lnTo>
                  <a:lnTo>
                    <a:pt x="205" y="25"/>
                  </a:lnTo>
                  <a:lnTo>
                    <a:pt x="217" y="19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29" y="8"/>
                  </a:lnTo>
                  <a:lnTo>
                    <a:pt x="229" y="6"/>
                  </a:lnTo>
                  <a:lnTo>
                    <a:pt x="228" y="2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18" y="2"/>
                  </a:lnTo>
                  <a:lnTo>
                    <a:pt x="2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6" name="Freeform 275"/>
            <p:cNvSpPr>
              <a:spLocks/>
            </p:cNvSpPr>
            <p:nvPr/>
          </p:nvSpPr>
          <p:spPr bwMode="auto">
            <a:xfrm>
              <a:off x="4616451" y="1493838"/>
              <a:ext cx="63500" cy="41275"/>
            </a:xfrm>
            <a:custGeom>
              <a:avLst/>
              <a:gdLst/>
              <a:ahLst/>
              <a:cxnLst>
                <a:cxn ang="0">
                  <a:pos x="151" y="1"/>
                </a:cxn>
                <a:cxn ang="0">
                  <a:pos x="151" y="1"/>
                </a:cxn>
                <a:cxn ang="0">
                  <a:pos x="142" y="8"/>
                </a:cxn>
                <a:cxn ang="0">
                  <a:pos x="133" y="14"/>
                </a:cxn>
                <a:cxn ang="0">
                  <a:pos x="113" y="25"/>
                </a:cxn>
                <a:cxn ang="0">
                  <a:pos x="93" y="35"/>
                </a:cxn>
                <a:cxn ang="0">
                  <a:pos x="74" y="47"/>
                </a:cxn>
                <a:cxn ang="0">
                  <a:pos x="74" y="47"/>
                </a:cxn>
                <a:cxn ang="0">
                  <a:pos x="3" y="92"/>
                </a:cxn>
                <a:cxn ang="0">
                  <a:pos x="3" y="92"/>
                </a:cxn>
                <a:cxn ang="0">
                  <a:pos x="2" y="93"/>
                </a:cxn>
                <a:cxn ang="0">
                  <a:pos x="0" y="96"/>
                </a:cxn>
                <a:cxn ang="0">
                  <a:pos x="2" y="99"/>
                </a:cxn>
                <a:cxn ang="0">
                  <a:pos x="4" y="102"/>
                </a:cxn>
                <a:cxn ang="0">
                  <a:pos x="7" y="102"/>
                </a:cxn>
                <a:cxn ang="0">
                  <a:pos x="10" y="101"/>
                </a:cxn>
                <a:cxn ang="0">
                  <a:pos x="10" y="101"/>
                </a:cxn>
                <a:cxn ang="0">
                  <a:pos x="79" y="56"/>
                </a:cxn>
                <a:cxn ang="0">
                  <a:pos x="79" y="56"/>
                </a:cxn>
                <a:cxn ang="0">
                  <a:pos x="100" y="46"/>
                </a:cxn>
                <a:cxn ang="0">
                  <a:pos x="121" y="34"/>
                </a:cxn>
                <a:cxn ang="0">
                  <a:pos x="140" y="22"/>
                </a:cxn>
                <a:cxn ang="0">
                  <a:pos x="150" y="16"/>
                </a:cxn>
                <a:cxn ang="0">
                  <a:pos x="159" y="9"/>
                </a:cxn>
                <a:cxn ang="0">
                  <a:pos x="159" y="9"/>
                </a:cxn>
                <a:cxn ang="0">
                  <a:pos x="160" y="7"/>
                </a:cxn>
                <a:cxn ang="0">
                  <a:pos x="160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5" y="0"/>
                </a:cxn>
                <a:cxn ang="0">
                  <a:pos x="154" y="0"/>
                </a:cxn>
                <a:cxn ang="0">
                  <a:pos x="151" y="1"/>
                </a:cxn>
                <a:cxn ang="0">
                  <a:pos x="151" y="1"/>
                </a:cxn>
              </a:cxnLst>
              <a:rect l="0" t="0" r="r" b="b"/>
              <a:pathLst>
                <a:path w="160" h="102">
                  <a:moveTo>
                    <a:pt x="151" y="1"/>
                  </a:moveTo>
                  <a:lnTo>
                    <a:pt x="151" y="1"/>
                  </a:lnTo>
                  <a:lnTo>
                    <a:pt x="142" y="8"/>
                  </a:lnTo>
                  <a:lnTo>
                    <a:pt x="133" y="14"/>
                  </a:lnTo>
                  <a:lnTo>
                    <a:pt x="113" y="25"/>
                  </a:lnTo>
                  <a:lnTo>
                    <a:pt x="93" y="35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3"/>
                  </a:lnTo>
                  <a:lnTo>
                    <a:pt x="0" y="96"/>
                  </a:lnTo>
                  <a:lnTo>
                    <a:pt x="2" y="99"/>
                  </a:lnTo>
                  <a:lnTo>
                    <a:pt x="4" y="102"/>
                  </a:lnTo>
                  <a:lnTo>
                    <a:pt x="7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79" y="56"/>
                  </a:lnTo>
                  <a:lnTo>
                    <a:pt x="79" y="56"/>
                  </a:lnTo>
                  <a:lnTo>
                    <a:pt x="100" y="46"/>
                  </a:lnTo>
                  <a:lnTo>
                    <a:pt x="121" y="34"/>
                  </a:lnTo>
                  <a:lnTo>
                    <a:pt x="140" y="22"/>
                  </a:lnTo>
                  <a:lnTo>
                    <a:pt x="150" y="16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60" y="7"/>
                  </a:lnTo>
                  <a:lnTo>
                    <a:pt x="160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5" y="0"/>
                  </a:lnTo>
                  <a:lnTo>
                    <a:pt x="154" y="0"/>
                  </a:lnTo>
                  <a:lnTo>
                    <a:pt x="151" y="1"/>
                  </a:lnTo>
                  <a:lnTo>
                    <a:pt x="1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7" name="Freeform 276"/>
            <p:cNvSpPr>
              <a:spLocks/>
            </p:cNvSpPr>
            <p:nvPr/>
          </p:nvSpPr>
          <p:spPr bwMode="auto">
            <a:xfrm>
              <a:off x="4630739" y="1352551"/>
              <a:ext cx="119063" cy="82550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89" y="0"/>
                </a:cxn>
                <a:cxn ang="0">
                  <a:pos x="286" y="4"/>
                </a:cxn>
                <a:cxn ang="0">
                  <a:pos x="276" y="11"/>
                </a:cxn>
                <a:cxn ang="0">
                  <a:pos x="265" y="17"/>
                </a:cxn>
                <a:cxn ang="0">
                  <a:pos x="240" y="35"/>
                </a:cxn>
                <a:cxn ang="0">
                  <a:pos x="232" y="41"/>
                </a:cxn>
                <a:cxn ang="0">
                  <a:pos x="215" y="56"/>
                </a:cxn>
                <a:cxn ang="0">
                  <a:pos x="154" y="93"/>
                </a:cxn>
                <a:cxn ang="0">
                  <a:pos x="115" y="119"/>
                </a:cxn>
                <a:cxn ang="0">
                  <a:pos x="75" y="147"/>
                </a:cxn>
                <a:cxn ang="0">
                  <a:pos x="19" y="184"/>
                </a:cxn>
                <a:cxn ang="0">
                  <a:pos x="2" y="198"/>
                </a:cxn>
                <a:cxn ang="0">
                  <a:pos x="1" y="204"/>
                </a:cxn>
                <a:cxn ang="0">
                  <a:pos x="6" y="208"/>
                </a:cxn>
                <a:cxn ang="0">
                  <a:pos x="9" y="208"/>
                </a:cxn>
                <a:cxn ang="0">
                  <a:pos x="13" y="207"/>
                </a:cxn>
                <a:cxn ang="0">
                  <a:pos x="14" y="203"/>
                </a:cxn>
                <a:cxn ang="0">
                  <a:pos x="48" y="179"/>
                </a:cxn>
                <a:cxn ang="0">
                  <a:pos x="82" y="156"/>
                </a:cxn>
                <a:cxn ang="0">
                  <a:pos x="99" y="144"/>
                </a:cxn>
                <a:cxn ang="0">
                  <a:pos x="154" y="107"/>
                </a:cxn>
                <a:cxn ang="0">
                  <a:pos x="187" y="85"/>
                </a:cxn>
                <a:cxn ang="0">
                  <a:pos x="219" y="67"/>
                </a:cxn>
                <a:cxn ang="0">
                  <a:pos x="230" y="62"/>
                </a:cxn>
                <a:cxn ang="0">
                  <a:pos x="248" y="47"/>
                </a:cxn>
                <a:cxn ang="0">
                  <a:pos x="256" y="39"/>
                </a:cxn>
                <a:cxn ang="0">
                  <a:pos x="277" y="24"/>
                </a:cxn>
                <a:cxn ang="0">
                  <a:pos x="298" y="11"/>
                </a:cxn>
                <a:cxn ang="0">
                  <a:pos x="302" y="8"/>
                </a:cxn>
                <a:cxn ang="0">
                  <a:pos x="300" y="1"/>
                </a:cxn>
                <a:cxn ang="0">
                  <a:pos x="296" y="0"/>
                </a:cxn>
              </a:cxnLst>
              <a:rect l="0" t="0" r="r" b="b"/>
              <a:pathLst>
                <a:path w="302" h="208">
                  <a:moveTo>
                    <a:pt x="296" y="0"/>
                  </a:moveTo>
                  <a:lnTo>
                    <a:pt x="291" y="0"/>
                  </a:lnTo>
                  <a:lnTo>
                    <a:pt x="291" y="0"/>
                  </a:lnTo>
                  <a:lnTo>
                    <a:pt x="289" y="0"/>
                  </a:lnTo>
                  <a:lnTo>
                    <a:pt x="287" y="1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76" y="11"/>
                  </a:lnTo>
                  <a:lnTo>
                    <a:pt x="265" y="17"/>
                  </a:lnTo>
                  <a:lnTo>
                    <a:pt x="265" y="17"/>
                  </a:lnTo>
                  <a:lnTo>
                    <a:pt x="248" y="29"/>
                  </a:lnTo>
                  <a:lnTo>
                    <a:pt x="240" y="35"/>
                  </a:lnTo>
                  <a:lnTo>
                    <a:pt x="232" y="41"/>
                  </a:lnTo>
                  <a:lnTo>
                    <a:pt x="232" y="41"/>
                  </a:lnTo>
                  <a:lnTo>
                    <a:pt x="224" y="48"/>
                  </a:lnTo>
                  <a:lnTo>
                    <a:pt x="215" y="56"/>
                  </a:lnTo>
                  <a:lnTo>
                    <a:pt x="196" y="69"/>
                  </a:lnTo>
                  <a:lnTo>
                    <a:pt x="154" y="93"/>
                  </a:lnTo>
                  <a:lnTo>
                    <a:pt x="154" y="93"/>
                  </a:lnTo>
                  <a:lnTo>
                    <a:pt x="115" y="119"/>
                  </a:lnTo>
                  <a:lnTo>
                    <a:pt x="75" y="147"/>
                  </a:lnTo>
                  <a:lnTo>
                    <a:pt x="75" y="147"/>
                  </a:lnTo>
                  <a:lnTo>
                    <a:pt x="37" y="171"/>
                  </a:lnTo>
                  <a:lnTo>
                    <a:pt x="19" y="184"/>
                  </a:lnTo>
                  <a:lnTo>
                    <a:pt x="2" y="198"/>
                  </a:lnTo>
                  <a:lnTo>
                    <a:pt x="2" y="198"/>
                  </a:lnTo>
                  <a:lnTo>
                    <a:pt x="0" y="201"/>
                  </a:lnTo>
                  <a:lnTo>
                    <a:pt x="1" y="204"/>
                  </a:lnTo>
                  <a:lnTo>
                    <a:pt x="2" y="207"/>
                  </a:lnTo>
                  <a:lnTo>
                    <a:pt x="6" y="208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13" y="207"/>
                  </a:lnTo>
                  <a:lnTo>
                    <a:pt x="14" y="203"/>
                  </a:lnTo>
                  <a:lnTo>
                    <a:pt x="14" y="203"/>
                  </a:lnTo>
                  <a:lnTo>
                    <a:pt x="30" y="190"/>
                  </a:lnTo>
                  <a:lnTo>
                    <a:pt x="48" y="179"/>
                  </a:lnTo>
                  <a:lnTo>
                    <a:pt x="65" y="167"/>
                  </a:lnTo>
                  <a:lnTo>
                    <a:pt x="82" y="156"/>
                  </a:lnTo>
                  <a:lnTo>
                    <a:pt x="82" y="156"/>
                  </a:lnTo>
                  <a:lnTo>
                    <a:pt x="99" y="144"/>
                  </a:lnTo>
                  <a:lnTo>
                    <a:pt x="117" y="132"/>
                  </a:lnTo>
                  <a:lnTo>
                    <a:pt x="154" y="107"/>
                  </a:lnTo>
                  <a:lnTo>
                    <a:pt x="154" y="107"/>
                  </a:lnTo>
                  <a:lnTo>
                    <a:pt x="187" y="85"/>
                  </a:lnTo>
                  <a:lnTo>
                    <a:pt x="202" y="76"/>
                  </a:lnTo>
                  <a:lnTo>
                    <a:pt x="219" y="67"/>
                  </a:lnTo>
                  <a:lnTo>
                    <a:pt x="219" y="67"/>
                  </a:lnTo>
                  <a:lnTo>
                    <a:pt x="230" y="62"/>
                  </a:lnTo>
                  <a:lnTo>
                    <a:pt x="239" y="55"/>
                  </a:lnTo>
                  <a:lnTo>
                    <a:pt x="248" y="47"/>
                  </a:lnTo>
                  <a:lnTo>
                    <a:pt x="256" y="39"/>
                  </a:lnTo>
                  <a:lnTo>
                    <a:pt x="256" y="39"/>
                  </a:lnTo>
                  <a:lnTo>
                    <a:pt x="266" y="31"/>
                  </a:lnTo>
                  <a:lnTo>
                    <a:pt x="277" y="24"/>
                  </a:lnTo>
                  <a:lnTo>
                    <a:pt x="287" y="17"/>
                  </a:lnTo>
                  <a:lnTo>
                    <a:pt x="298" y="11"/>
                  </a:lnTo>
                  <a:lnTo>
                    <a:pt x="298" y="11"/>
                  </a:lnTo>
                  <a:lnTo>
                    <a:pt x="302" y="8"/>
                  </a:lnTo>
                  <a:lnTo>
                    <a:pt x="302" y="4"/>
                  </a:lnTo>
                  <a:lnTo>
                    <a:pt x="300" y="1"/>
                  </a:lnTo>
                  <a:lnTo>
                    <a:pt x="299" y="0"/>
                  </a:lnTo>
                  <a:lnTo>
                    <a:pt x="296" y="0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8" name="Freeform 277"/>
            <p:cNvSpPr>
              <a:spLocks/>
            </p:cNvSpPr>
            <p:nvPr/>
          </p:nvSpPr>
          <p:spPr bwMode="auto">
            <a:xfrm>
              <a:off x="4608514" y="1355726"/>
              <a:ext cx="74613" cy="49213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78" y="1"/>
                </a:cxn>
                <a:cxn ang="0">
                  <a:pos x="168" y="12"/>
                </a:cxn>
                <a:cxn ang="0">
                  <a:pos x="156" y="21"/>
                </a:cxn>
                <a:cxn ang="0">
                  <a:pos x="131" y="38"/>
                </a:cxn>
                <a:cxn ang="0">
                  <a:pos x="105" y="54"/>
                </a:cxn>
                <a:cxn ang="0">
                  <a:pos x="80" y="69"/>
                </a:cxn>
                <a:cxn ang="0">
                  <a:pos x="80" y="69"/>
                </a:cxn>
                <a:cxn ang="0">
                  <a:pos x="54" y="85"/>
                </a:cxn>
                <a:cxn ang="0">
                  <a:pos x="41" y="93"/>
                </a:cxn>
                <a:cxn ang="0">
                  <a:pos x="28" y="99"/>
                </a:cxn>
                <a:cxn ang="0">
                  <a:pos x="28" y="99"/>
                </a:cxn>
                <a:cxn ang="0">
                  <a:pos x="12" y="106"/>
                </a:cxn>
                <a:cxn ang="0">
                  <a:pos x="5" y="111"/>
                </a:cxn>
                <a:cxn ang="0">
                  <a:pos x="3" y="114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19"/>
                </a:cxn>
                <a:cxn ang="0">
                  <a:pos x="0" y="122"/>
                </a:cxn>
                <a:cxn ang="0">
                  <a:pos x="3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11" y="123"/>
                </a:cxn>
                <a:cxn ang="0">
                  <a:pos x="11" y="123"/>
                </a:cxn>
                <a:cxn ang="0">
                  <a:pos x="13" y="120"/>
                </a:cxn>
                <a:cxn ang="0">
                  <a:pos x="16" y="116"/>
                </a:cxn>
                <a:cxn ang="0">
                  <a:pos x="26" y="111"/>
                </a:cxn>
                <a:cxn ang="0">
                  <a:pos x="46" y="103"/>
                </a:cxn>
                <a:cxn ang="0">
                  <a:pos x="46" y="103"/>
                </a:cxn>
                <a:cxn ang="0">
                  <a:pos x="60" y="95"/>
                </a:cxn>
                <a:cxn ang="0">
                  <a:pos x="75" y="86"/>
                </a:cxn>
                <a:cxn ang="0">
                  <a:pos x="102" y="68"/>
                </a:cxn>
                <a:cxn ang="0">
                  <a:pos x="102" y="68"/>
                </a:cxn>
                <a:cxn ang="0">
                  <a:pos x="147" y="40"/>
                </a:cxn>
                <a:cxn ang="0">
                  <a:pos x="168" y="26"/>
                </a:cxn>
                <a:cxn ang="0">
                  <a:pos x="177" y="18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8"/>
                </a:cxn>
                <a:cxn ang="0">
                  <a:pos x="189" y="5"/>
                </a:cxn>
                <a:cxn ang="0">
                  <a:pos x="186" y="3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1"/>
                </a:cxn>
                <a:cxn ang="0">
                  <a:pos x="178" y="1"/>
                </a:cxn>
              </a:cxnLst>
              <a:rect l="0" t="0" r="r" b="b"/>
              <a:pathLst>
                <a:path w="189" h="125">
                  <a:moveTo>
                    <a:pt x="178" y="1"/>
                  </a:moveTo>
                  <a:lnTo>
                    <a:pt x="178" y="1"/>
                  </a:lnTo>
                  <a:lnTo>
                    <a:pt x="168" y="12"/>
                  </a:lnTo>
                  <a:lnTo>
                    <a:pt x="156" y="21"/>
                  </a:lnTo>
                  <a:lnTo>
                    <a:pt x="131" y="38"/>
                  </a:lnTo>
                  <a:lnTo>
                    <a:pt x="105" y="54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54" y="85"/>
                  </a:lnTo>
                  <a:lnTo>
                    <a:pt x="41" y="93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12" y="106"/>
                  </a:lnTo>
                  <a:lnTo>
                    <a:pt x="5" y="111"/>
                  </a:lnTo>
                  <a:lnTo>
                    <a:pt x="3" y="114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9"/>
                  </a:lnTo>
                  <a:lnTo>
                    <a:pt x="0" y="122"/>
                  </a:lnTo>
                  <a:lnTo>
                    <a:pt x="3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11" y="123"/>
                  </a:lnTo>
                  <a:lnTo>
                    <a:pt x="11" y="123"/>
                  </a:lnTo>
                  <a:lnTo>
                    <a:pt x="13" y="120"/>
                  </a:lnTo>
                  <a:lnTo>
                    <a:pt x="16" y="116"/>
                  </a:lnTo>
                  <a:lnTo>
                    <a:pt x="26" y="111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60" y="95"/>
                  </a:lnTo>
                  <a:lnTo>
                    <a:pt x="75" y="86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47" y="40"/>
                  </a:lnTo>
                  <a:lnTo>
                    <a:pt x="168" y="26"/>
                  </a:lnTo>
                  <a:lnTo>
                    <a:pt x="177" y="18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8"/>
                  </a:lnTo>
                  <a:lnTo>
                    <a:pt x="189" y="5"/>
                  </a:lnTo>
                  <a:lnTo>
                    <a:pt x="186" y="3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1"/>
                  </a:lnTo>
                  <a:lnTo>
                    <a:pt x="17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9" name="Freeform 278"/>
            <p:cNvSpPr>
              <a:spLocks/>
            </p:cNvSpPr>
            <p:nvPr/>
          </p:nvSpPr>
          <p:spPr bwMode="auto">
            <a:xfrm>
              <a:off x="4559301" y="1325563"/>
              <a:ext cx="111125" cy="77788"/>
            </a:xfrm>
            <a:custGeom>
              <a:avLst/>
              <a:gdLst/>
              <a:ahLst/>
              <a:cxnLst>
                <a:cxn ang="0">
                  <a:pos x="270" y="3"/>
                </a:cxn>
                <a:cxn ang="0">
                  <a:pos x="270" y="3"/>
                </a:cxn>
                <a:cxn ang="0">
                  <a:pos x="266" y="7"/>
                </a:cxn>
                <a:cxn ang="0">
                  <a:pos x="259" y="10"/>
                </a:cxn>
                <a:cxn ang="0">
                  <a:pos x="249" y="16"/>
                </a:cxn>
                <a:cxn ang="0">
                  <a:pos x="249" y="16"/>
                </a:cxn>
                <a:cxn ang="0">
                  <a:pos x="231" y="30"/>
                </a:cxn>
                <a:cxn ang="0">
                  <a:pos x="212" y="45"/>
                </a:cxn>
                <a:cxn ang="0">
                  <a:pos x="212" y="45"/>
                </a:cxn>
                <a:cxn ang="0">
                  <a:pos x="194" y="57"/>
                </a:cxn>
                <a:cxn ang="0">
                  <a:pos x="176" y="67"/>
                </a:cxn>
                <a:cxn ang="0">
                  <a:pos x="156" y="79"/>
                </a:cxn>
                <a:cxn ang="0">
                  <a:pos x="138" y="91"/>
                </a:cxn>
                <a:cxn ang="0">
                  <a:pos x="138" y="91"/>
                </a:cxn>
                <a:cxn ang="0">
                  <a:pos x="102" y="113"/>
                </a:cxn>
                <a:cxn ang="0">
                  <a:pos x="68" y="135"/>
                </a:cxn>
                <a:cxn ang="0">
                  <a:pos x="33" y="159"/>
                </a:cxn>
                <a:cxn ang="0">
                  <a:pos x="17" y="172"/>
                </a:cxn>
                <a:cxn ang="0">
                  <a:pos x="2" y="185"/>
                </a:cxn>
                <a:cxn ang="0">
                  <a:pos x="2" y="185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3" y="194"/>
                </a:cxn>
                <a:cxn ang="0">
                  <a:pos x="6" y="195"/>
                </a:cxn>
                <a:cxn ang="0">
                  <a:pos x="8" y="195"/>
                </a:cxn>
                <a:cxn ang="0">
                  <a:pos x="8" y="195"/>
                </a:cxn>
                <a:cxn ang="0">
                  <a:pos x="11" y="194"/>
                </a:cxn>
                <a:cxn ang="0">
                  <a:pos x="12" y="194"/>
                </a:cxn>
                <a:cxn ang="0">
                  <a:pos x="15" y="190"/>
                </a:cxn>
                <a:cxn ang="0">
                  <a:pos x="15" y="190"/>
                </a:cxn>
                <a:cxn ang="0">
                  <a:pos x="30" y="177"/>
                </a:cxn>
                <a:cxn ang="0">
                  <a:pos x="46" y="164"/>
                </a:cxn>
                <a:cxn ang="0">
                  <a:pos x="81" y="140"/>
                </a:cxn>
                <a:cxn ang="0">
                  <a:pos x="117" y="117"/>
                </a:cxn>
                <a:cxn ang="0">
                  <a:pos x="152" y="95"/>
                </a:cxn>
                <a:cxn ang="0">
                  <a:pos x="152" y="95"/>
                </a:cxn>
                <a:cxn ang="0">
                  <a:pos x="170" y="83"/>
                </a:cxn>
                <a:cxn ang="0">
                  <a:pos x="189" y="72"/>
                </a:cxn>
                <a:cxn ang="0">
                  <a:pos x="208" y="61"/>
                </a:cxn>
                <a:cxn ang="0">
                  <a:pos x="227" y="49"/>
                </a:cxn>
                <a:cxn ang="0">
                  <a:pos x="227" y="49"/>
                </a:cxn>
                <a:cxn ang="0">
                  <a:pos x="241" y="37"/>
                </a:cxn>
                <a:cxn ang="0">
                  <a:pos x="254" y="27"/>
                </a:cxn>
                <a:cxn ang="0">
                  <a:pos x="254" y="27"/>
                </a:cxn>
                <a:cxn ang="0">
                  <a:pos x="267" y="19"/>
                </a:cxn>
                <a:cxn ang="0">
                  <a:pos x="272" y="15"/>
                </a:cxn>
                <a:cxn ang="0">
                  <a:pos x="278" y="11"/>
                </a:cxn>
                <a:cxn ang="0">
                  <a:pos x="278" y="11"/>
                </a:cxn>
                <a:cxn ang="0">
                  <a:pos x="279" y="8"/>
                </a:cxn>
                <a:cxn ang="0">
                  <a:pos x="280" y="7"/>
                </a:cxn>
                <a:cxn ang="0">
                  <a:pos x="278" y="3"/>
                </a:cxn>
                <a:cxn ang="0">
                  <a:pos x="275" y="0"/>
                </a:cxn>
                <a:cxn ang="0">
                  <a:pos x="272" y="2"/>
                </a:cxn>
                <a:cxn ang="0">
                  <a:pos x="270" y="3"/>
                </a:cxn>
                <a:cxn ang="0">
                  <a:pos x="270" y="3"/>
                </a:cxn>
              </a:cxnLst>
              <a:rect l="0" t="0" r="r" b="b"/>
              <a:pathLst>
                <a:path w="280" h="195">
                  <a:moveTo>
                    <a:pt x="270" y="3"/>
                  </a:moveTo>
                  <a:lnTo>
                    <a:pt x="270" y="3"/>
                  </a:lnTo>
                  <a:lnTo>
                    <a:pt x="266" y="7"/>
                  </a:lnTo>
                  <a:lnTo>
                    <a:pt x="259" y="10"/>
                  </a:lnTo>
                  <a:lnTo>
                    <a:pt x="249" y="16"/>
                  </a:lnTo>
                  <a:lnTo>
                    <a:pt x="249" y="16"/>
                  </a:lnTo>
                  <a:lnTo>
                    <a:pt x="231" y="30"/>
                  </a:lnTo>
                  <a:lnTo>
                    <a:pt x="212" y="45"/>
                  </a:lnTo>
                  <a:lnTo>
                    <a:pt x="212" y="45"/>
                  </a:lnTo>
                  <a:lnTo>
                    <a:pt x="194" y="57"/>
                  </a:lnTo>
                  <a:lnTo>
                    <a:pt x="176" y="67"/>
                  </a:lnTo>
                  <a:lnTo>
                    <a:pt x="156" y="79"/>
                  </a:lnTo>
                  <a:lnTo>
                    <a:pt x="138" y="91"/>
                  </a:lnTo>
                  <a:lnTo>
                    <a:pt x="138" y="91"/>
                  </a:lnTo>
                  <a:lnTo>
                    <a:pt x="102" y="113"/>
                  </a:lnTo>
                  <a:lnTo>
                    <a:pt x="68" y="135"/>
                  </a:lnTo>
                  <a:lnTo>
                    <a:pt x="33" y="159"/>
                  </a:lnTo>
                  <a:lnTo>
                    <a:pt x="17" y="172"/>
                  </a:lnTo>
                  <a:lnTo>
                    <a:pt x="2" y="185"/>
                  </a:lnTo>
                  <a:lnTo>
                    <a:pt x="2" y="185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3" y="194"/>
                  </a:lnTo>
                  <a:lnTo>
                    <a:pt x="6" y="195"/>
                  </a:lnTo>
                  <a:lnTo>
                    <a:pt x="8" y="195"/>
                  </a:lnTo>
                  <a:lnTo>
                    <a:pt x="8" y="195"/>
                  </a:lnTo>
                  <a:lnTo>
                    <a:pt x="11" y="194"/>
                  </a:lnTo>
                  <a:lnTo>
                    <a:pt x="12" y="194"/>
                  </a:lnTo>
                  <a:lnTo>
                    <a:pt x="15" y="190"/>
                  </a:lnTo>
                  <a:lnTo>
                    <a:pt x="15" y="190"/>
                  </a:lnTo>
                  <a:lnTo>
                    <a:pt x="30" y="177"/>
                  </a:lnTo>
                  <a:lnTo>
                    <a:pt x="46" y="164"/>
                  </a:lnTo>
                  <a:lnTo>
                    <a:pt x="81" y="140"/>
                  </a:lnTo>
                  <a:lnTo>
                    <a:pt x="117" y="117"/>
                  </a:lnTo>
                  <a:lnTo>
                    <a:pt x="152" y="95"/>
                  </a:lnTo>
                  <a:lnTo>
                    <a:pt x="152" y="95"/>
                  </a:lnTo>
                  <a:lnTo>
                    <a:pt x="170" y="83"/>
                  </a:lnTo>
                  <a:lnTo>
                    <a:pt x="189" y="72"/>
                  </a:lnTo>
                  <a:lnTo>
                    <a:pt x="208" y="61"/>
                  </a:lnTo>
                  <a:lnTo>
                    <a:pt x="227" y="49"/>
                  </a:lnTo>
                  <a:lnTo>
                    <a:pt x="227" y="49"/>
                  </a:lnTo>
                  <a:lnTo>
                    <a:pt x="241" y="37"/>
                  </a:lnTo>
                  <a:lnTo>
                    <a:pt x="254" y="27"/>
                  </a:lnTo>
                  <a:lnTo>
                    <a:pt x="254" y="27"/>
                  </a:lnTo>
                  <a:lnTo>
                    <a:pt x="267" y="19"/>
                  </a:lnTo>
                  <a:lnTo>
                    <a:pt x="272" y="15"/>
                  </a:lnTo>
                  <a:lnTo>
                    <a:pt x="278" y="11"/>
                  </a:lnTo>
                  <a:lnTo>
                    <a:pt x="278" y="11"/>
                  </a:lnTo>
                  <a:lnTo>
                    <a:pt x="279" y="8"/>
                  </a:lnTo>
                  <a:lnTo>
                    <a:pt x="280" y="7"/>
                  </a:lnTo>
                  <a:lnTo>
                    <a:pt x="278" y="3"/>
                  </a:lnTo>
                  <a:lnTo>
                    <a:pt x="275" y="0"/>
                  </a:lnTo>
                  <a:lnTo>
                    <a:pt x="272" y="2"/>
                  </a:lnTo>
                  <a:lnTo>
                    <a:pt x="270" y="3"/>
                  </a:lnTo>
                  <a:lnTo>
                    <a:pt x="27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0" name="Freeform 279"/>
            <p:cNvSpPr>
              <a:spLocks/>
            </p:cNvSpPr>
            <p:nvPr/>
          </p:nvSpPr>
          <p:spPr bwMode="auto">
            <a:xfrm>
              <a:off x="4502151" y="1347788"/>
              <a:ext cx="77788" cy="47625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88" y="0"/>
                </a:cxn>
                <a:cxn ang="0">
                  <a:pos x="141" y="28"/>
                </a:cxn>
                <a:cxn ang="0">
                  <a:pos x="94" y="54"/>
                </a:cxn>
                <a:cxn ang="0">
                  <a:pos x="3" y="109"/>
                </a:cxn>
                <a:cxn ang="0">
                  <a:pos x="3" y="109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7"/>
                </a:cxn>
                <a:cxn ang="0">
                  <a:pos x="4" y="119"/>
                </a:cxn>
                <a:cxn ang="0">
                  <a:pos x="5" y="121"/>
                </a:cxn>
                <a:cxn ang="0">
                  <a:pos x="8" y="119"/>
                </a:cxn>
                <a:cxn ang="0">
                  <a:pos x="8" y="119"/>
                </a:cxn>
                <a:cxn ang="0">
                  <a:pos x="101" y="64"/>
                </a:cxn>
                <a:cxn ang="0">
                  <a:pos x="147" y="37"/>
                </a:cxn>
                <a:cxn ang="0">
                  <a:pos x="194" y="11"/>
                </a:cxn>
                <a:cxn ang="0">
                  <a:pos x="194" y="11"/>
                </a:cxn>
                <a:cxn ang="0">
                  <a:pos x="195" y="9"/>
                </a:cxn>
                <a:cxn ang="0">
                  <a:pos x="196" y="7"/>
                </a:cxn>
                <a:cxn ang="0">
                  <a:pos x="195" y="3"/>
                </a:cxn>
                <a:cxn ang="0">
                  <a:pos x="192" y="0"/>
                </a:cxn>
                <a:cxn ang="0">
                  <a:pos x="190" y="0"/>
                </a:cxn>
                <a:cxn ang="0">
                  <a:pos x="188" y="0"/>
                </a:cxn>
                <a:cxn ang="0">
                  <a:pos x="188" y="0"/>
                </a:cxn>
              </a:cxnLst>
              <a:rect l="0" t="0" r="r" b="b"/>
              <a:pathLst>
                <a:path w="196" h="121">
                  <a:moveTo>
                    <a:pt x="188" y="0"/>
                  </a:moveTo>
                  <a:lnTo>
                    <a:pt x="188" y="0"/>
                  </a:lnTo>
                  <a:lnTo>
                    <a:pt x="141" y="28"/>
                  </a:lnTo>
                  <a:lnTo>
                    <a:pt x="94" y="54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7"/>
                  </a:lnTo>
                  <a:lnTo>
                    <a:pt x="4" y="119"/>
                  </a:lnTo>
                  <a:lnTo>
                    <a:pt x="5" y="121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101" y="64"/>
                  </a:lnTo>
                  <a:lnTo>
                    <a:pt x="147" y="37"/>
                  </a:lnTo>
                  <a:lnTo>
                    <a:pt x="194" y="11"/>
                  </a:lnTo>
                  <a:lnTo>
                    <a:pt x="194" y="11"/>
                  </a:lnTo>
                  <a:lnTo>
                    <a:pt x="195" y="9"/>
                  </a:lnTo>
                  <a:lnTo>
                    <a:pt x="196" y="7"/>
                  </a:lnTo>
                  <a:lnTo>
                    <a:pt x="195" y="3"/>
                  </a:lnTo>
                  <a:lnTo>
                    <a:pt x="192" y="0"/>
                  </a:lnTo>
                  <a:lnTo>
                    <a:pt x="190" y="0"/>
                  </a:lnTo>
                  <a:lnTo>
                    <a:pt x="188" y="0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1" name="Freeform 280"/>
            <p:cNvSpPr>
              <a:spLocks/>
            </p:cNvSpPr>
            <p:nvPr/>
          </p:nvSpPr>
          <p:spPr bwMode="auto">
            <a:xfrm>
              <a:off x="4627564" y="1285876"/>
              <a:ext cx="46038" cy="2698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10" y="0"/>
                </a:cxn>
                <a:cxn ang="0">
                  <a:pos x="94" y="7"/>
                </a:cxn>
                <a:cxn ang="0">
                  <a:pos x="79" y="13"/>
                </a:cxn>
                <a:cxn ang="0">
                  <a:pos x="49" y="29"/>
                </a:cxn>
                <a:cxn ang="0">
                  <a:pos x="49" y="29"/>
                </a:cxn>
                <a:cxn ang="0">
                  <a:pos x="26" y="43"/>
                </a:cxn>
                <a:cxn ang="0">
                  <a:pos x="16" y="50"/>
                </a:cxn>
                <a:cxn ang="0">
                  <a:pos x="4" y="55"/>
                </a:cxn>
                <a:cxn ang="0">
                  <a:pos x="4" y="55"/>
                </a:cxn>
                <a:cxn ang="0">
                  <a:pos x="3" y="56"/>
                </a:cxn>
                <a:cxn ang="0">
                  <a:pos x="2" y="58"/>
                </a:cxn>
                <a:cxn ang="0">
                  <a:pos x="0" y="61"/>
                </a:cxn>
                <a:cxn ang="0">
                  <a:pos x="2" y="64"/>
                </a:cxn>
                <a:cxn ang="0">
                  <a:pos x="3" y="65"/>
                </a:cxn>
                <a:cxn ang="0">
                  <a:pos x="6" y="65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17" y="61"/>
                </a:cxn>
                <a:cxn ang="0">
                  <a:pos x="26" y="56"/>
                </a:cxn>
                <a:cxn ang="0">
                  <a:pos x="43" y="46"/>
                </a:cxn>
                <a:cxn ang="0">
                  <a:pos x="43" y="46"/>
                </a:cxn>
                <a:cxn ang="0">
                  <a:pos x="59" y="35"/>
                </a:cxn>
                <a:cxn ang="0">
                  <a:pos x="77" y="26"/>
                </a:cxn>
                <a:cxn ang="0">
                  <a:pos x="96" y="18"/>
                </a:cxn>
                <a:cxn ang="0">
                  <a:pos x="113" y="12"/>
                </a:cxn>
                <a:cxn ang="0">
                  <a:pos x="113" y="12"/>
                </a:cxn>
                <a:cxn ang="0">
                  <a:pos x="115" y="10"/>
                </a:cxn>
                <a:cxn ang="0">
                  <a:pos x="117" y="8"/>
                </a:cxn>
                <a:cxn ang="0">
                  <a:pos x="117" y="4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10" y="0"/>
                </a:cxn>
              </a:cxnLst>
              <a:rect l="0" t="0" r="r" b="b"/>
              <a:pathLst>
                <a:path w="117" h="65">
                  <a:moveTo>
                    <a:pt x="110" y="0"/>
                  </a:moveTo>
                  <a:lnTo>
                    <a:pt x="110" y="0"/>
                  </a:lnTo>
                  <a:lnTo>
                    <a:pt x="94" y="7"/>
                  </a:lnTo>
                  <a:lnTo>
                    <a:pt x="79" y="13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26" y="43"/>
                  </a:lnTo>
                  <a:lnTo>
                    <a:pt x="16" y="50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2" y="58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3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17" y="61"/>
                  </a:lnTo>
                  <a:lnTo>
                    <a:pt x="26" y="5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59" y="35"/>
                  </a:lnTo>
                  <a:lnTo>
                    <a:pt x="77" y="26"/>
                  </a:lnTo>
                  <a:lnTo>
                    <a:pt x="96" y="18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5" y="10"/>
                  </a:lnTo>
                  <a:lnTo>
                    <a:pt x="117" y="8"/>
                  </a:lnTo>
                  <a:lnTo>
                    <a:pt x="117" y="4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2" name="Freeform 281"/>
            <p:cNvSpPr>
              <a:spLocks/>
            </p:cNvSpPr>
            <p:nvPr/>
          </p:nvSpPr>
          <p:spPr bwMode="auto">
            <a:xfrm>
              <a:off x="4614864" y="1214438"/>
              <a:ext cx="114300" cy="68263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73" y="0"/>
                </a:cxn>
                <a:cxn ang="0">
                  <a:pos x="273" y="0"/>
                </a:cxn>
                <a:cxn ang="0">
                  <a:pos x="272" y="1"/>
                </a:cxn>
                <a:cxn ang="0">
                  <a:pos x="271" y="2"/>
                </a:cxn>
                <a:cxn ang="0">
                  <a:pos x="268" y="5"/>
                </a:cxn>
                <a:cxn ang="0">
                  <a:pos x="268" y="5"/>
                </a:cxn>
                <a:cxn ang="0">
                  <a:pos x="238" y="22"/>
                </a:cxn>
                <a:cxn ang="0">
                  <a:pos x="208" y="42"/>
                </a:cxn>
                <a:cxn ang="0">
                  <a:pos x="148" y="81"/>
                </a:cxn>
                <a:cxn ang="0">
                  <a:pos x="148" y="81"/>
                </a:cxn>
                <a:cxn ang="0">
                  <a:pos x="112" y="103"/>
                </a:cxn>
                <a:cxn ang="0">
                  <a:pos x="77" y="124"/>
                </a:cxn>
                <a:cxn ang="0">
                  <a:pos x="40" y="145"/>
                </a:cxn>
                <a:cxn ang="0">
                  <a:pos x="2" y="163"/>
                </a:cxn>
                <a:cxn ang="0">
                  <a:pos x="2" y="163"/>
                </a:cxn>
                <a:cxn ang="0">
                  <a:pos x="1" y="166"/>
                </a:cxn>
                <a:cxn ang="0">
                  <a:pos x="0" y="167"/>
                </a:cxn>
                <a:cxn ang="0">
                  <a:pos x="1" y="171"/>
                </a:cxn>
                <a:cxn ang="0">
                  <a:pos x="4" y="174"/>
                </a:cxn>
                <a:cxn ang="0">
                  <a:pos x="6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43" y="155"/>
                </a:cxn>
                <a:cxn ang="0">
                  <a:pos x="77" y="137"/>
                </a:cxn>
                <a:cxn ang="0">
                  <a:pos x="111" y="118"/>
                </a:cxn>
                <a:cxn ang="0">
                  <a:pos x="145" y="97"/>
                </a:cxn>
                <a:cxn ang="0">
                  <a:pos x="145" y="97"/>
                </a:cxn>
                <a:cxn ang="0">
                  <a:pos x="179" y="74"/>
                </a:cxn>
                <a:cxn ang="0">
                  <a:pos x="212" y="52"/>
                </a:cxn>
                <a:cxn ang="0">
                  <a:pos x="247" y="30"/>
                </a:cxn>
                <a:cxn ang="0">
                  <a:pos x="264" y="19"/>
                </a:cxn>
                <a:cxn ang="0">
                  <a:pos x="282" y="10"/>
                </a:cxn>
                <a:cxn ang="0">
                  <a:pos x="282" y="10"/>
                </a:cxn>
                <a:cxn ang="0">
                  <a:pos x="284" y="10"/>
                </a:cxn>
                <a:cxn ang="0">
                  <a:pos x="285" y="8"/>
                </a:cxn>
                <a:cxn ang="0">
                  <a:pos x="285" y="5"/>
                </a:cxn>
                <a:cxn ang="0">
                  <a:pos x="282" y="1"/>
                </a:cxn>
                <a:cxn ang="0">
                  <a:pos x="280" y="0"/>
                </a:cxn>
                <a:cxn ang="0">
                  <a:pos x="280" y="0"/>
                </a:cxn>
              </a:cxnLst>
              <a:rect l="0" t="0" r="r" b="b"/>
              <a:pathLst>
                <a:path w="285" h="174">
                  <a:moveTo>
                    <a:pt x="280" y="0"/>
                  </a:moveTo>
                  <a:lnTo>
                    <a:pt x="273" y="0"/>
                  </a:lnTo>
                  <a:lnTo>
                    <a:pt x="273" y="0"/>
                  </a:lnTo>
                  <a:lnTo>
                    <a:pt x="272" y="1"/>
                  </a:lnTo>
                  <a:lnTo>
                    <a:pt x="271" y="2"/>
                  </a:lnTo>
                  <a:lnTo>
                    <a:pt x="268" y="5"/>
                  </a:lnTo>
                  <a:lnTo>
                    <a:pt x="268" y="5"/>
                  </a:lnTo>
                  <a:lnTo>
                    <a:pt x="238" y="22"/>
                  </a:lnTo>
                  <a:lnTo>
                    <a:pt x="208" y="42"/>
                  </a:lnTo>
                  <a:lnTo>
                    <a:pt x="148" y="81"/>
                  </a:lnTo>
                  <a:lnTo>
                    <a:pt x="148" y="81"/>
                  </a:lnTo>
                  <a:lnTo>
                    <a:pt x="112" y="103"/>
                  </a:lnTo>
                  <a:lnTo>
                    <a:pt x="77" y="124"/>
                  </a:lnTo>
                  <a:lnTo>
                    <a:pt x="40" y="145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1" y="166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4" y="174"/>
                  </a:lnTo>
                  <a:lnTo>
                    <a:pt x="6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43" y="155"/>
                  </a:lnTo>
                  <a:lnTo>
                    <a:pt x="77" y="137"/>
                  </a:lnTo>
                  <a:lnTo>
                    <a:pt x="111" y="118"/>
                  </a:lnTo>
                  <a:lnTo>
                    <a:pt x="145" y="97"/>
                  </a:lnTo>
                  <a:lnTo>
                    <a:pt x="145" y="97"/>
                  </a:lnTo>
                  <a:lnTo>
                    <a:pt x="179" y="74"/>
                  </a:lnTo>
                  <a:lnTo>
                    <a:pt x="212" y="52"/>
                  </a:lnTo>
                  <a:lnTo>
                    <a:pt x="247" y="30"/>
                  </a:lnTo>
                  <a:lnTo>
                    <a:pt x="264" y="19"/>
                  </a:lnTo>
                  <a:lnTo>
                    <a:pt x="282" y="10"/>
                  </a:lnTo>
                  <a:lnTo>
                    <a:pt x="282" y="10"/>
                  </a:lnTo>
                  <a:lnTo>
                    <a:pt x="284" y="10"/>
                  </a:lnTo>
                  <a:lnTo>
                    <a:pt x="285" y="8"/>
                  </a:lnTo>
                  <a:lnTo>
                    <a:pt x="285" y="5"/>
                  </a:lnTo>
                  <a:lnTo>
                    <a:pt x="282" y="1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3" name="Freeform 282"/>
            <p:cNvSpPr>
              <a:spLocks/>
            </p:cNvSpPr>
            <p:nvPr/>
          </p:nvSpPr>
          <p:spPr bwMode="auto">
            <a:xfrm>
              <a:off x="4560889" y="1212851"/>
              <a:ext cx="106363" cy="65088"/>
            </a:xfrm>
            <a:custGeom>
              <a:avLst/>
              <a:gdLst/>
              <a:ahLst/>
              <a:cxnLst>
                <a:cxn ang="0">
                  <a:pos x="260" y="2"/>
                </a:cxn>
                <a:cxn ang="0">
                  <a:pos x="260" y="2"/>
                </a:cxn>
                <a:cxn ang="0">
                  <a:pos x="197" y="42"/>
                </a:cxn>
                <a:cxn ang="0">
                  <a:pos x="166" y="63"/>
                </a:cxn>
                <a:cxn ang="0">
                  <a:pos x="133" y="81"/>
                </a:cxn>
                <a:cxn ang="0">
                  <a:pos x="133" y="81"/>
                </a:cxn>
                <a:cxn ang="0">
                  <a:pos x="95" y="101"/>
                </a:cxn>
                <a:cxn ang="0">
                  <a:pos x="58" y="121"/>
                </a:cxn>
                <a:cxn ang="0">
                  <a:pos x="58" y="121"/>
                </a:cxn>
                <a:cxn ang="0">
                  <a:pos x="44" y="128"/>
                </a:cxn>
                <a:cxn ang="0">
                  <a:pos x="28" y="135"/>
                </a:cxn>
                <a:cxn ang="0">
                  <a:pos x="13" y="144"/>
                </a:cxn>
                <a:cxn ang="0">
                  <a:pos x="7" y="148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60"/>
                </a:cxn>
                <a:cxn ang="0">
                  <a:pos x="2" y="162"/>
                </a:cxn>
                <a:cxn ang="0">
                  <a:pos x="6" y="164"/>
                </a:cxn>
                <a:cxn ang="0">
                  <a:pos x="19" y="164"/>
                </a:cxn>
                <a:cxn ang="0">
                  <a:pos x="19" y="164"/>
                </a:cxn>
                <a:cxn ang="0">
                  <a:pos x="22" y="162"/>
                </a:cxn>
                <a:cxn ang="0">
                  <a:pos x="23" y="161"/>
                </a:cxn>
                <a:cxn ang="0">
                  <a:pos x="26" y="158"/>
                </a:cxn>
                <a:cxn ang="0">
                  <a:pos x="24" y="155"/>
                </a:cxn>
                <a:cxn ang="0">
                  <a:pos x="23" y="153"/>
                </a:cxn>
                <a:cxn ang="0">
                  <a:pos x="20" y="152"/>
                </a:cxn>
                <a:cxn ang="0">
                  <a:pos x="20" y="152"/>
                </a:cxn>
                <a:cxn ang="0">
                  <a:pos x="32" y="147"/>
                </a:cxn>
                <a:cxn ang="0">
                  <a:pos x="44" y="141"/>
                </a:cxn>
                <a:cxn ang="0">
                  <a:pos x="54" y="136"/>
                </a:cxn>
                <a:cxn ang="0">
                  <a:pos x="65" y="131"/>
                </a:cxn>
                <a:cxn ang="0">
                  <a:pos x="65" y="131"/>
                </a:cxn>
                <a:cxn ang="0">
                  <a:pos x="102" y="110"/>
                </a:cxn>
                <a:cxn ang="0">
                  <a:pos x="120" y="100"/>
                </a:cxn>
                <a:cxn ang="0">
                  <a:pos x="138" y="90"/>
                </a:cxn>
                <a:cxn ang="0">
                  <a:pos x="138" y="90"/>
                </a:cxn>
                <a:cxn ang="0">
                  <a:pos x="155" y="83"/>
                </a:cxn>
                <a:cxn ang="0">
                  <a:pos x="172" y="73"/>
                </a:cxn>
                <a:cxn ang="0">
                  <a:pos x="204" y="54"/>
                </a:cxn>
                <a:cxn ang="0">
                  <a:pos x="265" y="11"/>
                </a:cxn>
                <a:cxn ang="0">
                  <a:pos x="265" y="11"/>
                </a:cxn>
                <a:cxn ang="0">
                  <a:pos x="268" y="9"/>
                </a:cxn>
                <a:cxn ang="0">
                  <a:pos x="268" y="7"/>
                </a:cxn>
                <a:cxn ang="0">
                  <a:pos x="266" y="3"/>
                </a:cxn>
                <a:cxn ang="0">
                  <a:pos x="265" y="2"/>
                </a:cxn>
                <a:cxn ang="0">
                  <a:pos x="264" y="0"/>
                </a:cxn>
                <a:cxn ang="0">
                  <a:pos x="261" y="0"/>
                </a:cxn>
                <a:cxn ang="0">
                  <a:pos x="260" y="2"/>
                </a:cxn>
                <a:cxn ang="0">
                  <a:pos x="260" y="2"/>
                </a:cxn>
              </a:cxnLst>
              <a:rect l="0" t="0" r="r" b="b"/>
              <a:pathLst>
                <a:path w="268" h="164">
                  <a:moveTo>
                    <a:pt x="260" y="2"/>
                  </a:moveTo>
                  <a:lnTo>
                    <a:pt x="260" y="2"/>
                  </a:lnTo>
                  <a:lnTo>
                    <a:pt x="197" y="42"/>
                  </a:lnTo>
                  <a:lnTo>
                    <a:pt x="166" y="63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95" y="101"/>
                  </a:lnTo>
                  <a:lnTo>
                    <a:pt x="58" y="121"/>
                  </a:lnTo>
                  <a:lnTo>
                    <a:pt x="58" y="121"/>
                  </a:lnTo>
                  <a:lnTo>
                    <a:pt x="44" y="128"/>
                  </a:lnTo>
                  <a:lnTo>
                    <a:pt x="28" y="135"/>
                  </a:lnTo>
                  <a:lnTo>
                    <a:pt x="13" y="144"/>
                  </a:lnTo>
                  <a:lnTo>
                    <a:pt x="7" y="148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60"/>
                  </a:lnTo>
                  <a:lnTo>
                    <a:pt x="2" y="162"/>
                  </a:lnTo>
                  <a:lnTo>
                    <a:pt x="6" y="164"/>
                  </a:lnTo>
                  <a:lnTo>
                    <a:pt x="19" y="164"/>
                  </a:lnTo>
                  <a:lnTo>
                    <a:pt x="19" y="164"/>
                  </a:lnTo>
                  <a:lnTo>
                    <a:pt x="22" y="162"/>
                  </a:lnTo>
                  <a:lnTo>
                    <a:pt x="23" y="161"/>
                  </a:lnTo>
                  <a:lnTo>
                    <a:pt x="26" y="158"/>
                  </a:lnTo>
                  <a:lnTo>
                    <a:pt x="24" y="155"/>
                  </a:lnTo>
                  <a:lnTo>
                    <a:pt x="23" y="153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32" y="147"/>
                  </a:lnTo>
                  <a:lnTo>
                    <a:pt x="44" y="141"/>
                  </a:lnTo>
                  <a:lnTo>
                    <a:pt x="54" y="136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102" y="110"/>
                  </a:lnTo>
                  <a:lnTo>
                    <a:pt x="120" y="100"/>
                  </a:lnTo>
                  <a:lnTo>
                    <a:pt x="138" y="90"/>
                  </a:lnTo>
                  <a:lnTo>
                    <a:pt x="138" y="90"/>
                  </a:lnTo>
                  <a:lnTo>
                    <a:pt x="155" y="83"/>
                  </a:lnTo>
                  <a:lnTo>
                    <a:pt x="172" y="73"/>
                  </a:lnTo>
                  <a:lnTo>
                    <a:pt x="204" y="54"/>
                  </a:lnTo>
                  <a:lnTo>
                    <a:pt x="265" y="11"/>
                  </a:lnTo>
                  <a:lnTo>
                    <a:pt x="265" y="11"/>
                  </a:lnTo>
                  <a:lnTo>
                    <a:pt x="268" y="9"/>
                  </a:lnTo>
                  <a:lnTo>
                    <a:pt x="268" y="7"/>
                  </a:lnTo>
                  <a:lnTo>
                    <a:pt x="266" y="3"/>
                  </a:lnTo>
                  <a:lnTo>
                    <a:pt x="265" y="2"/>
                  </a:lnTo>
                  <a:lnTo>
                    <a:pt x="264" y="0"/>
                  </a:lnTo>
                  <a:lnTo>
                    <a:pt x="261" y="0"/>
                  </a:lnTo>
                  <a:lnTo>
                    <a:pt x="260" y="2"/>
                  </a:lnTo>
                  <a:lnTo>
                    <a:pt x="26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4" name="Freeform 283"/>
            <p:cNvSpPr>
              <a:spLocks/>
            </p:cNvSpPr>
            <p:nvPr/>
          </p:nvSpPr>
          <p:spPr bwMode="auto">
            <a:xfrm>
              <a:off x="4514851" y="1208088"/>
              <a:ext cx="98425" cy="68263"/>
            </a:xfrm>
            <a:custGeom>
              <a:avLst/>
              <a:gdLst/>
              <a:ahLst/>
              <a:cxnLst>
                <a:cxn ang="0">
                  <a:pos x="237" y="2"/>
                </a:cxn>
                <a:cxn ang="0">
                  <a:pos x="237" y="2"/>
                </a:cxn>
                <a:cxn ang="0">
                  <a:pos x="233" y="6"/>
                </a:cxn>
                <a:cxn ang="0">
                  <a:pos x="226" y="12"/>
                </a:cxn>
                <a:cxn ang="0">
                  <a:pos x="213" y="19"/>
                </a:cxn>
                <a:cxn ang="0">
                  <a:pos x="213" y="19"/>
                </a:cxn>
                <a:cxn ang="0">
                  <a:pos x="199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66" y="55"/>
                </a:cxn>
                <a:cxn ang="0">
                  <a:pos x="148" y="66"/>
                </a:cxn>
                <a:cxn ang="0">
                  <a:pos x="128" y="78"/>
                </a:cxn>
                <a:cxn ang="0">
                  <a:pos x="110" y="90"/>
                </a:cxn>
                <a:cxn ang="0">
                  <a:pos x="110" y="90"/>
                </a:cxn>
                <a:cxn ang="0">
                  <a:pos x="79" y="112"/>
                </a:cxn>
                <a:cxn ang="0">
                  <a:pos x="62" y="121"/>
                </a:cxn>
                <a:cxn ang="0">
                  <a:pos x="46" y="131"/>
                </a:cxn>
                <a:cxn ang="0">
                  <a:pos x="46" y="131"/>
                </a:cxn>
                <a:cxn ang="0">
                  <a:pos x="22" y="144"/>
                </a:cxn>
                <a:cxn ang="0">
                  <a:pos x="11" y="151"/>
                </a:cxn>
                <a:cxn ang="0">
                  <a:pos x="5" y="157"/>
                </a:cxn>
                <a:cxn ang="0">
                  <a:pos x="1" y="161"/>
                </a:cxn>
                <a:cxn ang="0">
                  <a:pos x="1" y="161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3" y="168"/>
                </a:cxn>
                <a:cxn ang="0">
                  <a:pos x="4" y="170"/>
                </a:cxn>
                <a:cxn ang="0">
                  <a:pos x="5" y="171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13" y="167"/>
                </a:cxn>
                <a:cxn ang="0">
                  <a:pos x="22" y="161"/>
                </a:cxn>
                <a:cxn ang="0">
                  <a:pos x="37" y="150"/>
                </a:cxn>
                <a:cxn ang="0">
                  <a:pos x="37" y="150"/>
                </a:cxn>
                <a:cxn ang="0">
                  <a:pos x="52" y="141"/>
                </a:cxn>
                <a:cxn ang="0">
                  <a:pos x="68" y="132"/>
                </a:cxn>
                <a:cxn ang="0">
                  <a:pos x="68" y="132"/>
                </a:cxn>
                <a:cxn ang="0">
                  <a:pos x="86" y="120"/>
                </a:cxn>
                <a:cxn ang="0">
                  <a:pos x="105" y="108"/>
                </a:cxn>
                <a:cxn ang="0">
                  <a:pos x="140" y="83"/>
                </a:cxn>
                <a:cxn ang="0">
                  <a:pos x="140" y="83"/>
                </a:cxn>
                <a:cxn ang="0">
                  <a:pos x="170" y="65"/>
                </a:cxn>
                <a:cxn ang="0">
                  <a:pos x="185" y="56"/>
                </a:cxn>
                <a:cxn ang="0">
                  <a:pos x="199" y="46"/>
                </a:cxn>
                <a:cxn ang="0">
                  <a:pos x="199" y="46"/>
                </a:cxn>
                <a:cxn ang="0">
                  <a:pos x="216" y="31"/>
                </a:cxn>
                <a:cxn ang="0">
                  <a:pos x="234" y="18"/>
                </a:cxn>
                <a:cxn ang="0">
                  <a:pos x="234" y="18"/>
                </a:cxn>
                <a:cxn ang="0">
                  <a:pos x="241" y="14"/>
                </a:cxn>
                <a:cxn ang="0">
                  <a:pos x="245" y="12"/>
                </a:cxn>
                <a:cxn ang="0">
                  <a:pos x="247" y="8"/>
                </a:cxn>
                <a:cxn ang="0">
                  <a:pos x="247" y="8"/>
                </a:cxn>
                <a:cxn ang="0">
                  <a:pos x="249" y="5"/>
                </a:cxn>
                <a:cxn ang="0">
                  <a:pos x="249" y="4"/>
                </a:cxn>
                <a:cxn ang="0">
                  <a:pos x="247" y="1"/>
                </a:cxn>
                <a:cxn ang="0">
                  <a:pos x="246" y="0"/>
                </a:cxn>
                <a:cxn ang="0">
                  <a:pos x="241" y="0"/>
                </a:cxn>
                <a:cxn ang="0">
                  <a:pos x="239" y="0"/>
                </a:cxn>
                <a:cxn ang="0">
                  <a:pos x="237" y="2"/>
                </a:cxn>
                <a:cxn ang="0">
                  <a:pos x="237" y="2"/>
                </a:cxn>
              </a:cxnLst>
              <a:rect l="0" t="0" r="r" b="b"/>
              <a:pathLst>
                <a:path w="249" h="171">
                  <a:moveTo>
                    <a:pt x="237" y="2"/>
                  </a:moveTo>
                  <a:lnTo>
                    <a:pt x="237" y="2"/>
                  </a:lnTo>
                  <a:lnTo>
                    <a:pt x="233" y="6"/>
                  </a:lnTo>
                  <a:lnTo>
                    <a:pt x="226" y="12"/>
                  </a:lnTo>
                  <a:lnTo>
                    <a:pt x="213" y="19"/>
                  </a:lnTo>
                  <a:lnTo>
                    <a:pt x="213" y="19"/>
                  </a:lnTo>
                  <a:lnTo>
                    <a:pt x="199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66" y="55"/>
                  </a:lnTo>
                  <a:lnTo>
                    <a:pt x="148" y="66"/>
                  </a:lnTo>
                  <a:lnTo>
                    <a:pt x="128" y="78"/>
                  </a:lnTo>
                  <a:lnTo>
                    <a:pt x="110" y="90"/>
                  </a:lnTo>
                  <a:lnTo>
                    <a:pt x="110" y="90"/>
                  </a:lnTo>
                  <a:lnTo>
                    <a:pt x="79" y="112"/>
                  </a:lnTo>
                  <a:lnTo>
                    <a:pt x="62" y="121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22" y="144"/>
                  </a:lnTo>
                  <a:lnTo>
                    <a:pt x="11" y="151"/>
                  </a:lnTo>
                  <a:lnTo>
                    <a:pt x="5" y="157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3" y="168"/>
                  </a:lnTo>
                  <a:lnTo>
                    <a:pt x="4" y="170"/>
                  </a:lnTo>
                  <a:lnTo>
                    <a:pt x="5" y="171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13" y="167"/>
                  </a:lnTo>
                  <a:lnTo>
                    <a:pt x="22" y="161"/>
                  </a:lnTo>
                  <a:lnTo>
                    <a:pt x="37" y="150"/>
                  </a:lnTo>
                  <a:lnTo>
                    <a:pt x="37" y="150"/>
                  </a:lnTo>
                  <a:lnTo>
                    <a:pt x="52" y="141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86" y="120"/>
                  </a:lnTo>
                  <a:lnTo>
                    <a:pt x="105" y="108"/>
                  </a:lnTo>
                  <a:lnTo>
                    <a:pt x="140" y="83"/>
                  </a:lnTo>
                  <a:lnTo>
                    <a:pt x="140" y="83"/>
                  </a:lnTo>
                  <a:lnTo>
                    <a:pt x="170" y="65"/>
                  </a:lnTo>
                  <a:lnTo>
                    <a:pt x="185" y="56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216" y="31"/>
                  </a:lnTo>
                  <a:lnTo>
                    <a:pt x="234" y="18"/>
                  </a:lnTo>
                  <a:lnTo>
                    <a:pt x="234" y="18"/>
                  </a:lnTo>
                  <a:lnTo>
                    <a:pt x="241" y="14"/>
                  </a:lnTo>
                  <a:lnTo>
                    <a:pt x="245" y="12"/>
                  </a:lnTo>
                  <a:lnTo>
                    <a:pt x="247" y="8"/>
                  </a:lnTo>
                  <a:lnTo>
                    <a:pt x="247" y="8"/>
                  </a:lnTo>
                  <a:lnTo>
                    <a:pt x="249" y="5"/>
                  </a:lnTo>
                  <a:lnTo>
                    <a:pt x="249" y="4"/>
                  </a:lnTo>
                  <a:lnTo>
                    <a:pt x="247" y="1"/>
                  </a:lnTo>
                  <a:lnTo>
                    <a:pt x="246" y="0"/>
                  </a:lnTo>
                  <a:lnTo>
                    <a:pt x="241" y="0"/>
                  </a:lnTo>
                  <a:lnTo>
                    <a:pt x="239" y="0"/>
                  </a:lnTo>
                  <a:lnTo>
                    <a:pt x="237" y="2"/>
                  </a:lnTo>
                  <a:lnTo>
                    <a:pt x="23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5" name="Freeform 284"/>
            <p:cNvSpPr>
              <a:spLocks/>
            </p:cNvSpPr>
            <p:nvPr/>
          </p:nvSpPr>
          <p:spPr bwMode="auto">
            <a:xfrm>
              <a:off x="4437064" y="1219201"/>
              <a:ext cx="96838" cy="71438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8" y="0"/>
                </a:cxn>
                <a:cxn ang="0">
                  <a:pos x="226" y="5"/>
                </a:cxn>
                <a:cxn ang="0">
                  <a:pos x="215" y="13"/>
                </a:cxn>
                <a:cxn ang="0">
                  <a:pos x="194" y="30"/>
                </a:cxn>
                <a:cxn ang="0">
                  <a:pos x="194" y="30"/>
                </a:cxn>
                <a:cxn ang="0">
                  <a:pos x="164" y="52"/>
                </a:cxn>
                <a:cxn ang="0">
                  <a:pos x="136" y="75"/>
                </a:cxn>
                <a:cxn ang="0">
                  <a:pos x="136" y="75"/>
                </a:cxn>
                <a:cxn ang="0">
                  <a:pos x="119" y="89"/>
                </a:cxn>
                <a:cxn ang="0">
                  <a:pos x="100" y="100"/>
                </a:cxn>
                <a:cxn ang="0">
                  <a:pos x="64" y="123"/>
                </a:cxn>
                <a:cxn ang="0">
                  <a:pos x="64" y="123"/>
                </a:cxn>
                <a:cxn ang="0">
                  <a:pos x="48" y="134"/>
                </a:cxn>
                <a:cxn ang="0">
                  <a:pos x="32" y="146"/>
                </a:cxn>
                <a:cxn ang="0">
                  <a:pos x="2" y="168"/>
                </a:cxn>
                <a:cxn ang="0">
                  <a:pos x="2" y="168"/>
                </a:cxn>
                <a:cxn ang="0">
                  <a:pos x="1" y="172"/>
                </a:cxn>
                <a:cxn ang="0">
                  <a:pos x="0" y="175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9" y="180"/>
                </a:cxn>
                <a:cxn ang="0">
                  <a:pos x="9" y="180"/>
                </a:cxn>
                <a:cxn ang="0">
                  <a:pos x="10" y="179"/>
                </a:cxn>
                <a:cxn ang="0">
                  <a:pos x="13" y="178"/>
                </a:cxn>
                <a:cxn ang="0">
                  <a:pos x="14" y="175"/>
                </a:cxn>
                <a:cxn ang="0">
                  <a:pos x="14" y="175"/>
                </a:cxn>
                <a:cxn ang="0">
                  <a:pos x="65" y="137"/>
                </a:cxn>
                <a:cxn ang="0">
                  <a:pos x="119" y="100"/>
                </a:cxn>
                <a:cxn ang="0">
                  <a:pos x="119" y="100"/>
                </a:cxn>
                <a:cxn ang="0">
                  <a:pos x="134" y="90"/>
                </a:cxn>
                <a:cxn ang="0">
                  <a:pos x="151" y="77"/>
                </a:cxn>
                <a:cxn ang="0">
                  <a:pos x="183" y="52"/>
                </a:cxn>
                <a:cxn ang="0">
                  <a:pos x="183" y="52"/>
                </a:cxn>
                <a:cxn ang="0">
                  <a:pos x="210" y="28"/>
                </a:cxn>
                <a:cxn ang="0">
                  <a:pos x="226" y="18"/>
                </a:cxn>
                <a:cxn ang="0">
                  <a:pos x="234" y="14"/>
                </a:cxn>
                <a:cxn ang="0">
                  <a:pos x="242" y="11"/>
                </a:cxn>
                <a:cxn ang="0">
                  <a:pos x="242" y="11"/>
                </a:cxn>
                <a:cxn ang="0">
                  <a:pos x="243" y="10"/>
                </a:cxn>
                <a:cxn ang="0">
                  <a:pos x="244" y="7"/>
                </a:cxn>
                <a:cxn ang="0">
                  <a:pos x="244" y="4"/>
                </a:cxn>
                <a:cxn ang="0">
                  <a:pos x="243" y="1"/>
                </a:cxn>
                <a:cxn ang="0">
                  <a:pos x="240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44" h="180">
                  <a:moveTo>
                    <a:pt x="238" y="0"/>
                  </a:moveTo>
                  <a:lnTo>
                    <a:pt x="238" y="0"/>
                  </a:lnTo>
                  <a:lnTo>
                    <a:pt x="226" y="5"/>
                  </a:lnTo>
                  <a:lnTo>
                    <a:pt x="215" y="13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64" y="52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19" y="89"/>
                  </a:lnTo>
                  <a:lnTo>
                    <a:pt x="100" y="100"/>
                  </a:lnTo>
                  <a:lnTo>
                    <a:pt x="64" y="123"/>
                  </a:lnTo>
                  <a:lnTo>
                    <a:pt x="64" y="123"/>
                  </a:lnTo>
                  <a:lnTo>
                    <a:pt x="48" y="134"/>
                  </a:lnTo>
                  <a:lnTo>
                    <a:pt x="32" y="14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1" y="172"/>
                  </a:lnTo>
                  <a:lnTo>
                    <a:pt x="0" y="175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10" y="179"/>
                  </a:lnTo>
                  <a:lnTo>
                    <a:pt x="13" y="178"/>
                  </a:lnTo>
                  <a:lnTo>
                    <a:pt x="14" y="175"/>
                  </a:lnTo>
                  <a:lnTo>
                    <a:pt x="14" y="175"/>
                  </a:lnTo>
                  <a:lnTo>
                    <a:pt x="65" y="137"/>
                  </a:lnTo>
                  <a:lnTo>
                    <a:pt x="119" y="100"/>
                  </a:lnTo>
                  <a:lnTo>
                    <a:pt x="119" y="100"/>
                  </a:lnTo>
                  <a:lnTo>
                    <a:pt x="134" y="90"/>
                  </a:lnTo>
                  <a:lnTo>
                    <a:pt x="151" y="77"/>
                  </a:lnTo>
                  <a:lnTo>
                    <a:pt x="183" y="52"/>
                  </a:lnTo>
                  <a:lnTo>
                    <a:pt x="183" y="52"/>
                  </a:lnTo>
                  <a:lnTo>
                    <a:pt x="210" y="28"/>
                  </a:lnTo>
                  <a:lnTo>
                    <a:pt x="226" y="18"/>
                  </a:lnTo>
                  <a:lnTo>
                    <a:pt x="234" y="14"/>
                  </a:lnTo>
                  <a:lnTo>
                    <a:pt x="242" y="11"/>
                  </a:lnTo>
                  <a:lnTo>
                    <a:pt x="242" y="11"/>
                  </a:lnTo>
                  <a:lnTo>
                    <a:pt x="243" y="10"/>
                  </a:lnTo>
                  <a:lnTo>
                    <a:pt x="244" y="7"/>
                  </a:lnTo>
                  <a:lnTo>
                    <a:pt x="244" y="4"/>
                  </a:lnTo>
                  <a:lnTo>
                    <a:pt x="243" y="1"/>
                  </a:lnTo>
                  <a:lnTo>
                    <a:pt x="240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6" name="Freeform 285"/>
            <p:cNvSpPr>
              <a:spLocks/>
            </p:cNvSpPr>
            <p:nvPr/>
          </p:nvSpPr>
          <p:spPr bwMode="auto">
            <a:xfrm>
              <a:off x="4389439" y="1217613"/>
              <a:ext cx="76200" cy="58738"/>
            </a:xfrm>
            <a:custGeom>
              <a:avLst/>
              <a:gdLst/>
              <a:ahLst/>
              <a:cxnLst>
                <a:cxn ang="0">
                  <a:pos x="180" y="1"/>
                </a:cxn>
                <a:cxn ang="0">
                  <a:pos x="180" y="1"/>
                </a:cxn>
                <a:cxn ang="0">
                  <a:pos x="155" y="21"/>
                </a:cxn>
                <a:cxn ang="0">
                  <a:pos x="130" y="41"/>
                </a:cxn>
                <a:cxn ang="0">
                  <a:pos x="79" y="78"/>
                </a:cxn>
                <a:cxn ang="0">
                  <a:pos x="79" y="78"/>
                </a:cxn>
                <a:cxn ang="0">
                  <a:pos x="57" y="94"/>
                </a:cxn>
                <a:cxn ang="0">
                  <a:pos x="35" y="110"/>
                </a:cxn>
                <a:cxn ang="0">
                  <a:pos x="35" y="110"/>
                </a:cxn>
                <a:cxn ang="0">
                  <a:pos x="17" y="123"/>
                </a:cxn>
                <a:cxn ang="0">
                  <a:pos x="7" y="131"/>
                </a:cxn>
                <a:cxn ang="0">
                  <a:pos x="1" y="139"/>
                </a:cxn>
                <a:cxn ang="0">
                  <a:pos x="1" y="139"/>
                </a:cxn>
                <a:cxn ang="0">
                  <a:pos x="0" y="141"/>
                </a:cxn>
                <a:cxn ang="0">
                  <a:pos x="0" y="143"/>
                </a:cxn>
                <a:cxn ang="0">
                  <a:pos x="1" y="146"/>
                </a:cxn>
                <a:cxn ang="0">
                  <a:pos x="2" y="148"/>
                </a:cxn>
                <a:cxn ang="0">
                  <a:pos x="5" y="149"/>
                </a:cxn>
                <a:cxn ang="0">
                  <a:pos x="7" y="148"/>
                </a:cxn>
                <a:cxn ang="0">
                  <a:pos x="9" y="146"/>
                </a:cxn>
                <a:cxn ang="0">
                  <a:pos x="9" y="146"/>
                </a:cxn>
                <a:cxn ang="0">
                  <a:pos x="15" y="140"/>
                </a:cxn>
                <a:cxn ang="0">
                  <a:pos x="22" y="135"/>
                </a:cxn>
                <a:cxn ang="0">
                  <a:pos x="30" y="128"/>
                </a:cxn>
                <a:cxn ang="0">
                  <a:pos x="37" y="123"/>
                </a:cxn>
                <a:cxn ang="0">
                  <a:pos x="37" y="123"/>
                </a:cxn>
                <a:cxn ang="0">
                  <a:pos x="52" y="110"/>
                </a:cxn>
                <a:cxn ang="0">
                  <a:pos x="69" y="98"/>
                </a:cxn>
                <a:cxn ang="0">
                  <a:pos x="102" y="76"/>
                </a:cxn>
                <a:cxn ang="0">
                  <a:pos x="102" y="76"/>
                </a:cxn>
                <a:cxn ang="0">
                  <a:pos x="146" y="43"/>
                </a:cxn>
                <a:cxn ang="0">
                  <a:pos x="188" y="9"/>
                </a:cxn>
                <a:cxn ang="0">
                  <a:pos x="188" y="9"/>
                </a:cxn>
                <a:cxn ang="0">
                  <a:pos x="191" y="8"/>
                </a:cxn>
                <a:cxn ang="0">
                  <a:pos x="191" y="5"/>
                </a:cxn>
                <a:cxn ang="0">
                  <a:pos x="191" y="4"/>
                </a:cxn>
                <a:cxn ang="0">
                  <a:pos x="189" y="3"/>
                </a:cxn>
                <a:cxn ang="0">
                  <a:pos x="185" y="0"/>
                </a:cxn>
                <a:cxn ang="0">
                  <a:pos x="183" y="0"/>
                </a:cxn>
                <a:cxn ang="0">
                  <a:pos x="180" y="1"/>
                </a:cxn>
                <a:cxn ang="0">
                  <a:pos x="180" y="1"/>
                </a:cxn>
              </a:cxnLst>
              <a:rect l="0" t="0" r="r" b="b"/>
              <a:pathLst>
                <a:path w="191" h="149">
                  <a:moveTo>
                    <a:pt x="180" y="1"/>
                  </a:moveTo>
                  <a:lnTo>
                    <a:pt x="180" y="1"/>
                  </a:lnTo>
                  <a:lnTo>
                    <a:pt x="155" y="21"/>
                  </a:lnTo>
                  <a:lnTo>
                    <a:pt x="130" y="41"/>
                  </a:lnTo>
                  <a:lnTo>
                    <a:pt x="79" y="78"/>
                  </a:lnTo>
                  <a:lnTo>
                    <a:pt x="79" y="78"/>
                  </a:lnTo>
                  <a:lnTo>
                    <a:pt x="57" y="94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17" y="123"/>
                  </a:lnTo>
                  <a:lnTo>
                    <a:pt x="7" y="131"/>
                  </a:lnTo>
                  <a:lnTo>
                    <a:pt x="1" y="139"/>
                  </a:lnTo>
                  <a:lnTo>
                    <a:pt x="1" y="139"/>
                  </a:lnTo>
                  <a:lnTo>
                    <a:pt x="0" y="141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2" y="148"/>
                  </a:lnTo>
                  <a:lnTo>
                    <a:pt x="5" y="149"/>
                  </a:lnTo>
                  <a:lnTo>
                    <a:pt x="7" y="148"/>
                  </a:lnTo>
                  <a:lnTo>
                    <a:pt x="9" y="146"/>
                  </a:lnTo>
                  <a:lnTo>
                    <a:pt x="9" y="146"/>
                  </a:lnTo>
                  <a:lnTo>
                    <a:pt x="15" y="140"/>
                  </a:lnTo>
                  <a:lnTo>
                    <a:pt x="22" y="135"/>
                  </a:lnTo>
                  <a:lnTo>
                    <a:pt x="30" y="128"/>
                  </a:lnTo>
                  <a:lnTo>
                    <a:pt x="37" y="123"/>
                  </a:lnTo>
                  <a:lnTo>
                    <a:pt x="37" y="123"/>
                  </a:lnTo>
                  <a:lnTo>
                    <a:pt x="52" y="110"/>
                  </a:lnTo>
                  <a:lnTo>
                    <a:pt x="69" y="98"/>
                  </a:lnTo>
                  <a:lnTo>
                    <a:pt x="102" y="76"/>
                  </a:lnTo>
                  <a:lnTo>
                    <a:pt x="102" y="76"/>
                  </a:lnTo>
                  <a:lnTo>
                    <a:pt x="146" y="43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91" y="8"/>
                  </a:lnTo>
                  <a:lnTo>
                    <a:pt x="191" y="5"/>
                  </a:lnTo>
                  <a:lnTo>
                    <a:pt x="191" y="4"/>
                  </a:lnTo>
                  <a:lnTo>
                    <a:pt x="189" y="3"/>
                  </a:lnTo>
                  <a:lnTo>
                    <a:pt x="185" y="0"/>
                  </a:lnTo>
                  <a:lnTo>
                    <a:pt x="183" y="0"/>
                  </a:lnTo>
                  <a:lnTo>
                    <a:pt x="180" y="1"/>
                  </a:lnTo>
                  <a:lnTo>
                    <a:pt x="18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7" name="Freeform 286"/>
            <p:cNvSpPr>
              <a:spLocks/>
            </p:cNvSpPr>
            <p:nvPr/>
          </p:nvSpPr>
          <p:spPr bwMode="auto">
            <a:xfrm>
              <a:off x="4325939" y="1216026"/>
              <a:ext cx="87313" cy="61913"/>
            </a:xfrm>
            <a:custGeom>
              <a:avLst/>
              <a:gdLst/>
              <a:ahLst/>
              <a:cxnLst>
                <a:cxn ang="0">
                  <a:pos x="215" y="0"/>
                </a:cxn>
                <a:cxn ang="0">
                  <a:pos x="215" y="0"/>
                </a:cxn>
                <a:cxn ang="0">
                  <a:pos x="205" y="6"/>
                </a:cxn>
                <a:cxn ang="0">
                  <a:pos x="195" y="12"/>
                </a:cxn>
                <a:cxn ang="0">
                  <a:pos x="176" y="28"/>
                </a:cxn>
                <a:cxn ang="0">
                  <a:pos x="176" y="28"/>
                </a:cxn>
                <a:cxn ang="0">
                  <a:pos x="161" y="41"/>
                </a:cxn>
                <a:cxn ang="0">
                  <a:pos x="145" y="54"/>
                </a:cxn>
                <a:cxn ang="0">
                  <a:pos x="112" y="79"/>
                </a:cxn>
                <a:cxn ang="0">
                  <a:pos x="112" y="79"/>
                </a:cxn>
                <a:cxn ang="0">
                  <a:pos x="99" y="88"/>
                </a:cxn>
                <a:cxn ang="0">
                  <a:pos x="86" y="96"/>
                </a:cxn>
                <a:cxn ang="0">
                  <a:pos x="57" y="112"/>
                </a:cxn>
                <a:cxn ang="0">
                  <a:pos x="28" y="126"/>
                </a:cxn>
                <a:cxn ang="0">
                  <a:pos x="14" y="135"/>
                </a:cxn>
                <a:cxn ang="0">
                  <a:pos x="2" y="144"/>
                </a:cxn>
                <a:cxn ang="0">
                  <a:pos x="2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0" y="151"/>
                </a:cxn>
                <a:cxn ang="0">
                  <a:pos x="1" y="152"/>
                </a:cxn>
                <a:cxn ang="0">
                  <a:pos x="5" y="153"/>
                </a:cxn>
                <a:cxn ang="0">
                  <a:pos x="8" y="153"/>
                </a:cxn>
                <a:cxn ang="0">
                  <a:pos x="10" y="152"/>
                </a:cxn>
                <a:cxn ang="0">
                  <a:pos x="10" y="152"/>
                </a:cxn>
                <a:cxn ang="0">
                  <a:pos x="21" y="144"/>
                </a:cxn>
                <a:cxn ang="0">
                  <a:pos x="32" y="138"/>
                </a:cxn>
                <a:cxn ang="0">
                  <a:pos x="59" y="125"/>
                </a:cxn>
                <a:cxn ang="0">
                  <a:pos x="85" y="113"/>
                </a:cxn>
                <a:cxn ang="0">
                  <a:pos x="96" y="106"/>
                </a:cxn>
                <a:cxn ang="0">
                  <a:pos x="107" y="97"/>
                </a:cxn>
                <a:cxn ang="0">
                  <a:pos x="107" y="97"/>
                </a:cxn>
                <a:cxn ang="0">
                  <a:pos x="134" y="76"/>
                </a:cxn>
                <a:cxn ang="0">
                  <a:pos x="161" y="57"/>
                </a:cxn>
                <a:cxn ang="0">
                  <a:pos x="161" y="57"/>
                </a:cxn>
                <a:cxn ang="0">
                  <a:pos x="174" y="45"/>
                </a:cxn>
                <a:cxn ang="0">
                  <a:pos x="188" y="32"/>
                </a:cxn>
                <a:cxn ang="0">
                  <a:pos x="202" y="19"/>
                </a:cxn>
                <a:cxn ang="0">
                  <a:pos x="210" y="15"/>
                </a:cxn>
                <a:cxn ang="0">
                  <a:pos x="218" y="11"/>
                </a:cxn>
                <a:cxn ang="0">
                  <a:pos x="218" y="11"/>
                </a:cxn>
                <a:cxn ang="0">
                  <a:pos x="221" y="10"/>
                </a:cxn>
                <a:cxn ang="0">
                  <a:pos x="222" y="8"/>
                </a:cxn>
                <a:cxn ang="0">
                  <a:pos x="222" y="4"/>
                </a:cxn>
                <a:cxn ang="0">
                  <a:pos x="219" y="0"/>
                </a:cxn>
                <a:cxn ang="0">
                  <a:pos x="218" y="0"/>
                </a:cxn>
                <a:cxn ang="0">
                  <a:pos x="215" y="0"/>
                </a:cxn>
                <a:cxn ang="0">
                  <a:pos x="215" y="0"/>
                </a:cxn>
              </a:cxnLst>
              <a:rect l="0" t="0" r="r" b="b"/>
              <a:pathLst>
                <a:path w="222" h="153">
                  <a:moveTo>
                    <a:pt x="215" y="0"/>
                  </a:moveTo>
                  <a:lnTo>
                    <a:pt x="215" y="0"/>
                  </a:lnTo>
                  <a:lnTo>
                    <a:pt x="205" y="6"/>
                  </a:lnTo>
                  <a:lnTo>
                    <a:pt x="195" y="12"/>
                  </a:lnTo>
                  <a:lnTo>
                    <a:pt x="176" y="28"/>
                  </a:lnTo>
                  <a:lnTo>
                    <a:pt x="176" y="28"/>
                  </a:lnTo>
                  <a:lnTo>
                    <a:pt x="161" y="41"/>
                  </a:lnTo>
                  <a:lnTo>
                    <a:pt x="145" y="54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99" y="88"/>
                  </a:lnTo>
                  <a:lnTo>
                    <a:pt x="86" y="96"/>
                  </a:lnTo>
                  <a:lnTo>
                    <a:pt x="57" y="112"/>
                  </a:lnTo>
                  <a:lnTo>
                    <a:pt x="28" y="126"/>
                  </a:lnTo>
                  <a:lnTo>
                    <a:pt x="14" y="13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0" y="151"/>
                  </a:lnTo>
                  <a:lnTo>
                    <a:pt x="1" y="152"/>
                  </a:lnTo>
                  <a:lnTo>
                    <a:pt x="5" y="153"/>
                  </a:lnTo>
                  <a:lnTo>
                    <a:pt x="8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1" y="144"/>
                  </a:lnTo>
                  <a:lnTo>
                    <a:pt x="32" y="138"/>
                  </a:lnTo>
                  <a:lnTo>
                    <a:pt x="59" y="125"/>
                  </a:lnTo>
                  <a:lnTo>
                    <a:pt x="85" y="113"/>
                  </a:lnTo>
                  <a:lnTo>
                    <a:pt x="96" y="10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34" y="76"/>
                  </a:lnTo>
                  <a:lnTo>
                    <a:pt x="161" y="57"/>
                  </a:lnTo>
                  <a:lnTo>
                    <a:pt x="161" y="57"/>
                  </a:lnTo>
                  <a:lnTo>
                    <a:pt x="174" y="45"/>
                  </a:lnTo>
                  <a:lnTo>
                    <a:pt x="188" y="32"/>
                  </a:lnTo>
                  <a:lnTo>
                    <a:pt x="202" y="19"/>
                  </a:lnTo>
                  <a:lnTo>
                    <a:pt x="210" y="15"/>
                  </a:lnTo>
                  <a:lnTo>
                    <a:pt x="218" y="11"/>
                  </a:lnTo>
                  <a:lnTo>
                    <a:pt x="218" y="11"/>
                  </a:lnTo>
                  <a:lnTo>
                    <a:pt x="221" y="10"/>
                  </a:lnTo>
                  <a:lnTo>
                    <a:pt x="222" y="8"/>
                  </a:lnTo>
                  <a:lnTo>
                    <a:pt x="222" y="4"/>
                  </a:lnTo>
                  <a:lnTo>
                    <a:pt x="219" y="0"/>
                  </a:lnTo>
                  <a:lnTo>
                    <a:pt x="218" y="0"/>
                  </a:lnTo>
                  <a:lnTo>
                    <a:pt x="215" y="0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8" name="Freeform 287"/>
            <p:cNvSpPr>
              <a:spLocks/>
            </p:cNvSpPr>
            <p:nvPr/>
          </p:nvSpPr>
          <p:spPr bwMode="auto">
            <a:xfrm>
              <a:off x="4238626" y="1214438"/>
              <a:ext cx="122238" cy="92075"/>
            </a:xfrm>
            <a:custGeom>
              <a:avLst/>
              <a:gdLst/>
              <a:ahLst/>
              <a:cxnLst>
                <a:cxn ang="0">
                  <a:pos x="296" y="1"/>
                </a:cxn>
                <a:cxn ang="0">
                  <a:pos x="296" y="1"/>
                </a:cxn>
                <a:cxn ang="0">
                  <a:pos x="257" y="25"/>
                </a:cxn>
                <a:cxn ang="0">
                  <a:pos x="238" y="36"/>
                </a:cxn>
                <a:cxn ang="0">
                  <a:pos x="219" y="50"/>
                </a:cxn>
                <a:cxn ang="0">
                  <a:pos x="219" y="50"/>
                </a:cxn>
                <a:cxn ang="0">
                  <a:pos x="197" y="65"/>
                </a:cxn>
                <a:cxn ang="0">
                  <a:pos x="176" y="84"/>
                </a:cxn>
                <a:cxn ang="0">
                  <a:pos x="156" y="102"/>
                </a:cxn>
                <a:cxn ang="0">
                  <a:pos x="134" y="118"/>
                </a:cxn>
                <a:cxn ang="0">
                  <a:pos x="134" y="118"/>
                </a:cxn>
                <a:cxn ang="0">
                  <a:pos x="90" y="150"/>
                </a:cxn>
                <a:cxn ang="0">
                  <a:pos x="48" y="183"/>
                </a:cxn>
                <a:cxn ang="0">
                  <a:pos x="48" y="183"/>
                </a:cxn>
                <a:cxn ang="0">
                  <a:pos x="35" y="192"/>
                </a:cxn>
                <a:cxn ang="0">
                  <a:pos x="19" y="203"/>
                </a:cxn>
                <a:cxn ang="0">
                  <a:pos x="11" y="209"/>
                </a:cxn>
                <a:cxn ang="0">
                  <a:pos x="6" y="214"/>
                </a:cxn>
                <a:cxn ang="0">
                  <a:pos x="2" y="222"/>
                </a:cxn>
                <a:cxn ang="0">
                  <a:pos x="0" y="229"/>
                </a:cxn>
                <a:cxn ang="0">
                  <a:pos x="0" y="229"/>
                </a:cxn>
                <a:cxn ang="0">
                  <a:pos x="1" y="231"/>
                </a:cxn>
                <a:cxn ang="0">
                  <a:pos x="2" y="233"/>
                </a:cxn>
                <a:cxn ang="0">
                  <a:pos x="6" y="234"/>
                </a:cxn>
                <a:cxn ang="0">
                  <a:pos x="10" y="233"/>
                </a:cxn>
                <a:cxn ang="0">
                  <a:pos x="11" y="231"/>
                </a:cxn>
                <a:cxn ang="0">
                  <a:pos x="11" y="229"/>
                </a:cxn>
                <a:cxn ang="0">
                  <a:pos x="11" y="229"/>
                </a:cxn>
                <a:cxn ang="0">
                  <a:pos x="13" y="226"/>
                </a:cxn>
                <a:cxn ang="0">
                  <a:pos x="14" y="225"/>
                </a:cxn>
                <a:cxn ang="0">
                  <a:pos x="20" y="220"/>
                </a:cxn>
                <a:cxn ang="0">
                  <a:pos x="30" y="212"/>
                </a:cxn>
                <a:cxn ang="0">
                  <a:pos x="30" y="212"/>
                </a:cxn>
                <a:cxn ang="0">
                  <a:pos x="73" y="176"/>
                </a:cxn>
                <a:cxn ang="0">
                  <a:pos x="73" y="176"/>
                </a:cxn>
                <a:cxn ang="0">
                  <a:pos x="95" y="159"/>
                </a:cxn>
                <a:cxn ang="0">
                  <a:pos x="119" y="142"/>
                </a:cxn>
                <a:cxn ang="0">
                  <a:pos x="142" y="127"/>
                </a:cxn>
                <a:cxn ang="0">
                  <a:pos x="166" y="110"/>
                </a:cxn>
                <a:cxn ang="0">
                  <a:pos x="166" y="110"/>
                </a:cxn>
                <a:cxn ang="0">
                  <a:pos x="183" y="95"/>
                </a:cxn>
                <a:cxn ang="0">
                  <a:pos x="198" y="81"/>
                </a:cxn>
                <a:cxn ang="0">
                  <a:pos x="215" y="67"/>
                </a:cxn>
                <a:cxn ang="0">
                  <a:pos x="232" y="53"/>
                </a:cxn>
                <a:cxn ang="0">
                  <a:pos x="232" y="53"/>
                </a:cxn>
                <a:cxn ang="0">
                  <a:pos x="249" y="42"/>
                </a:cxn>
                <a:cxn ang="0">
                  <a:pos x="268" y="31"/>
                </a:cxn>
                <a:cxn ang="0">
                  <a:pos x="303" y="10"/>
                </a:cxn>
                <a:cxn ang="0">
                  <a:pos x="303" y="10"/>
                </a:cxn>
                <a:cxn ang="0">
                  <a:pos x="304" y="9"/>
                </a:cxn>
                <a:cxn ang="0">
                  <a:pos x="306" y="8"/>
                </a:cxn>
                <a:cxn ang="0">
                  <a:pos x="304" y="2"/>
                </a:cxn>
                <a:cxn ang="0">
                  <a:pos x="302" y="0"/>
                </a:cxn>
                <a:cxn ang="0">
                  <a:pos x="299" y="0"/>
                </a:cxn>
                <a:cxn ang="0">
                  <a:pos x="296" y="1"/>
                </a:cxn>
                <a:cxn ang="0">
                  <a:pos x="296" y="1"/>
                </a:cxn>
              </a:cxnLst>
              <a:rect l="0" t="0" r="r" b="b"/>
              <a:pathLst>
                <a:path w="306" h="234">
                  <a:moveTo>
                    <a:pt x="296" y="1"/>
                  </a:moveTo>
                  <a:lnTo>
                    <a:pt x="296" y="1"/>
                  </a:lnTo>
                  <a:lnTo>
                    <a:pt x="257" y="25"/>
                  </a:lnTo>
                  <a:lnTo>
                    <a:pt x="238" y="36"/>
                  </a:lnTo>
                  <a:lnTo>
                    <a:pt x="219" y="50"/>
                  </a:lnTo>
                  <a:lnTo>
                    <a:pt x="219" y="50"/>
                  </a:lnTo>
                  <a:lnTo>
                    <a:pt x="197" y="65"/>
                  </a:lnTo>
                  <a:lnTo>
                    <a:pt x="176" y="84"/>
                  </a:lnTo>
                  <a:lnTo>
                    <a:pt x="156" y="102"/>
                  </a:lnTo>
                  <a:lnTo>
                    <a:pt x="134" y="118"/>
                  </a:lnTo>
                  <a:lnTo>
                    <a:pt x="134" y="118"/>
                  </a:lnTo>
                  <a:lnTo>
                    <a:pt x="90" y="150"/>
                  </a:lnTo>
                  <a:lnTo>
                    <a:pt x="48" y="183"/>
                  </a:lnTo>
                  <a:lnTo>
                    <a:pt x="48" y="183"/>
                  </a:lnTo>
                  <a:lnTo>
                    <a:pt x="35" y="192"/>
                  </a:lnTo>
                  <a:lnTo>
                    <a:pt x="19" y="203"/>
                  </a:lnTo>
                  <a:lnTo>
                    <a:pt x="11" y="209"/>
                  </a:lnTo>
                  <a:lnTo>
                    <a:pt x="6" y="214"/>
                  </a:lnTo>
                  <a:lnTo>
                    <a:pt x="2" y="222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1" y="231"/>
                  </a:lnTo>
                  <a:lnTo>
                    <a:pt x="2" y="233"/>
                  </a:lnTo>
                  <a:lnTo>
                    <a:pt x="6" y="234"/>
                  </a:lnTo>
                  <a:lnTo>
                    <a:pt x="10" y="233"/>
                  </a:lnTo>
                  <a:lnTo>
                    <a:pt x="11" y="231"/>
                  </a:lnTo>
                  <a:lnTo>
                    <a:pt x="11" y="229"/>
                  </a:lnTo>
                  <a:lnTo>
                    <a:pt x="11" y="229"/>
                  </a:lnTo>
                  <a:lnTo>
                    <a:pt x="13" y="226"/>
                  </a:lnTo>
                  <a:lnTo>
                    <a:pt x="14" y="225"/>
                  </a:lnTo>
                  <a:lnTo>
                    <a:pt x="20" y="220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73" y="176"/>
                  </a:lnTo>
                  <a:lnTo>
                    <a:pt x="73" y="176"/>
                  </a:lnTo>
                  <a:lnTo>
                    <a:pt x="95" y="159"/>
                  </a:lnTo>
                  <a:lnTo>
                    <a:pt x="119" y="142"/>
                  </a:lnTo>
                  <a:lnTo>
                    <a:pt x="142" y="127"/>
                  </a:lnTo>
                  <a:lnTo>
                    <a:pt x="166" y="110"/>
                  </a:lnTo>
                  <a:lnTo>
                    <a:pt x="166" y="110"/>
                  </a:lnTo>
                  <a:lnTo>
                    <a:pt x="183" y="95"/>
                  </a:lnTo>
                  <a:lnTo>
                    <a:pt x="198" y="81"/>
                  </a:lnTo>
                  <a:lnTo>
                    <a:pt x="215" y="67"/>
                  </a:lnTo>
                  <a:lnTo>
                    <a:pt x="232" y="53"/>
                  </a:lnTo>
                  <a:lnTo>
                    <a:pt x="232" y="53"/>
                  </a:lnTo>
                  <a:lnTo>
                    <a:pt x="249" y="42"/>
                  </a:lnTo>
                  <a:lnTo>
                    <a:pt x="268" y="31"/>
                  </a:lnTo>
                  <a:lnTo>
                    <a:pt x="303" y="10"/>
                  </a:lnTo>
                  <a:lnTo>
                    <a:pt x="303" y="10"/>
                  </a:lnTo>
                  <a:lnTo>
                    <a:pt x="304" y="9"/>
                  </a:lnTo>
                  <a:lnTo>
                    <a:pt x="306" y="8"/>
                  </a:lnTo>
                  <a:lnTo>
                    <a:pt x="304" y="2"/>
                  </a:lnTo>
                  <a:lnTo>
                    <a:pt x="302" y="0"/>
                  </a:lnTo>
                  <a:lnTo>
                    <a:pt x="299" y="0"/>
                  </a:lnTo>
                  <a:lnTo>
                    <a:pt x="296" y="1"/>
                  </a:lnTo>
                  <a:lnTo>
                    <a:pt x="2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9" name="Freeform 288"/>
            <p:cNvSpPr>
              <a:spLocks/>
            </p:cNvSpPr>
            <p:nvPr/>
          </p:nvSpPr>
          <p:spPr bwMode="auto">
            <a:xfrm>
              <a:off x="4237039" y="1200151"/>
              <a:ext cx="71438" cy="66675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173" y="0"/>
                </a:cxn>
                <a:cxn ang="0">
                  <a:pos x="165" y="4"/>
                </a:cxn>
                <a:cxn ang="0">
                  <a:pos x="159" y="8"/>
                </a:cxn>
                <a:cxn ang="0">
                  <a:pos x="153" y="13"/>
                </a:cxn>
                <a:cxn ang="0">
                  <a:pos x="148" y="19"/>
                </a:cxn>
                <a:cxn ang="0">
                  <a:pos x="148" y="19"/>
                </a:cxn>
                <a:cxn ang="0">
                  <a:pos x="142" y="26"/>
                </a:cxn>
                <a:cxn ang="0">
                  <a:pos x="135" y="33"/>
                </a:cxn>
                <a:cxn ang="0">
                  <a:pos x="119" y="44"/>
                </a:cxn>
                <a:cxn ang="0">
                  <a:pos x="102" y="56"/>
                </a:cxn>
                <a:cxn ang="0">
                  <a:pos x="88" y="68"/>
                </a:cxn>
                <a:cxn ang="0">
                  <a:pos x="88" y="68"/>
                </a:cxn>
                <a:cxn ang="0">
                  <a:pos x="58" y="95"/>
                </a:cxn>
                <a:cxn ang="0">
                  <a:pos x="29" y="125"/>
                </a:cxn>
                <a:cxn ang="0">
                  <a:pos x="29" y="125"/>
                </a:cxn>
                <a:cxn ang="0">
                  <a:pos x="12" y="141"/>
                </a:cxn>
                <a:cxn ang="0">
                  <a:pos x="6" y="150"/>
                </a:cxn>
                <a:cxn ang="0">
                  <a:pos x="3" y="15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2" y="166"/>
                </a:cxn>
                <a:cxn ang="0">
                  <a:pos x="4" y="169"/>
                </a:cxn>
                <a:cxn ang="0">
                  <a:pos x="8" y="167"/>
                </a:cxn>
                <a:cxn ang="0">
                  <a:pos x="11" y="166"/>
                </a:cxn>
                <a:cxn ang="0">
                  <a:pos x="12" y="165"/>
                </a:cxn>
                <a:cxn ang="0">
                  <a:pos x="12" y="165"/>
                </a:cxn>
                <a:cxn ang="0">
                  <a:pos x="13" y="159"/>
                </a:cxn>
                <a:cxn ang="0">
                  <a:pos x="17" y="154"/>
                </a:cxn>
                <a:cxn ang="0">
                  <a:pos x="25" y="144"/>
                </a:cxn>
                <a:cxn ang="0">
                  <a:pos x="43" y="125"/>
                </a:cxn>
                <a:cxn ang="0">
                  <a:pos x="43" y="125"/>
                </a:cxn>
                <a:cxn ang="0">
                  <a:pos x="64" y="103"/>
                </a:cxn>
                <a:cxn ang="0">
                  <a:pos x="88" y="82"/>
                </a:cxn>
                <a:cxn ang="0">
                  <a:pos x="88" y="82"/>
                </a:cxn>
                <a:cxn ang="0">
                  <a:pos x="117" y="59"/>
                </a:cxn>
                <a:cxn ang="0">
                  <a:pos x="145" y="36"/>
                </a:cxn>
                <a:cxn ang="0">
                  <a:pos x="145" y="36"/>
                </a:cxn>
                <a:cxn ang="0">
                  <a:pos x="153" y="30"/>
                </a:cxn>
                <a:cxn ang="0">
                  <a:pos x="160" y="22"/>
                </a:cxn>
                <a:cxn ang="0">
                  <a:pos x="168" y="16"/>
                </a:cxn>
                <a:cxn ang="0">
                  <a:pos x="172" y="13"/>
                </a:cxn>
                <a:cxn ang="0">
                  <a:pos x="176" y="12"/>
                </a:cxn>
                <a:cxn ang="0">
                  <a:pos x="176" y="12"/>
                </a:cxn>
                <a:cxn ang="0">
                  <a:pos x="178" y="10"/>
                </a:cxn>
                <a:cxn ang="0">
                  <a:pos x="179" y="8"/>
                </a:cxn>
                <a:cxn ang="0">
                  <a:pos x="179" y="4"/>
                </a:cxn>
                <a:cxn ang="0">
                  <a:pos x="178" y="2"/>
                </a:cxn>
                <a:cxn ang="0">
                  <a:pos x="177" y="1"/>
                </a:cxn>
                <a:cxn ang="0">
                  <a:pos x="176" y="0"/>
                </a:cxn>
                <a:cxn ang="0">
                  <a:pos x="173" y="0"/>
                </a:cxn>
                <a:cxn ang="0">
                  <a:pos x="173" y="0"/>
                </a:cxn>
              </a:cxnLst>
              <a:rect l="0" t="0" r="r" b="b"/>
              <a:pathLst>
                <a:path w="179" h="169">
                  <a:moveTo>
                    <a:pt x="173" y="0"/>
                  </a:moveTo>
                  <a:lnTo>
                    <a:pt x="173" y="0"/>
                  </a:lnTo>
                  <a:lnTo>
                    <a:pt x="165" y="4"/>
                  </a:lnTo>
                  <a:lnTo>
                    <a:pt x="159" y="8"/>
                  </a:lnTo>
                  <a:lnTo>
                    <a:pt x="153" y="13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2" y="26"/>
                  </a:lnTo>
                  <a:lnTo>
                    <a:pt x="135" y="33"/>
                  </a:lnTo>
                  <a:lnTo>
                    <a:pt x="119" y="44"/>
                  </a:lnTo>
                  <a:lnTo>
                    <a:pt x="102" y="56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58" y="9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12" y="141"/>
                  </a:lnTo>
                  <a:lnTo>
                    <a:pt x="6" y="150"/>
                  </a:lnTo>
                  <a:lnTo>
                    <a:pt x="3" y="155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2" y="166"/>
                  </a:lnTo>
                  <a:lnTo>
                    <a:pt x="4" y="169"/>
                  </a:lnTo>
                  <a:lnTo>
                    <a:pt x="8" y="167"/>
                  </a:lnTo>
                  <a:lnTo>
                    <a:pt x="11" y="166"/>
                  </a:lnTo>
                  <a:lnTo>
                    <a:pt x="12" y="165"/>
                  </a:lnTo>
                  <a:lnTo>
                    <a:pt x="12" y="165"/>
                  </a:lnTo>
                  <a:lnTo>
                    <a:pt x="13" y="159"/>
                  </a:lnTo>
                  <a:lnTo>
                    <a:pt x="17" y="154"/>
                  </a:lnTo>
                  <a:lnTo>
                    <a:pt x="25" y="144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64" y="103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117" y="59"/>
                  </a:lnTo>
                  <a:lnTo>
                    <a:pt x="145" y="36"/>
                  </a:lnTo>
                  <a:lnTo>
                    <a:pt x="145" y="36"/>
                  </a:lnTo>
                  <a:lnTo>
                    <a:pt x="153" y="30"/>
                  </a:lnTo>
                  <a:lnTo>
                    <a:pt x="160" y="22"/>
                  </a:lnTo>
                  <a:lnTo>
                    <a:pt x="168" y="16"/>
                  </a:lnTo>
                  <a:lnTo>
                    <a:pt x="172" y="13"/>
                  </a:lnTo>
                  <a:lnTo>
                    <a:pt x="176" y="12"/>
                  </a:lnTo>
                  <a:lnTo>
                    <a:pt x="176" y="12"/>
                  </a:lnTo>
                  <a:lnTo>
                    <a:pt x="178" y="10"/>
                  </a:lnTo>
                  <a:lnTo>
                    <a:pt x="179" y="8"/>
                  </a:lnTo>
                  <a:lnTo>
                    <a:pt x="179" y="4"/>
                  </a:lnTo>
                  <a:lnTo>
                    <a:pt x="178" y="2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0" name="Freeform 289"/>
            <p:cNvSpPr>
              <a:spLocks/>
            </p:cNvSpPr>
            <p:nvPr/>
          </p:nvSpPr>
          <p:spPr bwMode="auto">
            <a:xfrm>
              <a:off x="4238626" y="1163638"/>
              <a:ext cx="66675" cy="58738"/>
            </a:xfrm>
            <a:custGeom>
              <a:avLst/>
              <a:gdLst/>
              <a:ahLst/>
              <a:cxnLst>
                <a:cxn ang="0">
                  <a:pos x="159" y="1"/>
                </a:cxn>
                <a:cxn ang="0">
                  <a:pos x="159" y="1"/>
                </a:cxn>
                <a:cxn ang="0">
                  <a:pos x="150" y="11"/>
                </a:cxn>
                <a:cxn ang="0">
                  <a:pos x="141" y="22"/>
                </a:cxn>
                <a:cxn ang="0">
                  <a:pos x="120" y="39"/>
                </a:cxn>
                <a:cxn ang="0">
                  <a:pos x="76" y="72"/>
                </a:cxn>
                <a:cxn ang="0">
                  <a:pos x="76" y="72"/>
                </a:cxn>
                <a:cxn ang="0">
                  <a:pos x="56" y="87"/>
                </a:cxn>
                <a:cxn ang="0">
                  <a:pos x="38" y="104"/>
                </a:cxn>
                <a:cxn ang="0">
                  <a:pos x="3" y="138"/>
                </a:cxn>
                <a:cxn ang="0">
                  <a:pos x="3" y="138"/>
                </a:cxn>
                <a:cxn ang="0">
                  <a:pos x="0" y="141"/>
                </a:cxn>
                <a:cxn ang="0">
                  <a:pos x="0" y="142"/>
                </a:cxn>
                <a:cxn ang="0">
                  <a:pos x="3" y="146"/>
                </a:cxn>
                <a:cxn ang="0">
                  <a:pos x="5" y="149"/>
                </a:cxn>
                <a:cxn ang="0">
                  <a:pos x="8" y="147"/>
                </a:cxn>
                <a:cxn ang="0">
                  <a:pos x="10" y="146"/>
                </a:cxn>
                <a:cxn ang="0">
                  <a:pos x="10" y="146"/>
                </a:cxn>
                <a:cxn ang="0">
                  <a:pos x="31" y="127"/>
                </a:cxn>
                <a:cxn ang="0">
                  <a:pos x="52" y="107"/>
                </a:cxn>
                <a:cxn ang="0">
                  <a:pos x="74" y="89"/>
                </a:cxn>
                <a:cxn ang="0">
                  <a:pos x="97" y="70"/>
                </a:cxn>
                <a:cxn ang="0">
                  <a:pos x="97" y="70"/>
                </a:cxn>
                <a:cxn ang="0">
                  <a:pos x="115" y="57"/>
                </a:cxn>
                <a:cxn ang="0">
                  <a:pos x="135" y="43"/>
                </a:cxn>
                <a:cxn ang="0">
                  <a:pos x="152" y="27"/>
                </a:cxn>
                <a:cxn ang="0">
                  <a:pos x="159" y="18"/>
                </a:cxn>
                <a:cxn ang="0">
                  <a:pos x="167" y="10"/>
                </a:cxn>
                <a:cxn ang="0">
                  <a:pos x="167" y="10"/>
                </a:cxn>
                <a:cxn ang="0">
                  <a:pos x="169" y="8"/>
                </a:cxn>
                <a:cxn ang="0">
                  <a:pos x="169" y="5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159" y="1"/>
                </a:cxn>
                <a:cxn ang="0">
                  <a:pos x="159" y="1"/>
                </a:cxn>
              </a:cxnLst>
              <a:rect l="0" t="0" r="r" b="b"/>
              <a:pathLst>
                <a:path w="169" h="149">
                  <a:moveTo>
                    <a:pt x="159" y="1"/>
                  </a:moveTo>
                  <a:lnTo>
                    <a:pt x="159" y="1"/>
                  </a:lnTo>
                  <a:lnTo>
                    <a:pt x="150" y="11"/>
                  </a:lnTo>
                  <a:lnTo>
                    <a:pt x="141" y="22"/>
                  </a:lnTo>
                  <a:lnTo>
                    <a:pt x="120" y="39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56" y="87"/>
                  </a:lnTo>
                  <a:lnTo>
                    <a:pt x="38" y="104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3" y="146"/>
                  </a:lnTo>
                  <a:lnTo>
                    <a:pt x="5" y="149"/>
                  </a:lnTo>
                  <a:lnTo>
                    <a:pt x="8" y="147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31" y="127"/>
                  </a:lnTo>
                  <a:lnTo>
                    <a:pt x="52" y="107"/>
                  </a:lnTo>
                  <a:lnTo>
                    <a:pt x="74" y="8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115" y="57"/>
                  </a:lnTo>
                  <a:lnTo>
                    <a:pt x="135" y="43"/>
                  </a:lnTo>
                  <a:lnTo>
                    <a:pt x="152" y="27"/>
                  </a:lnTo>
                  <a:lnTo>
                    <a:pt x="159" y="18"/>
                  </a:lnTo>
                  <a:lnTo>
                    <a:pt x="167" y="10"/>
                  </a:lnTo>
                  <a:lnTo>
                    <a:pt x="167" y="10"/>
                  </a:lnTo>
                  <a:lnTo>
                    <a:pt x="169" y="8"/>
                  </a:lnTo>
                  <a:lnTo>
                    <a:pt x="169" y="5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159" y="1"/>
                  </a:lnTo>
                  <a:lnTo>
                    <a:pt x="1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1" name="Freeform 290"/>
            <p:cNvSpPr>
              <a:spLocks/>
            </p:cNvSpPr>
            <p:nvPr/>
          </p:nvSpPr>
          <p:spPr bwMode="auto">
            <a:xfrm>
              <a:off x="4235451" y="1122363"/>
              <a:ext cx="74613" cy="65088"/>
            </a:xfrm>
            <a:custGeom>
              <a:avLst/>
              <a:gdLst/>
              <a:ahLst/>
              <a:cxnLst>
                <a:cxn ang="0">
                  <a:pos x="175" y="2"/>
                </a:cxn>
                <a:cxn ang="0">
                  <a:pos x="175" y="2"/>
                </a:cxn>
                <a:cxn ang="0">
                  <a:pos x="167" y="11"/>
                </a:cxn>
                <a:cxn ang="0">
                  <a:pos x="158" y="19"/>
                </a:cxn>
                <a:cxn ang="0">
                  <a:pos x="140" y="36"/>
                </a:cxn>
                <a:cxn ang="0">
                  <a:pos x="140" y="36"/>
                </a:cxn>
                <a:cxn ang="0">
                  <a:pos x="125" y="48"/>
                </a:cxn>
                <a:cxn ang="0">
                  <a:pos x="111" y="60"/>
                </a:cxn>
                <a:cxn ang="0">
                  <a:pos x="79" y="83"/>
                </a:cxn>
                <a:cxn ang="0">
                  <a:pos x="79" y="83"/>
                </a:cxn>
                <a:cxn ang="0">
                  <a:pos x="59" y="99"/>
                </a:cxn>
                <a:cxn ang="0">
                  <a:pos x="39" y="117"/>
                </a:cxn>
                <a:cxn ang="0">
                  <a:pos x="19" y="136"/>
                </a:cxn>
                <a:cxn ang="0">
                  <a:pos x="1" y="155"/>
                </a:cxn>
                <a:cxn ang="0">
                  <a:pos x="1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3"/>
                </a:cxn>
                <a:cxn ang="0">
                  <a:pos x="4" y="164"/>
                </a:cxn>
                <a:cxn ang="0">
                  <a:pos x="5" y="164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31" y="141"/>
                </a:cxn>
                <a:cxn ang="0">
                  <a:pos x="55" y="120"/>
                </a:cxn>
                <a:cxn ang="0">
                  <a:pos x="103" y="79"/>
                </a:cxn>
                <a:cxn ang="0">
                  <a:pos x="103" y="79"/>
                </a:cxn>
                <a:cxn ang="0">
                  <a:pos x="129" y="59"/>
                </a:cxn>
                <a:cxn ang="0">
                  <a:pos x="142" y="48"/>
                </a:cxn>
                <a:cxn ang="0">
                  <a:pos x="155" y="38"/>
                </a:cxn>
                <a:cxn ang="0">
                  <a:pos x="155" y="38"/>
                </a:cxn>
                <a:cxn ang="0">
                  <a:pos x="171" y="23"/>
                </a:cxn>
                <a:cxn ang="0">
                  <a:pos x="178" y="15"/>
                </a:cxn>
                <a:cxn ang="0">
                  <a:pos x="184" y="8"/>
                </a:cxn>
                <a:cxn ang="0">
                  <a:pos x="184" y="8"/>
                </a:cxn>
                <a:cxn ang="0">
                  <a:pos x="185" y="5"/>
                </a:cxn>
                <a:cxn ang="0">
                  <a:pos x="185" y="4"/>
                </a:cxn>
                <a:cxn ang="0">
                  <a:pos x="183" y="0"/>
                </a:cxn>
                <a:cxn ang="0">
                  <a:pos x="178" y="0"/>
                </a:cxn>
                <a:cxn ang="0">
                  <a:pos x="176" y="0"/>
                </a:cxn>
                <a:cxn ang="0">
                  <a:pos x="175" y="2"/>
                </a:cxn>
                <a:cxn ang="0">
                  <a:pos x="175" y="2"/>
                </a:cxn>
              </a:cxnLst>
              <a:rect l="0" t="0" r="r" b="b"/>
              <a:pathLst>
                <a:path w="185" h="164">
                  <a:moveTo>
                    <a:pt x="175" y="2"/>
                  </a:moveTo>
                  <a:lnTo>
                    <a:pt x="175" y="2"/>
                  </a:lnTo>
                  <a:lnTo>
                    <a:pt x="167" y="11"/>
                  </a:lnTo>
                  <a:lnTo>
                    <a:pt x="158" y="19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25" y="48"/>
                  </a:lnTo>
                  <a:lnTo>
                    <a:pt x="111" y="60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59" y="99"/>
                  </a:lnTo>
                  <a:lnTo>
                    <a:pt x="39" y="117"/>
                  </a:lnTo>
                  <a:lnTo>
                    <a:pt x="19" y="136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3"/>
                  </a:lnTo>
                  <a:lnTo>
                    <a:pt x="4" y="164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31" y="141"/>
                  </a:lnTo>
                  <a:lnTo>
                    <a:pt x="55" y="120"/>
                  </a:lnTo>
                  <a:lnTo>
                    <a:pt x="103" y="79"/>
                  </a:lnTo>
                  <a:lnTo>
                    <a:pt x="103" y="79"/>
                  </a:lnTo>
                  <a:lnTo>
                    <a:pt x="129" y="59"/>
                  </a:lnTo>
                  <a:lnTo>
                    <a:pt x="142" y="48"/>
                  </a:lnTo>
                  <a:lnTo>
                    <a:pt x="155" y="38"/>
                  </a:lnTo>
                  <a:lnTo>
                    <a:pt x="155" y="38"/>
                  </a:lnTo>
                  <a:lnTo>
                    <a:pt x="171" y="23"/>
                  </a:lnTo>
                  <a:lnTo>
                    <a:pt x="178" y="15"/>
                  </a:lnTo>
                  <a:lnTo>
                    <a:pt x="184" y="8"/>
                  </a:lnTo>
                  <a:lnTo>
                    <a:pt x="184" y="8"/>
                  </a:lnTo>
                  <a:lnTo>
                    <a:pt x="185" y="5"/>
                  </a:lnTo>
                  <a:lnTo>
                    <a:pt x="185" y="4"/>
                  </a:lnTo>
                  <a:lnTo>
                    <a:pt x="183" y="0"/>
                  </a:lnTo>
                  <a:lnTo>
                    <a:pt x="178" y="0"/>
                  </a:lnTo>
                  <a:lnTo>
                    <a:pt x="176" y="0"/>
                  </a:lnTo>
                  <a:lnTo>
                    <a:pt x="175" y="2"/>
                  </a:lnTo>
                  <a:lnTo>
                    <a:pt x="1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2" name="Freeform 291"/>
            <p:cNvSpPr>
              <a:spLocks/>
            </p:cNvSpPr>
            <p:nvPr/>
          </p:nvSpPr>
          <p:spPr bwMode="auto">
            <a:xfrm>
              <a:off x="4232276" y="1285876"/>
              <a:ext cx="76200" cy="73025"/>
            </a:xfrm>
            <a:custGeom>
              <a:avLst/>
              <a:gdLst/>
              <a:ahLst/>
              <a:cxnLst>
                <a:cxn ang="0">
                  <a:pos x="181" y="1"/>
                </a:cxn>
                <a:cxn ang="0">
                  <a:pos x="181" y="1"/>
                </a:cxn>
                <a:cxn ang="0">
                  <a:pos x="156" y="24"/>
                </a:cxn>
                <a:cxn ang="0">
                  <a:pos x="132" y="44"/>
                </a:cxn>
                <a:cxn ang="0">
                  <a:pos x="105" y="65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56" y="111"/>
                </a:cxn>
                <a:cxn ang="0">
                  <a:pos x="31" y="137"/>
                </a:cxn>
                <a:cxn ang="0">
                  <a:pos x="31" y="137"/>
                </a:cxn>
                <a:cxn ang="0">
                  <a:pos x="14" y="154"/>
                </a:cxn>
                <a:cxn ang="0">
                  <a:pos x="6" y="163"/>
                </a:cxn>
                <a:cxn ang="0">
                  <a:pos x="1" y="174"/>
                </a:cxn>
                <a:cxn ang="0">
                  <a:pos x="1" y="174"/>
                </a:cxn>
                <a:cxn ang="0">
                  <a:pos x="0" y="177"/>
                </a:cxn>
                <a:cxn ang="0">
                  <a:pos x="1" y="179"/>
                </a:cxn>
                <a:cxn ang="0">
                  <a:pos x="3" y="182"/>
                </a:cxn>
                <a:cxn ang="0">
                  <a:pos x="5" y="183"/>
                </a:cxn>
                <a:cxn ang="0">
                  <a:pos x="7" y="183"/>
                </a:cxn>
                <a:cxn ang="0">
                  <a:pos x="9" y="182"/>
                </a:cxn>
                <a:cxn ang="0">
                  <a:pos x="10" y="180"/>
                </a:cxn>
                <a:cxn ang="0">
                  <a:pos x="10" y="180"/>
                </a:cxn>
                <a:cxn ang="0">
                  <a:pos x="18" y="169"/>
                </a:cxn>
                <a:cxn ang="0">
                  <a:pos x="27" y="157"/>
                </a:cxn>
                <a:cxn ang="0">
                  <a:pos x="45" y="137"/>
                </a:cxn>
                <a:cxn ang="0">
                  <a:pos x="45" y="137"/>
                </a:cxn>
                <a:cxn ang="0">
                  <a:pos x="68" y="116"/>
                </a:cxn>
                <a:cxn ang="0">
                  <a:pos x="90" y="95"/>
                </a:cxn>
                <a:cxn ang="0">
                  <a:pos x="90" y="95"/>
                </a:cxn>
                <a:cxn ang="0">
                  <a:pos x="139" y="52"/>
                </a:cxn>
                <a:cxn ang="0">
                  <a:pos x="189" y="9"/>
                </a:cxn>
                <a:cxn ang="0">
                  <a:pos x="189" y="9"/>
                </a:cxn>
                <a:cxn ang="0">
                  <a:pos x="190" y="8"/>
                </a:cxn>
                <a:cxn ang="0">
                  <a:pos x="192" y="5"/>
                </a:cxn>
                <a:cxn ang="0">
                  <a:pos x="189" y="3"/>
                </a:cxn>
                <a:cxn ang="0">
                  <a:pos x="185" y="0"/>
                </a:cxn>
                <a:cxn ang="0">
                  <a:pos x="184" y="0"/>
                </a:cxn>
                <a:cxn ang="0">
                  <a:pos x="181" y="1"/>
                </a:cxn>
                <a:cxn ang="0">
                  <a:pos x="181" y="1"/>
                </a:cxn>
              </a:cxnLst>
              <a:rect l="0" t="0" r="r" b="b"/>
              <a:pathLst>
                <a:path w="192" h="183">
                  <a:moveTo>
                    <a:pt x="181" y="1"/>
                  </a:moveTo>
                  <a:lnTo>
                    <a:pt x="181" y="1"/>
                  </a:lnTo>
                  <a:lnTo>
                    <a:pt x="156" y="24"/>
                  </a:lnTo>
                  <a:lnTo>
                    <a:pt x="132" y="44"/>
                  </a:lnTo>
                  <a:lnTo>
                    <a:pt x="105" y="65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56" y="111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14" y="154"/>
                  </a:lnTo>
                  <a:lnTo>
                    <a:pt x="6" y="163"/>
                  </a:lnTo>
                  <a:lnTo>
                    <a:pt x="1" y="174"/>
                  </a:lnTo>
                  <a:lnTo>
                    <a:pt x="1" y="174"/>
                  </a:lnTo>
                  <a:lnTo>
                    <a:pt x="0" y="177"/>
                  </a:lnTo>
                  <a:lnTo>
                    <a:pt x="1" y="179"/>
                  </a:lnTo>
                  <a:lnTo>
                    <a:pt x="3" y="182"/>
                  </a:lnTo>
                  <a:lnTo>
                    <a:pt x="5" y="183"/>
                  </a:lnTo>
                  <a:lnTo>
                    <a:pt x="7" y="183"/>
                  </a:lnTo>
                  <a:lnTo>
                    <a:pt x="9" y="182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8" y="169"/>
                  </a:lnTo>
                  <a:lnTo>
                    <a:pt x="27" y="157"/>
                  </a:lnTo>
                  <a:lnTo>
                    <a:pt x="45" y="137"/>
                  </a:lnTo>
                  <a:lnTo>
                    <a:pt x="45" y="137"/>
                  </a:lnTo>
                  <a:lnTo>
                    <a:pt x="68" y="116"/>
                  </a:lnTo>
                  <a:lnTo>
                    <a:pt x="90" y="95"/>
                  </a:lnTo>
                  <a:lnTo>
                    <a:pt x="90" y="95"/>
                  </a:lnTo>
                  <a:lnTo>
                    <a:pt x="139" y="52"/>
                  </a:lnTo>
                  <a:lnTo>
                    <a:pt x="189" y="9"/>
                  </a:lnTo>
                  <a:lnTo>
                    <a:pt x="189" y="9"/>
                  </a:lnTo>
                  <a:lnTo>
                    <a:pt x="190" y="8"/>
                  </a:lnTo>
                  <a:lnTo>
                    <a:pt x="192" y="5"/>
                  </a:lnTo>
                  <a:lnTo>
                    <a:pt x="189" y="3"/>
                  </a:lnTo>
                  <a:lnTo>
                    <a:pt x="185" y="0"/>
                  </a:lnTo>
                  <a:lnTo>
                    <a:pt x="184" y="0"/>
                  </a:lnTo>
                  <a:lnTo>
                    <a:pt x="181" y="1"/>
                  </a:lnTo>
                  <a:lnTo>
                    <a:pt x="18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3" name="Freeform 292"/>
            <p:cNvSpPr>
              <a:spLocks/>
            </p:cNvSpPr>
            <p:nvPr/>
          </p:nvSpPr>
          <p:spPr bwMode="auto">
            <a:xfrm>
              <a:off x="4232276" y="1336676"/>
              <a:ext cx="69850" cy="60325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68" y="1"/>
                </a:cxn>
                <a:cxn ang="0">
                  <a:pos x="145" y="18"/>
                </a:cxn>
                <a:cxn ang="0">
                  <a:pos x="121" y="37"/>
                </a:cxn>
                <a:cxn ang="0">
                  <a:pos x="98" y="58"/>
                </a:cxn>
                <a:cxn ang="0">
                  <a:pos x="75" y="78"/>
                </a:cxn>
                <a:cxn ang="0">
                  <a:pos x="75" y="78"/>
                </a:cxn>
                <a:cxn ang="0">
                  <a:pos x="51" y="99"/>
                </a:cxn>
                <a:cxn ang="0">
                  <a:pos x="27" y="120"/>
                </a:cxn>
                <a:cxn ang="0">
                  <a:pos x="27" y="120"/>
                </a:cxn>
                <a:cxn ang="0">
                  <a:pos x="19" y="126"/>
                </a:cxn>
                <a:cxn ang="0">
                  <a:pos x="11" y="132"/>
                </a:cxn>
                <a:cxn ang="0">
                  <a:pos x="5" y="138"/>
                </a:cxn>
                <a:cxn ang="0">
                  <a:pos x="2" y="142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0" y="149"/>
                </a:cxn>
                <a:cxn ang="0">
                  <a:pos x="1" y="151"/>
                </a:cxn>
                <a:cxn ang="0">
                  <a:pos x="3" y="154"/>
                </a:cxn>
                <a:cxn ang="0">
                  <a:pos x="9" y="153"/>
                </a:cxn>
                <a:cxn ang="0">
                  <a:pos x="10" y="151"/>
                </a:cxn>
                <a:cxn ang="0">
                  <a:pos x="11" y="150"/>
                </a:cxn>
                <a:cxn ang="0">
                  <a:pos x="11" y="150"/>
                </a:cxn>
                <a:cxn ang="0">
                  <a:pos x="13" y="146"/>
                </a:cxn>
                <a:cxn ang="0">
                  <a:pos x="17" y="142"/>
                </a:cxn>
                <a:cxn ang="0">
                  <a:pos x="26" y="134"/>
                </a:cxn>
                <a:cxn ang="0">
                  <a:pos x="44" y="121"/>
                </a:cxn>
                <a:cxn ang="0">
                  <a:pos x="44" y="121"/>
                </a:cxn>
                <a:cxn ang="0">
                  <a:pos x="83" y="86"/>
                </a:cxn>
                <a:cxn ang="0">
                  <a:pos x="83" y="86"/>
                </a:cxn>
                <a:cxn ang="0">
                  <a:pos x="128" y="47"/>
                </a:cxn>
                <a:cxn ang="0">
                  <a:pos x="150" y="27"/>
                </a:cxn>
                <a:cxn ang="0">
                  <a:pos x="173" y="10"/>
                </a:cxn>
                <a:cxn ang="0">
                  <a:pos x="173" y="10"/>
                </a:cxn>
                <a:cxn ang="0">
                  <a:pos x="176" y="9"/>
                </a:cxn>
                <a:cxn ang="0">
                  <a:pos x="176" y="6"/>
                </a:cxn>
                <a:cxn ang="0">
                  <a:pos x="176" y="2"/>
                </a:cxn>
                <a:cxn ang="0">
                  <a:pos x="172" y="0"/>
                </a:cxn>
                <a:cxn ang="0">
                  <a:pos x="171" y="0"/>
                </a:cxn>
                <a:cxn ang="0">
                  <a:pos x="168" y="1"/>
                </a:cxn>
                <a:cxn ang="0">
                  <a:pos x="168" y="1"/>
                </a:cxn>
              </a:cxnLst>
              <a:rect l="0" t="0" r="r" b="b"/>
              <a:pathLst>
                <a:path w="176" h="154">
                  <a:moveTo>
                    <a:pt x="168" y="1"/>
                  </a:moveTo>
                  <a:lnTo>
                    <a:pt x="168" y="1"/>
                  </a:lnTo>
                  <a:lnTo>
                    <a:pt x="145" y="18"/>
                  </a:lnTo>
                  <a:lnTo>
                    <a:pt x="121" y="37"/>
                  </a:lnTo>
                  <a:lnTo>
                    <a:pt x="98" y="5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51" y="9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19" y="126"/>
                  </a:lnTo>
                  <a:lnTo>
                    <a:pt x="11" y="132"/>
                  </a:lnTo>
                  <a:lnTo>
                    <a:pt x="5" y="138"/>
                  </a:lnTo>
                  <a:lnTo>
                    <a:pt x="2" y="14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49"/>
                  </a:lnTo>
                  <a:lnTo>
                    <a:pt x="1" y="151"/>
                  </a:lnTo>
                  <a:lnTo>
                    <a:pt x="3" y="154"/>
                  </a:lnTo>
                  <a:lnTo>
                    <a:pt x="9" y="153"/>
                  </a:lnTo>
                  <a:lnTo>
                    <a:pt x="10" y="151"/>
                  </a:lnTo>
                  <a:lnTo>
                    <a:pt x="11" y="150"/>
                  </a:lnTo>
                  <a:lnTo>
                    <a:pt x="11" y="150"/>
                  </a:lnTo>
                  <a:lnTo>
                    <a:pt x="13" y="146"/>
                  </a:lnTo>
                  <a:lnTo>
                    <a:pt x="17" y="142"/>
                  </a:lnTo>
                  <a:lnTo>
                    <a:pt x="26" y="134"/>
                  </a:lnTo>
                  <a:lnTo>
                    <a:pt x="44" y="121"/>
                  </a:lnTo>
                  <a:lnTo>
                    <a:pt x="44" y="121"/>
                  </a:lnTo>
                  <a:lnTo>
                    <a:pt x="83" y="86"/>
                  </a:lnTo>
                  <a:lnTo>
                    <a:pt x="83" y="86"/>
                  </a:lnTo>
                  <a:lnTo>
                    <a:pt x="128" y="47"/>
                  </a:lnTo>
                  <a:lnTo>
                    <a:pt x="150" y="27"/>
                  </a:lnTo>
                  <a:lnTo>
                    <a:pt x="173" y="10"/>
                  </a:lnTo>
                  <a:lnTo>
                    <a:pt x="173" y="10"/>
                  </a:lnTo>
                  <a:lnTo>
                    <a:pt x="176" y="9"/>
                  </a:lnTo>
                  <a:lnTo>
                    <a:pt x="176" y="6"/>
                  </a:lnTo>
                  <a:lnTo>
                    <a:pt x="176" y="2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4" name="Freeform 293"/>
            <p:cNvSpPr>
              <a:spLocks/>
            </p:cNvSpPr>
            <p:nvPr/>
          </p:nvSpPr>
          <p:spPr bwMode="auto">
            <a:xfrm>
              <a:off x="4233864" y="1349376"/>
              <a:ext cx="106363" cy="87313"/>
            </a:xfrm>
            <a:custGeom>
              <a:avLst/>
              <a:gdLst/>
              <a:ahLst/>
              <a:cxnLst>
                <a:cxn ang="0">
                  <a:pos x="259" y="1"/>
                </a:cxn>
                <a:cxn ang="0">
                  <a:pos x="259" y="1"/>
                </a:cxn>
                <a:cxn ang="0">
                  <a:pos x="244" y="10"/>
                </a:cxn>
                <a:cxn ang="0">
                  <a:pos x="229" y="22"/>
                </a:cxn>
                <a:cxn ang="0">
                  <a:pos x="202" y="45"/>
                </a:cxn>
                <a:cxn ang="0">
                  <a:pos x="202" y="45"/>
                </a:cxn>
                <a:cxn ang="0">
                  <a:pos x="184" y="61"/>
                </a:cxn>
                <a:cxn ang="0">
                  <a:pos x="164" y="77"/>
                </a:cxn>
                <a:cxn ang="0">
                  <a:pos x="123" y="107"/>
                </a:cxn>
                <a:cxn ang="0">
                  <a:pos x="123" y="107"/>
                </a:cxn>
                <a:cxn ang="0">
                  <a:pos x="59" y="154"/>
                </a:cxn>
                <a:cxn ang="0">
                  <a:pos x="44" y="166"/>
                </a:cxn>
                <a:cxn ang="0">
                  <a:pos x="29" y="179"/>
                </a:cxn>
                <a:cxn ang="0">
                  <a:pos x="15" y="193"/>
                </a:cxn>
                <a:cxn ang="0">
                  <a:pos x="2" y="207"/>
                </a:cxn>
                <a:cxn ang="0">
                  <a:pos x="2" y="207"/>
                </a:cxn>
                <a:cxn ang="0">
                  <a:pos x="0" y="209"/>
                </a:cxn>
                <a:cxn ang="0">
                  <a:pos x="0" y="211"/>
                </a:cxn>
                <a:cxn ang="0">
                  <a:pos x="2" y="215"/>
                </a:cxn>
                <a:cxn ang="0">
                  <a:pos x="3" y="217"/>
                </a:cxn>
                <a:cxn ang="0">
                  <a:pos x="6" y="217"/>
                </a:cxn>
                <a:cxn ang="0">
                  <a:pos x="8" y="217"/>
                </a:cxn>
                <a:cxn ang="0">
                  <a:pos x="10" y="215"/>
                </a:cxn>
                <a:cxn ang="0">
                  <a:pos x="10" y="215"/>
                </a:cxn>
                <a:cxn ang="0">
                  <a:pos x="23" y="201"/>
                </a:cxn>
                <a:cxn ang="0">
                  <a:pos x="36" y="188"/>
                </a:cxn>
                <a:cxn ang="0">
                  <a:pos x="51" y="175"/>
                </a:cxn>
                <a:cxn ang="0">
                  <a:pos x="67" y="163"/>
                </a:cxn>
                <a:cxn ang="0">
                  <a:pos x="99" y="139"/>
                </a:cxn>
                <a:cxn ang="0">
                  <a:pos x="130" y="117"/>
                </a:cxn>
                <a:cxn ang="0">
                  <a:pos x="130" y="117"/>
                </a:cxn>
                <a:cxn ang="0">
                  <a:pos x="159" y="95"/>
                </a:cxn>
                <a:cxn ang="0">
                  <a:pos x="187" y="73"/>
                </a:cxn>
                <a:cxn ang="0">
                  <a:pos x="187" y="73"/>
                </a:cxn>
                <a:cxn ang="0">
                  <a:pos x="206" y="57"/>
                </a:cxn>
                <a:cxn ang="0">
                  <a:pos x="225" y="40"/>
                </a:cxn>
                <a:cxn ang="0">
                  <a:pos x="245" y="24"/>
                </a:cxn>
                <a:cxn ang="0">
                  <a:pos x="254" y="17"/>
                </a:cxn>
                <a:cxn ang="0">
                  <a:pos x="265" y="10"/>
                </a:cxn>
                <a:cxn ang="0">
                  <a:pos x="265" y="10"/>
                </a:cxn>
                <a:cxn ang="0">
                  <a:pos x="267" y="9"/>
                </a:cxn>
                <a:cxn ang="0">
                  <a:pos x="269" y="7"/>
                </a:cxn>
                <a:cxn ang="0">
                  <a:pos x="267" y="3"/>
                </a:cxn>
                <a:cxn ang="0">
                  <a:pos x="265" y="0"/>
                </a:cxn>
                <a:cxn ang="0">
                  <a:pos x="262" y="0"/>
                </a:cxn>
                <a:cxn ang="0">
                  <a:pos x="259" y="1"/>
                </a:cxn>
                <a:cxn ang="0">
                  <a:pos x="259" y="1"/>
                </a:cxn>
              </a:cxnLst>
              <a:rect l="0" t="0" r="r" b="b"/>
              <a:pathLst>
                <a:path w="269" h="217">
                  <a:moveTo>
                    <a:pt x="259" y="1"/>
                  </a:moveTo>
                  <a:lnTo>
                    <a:pt x="259" y="1"/>
                  </a:lnTo>
                  <a:lnTo>
                    <a:pt x="244" y="10"/>
                  </a:lnTo>
                  <a:lnTo>
                    <a:pt x="229" y="22"/>
                  </a:lnTo>
                  <a:lnTo>
                    <a:pt x="202" y="45"/>
                  </a:lnTo>
                  <a:lnTo>
                    <a:pt x="202" y="45"/>
                  </a:lnTo>
                  <a:lnTo>
                    <a:pt x="184" y="61"/>
                  </a:lnTo>
                  <a:lnTo>
                    <a:pt x="164" y="77"/>
                  </a:lnTo>
                  <a:lnTo>
                    <a:pt x="123" y="107"/>
                  </a:lnTo>
                  <a:lnTo>
                    <a:pt x="123" y="107"/>
                  </a:lnTo>
                  <a:lnTo>
                    <a:pt x="59" y="154"/>
                  </a:lnTo>
                  <a:lnTo>
                    <a:pt x="44" y="166"/>
                  </a:lnTo>
                  <a:lnTo>
                    <a:pt x="29" y="179"/>
                  </a:lnTo>
                  <a:lnTo>
                    <a:pt x="15" y="193"/>
                  </a:lnTo>
                  <a:lnTo>
                    <a:pt x="2" y="207"/>
                  </a:lnTo>
                  <a:lnTo>
                    <a:pt x="2" y="207"/>
                  </a:lnTo>
                  <a:lnTo>
                    <a:pt x="0" y="209"/>
                  </a:lnTo>
                  <a:lnTo>
                    <a:pt x="0" y="211"/>
                  </a:lnTo>
                  <a:lnTo>
                    <a:pt x="2" y="215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8" y="217"/>
                  </a:lnTo>
                  <a:lnTo>
                    <a:pt x="10" y="215"/>
                  </a:lnTo>
                  <a:lnTo>
                    <a:pt x="10" y="215"/>
                  </a:lnTo>
                  <a:lnTo>
                    <a:pt x="23" y="201"/>
                  </a:lnTo>
                  <a:lnTo>
                    <a:pt x="36" y="188"/>
                  </a:lnTo>
                  <a:lnTo>
                    <a:pt x="51" y="175"/>
                  </a:lnTo>
                  <a:lnTo>
                    <a:pt x="67" y="163"/>
                  </a:lnTo>
                  <a:lnTo>
                    <a:pt x="99" y="139"/>
                  </a:lnTo>
                  <a:lnTo>
                    <a:pt x="130" y="117"/>
                  </a:lnTo>
                  <a:lnTo>
                    <a:pt x="130" y="117"/>
                  </a:lnTo>
                  <a:lnTo>
                    <a:pt x="159" y="95"/>
                  </a:lnTo>
                  <a:lnTo>
                    <a:pt x="187" y="73"/>
                  </a:lnTo>
                  <a:lnTo>
                    <a:pt x="187" y="73"/>
                  </a:lnTo>
                  <a:lnTo>
                    <a:pt x="206" y="57"/>
                  </a:lnTo>
                  <a:lnTo>
                    <a:pt x="225" y="40"/>
                  </a:lnTo>
                  <a:lnTo>
                    <a:pt x="245" y="24"/>
                  </a:lnTo>
                  <a:lnTo>
                    <a:pt x="254" y="17"/>
                  </a:lnTo>
                  <a:lnTo>
                    <a:pt x="265" y="10"/>
                  </a:lnTo>
                  <a:lnTo>
                    <a:pt x="265" y="10"/>
                  </a:lnTo>
                  <a:lnTo>
                    <a:pt x="267" y="9"/>
                  </a:lnTo>
                  <a:lnTo>
                    <a:pt x="269" y="7"/>
                  </a:lnTo>
                  <a:lnTo>
                    <a:pt x="267" y="3"/>
                  </a:lnTo>
                  <a:lnTo>
                    <a:pt x="265" y="0"/>
                  </a:lnTo>
                  <a:lnTo>
                    <a:pt x="262" y="0"/>
                  </a:lnTo>
                  <a:lnTo>
                    <a:pt x="259" y="1"/>
                  </a:lnTo>
                  <a:lnTo>
                    <a:pt x="2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5" name="Freeform 294"/>
            <p:cNvSpPr>
              <a:spLocks/>
            </p:cNvSpPr>
            <p:nvPr/>
          </p:nvSpPr>
          <p:spPr bwMode="auto">
            <a:xfrm>
              <a:off x="4229101" y="1416051"/>
              <a:ext cx="77788" cy="63500"/>
            </a:xfrm>
            <a:custGeom>
              <a:avLst/>
              <a:gdLst/>
              <a:ahLst/>
              <a:cxnLst>
                <a:cxn ang="0">
                  <a:pos x="185" y="2"/>
                </a:cxn>
                <a:cxn ang="0">
                  <a:pos x="185" y="2"/>
                </a:cxn>
                <a:cxn ang="0">
                  <a:pos x="183" y="6"/>
                </a:cxn>
                <a:cxn ang="0">
                  <a:pos x="179" y="10"/>
                </a:cxn>
                <a:cxn ang="0">
                  <a:pos x="168" y="17"/>
                </a:cxn>
                <a:cxn ang="0">
                  <a:pos x="158" y="22"/>
                </a:cxn>
                <a:cxn ang="0">
                  <a:pos x="150" y="27"/>
                </a:cxn>
                <a:cxn ang="0">
                  <a:pos x="150" y="27"/>
                </a:cxn>
                <a:cxn ang="0">
                  <a:pos x="98" y="69"/>
                </a:cxn>
                <a:cxn ang="0">
                  <a:pos x="98" y="69"/>
                </a:cxn>
                <a:cxn ang="0">
                  <a:pos x="86" y="79"/>
                </a:cxn>
                <a:cxn ang="0">
                  <a:pos x="74" y="90"/>
                </a:cxn>
                <a:cxn ang="0">
                  <a:pos x="52" y="112"/>
                </a:cxn>
                <a:cxn ang="0">
                  <a:pos x="40" y="123"/>
                </a:cxn>
                <a:cxn ang="0">
                  <a:pos x="28" y="133"/>
                </a:cxn>
                <a:cxn ang="0">
                  <a:pos x="15" y="142"/>
                </a:cxn>
                <a:cxn ang="0">
                  <a:pos x="2" y="149"/>
                </a:cxn>
                <a:cxn ang="0">
                  <a:pos x="2" y="149"/>
                </a:cxn>
                <a:cxn ang="0">
                  <a:pos x="0" y="150"/>
                </a:cxn>
                <a:cxn ang="0">
                  <a:pos x="0" y="151"/>
                </a:cxn>
                <a:cxn ang="0">
                  <a:pos x="0" y="154"/>
                </a:cxn>
                <a:cxn ang="0">
                  <a:pos x="0" y="155"/>
                </a:cxn>
                <a:cxn ang="0">
                  <a:pos x="4" y="158"/>
                </a:cxn>
                <a:cxn ang="0">
                  <a:pos x="5" y="159"/>
                </a:cxn>
                <a:cxn ang="0">
                  <a:pos x="8" y="158"/>
                </a:cxn>
                <a:cxn ang="0">
                  <a:pos x="8" y="158"/>
                </a:cxn>
                <a:cxn ang="0">
                  <a:pos x="23" y="151"/>
                </a:cxn>
                <a:cxn ang="0">
                  <a:pos x="36" y="142"/>
                </a:cxn>
                <a:cxn ang="0">
                  <a:pos x="49" y="130"/>
                </a:cxn>
                <a:cxn ang="0">
                  <a:pos x="62" y="120"/>
                </a:cxn>
                <a:cxn ang="0">
                  <a:pos x="86" y="95"/>
                </a:cxn>
                <a:cxn ang="0">
                  <a:pos x="99" y="83"/>
                </a:cxn>
                <a:cxn ang="0">
                  <a:pos x="111" y="73"/>
                </a:cxn>
                <a:cxn ang="0">
                  <a:pos x="111" y="73"/>
                </a:cxn>
                <a:cxn ang="0">
                  <a:pos x="163" y="32"/>
                </a:cxn>
                <a:cxn ang="0">
                  <a:pos x="163" y="32"/>
                </a:cxn>
                <a:cxn ang="0">
                  <a:pos x="171" y="26"/>
                </a:cxn>
                <a:cxn ang="0">
                  <a:pos x="180" y="22"/>
                </a:cxn>
                <a:cxn ang="0">
                  <a:pos x="189" y="15"/>
                </a:cxn>
                <a:cxn ang="0">
                  <a:pos x="192" y="13"/>
                </a:cxn>
                <a:cxn ang="0">
                  <a:pos x="196" y="7"/>
                </a:cxn>
                <a:cxn ang="0">
                  <a:pos x="196" y="7"/>
                </a:cxn>
                <a:cxn ang="0">
                  <a:pos x="196" y="6"/>
                </a:cxn>
                <a:cxn ang="0">
                  <a:pos x="196" y="4"/>
                </a:cxn>
                <a:cxn ang="0">
                  <a:pos x="193" y="1"/>
                </a:cxn>
                <a:cxn ang="0">
                  <a:pos x="189" y="0"/>
                </a:cxn>
                <a:cxn ang="0">
                  <a:pos x="188" y="1"/>
                </a:cxn>
                <a:cxn ang="0">
                  <a:pos x="185" y="2"/>
                </a:cxn>
                <a:cxn ang="0">
                  <a:pos x="185" y="2"/>
                </a:cxn>
              </a:cxnLst>
              <a:rect l="0" t="0" r="r" b="b"/>
              <a:pathLst>
                <a:path w="196" h="159">
                  <a:moveTo>
                    <a:pt x="185" y="2"/>
                  </a:moveTo>
                  <a:lnTo>
                    <a:pt x="185" y="2"/>
                  </a:lnTo>
                  <a:lnTo>
                    <a:pt x="183" y="6"/>
                  </a:lnTo>
                  <a:lnTo>
                    <a:pt x="179" y="10"/>
                  </a:lnTo>
                  <a:lnTo>
                    <a:pt x="168" y="17"/>
                  </a:lnTo>
                  <a:lnTo>
                    <a:pt x="158" y="22"/>
                  </a:lnTo>
                  <a:lnTo>
                    <a:pt x="150" y="27"/>
                  </a:lnTo>
                  <a:lnTo>
                    <a:pt x="150" y="27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86" y="79"/>
                  </a:lnTo>
                  <a:lnTo>
                    <a:pt x="74" y="90"/>
                  </a:lnTo>
                  <a:lnTo>
                    <a:pt x="52" y="112"/>
                  </a:lnTo>
                  <a:lnTo>
                    <a:pt x="40" y="123"/>
                  </a:lnTo>
                  <a:lnTo>
                    <a:pt x="28" y="133"/>
                  </a:lnTo>
                  <a:lnTo>
                    <a:pt x="15" y="142"/>
                  </a:lnTo>
                  <a:lnTo>
                    <a:pt x="2" y="149"/>
                  </a:lnTo>
                  <a:lnTo>
                    <a:pt x="2" y="149"/>
                  </a:lnTo>
                  <a:lnTo>
                    <a:pt x="0" y="150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0" y="155"/>
                  </a:lnTo>
                  <a:lnTo>
                    <a:pt x="4" y="158"/>
                  </a:lnTo>
                  <a:lnTo>
                    <a:pt x="5" y="159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23" y="151"/>
                  </a:lnTo>
                  <a:lnTo>
                    <a:pt x="36" y="142"/>
                  </a:lnTo>
                  <a:lnTo>
                    <a:pt x="49" y="130"/>
                  </a:lnTo>
                  <a:lnTo>
                    <a:pt x="62" y="120"/>
                  </a:lnTo>
                  <a:lnTo>
                    <a:pt x="86" y="95"/>
                  </a:lnTo>
                  <a:lnTo>
                    <a:pt x="99" y="83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63" y="32"/>
                  </a:lnTo>
                  <a:lnTo>
                    <a:pt x="163" y="32"/>
                  </a:lnTo>
                  <a:lnTo>
                    <a:pt x="171" y="26"/>
                  </a:lnTo>
                  <a:lnTo>
                    <a:pt x="180" y="22"/>
                  </a:lnTo>
                  <a:lnTo>
                    <a:pt x="189" y="15"/>
                  </a:lnTo>
                  <a:lnTo>
                    <a:pt x="192" y="13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6"/>
                  </a:lnTo>
                  <a:lnTo>
                    <a:pt x="196" y="4"/>
                  </a:lnTo>
                  <a:lnTo>
                    <a:pt x="193" y="1"/>
                  </a:lnTo>
                  <a:lnTo>
                    <a:pt x="189" y="0"/>
                  </a:lnTo>
                  <a:lnTo>
                    <a:pt x="188" y="1"/>
                  </a:lnTo>
                  <a:lnTo>
                    <a:pt x="185" y="2"/>
                  </a:lnTo>
                  <a:lnTo>
                    <a:pt x="18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6" name="Freeform 295"/>
            <p:cNvSpPr>
              <a:spLocks/>
            </p:cNvSpPr>
            <p:nvPr/>
          </p:nvSpPr>
          <p:spPr bwMode="auto">
            <a:xfrm>
              <a:off x="4335464" y="1350963"/>
              <a:ext cx="57150" cy="47625"/>
            </a:xfrm>
            <a:custGeom>
              <a:avLst/>
              <a:gdLst/>
              <a:ahLst/>
              <a:cxnLst>
                <a:cxn ang="0">
                  <a:pos x="136" y="3"/>
                </a:cxn>
                <a:cxn ang="0">
                  <a:pos x="136" y="3"/>
                </a:cxn>
                <a:cxn ang="0">
                  <a:pos x="105" y="32"/>
                </a:cxn>
                <a:cxn ang="0">
                  <a:pos x="72" y="59"/>
                </a:cxn>
                <a:cxn ang="0">
                  <a:pos x="38" y="85"/>
                </a:cxn>
                <a:cxn ang="0">
                  <a:pos x="3" y="110"/>
                </a:cxn>
                <a:cxn ang="0">
                  <a:pos x="3" y="110"/>
                </a:cxn>
                <a:cxn ang="0">
                  <a:pos x="2" y="111"/>
                </a:cxn>
                <a:cxn ang="0">
                  <a:pos x="0" y="114"/>
                </a:cxn>
                <a:cxn ang="0">
                  <a:pos x="2" y="118"/>
                </a:cxn>
                <a:cxn ang="0">
                  <a:pos x="4" y="120"/>
                </a:cxn>
                <a:cxn ang="0">
                  <a:pos x="7" y="120"/>
                </a:cxn>
                <a:cxn ang="0">
                  <a:pos x="8" y="119"/>
                </a:cxn>
                <a:cxn ang="0">
                  <a:pos x="8" y="119"/>
                </a:cxn>
                <a:cxn ang="0">
                  <a:pos x="45" y="96"/>
                </a:cxn>
                <a:cxn ang="0">
                  <a:pos x="79" y="68"/>
                </a:cxn>
                <a:cxn ang="0">
                  <a:pos x="113" y="41"/>
                </a:cxn>
                <a:cxn ang="0">
                  <a:pos x="144" y="11"/>
                </a:cxn>
                <a:cxn ang="0">
                  <a:pos x="144" y="11"/>
                </a:cxn>
                <a:cxn ang="0">
                  <a:pos x="145" y="8"/>
                </a:cxn>
                <a:cxn ang="0">
                  <a:pos x="145" y="7"/>
                </a:cxn>
                <a:cxn ang="0">
                  <a:pos x="144" y="3"/>
                </a:cxn>
                <a:cxn ang="0">
                  <a:pos x="140" y="0"/>
                </a:cxn>
                <a:cxn ang="0">
                  <a:pos x="138" y="1"/>
                </a:cxn>
                <a:cxn ang="0">
                  <a:pos x="136" y="3"/>
                </a:cxn>
                <a:cxn ang="0">
                  <a:pos x="136" y="3"/>
                </a:cxn>
              </a:cxnLst>
              <a:rect l="0" t="0" r="r" b="b"/>
              <a:pathLst>
                <a:path w="145" h="120">
                  <a:moveTo>
                    <a:pt x="136" y="3"/>
                  </a:moveTo>
                  <a:lnTo>
                    <a:pt x="136" y="3"/>
                  </a:lnTo>
                  <a:lnTo>
                    <a:pt x="105" y="32"/>
                  </a:lnTo>
                  <a:lnTo>
                    <a:pt x="72" y="59"/>
                  </a:lnTo>
                  <a:lnTo>
                    <a:pt x="38" y="85"/>
                  </a:lnTo>
                  <a:lnTo>
                    <a:pt x="3" y="110"/>
                  </a:lnTo>
                  <a:lnTo>
                    <a:pt x="3" y="110"/>
                  </a:lnTo>
                  <a:lnTo>
                    <a:pt x="2" y="111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7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45" y="96"/>
                  </a:lnTo>
                  <a:lnTo>
                    <a:pt x="79" y="68"/>
                  </a:lnTo>
                  <a:lnTo>
                    <a:pt x="113" y="41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5" y="8"/>
                  </a:lnTo>
                  <a:lnTo>
                    <a:pt x="145" y="7"/>
                  </a:lnTo>
                  <a:lnTo>
                    <a:pt x="144" y="3"/>
                  </a:lnTo>
                  <a:lnTo>
                    <a:pt x="140" y="0"/>
                  </a:lnTo>
                  <a:lnTo>
                    <a:pt x="138" y="1"/>
                  </a:lnTo>
                  <a:lnTo>
                    <a:pt x="136" y="3"/>
                  </a:lnTo>
                  <a:lnTo>
                    <a:pt x="13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7" name="Freeform 296"/>
            <p:cNvSpPr>
              <a:spLocks/>
            </p:cNvSpPr>
            <p:nvPr/>
          </p:nvSpPr>
          <p:spPr bwMode="auto">
            <a:xfrm>
              <a:off x="4440239" y="1282701"/>
              <a:ext cx="53975" cy="36513"/>
            </a:xfrm>
            <a:custGeom>
              <a:avLst/>
              <a:gdLst/>
              <a:ahLst/>
              <a:cxnLst>
                <a:cxn ang="0">
                  <a:pos x="129" y="1"/>
                </a:cxn>
                <a:cxn ang="0">
                  <a:pos x="129" y="1"/>
                </a:cxn>
                <a:cxn ang="0">
                  <a:pos x="112" y="9"/>
                </a:cxn>
                <a:cxn ang="0">
                  <a:pos x="97" y="18"/>
                </a:cxn>
                <a:cxn ang="0">
                  <a:pos x="81" y="29"/>
                </a:cxn>
                <a:cxn ang="0">
                  <a:pos x="65" y="38"/>
                </a:cxn>
                <a:cxn ang="0">
                  <a:pos x="65" y="38"/>
                </a:cxn>
                <a:cxn ang="0">
                  <a:pos x="48" y="47"/>
                </a:cxn>
                <a:cxn ang="0">
                  <a:pos x="31" y="57"/>
                </a:cxn>
                <a:cxn ang="0">
                  <a:pos x="15" y="69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90"/>
                </a:cxn>
                <a:cxn ang="0">
                  <a:pos x="5" y="91"/>
                </a:cxn>
                <a:cxn ang="0">
                  <a:pos x="6" y="91"/>
                </a:cxn>
                <a:cxn ang="0">
                  <a:pos x="9" y="90"/>
                </a:cxn>
                <a:cxn ang="0">
                  <a:pos x="9" y="90"/>
                </a:cxn>
                <a:cxn ang="0">
                  <a:pos x="22" y="80"/>
                </a:cxn>
                <a:cxn ang="0">
                  <a:pos x="35" y="69"/>
                </a:cxn>
                <a:cxn ang="0">
                  <a:pos x="64" y="51"/>
                </a:cxn>
                <a:cxn ang="0">
                  <a:pos x="64" y="51"/>
                </a:cxn>
                <a:cxn ang="0">
                  <a:pos x="77" y="44"/>
                </a:cxn>
                <a:cxn ang="0">
                  <a:pos x="91" y="38"/>
                </a:cxn>
                <a:cxn ang="0">
                  <a:pos x="91" y="38"/>
                </a:cxn>
                <a:cxn ang="0">
                  <a:pos x="102" y="31"/>
                </a:cxn>
                <a:cxn ang="0">
                  <a:pos x="112" y="25"/>
                </a:cxn>
                <a:cxn ang="0">
                  <a:pos x="121" y="17"/>
                </a:cxn>
                <a:cxn ang="0">
                  <a:pos x="132" y="12"/>
                </a:cxn>
                <a:cxn ang="0">
                  <a:pos x="132" y="12"/>
                </a:cxn>
                <a:cxn ang="0">
                  <a:pos x="134" y="10"/>
                </a:cxn>
                <a:cxn ang="0">
                  <a:pos x="136" y="9"/>
                </a:cxn>
                <a:cxn ang="0">
                  <a:pos x="136" y="4"/>
                </a:cxn>
                <a:cxn ang="0">
                  <a:pos x="134" y="2"/>
                </a:cxn>
                <a:cxn ang="0">
                  <a:pos x="133" y="1"/>
                </a:cxn>
                <a:cxn ang="0">
                  <a:pos x="132" y="0"/>
                </a:cxn>
                <a:cxn ang="0">
                  <a:pos x="129" y="1"/>
                </a:cxn>
                <a:cxn ang="0">
                  <a:pos x="129" y="1"/>
                </a:cxn>
              </a:cxnLst>
              <a:rect l="0" t="0" r="r" b="b"/>
              <a:pathLst>
                <a:path w="136" h="91">
                  <a:moveTo>
                    <a:pt x="129" y="1"/>
                  </a:moveTo>
                  <a:lnTo>
                    <a:pt x="129" y="1"/>
                  </a:lnTo>
                  <a:lnTo>
                    <a:pt x="112" y="9"/>
                  </a:lnTo>
                  <a:lnTo>
                    <a:pt x="97" y="18"/>
                  </a:lnTo>
                  <a:lnTo>
                    <a:pt x="81" y="29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48" y="47"/>
                  </a:lnTo>
                  <a:lnTo>
                    <a:pt x="31" y="57"/>
                  </a:lnTo>
                  <a:lnTo>
                    <a:pt x="15" y="69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5" y="91"/>
                  </a:lnTo>
                  <a:lnTo>
                    <a:pt x="6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22" y="80"/>
                  </a:lnTo>
                  <a:lnTo>
                    <a:pt x="35" y="69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77" y="44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102" y="31"/>
                  </a:lnTo>
                  <a:lnTo>
                    <a:pt x="112" y="25"/>
                  </a:lnTo>
                  <a:lnTo>
                    <a:pt x="121" y="17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6" y="9"/>
                  </a:lnTo>
                  <a:lnTo>
                    <a:pt x="136" y="4"/>
                  </a:lnTo>
                  <a:lnTo>
                    <a:pt x="134" y="2"/>
                  </a:lnTo>
                  <a:lnTo>
                    <a:pt x="133" y="1"/>
                  </a:lnTo>
                  <a:lnTo>
                    <a:pt x="132" y="0"/>
                  </a:lnTo>
                  <a:lnTo>
                    <a:pt x="129" y="1"/>
                  </a:lnTo>
                  <a:lnTo>
                    <a:pt x="12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8" name="Freeform 297"/>
            <p:cNvSpPr>
              <a:spLocks/>
            </p:cNvSpPr>
            <p:nvPr/>
          </p:nvSpPr>
          <p:spPr bwMode="auto">
            <a:xfrm>
              <a:off x="4400551" y="1333501"/>
              <a:ext cx="92075" cy="60325"/>
            </a:xfrm>
            <a:custGeom>
              <a:avLst/>
              <a:gdLst/>
              <a:ahLst/>
              <a:cxnLst>
                <a:cxn ang="0">
                  <a:pos x="226" y="0"/>
                </a:cxn>
                <a:cxn ang="0">
                  <a:pos x="226" y="0"/>
                </a:cxn>
                <a:cxn ang="0">
                  <a:pos x="219" y="0"/>
                </a:cxn>
                <a:cxn ang="0">
                  <a:pos x="214" y="2"/>
                </a:cxn>
                <a:cxn ang="0">
                  <a:pos x="202" y="8"/>
                </a:cxn>
                <a:cxn ang="0">
                  <a:pos x="180" y="19"/>
                </a:cxn>
                <a:cxn ang="0">
                  <a:pos x="180" y="19"/>
                </a:cxn>
                <a:cxn ang="0">
                  <a:pos x="159" y="31"/>
                </a:cxn>
                <a:cxn ang="0">
                  <a:pos x="140" y="44"/>
                </a:cxn>
                <a:cxn ang="0">
                  <a:pos x="100" y="72"/>
                </a:cxn>
                <a:cxn ang="0">
                  <a:pos x="100" y="72"/>
                </a:cxn>
                <a:cxn ang="0">
                  <a:pos x="40" y="112"/>
                </a:cxn>
                <a:cxn ang="0">
                  <a:pos x="40" y="112"/>
                </a:cxn>
                <a:cxn ang="0">
                  <a:pos x="19" y="125"/>
                </a:cxn>
                <a:cxn ang="0">
                  <a:pos x="9" y="133"/>
                </a:cxn>
                <a:cxn ang="0">
                  <a:pos x="5" y="137"/>
                </a:cxn>
                <a:cxn ang="0">
                  <a:pos x="1" y="142"/>
                </a:cxn>
                <a:cxn ang="0">
                  <a:pos x="1" y="142"/>
                </a:cxn>
                <a:cxn ang="0">
                  <a:pos x="0" y="144"/>
                </a:cxn>
                <a:cxn ang="0">
                  <a:pos x="1" y="146"/>
                </a:cxn>
                <a:cxn ang="0">
                  <a:pos x="4" y="149"/>
                </a:cxn>
                <a:cxn ang="0">
                  <a:pos x="7" y="150"/>
                </a:cxn>
                <a:cxn ang="0">
                  <a:pos x="9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4" y="142"/>
                </a:cxn>
                <a:cxn ang="0">
                  <a:pos x="19" y="138"/>
                </a:cxn>
                <a:cxn ang="0">
                  <a:pos x="31" y="130"/>
                </a:cxn>
                <a:cxn ang="0">
                  <a:pos x="53" y="116"/>
                </a:cxn>
                <a:cxn ang="0">
                  <a:pos x="53" y="116"/>
                </a:cxn>
                <a:cxn ang="0">
                  <a:pos x="79" y="99"/>
                </a:cxn>
                <a:cxn ang="0">
                  <a:pos x="106" y="81"/>
                </a:cxn>
                <a:cxn ang="0">
                  <a:pos x="106" y="81"/>
                </a:cxn>
                <a:cxn ang="0">
                  <a:pos x="167" y="42"/>
                </a:cxn>
                <a:cxn ang="0">
                  <a:pos x="167" y="42"/>
                </a:cxn>
                <a:cxn ang="0">
                  <a:pos x="196" y="23"/>
                </a:cxn>
                <a:cxn ang="0">
                  <a:pos x="212" y="14"/>
                </a:cxn>
                <a:cxn ang="0">
                  <a:pos x="218" y="11"/>
                </a:cxn>
                <a:cxn ang="0">
                  <a:pos x="226" y="10"/>
                </a:cxn>
                <a:cxn ang="0">
                  <a:pos x="226" y="10"/>
                </a:cxn>
                <a:cxn ang="0">
                  <a:pos x="229" y="10"/>
                </a:cxn>
                <a:cxn ang="0">
                  <a:pos x="230" y="9"/>
                </a:cxn>
                <a:cxn ang="0">
                  <a:pos x="231" y="5"/>
                </a:cxn>
                <a:cxn ang="0">
                  <a:pos x="231" y="2"/>
                </a:cxn>
                <a:cxn ang="0">
                  <a:pos x="230" y="1"/>
                </a:cxn>
                <a:cxn ang="0">
                  <a:pos x="229" y="0"/>
                </a:cxn>
                <a:cxn ang="0">
                  <a:pos x="226" y="0"/>
                </a:cxn>
                <a:cxn ang="0">
                  <a:pos x="226" y="0"/>
                </a:cxn>
              </a:cxnLst>
              <a:rect l="0" t="0" r="r" b="b"/>
              <a:pathLst>
                <a:path w="231" h="150">
                  <a:moveTo>
                    <a:pt x="226" y="0"/>
                  </a:moveTo>
                  <a:lnTo>
                    <a:pt x="226" y="0"/>
                  </a:lnTo>
                  <a:lnTo>
                    <a:pt x="219" y="0"/>
                  </a:lnTo>
                  <a:lnTo>
                    <a:pt x="214" y="2"/>
                  </a:lnTo>
                  <a:lnTo>
                    <a:pt x="202" y="8"/>
                  </a:lnTo>
                  <a:lnTo>
                    <a:pt x="180" y="19"/>
                  </a:lnTo>
                  <a:lnTo>
                    <a:pt x="180" y="19"/>
                  </a:lnTo>
                  <a:lnTo>
                    <a:pt x="159" y="31"/>
                  </a:lnTo>
                  <a:lnTo>
                    <a:pt x="140" y="44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19" y="125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1" y="142"/>
                  </a:lnTo>
                  <a:lnTo>
                    <a:pt x="1" y="142"/>
                  </a:lnTo>
                  <a:lnTo>
                    <a:pt x="0" y="144"/>
                  </a:lnTo>
                  <a:lnTo>
                    <a:pt x="1" y="146"/>
                  </a:lnTo>
                  <a:lnTo>
                    <a:pt x="4" y="149"/>
                  </a:lnTo>
                  <a:lnTo>
                    <a:pt x="7" y="150"/>
                  </a:lnTo>
                  <a:lnTo>
                    <a:pt x="9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4" y="142"/>
                  </a:lnTo>
                  <a:lnTo>
                    <a:pt x="19" y="138"/>
                  </a:lnTo>
                  <a:lnTo>
                    <a:pt x="31" y="130"/>
                  </a:lnTo>
                  <a:lnTo>
                    <a:pt x="53" y="116"/>
                  </a:lnTo>
                  <a:lnTo>
                    <a:pt x="53" y="116"/>
                  </a:lnTo>
                  <a:lnTo>
                    <a:pt x="79" y="99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67" y="42"/>
                  </a:lnTo>
                  <a:lnTo>
                    <a:pt x="167" y="42"/>
                  </a:lnTo>
                  <a:lnTo>
                    <a:pt x="196" y="23"/>
                  </a:lnTo>
                  <a:lnTo>
                    <a:pt x="212" y="14"/>
                  </a:lnTo>
                  <a:lnTo>
                    <a:pt x="218" y="11"/>
                  </a:lnTo>
                  <a:lnTo>
                    <a:pt x="226" y="10"/>
                  </a:lnTo>
                  <a:lnTo>
                    <a:pt x="226" y="10"/>
                  </a:lnTo>
                  <a:lnTo>
                    <a:pt x="229" y="10"/>
                  </a:lnTo>
                  <a:lnTo>
                    <a:pt x="230" y="9"/>
                  </a:lnTo>
                  <a:lnTo>
                    <a:pt x="231" y="5"/>
                  </a:lnTo>
                  <a:lnTo>
                    <a:pt x="231" y="2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9" name="Freeform 298"/>
            <p:cNvSpPr>
              <a:spLocks/>
            </p:cNvSpPr>
            <p:nvPr/>
          </p:nvSpPr>
          <p:spPr bwMode="auto">
            <a:xfrm>
              <a:off x="4427539" y="1344613"/>
              <a:ext cx="85725" cy="63500"/>
            </a:xfrm>
            <a:custGeom>
              <a:avLst/>
              <a:gdLst/>
              <a:ahLst/>
              <a:cxnLst>
                <a:cxn ang="0">
                  <a:pos x="207" y="3"/>
                </a:cxn>
                <a:cxn ang="0">
                  <a:pos x="207" y="3"/>
                </a:cxn>
                <a:cxn ang="0">
                  <a:pos x="183" y="24"/>
                </a:cxn>
                <a:cxn ang="0">
                  <a:pos x="160" y="43"/>
                </a:cxn>
                <a:cxn ang="0">
                  <a:pos x="134" y="62"/>
                </a:cxn>
                <a:cxn ang="0">
                  <a:pos x="108" y="79"/>
                </a:cxn>
                <a:cxn ang="0">
                  <a:pos x="108" y="79"/>
                </a:cxn>
                <a:cxn ang="0">
                  <a:pos x="95" y="88"/>
                </a:cxn>
                <a:cxn ang="0">
                  <a:pos x="81" y="97"/>
                </a:cxn>
                <a:cxn ang="0">
                  <a:pos x="57" y="115"/>
                </a:cxn>
                <a:cxn ang="0">
                  <a:pos x="30" y="134"/>
                </a:cxn>
                <a:cxn ang="0">
                  <a:pos x="17" y="143"/>
                </a:cxn>
                <a:cxn ang="0">
                  <a:pos x="3" y="149"/>
                </a:cxn>
                <a:cxn ang="0">
                  <a:pos x="3" y="149"/>
                </a:cxn>
                <a:cxn ang="0">
                  <a:pos x="0" y="152"/>
                </a:cxn>
                <a:cxn ang="0">
                  <a:pos x="0" y="153"/>
                </a:cxn>
                <a:cxn ang="0">
                  <a:pos x="0" y="154"/>
                </a:cxn>
                <a:cxn ang="0">
                  <a:pos x="0" y="157"/>
                </a:cxn>
                <a:cxn ang="0">
                  <a:pos x="4" y="160"/>
                </a:cxn>
                <a:cxn ang="0">
                  <a:pos x="6" y="160"/>
                </a:cxn>
                <a:cxn ang="0">
                  <a:pos x="8" y="160"/>
                </a:cxn>
                <a:cxn ang="0">
                  <a:pos x="8" y="160"/>
                </a:cxn>
                <a:cxn ang="0">
                  <a:pos x="24" y="152"/>
                </a:cxn>
                <a:cxn ang="0">
                  <a:pos x="38" y="143"/>
                </a:cxn>
                <a:cxn ang="0">
                  <a:pos x="66" y="123"/>
                </a:cxn>
                <a:cxn ang="0">
                  <a:pos x="93" y="103"/>
                </a:cxn>
                <a:cxn ang="0">
                  <a:pos x="106" y="93"/>
                </a:cxn>
                <a:cxn ang="0">
                  <a:pos x="121" y="85"/>
                </a:cxn>
                <a:cxn ang="0">
                  <a:pos x="121" y="85"/>
                </a:cxn>
                <a:cxn ang="0">
                  <a:pos x="147" y="68"/>
                </a:cxn>
                <a:cxn ang="0">
                  <a:pos x="170" y="50"/>
                </a:cxn>
                <a:cxn ang="0">
                  <a:pos x="193" y="30"/>
                </a:cxn>
                <a:cxn ang="0">
                  <a:pos x="215" y="11"/>
                </a:cxn>
                <a:cxn ang="0">
                  <a:pos x="215" y="11"/>
                </a:cxn>
                <a:cxn ang="0">
                  <a:pos x="216" y="8"/>
                </a:cxn>
                <a:cxn ang="0">
                  <a:pos x="217" y="7"/>
                </a:cxn>
                <a:cxn ang="0">
                  <a:pos x="215" y="3"/>
                </a:cxn>
                <a:cxn ang="0">
                  <a:pos x="211" y="0"/>
                </a:cxn>
                <a:cxn ang="0">
                  <a:pos x="210" y="1"/>
                </a:cxn>
                <a:cxn ang="0">
                  <a:pos x="207" y="3"/>
                </a:cxn>
                <a:cxn ang="0">
                  <a:pos x="207" y="3"/>
                </a:cxn>
              </a:cxnLst>
              <a:rect l="0" t="0" r="r" b="b"/>
              <a:pathLst>
                <a:path w="217" h="160">
                  <a:moveTo>
                    <a:pt x="207" y="3"/>
                  </a:moveTo>
                  <a:lnTo>
                    <a:pt x="207" y="3"/>
                  </a:lnTo>
                  <a:lnTo>
                    <a:pt x="183" y="24"/>
                  </a:lnTo>
                  <a:lnTo>
                    <a:pt x="160" y="43"/>
                  </a:lnTo>
                  <a:lnTo>
                    <a:pt x="134" y="62"/>
                  </a:lnTo>
                  <a:lnTo>
                    <a:pt x="108" y="79"/>
                  </a:lnTo>
                  <a:lnTo>
                    <a:pt x="108" y="79"/>
                  </a:lnTo>
                  <a:lnTo>
                    <a:pt x="95" y="88"/>
                  </a:lnTo>
                  <a:lnTo>
                    <a:pt x="81" y="97"/>
                  </a:lnTo>
                  <a:lnTo>
                    <a:pt x="57" y="115"/>
                  </a:lnTo>
                  <a:lnTo>
                    <a:pt x="30" y="134"/>
                  </a:lnTo>
                  <a:lnTo>
                    <a:pt x="17" y="143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0" y="152"/>
                  </a:lnTo>
                  <a:lnTo>
                    <a:pt x="0" y="153"/>
                  </a:lnTo>
                  <a:lnTo>
                    <a:pt x="0" y="154"/>
                  </a:lnTo>
                  <a:lnTo>
                    <a:pt x="0" y="157"/>
                  </a:lnTo>
                  <a:lnTo>
                    <a:pt x="4" y="160"/>
                  </a:lnTo>
                  <a:lnTo>
                    <a:pt x="6" y="160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24" y="152"/>
                  </a:lnTo>
                  <a:lnTo>
                    <a:pt x="38" y="143"/>
                  </a:lnTo>
                  <a:lnTo>
                    <a:pt x="66" y="123"/>
                  </a:lnTo>
                  <a:lnTo>
                    <a:pt x="93" y="103"/>
                  </a:lnTo>
                  <a:lnTo>
                    <a:pt x="106" y="93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47" y="68"/>
                  </a:lnTo>
                  <a:lnTo>
                    <a:pt x="170" y="50"/>
                  </a:lnTo>
                  <a:lnTo>
                    <a:pt x="193" y="30"/>
                  </a:lnTo>
                  <a:lnTo>
                    <a:pt x="215" y="11"/>
                  </a:lnTo>
                  <a:lnTo>
                    <a:pt x="215" y="11"/>
                  </a:lnTo>
                  <a:lnTo>
                    <a:pt x="216" y="8"/>
                  </a:lnTo>
                  <a:lnTo>
                    <a:pt x="217" y="7"/>
                  </a:lnTo>
                  <a:lnTo>
                    <a:pt x="215" y="3"/>
                  </a:lnTo>
                  <a:lnTo>
                    <a:pt x="211" y="0"/>
                  </a:lnTo>
                  <a:lnTo>
                    <a:pt x="210" y="1"/>
                  </a:lnTo>
                  <a:lnTo>
                    <a:pt x="207" y="3"/>
                  </a:lnTo>
                  <a:lnTo>
                    <a:pt x="20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0" name="Freeform 299"/>
            <p:cNvSpPr>
              <a:spLocks/>
            </p:cNvSpPr>
            <p:nvPr/>
          </p:nvSpPr>
          <p:spPr bwMode="auto">
            <a:xfrm>
              <a:off x="4237039" y="1452563"/>
              <a:ext cx="71438" cy="68263"/>
            </a:xfrm>
            <a:custGeom>
              <a:avLst/>
              <a:gdLst/>
              <a:ahLst/>
              <a:cxnLst>
                <a:cxn ang="0">
                  <a:pos x="170" y="1"/>
                </a:cxn>
                <a:cxn ang="0">
                  <a:pos x="170" y="1"/>
                </a:cxn>
                <a:cxn ang="0">
                  <a:pos x="147" y="21"/>
                </a:cxn>
                <a:cxn ang="0">
                  <a:pos x="123" y="39"/>
                </a:cxn>
                <a:cxn ang="0">
                  <a:pos x="100" y="59"/>
                </a:cxn>
                <a:cxn ang="0">
                  <a:pos x="76" y="78"/>
                </a:cxn>
                <a:cxn ang="0">
                  <a:pos x="76" y="78"/>
                </a:cxn>
                <a:cxn ang="0">
                  <a:pos x="55" y="98"/>
                </a:cxn>
                <a:cxn ang="0">
                  <a:pos x="37" y="119"/>
                </a:cxn>
                <a:cxn ang="0">
                  <a:pos x="37" y="119"/>
                </a:cxn>
                <a:cxn ang="0">
                  <a:pos x="20" y="138"/>
                </a:cxn>
                <a:cxn ang="0">
                  <a:pos x="2" y="158"/>
                </a:cxn>
                <a:cxn ang="0">
                  <a:pos x="2" y="158"/>
                </a:cxn>
                <a:cxn ang="0">
                  <a:pos x="0" y="161"/>
                </a:cxn>
                <a:cxn ang="0">
                  <a:pos x="0" y="162"/>
                </a:cxn>
                <a:cxn ang="0">
                  <a:pos x="2" y="166"/>
                </a:cxn>
                <a:cxn ang="0">
                  <a:pos x="6" y="168"/>
                </a:cxn>
                <a:cxn ang="0">
                  <a:pos x="8" y="167"/>
                </a:cxn>
                <a:cxn ang="0">
                  <a:pos x="11" y="166"/>
                </a:cxn>
                <a:cxn ang="0">
                  <a:pos x="11" y="166"/>
                </a:cxn>
                <a:cxn ang="0">
                  <a:pos x="17" y="158"/>
                </a:cxn>
                <a:cxn ang="0">
                  <a:pos x="24" y="149"/>
                </a:cxn>
                <a:cxn ang="0">
                  <a:pos x="32" y="140"/>
                </a:cxn>
                <a:cxn ang="0">
                  <a:pos x="38" y="131"/>
                </a:cxn>
                <a:cxn ang="0">
                  <a:pos x="38" y="131"/>
                </a:cxn>
                <a:cxn ang="0">
                  <a:pos x="60" y="108"/>
                </a:cxn>
                <a:cxn ang="0">
                  <a:pos x="84" y="86"/>
                </a:cxn>
                <a:cxn ang="0">
                  <a:pos x="84" y="86"/>
                </a:cxn>
                <a:cxn ang="0">
                  <a:pos x="108" y="66"/>
                </a:cxn>
                <a:cxn ang="0">
                  <a:pos x="131" y="48"/>
                </a:cxn>
                <a:cxn ang="0">
                  <a:pos x="156" y="29"/>
                </a:cxn>
                <a:cxn ang="0">
                  <a:pos x="178" y="9"/>
                </a:cxn>
                <a:cxn ang="0">
                  <a:pos x="178" y="9"/>
                </a:cxn>
                <a:cxn ang="0">
                  <a:pos x="179" y="8"/>
                </a:cxn>
                <a:cxn ang="0">
                  <a:pos x="181" y="5"/>
                </a:cxn>
                <a:cxn ang="0">
                  <a:pos x="178" y="1"/>
                </a:cxn>
                <a:cxn ang="0">
                  <a:pos x="174" y="0"/>
                </a:cxn>
                <a:cxn ang="0">
                  <a:pos x="173" y="0"/>
                </a:cxn>
                <a:cxn ang="0">
                  <a:pos x="170" y="1"/>
                </a:cxn>
                <a:cxn ang="0">
                  <a:pos x="170" y="1"/>
                </a:cxn>
              </a:cxnLst>
              <a:rect l="0" t="0" r="r" b="b"/>
              <a:pathLst>
                <a:path w="181" h="168">
                  <a:moveTo>
                    <a:pt x="170" y="1"/>
                  </a:moveTo>
                  <a:lnTo>
                    <a:pt x="170" y="1"/>
                  </a:lnTo>
                  <a:lnTo>
                    <a:pt x="147" y="21"/>
                  </a:lnTo>
                  <a:lnTo>
                    <a:pt x="123" y="39"/>
                  </a:lnTo>
                  <a:lnTo>
                    <a:pt x="100" y="59"/>
                  </a:lnTo>
                  <a:lnTo>
                    <a:pt x="76" y="78"/>
                  </a:lnTo>
                  <a:lnTo>
                    <a:pt x="76" y="78"/>
                  </a:lnTo>
                  <a:lnTo>
                    <a:pt x="55" y="9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20" y="138"/>
                  </a:lnTo>
                  <a:lnTo>
                    <a:pt x="2" y="158"/>
                  </a:lnTo>
                  <a:lnTo>
                    <a:pt x="2" y="158"/>
                  </a:lnTo>
                  <a:lnTo>
                    <a:pt x="0" y="161"/>
                  </a:lnTo>
                  <a:lnTo>
                    <a:pt x="0" y="162"/>
                  </a:lnTo>
                  <a:lnTo>
                    <a:pt x="2" y="166"/>
                  </a:lnTo>
                  <a:lnTo>
                    <a:pt x="6" y="168"/>
                  </a:lnTo>
                  <a:lnTo>
                    <a:pt x="8" y="167"/>
                  </a:lnTo>
                  <a:lnTo>
                    <a:pt x="11" y="166"/>
                  </a:lnTo>
                  <a:lnTo>
                    <a:pt x="11" y="166"/>
                  </a:lnTo>
                  <a:lnTo>
                    <a:pt x="17" y="158"/>
                  </a:lnTo>
                  <a:lnTo>
                    <a:pt x="24" y="149"/>
                  </a:lnTo>
                  <a:lnTo>
                    <a:pt x="32" y="140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60" y="108"/>
                  </a:lnTo>
                  <a:lnTo>
                    <a:pt x="84" y="86"/>
                  </a:lnTo>
                  <a:lnTo>
                    <a:pt x="84" y="86"/>
                  </a:lnTo>
                  <a:lnTo>
                    <a:pt x="108" y="66"/>
                  </a:lnTo>
                  <a:lnTo>
                    <a:pt x="131" y="48"/>
                  </a:lnTo>
                  <a:lnTo>
                    <a:pt x="156" y="29"/>
                  </a:lnTo>
                  <a:lnTo>
                    <a:pt x="178" y="9"/>
                  </a:lnTo>
                  <a:lnTo>
                    <a:pt x="178" y="9"/>
                  </a:lnTo>
                  <a:lnTo>
                    <a:pt x="179" y="8"/>
                  </a:lnTo>
                  <a:lnTo>
                    <a:pt x="181" y="5"/>
                  </a:lnTo>
                  <a:lnTo>
                    <a:pt x="178" y="1"/>
                  </a:lnTo>
                  <a:lnTo>
                    <a:pt x="174" y="0"/>
                  </a:lnTo>
                  <a:lnTo>
                    <a:pt x="173" y="0"/>
                  </a:lnTo>
                  <a:lnTo>
                    <a:pt x="170" y="1"/>
                  </a:lnTo>
                  <a:lnTo>
                    <a:pt x="17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1" name="Freeform 300"/>
            <p:cNvSpPr>
              <a:spLocks/>
            </p:cNvSpPr>
            <p:nvPr/>
          </p:nvSpPr>
          <p:spPr bwMode="auto">
            <a:xfrm>
              <a:off x="4237039" y="1466851"/>
              <a:ext cx="109538" cy="92075"/>
            </a:xfrm>
            <a:custGeom>
              <a:avLst/>
              <a:gdLst/>
              <a:ahLst/>
              <a:cxnLst>
                <a:cxn ang="0">
                  <a:pos x="268" y="1"/>
                </a:cxn>
                <a:cxn ang="0">
                  <a:pos x="268" y="1"/>
                </a:cxn>
                <a:cxn ang="0">
                  <a:pos x="251" y="13"/>
                </a:cxn>
                <a:cxn ang="0">
                  <a:pos x="233" y="26"/>
                </a:cxn>
                <a:cxn ang="0">
                  <a:pos x="200" y="55"/>
                </a:cxn>
                <a:cxn ang="0">
                  <a:pos x="168" y="82"/>
                </a:cxn>
                <a:cxn ang="0">
                  <a:pos x="151" y="97"/>
                </a:cxn>
                <a:cxn ang="0">
                  <a:pos x="134" y="108"/>
                </a:cxn>
                <a:cxn ang="0">
                  <a:pos x="134" y="108"/>
                </a:cxn>
                <a:cxn ang="0">
                  <a:pos x="98" y="134"/>
                </a:cxn>
                <a:cxn ang="0">
                  <a:pos x="64" y="161"/>
                </a:cxn>
                <a:cxn ang="0">
                  <a:pos x="33" y="189"/>
                </a:cxn>
                <a:cxn ang="0">
                  <a:pos x="2" y="221"/>
                </a:cxn>
                <a:cxn ang="0">
                  <a:pos x="2" y="221"/>
                </a:cxn>
                <a:cxn ang="0">
                  <a:pos x="0" y="223"/>
                </a:cxn>
                <a:cxn ang="0">
                  <a:pos x="0" y="226"/>
                </a:cxn>
                <a:cxn ang="0">
                  <a:pos x="3" y="230"/>
                </a:cxn>
                <a:cxn ang="0">
                  <a:pos x="6" y="231"/>
                </a:cxn>
                <a:cxn ang="0">
                  <a:pos x="8" y="231"/>
                </a:cxn>
                <a:cxn ang="0">
                  <a:pos x="11" y="230"/>
                </a:cxn>
                <a:cxn ang="0">
                  <a:pos x="11" y="230"/>
                </a:cxn>
                <a:cxn ang="0">
                  <a:pos x="25" y="213"/>
                </a:cxn>
                <a:cxn ang="0">
                  <a:pos x="42" y="197"/>
                </a:cxn>
                <a:cxn ang="0">
                  <a:pos x="75" y="167"/>
                </a:cxn>
                <a:cxn ang="0">
                  <a:pos x="110" y="140"/>
                </a:cxn>
                <a:cxn ang="0">
                  <a:pos x="147" y="114"/>
                </a:cxn>
                <a:cxn ang="0">
                  <a:pos x="147" y="114"/>
                </a:cxn>
                <a:cxn ang="0">
                  <a:pos x="161" y="103"/>
                </a:cxn>
                <a:cxn ang="0">
                  <a:pos x="174" y="91"/>
                </a:cxn>
                <a:cxn ang="0">
                  <a:pos x="199" y="68"/>
                </a:cxn>
                <a:cxn ang="0">
                  <a:pos x="199" y="68"/>
                </a:cxn>
                <a:cxn ang="0">
                  <a:pos x="216" y="52"/>
                </a:cxn>
                <a:cxn ang="0">
                  <a:pos x="236" y="38"/>
                </a:cxn>
                <a:cxn ang="0">
                  <a:pos x="255" y="23"/>
                </a:cxn>
                <a:cxn ang="0">
                  <a:pos x="275" y="10"/>
                </a:cxn>
                <a:cxn ang="0">
                  <a:pos x="275" y="10"/>
                </a:cxn>
                <a:cxn ang="0">
                  <a:pos x="276" y="9"/>
                </a:cxn>
                <a:cxn ang="0">
                  <a:pos x="278" y="6"/>
                </a:cxn>
                <a:cxn ang="0">
                  <a:pos x="276" y="2"/>
                </a:cxn>
                <a:cxn ang="0">
                  <a:pos x="274" y="0"/>
                </a:cxn>
                <a:cxn ang="0">
                  <a:pos x="271" y="0"/>
                </a:cxn>
                <a:cxn ang="0">
                  <a:pos x="268" y="1"/>
                </a:cxn>
                <a:cxn ang="0">
                  <a:pos x="268" y="1"/>
                </a:cxn>
              </a:cxnLst>
              <a:rect l="0" t="0" r="r" b="b"/>
              <a:pathLst>
                <a:path w="278" h="231">
                  <a:moveTo>
                    <a:pt x="268" y="1"/>
                  </a:moveTo>
                  <a:lnTo>
                    <a:pt x="268" y="1"/>
                  </a:lnTo>
                  <a:lnTo>
                    <a:pt x="251" y="13"/>
                  </a:lnTo>
                  <a:lnTo>
                    <a:pt x="233" y="26"/>
                  </a:lnTo>
                  <a:lnTo>
                    <a:pt x="200" y="55"/>
                  </a:lnTo>
                  <a:lnTo>
                    <a:pt x="168" y="82"/>
                  </a:lnTo>
                  <a:lnTo>
                    <a:pt x="151" y="9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98" y="134"/>
                  </a:lnTo>
                  <a:lnTo>
                    <a:pt x="64" y="161"/>
                  </a:lnTo>
                  <a:lnTo>
                    <a:pt x="33" y="189"/>
                  </a:lnTo>
                  <a:lnTo>
                    <a:pt x="2" y="221"/>
                  </a:lnTo>
                  <a:lnTo>
                    <a:pt x="2" y="221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3" y="230"/>
                  </a:lnTo>
                  <a:lnTo>
                    <a:pt x="6" y="231"/>
                  </a:lnTo>
                  <a:lnTo>
                    <a:pt x="8" y="231"/>
                  </a:lnTo>
                  <a:lnTo>
                    <a:pt x="11" y="230"/>
                  </a:lnTo>
                  <a:lnTo>
                    <a:pt x="11" y="230"/>
                  </a:lnTo>
                  <a:lnTo>
                    <a:pt x="25" y="213"/>
                  </a:lnTo>
                  <a:lnTo>
                    <a:pt x="42" y="197"/>
                  </a:lnTo>
                  <a:lnTo>
                    <a:pt x="75" y="167"/>
                  </a:lnTo>
                  <a:lnTo>
                    <a:pt x="110" y="140"/>
                  </a:lnTo>
                  <a:lnTo>
                    <a:pt x="147" y="114"/>
                  </a:lnTo>
                  <a:lnTo>
                    <a:pt x="147" y="114"/>
                  </a:lnTo>
                  <a:lnTo>
                    <a:pt x="161" y="103"/>
                  </a:lnTo>
                  <a:lnTo>
                    <a:pt x="174" y="91"/>
                  </a:lnTo>
                  <a:lnTo>
                    <a:pt x="199" y="68"/>
                  </a:lnTo>
                  <a:lnTo>
                    <a:pt x="199" y="68"/>
                  </a:lnTo>
                  <a:lnTo>
                    <a:pt x="216" y="52"/>
                  </a:lnTo>
                  <a:lnTo>
                    <a:pt x="236" y="38"/>
                  </a:lnTo>
                  <a:lnTo>
                    <a:pt x="255" y="23"/>
                  </a:lnTo>
                  <a:lnTo>
                    <a:pt x="275" y="10"/>
                  </a:lnTo>
                  <a:lnTo>
                    <a:pt x="275" y="10"/>
                  </a:lnTo>
                  <a:lnTo>
                    <a:pt x="276" y="9"/>
                  </a:lnTo>
                  <a:lnTo>
                    <a:pt x="278" y="6"/>
                  </a:lnTo>
                  <a:lnTo>
                    <a:pt x="276" y="2"/>
                  </a:lnTo>
                  <a:lnTo>
                    <a:pt x="274" y="0"/>
                  </a:lnTo>
                  <a:lnTo>
                    <a:pt x="271" y="0"/>
                  </a:lnTo>
                  <a:lnTo>
                    <a:pt x="268" y="1"/>
                  </a:lnTo>
                  <a:lnTo>
                    <a:pt x="26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2" name="Freeform 301"/>
            <p:cNvSpPr>
              <a:spLocks/>
            </p:cNvSpPr>
            <p:nvPr/>
          </p:nvSpPr>
          <p:spPr bwMode="auto">
            <a:xfrm>
              <a:off x="4238626" y="1539876"/>
              <a:ext cx="68263" cy="52388"/>
            </a:xfrm>
            <a:custGeom>
              <a:avLst/>
              <a:gdLst/>
              <a:ahLst/>
              <a:cxnLst>
                <a:cxn ang="0">
                  <a:pos x="165" y="1"/>
                </a:cxn>
                <a:cxn ang="0">
                  <a:pos x="165" y="1"/>
                </a:cxn>
                <a:cxn ang="0">
                  <a:pos x="156" y="10"/>
                </a:cxn>
                <a:cxn ang="0">
                  <a:pos x="145" y="19"/>
                </a:cxn>
                <a:cxn ang="0">
                  <a:pos x="123" y="36"/>
                </a:cxn>
                <a:cxn ang="0">
                  <a:pos x="99" y="52"/>
                </a:cxn>
                <a:cxn ang="0">
                  <a:pos x="76" y="68"/>
                </a:cxn>
                <a:cxn ang="0">
                  <a:pos x="76" y="68"/>
                </a:cxn>
                <a:cxn ang="0">
                  <a:pos x="60" y="78"/>
                </a:cxn>
                <a:cxn ang="0">
                  <a:pos x="51" y="84"/>
                </a:cxn>
                <a:cxn ang="0">
                  <a:pos x="44" y="90"/>
                </a:cxn>
                <a:cxn ang="0">
                  <a:pos x="44" y="90"/>
                </a:cxn>
                <a:cxn ang="0">
                  <a:pos x="29" y="106"/>
                </a:cxn>
                <a:cxn ang="0">
                  <a:pos x="18" y="114"/>
                </a:cxn>
                <a:cxn ang="0">
                  <a:pos x="9" y="120"/>
                </a:cxn>
                <a:cxn ang="0">
                  <a:pos x="9" y="120"/>
                </a:cxn>
                <a:cxn ang="0">
                  <a:pos x="6" y="120"/>
                </a:cxn>
                <a:cxn ang="0">
                  <a:pos x="4" y="120"/>
                </a:cxn>
                <a:cxn ang="0">
                  <a:pos x="1" y="121"/>
                </a:cxn>
                <a:cxn ang="0">
                  <a:pos x="0" y="12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8" y="133"/>
                </a:cxn>
                <a:cxn ang="0">
                  <a:pos x="8" y="133"/>
                </a:cxn>
                <a:cxn ang="0">
                  <a:pos x="16" y="131"/>
                </a:cxn>
                <a:cxn ang="0">
                  <a:pos x="21" y="125"/>
                </a:cxn>
                <a:cxn ang="0">
                  <a:pos x="33" y="115"/>
                </a:cxn>
                <a:cxn ang="0">
                  <a:pos x="33" y="115"/>
                </a:cxn>
                <a:cxn ang="0">
                  <a:pos x="44" y="104"/>
                </a:cxn>
                <a:cxn ang="0">
                  <a:pos x="56" y="95"/>
                </a:cxn>
                <a:cxn ang="0">
                  <a:pos x="82" y="78"/>
                </a:cxn>
                <a:cxn ang="0">
                  <a:pos x="82" y="78"/>
                </a:cxn>
                <a:cxn ang="0">
                  <a:pos x="105" y="63"/>
                </a:cxn>
                <a:cxn ang="0">
                  <a:pos x="129" y="46"/>
                </a:cxn>
                <a:cxn ang="0">
                  <a:pos x="153" y="29"/>
                </a:cxn>
                <a:cxn ang="0">
                  <a:pos x="163" y="19"/>
                </a:cxn>
                <a:cxn ang="0">
                  <a:pos x="173" y="9"/>
                </a:cxn>
                <a:cxn ang="0">
                  <a:pos x="173" y="9"/>
                </a:cxn>
                <a:cxn ang="0">
                  <a:pos x="174" y="6"/>
                </a:cxn>
                <a:cxn ang="0">
                  <a:pos x="174" y="5"/>
                </a:cxn>
                <a:cxn ang="0">
                  <a:pos x="173" y="1"/>
                </a:cxn>
                <a:cxn ang="0">
                  <a:pos x="170" y="0"/>
                </a:cxn>
                <a:cxn ang="0">
                  <a:pos x="169" y="0"/>
                </a:cxn>
                <a:cxn ang="0">
                  <a:pos x="166" y="0"/>
                </a:cxn>
                <a:cxn ang="0">
                  <a:pos x="165" y="1"/>
                </a:cxn>
                <a:cxn ang="0">
                  <a:pos x="165" y="1"/>
                </a:cxn>
              </a:cxnLst>
              <a:rect l="0" t="0" r="r" b="b"/>
              <a:pathLst>
                <a:path w="174" h="133">
                  <a:moveTo>
                    <a:pt x="165" y="1"/>
                  </a:moveTo>
                  <a:lnTo>
                    <a:pt x="165" y="1"/>
                  </a:lnTo>
                  <a:lnTo>
                    <a:pt x="156" y="10"/>
                  </a:lnTo>
                  <a:lnTo>
                    <a:pt x="145" y="19"/>
                  </a:lnTo>
                  <a:lnTo>
                    <a:pt x="123" y="36"/>
                  </a:lnTo>
                  <a:lnTo>
                    <a:pt x="99" y="52"/>
                  </a:lnTo>
                  <a:lnTo>
                    <a:pt x="76" y="68"/>
                  </a:lnTo>
                  <a:lnTo>
                    <a:pt x="76" y="68"/>
                  </a:lnTo>
                  <a:lnTo>
                    <a:pt x="60" y="78"/>
                  </a:lnTo>
                  <a:lnTo>
                    <a:pt x="51" y="84"/>
                  </a:lnTo>
                  <a:lnTo>
                    <a:pt x="44" y="90"/>
                  </a:lnTo>
                  <a:lnTo>
                    <a:pt x="44" y="90"/>
                  </a:lnTo>
                  <a:lnTo>
                    <a:pt x="29" y="106"/>
                  </a:lnTo>
                  <a:lnTo>
                    <a:pt x="18" y="114"/>
                  </a:lnTo>
                  <a:lnTo>
                    <a:pt x="9" y="120"/>
                  </a:lnTo>
                  <a:lnTo>
                    <a:pt x="9" y="120"/>
                  </a:lnTo>
                  <a:lnTo>
                    <a:pt x="6" y="120"/>
                  </a:lnTo>
                  <a:lnTo>
                    <a:pt x="4" y="120"/>
                  </a:lnTo>
                  <a:lnTo>
                    <a:pt x="1" y="121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16" y="131"/>
                  </a:lnTo>
                  <a:lnTo>
                    <a:pt x="21" y="125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44" y="104"/>
                  </a:lnTo>
                  <a:lnTo>
                    <a:pt x="56" y="95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105" y="63"/>
                  </a:lnTo>
                  <a:lnTo>
                    <a:pt x="129" y="46"/>
                  </a:lnTo>
                  <a:lnTo>
                    <a:pt x="153" y="29"/>
                  </a:lnTo>
                  <a:lnTo>
                    <a:pt x="163" y="19"/>
                  </a:lnTo>
                  <a:lnTo>
                    <a:pt x="173" y="9"/>
                  </a:lnTo>
                  <a:lnTo>
                    <a:pt x="173" y="9"/>
                  </a:lnTo>
                  <a:lnTo>
                    <a:pt x="174" y="6"/>
                  </a:lnTo>
                  <a:lnTo>
                    <a:pt x="174" y="5"/>
                  </a:lnTo>
                  <a:lnTo>
                    <a:pt x="173" y="1"/>
                  </a:lnTo>
                  <a:lnTo>
                    <a:pt x="170" y="0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5" y="1"/>
                  </a:lnTo>
                  <a:lnTo>
                    <a:pt x="1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3" name="Freeform 302"/>
            <p:cNvSpPr>
              <a:spLocks/>
            </p:cNvSpPr>
            <p:nvPr/>
          </p:nvSpPr>
          <p:spPr bwMode="auto">
            <a:xfrm>
              <a:off x="4330701" y="1477963"/>
              <a:ext cx="58738" cy="42863"/>
            </a:xfrm>
            <a:custGeom>
              <a:avLst/>
              <a:gdLst/>
              <a:ahLst/>
              <a:cxnLst>
                <a:cxn ang="0">
                  <a:pos x="139" y="1"/>
                </a:cxn>
                <a:cxn ang="0">
                  <a:pos x="139" y="1"/>
                </a:cxn>
                <a:cxn ang="0">
                  <a:pos x="122" y="14"/>
                </a:cxn>
                <a:cxn ang="0">
                  <a:pos x="104" y="28"/>
                </a:cxn>
                <a:cxn ang="0">
                  <a:pos x="66" y="52"/>
                </a:cxn>
                <a:cxn ang="0">
                  <a:pos x="66" y="52"/>
                </a:cxn>
                <a:cxn ang="0">
                  <a:pos x="51" y="61"/>
                </a:cxn>
                <a:cxn ang="0">
                  <a:pos x="37" y="71"/>
                </a:cxn>
                <a:cxn ang="0">
                  <a:pos x="37" y="71"/>
                </a:cxn>
                <a:cxn ang="0">
                  <a:pos x="21" y="83"/>
                </a:cxn>
                <a:cxn ang="0">
                  <a:pos x="12" y="90"/>
                </a:cxn>
                <a:cxn ang="0">
                  <a:pos x="4" y="94"/>
                </a:cxn>
                <a:cxn ang="0">
                  <a:pos x="4" y="94"/>
                </a:cxn>
                <a:cxn ang="0">
                  <a:pos x="3" y="95"/>
                </a:cxn>
                <a:cxn ang="0">
                  <a:pos x="2" y="96"/>
                </a:cxn>
                <a:cxn ang="0">
                  <a:pos x="0" y="100"/>
                </a:cxn>
                <a:cxn ang="0">
                  <a:pos x="3" y="104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8" y="104"/>
                </a:cxn>
                <a:cxn ang="0">
                  <a:pos x="12" y="103"/>
                </a:cxn>
                <a:cxn ang="0">
                  <a:pos x="17" y="100"/>
                </a:cxn>
                <a:cxn ang="0">
                  <a:pos x="25" y="94"/>
                </a:cxn>
                <a:cxn ang="0">
                  <a:pos x="25" y="94"/>
                </a:cxn>
                <a:cxn ang="0">
                  <a:pos x="37" y="85"/>
                </a:cxn>
                <a:cxn ang="0">
                  <a:pos x="49" y="77"/>
                </a:cxn>
                <a:cxn ang="0">
                  <a:pos x="61" y="69"/>
                </a:cxn>
                <a:cxn ang="0">
                  <a:pos x="72" y="61"/>
                </a:cxn>
                <a:cxn ang="0">
                  <a:pos x="72" y="61"/>
                </a:cxn>
                <a:cxn ang="0">
                  <a:pos x="91" y="48"/>
                </a:cxn>
                <a:cxn ang="0">
                  <a:pos x="110" y="36"/>
                </a:cxn>
                <a:cxn ang="0">
                  <a:pos x="129" y="23"/>
                </a:cxn>
                <a:cxn ang="0">
                  <a:pos x="147" y="9"/>
                </a:cxn>
                <a:cxn ang="0">
                  <a:pos x="147" y="9"/>
                </a:cxn>
                <a:cxn ang="0">
                  <a:pos x="148" y="7"/>
                </a:cxn>
                <a:cxn ang="0">
                  <a:pos x="150" y="5"/>
                </a:cxn>
                <a:cxn ang="0">
                  <a:pos x="148" y="3"/>
                </a:cxn>
                <a:cxn ang="0">
                  <a:pos x="147" y="1"/>
                </a:cxn>
                <a:cxn ang="0">
                  <a:pos x="143" y="0"/>
                </a:cxn>
                <a:cxn ang="0">
                  <a:pos x="142" y="0"/>
                </a:cxn>
                <a:cxn ang="0">
                  <a:pos x="139" y="1"/>
                </a:cxn>
                <a:cxn ang="0">
                  <a:pos x="139" y="1"/>
                </a:cxn>
              </a:cxnLst>
              <a:rect l="0" t="0" r="r" b="b"/>
              <a:pathLst>
                <a:path w="150" h="105">
                  <a:moveTo>
                    <a:pt x="139" y="1"/>
                  </a:moveTo>
                  <a:lnTo>
                    <a:pt x="139" y="1"/>
                  </a:lnTo>
                  <a:lnTo>
                    <a:pt x="122" y="14"/>
                  </a:lnTo>
                  <a:lnTo>
                    <a:pt x="104" y="28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51" y="61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21" y="83"/>
                  </a:lnTo>
                  <a:lnTo>
                    <a:pt x="12" y="90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3" y="95"/>
                  </a:lnTo>
                  <a:lnTo>
                    <a:pt x="2" y="96"/>
                  </a:lnTo>
                  <a:lnTo>
                    <a:pt x="0" y="100"/>
                  </a:lnTo>
                  <a:lnTo>
                    <a:pt x="3" y="104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2" y="103"/>
                  </a:lnTo>
                  <a:lnTo>
                    <a:pt x="17" y="100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37" y="85"/>
                  </a:lnTo>
                  <a:lnTo>
                    <a:pt x="49" y="77"/>
                  </a:lnTo>
                  <a:lnTo>
                    <a:pt x="61" y="69"/>
                  </a:lnTo>
                  <a:lnTo>
                    <a:pt x="72" y="61"/>
                  </a:lnTo>
                  <a:lnTo>
                    <a:pt x="72" y="61"/>
                  </a:lnTo>
                  <a:lnTo>
                    <a:pt x="91" y="48"/>
                  </a:lnTo>
                  <a:lnTo>
                    <a:pt x="110" y="36"/>
                  </a:lnTo>
                  <a:lnTo>
                    <a:pt x="129" y="23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8" y="7"/>
                  </a:lnTo>
                  <a:lnTo>
                    <a:pt x="150" y="5"/>
                  </a:lnTo>
                  <a:lnTo>
                    <a:pt x="148" y="3"/>
                  </a:lnTo>
                  <a:lnTo>
                    <a:pt x="147" y="1"/>
                  </a:lnTo>
                  <a:lnTo>
                    <a:pt x="143" y="0"/>
                  </a:lnTo>
                  <a:lnTo>
                    <a:pt x="142" y="0"/>
                  </a:lnTo>
                  <a:lnTo>
                    <a:pt x="139" y="1"/>
                  </a:lnTo>
                  <a:lnTo>
                    <a:pt x="1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4" name="Freeform 303"/>
            <p:cNvSpPr>
              <a:spLocks/>
            </p:cNvSpPr>
            <p:nvPr/>
          </p:nvSpPr>
          <p:spPr bwMode="auto">
            <a:xfrm>
              <a:off x="4383089" y="1444626"/>
              <a:ext cx="104775" cy="74613"/>
            </a:xfrm>
            <a:custGeom>
              <a:avLst/>
              <a:gdLst/>
              <a:ahLst/>
              <a:cxnLst>
                <a:cxn ang="0">
                  <a:pos x="257" y="2"/>
                </a:cxn>
                <a:cxn ang="0">
                  <a:pos x="257" y="2"/>
                </a:cxn>
                <a:cxn ang="0">
                  <a:pos x="224" y="24"/>
                </a:cxn>
                <a:cxn ang="0">
                  <a:pos x="191" y="47"/>
                </a:cxn>
                <a:cxn ang="0">
                  <a:pos x="158" y="71"/>
                </a:cxn>
                <a:cxn ang="0">
                  <a:pos x="126" y="93"/>
                </a:cxn>
                <a:cxn ang="0">
                  <a:pos x="126" y="93"/>
                </a:cxn>
                <a:cxn ang="0">
                  <a:pos x="89" y="114"/>
                </a:cxn>
                <a:cxn ang="0">
                  <a:pos x="72" y="124"/>
                </a:cxn>
                <a:cxn ang="0">
                  <a:pos x="54" y="135"/>
                </a:cxn>
                <a:cxn ang="0">
                  <a:pos x="54" y="135"/>
                </a:cxn>
                <a:cxn ang="0">
                  <a:pos x="32" y="153"/>
                </a:cxn>
                <a:cxn ang="0">
                  <a:pos x="32" y="153"/>
                </a:cxn>
                <a:cxn ang="0">
                  <a:pos x="18" y="166"/>
                </a:cxn>
                <a:cxn ang="0">
                  <a:pos x="12" y="173"/>
                </a:cxn>
                <a:cxn ang="0">
                  <a:pos x="8" y="175"/>
                </a:cxn>
                <a:cxn ang="0">
                  <a:pos x="4" y="178"/>
                </a:cxn>
                <a:cxn ang="0">
                  <a:pos x="4" y="178"/>
                </a:cxn>
                <a:cxn ang="0">
                  <a:pos x="1" y="179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3" y="189"/>
                </a:cxn>
                <a:cxn ang="0">
                  <a:pos x="4" y="189"/>
                </a:cxn>
                <a:cxn ang="0">
                  <a:pos x="7" y="189"/>
                </a:cxn>
                <a:cxn ang="0">
                  <a:pos x="7" y="189"/>
                </a:cxn>
                <a:cxn ang="0">
                  <a:pos x="12" y="186"/>
                </a:cxn>
                <a:cxn ang="0">
                  <a:pos x="17" y="183"/>
                </a:cxn>
                <a:cxn ang="0">
                  <a:pos x="28" y="174"/>
                </a:cxn>
                <a:cxn ang="0">
                  <a:pos x="37" y="165"/>
                </a:cxn>
                <a:cxn ang="0">
                  <a:pos x="46" y="156"/>
                </a:cxn>
                <a:cxn ang="0">
                  <a:pos x="46" y="156"/>
                </a:cxn>
                <a:cxn ang="0">
                  <a:pos x="64" y="143"/>
                </a:cxn>
                <a:cxn ang="0">
                  <a:pos x="84" y="130"/>
                </a:cxn>
                <a:cxn ang="0">
                  <a:pos x="123" y="107"/>
                </a:cxn>
                <a:cxn ang="0">
                  <a:pos x="123" y="107"/>
                </a:cxn>
                <a:cxn ang="0">
                  <a:pos x="141" y="97"/>
                </a:cxn>
                <a:cxn ang="0">
                  <a:pos x="158" y="85"/>
                </a:cxn>
                <a:cxn ang="0">
                  <a:pos x="194" y="60"/>
                </a:cxn>
                <a:cxn ang="0">
                  <a:pos x="228" y="36"/>
                </a:cxn>
                <a:cxn ang="0">
                  <a:pos x="262" y="12"/>
                </a:cxn>
                <a:cxn ang="0">
                  <a:pos x="262" y="12"/>
                </a:cxn>
                <a:cxn ang="0">
                  <a:pos x="264" y="9"/>
                </a:cxn>
                <a:cxn ang="0">
                  <a:pos x="264" y="8"/>
                </a:cxn>
                <a:cxn ang="0">
                  <a:pos x="264" y="3"/>
                </a:cxn>
                <a:cxn ang="0">
                  <a:pos x="260" y="0"/>
                </a:cxn>
                <a:cxn ang="0">
                  <a:pos x="259" y="0"/>
                </a:cxn>
                <a:cxn ang="0">
                  <a:pos x="257" y="2"/>
                </a:cxn>
                <a:cxn ang="0">
                  <a:pos x="257" y="2"/>
                </a:cxn>
              </a:cxnLst>
              <a:rect l="0" t="0" r="r" b="b"/>
              <a:pathLst>
                <a:path w="264" h="189">
                  <a:moveTo>
                    <a:pt x="257" y="2"/>
                  </a:moveTo>
                  <a:lnTo>
                    <a:pt x="257" y="2"/>
                  </a:lnTo>
                  <a:lnTo>
                    <a:pt x="224" y="24"/>
                  </a:lnTo>
                  <a:lnTo>
                    <a:pt x="191" y="47"/>
                  </a:lnTo>
                  <a:lnTo>
                    <a:pt x="158" y="71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89" y="114"/>
                  </a:lnTo>
                  <a:lnTo>
                    <a:pt x="72" y="124"/>
                  </a:lnTo>
                  <a:lnTo>
                    <a:pt x="54" y="135"/>
                  </a:lnTo>
                  <a:lnTo>
                    <a:pt x="54" y="135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18" y="166"/>
                  </a:lnTo>
                  <a:lnTo>
                    <a:pt x="12" y="173"/>
                  </a:lnTo>
                  <a:lnTo>
                    <a:pt x="8" y="175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1" y="179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3" y="189"/>
                  </a:lnTo>
                  <a:lnTo>
                    <a:pt x="4" y="189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12" y="186"/>
                  </a:lnTo>
                  <a:lnTo>
                    <a:pt x="17" y="183"/>
                  </a:lnTo>
                  <a:lnTo>
                    <a:pt x="28" y="174"/>
                  </a:lnTo>
                  <a:lnTo>
                    <a:pt x="37" y="165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64" y="143"/>
                  </a:lnTo>
                  <a:lnTo>
                    <a:pt x="84" y="130"/>
                  </a:lnTo>
                  <a:lnTo>
                    <a:pt x="123" y="107"/>
                  </a:lnTo>
                  <a:lnTo>
                    <a:pt x="123" y="107"/>
                  </a:lnTo>
                  <a:lnTo>
                    <a:pt x="141" y="97"/>
                  </a:lnTo>
                  <a:lnTo>
                    <a:pt x="158" y="85"/>
                  </a:lnTo>
                  <a:lnTo>
                    <a:pt x="194" y="60"/>
                  </a:lnTo>
                  <a:lnTo>
                    <a:pt x="228" y="36"/>
                  </a:lnTo>
                  <a:lnTo>
                    <a:pt x="262" y="12"/>
                  </a:lnTo>
                  <a:lnTo>
                    <a:pt x="262" y="12"/>
                  </a:lnTo>
                  <a:lnTo>
                    <a:pt x="264" y="9"/>
                  </a:lnTo>
                  <a:lnTo>
                    <a:pt x="264" y="8"/>
                  </a:lnTo>
                  <a:lnTo>
                    <a:pt x="264" y="3"/>
                  </a:lnTo>
                  <a:lnTo>
                    <a:pt x="260" y="0"/>
                  </a:lnTo>
                  <a:lnTo>
                    <a:pt x="259" y="0"/>
                  </a:lnTo>
                  <a:lnTo>
                    <a:pt x="257" y="2"/>
                  </a:lnTo>
                  <a:lnTo>
                    <a:pt x="2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5" name="Freeform 304"/>
            <p:cNvSpPr>
              <a:spLocks/>
            </p:cNvSpPr>
            <p:nvPr/>
          </p:nvSpPr>
          <p:spPr bwMode="auto">
            <a:xfrm>
              <a:off x="4419601" y="1466851"/>
              <a:ext cx="95250" cy="60325"/>
            </a:xfrm>
            <a:custGeom>
              <a:avLst/>
              <a:gdLst/>
              <a:ahLst/>
              <a:cxnLst>
                <a:cxn ang="0">
                  <a:pos x="232" y="1"/>
                </a:cxn>
                <a:cxn ang="0">
                  <a:pos x="232" y="1"/>
                </a:cxn>
                <a:cxn ang="0">
                  <a:pos x="206" y="18"/>
                </a:cxn>
                <a:cxn ang="0">
                  <a:pos x="180" y="35"/>
                </a:cxn>
                <a:cxn ang="0">
                  <a:pos x="152" y="51"/>
                </a:cxn>
                <a:cxn ang="0">
                  <a:pos x="123" y="65"/>
                </a:cxn>
                <a:cxn ang="0">
                  <a:pos x="123" y="65"/>
                </a:cxn>
                <a:cxn ang="0">
                  <a:pos x="108" y="73"/>
                </a:cxn>
                <a:cxn ang="0">
                  <a:pos x="93" y="82"/>
                </a:cxn>
                <a:cxn ang="0">
                  <a:pos x="63" y="102"/>
                </a:cxn>
                <a:cxn ang="0">
                  <a:pos x="34" y="123"/>
                </a:cxn>
                <a:cxn ang="0">
                  <a:pos x="19" y="132"/>
                </a:cxn>
                <a:cxn ang="0">
                  <a:pos x="4" y="141"/>
                </a:cxn>
                <a:cxn ang="0">
                  <a:pos x="4" y="141"/>
                </a:cxn>
                <a:cxn ang="0">
                  <a:pos x="2" y="142"/>
                </a:cxn>
                <a:cxn ang="0">
                  <a:pos x="0" y="144"/>
                </a:cxn>
                <a:cxn ang="0">
                  <a:pos x="2" y="148"/>
                </a:cxn>
                <a:cxn ang="0">
                  <a:pos x="4" y="150"/>
                </a:cxn>
                <a:cxn ang="0">
                  <a:pos x="7" y="151"/>
                </a:cxn>
                <a:cxn ang="0">
                  <a:pos x="10" y="150"/>
                </a:cxn>
                <a:cxn ang="0">
                  <a:pos x="10" y="150"/>
                </a:cxn>
                <a:cxn ang="0">
                  <a:pos x="25" y="141"/>
                </a:cxn>
                <a:cxn ang="0">
                  <a:pos x="40" y="132"/>
                </a:cxn>
                <a:cxn ang="0">
                  <a:pos x="70" y="112"/>
                </a:cxn>
                <a:cxn ang="0">
                  <a:pos x="99" y="93"/>
                </a:cxn>
                <a:cxn ang="0">
                  <a:pos x="130" y="74"/>
                </a:cxn>
                <a:cxn ang="0">
                  <a:pos x="130" y="74"/>
                </a:cxn>
                <a:cxn ang="0">
                  <a:pos x="185" y="44"/>
                </a:cxn>
                <a:cxn ang="0">
                  <a:pos x="211" y="27"/>
                </a:cxn>
                <a:cxn ang="0">
                  <a:pos x="238" y="10"/>
                </a:cxn>
                <a:cxn ang="0">
                  <a:pos x="238" y="10"/>
                </a:cxn>
                <a:cxn ang="0">
                  <a:pos x="240" y="9"/>
                </a:cxn>
                <a:cxn ang="0">
                  <a:pos x="240" y="6"/>
                </a:cxn>
                <a:cxn ang="0">
                  <a:pos x="240" y="2"/>
                </a:cxn>
                <a:cxn ang="0">
                  <a:pos x="238" y="1"/>
                </a:cxn>
                <a:cxn ang="0">
                  <a:pos x="236" y="0"/>
                </a:cxn>
                <a:cxn ang="0">
                  <a:pos x="235" y="0"/>
                </a:cxn>
                <a:cxn ang="0">
                  <a:pos x="232" y="1"/>
                </a:cxn>
                <a:cxn ang="0">
                  <a:pos x="232" y="1"/>
                </a:cxn>
              </a:cxnLst>
              <a:rect l="0" t="0" r="r" b="b"/>
              <a:pathLst>
                <a:path w="240" h="151">
                  <a:moveTo>
                    <a:pt x="232" y="1"/>
                  </a:moveTo>
                  <a:lnTo>
                    <a:pt x="232" y="1"/>
                  </a:lnTo>
                  <a:lnTo>
                    <a:pt x="206" y="18"/>
                  </a:lnTo>
                  <a:lnTo>
                    <a:pt x="180" y="35"/>
                  </a:lnTo>
                  <a:lnTo>
                    <a:pt x="152" y="51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08" y="73"/>
                  </a:lnTo>
                  <a:lnTo>
                    <a:pt x="93" y="82"/>
                  </a:lnTo>
                  <a:lnTo>
                    <a:pt x="63" y="102"/>
                  </a:lnTo>
                  <a:lnTo>
                    <a:pt x="34" y="123"/>
                  </a:lnTo>
                  <a:lnTo>
                    <a:pt x="19" y="132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2" y="142"/>
                  </a:lnTo>
                  <a:lnTo>
                    <a:pt x="0" y="144"/>
                  </a:lnTo>
                  <a:lnTo>
                    <a:pt x="2" y="148"/>
                  </a:lnTo>
                  <a:lnTo>
                    <a:pt x="4" y="150"/>
                  </a:lnTo>
                  <a:lnTo>
                    <a:pt x="7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25" y="141"/>
                  </a:lnTo>
                  <a:lnTo>
                    <a:pt x="40" y="132"/>
                  </a:lnTo>
                  <a:lnTo>
                    <a:pt x="70" y="112"/>
                  </a:lnTo>
                  <a:lnTo>
                    <a:pt x="99" y="9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85" y="44"/>
                  </a:lnTo>
                  <a:lnTo>
                    <a:pt x="211" y="27"/>
                  </a:lnTo>
                  <a:lnTo>
                    <a:pt x="238" y="10"/>
                  </a:lnTo>
                  <a:lnTo>
                    <a:pt x="238" y="10"/>
                  </a:lnTo>
                  <a:lnTo>
                    <a:pt x="240" y="9"/>
                  </a:lnTo>
                  <a:lnTo>
                    <a:pt x="240" y="6"/>
                  </a:lnTo>
                  <a:lnTo>
                    <a:pt x="240" y="2"/>
                  </a:lnTo>
                  <a:lnTo>
                    <a:pt x="238" y="1"/>
                  </a:lnTo>
                  <a:lnTo>
                    <a:pt x="236" y="0"/>
                  </a:lnTo>
                  <a:lnTo>
                    <a:pt x="235" y="0"/>
                  </a:lnTo>
                  <a:lnTo>
                    <a:pt x="232" y="1"/>
                  </a:lnTo>
                  <a:lnTo>
                    <a:pt x="23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6" name="Freeform 305"/>
            <p:cNvSpPr>
              <a:spLocks/>
            </p:cNvSpPr>
            <p:nvPr/>
          </p:nvSpPr>
          <p:spPr bwMode="auto">
            <a:xfrm>
              <a:off x="4440239" y="1401763"/>
              <a:ext cx="50800" cy="34925"/>
            </a:xfrm>
            <a:custGeom>
              <a:avLst/>
              <a:gdLst/>
              <a:ahLst/>
              <a:cxnLst>
                <a:cxn ang="0">
                  <a:pos x="117" y="1"/>
                </a:cxn>
                <a:cxn ang="0">
                  <a:pos x="117" y="1"/>
                </a:cxn>
                <a:cxn ang="0">
                  <a:pos x="104" y="10"/>
                </a:cxn>
                <a:cxn ang="0">
                  <a:pos x="89" y="19"/>
                </a:cxn>
                <a:cxn ang="0">
                  <a:pos x="73" y="27"/>
                </a:cxn>
                <a:cxn ang="0">
                  <a:pos x="57" y="35"/>
                </a:cxn>
                <a:cxn ang="0">
                  <a:pos x="57" y="35"/>
                </a:cxn>
                <a:cxn ang="0">
                  <a:pos x="42" y="43"/>
                </a:cxn>
                <a:cxn ang="0">
                  <a:pos x="27" y="52"/>
                </a:cxn>
                <a:cxn ang="0">
                  <a:pos x="14" y="62"/>
                </a:cxn>
                <a:cxn ang="0">
                  <a:pos x="1" y="75"/>
                </a:cxn>
                <a:cxn ang="0">
                  <a:pos x="1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3"/>
                </a:cxn>
                <a:cxn ang="0">
                  <a:pos x="5" y="85"/>
                </a:cxn>
                <a:cxn ang="0">
                  <a:pos x="8" y="85"/>
                </a:cxn>
                <a:cxn ang="0">
                  <a:pos x="9" y="83"/>
                </a:cxn>
                <a:cxn ang="0">
                  <a:pos x="9" y="83"/>
                </a:cxn>
                <a:cxn ang="0">
                  <a:pos x="22" y="72"/>
                </a:cxn>
                <a:cxn ang="0">
                  <a:pos x="36" y="61"/>
                </a:cxn>
                <a:cxn ang="0">
                  <a:pos x="51" y="52"/>
                </a:cxn>
                <a:cxn ang="0">
                  <a:pos x="66" y="44"/>
                </a:cxn>
                <a:cxn ang="0">
                  <a:pos x="98" y="28"/>
                </a:cxn>
                <a:cxn ang="0">
                  <a:pos x="112" y="19"/>
                </a:cxn>
                <a:cxn ang="0">
                  <a:pos x="127" y="9"/>
                </a:cxn>
                <a:cxn ang="0">
                  <a:pos x="127" y="9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8" y="4"/>
                </a:cxn>
                <a:cxn ang="0">
                  <a:pos x="127" y="1"/>
                </a:cxn>
                <a:cxn ang="0">
                  <a:pos x="123" y="0"/>
                </a:cxn>
                <a:cxn ang="0">
                  <a:pos x="120" y="0"/>
                </a:cxn>
                <a:cxn ang="0">
                  <a:pos x="117" y="1"/>
                </a:cxn>
                <a:cxn ang="0">
                  <a:pos x="117" y="1"/>
                </a:cxn>
              </a:cxnLst>
              <a:rect l="0" t="0" r="r" b="b"/>
              <a:pathLst>
                <a:path w="128" h="85">
                  <a:moveTo>
                    <a:pt x="117" y="1"/>
                  </a:moveTo>
                  <a:lnTo>
                    <a:pt x="117" y="1"/>
                  </a:lnTo>
                  <a:lnTo>
                    <a:pt x="104" y="10"/>
                  </a:lnTo>
                  <a:lnTo>
                    <a:pt x="89" y="19"/>
                  </a:lnTo>
                  <a:lnTo>
                    <a:pt x="73" y="27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42" y="43"/>
                  </a:lnTo>
                  <a:lnTo>
                    <a:pt x="27" y="52"/>
                  </a:lnTo>
                  <a:lnTo>
                    <a:pt x="14" y="62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22" y="72"/>
                  </a:lnTo>
                  <a:lnTo>
                    <a:pt x="36" y="61"/>
                  </a:lnTo>
                  <a:lnTo>
                    <a:pt x="51" y="52"/>
                  </a:lnTo>
                  <a:lnTo>
                    <a:pt x="66" y="44"/>
                  </a:lnTo>
                  <a:lnTo>
                    <a:pt x="98" y="28"/>
                  </a:lnTo>
                  <a:lnTo>
                    <a:pt x="112" y="19"/>
                  </a:lnTo>
                  <a:lnTo>
                    <a:pt x="127" y="9"/>
                  </a:lnTo>
                  <a:lnTo>
                    <a:pt x="127" y="9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8" y="4"/>
                  </a:lnTo>
                  <a:lnTo>
                    <a:pt x="127" y="1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17" y="1"/>
                  </a:lnTo>
                  <a:lnTo>
                    <a:pt x="11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7" name="Freeform 306"/>
            <p:cNvSpPr>
              <a:spLocks/>
            </p:cNvSpPr>
            <p:nvPr/>
          </p:nvSpPr>
          <p:spPr bwMode="auto">
            <a:xfrm>
              <a:off x="4240214" y="1582738"/>
              <a:ext cx="63500" cy="41275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151" y="0"/>
                </a:cxn>
                <a:cxn ang="0">
                  <a:pos x="109" y="25"/>
                </a:cxn>
                <a:cxn ang="0">
                  <a:pos x="88" y="37"/>
                </a:cxn>
                <a:cxn ang="0">
                  <a:pos x="66" y="49"/>
                </a:cxn>
                <a:cxn ang="0">
                  <a:pos x="66" y="49"/>
                </a:cxn>
                <a:cxn ang="0">
                  <a:pos x="49" y="58"/>
                </a:cxn>
                <a:cxn ang="0">
                  <a:pos x="31" y="70"/>
                </a:cxn>
                <a:cxn ang="0">
                  <a:pos x="14" y="83"/>
                </a:cxn>
                <a:cxn ang="0">
                  <a:pos x="6" y="89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0" y="100"/>
                </a:cxn>
                <a:cxn ang="0">
                  <a:pos x="0" y="101"/>
                </a:cxn>
                <a:cxn ang="0">
                  <a:pos x="3" y="105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1" y="102"/>
                </a:cxn>
                <a:cxn ang="0">
                  <a:pos x="11" y="102"/>
                </a:cxn>
                <a:cxn ang="0">
                  <a:pos x="17" y="95"/>
                </a:cxn>
                <a:cxn ang="0">
                  <a:pos x="27" y="88"/>
                </a:cxn>
                <a:cxn ang="0">
                  <a:pos x="46" y="76"/>
                </a:cxn>
                <a:cxn ang="0">
                  <a:pos x="46" y="76"/>
                </a:cxn>
                <a:cxn ang="0">
                  <a:pos x="67" y="63"/>
                </a:cxn>
                <a:cxn ang="0">
                  <a:pos x="88" y="50"/>
                </a:cxn>
                <a:cxn ang="0">
                  <a:pos x="88" y="50"/>
                </a:cxn>
                <a:cxn ang="0">
                  <a:pos x="106" y="41"/>
                </a:cxn>
                <a:cxn ang="0">
                  <a:pos x="123" y="30"/>
                </a:cxn>
                <a:cxn ang="0">
                  <a:pos x="157" y="11"/>
                </a:cxn>
                <a:cxn ang="0">
                  <a:pos x="157" y="11"/>
                </a:cxn>
                <a:cxn ang="0">
                  <a:pos x="159" y="8"/>
                </a:cxn>
                <a:cxn ang="0">
                  <a:pos x="160" y="7"/>
                </a:cxn>
                <a:cxn ang="0">
                  <a:pos x="159" y="3"/>
                </a:cxn>
                <a:cxn ang="0">
                  <a:pos x="156" y="0"/>
                </a:cxn>
                <a:cxn ang="0">
                  <a:pos x="153" y="0"/>
                </a:cxn>
                <a:cxn ang="0">
                  <a:pos x="151" y="0"/>
                </a:cxn>
                <a:cxn ang="0">
                  <a:pos x="151" y="0"/>
                </a:cxn>
              </a:cxnLst>
              <a:rect l="0" t="0" r="r" b="b"/>
              <a:pathLst>
                <a:path w="160" h="105">
                  <a:moveTo>
                    <a:pt x="151" y="0"/>
                  </a:moveTo>
                  <a:lnTo>
                    <a:pt x="151" y="0"/>
                  </a:lnTo>
                  <a:lnTo>
                    <a:pt x="109" y="25"/>
                  </a:lnTo>
                  <a:lnTo>
                    <a:pt x="88" y="37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49" y="58"/>
                  </a:lnTo>
                  <a:lnTo>
                    <a:pt x="31" y="70"/>
                  </a:lnTo>
                  <a:lnTo>
                    <a:pt x="14" y="83"/>
                  </a:lnTo>
                  <a:lnTo>
                    <a:pt x="6" y="89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0" y="101"/>
                  </a:lnTo>
                  <a:lnTo>
                    <a:pt x="3" y="105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1" y="102"/>
                  </a:lnTo>
                  <a:lnTo>
                    <a:pt x="11" y="102"/>
                  </a:lnTo>
                  <a:lnTo>
                    <a:pt x="17" y="95"/>
                  </a:lnTo>
                  <a:lnTo>
                    <a:pt x="27" y="88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67" y="63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106" y="41"/>
                  </a:lnTo>
                  <a:lnTo>
                    <a:pt x="123" y="30"/>
                  </a:lnTo>
                  <a:lnTo>
                    <a:pt x="157" y="11"/>
                  </a:lnTo>
                  <a:lnTo>
                    <a:pt x="157" y="11"/>
                  </a:lnTo>
                  <a:lnTo>
                    <a:pt x="159" y="8"/>
                  </a:lnTo>
                  <a:lnTo>
                    <a:pt x="160" y="7"/>
                  </a:lnTo>
                  <a:lnTo>
                    <a:pt x="159" y="3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51" y="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8" name="Freeform 307"/>
            <p:cNvSpPr>
              <a:spLocks/>
            </p:cNvSpPr>
            <p:nvPr/>
          </p:nvSpPr>
          <p:spPr bwMode="auto">
            <a:xfrm>
              <a:off x="4257676" y="1597026"/>
              <a:ext cx="92075" cy="6032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12" y="8"/>
                </a:cxn>
                <a:cxn ang="0">
                  <a:pos x="197" y="16"/>
                </a:cxn>
                <a:cxn ang="0">
                  <a:pos x="184" y="22"/>
                </a:cxn>
                <a:cxn ang="0">
                  <a:pos x="171" y="30"/>
                </a:cxn>
                <a:cxn ang="0">
                  <a:pos x="171" y="30"/>
                </a:cxn>
                <a:cxn ang="0">
                  <a:pos x="141" y="52"/>
                </a:cxn>
                <a:cxn ang="0">
                  <a:pos x="125" y="63"/>
                </a:cxn>
                <a:cxn ang="0">
                  <a:pos x="109" y="73"/>
                </a:cxn>
                <a:cxn ang="0">
                  <a:pos x="109" y="73"/>
                </a:cxn>
                <a:cxn ang="0">
                  <a:pos x="82" y="90"/>
                </a:cxn>
                <a:cxn ang="0">
                  <a:pos x="55" y="107"/>
                </a:cxn>
                <a:cxn ang="0">
                  <a:pos x="55" y="107"/>
                </a:cxn>
                <a:cxn ang="0">
                  <a:pos x="30" y="126"/>
                </a:cxn>
                <a:cxn ang="0">
                  <a:pos x="17" y="133"/>
                </a:cxn>
                <a:cxn ang="0">
                  <a:pos x="10" y="137"/>
                </a:cxn>
                <a:cxn ang="0">
                  <a:pos x="4" y="140"/>
                </a:cxn>
                <a:cxn ang="0">
                  <a:pos x="4" y="140"/>
                </a:cxn>
                <a:cxn ang="0">
                  <a:pos x="1" y="141"/>
                </a:cxn>
                <a:cxn ang="0">
                  <a:pos x="0" y="143"/>
                </a:cxn>
                <a:cxn ang="0">
                  <a:pos x="0" y="148"/>
                </a:cxn>
                <a:cxn ang="0">
                  <a:pos x="1" y="150"/>
                </a:cxn>
                <a:cxn ang="0">
                  <a:pos x="4" y="152"/>
                </a:cxn>
                <a:cxn ang="0">
                  <a:pos x="6" y="150"/>
                </a:cxn>
                <a:cxn ang="0">
                  <a:pos x="6" y="150"/>
                </a:cxn>
                <a:cxn ang="0">
                  <a:pos x="17" y="146"/>
                </a:cxn>
                <a:cxn ang="0">
                  <a:pos x="26" y="140"/>
                </a:cxn>
                <a:cxn ang="0">
                  <a:pos x="44" y="127"/>
                </a:cxn>
                <a:cxn ang="0">
                  <a:pos x="44" y="127"/>
                </a:cxn>
                <a:cxn ang="0">
                  <a:pos x="75" y="107"/>
                </a:cxn>
                <a:cxn ang="0">
                  <a:pos x="108" y="88"/>
                </a:cxn>
                <a:cxn ang="0">
                  <a:pos x="108" y="88"/>
                </a:cxn>
                <a:cxn ang="0">
                  <a:pos x="124" y="78"/>
                </a:cxn>
                <a:cxn ang="0">
                  <a:pos x="140" y="67"/>
                </a:cxn>
                <a:cxn ang="0">
                  <a:pos x="168" y="46"/>
                </a:cxn>
                <a:cxn ang="0">
                  <a:pos x="168" y="46"/>
                </a:cxn>
                <a:cxn ang="0">
                  <a:pos x="184" y="35"/>
                </a:cxn>
                <a:cxn ang="0">
                  <a:pos x="200" y="27"/>
                </a:cxn>
                <a:cxn ang="0">
                  <a:pos x="215" y="20"/>
                </a:cxn>
                <a:cxn ang="0">
                  <a:pos x="230" y="10"/>
                </a:cxn>
                <a:cxn ang="0">
                  <a:pos x="230" y="10"/>
                </a:cxn>
                <a:cxn ang="0">
                  <a:pos x="231" y="9"/>
                </a:cxn>
                <a:cxn ang="0">
                  <a:pos x="232" y="7"/>
                </a:cxn>
                <a:cxn ang="0">
                  <a:pos x="231" y="3"/>
                </a:cxn>
                <a:cxn ang="0">
                  <a:pos x="229" y="0"/>
                </a:cxn>
                <a:cxn ang="0">
                  <a:pos x="226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2" h="152">
                  <a:moveTo>
                    <a:pt x="225" y="1"/>
                  </a:moveTo>
                  <a:lnTo>
                    <a:pt x="225" y="1"/>
                  </a:lnTo>
                  <a:lnTo>
                    <a:pt x="212" y="8"/>
                  </a:lnTo>
                  <a:lnTo>
                    <a:pt x="197" y="16"/>
                  </a:lnTo>
                  <a:lnTo>
                    <a:pt x="184" y="22"/>
                  </a:lnTo>
                  <a:lnTo>
                    <a:pt x="171" y="30"/>
                  </a:lnTo>
                  <a:lnTo>
                    <a:pt x="171" y="30"/>
                  </a:lnTo>
                  <a:lnTo>
                    <a:pt x="141" y="52"/>
                  </a:lnTo>
                  <a:lnTo>
                    <a:pt x="125" y="6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82" y="90"/>
                  </a:lnTo>
                  <a:lnTo>
                    <a:pt x="55" y="107"/>
                  </a:lnTo>
                  <a:lnTo>
                    <a:pt x="55" y="107"/>
                  </a:lnTo>
                  <a:lnTo>
                    <a:pt x="30" y="126"/>
                  </a:lnTo>
                  <a:lnTo>
                    <a:pt x="17" y="133"/>
                  </a:lnTo>
                  <a:lnTo>
                    <a:pt x="10" y="137"/>
                  </a:lnTo>
                  <a:lnTo>
                    <a:pt x="4" y="140"/>
                  </a:lnTo>
                  <a:lnTo>
                    <a:pt x="4" y="140"/>
                  </a:lnTo>
                  <a:lnTo>
                    <a:pt x="1" y="141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1" y="150"/>
                  </a:lnTo>
                  <a:lnTo>
                    <a:pt x="4" y="152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17" y="146"/>
                  </a:lnTo>
                  <a:lnTo>
                    <a:pt x="26" y="140"/>
                  </a:lnTo>
                  <a:lnTo>
                    <a:pt x="44" y="127"/>
                  </a:lnTo>
                  <a:lnTo>
                    <a:pt x="44" y="127"/>
                  </a:lnTo>
                  <a:lnTo>
                    <a:pt x="75" y="10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24" y="78"/>
                  </a:lnTo>
                  <a:lnTo>
                    <a:pt x="140" y="67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84" y="35"/>
                  </a:lnTo>
                  <a:lnTo>
                    <a:pt x="200" y="27"/>
                  </a:lnTo>
                  <a:lnTo>
                    <a:pt x="215" y="20"/>
                  </a:lnTo>
                  <a:lnTo>
                    <a:pt x="230" y="10"/>
                  </a:lnTo>
                  <a:lnTo>
                    <a:pt x="230" y="10"/>
                  </a:lnTo>
                  <a:lnTo>
                    <a:pt x="231" y="9"/>
                  </a:lnTo>
                  <a:lnTo>
                    <a:pt x="232" y="7"/>
                  </a:lnTo>
                  <a:lnTo>
                    <a:pt x="231" y="3"/>
                  </a:lnTo>
                  <a:lnTo>
                    <a:pt x="229" y="0"/>
                  </a:lnTo>
                  <a:lnTo>
                    <a:pt x="226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9" name="Freeform 308"/>
            <p:cNvSpPr>
              <a:spLocks noEditPoints="1"/>
            </p:cNvSpPr>
            <p:nvPr/>
          </p:nvSpPr>
          <p:spPr bwMode="auto">
            <a:xfrm>
              <a:off x="4219576" y="1004888"/>
              <a:ext cx="655638" cy="687388"/>
            </a:xfrm>
            <a:custGeom>
              <a:avLst/>
              <a:gdLst/>
              <a:ahLst/>
              <a:cxnLst>
                <a:cxn ang="0">
                  <a:pos x="516" y="1727"/>
                </a:cxn>
                <a:cxn ang="0">
                  <a:pos x="222" y="1701"/>
                </a:cxn>
                <a:cxn ang="0">
                  <a:pos x="54" y="1637"/>
                </a:cxn>
                <a:cxn ang="0">
                  <a:pos x="15" y="1577"/>
                </a:cxn>
                <a:cxn ang="0">
                  <a:pos x="12" y="1510"/>
                </a:cxn>
                <a:cxn ang="0">
                  <a:pos x="17" y="1363"/>
                </a:cxn>
                <a:cxn ang="0">
                  <a:pos x="8" y="1187"/>
                </a:cxn>
                <a:cxn ang="0">
                  <a:pos x="7" y="803"/>
                </a:cxn>
                <a:cxn ang="0">
                  <a:pos x="20" y="187"/>
                </a:cxn>
                <a:cxn ang="0">
                  <a:pos x="89" y="39"/>
                </a:cxn>
                <a:cxn ang="0">
                  <a:pos x="168" y="9"/>
                </a:cxn>
                <a:cxn ang="0">
                  <a:pos x="274" y="8"/>
                </a:cxn>
                <a:cxn ang="0">
                  <a:pos x="879" y="0"/>
                </a:cxn>
                <a:cxn ang="0">
                  <a:pos x="1429" y="17"/>
                </a:cxn>
                <a:cxn ang="0">
                  <a:pos x="1570" y="53"/>
                </a:cxn>
                <a:cxn ang="0">
                  <a:pos x="1612" y="120"/>
                </a:cxn>
                <a:cxn ang="0">
                  <a:pos x="1627" y="203"/>
                </a:cxn>
                <a:cxn ang="0">
                  <a:pos x="1633" y="230"/>
                </a:cxn>
                <a:cxn ang="0">
                  <a:pos x="1622" y="580"/>
                </a:cxn>
                <a:cxn ang="0">
                  <a:pos x="1651" y="825"/>
                </a:cxn>
                <a:cxn ang="0">
                  <a:pos x="1648" y="979"/>
                </a:cxn>
                <a:cxn ang="0">
                  <a:pos x="1647" y="1178"/>
                </a:cxn>
                <a:cxn ang="0">
                  <a:pos x="1639" y="1351"/>
                </a:cxn>
                <a:cxn ang="0">
                  <a:pos x="1643" y="1455"/>
                </a:cxn>
                <a:cxn ang="0">
                  <a:pos x="1630" y="1595"/>
                </a:cxn>
                <a:cxn ang="0">
                  <a:pos x="1589" y="1653"/>
                </a:cxn>
                <a:cxn ang="0">
                  <a:pos x="1448" y="1716"/>
                </a:cxn>
                <a:cxn ang="0">
                  <a:pos x="1133" y="1730"/>
                </a:cxn>
                <a:cxn ang="0">
                  <a:pos x="1269" y="1682"/>
                </a:cxn>
                <a:cxn ang="0">
                  <a:pos x="1421" y="1672"/>
                </a:cxn>
                <a:cxn ang="0">
                  <a:pos x="1533" y="1637"/>
                </a:cxn>
                <a:cxn ang="0">
                  <a:pos x="1586" y="1570"/>
                </a:cxn>
                <a:cxn ang="0">
                  <a:pos x="1595" y="1450"/>
                </a:cxn>
                <a:cxn ang="0">
                  <a:pos x="1597" y="1157"/>
                </a:cxn>
                <a:cxn ang="0">
                  <a:pos x="1604" y="856"/>
                </a:cxn>
                <a:cxn ang="0">
                  <a:pos x="1583" y="645"/>
                </a:cxn>
                <a:cxn ang="0">
                  <a:pos x="1578" y="426"/>
                </a:cxn>
                <a:cxn ang="0">
                  <a:pos x="1578" y="208"/>
                </a:cxn>
                <a:cxn ang="0">
                  <a:pos x="1558" y="111"/>
                </a:cxn>
                <a:cxn ang="0">
                  <a:pos x="1485" y="74"/>
                </a:cxn>
                <a:cxn ang="0">
                  <a:pos x="1329" y="56"/>
                </a:cxn>
                <a:cxn ang="0">
                  <a:pos x="754" y="50"/>
                </a:cxn>
                <a:cxn ang="0">
                  <a:pos x="344" y="55"/>
                </a:cxn>
                <a:cxn ang="0">
                  <a:pos x="195" y="57"/>
                </a:cxn>
                <a:cxn ang="0">
                  <a:pos x="106" y="98"/>
                </a:cxn>
                <a:cxn ang="0">
                  <a:pos x="68" y="186"/>
                </a:cxn>
                <a:cxn ang="0">
                  <a:pos x="58" y="567"/>
                </a:cxn>
                <a:cxn ang="0">
                  <a:pos x="51" y="890"/>
                </a:cxn>
                <a:cxn ang="0">
                  <a:pos x="58" y="1202"/>
                </a:cxn>
                <a:cxn ang="0">
                  <a:pos x="66" y="1344"/>
                </a:cxn>
                <a:cxn ang="0">
                  <a:pos x="64" y="1522"/>
                </a:cxn>
                <a:cxn ang="0">
                  <a:pos x="80" y="1598"/>
                </a:cxn>
                <a:cxn ang="0">
                  <a:pos x="153" y="1638"/>
                </a:cxn>
                <a:cxn ang="0">
                  <a:pos x="369" y="1675"/>
                </a:cxn>
                <a:cxn ang="0">
                  <a:pos x="557" y="1680"/>
                </a:cxn>
              </a:cxnLst>
              <a:rect l="0" t="0" r="r" b="b"/>
              <a:pathLst>
                <a:path w="1651" h="1730">
                  <a:moveTo>
                    <a:pt x="1133" y="1730"/>
                  </a:moveTo>
                  <a:lnTo>
                    <a:pt x="1133" y="1730"/>
                  </a:lnTo>
                  <a:lnTo>
                    <a:pt x="973" y="1729"/>
                  </a:lnTo>
                  <a:lnTo>
                    <a:pt x="973" y="1729"/>
                  </a:lnTo>
                  <a:lnTo>
                    <a:pt x="835" y="1727"/>
                  </a:lnTo>
                  <a:lnTo>
                    <a:pt x="516" y="1727"/>
                  </a:lnTo>
                  <a:lnTo>
                    <a:pt x="516" y="1727"/>
                  </a:lnTo>
                  <a:lnTo>
                    <a:pt x="480" y="1726"/>
                  </a:lnTo>
                  <a:lnTo>
                    <a:pt x="446" y="1725"/>
                  </a:lnTo>
                  <a:lnTo>
                    <a:pt x="377" y="1720"/>
                  </a:lnTo>
                  <a:lnTo>
                    <a:pt x="309" y="1712"/>
                  </a:lnTo>
                  <a:lnTo>
                    <a:pt x="239" y="1704"/>
                  </a:lnTo>
                  <a:lnTo>
                    <a:pt x="222" y="1701"/>
                  </a:lnTo>
                  <a:lnTo>
                    <a:pt x="222" y="1701"/>
                  </a:lnTo>
                  <a:lnTo>
                    <a:pt x="192" y="1696"/>
                  </a:lnTo>
                  <a:lnTo>
                    <a:pt x="165" y="1691"/>
                  </a:lnTo>
                  <a:lnTo>
                    <a:pt x="139" y="1683"/>
                  </a:lnTo>
                  <a:lnTo>
                    <a:pt x="115" y="1674"/>
                  </a:lnTo>
                  <a:lnTo>
                    <a:pt x="93" y="1663"/>
                  </a:lnTo>
                  <a:lnTo>
                    <a:pt x="72" y="1652"/>
                  </a:lnTo>
                  <a:lnTo>
                    <a:pt x="54" y="1637"/>
                  </a:lnTo>
                  <a:lnTo>
                    <a:pt x="37" y="1623"/>
                  </a:lnTo>
                  <a:lnTo>
                    <a:pt x="37" y="1623"/>
                  </a:lnTo>
                  <a:lnTo>
                    <a:pt x="30" y="1615"/>
                  </a:lnTo>
                  <a:lnTo>
                    <a:pt x="25" y="1606"/>
                  </a:lnTo>
                  <a:lnTo>
                    <a:pt x="20" y="1597"/>
                  </a:lnTo>
                  <a:lnTo>
                    <a:pt x="17" y="1586"/>
                  </a:lnTo>
                  <a:lnTo>
                    <a:pt x="15" y="1577"/>
                  </a:lnTo>
                  <a:lnTo>
                    <a:pt x="13" y="1567"/>
                  </a:lnTo>
                  <a:lnTo>
                    <a:pt x="13" y="1557"/>
                  </a:lnTo>
                  <a:lnTo>
                    <a:pt x="15" y="1548"/>
                  </a:lnTo>
                  <a:lnTo>
                    <a:pt x="15" y="1548"/>
                  </a:lnTo>
                  <a:lnTo>
                    <a:pt x="15" y="1538"/>
                  </a:lnTo>
                  <a:lnTo>
                    <a:pt x="15" y="1529"/>
                  </a:lnTo>
                  <a:lnTo>
                    <a:pt x="12" y="1510"/>
                  </a:lnTo>
                  <a:lnTo>
                    <a:pt x="12" y="1510"/>
                  </a:lnTo>
                  <a:lnTo>
                    <a:pt x="12" y="1492"/>
                  </a:lnTo>
                  <a:lnTo>
                    <a:pt x="13" y="1458"/>
                  </a:lnTo>
                  <a:lnTo>
                    <a:pt x="17" y="1393"/>
                  </a:lnTo>
                  <a:lnTo>
                    <a:pt x="17" y="1393"/>
                  </a:lnTo>
                  <a:lnTo>
                    <a:pt x="17" y="1363"/>
                  </a:lnTo>
                  <a:lnTo>
                    <a:pt x="17" y="1363"/>
                  </a:lnTo>
                  <a:lnTo>
                    <a:pt x="16" y="1327"/>
                  </a:lnTo>
                  <a:lnTo>
                    <a:pt x="13" y="1292"/>
                  </a:lnTo>
                  <a:lnTo>
                    <a:pt x="13" y="1292"/>
                  </a:lnTo>
                  <a:lnTo>
                    <a:pt x="11" y="1258"/>
                  </a:lnTo>
                  <a:lnTo>
                    <a:pt x="9" y="1224"/>
                  </a:lnTo>
                  <a:lnTo>
                    <a:pt x="9" y="1224"/>
                  </a:lnTo>
                  <a:lnTo>
                    <a:pt x="8" y="1187"/>
                  </a:lnTo>
                  <a:lnTo>
                    <a:pt x="7" y="1151"/>
                  </a:lnTo>
                  <a:lnTo>
                    <a:pt x="0" y="1080"/>
                  </a:lnTo>
                  <a:lnTo>
                    <a:pt x="0" y="1080"/>
                  </a:lnTo>
                  <a:lnTo>
                    <a:pt x="0" y="1050"/>
                  </a:lnTo>
                  <a:lnTo>
                    <a:pt x="0" y="1008"/>
                  </a:lnTo>
                  <a:lnTo>
                    <a:pt x="3" y="904"/>
                  </a:lnTo>
                  <a:lnTo>
                    <a:pt x="7" y="803"/>
                  </a:lnTo>
                  <a:lnTo>
                    <a:pt x="9" y="747"/>
                  </a:lnTo>
                  <a:lnTo>
                    <a:pt x="9" y="747"/>
                  </a:lnTo>
                  <a:lnTo>
                    <a:pt x="13" y="503"/>
                  </a:lnTo>
                  <a:lnTo>
                    <a:pt x="16" y="323"/>
                  </a:lnTo>
                  <a:lnTo>
                    <a:pt x="18" y="212"/>
                  </a:lnTo>
                  <a:lnTo>
                    <a:pt x="18" y="212"/>
                  </a:lnTo>
                  <a:lnTo>
                    <a:pt x="20" y="187"/>
                  </a:lnTo>
                  <a:lnTo>
                    <a:pt x="24" y="163"/>
                  </a:lnTo>
                  <a:lnTo>
                    <a:pt x="30" y="141"/>
                  </a:lnTo>
                  <a:lnTo>
                    <a:pt x="38" y="118"/>
                  </a:lnTo>
                  <a:lnTo>
                    <a:pt x="49" y="97"/>
                  </a:lnTo>
                  <a:lnTo>
                    <a:pt x="60" y="76"/>
                  </a:lnTo>
                  <a:lnTo>
                    <a:pt x="73" y="56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94" y="34"/>
                  </a:lnTo>
                  <a:lnTo>
                    <a:pt x="100" y="29"/>
                  </a:lnTo>
                  <a:lnTo>
                    <a:pt x="114" y="22"/>
                  </a:lnTo>
                  <a:lnTo>
                    <a:pt x="131" y="17"/>
                  </a:lnTo>
                  <a:lnTo>
                    <a:pt x="148" y="13"/>
                  </a:lnTo>
                  <a:lnTo>
                    <a:pt x="168" y="9"/>
                  </a:lnTo>
                  <a:lnTo>
                    <a:pt x="186" y="8"/>
                  </a:lnTo>
                  <a:lnTo>
                    <a:pt x="222" y="8"/>
                  </a:lnTo>
                  <a:lnTo>
                    <a:pt x="222" y="8"/>
                  </a:lnTo>
                  <a:lnTo>
                    <a:pt x="253" y="8"/>
                  </a:lnTo>
                  <a:lnTo>
                    <a:pt x="253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423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720" y="1"/>
                  </a:lnTo>
                  <a:lnTo>
                    <a:pt x="869" y="0"/>
                  </a:lnTo>
                  <a:lnTo>
                    <a:pt x="879" y="0"/>
                  </a:lnTo>
                  <a:lnTo>
                    <a:pt x="879" y="0"/>
                  </a:lnTo>
                  <a:lnTo>
                    <a:pt x="1015" y="0"/>
                  </a:lnTo>
                  <a:lnTo>
                    <a:pt x="1153" y="2"/>
                  </a:lnTo>
                  <a:lnTo>
                    <a:pt x="1222" y="4"/>
                  </a:lnTo>
                  <a:lnTo>
                    <a:pt x="1290" y="6"/>
                  </a:lnTo>
                  <a:lnTo>
                    <a:pt x="1359" y="12"/>
                  </a:lnTo>
                  <a:lnTo>
                    <a:pt x="1429" y="17"/>
                  </a:lnTo>
                  <a:lnTo>
                    <a:pt x="1429" y="17"/>
                  </a:lnTo>
                  <a:lnTo>
                    <a:pt x="1464" y="21"/>
                  </a:lnTo>
                  <a:lnTo>
                    <a:pt x="1483" y="23"/>
                  </a:lnTo>
                  <a:lnTo>
                    <a:pt x="1504" y="27"/>
                  </a:lnTo>
                  <a:lnTo>
                    <a:pt x="1525" y="33"/>
                  </a:lnTo>
                  <a:lnTo>
                    <a:pt x="1545" y="40"/>
                  </a:lnTo>
                  <a:lnTo>
                    <a:pt x="1562" y="50"/>
                  </a:lnTo>
                  <a:lnTo>
                    <a:pt x="1570" y="53"/>
                  </a:lnTo>
                  <a:lnTo>
                    <a:pt x="1576" y="60"/>
                  </a:lnTo>
                  <a:lnTo>
                    <a:pt x="1576" y="60"/>
                  </a:lnTo>
                  <a:lnTo>
                    <a:pt x="1587" y="72"/>
                  </a:lnTo>
                  <a:lnTo>
                    <a:pt x="1596" y="84"/>
                  </a:lnTo>
                  <a:lnTo>
                    <a:pt x="1603" y="95"/>
                  </a:lnTo>
                  <a:lnTo>
                    <a:pt x="1608" y="107"/>
                  </a:lnTo>
                  <a:lnTo>
                    <a:pt x="1612" y="120"/>
                  </a:lnTo>
                  <a:lnTo>
                    <a:pt x="1616" y="133"/>
                  </a:lnTo>
                  <a:lnTo>
                    <a:pt x="1620" y="161"/>
                  </a:lnTo>
                  <a:lnTo>
                    <a:pt x="1620" y="161"/>
                  </a:lnTo>
                  <a:lnTo>
                    <a:pt x="1622" y="180"/>
                  </a:lnTo>
                  <a:lnTo>
                    <a:pt x="1626" y="200"/>
                  </a:lnTo>
                  <a:lnTo>
                    <a:pt x="1627" y="201"/>
                  </a:lnTo>
                  <a:lnTo>
                    <a:pt x="1627" y="203"/>
                  </a:lnTo>
                  <a:lnTo>
                    <a:pt x="1627" y="203"/>
                  </a:lnTo>
                  <a:lnTo>
                    <a:pt x="1631" y="209"/>
                  </a:lnTo>
                  <a:lnTo>
                    <a:pt x="1633" y="217"/>
                  </a:lnTo>
                  <a:lnTo>
                    <a:pt x="1633" y="222"/>
                  </a:lnTo>
                  <a:lnTo>
                    <a:pt x="1633" y="222"/>
                  </a:lnTo>
                  <a:lnTo>
                    <a:pt x="1633" y="230"/>
                  </a:lnTo>
                  <a:lnTo>
                    <a:pt x="1633" y="230"/>
                  </a:lnTo>
                  <a:lnTo>
                    <a:pt x="1630" y="311"/>
                  </a:lnTo>
                  <a:lnTo>
                    <a:pt x="1626" y="391"/>
                  </a:lnTo>
                  <a:lnTo>
                    <a:pt x="1626" y="391"/>
                  </a:lnTo>
                  <a:lnTo>
                    <a:pt x="1623" y="465"/>
                  </a:lnTo>
                  <a:lnTo>
                    <a:pt x="1621" y="540"/>
                  </a:lnTo>
                  <a:lnTo>
                    <a:pt x="1621" y="540"/>
                  </a:lnTo>
                  <a:lnTo>
                    <a:pt x="1622" y="580"/>
                  </a:lnTo>
                  <a:lnTo>
                    <a:pt x="1626" y="621"/>
                  </a:lnTo>
                  <a:lnTo>
                    <a:pt x="1630" y="662"/>
                  </a:lnTo>
                  <a:lnTo>
                    <a:pt x="1637" y="702"/>
                  </a:lnTo>
                  <a:lnTo>
                    <a:pt x="1637" y="702"/>
                  </a:lnTo>
                  <a:lnTo>
                    <a:pt x="1644" y="764"/>
                  </a:lnTo>
                  <a:lnTo>
                    <a:pt x="1648" y="794"/>
                  </a:lnTo>
                  <a:lnTo>
                    <a:pt x="1651" y="825"/>
                  </a:lnTo>
                  <a:lnTo>
                    <a:pt x="1651" y="825"/>
                  </a:lnTo>
                  <a:lnTo>
                    <a:pt x="1651" y="849"/>
                  </a:lnTo>
                  <a:lnTo>
                    <a:pt x="1651" y="872"/>
                  </a:lnTo>
                  <a:lnTo>
                    <a:pt x="1650" y="919"/>
                  </a:lnTo>
                  <a:lnTo>
                    <a:pt x="1650" y="919"/>
                  </a:lnTo>
                  <a:lnTo>
                    <a:pt x="1648" y="979"/>
                  </a:lnTo>
                  <a:lnTo>
                    <a:pt x="1648" y="979"/>
                  </a:lnTo>
                  <a:lnTo>
                    <a:pt x="1650" y="1038"/>
                  </a:lnTo>
                  <a:lnTo>
                    <a:pt x="1650" y="1038"/>
                  </a:lnTo>
                  <a:lnTo>
                    <a:pt x="1651" y="1097"/>
                  </a:lnTo>
                  <a:lnTo>
                    <a:pt x="1650" y="1127"/>
                  </a:lnTo>
                  <a:lnTo>
                    <a:pt x="1648" y="1156"/>
                  </a:lnTo>
                  <a:lnTo>
                    <a:pt x="1648" y="1156"/>
                  </a:lnTo>
                  <a:lnTo>
                    <a:pt x="1647" y="1178"/>
                  </a:lnTo>
                  <a:lnTo>
                    <a:pt x="1643" y="1199"/>
                  </a:lnTo>
                  <a:lnTo>
                    <a:pt x="1643" y="1199"/>
                  </a:lnTo>
                  <a:lnTo>
                    <a:pt x="1639" y="1232"/>
                  </a:lnTo>
                  <a:lnTo>
                    <a:pt x="1638" y="1249"/>
                  </a:lnTo>
                  <a:lnTo>
                    <a:pt x="1638" y="1266"/>
                  </a:lnTo>
                  <a:lnTo>
                    <a:pt x="1638" y="1266"/>
                  </a:lnTo>
                  <a:lnTo>
                    <a:pt x="1639" y="1351"/>
                  </a:lnTo>
                  <a:lnTo>
                    <a:pt x="1640" y="1403"/>
                  </a:lnTo>
                  <a:lnTo>
                    <a:pt x="1642" y="1440"/>
                  </a:lnTo>
                  <a:lnTo>
                    <a:pt x="1642" y="1440"/>
                  </a:lnTo>
                  <a:lnTo>
                    <a:pt x="1643" y="1446"/>
                  </a:lnTo>
                  <a:lnTo>
                    <a:pt x="1643" y="1446"/>
                  </a:lnTo>
                  <a:lnTo>
                    <a:pt x="1643" y="1451"/>
                  </a:lnTo>
                  <a:lnTo>
                    <a:pt x="1643" y="1455"/>
                  </a:lnTo>
                  <a:lnTo>
                    <a:pt x="1643" y="1466"/>
                  </a:lnTo>
                  <a:lnTo>
                    <a:pt x="1643" y="1466"/>
                  </a:lnTo>
                  <a:lnTo>
                    <a:pt x="1643" y="1514"/>
                  </a:lnTo>
                  <a:lnTo>
                    <a:pt x="1642" y="1538"/>
                  </a:lnTo>
                  <a:lnTo>
                    <a:pt x="1639" y="1561"/>
                  </a:lnTo>
                  <a:lnTo>
                    <a:pt x="1634" y="1584"/>
                  </a:lnTo>
                  <a:lnTo>
                    <a:pt x="1630" y="1595"/>
                  </a:lnTo>
                  <a:lnTo>
                    <a:pt x="1626" y="1606"/>
                  </a:lnTo>
                  <a:lnTo>
                    <a:pt x="1621" y="1616"/>
                  </a:lnTo>
                  <a:lnTo>
                    <a:pt x="1616" y="1625"/>
                  </a:lnTo>
                  <a:lnTo>
                    <a:pt x="1608" y="1635"/>
                  </a:lnTo>
                  <a:lnTo>
                    <a:pt x="1600" y="1644"/>
                  </a:lnTo>
                  <a:lnTo>
                    <a:pt x="1600" y="1644"/>
                  </a:lnTo>
                  <a:lnTo>
                    <a:pt x="1589" y="1653"/>
                  </a:lnTo>
                  <a:lnTo>
                    <a:pt x="1579" y="1662"/>
                  </a:lnTo>
                  <a:lnTo>
                    <a:pt x="1558" y="1676"/>
                  </a:lnTo>
                  <a:lnTo>
                    <a:pt x="1536" y="1688"/>
                  </a:lnTo>
                  <a:lnTo>
                    <a:pt x="1512" y="1699"/>
                  </a:lnTo>
                  <a:lnTo>
                    <a:pt x="1490" y="1706"/>
                  </a:lnTo>
                  <a:lnTo>
                    <a:pt x="1469" y="1712"/>
                  </a:lnTo>
                  <a:lnTo>
                    <a:pt x="1448" y="1716"/>
                  </a:lnTo>
                  <a:lnTo>
                    <a:pt x="1430" y="1718"/>
                  </a:lnTo>
                  <a:lnTo>
                    <a:pt x="1430" y="1718"/>
                  </a:lnTo>
                  <a:lnTo>
                    <a:pt x="1391" y="1721"/>
                  </a:lnTo>
                  <a:lnTo>
                    <a:pt x="1351" y="1723"/>
                  </a:lnTo>
                  <a:lnTo>
                    <a:pt x="1273" y="1727"/>
                  </a:lnTo>
                  <a:lnTo>
                    <a:pt x="1198" y="1729"/>
                  </a:lnTo>
                  <a:lnTo>
                    <a:pt x="1133" y="1730"/>
                  </a:lnTo>
                  <a:lnTo>
                    <a:pt x="1133" y="1730"/>
                  </a:lnTo>
                  <a:close/>
                  <a:moveTo>
                    <a:pt x="1168" y="1679"/>
                  </a:moveTo>
                  <a:lnTo>
                    <a:pt x="1168" y="1679"/>
                  </a:lnTo>
                  <a:lnTo>
                    <a:pt x="1202" y="1679"/>
                  </a:lnTo>
                  <a:lnTo>
                    <a:pt x="1235" y="1680"/>
                  </a:lnTo>
                  <a:lnTo>
                    <a:pt x="1235" y="1680"/>
                  </a:lnTo>
                  <a:lnTo>
                    <a:pt x="1269" y="1682"/>
                  </a:lnTo>
                  <a:lnTo>
                    <a:pt x="1303" y="1683"/>
                  </a:lnTo>
                  <a:lnTo>
                    <a:pt x="1303" y="1683"/>
                  </a:lnTo>
                  <a:lnTo>
                    <a:pt x="1338" y="1682"/>
                  </a:lnTo>
                  <a:lnTo>
                    <a:pt x="1370" y="1679"/>
                  </a:lnTo>
                  <a:lnTo>
                    <a:pt x="1381" y="1678"/>
                  </a:lnTo>
                  <a:lnTo>
                    <a:pt x="1381" y="1678"/>
                  </a:lnTo>
                  <a:lnTo>
                    <a:pt x="1421" y="1672"/>
                  </a:lnTo>
                  <a:lnTo>
                    <a:pt x="1440" y="1669"/>
                  </a:lnTo>
                  <a:lnTo>
                    <a:pt x="1461" y="1665"/>
                  </a:lnTo>
                  <a:lnTo>
                    <a:pt x="1481" y="1659"/>
                  </a:lnTo>
                  <a:lnTo>
                    <a:pt x="1499" y="1654"/>
                  </a:lnTo>
                  <a:lnTo>
                    <a:pt x="1517" y="1646"/>
                  </a:lnTo>
                  <a:lnTo>
                    <a:pt x="1533" y="1637"/>
                  </a:lnTo>
                  <a:lnTo>
                    <a:pt x="1533" y="1637"/>
                  </a:lnTo>
                  <a:lnTo>
                    <a:pt x="1545" y="1629"/>
                  </a:lnTo>
                  <a:lnTo>
                    <a:pt x="1554" y="1620"/>
                  </a:lnTo>
                  <a:lnTo>
                    <a:pt x="1563" y="1611"/>
                  </a:lnTo>
                  <a:lnTo>
                    <a:pt x="1570" y="1602"/>
                  </a:lnTo>
                  <a:lnTo>
                    <a:pt x="1576" y="1591"/>
                  </a:lnTo>
                  <a:lnTo>
                    <a:pt x="1582" y="1581"/>
                  </a:lnTo>
                  <a:lnTo>
                    <a:pt x="1586" y="1570"/>
                  </a:lnTo>
                  <a:lnTo>
                    <a:pt x="1588" y="1559"/>
                  </a:lnTo>
                  <a:lnTo>
                    <a:pt x="1592" y="1536"/>
                  </a:lnTo>
                  <a:lnTo>
                    <a:pt x="1595" y="1513"/>
                  </a:lnTo>
                  <a:lnTo>
                    <a:pt x="1595" y="1488"/>
                  </a:lnTo>
                  <a:lnTo>
                    <a:pt x="1595" y="1465"/>
                  </a:lnTo>
                  <a:lnTo>
                    <a:pt x="1595" y="1450"/>
                  </a:lnTo>
                  <a:lnTo>
                    <a:pt x="1595" y="1450"/>
                  </a:lnTo>
                  <a:lnTo>
                    <a:pt x="1592" y="1425"/>
                  </a:lnTo>
                  <a:lnTo>
                    <a:pt x="1591" y="1393"/>
                  </a:lnTo>
                  <a:lnTo>
                    <a:pt x="1589" y="1321"/>
                  </a:lnTo>
                  <a:lnTo>
                    <a:pt x="1591" y="1251"/>
                  </a:lnTo>
                  <a:lnTo>
                    <a:pt x="1593" y="1202"/>
                  </a:lnTo>
                  <a:lnTo>
                    <a:pt x="1593" y="1202"/>
                  </a:lnTo>
                  <a:lnTo>
                    <a:pt x="1597" y="1157"/>
                  </a:lnTo>
                  <a:lnTo>
                    <a:pt x="1600" y="1113"/>
                  </a:lnTo>
                  <a:lnTo>
                    <a:pt x="1603" y="1068"/>
                  </a:lnTo>
                  <a:lnTo>
                    <a:pt x="1604" y="1024"/>
                  </a:lnTo>
                  <a:lnTo>
                    <a:pt x="1605" y="941"/>
                  </a:lnTo>
                  <a:lnTo>
                    <a:pt x="1604" y="866"/>
                  </a:lnTo>
                  <a:lnTo>
                    <a:pt x="1604" y="856"/>
                  </a:lnTo>
                  <a:lnTo>
                    <a:pt x="1604" y="856"/>
                  </a:lnTo>
                  <a:lnTo>
                    <a:pt x="1603" y="812"/>
                  </a:lnTo>
                  <a:lnTo>
                    <a:pt x="1601" y="766"/>
                  </a:lnTo>
                  <a:lnTo>
                    <a:pt x="1597" y="722"/>
                  </a:lnTo>
                  <a:lnTo>
                    <a:pt x="1593" y="699"/>
                  </a:lnTo>
                  <a:lnTo>
                    <a:pt x="1589" y="677"/>
                  </a:lnTo>
                  <a:lnTo>
                    <a:pt x="1589" y="677"/>
                  </a:lnTo>
                  <a:lnTo>
                    <a:pt x="1583" y="645"/>
                  </a:lnTo>
                  <a:lnTo>
                    <a:pt x="1578" y="612"/>
                  </a:lnTo>
                  <a:lnTo>
                    <a:pt x="1574" y="577"/>
                  </a:lnTo>
                  <a:lnTo>
                    <a:pt x="1572" y="558"/>
                  </a:lnTo>
                  <a:lnTo>
                    <a:pt x="1572" y="540"/>
                  </a:lnTo>
                  <a:lnTo>
                    <a:pt x="1572" y="540"/>
                  </a:lnTo>
                  <a:lnTo>
                    <a:pt x="1578" y="426"/>
                  </a:lnTo>
                  <a:lnTo>
                    <a:pt x="1578" y="426"/>
                  </a:lnTo>
                  <a:lnTo>
                    <a:pt x="1582" y="328"/>
                  </a:lnTo>
                  <a:lnTo>
                    <a:pt x="1583" y="278"/>
                  </a:lnTo>
                  <a:lnTo>
                    <a:pt x="1584" y="229"/>
                  </a:lnTo>
                  <a:lnTo>
                    <a:pt x="1584" y="227"/>
                  </a:lnTo>
                  <a:lnTo>
                    <a:pt x="1584" y="227"/>
                  </a:lnTo>
                  <a:lnTo>
                    <a:pt x="1584" y="227"/>
                  </a:lnTo>
                  <a:lnTo>
                    <a:pt x="1578" y="208"/>
                  </a:lnTo>
                  <a:lnTo>
                    <a:pt x="1574" y="187"/>
                  </a:lnTo>
                  <a:lnTo>
                    <a:pt x="1570" y="166"/>
                  </a:lnTo>
                  <a:lnTo>
                    <a:pt x="1569" y="144"/>
                  </a:lnTo>
                  <a:lnTo>
                    <a:pt x="1569" y="144"/>
                  </a:lnTo>
                  <a:lnTo>
                    <a:pt x="1567" y="131"/>
                  </a:lnTo>
                  <a:lnTo>
                    <a:pt x="1563" y="120"/>
                  </a:lnTo>
                  <a:lnTo>
                    <a:pt x="1558" y="111"/>
                  </a:lnTo>
                  <a:lnTo>
                    <a:pt x="1550" y="104"/>
                  </a:lnTo>
                  <a:lnTo>
                    <a:pt x="1542" y="98"/>
                  </a:lnTo>
                  <a:lnTo>
                    <a:pt x="1533" y="93"/>
                  </a:lnTo>
                  <a:lnTo>
                    <a:pt x="1514" y="85"/>
                  </a:lnTo>
                  <a:lnTo>
                    <a:pt x="1507" y="81"/>
                  </a:lnTo>
                  <a:lnTo>
                    <a:pt x="1507" y="81"/>
                  </a:lnTo>
                  <a:lnTo>
                    <a:pt x="1485" y="74"/>
                  </a:lnTo>
                  <a:lnTo>
                    <a:pt x="1463" y="68"/>
                  </a:lnTo>
                  <a:lnTo>
                    <a:pt x="1438" y="64"/>
                  </a:lnTo>
                  <a:lnTo>
                    <a:pt x="1414" y="60"/>
                  </a:lnTo>
                  <a:lnTo>
                    <a:pt x="1389" y="59"/>
                  </a:lnTo>
                  <a:lnTo>
                    <a:pt x="1367" y="57"/>
                  </a:lnTo>
                  <a:lnTo>
                    <a:pt x="1329" y="56"/>
                  </a:lnTo>
                  <a:lnTo>
                    <a:pt x="1329" y="56"/>
                  </a:lnTo>
                  <a:lnTo>
                    <a:pt x="1214" y="55"/>
                  </a:lnTo>
                  <a:lnTo>
                    <a:pt x="1099" y="52"/>
                  </a:lnTo>
                  <a:lnTo>
                    <a:pt x="1099" y="52"/>
                  </a:lnTo>
                  <a:lnTo>
                    <a:pt x="984" y="50"/>
                  </a:lnTo>
                  <a:lnTo>
                    <a:pt x="869" y="48"/>
                  </a:lnTo>
                  <a:lnTo>
                    <a:pt x="869" y="48"/>
                  </a:lnTo>
                  <a:lnTo>
                    <a:pt x="754" y="50"/>
                  </a:lnTo>
                  <a:lnTo>
                    <a:pt x="640" y="52"/>
                  </a:lnTo>
                  <a:lnTo>
                    <a:pt x="640" y="52"/>
                  </a:lnTo>
                  <a:lnTo>
                    <a:pt x="526" y="55"/>
                  </a:lnTo>
                  <a:lnTo>
                    <a:pt x="411" y="56"/>
                  </a:lnTo>
                  <a:lnTo>
                    <a:pt x="411" y="56"/>
                  </a:lnTo>
                  <a:lnTo>
                    <a:pt x="378" y="55"/>
                  </a:lnTo>
                  <a:lnTo>
                    <a:pt x="344" y="55"/>
                  </a:lnTo>
                  <a:lnTo>
                    <a:pt x="344" y="55"/>
                  </a:lnTo>
                  <a:lnTo>
                    <a:pt x="309" y="53"/>
                  </a:lnTo>
                  <a:lnTo>
                    <a:pt x="274" y="52"/>
                  </a:lnTo>
                  <a:lnTo>
                    <a:pt x="274" y="52"/>
                  </a:lnTo>
                  <a:lnTo>
                    <a:pt x="245" y="53"/>
                  </a:lnTo>
                  <a:lnTo>
                    <a:pt x="219" y="55"/>
                  </a:lnTo>
                  <a:lnTo>
                    <a:pt x="195" y="57"/>
                  </a:lnTo>
                  <a:lnTo>
                    <a:pt x="173" y="61"/>
                  </a:lnTo>
                  <a:lnTo>
                    <a:pt x="173" y="61"/>
                  </a:lnTo>
                  <a:lnTo>
                    <a:pt x="156" y="65"/>
                  </a:lnTo>
                  <a:lnTo>
                    <a:pt x="141" y="72"/>
                  </a:lnTo>
                  <a:lnTo>
                    <a:pt x="128" y="80"/>
                  </a:lnTo>
                  <a:lnTo>
                    <a:pt x="117" y="87"/>
                  </a:lnTo>
                  <a:lnTo>
                    <a:pt x="106" y="98"/>
                  </a:lnTo>
                  <a:lnTo>
                    <a:pt x="97" y="108"/>
                  </a:lnTo>
                  <a:lnTo>
                    <a:pt x="89" y="120"/>
                  </a:lnTo>
                  <a:lnTo>
                    <a:pt x="84" y="133"/>
                  </a:lnTo>
                  <a:lnTo>
                    <a:pt x="79" y="146"/>
                  </a:lnTo>
                  <a:lnTo>
                    <a:pt x="73" y="159"/>
                  </a:lnTo>
                  <a:lnTo>
                    <a:pt x="71" y="172"/>
                  </a:lnTo>
                  <a:lnTo>
                    <a:pt x="68" y="186"/>
                  </a:lnTo>
                  <a:lnTo>
                    <a:pt x="66" y="210"/>
                  </a:lnTo>
                  <a:lnTo>
                    <a:pt x="66" y="233"/>
                  </a:lnTo>
                  <a:lnTo>
                    <a:pt x="66" y="233"/>
                  </a:lnTo>
                  <a:lnTo>
                    <a:pt x="66" y="264"/>
                  </a:lnTo>
                  <a:lnTo>
                    <a:pt x="66" y="311"/>
                  </a:lnTo>
                  <a:lnTo>
                    <a:pt x="63" y="424"/>
                  </a:lnTo>
                  <a:lnTo>
                    <a:pt x="58" y="567"/>
                  </a:lnTo>
                  <a:lnTo>
                    <a:pt x="58" y="567"/>
                  </a:lnTo>
                  <a:lnTo>
                    <a:pt x="58" y="628"/>
                  </a:lnTo>
                  <a:lnTo>
                    <a:pt x="58" y="628"/>
                  </a:lnTo>
                  <a:lnTo>
                    <a:pt x="58" y="686"/>
                  </a:lnTo>
                  <a:lnTo>
                    <a:pt x="58" y="747"/>
                  </a:lnTo>
                  <a:lnTo>
                    <a:pt x="58" y="747"/>
                  </a:lnTo>
                  <a:lnTo>
                    <a:pt x="51" y="890"/>
                  </a:lnTo>
                  <a:lnTo>
                    <a:pt x="49" y="991"/>
                  </a:lnTo>
                  <a:lnTo>
                    <a:pt x="49" y="1032"/>
                  </a:lnTo>
                  <a:lnTo>
                    <a:pt x="50" y="1060"/>
                  </a:lnTo>
                  <a:lnTo>
                    <a:pt x="50" y="1060"/>
                  </a:lnTo>
                  <a:lnTo>
                    <a:pt x="55" y="1131"/>
                  </a:lnTo>
                  <a:lnTo>
                    <a:pt x="56" y="1166"/>
                  </a:lnTo>
                  <a:lnTo>
                    <a:pt x="58" y="1202"/>
                  </a:lnTo>
                  <a:lnTo>
                    <a:pt x="58" y="1202"/>
                  </a:lnTo>
                  <a:lnTo>
                    <a:pt x="59" y="1238"/>
                  </a:lnTo>
                  <a:lnTo>
                    <a:pt x="62" y="1272"/>
                  </a:lnTo>
                  <a:lnTo>
                    <a:pt x="62" y="1272"/>
                  </a:lnTo>
                  <a:lnTo>
                    <a:pt x="64" y="1308"/>
                  </a:lnTo>
                  <a:lnTo>
                    <a:pt x="66" y="1344"/>
                  </a:lnTo>
                  <a:lnTo>
                    <a:pt x="66" y="1344"/>
                  </a:lnTo>
                  <a:lnTo>
                    <a:pt x="64" y="1378"/>
                  </a:lnTo>
                  <a:lnTo>
                    <a:pt x="64" y="1378"/>
                  </a:lnTo>
                  <a:lnTo>
                    <a:pt x="64" y="1408"/>
                  </a:lnTo>
                  <a:lnTo>
                    <a:pt x="64" y="1440"/>
                  </a:lnTo>
                  <a:lnTo>
                    <a:pt x="64" y="1500"/>
                  </a:lnTo>
                  <a:lnTo>
                    <a:pt x="64" y="1500"/>
                  </a:lnTo>
                  <a:lnTo>
                    <a:pt x="64" y="1522"/>
                  </a:lnTo>
                  <a:lnTo>
                    <a:pt x="63" y="1544"/>
                  </a:lnTo>
                  <a:lnTo>
                    <a:pt x="63" y="1564"/>
                  </a:lnTo>
                  <a:lnTo>
                    <a:pt x="63" y="1570"/>
                  </a:lnTo>
                  <a:lnTo>
                    <a:pt x="64" y="1577"/>
                  </a:lnTo>
                  <a:lnTo>
                    <a:pt x="64" y="1577"/>
                  </a:lnTo>
                  <a:lnTo>
                    <a:pt x="71" y="1587"/>
                  </a:lnTo>
                  <a:lnTo>
                    <a:pt x="80" y="1598"/>
                  </a:lnTo>
                  <a:lnTo>
                    <a:pt x="90" y="1607"/>
                  </a:lnTo>
                  <a:lnTo>
                    <a:pt x="102" y="1615"/>
                  </a:lnTo>
                  <a:lnTo>
                    <a:pt x="115" y="1623"/>
                  </a:lnTo>
                  <a:lnTo>
                    <a:pt x="130" y="1629"/>
                  </a:lnTo>
                  <a:lnTo>
                    <a:pt x="141" y="1635"/>
                  </a:lnTo>
                  <a:lnTo>
                    <a:pt x="153" y="1638"/>
                  </a:lnTo>
                  <a:lnTo>
                    <a:pt x="153" y="1638"/>
                  </a:lnTo>
                  <a:lnTo>
                    <a:pt x="192" y="1648"/>
                  </a:lnTo>
                  <a:lnTo>
                    <a:pt x="233" y="1655"/>
                  </a:lnTo>
                  <a:lnTo>
                    <a:pt x="275" y="1662"/>
                  </a:lnTo>
                  <a:lnTo>
                    <a:pt x="315" y="1667"/>
                  </a:lnTo>
                  <a:lnTo>
                    <a:pt x="315" y="1667"/>
                  </a:lnTo>
                  <a:lnTo>
                    <a:pt x="369" y="1675"/>
                  </a:lnTo>
                  <a:lnTo>
                    <a:pt x="369" y="1675"/>
                  </a:lnTo>
                  <a:lnTo>
                    <a:pt x="394" y="1678"/>
                  </a:lnTo>
                  <a:lnTo>
                    <a:pt x="421" y="1680"/>
                  </a:lnTo>
                  <a:lnTo>
                    <a:pt x="450" y="1682"/>
                  </a:lnTo>
                  <a:lnTo>
                    <a:pt x="483" y="1682"/>
                  </a:lnTo>
                  <a:lnTo>
                    <a:pt x="483" y="1682"/>
                  </a:lnTo>
                  <a:lnTo>
                    <a:pt x="557" y="1680"/>
                  </a:lnTo>
                  <a:lnTo>
                    <a:pt x="557" y="1680"/>
                  </a:lnTo>
                  <a:lnTo>
                    <a:pt x="629" y="1679"/>
                  </a:lnTo>
                  <a:lnTo>
                    <a:pt x="1168" y="16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0" name="Freeform 309"/>
            <p:cNvSpPr>
              <a:spLocks noEditPoints="1"/>
            </p:cNvSpPr>
            <p:nvPr/>
          </p:nvSpPr>
          <p:spPr bwMode="auto">
            <a:xfrm>
              <a:off x="4292601" y="1087438"/>
              <a:ext cx="493713" cy="136525"/>
            </a:xfrm>
            <a:custGeom>
              <a:avLst/>
              <a:gdLst/>
              <a:ahLst/>
              <a:cxnLst>
                <a:cxn ang="0">
                  <a:pos x="1095" y="344"/>
                </a:cxn>
                <a:cxn ang="0">
                  <a:pos x="922" y="342"/>
                </a:cxn>
                <a:cxn ang="0">
                  <a:pos x="631" y="339"/>
                </a:cxn>
                <a:cxn ang="0">
                  <a:pos x="301" y="337"/>
                </a:cxn>
                <a:cxn ang="0">
                  <a:pos x="196" y="340"/>
                </a:cxn>
                <a:cxn ang="0">
                  <a:pos x="115" y="339"/>
                </a:cxn>
                <a:cxn ang="0">
                  <a:pos x="62" y="327"/>
                </a:cxn>
                <a:cxn ang="0">
                  <a:pos x="22" y="289"/>
                </a:cxn>
                <a:cxn ang="0">
                  <a:pos x="9" y="241"/>
                </a:cxn>
                <a:cxn ang="0">
                  <a:pos x="0" y="135"/>
                </a:cxn>
                <a:cxn ang="0">
                  <a:pos x="8" y="67"/>
                </a:cxn>
                <a:cxn ang="0">
                  <a:pos x="34" y="31"/>
                </a:cxn>
                <a:cxn ang="0">
                  <a:pos x="39" y="24"/>
                </a:cxn>
                <a:cxn ang="0">
                  <a:pos x="58" y="16"/>
                </a:cxn>
                <a:cxn ang="0">
                  <a:pos x="505" y="14"/>
                </a:cxn>
                <a:cxn ang="0">
                  <a:pos x="925" y="8"/>
                </a:cxn>
                <a:cxn ang="0">
                  <a:pos x="1036" y="0"/>
                </a:cxn>
                <a:cxn ang="0">
                  <a:pos x="1106" y="2"/>
                </a:cxn>
                <a:cxn ang="0">
                  <a:pos x="1178" y="21"/>
                </a:cxn>
                <a:cxn ang="0">
                  <a:pos x="1213" y="46"/>
                </a:cxn>
                <a:cxn ang="0">
                  <a:pos x="1236" y="104"/>
                </a:cxn>
                <a:cxn ang="0">
                  <a:pos x="1243" y="156"/>
                </a:cxn>
                <a:cxn ang="0">
                  <a:pos x="1238" y="238"/>
                </a:cxn>
                <a:cxn ang="0">
                  <a:pos x="1232" y="306"/>
                </a:cxn>
                <a:cxn ang="0">
                  <a:pos x="1232" y="312"/>
                </a:cxn>
                <a:cxn ang="0">
                  <a:pos x="1221" y="333"/>
                </a:cxn>
                <a:cxn ang="0">
                  <a:pos x="1171" y="346"/>
                </a:cxn>
                <a:cxn ang="0">
                  <a:pos x="297" y="287"/>
                </a:cxn>
                <a:cxn ang="0">
                  <a:pos x="510" y="288"/>
                </a:cxn>
                <a:cxn ang="0">
                  <a:pos x="883" y="293"/>
                </a:cxn>
                <a:cxn ang="0">
                  <a:pos x="1147" y="295"/>
                </a:cxn>
                <a:cxn ang="0">
                  <a:pos x="1184" y="295"/>
                </a:cxn>
                <a:cxn ang="0">
                  <a:pos x="1191" y="248"/>
                </a:cxn>
                <a:cxn ang="0">
                  <a:pos x="1196" y="173"/>
                </a:cxn>
                <a:cxn ang="0">
                  <a:pos x="1185" y="109"/>
                </a:cxn>
                <a:cxn ang="0">
                  <a:pos x="1174" y="78"/>
                </a:cxn>
                <a:cxn ang="0">
                  <a:pos x="1134" y="55"/>
                </a:cxn>
                <a:cxn ang="0">
                  <a:pos x="1078" y="53"/>
                </a:cxn>
                <a:cxn ang="0">
                  <a:pos x="980" y="54"/>
                </a:cxn>
                <a:cxn ang="0">
                  <a:pos x="729" y="59"/>
                </a:cxn>
                <a:cxn ang="0">
                  <a:pos x="111" y="65"/>
                </a:cxn>
                <a:cxn ang="0">
                  <a:pos x="94" y="71"/>
                </a:cxn>
                <a:cxn ang="0">
                  <a:pos x="70" y="68"/>
                </a:cxn>
                <a:cxn ang="0">
                  <a:pos x="56" y="74"/>
                </a:cxn>
                <a:cxn ang="0">
                  <a:pos x="50" y="95"/>
                </a:cxn>
                <a:cxn ang="0">
                  <a:pos x="50" y="136"/>
                </a:cxn>
                <a:cxn ang="0">
                  <a:pos x="56" y="229"/>
                </a:cxn>
                <a:cxn ang="0">
                  <a:pos x="60" y="257"/>
                </a:cxn>
                <a:cxn ang="0">
                  <a:pos x="74" y="276"/>
                </a:cxn>
                <a:cxn ang="0">
                  <a:pos x="106" y="289"/>
                </a:cxn>
                <a:cxn ang="0">
                  <a:pos x="144" y="289"/>
                </a:cxn>
                <a:cxn ang="0">
                  <a:pos x="297" y="287"/>
                </a:cxn>
              </a:cxnLst>
              <a:rect l="0" t="0" r="r" b="b"/>
              <a:pathLst>
                <a:path w="1244" h="347">
                  <a:moveTo>
                    <a:pt x="1149" y="347"/>
                  </a:moveTo>
                  <a:lnTo>
                    <a:pt x="1149" y="347"/>
                  </a:lnTo>
                  <a:lnTo>
                    <a:pt x="1123" y="346"/>
                  </a:lnTo>
                  <a:lnTo>
                    <a:pt x="1095" y="344"/>
                  </a:lnTo>
                  <a:lnTo>
                    <a:pt x="1095" y="344"/>
                  </a:lnTo>
                  <a:lnTo>
                    <a:pt x="1073" y="343"/>
                  </a:lnTo>
                  <a:lnTo>
                    <a:pt x="1052" y="342"/>
                  </a:lnTo>
                  <a:lnTo>
                    <a:pt x="922" y="342"/>
                  </a:lnTo>
                  <a:lnTo>
                    <a:pt x="922" y="342"/>
                  </a:lnTo>
                  <a:lnTo>
                    <a:pt x="813" y="342"/>
                  </a:lnTo>
                  <a:lnTo>
                    <a:pt x="813" y="342"/>
                  </a:lnTo>
                  <a:lnTo>
                    <a:pt x="631" y="339"/>
                  </a:lnTo>
                  <a:lnTo>
                    <a:pt x="631" y="339"/>
                  </a:lnTo>
                  <a:lnTo>
                    <a:pt x="466" y="337"/>
                  </a:lnTo>
                  <a:lnTo>
                    <a:pt x="301" y="337"/>
                  </a:lnTo>
                  <a:lnTo>
                    <a:pt x="301" y="337"/>
                  </a:lnTo>
                  <a:lnTo>
                    <a:pt x="268" y="337"/>
                  </a:lnTo>
                  <a:lnTo>
                    <a:pt x="233" y="339"/>
                  </a:lnTo>
                  <a:lnTo>
                    <a:pt x="233" y="339"/>
                  </a:lnTo>
                  <a:lnTo>
                    <a:pt x="196" y="340"/>
                  </a:lnTo>
                  <a:lnTo>
                    <a:pt x="160" y="342"/>
                  </a:lnTo>
                  <a:lnTo>
                    <a:pt x="160" y="342"/>
                  </a:lnTo>
                  <a:lnTo>
                    <a:pt x="136" y="340"/>
                  </a:lnTo>
                  <a:lnTo>
                    <a:pt x="115" y="339"/>
                  </a:lnTo>
                  <a:lnTo>
                    <a:pt x="96" y="337"/>
                  </a:lnTo>
                  <a:lnTo>
                    <a:pt x="79" y="333"/>
                  </a:lnTo>
                  <a:lnTo>
                    <a:pt x="79" y="333"/>
                  </a:lnTo>
                  <a:lnTo>
                    <a:pt x="62" y="327"/>
                  </a:lnTo>
                  <a:lnTo>
                    <a:pt x="47" y="321"/>
                  </a:lnTo>
                  <a:lnTo>
                    <a:pt x="37" y="312"/>
                  </a:lnTo>
                  <a:lnTo>
                    <a:pt x="29" y="303"/>
                  </a:lnTo>
                  <a:lnTo>
                    <a:pt x="22" y="289"/>
                  </a:lnTo>
                  <a:lnTo>
                    <a:pt x="17" y="275"/>
                  </a:lnTo>
                  <a:lnTo>
                    <a:pt x="13" y="259"/>
                  </a:lnTo>
                  <a:lnTo>
                    <a:pt x="9" y="241"/>
                  </a:lnTo>
                  <a:lnTo>
                    <a:pt x="9" y="241"/>
                  </a:lnTo>
                  <a:lnTo>
                    <a:pt x="4" y="202"/>
                  </a:lnTo>
                  <a:lnTo>
                    <a:pt x="2" y="181"/>
                  </a:lnTo>
                  <a:lnTo>
                    <a:pt x="0" y="157"/>
                  </a:lnTo>
                  <a:lnTo>
                    <a:pt x="0" y="135"/>
                  </a:lnTo>
                  <a:lnTo>
                    <a:pt x="2" y="112"/>
                  </a:lnTo>
                  <a:lnTo>
                    <a:pt x="3" y="89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12" y="55"/>
                  </a:lnTo>
                  <a:lnTo>
                    <a:pt x="17" y="45"/>
                  </a:lnTo>
                  <a:lnTo>
                    <a:pt x="25" y="37"/>
                  </a:lnTo>
                  <a:lnTo>
                    <a:pt x="34" y="31"/>
                  </a:lnTo>
                  <a:lnTo>
                    <a:pt x="37" y="31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9" y="24"/>
                  </a:lnTo>
                  <a:lnTo>
                    <a:pt x="43" y="20"/>
                  </a:lnTo>
                  <a:lnTo>
                    <a:pt x="50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169" y="15"/>
                  </a:lnTo>
                  <a:lnTo>
                    <a:pt x="283" y="14"/>
                  </a:lnTo>
                  <a:lnTo>
                    <a:pt x="505" y="14"/>
                  </a:lnTo>
                  <a:lnTo>
                    <a:pt x="505" y="14"/>
                  </a:lnTo>
                  <a:lnTo>
                    <a:pt x="696" y="12"/>
                  </a:lnTo>
                  <a:lnTo>
                    <a:pt x="888" y="11"/>
                  </a:lnTo>
                  <a:lnTo>
                    <a:pt x="888" y="11"/>
                  </a:lnTo>
                  <a:lnTo>
                    <a:pt x="925" y="8"/>
                  </a:lnTo>
                  <a:lnTo>
                    <a:pt x="964" y="6"/>
                  </a:lnTo>
                  <a:lnTo>
                    <a:pt x="964" y="6"/>
                  </a:lnTo>
                  <a:lnTo>
                    <a:pt x="1013" y="2"/>
                  </a:lnTo>
                  <a:lnTo>
                    <a:pt x="1036" y="0"/>
                  </a:lnTo>
                  <a:lnTo>
                    <a:pt x="1061" y="0"/>
                  </a:lnTo>
                  <a:lnTo>
                    <a:pt x="1061" y="0"/>
                  </a:lnTo>
                  <a:lnTo>
                    <a:pt x="1085" y="0"/>
                  </a:lnTo>
                  <a:lnTo>
                    <a:pt x="1106" y="2"/>
                  </a:lnTo>
                  <a:lnTo>
                    <a:pt x="1127" y="6"/>
                  </a:lnTo>
                  <a:lnTo>
                    <a:pt x="1145" y="10"/>
                  </a:lnTo>
                  <a:lnTo>
                    <a:pt x="1162" y="15"/>
                  </a:lnTo>
                  <a:lnTo>
                    <a:pt x="1178" y="21"/>
                  </a:lnTo>
                  <a:lnTo>
                    <a:pt x="1192" y="29"/>
                  </a:lnTo>
                  <a:lnTo>
                    <a:pt x="1205" y="38"/>
                  </a:lnTo>
                  <a:lnTo>
                    <a:pt x="1205" y="38"/>
                  </a:lnTo>
                  <a:lnTo>
                    <a:pt x="1213" y="46"/>
                  </a:lnTo>
                  <a:lnTo>
                    <a:pt x="1221" y="58"/>
                  </a:lnTo>
                  <a:lnTo>
                    <a:pt x="1226" y="71"/>
                  </a:lnTo>
                  <a:lnTo>
                    <a:pt x="1231" y="87"/>
                  </a:lnTo>
                  <a:lnTo>
                    <a:pt x="1236" y="104"/>
                  </a:lnTo>
                  <a:lnTo>
                    <a:pt x="1239" y="121"/>
                  </a:lnTo>
                  <a:lnTo>
                    <a:pt x="1242" y="138"/>
                  </a:lnTo>
                  <a:lnTo>
                    <a:pt x="1243" y="156"/>
                  </a:lnTo>
                  <a:lnTo>
                    <a:pt x="1243" y="156"/>
                  </a:lnTo>
                  <a:lnTo>
                    <a:pt x="1244" y="177"/>
                  </a:lnTo>
                  <a:lnTo>
                    <a:pt x="1243" y="198"/>
                  </a:lnTo>
                  <a:lnTo>
                    <a:pt x="1238" y="238"/>
                  </a:lnTo>
                  <a:lnTo>
                    <a:pt x="1238" y="238"/>
                  </a:lnTo>
                  <a:lnTo>
                    <a:pt x="1234" y="272"/>
                  </a:lnTo>
                  <a:lnTo>
                    <a:pt x="1232" y="288"/>
                  </a:lnTo>
                  <a:lnTo>
                    <a:pt x="1232" y="306"/>
                  </a:lnTo>
                  <a:lnTo>
                    <a:pt x="1232" y="306"/>
                  </a:lnTo>
                  <a:lnTo>
                    <a:pt x="1232" y="310"/>
                  </a:lnTo>
                  <a:lnTo>
                    <a:pt x="1232" y="310"/>
                  </a:lnTo>
                  <a:lnTo>
                    <a:pt x="1232" y="312"/>
                  </a:lnTo>
                  <a:lnTo>
                    <a:pt x="1232" y="312"/>
                  </a:lnTo>
                  <a:lnTo>
                    <a:pt x="1232" y="316"/>
                  </a:lnTo>
                  <a:lnTo>
                    <a:pt x="1231" y="322"/>
                  </a:lnTo>
                  <a:lnTo>
                    <a:pt x="1227" y="327"/>
                  </a:lnTo>
                  <a:lnTo>
                    <a:pt x="1221" y="333"/>
                  </a:lnTo>
                  <a:lnTo>
                    <a:pt x="1221" y="333"/>
                  </a:lnTo>
                  <a:lnTo>
                    <a:pt x="1206" y="339"/>
                  </a:lnTo>
                  <a:lnTo>
                    <a:pt x="1191" y="343"/>
                  </a:lnTo>
                  <a:lnTo>
                    <a:pt x="1171" y="346"/>
                  </a:lnTo>
                  <a:lnTo>
                    <a:pt x="1149" y="347"/>
                  </a:lnTo>
                  <a:lnTo>
                    <a:pt x="1149" y="347"/>
                  </a:lnTo>
                  <a:close/>
                  <a:moveTo>
                    <a:pt x="297" y="287"/>
                  </a:moveTo>
                  <a:lnTo>
                    <a:pt x="297" y="287"/>
                  </a:lnTo>
                  <a:lnTo>
                    <a:pt x="380" y="287"/>
                  </a:lnTo>
                  <a:lnTo>
                    <a:pt x="462" y="288"/>
                  </a:lnTo>
                  <a:lnTo>
                    <a:pt x="510" y="288"/>
                  </a:lnTo>
                  <a:lnTo>
                    <a:pt x="510" y="288"/>
                  </a:lnTo>
                  <a:lnTo>
                    <a:pt x="631" y="291"/>
                  </a:lnTo>
                  <a:lnTo>
                    <a:pt x="631" y="291"/>
                  </a:lnTo>
                  <a:lnTo>
                    <a:pt x="756" y="293"/>
                  </a:lnTo>
                  <a:lnTo>
                    <a:pt x="883" y="293"/>
                  </a:lnTo>
                  <a:lnTo>
                    <a:pt x="1133" y="293"/>
                  </a:lnTo>
                  <a:lnTo>
                    <a:pt x="1133" y="293"/>
                  </a:lnTo>
                  <a:lnTo>
                    <a:pt x="1147" y="295"/>
                  </a:lnTo>
                  <a:lnTo>
                    <a:pt x="1147" y="295"/>
                  </a:lnTo>
                  <a:lnTo>
                    <a:pt x="1170" y="296"/>
                  </a:lnTo>
                  <a:lnTo>
                    <a:pt x="1170" y="296"/>
                  </a:lnTo>
                  <a:lnTo>
                    <a:pt x="1179" y="296"/>
                  </a:lnTo>
                  <a:lnTo>
                    <a:pt x="1184" y="295"/>
                  </a:lnTo>
                  <a:lnTo>
                    <a:pt x="1185" y="289"/>
                  </a:lnTo>
                  <a:lnTo>
                    <a:pt x="1185" y="289"/>
                  </a:lnTo>
                  <a:lnTo>
                    <a:pt x="1187" y="269"/>
                  </a:lnTo>
                  <a:lnTo>
                    <a:pt x="1191" y="248"/>
                  </a:lnTo>
                  <a:lnTo>
                    <a:pt x="1191" y="248"/>
                  </a:lnTo>
                  <a:lnTo>
                    <a:pt x="1196" y="211"/>
                  </a:lnTo>
                  <a:lnTo>
                    <a:pt x="1197" y="191"/>
                  </a:lnTo>
                  <a:lnTo>
                    <a:pt x="1196" y="173"/>
                  </a:lnTo>
                  <a:lnTo>
                    <a:pt x="1196" y="173"/>
                  </a:lnTo>
                  <a:lnTo>
                    <a:pt x="1195" y="152"/>
                  </a:lnTo>
                  <a:lnTo>
                    <a:pt x="1191" y="130"/>
                  </a:lnTo>
                  <a:lnTo>
                    <a:pt x="1185" y="109"/>
                  </a:lnTo>
                  <a:lnTo>
                    <a:pt x="1179" y="89"/>
                  </a:lnTo>
                  <a:lnTo>
                    <a:pt x="1179" y="89"/>
                  </a:lnTo>
                  <a:lnTo>
                    <a:pt x="1176" y="83"/>
                  </a:lnTo>
                  <a:lnTo>
                    <a:pt x="1174" y="78"/>
                  </a:lnTo>
                  <a:lnTo>
                    <a:pt x="1166" y="70"/>
                  </a:lnTo>
                  <a:lnTo>
                    <a:pt x="1157" y="63"/>
                  </a:lnTo>
                  <a:lnTo>
                    <a:pt x="1146" y="58"/>
                  </a:lnTo>
                  <a:lnTo>
                    <a:pt x="1134" y="55"/>
                  </a:lnTo>
                  <a:lnTo>
                    <a:pt x="1121" y="53"/>
                  </a:lnTo>
                  <a:lnTo>
                    <a:pt x="1098" y="53"/>
                  </a:lnTo>
                  <a:lnTo>
                    <a:pt x="1098" y="53"/>
                  </a:lnTo>
                  <a:lnTo>
                    <a:pt x="1078" y="53"/>
                  </a:lnTo>
                  <a:lnTo>
                    <a:pt x="1078" y="53"/>
                  </a:lnTo>
                  <a:lnTo>
                    <a:pt x="1064" y="53"/>
                  </a:lnTo>
                  <a:lnTo>
                    <a:pt x="1064" y="53"/>
                  </a:lnTo>
                  <a:lnTo>
                    <a:pt x="980" y="54"/>
                  </a:lnTo>
                  <a:lnTo>
                    <a:pt x="896" y="55"/>
                  </a:lnTo>
                  <a:lnTo>
                    <a:pt x="896" y="55"/>
                  </a:lnTo>
                  <a:lnTo>
                    <a:pt x="813" y="58"/>
                  </a:lnTo>
                  <a:lnTo>
                    <a:pt x="729" y="59"/>
                  </a:lnTo>
                  <a:lnTo>
                    <a:pt x="729" y="59"/>
                  </a:lnTo>
                  <a:lnTo>
                    <a:pt x="399" y="61"/>
                  </a:lnTo>
                  <a:lnTo>
                    <a:pt x="113" y="63"/>
                  </a:lnTo>
                  <a:lnTo>
                    <a:pt x="111" y="65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2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63" y="70"/>
                  </a:lnTo>
                  <a:lnTo>
                    <a:pt x="60" y="71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4" y="79"/>
                  </a:lnTo>
                  <a:lnTo>
                    <a:pt x="51" y="85"/>
                  </a:lnTo>
                  <a:lnTo>
                    <a:pt x="50" y="95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36"/>
                  </a:lnTo>
                  <a:lnTo>
                    <a:pt x="50" y="136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4" y="204"/>
                  </a:lnTo>
                  <a:lnTo>
                    <a:pt x="56" y="229"/>
                  </a:lnTo>
                  <a:lnTo>
                    <a:pt x="56" y="229"/>
                  </a:lnTo>
                  <a:lnTo>
                    <a:pt x="59" y="249"/>
                  </a:lnTo>
                  <a:lnTo>
                    <a:pt x="59" y="249"/>
                  </a:lnTo>
                  <a:lnTo>
                    <a:pt x="60" y="257"/>
                  </a:lnTo>
                  <a:lnTo>
                    <a:pt x="63" y="263"/>
                  </a:lnTo>
                  <a:lnTo>
                    <a:pt x="66" y="269"/>
                  </a:lnTo>
                  <a:lnTo>
                    <a:pt x="70" y="272"/>
                  </a:lnTo>
                  <a:lnTo>
                    <a:pt x="74" y="276"/>
                  </a:lnTo>
                  <a:lnTo>
                    <a:pt x="77" y="280"/>
                  </a:lnTo>
                  <a:lnTo>
                    <a:pt x="87" y="286"/>
                  </a:lnTo>
                  <a:lnTo>
                    <a:pt x="97" y="288"/>
                  </a:lnTo>
                  <a:lnTo>
                    <a:pt x="106" y="289"/>
                  </a:lnTo>
                  <a:lnTo>
                    <a:pt x="122" y="291"/>
                  </a:lnTo>
                  <a:lnTo>
                    <a:pt x="122" y="291"/>
                  </a:lnTo>
                  <a:lnTo>
                    <a:pt x="144" y="289"/>
                  </a:lnTo>
                  <a:lnTo>
                    <a:pt x="144" y="289"/>
                  </a:lnTo>
                  <a:lnTo>
                    <a:pt x="155" y="288"/>
                  </a:lnTo>
                  <a:lnTo>
                    <a:pt x="155" y="288"/>
                  </a:lnTo>
                  <a:lnTo>
                    <a:pt x="223" y="287"/>
                  </a:lnTo>
                  <a:lnTo>
                    <a:pt x="297" y="287"/>
                  </a:lnTo>
                  <a:lnTo>
                    <a:pt x="297" y="2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1" name="Freeform 310"/>
            <p:cNvSpPr>
              <a:spLocks noEditPoints="1"/>
            </p:cNvSpPr>
            <p:nvPr/>
          </p:nvSpPr>
          <p:spPr bwMode="auto">
            <a:xfrm>
              <a:off x="4297364" y="1265238"/>
              <a:ext cx="152400" cy="96838"/>
            </a:xfrm>
            <a:custGeom>
              <a:avLst/>
              <a:gdLst/>
              <a:ahLst/>
              <a:cxnLst>
                <a:cxn ang="0">
                  <a:pos x="292" y="245"/>
                </a:cxn>
                <a:cxn ang="0">
                  <a:pos x="283" y="243"/>
                </a:cxn>
                <a:cxn ang="0">
                  <a:pos x="165" y="241"/>
                </a:cxn>
                <a:cxn ang="0">
                  <a:pos x="131" y="241"/>
                </a:cxn>
                <a:cxn ang="0">
                  <a:pos x="101" y="239"/>
                </a:cxn>
                <a:cxn ang="0">
                  <a:pos x="64" y="233"/>
                </a:cxn>
                <a:cxn ang="0">
                  <a:pos x="38" y="220"/>
                </a:cxn>
                <a:cxn ang="0">
                  <a:pos x="23" y="204"/>
                </a:cxn>
                <a:cxn ang="0">
                  <a:pos x="8" y="170"/>
                </a:cxn>
                <a:cxn ang="0">
                  <a:pos x="2" y="119"/>
                </a:cxn>
                <a:cxn ang="0">
                  <a:pos x="0" y="103"/>
                </a:cxn>
                <a:cxn ang="0">
                  <a:pos x="4" y="71"/>
                </a:cxn>
                <a:cxn ang="0">
                  <a:pos x="15" y="43"/>
                </a:cxn>
                <a:cxn ang="0">
                  <a:pos x="32" y="22"/>
                </a:cxn>
                <a:cxn ang="0">
                  <a:pos x="54" y="8"/>
                </a:cxn>
                <a:cxn ang="0">
                  <a:pos x="83" y="0"/>
                </a:cxn>
                <a:cxn ang="0">
                  <a:pos x="96" y="0"/>
                </a:cxn>
                <a:cxn ang="0">
                  <a:pos x="101" y="0"/>
                </a:cxn>
                <a:cxn ang="0">
                  <a:pos x="194" y="4"/>
                </a:cxn>
                <a:cxn ang="0">
                  <a:pos x="299" y="8"/>
                </a:cxn>
                <a:cxn ang="0">
                  <a:pos x="310" y="10"/>
                </a:cxn>
                <a:cxn ang="0">
                  <a:pos x="327" y="16"/>
                </a:cxn>
                <a:cxn ang="0">
                  <a:pos x="355" y="34"/>
                </a:cxn>
                <a:cxn ang="0">
                  <a:pos x="378" y="79"/>
                </a:cxn>
                <a:cxn ang="0">
                  <a:pos x="385" y="120"/>
                </a:cxn>
                <a:cxn ang="0">
                  <a:pos x="377" y="179"/>
                </a:cxn>
                <a:cxn ang="0">
                  <a:pos x="364" y="205"/>
                </a:cxn>
                <a:cxn ang="0">
                  <a:pos x="343" y="226"/>
                </a:cxn>
                <a:cxn ang="0">
                  <a:pos x="314" y="241"/>
                </a:cxn>
                <a:cxn ang="0">
                  <a:pos x="299" y="245"/>
                </a:cxn>
                <a:cxn ang="0">
                  <a:pos x="81" y="186"/>
                </a:cxn>
                <a:cxn ang="0">
                  <a:pos x="101" y="186"/>
                </a:cxn>
                <a:cxn ang="0">
                  <a:pos x="231" y="188"/>
                </a:cxn>
                <a:cxn ang="0">
                  <a:pos x="292" y="190"/>
                </a:cxn>
                <a:cxn ang="0">
                  <a:pos x="305" y="188"/>
                </a:cxn>
                <a:cxn ang="0">
                  <a:pos x="329" y="170"/>
                </a:cxn>
                <a:cxn ang="0">
                  <a:pos x="339" y="140"/>
                </a:cxn>
                <a:cxn ang="0">
                  <a:pos x="339" y="115"/>
                </a:cxn>
                <a:cxn ang="0">
                  <a:pos x="329" y="80"/>
                </a:cxn>
                <a:cxn ang="0">
                  <a:pos x="304" y="58"/>
                </a:cxn>
                <a:cxn ang="0">
                  <a:pos x="292" y="56"/>
                </a:cxn>
                <a:cxn ang="0">
                  <a:pos x="242" y="54"/>
                </a:cxn>
                <a:cxn ang="0">
                  <a:pos x="144" y="50"/>
                </a:cxn>
                <a:cxn ang="0">
                  <a:pos x="80" y="48"/>
                </a:cxn>
                <a:cxn ang="0">
                  <a:pos x="66" y="52"/>
                </a:cxn>
                <a:cxn ang="0">
                  <a:pos x="55" y="64"/>
                </a:cxn>
                <a:cxn ang="0">
                  <a:pos x="49" y="86"/>
                </a:cxn>
                <a:cxn ang="0">
                  <a:pos x="50" y="115"/>
                </a:cxn>
                <a:cxn ang="0">
                  <a:pos x="50" y="123"/>
                </a:cxn>
                <a:cxn ang="0">
                  <a:pos x="54" y="164"/>
                </a:cxn>
                <a:cxn ang="0">
                  <a:pos x="67" y="182"/>
                </a:cxn>
                <a:cxn ang="0">
                  <a:pos x="78" y="186"/>
                </a:cxn>
                <a:cxn ang="0">
                  <a:pos x="81" y="186"/>
                </a:cxn>
                <a:cxn ang="0">
                  <a:pos x="81" y="186"/>
                </a:cxn>
              </a:cxnLst>
              <a:rect l="0" t="0" r="r" b="b"/>
              <a:pathLst>
                <a:path w="385" h="245">
                  <a:moveTo>
                    <a:pt x="295" y="245"/>
                  </a:moveTo>
                  <a:lnTo>
                    <a:pt x="295" y="245"/>
                  </a:lnTo>
                  <a:lnTo>
                    <a:pt x="292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36" y="241"/>
                  </a:lnTo>
                  <a:lnTo>
                    <a:pt x="165" y="241"/>
                  </a:lnTo>
                  <a:lnTo>
                    <a:pt x="165" y="241"/>
                  </a:lnTo>
                  <a:lnTo>
                    <a:pt x="131" y="241"/>
                  </a:lnTo>
                  <a:lnTo>
                    <a:pt x="131" y="241"/>
                  </a:lnTo>
                  <a:lnTo>
                    <a:pt x="114" y="241"/>
                  </a:lnTo>
                  <a:lnTo>
                    <a:pt x="114" y="241"/>
                  </a:lnTo>
                  <a:lnTo>
                    <a:pt x="101" y="239"/>
                  </a:lnTo>
                  <a:lnTo>
                    <a:pt x="88" y="238"/>
                  </a:lnTo>
                  <a:lnTo>
                    <a:pt x="75" y="235"/>
                  </a:lnTo>
                  <a:lnTo>
                    <a:pt x="64" y="233"/>
                  </a:lnTo>
                  <a:lnTo>
                    <a:pt x="54" y="229"/>
                  </a:lnTo>
                  <a:lnTo>
                    <a:pt x="46" y="225"/>
                  </a:lnTo>
                  <a:lnTo>
                    <a:pt x="38" y="220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3" y="204"/>
                  </a:lnTo>
                  <a:lnTo>
                    <a:pt x="16" y="194"/>
                  </a:lnTo>
                  <a:lnTo>
                    <a:pt x="12" y="182"/>
                  </a:lnTo>
                  <a:lnTo>
                    <a:pt x="8" y="170"/>
                  </a:lnTo>
                  <a:lnTo>
                    <a:pt x="6" y="158"/>
                  </a:lnTo>
                  <a:lnTo>
                    <a:pt x="4" y="145"/>
                  </a:lnTo>
                  <a:lnTo>
                    <a:pt x="2" y="119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1"/>
                  </a:lnTo>
                  <a:lnTo>
                    <a:pt x="4" y="71"/>
                  </a:lnTo>
                  <a:lnTo>
                    <a:pt x="7" y="62"/>
                  </a:lnTo>
                  <a:lnTo>
                    <a:pt x="11" y="52"/>
                  </a:lnTo>
                  <a:lnTo>
                    <a:pt x="15" y="43"/>
                  </a:lnTo>
                  <a:lnTo>
                    <a:pt x="20" y="35"/>
                  </a:lnTo>
                  <a:lnTo>
                    <a:pt x="25" y="29"/>
                  </a:lnTo>
                  <a:lnTo>
                    <a:pt x="32" y="22"/>
                  </a:lnTo>
                  <a:lnTo>
                    <a:pt x="38" y="17"/>
                  </a:lnTo>
                  <a:lnTo>
                    <a:pt x="46" y="12"/>
                  </a:lnTo>
                  <a:lnTo>
                    <a:pt x="54" y="8"/>
                  </a:lnTo>
                  <a:lnTo>
                    <a:pt x="63" y="5"/>
                  </a:lnTo>
                  <a:lnTo>
                    <a:pt x="72" y="3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48" y="1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7"/>
                  </a:lnTo>
                  <a:lnTo>
                    <a:pt x="299" y="8"/>
                  </a:lnTo>
                  <a:lnTo>
                    <a:pt x="299" y="8"/>
                  </a:lnTo>
                  <a:lnTo>
                    <a:pt x="305" y="8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12" y="10"/>
                  </a:lnTo>
                  <a:lnTo>
                    <a:pt x="312" y="10"/>
                  </a:lnTo>
                  <a:lnTo>
                    <a:pt x="327" y="16"/>
                  </a:lnTo>
                  <a:lnTo>
                    <a:pt x="342" y="24"/>
                  </a:lnTo>
                  <a:lnTo>
                    <a:pt x="348" y="29"/>
                  </a:lnTo>
                  <a:lnTo>
                    <a:pt x="355" y="34"/>
                  </a:lnTo>
                  <a:lnTo>
                    <a:pt x="364" y="46"/>
                  </a:lnTo>
                  <a:lnTo>
                    <a:pt x="372" y="62"/>
                  </a:lnTo>
                  <a:lnTo>
                    <a:pt x="378" y="79"/>
                  </a:lnTo>
                  <a:lnTo>
                    <a:pt x="382" y="98"/>
                  </a:lnTo>
                  <a:lnTo>
                    <a:pt x="385" y="120"/>
                  </a:lnTo>
                  <a:lnTo>
                    <a:pt x="385" y="120"/>
                  </a:lnTo>
                  <a:lnTo>
                    <a:pt x="385" y="140"/>
                  </a:lnTo>
                  <a:lnTo>
                    <a:pt x="382" y="160"/>
                  </a:lnTo>
                  <a:lnTo>
                    <a:pt x="377" y="179"/>
                  </a:lnTo>
                  <a:lnTo>
                    <a:pt x="373" y="188"/>
                  </a:lnTo>
                  <a:lnTo>
                    <a:pt x="369" y="198"/>
                  </a:lnTo>
                  <a:lnTo>
                    <a:pt x="364" y="205"/>
                  </a:lnTo>
                  <a:lnTo>
                    <a:pt x="357" y="213"/>
                  </a:lnTo>
                  <a:lnTo>
                    <a:pt x="351" y="220"/>
                  </a:lnTo>
                  <a:lnTo>
                    <a:pt x="343" y="226"/>
                  </a:lnTo>
                  <a:lnTo>
                    <a:pt x="335" y="232"/>
                  </a:lnTo>
                  <a:lnTo>
                    <a:pt x="325" y="237"/>
                  </a:lnTo>
                  <a:lnTo>
                    <a:pt x="314" y="241"/>
                  </a:lnTo>
                  <a:lnTo>
                    <a:pt x="304" y="243"/>
                  </a:lnTo>
                  <a:lnTo>
                    <a:pt x="304" y="243"/>
                  </a:lnTo>
                  <a:lnTo>
                    <a:pt x="299" y="245"/>
                  </a:lnTo>
                  <a:lnTo>
                    <a:pt x="295" y="245"/>
                  </a:lnTo>
                  <a:lnTo>
                    <a:pt x="295" y="245"/>
                  </a:lnTo>
                  <a:close/>
                  <a:moveTo>
                    <a:pt x="81" y="186"/>
                  </a:moveTo>
                  <a:lnTo>
                    <a:pt x="81" y="186"/>
                  </a:lnTo>
                  <a:lnTo>
                    <a:pt x="101" y="186"/>
                  </a:lnTo>
                  <a:lnTo>
                    <a:pt x="101" y="186"/>
                  </a:lnTo>
                  <a:lnTo>
                    <a:pt x="106" y="186"/>
                  </a:lnTo>
                  <a:lnTo>
                    <a:pt x="106" y="186"/>
                  </a:lnTo>
                  <a:lnTo>
                    <a:pt x="231" y="188"/>
                  </a:lnTo>
                  <a:lnTo>
                    <a:pt x="231" y="188"/>
                  </a:lnTo>
                  <a:lnTo>
                    <a:pt x="292" y="190"/>
                  </a:lnTo>
                  <a:lnTo>
                    <a:pt x="292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5" y="188"/>
                  </a:lnTo>
                  <a:lnTo>
                    <a:pt x="314" y="184"/>
                  </a:lnTo>
                  <a:lnTo>
                    <a:pt x="322" y="178"/>
                  </a:lnTo>
                  <a:lnTo>
                    <a:pt x="329" y="170"/>
                  </a:lnTo>
                  <a:lnTo>
                    <a:pt x="333" y="161"/>
                  </a:lnTo>
                  <a:lnTo>
                    <a:pt x="337" y="150"/>
                  </a:lnTo>
                  <a:lnTo>
                    <a:pt x="339" y="140"/>
                  </a:lnTo>
                  <a:lnTo>
                    <a:pt x="340" y="128"/>
                  </a:lnTo>
                  <a:lnTo>
                    <a:pt x="340" y="128"/>
                  </a:lnTo>
                  <a:lnTo>
                    <a:pt x="339" y="115"/>
                  </a:lnTo>
                  <a:lnTo>
                    <a:pt x="338" y="103"/>
                  </a:lnTo>
                  <a:lnTo>
                    <a:pt x="334" y="92"/>
                  </a:lnTo>
                  <a:lnTo>
                    <a:pt x="329" y="80"/>
                  </a:lnTo>
                  <a:lnTo>
                    <a:pt x="322" y="71"/>
                  </a:lnTo>
                  <a:lnTo>
                    <a:pt x="313" y="63"/>
                  </a:lnTo>
                  <a:lnTo>
                    <a:pt x="304" y="58"/>
                  </a:lnTo>
                  <a:lnTo>
                    <a:pt x="297" y="56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1" y="55"/>
                  </a:lnTo>
                  <a:lnTo>
                    <a:pt x="291" y="55"/>
                  </a:lnTo>
                  <a:lnTo>
                    <a:pt x="242" y="54"/>
                  </a:lnTo>
                  <a:lnTo>
                    <a:pt x="195" y="52"/>
                  </a:lnTo>
                  <a:lnTo>
                    <a:pt x="195" y="52"/>
                  </a:lnTo>
                  <a:lnTo>
                    <a:pt x="144" y="50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48"/>
                  </a:lnTo>
                  <a:lnTo>
                    <a:pt x="72" y="50"/>
                  </a:lnTo>
                  <a:lnTo>
                    <a:pt x="68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59" y="58"/>
                  </a:lnTo>
                  <a:lnTo>
                    <a:pt x="55" y="64"/>
                  </a:lnTo>
                  <a:lnTo>
                    <a:pt x="51" y="72"/>
                  </a:lnTo>
                  <a:lnTo>
                    <a:pt x="50" y="79"/>
                  </a:lnTo>
                  <a:lnTo>
                    <a:pt x="49" y="86"/>
                  </a:lnTo>
                  <a:lnTo>
                    <a:pt x="49" y="94"/>
                  </a:lnTo>
                  <a:lnTo>
                    <a:pt x="49" y="110"/>
                  </a:lnTo>
                  <a:lnTo>
                    <a:pt x="50" y="115"/>
                  </a:lnTo>
                  <a:lnTo>
                    <a:pt x="50" y="115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39"/>
                  </a:lnTo>
                  <a:lnTo>
                    <a:pt x="53" y="156"/>
                  </a:lnTo>
                  <a:lnTo>
                    <a:pt x="54" y="164"/>
                  </a:lnTo>
                  <a:lnTo>
                    <a:pt x="58" y="171"/>
                  </a:lnTo>
                  <a:lnTo>
                    <a:pt x="62" y="177"/>
                  </a:lnTo>
                  <a:lnTo>
                    <a:pt x="67" y="182"/>
                  </a:lnTo>
                  <a:lnTo>
                    <a:pt x="67" y="182"/>
                  </a:lnTo>
                  <a:lnTo>
                    <a:pt x="76" y="184"/>
                  </a:lnTo>
                  <a:lnTo>
                    <a:pt x="78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2" name="Freeform 311"/>
            <p:cNvSpPr>
              <a:spLocks noEditPoints="1"/>
            </p:cNvSpPr>
            <p:nvPr/>
          </p:nvSpPr>
          <p:spPr bwMode="auto">
            <a:xfrm>
              <a:off x="4297364" y="1387476"/>
              <a:ext cx="152400" cy="96838"/>
            </a:xfrm>
            <a:custGeom>
              <a:avLst/>
              <a:gdLst/>
              <a:ahLst/>
              <a:cxnLst>
                <a:cxn ang="0">
                  <a:pos x="292" y="244"/>
                </a:cxn>
                <a:cxn ang="0">
                  <a:pos x="283" y="244"/>
                </a:cxn>
                <a:cxn ang="0">
                  <a:pos x="165" y="240"/>
                </a:cxn>
                <a:cxn ang="0">
                  <a:pos x="131" y="240"/>
                </a:cxn>
                <a:cxn ang="0">
                  <a:pos x="101" y="240"/>
                </a:cxn>
                <a:cxn ang="0">
                  <a:pos x="64" y="232"/>
                </a:cxn>
                <a:cxn ang="0">
                  <a:pos x="38" y="219"/>
                </a:cxn>
                <a:cxn ang="0">
                  <a:pos x="23" y="204"/>
                </a:cxn>
                <a:cxn ang="0">
                  <a:pos x="8" y="170"/>
                </a:cxn>
                <a:cxn ang="0">
                  <a:pos x="2" y="120"/>
                </a:cxn>
                <a:cxn ang="0">
                  <a:pos x="0" y="103"/>
                </a:cxn>
                <a:cxn ang="0">
                  <a:pos x="4" y="70"/>
                </a:cxn>
                <a:cxn ang="0">
                  <a:pos x="15" y="44"/>
                </a:cxn>
                <a:cxn ang="0">
                  <a:pos x="32" y="22"/>
                </a:cxn>
                <a:cxn ang="0">
                  <a:pos x="54" y="8"/>
                </a:cxn>
                <a:cxn ang="0">
                  <a:pos x="83" y="1"/>
                </a:cxn>
                <a:cxn ang="0">
                  <a:pos x="96" y="0"/>
                </a:cxn>
                <a:cxn ang="0">
                  <a:pos x="101" y="0"/>
                </a:cxn>
                <a:cxn ang="0">
                  <a:pos x="194" y="4"/>
                </a:cxn>
                <a:cxn ang="0">
                  <a:pos x="299" y="8"/>
                </a:cxn>
                <a:cxn ang="0">
                  <a:pos x="310" y="10"/>
                </a:cxn>
                <a:cxn ang="0">
                  <a:pos x="327" y="15"/>
                </a:cxn>
                <a:cxn ang="0">
                  <a:pos x="355" y="34"/>
                </a:cxn>
                <a:cxn ang="0">
                  <a:pos x="378" y="78"/>
                </a:cxn>
                <a:cxn ang="0">
                  <a:pos x="385" y="120"/>
                </a:cxn>
                <a:cxn ang="0">
                  <a:pos x="377" y="179"/>
                </a:cxn>
                <a:cxn ang="0">
                  <a:pos x="364" y="205"/>
                </a:cxn>
                <a:cxn ang="0">
                  <a:pos x="343" y="226"/>
                </a:cxn>
                <a:cxn ang="0">
                  <a:pos x="314" y="240"/>
                </a:cxn>
                <a:cxn ang="0">
                  <a:pos x="299" y="244"/>
                </a:cxn>
                <a:cxn ang="0">
                  <a:pos x="81" y="185"/>
                </a:cxn>
                <a:cxn ang="0">
                  <a:pos x="101" y="187"/>
                </a:cxn>
                <a:cxn ang="0">
                  <a:pos x="231" y="188"/>
                </a:cxn>
                <a:cxn ang="0">
                  <a:pos x="292" y="189"/>
                </a:cxn>
                <a:cxn ang="0">
                  <a:pos x="305" y="188"/>
                </a:cxn>
                <a:cxn ang="0">
                  <a:pos x="329" y="171"/>
                </a:cxn>
                <a:cxn ang="0">
                  <a:pos x="339" y="140"/>
                </a:cxn>
                <a:cxn ang="0">
                  <a:pos x="339" y="116"/>
                </a:cxn>
                <a:cxn ang="0">
                  <a:pos x="329" y="81"/>
                </a:cxn>
                <a:cxn ang="0">
                  <a:pos x="304" y="59"/>
                </a:cxn>
                <a:cxn ang="0">
                  <a:pos x="292" y="56"/>
                </a:cxn>
                <a:cxn ang="0">
                  <a:pos x="242" y="55"/>
                </a:cxn>
                <a:cxn ang="0">
                  <a:pos x="144" y="49"/>
                </a:cxn>
                <a:cxn ang="0">
                  <a:pos x="80" y="48"/>
                </a:cxn>
                <a:cxn ang="0">
                  <a:pos x="66" y="53"/>
                </a:cxn>
                <a:cxn ang="0">
                  <a:pos x="55" y="65"/>
                </a:cxn>
                <a:cxn ang="0">
                  <a:pos x="49" y="87"/>
                </a:cxn>
                <a:cxn ang="0">
                  <a:pos x="50" y="116"/>
                </a:cxn>
                <a:cxn ang="0">
                  <a:pos x="50" y="123"/>
                </a:cxn>
                <a:cxn ang="0">
                  <a:pos x="54" y="164"/>
                </a:cxn>
                <a:cxn ang="0">
                  <a:pos x="67" y="181"/>
                </a:cxn>
                <a:cxn ang="0">
                  <a:pos x="78" y="185"/>
                </a:cxn>
                <a:cxn ang="0">
                  <a:pos x="81" y="185"/>
                </a:cxn>
                <a:cxn ang="0">
                  <a:pos x="81" y="185"/>
                </a:cxn>
              </a:cxnLst>
              <a:rect l="0" t="0" r="r" b="b"/>
              <a:pathLst>
                <a:path w="385" h="244">
                  <a:moveTo>
                    <a:pt x="295" y="244"/>
                  </a:moveTo>
                  <a:lnTo>
                    <a:pt x="295" y="244"/>
                  </a:lnTo>
                  <a:lnTo>
                    <a:pt x="292" y="244"/>
                  </a:lnTo>
                  <a:lnTo>
                    <a:pt x="289" y="244"/>
                  </a:lnTo>
                  <a:lnTo>
                    <a:pt x="289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36" y="242"/>
                  </a:lnTo>
                  <a:lnTo>
                    <a:pt x="165" y="240"/>
                  </a:lnTo>
                  <a:lnTo>
                    <a:pt x="165" y="240"/>
                  </a:lnTo>
                  <a:lnTo>
                    <a:pt x="131" y="240"/>
                  </a:lnTo>
                  <a:lnTo>
                    <a:pt x="131" y="240"/>
                  </a:lnTo>
                  <a:lnTo>
                    <a:pt x="114" y="240"/>
                  </a:lnTo>
                  <a:lnTo>
                    <a:pt x="114" y="240"/>
                  </a:lnTo>
                  <a:lnTo>
                    <a:pt x="101" y="240"/>
                  </a:lnTo>
                  <a:lnTo>
                    <a:pt x="88" y="238"/>
                  </a:lnTo>
                  <a:lnTo>
                    <a:pt x="75" y="236"/>
                  </a:lnTo>
                  <a:lnTo>
                    <a:pt x="64" y="232"/>
                  </a:lnTo>
                  <a:lnTo>
                    <a:pt x="54" y="230"/>
                  </a:lnTo>
                  <a:lnTo>
                    <a:pt x="46" y="225"/>
                  </a:lnTo>
                  <a:lnTo>
                    <a:pt x="38" y="219"/>
                  </a:lnTo>
                  <a:lnTo>
                    <a:pt x="32" y="214"/>
                  </a:lnTo>
                  <a:lnTo>
                    <a:pt x="32" y="214"/>
                  </a:lnTo>
                  <a:lnTo>
                    <a:pt x="23" y="204"/>
                  </a:lnTo>
                  <a:lnTo>
                    <a:pt x="16" y="193"/>
                  </a:lnTo>
                  <a:lnTo>
                    <a:pt x="12" y="183"/>
                  </a:lnTo>
                  <a:lnTo>
                    <a:pt x="8" y="170"/>
                  </a:lnTo>
                  <a:lnTo>
                    <a:pt x="6" y="158"/>
                  </a:lnTo>
                  <a:lnTo>
                    <a:pt x="4" y="145"/>
                  </a:lnTo>
                  <a:lnTo>
                    <a:pt x="2" y="120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0" y="103"/>
                  </a:lnTo>
                  <a:lnTo>
                    <a:pt x="2" y="91"/>
                  </a:lnTo>
                  <a:lnTo>
                    <a:pt x="3" y="81"/>
                  </a:lnTo>
                  <a:lnTo>
                    <a:pt x="4" y="70"/>
                  </a:lnTo>
                  <a:lnTo>
                    <a:pt x="7" y="61"/>
                  </a:lnTo>
                  <a:lnTo>
                    <a:pt x="11" y="52"/>
                  </a:lnTo>
                  <a:lnTo>
                    <a:pt x="15" y="44"/>
                  </a:lnTo>
                  <a:lnTo>
                    <a:pt x="20" y="36"/>
                  </a:lnTo>
                  <a:lnTo>
                    <a:pt x="25" y="28"/>
                  </a:lnTo>
                  <a:lnTo>
                    <a:pt x="32" y="22"/>
                  </a:lnTo>
                  <a:lnTo>
                    <a:pt x="38" y="17"/>
                  </a:lnTo>
                  <a:lnTo>
                    <a:pt x="46" y="11"/>
                  </a:lnTo>
                  <a:lnTo>
                    <a:pt x="54" y="8"/>
                  </a:lnTo>
                  <a:lnTo>
                    <a:pt x="63" y="5"/>
                  </a:lnTo>
                  <a:lnTo>
                    <a:pt x="72" y="2"/>
                  </a:lnTo>
                  <a:lnTo>
                    <a:pt x="83" y="1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48" y="1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6"/>
                  </a:lnTo>
                  <a:lnTo>
                    <a:pt x="299" y="8"/>
                  </a:lnTo>
                  <a:lnTo>
                    <a:pt x="299" y="8"/>
                  </a:lnTo>
                  <a:lnTo>
                    <a:pt x="305" y="9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12" y="10"/>
                  </a:lnTo>
                  <a:lnTo>
                    <a:pt x="312" y="10"/>
                  </a:lnTo>
                  <a:lnTo>
                    <a:pt x="327" y="15"/>
                  </a:lnTo>
                  <a:lnTo>
                    <a:pt x="342" y="23"/>
                  </a:lnTo>
                  <a:lnTo>
                    <a:pt x="348" y="28"/>
                  </a:lnTo>
                  <a:lnTo>
                    <a:pt x="355" y="34"/>
                  </a:lnTo>
                  <a:lnTo>
                    <a:pt x="364" y="45"/>
                  </a:lnTo>
                  <a:lnTo>
                    <a:pt x="372" y="61"/>
                  </a:lnTo>
                  <a:lnTo>
                    <a:pt x="378" y="78"/>
                  </a:lnTo>
                  <a:lnTo>
                    <a:pt x="382" y="98"/>
                  </a:lnTo>
                  <a:lnTo>
                    <a:pt x="385" y="120"/>
                  </a:lnTo>
                  <a:lnTo>
                    <a:pt x="385" y="120"/>
                  </a:lnTo>
                  <a:lnTo>
                    <a:pt x="385" y="140"/>
                  </a:lnTo>
                  <a:lnTo>
                    <a:pt x="382" y="159"/>
                  </a:lnTo>
                  <a:lnTo>
                    <a:pt x="377" y="179"/>
                  </a:lnTo>
                  <a:lnTo>
                    <a:pt x="373" y="188"/>
                  </a:lnTo>
                  <a:lnTo>
                    <a:pt x="369" y="197"/>
                  </a:lnTo>
                  <a:lnTo>
                    <a:pt x="364" y="205"/>
                  </a:lnTo>
                  <a:lnTo>
                    <a:pt x="357" y="213"/>
                  </a:lnTo>
                  <a:lnTo>
                    <a:pt x="351" y="219"/>
                  </a:lnTo>
                  <a:lnTo>
                    <a:pt x="343" y="226"/>
                  </a:lnTo>
                  <a:lnTo>
                    <a:pt x="335" y="232"/>
                  </a:lnTo>
                  <a:lnTo>
                    <a:pt x="325" y="236"/>
                  </a:lnTo>
                  <a:lnTo>
                    <a:pt x="314" y="240"/>
                  </a:lnTo>
                  <a:lnTo>
                    <a:pt x="304" y="243"/>
                  </a:lnTo>
                  <a:lnTo>
                    <a:pt x="304" y="243"/>
                  </a:lnTo>
                  <a:lnTo>
                    <a:pt x="299" y="244"/>
                  </a:lnTo>
                  <a:lnTo>
                    <a:pt x="295" y="244"/>
                  </a:lnTo>
                  <a:lnTo>
                    <a:pt x="295" y="244"/>
                  </a:lnTo>
                  <a:close/>
                  <a:moveTo>
                    <a:pt x="81" y="185"/>
                  </a:moveTo>
                  <a:lnTo>
                    <a:pt x="81" y="185"/>
                  </a:lnTo>
                  <a:lnTo>
                    <a:pt x="101" y="187"/>
                  </a:lnTo>
                  <a:lnTo>
                    <a:pt x="101" y="187"/>
                  </a:lnTo>
                  <a:lnTo>
                    <a:pt x="106" y="187"/>
                  </a:lnTo>
                  <a:lnTo>
                    <a:pt x="106" y="187"/>
                  </a:lnTo>
                  <a:lnTo>
                    <a:pt x="231" y="188"/>
                  </a:lnTo>
                  <a:lnTo>
                    <a:pt x="231" y="188"/>
                  </a:lnTo>
                  <a:lnTo>
                    <a:pt x="292" y="189"/>
                  </a:lnTo>
                  <a:lnTo>
                    <a:pt x="292" y="189"/>
                  </a:lnTo>
                  <a:lnTo>
                    <a:pt x="295" y="189"/>
                  </a:lnTo>
                  <a:lnTo>
                    <a:pt x="295" y="189"/>
                  </a:lnTo>
                  <a:lnTo>
                    <a:pt x="305" y="188"/>
                  </a:lnTo>
                  <a:lnTo>
                    <a:pt x="314" y="184"/>
                  </a:lnTo>
                  <a:lnTo>
                    <a:pt x="322" y="178"/>
                  </a:lnTo>
                  <a:lnTo>
                    <a:pt x="329" y="171"/>
                  </a:lnTo>
                  <a:lnTo>
                    <a:pt x="333" y="161"/>
                  </a:lnTo>
                  <a:lnTo>
                    <a:pt x="337" y="151"/>
                  </a:lnTo>
                  <a:lnTo>
                    <a:pt x="339" y="140"/>
                  </a:lnTo>
                  <a:lnTo>
                    <a:pt x="340" y="129"/>
                  </a:lnTo>
                  <a:lnTo>
                    <a:pt x="340" y="129"/>
                  </a:lnTo>
                  <a:lnTo>
                    <a:pt x="339" y="116"/>
                  </a:lnTo>
                  <a:lnTo>
                    <a:pt x="338" y="103"/>
                  </a:lnTo>
                  <a:lnTo>
                    <a:pt x="334" y="91"/>
                  </a:lnTo>
                  <a:lnTo>
                    <a:pt x="329" y="81"/>
                  </a:lnTo>
                  <a:lnTo>
                    <a:pt x="322" y="70"/>
                  </a:lnTo>
                  <a:lnTo>
                    <a:pt x="313" y="64"/>
                  </a:lnTo>
                  <a:lnTo>
                    <a:pt x="304" y="59"/>
                  </a:lnTo>
                  <a:lnTo>
                    <a:pt x="297" y="57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1" y="56"/>
                  </a:lnTo>
                  <a:lnTo>
                    <a:pt x="291" y="56"/>
                  </a:lnTo>
                  <a:lnTo>
                    <a:pt x="242" y="55"/>
                  </a:lnTo>
                  <a:lnTo>
                    <a:pt x="195" y="52"/>
                  </a:lnTo>
                  <a:lnTo>
                    <a:pt x="195" y="52"/>
                  </a:lnTo>
                  <a:lnTo>
                    <a:pt x="14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48"/>
                  </a:lnTo>
                  <a:lnTo>
                    <a:pt x="72" y="51"/>
                  </a:lnTo>
                  <a:lnTo>
                    <a:pt x="68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59" y="59"/>
                  </a:lnTo>
                  <a:lnTo>
                    <a:pt x="55" y="65"/>
                  </a:lnTo>
                  <a:lnTo>
                    <a:pt x="51" y="72"/>
                  </a:lnTo>
                  <a:lnTo>
                    <a:pt x="50" y="79"/>
                  </a:lnTo>
                  <a:lnTo>
                    <a:pt x="49" y="87"/>
                  </a:lnTo>
                  <a:lnTo>
                    <a:pt x="49" y="95"/>
                  </a:lnTo>
                  <a:lnTo>
                    <a:pt x="49" y="110"/>
                  </a:lnTo>
                  <a:lnTo>
                    <a:pt x="50" y="116"/>
                  </a:lnTo>
                  <a:lnTo>
                    <a:pt x="50" y="116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50" y="140"/>
                  </a:lnTo>
                  <a:lnTo>
                    <a:pt x="53" y="157"/>
                  </a:lnTo>
                  <a:lnTo>
                    <a:pt x="54" y="164"/>
                  </a:lnTo>
                  <a:lnTo>
                    <a:pt x="58" y="171"/>
                  </a:lnTo>
                  <a:lnTo>
                    <a:pt x="62" y="178"/>
                  </a:lnTo>
                  <a:lnTo>
                    <a:pt x="67" y="181"/>
                  </a:lnTo>
                  <a:lnTo>
                    <a:pt x="67" y="181"/>
                  </a:lnTo>
                  <a:lnTo>
                    <a:pt x="76" y="185"/>
                  </a:lnTo>
                  <a:lnTo>
                    <a:pt x="78" y="185"/>
                  </a:lnTo>
                  <a:lnTo>
                    <a:pt x="80" y="185"/>
                  </a:lnTo>
                  <a:lnTo>
                    <a:pt x="80" y="185"/>
                  </a:lnTo>
                  <a:lnTo>
                    <a:pt x="81" y="185"/>
                  </a:lnTo>
                  <a:lnTo>
                    <a:pt x="81" y="185"/>
                  </a:lnTo>
                  <a:lnTo>
                    <a:pt x="81" y="185"/>
                  </a:lnTo>
                  <a:lnTo>
                    <a:pt x="81" y="1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3" name="Freeform 312"/>
            <p:cNvSpPr>
              <a:spLocks noEditPoints="1"/>
            </p:cNvSpPr>
            <p:nvPr/>
          </p:nvSpPr>
          <p:spPr bwMode="auto">
            <a:xfrm>
              <a:off x="4297364" y="1508126"/>
              <a:ext cx="152400" cy="98425"/>
            </a:xfrm>
            <a:custGeom>
              <a:avLst/>
              <a:gdLst/>
              <a:ahLst/>
              <a:cxnLst>
                <a:cxn ang="0">
                  <a:pos x="292" y="246"/>
                </a:cxn>
                <a:cxn ang="0">
                  <a:pos x="283" y="245"/>
                </a:cxn>
                <a:cxn ang="0">
                  <a:pos x="165" y="242"/>
                </a:cxn>
                <a:cxn ang="0">
                  <a:pos x="131" y="242"/>
                </a:cxn>
                <a:cxn ang="0">
                  <a:pos x="101" y="241"/>
                </a:cxn>
                <a:cxn ang="0">
                  <a:pos x="64" y="234"/>
                </a:cxn>
                <a:cxn ang="0">
                  <a:pos x="38" y="221"/>
                </a:cxn>
                <a:cxn ang="0">
                  <a:pos x="23" y="206"/>
                </a:cxn>
                <a:cxn ang="0">
                  <a:pos x="8" y="172"/>
                </a:cxn>
                <a:cxn ang="0">
                  <a:pos x="2" y="121"/>
                </a:cxn>
                <a:cxn ang="0">
                  <a:pos x="0" y="105"/>
                </a:cxn>
                <a:cxn ang="0">
                  <a:pos x="4" y="72"/>
                </a:cxn>
                <a:cxn ang="0">
                  <a:pos x="15" y="45"/>
                </a:cxn>
                <a:cxn ang="0">
                  <a:pos x="32" y="24"/>
                </a:cxn>
                <a:cxn ang="0">
                  <a:pos x="54" y="10"/>
                </a:cxn>
                <a:cxn ang="0">
                  <a:pos x="83" y="2"/>
                </a:cxn>
                <a:cxn ang="0">
                  <a:pos x="96" y="0"/>
                </a:cxn>
                <a:cxn ang="0">
                  <a:pos x="101" y="2"/>
                </a:cxn>
                <a:cxn ang="0">
                  <a:pos x="194" y="4"/>
                </a:cxn>
                <a:cxn ang="0">
                  <a:pos x="299" y="8"/>
                </a:cxn>
                <a:cxn ang="0">
                  <a:pos x="310" y="12"/>
                </a:cxn>
                <a:cxn ang="0">
                  <a:pos x="327" y="17"/>
                </a:cxn>
                <a:cxn ang="0">
                  <a:pos x="355" y="34"/>
                </a:cxn>
                <a:cxn ang="0">
                  <a:pos x="378" y="80"/>
                </a:cxn>
                <a:cxn ang="0">
                  <a:pos x="385" y="122"/>
                </a:cxn>
                <a:cxn ang="0">
                  <a:pos x="377" y="181"/>
                </a:cxn>
                <a:cxn ang="0">
                  <a:pos x="364" y="207"/>
                </a:cxn>
                <a:cxn ang="0">
                  <a:pos x="343" y="228"/>
                </a:cxn>
                <a:cxn ang="0">
                  <a:pos x="314" y="242"/>
                </a:cxn>
                <a:cxn ang="0">
                  <a:pos x="299" y="246"/>
                </a:cxn>
                <a:cxn ang="0">
                  <a:pos x="81" y="186"/>
                </a:cxn>
                <a:cxn ang="0">
                  <a:pos x="101" y="187"/>
                </a:cxn>
                <a:cxn ang="0">
                  <a:pos x="231" y="190"/>
                </a:cxn>
                <a:cxn ang="0">
                  <a:pos x="292" y="190"/>
                </a:cxn>
                <a:cxn ang="0">
                  <a:pos x="305" y="189"/>
                </a:cxn>
                <a:cxn ang="0">
                  <a:pos x="329" y="172"/>
                </a:cxn>
                <a:cxn ang="0">
                  <a:pos x="339" y="142"/>
                </a:cxn>
                <a:cxn ang="0">
                  <a:pos x="339" y="117"/>
                </a:cxn>
                <a:cxn ang="0">
                  <a:pos x="329" y="81"/>
                </a:cxn>
                <a:cxn ang="0">
                  <a:pos x="304" y="59"/>
                </a:cxn>
                <a:cxn ang="0">
                  <a:pos x="292" y="57"/>
                </a:cxn>
                <a:cxn ang="0">
                  <a:pos x="242" y="55"/>
                </a:cxn>
                <a:cxn ang="0">
                  <a:pos x="144" y="50"/>
                </a:cxn>
                <a:cxn ang="0">
                  <a:pos x="80" y="50"/>
                </a:cxn>
                <a:cxn ang="0">
                  <a:pos x="66" y="54"/>
                </a:cxn>
                <a:cxn ang="0">
                  <a:pos x="55" y="66"/>
                </a:cxn>
                <a:cxn ang="0">
                  <a:pos x="49" y="88"/>
                </a:cxn>
                <a:cxn ang="0">
                  <a:pos x="50" y="117"/>
                </a:cxn>
                <a:cxn ang="0">
                  <a:pos x="50" y="125"/>
                </a:cxn>
                <a:cxn ang="0">
                  <a:pos x="54" y="165"/>
                </a:cxn>
                <a:cxn ang="0">
                  <a:pos x="67" y="182"/>
                </a:cxn>
                <a:cxn ang="0">
                  <a:pos x="78" y="187"/>
                </a:cxn>
                <a:cxn ang="0">
                  <a:pos x="81" y="186"/>
                </a:cxn>
                <a:cxn ang="0">
                  <a:pos x="81" y="186"/>
                </a:cxn>
              </a:cxnLst>
              <a:rect l="0" t="0" r="r" b="b"/>
              <a:pathLst>
                <a:path w="385" h="246">
                  <a:moveTo>
                    <a:pt x="295" y="246"/>
                  </a:moveTo>
                  <a:lnTo>
                    <a:pt x="295" y="246"/>
                  </a:lnTo>
                  <a:lnTo>
                    <a:pt x="292" y="246"/>
                  </a:lnTo>
                  <a:lnTo>
                    <a:pt x="289" y="246"/>
                  </a:lnTo>
                  <a:lnTo>
                    <a:pt x="289" y="246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36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14" y="242"/>
                  </a:lnTo>
                  <a:lnTo>
                    <a:pt x="114" y="242"/>
                  </a:lnTo>
                  <a:lnTo>
                    <a:pt x="101" y="241"/>
                  </a:lnTo>
                  <a:lnTo>
                    <a:pt x="88" y="240"/>
                  </a:lnTo>
                  <a:lnTo>
                    <a:pt x="75" y="237"/>
                  </a:lnTo>
                  <a:lnTo>
                    <a:pt x="64" y="234"/>
                  </a:lnTo>
                  <a:lnTo>
                    <a:pt x="54" y="231"/>
                  </a:lnTo>
                  <a:lnTo>
                    <a:pt x="46" y="227"/>
                  </a:lnTo>
                  <a:lnTo>
                    <a:pt x="38" y="221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3" y="206"/>
                  </a:lnTo>
                  <a:lnTo>
                    <a:pt x="16" y="195"/>
                  </a:lnTo>
                  <a:lnTo>
                    <a:pt x="12" y="183"/>
                  </a:lnTo>
                  <a:lnTo>
                    <a:pt x="8" y="172"/>
                  </a:lnTo>
                  <a:lnTo>
                    <a:pt x="6" y="159"/>
                  </a:lnTo>
                  <a:lnTo>
                    <a:pt x="4" y="147"/>
                  </a:lnTo>
                  <a:lnTo>
                    <a:pt x="2" y="121"/>
                  </a:lnTo>
                  <a:lnTo>
                    <a:pt x="2" y="117"/>
                  </a:lnTo>
                  <a:lnTo>
                    <a:pt x="2" y="117"/>
                  </a:lnTo>
                  <a:lnTo>
                    <a:pt x="0" y="105"/>
                  </a:lnTo>
                  <a:lnTo>
                    <a:pt x="2" y="93"/>
                  </a:lnTo>
                  <a:lnTo>
                    <a:pt x="3" y="83"/>
                  </a:lnTo>
                  <a:lnTo>
                    <a:pt x="4" y="72"/>
                  </a:lnTo>
                  <a:lnTo>
                    <a:pt x="7" y="62"/>
                  </a:lnTo>
                  <a:lnTo>
                    <a:pt x="11" y="53"/>
                  </a:lnTo>
                  <a:lnTo>
                    <a:pt x="15" y="45"/>
                  </a:lnTo>
                  <a:lnTo>
                    <a:pt x="20" y="37"/>
                  </a:lnTo>
                  <a:lnTo>
                    <a:pt x="25" y="30"/>
                  </a:lnTo>
                  <a:lnTo>
                    <a:pt x="32" y="24"/>
                  </a:lnTo>
                  <a:lnTo>
                    <a:pt x="38" y="19"/>
                  </a:lnTo>
                  <a:lnTo>
                    <a:pt x="46" y="13"/>
                  </a:lnTo>
                  <a:lnTo>
                    <a:pt x="54" y="10"/>
                  </a:lnTo>
                  <a:lnTo>
                    <a:pt x="63" y="6"/>
                  </a:lnTo>
                  <a:lnTo>
                    <a:pt x="72" y="3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48" y="3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7"/>
                  </a:lnTo>
                  <a:lnTo>
                    <a:pt x="299" y="8"/>
                  </a:lnTo>
                  <a:lnTo>
                    <a:pt x="299" y="8"/>
                  </a:lnTo>
                  <a:lnTo>
                    <a:pt x="305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2" y="12"/>
                  </a:lnTo>
                  <a:lnTo>
                    <a:pt x="312" y="12"/>
                  </a:lnTo>
                  <a:lnTo>
                    <a:pt x="327" y="17"/>
                  </a:lnTo>
                  <a:lnTo>
                    <a:pt x="342" y="25"/>
                  </a:lnTo>
                  <a:lnTo>
                    <a:pt x="348" y="29"/>
                  </a:lnTo>
                  <a:lnTo>
                    <a:pt x="355" y="34"/>
                  </a:lnTo>
                  <a:lnTo>
                    <a:pt x="364" y="47"/>
                  </a:lnTo>
                  <a:lnTo>
                    <a:pt x="372" y="62"/>
                  </a:lnTo>
                  <a:lnTo>
                    <a:pt x="378" y="80"/>
                  </a:lnTo>
                  <a:lnTo>
                    <a:pt x="382" y="100"/>
                  </a:lnTo>
                  <a:lnTo>
                    <a:pt x="385" y="122"/>
                  </a:lnTo>
                  <a:lnTo>
                    <a:pt x="385" y="122"/>
                  </a:lnTo>
                  <a:lnTo>
                    <a:pt x="385" y="142"/>
                  </a:lnTo>
                  <a:lnTo>
                    <a:pt x="382" y="161"/>
                  </a:lnTo>
                  <a:lnTo>
                    <a:pt x="377" y="181"/>
                  </a:lnTo>
                  <a:lnTo>
                    <a:pt x="373" y="190"/>
                  </a:lnTo>
                  <a:lnTo>
                    <a:pt x="369" y="198"/>
                  </a:lnTo>
                  <a:lnTo>
                    <a:pt x="364" y="207"/>
                  </a:lnTo>
                  <a:lnTo>
                    <a:pt x="357" y="215"/>
                  </a:lnTo>
                  <a:lnTo>
                    <a:pt x="351" y="221"/>
                  </a:lnTo>
                  <a:lnTo>
                    <a:pt x="343" y="228"/>
                  </a:lnTo>
                  <a:lnTo>
                    <a:pt x="335" y="233"/>
                  </a:lnTo>
                  <a:lnTo>
                    <a:pt x="325" y="238"/>
                  </a:lnTo>
                  <a:lnTo>
                    <a:pt x="314" y="242"/>
                  </a:lnTo>
                  <a:lnTo>
                    <a:pt x="304" y="245"/>
                  </a:lnTo>
                  <a:lnTo>
                    <a:pt x="304" y="245"/>
                  </a:lnTo>
                  <a:lnTo>
                    <a:pt x="299" y="246"/>
                  </a:lnTo>
                  <a:lnTo>
                    <a:pt x="295" y="246"/>
                  </a:lnTo>
                  <a:lnTo>
                    <a:pt x="295" y="246"/>
                  </a:lnTo>
                  <a:close/>
                  <a:moveTo>
                    <a:pt x="81" y="186"/>
                  </a:moveTo>
                  <a:lnTo>
                    <a:pt x="81" y="186"/>
                  </a:lnTo>
                  <a:lnTo>
                    <a:pt x="101" y="187"/>
                  </a:lnTo>
                  <a:lnTo>
                    <a:pt x="101" y="187"/>
                  </a:lnTo>
                  <a:lnTo>
                    <a:pt x="106" y="187"/>
                  </a:lnTo>
                  <a:lnTo>
                    <a:pt x="106" y="187"/>
                  </a:lnTo>
                  <a:lnTo>
                    <a:pt x="231" y="190"/>
                  </a:lnTo>
                  <a:lnTo>
                    <a:pt x="231" y="190"/>
                  </a:lnTo>
                  <a:lnTo>
                    <a:pt x="292" y="190"/>
                  </a:lnTo>
                  <a:lnTo>
                    <a:pt x="292" y="190"/>
                  </a:lnTo>
                  <a:lnTo>
                    <a:pt x="295" y="191"/>
                  </a:lnTo>
                  <a:lnTo>
                    <a:pt x="295" y="191"/>
                  </a:lnTo>
                  <a:lnTo>
                    <a:pt x="305" y="189"/>
                  </a:lnTo>
                  <a:lnTo>
                    <a:pt x="314" y="186"/>
                  </a:lnTo>
                  <a:lnTo>
                    <a:pt x="322" y="180"/>
                  </a:lnTo>
                  <a:lnTo>
                    <a:pt x="329" y="172"/>
                  </a:lnTo>
                  <a:lnTo>
                    <a:pt x="333" y="163"/>
                  </a:lnTo>
                  <a:lnTo>
                    <a:pt x="337" y="152"/>
                  </a:lnTo>
                  <a:lnTo>
                    <a:pt x="339" y="142"/>
                  </a:lnTo>
                  <a:lnTo>
                    <a:pt x="340" y="130"/>
                  </a:lnTo>
                  <a:lnTo>
                    <a:pt x="340" y="130"/>
                  </a:lnTo>
                  <a:lnTo>
                    <a:pt x="339" y="117"/>
                  </a:lnTo>
                  <a:lnTo>
                    <a:pt x="338" y="105"/>
                  </a:lnTo>
                  <a:lnTo>
                    <a:pt x="334" y="92"/>
                  </a:lnTo>
                  <a:lnTo>
                    <a:pt x="329" y="81"/>
                  </a:lnTo>
                  <a:lnTo>
                    <a:pt x="322" y="72"/>
                  </a:lnTo>
                  <a:lnTo>
                    <a:pt x="313" y="64"/>
                  </a:lnTo>
                  <a:lnTo>
                    <a:pt x="304" y="59"/>
                  </a:lnTo>
                  <a:lnTo>
                    <a:pt x="297" y="58"/>
                  </a:lnTo>
                  <a:lnTo>
                    <a:pt x="292" y="57"/>
                  </a:lnTo>
                  <a:lnTo>
                    <a:pt x="292" y="57"/>
                  </a:lnTo>
                  <a:lnTo>
                    <a:pt x="291" y="57"/>
                  </a:lnTo>
                  <a:lnTo>
                    <a:pt x="291" y="57"/>
                  </a:lnTo>
                  <a:lnTo>
                    <a:pt x="242" y="55"/>
                  </a:lnTo>
                  <a:lnTo>
                    <a:pt x="195" y="53"/>
                  </a:lnTo>
                  <a:lnTo>
                    <a:pt x="195" y="53"/>
                  </a:lnTo>
                  <a:lnTo>
                    <a:pt x="144" y="50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80" y="50"/>
                  </a:lnTo>
                  <a:lnTo>
                    <a:pt x="72" y="51"/>
                  </a:lnTo>
                  <a:lnTo>
                    <a:pt x="68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59" y="59"/>
                  </a:lnTo>
                  <a:lnTo>
                    <a:pt x="55" y="66"/>
                  </a:lnTo>
                  <a:lnTo>
                    <a:pt x="51" y="72"/>
                  </a:lnTo>
                  <a:lnTo>
                    <a:pt x="50" y="80"/>
                  </a:lnTo>
                  <a:lnTo>
                    <a:pt x="49" y="88"/>
                  </a:lnTo>
                  <a:lnTo>
                    <a:pt x="49" y="96"/>
                  </a:lnTo>
                  <a:lnTo>
                    <a:pt x="49" y="110"/>
                  </a:lnTo>
                  <a:lnTo>
                    <a:pt x="50" y="117"/>
                  </a:lnTo>
                  <a:lnTo>
                    <a:pt x="50" y="117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50" y="140"/>
                  </a:lnTo>
                  <a:lnTo>
                    <a:pt x="53" y="157"/>
                  </a:lnTo>
                  <a:lnTo>
                    <a:pt x="54" y="165"/>
                  </a:lnTo>
                  <a:lnTo>
                    <a:pt x="58" y="172"/>
                  </a:lnTo>
                  <a:lnTo>
                    <a:pt x="62" y="178"/>
                  </a:lnTo>
                  <a:lnTo>
                    <a:pt x="67" y="182"/>
                  </a:lnTo>
                  <a:lnTo>
                    <a:pt x="67" y="182"/>
                  </a:lnTo>
                  <a:lnTo>
                    <a:pt x="76" y="186"/>
                  </a:lnTo>
                  <a:lnTo>
                    <a:pt x="78" y="187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4" name="Freeform 313"/>
            <p:cNvSpPr>
              <a:spLocks noEditPoints="1"/>
            </p:cNvSpPr>
            <p:nvPr/>
          </p:nvSpPr>
          <p:spPr bwMode="auto">
            <a:xfrm>
              <a:off x="4484689" y="1265238"/>
              <a:ext cx="152400" cy="96838"/>
            </a:xfrm>
            <a:custGeom>
              <a:avLst/>
              <a:gdLst/>
              <a:ahLst/>
              <a:cxnLst>
                <a:cxn ang="0">
                  <a:pos x="291" y="245"/>
                </a:cxn>
                <a:cxn ang="0">
                  <a:pos x="281" y="243"/>
                </a:cxn>
                <a:cxn ang="0">
                  <a:pos x="165" y="241"/>
                </a:cxn>
                <a:cxn ang="0">
                  <a:pos x="131" y="241"/>
                </a:cxn>
                <a:cxn ang="0">
                  <a:pos x="100" y="239"/>
                </a:cxn>
                <a:cxn ang="0">
                  <a:pos x="63" y="233"/>
                </a:cxn>
                <a:cxn ang="0">
                  <a:pos x="37" y="220"/>
                </a:cxn>
                <a:cxn ang="0">
                  <a:pos x="22" y="204"/>
                </a:cxn>
                <a:cxn ang="0">
                  <a:pos x="7" y="170"/>
                </a:cxn>
                <a:cxn ang="0">
                  <a:pos x="0" y="119"/>
                </a:cxn>
                <a:cxn ang="0">
                  <a:pos x="0" y="103"/>
                </a:cxn>
                <a:cxn ang="0">
                  <a:pos x="3" y="71"/>
                </a:cxn>
                <a:cxn ang="0">
                  <a:pos x="13" y="43"/>
                </a:cxn>
                <a:cxn ang="0">
                  <a:pos x="30" y="22"/>
                </a:cxn>
                <a:cxn ang="0">
                  <a:pos x="54" y="8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00" y="0"/>
                </a:cxn>
                <a:cxn ang="0">
                  <a:pos x="194" y="4"/>
                </a:cxn>
                <a:cxn ang="0">
                  <a:pos x="298" y="8"/>
                </a:cxn>
                <a:cxn ang="0">
                  <a:pos x="310" y="10"/>
                </a:cxn>
                <a:cxn ang="0">
                  <a:pos x="327" y="16"/>
                </a:cxn>
                <a:cxn ang="0">
                  <a:pos x="353" y="34"/>
                </a:cxn>
                <a:cxn ang="0">
                  <a:pos x="377" y="79"/>
                </a:cxn>
                <a:cxn ang="0">
                  <a:pos x="384" y="120"/>
                </a:cxn>
                <a:cxn ang="0">
                  <a:pos x="376" y="179"/>
                </a:cxn>
                <a:cxn ang="0">
                  <a:pos x="363" y="205"/>
                </a:cxn>
                <a:cxn ang="0">
                  <a:pos x="342" y="226"/>
                </a:cxn>
                <a:cxn ang="0">
                  <a:pos x="314" y="241"/>
                </a:cxn>
                <a:cxn ang="0">
                  <a:pos x="297" y="245"/>
                </a:cxn>
                <a:cxn ang="0">
                  <a:pos x="80" y="186"/>
                </a:cxn>
                <a:cxn ang="0">
                  <a:pos x="100" y="186"/>
                </a:cxn>
                <a:cxn ang="0">
                  <a:pos x="230" y="188"/>
                </a:cxn>
                <a:cxn ang="0">
                  <a:pos x="291" y="190"/>
                </a:cxn>
                <a:cxn ang="0">
                  <a:pos x="304" y="188"/>
                </a:cxn>
                <a:cxn ang="0">
                  <a:pos x="327" y="170"/>
                </a:cxn>
                <a:cxn ang="0">
                  <a:pos x="338" y="140"/>
                </a:cxn>
                <a:cxn ang="0">
                  <a:pos x="339" y="115"/>
                </a:cxn>
                <a:cxn ang="0">
                  <a:pos x="329" y="80"/>
                </a:cxn>
                <a:cxn ang="0">
                  <a:pos x="302" y="58"/>
                </a:cxn>
                <a:cxn ang="0">
                  <a:pos x="291" y="56"/>
                </a:cxn>
                <a:cxn ang="0">
                  <a:pos x="241" y="54"/>
                </a:cxn>
                <a:cxn ang="0">
                  <a:pos x="144" y="50"/>
                </a:cxn>
                <a:cxn ang="0">
                  <a:pos x="80" y="48"/>
                </a:cxn>
                <a:cxn ang="0">
                  <a:pos x="66" y="52"/>
                </a:cxn>
                <a:cxn ang="0">
                  <a:pos x="54" y="64"/>
                </a:cxn>
                <a:cxn ang="0">
                  <a:pos x="49" y="86"/>
                </a:cxn>
                <a:cxn ang="0">
                  <a:pos x="49" y="115"/>
                </a:cxn>
                <a:cxn ang="0">
                  <a:pos x="49" y="123"/>
                </a:cxn>
                <a:cxn ang="0">
                  <a:pos x="54" y="164"/>
                </a:cxn>
                <a:cxn ang="0">
                  <a:pos x="67" y="182"/>
                </a:cxn>
                <a:cxn ang="0">
                  <a:pos x="77" y="186"/>
                </a:cxn>
                <a:cxn ang="0">
                  <a:pos x="80" y="186"/>
                </a:cxn>
                <a:cxn ang="0">
                  <a:pos x="80" y="186"/>
                </a:cxn>
              </a:cxnLst>
              <a:rect l="0" t="0" r="r" b="b"/>
              <a:pathLst>
                <a:path w="384" h="245">
                  <a:moveTo>
                    <a:pt x="293" y="245"/>
                  </a:moveTo>
                  <a:lnTo>
                    <a:pt x="293" y="245"/>
                  </a:lnTo>
                  <a:lnTo>
                    <a:pt x="291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34" y="241"/>
                  </a:lnTo>
                  <a:lnTo>
                    <a:pt x="165" y="241"/>
                  </a:lnTo>
                  <a:lnTo>
                    <a:pt x="165" y="241"/>
                  </a:lnTo>
                  <a:lnTo>
                    <a:pt x="131" y="241"/>
                  </a:lnTo>
                  <a:lnTo>
                    <a:pt x="131" y="241"/>
                  </a:lnTo>
                  <a:lnTo>
                    <a:pt x="114" y="241"/>
                  </a:lnTo>
                  <a:lnTo>
                    <a:pt x="114" y="241"/>
                  </a:lnTo>
                  <a:lnTo>
                    <a:pt x="100" y="239"/>
                  </a:lnTo>
                  <a:lnTo>
                    <a:pt x="87" y="238"/>
                  </a:lnTo>
                  <a:lnTo>
                    <a:pt x="75" y="235"/>
                  </a:lnTo>
                  <a:lnTo>
                    <a:pt x="63" y="233"/>
                  </a:lnTo>
                  <a:lnTo>
                    <a:pt x="54" y="229"/>
                  </a:lnTo>
                  <a:lnTo>
                    <a:pt x="45" y="225"/>
                  </a:lnTo>
                  <a:lnTo>
                    <a:pt x="37" y="220"/>
                  </a:lnTo>
                  <a:lnTo>
                    <a:pt x="30" y="215"/>
                  </a:lnTo>
                  <a:lnTo>
                    <a:pt x="30" y="215"/>
                  </a:lnTo>
                  <a:lnTo>
                    <a:pt x="22" y="204"/>
                  </a:lnTo>
                  <a:lnTo>
                    <a:pt x="16" y="194"/>
                  </a:lnTo>
                  <a:lnTo>
                    <a:pt x="11" y="182"/>
                  </a:lnTo>
                  <a:lnTo>
                    <a:pt x="7" y="170"/>
                  </a:lnTo>
                  <a:lnTo>
                    <a:pt x="4" y="158"/>
                  </a:lnTo>
                  <a:lnTo>
                    <a:pt x="3" y="145"/>
                  </a:lnTo>
                  <a:lnTo>
                    <a:pt x="0" y="119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2" y="81"/>
                  </a:lnTo>
                  <a:lnTo>
                    <a:pt x="3" y="71"/>
                  </a:lnTo>
                  <a:lnTo>
                    <a:pt x="5" y="62"/>
                  </a:lnTo>
                  <a:lnTo>
                    <a:pt x="9" y="52"/>
                  </a:lnTo>
                  <a:lnTo>
                    <a:pt x="13" y="43"/>
                  </a:lnTo>
                  <a:lnTo>
                    <a:pt x="19" y="35"/>
                  </a:lnTo>
                  <a:lnTo>
                    <a:pt x="24" y="29"/>
                  </a:lnTo>
                  <a:lnTo>
                    <a:pt x="30" y="22"/>
                  </a:lnTo>
                  <a:lnTo>
                    <a:pt x="37" y="17"/>
                  </a:lnTo>
                  <a:lnTo>
                    <a:pt x="45" y="12"/>
                  </a:lnTo>
                  <a:lnTo>
                    <a:pt x="54" y="8"/>
                  </a:lnTo>
                  <a:lnTo>
                    <a:pt x="62" y="5"/>
                  </a:lnTo>
                  <a:lnTo>
                    <a:pt x="72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47" y="1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7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304" y="8"/>
                  </a:lnTo>
                  <a:lnTo>
                    <a:pt x="309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27" y="16"/>
                  </a:lnTo>
                  <a:lnTo>
                    <a:pt x="342" y="24"/>
                  </a:lnTo>
                  <a:lnTo>
                    <a:pt x="348" y="29"/>
                  </a:lnTo>
                  <a:lnTo>
                    <a:pt x="353" y="34"/>
                  </a:lnTo>
                  <a:lnTo>
                    <a:pt x="364" y="46"/>
                  </a:lnTo>
                  <a:lnTo>
                    <a:pt x="372" y="62"/>
                  </a:lnTo>
                  <a:lnTo>
                    <a:pt x="377" y="79"/>
                  </a:lnTo>
                  <a:lnTo>
                    <a:pt x="382" y="98"/>
                  </a:lnTo>
                  <a:lnTo>
                    <a:pt x="384" y="120"/>
                  </a:lnTo>
                  <a:lnTo>
                    <a:pt x="384" y="120"/>
                  </a:lnTo>
                  <a:lnTo>
                    <a:pt x="384" y="140"/>
                  </a:lnTo>
                  <a:lnTo>
                    <a:pt x="381" y="160"/>
                  </a:lnTo>
                  <a:lnTo>
                    <a:pt x="376" y="179"/>
                  </a:lnTo>
                  <a:lnTo>
                    <a:pt x="372" y="188"/>
                  </a:lnTo>
                  <a:lnTo>
                    <a:pt x="368" y="198"/>
                  </a:lnTo>
                  <a:lnTo>
                    <a:pt x="363" y="205"/>
                  </a:lnTo>
                  <a:lnTo>
                    <a:pt x="357" y="213"/>
                  </a:lnTo>
                  <a:lnTo>
                    <a:pt x="350" y="220"/>
                  </a:lnTo>
                  <a:lnTo>
                    <a:pt x="342" y="226"/>
                  </a:lnTo>
                  <a:lnTo>
                    <a:pt x="334" y="232"/>
                  </a:lnTo>
                  <a:lnTo>
                    <a:pt x="325" y="237"/>
                  </a:lnTo>
                  <a:lnTo>
                    <a:pt x="314" y="241"/>
                  </a:lnTo>
                  <a:lnTo>
                    <a:pt x="302" y="243"/>
                  </a:lnTo>
                  <a:lnTo>
                    <a:pt x="302" y="243"/>
                  </a:lnTo>
                  <a:lnTo>
                    <a:pt x="297" y="245"/>
                  </a:lnTo>
                  <a:lnTo>
                    <a:pt x="293" y="245"/>
                  </a:lnTo>
                  <a:lnTo>
                    <a:pt x="293" y="245"/>
                  </a:lnTo>
                  <a:close/>
                  <a:moveTo>
                    <a:pt x="80" y="186"/>
                  </a:moveTo>
                  <a:lnTo>
                    <a:pt x="8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5" y="186"/>
                  </a:lnTo>
                  <a:lnTo>
                    <a:pt x="105" y="186"/>
                  </a:lnTo>
                  <a:lnTo>
                    <a:pt x="230" y="188"/>
                  </a:lnTo>
                  <a:lnTo>
                    <a:pt x="230" y="188"/>
                  </a:lnTo>
                  <a:lnTo>
                    <a:pt x="291" y="190"/>
                  </a:lnTo>
                  <a:lnTo>
                    <a:pt x="291" y="190"/>
                  </a:lnTo>
                  <a:lnTo>
                    <a:pt x="293" y="190"/>
                  </a:lnTo>
                  <a:lnTo>
                    <a:pt x="293" y="190"/>
                  </a:lnTo>
                  <a:lnTo>
                    <a:pt x="304" y="188"/>
                  </a:lnTo>
                  <a:lnTo>
                    <a:pt x="313" y="184"/>
                  </a:lnTo>
                  <a:lnTo>
                    <a:pt x="321" y="178"/>
                  </a:lnTo>
                  <a:lnTo>
                    <a:pt x="327" y="170"/>
                  </a:lnTo>
                  <a:lnTo>
                    <a:pt x="332" y="161"/>
                  </a:lnTo>
                  <a:lnTo>
                    <a:pt x="336" y="150"/>
                  </a:lnTo>
                  <a:lnTo>
                    <a:pt x="338" y="140"/>
                  </a:lnTo>
                  <a:lnTo>
                    <a:pt x="339" y="128"/>
                  </a:lnTo>
                  <a:lnTo>
                    <a:pt x="339" y="128"/>
                  </a:lnTo>
                  <a:lnTo>
                    <a:pt x="339" y="115"/>
                  </a:lnTo>
                  <a:lnTo>
                    <a:pt x="336" y="103"/>
                  </a:lnTo>
                  <a:lnTo>
                    <a:pt x="334" y="92"/>
                  </a:lnTo>
                  <a:lnTo>
                    <a:pt x="329" y="80"/>
                  </a:lnTo>
                  <a:lnTo>
                    <a:pt x="321" y="71"/>
                  </a:lnTo>
                  <a:lnTo>
                    <a:pt x="313" y="63"/>
                  </a:lnTo>
                  <a:lnTo>
                    <a:pt x="302" y="58"/>
                  </a:lnTo>
                  <a:lnTo>
                    <a:pt x="297" y="56"/>
                  </a:lnTo>
                  <a:lnTo>
                    <a:pt x="291" y="56"/>
                  </a:lnTo>
                  <a:lnTo>
                    <a:pt x="291" y="56"/>
                  </a:lnTo>
                  <a:lnTo>
                    <a:pt x="289" y="55"/>
                  </a:lnTo>
                  <a:lnTo>
                    <a:pt x="289" y="55"/>
                  </a:lnTo>
                  <a:lnTo>
                    <a:pt x="241" y="54"/>
                  </a:lnTo>
                  <a:lnTo>
                    <a:pt x="194" y="52"/>
                  </a:lnTo>
                  <a:lnTo>
                    <a:pt x="194" y="52"/>
                  </a:lnTo>
                  <a:lnTo>
                    <a:pt x="144" y="50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48"/>
                  </a:lnTo>
                  <a:lnTo>
                    <a:pt x="71" y="50"/>
                  </a:lnTo>
                  <a:lnTo>
                    <a:pt x="67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59" y="58"/>
                  </a:lnTo>
                  <a:lnTo>
                    <a:pt x="54" y="64"/>
                  </a:lnTo>
                  <a:lnTo>
                    <a:pt x="51" y="72"/>
                  </a:lnTo>
                  <a:lnTo>
                    <a:pt x="49" y="79"/>
                  </a:lnTo>
                  <a:lnTo>
                    <a:pt x="49" y="86"/>
                  </a:lnTo>
                  <a:lnTo>
                    <a:pt x="47" y="94"/>
                  </a:lnTo>
                  <a:lnTo>
                    <a:pt x="49" y="110"/>
                  </a:lnTo>
                  <a:lnTo>
                    <a:pt x="49" y="115"/>
                  </a:lnTo>
                  <a:lnTo>
                    <a:pt x="49" y="115"/>
                  </a:lnTo>
                  <a:lnTo>
                    <a:pt x="49" y="123"/>
                  </a:lnTo>
                  <a:lnTo>
                    <a:pt x="49" y="123"/>
                  </a:lnTo>
                  <a:lnTo>
                    <a:pt x="50" y="139"/>
                  </a:lnTo>
                  <a:lnTo>
                    <a:pt x="51" y="156"/>
                  </a:lnTo>
                  <a:lnTo>
                    <a:pt x="54" y="164"/>
                  </a:lnTo>
                  <a:lnTo>
                    <a:pt x="56" y="171"/>
                  </a:lnTo>
                  <a:lnTo>
                    <a:pt x="62" y="177"/>
                  </a:lnTo>
                  <a:lnTo>
                    <a:pt x="67" y="182"/>
                  </a:lnTo>
                  <a:lnTo>
                    <a:pt x="67" y="182"/>
                  </a:lnTo>
                  <a:lnTo>
                    <a:pt x="75" y="184"/>
                  </a:lnTo>
                  <a:lnTo>
                    <a:pt x="77" y="186"/>
                  </a:lnTo>
                  <a:lnTo>
                    <a:pt x="79" y="186"/>
                  </a:lnTo>
                  <a:lnTo>
                    <a:pt x="79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5" name="Freeform 314"/>
            <p:cNvSpPr>
              <a:spLocks noEditPoints="1"/>
            </p:cNvSpPr>
            <p:nvPr/>
          </p:nvSpPr>
          <p:spPr bwMode="auto">
            <a:xfrm>
              <a:off x="4484689" y="1387476"/>
              <a:ext cx="152400" cy="96838"/>
            </a:xfrm>
            <a:custGeom>
              <a:avLst/>
              <a:gdLst/>
              <a:ahLst/>
              <a:cxnLst>
                <a:cxn ang="0">
                  <a:pos x="291" y="244"/>
                </a:cxn>
                <a:cxn ang="0">
                  <a:pos x="281" y="244"/>
                </a:cxn>
                <a:cxn ang="0">
                  <a:pos x="165" y="240"/>
                </a:cxn>
                <a:cxn ang="0">
                  <a:pos x="131" y="240"/>
                </a:cxn>
                <a:cxn ang="0">
                  <a:pos x="100" y="240"/>
                </a:cxn>
                <a:cxn ang="0">
                  <a:pos x="63" y="232"/>
                </a:cxn>
                <a:cxn ang="0">
                  <a:pos x="37" y="219"/>
                </a:cxn>
                <a:cxn ang="0">
                  <a:pos x="22" y="204"/>
                </a:cxn>
                <a:cxn ang="0">
                  <a:pos x="7" y="170"/>
                </a:cxn>
                <a:cxn ang="0">
                  <a:pos x="0" y="120"/>
                </a:cxn>
                <a:cxn ang="0">
                  <a:pos x="0" y="103"/>
                </a:cxn>
                <a:cxn ang="0">
                  <a:pos x="3" y="70"/>
                </a:cxn>
                <a:cxn ang="0">
                  <a:pos x="13" y="44"/>
                </a:cxn>
                <a:cxn ang="0">
                  <a:pos x="30" y="22"/>
                </a:cxn>
                <a:cxn ang="0">
                  <a:pos x="54" y="8"/>
                </a:cxn>
                <a:cxn ang="0">
                  <a:pos x="81" y="1"/>
                </a:cxn>
                <a:cxn ang="0">
                  <a:pos x="94" y="0"/>
                </a:cxn>
                <a:cxn ang="0">
                  <a:pos x="100" y="0"/>
                </a:cxn>
                <a:cxn ang="0">
                  <a:pos x="194" y="4"/>
                </a:cxn>
                <a:cxn ang="0">
                  <a:pos x="298" y="8"/>
                </a:cxn>
                <a:cxn ang="0">
                  <a:pos x="310" y="10"/>
                </a:cxn>
                <a:cxn ang="0">
                  <a:pos x="327" y="15"/>
                </a:cxn>
                <a:cxn ang="0">
                  <a:pos x="353" y="34"/>
                </a:cxn>
                <a:cxn ang="0">
                  <a:pos x="377" y="78"/>
                </a:cxn>
                <a:cxn ang="0">
                  <a:pos x="384" y="120"/>
                </a:cxn>
                <a:cxn ang="0">
                  <a:pos x="376" y="179"/>
                </a:cxn>
                <a:cxn ang="0">
                  <a:pos x="363" y="205"/>
                </a:cxn>
                <a:cxn ang="0">
                  <a:pos x="342" y="226"/>
                </a:cxn>
                <a:cxn ang="0">
                  <a:pos x="314" y="240"/>
                </a:cxn>
                <a:cxn ang="0">
                  <a:pos x="297" y="244"/>
                </a:cxn>
                <a:cxn ang="0">
                  <a:pos x="80" y="185"/>
                </a:cxn>
                <a:cxn ang="0">
                  <a:pos x="100" y="187"/>
                </a:cxn>
                <a:cxn ang="0">
                  <a:pos x="230" y="188"/>
                </a:cxn>
                <a:cxn ang="0">
                  <a:pos x="291" y="189"/>
                </a:cxn>
                <a:cxn ang="0">
                  <a:pos x="304" y="188"/>
                </a:cxn>
                <a:cxn ang="0">
                  <a:pos x="327" y="171"/>
                </a:cxn>
                <a:cxn ang="0">
                  <a:pos x="338" y="140"/>
                </a:cxn>
                <a:cxn ang="0">
                  <a:pos x="339" y="116"/>
                </a:cxn>
                <a:cxn ang="0">
                  <a:pos x="329" y="81"/>
                </a:cxn>
                <a:cxn ang="0">
                  <a:pos x="302" y="59"/>
                </a:cxn>
                <a:cxn ang="0">
                  <a:pos x="291" y="56"/>
                </a:cxn>
                <a:cxn ang="0">
                  <a:pos x="241" y="55"/>
                </a:cxn>
                <a:cxn ang="0">
                  <a:pos x="144" y="49"/>
                </a:cxn>
                <a:cxn ang="0">
                  <a:pos x="80" y="48"/>
                </a:cxn>
                <a:cxn ang="0">
                  <a:pos x="66" y="53"/>
                </a:cxn>
                <a:cxn ang="0">
                  <a:pos x="54" y="65"/>
                </a:cxn>
                <a:cxn ang="0">
                  <a:pos x="49" y="87"/>
                </a:cxn>
                <a:cxn ang="0">
                  <a:pos x="49" y="116"/>
                </a:cxn>
                <a:cxn ang="0">
                  <a:pos x="49" y="123"/>
                </a:cxn>
                <a:cxn ang="0">
                  <a:pos x="54" y="164"/>
                </a:cxn>
                <a:cxn ang="0">
                  <a:pos x="67" y="181"/>
                </a:cxn>
                <a:cxn ang="0">
                  <a:pos x="77" y="185"/>
                </a:cxn>
                <a:cxn ang="0">
                  <a:pos x="80" y="185"/>
                </a:cxn>
                <a:cxn ang="0">
                  <a:pos x="80" y="185"/>
                </a:cxn>
              </a:cxnLst>
              <a:rect l="0" t="0" r="r" b="b"/>
              <a:pathLst>
                <a:path w="384" h="244">
                  <a:moveTo>
                    <a:pt x="293" y="244"/>
                  </a:moveTo>
                  <a:lnTo>
                    <a:pt x="293" y="244"/>
                  </a:lnTo>
                  <a:lnTo>
                    <a:pt x="291" y="244"/>
                  </a:lnTo>
                  <a:lnTo>
                    <a:pt x="288" y="244"/>
                  </a:lnTo>
                  <a:lnTo>
                    <a:pt x="288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34" y="242"/>
                  </a:lnTo>
                  <a:lnTo>
                    <a:pt x="165" y="240"/>
                  </a:lnTo>
                  <a:lnTo>
                    <a:pt x="165" y="240"/>
                  </a:lnTo>
                  <a:lnTo>
                    <a:pt x="131" y="240"/>
                  </a:lnTo>
                  <a:lnTo>
                    <a:pt x="131" y="240"/>
                  </a:lnTo>
                  <a:lnTo>
                    <a:pt x="114" y="240"/>
                  </a:lnTo>
                  <a:lnTo>
                    <a:pt x="114" y="240"/>
                  </a:lnTo>
                  <a:lnTo>
                    <a:pt x="100" y="240"/>
                  </a:lnTo>
                  <a:lnTo>
                    <a:pt x="87" y="238"/>
                  </a:lnTo>
                  <a:lnTo>
                    <a:pt x="75" y="236"/>
                  </a:lnTo>
                  <a:lnTo>
                    <a:pt x="63" y="232"/>
                  </a:lnTo>
                  <a:lnTo>
                    <a:pt x="54" y="230"/>
                  </a:lnTo>
                  <a:lnTo>
                    <a:pt x="45" y="225"/>
                  </a:lnTo>
                  <a:lnTo>
                    <a:pt x="37" y="219"/>
                  </a:lnTo>
                  <a:lnTo>
                    <a:pt x="30" y="214"/>
                  </a:lnTo>
                  <a:lnTo>
                    <a:pt x="30" y="214"/>
                  </a:lnTo>
                  <a:lnTo>
                    <a:pt x="22" y="204"/>
                  </a:lnTo>
                  <a:lnTo>
                    <a:pt x="16" y="193"/>
                  </a:lnTo>
                  <a:lnTo>
                    <a:pt x="11" y="183"/>
                  </a:lnTo>
                  <a:lnTo>
                    <a:pt x="7" y="170"/>
                  </a:lnTo>
                  <a:lnTo>
                    <a:pt x="4" y="158"/>
                  </a:lnTo>
                  <a:lnTo>
                    <a:pt x="3" y="145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03"/>
                  </a:lnTo>
                  <a:lnTo>
                    <a:pt x="0" y="91"/>
                  </a:lnTo>
                  <a:lnTo>
                    <a:pt x="2" y="81"/>
                  </a:lnTo>
                  <a:lnTo>
                    <a:pt x="3" y="70"/>
                  </a:lnTo>
                  <a:lnTo>
                    <a:pt x="5" y="61"/>
                  </a:lnTo>
                  <a:lnTo>
                    <a:pt x="9" y="52"/>
                  </a:lnTo>
                  <a:lnTo>
                    <a:pt x="13" y="44"/>
                  </a:lnTo>
                  <a:lnTo>
                    <a:pt x="19" y="36"/>
                  </a:lnTo>
                  <a:lnTo>
                    <a:pt x="24" y="28"/>
                  </a:lnTo>
                  <a:lnTo>
                    <a:pt x="30" y="22"/>
                  </a:lnTo>
                  <a:lnTo>
                    <a:pt x="37" y="17"/>
                  </a:lnTo>
                  <a:lnTo>
                    <a:pt x="45" y="11"/>
                  </a:lnTo>
                  <a:lnTo>
                    <a:pt x="54" y="8"/>
                  </a:lnTo>
                  <a:lnTo>
                    <a:pt x="62" y="5"/>
                  </a:lnTo>
                  <a:lnTo>
                    <a:pt x="72" y="2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47" y="1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6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304" y="9"/>
                  </a:lnTo>
                  <a:lnTo>
                    <a:pt x="309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27" y="15"/>
                  </a:lnTo>
                  <a:lnTo>
                    <a:pt x="342" y="23"/>
                  </a:lnTo>
                  <a:lnTo>
                    <a:pt x="348" y="28"/>
                  </a:lnTo>
                  <a:lnTo>
                    <a:pt x="353" y="34"/>
                  </a:lnTo>
                  <a:lnTo>
                    <a:pt x="364" y="45"/>
                  </a:lnTo>
                  <a:lnTo>
                    <a:pt x="372" y="61"/>
                  </a:lnTo>
                  <a:lnTo>
                    <a:pt x="377" y="78"/>
                  </a:lnTo>
                  <a:lnTo>
                    <a:pt x="382" y="98"/>
                  </a:lnTo>
                  <a:lnTo>
                    <a:pt x="384" y="120"/>
                  </a:lnTo>
                  <a:lnTo>
                    <a:pt x="384" y="120"/>
                  </a:lnTo>
                  <a:lnTo>
                    <a:pt x="384" y="140"/>
                  </a:lnTo>
                  <a:lnTo>
                    <a:pt x="381" y="159"/>
                  </a:lnTo>
                  <a:lnTo>
                    <a:pt x="376" y="179"/>
                  </a:lnTo>
                  <a:lnTo>
                    <a:pt x="372" y="188"/>
                  </a:lnTo>
                  <a:lnTo>
                    <a:pt x="368" y="197"/>
                  </a:lnTo>
                  <a:lnTo>
                    <a:pt x="363" y="205"/>
                  </a:lnTo>
                  <a:lnTo>
                    <a:pt x="357" y="213"/>
                  </a:lnTo>
                  <a:lnTo>
                    <a:pt x="350" y="219"/>
                  </a:lnTo>
                  <a:lnTo>
                    <a:pt x="342" y="226"/>
                  </a:lnTo>
                  <a:lnTo>
                    <a:pt x="334" y="232"/>
                  </a:lnTo>
                  <a:lnTo>
                    <a:pt x="325" y="236"/>
                  </a:lnTo>
                  <a:lnTo>
                    <a:pt x="314" y="240"/>
                  </a:lnTo>
                  <a:lnTo>
                    <a:pt x="302" y="243"/>
                  </a:lnTo>
                  <a:lnTo>
                    <a:pt x="302" y="243"/>
                  </a:lnTo>
                  <a:lnTo>
                    <a:pt x="297" y="244"/>
                  </a:lnTo>
                  <a:lnTo>
                    <a:pt x="293" y="244"/>
                  </a:lnTo>
                  <a:lnTo>
                    <a:pt x="293" y="244"/>
                  </a:lnTo>
                  <a:close/>
                  <a:moveTo>
                    <a:pt x="80" y="185"/>
                  </a:moveTo>
                  <a:lnTo>
                    <a:pt x="8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230" y="188"/>
                  </a:lnTo>
                  <a:lnTo>
                    <a:pt x="230" y="188"/>
                  </a:lnTo>
                  <a:lnTo>
                    <a:pt x="291" y="189"/>
                  </a:lnTo>
                  <a:lnTo>
                    <a:pt x="291" y="189"/>
                  </a:lnTo>
                  <a:lnTo>
                    <a:pt x="293" y="189"/>
                  </a:lnTo>
                  <a:lnTo>
                    <a:pt x="293" y="189"/>
                  </a:lnTo>
                  <a:lnTo>
                    <a:pt x="304" y="188"/>
                  </a:lnTo>
                  <a:lnTo>
                    <a:pt x="313" y="184"/>
                  </a:lnTo>
                  <a:lnTo>
                    <a:pt x="321" y="178"/>
                  </a:lnTo>
                  <a:lnTo>
                    <a:pt x="327" y="171"/>
                  </a:lnTo>
                  <a:lnTo>
                    <a:pt x="332" y="161"/>
                  </a:lnTo>
                  <a:lnTo>
                    <a:pt x="336" y="151"/>
                  </a:lnTo>
                  <a:lnTo>
                    <a:pt x="338" y="140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39" y="116"/>
                  </a:lnTo>
                  <a:lnTo>
                    <a:pt x="336" y="103"/>
                  </a:lnTo>
                  <a:lnTo>
                    <a:pt x="334" y="91"/>
                  </a:lnTo>
                  <a:lnTo>
                    <a:pt x="329" y="81"/>
                  </a:lnTo>
                  <a:lnTo>
                    <a:pt x="321" y="70"/>
                  </a:lnTo>
                  <a:lnTo>
                    <a:pt x="313" y="64"/>
                  </a:lnTo>
                  <a:lnTo>
                    <a:pt x="302" y="59"/>
                  </a:lnTo>
                  <a:lnTo>
                    <a:pt x="297" y="57"/>
                  </a:lnTo>
                  <a:lnTo>
                    <a:pt x="291" y="56"/>
                  </a:lnTo>
                  <a:lnTo>
                    <a:pt x="291" y="56"/>
                  </a:lnTo>
                  <a:lnTo>
                    <a:pt x="289" y="56"/>
                  </a:lnTo>
                  <a:lnTo>
                    <a:pt x="289" y="56"/>
                  </a:lnTo>
                  <a:lnTo>
                    <a:pt x="241" y="55"/>
                  </a:lnTo>
                  <a:lnTo>
                    <a:pt x="194" y="52"/>
                  </a:lnTo>
                  <a:lnTo>
                    <a:pt x="194" y="52"/>
                  </a:lnTo>
                  <a:lnTo>
                    <a:pt x="14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48"/>
                  </a:lnTo>
                  <a:lnTo>
                    <a:pt x="71" y="51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59" y="59"/>
                  </a:lnTo>
                  <a:lnTo>
                    <a:pt x="54" y="65"/>
                  </a:lnTo>
                  <a:lnTo>
                    <a:pt x="51" y="72"/>
                  </a:lnTo>
                  <a:lnTo>
                    <a:pt x="49" y="79"/>
                  </a:lnTo>
                  <a:lnTo>
                    <a:pt x="49" y="87"/>
                  </a:lnTo>
                  <a:lnTo>
                    <a:pt x="47" y="95"/>
                  </a:lnTo>
                  <a:lnTo>
                    <a:pt x="49" y="110"/>
                  </a:lnTo>
                  <a:lnTo>
                    <a:pt x="49" y="116"/>
                  </a:lnTo>
                  <a:lnTo>
                    <a:pt x="49" y="116"/>
                  </a:lnTo>
                  <a:lnTo>
                    <a:pt x="49" y="123"/>
                  </a:lnTo>
                  <a:lnTo>
                    <a:pt x="49" y="123"/>
                  </a:lnTo>
                  <a:lnTo>
                    <a:pt x="50" y="140"/>
                  </a:lnTo>
                  <a:lnTo>
                    <a:pt x="51" y="157"/>
                  </a:lnTo>
                  <a:lnTo>
                    <a:pt x="54" y="164"/>
                  </a:lnTo>
                  <a:lnTo>
                    <a:pt x="56" y="171"/>
                  </a:lnTo>
                  <a:lnTo>
                    <a:pt x="62" y="178"/>
                  </a:lnTo>
                  <a:lnTo>
                    <a:pt x="67" y="181"/>
                  </a:lnTo>
                  <a:lnTo>
                    <a:pt x="67" y="181"/>
                  </a:lnTo>
                  <a:lnTo>
                    <a:pt x="75" y="185"/>
                  </a:lnTo>
                  <a:lnTo>
                    <a:pt x="77" y="185"/>
                  </a:lnTo>
                  <a:lnTo>
                    <a:pt x="79" y="185"/>
                  </a:lnTo>
                  <a:lnTo>
                    <a:pt x="79" y="185"/>
                  </a:lnTo>
                  <a:lnTo>
                    <a:pt x="80" y="185"/>
                  </a:lnTo>
                  <a:lnTo>
                    <a:pt x="80" y="185"/>
                  </a:lnTo>
                  <a:lnTo>
                    <a:pt x="80" y="185"/>
                  </a:lnTo>
                  <a:lnTo>
                    <a:pt x="80" y="1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6" name="Freeform 315"/>
            <p:cNvSpPr>
              <a:spLocks noEditPoints="1"/>
            </p:cNvSpPr>
            <p:nvPr/>
          </p:nvSpPr>
          <p:spPr bwMode="auto">
            <a:xfrm>
              <a:off x="4662489" y="1265238"/>
              <a:ext cx="150813" cy="96838"/>
            </a:xfrm>
            <a:custGeom>
              <a:avLst/>
              <a:gdLst/>
              <a:ahLst/>
              <a:cxnLst>
                <a:cxn ang="0">
                  <a:pos x="291" y="245"/>
                </a:cxn>
                <a:cxn ang="0">
                  <a:pos x="282" y="243"/>
                </a:cxn>
                <a:cxn ang="0">
                  <a:pos x="165" y="241"/>
                </a:cxn>
                <a:cxn ang="0">
                  <a:pos x="131" y="241"/>
                </a:cxn>
                <a:cxn ang="0">
                  <a:pos x="100" y="239"/>
                </a:cxn>
                <a:cxn ang="0">
                  <a:pos x="63" y="233"/>
                </a:cxn>
                <a:cxn ang="0">
                  <a:pos x="37" y="220"/>
                </a:cxn>
                <a:cxn ang="0">
                  <a:pos x="23" y="204"/>
                </a:cxn>
                <a:cxn ang="0">
                  <a:pos x="7" y="170"/>
                </a:cxn>
                <a:cxn ang="0">
                  <a:pos x="0" y="119"/>
                </a:cxn>
                <a:cxn ang="0">
                  <a:pos x="0" y="103"/>
                </a:cxn>
                <a:cxn ang="0">
                  <a:pos x="3" y="71"/>
                </a:cxn>
                <a:cxn ang="0">
                  <a:pos x="13" y="43"/>
                </a:cxn>
                <a:cxn ang="0">
                  <a:pos x="30" y="22"/>
                </a:cxn>
                <a:cxn ang="0">
                  <a:pos x="54" y="8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00" y="0"/>
                </a:cxn>
                <a:cxn ang="0">
                  <a:pos x="194" y="4"/>
                </a:cxn>
                <a:cxn ang="0">
                  <a:pos x="299" y="8"/>
                </a:cxn>
                <a:cxn ang="0">
                  <a:pos x="310" y="10"/>
                </a:cxn>
                <a:cxn ang="0">
                  <a:pos x="327" y="16"/>
                </a:cxn>
                <a:cxn ang="0">
                  <a:pos x="353" y="34"/>
                </a:cxn>
                <a:cxn ang="0">
                  <a:pos x="377" y="79"/>
                </a:cxn>
                <a:cxn ang="0">
                  <a:pos x="384" y="120"/>
                </a:cxn>
                <a:cxn ang="0">
                  <a:pos x="376" y="179"/>
                </a:cxn>
                <a:cxn ang="0">
                  <a:pos x="363" y="205"/>
                </a:cxn>
                <a:cxn ang="0">
                  <a:pos x="342" y="226"/>
                </a:cxn>
                <a:cxn ang="0">
                  <a:pos x="314" y="241"/>
                </a:cxn>
                <a:cxn ang="0">
                  <a:pos x="297" y="245"/>
                </a:cxn>
                <a:cxn ang="0">
                  <a:pos x="80" y="186"/>
                </a:cxn>
                <a:cxn ang="0">
                  <a:pos x="100" y="186"/>
                </a:cxn>
                <a:cxn ang="0">
                  <a:pos x="231" y="188"/>
                </a:cxn>
                <a:cxn ang="0">
                  <a:pos x="291" y="190"/>
                </a:cxn>
                <a:cxn ang="0">
                  <a:pos x="304" y="188"/>
                </a:cxn>
                <a:cxn ang="0">
                  <a:pos x="327" y="170"/>
                </a:cxn>
                <a:cxn ang="0">
                  <a:pos x="338" y="140"/>
                </a:cxn>
                <a:cxn ang="0">
                  <a:pos x="339" y="115"/>
                </a:cxn>
                <a:cxn ang="0">
                  <a:pos x="327" y="80"/>
                </a:cxn>
                <a:cxn ang="0">
                  <a:pos x="302" y="58"/>
                </a:cxn>
                <a:cxn ang="0">
                  <a:pos x="291" y="56"/>
                </a:cxn>
                <a:cxn ang="0">
                  <a:pos x="241" y="54"/>
                </a:cxn>
                <a:cxn ang="0">
                  <a:pos x="144" y="50"/>
                </a:cxn>
                <a:cxn ang="0">
                  <a:pos x="80" y="48"/>
                </a:cxn>
                <a:cxn ang="0">
                  <a:pos x="66" y="52"/>
                </a:cxn>
                <a:cxn ang="0">
                  <a:pos x="54" y="64"/>
                </a:cxn>
                <a:cxn ang="0">
                  <a:pos x="49" y="86"/>
                </a:cxn>
                <a:cxn ang="0">
                  <a:pos x="49" y="115"/>
                </a:cxn>
                <a:cxn ang="0">
                  <a:pos x="49" y="123"/>
                </a:cxn>
                <a:cxn ang="0">
                  <a:pos x="54" y="164"/>
                </a:cxn>
                <a:cxn ang="0">
                  <a:pos x="67" y="182"/>
                </a:cxn>
                <a:cxn ang="0">
                  <a:pos x="77" y="186"/>
                </a:cxn>
                <a:cxn ang="0">
                  <a:pos x="80" y="186"/>
                </a:cxn>
                <a:cxn ang="0">
                  <a:pos x="80" y="186"/>
                </a:cxn>
              </a:cxnLst>
              <a:rect l="0" t="0" r="r" b="b"/>
              <a:pathLst>
                <a:path w="384" h="245">
                  <a:moveTo>
                    <a:pt x="293" y="245"/>
                  </a:moveTo>
                  <a:lnTo>
                    <a:pt x="293" y="245"/>
                  </a:lnTo>
                  <a:lnTo>
                    <a:pt x="291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34" y="241"/>
                  </a:lnTo>
                  <a:lnTo>
                    <a:pt x="165" y="241"/>
                  </a:lnTo>
                  <a:lnTo>
                    <a:pt x="165" y="241"/>
                  </a:lnTo>
                  <a:lnTo>
                    <a:pt x="131" y="241"/>
                  </a:lnTo>
                  <a:lnTo>
                    <a:pt x="131" y="241"/>
                  </a:lnTo>
                  <a:lnTo>
                    <a:pt x="114" y="241"/>
                  </a:lnTo>
                  <a:lnTo>
                    <a:pt x="114" y="241"/>
                  </a:lnTo>
                  <a:lnTo>
                    <a:pt x="100" y="239"/>
                  </a:lnTo>
                  <a:lnTo>
                    <a:pt x="87" y="238"/>
                  </a:lnTo>
                  <a:lnTo>
                    <a:pt x="75" y="235"/>
                  </a:lnTo>
                  <a:lnTo>
                    <a:pt x="63" y="233"/>
                  </a:lnTo>
                  <a:lnTo>
                    <a:pt x="54" y="229"/>
                  </a:lnTo>
                  <a:lnTo>
                    <a:pt x="45" y="225"/>
                  </a:lnTo>
                  <a:lnTo>
                    <a:pt x="37" y="220"/>
                  </a:lnTo>
                  <a:lnTo>
                    <a:pt x="30" y="215"/>
                  </a:lnTo>
                  <a:lnTo>
                    <a:pt x="30" y="215"/>
                  </a:lnTo>
                  <a:lnTo>
                    <a:pt x="23" y="204"/>
                  </a:lnTo>
                  <a:lnTo>
                    <a:pt x="16" y="194"/>
                  </a:lnTo>
                  <a:lnTo>
                    <a:pt x="11" y="182"/>
                  </a:lnTo>
                  <a:lnTo>
                    <a:pt x="7" y="170"/>
                  </a:lnTo>
                  <a:lnTo>
                    <a:pt x="4" y="158"/>
                  </a:lnTo>
                  <a:lnTo>
                    <a:pt x="3" y="145"/>
                  </a:lnTo>
                  <a:lnTo>
                    <a:pt x="0" y="119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2" y="81"/>
                  </a:lnTo>
                  <a:lnTo>
                    <a:pt x="3" y="71"/>
                  </a:lnTo>
                  <a:lnTo>
                    <a:pt x="6" y="62"/>
                  </a:lnTo>
                  <a:lnTo>
                    <a:pt x="9" y="52"/>
                  </a:lnTo>
                  <a:lnTo>
                    <a:pt x="13" y="43"/>
                  </a:lnTo>
                  <a:lnTo>
                    <a:pt x="19" y="35"/>
                  </a:lnTo>
                  <a:lnTo>
                    <a:pt x="24" y="29"/>
                  </a:lnTo>
                  <a:lnTo>
                    <a:pt x="30" y="22"/>
                  </a:lnTo>
                  <a:lnTo>
                    <a:pt x="37" y="17"/>
                  </a:lnTo>
                  <a:lnTo>
                    <a:pt x="45" y="12"/>
                  </a:lnTo>
                  <a:lnTo>
                    <a:pt x="54" y="8"/>
                  </a:lnTo>
                  <a:lnTo>
                    <a:pt x="62" y="5"/>
                  </a:lnTo>
                  <a:lnTo>
                    <a:pt x="72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47" y="1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7"/>
                  </a:lnTo>
                  <a:lnTo>
                    <a:pt x="299" y="8"/>
                  </a:lnTo>
                  <a:lnTo>
                    <a:pt x="299" y="8"/>
                  </a:lnTo>
                  <a:lnTo>
                    <a:pt x="304" y="8"/>
                  </a:lnTo>
                  <a:lnTo>
                    <a:pt x="309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10" y="10"/>
                  </a:lnTo>
                  <a:lnTo>
                    <a:pt x="327" y="16"/>
                  </a:lnTo>
                  <a:lnTo>
                    <a:pt x="342" y="24"/>
                  </a:lnTo>
                  <a:lnTo>
                    <a:pt x="348" y="29"/>
                  </a:lnTo>
                  <a:lnTo>
                    <a:pt x="353" y="34"/>
                  </a:lnTo>
                  <a:lnTo>
                    <a:pt x="364" y="46"/>
                  </a:lnTo>
                  <a:lnTo>
                    <a:pt x="372" y="62"/>
                  </a:lnTo>
                  <a:lnTo>
                    <a:pt x="377" y="79"/>
                  </a:lnTo>
                  <a:lnTo>
                    <a:pt x="382" y="98"/>
                  </a:lnTo>
                  <a:lnTo>
                    <a:pt x="384" y="120"/>
                  </a:lnTo>
                  <a:lnTo>
                    <a:pt x="384" y="120"/>
                  </a:lnTo>
                  <a:lnTo>
                    <a:pt x="384" y="140"/>
                  </a:lnTo>
                  <a:lnTo>
                    <a:pt x="381" y="160"/>
                  </a:lnTo>
                  <a:lnTo>
                    <a:pt x="376" y="179"/>
                  </a:lnTo>
                  <a:lnTo>
                    <a:pt x="372" y="188"/>
                  </a:lnTo>
                  <a:lnTo>
                    <a:pt x="368" y="198"/>
                  </a:lnTo>
                  <a:lnTo>
                    <a:pt x="363" y="205"/>
                  </a:lnTo>
                  <a:lnTo>
                    <a:pt x="356" y="213"/>
                  </a:lnTo>
                  <a:lnTo>
                    <a:pt x="350" y="220"/>
                  </a:lnTo>
                  <a:lnTo>
                    <a:pt x="342" y="226"/>
                  </a:lnTo>
                  <a:lnTo>
                    <a:pt x="334" y="232"/>
                  </a:lnTo>
                  <a:lnTo>
                    <a:pt x="325" y="237"/>
                  </a:lnTo>
                  <a:lnTo>
                    <a:pt x="314" y="241"/>
                  </a:lnTo>
                  <a:lnTo>
                    <a:pt x="302" y="243"/>
                  </a:lnTo>
                  <a:lnTo>
                    <a:pt x="302" y="243"/>
                  </a:lnTo>
                  <a:lnTo>
                    <a:pt x="297" y="245"/>
                  </a:lnTo>
                  <a:lnTo>
                    <a:pt x="293" y="245"/>
                  </a:lnTo>
                  <a:lnTo>
                    <a:pt x="293" y="245"/>
                  </a:lnTo>
                  <a:close/>
                  <a:moveTo>
                    <a:pt x="80" y="186"/>
                  </a:moveTo>
                  <a:lnTo>
                    <a:pt x="8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5" y="186"/>
                  </a:lnTo>
                  <a:lnTo>
                    <a:pt x="105" y="186"/>
                  </a:lnTo>
                  <a:lnTo>
                    <a:pt x="231" y="188"/>
                  </a:lnTo>
                  <a:lnTo>
                    <a:pt x="231" y="188"/>
                  </a:lnTo>
                  <a:lnTo>
                    <a:pt x="291" y="190"/>
                  </a:lnTo>
                  <a:lnTo>
                    <a:pt x="291" y="190"/>
                  </a:lnTo>
                  <a:lnTo>
                    <a:pt x="293" y="190"/>
                  </a:lnTo>
                  <a:lnTo>
                    <a:pt x="293" y="190"/>
                  </a:lnTo>
                  <a:lnTo>
                    <a:pt x="304" y="188"/>
                  </a:lnTo>
                  <a:lnTo>
                    <a:pt x="313" y="184"/>
                  </a:lnTo>
                  <a:lnTo>
                    <a:pt x="321" y="178"/>
                  </a:lnTo>
                  <a:lnTo>
                    <a:pt x="327" y="170"/>
                  </a:lnTo>
                  <a:lnTo>
                    <a:pt x="333" y="161"/>
                  </a:lnTo>
                  <a:lnTo>
                    <a:pt x="336" y="150"/>
                  </a:lnTo>
                  <a:lnTo>
                    <a:pt x="338" y="140"/>
                  </a:lnTo>
                  <a:lnTo>
                    <a:pt x="339" y="128"/>
                  </a:lnTo>
                  <a:lnTo>
                    <a:pt x="339" y="128"/>
                  </a:lnTo>
                  <a:lnTo>
                    <a:pt x="339" y="115"/>
                  </a:lnTo>
                  <a:lnTo>
                    <a:pt x="336" y="103"/>
                  </a:lnTo>
                  <a:lnTo>
                    <a:pt x="334" y="92"/>
                  </a:lnTo>
                  <a:lnTo>
                    <a:pt x="327" y="80"/>
                  </a:lnTo>
                  <a:lnTo>
                    <a:pt x="321" y="71"/>
                  </a:lnTo>
                  <a:lnTo>
                    <a:pt x="313" y="63"/>
                  </a:lnTo>
                  <a:lnTo>
                    <a:pt x="302" y="58"/>
                  </a:lnTo>
                  <a:lnTo>
                    <a:pt x="297" y="56"/>
                  </a:lnTo>
                  <a:lnTo>
                    <a:pt x="291" y="56"/>
                  </a:lnTo>
                  <a:lnTo>
                    <a:pt x="291" y="56"/>
                  </a:lnTo>
                  <a:lnTo>
                    <a:pt x="289" y="55"/>
                  </a:lnTo>
                  <a:lnTo>
                    <a:pt x="289" y="55"/>
                  </a:lnTo>
                  <a:lnTo>
                    <a:pt x="241" y="54"/>
                  </a:lnTo>
                  <a:lnTo>
                    <a:pt x="194" y="52"/>
                  </a:lnTo>
                  <a:lnTo>
                    <a:pt x="194" y="52"/>
                  </a:lnTo>
                  <a:lnTo>
                    <a:pt x="144" y="50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48"/>
                  </a:lnTo>
                  <a:lnTo>
                    <a:pt x="71" y="50"/>
                  </a:lnTo>
                  <a:lnTo>
                    <a:pt x="67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59" y="58"/>
                  </a:lnTo>
                  <a:lnTo>
                    <a:pt x="54" y="64"/>
                  </a:lnTo>
                  <a:lnTo>
                    <a:pt x="51" y="72"/>
                  </a:lnTo>
                  <a:lnTo>
                    <a:pt x="49" y="79"/>
                  </a:lnTo>
                  <a:lnTo>
                    <a:pt x="49" y="86"/>
                  </a:lnTo>
                  <a:lnTo>
                    <a:pt x="47" y="94"/>
                  </a:lnTo>
                  <a:lnTo>
                    <a:pt x="49" y="110"/>
                  </a:lnTo>
                  <a:lnTo>
                    <a:pt x="49" y="115"/>
                  </a:lnTo>
                  <a:lnTo>
                    <a:pt x="49" y="115"/>
                  </a:lnTo>
                  <a:lnTo>
                    <a:pt x="49" y="123"/>
                  </a:lnTo>
                  <a:lnTo>
                    <a:pt x="49" y="123"/>
                  </a:lnTo>
                  <a:lnTo>
                    <a:pt x="50" y="139"/>
                  </a:lnTo>
                  <a:lnTo>
                    <a:pt x="51" y="156"/>
                  </a:lnTo>
                  <a:lnTo>
                    <a:pt x="54" y="164"/>
                  </a:lnTo>
                  <a:lnTo>
                    <a:pt x="57" y="171"/>
                  </a:lnTo>
                  <a:lnTo>
                    <a:pt x="62" y="177"/>
                  </a:lnTo>
                  <a:lnTo>
                    <a:pt x="67" y="182"/>
                  </a:lnTo>
                  <a:lnTo>
                    <a:pt x="67" y="182"/>
                  </a:lnTo>
                  <a:lnTo>
                    <a:pt x="75" y="184"/>
                  </a:lnTo>
                  <a:lnTo>
                    <a:pt x="77" y="186"/>
                  </a:lnTo>
                  <a:lnTo>
                    <a:pt x="79" y="186"/>
                  </a:lnTo>
                  <a:lnTo>
                    <a:pt x="79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7" name="Freeform 316"/>
            <p:cNvSpPr>
              <a:spLocks noEditPoints="1"/>
            </p:cNvSpPr>
            <p:nvPr/>
          </p:nvSpPr>
          <p:spPr bwMode="auto">
            <a:xfrm>
              <a:off x="4484689" y="1508126"/>
              <a:ext cx="152400" cy="98425"/>
            </a:xfrm>
            <a:custGeom>
              <a:avLst/>
              <a:gdLst/>
              <a:ahLst/>
              <a:cxnLst>
                <a:cxn ang="0">
                  <a:pos x="291" y="246"/>
                </a:cxn>
                <a:cxn ang="0">
                  <a:pos x="281" y="245"/>
                </a:cxn>
                <a:cxn ang="0">
                  <a:pos x="165" y="242"/>
                </a:cxn>
                <a:cxn ang="0">
                  <a:pos x="131" y="242"/>
                </a:cxn>
                <a:cxn ang="0">
                  <a:pos x="100" y="241"/>
                </a:cxn>
                <a:cxn ang="0">
                  <a:pos x="63" y="234"/>
                </a:cxn>
                <a:cxn ang="0">
                  <a:pos x="37" y="221"/>
                </a:cxn>
                <a:cxn ang="0">
                  <a:pos x="22" y="206"/>
                </a:cxn>
                <a:cxn ang="0">
                  <a:pos x="7" y="172"/>
                </a:cxn>
                <a:cxn ang="0">
                  <a:pos x="0" y="121"/>
                </a:cxn>
                <a:cxn ang="0">
                  <a:pos x="0" y="105"/>
                </a:cxn>
                <a:cxn ang="0">
                  <a:pos x="3" y="72"/>
                </a:cxn>
                <a:cxn ang="0">
                  <a:pos x="13" y="45"/>
                </a:cxn>
                <a:cxn ang="0">
                  <a:pos x="30" y="24"/>
                </a:cxn>
                <a:cxn ang="0">
                  <a:pos x="54" y="10"/>
                </a:cxn>
                <a:cxn ang="0">
                  <a:pos x="81" y="2"/>
                </a:cxn>
                <a:cxn ang="0">
                  <a:pos x="94" y="0"/>
                </a:cxn>
                <a:cxn ang="0">
                  <a:pos x="100" y="2"/>
                </a:cxn>
                <a:cxn ang="0">
                  <a:pos x="194" y="4"/>
                </a:cxn>
                <a:cxn ang="0">
                  <a:pos x="298" y="8"/>
                </a:cxn>
                <a:cxn ang="0">
                  <a:pos x="310" y="12"/>
                </a:cxn>
                <a:cxn ang="0">
                  <a:pos x="327" y="17"/>
                </a:cxn>
                <a:cxn ang="0">
                  <a:pos x="353" y="34"/>
                </a:cxn>
                <a:cxn ang="0">
                  <a:pos x="377" y="80"/>
                </a:cxn>
                <a:cxn ang="0">
                  <a:pos x="384" y="122"/>
                </a:cxn>
                <a:cxn ang="0">
                  <a:pos x="376" y="181"/>
                </a:cxn>
                <a:cxn ang="0">
                  <a:pos x="363" y="207"/>
                </a:cxn>
                <a:cxn ang="0">
                  <a:pos x="342" y="228"/>
                </a:cxn>
                <a:cxn ang="0">
                  <a:pos x="314" y="242"/>
                </a:cxn>
                <a:cxn ang="0">
                  <a:pos x="297" y="246"/>
                </a:cxn>
                <a:cxn ang="0">
                  <a:pos x="80" y="186"/>
                </a:cxn>
                <a:cxn ang="0">
                  <a:pos x="100" y="187"/>
                </a:cxn>
                <a:cxn ang="0">
                  <a:pos x="230" y="190"/>
                </a:cxn>
                <a:cxn ang="0">
                  <a:pos x="291" y="190"/>
                </a:cxn>
                <a:cxn ang="0">
                  <a:pos x="304" y="189"/>
                </a:cxn>
                <a:cxn ang="0">
                  <a:pos x="327" y="172"/>
                </a:cxn>
                <a:cxn ang="0">
                  <a:pos x="338" y="142"/>
                </a:cxn>
                <a:cxn ang="0">
                  <a:pos x="339" y="117"/>
                </a:cxn>
                <a:cxn ang="0">
                  <a:pos x="329" y="81"/>
                </a:cxn>
                <a:cxn ang="0">
                  <a:pos x="302" y="59"/>
                </a:cxn>
                <a:cxn ang="0">
                  <a:pos x="291" y="57"/>
                </a:cxn>
                <a:cxn ang="0">
                  <a:pos x="241" y="55"/>
                </a:cxn>
                <a:cxn ang="0">
                  <a:pos x="144" y="50"/>
                </a:cxn>
                <a:cxn ang="0">
                  <a:pos x="80" y="50"/>
                </a:cxn>
                <a:cxn ang="0">
                  <a:pos x="66" y="54"/>
                </a:cxn>
                <a:cxn ang="0">
                  <a:pos x="54" y="66"/>
                </a:cxn>
                <a:cxn ang="0">
                  <a:pos x="49" y="88"/>
                </a:cxn>
                <a:cxn ang="0">
                  <a:pos x="49" y="117"/>
                </a:cxn>
                <a:cxn ang="0">
                  <a:pos x="49" y="125"/>
                </a:cxn>
                <a:cxn ang="0">
                  <a:pos x="54" y="165"/>
                </a:cxn>
                <a:cxn ang="0">
                  <a:pos x="67" y="182"/>
                </a:cxn>
                <a:cxn ang="0">
                  <a:pos x="77" y="187"/>
                </a:cxn>
                <a:cxn ang="0">
                  <a:pos x="80" y="186"/>
                </a:cxn>
                <a:cxn ang="0">
                  <a:pos x="80" y="186"/>
                </a:cxn>
              </a:cxnLst>
              <a:rect l="0" t="0" r="r" b="b"/>
              <a:pathLst>
                <a:path w="384" h="246">
                  <a:moveTo>
                    <a:pt x="293" y="246"/>
                  </a:moveTo>
                  <a:lnTo>
                    <a:pt x="293" y="246"/>
                  </a:lnTo>
                  <a:lnTo>
                    <a:pt x="291" y="246"/>
                  </a:lnTo>
                  <a:lnTo>
                    <a:pt x="288" y="246"/>
                  </a:lnTo>
                  <a:lnTo>
                    <a:pt x="288" y="246"/>
                  </a:lnTo>
                  <a:lnTo>
                    <a:pt x="281" y="245"/>
                  </a:lnTo>
                  <a:lnTo>
                    <a:pt x="281" y="245"/>
                  </a:lnTo>
                  <a:lnTo>
                    <a:pt x="23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14" y="242"/>
                  </a:lnTo>
                  <a:lnTo>
                    <a:pt x="114" y="242"/>
                  </a:lnTo>
                  <a:lnTo>
                    <a:pt x="100" y="241"/>
                  </a:lnTo>
                  <a:lnTo>
                    <a:pt x="87" y="240"/>
                  </a:lnTo>
                  <a:lnTo>
                    <a:pt x="75" y="237"/>
                  </a:lnTo>
                  <a:lnTo>
                    <a:pt x="63" y="234"/>
                  </a:lnTo>
                  <a:lnTo>
                    <a:pt x="54" y="231"/>
                  </a:lnTo>
                  <a:lnTo>
                    <a:pt x="45" y="227"/>
                  </a:lnTo>
                  <a:lnTo>
                    <a:pt x="37" y="221"/>
                  </a:lnTo>
                  <a:lnTo>
                    <a:pt x="30" y="215"/>
                  </a:lnTo>
                  <a:lnTo>
                    <a:pt x="30" y="215"/>
                  </a:lnTo>
                  <a:lnTo>
                    <a:pt x="22" y="206"/>
                  </a:lnTo>
                  <a:lnTo>
                    <a:pt x="16" y="195"/>
                  </a:lnTo>
                  <a:lnTo>
                    <a:pt x="11" y="183"/>
                  </a:lnTo>
                  <a:lnTo>
                    <a:pt x="7" y="172"/>
                  </a:lnTo>
                  <a:lnTo>
                    <a:pt x="4" y="159"/>
                  </a:lnTo>
                  <a:lnTo>
                    <a:pt x="3" y="147"/>
                  </a:lnTo>
                  <a:lnTo>
                    <a:pt x="0" y="121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2" y="83"/>
                  </a:lnTo>
                  <a:lnTo>
                    <a:pt x="3" y="72"/>
                  </a:lnTo>
                  <a:lnTo>
                    <a:pt x="5" y="62"/>
                  </a:lnTo>
                  <a:lnTo>
                    <a:pt x="9" y="53"/>
                  </a:lnTo>
                  <a:lnTo>
                    <a:pt x="13" y="45"/>
                  </a:lnTo>
                  <a:lnTo>
                    <a:pt x="19" y="37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7" y="19"/>
                  </a:lnTo>
                  <a:lnTo>
                    <a:pt x="45" y="13"/>
                  </a:lnTo>
                  <a:lnTo>
                    <a:pt x="54" y="10"/>
                  </a:lnTo>
                  <a:lnTo>
                    <a:pt x="62" y="6"/>
                  </a:lnTo>
                  <a:lnTo>
                    <a:pt x="72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9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47" y="3"/>
                  </a:lnTo>
                  <a:lnTo>
                    <a:pt x="194" y="4"/>
                  </a:lnTo>
                  <a:lnTo>
                    <a:pt x="194" y="4"/>
                  </a:lnTo>
                  <a:lnTo>
                    <a:pt x="246" y="7"/>
                  </a:lnTo>
                  <a:lnTo>
                    <a:pt x="298" y="8"/>
                  </a:lnTo>
                  <a:lnTo>
                    <a:pt x="298" y="8"/>
                  </a:lnTo>
                  <a:lnTo>
                    <a:pt x="304" y="10"/>
                  </a:lnTo>
                  <a:lnTo>
                    <a:pt x="309" y="12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7" y="17"/>
                  </a:lnTo>
                  <a:lnTo>
                    <a:pt x="342" y="25"/>
                  </a:lnTo>
                  <a:lnTo>
                    <a:pt x="348" y="29"/>
                  </a:lnTo>
                  <a:lnTo>
                    <a:pt x="353" y="34"/>
                  </a:lnTo>
                  <a:lnTo>
                    <a:pt x="364" y="47"/>
                  </a:lnTo>
                  <a:lnTo>
                    <a:pt x="372" y="62"/>
                  </a:lnTo>
                  <a:lnTo>
                    <a:pt x="377" y="80"/>
                  </a:lnTo>
                  <a:lnTo>
                    <a:pt x="382" y="100"/>
                  </a:lnTo>
                  <a:lnTo>
                    <a:pt x="384" y="122"/>
                  </a:lnTo>
                  <a:lnTo>
                    <a:pt x="384" y="122"/>
                  </a:lnTo>
                  <a:lnTo>
                    <a:pt x="384" y="142"/>
                  </a:lnTo>
                  <a:lnTo>
                    <a:pt x="381" y="161"/>
                  </a:lnTo>
                  <a:lnTo>
                    <a:pt x="376" y="181"/>
                  </a:lnTo>
                  <a:lnTo>
                    <a:pt x="372" y="190"/>
                  </a:lnTo>
                  <a:lnTo>
                    <a:pt x="368" y="198"/>
                  </a:lnTo>
                  <a:lnTo>
                    <a:pt x="363" y="207"/>
                  </a:lnTo>
                  <a:lnTo>
                    <a:pt x="357" y="215"/>
                  </a:lnTo>
                  <a:lnTo>
                    <a:pt x="350" y="221"/>
                  </a:lnTo>
                  <a:lnTo>
                    <a:pt x="342" y="228"/>
                  </a:lnTo>
                  <a:lnTo>
                    <a:pt x="334" y="233"/>
                  </a:lnTo>
                  <a:lnTo>
                    <a:pt x="325" y="238"/>
                  </a:lnTo>
                  <a:lnTo>
                    <a:pt x="314" y="242"/>
                  </a:lnTo>
                  <a:lnTo>
                    <a:pt x="302" y="245"/>
                  </a:lnTo>
                  <a:lnTo>
                    <a:pt x="302" y="245"/>
                  </a:lnTo>
                  <a:lnTo>
                    <a:pt x="297" y="246"/>
                  </a:lnTo>
                  <a:lnTo>
                    <a:pt x="293" y="246"/>
                  </a:lnTo>
                  <a:lnTo>
                    <a:pt x="293" y="246"/>
                  </a:lnTo>
                  <a:close/>
                  <a:moveTo>
                    <a:pt x="80" y="186"/>
                  </a:moveTo>
                  <a:lnTo>
                    <a:pt x="80" y="186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5" y="187"/>
                  </a:lnTo>
                  <a:lnTo>
                    <a:pt x="105" y="187"/>
                  </a:lnTo>
                  <a:lnTo>
                    <a:pt x="230" y="190"/>
                  </a:lnTo>
                  <a:lnTo>
                    <a:pt x="230" y="190"/>
                  </a:lnTo>
                  <a:lnTo>
                    <a:pt x="291" y="190"/>
                  </a:lnTo>
                  <a:lnTo>
                    <a:pt x="291" y="190"/>
                  </a:lnTo>
                  <a:lnTo>
                    <a:pt x="293" y="191"/>
                  </a:lnTo>
                  <a:lnTo>
                    <a:pt x="293" y="191"/>
                  </a:lnTo>
                  <a:lnTo>
                    <a:pt x="304" y="189"/>
                  </a:lnTo>
                  <a:lnTo>
                    <a:pt x="313" y="186"/>
                  </a:lnTo>
                  <a:lnTo>
                    <a:pt x="321" y="180"/>
                  </a:lnTo>
                  <a:lnTo>
                    <a:pt x="327" y="172"/>
                  </a:lnTo>
                  <a:lnTo>
                    <a:pt x="332" y="163"/>
                  </a:lnTo>
                  <a:lnTo>
                    <a:pt x="336" y="152"/>
                  </a:lnTo>
                  <a:lnTo>
                    <a:pt x="338" y="142"/>
                  </a:lnTo>
                  <a:lnTo>
                    <a:pt x="339" y="130"/>
                  </a:lnTo>
                  <a:lnTo>
                    <a:pt x="339" y="130"/>
                  </a:lnTo>
                  <a:lnTo>
                    <a:pt x="339" y="117"/>
                  </a:lnTo>
                  <a:lnTo>
                    <a:pt x="336" y="105"/>
                  </a:lnTo>
                  <a:lnTo>
                    <a:pt x="334" y="92"/>
                  </a:lnTo>
                  <a:lnTo>
                    <a:pt x="329" y="81"/>
                  </a:lnTo>
                  <a:lnTo>
                    <a:pt x="321" y="72"/>
                  </a:lnTo>
                  <a:lnTo>
                    <a:pt x="313" y="64"/>
                  </a:lnTo>
                  <a:lnTo>
                    <a:pt x="302" y="59"/>
                  </a:lnTo>
                  <a:lnTo>
                    <a:pt x="297" y="58"/>
                  </a:lnTo>
                  <a:lnTo>
                    <a:pt x="291" y="57"/>
                  </a:lnTo>
                  <a:lnTo>
                    <a:pt x="291" y="57"/>
                  </a:lnTo>
                  <a:lnTo>
                    <a:pt x="289" y="57"/>
                  </a:lnTo>
                  <a:lnTo>
                    <a:pt x="289" y="57"/>
                  </a:lnTo>
                  <a:lnTo>
                    <a:pt x="241" y="55"/>
                  </a:lnTo>
                  <a:lnTo>
                    <a:pt x="194" y="53"/>
                  </a:lnTo>
                  <a:lnTo>
                    <a:pt x="194" y="53"/>
                  </a:lnTo>
                  <a:lnTo>
                    <a:pt x="144" y="50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80" y="50"/>
                  </a:lnTo>
                  <a:lnTo>
                    <a:pt x="71" y="51"/>
                  </a:lnTo>
                  <a:lnTo>
                    <a:pt x="67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59" y="59"/>
                  </a:lnTo>
                  <a:lnTo>
                    <a:pt x="54" y="66"/>
                  </a:lnTo>
                  <a:lnTo>
                    <a:pt x="51" y="72"/>
                  </a:lnTo>
                  <a:lnTo>
                    <a:pt x="49" y="80"/>
                  </a:lnTo>
                  <a:lnTo>
                    <a:pt x="49" y="88"/>
                  </a:lnTo>
                  <a:lnTo>
                    <a:pt x="47" y="96"/>
                  </a:lnTo>
                  <a:lnTo>
                    <a:pt x="49" y="110"/>
                  </a:lnTo>
                  <a:lnTo>
                    <a:pt x="49" y="117"/>
                  </a:lnTo>
                  <a:lnTo>
                    <a:pt x="49" y="117"/>
                  </a:lnTo>
                  <a:lnTo>
                    <a:pt x="49" y="125"/>
                  </a:lnTo>
                  <a:lnTo>
                    <a:pt x="49" y="125"/>
                  </a:lnTo>
                  <a:lnTo>
                    <a:pt x="50" y="140"/>
                  </a:lnTo>
                  <a:lnTo>
                    <a:pt x="51" y="157"/>
                  </a:lnTo>
                  <a:lnTo>
                    <a:pt x="54" y="165"/>
                  </a:lnTo>
                  <a:lnTo>
                    <a:pt x="56" y="172"/>
                  </a:lnTo>
                  <a:lnTo>
                    <a:pt x="62" y="178"/>
                  </a:lnTo>
                  <a:lnTo>
                    <a:pt x="67" y="182"/>
                  </a:lnTo>
                  <a:lnTo>
                    <a:pt x="67" y="182"/>
                  </a:lnTo>
                  <a:lnTo>
                    <a:pt x="75" y="186"/>
                  </a:lnTo>
                  <a:lnTo>
                    <a:pt x="77" y="187"/>
                  </a:lnTo>
                  <a:lnTo>
                    <a:pt x="79" y="186"/>
                  </a:lnTo>
                  <a:lnTo>
                    <a:pt x="79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lnTo>
                    <a:pt x="80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8" name="Freeform 317"/>
            <p:cNvSpPr>
              <a:spLocks noEditPoints="1"/>
            </p:cNvSpPr>
            <p:nvPr/>
          </p:nvSpPr>
          <p:spPr bwMode="auto">
            <a:xfrm>
              <a:off x="4670426" y="1393826"/>
              <a:ext cx="133350" cy="211138"/>
            </a:xfrm>
            <a:custGeom>
              <a:avLst/>
              <a:gdLst/>
              <a:ahLst/>
              <a:cxnLst>
                <a:cxn ang="0">
                  <a:pos x="107" y="531"/>
                </a:cxn>
                <a:cxn ang="0">
                  <a:pos x="55" y="521"/>
                </a:cxn>
                <a:cxn ang="0">
                  <a:pos x="17" y="492"/>
                </a:cxn>
                <a:cxn ang="0">
                  <a:pos x="2" y="438"/>
                </a:cxn>
                <a:cxn ang="0">
                  <a:pos x="3" y="426"/>
                </a:cxn>
                <a:cxn ang="0">
                  <a:pos x="2" y="357"/>
                </a:cxn>
                <a:cxn ang="0">
                  <a:pos x="2" y="148"/>
                </a:cxn>
                <a:cxn ang="0">
                  <a:pos x="0" y="69"/>
                </a:cxn>
                <a:cxn ang="0">
                  <a:pos x="16" y="26"/>
                </a:cxn>
                <a:cxn ang="0">
                  <a:pos x="50" y="7"/>
                </a:cxn>
                <a:cxn ang="0">
                  <a:pos x="106" y="0"/>
                </a:cxn>
                <a:cxn ang="0">
                  <a:pos x="168" y="3"/>
                </a:cxn>
                <a:cxn ang="0">
                  <a:pos x="249" y="7"/>
                </a:cxn>
                <a:cxn ang="0">
                  <a:pos x="304" y="24"/>
                </a:cxn>
                <a:cxn ang="0">
                  <a:pos x="331" y="56"/>
                </a:cxn>
                <a:cxn ang="0">
                  <a:pos x="338" y="98"/>
                </a:cxn>
                <a:cxn ang="0">
                  <a:pos x="335" y="109"/>
                </a:cxn>
                <a:cxn ang="0">
                  <a:pos x="331" y="124"/>
                </a:cxn>
                <a:cxn ang="0">
                  <a:pos x="331" y="139"/>
                </a:cxn>
                <a:cxn ang="0">
                  <a:pos x="335" y="182"/>
                </a:cxn>
                <a:cxn ang="0">
                  <a:pos x="338" y="268"/>
                </a:cxn>
                <a:cxn ang="0">
                  <a:pos x="335" y="426"/>
                </a:cxn>
                <a:cxn ang="0">
                  <a:pos x="334" y="436"/>
                </a:cxn>
                <a:cxn ang="0">
                  <a:pos x="330" y="467"/>
                </a:cxn>
                <a:cxn ang="0">
                  <a:pos x="310" y="506"/>
                </a:cxn>
                <a:cxn ang="0">
                  <a:pos x="274" y="526"/>
                </a:cxn>
                <a:cxn ang="0">
                  <a:pos x="196" y="532"/>
                </a:cxn>
                <a:cxn ang="0">
                  <a:pos x="87" y="51"/>
                </a:cxn>
                <a:cxn ang="0">
                  <a:pos x="58" y="59"/>
                </a:cxn>
                <a:cxn ang="0">
                  <a:pos x="49" y="79"/>
                </a:cxn>
                <a:cxn ang="0">
                  <a:pos x="49" y="97"/>
                </a:cxn>
                <a:cxn ang="0">
                  <a:pos x="49" y="99"/>
                </a:cxn>
                <a:cxn ang="0">
                  <a:pos x="50" y="296"/>
                </a:cxn>
                <a:cxn ang="0">
                  <a:pos x="49" y="428"/>
                </a:cxn>
                <a:cxn ang="0">
                  <a:pos x="50" y="438"/>
                </a:cxn>
                <a:cxn ang="0">
                  <a:pos x="56" y="460"/>
                </a:cxn>
                <a:cxn ang="0">
                  <a:pos x="87" y="480"/>
                </a:cxn>
                <a:cxn ang="0">
                  <a:pos x="139" y="485"/>
                </a:cxn>
                <a:cxn ang="0">
                  <a:pos x="172" y="485"/>
                </a:cxn>
                <a:cxn ang="0">
                  <a:pos x="207" y="484"/>
                </a:cxn>
                <a:cxn ang="0">
                  <a:pos x="246" y="484"/>
                </a:cxn>
                <a:cxn ang="0">
                  <a:pos x="279" y="463"/>
                </a:cxn>
                <a:cxn ang="0">
                  <a:pos x="285" y="438"/>
                </a:cxn>
                <a:cxn ang="0">
                  <a:pos x="288" y="425"/>
                </a:cxn>
                <a:cxn ang="0">
                  <a:pos x="292" y="238"/>
                </a:cxn>
                <a:cxn ang="0">
                  <a:pos x="281" y="169"/>
                </a:cxn>
                <a:cxn ang="0">
                  <a:pos x="284" y="106"/>
                </a:cxn>
                <a:cxn ang="0">
                  <a:pos x="289" y="92"/>
                </a:cxn>
                <a:cxn ang="0">
                  <a:pos x="278" y="71"/>
                </a:cxn>
                <a:cxn ang="0">
                  <a:pos x="238" y="55"/>
                </a:cxn>
                <a:cxn ang="0">
                  <a:pos x="193" y="51"/>
                </a:cxn>
                <a:cxn ang="0">
                  <a:pos x="155" y="52"/>
                </a:cxn>
                <a:cxn ang="0">
                  <a:pos x="105" y="51"/>
                </a:cxn>
              </a:cxnLst>
              <a:rect l="0" t="0" r="r" b="b"/>
              <a:pathLst>
                <a:path w="338" h="532">
                  <a:moveTo>
                    <a:pt x="166" y="532"/>
                  </a:moveTo>
                  <a:lnTo>
                    <a:pt x="166" y="532"/>
                  </a:lnTo>
                  <a:lnTo>
                    <a:pt x="136" y="532"/>
                  </a:lnTo>
                  <a:lnTo>
                    <a:pt x="107" y="531"/>
                  </a:lnTo>
                  <a:lnTo>
                    <a:pt x="93" y="530"/>
                  </a:lnTo>
                  <a:lnTo>
                    <a:pt x="80" y="527"/>
                  </a:lnTo>
                  <a:lnTo>
                    <a:pt x="67" y="524"/>
                  </a:lnTo>
                  <a:lnTo>
                    <a:pt x="55" y="521"/>
                  </a:lnTo>
                  <a:lnTo>
                    <a:pt x="45" y="515"/>
                  </a:lnTo>
                  <a:lnTo>
                    <a:pt x="34" y="509"/>
                  </a:lnTo>
                  <a:lnTo>
                    <a:pt x="25" y="501"/>
                  </a:lnTo>
                  <a:lnTo>
                    <a:pt x="17" y="492"/>
                  </a:lnTo>
                  <a:lnTo>
                    <a:pt x="11" y="481"/>
                  </a:lnTo>
                  <a:lnTo>
                    <a:pt x="7" y="470"/>
                  </a:lnTo>
                  <a:lnTo>
                    <a:pt x="3" y="454"/>
                  </a:lnTo>
                  <a:lnTo>
                    <a:pt x="2" y="438"/>
                  </a:lnTo>
                  <a:lnTo>
                    <a:pt x="2" y="438"/>
                  </a:lnTo>
                  <a:lnTo>
                    <a:pt x="3" y="430"/>
                  </a:lnTo>
                  <a:lnTo>
                    <a:pt x="4" y="428"/>
                  </a:lnTo>
                  <a:lnTo>
                    <a:pt x="3" y="426"/>
                  </a:lnTo>
                  <a:lnTo>
                    <a:pt x="3" y="426"/>
                  </a:lnTo>
                  <a:lnTo>
                    <a:pt x="2" y="420"/>
                  </a:lnTo>
                  <a:lnTo>
                    <a:pt x="2" y="420"/>
                  </a:lnTo>
                  <a:lnTo>
                    <a:pt x="2" y="357"/>
                  </a:lnTo>
                  <a:lnTo>
                    <a:pt x="3" y="296"/>
                  </a:lnTo>
                  <a:lnTo>
                    <a:pt x="3" y="296"/>
                  </a:lnTo>
                  <a:lnTo>
                    <a:pt x="3" y="198"/>
                  </a:lnTo>
                  <a:lnTo>
                    <a:pt x="2" y="148"/>
                  </a:lnTo>
                  <a:lnTo>
                    <a:pt x="0" y="98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69"/>
                  </a:lnTo>
                  <a:lnTo>
                    <a:pt x="2" y="56"/>
                  </a:lnTo>
                  <a:lnTo>
                    <a:pt x="5" y="46"/>
                  </a:lnTo>
                  <a:lnTo>
                    <a:pt x="9" y="35"/>
                  </a:lnTo>
                  <a:lnTo>
                    <a:pt x="16" y="26"/>
                  </a:lnTo>
                  <a:lnTo>
                    <a:pt x="25" y="18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50" y="7"/>
                  </a:lnTo>
                  <a:lnTo>
                    <a:pt x="66" y="3"/>
                  </a:lnTo>
                  <a:lnTo>
                    <a:pt x="84" y="1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31" y="1"/>
                  </a:lnTo>
                  <a:lnTo>
                    <a:pt x="155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95" y="4"/>
                  </a:lnTo>
                  <a:lnTo>
                    <a:pt x="195" y="4"/>
                  </a:lnTo>
                  <a:lnTo>
                    <a:pt x="223" y="5"/>
                  </a:lnTo>
                  <a:lnTo>
                    <a:pt x="249" y="7"/>
                  </a:lnTo>
                  <a:lnTo>
                    <a:pt x="274" y="12"/>
                  </a:lnTo>
                  <a:lnTo>
                    <a:pt x="284" y="14"/>
                  </a:lnTo>
                  <a:lnTo>
                    <a:pt x="295" y="18"/>
                  </a:lnTo>
                  <a:lnTo>
                    <a:pt x="304" y="24"/>
                  </a:lnTo>
                  <a:lnTo>
                    <a:pt x="313" y="30"/>
                  </a:lnTo>
                  <a:lnTo>
                    <a:pt x="321" y="37"/>
                  </a:lnTo>
                  <a:lnTo>
                    <a:pt x="326" y="46"/>
                  </a:lnTo>
                  <a:lnTo>
                    <a:pt x="331" y="56"/>
                  </a:lnTo>
                  <a:lnTo>
                    <a:pt x="335" y="68"/>
                  </a:lnTo>
                  <a:lnTo>
                    <a:pt x="338" y="82"/>
                  </a:lnTo>
                  <a:lnTo>
                    <a:pt x="338" y="98"/>
                  </a:lnTo>
                  <a:lnTo>
                    <a:pt x="338" y="98"/>
                  </a:lnTo>
                  <a:lnTo>
                    <a:pt x="338" y="103"/>
                  </a:lnTo>
                  <a:lnTo>
                    <a:pt x="335" y="107"/>
                  </a:lnTo>
                  <a:lnTo>
                    <a:pt x="335" y="109"/>
                  </a:lnTo>
                  <a:lnTo>
                    <a:pt x="335" y="109"/>
                  </a:lnTo>
                  <a:lnTo>
                    <a:pt x="335" y="109"/>
                  </a:lnTo>
                  <a:lnTo>
                    <a:pt x="332" y="115"/>
                  </a:lnTo>
                  <a:lnTo>
                    <a:pt x="329" y="122"/>
                  </a:lnTo>
                  <a:lnTo>
                    <a:pt x="331" y="124"/>
                  </a:lnTo>
                  <a:lnTo>
                    <a:pt x="331" y="124"/>
                  </a:lnTo>
                  <a:lnTo>
                    <a:pt x="331" y="131"/>
                  </a:lnTo>
                  <a:lnTo>
                    <a:pt x="331" y="139"/>
                  </a:lnTo>
                  <a:lnTo>
                    <a:pt x="331" y="139"/>
                  </a:lnTo>
                  <a:lnTo>
                    <a:pt x="332" y="153"/>
                  </a:lnTo>
                  <a:lnTo>
                    <a:pt x="334" y="167"/>
                  </a:lnTo>
                  <a:lnTo>
                    <a:pt x="334" y="167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8" y="204"/>
                  </a:lnTo>
                  <a:lnTo>
                    <a:pt x="338" y="225"/>
                  </a:lnTo>
                  <a:lnTo>
                    <a:pt x="338" y="268"/>
                  </a:lnTo>
                  <a:lnTo>
                    <a:pt x="338" y="289"/>
                  </a:lnTo>
                  <a:lnTo>
                    <a:pt x="338" y="289"/>
                  </a:lnTo>
                  <a:lnTo>
                    <a:pt x="336" y="357"/>
                  </a:lnTo>
                  <a:lnTo>
                    <a:pt x="335" y="426"/>
                  </a:lnTo>
                  <a:lnTo>
                    <a:pt x="335" y="426"/>
                  </a:lnTo>
                  <a:lnTo>
                    <a:pt x="335" y="430"/>
                  </a:lnTo>
                  <a:lnTo>
                    <a:pt x="334" y="434"/>
                  </a:lnTo>
                  <a:lnTo>
                    <a:pt x="334" y="436"/>
                  </a:lnTo>
                  <a:lnTo>
                    <a:pt x="334" y="437"/>
                  </a:lnTo>
                  <a:lnTo>
                    <a:pt x="334" y="437"/>
                  </a:lnTo>
                  <a:lnTo>
                    <a:pt x="332" y="453"/>
                  </a:lnTo>
                  <a:lnTo>
                    <a:pt x="330" y="467"/>
                  </a:lnTo>
                  <a:lnTo>
                    <a:pt x="327" y="479"/>
                  </a:lnTo>
                  <a:lnTo>
                    <a:pt x="322" y="489"/>
                  </a:lnTo>
                  <a:lnTo>
                    <a:pt x="317" y="498"/>
                  </a:lnTo>
                  <a:lnTo>
                    <a:pt x="310" y="506"/>
                  </a:lnTo>
                  <a:lnTo>
                    <a:pt x="302" y="513"/>
                  </a:lnTo>
                  <a:lnTo>
                    <a:pt x="293" y="518"/>
                  </a:lnTo>
                  <a:lnTo>
                    <a:pt x="284" y="522"/>
                  </a:lnTo>
                  <a:lnTo>
                    <a:pt x="274" y="526"/>
                  </a:lnTo>
                  <a:lnTo>
                    <a:pt x="262" y="528"/>
                  </a:lnTo>
                  <a:lnTo>
                    <a:pt x="250" y="530"/>
                  </a:lnTo>
                  <a:lnTo>
                    <a:pt x="224" y="532"/>
                  </a:lnTo>
                  <a:lnTo>
                    <a:pt x="196" y="532"/>
                  </a:lnTo>
                  <a:lnTo>
                    <a:pt x="166" y="532"/>
                  </a:lnTo>
                  <a:close/>
                  <a:moveTo>
                    <a:pt x="105" y="51"/>
                  </a:moveTo>
                  <a:lnTo>
                    <a:pt x="105" y="51"/>
                  </a:lnTo>
                  <a:lnTo>
                    <a:pt x="87" y="51"/>
                  </a:lnTo>
                  <a:lnTo>
                    <a:pt x="72" y="54"/>
                  </a:lnTo>
                  <a:lnTo>
                    <a:pt x="72" y="54"/>
                  </a:lnTo>
                  <a:lnTo>
                    <a:pt x="63" y="55"/>
                  </a:lnTo>
                  <a:lnTo>
                    <a:pt x="58" y="59"/>
                  </a:lnTo>
                  <a:lnTo>
                    <a:pt x="53" y="63"/>
                  </a:lnTo>
                  <a:lnTo>
                    <a:pt x="50" y="68"/>
                  </a:lnTo>
                  <a:lnTo>
                    <a:pt x="49" y="73"/>
                  </a:lnTo>
                  <a:lnTo>
                    <a:pt x="49" y="79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9"/>
                  </a:lnTo>
                  <a:lnTo>
                    <a:pt x="49" y="99"/>
                  </a:lnTo>
                  <a:lnTo>
                    <a:pt x="50" y="148"/>
                  </a:lnTo>
                  <a:lnTo>
                    <a:pt x="51" y="198"/>
                  </a:lnTo>
                  <a:lnTo>
                    <a:pt x="50" y="296"/>
                  </a:lnTo>
                  <a:lnTo>
                    <a:pt x="50" y="296"/>
                  </a:lnTo>
                  <a:lnTo>
                    <a:pt x="50" y="357"/>
                  </a:lnTo>
                  <a:lnTo>
                    <a:pt x="50" y="420"/>
                  </a:lnTo>
                  <a:lnTo>
                    <a:pt x="50" y="420"/>
                  </a:lnTo>
                  <a:lnTo>
                    <a:pt x="49" y="428"/>
                  </a:lnTo>
                  <a:lnTo>
                    <a:pt x="49" y="429"/>
                  </a:lnTo>
                  <a:lnTo>
                    <a:pt x="49" y="432"/>
                  </a:lnTo>
                  <a:lnTo>
                    <a:pt x="49" y="432"/>
                  </a:lnTo>
                  <a:lnTo>
                    <a:pt x="50" y="438"/>
                  </a:lnTo>
                  <a:lnTo>
                    <a:pt x="50" y="438"/>
                  </a:lnTo>
                  <a:lnTo>
                    <a:pt x="51" y="446"/>
                  </a:lnTo>
                  <a:lnTo>
                    <a:pt x="54" y="454"/>
                  </a:lnTo>
                  <a:lnTo>
                    <a:pt x="56" y="460"/>
                  </a:lnTo>
                  <a:lnTo>
                    <a:pt x="62" y="466"/>
                  </a:lnTo>
                  <a:lnTo>
                    <a:pt x="67" y="470"/>
                  </a:lnTo>
                  <a:lnTo>
                    <a:pt x="73" y="473"/>
                  </a:lnTo>
                  <a:lnTo>
                    <a:pt x="87" y="480"/>
                  </a:lnTo>
                  <a:lnTo>
                    <a:pt x="101" y="483"/>
                  </a:lnTo>
                  <a:lnTo>
                    <a:pt x="117" y="485"/>
                  </a:lnTo>
                  <a:lnTo>
                    <a:pt x="139" y="485"/>
                  </a:lnTo>
                  <a:lnTo>
                    <a:pt x="139" y="485"/>
                  </a:lnTo>
                  <a:lnTo>
                    <a:pt x="139" y="485"/>
                  </a:lnTo>
                  <a:lnTo>
                    <a:pt x="139" y="485"/>
                  </a:lnTo>
                  <a:lnTo>
                    <a:pt x="172" y="485"/>
                  </a:lnTo>
                  <a:lnTo>
                    <a:pt x="172" y="485"/>
                  </a:lnTo>
                  <a:lnTo>
                    <a:pt x="189" y="484"/>
                  </a:lnTo>
                  <a:lnTo>
                    <a:pt x="189" y="484"/>
                  </a:lnTo>
                  <a:lnTo>
                    <a:pt x="207" y="484"/>
                  </a:lnTo>
                  <a:lnTo>
                    <a:pt x="207" y="484"/>
                  </a:lnTo>
                  <a:lnTo>
                    <a:pt x="225" y="485"/>
                  </a:lnTo>
                  <a:lnTo>
                    <a:pt x="225" y="485"/>
                  </a:lnTo>
                  <a:lnTo>
                    <a:pt x="236" y="485"/>
                  </a:lnTo>
                  <a:lnTo>
                    <a:pt x="246" y="484"/>
                  </a:lnTo>
                  <a:lnTo>
                    <a:pt x="257" y="481"/>
                  </a:lnTo>
                  <a:lnTo>
                    <a:pt x="266" y="477"/>
                  </a:lnTo>
                  <a:lnTo>
                    <a:pt x="274" y="471"/>
                  </a:lnTo>
                  <a:lnTo>
                    <a:pt x="279" y="463"/>
                  </a:lnTo>
                  <a:lnTo>
                    <a:pt x="281" y="458"/>
                  </a:lnTo>
                  <a:lnTo>
                    <a:pt x="284" y="453"/>
                  </a:lnTo>
                  <a:lnTo>
                    <a:pt x="285" y="438"/>
                  </a:lnTo>
                  <a:lnTo>
                    <a:pt x="285" y="438"/>
                  </a:lnTo>
                  <a:lnTo>
                    <a:pt x="287" y="429"/>
                  </a:lnTo>
                  <a:lnTo>
                    <a:pt x="288" y="428"/>
                  </a:lnTo>
                  <a:lnTo>
                    <a:pt x="288" y="425"/>
                  </a:lnTo>
                  <a:lnTo>
                    <a:pt x="288" y="425"/>
                  </a:lnTo>
                  <a:lnTo>
                    <a:pt x="288" y="336"/>
                  </a:lnTo>
                  <a:lnTo>
                    <a:pt x="292" y="250"/>
                  </a:lnTo>
                  <a:lnTo>
                    <a:pt x="292" y="250"/>
                  </a:lnTo>
                  <a:lnTo>
                    <a:pt x="292" y="238"/>
                  </a:lnTo>
                  <a:lnTo>
                    <a:pt x="291" y="225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1" y="169"/>
                  </a:lnTo>
                  <a:lnTo>
                    <a:pt x="280" y="141"/>
                  </a:lnTo>
                  <a:lnTo>
                    <a:pt x="280" y="130"/>
                  </a:lnTo>
                  <a:lnTo>
                    <a:pt x="281" y="116"/>
                  </a:lnTo>
                  <a:lnTo>
                    <a:pt x="284" y="106"/>
                  </a:lnTo>
                  <a:lnTo>
                    <a:pt x="288" y="96"/>
                  </a:lnTo>
                  <a:lnTo>
                    <a:pt x="289" y="94"/>
                  </a:lnTo>
                  <a:lnTo>
                    <a:pt x="289" y="92"/>
                  </a:lnTo>
                  <a:lnTo>
                    <a:pt x="289" y="92"/>
                  </a:lnTo>
                  <a:lnTo>
                    <a:pt x="287" y="86"/>
                  </a:lnTo>
                  <a:lnTo>
                    <a:pt x="285" y="80"/>
                  </a:lnTo>
                  <a:lnTo>
                    <a:pt x="281" y="75"/>
                  </a:lnTo>
                  <a:lnTo>
                    <a:pt x="278" y="71"/>
                  </a:lnTo>
                  <a:lnTo>
                    <a:pt x="272" y="67"/>
                  </a:lnTo>
                  <a:lnTo>
                    <a:pt x="266" y="63"/>
                  </a:lnTo>
                  <a:lnTo>
                    <a:pt x="254" y="58"/>
                  </a:lnTo>
                  <a:lnTo>
                    <a:pt x="238" y="55"/>
                  </a:lnTo>
                  <a:lnTo>
                    <a:pt x="224" y="52"/>
                  </a:lnTo>
                  <a:lnTo>
                    <a:pt x="208" y="51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31" y="51"/>
                  </a:lnTo>
                  <a:lnTo>
                    <a:pt x="131" y="51"/>
                  </a:lnTo>
                  <a:lnTo>
                    <a:pt x="105" y="51"/>
                  </a:lnTo>
                  <a:lnTo>
                    <a:pt x="105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395536" y="1290661"/>
            <a:ext cx="1094317" cy="556684"/>
            <a:chOff x="2009776" y="1122363"/>
            <a:chExt cx="820738" cy="417513"/>
          </a:xfrm>
          <a:solidFill>
            <a:schemeClr val="tx1"/>
          </a:solidFill>
        </p:grpSpPr>
        <p:sp>
          <p:nvSpPr>
            <p:cNvPr id="270" name="Freeform 318"/>
            <p:cNvSpPr>
              <a:spLocks/>
            </p:cNvSpPr>
            <p:nvPr/>
          </p:nvSpPr>
          <p:spPr bwMode="auto">
            <a:xfrm>
              <a:off x="2036764" y="1366838"/>
              <a:ext cx="26988" cy="36513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38" y="22"/>
                </a:cxn>
                <a:cxn ang="0">
                  <a:pos x="22" y="42"/>
                </a:cxn>
                <a:cxn ang="0">
                  <a:pos x="14" y="51"/>
                </a:cxn>
                <a:cxn ang="0">
                  <a:pos x="9" y="61"/>
                </a:cxn>
                <a:cxn ang="0">
                  <a:pos x="4" y="7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" y="88"/>
                </a:cxn>
                <a:cxn ang="0">
                  <a:pos x="5" y="90"/>
                </a:cxn>
                <a:cxn ang="0">
                  <a:pos x="9" y="90"/>
                </a:cxn>
                <a:cxn ang="0">
                  <a:pos x="10" y="89"/>
                </a:cxn>
                <a:cxn ang="0">
                  <a:pos x="11" y="86"/>
                </a:cxn>
                <a:cxn ang="0">
                  <a:pos x="11" y="86"/>
                </a:cxn>
                <a:cxn ang="0">
                  <a:pos x="14" y="76"/>
                </a:cxn>
                <a:cxn ang="0">
                  <a:pos x="19" y="65"/>
                </a:cxn>
                <a:cxn ang="0">
                  <a:pos x="26" y="55"/>
                </a:cxn>
                <a:cxn ang="0">
                  <a:pos x="34" y="44"/>
                </a:cxn>
                <a:cxn ang="0">
                  <a:pos x="51" y="26"/>
                </a:cxn>
                <a:cxn ang="0">
                  <a:pos x="66" y="9"/>
                </a:cxn>
                <a:cxn ang="0">
                  <a:pos x="66" y="9"/>
                </a:cxn>
                <a:cxn ang="0">
                  <a:pos x="68" y="8"/>
                </a:cxn>
                <a:cxn ang="0">
                  <a:pos x="69" y="5"/>
                </a:cxn>
                <a:cxn ang="0">
                  <a:pos x="66" y="1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9" h="90">
                  <a:moveTo>
                    <a:pt x="58" y="1"/>
                  </a:moveTo>
                  <a:lnTo>
                    <a:pt x="58" y="1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38" y="22"/>
                  </a:lnTo>
                  <a:lnTo>
                    <a:pt x="22" y="42"/>
                  </a:lnTo>
                  <a:lnTo>
                    <a:pt x="14" y="51"/>
                  </a:lnTo>
                  <a:lnTo>
                    <a:pt x="9" y="61"/>
                  </a:lnTo>
                  <a:lnTo>
                    <a:pt x="4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" y="88"/>
                  </a:lnTo>
                  <a:lnTo>
                    <a:pt x="5" y="90"/>
                  </a:lnTo>
                  <a:lnTo>
                    <a:pt x="9" y="90"/>
                  </a:lnTo>
                  <a:lnTo>
                    <a:pt x="10" y="89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4" y="76"/>
                  </a:lnTo>
                  <a:lnTo>
                    <a:pt x="19" y="65"/>
                  </a:lnTo>
                  <a:lnTo>
                    <a:pt x="26" y="55"/>
                  </a:lnTo>
                  <a:lnTo>
                    <a:pt x="34" y="44"/>
                  </a:lnTo>
                  <a:lnTo>
                    <a:pt x="51" y="26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8" y="8"/>
                  </a:lnTo>
                  <a:lnTo>
                    <a:pt x="69" y="5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1" name="Freeform 319"/>
            <p:cNvSpPr>
              <a:spLocks/>
            </p:cNvSpPr>
            <p:nvPr/>
          </p:nvSpPr>
          <p:spPr bwMode="auto">
            <a:xfrm>
              <a:off x="2063751" y="1393826"/>
              <a:ext cx="23813" cy="34925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35" y="26"/>
                </a:cxn>
                <a:cxn ang="0">
                  <a:pos x="29" y="38"/>
                </a:cxn>
                <a:cxn ang="0">
                  <a:pos x="21" y="48"/>
                </a:cxn>
                <a:cxn ang="0">
                  <a:pos x="21" y="48"/>
                </a:cxn>
                <a:cxn ang="0">
                  <a:pos x="16" y="56"/>
                </a:cxn>
                <a:cxn ang="0">
                  <a:pos x="10" y="65"/>
                </a:cxn>
                <a:cxn ang="0">
                  <a:pos x="6" y="73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" y="90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8" y="92"/>
                </a:cxn>
                <a:cxn ang="0">
                  <a:pos x="9" y="90"/>
                </a:cxn>
                <a:cxn ang="0">
                  <a:pos x="9" y="90"/>
                </a:cxn>
                <a:cxn ang="0">
                  <a:pos x="14" y="84"/>
                </a:cxn>
                <a:cxn ang="0">
                  <a:pos x="18" y="76"/>
                </a:cxn>
                <a:cxn ang="0">
                  <a:pos x="18" y="76"/>
                </a:cxn>
                <a:cxn ang="0">
                  <a:pos x="21" y="69"/>
                </a:cxn>
                <a:cxn ang="0">
                  <a:pos x="23" y="64"/>
                </a:cxn>
                <a:cxn ang="0">
                  <a:pos x="31" y="54"/>
                </a:cxn>
                <a:cxn ang="0">
                  <a:pos x="31" y="54"/>
                </a:cxn>
                <a:cxn ang="0">
                  <a:pos x="39" y="43"/>
                </a:cxn>
                <a:cxn ang="0">
                  <a:pos x="46" y="31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6" y="7"/>
                </a:cxn>
                <a:cxn ang="0">
                  <a:pos x="56" y="4"/>
                </a:cxn>
                <a:cxn ang="0">
                  <a:pos x="54" y="1"/>
                </a:cxn>
                <a:cxn ang="0">
                  <a:pos x="50" y="0"/>
                </a:cxn>
                <a:cxn ang="0">
                  <a:pos x="47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6" h="92">
                  <a:moveTo>
                    <a:pt x="46" y="3"/>
                  </a:moveTo>
                  <a:lnTo>
                    <a:pt x="46" y="3"/>
                  </a:lnTo>
                  <a:lnTo>
                    <a:pt x="35" y="26"/>
                  </a:lnTo>
                  <a:lnTo>
                    <a:pt x="29" y="3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16" y="56"/>
                  </a:lnTo>
                  <a:lnTo>
                    <a:pt x="10" y="65"/>
                  </a:lnTo>
                  <a:lnTo>
                    <a:pt x="6" y="7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" y="90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8" y="92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14" y="84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1" y="69"/>
                  </a:lnTo>
                  <a:lnTo>
                    <a:pt x="23" y="6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9" y="43"/>
                  </a:lnTo>
                  <a:lnTo>
                    <a:pt x="46" y="31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4" y="1"/>
                  </a:lnTo>
                  <a:lnTo>
                    <a:pt x="50" y="0"/>
                  </a:lnTo>
                  <a:lnTo>
                    <a:pt x="47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2" name="Freeform 320"/>
            <p:cNvSpPr>
              <a:spLocks/>
            </p:cNvSpPr>
            <p:nvPr/>
          </p:nvSpPr>
          <p:spPr bwMode="auto">
            <a:xfrm>
              <a:off x="2084389" y="1422401"/>
              <a:ext cx="22225" cy="36513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2" y="25"/>
                </a:cxn>
                <a:cxn ang="0">
                  <a:pos x="17" y="49"/>
                </a:cxn>
                <a:cxn ang="0">
                  <a:pos x="17" y="49"/>
                </a:cxn>
                <a:cxn ang="0">
                  <a:pos x="11" y="58"/>
                </a:cxn>
                <a:cxn ang="0">
                  <a:pos x="6" y="67"/>
                </a:cxn>
                <a:cxn ang="0">
                  <a:pos x="3" y="77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2" y="92"/>
                </a:cxn>
                <a:cxn ang="0">
                  <a:pos x="3" y="93"/>
                </a:cxn>
                <a:cxn ang="0">
                  <a:pos x="7" y="94"/>
                </a:cxn>
                <a:cxn ang="0">
                  <a:pos x="11" y="93"/>
                </a:cxn>
                <a:cxn ang="0">
                  <a:pos x="12" y="92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3" y="83"/>
                </a:cxn>
                <a:cxn ang="0">
                  <a:pos x="15" y="76"/>
                </a:cxn>
                <a:cxn ang="0">
                  <a:pos x="20" y="66"/>
                </a:cxn>
                <a:cxn ang="0">
                  <a:pos x="26" y="57"/>
                </a:cxn>
                <a:cxn ang="0">
                  <a:pos x="33" y="46"/>
                </a:cxn>
                <a:cxn ang="0">
                  <a:pos x="33" y="46"/>
                </a:cxn>
                <a:cxn ang="0">
                  <a:pos x="45" y="28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6"/>
                </a:cxn>
                <a:cxn ang="0">
                  <a:pos x="58" y="4"/>
                </a:cxn>
                <a:cxn ang="0">
                  <a:pos x="57" y="2"/>
                </a:cxn>
                <a:cxn ang="0">
                  <a:pos x="55" y="0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8" h="94">
                  <a:moveTo>
                    <a:pt x="47" y="3"/>
                  </a:moveTo>
                  <a:lnTo>
                    <a:pt x="47" y="3"/>
                  </a:lnTo>
                  <a:lnTo>
                    <a:pt x="32" y="25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1" y="58"/>
                  </a:lnTo>
                  <a:lnTo>
                    <a:pt x="6" y="67"/>
                  </a:lnTo>
                  <a:lnTo>
                    <a:pt x="3" y="7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2" y="92"/>
                  </a:lnTo>
                  <a:lnTo>
                    <a:pt x="3" y="93"/>
                  </a:lnTo>
                  <a:lnTo>
                    <a:pt x="7" y="94"/>
                  </a:lnTo>
                  <a:lnTo>
                    <a:pt x="11" y="93"/>
                  </a:lnTo>
                  <a:lnTo>
                    <a:pt x="12" y="92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3" y="83"/>
                  </a:lnTo>
                  <a:lnTo>
                    <a:pt x="15" y="76"/>
                  </a:lnTo>
                  <a:lnTo>
                    <a:pt x="20" y="66"/>
                  </a:lnTo>
                  <a:lnTo>
                    <a:pt x="26" y="5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45" y="2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6"/>
                  </a:lnTo>
                  <a:lnTo>
                    <a:pt x="58" y="4"/>
                  </a:lnTo>
                  <a:lnTo>
                    <a:pt x="57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3" name="Freeform 321"/>
            <p:cNvSpPr>
              <a:spLocks/>
            </p:cNvSpPr>
            <p:nvPr/>
          </p:nvSpPr>
          <p:spPr bwMode="auto">
            <a:xfrm>
              <a:off x="2108201" y="1452563"/>
              <a:ext cx="20638" cy="3810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43" y="1"/>
                </a:cxn>
                <a:cxn ang="0">
                  <a:pos x="35" y="11"/>
                </a:cxn>
                <a:cxn ang="0">
                  <a:pos x="27" y="21"/>
                </a:cxn>
                <a:cxn ang="0">
                  <a:pos x="19" y="32"/>
                </a:cxn>
                <a:cxn ang="0">
                  <a:pos x="14" y="43"/>
                </a:cxn>
                <a:cxn ang="0">
                  <a:pos x="14" y="43"/>
                </a:cxn>
                <a:cxn ang="0">
                  <a:pos x="5" y="68"/>
                </a:cxn>
                <a:cxn ang="0">
                  <a:pos x="1" y="80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6"/>
                </a:cxn>
                <a:cxn ang="0">
                  <a:pos x="1" y="97"/>
                </a:cxn>
                <a:cxn ang="0">
                  <a:pos x="2" y="98"/>
                </a:cxn>
                <a:cxn ang="0">
                  <a:pos x="5" y="98"/>
                </a:cxn>
                <a:cxn ang="0">
                  <a:pos x="9" y="97"/>
                </a:cxn>
                <a:cxn ang="0">
                  <a:pos x="10" y="96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3" y="83"/>
                </a:cxn>
                <a:cxn ang="0">
                  <a:pos x="17" y="72"/>
                </a:cxn>
                <a:cxn ang="0">
                  <a:pos x="21" y="62"/>
                </a:cxn>
                <a:cxn ang="0">
                  <a:pos x="23" y="51"/>
                </a:cxn>
                <a:cxn ang="0">
                  <a:pos x="23" y="51"/>
                </a:cxn>
                <a:cxn ang="0">
                  <a:pos x="29" y="39"/>
                </a:cxn>
                <a:cxn ang="0">
                  <a:pos x="35" y="29"/>
                </a:cxn>
                <a:cxn ang="0">
                  <a:pos x="43" y="18"/>
                </a:cxn>
                <a:cxn ang="0">
                  <a:pos x="51" y="9"/>
                </a:cxn>
                <a:cxn ang="0">
                  <a:pos x="51" y="9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1" y="1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53" h="98">
                  <a:moveTo>
                    <a:pt x="43" y="1"/>
                  </a:moveTo>
                  <a:lnTo>
                    <a:pt x="43" y="1"/>
                  </a:lnTo>
                  <a:lnTo>
                    <a:pt x="35" y="11"/>
                  </a:lnTo>
                  <a:lnTo>
                    <a:pt x="27" y="21"/>
                  </a:lnTo>
                  <a:lnTo>
                    <a:pt x="19" y="3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5" y="68"/>
                  </a:lnTo>
                  <a:lnTo>
                    <a:pt x="1" y="8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6"/>
                  </a:lnTo>
                  <a:lnTo>
                    <a:pt x="1" y="97"/>
                  </a:lnTo>
                  <a:lnTo>
                    <a:pt x="2" y="98"/>
                  </a:lnTo>
                  <a:lnTo>
                    <a:pt x="5" y="98"/>
                  </a:lnTo>
                  <a:lnTo>
                    <a:pt x="9" y="97"/>
                  </a:lnTo>
                  <a:lnTo>
                    <a:pt x="10" y="96"/>
                  </a:lnTo>
                  <a:lnTo>
                    <a:pt x="12" y="93"/>
                  </a:lnTo>
                  <a:lnTo>
                    <a:pt x="12" y="93"/>
                  </a:lnTo>
                  <a:lnTo>
                    <a:pt x="13" y="83"/>
                  </a:lnTo>
                  <a:lnTo>
                    <a:pt x="17" y="72"/>
                  </a:lnTo>
                  <a:lnTo>
                    <a:pt x="21" y="62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9" y="39"/>
                  </a:lnTo>
                  <a:lnTo>
                    <a:pt x="35" y="29"/>
                  </a:lnTo>
                  <a:lnTo>
                    <a:pt x="43" y="1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4" name="Freeform 322"/>
            <p:cNvSpPr>
              <a:spLocks/>
            </p:cNvSpPr>
            <p:nvPr/>
          </p:nvSpPr>
          <p:spPr bwMode="auto">
            <a:xfrm>
              <a:off x="2133601" y="1479551"/>
              <a:ext cx="15875" cy="34925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2" y="13"/>
                </a:cxn>
                <a:cxn ang="0">
                  <a:pos x="20" y="22"/>
                </a:cxn>
                <a:cxn ang="0">
                  <a:pos x="16" y="33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9" y="55"/>
                </a:cxn>
                <a:cxn ang="0">
                  <a:pos x="5" y="67"/>
                </a:cxn>
                <a:cxn ang="0">
                  <a:pos x="5" y="67"/>
                </a:cxn>
                <a:cxn ang="0">
                  <a:pos x="3" y="73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7" y="88"/>
                </a:cxn>
                <a:cxn ang="0">
                  <a:pos x="8" y="88"/>
                </a:cxn>
                <a:cxn ang="0">
                  <a:pos x="9" y="85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2" y="76"/>
                </a:cxn>
                <a:cxn ang="0">
                  <a:pos x="16" y="69"/>
                </a:cxn>
                <a:cxn ang="0">
                  <a:pos x="19" y="63"/>
                </a:cxn>
                <a:cxn ang="0">
                  <a:pos x="21" y="55"/>
                </a:cxn>
                <a:cxn ang="0">
                  <a:pos x="21" y="55"/>
                </a:cxn>
                <a:cxn ang="0">
                  <a:pos x="28" y="32"/>
                </a:cxn>
                <a:cxn ang="0">
                  <a:pos x="32" y="20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38" y="7"/>
                </a:cxn>
                <a:cxn ang="0">
                  <a:pos x="37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8" h="88">
                  <a:moveTo>
                    <a:pt x="26" y="3"/>
                  </a:moveTo>
                  <a:lnTo>
                    <a:pt x="26" y="3"/>
                  </a:lnTo>
                  <a:lnTo>
                    <a:pt x="22" y="13"/>
                  </a:lnTo>
                  <a:lnTo>
                    <a:pt x="20" y="22"/>
                  </a:lnTo>
                  <a:lnTo>
                    <a:pt x="16" y="3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9" y="55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3" y="73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7" y="88"/>
                  </a:lnTo>
                  <a:lnTo>
                    <a:pt x="8" y="88"/>
                  </a:lnTo>
                  <a:lnTo>
                    <a:pt x="9" y="85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2" y="76"/>
                  </a:lnTo>
                  <a:lnTo>
                    <a:pt x="16" y="69"/>
                  </a:lnTo>
                  <a:lnTo>
                    <a:pt x="19" y="63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8" y="32"/>
                  </a:lnTo>
                  <a:lnTo>
                    <a:pt x="32" y="2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7"/>
                  </a:lnTo>
                  <a:lnTo>
                    <a:pt x="37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5" name="Freeform 323"/>
            <p:cNvSpPr>
              <a:spLocks/>
            </p:cNvSpPr>
            <p:nvPr/>
          </p:nvSpPr>
          <p:spPr bwMode="auto">
            <a:xfrm>
              <a:off x="2168526" y="1484313"/>
              <a:ext cx="14288" cy="34925"/>
            </a:xfrm>
            <a:custGeom>
              <a:avLst/>
              <a:gdLst/>
              <a:ahLst/>
              <a:cxnLst>
                <a:cxn ang="0">
                  <a:pos x="23" y="5"/>
                </a:cxn>
                <a:cxn ang="0">
                  <a:pos x="23" y="5"/>
                </a:cxn>
                <a:cxn ang="0">
                  <a:pos x="22" y="10"/>
                </a:cxn>
                <a:cxn ang="0">
                  <a:pos x="19" y="13"/>
                </a:cxn>
                <a:cxn ang="0">
                  <a:pos x="17" y="15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13" y="28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9" y="49"/>
                </a:cxn>
                <a:cxn ang="0">
                  <a:pos x="6" y="60"/>
                </a:cxn>
                <a:cxn ang="0">
                  <a:pos x="2" y="70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4" y="86"/>
                </a:cxn>
                <a:cxn ang="0">
                  <a:pos x="5" y="86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2" y="81"/>
                </a:cxn>
                <a:cxn ang="0">
                  <a:pos x="12" y="81"/>
                </a:cxn>
                <a:cxn ang="0">
                  <a:pos x="13" y="73"/>
                </a:cxn>
                <a:cxn ang="0">
                  <a:pos x="16" y="66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47"/>
                </a:cxn>
                <a:cxn ang="0">
                  <a:pos x="23" y="41"/>
                </a:cxn>
                <a:cxn ang="0">
                  <a:pos x="26" y="28"/>
                </a:cxn>
                <a:cxn ang="0">
                  <a:pos x="26" y="28"/>
                </a:cxn>
                <a:cxn ang="0">
                  <a:pos x="27" y="23"/>
                </a:cxn>
                <a:cxn ang="0">
                  <a:pos x="30" y="17"/>
                </a:cxn>
                <a:cxn ang="0">
                  <a:pos x="33" y="11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23" y="2"/>
                </a:cxn>
                <a:cxn ang="0">
                  <a:pos x="23" y="5"/>
                </a:cxn>
                <a:cxn ang="0">
                  <a:pos x="23" y="5"/>
                </a:cxn>
              </a:cxnLst>
              <a:rect l="0" t="0" r="r" b="b"/>
              <a:pathLst>
                <a:path w="34" h="86">
                  <a:moveTo>
                    <a:pt x="23" y="5"/>
                  </a:moveTo>
                  <a:lnTo>
                    <a:pt x="23" y="5"/>
                  </a:lnTo>
                  <a:lnTo>
                    <a:pt x="22" y="10"/>
                  </a:lnTo>
                  <a:lnTo>
                    <a:pt x="19" y="13"/>
                  </a:lnTo>
                  <a:lnTo>
                    <a:pt x="17" y="15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3" y="28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9" y="49"/>
                  </a:lnTo>
                  <a:lnTo>
                    <a:pt x="6" y="60"/>
                  </a:lnTo>
                  <a:lnTo>
                    <a:pt x="2" y="7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3" y="73"/>
                  </a:lnTo>
                  <a:lnTo>
                    <a:pt x="16" y="66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2" y="47"/>
                  </a:lnTo>
                  <a:lnTo>
                    <a:pt x="23" y="41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3"/>
                  </a:lnTo>
                  <a:lnTo>
                    <a:pt x="30" y="17"/>
                  </a:lnTo>
                  <a:lnTo>
                    <a:pt x="33" y="11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23" y="2"/>
                  </a:lnTo>
                  <a:lnTo>
                    <a:pt x="23" y="5"/>
                  </a:lnTo>
                  <a:lnTo>
                    <a:pt x="2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6" name="Freeform 324"/>
            <p:cNvSpPr>
              <a:spLocks/>
            </p:cNvSpPr>
            <p:nvPr/>
          </p:nvSpPr>
          <p:spPr bwMode="auto">
            <a:xfrm>
              <a:off x="2206626" y="1493838"/>
              <a:ext cx="17463" cy="31750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3" y="14"/>
                </a:cxn>
                <a:cxn ang="0">
                  <a:pos x="31" y="24"/>
                </a:cxn>
                <a:cxn ang="0">
                  <a:pos x="28" y="31"/>
                </a:cxn>
                <a:cxn ang="0">
                  <a:pos x="24" y="41"/>
                </a:cxn>
                <a:cxn ang="0">
                  <a:pos x="13" y="56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3" y="79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11" y="79"/>
                </a:cxn>
                <a:cxn ang="0">
                  <a:pos x="11" y="79"/>
                </a:cxn>
                <a:cxn ang="0">
                  <a:pos x="22" y="63"/>
                </a:cxn>
                <a:cxn ang="0">
                  <a:pos x="34" y="45"/>
                </a:cxn>
                <a:cxn ang="0">
                  <a:pos x="38" y="35"/>
                </a:cxn>
                <a:cxn ang="0">
                  <a:pos x="42" y="26"/>
                </a:cxn>
                <a:cxn ang="0">
                  <a:pos x="45" y="16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5" y="1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80">
                  <a:moveTo>
                    <a:pt x="34" y="7"/>
                  </a:moveTo>
                  <a:lnTo>
                    <a:pt x="34" y="7"/>
                  </a:lnTo>
                  <a:lnTo>
                    <a:pt x="33" y="14"/>
                  </a:lnTo>
                  <a:lnTo>
                    <a:pt x="31" y="24"/>
                  </a:lnTo>
                  <a:lnTo>
                    <a:pt x="28" y="31"/>
                  </a:lnTo>
                  <a:lnTo>
                    <a:pt x="24" y="41"/>
                  </a:lnTo>
                  <a:lnTo>
                    <a:pt x="13" y="56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3" y="79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11" y="79"/>
                  </a:lnTo>
                  <a:lnTo>
                    <a:pt x="11" y="79"/>
                  </a:lnTo>
                  <a:lnTo>
                    <a:pt x="22" y="63"/>
                  </a:lnTo>
                  <a:lnTo>
                    <a:pt x="34" y="45"/>
                  </a:lnTo>
                  <a:lnTo>
                    <a:pt x="38" y="35"/>
                  </a:lnTo>
                  <a:lnTo>
                    <a:pt x="42" y="26"/>
                  </a:lnTo>
                  <a:lnTo>
                    <a:pt x="45" y="1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5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7" name="Freeform 325"/>
            <p:cNvSpPr>
              <a:spLocks/>
            </p:cNvSpPr>
            <p:nvPr/>
          </p:nvSpPr>
          <p:spPr bwMode="auto">
            <a:xfrm>
              <a:off x="2244726" y="1489076"/>
              <a:ext cx="23813" cy="34925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43" y="12"/>
                </a:cxn>
                <a:cxn ang="0">
                  <a:pos x="37" y="21"/>
                </a:cxn>
                <a:cxn ang="0">
                  <a:pos x="27" y="42"/>
                </a:cxn>
                <a:cxn ang="0">
                  <a:pos x="27" y="42"/>
                </a:cxn>
                <a:cxn ang="0">
                  <a:pos x="20" y="51"/>
                </a:cxn>
                <a:cxn ang="0">
                  <a:pos x="14" y="60"/>
                </a:cxn>
                <a:cxn ang="0">
                  <a:pos x="6" y="7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2" y="88"/>
                </a:cxn>
                <a:cxn ang="0">
                  <a:pos x="6" y="88"/>
                </a:cxn>
                <a:cxn ang="0">
                  <a:pos x="9" y="88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5" y="76"/>
                </a:cxn>
                <a:cxn ang="0">
                  <a:pos x="22" y="68"/>
                </a:cxn>
                <a:cxn ang="0">
                  <a:pos x="28" y="60"/>
                </a:cxn>
                <a:cxn ang="0">
                  <a:pos x="35" y="51"/>
                </a:cxn>
                <a:cxn ang="0">
                  <a:pos x="35" y="51"/>
                </a:cxn>
                <a:cxn ang="0">
                  <a:pos x="45" y="30"/>
                </a:cxn>
                <a:cxn ang="0">
                  <a:pos x="51" y="20"/>
                </a:cxn>
                <a:cxn ang="0">
                  <a:pos x="58" y="11"/>
                </a:cxn>
                <a:cxn ang="0">
                  <a:pos x="58" y="11"/>
                </a:cxn>
                <a:cxn ang="0">
                  <a:pos x="60" y="8"/>
                </a:cxn>
                <a:cxn ang="0">
                  <a:pos x="60" y="7"/>
                </a:cxn>
                <a:cxn ang="0">
                  <a:pos x="58" y="3"/>
                </a:cxn>
                <a:cxn ang="0">
                  <a:pos x="54" y="0"/>
                </a:cxn>
                <a:cxn ang="0">
                  <a:pos x="52" y="2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0" h="88">
                  <a:moveTo>
                    <a:pt x="51" y="3"/>
                  </a:moveTo>
                  <a:lnTo>
                    <a:pt x="51" y="3"/>
                  </a:lnTo>
                  <a:lnTo>
                    <a:pt x="43" y="12"/>
                  </a:lnTo>
                  <a:lnTo>
                    <a:pt x="37" y="21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0" y="51"/>
                  </a:lnTo>
                  <a:lnTo>
                    <a:pt x="14" y="60"/>
                  </a:lnTo>
                  <a:lnTo>
                    <a:pt x="6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5" y="76"/>
                  </a:lnTo>
                  <a:lnTo>
                    <a:pt x="22" y="68"/>
                  </a:lnTo>
                  <a:lnTo>
                    <a:pt x="28" y="6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5" y="30"/>
                  </a:lnTo>
                  <a:lnTo>
                    <a:pt x="51" y="2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7"/>
                  </a:lnTo>
                  <a:lnTo>
                    <a:pt x="58" y="3"/>
                  </a:lnTo>
                  <a:lnTo>
                    <a:pt x="54" y="0"/>
                  </a:lnTo>
                  <a:lnTo>
                    <a:pt x="52" y="2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8" name="Freeform 326"/>
            <p:cNvSpPr>
              <a:spLocks/>
            </p:cNvSpPr>
            <p:nvPr/>
          </p:nvSpPr>
          <p:spPr bwMode="auto">
            <a:xfrm>
              <a:off x="2284414" y="1479551"/>
              <a:ext cx="22225" cy="3968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43" y="2"/>
                </a:cxn>
                <a:cxn ang="0">
                  <a:pos x="33" y="21"/>
                </a:cxn>
                <a:cxn ang="0">
                  <a:pos x="27" y="30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16" y="61"/>
                </a:cxn>
                <a:cxn ang="0">
                  <a:pos x="16" y="61"/>
                </a:cxn>
                <a:cxn ang="0">
                  <a:pos x="13" y="69"/>
                </a:cxn>
                <a:cxn ang="0">
                  <a:pos x="9" y="77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4" y="98"/>
                </a:cxn>
                <a:cxn ang="0">
                  <a:pos x="8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7"/>
                </a:cxn>
                <a:cxn ang="0">
                  <a:pos x="21" y="78"/>
                </a:cxn>
                <a:cxn ang="0">
                  <a:pos x="25" y="69"/>
                </a:cxn>
                <a:cxn ang="0">
                  <a:pos x="29" y="59"/>
                </a:cxn>
                <a:cxn ang="0">
                  <a:pos x="29" y="59"/>
                </a:cxn>
                <a:cxn ang="0">
                  <a:pos x="33" y="46"/>
                </a:cxn>
                <a:cxn ang="0">
                  <a:pos x="39" y="32"/>
                </a:cxn>
                <a:cxn ang="0">
                  <a:pos x="52" y="9"/>
                </a:cxn>
                <a:cxn ang="0">
                  <a:pos x="52" y="9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1" y="1"/>
                </a:cxn>
                <a:cxn ang="0">
                  <a:pos x="47" y="0"/>
                </a:cxn>
                <a:cxn ang="0">
                  <a:pos x="44" y="1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54" h="99">
                  <a:moveTo>
                    <a:pt x="43" y="2"/>
                  </a:moveTo>
                  <a:lnTo>
                    <a:pt x="43" y="2"/>
                  </a:lnTo>
                  <a:lnTo>
                    <a:pt x="33" y="21"/>
                  </a:lnTo>
                  <a:lnTo>
                    <a:pt x="27" y="3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3" y="69"/>
                  </a:lnTo>
                  <a:lnTo>
                    <a:pt x="9" y="77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4" y="98"/>
                  </a:lnTo>
                  <a:lnTo>
                    <a:pt x="8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7"/>
                  </a:lnTo>
                  <a:lnTo>
                    <a:pt x="21" y="78"/>
                  </a:lnTo>
                  <a:lnTo>
                    <a:pt x="25" y="69"/>
                  </a:lnTo>
                  <a:lnTo>
                    <a:pt x="29" y="59"/>
                  </a:lnTo>
                  <a:lnTo>
                    <a:pt x="29" y="59"/>
                  </a:lnTo>
                  <a:lnTo>
                    <a:pt x="33" y="46"/>
                  </a:lnTo>
                  <a:lnTo>
                    <a:pt x="39" y="32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9" name="Freeform 327"/>
            <p:cNvSpPr>
              <a:spLocks/>
            </p:cNvSpPr>
            <p:nvPr/>
          </p:nvSpPr>
          <p:spPr bwMode="auto">
            <a:xfrm>
              <a:off x="2322514" y="1460501"/>
              <a:ext cx="11113" cy="34925"/>
            </a:xfrm>
            <a:custGeom>
              <a:avLst/>
              <a:gdLst/>
              <a:ahLst/>
              <a:cxnLst>
                <a:cxn ang="0">
                  <a:pos x="16" y="6"/>
                </a:cxn>
                <a:cxn ang="0">
                  <a:pos x="16" y="6"/>
                </a:cxn>
                <a:cxn ang="0">
                  <a:pos x="13" y="25"/>
                </a:cxn>
                <a:cxn ang="0">
                  <a:pos x="11" y="44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4" y="88"/>
                </a:cxn>
                <a:cxn ang="0">
                  <a:pos x="9" y="88"/>
                </a:cxn>
                <a:cxn ang="0">
                  <a:pos x="11" y="87"/>
                </a:cxn>
                <a:cxn ang="0">
                  <a:pos x="12" y="84"/>
                </a:cxn>
                <a:cxn ang="0">
                  <a:pos x="12" y="84"/>
                </a:cxn>
                <a:cxn ang="0">
                  <a:pos x="21" y="45"/>
                </a:cxn>
                <a:cxn ang="0">
                  <a:pos x="25" y="27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21" y="0"/>
                </a:cxn>
                <a:cxn ang="0">
                  <a:pos x="17" y="2"/>
                </a:cxn>
                <a:cxn ang="0">
                  <a:pos x="16" y="4"/>
                </a:cxn>
                <a:cxn ang="0">
                  <a:pos x="16" y="6"/>
                </a:cxn>
                <a:cxn ang="0">
                  <a:pos x="16" y="6"/>
                </a:cxn>
              </a:cxnLst>
              <a:rect l="0" t="0" r="r" b="b"/>
              <a:pathLst>
                <a:path w="28" h="88">
                  <a:moveTo>
                    <a:pt x="16" y="6"/>
                  </a:moveTo>
                  <a:lnTo>
                    <a:pt x="16" y="6"/>
                  </a:lnTo>
                  <a:lnTo>
                    <a:pt x="13" y="25"/>
                  </a:lnTo>
                  <a:lnTo>
                    <a:pt x="11" y="44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4" y="88"/>
                  </a:lnTo>
                  <a:lnTo>
                    <a:pt x="9" y="88"/>
                  </a:lnTo>
                  <a:lnTo>
                    <a:pt x="11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21" y="45"/>
                  </a:lnTo>
                  <a:lnTo>
                    <a:pt x="25" y="2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5" y="2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0" name="Freeform 328"/>
            <p:cNvSpPr>
              <a:spLocks/>
            </p:cNvSpPr>
            <p:nvPr/>
          </p:nvSpPr>
          <p:spPr bwMode="auto">
            <a:xfrm>
              <a:off x="2166939" y="1236663"/>
              <a:ext cx="15875" cy="2381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3"/>
                </a:cxn>
                <a:cxn ang="0">
                  <a:pos x="27" y="5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1" y="21"/>
                </a:cxn>
                <a:cxn ang="0">
                  <a:pos x="11" y="33"/>
                </a:cxn>
                <a:cxn ang="0">
                  <a:pos x="11" y="33"/>
                </a:cxn>
                <a:cxn ang="0">
                  <a:pos x="7" y="38"/>
                </a:cxn>
                <a:cxn ang="0">
                  <a:pos x="4" y="45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5" y="60"/>
                </a:cxn>
                <a:cxn ang="0">
                  <a:pos x="7" y="60"/>
                </a:cxn>
                <a:cxn ang="0">
                  <a:pos x="11" y="58"/>
                </a:cxn>
                <a:cxn ang="0">
                  <a:pos x="11" y="55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2"/>
                </a:cxn>
                <a:cxn ang="0">
                  <a:pos x="15" y="46"/>
                </a:cxn>
                <a:cxn ang="0">
                  <a:pos x="15" y="46"/>
                </a:cxn>
                <a:cxn ang="0">
                  <a:pos x="24" y="35"/>
                </a:cxn>
                <a:cxn ang="0">
                  <a:pos x="24" y="35"/>
                </a:cxn>
                <a:cxn ang="0">
                  <a:pos x="28" y="29"/>
                </a:cxn>
                <a:cxn ang="0">
                  <a:pos x="32" y="22"/>
                </a:cxn>
                <a:cxn ang="0">
                  <a:pos x="36" y="16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1" y="7"/>
                </a:cxn>
                <a:cxn ang="0">
                  <a:pos x="41" y="3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41" h="60">
                  <a:moveTo>
                    <a:pt x="36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3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1" y="21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5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5" y="60"/>
                  </a:lnTo>
                  <a:lnTo>
                    <a:pt x="7" y="60"/>
                  </a:lnTo>
                  <a:lnTo>
                    <a:pt x="11" y="58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8" y="29"/>
                  </a:lnTo>
                  <a:lnTo>
                    <a:pt x="32" y="22"/>
                  </a:lnTo>
                  <a:lnTo>
                    <a:pt x="36" y="16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7"/>
                  </a:lnTo>
                  <a:lnTo>
                    <a:pt x="41" y="3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1" name="Freeform 329"/>
            <p:cNvSpPr>
              <a:spLocks/>
            </p:cNvSpPr>
            <p:nvPr/>
          </p:nvSpPr>
          <p:spPr bwMode="auto">
            <a:xfrm>
              <a:off x="2209801" y="1217613"/>
              <a:ext cx="17463" cy="30163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1" y="8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3" y="24"/>
                </a:cxn>
                <a:cxn ang="0">
                  <a:pos x="21" y="27"/>
                </a:cxn>
                <a:cxn ang="0">
                  <a:pos x="20" y="31"/>
                </a:cxn>
                <a:cxn ang="0">
                  <a:pos x="20" y="31"/>
                </a:cxn>
                <a:cxn ang="0">
                  <a:pos x="16" y="42"/>
                </a:cxn>
                <a:cxn ang="0">
                  <a:pos x="13" y="51"/>
                </a:cxn>
                <a:cxn ang="0">
                  <a:pos x="8" y="59"/>
                </a:cxn>
                <a:cxn ang="0">
                  <a:pos x="1" y="67"/>
                </a:cxn>
                <a:cxn ang="0">
                  <a:pos x="1" y="67"/>
                </a:cxn>
                <a:cxn ang="0">
                  <a:pos x="0" y="69"/>
                </a:cxn>
                <a:cxn ang="0">
                  <a:pos x="0" y="72"/>
                </a:cxn>
                <a:cxn ang="0">
                  <a:pos x="1" y="76"/>
                </a:cxn>
                <a:cxn ang="0">
                  <a:pos x="5" y="77"/>
                </a:cxn>
                <a:cxn ang="0">
                  <a:pos x="8" y="77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4" y="69"/>
                </a:cxn>
                <a:cxn ang="0">
                  <a:pos x="20" y="63"/>
                </a:cxn>
                <a:cxn ang="0">
                  <a:pos x="26" y="48"/>
                </a:cxn>
                <a:cxn ang="0">
                  <a:pos x="26" y="48"/>
                </a:cxn>
                <a:cxn ang="0">
                  <a:pos x="34" y="29"/>
                </a:cxn>
                <a:cxn ang="0">
                  <a:pos x="38" y="20"/>
                </a:cxn>
                <a:cxn ang="0">
                  <a:pos x="44" y="10"/>
                </a:cxn>
                <a:cxn ang="0">
                  <a:pos x="44" y="10"/>
                </a:cxn>
                <a:cxn ang="0">
                  <a:pos x="44" y="8"/>
                </a:cxn>
                <a:cxn ang="0">
                  <a:pos x="46" y="7"/>
                </a:cxn>
                <a:cxn ang="0">
                  <a:pos x="43" y="3"/>
                </a:cxn>
                <a:cxn ang="0">
                  <a:pos x="42" y="1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77">
                  <a:moveTo>
                    <a:pt x="35" y="3"/>
                  </a:moveTo>
                  <a:lnTo>
                    <a:pt x="35" y="3"/>
                  </a:lnTo>
                  <a:lnTo>
                    <a:pt x="31" y="8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3" y="24"/>
                  </a:lnTo>
                  <a:lnTo>
                    <a:pt x="21" y="27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16" y="42"/>
                  </a:lnTo>
                  <a:lnTo>
                    <a:pt x="13" y="51"/>
                  </a:lnTo>
                  <a:lnTo>
                    <a:pt x="8" y="59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1" y="76"/>
                  </a:lnTo>
                  <a:lnTo>
                    <a:pt x="5" y="77"/>
                  </a:lnTo>
                  <a:lnTo>
                    <a:pt x="8" y="77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4" y="69"/>
                  </a:lnTo>
                  <a:lnTo>
                    <a:pt x="20" y="63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34" y="29"/>
                  </a:lnTo>
                  <a:lnTo>
                    <a:pt x="38" y="2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8"/>
                  </a:lnTo>
                  <a:lnTo>
                    <a:pt x="46" y="7"/>
                  </a:lnTo>
                  <a:lnTo>
                    <a:pt x="43" y="3"/>
                  </a:lnTo>
                  <a:lnTo>
                    <a:pt x="42" y="1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2" name="Freeform 330"/>
            <p:cNvSpPr>
              <a:spLocks/>
            </p:cNvSpPr>
            <p:nvPr/>
          </p:nvSpPr>
          <p:spPr bwMode="auto">
            <a:xfrm>
              <a:off x="2243139" y="1220788"/>
              <a:ext cx="17463" cy="317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30" y="4"/>
                </a:cxn>
                <a:cxn ang="0">
                  <a:pos x="31" y="8"/>
                </a:cxn>
                <a:cxn ang="0">
                  <a:pos x="32" y="9"/>
                </a:cxn>
                <a:cxn ang="0">
                  <a:pos x="34" y="11"/>
                </a:cxn>
                <a:cxn ang="0">
                  <a:pos x="34" y="11"/>
                </a:cxn>
                <a:cxn ang="0">
                  <a:pos x="32" y="11"/>
                </a:cxn>
                <a:cxn ang="0">
                  <a:pos x="31" y="13"/>
                </a:cxn>
                <a:cxn ang="0">
                  <a:pos x="28" y="18"/>
                </a:cxn>
                <a:cxn ang="0">
                  <a:pos x="24" y="29"/>
                </a:cxn>
                <a:cxn ang="0">
                  <a:pos x="24" y="29"/>
                </a:cxn>
                <a:cxn ang="0">
                  <a:pos x="13" y="50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9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9" y="63"/>
                </a:cxn>
                <a:cxn ang="0">
                  <a:pos x="34" y="38"/>
                </a:cxn>
                <a:cxn ang="0">
                  <a:pos x="40" y="25"/>
                </a:cxn>
                <a:cxn ang="0">
                  <a:pos x="43" y="13"/>
                </a:cxn>
                <a:cxn ang="0">
                  <a:pos x="44" y="8"/>
                </a:cxn>
                <a:cxn ang="0">
                  <a:pos x="43" y="4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44" h="80">
                  <a:moveTo>
                    <a:pt x="38" y="0"/>
                  </a:moveTo>
                  <a:lnTo>
                    <a:pt x="38" y="0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30" y="4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2" y="11"/>
                  </a:lnTo>
                  <a:lnTo>
                    <a:pt x="31" y="13"/>
                  </a:lnTo>
                  <a:lnTo>
                    <a:pt x="28" y="1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13" y="50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9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9" y="63"/>
                  </a:lnTo>
                  <a:lnTo>
                    <a:pt x="34" y="38"/>
                  </a:lnTo>
                  <a:lnTo>
                    <a:pt x="40" y="25"/>
                  </a:lnTo>
                  <a:lnTo>
                    <a:pt x="43" y="13"/>
                  </a:lnTo>
                  <a:lnTo>
                    <a:pt x="44" y="8"/>
                  </a:lnTo>
                  <a:lnTo>
                    <a:pt x="43" y="4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3" name="Freeform 331"/>
            <p:cNvSpPr>
              <a:spLocks/>
            </p:cNvSpPr>
            <p:nvPr/>
          </p:nvSpPr>
          <p:spPr bwMode="auto">
            <a:xfrm>
              <a:off x="2271714" y="1236663"/>
              <a:ext cx="19050" cy="30163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1"/>
                </a:cxn>
                <a:cxn ang="0">
                  <a:pos x="34" y="9"/>
                </a:cxn>
                <a:cxn ang="0">
                  <a:pos x="31" y="17"/>
                </a:cxn>
                <a:cxn ang="0">
                  <a:pos x="31" y="17"/>
                </a:cxn>
                <a:cxn ang="0">
                  <a:pos x="27" y="21"/>
                </a:cxn>
                <a:cxn ang="0">
                  <a:pos x="24" y="26"/>
                </a:cxn>
                <a:cxn ang="0">
                  <a:pos x="22" y="35"/>
                </a:cxn>
                <a:cxn ang="0">
                  <a:pos x="22" y="35"/>
                </a:cxn>
                <a:cxn ang="0">
                  <a:pos x="17" y="45"/>
                </a:cxn>
                <a:cxn ang="0">
                  <a:pos x="11" y="54"/>
                </a:cxn>
                <a:cxn ang="0">
                  <a:pos x="5" y="6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6"/>
                </a:cxn>
                <a:cxn ang="0">
                  <a:pos x="2" y="79"/>
                </a:cxn>
                <a:cxn ang="0">
                  <a:pos x="3" y="79"/>
                </a:cxn>
                <a:cxn ang="0">
                  <a:pos x="7" y="79"/>
                </a:cxn>
                <a:cxn ang="0">
                  <a:pos x="10" y="77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5" y="67"/>
                </a:cxn>
                <a:cxn ang="0">
                  <a:pos x="22" y="59"/>
                </a:cxn>
                <a:cxn ang="0">
                  <a:pos x="27" y="51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35" y="33"/>
                </a:cxn>
                <a:cxn ang="0">
                  <a:pos x="36" y="29"/>
                </a:cxn>
                <a:cxn ang="0">
                  <a:pos x="40" y="25"/>
                </a:cxn>
                <a:cxn ang="0">
                  <a:pos x="40" y="25"/>
                </a:cxn>
                <a:cxn ang="0">
                  <a:pos x="43" y="21"/>
                </a:cxn>
                <a:cxn ang="0">
                  <a:pos x="44" y="17"/>
                </a:cxn>
                <a:cxn ang="0">
                  <a:pos x="45" y="13"/>
                </a:cxn>
                <a:cxn ang="0">
                  <a:pos x="48" y="9"/>
                </a:cxn>
                <a:cxn ang="0">
                  <a:pos x="48" y="9"/>
                </a:cxn>
                <a:cxn ang="0">
                  <a:pos x="49" y="7"/>
                </a:cxn>
                <a:cxn ang="0">
                  <a:pos x="49" y="5"/>
                </a:cxn>
                <a:cxn ang="0">
                  <a:pos x="48" y="1"/>
                </a:cxn>
                <a:cxn ang="0">
                  <a:pos x="44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40" y="1"/>
                </a:cxn>
              </a:cxnLst>
              <a:rect l="0" t="0" r="r" b="b"/>
              <a:pathLst>
                <a:path w="49" h="79">
                  <a:moveTo>
                    <a:pt x="40" y="1"/>
                  </a:moveTo>
                  <a:lnTo>
                    <a:pt x="40" y="1"/>
                  </a:lnTo>
                  <a:lnTo>
                    <a:pt x="34" y="9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27" y="21"/>
                  </a:lnTo>
                  <a:lnTo>
                    <a:pt x="24" y="26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17" y="45"/>
                  </a:lnTo>
                  <a:lnTo>
                    <a:pt x="11" y="54"/>
                  </a:lnTo>
                  <a:lnTo>
                    <a:pt x="5" y="6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6"/>
                  </a:lnTo>
                  <a:lnTo>
                    <a:pt x="2" y="79"/>
                  </a:lnTo>
                  <a:lnTo>
                    <a:pt x="3" y="79"/>
                  </a:lnTo>
                  <a:lnTo>
                    <a:pt x="7" y="79"/>
                  </a:lnTo>
                  <a:lnTo>
                    <a:pt x="10" y="77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5" y="67"/>
                  </a:lnTo>
                  <a:lnTo>
                    <a:pt x="22" y="59"/>
                  </a:lnTo>
                  <a:lnTo>
                    <a:pt x="27" y="51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5" y="33"/>
                  </a:lnTo>
                  <a:lnTo>
                    <a:pt x="36" y="29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3" y="21"/>
                  </a:lnTo>
                  <a:lnTo>
                    <a:pt x="44" y="17"/>
                  </a:lnTo>
                  <a:lnTo>
                    <a:pt x="45" y="13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9" y="7"/>
                  </a:lnTo>
                  <a:lnTo>
                    <a:pt x="49" y="5"/>
                  </a:lnTo>
                  <a:lnTo>
                    <a:pt x="48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4" name="Freeform 332"/>
            <p:cNvSpPr>
              <a:spLocks/>
            </p:cNvSpPr>
            <p:nvPr/>
          </p:nvSpPr>
          <p:spPr bwMode="auto">
            <a:xfrm>
              <a:off x="2284414" y="1263651"/>
              <a:ext cx="22225" cy="349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43" y="3"/>
                </a:cxn>
                <a:cxn ang="0">
                  <a:pos x="32" y="22"/>
                </a:cxn>
                <a:cxn ang="0">
                  <a:pos x="22" y="42"/>
                </a:cxn>
                <a:cxn ang="0">
                  <a:pos x="22" y="42"/>
                </a:cxn>
                <a:cxn ang="0">
                  <a:pos x="10" y="60"/>
                </a:cxn>
                <a:cxn ang="0">
                  <a:pos x="5" y="69"/>
                </a:cxn>
                <a:cxn ang="0">
                  <a:pos x="1" y="80"/>
                </a:cxn>
                <a:cxn ang="0">
                  <a:pos x="1" y="80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8"/>
                </a:cxn>
                <a:cxn ang="0">
                  <a:pos x="9" y="86"/>
                </a:cxn>
                <a:cxn ang="0">
                  <a:pos x="10" y="85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5" y="72"/>
                </a:cxn>
                <a:cxn ang="0">
                  <a:pos x="22" y="62"/>
                </a:cxn>
                <a:cxn ang="0">
                  <a:pos x="28" y="51"/>
                </a:cxn>
                <a:cxn ang="0">
                  <a:pos x="35" y="41"/>
                </a:cxn>
                <a:cxn ang="0">
                  <a:pos x="35" y="41"/>
                </a:cxn>
                <a:cxn ang="0">
                  <a:pos x="40" y="34"/>
                </a:cxn>
                <a:cxn ang="0">
                  <a:pos x="44" y="25"/>
                </a:cxn>
                <a:cxn ang="0">
                  <a:pos x="48" y="17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53" y="7"/>
                </a:cxn>
                <a:cxn ang="0">
                  <a:pos x="53" y="4"/>
                </a:cxn>
                <a:cxn ang="0">
                  <a:pos x="51" y="1"/>
                </a:cxn>
                <a:cxn ang="0">
                  <a:pos x="47" y="0"/>
                </a:cxn>
                <a:cxn ang="0">
                  <a:pos x="44" y="1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3" h="88">
                  <a:moveTo>
                    <a:pt x="43" y="3"/>
                  </a:moveTo>
                  <a:lnTo>
                    <a:pt x="43" y="3"/>
                  </a:lnTo>
                  <a:lnTo>
                    <a:pt x="32" y="2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10" y="60"/>
                  </a:lnTo>
                  <a:lnTo>
                    <a:pt x="5" y="69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8"/>
                  </a:lnTo>
                  <a:lnTo>
                    <a:pt x="9" y="86"/>
                  </a:lnTo>
                  <a:lnTo>
                    <a:pt x="10" y="85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5" y="72"/>
                  </a:lnTo>
                  <a:lnTo>
                    <a:pt x="22" y="62"/>
                  </a:lnTo>
                  <a:lnTo>
                    <a:pt x="28" y="5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0" y="34"/>
                  </a:lnTo>
                  <a:lnTo>
                    <a:pt x="44" y="25"/>
                  </a:lnTo>
                  <a:lnTo>
                    <a:pt x="48" y="17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4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4" y="1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5" name="Freeform 333"/>
            <p:cNvSpPr>
              <a:spLocks/>
            </p:cNvSpPr>
            <p:nvPr/>
          </p:nvSpPr>
          <p:spPr bwMode="auto">
            <a:xfrm>
              <a:off x="2301876" y="1290638"/>
              <a:ext cx="12700" cy="25400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1" y="30"/>
                </a:cxn>
                <a:cxn ang="0">
                  <a:pos x="6" y="43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0" y="60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10" y="64"/>
                </a:cxn>
                <a:cxn ang="0">
                  <a:pos x="11" y="63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6" y="47"/>
                </a:cxn>
                <a:cxn ang="0">
                  <a:pos x="23" y="34"/>
                </a:cxn>
                <a:cxn ang="0">
                  <a:pos x="34" y="9"/>
                </a:cxn>
                <a:cxn ang="0">
                  <a:pos x="34" y="9"/>
                </a:cxn>
                <a:cxn ang="0">
                  <a:pos x="36" y="7"/>
                </a:cxn>
                <a:cxn ang="0">
                  <a:pos x="34" y="4"/>
                </a:cxn>
                <a:cxn ang="0">
                  <a:pos x="32" y="1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6" h="64">
                  <a:moveTo>
                    <a:pt x="24" y="3"/>
                  </a:moveTo>
                  <a:lnTo>
                    <a:pt x="24" y="3"/>
                  </a:lnTo>
                  <a:lnTo>
                    <a:pt x="11" y="30"/>
                  </a:lnTo>
                  <a:lnTo>
                    <a:pt x="6" y="43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10" y="64"/>
                  </a:lnTo>
                  <a:lnTo>
                    <a:pt x="11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6" y="47"/>
                  </a:lnTo>
                  <a:lnTo>
                    <a:pt x="23" y="34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6" y="7"/>
                  </a:lnTo>
                  <a:lnTo>
                    <a:pt x="34" y="4"/>
                  </a:lnTo>
                  <a:lnTo>
                    <a:pt x="32" y="1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6" name="Freeform 334"/>
            <p:cNvSpPr>
              <a:spLocks/>
            </p:cNvSpPr>
            <p:nvPr/>
          </p:nvSpPr>
          <p:spPr bwMode="auto">
            <a:xfrm>
              <a:off x="2309814" y="1316038"/>
              <a:ext cx="19050" cy="28575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1" y="13"/>
                </a:cxn>
                <a:cxn ang="0">
                  <a:pos x="27" y="20"/>
                </a:cxn>
                <a:cxn ang="0">
                  <a:pos x="17" y="35"/>
                </a:cxn>
                <a:cxn ang="0">
                  <a:pos x="17" y="3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3" y="70"/>
                </a:cxn>
                <a:cxn ang="0">
                  <a:pos x="7" y="71"/>
                </a:cxn>
                <a:cxn ang="0">
                  <a:pos x="9" y="70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31" y="34"/>
                </a:cxn>
                <a:cxn ang="0">
                  <a:pos x="31" y="34"/>
                </a:cxn>
                <a:cxn ang="0">
                  <a:pos x="41" y="20"/>
                </a:cxn>
                <a:cxn ang="0">
                  <a:pos x="43" y="13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71">
                  <a:moveTo>
                    <a:pt x="34" y="5"/>
                  </a:moveTo>
                  <a:lnTo>
                    <a:pt x="34" y="5"/>
                  </a:lnTo>
                  <a:lnTo>
                    <a:pt x="31" y="13"/>
                  </a:lnTo>
                  <a:lnTo>
                    <a:pt x="27" y="20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9" y="70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41" y="20"/>
                  </a:lnTo>
                  <a:lnTo>
                    <a:pt x="43" y="13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7" name="Freeform 335"/>
            <p:cNvSpPr>
              <a:spLocks/>
            </p:cNvSpPr>
            <p:nvPr/>
          </p:nvSpPr>
          <p:spPr bwMode="auto">
            <a:xfrm>
              <a:off x="2414589" y="1349376"/>
              <a:ext cx="20638" cy="3333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34" y="7"/>
                </a:cxn>
                <a:cxn ang="0">
                  <a:pos x="26" y="15"/>
                </a:cxn>
                <a:cxn ang="0">
                  <a:pos x="18" y="22"/>
                </a:cxn>
                <a:cxn ang="0">
                  <a:pos x="13" y="33"/>
                </a:cxn>
                <a:cxn ang="0">
                  <a:pos x="8" y="43"/>
                </a:cxn>
                <a:cxn ang="0">
                  <a:pos x="4" y="54"/>
                </a:cxn>
                <a:cxn ang="0">
                  <a:pos x="1" y="66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1" y="81"/>
                </a:cxn>
                <a:cxn ang="0">
                  <a:pos x="4" y="84"/>
                </a:cxn>
                <a:cxn ang="0">
                  <a:pos x="6" y="84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0" y="80"/>
                </a:cxn>
                <a:cxn ang="0">
                  <a:pos x="10" y="80"/>
                </a:cxn>
                <a:cxn ang="0">
                  <a:pos x="14" y="59"/>
                </a:cxn>
                <a:cxn ang="0">
                  <a:pos x="18" y="50"/>
                </a:cxn>
                <a:cxn ang="0">
                  <a:pos x="22" y="39"/>
                </a:cxn>
                <a:cxn ang="0">
                  <a:pos x="27" y="30"/>
                </a:cxn>
                <a:cxn ang="0">
                  <a:pos x="34" y="22"/>
                </a:cxn>
                <a:cxn ang="0">
                  <a:pos x="40" y="16"/>
                </a:cxn>
                <a:cxn ang="0">
                  <a:pos x="50" y="11"/>
                </a:cxn>
                <a:cxn ang="0">
                  <a:pos x="50" y="11"/>
                </a:cxn>
                <a:cxn ang="0">
                  <a:pos x="52" y="9"/>
                </a:cxn>
                <a:cxn ang="0">
                  <a:pos x="52" y="7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52" h="84">
                  <a:moveTo>
                    <a:pt x="44" y="0"/>
                  </a:moveTo>
                  <a:lnTo>
                    <a:pt x="44" y="0"/>
                  </a:lnTo>
                  <a:lnTo>
                    <a:pt x="34" y="7"/>
                  </a:lnTo>
                  <a:lnTo>
                    <a:pt x="26" y="15"/>
                  </a:lnTo>
                  <a:lnTo>
                    <a:pt x="18" y="22"/>
                  </a:lnTo>
                  <a:lnTo>
                    <a:pt x="13" y="33"/>
                  </a:lnTo>
                  <a:lnTo>
                    <a:pt x="8" y="43"/>
                  </a:lnTo>
                  <a:lnTo>
                    <a:pt x="4" y="54"/>
                  </a:lnTo>
                  <a:lnTo>
                    <a:pt x="1" y="6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1" y="81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4" y="59"/>
                  </a:lnTo>
                  <a:lnTo>
                    <a:pt x="18" y="50"/>
                  </a:lnTo>
                  <a:lnTo>
                    <a:pt x="22" y="39"/>
                  </a:lnTo>
                  <a:lnTo>
                    <a:pt x="27" y="30"/>
                  </a:lnTo>
                  <a:lnTo>
                    <a:pt x="34" y="22"/>
                  </a:lnTo>
                  <a:lnTo>
                    <a:pt x="40" y="16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8" name="Freeform 336"/>
            <p:cNvSpPr>
              <a:spLocks/>
            </p:cNvSpPr>
            <p:nvPr/>
          </p:nvSpPr>
          <p:spPr bwMode="auto">
            <a:xfrm>
              <a:off x="2449514" y="1350963"/>
              <a:ext cx="17463" cy="26988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30" y="5"/>
                </a:cxn>
                <a:cxn ang="0">
                  <a:pos x="27" y="13"/>
                </a:cxn>
                <a:cxn ang="0">
                  <a:pos x="24" y="18"/>
                </a:cxn>
                <a:cxn ang="0">
                  <a:pos x="19" y="24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1" y="37"/>
                </a:cxn>
                <a:cxn ang="0">
                  <a:pos x="9" y="45"/>
                </a:cxn>
                <a:cxn ang="0">
                  <a:pos x="6" y="51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7"/>
                </a:cxn>
                <a:cxn ang="0">
                  <a:pos x="5" y="68"/>
                </a:cxn>
                <a:cxn ang="0">
                  <a:pos x="7" y="68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14" y="59"/>
                </a:cxn>
                <a:cxn ang="0">
                  <a:pos x="19" y="51"/>
                </a:cxn>
                <a:cxn ang="0">
                  <a:pos x="19" y="51"/>
                </a:cxn>
                <a:cxn ang="0">
                  <a:pos x="22" y="42"/>
                </a:cxn>
                <a:cxn ang="0">
                  <a:pos x="23" y="38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32" y="28"/>
                </a:cxn>
                <a:cxn ang="0">
                  <a:pos x="36" y="21"/>
                </a:cxn>
                <a:cxn ang="0">
                  <a:pos x="39" y="13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3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1" y="1"/>
                </a:cxn>
                <a:cxn ang="0">
                  <a:pos x="30" y="3"/>
                </a:cxn>
                <a:cxn ang="0">
                  <a:pos x="30" y="5"/>
                </a:cxn>
                <a:cxn ang="0">
                  <a:pos x="30" y="5"/>
                </a:cxn>
              </a:cxnLst>
              <a:rect l="0" t="0" r="r" b="b"/>
              <a:pathLst>
                <a:path w="41" h="68">
                  <a:moveTo>
                    <a:pt x="30" y="5"/>
                  </a:moveTo>
                  <a:lnTo>
                    <a:pt x="30" y="5"/>
                  </a:lnTo>
                  <a:lnTo>
                    <a:pt x="27" y="13"/>
                  </a:lnTo>
                  <a:lnTo>
                    <a:pt x="24" y="18"/>
                  </a:lnTo>
                  <a:lnTo>
                    <a:pt x="19" y="24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1" y="37"/>
                  </a:lnTo>
                  <a:lnTo>
                    <a:pt x="9" y="45"/>
                  </a:lnTo>
                  <a:lnTo>
                    <a:pt x="6" y="51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7"/>
                  </a:lnTo>
                  <a:lnTo>
                    <a:pt x="5" y="68"/>
                  </a:lnTo>
                  <a:lnTo>
                    <a:pt x="7" y="68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4" y="59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2" y="42"/>
                  </a:lnTo>
                  <a:lnTo>
                    <a:pt x="23" y="38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32" y="28"/>
                  </a:lnTo>
                  <a:lnTo>
                    <a:pt x="36" y="21"/>
                  </a:lnTo>
                  <a:lnTo>
                    <a:pt x="39" y="13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1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9" name="Freeform 337"/>
            <p:cNvSpPr>
              <a:spLocks/>
            </p:cNvSpPr>
            <p:nvPr/>
          </p:nvSpPr>
          <p:spPr bwMode="auto">
            <a:xfrm>
              <a:off x="2486026" y="1344613"/>
              <a:ext cx="14288" cy="28575"/>
            </a:xfrm>
            <a:custGeom>
              <a:avLst/>
              <a:gdLst/>
              <a:ahLst/>
              <a:cxnLst>
                <a:cxn ang="0">
                  <a:pos x="22" y="3"/>
                </a:cxn>
                <a:cxn ang="0">
                  <a:pos x="22" y="3"/>
                </a:cxn>
                <a:cxn ang="0">
                  <a:pos x="16" y="17"/>
                </a:cxn>
                <a:cxn ang="0">
                  <a:pos x="9" y="32"/>
                </a:cxn>
                <a:cxn ang="0">
                  <a:pos x="9" y="32"/>
                </a:cxn>
                <a:cxn ang="0">
                  <a:pos x="5" y="48"/>
                </a:cxn>
                <a:cxn ang="0">
                  <a:pos x="3" y="57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8" y="72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14" y="58"/>
                </a:cxn>
                <a:cxn ang="0">
                  <a:pos x="17" y="46"/>
                </a:cxn>
                <a:cxn ang="0">
                  <a:pos x="17" y="46"/>
                </a:cxn>
                <a:cxn ang="0">
                  <a:pos x="24" y="27"/>
                </a:cxn>
                <a:cxn ang="0">
                  <a:pos x="28" y="17"/>
                </a:cxn>
                <a:cxn ang="0">
                  <a:pos x="33" y="10"/>
                </a:cxn>
                <a:cxn ang="0">
                  <a:pos x="33" y="10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5" y="2"/>
                </a:cxn>
                <a:cxn ang="0">
                  <a:pos x="22" y="3"/>
                </a:cxn>
                <a:cxn ang="0">
                  <a:pos x="22" y="3"/>
                </a:cxn>
              </a:cxnLst>
              <a:rect l="0" t="0" r="r" b="b"/>
              <a:pathLst>
                <a:path w="34" h="72">
                  <a:moveTo>
                    <a:pt x="22" y="3"/>
                  </a:moveTo>
                  <a:lnTo>
                    <a:pt x="22" y="3"/>
                  </a:lnTo>
                  <a:lnTo>
                    <a:pt x="16" y="17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5" y="48"/>
                  </a:lnTo>
                  <a:lnTo>
                    <a:pt x="3" y="57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8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8" y="72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4" y="58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24" y="27"/>
                  </a:lnTo>
                  <a:lnTo>
                    <a:pt x="28" y="17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2" y="3"/>
                  </a:lnTo>
                  <a:lnTo>
                    <a:pt x="2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0" name="Freeform 338"/>
            <p:cNvSpPr>
              <a:spLocks/>
            </p:cNvSpPr>
            <p:nvPr/>
          </p:nvSpPr>
          <p:spPr bwMode="auto">
            <a:xfrm>
              <a:off x="2517776" y="1346201"/>
              <a:ext cx="11113" cy="25400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19" y="6"/>
                </a:cxn>
                <a:cxn ang="0">
                  <a:pos x="18" y="12"/>
                </a:cxn>
                <a:cxn ang="0">
                  <a:pos x="15" y="19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5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1"/>
                </a:cxn>
                <a:cxn ang="0">
                  <a:pos x="1" y="62"/>
                </a:cxn>
                <a:cxn ang="0">
                  <a:pos x="5" y="64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17" y="45"/>
                </a:cxn>
                <a:cxn ang="0">
                  <a:pos x="23" y="30"/>
                </a:cxn>
                <a:cxn ang="0">
                  <a:pos x="23" y="30"/>
                </a:cxn>
                <a:cxn ang="0">
                  <a:pos x="28" y="19"/>
                </a:cxn>
                <a:cxn ang="0">
                  <a:pos x="30" y="12"/>
                </a:cxn>
                <a:cxn ang="0">
                  <a:pos x="31" y="6"/>
                </a:cxn>
                <a:cxn ang="0">
                  <a:pos x="31" y="6"/>
                </a:cxn>
                <a:cxn ang="0">
                  <a:pos x="31" y="3"/>
                </a:cxn>
                <a:cxn ang="0">
                  <a:pos x="30" y="2"/>
                </a:cxn>
                <a:cxn ang="0">
                  <a:pos x="27" y="0"/>
                </a:cxn>
                <a:cxn ang="0">
                  <a:pos x="26" y="0"/>
                </a:cxn>
                <a:cxn ang="0">
                  <a:pos x="22" y="2"/>
                </a:cxn>
                <a:cxn ang="0">
                  <a:pos x="21" y="4"/>
                </a:cxn>
                <a:cxn ang="0">
                  <a:pos x="19" y="6"/>
                </a:cxn>
                <a:cxn ang="0">
                  <a:pos x="19" y="6"/>
                </a:cxn>
              </a:cxnLst>
              <a:rect l="0" t="0" r="r" b="b"/>
              <a:pathLst>
                <a:path w="31" h="64">
                  <a:moveTo>
                    <a:pt x="19" y="6"/>
                  </a:moveTo>
                  <a:lnTo>
                    <a:pt x="19" y="6"/>
                  </a:lnTo>
                  <a:lnTo>
                    <a:pt x="18" y="12"/>
                  </a:lnTo>
                  <a:lnTo>
                    <a:pt x="15" y="1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5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1"/>
                  </a:lnTo>
                  <a:lnTo>
                    <a:pt x="1" y="62"/>
                  </a:lnTo>
                  <a:lnTo>
                    <a:pt x="5" y="64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7" y="45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8" y="19"/>
                  </a:lnTo>
                  <a:lnTo>
                    <a:pt x="30" y="12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3"/>
                  </a:lnTo>
                  <a:lnTo>
                    <a:pt x="30" y="2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4"/>
                  </a:lnTo>
                  <a:lnTo>
                    <a:pt x="19" y="6"/>
                  </a:lnTo>
                  <a:lnTo>
                    <a:pt x="1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1" name="Freeform 339"/>
            <p:cNvSpPr>
              <a:spLocks/>
            </p:cNvSpPr>
            <p:nvPr/>
          </p:nvSpPr>
          <p:spPr bwMode="auto">
            <a:xfrm>
              <a:off x="2549526" y="1446213"/>
              <a:ext cx="19050" cy="34925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40" y="2"/>
                </a:cxn>
                <a:cxn ang="0">
                  <a:pos x="32" y="8"/>
                </a:cxn>
                <a:cxn ang="0">
                  <a:pos x="25" y="17"/>
                </a:cxn>
                <a:cxn ang="0">
                  <a:pos x="19" y="27"/>
                </a:cxn>
                <a:cxn ang="0">
                  <a:pos x="14" y="37"/>
                </a:cxn>
                <a:cxn ang="0">
                  <a:pos x="5" y="59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17" y="63"/>
                </a:cxn>
                <a:cxn ang="0">
                  <a:pos x="21" y="53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0" y="34"/>
                </a:cxn>
                <a:cxn ang="0">
                  <a:pos x="34" y="27"/>
                </a:cxn>
                <a:cxn ang="0">
                  <a:pos x="39" y="19"/>
                </a:cxn>
                <a:cxn ang="0">
                  <a:pos x="45" y="11"/>
                </a:cxn>
                <a:cxn ang="0">
                  <a:pos x="45" y="11"/>
                </a:cxn>
                <a:cxn ang="0">
                  <a:pos x="48" y="10"/>
                </a:cxn>
                <a:cxn ang="0">
                  <a:pos x="48" y="7"/>
                </a:cxn>
                <a:cxn ang="0">
                  <a:pos x="47" y="3"/>
                </a:cxn>
                <a:cxn ang="0">
                  <a:pos x="45" y="2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48" h="88">
                  <a:moveTo>
                    <a:pt x="40" y="2"/>
                  </a:moveTo>
                  <a:lnTo>
                    <a:pt x="40" y="2"/>
                  </a:lnTo>
                  <a:lnTo>
                    <a:pt x="32" y="8"/>
                  </a:lnTo>
                  <a:lnTo>
                    <a:pt x="25" y="17"/>
                  </a:lnTo>
                  <a:lnTo>
                    <a:pt x="19" y="27"/>
                  </a:lnTo>
                  <a:lnTo>
                    <a:pt x="14" y="37"/>
                  </a:lnTo>
                  <a:lnTo>
                    <a:pt x="5" y="59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7" y="63"/>
                  </a:lnTo>
                  <a:lnTo>
                    <a:pt x="21" y="5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0" y="34"/>
                  </a:lnTo>
                  <a:lnTo>
                    <a:pt x="34" y="27"/>
                  </a:lnTo>
                  <a:lnTo>
                    <a:pt x="39" y="19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8" y="10"/>
                  </a:lnTo>
                  <a:lnTo>
                    <a:pt x="48" y="7"/>
                  </a:lnTo>
                  <a:lnTo>
                    <a:pt x="47" y="3"/>
                  </a:lnTo>
                  <a:lnTo>
                    <a:pt x="45" y="2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2" name="Freeform 340"/>
            <p:cNvSpPr>
              <a:spLocks/>
            </p:cNvSpPr>
            <p:nvPr/>
          </p:nvSpPr>
          <p:spPr bwMode="auto">
            <a:xfrm>
              <a:off x="2563814" y="1465263"/>
              <a:ext cx="15875" cy="25400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18" y="13"/>
                </a:cxn>
                <a:cxn ang="0">
                  <a:pos x="9" y="28"/>
                </a:cxn>
                <a:cxn ang="0">
                  <a:pos x="5" y="35"/>
                </a:cxn>
                <a:cxn ang="0">
                  <a:pos x="2" y="43"/>
                </a:cxn>
                <a:cxn ang="0">
                  <a:pos x="0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1" y="52"/>
                </a:cxn>
                <a:cxn ang="0">
                  <a:pos x="13" y="46"/>
                </a:cxn>
                <a:cxn ang="0">
                  <a:pos x="19" y="33"/>
                </a:cxn>
                <a:cxn ang="0">
                  <a:pos x="27" y="20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5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8" h="64">
                  <a:moveTo>
                    <a:pt x="27" y="1"/>
                  </a:moveTo>
                  <a:lnTo>
                    <a:pt x="27" y="1"/>
                  </a:lnTo>
                  <a:lnTo>
                    <a:pt x="18" y="13"/>
                  </a:lnTo>
                  <a:lnTo>
                    <a:pt x="9" y="28"/>
                  </a:lnTo>
                  <a:lnTo>
                    <a:pt x="5" y="35"/>
                  </a:lnTo>
                  <a:lnTo>
                    <a:pt x="2" y="43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2"/>
                  </a:lnTo>
                  <a:lnTo>
                    <a:pt x="13" y="46"/>
                  </a:lnTo>
                  <a:lnTo>
                    <a:pt x="19" y="33"/>
                  </a:lnTo>
                  <a:lnTo>
                    <a:pt x="27" y="2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5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3" name="Freeform 341"/>
            <p:cNvSpPr>
              <a:spLocks/>
            </p:cNvSpPr>
            <p:nvPr/>
          </p:nvSpPr>
          <p:spPr bwMode="auto">
            <a:xfrm>
              <a:off x="2587626" y="1468438"/>
              <a:ext cx="15875" cy="23813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9" y="14"/>
                </a:cxn>
                <a:cxn ang="0">
                  <a:pos x="12" y="26"/>
                </a:cxn>
                <a:cxn ang="0">
                  <a:pos x="5" y="39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5" y="60"/>
                </a:cxn>
                <a:cxn ang="0">
                  <a:pos x="9" y="60"/>
                </a:cxn>
                <a:cxn ang="0">
                  <a:pos x="10" y="59"/>
                </a:cxn>
                <a:cxn ang="0">
                  <a:pos x="12" y="56"/>
                </a:cxn>
                <a:cxn ang="0">
                  <a:pos x="12" y="56"/>
                </a:cxn>
                <a:cxn ang="0">
                  <a:pos x="15" y="43"/>
                </a:cxn>
                <a:cxn ang="0">
                  <a:pos x="22" y="31"/>
                </a:cxn>
                <a:cxn ang="0">
                  <a:pos x="30" y="20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9" y="7"/>
                </a:cxn>
                <a:cxn ang="0">
                  <a:pos x="38" y="4"/>
                </a:cxn>
                <a:cxn ang="0">
                  <a:pos x="38" y="3"/>
                </a:cxn>
                <a:cxn ang="0">
                  <a:pos x="36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60">
                  <a:moveTo>
                    <a:pt x="27" y="3"/>
                  </a:moveTo>
                  <a:lnTo>
                    <a:pt x="27" y="3"/>
                  </a:lnTo>
                  <a:lnTo>
                    <a:pt x="19" y="14"/>
                  </a:lnTo>
                  <a:lnTo>
                    <a:pt x="12" y="26"/>
                  </a:lnTo>
                  <a:lnTo>
                    <a:pt x="5" y="39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5" y="60"/>
                  </a:lnTo>
                  <a:lnTo>
                    <a:pt x="9" y="60"/>
                  </a:lnTo>
                  <a:lnTo>
                    <a:pt x="10" y="59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5" y="43"/>
                  </a:lnTo>
                  <a:lnTo>
                    <a:pt x="22" y="31"/>
                  </a:lnTo>
                  <a:lnTo>
                    <a:pt x="30" y="20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7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4" name="Freeform 342"/>
            <p:cNvSpPr>
              <a:spLocks/>
            </p:cNvSpPr>
            <p:nvPr/>
          </p:nvSpPr>
          <p:spPr bwMode="auto">
            <a:xfrm>
              <a:off x="2609851" y="1476376"/>
              <a:ext cx="7938" cy="20638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8" y="7"/>
                </a:cxn>
                <a:cxn ang="0">
                  <a:pos x="7" y="16"/>
                </a:cxn>
                <a:cxn ang="0">
                  <a:pos x="6" y="26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9"/>
                </a:cxn>
                <a:cxn ang="0">
                  <a:pos x="2" y="51"/>
                </a:cxn>
                <a:cxn ang="0">
                  <a:pos x="4" y="54"/>
                </a:cxn>
                <a:cxn ang="0">
                  <a:pos x="8" y="53"/>
                </a:cxn>
                <a:cxn ang="0">
                  <a:pos x="11" y="51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7" y="28"/>
                </a:cxn>
                <a:cxn ang="0">
                  <a:pos x="19" y="17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19" y="4"/>
                </a:cxn>
                <a:cxn ang="0">
                  <a:pos x="17" y="2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8" y="7"/>
                </a:cxn>
                <a:cxn ang="0">
                  <a:pos x="8" y="7"/>
                </a:cxn>
              </a:cxnLst>
              <a:rect l="0" t="0" r="r" b="b"/>
              <a:pathLst>
                <a:path w="20" h="54">
                  <a:moveTo>
                    <a:pt x="8" y="7"/>
                  </a:moveTo>
                  <a:lnTo>
                    <a:pt x="8" y="7"/>
                  </a:lnTo>
                  <a:lnTo>
                    <a:pt x="7" y="16"/>
                  </a:lnTo>
                  <a:lnTo>
                    <a:pt x="6" y="2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2" y="51"/>
                  </a:lnTo>
                  <a:lnTo>
                    <a:pt x="4" y="54"/>
                  </a:lnTo>
                  <a:lnTo>
                    <a:pt x="8" y="53"/>
                  </a:lnTo>
                  <a:lnTo>
                    <a:pt x="11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7" y="28"/>
                  </a:lnTo>
                  <a:lnTo>
                    <a:pt x="19" y="1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5" name="Freeform 343"/>
            <p:cNvSpPr>
              <a:spLocks/>
            </p:cNvSpPr>
            <p:nvPr/>
          </p:nvSpPr>
          <p:spPr bwMode="auto">
            <a:xfrm>
              <a:off x="2686051" y="1492251"/>
              <a:ext cx="14288" cy="22225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19" y="13"/>
                </a:cxn>
                <a:cxn ang="0">
                  <a:pos x="11" y="23"/>
                </a:cxn>
                <a:cxn ang="0">
                  <a:pos x="4" y="35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4" y="56"/>
                </a:cxn>
                <a:cxn ang="0">
                  <a:pos x="8" y="54"/>
                </a:cxn>
                <a:cxn ang="0">
                  <a:pos x="10" y="53"/>
                </a:cxn>
                <a:cxn ang="0">
                  <a:pos x="11" y="52"/>
                </a:cxn>
                <a:cxn ang="0">
                  <a:pos x="11" y="52"/>
                </a:cxn>
                <a:cxn ang="0">
                  <a:pos x="15" y="39"/>
                </a:cxn>
                <a:cxn ang="0">
                  <a:pos x="21" y="28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8" y="5"/>
                </a:cxn>
                <a:cxn ang="0">
                  <a:pos x="38" y="3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2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8" h="56">
                  <a:moveTo>
                    <a:pt x="27" y="1"/>
                  </a:moveTo>
                  <a:lnTo>
                    <a:pt x="27" y="1"/>
                  </a:lnTo>
                  <a:lnTo>
                    <a:pt x="19" y="13"/>
                  </a:lnTo>
                  <a:lnTo>
                    <a:pt x="11" y="23"/>
                  </a:lnTo>
                  <a:lnTo>
                    <a:pt x="4" y="35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4" y="56"/>
                  </a:lnTo>
                  <a:lnTo>
                    <a:pt x="8" y="54"/>
                  </a:lnTo>
                  <a:lnTo>
                    <a:pt x="10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39"/>
                  </a:lnTo>
                  <a:lnTo>
                    <a:pt x="21" y="28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6" name="Freeform 344"/>
            <p:cNvSpPr>
              <a:spLocks/>
            </p:cNvSpPr>
            <p:nvPr/>
          </p:nvSpPr>
          <p:spPr bwMode="auto">
            <a:xfrm>
              <a:off x="2700339" y="1498601"/>
              <a:ext cx="11113" cy="2540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3" y="14"/>
                </a:cxn>
                <a:cxn ang="0">
                  <a:pos x="9" y="21"/>
                </a:cxn>
                <a:cxn ang="0">
                  <a:pos x="6" y="29"/>
                </a:cxn>
                <a:cxn ang="0">
                  <a:pos x="3" y="36"/>
                </a:cxn>
                <a:cxn ang="0">
                  <a:pos x="3" y="36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9" y="63"/>
                </a:cxn>
                <a:cxn ang="0">
                  <a:pos x="11" y="61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2" y="51"/>
                </a:cxn>
                <a:cxn ang="0">
                  <a:pos x="12" y="44"/>
                </a:cxn>
                <a:cxn ang="0">
                  <a:pos x="15" y="38"/>
                </a:cxn>
                <a:cxn ang="0">
                  <a:pos x="19" y="31"/>
                </a:cxn>
                <a:cxn ang="0">
                  <a:pos x="19" y="31"/>
                </a:cxn>
                <a:cxn ang="0">
                  <a:pos x="21" y="25"/>
                </a:cxn>
                <a:cxn ang="0">
                  <a:pos x="24" y="18"/>
                </a:cxn>
                <a:cxn ang="0">
                  <a:pos x="25" y="12"/>
                </a:cxn>
                <a:cxn ang="0">
                  <a:pos x="27" y="5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7" h="64">
                  <a:moveTo>
                    <a:pt x="15" y="5"/>
                  </a:moveTo>
                  <a:lnTo>
                    <a:pt x="15" y="5"/>
                  </a:lnTo>
                  <a:lnTo>
                    <a:pt x="13" y="14"/>
                  </a:lnTo>
                  <a:lnTo>
                    <a:pt x="9" y="21"/>
                  </a:lnTo>
                  <a:lnTo>
                    <a:pt x="6" y="29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2" y="51"/>
                  </a:lnTo>
                  <a:lnTo>
                    <a:pt x="12" y="44"/>
                  </a:lnTo>
                  <a:lnTo>
                    <a:pt x="15" y="3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1" y="25"/>
                  </a:lnTo>
                  <a:lnTo>
                    <a:pt x="24" y="18"/>
                  </a:lnTo>
                  <a:lnTo>
                    <a:pt x="25" y="12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7" name="Freeform 345"/>
            <p:cNvSpPr>
              <a:spLocks/>
            </p:cNvSpPr>
            <p:nvPr/>
          </p:nvSpPr>
          <p:spPr bwMode="auto">
            <a:xfrm>
              <a:off x="2725739" y="1501776"/>
              <a:ext cx="9525" cy="28575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2" y="4"/>
                </a:cxn>
                <a:cxn ang="0">
                  <a:pos x="7" y="19"/>
                </a:cxn>
                <a:cxn ang="0">
                  <a:pos x="3" y="34"/>
                </a:cxn>
                <a:cxn ang="0">
                  <a:pos x="2" y="49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2" y="66"/>
                </a:cxn>
                <a:cxn ang="0">
                  <a:pos x="12" y="66"/>
                </a:cxn>
                <a:cxn ang="0">
                  <a:pos x="12" y="51"/>
                </a:cxn>
                <a:cxn ang="0">
                  <a:pos x="15" y="36"/>
                </a:cxn>
                <a:cxn ang="0">
                  <a:pos x="19" y="21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4" y="4"/>
                </a:cxn>
                <a:cxn ang="0">
                  <a:pos x="23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14" y="1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24" h="72">
                  <a:moveTo>
                    <a:pt x="12" y="4"/>
                  </a:moveTo>
                  <a:lnTo>
                    <a:pt x="12" y="4"/>
                  </a:lnTo>
                  <a:lnTo>
                    <a:pt x="7" y="19"/>
                  </a:lnTo>
                  <a:lnTo>
                    <a:pt x="3" y="34"/>
                  </a:lnTo>
                  <a:lnTo>
                    <a:pt x="2" y="49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2" y="51"/>
                  </a:lnTo>
                  <a:lnTo>
                    <a:pt x="15" y="36"/>
                  </a:lnTo>
                  <a:lnTo>
                    <a:pt x="19" y="21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8" name="Freeform 346"/>
            <p:cNvSpPr>
              <a:spLocks/>
            </p:cNvSpPr>
            <p:nvPr/>
          </p:nvSpPr>
          <p:spPr bwMode="auto">
            <a:xfrm>
              <a:off x="2749551" y="1503363"/>
              <a:ext cx="11113" cy="23813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8"/>
                </a:cxn>
                <a:cxn ang="0">
                  <a:pos x="5" y="60"/>
                </a:cxn>
                <a:cxn ang="0">
                  <a:pos x="9" y="58"/>
                </a:cxn>
                <a:cxn ang="0">
                  <a:pos x="10" y="57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2" y="41"/>
                </a:cxn>
                <a:cxn ang="0">
                  <a:pos x="16" y="30"/>
                </a:cxn>
                <a:cxn ang="0">
                  <a:pos x="20" y="18"/>
                </a:cxn>
                <a:cxn ang="0">
                  <a:pos x="25" y="7"/>
                </a:cxn>
                <a:cxn ang="0">
                  <a:pos x="25" y="7"/>
                </a:cxn>
                <a:cxn ang="0">
                  <a:pos x="26" y="5"/>
                </a:cxn>
                <a:cxn ang="0">
                  <a:pos x="26" y="4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26" h="60">
                  <a:moveTo>
                    <a:pt x="16" y="2"/>
                  </a:moveTo>
                  <a:lnTo>
                    <a:pt x="16" y="2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5" y="60"/>
                  </a:lnTo>
                  <a:lnTo>
                    <a:pt x="9" y="58"/>
                  </a:lnTo>
                  <a:lnTo>
                    <a:pt x="10" y="5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2" y="41"/>
                  </a:lnTo>
                  <a:lnTo>
                    <a:pt x="16" y="30"/>
                  </a:lnTo>
                  <a:lnTo>
                    <a:pt x="20" y="18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9" name="Freeform 347"/>
            <p:cNvSpPr>
              <a:spLocks/>
            </p:cNvSpPr>
            <p:nvPr/>
          </p:nvSpPr>
          <p:spPr bwMode="auto">
            <a:xfrm>
              <a:off x="2630489" y="1358901"/>
              <a:ext cx="17463" cy="28575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1"/>
                </a:cxn>
                <a:cxn ang="0">
                  <a:pos x="28" y="9"/>
                </a:cxn>
                <a:cxn ang="0">
                  <a:pos x="25" y="17"/>
                </a:cxn>
                <a:cxn ang="0">
                  <a:pos x="22" y="25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9" y="47"/>
                </a:cxn>
                <a:cxn ang="0">
                  <a:pos x="4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4" y="70"/>
                </a:cxn>
                <a:cxn ang="0">
                  <a:pos x="8" y="70"/>
                </a:cxn>
                <a:cxn ang="0">
                  <a:pos x="9" y="69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14" y="59"/>
                </a:cxn>
                <a:cxn ang="0">
                  <a:pos x="18" y="52"/>
                </a:cxn>
                <a:cxn ang="0">
                  <a:pos x="29" y="38"/>
                </a:cxn>
                <a:cxn ang="0">
                  <a:pos x="29" y="38"/>
                </a:cxn>
                <a:cxn ang="0">
                  <a:pos x="33" y="30"/>
                </a:cxn>
                <a:cxn ang="0">
                  <a:pos x="35" y="22"/>
                </a:cxn>
                <a:cxn ang="0">
                  <a:pos x="37" y="14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"/>
                </a:cxn>
              </a:cxnLst>
              <a:rect l="0" t="0" r="r" b="b"/>
              <a:pathLst>
                <a:path w="42" h="70">
                  <a:moveTo>
                    <a:pt x="31" y="1"/>
                  </a:moveTo>
                  <a:lnTo>
                    <a:pt x="31" y="1"/>
                  </a:lnTo>
                  <a:lnTo>
                    <a:pt x="28" y="9"/>
                  </a:lnTo>
                  <a:lnTo>
                    <a:pt x="25" y="17"/>
                  </a:lnTo>
                  <a:lnTo>
                    <a:pt x="22" y="25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9" y="47"/>
                  </a:lnTo>
                  <a:lnTo>
                    <a:pt x="4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9" y="69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4" y="59"/>
                  </a:lnTo>
                  <a:lnTo>
                    <a:pt x="18" y="52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3" y="30"/>
                  </a:lnTo>
                  <a:lnTo>
                    <a:pt x="35" y="22"/>
                  </a:lnTo>
                  <a:lnTo>
                    <a:pt x="37" y="14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0" name="Freeform 348"/>
            <p:cNvSpPr>
              <a:spLocks/>
            </p:cNvSpPr>
            <p:nvPr/>
          </p:nvSpPr>
          <p:spPr bwMode="auto">
            <a:xfrm>
              <a:off x="2655889" y="1355726"/>
              <a:ext cx="15875" cy="2698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9" y="0"/>
                </a:cxn>
                <a:cxn ang="0">
                  <a:pos x="26" y="3"/>
                </a:cxn>
                <a:cxn ang="0">
                  <a:pos x="22" y="6"/>
                </a:cxn>
                <a:cxn ang="0">
                  <a:pos x="20" y="13"/>
                </a:cxn>
                <a:cxn ang="0">
                  <a:pos x="17" y="18"/>
                </a:cxn>
                <a:cxn ang="0">
                  <a:pos x="17" y="18"/>
                </a:cxn>
                <a:cxn ang="0">
                  <a:pos x="9" y="39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1"/>
                </a:cxn>
                <a:cxn ang="0">
                  <a:pos x="1" y="64"/>
                </a:cxn>
                <a:cxn ang="0">
                  <a:pos x="4" y="67"/>
                </a:cxn>
                <a:cxn ang="0">
                  <a:pos x="5" y="68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4" y="35"/>
                </a:cxn>
                <a:cxn ang="0">
                  <a:pos x="24" y="35"/>
                </a:cxn>
                <a:cxn ang="0">
                  <a:pos x="28" y="21"/>
                </a:cxn>
                <a:cxn ang="0">
                  <a:pos x="30" y="14"/>
                </a:cxn>
                <a:cxn ang="0">
                  <a:pos x="33" y="12"/>
                </a:cxn>
                <a:cxn ang="0">
                  <a:pos x="34" y="10"/>
                </a:cxn>
                <a:cxn ang="0">
                  <a:pos x="34" y="10"/>
                </a:cxn>
                <a:cxn ang="0">
                  <a:pos x="37" y="9"/>
                </a:cxn>
                <a:cxn ang="0">
                  <a:pos x="38" y="8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5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38" h="68">
                  <a:moveTo>
                    <a:pt x="32" y="0"/>
                  </a:moveTo>
                  <a:lnTo>
                    <a:pt x="32" y="0"/>
                  </a:lnTo>
                  <a:lnTo>
                    <a:pt x="29" y="0"/>
                  </a:lnTo>
                  <a:lnTo>
                    <a:pt x="26" y="3"/>
                  </a:lnTo>
                  <a:lnTo>
                    <a:pt x="22" y="6"/>
                  </a:lnTo>
                  <a:lnTo>
                    <a:pt x="20" y="13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9" y="39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1"/>
                  </a:lnTo>
                  <a:lnTo>
                    <a:pt x="1" y="64"/>
                  </a:lnTo>
                  <a:lnTo>
                    <a:pt x="4" y="67"/>
                  </a:lnTo>
                  <a:lnTo>
                    <a:pt x="5" y="68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8" y="21"/>
                  </a:lnTo>
                  <a:lnTo>
                    <a:pt x="30" y="14"/>
                  </a:lnTo>
                  <a:lnTo>
                    <a:pt x="33" y="12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7" y="9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1" name="Freeform 349"/>
            <p:cNvSpPr>
              <a:spLocks/>
            </p:cNvSpPr>
            <p:nvPr/>
          </p:nvSpPr>
          <p:spPr bwMode="auto">
            <a:xfrm>
              <a:off x="2678114" y="1358901"/>
              <a:ext cx="11113" cy="2857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5" y="7"/>
                </a:cxn>
                <a:cxn ang="0">
                  <a:pos x="15" y="7"/>
                </a:cxn>
                <a:cxn ang="0">
                  <a:pos x="14" y="15"/>
                </a:cxn>
                <a:cxn ang="0">
                  <a:pos x="13" y="21"/>
                </a:cxn>
                <a:cxn ang="0">
                  <a:pos x="9" y="37"/>
                </a:cxn>
                <a:cxn ang="0">
                  <a:pos x="5" y="51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10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7" y="53"/>
                </a:cxn>
                <a:cxn ang="0">
                  <a:pos x="22" y="36"/>
                </a:cxn>
                <a:cxn ang="0">
                  <a:pos x="22" y="36"/>
                </a:cxn>
                <a:cxn ang="0">
                  <a:pos x="26" y="24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9" y="11"/>
                </a:cxn>
                <a:cxn ang="0">
                  <a:pos x="30" y="10"/>
                </a:cxn>
                <a:cxn ang="0">
                  <a:pos x="30" y="6"/>
                </a:cxn>
                <a:cxn ang="0">
                  <a:pos x="29" y="2"/>
                </a:cxn>
                <a:cxn ang="0">
                  <a:pos x="27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30" h="72">
                  <a:moveTo>
                    <a:pt x="25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4" y="15"/>
                  </a:lnTo>
                  <a:lnTo>
                    <a:pt x="13" y="21"/>
                  </a:lnTo>
                  <a:lnTo>
                    <a:pt x="9" y="37"/>
                  </a:lnTo>
                  <a:lnTo>
                    <a:pt x="5" y="5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4" y="72"/>
                  </a:lnTo>
                  <a:lnTo>
                    <a:pt x="8" y="72"/>
                  </a:lnTo>
                  <a:lnTo>
                    <a:pt x="10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7" y="53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2" name="Freeform 350"/>
            <p:cNvSpPr>
              <a:spLocks/>
            </p:cNvSpPr>
            <p:nvPr/>
          </p:nvSpPr>
          <p:spPr bwMode="auto">
            <a:xfrm>
              <a:off x="2776539" y="1355726"/>
              <a:ext cx="11113" cy="28575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21" y="1"/>
                </a:cxn>
                <a:cxn ang="0">
                  <a:pos x="14" y="6"/>
                </a:cxn>
                <a:cxn ang="0">
                  <a:pos x="10" y="14"/>
                </a:cxn>
                <a:cxn ang="0">
                  <a:pos x="7" y="22"/>
                </a:cxn>
                <a:cxn ang="0">
                  <a:pos x="4" y="31"/>
                </a:cxn>
                <a:cxn ang="0">
                  <a:pos x="1" y="48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1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0" y="68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2" y="51"/>
                </a:cxn>
                <a:cxn ang="0">
                  <a:pos x="14" y="35"/>
                </a:cxn>
                <a:cxn ang="0">
                  <a:pos x="17" y="27"/>
                </a:cxn>
                <a:cxn ang="0">
                  <a:pos x="20" y="21"/>
                </a:cxn>
                <a:cxn ang="0">
                  <a:pos x="24" y="14"/>
                </a:cxn>
                <a:cxn ang="0">
                  <a:pos x="29" y="9"/>
                </a:cxn>
                <a:cxn ang="0">
                  <a:pos x="29" y="9"/>
                </a:cxn>
                <a:cxn ang="0">
                  <a:pos x="30" y="6"/>
                </a:cxn>
                <a:cxn ang="0">
                  <a:pos x="31" y="5"/>
                </a:cxn>
                <a:cxn ang="0">
                  <a:pos x="30" y="3"/>
                </a:cxn>
                <a:cxn ang="0">
                  <a:pos x="29" y="1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1" y="1"/>
                </a:cxn>
                <a:cxn ang="0">
                  <a:pos x="21" y="1"/>
                </a:cxn>
              </a:cxnLst>
              <a:rect l="0" t="0" r="r" b="b"/>
              <a:pathLst>
                <a:path w="31" h="72">
                  <a:moveTo>
                    <a:pt x="21" y="1"/>
                  </a:moveTo>
                  <a:lnTo>
                    <a:pt x="21" y="1"/>
                  </a:lnTo>
                  <a:lnTo>
                    <a:pt x="14" y="6"/>
                  </a:lnTo>
                  <a:lnTo>
                    <a:pt x="10" y="14"/>
                  </a:lnTo>
                  <a:lnTo>
                    <a:pt x="7" y="22"/>
                  </a:lnTo>
                  <a:lnTo>
                    <a:pt x="4" y="31"/>
                  </a:lnTo>
                  <a:lnTo>
                    <a:pt x="1" y="48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1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51"/>
                  </a:lnTo>
                  <a:lnTo>
                    <a:pt x="14" y="35"/>
                  </a:lnTo>
                  <a:lnTo>
                    <a:pt x="17" y="27"/>
                  </a:lnTo>
                  <a:lnTo>
                    <a:pt x="20" y="21"/>
                  </a:lnTo>
                  <a:lnTo>
                    <a:pt x="24" y="14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6"/>
                  </a:lnTo>
                  <a:lnTo>
                    <a:pt x="31" y="5"/>
                  </a:lnTo>
                  <a:lnTo>
                    <a:pt x="30" y="3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2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3" name="Freeform 351"/>
            <p:cNvSpPr>
              <a:spLocks/>
            </p:cNvSpPr>
            <p:nvPr/>
          </p:nvSpPr>
          <p:spPr bwMode="auto">
            <a:xfrm>
              <a:off x="2790826" y="1358901"/>
              <a:ext cx="12700" cy="22225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20" y="7"/>
                </a:cxn>
                <a:cxn ang="0">
                  <a:pos x="18" y="11"/>
                </a:cxn>
                <a:cxn ang="0">
                  <a:pos x="16" y="16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4" y="58"/>
                </a:cxn>
                <a:cxn ang="0">
                  <a:pos x="8" y="57"/>
                </a:cxn>
                <a:cxn ang="0">
                  <a:pos x="10" y="55"/>
                </a:cxn>
                <a:cxn ang="0">
                  <a:pos x="12" y="54"/>
                </a:cxn>
                <a:cxn ang="0">
                  <a:pos x="12" y="54"/>
                </a:cxn>
                <a:cxn ang="0">
                  <a:pos x="16" y="38"/>
                </a:cxn>
                <a:cxn ang="0">
                  <a:pos x="20" y="31"/>
                </a:cxn>
                <a:cxn ang="0">
                  <a:pos x="23" y="24"/>
                </a:cxn>
                <a:cxn ang="0">
                  <a:pos x="23" y="24"/>
                </a:cxn>
                <a:cxn ang="0">
                  <a:pos x="29" y="16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4"/>
                </a:cxn>
                <a:cxn ang="0">
                  <a:pos x="29" y="2"/>
                </a:cxn>
                <a:cxn ang="0">
                  <a:pos x="27" y="2"/>
                </a:cxn>
                <a:cxn ang="0">
                  <a:pos x="26" y="0"/>
                </a:cxn>
                <a:cxn ang="0">
                  <a:pos x="21" y="2"/>
                </a:cxn>
                <a:cxn ang="0">
                  <a:pos x="20" y="4"/>
                </a:cxn>
                <a:cxn ang="0">
                  <a:pos x="20" y="7"/>
                </a:cxn>
                <a:cxn ang="0">
                  <a:pos x="20" y="7"/>
                </a:cxn>
              </a:cxnLst>
              <a:rect l="0" t="0" r="r" b="b"/>
              <a:pathLst>
                <a:path w="30" h="58">
                  <a:moveTo>
                    <a:pt x="20" y="7"/>
                  </a:moveTo>
                  <a:lnTo>
                    <a:pt x="20" y="7"/>
                  </a:lnTo>
                  <a:lnTo>
                    <a:pt x="18" y="11"/>
                  </a:lnTo>
                  <a:lnTo>
                    <a:pt x="16" y="1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4" y="58"/>
                  </a:lnTo>
                  <a:lnTo>
                    <a:pt x="8" y="57"/>
                  </a:lnTo>
                  <a:lnTo>
                    <a:pt x="10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6" y="38"/>
                  </a:lnTo>
                  <a:lnTo>
                    <a:pt x="20" y="31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9" y="16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26" y="0"/>
                  </a:lnTo>
                  <a:lnTo>
                    <a:pt x="21" y="2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2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4" name="Freeform 352"/>
            <p:cNvSpPr>
              <a:spLocks/>
            </p:cNvSpPr>
            <p:nvPr/>
          </p:nvSpPr>
          <p:spPr bwMode="auto">
            <a:xfrm>
              <a:off x="2303464" y="1395413"/>
              <a:ext cx="7938" cy="19050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2" y="4"/>
                </a:cxn>
                <a:cxn ang="0">
                  <a:pos x="6" y="22"/>
                </a:cxn>
                <a:cxn ang="0">
                  <a:pos x="2" y="3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42"/>
                </a:cxn>
                <a:cxn ang="0">
                  <a:pos x="3" y="44"/>
                </a:cxn>
                <a:cxn ang="0">
                  <a:pos x="7" y="46"/>
                </a:cxn>
                <a:cxn ang="0">
                  <a:pos x="11" y="44"/>
                </a:cxn>
                <a:cxn ang="0">
                  <a:pos x="12" y="42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6" y="23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24" y="5"/>
                </a:cxn>
                <a:cxn ang="0">
                  <a:pos x="23" y="3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3" y="3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24" h="46">
                  <a:moveTo>
                    <a:pt x="12" y="4"/>
                  </a:moveTo>
                  <a:lnTo>
                    <a:pt x="12" y="4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2"/>
                  </a:lnTo>
                  <a:lnTo>
                    <a:pt x="3" y="44"/>
                  </a:lnTo>
                  <a:lnTo>
                    <a:pt x="7" y="46"/>
                  </a:lnTo>
                  <a:lnTo>
                    <a:pt x="11" y="44"/>
                  </a:lnTo>
                  <a:lnTo>
                    <a:pt x="12" y="42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6" y="23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5" name="Freeform 353"/>
            <p:cNvSpPr>
              <a:spLocks/>
            </p:cNvSpPr>
            <p:nvPr/>
          </p:nvSpPr>
          <p:spPr bwMode="auto">
            <a:xfrm>
              <a:off x="2324101" y="1398588"/>
              <a:ext cx="9525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13"/>
                </a:cxn>
                <a:cxn ang="0">
                  <a:pos x="8" y="19"/>
                </a:cxn>
                <a:cxn ang="0">
                  <a:pos x="5" y="26"/>
                </a:cxn>
                <a:cxn ang="0">
                  <a:pos x="1" y="32"/>
                </a:cxn>
                <a:cxn ang="0">
                  <a:pos x="1" y="32"/>
                </a:cxn>
                <a:cxn ang="0">
                  <a:pos x="0" y="35"/>
                </a:cxn>
                <a:cxn ang="0">
                  <a:pos x="0" y="38"/>
                </a:cxn>
                <a:cxn ang="0">
                  <a:pos x="3" y="40"/>
                </a:cxn>
                <a:cxn ang="0">
                  <a:pos x="7" y="42"/>
                </a:cxn>
                <a:cxn ang="0">
                  <a:pos x="9" y="40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6" y="31"/>
                </a:cxn>
                <a:cxn ang="0">
                  <a:pos x="20" y="23"/>
                </a:cxn>
                <a:cxn ang="0">
                  <a:pos x="22" y="14"/>
                </a:cxn>
                <a:cxn ang="0">
                  <a:pos x="24" y="5"/>
                </a:cxn>
                <a:cxn ang="0">
                  <a:pos x="24" y="5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2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4" h="42">
                  <a:moveTo>
                    <a:pt x="12" y="5"/>
                  </a:moveTo>
                  <a:lnTo>
                    <a:pt x="12" y="5"/>
                  </a:lnTo>
                  <a:lnTo>
                    <a:pt x="10" y="13"/>
                  </a:lnTo>
                  <a:lnTo>
                    <a:pt x="8" y="19"/>
                  </a:lnTo>
                  <a:lnTo>
                    <a:pt x="5" y="26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3" y="40"/>
                  </a:lnTo>
                  <a:lnTo>
                    <a:pt x="7" y="42"/>
                  </a:lnTo>
                  <a:lnTo>
                    <a:pt x="9" y="40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6" y="31"/>
                  </a:lnTo>
                  <a:lnTo>
                    <a:pt x="20" y="23"/>
                  </a:lnTo>
                  <a:lnTo>
                    <a:pt x="22" y="14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6" name="Freeform 354"/>
            <p:cNvSpPr>
              <a:spLocks/>
            </p:cNvSpPr>
            <p:nvPr/>
          </p:nvSpPr>
          <p:spPr bwMode="auto">
            <a:xfrm>
              <a:off x="2349501" y="1400176"/>
              <a:ext cx="6350" cy="14288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6" y="34"/>
                </a:cxn>
                <a:cxn ang="0">
                  <a:pos x="10" y="32"/>
                </a:cxn>
                <a:cxn ang="0">
                  <a:pos x="11" y="30"/>
                </a:cxn>
                <a:cxn ang="0">
                  <a:pos x="11" y="28"/>
                </a:cxn>
                <a:cxn ang="0">
                  <a:pos x="11" y="28"/>
                </a:cxn>
                <a:cxn ang="0">
                  <a:pos x="13" y="17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3" y="1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3" y="5"/>
                </a:cxn>
                <a:cxn ang="0">
                  <a:pos x="3" y="5"/>
                </a:cxn>
              </a:cxnLst>
              <a:rect l="0" t="0" r="r" b="b"/>
              <a:pathLst>
                <a:path w="15" h="34">
                  <a:moveTo>
                    <a:pt x="3" y="5"/>
                  </a:moveTo>
                  <a:lnTo>
                    <a:pt x="3" y="5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3" y="17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7" name="Freeform 355"/>
            <p:cNvSpPr>
              <a:spLocks/>
            </p:cNvSpPr>
            <p:nvPr/>
          </p:nvSpPr>
          <p:spPr bwMode="auto">
            <a:xfrm>
              <a:off x="2138364" y="1184276"/>
              <a:ext cx="11113" cy="20638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30" y="5"/>
                </a:cxn>
                <a:cxn ang="0">
                  <a:pos x="30" y="2"/>
                </a:cxn>
                <a:cxn ang="0">
                  <a:pos x="28" y="1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19" y="2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7" y="9"/>
                </a:cxn>
                <a:cxn ang="0">
                  <a:pos x="14" y="13"/>
                </a:cxn>
                <a:cxn ang="0">
                  <a:pos x="14" y="13"/>
                </a:cxn>
                <a:cxn ang="0">
                  <a:pos x="6" y="24"/>
                </a:cxn>
                <a:cxn ang="0">
                  <a:pos x="6" y="24"/>
                </a:cxn>
                <a:cxn ang="0">
                  <a:pos x="1" y="34"/>
                </a:cxn>
                <a:cxn ang="0">
                  <a:pos x="0" y="39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9" y="47"/>
                </a:cxn>
                <a:cxn ang="0">
                  <a:pos x="11" y="45"/>
                </a:cxn>
                <a:cxn ang="0">
                  <a:pos x="11" y="44"/>
                </a:cxn>
                <a:cxn ang="0">
                  <a:pos x="11" y="41"/>
                </a:cxn>
                <a:cxn ang="0">
                  <a:pos x="11" y="41"/>
                </a:cxn>
                <a:cxn ang="0">
                  <a:pos x="11" y="38"/>
                </a:cxn>
                <a:cxn ang="0">
                  <a:pos x="14" y="32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27" y="15"/>
                </a:cxn>
                <a:cxn ang="0">
                  <a:pos x="30" y="10"/>
                </a:cxn>
                <a:cxn ang="0">
                  <a:pos x="30" y="5"/>
                </a:cxn>
                <a:cxn ang="0">
                  <a:pos x="30" y="5"/>
                </a:cxn>
              </a:cxnLst>
              <a:rect l="0" t="0" r="r" b="b"/>
              <a:pathLst>
                <a:path w="30" h="48">
                  <a:moveTo>
                    <a:pt x="30" y="5"/>
                  </a:moveTo>
                  <a:lnTo>
                    <a:pt x="30" y="5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1" y="1"/>
                  </a:lnTo>
                  <a:lnTo>
                    <a:pt x="19" y="2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7" y="9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1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9" y="47"/>
                  </a:lnTo>
                  <a:lnTo>
                    <a:pt x="11" y="45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4" y="32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27" y="15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8" name="Freeform 356"/>
            <p:cNvSpPr>
              <a:spLocks/>
            </p:cNvSpPr>
            <p:nvPr/>
          </p:nvSpPr>
          <p:spPr bwMode="auto">
            <a:xfrm>
              <a:off x="2163764" y="1187451"/>
              <a:ext cx="7938" cy="15875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3" y="18"/>
                </a:cxn>
                <a:cxn ang="0">
                  <a:pos x="0" y="2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5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1" y="33"/>
                </a:cxn>
                <a:cxn ang="0">
                  <a:pos x="12" y="26"/>
                </a:cxn>
                <a:cxn ang="0">
                  <a:pos x="13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7"/>
                </a:cxn>
                <a:cxn ang="0">
                  <a:pos x="18" y="5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8">
                  <a:moveTo>
                    <a:pt x="8" y="4"/>
                  </a:moveTo>
                  <a:lnTo>
                    <a:pt x="8" y="4"/>
                  </a:lnTo>
                  <a:lnTo>
                    <a:pt x="3" y="18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26"/>
                  </a:lnTo>
                  <a:lnTo>
                    <a:pt x="13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9" name="Freeform 357"/>
            <p:cNvSpPr>
              <a:spLocks/>
            </p:cNvSpPr>
            <p:nvPr/>
          </p:nvSpPr>
          <p:spPr bwMode="auto">
            <a:xfrm>
              <a:off x="2128839" y="1384301"/>
              <a:ext cx="9525" cy="17463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7" y="12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2"/>
                </a:cxn>
                <a:cxn ang="0">
                  <a:pos x="2" y="43"/>
                </a:cxn>
                <a:cxn ang="0">
                  <a:pos x="6" y="44"/>
                </a:cxn>
                <a:cxn ang="0">
                  <a:pos x="10" y="43"/>
                </a:cxn>
                <a:cxn ang="0">
                  <a:pos x="11" y="42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12" y="31"/>
                </a:cxn>
                <a:cxn ang="0">
                  <a:pos x="15" y="23"/>
                </a:cxn>
                <a:cxn ang="0">
                  <a:pos x="17" y="16"/>
                </a:cxn>
                <a:cxn ang="0">
                  <a:pos x="23" y="8"/>
                </a:cxn>
                <a:cxn ang="0">
                  <a:pos x="23" y="8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1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3" h="44">
                  <a:moveTo>
                    <a:pt x="12" y="2"/>
                  </a:moveTo>
                  <a:lnTo>
                    <a:pt x="12" y="2"/>
                  </a:lnTo>
                  <a:lnTo>
                    <a:pt x="7" y="12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2" y="43"/>
                  </a:lnTo>
                  <a:lnTo>
                    <a:pt x="6" y="44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1"/>
                  </a:lnTo>
                  <a:lnTo>
                    <a:pt x="15" y="23"/>
                  </a:lnTo>
                  <a:lnTo>
                    <a:pt x="17" y="16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0" name="Freeform 358"/>
            <p:cNvSpPr>
              <a:spLocks/>
            </p:cNvSpPr>
            <p:nvPr/>
          </p:nvSpPr>
          <p:spPr bwMode="auto">
            <a:xfrm>
              <a:off x="2154239" y="1408113"/>
              <a:ext cx="4763" cy="127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1" y="31"/>
                </a:cxn>
                <a:cxn ang="0">
                  <a:pos x="2" y="33"/>
                </a:cxn>
                <a:cxn ang="0">
                  <a:pos x="6" y="34"/>
                </a:cxn>
                <a:cxn ang="0">
                  <a:pos x="10" y="33"/>
                </a:cxn>
                <a:cxn ang="0">
                  <a:pos x="11" y="31"/>
                </a:cxn>
                <a:cxn ang="0">
                  <a:pos x="11" y="29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1" h="34">
                  <a:moveTo>
                    <a:pt x="0" y="7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3"/>
                  </a:lnTo>
                  <a:lnTo>
                    <a:pt x="6" y="34"/>
                  </a:lnTo>
                  <a:lnTo>
                    <a:pt x="10" y="33"/>
                  </a:lnTo>
                  <a:lnTo>
                    <a:pt x="11" y="31"/>
                  </a:lnTo>
                  <a:lnTo>
                    <a:pt x="11" y="29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1" name="Freeform 359"/>
            <p:cNvSpPr>
              <a:spLocks/>
            </p:cNvSpPr>
            <p:nvPr/>
          </p:nvSpPr>
          <p:spPr bwMode="auto">
            <a:xfrm>
              <a:off x="2182814" y="1420813"/>
              <a:ext cx="4763" cy="174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1" y="12"/>
                </a:cxn>
                <a:cxn ang="0">
                  <a:pos x="0" y="21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2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2" y="23"/>
                </a:cxn>
                <a:cxn ang="0">
                  <a:pos x="13" y="15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4"/>
                </a:cxn>
                <a:cxn ang="0">
                  <a:pos x="14" y="3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4" h="45">
                  <a:moveTo>
                    <a:pt x="4" y="4"/>
                  </a:moveTo>
                  <a:lnTo>
                    <a:pt x="4" y="4"/>
                  </a:lnTo>
                  <a:lnTo>
                    <a:pt x="1" y="12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23"/>
                  </a:lnTo>
                  <a:lnTo>
                    <a:pt x="13" y="15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2" name="Freeform 360"/>
            <p:cNvSpPr>
              <a:spLocks/>
            </p:cNvSpPr>
            <p:nvPr/>
          </p:nvSpPr>
          <p:spPr bwMode="auto">
            <a:xfrm>
              <a:off x="2525714" y="1293813"/>
              <a:ext cx="9525" cy="19050"/>
            </a:xfrm>
            <a:custGeom>
              <a:avLst/>
              <a:gdLst/>
              <a:ahLst/>
              <a:cxnLst>
                <a:cxn ang="0">
                  <a:pos x="17" y="1"/>
                </a:cxn>
                <a:cxn ang="0">
                  <a:pos x="17" y="1"/>
                </a:cxn>
                <a:cxn ang="0">
                  <a:pos x="11" y="10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5" y="31"/>
                </a:cxn>
                <a:cxn ang="0">
                  <a:pos x="3" y="37"/>
                </a:cxn>
                <a:cxn ang="0">
                  <a:pos x="2" y="41"/>
                </a:cxn>
                <a:cxn ang="0">
                  <a:pos x="2" y="41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7" y="50"/>
                </a:cxn>
                <a:cxn ang="0">
                  <a:pos x="9" y="48"/>
                </a:cxn>
                <a:cxn ang="0">
                  <a:pos x="11" y="47"/>
                </a:cxn>
                <a:cxn ang="0">
                  <a:pos x="11" y="47"/>
                </a:cxn>
                <a:cxn ang="0">
                  <a:pos x="15" y="38"/>
                </a:cxn>
                <a:cxn ang="0">
                  <a:pos x="17" y="27"/>
                </a:cxn>
                <a:cxn ang="0">
                  <a:pos x="20" y="18"/>
                </a:cxn>
                <a:cxn ang="0">
                  <a:pos x="22" y="14"/>
                </a:cxn>
                <a:cxn ang="0">
                  <a:pos x="25" y="10"/>
                </a:cxn>
                <a:cxn ang="0">
                  <a:pos x="25" y="10"/>
                </a:cxn>
                <a:cxn ang="0">
                  <a:pos x="26" y="8"/>
                </a:cxn>
                <a:cxn ang="0">
                  <a:pos x="26" y="5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7" y="1"/>
                </a:cxn>
              </a:cxnLst>
              <a:rect l="0" t="0" r="r" b="b"/>
              <a:pathLst>
                <a:path w="26" h="50">
                  <a:moveTo>
                    <a:pt x="17" y="1"/>
                  </a:moveTo>
                  <a:lnTo>
                    <a:pt x="17" y="1"/>
                  </a:lnTo>
                  <a:lnTo>
                    <a:pt x="11" y="1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5" y="31"/>
                  </a:lnTo>
                  <a:lnTo>
                    <a:pt x="3" y="37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7" y="50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5" y="38"/>
                  </a:lnTo>
                  <a:lnTo>
                    <a:pt x="17" y="27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8"/>
                  </a:lnTo>
                  <a:lnTo>
                    <a:pt x="26" y="5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3" name="Freeform 361"/>
            <p:cNvSpPr>
              <a:spLocks/>
            </p:cNvSpPr>
            <p:nvPr/>
          </p:nvSpPr>
          <p:spPr bwMode="auto">
            <a:xfrm>
              <a:off x="2547939" y="1300163"/>
              <a:ext cx="14288" cy="19050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12" y="21"/>
                </a:cxn>
                <a:cxn ang="0">
                  <a:pos x="5" y="31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1" y="48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9" y="47"/>
                </a:cxn>
                <a:cxn ang="0">
                  <a:pos x="10" y="44"/>
                </a:cxn>
                <a:cxn ang="0">
                  <a:pos x="10" y="44"/>
                </a:cxn>
                <a:cxn ang="0">
                  <a:pos x="15" y="35"/>
                </a:cxn>
                <a:cxn ang="0">
                  <a:pos x="22" y="26"/>
                </a:cxn>
                <a:cxn ang="0">
                  <a:pos x="30" y="17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9" y="1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8" h="48">
                  <a:moveTo>
                    <a:pt x="27" y="2"/>
                  </a:moveTo>
                  <a:lnTo>
                    <a:pt x="27" y="2"/>
                  </a:lnTo>
                  <a:lnTo>
                    <a:pt x="12" y="21"/>
                  </a:lnTo>
                  <a:lnTo>
                    <a:pt x="5" y="3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1" y="48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9" y="47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5" y="35"/>
                  </a:lnTo>
                  <a:lnTo>
                    <a:pt x="22" y="26"/>
                  </a:lnTo>
                  <a:lnTo>
                    <a:pt x="30" y="17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9" y="1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4" name="Freeform 362"/>
            <p:cNvSpPr>
              <a:spLocks/>
            </p:cNvSpPr>
            <p:nvPr/>
          </p:nvSpPr>
          <p:spPr bwMode="auto">
            <a:xfrm>
              <a:off x="2674939" y="1311276"/>
              <a:ext cx="9525" cy="15875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9" y="13"/>
                </a:cxn>
                <a:cxn ang="0">
                  <a:pos x="6" y="19"/>
                </a:cxn>
                <a:cxn ang="0">
                  <a:pos x="3" y="25"/>
                </a:cxn>
                <a:cxn ang="0">
                  <a:pos x="1" y="29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5"/>
                </a:cxn>
                <a:cxn ang="0">
                  <a:pos x="1" y="36"/>
                </a:cxn>
                <a:cxn ang="0">
                  <a:pos x="4" y="38"/>
                </a:cxn>
                <a:cxn ang="0">
                  <a:pos x="5" y="38"/>
                </a:cxn>
                <a:cxn ang="0">
                  <a:pos x="9" y="36"/>
                </a:cxn>
                <a:cxn ang="0">
                  <a:pos x="10" y="35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3" y="29"/>
                </a:cxn>
                <a:cxn ang="0">
                  <a:pos x="14" y="26"/>
                </a:cxn>
                <a:cxn ang="0">
                  <a:pos x="18" y="21"/>
                </a:cxn>
                <a:cxn ang="0">
                  <a:pos x="18" y="21"/>
                </a:cxn>
                <a:cxn ang="0">
                  <a:pos x="21" y="13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2" y="4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3" h="38">
                  <a:moveTo>
                    <a:pt x="12" y="5"/>
                  </a:moveTo>
                  <a:lnTo>
                    <a:pt x="12" y="5"/>
                  </a:lnTo>
                  <a:lnTo>
                    <a:pt x="10" y="9"/>
                  </a:lnTo>
                  <a:lnTo>
                    <a:pt x="9" y="13"/>
                  </a:lnTo>
                  <a:lnTo>
                    <a:pt x="6" y="19"/>
                  </a:lnTo>
                  <a:lnTo>
                    <a:pt x="3" y="25"/>
                  </a:lnTo>
                  <a:lnTo>
                    <a:pt x="1" y="2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9" y="36"/>
                  </a:lnTo>
                  <a:lnTo>
                    <a:pt x="10" y="35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3" y="29"/>
                  </a:lnTo>
                  <a:lnTo>
                    <a:pt x="14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1" y="13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4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5" name="Freeform 363"/>
            <p:cNvSpPr>
              <a:spLocks/>
            </p:cNvSpPr>
            <p:nvPr/>
          </p:nvSpPr>
          <p:spPr bwMode="auto">
            <a:xfrm>
              <a:off x="2708276" y="1312863"/>
              <a:ext cx="4763" cy="15875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39"/>
                </a:cxn>
                <a:cxn ang="0">
                  <a:pos x="1" y="40"/>
                </a:cxn>
                <a:cxn ang="0">
                  <a:pos x="4" y="40"/>
                </a:cxn>
                <a:cxn ang="0">
                  <a:pos x="8" y="40"/>
                </a:cxn>
                <a:cxn ang="0">
                  <a:pos x="10" y="39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3" y="30"/>
                </a:cxn>
                <a:cxn ang="0">
                  <a:pos x="13" y="22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3" h="40">
                  <a:moveTo>
                    <a:pt x="11" y="5"/>
                  </a:moveTo>
                  <a:lnTo>
                    <a:pt x="11" y="5"/>
                  </a:lnTo>
                  <a:lnTo>
                    <a:pt x="10" y="2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1" y="40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0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3" y="30"/>
                  </a:lnTo>
                  <a:lnTo>
                    <a:pt x="13" y="22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6" name="Freeform 364"/>
            <p:cNvSpPr>
              <a:spLocks/>
            </p:cNvSpPr>
            <p:nvPr/>
          </p:nvSpPr>
          <p:spPr bwMode="auto">
            <a:xfrm>
              <a:off x="2751139" y="1300163"/>
              <a:ext cx="12700" cy="14288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18" y="9"/>
                </a:cxn>
                <a:cxn ang="0">
                  <a:pos x="17" y="11"/>
                </a:cxn>
                <a:cxn ang="0">
                  <a:pos x="12" y="18"/>
                </a:cxn>
                <a:cxn ang="0">
                  <a:pos x="1" y="27"/>
                </a:cxn>
                <a:cxn ang="0">
                  <a:pos x="1" y="27"/>
                </a:cxn>
                <a:cxn ang="0">
                  <a:pos x="0" y="30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5" y="38"/>
                </a:cxn>
                <a:cxn ang="0">
                  <a:pos x="6" y="38"/>
                </a:cxn>
                <a:cxn ang="0">
                  <a:pos x="9" y="36"/>
                </a:cxn>
                <a:cxn ang="0">
                  <a:pos x="9" y="36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27" y="14"/>
                </a:cxn>
                <a:cxn ang="0">
                  <a:pos x="29" y="10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30" y="2"/>
                </a:cxn>
                <a:cxn ang="0">
                  <a:pos x="29" y="1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19" y="2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30" h="38">
                  <a:moveTo>
                    <a:pt x="18" y="5"/>
                  </a:moveTo>
                  <a:lnTo>
                    <a:pt x="18" y="5"/>
                  </a:lnTo>
                  <a:lnTo>
                    <a:pt x="18" y="9"/>
                  </a:lnTo>
                  <a:lnTo>
                    <a:pt x="17" y="11"/>
                  </a:lnTo>
                  <a:lnTo>
                    <a:pt x="12" y="1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27" y="14"/>
                  </a:lnTo>
                  <a:lnTo>
                    <a:pt x="29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1" y="1"/>
                  </a:lnTo>
                  <a:lnTo>
                    <a:pt x="19" y="2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7" name="Freeform 365"/>
            <p:cNvSpPr>
              <a:spLocks/>
            </p:cNvSpPr>
            <p:nvPr/>
          </p:nvSpPr>
          <p:spPr bwMode="auto">
            <a:xfrm>
              <a:off x="2608264" y="1257301"/>
              <a:ext cx="23813" cy="317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7" y="3"/>
                </a:cxn>
                <a:cxn ang="0">
                  <a:pos x="40" y="8"/>
                </a:cxn>
                <a:cxn ang="0">
                  <a:pos x="35" y="15"/>
                </a:cxn>
                <a:cxn ang="0">
                  <a:pos x="30" y="21"/>
                </a:cxn>
                <a:cxn ang="0">
                  <a:pos x="30" y="21"/>
                </a:cxn>
                <a:cxn ang="0">
                  <a:pos x="15" y="46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9" y="80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22" y="59"/>
                </a:cxn>
                <a:cxn ang="0">
                  <a:pos x="32" y="41"/>
                </a:cxn>
                <a:cxn ang="0">
                  <a:pos x="32" y="41"/>
                </a:cxn>
                <a:cxn ang="0">
                  <a:pos x="41" y="24"/>
                </a:cxn>
                <a:cxn ang="0">
                  <a:pos x="44" y="20"/>
                </a:cxn>
                <a:cxn ang="0">
                  <a:pos x="47" y="16"/>
                </a:cxn>
                <a:cxn ang="0">
                  <a:pos x="51" y="13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57" y="11"/>
                </a:cxn>
                <a:cxn ang="0">
                  <a:pos x="58" y="10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60" h="80">
                  <a:moveTo>
                    <a:pt x="54" y="0"/>
                  </a:moveTo>
                  <a:lnTo>
                    <a:pt x="54" y="0"/>
                  </a:lnTo>
                  <a:lnTo>
                    <a:pt x="47" y="3"/>
                  </a:lnTo>
                  <a:lnTo>
                    <a:pt x="40" y="8"/>
                  </a:lnTo>
                  <a:lnTo>
                    <a:pt x="35" y="15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15" y="46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22" y="59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41" y="24"/>
                  </a:lnTo>
                  <a:lnTo>
                    <a:pt x="44" y="20"/>
                  </a:lnTo>
                  <a:lnTo>
                    <a:pt x="47" y="16"/>
                  </a:lnTo>
                  <a:lnTo>
                    <a:pt x="51" y="13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7" y="11"/>
                  </a:lnTo>
                  <a:lnTo>
                    <a:pt x="58" y="10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8" name="Freeform 366"/>
            <p:cNvSpPr>
              <a:spLocks/>
            </p:cNvSpPr>
            <p:nvPr/>
          </p:nvSpPr>
          <p:spPr bwMode="auto">
            <a:xfrm>
              <a:off x="2662239" y="1262063"/>
              <a:ext cx="20638" cy="19050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30" y="13"/>
                </a:cxn>
                <a:cxn ang="0">
                  <a:pos x="21" y="22"/>
                </a:cxn>
                <a:cxn ang="0">
                  <a:pos x="1" y="39"/>
                </a:cxn>
                <a:cxn ang="0">
                  <a:pos x="1" y="39"/>
                </a:cxn>
                <a:cxn ang="0">
                  <a:pos x="0" y="42"/>
                </a:cxn>
                <a:cxn ang="0">
                  <a:pos x="0" y="45"/>
                </a:cxn>
                <a:cxn ang="0">
                  <a:pos x="1" y="47"/>
                </a:cxn>
                <a:cxn ang="0">
                  <a:pos x="5" y="50"/>
                </a:cxn>
                <a:cxn ang="0">
                  <a:pos x="8" y="50"/>
                </a:cxn>
                <a:cxn ang="0">
                  <a:pos x="9" y="49"/>
                </a:cxn>
                <a:cxn ang="0">
                  <a:pos x="9" y="49"/>
                </a:cxn>
                <a:cxn ang="0">
                  <a:pos x="30" y="29"/>
                </a:cxn>
                <a:cxn ang="0">
                  <a:pos x="39" y="20"/>
                </a:cxn>
                <a:cxn ang="0">
                  <a:pos x="48" y="9"/>
                </a:cxn>
                <a:cxn ang="0">
                  <a:pos x="48" y="9"/>
                </a:cxn>
                <a:cxn ang="0">
                  <a:pos x="50" y="7"/>
                </a:cxn>
                <a:cxn ang="0">
                  <a:pos x="50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50" h="50">
                  <a:moveTo>
                    <a:pt x="39" y="3"/>
                  </a:moveTo>
                  <a:lnTo>
                    <a:pt x="39" y="3"/>
                  </a:lnTo>
                  <a:lnTo>
                    <a:pt x="30" y="13"/>
                  </a:lnTo>
                  <a:lnTo>
                    <a:pt x="21" y="22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1" y="47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30" y="29"/>
                  </a:lnTo>
                  <a:lnTo>
                    <a:pt x="39" y="2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9" name="Freeform 367"/>
            <p:cNvSpPr>
              <a:spLocks/>
            </p:cNvSpPr>
            <p:nvPr/>
          </p:nvSpPr>
          <p:spPr bwMode="auto">
            <a:xfrm>
              <a:off x="2436814" y="1260476"/>
              <a:ext cx="17463" cy="20638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24" y="13"/>
                </a:cxn>
                <a:cxn ang="0">
                  <a:pos x="15" y="24"/>
                </a:cxn>
                <a:cxn ang="0">
                  <a:pos x="7" y="34"/>
                </a:cxn>
                <a:cxn ang="0">
                  <a:pos x="3" y="39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4" y="54"/>
                </a:cxn>
                <a:cxn ang="0">
                  <a:pos x="9" y="53"/>
                </a:cxn>
                <a:cxn ang="0">
                  <a:pos x="11" y="51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5" y="43"/>
                </a:cxn>
                <a:cxn ang="0">
                  <a:pos x="17" y="38"/>
                </a:cxn>
                <a:cxn ang="0">
                  <a:pos x="25" y="28"/>
                </a:cxn>
                <a:cxn ang="0">
                  <a:pos x="33" y="19"/>
                </a:cxn>
                <a:cxn ang="0">
                  <a:pos x="42" y="9"/>
                </a:cxn>
                <a:cxn ang="0">
                  <a:pos x="42" y="9"/>
                </a:cxn>
                <a:cxn ang="0">
                  <a:pos x="43" y="7"/>
                </a:cxn>
                <a:cxn ang="0">
                  <a:pos x="42" y="4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5" y="0"/>
                </a:cxn>
                <a:cxn ang="0">
                  <a:pos x="34" y="2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3" h="54">
                  <a:moveTo>
                    <a:pt x="32" y="3"/>
                  </a:moveTo>
                  <a:lnTo>
                    <a:pt x="32" y="3"/>
                  </a:lnTo>
                  <a:lnTo>
                    <a:pt x="24" y="13"/>
                  </a:lnTo>
                  <a:lnTo>
                    <a:pt x="15" y="24"/>
                  </a:lnTo>
                  <a:lnTo>
                    <a:pt x="7" y="34"/>
                  </a:lnTo>
                  <a:lnTo>
                    <a:pt x="3" y="39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4" y="54"/>
                  </a:lnTo>
                  <a:lnTo>
                    <a:pt x="9" y="53"/>
                  </a:lnTo>
                  <a:lnTo>
                    <a:pt x="11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5" y="43"/>
                  </a:lnTo>
                  <a:lnTo>
                    <a:pt x="17" y="38"/>
                  </a:lnTo>
                  <a:lnTo>
                    <a:pt x="25" y="28"/>
                  </a:lnTo>
                  <a:lnTo>
                    <a:pt x="33" y="1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7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4" y="2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0" name="Freeform 368"/>
            <p:cNvSpPr>
              <a:spLocks/>
            </p:cNvSpPr>
            <p:nvPr/>
          </p:nvSpPr>
          <p:spPr bwMode="auto">
            <a:xfrm>
              <a:off x="2460626" y="1262063"/>
              <a:ext cx="9525" cy="12700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9" y="15"/>
                </a:cxn>
                <a:cxn ang="0">
                  <a:pos x="1" y="25"/>
                </a:cxn>
                <a:cxn ang="0">
                  <a:pos x="1" y="25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1" y="33"/>
                </a:cxn>
                <a:cxn ang="0">
                  <a:pos x="5" y="34"/>
                </a:cxn>
                <a:cxn ang="0">
                  <a:pos x="8" y="34"/>
                </a:cxn>
                <a:cxn ang="0">
                  <a:pos x="9" y="33"/>
                </a:cxn>
                <a:cxn ang="0">
                  <a:pos x="9" y="33"/>
                </a:cxn>
                <a:cxn ang="0">
                  <a:pos x="18" y="21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3" y="1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6" h="34">
                  <a:moveTo>
                    <a:pt x="15" y="3"/>
                  </a:moveTo>
                  <a:lnTo>
                    <a:pt x="15" y="3"/>
                  </a:lnTo>
                  <a:lnTo>
                    <a:pt x="9" y="1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1" y="33"/>
                  </a:lnTo>
                  <a:lnTo>
                    <a:pt x="5" y="34"/>
                  </a:lnTo>
                  <a:lnTo>
                    <a:pt x="8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8" y="21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1" name="Freeform 369"/>
            <p:cNvSpPr>
              <a:spLocks/>
            </p:cNvSpPr>
            <p:nvPr/>
          </p:nvSpPr>
          <p:spPr bwMode="auto">
            <a:xfrm>
              <a:off x="2274889" y="1141413"/>
              <a:ext cx="17463" cy="31750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3" y="16"/>
                </a:cxn>
                <a:cxn ang="0">
                  <a:pos x="30" y="24"/>
                </a:cxn>
                <a:cxn ang="0">
                  <a:pos x="27" y="33"/>
                </a:cxn>
                <a:cxn ang="0">
                  <a:pos x="21" y="41"/>
                </a:cxn>
                <a:cxn ang="0">
                  <a:pos x="11" y="57"/>
                </a:cxn>
                <a:cxn ang="0">
                  <a:pos x="2" y="72"/>
                </a:cxn>
                <a:cxn ang="0">
                  <a:pos x="2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8" y="80"/>
                </a:cxn>
                <a:cxn ang="0">
                  <a:pos x="10" y="80"/>
                </a:cxn>
                <a:cxn ang="0">
                  <a:pos x="11" y="78"/>
                </a:cxn>
                <a:cxn ang="0">
                  <a:pos x="11" y="78"/>
                </a:cxn>
                <a:cxn ang="0">
                  <a:pos x="21" y="61"/>
                </a:cxn>
                <a:cxn ang="0">
                  <a:pos x="33" y="44"/>
                </a:cxn>
                <a:cxn ang="0">
                  <a:pos x="37" y="34"/>
                </a:cxn>
                <a:cxn ang="0">
                  <a:pos x="42" y="25"/>
                </a:cxn>
                <a:cxn ang="0">
                  <a:pos x="45" y="16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5" y="2"/>
                </a:cxn>
                <a:cxn ang="0">
                  <a:pos x="41" y="0"/>
                </a:cxn>
                <a:cxn ang="0">
                  <a:pos x="37" y="2"/>
                </a:cxn>
                <a:cxn ang="0">
                  <a:pos x="36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80">
                  <a:moveTo>
                    <a:pt x="34" y="7"/>
                  </a:moveTo>
                  <a:lnTo>
                    <a:pt x="34" y="7"/>
                  </a:lnTo>
                  <a:lnTo>
                    <a:pt x="33" y="16"/>
                  </a:lnTo>
                  <a:lnTo>
                    <a:pt x="30" y="24"/>
                  </a:lnTo>
                  <a:lnTo>
                    <a:pt x="27" y="33"/>
                  </a:lnTo>
                  <a:lnTo>
                    <a:pt x="21" y="41"/>
                  </a:lnTo>
                  <a:lnTo>
                    <a:pt x="11" y="57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8" y="80"/>
                  </a:lnTo>
                  <a:lnTo>
                    <a:pt x="10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21" y="61"/>
                  </a:lnTo>
                  <a:lnTo>
                    <a:pt x="33" y="44"/>
                  </a:lnTo>
                  <a:lnTo>
                    <a:pt x="37" y="34"/>
                  </a:lnTo>
                  <a:lnTo>
                    <a:pt x="42" y="25"/>
                  </a:lnTo>
                  <a:lnTo>
                    <a:pt x="45" y="1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5" y="2"/>
                  </a:lnTo>
                  <a:lnTo>
                    <a:pt x="41" y="0"/>
                  </a:lnTo>
                  <a:lnTo>
                    <a:pt x="37" y="2"/>
                  </a:lnTo>
                  <a:lnTo>
                    <a:pt x="36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2" name="Freeform 370"/>
            <p:cNvSpPr>
              <a:spLocks/>
            </p:cNvSpPr>
            <p:nvPr/>
          </p:nvSpPr>
          <p:spPr bwMode="auto">
            <a:xfrm>
              <a:off x="2300289" y="1150938"/>
              <a:ext cx="19050" cy="28575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3"/>
                </a:cxn>
                <a:cxn ang="0">
                  <a:pos x="31" y="17"/>
                </a:cxn>
                <a:cxn ang="0">
                  <a:pos x="21" y="33"/>
                </a:cxn>
                <a:cxn ang="0">
                  <a:pos x="12" y="48"/>
                </a:cxn>
                <a:cxn ang="0">
                  <a:pos x="2" y="63"/>
                </a:cxn>
                <a:cxn ang="0">
                  <a:pos x="2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2" y="69"/>
                </a:cxn>
                <a:cxn ang="0">
                  <a:pos x="3" y="71"/>
                </a:cxn>
                <a:cxn ang="0">
                  <a:pos x="8" y="72"/>
                </a:cxn>
                <a:cxn ang="0">
                  <a:pos x="10" y="71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21" y="54"/>
                </a:cxn>
                <a:cxn ang="0">
                  <a:pos x="31" y="38"/>
                </a:cxn>
                <a:cxn ang="0">
                  <a:pos x="40" y="23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2" y="6"/>
                </a:cxn>
                <a:cxn ang="0">
                  <a:pos x="50" y="4"/>
                </a:cxn>
                <a:cxn ang="0">
                  <a:pos x="50" y="3"/>
                </a:cxn>
                <a:cxn ang="0">
                  <a:pos x="49" y="1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2" h="72">
                  <a:moveTo>
                    <a:pt x="40" y="3"/>
                  </a:moveTo>
                  <a:lnTo>
                    <a:pt x="40" y="3"/>
                  </a:lnTo>
                  <a:lnTo>
                    <a:pt x="31" y="17"/>
                  </a:lnTo>
                  <a:lnTo>
                    <a:pt x="21" y="33"/>
                  </a:lnTo>
                  <a:lnTo>
                    <a:pt x="12" y="48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2" y="69"/>
                  </a:lnTo>
                  <a:lnTo>
                    <a:pt x="3" y="71"/>
                  </a:lnTo>
                  <a:lnTo>
                    <a:pt x="8" y="72"/>
                  </a:lnTo>
                  <a:lnTo>
                    <a:pt x="10" y="71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21" y="54"/>
                  </a:lnTo>
                  <a:lnTo>
                    <a:pt x="31" y="38"/>
                  </a:lnTo>
                  <a:lnTo>
                    <a:pt x="40" y="23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2" y="6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49" y="1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3" name="Freeform 371"/>
            <p:cNvSpPr>
              <a:spLocks/>
            </p:cNvSpPr>
            <p:nvPr/>
          </p:nvSpPr>
          <p:spPr bwMode="auto">
            <a:xfrm>
              <a:off x="2400301" y="1366838"/>
              <a:ext cx="147638" cy="23813"/>
            </a:xfrm>
            <a:custGeom>
              <a:avLst/>
              <a:gdLst/>
              <a:ahLst/>
              <a:cxnLst>
                <a:cxn ang="0">
                  <a:pos x="346" y="15"/>
                </a:cxn>
                <a:cxn ang="0">
                  <a:pos x="346" y="15"/>
                </a:cxn>
                <a:cxn ang="0">
                  <a:pos x="289" y="13"/>
                </a:cxn>
                <a:cxn ang="0">
                  <a:pos x="245" y="11"/>
                </a:cxn>
                <a:cxn ang="0">
                  <a:pos x="213" y="7"/>
                </a:cxn>
                <a:cxn ang="0">
                  <a:pos x="184" y="4"/>
                </a:cxn>
                <a:cxn ang="0">
                  <a:pos x="155" y="2"/>
                </a:cxn>
                <a:cxn ang="0">
                  <a:pos x="123" y="0"/>
                </a:cxn>
                <a:cxn ang="0">
                  <a:pos x="79" y="0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7" y="6"/>
                </a:cxn>
                <a:cxn ang="0">
                  <a:pos x="13" y="7"/>
                </a:cxn>
                <a:cxn ang="0">
                  <a:pos x="9" y="10"/>
                </a:cxn>
                <a:cxn ang="0">
                  <a:pos x="6" y="13"/>
                </a:cxn>
                <a:cxn ang="0">
                  <a:pos x="3" y="16"/>
                </a:cxn>
                <a:cxn ang="0">
                  <a:pos x="1" y="20"/>
                </a:cxn>
                <a:cxn ang="0">
                  <a:pos x="0" y="29"/>
                </a:cxn>
                <a:cxn ang="0">
                  <a:pos x="1" y="37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9" y="47"/>
                </a:cxn>
                <a:cxn ang="0">
                  <a:pos x="13" y="49"/>
                </a:cxn>
                <a:cxn ang="0">
                  <a:pos x="17" y="50"/>
                </a:cxn>
                <a:cxn ang="0">
                  <a:pos x="22" y="50"/>
                </a:cxn>
                <a:cxn ang="0">
                  <a:pos x="22" y="50"/>
                </a:cxn>
                <a:cxn ang="0">
                  <a:pos x="79" y="46"/>
                </a:cxn>
                <a:cxn ang="0">
                  <a:pos x="123" y="46"/>
                </a:cxn>
                <a:cxn ang="0">
                  <a:pos x="155" y="47"/>
                </a:cxn>
                <a:cxn ang="0">
                  <a:pos x="184" y="50"/>
                </a:cxn>
                <a:cxn ang="0">
                  <a:pos x="213" y="53"/>
                </a:cxn>
                <a:cxn ang="0">
                  <a:pos x="245" y="57"/>
                </a:cxn>
                <a:cxn ang="0">
                  <a:pos x="289" y="59"/>
                </a:cxn>
                <a:cxn ang="0">
                  <a:pos x="346" y="61"/>
                </a:cxn>
                <a:cxn ang="0">
                  <a:pos x="346" y="61"/>
                </a:cxn>
                <a:cxn ang="0">
                  <a:pos x="351" y="59"/>
                </a:cxn>
                <a:cxn ang="0">
                  <a:pos x="357" y="58"/>
                </a:cxn>
                <a:cxn ang="0">
                  <a:pos x="361" y="55"/>
                </a:cxn>
                <a:cxn ang="0">
                  <a:pos x="363" y="53"/>
                </a:cxn>
                <a:cxn ang="0">
                  <a:pos x="366" y="50"/>
                </a:cxn>
                <a:cxn ang="0">
                  <a:pos x="367" y="46"/>
                </a:cxn>
                <a:cxn ang="0">
                  <a:pos x="368" y="37"/>
                </a:cxn>
                <a:cxn ang="0">
                  <a:pos x="367" y="29"/>
                </a:cxn>
                <a:cxn ang="0">
                  <a:pos x="366" y="25"/>
                </a:cxn>
                <a:cxn ang="0">
                  <a:pos x="363" y="21"/>
                </a:cxn>
                <a:cxn ang="0">
                  <a:pos x="361" y="19"/>
                </a:cxn>
                <a:cxn ang="0">
                  <a:pos x="357" y="16"/>
                </a:cxn>
                <a:cxn ang="0">
                  <a:pos x="351" y="15"/>
                </a:cxn>
                <a:cxn ang="0">
                  <a:pos x="346" y="15"/>
                </a:cxn>
                <a:cxn ang="0">
                  <a:pos x="346" y="15"/>
                </a:cxn>
              </a:cxnLst>
              <a:rect l="0" t="0" r="r" b="b"/>
              <a:pathLst>
                <a:path w="368" h="61">
                  <a:moveTo>
                    <a:pt x="346" y="15"/>
                  </a:moveTo>
                  <a:lnTo>
                    <a:pt x="346" y="15"/>
                  </a:lnTo>
                  <a:lnTo>
                    <a:pt x="289" y="13"/>
                  </a:lnTo>
                  <a:lnTo>
                    <a:pt x="245" y="11"/>
                  </a:lnTo>
                  <a:lnTo>
                    <a:pt x="213" y="7"/>
                  </a:lnTo>
                  <a:lnTo>
                    <a:pt x="184" y="4"/>
                  </a:lnTo>
                  <a:lnTo>
                    <a:pt x="155" y="2"/>
                  </a:lnTo>
                  <a:lnTo>
                    <a:pt x="123" y="0"/>
                  </a:lnTo>
                  <a:lnTo>
                    <a:pt x="79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7" y="6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6" y="13"/>
                  </a:lnTo>
                  <a:lnTo>
                    <a:pt x="3" y="16"/>
                  </a:lnTo>
                  <a:lnTo>
                    <a:pt x="1" y="20"/>
                  </a:lnTo>
                  <a:lnTo>
                    <a:pt x="0" y="29"/>
                  </a:lnTo>
                  <a:lnTo>
                    <a:pt x="1" y="37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9" y="47"/>
                  </a:lnTo>
                  <a:lnTo>
                    <a:pt x="13" y="49"/>
                  </a:lnTo>
                  <a:lnTo>
                    <a:pt x="17" y="50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79" y="46"/>
                  </a:lnTo>
                  <a:lnTo>
                    <a:pt x="123" y="46"/>
                  </a:lnTo>
                  <a:lnTo>
                    <a:pt x="155" y="47"/>
                  </a:lnTo>
                  <a:lnTo>
                    <a:pt x="184" y="50"/>
                  </a:lnTo>
                  <a:lnTo>
                    <a:pt x="213" y="53"/>
                  </a:lnTo>
                  <a:lnTo>
                    <a:pt x="245" y="57"/>
                  </a:lnTo>
                  <a:lnTo>
                    <a:pt x="289" y="59"/>
                  </a:lnTo>
                  <a:lnTo>
                    <a:pt x="346" y="61"/>
                  </a:lnTo>
                  <a:lnTo>
                    <a:pt x="346" y="61"/>
                  </a:lnTo>
                  <a:lnTo>
                    <a:pt x="351" y="59"/>
                  </a:lnTo>
                  <a:lnTo>
                    <a:pt x="357" y="58"/>
                  </a:lnTo>
                  <a:lnTo>
                    <a:pt x="361" y="55"/>
                  </a:lnTo>
                  <a:lnTo>
                    <a:pt x="363" y="53"/>
                  </a:lnTo>
                  <a:lnTo>
                    <a:pt x="366" y="50"/>
                  </a:lnTo>
                  <a:lnTo>
                    <a:pt x="367" y="46"/>
                  </a:lnTo>
                  <a:lnTo>
                    <a:pt x="368" y="37"/>
                  </a:lnTo>
                  <a:lnTo>
                    <a:pt x="367" y="29"/>
                  </a:lnTo>
                  <a:lnTo>
                    <a:pt x="366" y="25"/>
                  </a:lnTo>
                  <a:lnTo>
                    <a:pt x="363" y="21"/>
                  </a:lnTo>
                  <a:lnTo>
                    <a:pt x="361" y="19"/>
                  </a:lnTo>
                  <a:lnTo>
                    <a:pt x="357" y="16"/>
                  </a:lnTo>
                  <a:lnTo>
                    <a:pt x="351" y="15"/>
                  </a:lnTo>
                  <a:lnTo>
                    <a:pt x="346" y="15"/>
                  </a:lnTo>
                  <a:lnTo>
                    <a:pt x="346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4" name="Freeform 372"/>
            <p:cNvSpPr>
              <a:spLocks/>
            </p:cNvSpPr>
            <p:nvPr/>
          </p:nvSpPr>
          <p:spPr bwMode="auto">
            <a:xfrm>
              <a:off x="2405064" y="1247776"/>
              <a:ext cx="425450" cy="144463"/>
            </a:xfrm>
            <a:custGeom>
              <a:avLst/>
              <a:gdLst/>
              <a:ahLst/>
              <a:cxnLst>
                <a:cxn ang="0">
                  <a:pos x="1057" y="106"/>
                </a:cxn>
                <a:cxn ang="0">
                  <a:pos x="1045" y="59"/>
                </a:cxn>
                <a:cxn ang="0">
                  <a:pos x="1033" y="40"/>
                </a:cxn>
                <a:cxn ang="0">
                  <a:pos x="1014" y="26"/>
                </a:cxn>
                <a:cxn ang="0">
                  <a:pos x="995" y="18"/>
                </a:cxn>
                <a:cxn ang="0">
                  <a:pos x="956" y="13"/>
                </a:cxn>
                <a:cxn ang="0">
                  <a:pos x="918" y="13"/>
                </a:cxn>
                <a:cxn ang="0">
                  <a:pos x="794" y="9"/>
                </a:cxn>
                <a:cxn ang="0">
                  <a:pos x="692" y="8"/>
                </a:cxn>
                <a:cxn ang="0">
                  <a:pos x="489" y="0"/>
                </a:cxn>
                <a:cxn ang="0">
                  <a:pos x="387" y="2"/>
                </a:cxn>
                <a:cxn ang="0">
                  <a:pos x="214" y="1"/>
                </a:cxn>
                <a:cxn ang="0">
                  <a:pos x="103" y="1"/>
                </a:cxn>
                <a:cxn ang="0">
                  <a:pos x="21" y="2"/>
                </a:cxn>
                <a:cxn ang="0">
                  <a:pos x="9" y="8"/>
                </a:cxn>
                <a:cxn ang="0">
                  <a:pos x="0" y="26"/>
                </a:cxn>
                <a:cxn ang="0">
                  <a:pos x="8" y="44"/>
                </a:cxn>
                <a:cxn ang="0">
                  <a:pos x="19" y="48"/>
                </a:cxn>
                <a:cxn ang="0">
                  <a:pos x="117" y="50"/>
                </a:cxn>
                <a:cxn ang="0">
                  <a:pos x="454" y="50"/>
                </a:cxn>
                <a:cxn ang="0">
                  <a:pos x="616" y="52"/>
                </a:cxn>
                <a:cxn ang="0">
                  <a:pos x="853" y="55"/>
                </a:cxn>
                <a:cxn ang="0">
                  <a:pos x="932" y="59"/>
                </a:cxn>
                <a:cxn ang="0">
                  <a:pos x="983" y="63"/>
                </a:cxn>
                <a:cxn ang="0">
                  <a:pos x="998" y="72"/>
                </a:cxn>
                <a:cxn ang="0">
                  <a:pos x="1008" y="89"/>
                </a:cxn>
                <a:cxn ang="0">
                  <a:pos x="1012" y="107"/>
                </a:cxn>
                <a:cxn ang="0">
                  <a:pos x="1020" y="199"/>
                </a:cxn>
                <a:cxn ang="0">
                  <a:pos x="1021" y="272"/>
                </a:cxn>
                <a:cxn ang="0">
                  <a:pos x="1016" y="298"/>
                </a:cxn>
                <a:cxn ang="0">
                  <a:pos x="1004" y="312"/>
                </a:cxn>
                <a:cxn ang="0">
                  <a:pos x="982" y="319"/>
                </a:cxn>
                <a:cxn ang="0">
                  <a:pos x="940" y="318"/>
                </a:cxn>
                <a:cxn ang="0">
                  <a:pos x="927" y="322"/>
                </a:cxn>
                <a:cxn ang="0">
                  <a:pos x="921" y="332"/>
                </a:cxn>
                <a:cxn ang="0">
                  <a:pos x="922" y="353"/>
                </a:cxn>
                <a:cxn ang="0">
                  <a:pos x="931" y="361"/>
                </a:cxn>
                <a:cxn ang="0">
                  <a:pos x="940" y="363"/>
                </a:cxn>
                <a:cxn ang="0">
                  <a:pos x="1008" y="361"/>
                </a:cxn>
                <a:cxn ang="0">
                  <a:pos x="1036" y="348"/>
                </a:cxn>
                <a:cxn ang="0">
                  <a:pos x="1053" y="329"/>
                </a:cxn>
                <a:cxn ang="0">
                  <a:pos x="1062" y="310"/>
                </a:cxn>
                <a:cxn ang="0">
                  <a:pos x="1068" y="275"/>
                </a:cxn>
                <a:cxn ang="0">
                  <a:pos x="1068" y="197"/>
                </a:cxn>
                <a:cxn ang="0">
                  <a:pos x="1059" y="125"/>
                </a:cxn>
              </a:cxnLst>
              <a:rect l="0" t="0" r="r" b="b"/>
              <a:pathLst>
                <a:path w="1071" h="363">
                  <a:moveTo>
                    <a:pt x="1059" y="125"/>
                  </a:moveTo>
                  <a:lnTo>
                    <a:pt x="1059" y="125"/>
                  </a:lnTo>
                  <a:lnTo>
                    <a:pt x="1057" y="106"/>
                  </a:lnTo>
                  <a:lnTo>
                    <a:pt x="1054" y="89"/>
                  </a:lnTo>
                  <a:lnTo>
                    <a:pt x="1050" y="73"/>
                  </a:lnTo>
                  <a:lnTo>
                    <a:pt x="1045" y="59"/>
                  </a:lnTo>
                  <a:lnTo>
                    <a:pt x="1042" y="52"/>
                  </a:lnTo>
                  <a:lnTo>
                    <a:pt x="1037" y="47"/>
                  </a:lnTo>
                  <a:lnTo>
                    <a:pt x="1033" y="40"/>
                  </a:lnTo>
                  <a:lnTo>
                    <a:pt x="1027" y="35"/>
                  </a:lnTo>
                  <a:lnTo>
                    <a:pt x="1020" y="30"/>
                  </a:lnTo>
                  <a:lnTo>
                    <a:pt x="1014" y="26"/>
                  </a:lnTo>
                  <a:lnTo>
                    <a:pt x="1004" y="22"/>
                  </a:lnTo>
                  <a:lnTo>
                    <a:pt x="995" y="18"/>
                  </a:lnTo>
                  <a:lnTo>
                    <a:pt x="995" y="18"/>
                  </a:lnTo>
                  <a:lnTo>
                    <a:pt x="985" y="16"/>
                  </a:lnTo>
                  <a:lnTo>
                    <a:pt x="976" y="14"/>
                  </a:lnTo>
                  <a:lnTo>
                    <a:pt x="956" y="13"/>
                  </a:lnTo>
                  <a:lnTo>
                    <a:pt x="938" y="13"/>
                  </a:lnTo>
                  <a:lnTo>
                    <a:pt x="918" y="13"/>
                  </a:lnTo>
                  <a:lnTo>
                    <a:pt x="918" y="13"/>
                  </a:lnTo>
                  <a:lnTo>
                    <a:pt x="887" y="10"/>
                  </a:lnTo>
                  <a:lnTo>
                    <a:pt x="855" y="10"/>
                  </a:lnTo>
                  <a:lnTo>
                    <a:pt x="794" y="9"/>
                  </a:lnTo>
                  <a:lnTo>
                    <a:pt x="794" y="9"/>
                  </a:lnTo>
                  <a:lnTo>
                    <a:pt x="743" y="9"/>
                  </a:lnTo>
                  <a:lnTo>
                    <a:pt x="692" y="8"/>
                  </a:lnTo>
                  <a:lnTo>
                    <a:pt x="590" y="4"/>
                  </a:lnTo>
                  <a:lnTo>
                    <a:pt x="540" y="1"/>
                  </a:lnTo>
                  <a:lnTo>
                    <a:pt x="489" y="0"/>
                  </a:lnTo>
                  <a:lnTo>
                    <a:pt x="438" y="1"/>
                  </a:lnTo>
                  <a:lnTo>
                    <a:pt x="387" y="2"/>
                  </a:lnTo>
                  <a:lnTo>
                    <a:pt x="387" y="2"/>
                  </a:lnTo>
                  <a:lnTo>
                    <a:pt x="329" y="4"/>
                  </a:lnTo>
                  <a:lnTo>
                    <a:pt x="272" y="2"/>
                  </a:lnTo>
                  <a:lnTo>
                    <a:pt x="214" y="1"/>
                  </a:lnTo>
                  <a:lnTo>
                    <a:pt x="157" y="1"/>
                  </a:lnTo>
                  <a:lnTo>
                    <a:pt x="157" y="1"/>
                  </a:lnTo>
                  <a:lnTo>
                    <a:pt x="103" y="1"/>
                  </a:lnTo>
                  <a:lnTo>
                    <a:pt x="5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7" y="4"/>
                  </a:lnTo>
                  <a:lnTo>
                    <a:pt x="13" y="5"/>
                  </a:lnTo>
                  <a:lnTo>
                    <a:pt x="9" y="8"/>
                  </a:lnTo>
                  <a:lnTo>
                    <a:pt x="6" y="10"/>
                  </a:lnTo>
                  <a:lnTo>
                    <a:pt x="2" y="18"/>
                  </a:lnTo>
                  <a:lnTo>
                    <a:pt x="0" y="26"/>
                  </a:lnTo>
                  <a:lnTo>
                    <a:pt x="1" y="35"/>
                  </a:lnTo>
                  <a:lnTo>
                    <a:pt x="5" y="42"/>
                  </a:lnTo>
                  <a:lnTo>
                    <a:pt x="8" y="44"/>
                  </a:lnTo>
                  <a:lnTo>
                    <a:pt x="10" y="47"/>
                  </a:lnTo>
                  <a:lnTo>
                    <a:pt x="14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17" y="50"/>
                  </a:lnTo>
                  <a:lnTo>
                    <a:pt x="293" y="50"/>
                  </a:lnTo>
                  <a:lnTo>
                    <a:pt x="293" y="50"/>
                  </a:lnTo>
                  <a:lnTo>
                    <a:pt x="454" y="50"/>
                  </a:lnTo>
                  <a:lnTo>
                    <a:pt x="535" y="50"/>
                  </a:lnTo>
                  <a:lnTo>
                    <a:pt x="616" y="52"/>
                  </a:lnTo>
                  <a:lnTo>
                    <a:pt x="616" y="52"/>
                  </a:lnTo>
                  <a:lnTo>
                    <a:pt x="694" y="53"/>
                  </a:lnTo>
                  <a:lnTo>
                    <a:pt x="774" y="55"/>
                  </a:lnTo>
                  <a:lnTo>
                    <a:pt x="853" y="55"/>
                  </a:lnTo>
                  <a:lnTo>
                    <a:pt x="893" y="56"/>
                  </a:lnTo>
                  <a:lnTo>
                    <a:pt x="932" y="59"/>
                  </a:lnTo>
                  <a:lnTo>
                    <a:pt x="932" y="59"/>
                  </a:lnTo>
                  <a:lnTo>
                    <a:pt x="959" y="60"/>
                  </a:lnTo>
                  <a:lnTo>
                    <a:pt x="972" y="60"/>
                  </a:lnTo>
                  <a:lnTo>
                    <a:pt x="983" y="63"/>
                  </a:lnTo>
                  <a:lnTo>
                    <a:pt x="989" y="65"/>
                  </a:lnTo>
                  <a:lnTo>
                    <a:pt x="994" y="68"/>
                  </a:lnTo>
                  <a:lnTo>
                    <a:pt x="998" y="72"/>
                  </a:lnTo>
                  <a:lnTo>
                    <a:pt x="1002" y="76"/>
                  </a:lnTo>
                  <a:lnTo>
                    <a:pt x="1006" y="82"/>
                  </a:lnTo>
                  <a:lnTo>
                    <a:pt x="1008" y="89"/>
                  </a:lnTo>
                  <a:lnTo>
                    <a:pt x="1011" y="98"/>
                  </a:lnTo>
                  <a:lnTo>
                    <a:pt x="1012" y="107"/>
                  </a:lnTo>
                  <a:lnTo>
                    <a:pt x="1012" y="107"/>
                  </a:lnTo>
                  <a:lnTo>
                    <a:pt x="1016" y="153"/>
                  </a:lnTo>
                  <a:lnTo>
                    <a:pt x="1020" y="199"/>
                  </a:lnTo>
                  <a:lnTo>
                    <a:pt x="1020" y="199"/>
                  </a:lnTo>
                  <a:lnTo>
                    <a:pt x="1021" y="235"/>
                  </a:lnTo>
                  <a:lnTo>
                    <a:pt x="1021" y="272"/>
                  </a:lnTo>
                  <a:lnTo>
                    <a:pt x="1021" y="272"/>
                  </a:lnTo>
                  <a:lnTo>
                    <a:pt x="1020" y="282"/>
                  </a:lnTo>
                  <a:lnTo>
                    <a:pt x="1019" y="290"/>
                  </a:lnTo>
                  <a:lnTo>
                    <a:pt x="1016" y="298"/>
                  </a:lnTo>
                  <a:lnTo>
                    <a:pt x="1014" y="303"/>
                  </a:lnTo>
                  <a:lnTo>
                    <a:pt x="1010" y="309"/>
                  </a:lnTo>
                  <a:lnTo>
                    <a:pt x="1004" y="312"/>
                  </a:lnTo>
                  <a:lnTo>
                    <a:pt x="1000" y="315"/>
                  </a:lnTo>
                  <a:lnTo>
                    <a:pt x="994" y="316"/>
                  </a:lnTo>
                  <a:lnTo>
                    <a:pt x="982" y="319"/>
                  </a:lnTo>
                  <a:lnTo>
                    <a:pt x="969" y="319"/>
                  </a:lnTo>
                  <a:lnTo>
                    <a:pt x="940" y="318"/>
                  </a:lnTo>
                  <a:lnTo>
                    <a:pt x="940" y="318"/>
                  </a:lnTo>
                  <a:lnTo>
                    <a:pt x="935" y="318"/>
                  </a:lnTo>
                  <a:lnTo>
                    <a:pt x="931" y="320"/>
                  </a:lnTo>
                  <a:lnTo>
                    <a:pt x="927" y="322"/>
                  </a:lnTo>
                  <a:lnTo>
                    <a:pt x="925" y="326"/>
                  </a:lnTo>
                  <a:lnTo>
                    <a:pt x="922" y="328"/>
                  </a:lnTo>
                  <a:lnTo>
                    <a:pt x="921" y="332"/>
                  </a:lnTo>
                  <a:lnTo>
                    <a:pt x="919" y="341"/>
                  </a:lnTo>
                  <a:lnTo>
                    <a:pt x="921" y="349"/>
                  </a:lnTo>
                  <a:lnTo>
                    <a:pt x="922" y="353"/>
                  </a:lnTo>
                  <a:lnTo>
                    <a:pt x="925" y="357"/>
                  </a:lnTo>
                  <a:lnTo>
                    <a:pt x="927" y="360"/>
                  </a:lnTo>
                  <a:lnTo>
                    <a:pt x="931" y="361"/>
                  </a:lnTo>
                  <a:lnTo>
                    <a:pt x="935" y="363"/>
                  </a:lnTo>
                  <a:lnTo>
                    <a:pt x="940" y="363"/>
                  </a:lnTo>
                  <a:lnTo>
                    <a:pt x="940" y="363"/>
                  </a:lnTo>
                  <a:lnTo>
                    <a:pt x="977" y="363"/>
                  </a:lnTo>
                  <a:lnTo>
                    <a:pt x="993" y="363"/>
                  </a:lnTo>
                  <a:lnTo>
                    <a:pt x="1008" y="361"/>
                  </a:lnTo>
                  <a:lnTo>
                    <a:pt x="1023" y="356"/>
                  </a:lnTo>
                  <a:lnTo>
                    <a:pt x="1029" y="353"/>
                  </a:lnTo>
                  <a:lnTo>
                    <a:pt x="1036" y="348"/>
                  </a:lnTo>
                  <a:lnTo>
                    <a:pt x="1042" y="343"/>
                  </a:lnTo>
                  <a:lnTo>
                    <a:pt x="1048" y="336"/>
                  </a:lnTo>
                  <a:lnTo>
                    <a:pt x="1053" y="329"/>
                  </a:lnTo>
                  <a:lnTo>
                    <a:pt x="1057" y="320"/>
                  </a:lnTo>
                  <a:lnTo>
                    <a:pt x="1057" y="320"/>
                  </a:lnTo>
                  <a:lnTo>
                    <a:pt x="1062" y="310"/>
                  </a:lnTo>
                  <a:lnTo>
                    <a:pt x="1065" y="298"/>
                  </a:lnTo>
                  <a:lnTo>
                    <a:pt x="1067" y="286"/>
                  </a:lnTo>
                  <a:lnTo>
                    <a:pt x="1068" y="275"/>
                  </a:lnTo>
                  <a:lnTo>
                    <a:pt x="1071" y="250"/>
                  </a:lnTo>
                  <a:lnTo>
                    <a:pt x="1070" y="224"/>
                  </a:lnTo>
                  <a:lnTo>
                    <a:pt x="1068" y="197"/>
                  </a:lnTo>
                  <a:lnTo>
                    <a:pt x="1065" y="173"/>
                  </a:lnTo>
                  <a:lnTo>
                    <a:pt x="1059" y="125"/>
                  </a:lnTo>
                  <a:lnTo>
                    <a:pt x="1059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5" name="Freeform 373"/>
            <p:cNvSpPr>
              <a:spLocks/>
            </p:cNvSpPr>
            <p:nvPr/>
          </p:nvSpPr>
          <p:spPr bwMode="auto">
            <a:xfrm>
              <a:off x="2532064" y="1370013"/>
              <a:ext cx="119063" cy="141288"/>
            </a:xfrm>
            <a:custGeom>
              <a:avLst/>
              <a:gdLst/>
              <a:ahLst/>
              <a:cxnLst>
                <a:cxn ang="0">
                  <a:pos x="297" y="44"/>
                </a:cxn>
                <a:cxn ang="0">
                  <a:pos x="295" y="35"/>
                </a:cxn>
                <a:cxn ang="0">
                  <a:pos x="289" y="29"/>
                </a:cxn>
                <a:cxn ang="0">
                  <a:pos x="283" y="25"/>
                </a:cxn>
                <a:cxn ang="0">
                  <a:pos x="266" y="25"/>
                </a:cxn>
                <a:cxn ang="0">
                  <a:pos x="258" y="29"/>
                </a:cxn>
                <a:cxn ang="0">
                  <a:pos x="253" y="35"/>
                </a:cxn>
                <a:cxn ang="0">
                  <a:pos x="251" y="44"/>
                </a:cxn>
                <a:cxn ang="0">
                  <a:pos x="251" y="196"/>
                </a:cxn>
                <a:cxn ang="0">
                  <a:pos x="253" y="242"/>
                </a:cxn>
                <a:cxn ang="0">
                  <a:pos x="247" y="273"/>
                </a:cxn>
                <a:cxn ang="0">
                  <a:pos x="241" y="286"/>
                </a:cxn>
                <a:cxn ang="0">
                  <a:pos x="230" y="297"/>
                </a:cxn>
                <a:cxn ang="0">
                  <a:pos x="216" y="303"/>
                </a:cxn>
                <a:cxn ang="0">
                  <a:pos x="199" y="306"/>
                </a:cxn>
                <a:cxn ang="0">
                  <a:pos x="173" y="305"/>
                </a:cxn>
                <a:cxn ang="0">
                  <a:pos x="156" y="305"/>
                </a:cxn>
                <a:cxn ang="0">
                  <a:pos x="117" y="302"/>
                </a:cxn>
                <a:cxn ang="0">
                  <a:pos x="89" y="295"/>
                </a:cxn>
                <a:cxn ang="0">
                  <a:pos x="72" y="286"/>
                </a:cxn>
                <a:cxn ang="0">
                  <a:pos x="64" y="276"/>
                </a:cxn>
                <a:cxn ang="0">
                  <a:pos x="62" y="271"/>
                </a:cxn>
                <a:cxn ang="0">
                  <a:pos x="55" y="238"/>
                </a:cxn>
                <a:cxn ang="0">
                  <a:pos x="55" y="204"/>
                </a:cxn>
                <a:cxn ang="0">
                  <a:pos x="54" y="161"/>
                </a:cxn>
                <a:cxn ang="0">
                  <a:pos x="47" y="74"/>
                </a:cxn>
                <a:cxn ang="0">
                  <a:pos x="46" y="33"/>
                </a:cxn>
                <a:cxn ang="0">
                  <a:pos x="49" y="21"/>
                </a:cxn>
                <a:cxn ang="0">
                  <a:pos x="46" y="10"/>
                </a:cxn>
                <a:cxn ang="0">
                  <a:pos x="38" y="2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15" y="1"/>
                </a:cxn>
                <a:cxn ang="0">
                  <a:pos x="7" y="6"/>
                </a:cxn>
                <a:cxn ang="0">
                  <a:pos x="3" y="13"/>
                </a:cxn>
                <a:cxn ang="0">
                  <a:pos x="0" y="22"/>
                </a:cxn>
                <a:cxn ang="0">
                  <a:pos x="0" y="48"/>
                </a:cxn>
                <a:cxn ang="0">
                  <a:pos x="2" y="104"/>
                </a:cxn>
                <a:cxn ang="0">
                  <a:pos x="4" y="131"/>
                </a:cxn>
                <a:cxn ang="0">
                  <a:pos x="7" y="163"/>
                </a:cxn>
                <a:cxn ang="0">
                  <a:pos x="8" y="230"/>
                </a:cxn>
                <a:cxn ang="0">
                  <a:pos x="12" y="263"/>
                </a:cxn>
                <a:cxn ang="0">
                  <a:pos x="15" y="274"/>
                </a:cxn>
                <a:cxn ang="0">
                  <a:pos x="24" y="295"/>
                </a:cxn>
                <a:cxn ang="0">
                  <a:pos x="36" y="311"/>
                </a:cxn>
                <a:cxn ang="0">
                  <a:pos x="51" y="324"/>
                </a:cxn>
                <a:cxn ang="0">
                  <a:pos x="68" y="333"/>
                </a:cxn>
                <a:cxn ang="0">
                  <a:pos x="98" y="344"/>
                </a:cxn>
                <a:cxn ang="0">
                  <a:pos x="143" y="350"/>
                </a:cxn>
                <a:cxn ang="0">
                  <a:pos x="164" y="353"/>
                </a:cxn>
                <a:cxn ang="0">
                  <a:pos x="206" y="353"/>
                </a:cxn>
                <a:cxn ang="0">
                  <a:pos x="236" y="349"/>
                </a:cxn>
                <a:cxn ang="0">
                  <a:pos x="253" y="341"/>
                </a:cxn>
                <a:cxn ang="0">
                  <a:pos x="268" y="328"/>
                </a:cxn>
                <a:cxn ang="0">
                  <a:pos x="281" y="311"/>
                </a:cxn>
                <a:cxn ang="0">
                  <a:pos x="285" y="301"/>
                </a:cxn>
                <a:cxn ang="0">
                  <a:pos x="295" y="271"/>
                </a:cxn>
                <a:cxn ang="0">
                  <a:pos x="300" y="240"/>
                </a:cxn>
                <a:cxn ang="0">
                  <a:pos x="302" y="174"/>
                </a:cxn>
                <a:cxn ang="0">
                  <a:pos x="298" y="108"/>
                </a:cxn>
                <a:cxn ang="0">
                  <a:pos x="297" y="44"/>
                </a:cxn>
              </a:cxnLst>
              <a:rect l="0" t="0" r="r" b="b"/>
              <a:pathLst>
                <a:path w="302" h="354">
                  <a:moveTo>
                    <a:pt x="297" y="44"/>
                  </a:moveTo>
                  <a:lnTo>
                    <a:pt x="297" y="44"/>
                  </a:lnTo>
                  <a:lnTo>
                    <a:pt x="296" y="39"/>
                  </a:lnTo>
                  <a:lnTo>
                    <a:pt x="295" y="35"/>
                  </a:lnTo>
                  <a:lnTo>
                    <a:pt x="292" y="31"/>
                  </a:lnTo>
                  <a:lnTo>
                    <a:pt x="289" y="29"/>
                  </a:lnTo>
                  <a:lnTo>
                    <a:pt x="287" y="26"/>
                  </a:lnTo>
                  <a:lnTo>
                    <a:pt x="283" y="25"/>
                  </a:lnTo>
                  <a:lnTo>
                    <a:pt x="274" y="23"/>
                  </a:lnTo>
                  <a:lnTo>
                    <a:pt x="266" y="25"/>
                  </a:lnTo>
                  <a:lnTo>
                    <a:pt x="262" y="26"/>
                  </a:lnTo>
                  <a:lnTo>
                    <a:pt x="258" y="29"/>
                  </a:lnTo>
                  <a:lnTo>
                    <a:pt x="255" y="31"/>
                  </a:lnTo>
                  <a:lnTo>
                    <a:pt x="253" y="35"/>
                  </a:lnTo>
                  <a:lnTo>
                    <a:pt x="251" y="39"/>
                  </a:lnTo>
                  <a:lnTo>
                    <a:pt x="251" y="44"/>
                  </a:lnTo>
                  <a:lnTo>
                    <a:pt x="251" y="196"/>
                  </a:lnTo>
                  <a:lnTo>
                    <a:pt x="251" y="196"/>
                  </a:lnTo>
                  <a:lnTo>
                    <a:pt x="253" y="225"/>
                  </a:lnTo>
                  <a:lnTo>
                    <a:pt x="253" y="242"/>
                  </a:lnTo>
                  <a:lnTo>
                    <a:pt x="251" y="257"/>
                  </a:lnTo>
                  <a:lnTo>
                    <a:pt x="247" y="273"/>
                  </a:lnTo>
                  <a:lnTo>
                    <a:pt x="245" y="281"/>
                  </a:lnTo>
                  <a:lnTo>
                    <a:pt x="241" y="286"/>
                  </a:lnTo>
                  <a:lnTo>
                    <a:pt x="237" y="293"/>
                  </a:lnTo>
                  <a:lnTo>
                    <a:pt x="230" y="297"/>
                  </a:lnTo>
                  <a:lnTo>
                    <a:pt x="224" y="301"/>
                  </a:lnTo>
                  <a:lnTo>
                    <a:pt x="216" y="303"/>
                  </a:lnTo>
                  <a:lnTo>
                    <a:pt x="216" y="303"/>
                  </a:lnTo>
                  <a:lnTo>
                    <a:pt x="199" y="306"/>
                  </a:lnTo>
                  <a:lnTo>
                    <a:pt x="186" y="306"/>
                  </a:lnTo>
                  <a:lnTo>
                    <a:pt x="173" y="305"/>
                  </a:lnTo>
                  <a:lnTo>
                    <a:pt x="156" y="305"/>
                  </a:lnTo>
                  <a:lnTo>
                    <a:pt x="156" y="305"/>
                  </a:lnTo>
                  <a:lnTo>
                    <a:pt x="131" y="303"/>
                  </a:lnTo>
                  <a:lnTo>
                    <a:pt x="117" y="302"/>
                  </a:lnTo>
                  <a:lnTo>
                    <a:pt x="102" y="299"/>
                  </a:lnTo>
                  <a:lnTo>
                    <a:pt x="89" y="295"/>
                  </a:lnTo>
                  <a:lnTo>
                    <a:pt x="77" y="290"/>
                  </a:lnTo>
                  <a:lnTo>
                    <a:pt x="72" y="286"/>
                  </a:lnTo>
                  <a:lnTo>
                    <a:pt x="68" y="281"/>
                  </a:lnTo>
                  <a:lnTo>
                    <a:pt x="64" y="276"/>
                  </a:lnTo>
                  <a:lnTo>
                    <a:pt x="62" y="271"/>
                  </a:lnTo>
                  <a:lnTo>
                    <a:pt x="62" y="271"/>
                  </a:lnTo>
                  <a:lnTo>
                    <a:pt x="56" y="254"/>
                  </a:lnTo>
                  <a:lnTo>
                    <a:pt x="55" y="238"/>
                  </a:lnTo>
                  <a:lnTo>
                    <a:pt x="55" y="221"/>
                  </a:lnTo>
                  <a:lnTo>
                    <a:pt x="55" y="204"/>
                  </a:lnTo>
                  <a:lnTo>
                    <a:pt x="55" y="204"/>
                  </a:lnTo>
                  <a:lnTo>
                    <a:pt x="54" y="161"/>
                  </a:lnTo>
                  <a:lnTo>
                    <a:pt x="50" y="118"/>
                  </a:lnTo>
                  <a:lnTo>
                    <a:pt x="47" y="7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27"/>
                  </a:lnTo>
                  <a:lnTo>
                    <a:pt x="49" y="21"/>
                  </a:lnTo>
                  <a:lnTo>
                    <a:pt x="47" y="16"/>
                  </a:lnTo>
                  <a:lnTo>
                    <a:pt x="46" y="10"/>
                  </a:lnTo>
                  <a:lnTo>
                    <a:pt x="42" y="6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9"/>
                  </a:lnTo>
                  <a:lnTo>
                    <a:pt x="3" y="13"/>
                  </a:lnTo>
                  <a:lnTo>
                    <a:pt x="2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48"/>
                  </a:lnTo>
                  <a:lnTo>
                    <a:pt x="0" y="77"/>
                  </a:lnTo>
                  <a:lnTo>
                    <a:pt x="2" y="104"/>
                  </a:lnTo>
                  <a:lnTo>
                    <a:pt x="4" y="131"/>
                  </a:lnTo>
                  <a:lnTo>
                    <a:pt x="4" y="131"/>
                  </a:lnTo>
                  <a:lnTo>
                    <a:pt x="5" y="148"/>
                  </a:lnTo>
                  <a:lnTo>
                    <a:pt x="7" y="163"/>
                  </a:lnTo>
                  <a:lnTo>
                    <a:pt x="7" y="197"/>
                  </a:lnTo>
                  <a:lnTo>
                    <a:pt x="8" y="230"/>
                  </a:lnTo>
                  <a:lnTo>
                    <a:pt x="9" y="246"/>
                  </a:lnTo>
                  <a:lnTo>
                    <a:pt x="12" y="263"/>
                  </a:lnTo>
                  <a:lnTo>
                    <a:pt x="12" y="263"/>
                  </a:lnTo>
                  <a:lnTo>
                    <a:pt x="15" y="274"/>
                  </a:lnTo>
                  <a:lnTo>
                    <a:pt x="19" y="285"/>
                  </a:lnTo>
                  <a:lnTo>
                    <a:pt x="24" y="295"/>
                  </a:lnTo>
                  <a:lnTo>
                    <a:pt x="29" y="303"/>
                  </a:lnTo>
                  <a:lnTo>
                    <a:pt x="36" y="311"/>
                  </a:lnTo>
                  <a:lnTo>
                    <a:pt x="43" y="318"/>
                  </a:lnTo>
                  <a:lnTo>
                    <a:pt x="51" y="324"/>
                  </a:lnTo>
                  <a:lnTo>
                    <a:pt x="59" y="329"/>
                  </a:lnTo>
                  <a:lnTo>
                    <a:pt x="68" y="333"/>
                  </a:lnTo>
                  <a:lnTo>
                    <a:pt x="79" y="337"/>
                  </a:lnTo>
                  <a:lnTo>
                    <a:pt x="98" y="344"/>
                  </a:lnTo>
                  <a:lnTo>
                    <a:pt x="121" y="348"/>
                  </a:lnTo>
                  <a:lnTo>
                    <a:pt x="143" y="350"/>
                  </a:lnTo>
                  <a:lnTo>
                    <a:pt x="143" y="350"/>
                  </a:lnTo>
                  <a:lnTo>
                    <a:pt x="164" y="353"/>
                  </a:lnTo>
                  <a:lnTo>
                    <a:pt x="185" y="354"/>
                  </a:lnTo>
                  <a:lnTo>
                    <a:pt x="206" y="353"/>
                  </a:lnTo>
                  <a:lnTo>
                    <a:pt x="227" y="350"/>
                  </a:lnTo>
                  <a:lnTo>
                    <a:pt x="236" y="349"/>
                  </a:lnTo>
                  <a:lnTo>
                    <a:pt x="245" y="345"/>
                  </a:lnTo>
                  <a:lnTo>
                    <a:pt x="253" y="341"/>
                  </a:lnTo>
                  <a:lnTo>
                    <a:pt x="262" y="336"/>
                  </a:lnTo>
                  <a:lnTo>
                    <a:pt x="268" y="328"/>
                  </a:lnTo>
                  <a:lnTo>
                    <a:pt x="275" y="320"/>
                  </a:lnTo>
                  <a:lnTo>
                    <a:pt x="281" y="311"/>
                  </a:lnTo>
                  <a:lnTo>
                    <a:pt x="285" y="301"/>
                  </a:lnTo>
                  <a:lnTo>
                    <a:pt x="285" y="301"/>
                  </a:lnTo>
                  <a:lnTo>
                    <a:pt x="291" y="286"/>
                  </a:lnTo>
                  <a:lnTo>
                    <a:pt x="295" y="271"/>
                  </a:lnTo>
                  <a:lnTo>
                    <a:pt x="297" y="256"/>
                  </a:lnTo>
                  <a:lnTo>
                    <a:pt x="300" y="240"/>
                  </a:lnTo>
                  <a:lnTo>
                    <a:pt x="301" y="208"/>
                  </a:lnTo>
                  <a:lnTo>
                    <a:pt x="302" y="174"/>
                  </a:lnTo>
                  <a:lnTo>
                    <a:pt x="301" y="141"/>
                  </a:lnTo>
                  <a:lnTo>
                    <a:pt x="298" y="108"/>
                  </a:lnTo>
                  <a:lnTo>
                    <a:pt x="297" y="76"/>
                  </a:lnTo>
                  <a:lnTo>
                    <a:pt x="297" y="44"/>
                  </a:lnTo>
                  <a:lnTo>
                    <a:pt x="297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6" name="Freeform 374"/>
            <p:cNvSpPr>
              <a:spLocks/>
            </p:cNvSpPr>
            <p:nvPr/>
          </p:nvSpPr>
          <p:spPr bwMode="auto">
            <a:xfrm>
              <a:off x="2630489" y="1373188"/>
              <a:ext cx="52388" cy="20638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63" y="0"/>
                </a:cxn>
                <a:cxn ang="0">
                  <a:pos x="40" y="2"/>
                </a:cxn>
                <a:cxn ang="0">
                  <a:pos x="28" y="3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1" y="7"/>
                </a:cxn>
                <a:cxn ang="0">
                  <a:pos x="7" y="10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33"/>
                </a:cxn>
                <a:cxn ang="0">
                  <a:pos x="4" y="41"/>
                </a:cxn>
                <a:cxn ang="0">
                  <a:pos x="7" y="44"/>
                </a:cxn>
                <a:cxn ang="0">
                  <a:pos x="10" y="46"/>
                </a:cxn>
                <a:cxn ang="0">
                  <a:pos x="14" y="49"/>
                </a:cxn>
                <a:cxn ang="0">
                  <a:pos x="19" y="50"/>
                </a:cxn>
                <a:cxn ang="0">
                  <a:pos x="23" y="50"/>
                </a:cxn>
                <a:cxn ang="0">
                  <a:pos x="28" y="50"/>
                </a:cxn>
                <a:cxn ang="0">
                  <a:pos x="28" y="50"/>
                </a:cxn>
                <a:cxn ang="0">
                  <a:pos x="38" y="47"/>
                </a:cxn>
                <a:cxn ang="0">
                  <a:pos x="48" y="46"/>
                </a:cxn>
                <a:cxn ang="0">
                  <a:pos x="68" y="46"/>
                </a:cxn>
                <a:cxn ang="0">
                  <a:pos x="110" y="47"/>
                </a:cxn>
                <a:cxn ang="0">
                  <a:pos x="110" y="47"/>
                </a:cxn>
                <a:cxn ang="0">
                  <a:pos x="116" y="47"/>
                </a:cxn>
                <a:cxn ang="0">
                  <a:pos x="121" y="45"/>
                </a:cxn>
                <a:cxn ang="0">
                  <a:pos x="125" y="44"/>
                </a:cxn>
                <a:cxn ang="0">
                  <a:pos x="127" y="41"/>
                </a:cxn>
                <a:cxn ang="0">
                  <a:pos x="130" y="37"/>
                </a:cxn>
                <a:cxn ang="0">
                  <a:pos x="131" y="33"/>
                </a:cxn>
                <a:cxn ang="0">
                  <a:pos x="133" y="25"/>
                </a:cxn>
                <a:cxn ang="0">
                  <a:pos x="131" y="16"/>
                </a:cxn>
                <a:cxn ang="0">
                  <a:pos x="130" y="12"/>
                </a:cxn>
                <a:cxn ang="0">
                  <a:pos x="127" y="10"/>
                </a:cxn>
                <a:cxn ang="0">
                  <a:pos x="125" y="6"/>
                </a:cxn>
                <a:cxn ang="0">
                  <a:pos x="121" y="4"/>
                </a:cxn>
                <a:cxn ang="0">
                  <a:pos x="116" y="2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33" h="50">
                  <a:moveTo>
                    <a:pt x="110" y="2"/>
                  </a:moveTo>
                  <a:lnTo>
                    <a:pt x="110" y="2"/>
                  </a:lnTo>
                  <a:lnTo>
                    <a:pt x="63" y="0"/>
                  </a:lnTo>
                  <a:lnTo>
                    <a:pt x="40" y="2"/>
                  </a:lnTo>
                  <a:lnTo>
                    <a:pt x="28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7" y="44"/>
                  </a:lnTo>
                  <a:lnTo>
                    <a:pt x="10" y="46"/>
                  </a:lnTo>
                  <a:lnTo>
                    <a:pt x="14" y="49"/>
                  </a:lnTo>
                  <a:lnTo>
                    <a:pt x="19" y="50"/>
                  </a:lnTo>
                  <a:lnTo>
                    <a:pt x="23" y="50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8" y="47"/>
                  </a:lnTo>
                  <a:lnTo>
                    <a:pt x="48" y="46"/>
                  </a:lnTo>
                  <a:lnTo>
                    <a:pt x="68" y="46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16" y="47"/>
                  </a:lnTo>
                  <a:lnTo>
                    <a:pt x="121" y="45"/>
                  </a:lnTo>
                  <a:lnTo>
                    <a:pt x="125" y="44"/>
                  </a:lnTo>
                  <a:lnTo>
                    <a:pt x="127" y="41"/>
                  </a:lnTo>
                  <a:lnTo>
                    <a:pt x="130" y="37"/>
                  </a:lnTo>
                  <a:lnTo>
                    <a:pt x="131" y="33"/>
                  </a:lnTo>
                  <a:lnTo>
                    <a:pt x="133" y="25"/>
                  </a:lnTo>
                  <a:lnTo>
                    <a:pt x="131" y="16"/>
                  </a:lnTo>
                  <a:lnTo>
                    <a:pt x="130" y="12"/>
                  </a:lnTo>
                  <a:lnTo>
                    <a:pt x="127" y="10"/>
                  </a:lnTo>
                  <a:lnTo>
                    <a:pt x="125" y="6"/>
                  </a:lnTo>
                  <a:lnTo>
                    <a:pt x="121" y="4"/>
                  </a:lnTo>
                  <a:lnTo>
                    <a:pt x="116" y="2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7" name="Freeform 375"/>
            <p:cNvSpPr>
              <a:spLocks/>
            </p:cNvSpPr>
            <p:nvPr/>
          </p:nvSpPr>
          <p:spPr bwMode="auto">
            <a:xfrm>
              <a:off x="2667001" y="1373188"/>
              <a:ext cx="122238" cy="166688"/>
            </a:xfrm>
            <a:custGeom>
              <a:avLst/>
              <a:gdLst/>
              <a:ahLst/>
              <a:cxnLst>
                <a:cxn ang="0">
                  <a:pos x="301" y="22"/>
                </a:cxn>
                <a:cxn ang="0">
                  <a:pos x="299" y="13"/>
                </a:cxn>
                <a:cxn ang="0">
                  <a:pos x="293" y="7"/>
                </a:cxn>
                <a:cxn ang="0">
                  <a:pos x="287" y="3"/>
                </a:cxn>
                <a:cxn ang="0">
                  <a:pos x="270" y="3"/>
                </a:cxn>
                <a:cxn ang="0">
                  <a:pos x="262" y="7"/>
                </a:cxn>
                <a:cxn ang="0">
                  <a:pos x="257" y="13"/>
                </a:cxn>
                <a:cxn ang="0">
                  <a:pos x="255" y="22"/>
                </a:cxn>
                <a:cxn ang="0">
                  <a:pos x="257" y="73"/>
                </a:cxn>
                <a:cxn ang="0">
                  <a:pos x="262" y="175"/>
                </a:cxn>
                <a:cxn ang="0">
                  <a:pos x="265" y="225"/>
                </a:cxn>
                <a:cxn ang="0">
                  <a:pos x="266" y="300"/>
                </a:cxn>
                <a:cxn ang="0">
                  <a:pos x="263" y="326"/>
                </a:cxn>
                <a:cxn ang="0">
                  <a:pos x="258" y="345"/>
                </a:cxn>
                <a:cxn ang="0">
                  <a:pos x="246" y="360"/>
                </a:cxn>
                <a:cxn ang="0">
                  <a:pos x="231" y="369"/>
                </a:cxn>
                <a:cxn ang="0">
                  <a:pos x="212" y="373"/>
                </a:cxn>
                <a:cxn ang="0">
                  <a:pos x="172" y="374"/>
                </a:cxn>
                <a:cxn ang="0">
                  <a:pos x="135" y="369"/>
                </a:cxn>
                <a:cxn ang="0">
                  <a:pos x="123" y="368"/>
                </a:cxn>
                <a:cxn ang="0">
                  <a:pos x="108" y="368"/>
                </a:cxn>
                <a:cxn ang="0">
                  <a:pos x="96" y="364"/>
                </a:cxn>
                <a:cxn ang="0">
                  <a:pos x="87" y="360"/>
                </a:cxn>
                <a:cxn ang="0">
                  <a:pos x="76" y="348"/>
                </a:cxn>
                <a:cxn ang="0">
                  <a:pos x="67" y="331"/>
                </a:cxn>
                <a:cxn ang="0">
                  <a:pos x="59" y="297"/>
                </a:cxn>
                <a:cxn ang="0">
                  <a:pos x="54" y="250"/>
                </a:cxn>
                <a:cxn ang="0">
                  <a:pos x="50" y="201"/>
                </a:cxn>
                <a:cxn ang="0">
                  <a:pos x="45" y="113"/>
                </a:cxn>
                <a:cxn ang="0">
                  <a:pos x="47" y="22"/>
                </a:cxn>
                <a:cxn ang="0">
                  <a:pos x="46" y="17"/>
                </a:cxn>
                <a:cxn ang="0">
                  <a:pos x="43" y="9"/>
                </a:cxn>
                <a:cxn ang="0">
                  <a:pos x="37" y="4"/>
                </a:cxn>
                <a:cxn ang="0">
                  <a:pos x="25" y="1"/>
                </a:cxn>
                <a:cxn ang="0">
                  <a:pos x="13" y="4"/>
                </a:cxn>
                <a:cxn ang="0">
                  <a:pos x="6" y="9"/>
                </a:cxn>
                <a:cxn ang="0">
                  <a:pos x="2" y="17"/>
                </a:cxn>
                <a:cxn ang="0">
                  <a:pos x="2" y="22"/>
                </a:cxn>
                <a:cxn ang="0">
                  <a:pos x="0" y="92"/>
                </a:cxn>
                <a:cxn ang="0">
                  <a:pos x="4" y="160"/>
                </a:cxn>
                <a:cxn ang="0">
                  <a:pos x="12" y="263"/>
                </a:cxn>
                <a:cxn ang="0">
                  <a:pos x="13" y="297"/>
                </a:cxn>
                <a:cxn ang="0">
                  <a:pos x="16" y="322"/>
                </a:cxn>
                <a:cxn ang="0">
                  <a:pos x="24" y="347"/>
                </a:cxn>
                <a:cxn ang="0">
                  <a:pos x="34" y="370"/>
                </a:cxn>
                <a:cxn ang="0">
                  <a:pos x="50" y="390"/>
                </a:cxn>
                <a:cxn ang="0">
                  <a:pos x="55" y="395"/>
                </a:cxn>
                <a:cxn ang="0">
                  <a:pos x="74" y="405"/>
                </a:cxn>
                <a:cxn ang="0">
                  <a:pos x="101" y="413"/>
                </a:cxn>
                <a:cxn ang="0">
                  <a:pos x="144" y="417"/>
                </a:cxn>
                <a:cxn ang="0">
                  <a:pos x="157" y="419"/>
                </a:cxn>
                <a:cxn ang="0">
                  <a:pos x="183" y="421"/>
                </a:cxn>
                <a:cxn ang="0">
                  <a:pos x="210" y="420"/>
                </a:cxn>
                <a:cxn ang="0">
                  <a:pos x="234" y="415"/>
                </a:cxn>
                <a:cxn ang="0">
                  <a:pos x="258" y="405"/>
                </a:cxn>
                <a:cxn ang="0">
                  <a:pos x="278" y="391"/>
                </a:cxn>
                <a:cxn ang="0">
                  <a:pos x="293" y="374"/>
                </a:cxn>
                <a:cxn ang="0">
                  <a:pos x="304" y="352"/>
                </a:cxn>
                <a:cxn ang="0">
                  <a:pos x="309" y="326"/>
                </a:cxn>
                <a:cxn ang="0">
                  <a:pos x="310" y="288"/>
                </a:cxn>
                <a:cxn ang="0">
                  <a:pos x="309" y="212"/>
                </a:cxn>
                <a:cxn ang="0">
                  <a:pos x="302" y="98"/>
                </a:cxn>
                <a:cxn ang="0">
                  <a:pos x="301" y="22"/>
                </a:cxn>
              </a:cxnLst>
              <a:rect l="0" t="0" r="r" b="b"/>
              <a:pathLst>
                <a:path w="310" h="421">
                  <a:moveTo>
                    <a:pt x="301" y="22"/>
                  </a:moveTo>
                  <a:lnTo>
                    <a:pt x="301" y="22"/>
                  </a:lnTo>
                  <a:lnTo>
                    <a:pt x="300" y="17"/>
                  </a:lnTo>
                  <a:lnTo>
                    <a:pt x="299" y="13"/>
                  </a:lnTo>
                  <a:lnTo>
                    <a:pt x="297" y="9"/>
                  </a:lnTo>
                  <a:lnTo>
                    <a:pt x="293" y="7"/>
                  </a:lnTo>
                  <a:lnTo>
                    <a:pt x="291" y="4"/>
                  </a:lnTo>
                  <a:lnTo>
                    <a:pt x="287" y="3"/>
                  </a:lnTo>
                  <a:lnTo>
                    <a:pt x="278" y="0"/>
                  </a:lnTo>
                  <a:lnTo>
                    <a:pt x="270" y="3"/>
                  </a:lnTo>
                  <a:lnTo>
                    <a:pt x="266" y="4"/>
                  </a:lnTo>
                  <a:lnTo>
                    <a:pt x="262" y="7"/>
                  </a:lnTo>
                  <a:lnTo>
                    <a:pt x="259" y="9"/>
                  </a:lnTo>
                  <a:lnTo>
                    <a:pt x="257" y="13"/>
                  </a:lnTo>
                  <a:lnTo>
                    <a:pt x="255" y="17"/>
                  </a:lnTo>
                  <a:lnTo>
                    <a:pt x="255" y="22"/>
                  </a:lnTo>
                  <a:lnTo>
                    <a:pt x="255" y="22"/>
                  </a:lnTo>
                  <a:lnTo>
                    <a:pt x="257" y="73"/>
                  </a:lnTo>
                  <a:lnTo>
                    <a:pt x="259" y="124"/>
                  </a:lnTo>
                  <a:lnTo>
                    <a:pt x="262" y="175"/>
                  </a:lnTo>
                  <a:lnTo>
                    <a:pt x="265" y="225"/>
                  </a:lnTo>
                  <a:lnTo>
                    <a:pt x="265" y="225"/>
                  </a:lnTo>
                  <a:lnTo>
                    <a:pt x="266" y="276"/>
                  </a:lnTo>
                  <a:lnTo>
                    <a:pt x="266" y="300"/>
                  </a:lnTo>
                  <a:lnTo>
                    <a:pt x="263" y="326"/>
                  </a:lnTo>
                  <a:lnTo>
                    <a:pt x="263" y="326"/>
                  </a:lnTo>
                  <a:lnTo>
                    <a:pt x="262" y="336"/>
                  </a:lnTo>
                  <a:lnTo>
                    <a:pt x="258" y="345"/>
                  </a:lnTo>
                  <a:lnTo>
                    <a:pt x="253" y="353"/>
                  </a:lnTo>
                  <a:lnTo>
                    <a:pt x="246" y="360"/>
                  </a:lnTo>
                  <a:lnTo>
                    <a:pt x="240" y="365"/>
                  </a:lnTo>
                  <a:lnTo>
                    <a:pt x="231" y="369"/>
                  </a:lnTo>
                  <a:lnTo>
                    <a:pt x="223" y="371"/>
                  </a:lnTo>
                  <a:lnTo>
                    <a:pt x="212" y="373"/>
                  </a:lnTo>
                  <a:lnTo>
                    <a:pt x="193" y="374"/>
                  </a:lnTo>
                  <a:lnTo>
                    <a:pt x="172" y="374"/>
                  </a:lnTo>
                  <a:lnTo>
                    <a:pt x="152" y="371"/>
                  </a:lnTo>
                  <a:lnTo>
                    <a:pt x="135" y="369"/>
                  </a:lnTo>
                  <a:lnTo>
                    <a:pt x="135" y="369"/>
                  </a:lnTo>
                  <a:lnTo>
                    <a:pt x="123" y="368"/>
                  </a:lnTo>
                  <a:lnTo>
                    <a:pt x="113" y="368"/>
                  </a:lnTo>
                  <a:lnTo>
                    <a:pt x="108" y="368"/>
                  </a:lnTo>
                  <a:lnTo>
                    <a:pt x="102" y="366"/>
                  </a:lnTo>
                  <a:lnTo>
                    <a:pt x="96" y="364"/>
                  </a:lnTo>
                  <a:lnTo>
                    <a:pt x="87" y="360"/>
                  </a:lnTo>
                  <a:lnTo>
                    <a:pt x="87" y="360"/>
                  </a:lnTo>
                  <a:lnTo>
                    <a:pt x="81" y="356"/>
                  </a:lnTo>
                  <a:lnTo>
                    <a:pt x="76" y="348"/>
                  </a:lnTo>
                  <a:lnTo>
                    <a:pt x="71" y="340"/>
                  </a:lnTo>
                  <a:lnTo>
                    <a:pt x="67" y="331"/>
                  </a:lnTo>
                  <a:lnTo>
                    <a:pt x="62" y="313"/>
                  </a:lnTo>
                  <a:lnTo>
                    <a:pt x="59" y="297"/>
                  </a:lnTo>
                  <a:lnTo>
                    <a:pt x="59" y="297"/>
                  </a:lnTo>
                  <a:lnTo>
                    <a:pt x="54" y="250"/>
                  </a:lnTo>
                  <a:lnTo>
                    <a:pt x="50" y="201"/>
                  </a:lnTo>
                  <a:lnTo>
                    <a:pt x="50" y="201"/>
                  </a:lnTo>
                  <a:lnTo>
                    <a:pt x="47" y="157"/>
                  </a:lnTo>
                  <a:lnTo>
                    <a:pt x="45" y="113"/>
                  </a:lnTo>
                  <a:lnTo>
                    <a:pt x="45" y="67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6" y="17"/>
                  </a:lnTo>
                  <a:lnTo>
                    <a:pt x="45" y="13"/>
                  </a:lnTo>
                  <a:lnTo>
                    <a:pt x="43" y="9"/>
                  </a:lnTo>
                  <a:lnTo>
                    <a:pt x="41" y="7"/>
                  </a:lnTo>
                  <a:lnTo>
                    <a:pt x="37" y="4"/>
                  </a:lnTo>
                  <a:lnTo>
                    <a:pt x="33" y="3"/>
                  </a:lnTo>
                  <a:lnTo>
                    <a:pt x="25" y="1"/>
                  </a:lnTo>
                  <a:lnTo>
                    <a:pt x="17" y="3"/>
                  </a:lnTo>
                  <a:lnTo>
                    <a:pt x="13" y="4"/>
                  </a:lnTo>
                  <a:lnTo>
                    <a:pt x="9" y="7"/>
                  </a:lnTo>
                  <a:lnTo>
                    <a:pt x="6" y="9"/>
                  </a:lnTo>
                  <a:lnTo>
                    <a:pt x="4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56"/>
                  </a:lnTo>
                  <a:lnTo>
                    <a:pt x="0" y="92"/>
                  </a:lnTo>
                  <a:lnTo>
                    <a:pt x="2" y="126"/>
                  </a:lnTo>
                  <a:lnTo>
                    <a:pt x="4" y="160"/>
                  </a:lnTo>
                  <a:lnTo>
                    <a:pt x="9" y="228"/>
                  </a:lnTo>
                  <a:lnTo>
                    <a:pt x="12" y="263"/>
                  </a:lnTo>
                  <a:lnTo>
                    <a:pt x="13" y="297"/>
                  </a:lnTo>
                  <a:lnTo>
                    <a:pt x="13" y="297"/>
                  </a:lnTo>
                  <a:lnTo>
                    <a:pt x="13" y="309"/>
                  </a:lnTo>
                  <a:lnTo>
                    <a:pt x="16" y="322"/>
                  </a:lnTo>
                  <a:lnTo>
                    <a:pt x="19" y="334"/>
                  </a:lnTo>
                  <a:lnTo>
                    <a:pt x="24" y="347"/>
                  </a:lnTo>
                  <a:lnTo>
                    <a:pt x="29" y="358"/>
                  </a:lnTo>
                  <a:lnTo>
                    <a:pt x="34" y="370"/>
                  </a:lnTo>
                  <a:lnTo>
                    <a:pt x="42" y="381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55" y="395"/>
                  </a:lnTo>
                  <a:lnTo>
                    <a:pt x="60" y="399"/>
                  </a:lnTo>
                  <a:lnTo>
                    <a:pt x="74" y="405"/>
                  </a:lnTo>
                  <a:lnTo>
                    <a:pt x="87" y="411"/>
                  </a:lnTo>
                  <a:lnTo>
                    <a:pt x="101" y="413"/>
                  </a:lnTo>
                  <a:lnTo>
                    <a:pt x="130" y="416"/>
                  </a:lnTo>
                  <a:lnTo>
                    <a:pt x="144" y="417"/>
                  </a:lnTo>
                  <a:lnTo>
                    <a:pt x="157" y="419"/>
                  </a:lnTo>
                  <a:lnTo>
                    <a:pt x="157" y="419"/>
                  </a:lnTo>
                  <a:lnTo>
                    <a:pt x="170" y="420"/>
                  </a:lnTo>
                  <a:lnTo>
                    <a:pt x="183" y="421"/>
                  </a:lnTo>
                  <a:lnTo>
                    <a:pt x="197" y="421"/>
                  </a:lnTo>
                  <a:lnTo>
                    <a:pt x="210" y="420"/>
                  </a:lnTo>
                  <a:lnTo>
                    <a:pt x="223" y="417"/>
                  </a:lnTo>
                  <a:lnTo>
                    <a:pt x="234" y="415"/>
                  </a:lnTo>
                  <a:lnTo>
                    <a:pt x="246" y="411"/>
                  </a:lnTo>
                  <a:lnTo>
                    <a:pt x="258" y="405"/>
                  </a:lnTo>
                  <a:lnTo>
                    <a:pt x="268" y="399"/>
                  </a:lnTo>
                  <a:lnTo>
                    <a:pt x="278" y="391"/>
                  </a:lnTo>
                  <a:lnTo>
                    <a:pt x="285" y="383"/>
                  </a:lnTo>
                  <a:lnTo>
                    <a:pt x="293" y="374"/>
                  </a:lnTo>
                  <a:lnTo>
                    <a:pt x="300" y="364"/>
                  </a:lnTo>
                  <a:lnTo>
                    <a:pt x="304" y="352"/>
                  </a:lnTo>
                  <a:lnTo>
                    <a:pt x="308" y="339"/>
                  </a:lnTo>
                  <a:lnTo>
                    <a:pt x="309" y="326"/>
                  </a:lnTo>
                  <a:lnTo>
                    <a:pt x="309" y="326"/>
                  </a:lnTo>
                  <a:lnTo>
                    <a:pt x="310" y="288"/>
                  </a:lnTo>
                  <a:lnTo>
                    <a:pt x="310" y="250"/>
                  </a:lnTo>
                  <a:lnTo>
                    <a:pt x="309" y="212"/>
                  </a:lnTo>
                  <a:lnTo>
                    <a:pt x="308" y="174"/>
                  </a:lnTo>
                  <a:lnTo>
                    <a:pt x="302" y="98"/>
                  </a:lnTo>
                  <a:lnTo>
                    <a:pt x="301" y="60"/>
                  </a:lnTo>
                  <a:lnTo>
                    <a:pt x="301" y="22"/>
                  </a:lnTo>
                  <a:lnTo>
                    <a:pt x="30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8" name="Freeform 376"/>
            <p:cNvSpPr>
              <a:spLocks/>
            </p:cNvSpPr>
            <p:nvPr/>
          </p:nvSpPr>
          <p:spPr bwMode="auto">
            <a:xfrm>
              <a:off x="2009776" y="1122363"/>
              <a:ext cx="414338" cy="409575"/>
            </a:xfrm>
            <a:custGeom>
              <a:avLst/>
              <a:gdLst/>
              <a:ahLst/>
              <a:cxnLst>
                <a:cxn ang="0">
                  <a:pos x="1028" y="278"/>
                </a:cxn>
                <a:cxn ang="0">
                  <a:pos x="975" y="197"/>
                </a:cxn>
                <a:cxn ang="0">
                  <a:pos x="860" y="98"/>
                </a:cxn>
                <a:cxn ang="0">
                  <a:pos x="745" y="40"/>
                </a:cxn>
                <a:cxn ang="0">
                  <a:pos x="576" y="2"/>
                </a:cxn>
                <a:cxn ang="0">
                  <a:pos x="458" y="4"/>
                </a:cxn>
                <a:cxn ang="0">
                  <a:pos x="279" y="53"/>
                </a:cxn>
                <a:cxn ang="0">
                  <a:pos x="186" y="110"/>
                </a:cxn>
                <a:cxn ang="0">
                  <a:pos x="76" y="212"/>
                </a:cxn>
                <a:cxn ang="0">
                  <a:pos x="41" y="274"/>
                </a:cxn>
                <a:cxn ang="0">
                  <a:pos x="2" y="445"/>
                </a:cxn>
                <a:cxn ang="0">
                  <a:pos x="4" y="543"/>
                </a:cxn>
                <a:cxn ang="0">
                  <a:pos x="21" y="616"/>
                </a:cxn>
                <a:cxn ang="0">
                  <a:pos x="55" y="721"/>
                </a:cxn>
                <a:cxn ang="0">
                  <a:pos x="151" y="860"/>
                </a:cxn>
                <a:cxn ang="0">
                  <a:pos x="279" y="971"/>
                </a:cxn>
                <a:cxn ang="0">
                  <a:pos x="436" y="1023"/>
                </a:cxn>
                <a:cxn ang="0">
                  <a:pos x="605" y="1030"/>
                </a:cxn>
                <a:cxn ang="0">
                  <a:pos x="694" y="1018"/>
                </a:cxn>
                <a:cxn ang="0">
                  <a:pos x="844" y="950"/>
                </a:cxn>
                <a:cxn ang="0">
                  <a:pos x="971" y="819"/>
                </a:cxn>
                <a:cxn ang="0">
                  <a:pos x="1038" y="649"/>
                </a:cxn>
                <a:cxn ang="0">
                  <a:pos x="1034" y="631"/>
                </a:cxn>
                <a:cxn ang="0">
                  <a:pos x="1004" y="623"/>
                </a:cxn>
                <a:cxn ang="0">
                  <a:pos x="993" y="637"/>
                </a:cxn>
                <a:cxn ang="0">
                  <a:pos x="949" y="763"/>
                </a:cxn>
                <a:cxn ang="0">
                  <a:pos x="895" y="848"/>
                </a:cxn>
                <a:cxn ang="0">
                  <a:pos x="826" y="909"/>
                </a:cxn>
                <a:cxn ang="0">
                  <a:pos x="686" y="969"/>
                </a:cxn>
                <a:cxn ang="0">
                  <a:pos x="559" y="990"/>
                </a:cxn>
                <a:cxn ang="0">
                  <a:pos x="402" y="969"/>
                </a:cxn>
                <a:cxn ang="0">
                  <a:pos x="291" y="921"/>
                </a:cxn>
                <a:cxn ang="0">
                  <a:pos x="196" y="845"/>
                </a:cxn>
                <a:cxn ang="0">
                  <a:pos x="93" y="694"/>
                </a:cxn>
                <a:cxn ang="0">
                  <a:pos x="64" y="607"/>
                </a:cxn>
                <a:cxn ang="0">
                  <a:pos x="49" y="462"/>
                </a:cxn>
                <a:cxn ang="0">
                  <a:pos x="63" y="356"/>
                </a:cxn>
                <a:cxn ang="0">
                  <a:pos x="92" y="272"/>
                </a:cxn>
                <a:cxn ang="0">
                  <a:pos x="151" y="199"/>
                </a:cxn>
                <a:cxn ang="0">
                  <a:pos x="268" y="110"/>
                </a:cxn>
                <a:cxn ang="0">
                  <a:pos x="363" y="68"/>
                </a:cxn>
                <a:cxn ang="0">
                  <a:pos x="533" y="46"/>
                </a:cxn>
                <a:cxn ang="0">
                  <a:pos x="663" y="63"/>
                </a:cxn>
                <a:cxn ang="0">
                  <a:pos x="786" y="109"/>
                </a:cxn>
                <a:cxn ang="0">
                  <a:pos x="882" y="172"/>
                </a:cxn>
                <a:cxn ang="0">
                  <a:pos x="954" y="246"/>
                </a:cxn>
                <a:cxn ang="0">
                  <a:pos x="997" y="321"/>
                </a:cxn>
                <a:cxn ang="0">
                  <a:pos x="1004" y="352"/>
                </a:cxn>
                <a:cxn ang="0">
                  <a:pos x="1032" y="364"/>
                </a:cxn>
                <a:cxn ang="0">
                  <a:pos x="1045" y="348"/>
                </a:cxn>
                <a:cxn ang="0">
                  <a:pos x="1044" y="330"/>
                </a:cxn>
              </a:cxnLst>
              <a:rect l="0" t="0" r="r" b="b"/>
              <a:pathLst>
                <a:path w="1047" h="1032">
                  <a:moveTo>
                    <a:pt x="1044" y="330"/>
                  </a:moveTo>
                  <a:lnTo>
                    <a:pt x="1044" y="330"/>
                  </a:lnTo>
                  <a:lnTo>
                    <a:pt x="1040" y="312"/>
                  </a:lnTo>
                  <a:lnTo>
                    <a:pt x="1035" y="295"/>
                  </a:lnTo>
                  <a:lnTo>
                    <a:pt x="1028" y="278"/>
                  </a:lnTo>
                  <a:lnTo>
                    <a:pt x="1021" y="261"/>
                  </a:lnTo>
                  <a:lnTo>
                    <a:pt x="1010" y="244"/>
                  </a:lnTo>
                  <a:lnTo>
                    <a:pt x="1000" y="228"/>
                  </a:lnTo>
                  <a:lnTo>
                    <a:pt x="988" y="212"/>
                  </a:lnTo>
                  <a:lnTo>
                    <a:pt x="975" y="197"/>
                  </a:lnTo>
                  <a:lnTo>
                    <a:pt x="962" y="182"/>
                  </a:lnTo>
                  <a:lnTo>
                    <a:pt x="947" y="168"/>
                  </a:lnTo>
                  <a:lnTo>
                    <a:pt x="919" y="142"/>
                  </a:lnTo>
                  <a:lnTo>
                    <a:pt x="890" y="119"/>
                  </a:lnTo>
                  <a:lnTo>
                    <a:pt x="860" y="98"/>
                  </a:lnTo>
                  <a:lnTo>
                    <a:pt x="860" y="98"/>
                  </a:lnTo>
                  <a:lnTo>
                    <a:pt x="841" y="87"/>
                  </a:lnTo>
                  <a:lnTo>
                    <a:pt x="823" y="76"/>
                  </a:lnTo>
                  <a:lnTo>
                    <a:pt x="784" y="57"/>
                  </a:lnTo>
                  <a:lnTo>
                    <a:pt x="745" y="40"/>
                  </a:lnTo>
                  <a:lnTo>
                    <a:pt x="703" y="27"/>
                  </a:lnTo>
                  <a:lnTo>
                    <a:pt x="661" y="15"/>
                  </a:lnTo>
                  <a:lnTo>
                    <a:pt x="618" y="7"/>
                  </a:lnTo>
                  <a:lnTo>
                    <a:pt x="597" y="4"/>
                  </a:lnTo>
                  <a:lnTo>
                    <a:pt x="576" y="2"/>
                  </a:lnTo>
                  <a:lnTo>
                    <a:pt x="554" y="0"/>
                  </a:lnTo>
                  <a:lnTo>
                    <a:pt x="533" y="0"/>
                  </a:lnTo>
                  <a:lnTo>
                    <a:pt x="533" y="0"/>
                  </a:lnTo>
                  <a:lnTo>
                    <a:pt x="495" y="2"/>
                  </a:lnTo>
                  <a:lnTo>
                    <a:pt x="458" y="4"/>
                  </a:lnTo>
                  <a:lnTo>
                    <a:pt x="420" y="8"/>
                  </a:lnTo>
                  <a:lnTo>
                    <a:pt x="384" y="16"/>
                  </a:lnTo>
                  <a:lnTo>
                    <a:pt x="348" y="25"/>
                  </a:lnTo>
                  <a:lnTo>
                    <a:pt x="313" y="37"/>
                  </a:lnTo>
                  <a:lnTo>
                    <a:pt x="279" y="53"/>
                  </a:lnTo>
                  <a:lnTo>
                    <a:pt x="262" y="61"/>
                  </a:lnTo>
                  <a:lnTo>
                    <a:pt x="246" y="70"/>
                  </a:lnTo>
                  <a:lnTo>
                    <a:pt x="246" y="70"/>
                  </a:lnTo>
                  <a:lnTo>
                    <a:pt x="216" y="89"/>
                  </a:lnTo>
                  <a:lnTo>
                    <a:pt x="186" y="110"/>
                  </a:lnTo>
                  <a:lnTo>
                    <a:pt x="156" y="132"/>
                  </a:lnTo>
                  <a:lnTo>
                    <a:pt x="127" y="157"/>
                  </a:lnTo>
                  <a:lnTo>
                    <a:pt x="101" y="183"/>
                  </a:lnTo>
                  <a:lnTo>
                    <a:pt x="88" y="198"/>
                  </a:lnTo>
                  <a:lnTo>
                    <a:pt x="76" y="212"/>
                  </a:lnTo>
                  <a:lnTo>
                    <a:pt x="66" y="227"/>
                  </a:lnTo>
                  <a:lnTo>
                    <a:pt x="57" y="242"/>
                  </a:lnTo>
                  <a:lnTo>
                    <a:pt x="49" y="258"/>
                  </a:lnTo>
                  <a:lnTo>
                    <a:pt x="41" y="274"/>
                  </a:lnTo>
                  <a:lnTo>
                    <a:pt x="41" y="274"/>
                  </a:lnTo>
                  <a:lnTo>
                    <a:pt x="28" y="309"/>
                  </a:lnTo>
                  <a:lnTo>
                    <a:pt x="17" y="346"/>
                  </a:lnTo>
                  <a:lnTo>
                    <a:pt x="8" y="385"/>
                  </a:lnTo>
                  <a:lnTo>
                    <a:pt x="3" y="425"/>
                  </a:lnTo>
                  <a:lnTo>
                    <a:pt x="2" y="445"/>
                  </a:lnTo>
                  <a:lnTo>
                    <a:pt x="0" y="465"/>
                  </a:lnTo>
                  <a:lnTo>
                    <a:pt x="0" y="484"/>
                  </a:lnTo>
                  <a:lnTo>
                    <a:pt x="0" y="504"/>
                  </a:lnTo>
                  <a:lnTo>
                    <a:pt x="2" y="524"/>
                  </a:lnTo>
                  <a:lnTo>
                    <a:pt x="4" y="543"/>
                  </a:lnTo>
                  <a:lnTo>
                    <a:pt x="8" y="561"/>
                  </a:lnTo>
                  <a:lnTo>
                    <a:pt x="13" y="578"/>
                  </a:lnTo>
                  <a:lnTo>
                    <a:pt x="13" y="578"/>
                  </a:lnTo>
                  <a:lnTo>
                    <a:pt x="17" y="598"/>
                  </a:lnTo>
                  <a:lnTo>
                    <a:pt x="21" y="616"/>
                  </a:lnTo>
                  <a:lnTo>
                    <a:pt x="29" y="652"/>
                  </a:lnTo>
                  <a:lnTo>
                    <a:pt x="33" y="669"/>
                  </a:lnTo>
                  <a:lnTo>
                    <a:pt x="38" y="686"/>
                  </a:lnTo>
                  <a:lnTo>
                    <a:pt x="45" y="704"/>
                  </a:lnTo>
                  <a:lnTo>
                    <a:pt x="55" y="721"/>
                  </a:lnTo>
                  <a:lnTo>
                    <a:pt x="55" y="721"/>
                  </a:lnTo>
                  <a:lnTo>
                    <a:pt x="77" y="756"/>
                  </a:lnTo>
                  <a:lnTo>
                    <a:pt x="101" y="792"/>
                  </a:lnTo>
                  <a:lnTo>
                    <a:pt x="151" y="860"/>
                  </a:lnTo>
                  <a:lnTo>
                    <a:pt x="151" y="860"/>
                  </a:lnTo>
                  <a:lnTo>
                    <a:pt x="173" y="887"/>
                  </a:lnTo>
                  <a:lnTo>
                    <a:pt x="198" y="912"/>
                  </a:lnTo>
                  <a:lnTo>
                    <a:pt x="223" y="934"/>
                  </a:lnTo>
                  <a:lnTo>
                    <a:pt x="250" y="954"/>
                  </a:lnTo>
                  <a:lnTo>
                    <a:pt x="279" y="971"/>
                  </a:lnTo>
                  <a:lnTo>
                    <a:pt x="308" y="985"/>
                  </a:lnTo>
                  <a:lnTo>
                    <a:pt x="339" y="998"/>
                  </a:lnTo>
                  <a:lnTo>
                    <a:pt x="370" y="1009"/>
                  </a:lnTo>
                  <a:lnTo>
                    <a:pt x="403" y="1017"/>
                  </a:lnTo>
                  <a:lnTo>
                    <a:pt x="436" y="1023"/>
                  </a:lnTo>
                  <a:lnTo>
                    <a:pt x="469" y="1028"/>
                  </a:lnTo>
                  <a:lnTo>
                    <a:pt x="503" y="1031"/>
                  </a:lnTo>
                  <a:lnTo>
                    <a:pt x="537" y="1032"/>
                  </a:lnTo>
                  <a:lnTo>
                    <a:pt x="571" y="1032"/>
                  </a:lnTo>
                  <a:lnTo>
                    <a:pt x="605" y="1030"/>
                  </a:lnTo>
                  <a:lnTo>
                    <a:pt x="639" y="1027"/>
                  </a:lnTo>
                  <a:lnTo>
                    <a:pt x="639" y="1027"/>
                  </a:lnTo>
                  <a:lnTo>
                    <a:pt x="657" y="1024"/>
                  </a:lnTo>
                  <a:lnTo>
                    <a:pt x="675" y="1022"/>
                  </a:lnTo>
                  <a:lnTo>
                    <a:pt x="694" y="1018"/>
                  </a:lnTo>
                  <a:lnTo>
                    <a:pt x="712" y="1013"/>
                  </a:lnTo>
                  <a:lnTo>
                    <a:pt x="747" y="1001"/>
                  </a:lnTo>
                  <a:lnTo>
                    <a:pt x="781" y="986"/>
                  </a:lnTo>
                  <a:lnTo>
                    <a:pt x="814" y="969"/>
                  </a:lnTo>
                  <a:lnTo>
                    <a:pt x="844" y="950"/>
                  </a:lnTo>
                  <a:lnTo>
                    <a:pt x="874" y="928"/>
                  </a:lnTo>
                  <a:lnTo>
                    <a:pt x="900" y="904"/>
                  </a:lnTo>
                  <a:lnTo>
                    <a:pt x="926" y="878"/>
                  </a:lnTo>
                  <a:lnTo>
                    <a:pt x="950" y="849"/>
                  </a:lnTo>
                  <a:lnTo>
                    <a:pt x="971" y="819"/>
                  </a:lnTo>
                  <a:lnTo>
                    <a:pt x="989" y="788"/>
                  </a:lnTo>
                  <a:lnTo>
                    <a:pt x="1005" y="755"/>
                  </a:lnTo>
                  <a:lnTo>
                    <a:pt x="1019" y="721"/>
                  </a:lnTo>
                  <a:lnTo>
                    <a:pt x="1030" y="686"/>
                  </a:lnTo>
                  <a:lnTo>
                    <a:pt x="1038" y="649"/>
                  </a:lnTo>
                  <a:lnTo>
                    <a:pt x="1038" y="649"/>
                  </a:lnTo>
                  <a:lnTo>
                    <a:pt x="1038" y="644"/>
                  </a:lnTo>
                  <a:lnTo>
                    <a:pt x="1038" y="640"/>
                  </a:lnTo>
                  <a:lnTo>
                    <a:pt x="1036" y="635"/>
                  </a:lnTo>
                  <a:lnTo>
                    <a:pt x="1034" y="631"/>
                  </a:lnTo>
                  <a:lnTo>
                    <a:pt x="1027" y="626"/>
                  </a:lnTo>
                  <a:lnTo>
                    <a:pt x="1019" y="622"/>
                  </a:lnTo>
                  <a:lnTo>
                    <a:pt x="1011" y="620"/>
                  </a:lnTo>
                  <a:lnTo>
                    <a:pt x="1008" y="622"/>
                  </a:lnTo>
                  <a:lnTo>
                    <a:pt x="1004" y="623"/>
                  </a:lnTo>
                  <a:lnTo>
                    <a:pt x="1000" y="626"/>
                  </a:lnTo>
                  <a:lnTo>
                    <a:pt x="997" y="628"/>
                  </a:lnTo>
                  <a:lnTo>
                    <a:pt x="996" y="632"/>
                  </a:lnTo>
                  <a:lnTo>
                    <a:pt x="993" y="637"/>
                  </a:lnTo>
                  <a:lnTo>
                    <a:pt x="993" y="637"/>
                  </a:lnTo>
                  <a:lnTo>
                    <a:pt x="988" y="663"/>
                  </a:lnTo>
                  <a:lnTo>
                    <a:pt x="980" y="690"/>
                  </a:lnTo>
                  <a:lnTo>
                    <a:pt x="971" y="714"/>
                  </a:lnTo>
                  <a:lnTo>
                    <a:pt x="960" y="739"/>
                  </a:lnTo>
                  <a:lnTo>
                    <a:pt x="949" y="763"/>
                  </a:lnTo>
                  <a:lnTo>
                    <a:pt x="936" y="785"/>
                  </a:lnTo>
                  <a:lnTo>
                    <a:pt x="922" y="809"/>
                  </a:lnTo>
                  <a:lnTo>
                    <a:pt x="907" y="832"/>
                  </a:lnTo>
                  <a:lnTo>
                    <a:pt x="907" y="832"/>
                  </a:lnTo>
                  <a:lnTo>
                    <a:pt x="895" y="848"/>
                  </a:lnTo>
                  <a:lnTo>
                    <a:pt x="883" y="862"/>
                  </a:lnTo>
                  <a:lnTo>
                    <a:pt x="870" y="875"/>
                  </a:lnTo>
                  <a:lnTo>
                    <a:pt x="856" y="887"/>
                  </a:lnTo>
                  <a:lnTo>
                    <a:pt x="841" y="899"/>
                  </a:lnTo>
                  <a:lnTo>
                    <a:pt x="826" y="909"/>
                  </a:lnTo>
                  <a:lnTo>
                    <a:pt x="809" y="920"/>
                  </a:lnTo>
                  <a:lnTo>
                    <a:pt x="793" y="929"/>
                  </a:lnTo>
                  <a:lnTo>
                    <a:pt x="758" y="945"/>
                  </a:lnTo>
                  <a:lnTo>
                    <a:pt x="722" y="958"/>
                  </a:lnTo>
                  <a:lnTo>
                    <a:pt x="686" y="969"/>
                  </a:lnTo>
                  <a:lnTo>
                    <a:pt x="650" y="980"/>
                  </a:lnTo>
                  <a:lnTo>
                    <a:pt x="650" y="980"/>
                  </a:lnTo>
                  <a:lnTo>
                    <a:pt x="622" y="985"/>
                  </a:lnTo>
                  <a:lnTo>
                    <a:pt x="590" y="989"/>
                  </a:lnTo>
                  <a:lnTo>
                    <a:pt x="559" y="990"/>
                  </a:lnTo>
                  <a:lnTo>
                    <a:pt x="525" y="990"/>
                  </a:lnTo>
                  <a:lnTo>
                    <a:pt x="492" y="989"/>
                  </a:lnTo>
                  <a:lnTo>
                    <a:pt x="459" y="984"/>
                  </a:lnTo>
                  <a:lnTo>
                    <a:pt x="429" y="979"/>
                  </a:lnTo>
                  <a:lnTo>
                    <a:pt x="402" y="969"/>
                  </a:lnTo>
                  <a:lnTo>
                    <a:pt x="402" y="969"/>
                  </a:lnTo>
                  <a:lnTo>
                    <a:pt x="372" y="959"/>
                  </a:lnTo>
                  <a:lnTo>
                    <a:pt x="343" y="949"/>
                  </a:lnTo>
                  <a:lnTo>
                    <a:pt x="317" y="935"/>
                  </a:lnTo>
                  <a:lnTo>
                    <a:pt x="291" y="921"/>
                  </a:lnTo>
                  <a:lnTo>
                    <a:pt x="266" y="905"/>
                  </a:lnTo>
                  <a:lnTo>
                    <a:pt x="242" y="888"/>
                  </a:lnTo>
                  <a:lnTo>
                    <a:pt x="219" y="867"/>
                  </a:lnTo>
                  <a:lnTo>
                    <a:pt x="196" y="845"/>
                  </a:lnTo>
                  <a:lnTo>
                    <a:pt x="196" y="845"/>
                  </a:lnTo>
                  <a:lnTo>
                    <a:pt x="173" y="818"/>
                  </a:lnTo>
                  <a:lnTo>
                    <a:pt x="151" y="788"/>
                  </a:lnTo>
                  <a:lnTo>
                    <a:pt x="130" y="758"/>
                  </a:lnTo>
                  <a:lnTo>
                    <a:pt x="110" y="726"/>
                  </a:lnTo>
                  <a:lnTo>
                    <a:pt x="93" y="694"/>
                  </a:lnTo>
                  <a:lnTo>
                    <a:pt x="85" y="677"/>
                  </a:lnTo>
                  <a:lnTo>
                    <a:pt x="79" y="660"/>
                  </a:lnTo>
                  <a:lnTo>
                    <a:pt x="72" y="643"/>
                  </a:lnTo>
                  <a:lnTo>
                    <a:pt x="68" y="626"/>
                  </a:lnTo>
                  <a:lnTo>
                    <a:pt x="64" y="607"/>
                  </a:lnTo>
                  <a:lnTo>
                    <a:pt x="62" y="590"/>
                  </a:lnTo>
                  <a:lnTo>
                    <a:pt x="62" y="590"/>
                  </a:lnTo>
                  <a:lnTo>
                    <a:pt x="53" y="526"/>
                  </a:lnTo>
                  <a:lnTo>
                    <a:pt x="50" y="495"/>
                  </a:lnTo>
                  <a:lnTo>
                    <a:pt x="49" y="462"/>
                  </a:lnTo>
                  <a:lnTo>
                    <a:pt x="49" y="462"/>
                  </a:lnTo>
                  <a:lnTo>
                    <a:pt x="50" y="444"/>
                  </a:lnTo>
                  <a:lnTo>
                    <a:pt x="51" y="427"/>
                  </a:lnTo>
                  <a:lnTo>
                    <a:pt x="57" y="391"/>
                  </a:lnTo>
                  <a:lnTo>
                    <a:pt x="63" y="356"/>
                  </a:lnTo>
                  <a:lnTo>
                    <a:pt x="72" y="322"/>
                  </a:lnTo>
                  <a:lnTo>
                    <a:pt x="72" y="322"/>
                  </a:lnTo>
                  <a:lnTo>
                    <a:pt x="77" y="305"/>
                  </a:lnTo>
                  <a:lnTo>
                    <a:pt x="84" y="288"/>
                  </a:lnTo>
                  <a:lnTo>
                    <a:pt x="92" y="272"/>
                  </a:lnTo>
                  <a:lnTo>
                    <a:pt x="102" y="257"/>
                  </a:lnTo>
                  <a:lnTo>
                    <a:pt x="113" y="241"/>
                  </a:lnTo>
                  <a:lnTo>
                    <a:pt x="125" y="227"/>
                  </a:lnTo>
                  <a:lnTo>
                    <a:pt x="138" y="212"/>
                  </a:lnTo>
                  <a:lnTo>
                    <a:pt x="151" y="199"/>
                  </a:lnTo>
                  <a:lnTo>
                    <a:pt x="179" y="174"/>
                  </a:lnTo>
                  <a:lnTo>
                    <a:pt x="210" y="151"/>
                  </a:lnTo>
                  <a:lnTo>
                    <a:pt x="240" y="130"/>
                  </a:lnTo>
                  <a:lnTo>
                    <a:pt x="268" y="110"/>
                  </a:lnTo>
                  <a:lnTo>
                    <a:pt x="268" y="110"/>
                  </a:lnTo>
                  <a:lnTo>
                    <a:pt x="283" y="101"/>
                  </a:lnTo>
                  <a:lnTo>
                    <a:pt x="299" y="93"/>
                  </a:lnTo>
                  <a:lnTo>
                    <a:pt x="314" y="85"/>
                  </a:lnTo>
                  <a:lnTo>
                    <a:pt x="330" y="79"/>
                  </a:lnTo>
                  <a:lnTo>
                    <a:pt x="363" y="68"/>
                  </a:lnTo>
                  <a:lnTo>
                    <a:pt x="395" y="59"/>
                  </a:lnTo>
                  <a:lnTo>
                    <a:pt x="429" y="53"/>
                  </a:lnTo>
                  <a:lnTo>
                    <a:pt x="465" y="49"/>
                  </a:lnTo>
                  <a:lnTo>
                    <a:pt x="499" y="46"/>
                  </a:lnTo>
                  <a:lnTo>
                    <a:pt x="533" y="46"/>
                  </a:lnTo>
                  <a:lnTo>
                    <a:pt x="533" y="46"/>
                  </a:lnTo>
                  <a:lnTo>
                    <a:pt x="565" y="47"/>
                  </a:lnTo>
                  <a:lnTo>
                    <a:pt x="598" y="50"/>
                  </a:lnTo>
                  <a:lnTo>
                    <a:pt x="631" y="55"/>
                  </a:lnTo>
                  <a:lnTo>
                    <a:pt x="663" y="63"/>
                  </a:lnTo>
                  <a:lnTo>
                    <a:pt x="695" y="72"/>
                  </a:lnTo>
                  <a:lnTo>
                    <a:pt x="726" y="83"/>
                  </a:lnTo>
                  <a:lnTo>
                    <a:pt x="756" y="96"/>
                  </a:lnTo>
                  <a:lnTo>
                    <a:pt x="786" y="109"/>
                  </a:lnTo>
                  <a:lnTo>
                    <a:pt x="786" y="109"/>
                  </a:lnTo>
                  <a:lnTo>
                    <a:pt x="820" y="127"/>
                  </a:lnTo>
                  <a:lnTo>
                    <a:pt x="836" y="138"/>
                  </a:lnTo>
                  <a:lnTo>
                    <a:pt x="852" y="148"/>
                  </a:lnTo>
                  <a:lnTo>
                    <a:pt x="868" y="160"/>
                  </a:lnTo>
                  <a:lnTo>
                    <a:pt x="882" y="172"/>
                  </a:lnTo>
                  <a:lnTo>
                    <a:pt x="896" y="183"/>
                  </a:lnTo>
                  <a:lnTo>
                    <a:pt x="909" y="198"/>
                  </a:lnTo>
                  <a:lnTo>
                    <a:pt x="909" y="198"/>
                  </a:lnTo>
                  <a:lnTo>
                    <a:pt x="939" y="229"/>
                  </a:lnTo>
                  <a:lnTo>
                    <a:pt x="954" y="246"/>
                  </a:lnTo>
                  <a:lnTo>
                    <a:pt x="967" y="263"/>
                  </a:lnTo>
                  <a:lnTo>
                    <a:pt x="980" y="282"/>
                  </a:lnTo>
                  <a:lnTo>
                    <a:pt x="989" y="301"/>
                  </a:lnTo>
                  <a:lnTo>
                    <a:pt x="993" y="312"/>
                  </a:lnTo>
                  <a:lnTo>
                    <a:pt x="997" y="321"/>
                  </a:lnTo>
                  <a:lnTo>
                    <a:pt x="1000" y="331"/>
                  </a:lnTo>
                  <a:lnTo>
                    <a:pt x="1001" y="343"/>
                  </a:lnTo>
                  <a:lnTo>
                    <a:pt x="1001" y="343"/>
                  </a:lnTo>
                  <a:lnTo>
                    <a:pt x="1001" y="348"/>
                  </a:lnTo>
                  <a:lnTo>
                    <a:pt x="1004" y="352"/>
                  </a:lnTo>
                  <a:lnTo>
                    <a:pt x="1006" y="356"/>
                  </a:lnTo>
                  <a:lnTo>
                    <a:pt x="1009" y="359"/>
                  </a:lnTo>
                  <a:lnTo>
                    <a:pt x="1017" y="363"/>
                  </a:lnTo>
                  <a:lnTo>
                    <a:pt x="1025" y="365"/>
                  </a:lnTo>
                  <a:lnTo>
                    <a:pt x="1032" y="364"/>
                  </a:lnTo>
                  <a:lnTo>
                    <a:pt x="1036" y="361"/>
                  </a:lnTo>
                  <a:lnTo>
                    <a:pt x="1039" y="359"/>
                  </a:lnTo>
                  <a:lnTo>
                    <a:pt x="1043" y="356"/>
                  </a:lnTo>
                  <a:lnTo>
                    <a:pt x="1044" y="352"/>
                  </a:lnTo>
                  <a:lnTo>
                    <a:pt x="1045" y="348"/>
                  </a:lnTo>
                  <a:lnTo>
                    <a:pt x="1047" y="343"/>
                  </a:lnTo>
                  <a:lnTo>
                    <a:pt x="1047" y="339"/>
                  </a:lnTo>
                  <a:lnTo>
                    <a:pt x="1047" y="339"/>
                  </a:lnTo>
                  <a:lnTo>
                    <a:pt x="1045" y="334"/>
                  </a:lnTo>
                  <a:lnTo>
                    <a:pt x="1044" y="330"/>
                  </a:lnTo>
                  <a:lnTo>
                    <a:pt x="1044" y="3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9" name="Freeform 377"/>
            <p:cNvSpPr>
              <a:spLocks noEditPoints="1"/>
            </p:cNvSpPr>
            <p:nvPr/>
          </p:nvSpPr>
          <p:spPr bwMode="auto">
            <a:xfrm>
              <a:off x="2130426" y="1239838"/>
              <a:ext cx="184150" cy="166688"/>
            </a:xfrm>
            <a:custGeom>
              <a:avLst/>
              <a:gdLst/>
              <a:ahLst/>
              <a:cxnLst>
                <a:cxn ang="0">
                  <a:pos x="397" y="75"/>
                </a:cxn>
                <a:cxn ang="0">
                  <a:pos x="335" y="26"/>
                </a:cxn>
                <a:cxn ang="0">
                  <a:pos x="315" y="17"/>
                </a:cxn>
                <a:cxn ang="0">
                  <a:pos x="255" y="3"/>
                </a:cxn>
                <a:cxn ang="0">
                  <a:pos x="243" y="0"/>
                </a:cxn>
                <a:cxn ang="0">
                  <a:pos x="242" y="0"/>
                </a:cxn>
                <a:cxn ang="0">
                  <a:pos x="214" y="0"/>
                </a:cxn>
                <a:cxn ang="0">
                  <a:pos x="153" y="11"/>
                </a:cxn>
                <a:cxn ang="0">
                  <a:pos x="97" y="33"/>
                </a:cxn>
                <a:cxn ang="0">
                  <a:pos x="51" y="70"/>
                </a:cxn>
                <a:cxn ang="0">
                  <a:pos x="17" y="118"/>
                </a:cxn>
                <a:cxn ang="0">
                  <a:pos x="1" y="179"/>
                </a:cxn>
                <a:cxn ang="0">
                  <a:pos x="0" y="230"/>
                </a:cxn>
                <a:cxn ang="0">
                  <a:pos x="13" y="292"/>
                </a:cxn>
                <a:cxn ang="0">
                  <a:pos x="51" y="352"/>
                </a:cxn>
                <a:cxn ang="0">
                  <a:pos x="69" y="370"/>
                </a:cxn>
                <a:cxn ang="0">
                  <a:pos x="99" y="391"/>
                </a:cxn>
                <a:cxn ang="0">
                  <a:pos x="158" y="412"/>
                </a:cxn>
                <a:cxn ang="0">
                  <a:pos x="233" y="419"/>
                </a:cxn>
                <a:cxn ang="0">
                  <a:pos x="282" y="416"/>
                </a:cxn>
                <a:cxn ang="0">
                  <a:pos x="348" y="400"/>
                </a:cxn>
                <a:cxn ang="0">
                  <a:pos x="407" y="359"/>
                </a:cxn>
                <a:cxn ang="0">
                  <a:pos x="431" y="329"/>
                </a:cxn>
                <a:cxn ang="0">
                  <a:pos x="456" y="278"/>
                </a:cxn>
                <a:cxn ang="0">
                  <a:pos x="464" y="221"/>
                </a:cxn>
                <a:cxn ang="0">
                  <a:pos x="462" y="183"/>
                </a:cxn>
                <a:cxn ang="0">
                  <a:pos x="447" y="138"/>
                </a:cxn>
                <a:cxn ang="0">
                  <a:pos x="416" y="94"/>
                </a:cxn>
                <a:cxn ang="0">
                  <a:pos x="399" y="293"/>
                </a:cxn>
                <a:cxn ang="0">
                  <a:pos x="361" y="338"/>
                </a:cxn>
                <a:cxn ang="0">
                  <a:pos x="311" y="365"/>
                </a:cxn>
                <a:cxn ang="0">
                  <a:pos x="272" y="373"/>
                </a:cxn>
                <a:cxn ang="0">
                  <a:pos x="193" y="372"/>
                </a:cxn>
                <a:cxn ang="0">
                  <a:pos x="136" y="357"/>
                </a:cxn>
                <a:cxn ang="0">
                  <a:pos x="99" y="332"/>
                </a:cxn>
                <a:cxn ang="0">
                  <a:pos x="76" y="309"/>
                </a:cxn>
                <a:cxn ang="0">
                  <a:pos x="60" y="281"/>
                </a:cxn>
                <a:cxn ang="0">
                  <a:pos x="46" y="219"/>
                </a:cxn>
                <a:cxn ang="0">
                  <a:pos x="47" y="176"/>
                </a:cxn>
                <a:cxn ang="0">
                  <a:pos x="64" y="127"/>
                </a:cxn>
                <a:cxn ang="0">
                  <a:pos x="95" y="90"/>
                </a:cxn>
                <a:cxn ang="0">
                  <a:pos x="137" y="64"/>
                </a:cxn>
                <a:cxn ang="0">
                  <a:pos x="186" y="50"/>
                </a:cxn>
                <a:cxn ang="0">
                  <a:pos x="237" y="46"/>
                </a:cxn>
                <a:cxn ang="0">
                  <a:pos x="293" y="62"/>
                </a:cxn>
                <a:cxn ang="0">
                  <a:pos x="333" y="81"/>
                </a:cxn>
                <a:cxn ang="0">
                  <a:pos x="361" y="104"/>
                </a:cxn>
                <a:cxn ang="0">
                  <a:pos x="392" y="142"/>
                </a:cxn>
                <a:cxn ang="0">
                  <a:pos x="400" y="157"/>
                </a:cxn>
                <a:cxn ang="0">
                  <a:pos x="416" y="176"/>
                </a:cxn>
                <a:cxn ang="0">
                  <a:pos x="421" y="185"/>
                </a:cxn>
                <a:cxn ang="0">
                  <a:pos x="421" y="216"/>
                </a:cxn>
                <a:cxn ang="0">
                  <a:pos x="408" y="271"/>
                </a:cxn>
                <a:cxn ang="0">
                  <a:pos x="399" y="293"/>
                </a:cxn>
              </a:cxnLst>
              <a:rect l="0" t="0" r="r" b="b"/>
              <a:pathLst>
                <a:path w="464" h="419">
                  <a:moveTo>
                    <a:pt x="416" y="94"/>
                  </a:moveTo>
                  <a:lnTo>
                    <a:pt x="416" y="94"/>
                  </a:lnTo>
                  <a:lnTo>
                    <a:pt x="397" y="75"/>
                  </a:lnTo>
                  <a:lnTo>
                    <a:pt x="378" y="58"/>
                  </a:lnTo>
                  <a:lnTo>
                    <a:pt x="357" y="41"/>
                  </a:lnTo>
                  <a:lnTo>
                    <a:pt x="335" y="26"/>
                  </a:lnTo>
                  <a:lnTo>
                    <a:pt x="335" y="26"/>
                  </a:lnTo>
                  <a:lnTo>
                    <a:pt x="325" y="21"/>
                  </a:lnTo>
                  <a:lnTo>
                    <a:pt x="315" y="17"/>
                  </a:lnTo>
                  <a:lnTo>
                    <a:pt x="295" y="12"/>
                  </a:lnTo>
                  <a:lnTo>
                    <a:pt x="276" y="8"/>
                  </a:lnTo>
                  <a:lnTo>
                    <a:pt x="255" y="3"/>
                  </a:lnTo>
                  <a:lnTo>
                    <a:pt x="255" y="3"/>
                  </a:lnTo>
                  <a:lnTo>
                    <a:pt x="250" y="2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14" y="0"/>
                  </a:lnTo>
                  <a:lnTo>
                    <a:pt x="193" y="3"/>
                  </a:lnTo>
                  <a:lnTo>
                    <a:pt x="172" y="5"/>
                  </a:lnTo>
                  <a:lnTo>
                    <a:pt x="153" y="11"/>
                  </a:lnTo>
                  <a:lnTo>
                    <a:pt x="133" y="16"/>
                  </a:lnTo>
                  <a:lnTo>
                    <a:pt x="115" y="24"/>
                  </a:lnTo>
                  <a:lnTo>
                    <a:pt x="97" y="33"/>
                  </a:lnTo>
                  <a:lnTo>
                    <a:pt x="80" y="43"/>
                  </a:lnTo>
                  <a:lnTo>
                    <a:pt x="64" y="55"/>
                  </a:lnTo>
                  <a:lnTo>
                    <a:pt x="51" y="70"/>
                  </a:lnTo>
                  <a:lnTo>
                    <a:pt x="38" y="84"/>
                  </a:lnTo>
                  <a:lnTo>
                    <a:pt x="26" y="100"/>
                  </a:lnTo>
                  <a:lnTo>
                    <a:pt x="17" y="118"/>
                  </a:lnTo>
                  <a:lnTo>
                    <a:pt x="9" y="138"/>
                  </a:lnTo>
                  <a:lnTo>
                    <a:pt x="4" y="159"/>
                  </a:lnTo>
                  <a:lnTo>
                    <a:pt x="1" y="179"/>
                  </a:lnTo>
                  <a:lnTo>
                    <a:pt x="1" y="179"/>
                  </a:lnTo>
                  <a:lnTo>
                    <a:pt x="0" y="207"/>
                  </a:lnTo>
                  <a:lnTo>
                    <a:pt x="0" y="230"/>
                  </a:lnTo>
                  <a:lnTo>
                    <a:pt x="2" y="251"/>
                  </a:lnTo>
                  <a:lnTo>
                    <a:pt x="6" y="272"/>
                  </a:lnTo>
                  <a:lnTo>
                    <a:pt x="13" y="292"/>
                  </a:lnTo>
                  <a:lnTo>
                    <a:pt x="23" y="312"/>
                  </a:lnTo>
                  <a:lnTo>
                    <a:pt x="35" y="331"/>
                  </a:lnTo>
                  <a:lnTo>
                    <a:pt x="51" y="352"/>
                  </a:lnTo>
                  <a:lnTo>
                    <a:pt x="51" y="352"/>
                  </a:lnTo>
                  <a:lnTo>
                    <a:pt x="60" y="363"/>
                  </a:lnTo>
                  <a:lnTo>
                    <a:pt x="69" y="370"/>
                  </a:lnTo>
                  <a:lnTo>
                    <a:pt x="78" y="378"/>
                  </a:lnTo>
                  <a:lnTo>
                    <a:pt x="89" y="385"/>
                  </a:lnTo>
                  <a:lnTo>
                    <a:pt x="99" y="391"/>
                  </a:lnTo>
                  <a:lnTo>
                    <a:pt x="111" y="397"/>
                  </a:lnTo>
                  <a:lnTo>
                    <a:pt x="134" y="406"/>
                  </a:lnTo>
                  <a:lnTo>
                    <a:pt x="158" y="412"/>
                  </a:lnTo>
                  <a:lnTo>
                    <a:pt x="183" y="416"/>
                  </a:lnTo>
                  <a:lnTo>
                    <a:pt x="208" y="417"/>
                  </a:lnTo>
                  <a:lnTo>
                    <a:pt x="233" y="419"/>
                  </a:lnTo>
                  <a:lnTo>
                    <a:pt x="233" y="419"/>
                  </a:lnTo>
                  <a:lnTo>
                    <a:pt x="257" y="419"/>
                  </a:lnTo>
                  <a:lnTo>
                    <a:pt x="282" y="416"/>
                  </a:lnTo>
                  <a:lnTo>
                    <a:pt x="305" y="414"/>
                  </a:lnTo>
                  <a:lnTo>
                    <a:pt x="327" y="408"/>
                  </a:lnTo>
                  <a:lnTo>
                    <a:pt x="348" y="400"/>
                  </a:lnTo>
                  <a:lnTo>
                    <a:pt x="367" y="390"/>
                  </a:lnTo>
                  <a:lnTo>
                    <a:pt x="387" y="376"/>
                  </a:lnTo>
                  <a:lnTo>
                    <a:pt x="407" y="359"/>
                  </a:lnTo>
                  <a:lnTo>
                    <a:pt x="407" y="359"/>
                  </a:lnTo>
                  <a:lnTo>
                    <a:pt x="420" y="344"/>
                  </a:lnTo>
                  <a:lnTo>
                    <a:pt x="431" y="329"/>
                  </a:lnTo>
                  <a:lnTo>
                    <a:pt x="441" y="313"/>
                  </a:lnTo>
                  <a:lnTo>
                    <a:pt x="450" y="296"/>
                  </a:lnTo>
                  <a:lnTo>
                    <a:pt x="456" y="278"/>
                  </a:lnTo>
                  <a:lnTo>
                    <a:pt x="460" y="259"/>
                  </a:lnTo>
                  <a:lnTo>
                    <a:pt x="463" y="240"/>
                  </a:lnTo>
                  <a:lnTo>
                    <a:pt x="464" y="221"/>
                  </a:lnTo>
                  <a:lnTo>
                    <a:pt x="464" y="221"/>
                  </a:lnTo>
                  <a:lnTo>
                    <a:pt x="464" y="202"/>
                  </a:lnTo>
                  <a:lnTo>
                    <a:pt x="462" y="183"/>
                  </a:lnTo>
                  <a:lnTo>
                    <a:pt x="459" y="168"/>
                  </a:lnTo>
                  <a:lnTo>
                    <a:pt x="454" y="153"/>
                  </a:lnTo>
                  <a:lnTo>
                    <a:pt x="447" y="138"/>
                  </a:lnTo>
                  <a:lnTo>
                    <a:pt x="438" y="123"/>
                  </a:lnTo>
                  <a:lnTo>
                    <a:pt x="427" y="109"/>
                  </a:lnTo>
                  <a:lnTo>
                    <a:pt x="416" y="94"/>
                  </a:lnTo>
                  <a:lnTo>
                    <a:pt x="416" y="94"/>
                  </a:lnTo>
                  <a:close/>
                  <a:moveTo>
                    <a:pt x="399" y="293"/>
                  </a:moveTo>
                  <a:lnTo>
                    <a:pt x="399" y="293"/>
                  </a:lnTo>
                  <a:lnTo>
                    <a:pt x="387" y="309"/>
                  </a:lnTo>
                  <a:lnTo>
                    <a:pt x="375" y="325"/>
                  </a:lnTo>
                  <a:lnTo>
                    <a:pt x="361" y="338"/>
                  </a:lnTo>
                  <a:lnTo>
                    <a:pt x="345" y="349"/>
                  </a:lnTo>
                  <a:lnTo>
                    <a:pt x="329" y="359"/>
                  </a:lnTo>
                  <a:lnTo>
                    <a:pt x="311" y="365"/>
                  </a:lnTo>
                  <a:lnTo>
                    <a:pt x="293" y="370"/>
                  </a:lnTo>
                  <a:lnTo>
                    <a:pt x="272" y="373"/>
                  </a:lnTo>
                  <a:lnTo>
                    <a:pt x="272" y="373"/>
                  </a:lnTo>
                  <a:lnTo>
                    <a:pt x="234" y="374"/>
                  </a:lnTo>
                  <a:lnTo>
                    <a:pt x="213" y="373"/>
                  </a:lnTo>
                  <a:lnTo>
                    <a:pt x="193" y="372"/>
                  </a:lnTo>
                  <a:lnTo>
                    <a:pt x="174" y="369"/>
                  </a:lnTo>
                  <a:lnTo>
                    <a:pt x="154" y="364"/>
                  </a:lnTo>
                  <a:lnTo>
                    <a:pt x="136" y="357"/>
                  </a:lnTo>
                  <a:lnTo>
                    <a:pt x="119" y="348"/>
                  </a:lnTo>
                  <a:lnTo>
                    <a:pt x="119" y="348"/>
                  </a:lnTo>
                  <a:lnTo>
                    <a:pt x="99" y="332"/>
                  </a:lnTo>
                  <a:lnTo>
                    <a:pt x="90" y="325"/>
                  </a:lnTo>
                  <a:lnTo>
                    <a:pt x="82" y="317"/>
                  </a:lnTo>
                  <a:lnTo>
                    <a:pt x="76" y="309"/>
                  </a:lnTo>
                  <a:lnTo>
                    <a:pt x="69" y="300"/>
                  </a:lnTo>
                  <a:lnTo>
                    <a:pt x="64" y="291"/>
                  </a:lnTo>
                  <a:lnTo>
                    <a:pt x="60" y="281"/>
                  </a:lnTo>
                  <a:lnTo>
                    <a:pt x="52" y="262"/>
                  </a:lnTo>
                  <a:lnTo>
                    <a:pt x="48" y="241"/>
                  </a:lnTo>
                  <a:lnTo>
                    <a:pt x="46" y="219"/>
                  </a:lnTo>
                  <a:lnTo>
                    <a:pt x="46" y="194"/>
                  </a:lnTo>
                  <a:lnTo>
                    <a:pt x="46" y="194"/>
                  </a:lnTo>
                  <a:lnTo>
                    <a:pt x="47" y="176"/>
                  </a:lnTo>
                  <a:lnTo>
                    <a:pt x="51" y="159"/>
                  </a:lnTo>
                  <a:lnTo>
                    <a:pt x="56" y="142"/>
                  </a:lnTo>
                  <a:lnTo>
                    <a:pt x="64" y="127"/>
                  </a:lnTo>
                  <a:lnTo>
                    <a:pt x="73" y="114"/>
                  </a:lnTo>
                  <a:lnTo>
                    <a:pt x="83" y="101"/>
                  </a:lnTo>
                  <a:lnTo>
                    <a:pt x="95" y="90"/>
                  </a:lnTo>
                  <a:lnTo>
                    <a:pt x="108" y="81"/>
                  </a:lnTo>
                  <a:lnTo>
                    <a:pt x="121" y="72"/>
                  </a:lnTo>
                  <a:lnTo>
                    <a:pt x="137" y="64"/>
                  </a:lnTo>
                  <a:lnTo>
                    <a:pt x="153" y="59"/>
                  </a:lnTo>
                  <a:lnTo>
                    <a:pt x="168" y="54"/>
                  </a:lnTo>
                  <a:lnTo>
                    <a:pt x="186" y="50"/>
                  </a:lnTo>
                  <a:lnTo>
                    <a:pt x="203" y="47"/>
                  </a:lnTo>
                  <a:lnTo>
                    <a:pt x="220" y="46"/>
                  </a:lnTo>
                  <a:lnTo>
                    <a:pt x="237" y="46"/>
                  </a:lnTo>
                  <a:lnTo>
                    <a:pt x="237" y="46"/>
                  </a:lnTo>
                  <a:lnTo>
                    <a:pt x="265" y="54"/>
                  </a:lnTo>
                  <a:lnTo>
                    <a:pt x="293" y="62"/>
                  </a:lnTo>
                  <a:lnTo>
                    <a:pt x="307" y="67"/>
                  </a:lnTo>
                  <a:lnTo>
                    <a:pt x="320" y="73"/>
                  </a:lnTo>
                  <a:lnTo>
                    <a:pt x="333" y="81"/>
                  </a:lnTo>
                  <a:lnTo>
                    <a:pt x="346" y="90"/>
                  </a:lnTo>
                  <a:lnTo>
                    <a:pt x="346" y="90"/>
                  </a:lnTo>
                  <a:lnTo>
                    <a:pt x="361" y="104"/>
                  </a:lnTo>
                  <a:lnTo>
                    <a:pt x="375" y="118"/>
                  </a:lnTo>
                  <a:lnTo>
                    <a:pt x="387" y="134"/>
                  </a:lnTo>
                  <a:lnTo>
                    <a:pt x="392" y="142"/>
                  </a:lnTo>
                  <a:lnTo>
                    <a:pt x="396" y="151"/>
                  </a:lnTo>
                  <a:lnTo>
                    <a:pt x="396" y="151"/>
                  </a:lnTo>
                  <a:lnTo>
                    <a:pt x="400" y="157"/>
                  </a:lnTo>
                  <a:lnTo>
                    <a:pt x="404" y="164"/>
                  </a:lnTo>
                  <a:lnTo>
                    <a:pt x="409" y="170"/>
                  </a:lnTo>
                  <a:lnTo>
                    <a:pt x="416" y="176"/>
                  </a:lnTo>
                  <a:lnTo>
                    <a:pt x="416" y="176"/>
                  </a:lnTo>
                  <a:lnTo>
                    <a:pt x="418" y="179"/>
                  </a:lnTo>
                  <a:lnTo>
                    <a:pt x="421" y="185"/>
                  </a:lnTo>
                  <a:lnTo>
                    <a:pt x="422" y="191"/>
                  </a:lnTo>
                  <a:lnTo>
                    <a:pt x="422" y="199"/>
                  </a:lnTo>
                  <a:lnTo>
                    <a:pt x="421" y="216"/>
                  </a:lnTo>
                  <a:lnTo>
                    <a:pt x="418" y="236"/>
                  </a:lnTo>
                  <a:lnTo>
                    <a:pt x="413" y="254"/>
                  </a:lnTo>
                  <a:lnTo>
                    <a:pt x="408" y="271"/>
                  </a:lnTo>
                  <a:lnTo>
                    <a:pt x="403" y="285"/>
                  </a:lnTo>
                  <a:lnTo>
                    <a:pt x="399" y="293"/>
                  </a:lnTo>
                  <a:lnTo>
                    <a:pt x="399" y="2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330" name="组合 329"/>
          <p:cNvGrpSpPr/>
          <p:nvPr/>
        </p:nvGrpSpPr>
        <p:grpSpPr>
          <a:xfrm>
            <a:off x="4713537" y="1254679"/>
            <a:ext cx="969433" cy="749301"/>
            <a:chOff x="5248276" y="1095375"/>
            <a:chExt cx="727075" cy="561976"/>
          </a:xfrm>
          <a:solidFill>
            <a:schemeClr val="tx1"/>
          </a:solidFill>
        </p:grpSpPr>
        <p:sp>
          <p:nvSpPr>
            <p:cNvPr id="331" name="Freeform 378"/>
            <p:cNvSpPr>
              <a:spLocks/>
            </p:cNvSpPr>
            <p:nvPr/>
          </p:nvSpPr>
          <p:spPr bwMode="auto">
            <a:xfrm>
              <a:off x="5367339" y="1268413"/>
              <a:ext cx="39688" cy="144463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9" y="17"/>
                </a:cxn>
                <a:cxn ang="0">
                  <a:pos x="87" y="28"/>
                </a:cxn>
                <a:cxn ang="0">
                  <a:pos x="81" y="49"/>
                </a:cxn>
                <a:cxn ang="0">
                  <a:pos x="64" y="89"/>
                </a:cxn>
                <a:cxn ang="0">
                  <a:pos x="64" y="89"/>
                </a:cxn>
                <a:cxn ang="0">
                  <a:pos x="56" y="113"/>
                </a:cxn>
                <a:cxn ang="0">
                  <a:pos x="49" y="136"/>
                </a:cxn>
                <a:cxn ang="0">
                  <a:pos x="36" y="185"/>
                </a:cxn>
                <a:cxn ang="0">
                  <a:pos x="36" y="185"/>
                </a:cxn>
                <a:cxn ang="0">
                  <a:pos x="31" y="207"/>
                </a:cxn>
                <a:cxn ang="0">
                  <a:pos x="26" y="230"/>
                </a:cxn>
                <a:cxn ang="0">
                  <a:pos x="18" y="277"/>
                </a:cxn>
                <a:cxn ang="0">
                  <a:pos x="18" y="277"/>
                </a:cxn>
                <a:cxn ang="0">
                  <a:pos x="13" y="298"/>
                </a:cxn>
                <a:cxn ang="0">
                  <a:pos x="8" y="318"/>
                </a:cxn>
                <a:cxn ang="0">
                  <a:pos x="2" y="339"/>
                </a:cxn>
                <a:cxn ang="0">
                  <a:pos x="1" y="349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62"/>
                </a:cxn>
                <a:cxn ang="0">
                  <a:pos x="1" y="364"/>
                </a:cxn>
                <a:cxn ang="0">
                  <a:pos x="2" y="365"/>
                </a:cxn>
                <a:cxn ang="0">
                  <a:pos x="5" y="365"/>
                </a:cxn>
                <a:cxn ang="0">
                  <a:pos x="9" y="364"/>
                </a:cxn>
                <a:cxn ang="0">
                  <a:pos x="10" y="362"/>
                </a:cxn>
                <a:cxn ang="0">
                  <a:pos x="10" y="360"/>
                </a:cxn>
                <a:cxn ang="0">
                  <a:pos x="10" y="360"/>
                </a:cxn>
                <a:cxn ang="0">
                  <a:pos x="13" y="349"/>
                </a:cxn>
                <a:cxn ang="0">
                  <a:pos x="15" y="340"/>
                </a:cxn>
                <a:cxn ang="0">
                  <a:pos x="19" y="331"/>
                </a:cxn>
                <a:cxn ang="0">
                  <a:pos x="22" y="322"/>
                </a:cxn>
                <a:cxn ang="0">
                  <a:pos x="31" y="270"/>
                </a:cxn>
                <a:cxn ang="0">
                  <a:pos x="31" y="270"/>
                </a:cxn>
                <a:cxn ang="0">
                  <a:pos x="39" y="223"/>
                </a:cxn>
                <a:cxn ang="0">
                  <a:pos x="49" y="177"/>
                </a:cxn>
                <a:cxn ang="0">
                  <a:pos x="49" y="177"/>
                </a:cxn>
                <a:cxn ang="0">
                  <a:pos x="64" y="128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93" y="45"/>
                </a:cxn>
                <a:cxn ang="0">
                  <a:pos x="99" y="25"/>
                </a:cxn>
                <a:cxn ang="0">
                  <a:pos x="100" y="16"/>
                </a:cxn>
                <a:cxn ang="0">
                  <a:pos x="102" y="5"/>
                </a:cxn>
                <a:cxn ang="0">
                  <a:pos x="102" y="5"/>
                </a:cxn>
                <a:cxn ang="0">
                  <a:pos x="102" y="4"/>
                </a:cxn>
                <a:cxn ang="0">
                  <a:pos x="100" y="1"/>
                </a:cxn>
                <a:cxn ang="0">
                  <a:pos x="99" y="1"/>
                </a:cxn>
                <a:cxn ang="0">
                  <a:pos x="96" y="0"/>
                </a:cxn>
                <a:cxn ang="0">
                  <a:pos x="93" y="1"/>
                </a:cxn>
                <a:cxn ang="0">
                  <a:pos x="91" y="4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102" h="365">
                  <a:moveTo>
                    <a:pt x="90" y="5"/>
                  </a:moveTo>
                  <a:lnTo>
                    <a:pt x="90" y="5"/>
                  </a:lnTo>
                  <a:lnTo>
                    <a:pt x="89" y="17"/>
                  </a:lnTo>
                  <a:lnTo>
                    <a:pt x="87" y="28"/>
                  </a:lnTo>
                  <a:lnTo>
                    <a:pt x="81" y="49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56" y="113"/>
                  </a:lnTo>
                  <a:lnTo>
                    <a:pt x="49" y="136"/>
                  </a:lnTo>
                  <a:lnTo>
                    <a:pt x="36" y="185"/>
                  </a:lnTo>
                  <a:lnTo>
                    <a:pt x="36" y="185"/>
                  </a:lnTo>
                  <a:lnTo>
                    <a:pt x="31" y="207"/>
                  </a:lnTo>
                  <a:lnTo>
                    <a:pt x="26" y="230"/>
                  </a:lnTo>
                  <a:lnTo>
                    <a:pt x="18" y="277"/>
                  </a:lnTo>
                  <a:lnTo>
                    <a:pt x="18" y="277"/>
                  </a:lnTo>
                  <a:lnTo>
                    <a:pt x="13" y="298"/>
                  </a:lnTo>
                  <a:lnTo>
                    <a:pt x="8" y="318"/>
                  </a:lnTo>
                  <a:lnTo>
                    <a:pt x="2" y="339"/>
                  </a:lnTo>
                  <a:lnTo>
                    <a:pt x="1" y="349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2"/>
                  </a:lnTo>
                  <a:lnTo>
                    <a:pt x="1" y="364"/>
                  </a:lnTo>
                  <a:lnTo>
                    <a:pt x="2" y="365"/>
                  </a:lnTo>
                  <a:lnTo>
                    <a:pt x="5" y="365"/>
                  </a:lnTo>
                  <a:lnTo>
                    <a:pt x="9" y="364"/>
                  </a:lnTo>
                  <a:lnTo>
                    <a:pt x="10" y="362"/>
                  </a:lnTo>
                  <a:lnTo>
                    <a:pt x="10" y="360"/>
                  </a:lnTo>
                  <a:lnTo>
                    <a:pt x="10" y="360"/>
                  </a:lnTo>
                  <a:lnTo>
                    <a:pt x="13" y="349"/>
                  </a:lnTo>
                  <a:lnTo>
                    <a:pt x="15" y="340"/>
                  </a:lnTo>
                  <a:lnTo>
                    <a:pt x="19" y="331"/>
                  </a:lnTo>
                  <a:lnTo>
                    <a:pt x="22" y="322"/>
                  </a:lnTo>
                  <a:lnTo>
                    <a:pt x="31" y="270"/>
                  </a:lnTo>
                  <a:lnTo>
                    <a:pt x="31" y="270"/>
                  </a:lnTo>
                  <a:lnTo>
                    <a:pt x="39" y="223"/>
                  </a:lnTo>
                  <a:lnTo>
                    <a:pt x="49" y="177"/>
                  </a:lnTo>
                  <a:lnTo>
                    <a:pt x="49" y="177"/>
                  </a:lnTo>
                  <a:lnTo>
                    <a:pt x="64" y="128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3" y="45"/>
                  </a:lnTo>
                  <a:lnTo>
                    <a:pt x="99" y="25"/>
                  </a:lnTo>
                  <a:lnTo>
                    <a:pt x="100" y="16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4"/>
                  </a:lnTo>
                  <a:lnTo>
                    <a:pt x="100" y="1"/>
                  </a:lnTo>
                  <a:lnTo>
                    <a:pt x="99" y="1"/>
                  </a:lnTo>
                  <a:lnTo>
                    <a:pt x="96" y="0"/>
                  </a:lnTo>
                  <a:lnTo>
                    <a:pt x="93" y="1"/>
                  </a:lnTo>
                  <a:lnTo>
                    <a:pt x="91" y="4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2" name="Freeform 379"/>
            <p:cNvSpPr>
              <a:spLocks/>
            </p:cNvSpPr>
            <p:nvPr/>
          </p:nvSpPr>
          <p:spPr bwMode="auto">
            <a:xfrm>
              <a:off x="5426076" y="1354138"/>
              <a:ext cx="33338" cy="1285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75" y="3"/>
                </a:cxn>
                <a:cxn ang="0">
                  <a:pos x="71" y="11"/>
                </a:cxn>
                <a:cxn ang="0">
                  <a:pos x="69" y="20"/>
                </a:cxn>
                <a:cxn ang="0">
                  <a:pos x="63" y="37"/>
                </a:cxn>
                <a:cxn ang="0">
                  <a:pos x="55" y="71"/>
                </a:cxn>
                <a:cxn ang="0">
                  <a:pos x="55" y="71"/>
                </a:cxn>
                <a:cxn ang="0">
                  <a:pos x="49" y="91"/>
                </a:cxn>
                <a:cxn ang="0">
                  <a:pos x="42" y="110"/>
                </a:cxn>
                <a:cxn ang="0">
                  <a:pos x="36" y="130"/>
                </a:cxn>
                <a:cxn ang="0">
                  <a:pos x="32" y="149"/>
                </a:cxn>
                <a:cxn ang="0">
                  <a:pos x="32" y="149"/>
                </a:cxn>
                <a:cxn ang="0">
                  <a:pos x="27" y="196"/>
                </a:cxn>
                <a:cxn ang="0">
                  <a:pos x="23" y="220"/>
                </a:cxn>
                <a:cxn ang="0">
                  <a:pos x="19" y="244"/>
                </a:cxn>
                <a:cxn ang="0">
                  <a:pos x="19" y="244"/>
                </a:cxn>
                <a:cxn ang="0">
                  <a:pos x="15" y="261"/>
                </a:cxn>
                <a:cxn ang="0">
                  <a:pos x="11" y="279"/>
                </a:cxn>
                <a:cxn ang="0">
                  <a:pos x="11" y="279"/>
                </a:cxn>
                <a:cxn ang="0">
                  <a:pos x="8" y="288"/>
                </a:cxn>
                <a:cxn ang="0">
                  <a:pos x="7" y="298"/>
                </a:cxn>
                <a:cxn ang="0">
                  <a:pos x="6" y="309"/>
                </a:cxn>
                <a:cxn ang="0">
                  <a:pos x="3" y="313"/>
                </a:cxn>
                <a:cxn ang="0">
                  <a:pos x="2" y="317"/>
                </a:cxn>
                <a:cxn ang="0">
                  <a:pos x="2" y="317"/>
                </a:cxn>
                <a:cxn ang="0">
                  <a:pos x="0" y="319"/>
                </a:cxn>
                <a:cxn ang="0">
                  <a:pos x="0" y="321"/>
                </a:cxn>
                <a:cxn ang="0">
                  <a:pos x="2" y="323"/>
                </a:cxn>
                <a:cxn ang="0">
                  <a:pos x="3" y="325"/>
                </a:cxn>
                <a:cxn ang="0">
                  <a:pos x="7" y="325"/>
                </a:cxn>
                <a:cxn ang="0">
                  <a:pos x="10" y="325"/>
                </a:cxn>
                <a:cxn ang="0">
                  <a:pos x="11" y="323"/>
                </a:cxn>
                <a:cxn ang="0">
                  <a:pos x="11" y="323"/>
                </a:cxn>
                <a:cxn ang="0">
                  <a:pos x="15" y="317"/>
                </a:cxn>
                <a:cxn ang="0">
                  <a:pos x="18" y="310"/>
                </a:cxn>
                <a:cxn ang="0">
                  <a:pos x="21" y="295"/>
                </a:cxn>
                <a:cxn ang="0">
                  <a:pos x="24" y="279"/>
                </a:cxn>
                <a:cxn ang="0">
                  <a:pos x="27" y="264"/>
                </a:cxn>
                <a:cxn ang="0">
                  <a:pos x="27" y="264"/>
                </a:cxn>
                <a:cxn ang="0">
                  <a:pos x="31" y="245"/>
                </a:cxn>
                <a:cxn ang="0">
                  <a:pos x="33" y="227"/>
                </a:cxn>
                <a:cxn ang="0">
                  <a:pos x="38" y="187"/>
                </a:cxn>
                <a:cxn ang="0">
                  <a:pos x="38" y="187"/>
                </a:cxn>
                <a:cxn ang="0">
                  <a:pos x="42" y="164"/>
                </a:cxn>
                <a:cxn ang="0">
                  <a:pos x="46" y="140"/>
                </a:cxn>
                <a:cxn ang="0">
                  <a:pos x="52" y="117"/>
                </a:cxn>
                <a:cxn ang="0">
                  <a:pos x="59" y="94"/>
                </a:cxn>
                <a:cxn ang="0">
                  <a:pos x="59" y="94"/>
                </a:cxn>
                <a:cxn ang="0">
                  <a:pos x="66" y="72"/>
                </a:cxn>
                <a:cxn ang="0">
                  <a:pos x="71" y="51"/>
                </a:cxn>
                <a:cxn ang="0">
                  <a:pos x="76" y="29"/>
                </a:cxn>
                <a:cxn ang="0">
                  <a:pos x="80" y="19"/>
                </a:cxn>
                <a:cxn ang="0">
                  <a:pos x="86" y="9"/>
                </a:cxn>
                <a:cxn ang="0">
                  <a:pos x="86" y="9"/>
                </a:cxn>
                <a:cxn ang="0">
                  <a:pos x="87" y="7"/>
                </a:cxn>
                <a:cxn ang="0">
                  <a:pos x="86" y="4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8" y="2"/>
                </a:cxn>
                <a:cxn ang="0">
                  <a:pos x="75" y="3"/>
                </a:cxn>
                <a:cxn ang="0">
                  <a:pos x="75" y="3"/>
                </a:cxn>
              </a:cxnLst>
              <a:rect l="0" t="0" r="r" b="b"/>
              <a:pathLst>
                <a:path w="87" h="325">
                  <a:moveTo>
                    <a:pt x="75" y="3"/>
                  </a:moveTo>
                  <a:lnTo>
                    <a:pt x="75" y="3"/>
                  </a:lnTo>
                  <a:lnTo>
                    <a:pt x="71" y="11"/>
                  </a:lnTo>
                  <a:lnTo>
                    <a:pt x="69" y="20"/>
                  </a:lnTo>
                  <a:lnTo>
                    <a:pt x="63" y="37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49" y="91"/>
                  </a:lnTo>
                  <a:lnTo>
                    <a:pt x="42" y="110"/>
                  </a:lnTo>
                  <a:lnTo>
                    <a:pt x="36" y="13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27" y="196"/>
                  </a:lnTo>
                  <a:lnTo>
                    <a:pt x="23" y="220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5" y="261"/>
                  </a:lnTo>
                  <a:lnTo>
                    <a:pt x="11" y="279"/>
                  </a:lnTo>
                  <a:lnTo>
                    <a:pt x="11" y="279"/>
                  </a:lnTo>
                  <a:lnTo>
                    <a:pt x="8" y="288"/>
                  </a:lnTo>
                  <a:lnTo>
                    <a:pt x="7" y="298"/>
                  </a:lnTo>
                  <a:lnTo>
                    <a:pt x="6" y="309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2" y="317"/>
                  </a:lnTo>
                  <a:lnTo>
                    <a:pt x="0" y="319"/>
                  </a:lnTo>
                  <a:lnTo>
                    <a:pt x="0" y="321"/>
                  </a:lnTo>
                  <a:lnTo>
                    <a:pt x="2" y="323"/>
                  </a:lnTo>
                  <a:lnTo>
                    <a:pt x="3" y="325"/>
                  </a:lnTo>
                  <a:lnTo>
                    <a:pt x="7" y="325"/>
                  </a:lnTo>
                  <a:lnTo>
                    <a:pt x="10" y="325"/>
                  </a:lnTo>
                  <a:lnTo>
                    <a:pt x="11" y="323"/>
                  </a:lnTo>
                  <a:lnTo>
                    <a:pt x="11" y="323"/>
                  </a:lnTo>
                  <a:lnTo>
                    <a:pt x="15" y="317"/>
                  </a:lnTo>
                  <a:lnTo>
                    <a:pt x="18" y="310"/>
                  </a:lnTo>
                  <a:lnTo>
                    <a:pt x="21" y="295"/>
                  </a:lnTo>
                  <a:lnTo>
                    <a:pt x="24" y="279"/>
                  </a:lnTo>
                  <a:lnTo>
                    <a:pt x="27" y="264"/>
                  </a:lnTo>
                  <a:lnTo>
                    <a:pt x="27" y="264"/>
                  </a:lnTo>
                  <a:lnTo>
                    <a:pt x="31" y="245"/>
                  </a:lnTo>
                  <a:lnTo>
                    <a:pt x="33" y="22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42" y="164"/>
                  </a:lnTo>
                  <a:lnTo>
                    <a:pt x="46" y="140"/>
                  </a:lnTo>
                  <a:lnTo>
                    <a:pt x="52" y="117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66" y="72"/>
                  </a:lnTo>
                  <a:lnTo>
                    <a:pt x="71" y="51"/>
                  </a:lnTo>
                  <a:lnTo>
                    <a:pt x="76" y="29"/>
                  </a:lnTo>
                  <a:lnTo>
                    <a:pt x="80" y="1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7" y="7"/>
                  </a:lnTo>
                  <a:lnTo>
                    <a:pt x="86" y="4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8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3" name="Freeform 380"/>
            <p:cNvSpPr>
              <a:spLocks/>
            </p:cNvSpPr>
            <p:nvPr/>
          </p:nvSpPr>
          <p:spPr bwMode="auto">
            <a:xfrm>
              <a:off x="5492751" y="1465263"/>
              <a:ext cx="25400" cy="9048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46" y="13"/>
                </a:cxn>
                <a:cxn ang="0">
                  <a:pos x="42" y="24"/>
                </a:cxn>
                <a:cxn ang="0">
                  <a:pos x="34" y="45"/>
                </a:cxn>
                <a:cxn ang="0">
                  <a:pos x="29" y="67"/>
                </a:cxn>
                <a:cxn ang="0">
                  <a:pos x="23" y="90"/>
                </a:cxn>
                <a:cxn ang="0">
                  <a:pos x="23" y="90"/>
                </a:cxn>
                <a:cxn ang="0">
                  <a:pos x="16" y="122"/>
                </a:cxn>
                <a:cxn ang="0">
                  <a:pos x="10" y="154"/>
                </a:cxn>
                <a:cxn ang="0">
                  <a:pos x="0" y="221"/>
                </a:cxn>
                <a:cxn ang="0">
                  <a:pos x="0" y="221"/>
                </a:cxn>
                <a:cxn ang="0">
                  <a:pos x="0" y="224"/>
                </a:cxn>
                <a:cxn ang="0">
                  <a:pos x="1" y="225"/>
                </a:cxn>
                <a:cxn ang="0">
                  <a:pos x="5" y="228"/>
                </a:cxn>
                <a:cxn ang="0">
                  <a:pos x="6" y="228"/>
                </a:cxn>
                <a:cxn ang="0">
                  <a:pos x="9" y="228"/>
                </a:cxn>
                <a:cxn ang="0">
                  <a:pos x="10" y="226"/>
                </a:cxn>
                <a:cxn ang="0">
                  <a:pos x="12" y="224"/>
                </a:cxn>
                <a:cxn ang="0">
                  <a:pos x="12" y="224"/>
                </a:cxn>
                <a:cxn ang="0">
                  <a:pos x="16" y="194"/>
                </a:cxn>
                <a:cxn ang="0">
                  <a:pos x="22" y="164"/>
                </a:cxn>
                <a:cxn ang="0">
                  <a:pos x="27" y="134"/>
                </a:cxn>
                <a:cxn ang="0">
                  <a:pos x="33" y="103"/>
                </a:cxn>
                <a:cxn ang="0">
                  <a:pos x="33" y="103"/>
                </a:cxn>
                <a:cxn ang="0">
                  <a:pos x="36" y="79"/>
                </a:cxn>
                <a:cxn ang="0">
                  <a:pos x="42" y="54"/>
                </a:cxn>
                <a:cxn ang="0">
                  <a:pos x="46" y="42"/>
                </a:cxn>
                <a:cxn ang="0">
                  <a:pos x="51" y="30"/>
                </a:cxn>
                <a:cxn ang="0">
                  <a:pos x="56" y="18"/>
                </a:cxn>
                <a:cxn ang="0">
                  <a:pos x="61" y="8"/>
                </a:cxn>
                <a:cxn ang="0">
                  <a:pos x="61" y="8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3" h="228">
                  <a:moveTo>
                    <a:pt x="52" y="3"/>
                  </a:moveTo>
                  <a:lnTo>
                    <a:pt x="52" y="3"/>
                  </a:lnTo>
                  <a:lnTo>
                    <a:pt x="46" y="13"/>
                  </a:lnTo>
                  <a:lnTo>
                    <a:pt x="42" y="24"/>
                  </a:lnTo>
                  <a:lnTo>
                    <a:pt x="34" y="45"/>
                  </a:lnTo>
                  <a:lnTo>
                    <a:pt x="29" y="67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16" y="122"/>
                  </a:lnTo>
                  <a:lnTo>
                    <a:pt x="10" y="154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24"/>
                  </a:lnTo>
                  <a:lnTo>
                    <a:pt x="1" y="225"/>
                  </a:lnTo>
                  <a:lnTo>
                    <a:pt x="5" y="228"/>
                  </a:lnTo>
                  <a:lnTo>
                    <a:pt x="6" y="228"/>
                  </a:lnTo>
                  <a:lnTo>
                    <a:pt x="9" y="228"/>
                  </a:lnTo>
                  <a:lnTo>
                    <a:pt x="10" y="226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6" y="194"/>
                  </a:lnTo>
                  <a:lnTo>
                    <a:pt x="22" y="164"/>
                  </a:lnTo>
                  <a:lnTo>
                    <a:pt x="27" y="134"/>
                  </a:lnTo>
                  <a:lnTo>
                    <a:pt x="33" y="103"/>
                  </a:lnTo>
                  <a:lnTo>
                    <a:pt x="33" y="103"/>
                  </a:lnTo>
                  <a:lnTo>
                    <a:pt x="36" y="79"/>
                  </a:lnTo>
                  <a:lnTo>
                    <a:pt x="42" y="54"/>
                  </a:lnTo>
                  <a:lnTo>
                    <a:pt x="46" y="42"/>
                  </a:lnTo>
                  <a:lnTo>
                    <a:pt x="51" y="30"/>
                  </a:lnTo>
                  <a:lnTo>
                    <a:pt x="56" y="1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4" name="Freeform 381"/>
            <p:cNvSpPr>
              <a:spLocks/>
            </p:cNvSpPr>
            <p:nvPr/>
          </p:nvSpPr>
          <p:spPr bwMode="auto">
            <a:xfrm>
              <a:off x="5516564" y="1489076"/>
              <a:ext cx="17463" cy="762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21" y="48"/>
                </a:cxn>
                <a:cxn ang="0">
                  <a:pos x="11" y="94"/>
                </a:cxn>
                <a:cxn ang="0">
                  <a:pos x="7" y="117"/>
                </a:cxn>
                <a:cxn ang="0">
                  <a:pos x="3" y="141"/>
                </a:cxn>
                <a:cxn ang="0">
                  <a:pos x="0" y="163"/>
                </a:cxn>
                <a:cxn ang="0">
                  <a:pos x="0" y="188"/>
                </a:cxn>
                <a:cxn ang="0">
                  <a:pos x="0" y="188"/>
                </a:cxn>
                <a:cxn ang="0">
                  <a:pos x="0" y="189"/>
                </a:cxn>
                <a:cxn ang="0">
                  <a:pos x="2" y="192"/>
                </a:cxn>
                <a:cxn ang="0">
                  <a:pos x="6" y="193"/>
                </a:cxn>
                <a:cxn ang="0">
                  <a:pos x="10" y="192"/>
                </a:cxn>
                <a:cxn ang="0">
                  <a:pos x="11" y="189"/>
                </a:cxn>
                <a:cxn ang="0">
                  <a:pos x="11" y="188"/>
                </a:cxn>
                <a:cxn ang="0">
                  <a:pos x="11" y="188"/>
                </a:cxn>
                <a:cxn ang="0">
                  <a:pos x="12" y="164"/>
                </a:cxn>
                <a:cxn ang="0">
                  <a:pos x="15" y="141"/>
                </a:cxn>
                <a:cxn ang="0">
                  <a:pos x="17" y="119"/>
                </a:cxn>
                <a:cxn ang="0">
                  <a:pos x="23" y="95"/>
                </a:cxn>
                <a:cxn ang="0">
                  <a:pos x="33" y="51"/>
                </a:cxn>
                <a:cxn ang="0">
                  <a:pos x="45" y="6"/>
                </a:cxn>
                <a:cxn ang="0">
                  <a:pos x="45" y="6"/>
                </a:cxn>
                <a:cxn ang="0">
                  <a:pos x="46" y="4"/>
                </a:cxn>
                <a:cxn ang="0">
                  <a:pos x="45" y="2"/>
                </a:cxn>
                <a:cxn ang="0">
                  <a:pos x="41" y="0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193">
                  <a:moveTo>
                    <a:pt x="34" y="4"/>
                  </a:moveTo>
                  <a:lnTo>
                    <a:pt x="34" y="4"/>
                  </a:lnTo>
                  <a:lnTo>
                    <a:pt x="21" y="48"/>
                  </a:lnTo>
                  <a:lnTo>
                    <a:pt x="11" y="94"/>
                  </a:lnTo>
                  <a:lnTo>
                    <a:pt x="7" y="117"/>
                  </a:lnTo>
                  <a:lnTo>
                    <a:pt x="3" y="141"/>
                  </a:lnTo>
                  <a:lnTo>
                    <a:pt x="0" y="16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9"/>
                  </a:lnTo>
                  <a:lnTo>
                    <a:pt x="2" y="192"/>
                  </a:lnTo>
                  <a:lnTo>
                    <a:pt x="6" y="193"/>
                  </a:lnTo>
                  <a:lnTo>
                    <a:pt x="10" y="192"/>
                  </a:lnTo>
                  <a:lnTo>
                    <a:pt x="11" y="189"/>
                  </a:lnTo>
                  <a:lnTo>
                    <a:pt x="11" y="188"/>
                  </a:lnTo>
                  <a:lnTo>
                    <a:pt x="11" y="188"/>
                  </a:lnTo>
                  <a:lnTo>
                    <a:pt x="12" y="164"/>
                  </a:lnTo>
                  <a:lnTo>
                    <a:pt x="15" y="141"/>
                  </a:lnTo>
                  <a:lnTo>
                    <a:pt x="17" y="119"/>
                  </a:lnTo>
                  <a:lnTo>
                    <a:pt x="23" y="95"/>
                  </a:lnTo>
                  <a:lnTo>
                    <a:pt x="33" y="51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6" y="4"/>
                  </a:lnTo>
                  <a:lnTo>
                    <a:pt x="45" y="2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5" name="Freeform 382"/>
            <p:cNvSpPr>
              <a:spLocks/>
            </p:cNvSpPr>
            <p:nvPr/>
          </p:nvSpPr>
          <p:spPr bwMode="auto">
            <a:xfrm>
              <a:off x="5478464" y="1268413"/>
              <a:ext cx="228600" cy="104775"/>
            </a:xfrm>
            <a:custGeom>
              <a:avLst/>
              <a:gdLst/>
              <a:ahLst/>
              <a:cxnLst>
                <a:cxn ang="0">
                  <a:pos x="569" y="0"/>
                </a:cxn>
                <a:cxn ang="0">
                  <a:pos x="540" y="9"/>
                </a:cxn>
                <a:cxn ang="0">
                  <a:pos x="512" y="22"/>
                </a:cxn>
                <a:cxn ang="0">
                  <a:pos x="460" y="51"/>
                </a:cxn>
                <a:cxn ang="0">
                  <a:pos x="418" y="72"/>
                </a:cxn>
                <a:cxn ang="0">
                  <a:pos x="333" y="107"/>
                </a:cxn>
                <a:cxn ang="0">
                  <a:pos x="290" y="123"/>
                </a:cxn>
                <a:cxn ang="0">
                  <a:pos x="217" y="151"/>
                </a:cxn>
                <a:cxn ang="0">
                  <a:pos x="145" y="183"/>
                </a:cxn>
                <a:cxn ang="0">
                  <a:pos x="109" y="200"/>
                </a:cxn>
                <a:cxn ang="0">
                  <a:pos x="74" y="217"/>
                </a:cxn>
                <a:cxn ang="0">
                  <a:pos x="22" y="246"/>
                </a:cxn>
                <a:cxn ang="0">
                  <a:pos x="4" y="251"/>
                </a:cxn>
                <a:cxn ang="0">
                  <a:pos x="1" y="253"/>
                </a:cxn>
                <a:cxn ang="0">
                  <a:pos x="0" y="258"/>
                </a:cxn>
                <a:cxn ang="0">
                  <a:pos x="4" y="263"/>
                </a:cxn>
                <a:cxn ang="0">
                  <a:pos x="6" y="263"/>
                </a:cxn>
                <a:cxn ang="0">
                  <a:pos x="36" y="253"/>
                </a:cxn>
                <a:cxn ang="0">
                  <a:pos x="64" y="237"/>
                </a:cxn>
                <a:cxn ang="0">
                  <a:pos x="81" y="228"/>
                </a:cxn>
                <a:cxn ang="0">
                  <a:pos x="132" y="202"/>
                </a:cxn>
                <a:cxn ang="0">
                  <a:pos x="171" y="183"/>
                </a:cxn>
                <a:cxn ang="0">
                  <a:pos x="252" y="149"/>
                </a:cxn>
                <a:cxn ang="0">
                  <a:pos x="294" y="135"/>
                </a:cxn>
                <a:cxn ang="0">
                  <a:pos x="370" y="105"/>
                </a:cxn>
                <a:cxn ang="0">
                  <a:pos x="446" y="71"/>
                </a:cxn>
                <a:cxn ang="0">
                  <a:pos x="482" y="54"/>
                </a:cxn>
                <a:cxn ang="0">
                  <a:pos x="519" y="34"/>
                </a:cxn>
                <a:cxn ang="0">
                  <a:pos x="532" y="28"/>
                </a:cxn>
                <a:cxn ang="0">
                  <a:pos x="558" y="16"/>
                </a:cxn>
                <a:cxn ang="0">
                  <a:pos x="571" y="12"/>
                </a:cxn>
                <a:cxn ang="0">
                  <a:pos x="575" y="9"/>
                </a:cxn>
                <a:cxn ang="0">
                  <a:pos x="573" y="1"/>
                </a:cxn>
                <a:cxn ang="0">
                  <a:pos x="569" y="0"/>
                </a:cxn>
              </a:cxnLst>
              <a:rect l="0" t="0" r="r" b="b"/>
              <a:pathLst>
                <a:path w="575" h="263">
                  <a:moveTo>
                    <a:pt x="569" y="0"/>
                  </a:moveTo>
                  <a:lnTo>
                    <a:pt x="569" y="0"/>
                  </a:lnTo>
                  <a:lnTo>
                    <a:pt x="554" y="4"/>
                  </a:lnTo>
                  <a:lnTo>
                    <a:pt x="540" y="9"/>
                  </a:lnTo>
                  <a:lnTo>
                    <a:pt x="527" y="16"/>
                  </a:lnTo>
                  <a:lnTo>
                    <a:pt x="512" y="22"/>
                  </a:lnTo>
                  <a:lnTo>
                    <a:pt x="486" y="38"/>
                  </a:lnTo>
                  <a:lnTo>
                    <a:pt x="460" y="51"/>
                  </a:lnTo>
                  <a:lnTo>
                    <a:pt x="460" y="51"/>
                  </a:lnTo>
                  <a:lnTo>
                    <a:pt x="418" y="72"/>
                  </a:lnTo>
                  <a:lnTo>
                    <a:pt x="376" y="90"/>
                  </a:lnTo>
                  <a:lnTo>
                    <a:pt x="333" y="107"/>
                  </a:lnTo>
                  <a:lnTo>
                    <a:pt x="290" y="123"/>
                  </a:lnTo>
                  <a:lnTo>
                    <a:pt x="290" y="123"/>
                  </a:lnTo>
                  <a:lnTo>
                    <a:pt x="253" y="138"/>
                  </a:lnTo>
                  <a:lnTo>
                    <a:pt x="217" y="151"/>
                  </a:lnTo>
                  <a:lnTo>
                    <a:pt x="180" y="166"/>
                  </a:lnTo>
                  <a:lnTo>
                    <a:pt x="145" y="183"/>
                  </a:lnTo>
                  <a:lnTo>
                    <a:pt x="145" y="183"/>
                  </a:lnTo>
                  <a:lnTo>
                    <a:pt x="109" y="200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40" y="237"/>
                  </a:lnTo>
                  <a:lnTo>
                    <a:pt x="22" y="246"/>
                  </a:lnTo>
                  <a:lnTo>
                    <a:pt x="13" y="249"/>
                  </a:lnTo>
                  <a:lnTo>
                    <a:pt x="4" y="251"/>
                  </a:lnTo>
                  <a:lnTo>
                    <a:pt x="4" y="251"/>
                  </a:lnTo>
                  <a:lnTo>
                    <a:pt x="1" y="253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2" y="262"/>
                  </a:lnTo>
                  <a:lnTo>
                    <a:pt x="4" y="263"/>
                  </a:lnTo>
                  <a:lnTo>
                    <a:pt x="6" y="263"/>
                  </a:lnTo>
                  <a:lnTo>
                    <a:pt x="6" y="263"/>
                  </a:lnTo>
                  <a:lnTo>
                    <a:pt x="22" y="258"/>
                  </a:lnTo>
                  <a:lnTo>
                    <a:pt x="36" y="253"/>
                  </a:lnTo>
                  <a:lnTo>
                    <a:pt x="51" y="245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81" y="228"/>
                  </a:lnTo>
                  <a:lnTo>
                    <a:pt x="98" y="219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71" y="183"/>
                  </a:lnTo>
                  <a:lnTo>
                    <a:pt x="212" y="165"/>
                  </a:lnTo>
                  <a:lnTo>
                    <a:pt x="252" y="149"/>
                  </a:lnTo>
                  <a:lnTo>
                    <a:pt x="294" y="135"/>
                  </a:lnTo>
                  <a:lnTo>
                    <a:pt x="294" y="135"/>
                  </a:lnTo>
                  <a:lnTo>
                    <a:pt x="332" y="121"/>
                  </a:lnTo>
                  <a:lnTo>
                    <a:pt x="370" y="105"/>
                  </a:lnTo>
                  <a:lnTo>
                    <a:pt x="408" y="88"/>
                  </a:lnTo>
                  <a:lnTo>
                    <a:pt x="446" y="71"/>
                  </a:lnTo>
                  <a:lnTo>
                    <a:pt x="446" y="71"/>
                  </a:lnTo>
                  <a:lnTo>
                    <a:pt x="482" y="54"/>
                  </a:lnTo>
                  <a:lnTo>
                    <a:pt x="501" y="45"/>
                  </a:lnTo>
                  <a:lnTo>
                    <a:pt x="519" y="34"/>
                  </a:lnTo>
                  <a:lnTo>
                    <a:pt x="519" y="34"/>
                  </a:lnTo>
                  <a:lnTo>
                    <a:pt x="532" y="28"/>
                  </a:lnTo>
                  <a:lnTo>
                    <a:pt x="544" y="21"/>
                  </a:lnTo>
                  <a:lnTo>
                    <a:pt x="558" y="16"/>
                  </a:lnTo>
                  <a:lnTo>
                    <a:pt x="571" y="12"/>
                  </a:lnTo>
                  <a:lnTo>
                    <a:pt x="571" y="12"/>
                  </a:lnTo>
                  <a:lnTo>
                    <a:pt x="574" y="11"/>
                  </a:lnTo>
                  <a:lnTo>
                    <a:pt x="575" y="9"/>
                  </a:lnTo>
                  <a:lnTo>
                    <a:pt x="575" y="5"/>
                  </a:lnTo>
                  <a:lnTo>
                    <a:pt x="573" y="1"/>
                  </a:lnTo>
                  <a:lnTo>
                    <a:pt x="571" y="0"/>
                  </a:lnTo>
                  <a:lnTo>
                    <a:pt x="569" y="0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6" name="Freeform 383"/>
            <p:cNvSpPr>
              <a:spLocks/>
            </p:cNvSpPr>
            <p:nvPr/>
          </p:nvSpPr>
          <p:spPr bwMode="auto">
            <a:xfrm>
              <a:off x="5513389" y="1352551"/>
              <a:ext cx="195263" cy="92075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484" y="0"/>
                </a:cxn>
                <a:cxn ang="0">
                  <a:pos x="452" y="11"/>
                </a:cxn>
                <a:cxn ang="0">
                  <a:pos x="422" y="24"/>
                </a:cxn>
                <a:cxn ang="0">
                  <a:pos x="392" y="38"/>
                </a:cxn>
                <a:cxn ang="0">
                  <a:pos x="361" y="51"/>
                </a:cxn>
                <a:cxn ang="0">
                  <a:pos x="361" y="51"/>
                </a:cxn>
                <a:cxn ang="0">
                  <a:pos x="299" y="77"/>
                </a:cxn>
                <a:cxn ang="0">
                  <a:pos x="239" y="103"/>
                </a:cxn>
                <a:cxn ang="0">
                  <a:pos x="239" y="103"/>
                </a:cxn>
                <a:cxn ang="0">
                  <a:pos x="179" y="130"/>
                </a:cxn>
                <a:cxn ang="0">
                  <a:pos x="119" y="157"/>
                </a:cxn>
                <a:cxn ang="0">
                  <a:pos x="119" y="157"/>
                </a:cxn>
                <a:cxn ang="0">
                  <a:pos x="90" y="171"/>
                </a:cxn>
                <a:cxn ang="0">
                  <a:pos x="61" y="190"/>
                </a:cxn>
                <a:cxn ang="0">
                  <a:pos x="33" y="207"/>
                </a:cxn>
                <a:cxn ang="0">
                  <a:pos x="4" y="222"/>
                </a:cxn>
                <a:cxn ang="0">
                  <a:pos x="4" y="222"/>
                </a:cxn>
                <a:cxn ang="0">
                  <a:pos x="1" y="225"/>
                </a:cxn>
                <a:cxn ang="0">
                  <a:pos x="0" y="226"/>
                </a:cxn>
                <a:cxn ang="0">
                  <a:pos x="1" y="230"/>
                </a:cxn>
                <a:cxn ang="0">
                  <a:pos x="4" y="233"/>
                </a:cxn>
                <a:cxn ang="0">
                  <a:pos x="6" y="233"/>
                </a:cxn>
                <a:cxn ang="0">
                  <a:pos x="9" y="233"/>
                </a:cxn>
                <a:cxn ang="0">
                  <a:pos x="9" y="233"/>
                </a:cxn>
                <a:cxn ang="0">
                  <a:pos x="36" y="218"/>
                </a:cxn>
                <a:cxn ang="0">
                  <a:pos x="64" y="203"/>
                </a:cxn>
                <a:cxn ang="0">
                  <a:pos x="91" y="187"/>
                </a:cxn>
                <a:cxn ang="0">
                  <a:pos x="118" y="170"/>
                </a:cxn>
                <a:cxn ang="0">
                  <a:pos x="118" y="170"/>
                </a:cxn>
                <a:cxn ang="0">
                  <a:pos x="131" y="162"/>
                </a:cxn>
                <a:cxn ang="0">
                  <a:pos x="146" y="157"/>
                </a:cxn>
                <a:cxn ang="0">
                  <a:pos x="161" y="152"/>
                </a:cxn>
                <a:cxn ang="0">
                  <a:pos x="175" y="145"/>
                </a:cxn>
                <a:cxn ang="0">
                  <a:pos x="175" y="145"/>
                </a:cxn>
                <a:cxn ang="0">
                  <a:pos x="235" y="118"/>
                </a:cxn>
                <a:cxn ang="0">
                  <a:pos x="235" y="118"/>
                </a:cxn>
                <a:cxn ang="0">
                  <a:pos x="299" y="89"/>
                </a:cxn>
                <a:cxn ang="0">
                  <a:pos x="365" y="62"/>
                </a:cxn>
                <a:cxn ang="0">
                  <a:pos x="365" y="62"/>
                </a:cxn>
                <a:cxn ang="0">
                  <a:pos x="396" y="48"/>
                </a:cxn>
                <a:cxn ang="0">
                  <a:pos x="412" y="42"/>
                </a:cxn>
                <a:cxn ang="0">
                  <a:pos x="428" y="37"/>
                </a:cxn>
                <a:cxn ang="0">
                  <a:pos x="428" y="37"/>
                </a:cxn>
                <a:cxn ang="0">
                  <a:pos x="442" y="31"/>
                </a:cxn>
                <a:cxn ang="0">
                  <a:pos x="458" y="24"/>
                </a:cxn>
                <a:cxn ang="0">
                  <a:pos x="472" y="17"/>
                </a:cxn>
                <a:cxn ang="0">
                  <a:pos x="488" y="11"/>
                </a:cxn>
                <a:cxn ang="0">
                  <a:pos x="488" y="11"/>
                </a:cxn>
                <a:cxn ang="0">
                  <a:pos x="489" y="9"/>
                </a:cxn>
                <a:cxn ang="0">
                  <a:pos x="490" y="8"/>
                </a:cxn>
                <a:cxn ang="0">
                  <a:pos x="490" y="4"/>
                </a:cxn>
                <a:cxn ang="0">
                  <a:pos x="489" y="0"/>
                </a:cxn>
                <a:cxn ang="0">
                  <a:pos x="486" y="0"/>
                </a:cxn>
                <a:cxn ang="0">
                  <a:pos x="484" y="0"/>
                </a:cxn>
                <a:cxn ang="0">
                  <a:pos x="484" y="0"/>
                </a:cxn>
              </a:cxnLst>
              <a:rect l="0" t="0" r="r" b="b"/>
              <a:pathLst>
                <a:path w="490" h="233">
                  <a:moveTo>
                    <a:pt x="484" y="0"/>
                  </a:moveTo>
                  <a:lnTo>
                    <a:pt x="484" y="0"/>
                  </a:lnTo>
                  <a:lnTo>
                    <a:pt x="452" y="11"/>
                  </a:lnTo>
                  <a:lnTo>
                    <a:pt x="422" y="24"/>
                  </a:lnTo>
                  <a:lnTo>
                    <a:pt x="392" y="38"/>
                  </a:lnTo>
                  <a:lnTo>
                    <a:pt x="361" y="51"/>
                  </a:lnTo>
                  <a:lnTo>
                    <a:pt x="361" y="51"/>
                  </a:lnTo>
                  <a:lnTo>
                    <a:pt x="299" y="77"/>
                  </a:lnTo>
                  <a:lnTo>
                    <a:pt x="239" y="103"/>
                  </a:lnTo>
                  <a:lnTo>
                    <a:pt x="239" y="103"/>
                  </a:lnTo>
                  <a:lnTo>
                    <a:pt x="179" y="130"/>
                  </a:lnTo>
                  <a:lnTo>
                    <a:pt x="119" y="157"/>
                  </a:lnTo>
                  <a:lnTo>
                    <a:pt x="119" y="157"/>
                  </a:lnTo>
                  <a:lnTo>
                    <a:pt x="90" y="171"/>
                  </a:lnTo>
                  <a:lnTo>
                    <a:pt x="61" y="190"/>
                  </a:lnTo>
                  <a:lnTo>
                    <a:pt x="33" y="207"/>
                  </a:lnTo>
                  <a:lnTo>
                    <a:pt x="4" y="222"/>
                  </a:lnTo>
                  <a:lnTo>
                    <a:pt x="4" y="222"/>
                  </a:lnTo>
                  <a:lnTo>
                    <a:pt x="1" y="225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4" y="233"/>
                  </a:lnTo>
                  <a:lnTo>
                    <a:pt x="6" y="233"/>
                  </a:lnTo>
                  <a:lnTo>
                    <a:pt x="9" y="233"/>
                  </a:lnTo>
                  <a:lnTo>
                    <a:pt x="9" y="233"/>
                  </a:lnTo>
                  <a:lnTo>
                    <a:pt x="36" y="218"/>
                  </a:lnTo>
                  <a:lnTo>
                    <a:pt x="64" y="203"/>
                  </a:lnTo>
                  <a:lnTo>
                    <a:pt x="91" y="187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31" y="162"/>
                  </a:lnTo>
                  <a:lnTo>
                    <a:pt x="146" y="157"/>
                  </a:lnTo>
                  <a:lnTo>
                    <a:pt x="161" y="152"/>
                  </a:lnTo>
                  <a:lnTo>
                    <a:pt x="175" y="145"/>
                  </a:lnTo>
                  <a:lnTo>
                    <a:pt x="175" y="145"/>
                  </a:lnTo>
                  <a:lnTo>
                    <a:pt x="235" y="118"/>
                  </a:lnTo>
                  <a:lnTo>
                    <a:pt x="235" y="118"/>
                  </a:lnTo>
                  <a:lnTo>
                    <a:pt x="299" y="89"/>
                  </a:lnTo>
                  <a:lnTo>
                    <a:pt x="365" y="62"/>
                  </a:lnTo>
                  <a:lnTo>
                    <a:pt x="365" y="62"/>
                  </a:lnTo>
                  <a:lnTo>
                    <a:pt x="396" y="48"/>
                  </a:lnTo>
                  <a:lnTo>
                    <a:pt x="412" y="42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442" y="31"/>
                  </a:lnTo>
                  <a:lnTo>
                    <a:pt x="458" y="24"/>
                  </a:lnTo>
                  <a:lnTo>
                    <a:pt x="472" y="17"/>
                  </a:lnTo>
                  <a:lnTo>
                    <a:pt x="488" y="11"/>
                  </a:lnTo>
                  <a:lnTo>
                    <a:pt x="488" y="11"/>
                  </a:lnTo>
                  <a:lnTo>
                    <a:pt x="489" y="9"/>
                  </a:lnTo>
                  <a:lnTo>
                    <a:pt x="490" y="8"/>
                  </a:lnTo>
                  <a:lnTo>
                    <a:pt x="490" y="4"/>
                  </a:lnTo>
                  <a:lnTo>
                    <a:pt x="489" y="0"/>
                  </a:lnTo>
                  <a:lnTo>
                    <a:pt x="486" y="0"/>
                  </a:lnTo>
                  <a:lnTo>
                    <a:pt x="484" y="0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7" name="Freeform 384"/>
            <p:cNvSpPr>
              <a:spLocks/>
            </p:cNvSpPr>
            <p:nvPr/>
          </p:nvSpPr>
          <p:spPr bwMode="auto">
            <a:xfrm>
              <a:off x="5568951" y="1484313"/>
              <a:ext cx="117475" cy="555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0"/>
                </a:cxn>
                <a:cxn ang="0">
                  <a:pos x="283" y="1"/>
                </a:cxn>
                <a:cxn ang="0">
                  <a:pos x="276" y="4"/>
                </a:cxn>
                <a:cxn ang="0">
                  <a:pos x="263" y="12"/>
                </a:cxn>
                <a:cxn ang="0">
                  <a:pos x="238" y="27"/>
                </a:cxn>
                <a:cxn ang="0">
                  <a:pos x="238" y="27"/>
                </a:cxn>
                <a:cxn ang="0">
                  <a:pos x="217" y="38"/>
                </a:cxn>
                <a:cxn ang="0">
                  <a:pos x="195" y="47"/>
                </a:cxn>
                <a:cxn ang="0">
                  <a:pos x="151" y="64"/>
                </a:cxn>
                <a:cxn ang="0">
                  <a:pos x="151" y="64"/>
                </a:cxn>
                <a:cxn ang="0">
                  <a:pos x="119" y="78"/>
                </a:cxn>
                <a:cxn ang="0">
                  <a:pos x="87" y="93"/>
                </a:cxn>
                <a:cxn ang="0">
                  <a:pos x="87" y="93"/>
                </a:cxn>
                <a:cxn ang="0">
                  <a:pos x="68" y="103"/>
                </a:cxn>
                <a:cxn ang="0">
                  <a:pos x="47" y="115"/>
                </a:cxn>
                <a:cxn ang="0">
                  <a:pos x="37" y="120"/>
                </a:cxn>
                <a:cxn ang="0">
                  <a:pos x="26" y="125"/>
                </a:cxn>
                <a:cxn ang="0">
                  <a:pos x="16" y="129"/>
                </a:cxn>
                <a:cxn ang="0">
                  <a:pos x="5" y="131"/>
                </a:cxn>
                <a:cxn ang="0">
                  <a:pos x="5" y="131"/>
                </a:cxn>
                <a:cxn ang="0">
                  <a:pos x="4" y="132"/>
                </a:cxn>
                <a:cxn ang="0">
                  <a:pos x="2" y="133"/>
                </a:cxn>
                <a:cxn ang="0">
                  <a:pos x="0" y="137"/>
                </a:cxn>
                <a:cxn ang="0">
                  <a:pos x="2" y="140"/>
                </a:cxn>
                <a:cxn ang="0">
                  <a:pos x="2" y="141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5" y="142"/>
                </a:cxn>
                <a:cxn ang="0">
                  <a:pos x="13" y="141"/>
                </a:cxn>
                <a:cxn ang="0">
                  <a:pos x="20" y="139"/>
                </a:cxn>
                <a:cxn ang="0">
                  <a:pos x="33" y="133"/>
                </a:cxn>
                <a:cxn ang="0">
                  <a:pos x="58" y="120"/>
                </a:cxn>
                <a:cxn ang="0">
                  <a:pos x="58" y="120"/>
                </a:cxn>
                <a:cxn ang="0">
                  <a:pos x="101" y="98"/>
                </a:cxn>
                <a:cxn ang="0">
                  <a:pos x="122" y="89"/>
                </a:cxn>
                <a:cxn ang="0">
                  <a:pos x="144" y="80"/>
                </a:cxn>
                <a:cxn ang="0">
                  <a:pos x="144" y="80"/>
                </a:cxn>
                <a:cxn ang="0">
                  <a:pos x="182" y="65"/>
                </a:cxn>
                <a:cxn ang="0">
                  <a:pos x="219" y="50"/>
                </a:cxn>
                <a:cxn ang="0">
                  <a:pos x="219" y="50"/>
                </a:cxn>
                <a:cxn ang="0">
                  <a:pos x="228" y="46"/>
                </a:cxn>
                <a:cxn ang="0">
                  <a:pos x="237" y="40"/>
                </a:cxn>
                <a:cxn ang="0">
                  <a:pos x="255" y="29"/>
                </a:cxn>
                <a:cxn ang="0">
                  <a:pos x="274" y="17"/>
                </a:cxn>
                <a:cxn ang="0">
                  <a:pos x="283" y="13"/>
                </a:cxn>
                <a:cxn ang="0">
                  <a:pos x="293" y="10"/>
                </a:cxn>
                <a:cxn ang="0">
                  <a:pos x="293" y="10"/>
                </a:cxn>
                <a:cxn ang="0">
                  <a:pos x="296" y="10"/>
                </a:cxn>
                <a:cxn ang="0">
                  <a:pos x="297" y="8"/>
                </a:cxn>
                <a:cxn ang="0">
                  <a:pos x="297" y="6"/>
                </a:cxn>
                <a:cxn ang="0">
                  <a:pos x="297" y="4"/>
                </a:cxn>
                <a:cxn ang="0">
                  <a:pos x="295" y="1"/>
                </a:cxn>
                <a:cxn ang="0">
                  <a:pos x="292" y="0"/>
                </a:cxn>
                <a:cxn ang="0">
                  <a:pos x="291" y="0"/>
                </a:cxn>
                <a:cxn ang="0">
                  <a:pos x="291" y="0"/>
                </a:cxn>
              </a:cxnLst>
              <a:rect l="0" t="0" r="r" b="b"/>
              <a:pathLst>
                <a:path w="297" h="142">
                  <a:moveTo>
                    <a:pt x="291" y="0"/>
                  </a:moveTo>
                  <a:lnTo>
                    <a:pt x="291" y="0"/>
                  </a:lnTo>
                  <a:lnTo>
                    <a:pt x="283" y="1"/>
                  </a:lnTo>
                  <a:lnTo>
                    <a:pt x="276" y="4"/>
                  </a:lnTo>
                  <a:lnTo>
                    <a:pt x="263" y="12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17" y="38"/>
                  </a:lnTo>
                  <a:lnTo>
                    <a:pt x="195" y="47"/>
                  </a:lnTo>
                  <a:lnTo>
                    <a:pt x="151" y="64"/>
                  </a:lnTo>
                  <a:lnTo>
                    <a:pt x="151" y="64"/>
                  </a:lnTo>
                  <a:lnTo>
                    <a:pt x="119" y="78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68" y="103"/>
                  </a:lnTo>
                  <a:lnTo>
                    <a:pt x="47" y="115"/>
                  </a:lnTo>
                  <a:lnTo>
                    <a:pt x="37" y="120"/>
                  </a:lnTo>
                  <a:lnTo>
                    <a:pt x="26" y="125"/>
                  </a:lnTo>
                  <a:lnTo>
                    <a:pt x="16" y="129"/>
                  </a:lnTo>
                  <a:lnTo>
                    <a:pt x="5" y="131"/>
                  </a:lnTo>
                  <a:lnTo>
                    <a:pt x="5" y="131"/>
                  </a:lnTo>
                  <a:lnTo>
                    <a:pt x="4" y="132"/>
                  </a:lnTo>
                  <a:lnTo>
                    <a:pt x="2" y="133"/>
                  </a:lnTo>
                  <a:lnTo>
                    <a:pt x="0" y="137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13" y="141"/>
                  </a:lnTo>
                  <a:lnTo>
                    <a:pt x="20" y="139"/>
                  </a:lnTo>
                  <a:lnTo>
                    <a:pt x="33" y="133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101" y="98"/>
                  </a:lnTo>
                  <a:lnTo>
                    <a:pt x="122" y="89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82" y="65"/>
                  </a:lnTo>
                  <a:lnTo>
                    <a:pt x="219" y="50"/>
                  </a:lnTo>
                  <a:lnTo>
                    <a:pt x="219" y="50"/>
                  </a:lnTo>
                  <a:lnTo>
                    <a:pt x="228" y="46"/>
                  </a:lnTo>
                  <a:lnTo>
                    <a:pt x="237" y="40"/>
                  </a:lnTo>
                  <a:lnTo>
                    <a:pt x="255" y="29"/>
                  </a:lnTo>
                  <a:lnTo>
                    <a:pt x="274" y="17"/>
                  </a:lnTo>
                  <a:lnTo>
                    <a:pt x="283" y="13"/>
                  </a:lnTo>
                  <a:lnTo>
                    <a:pt x="293" y="10"/>
                  </a:lnTo>
                  <a:lnTo>
                    <a:pt x="293" y="10"/>
                  </a:lnTo>
                  <a:lnTo>
                    <a:pt x="296" y="10"/>
                  </a:lnTo>
                  <a:lnTo>
                    <a:pt x="297" y="8"/>
                  </a:lnTo>
                  <a:lnTo>
                    <a:pt x="297" y="6"/>
                  </a:lnTo>
                  <a:lnTo>
                    <a:pt x="297" y="4"/>
                  </a:lnTo>
                  <a:lnTo>
                    <a:pt x="295" y="1"/>
                  </a:lnTo>
                  <a:lnTo>
                    <a:pt x="292" y="0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8" name="Freeform 385"/>
            <p:cNvSpPr>
              <a:spLocks/>
            </p:cNvSpPr>
            <p:nvPr/>
          </p:nvSpPr>
          <p:spPr bwMode="auto">
            <a:xfrm>
              <a:off x="5468939" y="1271588"/>
              <a:ext cx="187325" cy="80963"/>
            </a:xfrm>
            <a:custGeom>
              <a:avLst/>
              <a:gdLst/>
              <a:ahLst/>
              <a:cxnLst>
                <a:cxn ang="0">
                  <a:pos x="467" y="0"/>
                </a:cxn>
                <a:cxn ang="0">
                  <a:pos x="467" y="0"/>
                </a:cxn>
                <a:cxn ang="0">
                  <a:pos x="458" y="1"/>
                </a:cxn>
                <a:cxn ang="0">
                  <a:pos x="449" y="4"/>
                </a:cxn>
                <a:cxn ang="0">
                  <a:pos x="432" y="11"/>
                </a:cxn>
                <a:cxn ang="0">
                  <a:pos x="432" y="11"/>
                </a:cxn>
                <a:cxn ang="0">
                  <a:pos x="417" y="17"/>
                </a:cxn>
                <a:cxn ang="0">
                  <a:pos x="404" y="21"/>
                </a:cxn>
                <a:cxn ang="0">
                  <a:pos x="391" y="26"/>
                </a:cxn>
                <a:cxn ang="0">
                  <a:pos x="378" y="32"/>
                </a:cxn>
                <a:cxn ang="0">
                  <a:pos x="378" y="32"/>
                </a:cxn>
                <a:cxn ang="0">
                  <a:pos x="324" y="57"/>
                </a:cxn>
                <a:cxn ang="0">
                  <a:pos x="271" y="82"/>
                </a:cxn>
                <a:cxn ang="0">
                  <a:pos x="271" y="82"/>
                </a:cxn>
                <a:cxn ang="0">
                  <a:pos x="237" y="97"/>
                </a:cxn>
                <a:cxn ang="0">
                  <a:pos x="204" y="111"/>
                </a:cxn>
                <a:cxn ang="0">
                  <a:pos x="136" y="137"/>
                </a:cxn>
                <a:cxn ang="0">
                  <a:pos x="69" y="165"/>
                </a:cxn>
                <a:cxn ang="0">
                  <a:pos x="35" y="179"/>
                </a:cxn>
                <a:cxn ang="0">
                  <a:pos x="3" y="193"/>
                </a:cxn>
                <a:cxn ang="0">
                  <a:pos x="3" y="193"/>
                </a:cxn>
                <a:cxn ang="0">
                  <a:pos x="1" y="196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1" y="201"/>
                </a:cxn>
                <a:cxn ang="0">
                  <a:pos x="4" y="204"/>
                </a:cxn>
                <a:cxn ang="0">
                  <a:pos x="7" y="20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39" y="189"/>
                </a:cxn>
                <a:cxn ang="0">
                  <a:pos x="69" y="176"/>
                </a:cxn>
                <a:cxn ang="0">
                  <a:pos x="132" y="150"/>
                </a:cxn>
                <a:cxn ang="0">
                  <a:pos x="195" y="127"/>
                </a:cxn>
                <a:cxn ang="0">
                  <a:pos x="256" y="100"/>
                </a:cxn>
                <a:cxn ang="0">
                  <a:pos x="256" y="100"/>
                </a:cxn>
                <a:cxn ang="0">
                  <a:pos x="289" y="86"/>
                </a:cxn>
                <a:cxn ang="0">
                  <a:pos x="323" y="73"/>
                </a:cxn>
                <a:cxn ang="0">
                  <a:pos x="323" y="73"/>
                </a:cxn>
                <a:cxn ang="0">
                  <a:pos x="344" y="65"/>
                </a:cxn>
                <a:cxn ang="0">
                  <a:pos x="356" y="60"/>
                </a:cxn>
                <a:cxn ang="0">
                  <a:pos x="364" y="55"/>
                </a:cxn>
                <a:cxn ang="0">
                  <a:pos x="364" y="55"/>
                </a:cxn>
                <a:cxn ang="0">
                  <a:pos x="377" y="46"/>
                </a:cxn>
                <a:cxn ang="0">
                  <a:pos x="391" y="39"/>
                </a:cxn>
                <a:cxn ang="0">
                  <a:pos x="407" y="32"/>
                </a:cxn>
                <a:cxn ang="0">
                  <a:pos x="421" y="27"/>
                </a:cxn>
                <a:cxn ang="0">
                  <a:pos x="421" y="27"/>
                </a:cxn>
                <a:cxn ang="0">
                  <a:pos x="445" y="18"/>
                </a:cxn>
                <a:cxn ang="0">
                  <a:pos x="458" y="13"/>
                </a:cxn>
                <a:cxn ang="0">
                  <a:pos x="470" y="10"/>
                </a:cxn>
                <a:cxn ang="0">
                  <a:pos x="470" y="10"/>
                </a:cxn>
                <a:cxn ang="0">
                  <a:pos x="472" y="9"/>
                </a:cxn>
                <a:cxn ang="0">
                  <a:pos x="474" y="8"/>
                </a:cxn>
                <a:cxn ang="0">
                  <a:pos x="474" y="6"/>
                </a:cxn>
                <a:cxn ang="0">
                  <a:pos x="474" y="4"/>
                </a:cxn>
                <a:cxn ang="0">
                  <a:pos x="471" y="0"/>
                </a:cxn>
                <a:cxn ang="0">
                  <a:pos x="470" y="0"/>
                </a:cxn>
                <a:cxn ang="0">
                  <a:pos x="467" y="0"/>
                </a:cxn>
                <a:cxn ang="0">
                  <a:pos x="467" y="0"/>
                </a:cxn>
              </a:cxnLst>
              <a:rect l="0" t="0" r="r" b="b"/>
              <a:pathLst>
                <a:path w="474" h="205">
                  <a:moveTo>
                    <a:pt x="467" y="0"/>
                  </a:moveTo>
                  <a:lnTo>
                    <a:pt x="467" y="0"/>
                  </a:lnTo>
                  <a:lnTo>
                    <a:pt x="458" y="1"/>
                  </a:lnTo>
                  <a:lnTo>
                    <a:pt x="449" y="4"/>
                  </a:lnTo>
                  <a:lnTo>
                    <a:pt x="432" y="11"/>
                  </a:lnTo>
                  <a:lnTo>
                    <a:pt x="432" y="11"/>
                  </a:lnTo>
                  <a:lnTo>
                    <a:pt x="417" y="17"/>
                  </a:lnTo>
                  <a:lnTo>
                    <a:pt x="404" y="21"/>
                  </a:lnTo>
                  <a:lnTo>
                    <a:pt x="391" y="26"/>
                  </a:lnTo>
                  <a:lnTo>
                    <a:pt x="378" y="32"/>
                  </a:lnTo>
                  <a:lnTo>
                    <a:pt x="378" y="32"/>
                  </a:lnTo>
                  <a:lnTo>
                    <a:pt x="324" y="57"/>
                  </a:lnTo>
                  <a:lnTo>
                    <a:pt x="271" y="82"/>
                  </a:lnTo>
                  <a:lnTo>
                    <a:pt x="271" y="82"/>
                  </a:lnTo>
                  <a:lnTo>
                    <a:pt x="237" y="97"/>
                  </a:lnTo>
                  <a:lnTo>
                    <a:pt x="204" y="111"/>
                  </a:lnTo>
                  <a:lnTo>
                    <a:pt x="136" y="137"/>
                  </a:lnTo>
                  <a:lnTo>
                    <a:pt x="69" y="165"/>
                  </a:lnTo>
                  <a:lnTo>
                    <a:pt x="35" y="179"/>
                  </a:lnTo>
                  <a:lnTo>
                    <a:pt x="3" y="193"/>
                  </a:lnTo>
                  <a:lnTo>
                    <a:pt x="3" y="193"/>
                  </a:lnTo>
                  <a:lnTo>
                    <a:pt x="1" y="196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1" y="201"/>
                  </a:lnTo>
                  <a:lnTo>
                    <a:pt x="4" y="204"/>
                  </a:lnTo>
                  <a:lnTo>
                    <a:pt x="7" y="20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39" y="189"/>
                  </a:lnTo>
                  <a:lnTo>
                    <a:pt x="69" y="176"/>
                  </a:lnTo>
                  <a:lnTo>
                    <a:pt x="132" y="150"/>
                  </a:lnTo>
                  <a:lnTo>
                    <a:pt x="195" y="127"/>
                  </a:lnTo>
                  <a:lnTo>
                    <a:pt x="256" y="100"/>
                  </a:lnTo>
                  <a:lnTo>
                    <a:pt x="256" y="100"/>
                  </a:lnTo>
                  <a:lnTo>
                    <a:pt x="289" y="86"/>
                  </a:lnTo>
                  <a:lnTo>
                    <a:pt x="323" y="73"/>
                  </a:lnTo>
                  <a:lnTo>
                    <a:pt x="323" y="73"/>
                  </a:lnTo>
                  <a:lnTo>
                    <a:pt x="344" y="65"/>
                  </a:lnTo>
                  <a:lnTo>
                    <a:pt x="356" y="60"/>
                  </a:lnTo>
                  <a:lnTo>
                    <a:pt x="364" y="55"/>
                  </a:lnTo>
                  <a:lnTo>
                    <a:pt x="364" y="55"/>
                  </a:lnTo>
                  <a:lnTo>
                    <a:pt x="377" y="46"/>
                  </a:lnTo>
                  <a:lnTo>
                    <a:pt x="391" y="39"/>
                  </a:lnTo>
                  <a:lnTo>
                    <a:pt x="407" y="32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45" y="18"/>
                  </a:lnTo>
                  <a:lnTo>
                    <a:pt x="458" y="13"/>
                  </a:lnTo>
                  <a:lnTo>
                    <a:pt x="470" y="10"/>
                  </a:lnTo>
                  <a:lnTo>
                    <a:pt x="470" y="10"/>
                  </a:lnTo>
                  <a:lnTo>
                    <a:pt x="472" y="9"/>
                  </a:lnTo>
                  <a:lnTo>
                    <a:pt x="474" y="8"/>
                  </a:lnTo>
                  <a:lnTo>
                    <a:pt x="474" y="6"/>
                  </a:lnTo>
                  <a:lnTo>
                    <a:pt x="474" y="4"/>
                  </a:lnTo>
                  <a:lnTo>
                    <a:pt x="471" y="0"/>
                  </a:lnTo>
                  <a:lnTo>
                    <a:pt x="470" y="0"/>
                  </a:lnTo>
                  <a:lnTo>
                    <a:pt x="467" y="0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9" name="Freeform 386"/>
            <p:cNvSpPr>
              <a:spLocks/>
            </p:cNvSpPr>
            <p:nvPr/>
          </p:nvSpPr>
          <p:spPr bwMode="auto">
            <a:xfrm>
              <a:off x="5697539" y="1277938"/>
              <a:ext cx="190500" cy="130175"/>
            </a:xfrm>
            <a:custGeom>
              <a:avLst/>
              <a:gdLst/>
              <a:ahLst/>
              <a:cxnLst>
                <a:cxn ang="0">
                  <a:pos x="470" y="1"/>
                </a:cxn>
                <a:cxn ang="0">
                  <a:pos x="470" y="1"/>
                </a:cxn>
                <a:cxn ang="0">
                  <a:pos x="439" y="23"/>
                </a:cxn>
                <a:cxn ang="0">
                  <a:pos x="408" y="46"/>
                </a:cxn>
                <a:cxn ang="0">
                  <a:pos x="344" y="89"/>
                </a:cxn>
                <a:cxn ang="0">
                  <a:pos x="280" y="131"/>
                </a:cxn>
                <a:cxn ang="0">
                  <a:pos x="248" y="153"/>
                </a:cxn>
                <a:cxn ang="0">
                  <a:pos x="218" y="176"/>
                </a:cxn>
                <a:cxn ang="0">
                  <a:pos x="218" y="176"/>
                </a:cxn>
                <a:cxn ang="0">
                  <a:pos x="184" y="204"/>
                </a:cxn>
                <a:cxn ang="0">
                  <a:pos x="148" y="229"/>
                </a:cxn>
                <a:cxn ang="0">
                  <a:pos x="111" y="252"/>
                </a:cxn>
                <a:cxn ang="0">
                  <a:pos x="73" y="273"/>
                </a:cxn>
                <a:cxn ang="0">
                  <a:pos x="73" y="273"/>
                </a:cxn>
                <a:cxn ang="0">
                  <a:pos x="59" y="281"/>
                </a:cxn>
                <a:cxn ang="0">
                  <a:pos x="46" y="290"/>
                </a:cxn>
                <a:cxn ang="0">
                  <a:pos x="33" y="299"/>
                </a:cxn>
                <a:cxn ang="0">
                  <a:pos x="18" y="306"/>
                </a:cxn>
                <a:cxn ang="0">
                  <a:pos x="18" y="306"/>
                </a:cxn>
                <a:cxn ang="0">
                  <a:pos x="12" y="310"/>
                </a:cxn>
                <a:cxn ang="0">
                  <a:pos x="6" y="312"/>
                </a:cxn>
                <a:cxn ang="0">
                  <a:pos x="3" y="316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1" y="328"/>
                </a:cxn>
                <a:cxn ang="0">
                  <a:pos x="4" y="329"/>
                </a:cxn>
                <a:cxn ang="0">
                  <a:pos x="8" y="329"/>
                </a:cxn>
                <a:cxn ang="0">
                  <a:pos x="10" y="328"/>
                </a:cxn>
                <a:cxn ang="0">
                  <a:pos x="10" y="327"/>
                </a:cxn>
                <a:cxn ang="0">
                  <a:pos x="10" y="327"/>
                </a:cxn>
                <a:cxn ang="0">
                  <a:pos x="13" y="323"/>
                </a:cxn>
                <a:cxn ang="0">
                  <a:pos x="18" y="319"/>
                </a:cxn>
                <a:cxn ang="0">
                  <a:pos x="31" y="311"/>
                </a:cxn>
                <a:cxn ang="0">
                  <a:pos x="54" y="298"/>
                </a:cxn>
                <a:cxn ang="0">
                  <a:pos x="54" y="298"/>
                </a:cxn>
                <a:cxn ang="0">
                  <a:pos x="85" y="280"/>
                </a:cxn>
                <a:cxn ang="0">
                  <a:pos x="116" y="261"/>
                </a:cxn>
                <a:cxn ang="0">
                  <a:pos x="116" y="261"/>
                </a:cxn>
                <a:cxn ang="0">
                  <a:pos x="148" y="242"/>
                </a:cxn>
                <a:cxn ang="0">
                  <a:pos x="178" y="222"/>
                </a:cxn>
                <a:cxn ang="0">
                  <a:pos x="207" y="200"/>
                </a:cxn>
                <a:cxn ang="0">
                  <a:pos x="235" y="178"/>
                </a:cxn>
                <a:cxn ang="0">
                  <a:pos x="235" y="178"/>
                </a:cxn>
                <a:cxn ang="0">
                  <a:pos x="264" y="155"/>
                </a:cxn>
                <a:cxn ang="0">
                  <a:pos x="294" y="134"/>
                </a:cxn>
                <a:cxn ang="0">
                  <a:pos x="356" y="93"/>
                </a:cxn>
                <a:cxn ang="0">
                  <a:pos x="417" y="52"/>
                </a:cxn>
                <a:cxn ang="0">
                  <a:pos x="449" y="31"/>
                </a:cxn>
                <a:cxn ang="0">
                  <a:pos x="477" y="9"/>
                </a:cxn>
                <a:cxn ang="0">
                  <a:pos x="477" y="9"/>
                </a:cxn>
                <a:cxn ang="0">
                  <a:pos x="479" y="8"/>
                </a:cxn>
                <a:cxn ang="0">
                  <a:pos x="480" y="5"/>
                </a:cxn>
                <a:cxn ang="0">
                  <a:pos x="479" y="4"/>
                </a:cxn>
                <a:cxn ang="0">
                  <a:pos x="477" y="1"/>
                </a:cxn>
                <a:cxn ang="0">
                  <a:pos x="475" y="0"/>
                </a:cxn>
                <a:cxn ang="0">
                  <a:pos x="472" y="0"/>
                </a:cxn>
                <a:cxn ang="0">
                  <a:pos x="470" y="1"/>
                </a:cxn>
                <a:cxn ang="0">
                  <a:pos x="470" y="1"/>
                </a:cxn>
              </a:cxnLst>
              <a:rect l="0" t="0" r="r" b="b"/>
              <a:pathLst>
                <a:path w="480" h="329">
                  <a:moveTo>
                    <a:pt x="470" y="1"/>
                  </a:moveTo>
                  <a:lnTo>
                    <a:pt x="470" y="1"/>
                  </a:lnTo>
                  <a:lnTo>
                    <a:pt x="439" y="23"/>
                  </a:lnTo>
                  <a:lnTo>
                    <a:pt x="408" y="46"/>
                  </a:lnTo>
                  <a:lnTo>
                    <a:pt x="344" y="89"/>
                  </a:lnTo>
                  <a:lnTo>
                    <a:pt x="280" y="131"/>
                  </a:lnTo>
                  <a:lnTo>
                    <a:pt x="248" y="153"/>
                  </a:lnTo>
                  <a:lnTo>
                    <a:pt x="218" y="176"/>
                  </a:lnTo>
                  <a:lnTo>
                    <a:pt x="218" y="176"/>
                  </a:lnTo>
                  <a:lnTo>
                    <a:pt x="184" y="204"/>
                  </a:lnTo>
                  <a:lnTo>
                    <a:pt x="148" y="229"/>
                  </a:lnTo>
                  <a:lnTo>
                    <a:pt x="111" y="252"/>
                  </a:lnTo>
                  <a:lnTo>
                    <a:pt x="73" y="273"/>
                  </a:lnTo>
                  <a:lnTo>
                    <a:pt x="73" y="273"/>
                  </a:lnTo>
                  <a:lnTo>
                    <a:pt x="59" y="281"/>
                  </a:lnTo>
                  <a:lnTo>
                    <a:pt x="46" y="290"/>
                  </a:lnTo>
                  <a:lnTo>
                    <a:pt x="33" y="299"/>
                  </a:lnTo>
                  <a:lnTo>
                    <a:pt x="18" y="306"/>
                  </a:lnTo>
                  <a:lnTo>
                    <a:pt x="18" y="306"/>
                  </a:lnTo>
                  <a:lnTo>
                    <a:pt x="12" y="310"/>
                  </a:lnTo>
                  <a:lnTo>
                    <a:pt x="6" y="312"/>
                  </a:lnTo>
                  <a:lnTo>
                    <a:pt x="3" y="316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1" y="328"/>
                  </a:lnTo>
                  <a:lnTo>
                    <a:pt x="4" y="329"/>
                  </a:lnTo>
                  <a:lnTo>
                    <a:pt x="8" y="329"/>
                  </a:lnTo>
                  <a:lnTo>
                    <a:pt x="10" y="328"/>
                  </a:lnTo>
                  <a:lnTo>
                    <a:pt x="10" y="327"/>
                  </a:lnTo>
                  <a:lnTo>
                    <a:pt x="10" y="327"/>
                  </a:lnTo>
                  <a:lnTo>
                    <a:pt x="13" y="323"/>
                  </a:lnTo>
                  <a:lnTo>
                    <a:pt x="18" y="319"/>
                  </a:lnTo>
                  <a:lnTo>
                    <a:pt x="31" y="311"/>
                  </a:lnTo>
                  <a:lnTo>
                    <a:pt x="54" y="298"/>
                  </a:lnTo>
                  <a:lnTo>
                    <a:pt x="54" y="298"/>
                  </a:lnTo>
                  <a:lnTo>
                    <a:pt x="85" y="280"/>
                  </a:lnTo>
                  <a:lnTo>
                    <a:pt x="116" y="261"/>
                  </a:lnTo>
                  <a:lnTo>
                    <a:pt x="116" y="261"/>
                  </a:lnTo>
                  <a:lnTo>
                    <a:pt x="148" y="242"/>
                  </a:lnTo>
                  <a:lnTo>
                    <a:pt x="178" y="222"/>
                  </a:lnTo>
                  <a:lnTo>
                    <a:pt x="207" y="200"/>
                  </a:lnTo>
                  <a:lnTo>
                    <a:pt x="235" y="178"/>
                  </a:lnTo>
                  <a:lnTo>
                    <a:pt x="235" y="178"/>
                  </a:lnTo>
                  <a:lnTo>
                    <a:pt x="264" y="155"/>
                  </a:lnTo>
                  <a:lnTo>
                    <a:pt x="294" y="134"/>
                  </a:lnTo>
                  <a:lnTo>
                    <a:pt x="356" y="93"/>
                  </a:lnTo>
                  <a:lnTo>
                    <a:pt x="417" y="52"/>
                  </a:lnTo>
                  <a:lnTo>
                    <a:pt x="449" y="31"/>
                  </a:lnTo>
                  <a:lnTo>
                    <a:pt x="477" y="9"/>
                  </a:lnTo>
                  <a:lnTo>
                    <a:pt x="477" y="9"/>
                  </a:lnTo>
                  <a:lnTo>
                    <a:pt x="479" y="8"/>
                  </a:lnTo>
                  <a:lnTo>
                    <a:pt x="480" y="5"/>
                  </a:lnTo>
                  <a:lnTo>
                    <a:pt x="479" y="4"/>
                  </a:lnTo>
                  <a:lnTo>
                    <a:pt x="477" y="1"/>
                  </a:lnTo>
                  <a:lnTo>
                    <a:pt x="475" y="0"/>
                  </a:lnTo>
                  <a:lnTo>
                    <a:pt x="472" y="0"/>
                  </a:lnTo>
                  <a:lnTo>
                    <a:pt x="470" y="1"/>
                  </a:lnTo>
                  <a:lnTo>
                    <a:pt x="47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0" name="Freeform 387"/>
            <p:cNvSpPr>
              <a:spLocks/>
            </p:cNvSpPr>
            <p:nvPr/>
          </p:nvSpPr>
          <p:spPr bwMode="auto">
            <a:xfrm>
              <a:off x="5686426" y="1303338"/>
              <a:ext cx="265113" cy="166688"/>
            </a:xfrm>
            <a:custGeom>
              <a:avLst/>
              <a:gdLst/>
              <a:ahLst/>
              <a:cxnLst>
                <a:cxn ang="0">
                  <a:pos x="657" y="6"/>
                </a:cxn>
                <a:cxn ang="0">
                  <a:pos x="650" y="9"/>
                </a:cxn>
                <a:cxn ang="0">
                  <a:pos x="631" y="19"/>
                </a:cxn>
                <a:cxn ang="0">
                  <a:pos x="604" y="34"/>
                </a:cxn>
                <a:cxn ang="0">
                  <a:pos x="595" y="37"/>
                </a:cxn>
                <a:cxn ang="0">
                  <a:pos x="581" y="51"/>
                </a:cxn>
                <a:cxn ang="0">
                  <a:pos x="573" y="57"/>
                </a:cxn>
                <a:cxn ang="0">
                  <a:pos x="526" y="90"/>
                </a:cxn>
                <a:cxn ang="0">
                  <a:pos x="437" y="146"/>
                </a:cxn>
                <a:cxn ang="0">
                  <a:pos x="345" y="200"/>
                </a:cxn>
                <a:cxn ang="0">
                  <a:pos x="243" y="260"/>
                </a:cxn>
                <a:cxn ang="0">
                  <a:pos x="140" y="320"/>
                </a:cxn>
                <a:cxn ang="0">
                  <a:pos x="97" y="347"/>
                </a:cxn>
                <a:cxn ang="0">
                  <a:pos x="86" y="354"/>
                </a:cxn>
                <a:cxn ang="0">
                  <a:pos x="51" y="371"/>
                </a:cxn>
                <a:cxn ang="0">
                  <a:pos x="37" y="379"/>
                </a:cxn>
                <a:cxn ang="0">
                  <a:pos x="11" y="400"/>
                </a:cxn>
                <a:cxn ang="0">
                  <a:pos x="1" y="413"/>
                </a:cxn>
                <a:cxn ang="0">
                  <a:pos x="0" y="415"/>
                </a:cxn>
                <a:cxn ang="0">
                  <a:pos x="3" y="421"/>
                </a:cxn>
                <a:cxn ang="0">
                  <a:pos x="9" y="421"/>
                </a:cxn>
                <a:cxn ang="0">
                  <a:pos x="11" y="418"/>
                </a:cxn>
                <a:cxn ang="0">
                  <a:pos x="24" y="404"/>
                </a:cxn>
                <a:cxn ang="0">
                  <a:pos x="39" y="392"/>
                </a:cxn>
                <a:cxn ang="0">
                  <a:pos x="73" y="372"/>
                </a:cxn>
                <a:cxn ang="0">
                  <a:pos x="94" y="362"/>
                </a:cxn>
                <a:cxn ang="0">
                  <a:pos x="135" y="336"/>
                </a:cxn>
                <a:cxn ang="0">
                  <a:pos x="156" y="324"/>
                </a:cxn>
                <a:cxn ang="0">
                  <a:pos x="352" y="209"/>
                </a:cxn>
                <a:cxn ang="0">
                  <a:pos x="517" y="109"/>
                </a:cxn>
                <a:cxn ang="0">
                  <a:pos x="536" y="96"/>
                </a:cxn>
                <a:cxn ang="0">
                  <a:pos x="594" y="56"/>
                </a:cxn>
                <a:cxn ang="0">
                  <a:pos x="610" y="44"/>
                </a:cxn>
                <a:cxn ang="0">
                  <a:pos x="636" y="27"/>
                </a:cxn>
                <a:cxn ang="0">
                  <a:pos x="654" y="18"/>
                </a:cxn>
                <a:cxn ang="0">
                  <a:pos x="662" y="17"/>
                </a:cxn>
                <a:cxn ang="0">
                  <a:pos x="667" y="13"/>
                </a:cxn>
                <a:cxn ang="0">
                  <a:pos x="669" y="5"/>
                </a:cxn>
                <a:cxn ang="0">
                  <a:pos x="667" y="2"/>
                </a:cxn>
                <a:cxn ang="0">
                  <a:pos x="662" y="0"/>
                </a:cxn>
                <a:cxn ang="0">
                  <a:pos x="657" y="2"/>
                </a:cxn>
                <a:cxn ang="0">
                  <a:pos x="657" y="5"/>
                </a:cxn>
              </a:cxnLst>
              <a:rect l="0" t="0" r="r" b="b"/>
              <a:pathLst>
                <a:path w="669" h="421">
                  <a:moveTo>
                    <a:pt x="657" y="5"/>
                  </a:moveTo>
                  <a:lnTo>
                    <a:pt x="657" y="6"/>
                  </a:lnTo>
                  <a:lnTo>
                    <a:pt x="657" y="6"/>
                  </a:lnTo>
                  <a:lnTo>
                    <a:pt x="650" y="9"/>
                  </a:lnTo>
                  <a:lnTo>
                    <a:pt x="642" y="11"/>
                  </a:lnTo>
                  <a:lnTo>
                    <a:pt x="631" y="19"/>
                  </a:lnTo>
                  <a:lnTo>
                    <a:pt x="618" y="27"/>
                  </a:lnTo>
                  <a:lnTo>
                    <a:pt x="604" y="34"/>
                  </a:lnTo>
                  <a:lnTo>
                    <a:pt x="604" y="34"/>
                  </a:lnTo>
                  <a:lnTo>
                    <a:pt x="595" y="37"/>
                  </a:lnTo>
                  <a:lnTo>
                    <a:pt x="589" y="44"/>
                  </a:lnTo>
                  <a:lnTo>
                    <a:pt x="581" y="51"/>
                  </a:lnTo>
                  <a:lnTo>
                    <a:pt x="573" y="57"/>
                  </a:lnTo>
                  <a:lnTo>
                    <a:pt x="573" y="57"/>
                  </a:lnTo>
                  <a:lnTo>
                    <a:pt x="526" y="90"/>
                  </a:lnTo>
                  <a:lnTo>
                    <a:pt x="526" y="90"/>
                  </a:lnTo>
                  <a:lnTo>
                    <a:pt x="482" y="119"/>
                  </a:lnTo>
                  <a:lnTo>
                    <a:pt x="437" y="146"/>
                  </a:lnTo>
                  <a:lnTo>
                    <a:pt x="391" y="172"/>
                  </a:lnTo>
                  <a:lnTo>
                    <a:pt x="345" y="200"/>
                  </a:lnTo>
                  <a:lnTo>
                    <a:pt x="345" y="200"/>
                  </a:lnTo>
                  <a:lnTo>
                    <a:pt x="243" y="260"/>
                  </a:lnTo>
                  <a:lnTo>
                    <a:pt x="140" y="320"/>
                  </a:lnTo>
                  <a:lnTo>
                    <a:pt x="140" y="320"/>
                  </a:lnTo>
                  <a:lnTo>
                    <a:pt x="118" y="333"/>
                  </a:lnTo>
                  <a:lnTo>
                    <a:pt x="97" y="347"/>
                  </a:lnTo>
                  <a:lnTo>
                    <a:pt x="97" y="347"/>
                  </a:lnTo>
                  <a:lnTo>
                    <a:pt x="86" y="354"/>
                  </a:lnTo>
                  <a:lnTo>
                    <a:pt x="75" y="360"/>
                  </a:lnTo>
                  <a:lnTo>
                    <a:pt x="51" y="371"/>
                  </a:lnTo>
                  <a:lnTo>
                    <a:pt x="51" y="371"/>
                  </a:lnTo>
                  <a:lnTo>
                    <a:pt x="37" y="379"/>
                  </a:lnTo>
                  <a:lnTo>
                    <a:pt x="24" y="389"/>
                  </a:lnTo>
                  <a:lnTo>
                    <a:pt x="11" y="400"/>
                  </a:lnTo>
                  <a:lnTo>
                    <a:pt x="5" y="406"/>
                  </a:lnTo>
                  <a:lnTo>
                    <a:pt x="1" y="413"/>
                  </a:lnTo>
                  <a:lnTo>
                    <a:pt x="1" y="413"/>
                  </a:lnTo>
                  <a:lnTo>
                    <a:pt x="0" y="415"/>
                  </a:lnTo>
                  <a:lnTo>
                    <a:pt x="0" y="417"/>
                  </a:lnTo>
                  <a:lnTo>
                    <a:pt x="3" y="421"/>
                  </a:lnTo>
                  <a:lnTo>
                    <a:pt x="7" y="421"/>
                  </a:lnTo>
                  <a:lnTo>
                    <a:pt x="9" y="421"/>
                  </a:lnTo>
                  <a:lnTo>
                    <a:pt x="11" y="418"/>
                  </a:lnTo>
                  <a:lnTo>
                    <a:pt x="11" y="418"/>
                  </a:lnTo>
                  <a:lnTo>
                    <a:pt x="17" y="410"/>
                  </a:lnTo>
                  <a:lnTo>
                    <a:pt x="24" y="404"/>
                  </a:lnTo>
                  <a:lnTo>
                    <a:pt x="32" y="397"/>
                  </a:lnTo>
                  <a:lnTo>
                    <a:pt x="39" y="392"/>
                  </a:lnTo>
                  <a:lnTo>
                    <a:pt x="56" y="381"/>
                  </a:lnTo>
                  <a:lnTo>
                    <a:pt x="73" y="372"/>
                  </a:lnTo>
                  <a:lnTo>
                    <a:pt x="73" y="372"/>
                  </a:lnTo>
                  <a:lnTo>
                    <a:pt x="94" y="362"/>
                  </a:lnTo>
                  <a:lnTo>
                    <a:pt x="115" y="349"/>
                  </a:lnTo>
                  <a:lnTo>
                    <a:pt x="135" y="336"/>
                  </a:lnTo>
                  <a:lnTo>
                    <a:pt x="156" y="324"/>
                  </a:lnTo>
                  <a:lnTo>
                    <a:pt x="156" y="324"/>
                  </a:lnTo>
                  <a:lnTo>
                    <a:pt x="352" y="209"/>
                  </a:lnTo>
                  <a:lnTo>
                    <a:pt x="352" y="209"/>
                  </a:lnTo>
                  <a:lnTo>
                    <a:pt x="434" y="159"/>
                  </a:lnTo>
                  <a:lnTo>
                    <a:pt x="517" y="109"/>
                  </a:lnTo>
                  <a:lnTo>
                    <a:pt x="517" y="109"/>
                  </a:lnTo>
                  <a:lnTo>
                    <a:pt x="536" y="96"/>
                  </a:lnTo>
                  <a:lnTo>
                    <a:pt x="556" y="83"/>
                  </a:lnTo>
                  <a:lnTo>
                    <a:pt x="594" y="56"/>
                  </a:lnTo>
                  <a:lnTo>
                    <a:pt x="594" y="56"/>
                  </a:lnTo>
                  <a:lnTo>
                    <a:pt x="610" y="44"/>
                  </a:lnTo>
                  <a:lnTo>
                    <a:pt x="627" y="32"/>
                  </a:lnTo>
                  <a:lnTo>
                    <a:pt x="636" y="27"/>
                  </a:lnTo>
                  <a:lnTo>
                    <a:pt x="645" y="22"/>
                  </a:lnTo>
                  <a:lnTo>
                    <a:pt x="654" y="18"/>
                  </a:lnTo>
                  <a:lnTo>
                    <a:pt x="662" y="17"/>
                  </a:lnTo>
                  <a:lnTo>
                    <a:pt x="662" y="17"/>
                  </a:lnTo>
                  <a:lnTo>
                    <a:pt x="666" y="14"/>
                  </a:lnTo>
                  <a:lnTo>
                    <a:pt x="667" y="13"/>
                  </a:lnTo>
                  <a:lnTo>
                    <a:pt x="669" y="10"/>
                  </a:lnTo>
                  <a:lnTo>
                    <a:pt x="669" y="5"/>
                  </a:lnTo>
                  <a:lnTo>
                    <a:pt x="669" y="5"/>
                  </a:lnTo>
                  <a:lnTo>
                    <a:pt x="667" y="2"/>
                  </a:lnTo>
                  <a:lnTo>
                    <a:pt x="666" y="1"/>
                  </a:lnTo>
                  <a:lnTo>
                    <a:pt x="662" y="0"/>
                  </a:lnTo>
                  <a:lnTo>
                    <a:pt x="658" y="1"/>
                  </a:lnTo>
                  <a:lnTo>
                    <a:pt x="657" y="2"/>
                  </a:lnTo>
                  <a:lnTo>
                    <a:pt x="657" y="5"/>
                  </a:lnTo>
                  <a:lnTo>
                    <a:pt x="65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1" name="Freeform 388"/>
            <p:cNvSpPr>
              <a:spLocks/>
            </p:cNvSpPr>
            <p:nvPr/>
          </p:nvSpPr>
          <p:spPr bwMode="auto">
            <a:xfrm>
              <a:off x="5648326" y="1501776"/>
              <a:ext cx="149225" cy="60325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372" y="0"/>
                </a:cxn>
                <a:cxn ang="0">
                  <a:pos x="361" y="1"/>
                </a:cxn>
                <a:cxn ang="0">
                  <a:pos x="352" y="4"/>
                </a:cxn>
                <a:cxn ang="0">
                  <a:pos x="334" y="10"/>
                </a:cxn>
                <a:cxn ang="0">
                  <a:pos x="297" y="26"/>
                </a:cxn>
                <a:cxn ang="0">
                  <a:pos x="297" y="26"/>
                </a:cxn>
                <a:cxn ang="0">
                  <a:pos x="271" y="36"/>
                </a:cxn>
                <a:cxn ang="0">
                  <a:pos x="244" y="45"/>
                </a:cxn>
                <a:cxn ang="0">
                  <a:pos x="218" y="55"/>
                </a:cxn>
                <a:cxn ang="0">
                  <a:pos x="191" y="64"/>
                </a:cxn>
                <a:cxn ang="0">
                  <a:pos x="191" y="64"/>
                </a:cxn>
                <a:cxn ang="0">
                  <a:pos x="102" y="99"/>
                </a:cxn>
                <a:cxn ang="0">
                  <a:pos x="58" y="117"/>
                </a:cxn>
                <a:cxn ang="0">
                  <a:pos x="15" y="137"/>
                </a:cxn>
                <a:cxn ang="0">
                  <a:pos x="15" y="137"/>
                </a:cxn>
                <a:cxn ang="0">
                  <a:pos x="11" y="136"/>
                </a:cxn>
                <a:cxn ang="0">
                  <a:pos x="10" y="137"/>
                </a:cxn>
                <a:cxn ang="0">
                  <a:pos x="8" y="138"/>
                </a:cxn>
                <a:cxn ang="0">
                  <a:pos x="2" y="144"/>
                </a:cxn>
                <a:cxn ang="0">
                  <a:pos x="2" y="144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2" y="151"/>
                </a:cxn>
                <a:cxn ang="0">
                  <a:pos x="4" y="153"/>
                </a:cxn>
                <a:cxn ang="0">
                  <a:pos x="7" y="153"/>
                </a:cxn>
                <a:cxn ang="0">
                  <a:pos x="8" y="153"/>
                </a:cxn>
                <a:cxn ang="0">
                  <a:pos x="8" y="153"/>
                </a:cxn>
                <a:cxn ang="0">
                  <a:pos x="54" y="132"/>
                </a:cxn>
                <a:cxn ang="0">
                  <a:pos x="101" y="112"/>
                </a:cxn>
                <a:cxn ang="0">
                  <a:pos x="194" y="76"/>
                </a:cxn>
                <a:cxn ang="0">
                  <a:pos x="194" y="76"/>
                </a:cxn>
                <a:cxn ang="0">
                  <a:pos x="215" y="66"/>
                </a:cxn>
                <a:cxn ang="0">
                  <a:pos x="237" y="59"/>
                </a:cxn>
                <a:cxn ang="0">
                  <a:pos x="282" y="44"/>
                </a:cxn>
                <a:cxn ang="0">
                  <a:pos x="282" y="44"/>
                </a:cxn>
                <a:cxn ang="0">
                  <a:pos x="304" y="35"/>
                </a:cxn>
                <a:cxn ang="0">
                  <a:pos x="326" y="25"/>
                </a:cxn>
                <a:cxn ang="0">
                  <a:pos x="348" y="15"/>
                </a:cxn>
                <a:cxn ang="0">
                  <a:pos x="360" y="13"/>
                </a:cxn>
                <a:cxn ang="0">
                  <a:pos x="372" y="10"/>
                </a:cxn>
                <a:cxn ang="0">
                  <a:pos x="372" y="10"/>
                </a:cxn>
                <a:cxn ang="0">
                  <a:pos x="373" y="10"/>
                </a:cxn>
                <a:cxn ang="0">
                  <a:pos x="376" y="9"/>
                </a:cxn>
                <a:cxn ang="0">
                  <a:pos x="377" y="5"/>
                </a:cxn>
                <a:cxn ang="0">
                  <a:pos x="377" y="2"/>
                </a:cxn>
                <a:cxn ang="0">
                  <a:pos x="376" y="1"/>
                </a:cxn>
                <a:cxn ang="0">
                  <a:pos x="373" y="0"/>
                </a:cxn>
                <a:cxn ang="0">
                  <a:pos x="372" y="0"/>
                </a:cxn>
                <a:cxn ang="0">
                  <a:pos x="372" y="0"/>
                </a:cxn>
              </a:cxnLst>
              <a:rect l="0" t="0" r="r" b="b"/>
              <a:pathLst>
                <a:path w="377" h="153">
                  <a:moveTo>
                    <a:pt x="372" y="0"/>
                  </a:moveTo>
                  <a:lnTo>
                    <a:pt x="372" y="0"/>
                  </a:lnTo>
                  <a:lnTo>
                    <a:pt x="361" y="1"/>
                  </a:lnTo>
                  <a:lnTo>
                    <a:pt x="352" y="4"/>
                  </a:lnTo>
                  <a:lnTo>
                    <a:pt x="334" y="10"/>
                  </a:lnTo>
                  <a:lnTo>
                    <a:pt x="297" y="26"/>
                  </a:lnTo>
                  <a:lnTo>
                    <a:pt x="297" y="26"/>
                  </a:lnTo>
                  <a:lnTo>
                    <a:pt x="271" y="36"/>
                  </a:lnTo>
                  <a:lnTo>
                    <a:pt x="244" y="45"/>
                  </a:lnTo>
                  <a:lnTo>
                    <a:pt x="218" y="55"/>
                  </a:lnTo>
                  <a:lnTo>
                    <a:pt x="191" y="64"/>
                  </a:lnTo>
                  <a:lnTo>
                    <a:pt x="191" y="64"/>
                  </a:lnTo>
                  <a:lnTo>
                    <a:pt x="102" y="99"/>
                  </a:lnTo>
                  <a:lnTo>
                    <a:pt x="58" y="117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1" y="136"/>
                  </a:lnTo>
                  <a:lnTo>
                    <a:pt x="10" y="137"/>
                  </a:lnTo>
                  <a:lnTo>
                    <a:pt x="8" y="138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4" y="153"/>
                  </a:lnTo>
                  <a:lnTo>
                    <a:pt x="7" y="153"/>
                  </a:lnTo>
                  <a:lnTo>
                    <a:pt x="8" y="153"/>
                  </a:lnTo>
                  <a:lnTo>
                    <a:pt x="8" y="153"/>
                  </a:lnTo>
                  <a:lnTo>
                    <a:pt x="54" y="132"/>
                  </a:lnTo>
                  <a:lnTo>
                    <a:pt x="101" y="112"/>
                  </a:lnTo>
                  <a:lnTo>
                    <a:pt x="194" y="76"/>
                  </a:lnTo>
                  <a:lnTo>
                    <a:pt x="194" y="76"/>
                  </a:lnTo>
                  <a:lnTo>
                    <a:pt x="215" y="66"/>
                  </a:lnTo>
                  <a:lnTo>
                    <a:pt x="237" y="59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304" y="35"/>
                  </a:lnTo>
                  <a:lnTo>
                    <a:pt x="326" y="25"/>
                  </a:lnTo>
                  <a:lnTo>
                    <a:pt x="348" y="15"/>
                  </a:lnTo>
                  <a:lnTo>
                    <a:pt x="360" y="13"/>
                  </a:lnTo>
                  <a:lnTo>
                    <a:pt x="372" y="10"/>
                  </a:lnTo>
                  <a:lnTo>
                    <a:pt x="372" y="10"/>
                  </a:lnTo>
                  <a:lnTo>
                    <a:pt x="373" y="10"/>
                  </a:lnTo>
                  <a:lnTo>
                    <a:pt x="376" y="9"/>
                  </a:lnTo>
                  <a:lnTo>
                    <a:pt x="377" y="5"/>
                  </a:lnTo>
                  <a:lnTo>
                    <a:pt x="377" y="2"/>
                  </a:lnTo>
                  <a:lnTo>
                    <a:pt x="376" y="1"/>
                  </a:lnTo>
                  <a:lnTo>
                    <a:pt x="373" y="0"/>
                  </a:lnTo>
                  <a:lnTo>
                    <a:pt x="372" y="0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2" name="Freeform 389"/>
            <p:cNvSpPr>
              <a:spLocks/>
            </p:cNvSpPr>
            <p:nvPr/>
          </p:nvSpPr>
          <p:spPr bwMode="auto">
            <a:xfrm>
              <a:off x="5649914" y="1543051"/>
              <a:ext cx="96838" cy="365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8" y="0"/>
                </a:cxn>
                <a:cxn ang="0">
                  <a:pos x="226" y="4"/>
                </a:cxn>
                <a:cxn ang="0">
                  <a:pos x="214" y="9"/>
                </a:cxn>
                <a:cxn ang="0">
                  <a:pos x="201" y="14"/>
                </a:cxn>
                <a:cxn ang="0">
                  <a:pos x="194" y="15"/>
                </a:cxn>
                <a:cxn ang="0">
                  <a:pos x="188" y="17"/>
                </a:cxn>
                <a:cxn ang="0">
                  <a:pos x="188" y="17"/>
                </a:cxn>
                <a:cxn ang="0">
                  <a:pos x="174" y="19"/>
                </a:cxn>
                <a:cxn ang="0">
                  <a:pos x="158" y="25"/>
                </a:cxn>
                <a:cxn ang="0">
                  <a:pos x="130" y="36"/>
                </a:cxn>
                <a:cxn ang="0">
                  <a:pos x="130" y="36"/>
                </a:cxn>
                <a:cxn ang="0">
                  <a:pos x="115" y="42"/>
                </a:cxn>
                <a:cxn ang="0">
                  <a:pos x="99" y="49"/>
                </a:cxn>
                <a:cxn ang="0">
                  <a:pos x="69" y="62"/>
                </a:cxn>
                <a:cxn ang="0">
                  <a:pos x="53" y="69"/>
                </a:cxn>
                <a:cxn ang="0">
                  <a:pos x="38" y="74"/>
                </a:cxn>
                <a:cxn ang="0">
                  <a:pos x="22" y="78"/>
                </a:cxn>
                <a:cxn ang="0">
                  <a:pos x="6" y="79"/>
                </a:cxn>
                <a:cxn ang="0">
                  <a:pos x="6" y="79"/>
                </a:cxn>
                <a:cxn ang="0">
                  <a:pos x="4" y="81"/>
                </a:cxn>
                <a:cxn ang="0">
                  <a:pos x="1" y="82"/>
                </a:cxn>
                <a:cxn ang="0">
                  <a:pos x="0" y="86"/>
                </a:cxn>
                <a:cxn ang="0">
                  <a:pos x="1" y="90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21" y="90"/>
                </a:cxn>
                <a:cxn ang="0">
                  <a:pos x="35" y="87"/>
                </a:cxn>
                <a:cxn ang="0">
                  <a:pos x="49" y="82"/>
                </a:cxn>
                <a:cxn ang="0">
                  <a:pos x="64" y="78"/>
                </a:cxn>
                <a:cxn ang="0">
                  <a:pos x="92" y="65"/>
                </a:cxn>
                <a:cxn ang="0">
                  <a:pos x="119" y="53"/>
                </a:cxn>
                <a:cxn ang="0">
                  <a:pos x="119" y="53"/>
                </a:cxn>
                <a:cxn ang="0">
                  <a:pos x="137" y="44"/>
                </a:cxn>
                <a:cxn ang="0">
                  <a:pos x="157" y="38"/>
                </a:cxn>
                <a:cxn ang="0">
                  <a:pos x="176" y="31"/>
                </a:cxn>
                <a:cxn ang="0">
                  <a:pos x="194" y="28"/>
                </a:cxn>
                <a:cxn ang="0">
                  <a:pos x="194" y="28"/>
                </a:cxn>
                <a:cxn ang="0">
                  <a:pos x="201" y="27"/>
                </a:cxn>
                <a:cxn ang="0">
                  <a:pos x="208" y="25"/>
                </a:cxn>
                <a:cxn ang="0">
                  <a:pos x="218" y="21"/>
                </a:cxn>
                <a:cxn ang="0">
                  <a:pos x="230" y="15"/>
                </a:cxn>
                <a:cxn ang="0">
                  <a:pos x="242" y="11"/>
                </a:cxn>
                <a:cxn ang="0">
                  <a:pos x="242" y="11"/>
                </a:cxn>
                <a:cxn ang="0">
                  <a:pos x="243" y="10"/>
                </a:cxn>
                <a:cxn ang="0">
                  <a:pos x="244" y="9"/>
                </a:cxn>
                <a:cxn ang="0">
                  <a:pos x="246" y="6"/>
                </a:cxn>
                <a:cxn ang="0">
                  <a:pos x="246" y="5"/>
                </a:cxn>
                <a:cxn ang="0">
                  <a:pos x="243" y="1"/>
                </a:cxn>
                <a:cxn ang="0">
                  <a:pos x="240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46" h="91">
                  <a:moveTo>
                    <a:pt x="238" y="0"/>
                  </a:moveTo>
                  <a:lnTo>
                    <a:pt x="238" y="0"/>
                  </a:lnTo>
                  <a:lnTo>
                    <a:pt x="226" y="4"/>
                  </a:lnTo>
                  <a:lnTo>
                    <a:pt x="214" y="9"/>
                  </a:lnTo>
                  <a:lnTo>
                    <a:pt x="201" y="14"/>
                  </a:lnTo>
                  <a:lnTo>
                    <a:pt x="194" y="15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74" y="19"/>
                  </a:lnTo>
                  <a:lnTo>
                    <a:pt x="158" y="2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15" y="42"/>
                  </a:lnTo>
                  <a:lnTo>
                    <a:pt x="99" y="49"/>
                  </a:lnTo>
                  <a:lnTo>
                    <a:pt x="69" y="62"/>
                  </a:lnTo>
                  <a:lnTo>
                    <a:pt x="53" y="69"/>
                  </a:lnTo>
                  <a:lnTo>
                    <a:pt x="38" y="74"/>
                  </a:lnTo>
                  <a:lnTo>
                    <a:pt x="22" y="78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4" y="81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1" y="90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21" y="90"/>
                  </a:lnTo>
                  <a:lnTo>
                    <a:pt x="35" y="87"/>
                  </a:lnTo>
                  <a:lnTo>
                    <a:pt x="49" y="82"/>
                  </a:lnTo>
                  <a:lnTo>
                    <a:pt x="64" y="78"/>
                  </a:lnTo>
                  <a:lnTo>
                    <a:pt x="92" y="65"/>
                  </a:lnTo>
                  <a:lnTo>
                    <a:pt x="119" y="53"/>
                  </a:lnTo>
                  <a:lnTo>
                    <a:pt x="119" y="53"/>
                  </a:lnTo>
                  <a:lnTo>
                    <a:pt x="137" y="44"/>
                  </a:lnTo>
                  <a:lnTo>
                    <a:pt x="157" y="38"/>
                  </a:lnTo>
                  <a:lnTo>
                    <a:pt x="176" y="31"/>
                  </a:lnTo>
                  <a:lnTo>
                    <a:pt x="194" y="28"/>
                  </a:lnTo>
                  <a:lnTo>
                    <a:pt x="194" y="28"/>
                  </a:lnTo>
                  <a:lnTo>
                    <a:pt x="201" y="27"/>
                  </a:lnTo>
                  <a:lnTo>
                    <a:pt x="208" y="25"/>
                  </a:lnTo>
                  <a:lnTo>
                    <a:pt x="218" y="21"/>
                  </a:lnTo>
                  <a:lnTo>
                    <a:pt x="230" y="15"/>
                  </a:lnTo>
                  <a:lnTo>
                    <a:pt x="242" y="11"/>
                  </a:lnTo>
                  <a:lnTo>
                    <a:pt x="242" y="11"/>
                  </a:lnTo>
                  <a:lnTo>
                    <a:pt x="243" y="10"/>
                  </a:lnTo>
                  <a:lnTo>
                    <a:pt x="244" y="9"/>
                  </a:lnTo>
                  <a:lnTo>
                    <a:pt x="246" y="6"/>
                  </a:lnTo>
                  <a:lnTo>
                    <a:pt x="246" y="5"/>
                  </a:lnTo>
                  <a:lnTo>
                    <a:pt x="243" y="1"/>
                  </a:lnTo>
                  <a:lnTo>
                    <a:pt x="240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3" name="Freeform 390"/>
            <p:cNvSpPr>
              <a:spLocks/>
            </p:cNvSpPr>
            <p:nvPr/>
          </p:nvSpPr>
          <p:spPr bwMode="auto">
            <a:xfrm>
              <a:off x="5273676" y="1162051"/>
              <a:ext cx="122238" cy="9525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77" y="21"/>
                </a:cxn>
                <a:cxn ang="0">
                  <a:pos x="256" y="39"/>
                </a:cxn>
                <a:cxn ang="0">
                  <a:pos x="234" y="56"/>
                </a:cxn>
                <a:cxn ang="0">
                  <a:pos x="210" y="72"/>
                </a:cxn>
                <a:cxn ang="0">
                  <a:pos x="163" y="103"/>
                </a:cxn>
                <a:cxn ang="0">
                  <a:pos x="116" y="136"/>
                </a:cxn>
                <a:cxn ang="0">
                  <a:pos x="116" y="136"/>
                </a:cxn>
                <a:cxn ang="0">
                  <a:pos x="96" y="152"/>
                </a:cxn>
                <a:cxn ang="0">
                  <a:pos x="77" y="167"/>
                </a:cxn>
                <a:cxn ang="0">
                  <a:pos x="56" y="183"/>
                </a:cxn>
                <a:cxn ang="0">
                  <a:pos x="35" y="198"/>
                </a:cxn>
                <a:cxn ang="0">
                  <a:pos x="35" y="198"/>
                </a:cxn>
                <a:cxn ang="0">
                  <a:pos x="24" y="204"/>
                </a:cxn>
                <a:cxn ang="0">
                  <a:pos x="14" y="212"/>
                </a:cxn>
                <a:cxn ang="0">
                  <a:pos x="6" y="221"/>
                </a:cxn>
                <a:cxn ang="0">
                  <a:pos x="2" y="226"/>
                </a:cxn>
                <a:cxn ang="0">
                  <a:pos x="0" y="233"/>
                </a:cxn>
                <a:cxn ang="0">
                  <a:pos x="0" y="233"/>
                </a:cxn>
                <a:cxn ang="0">
                  <a:pos x="0" y="235"/>
                </a:cxn>
                <a:cxn ang="0">
                  <a:pos x="0" y="237"/>
                </a:cxn>
                <a:cxn ang="0">
                  <a:pos x="1" y="238"/>
                </a:cxn>
                <a:cxn ang="0">
                  <a:pos x="3" y="239"/>
                </a:cxn>
                <a:cxn ang="0">
                  <a:pos x="7" y="239"/>
                </a:cxn>
                <a:cxn ang="0">
                  <a:pos x="9" y="238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4" y="229"/>
                </a:cxn>
                <a:cxn ang="0">
                  <a:pos x="19" y="222"/>
                </a:cxn>
                <a:cxn ang="0">
                  <a:pos x="26" y="216"/>
                </a:cxn>
                <a:cxn ang="0">
                  <a:pos x="34" y="211"/>
                </a:cxn>
                <a:cxn ang="0">
                  <a:pos x="49" y="201"/>
                </a:cxn>
                <a:cxn ang="0">
                  <a:pos x="62" y="194"/>
                </a:cxn>
                <a:cxn ang="0">
                  <a:pos x="62" y="194"/>
                </a:cxn>
                <a:cxn ang="0">
                  <a:pos x="83" y="178"/>
                </a:cxn>
                <a:cxn ang="0">
                  <a:pos x="103" y="161"/>
                </a:cxn>
                <a:cxn ang="0">
                  <a:pos x="124" y="145"/>
                </a:cxn>
                <a:cxn ang="0">
                  <a:pos x="145" y="130"/>
                </a:cxn>
                <a:cxn ang="0">
                  <a:pos x="145" y="130"/>
                </a:cxn>
                <a:cxn ang="0">
                  <a:pos x="187" y="102"/>
                </a:cxn>
                <a:cxn ang="0">
                  <a:pos x="228" y="73"/>
                </a:cxn>
                <a:cxn ang="0">
                  <a:pos x="249" y="59"/>
                </a:cxn>
                <a:cxn ang="0">
                  <a:pos x="269" y="43"/>
                </a:cxn>
                <a:cxn ang="0">
                  <a:pos x="287" y="26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7" y="8"/>
                </a:cxn>
                <a:cxn ang="0">
                  <a:pos x="307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0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7" h="239">
                  <a:moveTo>
                    <a:pt x="298" y="1"/>
                  </a:moveTo>
                  <a:lnTo>
                    <a:pt x="298" y="1"/>
                  </a:lnTo>
                  <a:lnTo>
                    <a:pt x="277" y="21"/>
                  </a:lnTo>
                  <a:lnTo>
                    <a:pt x="256" y="39"/>
                  </a:lnTo>
                  <a:lnTo>
                    <a:pt x="234" y="56"/>
                  </a:lnTo>
                  <a:lnTo>
                    <a:pt x="210" y="72"/>
                  </a:lnTo>
                  <a:lnTo>
                    <a:pt x="163" y="103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96" y="152"/>
                  </a:lnTo>
                  <a:lnTo>
                    <a:pt x="77" y="167"/>
                  </a:lnTo>
                  <a:lnTo>
                    <a:pt x="56" y="183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24" y="204"/>
                  </a:lnTo>
                  <a:lnTo>
                    <a:pt x="14" y="212"/>
                  </a:lnTo>
                  <a:lnTo>
                    <a:pt x="6" y="221"/>
                  </a:lnTo>
                  <a:lnTo>
                    <a:pt x="2" y="226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38"/>
                  </a:lnTo>
                  <a:lnTo>
                    <a:pt x="3" y="239"/>
                  </a:lnTo>
                  <a:lnTo>
                    <a:pt x="7" y="239"/>
                  </a:lnTo>
                  <a:lnTo>
                    <a:pt x="9" y="238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4" y="229"/>
                  </a:lnTo>
                  <a:lnTo>
                    <a:pt x="19" y="222"/>
                  </a:lnTo>
                  <a:lnTo>
                    <a:pt x="26" y="216"/>
                  </a:lnTo>
                  <a:lnTo>
                    <a:pt x="34" y="211"/>
                  </a:lnTo>
                  <a:lnTo>
                    <a:pt x="49" y="201"/>
                  </a:lnTo>
                  <a:lnTo>
                    <a:pt x="62" y="194"/>
                  </a:lnTo>
                  <a:lnTo>
                    <a:pt x="62" y="194"/>
                  </a:lnTo>
                  <a:lnTo>
                    <a:pt x="83" y="178"/>
                  </a:lnTo>
                  <a:lnTo>
                    <a:pt x="103" y="161"/>
                  </a:lnTo>
                  <a:lnTo>
                    <a:pt x="124" y="145"/>
                  </a:lnTo>
                  <a:lnTo>
                    <a:pt x="145" y="130"/>
                  </a:lnTo>
                  <a:lnTo>
                    <a:pt x="145" y="130"/>
                  </a:lnTo>
                  <a:lnTo>
                    <a:pt x="187" y="102"/>
                  </a:lnTo>
                  <a:lnTo>
                    <a:pt x="228" y="73"/>
                  </a:lnTo>
                  <a:lnTo>
                    <a:pt x="249" y="59"/>
                  </a:lnTo>
                  <a:lnTo>
                    <a:pt x="269" y="43"/>
                  </a:lnTo>
                  <a:lnTo>
                    <a:pt x="287" y="26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7" y="8"/>
                  </a:lnTo>
                  <a:lnTo>
                    <a:pt x="307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4" name="Freeform 391"/>
            <p:cNvSpPr>
              <a:spLocks/>
            </p:cNvSpPr>
            <p:nvPr/>
          </p:nvSpPr>
          <p:spPr bwMode="auto">
            <a:xfrm>
              <a:off x="5329239" y="1193801"/>
              <a:ext cx="87313" cy="68263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0" y="0"/>
                </a:cxn>
                <a:cxn ang="0">
                  <a:pos x="203" y="2"/>
                </a:cxn>
                <a:cxn ang="0">
                  <a:pos x="193" y="5"/>
                </a:cxn>
                <a:cxn ang="0">
                  <a:pos x="176" y="13"/>
                </a:cxn>
                <a:cxn ang="0">
                  <a:pos x="161" y="22"/>
                </a:cxn>
                <a:cxn ang="0">
                  <a:pos x="145" y="34"/>
                </a:cxn>
                <a:cxn ang="0">
                  <a:pos x="116" y="59"/>
                </a:cxn>
                <a:cxn ang="0">
                  <a:pos x="87" y="81"/>
                </a:cxn>
                <a:cxn ang="0">
                  <a:pos x="87" y="81"/>
                </a:cxn>
                <a:cxn ang="0">
                  <a:pos x="56" y="106"/>
                </a:cxn>
                <a:cxn ang="0">
                  <a:pos x="40" y="119"/>
                </a:cxn>
                <a:cxn ang="0">
                  <a:pos x="26" y="133"/>
                </a:cxn>
                <a:cxn ang="0">
                  <a:pos x="26" y="133"/>
                </a:cxn>
                <a:cxn ang="0">
                  <a:pos x="12" y="146"/>
                </a:cxn>
                <a:cxn ang="0">
                  <a:pos x="5" y="154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6" y="171"/>
                </a:cxn>
                <a:cxn ang="0">
                  <a:pos x="10" y="169"/>
                </a:cxn>
                <a:cxn ang="0">
                  <a:pos x="12" y="167"/>
                </a:cxn>
                <a:cxn ang="0">
                  <a:pos x="13" y="166"/>
                </a:cxn>
                <a:cxn ang="0">
                  <a:pos x="12" y="163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02" y="85"/>
                </a:cxn>
                <a:cxn ang="0">
                  <a:pos x="102" y="85"/>
                </a:cxn>
                <a:cxn ang="0">
                  <a:pos x="127" y="64"/>
                </a:cxn>
                <a:cxn ang="0">
                  <a:pos x="154" y="42"/>
                </a:cxn>
                <a:cxn ang="0">
                  <a:pos x="169" y="31"/>
                </a:cxn>
                <a:cxn ang="0">
                  <a:pos x="183" y="22"/>
                </a:cxn>
                <a:cxn ang="0">
                  <a:pos x="197" y="16"/>
                </a:cxn>
                <a:cxn ang="0">
                  <a:pos x="213" y="12"/>
                </a:cxn>
                <a:cxn ang="0">
                  <a:pos x="213" y="12"/>
                </a:cxn>
                <a:cxn ang="0">
                  <a:pos x="216" y="10"/>
                </a:cxn>
                <a:cxn ang="0">
                  <a:pos x="217" y="9"/>
                </a:cxn>
                <a:cxn ang="0">
                  <a:pos x="218" y="6"/>
                </a:cxn>
                <a:cxn ang="0">
                  <a:pos x="217" y="5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0" y="0"/>
                </a:cxn>
                <a:cxn ang="0">
                  <a:pos x="210" y="0"/>
                </a:cxn>
              </a:cxnLst>
              <a:rect l="0" t="0" r="r" b="b"/>
              <a:pathLst>
                <a:path w="218" h="171">
                  <a:moveTo>
                    <a:pt x="210" y="0"/>
                  </a:moveTo>
                  <a:lnTo>
                    <a:pt x="210" y="0"/>
                  </a:lnTo>
                  <a:lnTo>
                    <a:pt x="203" y="2"/>
                  </a:lnTo>
                  <a:lnTo>
                    <a:pt x="193" y="5"/>
                  </a:lnTo>
                  <a:lnTo>
                    <a:pt x="176" y="13"/>
                  </a:lnTo>
                  <a:lnTo>
                    <a:pt x="161" y="22"/>
                  </a:lnTo>
                  <a:lnTo>
                    <a:pt x="145" y="34"/>
                  </a:lnTo>
                  <a:lnTo>
                    <a:pt x="116" y="59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56" y="106"/>
                  </a:lnTo>
                  <a:lnTo>
                    <a:pt x="40" y="119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12" y="146"/>
                  </a:lnTo>
                  <a:lnTo>
                    <a:pt x="5" y="154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6" y="171"/>
                  </a:lnTo>
                  <a:lnTo>
                    <a:pt x="10" y="169"/>
                  </a:lnTo>
                  <a:lnTo>
                    <a:pt x="12" y="167"/>
                  </a:lnTo>
                  <a:lnTo>
                    <a:pt x="13" y="166"/>
                  </a:lnTo>
                  <a:lnTo>
                    <a:pt x="12" y="163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27" y="64"/>
                  </a:lnTo>
                  <a:lnTo>
                    <a:pt x="154" y="42"/>
                  </a:lnTo>
                  <a:lnTo>
                    <a:pt x="169" y="31"/>
                  </a:lnTo>
                  <a:lnTo>
                    <a:pt x="183" y="22"/>
                  </a:lnTo>
                  <a:lnTo>
                    <a:pt x="197" y="16"/>
                  </a:lnTo>
                  <a:lnTo>
                    <a:pt x="213" y="12"/>
                  </a:lnTo>
                  <a:lnTo>
                    <a:pt x="213" y="12"/>
                  </a:lnTo>
                  <a:lnTo>
                    <a:pt x="216" y="10"/>
                  </a:lnTo>
                  <a:lnTo>
                    <a:pt x="217" y="9"/>
                  </a:lnTo>
                  <a:lnTo>
                    <a:pt x="218" y="6"/>
                  </a:lnTo>
                  <a:lnTo>
                    <a:pt x="217" y="5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5" name="Freeform 392"/>
            <p:cNvSpPr>
              <a:spLocks/>
            </p:cNvSpPr>
            <p:nvPr/>
          </p:nvSpPr>
          <p:spPr bwMode="auto">
            <a:xfrm>
              <a:off x="5395914" y="1125538"/>
              <a:ext cx="141288" cy="26988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326" y="2"/>
                </a:cxn>
                <a:cxn ang="0">
                  <a:pos x="305" y="5"/>
                </a:cxn>
                <a:cxn ang="0">
                  <a:pos x="263" y="14"/>
                </a:cxn>
                <a:cxn ang="0">
                  <a:pos x="221" y="23"/>
                </a:cxn>
                <a:cxn ang="0">
                  <a:pos x="199" y="27"/>
                </a:cxn>
                <a:cxn ang="0">
                  <a:pos x="178" y="30"/>
                </a:cxn>
                <a:cxn ang="0">
                  <a:pos x="178" y="30"/>
                </a:cxn>
                <a:cxn ang="0">
                  <a:pos x="156" y="32"/>
                </a:cxn>
                <a:cxn ang="0">
                  <a:pos x="135" y="36"/>
                </a:cxn>
                <a:cxn ang="0">
                  <a:pos x="92" y="45"/>
                </a:cxn>
                <a:cxn ang="0">
                  <a:pos x="49" y="53"/>
                </a:cxn>
                <a:cxn ang="0">
                  <a:pos x="28" y="56"/>
                </a:cxn>
                <a:cxn ang="0">
                  <a:pos x="5" y="57"/>
                </a:cxn>
                <a:cxn ang="0">
                  <a:pos x="5" y="57"/>
                </a:cxn>
                <a:cxn ang="0">
                  <a:pos x="3" y="57"/>
                </a:cxn>
                <a:cxn ang="0">
                  <a:pos x="2" y="58"/>
                </a:cxn>
                <a:cxn ang="0">
                  <a:pos x="0" y="62"/>
                </a:cxn>
                <a:cxn ang="0">
                  <a:pos x="2" y="66"/>
                </a:cxn>
                <a:cxn ang="0">
                  <a:pos x="3" y="68"/>
                </a:cxn>
                <a:cxn ang="0">
                  <a:pos x="5" y="69"/>
                </a:cxn>
                <a:cxn ang="0">
                  <a:pos x="16" y="69"/>
                </a:cxn>
                <a:cxn ang="0">
                  <a:pos x="16" y="69"/>
                </a:cxn>
                <a:cxn ang="0">
                  <a:pos x="20" y="68"/>
                </a:cxn>
                <a:cxn ang="0">
                  <a:pos x="20" y="68"/>
                </a:cxn>
                <a:cxn ang="0">
                  <a:pos x="38" y="66"/>
                </a:cxn>
                <a:cxn ang="0">
                  <a:pos x="58" y="64"/>
                </a:cxn>
                <a:cxn ang="0">
                  <a:pos x="94" y="57"/>
                </a:cxn>
                <a:cxn ang="0">
                  <a:pos x="132" y="49"/>
                </a:cxn>
                <a:cxn ang="0">
                  <a:pos x="170" y="41"/>
                </a:cxn>
                <a:cxn ang="0">
                  <a:pos x="170" y="41"/>
                </a:cxn>
                <a:cxn ang="0">
                  <a:pos x="215" y="34"/>
                </a:cxn>
                <a:cxn ang="0">
                  <a:pos x="259" y="24"/>
                </a:cxn>
                <a:cxn ang="0">
                  <a:pos x="304" y="17"/>
                </a:cxn>
                <a:cxn ang="0">
                  <a:pos x="326" y="14"/>
                </a:cxn>
                <a:cxn ang="0">
                  <a:pos x="348" y="11"/>
                </a:cxn>
                <a:cxn ang="0">
                  <a:pos x="348" y="11"/>
                </a:cxn>
                <a:cxn ang="0">
                  <a:pos x="350" y="10"/>
                </a:cxn>
                <a:cxn ang="0">
                  <a:pos x="352" y="9"/>
                </a:cxn>
                <a:cxn ang="0">
                  <a:pos x="353" y="5"/>
                </a:cxn>
                <a:cxn ang="0">
                  <a:pos x="353" y="3"/>
                </a:cxn>
                <a:cxn ang="0">
                  <a:pos x="352" y="1"/>
                </a:cxn>
                <a:cxn ang="0">
                  <a:pos x="350" y="0"/>
                </a:cxn>
                <a:cxn ang="0">
                  <a:pos x="348" y="0"/>
                </a:cxn>
                <a:cxn ang="0">
                  <a:pos x="348" y="0"/>
                </a:cxn>
              </a:cxnLst>
              <a:rect l="0" t="0" r="r" b="b"/>
              <a:pathLst>
                <a:path w="353" h="69">
                  <a:moveTo>
                    <a:pt x="348" y="0"/>
                  </a:moveTo>
                  <a:lnTo>
                    <a:pt x="348" y="0"/>
                  </a:lnTo>
                  <a:lnTo>
                    <a:pt x="326" y="2"/>
                  </a:lnTo>
                  <a:lnTo>
                    <a:pt x="305" y="5"/>
                  </a:lnTo>
                  <a:lnTo>
                    <a:pt x="263" y="14"/>
                  </a:lnTo>
                  <a:lnTo>
                    <a:pt x="221" y="23"/>
                  </a:lnTo>
                  <a:lnTo>
                    <a:pt x="199" y="27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56" y="32"/>
                  </a:lnTo>
                  <a:lnTo>
                    <a:pt x="135" y="36"/>
                  </a:lnTo>
                  <a:lnTo>
                    <a:pt x="92" y="45"/>
                  </a:lnTo>
                  <a:lnTo>
                    <a:pt x="49" y="53"/>
                  </a:lnTo>
                  <a:lnTo>
                    <a:pt x="28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0" y="62"/>
                  </a:lnTo>
                  <a:lnTo>
                    <a:pt x="2" y="66"/>
                  </a:lnTo>
                  <a:lnTo>
                    <a:pt x="3" y="68"/>
                  </a:lnTo>
                  <a:lnTo>
                    <a:pt x="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38" y="66"/>
                  </a:lnTo>
                  <a:lnTo>
                    <a:pt x="58" y="64"/>
                  </a:lnTo>
                  <a:lnTo>
                    <a:pt x="94" y="57"/>
                  </a:lnTo>
                  <a:lnTo>
                    <a:pt x="132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215" y="34"/>
                  </a:lnTo>
                  <a:lnTo>
                    <a:pt x="259" y="24"/>
                  </a:lnTo>
                  <a:lnTo>
                    <a:pt x="304" y="17"/>
                  </a:lnTo>
                  <a:lnTo>
                    <a:pt x="326" y="14"/>
                  </a:lnTo>
                  <a:lnTo>
                    <a:pt x="348" y="11"/>
                  </a:lnTo>
                  <a:lnTo>
                    <a:pt x="348" y="11"/>
                  </a:lnTo>
                  <a:lnTo>
                    <a:pt x="350" y="10"/>
                  </a:lnTo>
                  <a:lnTo>
                    <a:pt x="352" y="9"/>
                  </a:lnTo>
                  <a:lnTo>
                    <a:pt x="353" y="5"/>
                  </a:lnTo>
                  <a:lnTo>
                    <a:pt x="353" y="3"/>
                  </a:lnTo>
                  <a:lnTo>
                    <a:pt x="352" y="1"/>
                  </a:lnTo>
                  <a:lnTo>
                    <a:pt x="350" y="0"/>
                  </a:lnTo>
                  <a:lnTo>
                    <a:pt x="348" y="0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6" name="Freeform 393"/>
            <p:cNvSpPr>
              <a:spLocks/>
            </p:cNvSpPr>
            <p:nvPr/>
          </p:nvSpPr>
          <p:spPr bwMode="auto">
            <a:xfrm>
              <a:off x="5421314" y="1193801"/>
              <a:ext cx="92075" cy="20638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17" y="4"/>
                </a:cxn>
                <a:cxn ang="0">
                  <a:pos x="209" y="5"/>
                </a:cxn>
                <a:cxn ang="0">
                  <a:pos x="194" y="5"/>
                </a:cxn>
                <a:cxn ang="0">
                  <a:pos x="194" y="5"/>
                </a:cxn>
                <a:cxn ang="0">
                  <a:pos x="179" y="6"/>
                </a:cxn>
                <a:cxn ang="0">
                  <a:pos x="166" y="10"/>
                </a:cxn>
                <a:cxn ang="0">
                  <a:pos x="139" y="17"/>
                </a:cxn>
                <a:cxn ang="0">
                  <a:pos x="139" y="17"/>
                </a:cxn>
                <a:cxn ang="0">
                  <a:pos x="72" y="31"/>
                </a:cxn>
                <a:cxn ang="0">
                  <a:pos x="38" y="36"/>
                </a:cxn>
                <a:cxn ang="0">
                  <a:pos x="22" y="39"/>
                </a:cxn>
                <a:cxn ang="0">
                  <a:pos x="5" y="40"/>
                </a:cxn>
                <a:cxn ang="0">
                  <a:pos x="5" y="40"/>
                </a:cxn>
                <a:cxn ang="0">
                  <a:pos x="3" y="40"/>
                </a:cxn>
                <a:cxn ang="0">
                  <a:pos x="1" y="42"/>
                </a:cxn>
                <a:cxn ang="0">
                  <a:pos x="0" y="46"/>
                </a:cxn>
                <a:cxn ang="0">
                  <a:pos x="1" y="50"/>
                </a:cxn>
                <a:cxn ang="0">
                  <a:pos x="3" y="51"/>
                </a:cxn>
                <a:cxn ang="0">
                  <a:pos x="5" y="51"/>
                </a:cxn>
                <a:cxn ang="0">
                  <a:pos x="5" y="51"/>
                </a:cxn>
                <a:cxn ang="0">
                  <a:pos x="21" y="51"/>
                </a:cxn>
                <a:cxn ang="0">
                  <a:pos x="37" y="48"/>
                </a:cxn>
                <a:cxn ang="0">
                  <a:pos x="68" y="43"/>
                </a:cxn>
                <a:cxn ang="0">
                  <a:pos x="131" y="30"/>
                </a:cxn>
                <a:cxn ang="0">
                  <a:pos x="131" y="30"/>
                </a:cxn>
                <a:cxn ang="0">
                  <a:pos x="166" y="22"/>
                </a:cxn>
                <a:cxn ang="0">
                  <a:pos x="184" y="18"/>
                </a:cxn>
                <a:cxn ang="0">
                  <a:pos x="201" y="17"/>
                </a:cxn>
                <a:cxn ang="0">
                  <a:pos x="201" y="17"/>
                </a:cxn>
                <a:cxn ang="0">
                  <a:pos x="217" y="16"/>
                </a:cxn>
                <a:cxn ang="0">
                  <a:pos x="224" y="14"/>
                </a:cxn>
                <a:cxn ang="0">
                  <a:pos x="230" y="10"/>
                </a:cxn>
                <a:cxn ang="0">
                  <a:pos x="230" y="10"/>
                </a:cxn>
                <a:cxn ang="0">
                  <a:pos x="233" y="9"/>
                </a:cxn>
                <a:cxn ang="0">
                  <a:pos x="233" y="6"/>
                </a:cxn>
                <a:cxn ang="0">
                  <a:pos x="233" y="2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3" h="51">
                  <a:moveTo>
                    <a:pt x="225" y="1"/>
                  </a:moveTo>
                  <a:lnTo>
                    <a:pt x="225" y="1"/>
                  </a:lnTo>
                  <a:lnTo>
                    <a:pt x="217" y="4"/>
                  </a:lnTo>
                  <a:lnTo>
                    <a:pt x="209" y="5"/>
                  </a:lnTo>
                  <a:lnTo>
                    <a:pt x="194" y="5"/>
                  </a:lnTo>
                  <a:lnTo>
                    <a:pt x="194" y="5"/>
                  </a:lnTo>
                  <a:lnTo>
                    <a:pt x="179" y="6"/>
                  </a:lnTo>
                  <a:lnTo>
                    <a:pt x="166" y="10"/>
                  </a:lnTo>
                  <a:lnTo>
                    <a:pt x="139" y="17"/>
                  </a:lnTo>
                  <a:lnTo>
                    <a:pt x="139" y="17"/>
                  </a:lnTo>
                  <a:lnTo>
                    <a:pt x="72" y="31"/>
                  </a:lnTo>
                  <a:lnTo>
                    <a:pt x="38" y="36"/>
                  </a:lnTo>
                  <a:lnTo>
                    <a:pt x="22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3" y="40"/>
                  </a:lnTo>
                  <a:lnTo>
                    <a:pt x="1" y="42"/>
                  </a:lnTo>
                  <a:lnTo>
                    <a:pt x="0" y="46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21" y="51"/>
                  </a:lnTo>
                  <a:lnTo>
                    <a:pt x="37" y="48"/>
                  </a:lnTo>
                  <a:lnTo>
                    <a:pt x="68" y="43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66" y="22"/>
                  </a:lnTo>
                  <a:lnTo>
                    <a:pt x="184" y="18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17" y="16"/>
                  </a:lnTo>
                  <a:lnTo>
                    <a:pt x="224" y="14"/>
                  </a:lnTo>
                  <a:lnTo>
                    <a:pt x="230" y="10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3" y="6"/>
                  </a:lnTo>
                  <a:lnTo>
                    <a:pt x="233" y="2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7" name="Freeform 394"/>
            <p:cNvSpPr>
              <a:spLocks/>
            </p:cNvSpPr>
            <p:nvPr/>
          </p:nvSpPr>
          <p:spPr bwMode="auto">
            <a:xfrm>
              <a:off x="5537201" y="1117601"/>
              <a:ext cx="44450" cy="11113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57" y="11"/>
                </a:cxn>
                <a:cxn ang="0">
                  <a:pos x="32" y="15"/>
                </a:cxn>
                <a:cxn ang="0">
                  <a:pos x="6" y="17"/>
                </a:cxn>
                <a:cxn ang="0">
                  <a:pos x="6" y="17"/>
                </a:cxn>
                <a:cxn ang="0">
                  <a:pos x="4" y="17"/>
                </a:cxn>
                <a:cxn ang="0">
                  <a:pos x="2" y="19"/>
                </a:cxn>
                <a:cxn ang="0">
                  <a:pos x="0" y="23"/>
                </a:cxn>
                <a:cxn ang="0">
                  <a:pos x="2" y="26"/>
                </a:cxn>
                <a:cxn ang="0">
                  <a:pos x="4" y="28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20" y="28"/>
                </a:cxn>
                <a:cxn ang="0">
                  <a:pos x="33" y="26"/>
                </a:cxn>
                <a:cxn ang="0">
                  <a:pos x="58" y="21"/>
                </a:cxn>
                <a:cxn ang="0">
                  <a:pos x="110" y="11"/>
                </a:cxn>
                <a:cxn ang="0">
                  <a:pos x="110" y="11"/>
                </a:cxn>
                <a:cxn ang="0">
                  <a:pos x="113" y="11"/>
                </a:cxn>
                <a:cxn ang="0">
                  <a:pos x="114" y="8"/>
                </a:cxn>
                <a:cxn ang="0">
                  <a:pos x="114" y="7"/>
                </a:cxn>
                <a:cxn ang="0">
                  <a:pos x="114" y="4"/>
                </a:cxn>
                <a:cxn ang="0">
                  <a:pos x="112" y="2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14" h="29">
                  <a:moveTo>
                    <a:pt x="108" y="0"/>
                  </a:moveTo>
                  <a:lnTo>
                    <a:pt x="108" y="0"/>
                  </a:lnTo>
                  <a:lnTo>
                    <a:pt x="57" y="11"/>
                  </a:lnTo>
                  <a:lnTo>
                    <a:pt x="32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4" y="17"/>
                  </a:lnTo>
                  <a:lnTo>
                    <a:pt x="2" y="19"/>
                  </a:lnTo>
                  <a:lnTo>
                    <a:pt x="0" y="23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20" y="28"/>
                  </a:lnTo>
                  <a:lnTo>
                    <a:pt x="33" y="26"/>
                  </a:lnTo>
                  <a:lnTo>
                    <a:pt x="58" y="21"/>
                  </a:lnTo>
                  <a:lnTo>
                    <a:pt x="110" y="11"/>
                  </a:lnTo>
                  <a:lnTo>
                    <a:pt x="110" y="11"/>
                  </a:lnTo>
                  <a:lnTo>
                    <a:pt x="113" y="11"/>
                  </a:lnTo>
                  <a:lnTo>
                    <a:pt x="114" y="8"/>
                  </a:lnTo>
                  <a:lnTo>
                    <a:pt x="114" y="7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8" name="Freeform 395"/>
            <p:cNvSpPr>
              <a:spLocks/>
            </p:cNvSpPr>
            <p:nvPr/>
          </p:nvSpPr>
          <p:spPr bwMode="auto">
            <a:xfrm>
              <a:off x="5481639" y="1184276"/>
              <a:ext cx="198438" cy="82550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492" y="0"/>
                </a:cxn>
                <a:cxn ang="0">
                  <a:pos x="478" y="1"/>
                </a:cxn>
                <a:cxn ang="0">
                  <a:pos x="463" y="5"/>
                </a:cxn>
                <a:cxn ang="0">
                  <a:pos x="449" y="10"/>
                </a:cxn>
                <a:cxn ang="0">
                  <a:pos x="434" y="15"/>
                </a:cxn>
                <a:cxn ang="0">
                  <a:pos x="407" y="28"/>
                </a:cxn>
                <a:cxn ang="0">
                  <a:pos x="381" y="40"/>
                </a:cxn>
                <a:cxn ang="0">
                  <a:pos x="381" y="40"/>
                </a:cxn>
                <a:cxn ang="0">
                  <a:pos x="314" y="66"/>
                </a:cxn>
                <a:cxn ang="0">
                  <a:pos x="247" y="91"/>
                </a:cxn>
                <a:cxn ang="0">
                  <a:pos x="247" y="91"/>
                </a:cxn>
                <a:cxn ang="0">
                  <a:pos x="188" y="113"/>
                </a:cxn>
                <a:cxn ang="0">
                  <a:pos x="158" y="125"/>
                </a:cxn>
                <a:cxn ang="0">
                  <a:pos x="128" y="137"/>
                </a:cxn>
                <a:cxn ang="0">
                  <a:pos x="128" y="137"/>
                </a:cxn>
                <a:cxn ang="0">
                  <a:pos x="114" y="145"/>
                </a:cxn>
                <a:cxn ang="0">
                  <a:pos x="98" y="153"/>
                </a:cxn>
                <a:cxn ang="0">
                  <a:pos x="68" y="170"/>
                </a:cxn>
                <a:cxn ang="0">
                  <a:pos x="54" y="177"/>
                </a:cxn>
                <a:cxn ang="0">
                  <a:pos x="38" y="184"/>
                </a:cxn>
                <a:cxn ang="0">
                  <a:pos x="21" y="189"/>
                </a:cxn>
                <a:cxn ang="0">
                  <a:pos x="4" y="193"/>
                </a:cxn>
                <a:cxn ang="0">
                  <a:pos x="4" y="193"/>
                </a:cxn>
                <a:cxn ang="0">
                  <a:pos x="3" y="194"/>
                </a:cxn>
                <a:cxn ang="0">
                  <a:pos x="1" y="196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3" y="204"/>
                </a:cxn>
                <a:cxn ang="0">
                  <a:pos x="5" y="205"/>
                </a:cxn>
                <a:cxn ang="0">
                  <a:pos x="8" y="205"/>
                </a:cxn>
                <a:cxn ang="0">
                  <a:pos x="8" y="205"/>
                </a:cxn>
                <a:cxn ang="0">
                  <a:pos x="21" y="201"/>
                </a:cxn>
                <a:cxn ang="0">
                  <a:pos x="35" y="197"/>
                </a:cxn>
                <a:cxn ang="0">
                  <a:pos x="48" y="192"/>
                </a:cxn>
                <a:cxn ang="0">
                  <a:pos x="62" y="187"/>
                </a:cxn>
                <a:cxn ang="0">
                  <a:pos x="86" y="172"/>
                </a:cxn>
                <a:cxn ang="0">
                  <a:pos x="110" y="159"/>
                </a:cxn>
                <a:cxn ang="0">
                  <a:pos x="110" y="159"/>
                </a:cxn>
                <a:cxn ang="0">
                  <a:pos x="126" y="151"/>
                </a:cxn>
                <a:cxn ang="0">
                  <a:pos x="140" y="145"/>
                </a:cxn>
                <a:cxn ang="0">
                  <a:pos x="171" y="132"/>
                </a:cxn>
                <a:cxn ang="0">
                  <a:pos x="203" y="121"/>
                </a:cxn>
                <a:cxn ang="0">
                  <a:pos x="233" y="109"/>
                </a:cxn>
                <a:cxn ang="0">
                  <a:pos x="233" y="109"/>
                </a:cxn>
                <a:cxn ang="0">
                  <a:pos x="293" y="86"/>
                </a:cxn>
                <a:cxn ang="0">
                  <a:pos x="355" y="62"/>
                </a:cxn>
                <a:cxn ang="0">
                  <a:pos x="355" y="62"/>
                </a:cxn>
                <a:cxn ang="0">
                  <a:pos x="423" y="35"/>
                </a:cxn>
                <a:cxn ang="0">
                  <a:pos x="423" y="35"/>
                </a:cxn>
                <a:cxn ang="0">
                  <a:pos x="457" y="21"/>
                </a:cxn>
                <a:cxn ang="0">
                  <a:pos x="474" y="14"/>
                </a:cxn>
                <a:cxn ang="0">
                  <a:pos x="483" y="11"/>
                </a:cxn>
                <a:cxn ang="0">
                  <a:pos x="492" y="10"/>
                </a:cxn>
                <a:cxn ang="0">
                  <a:pos x="492" y="10"/>
                </a:cxn>
                <a:cxn ang="0">
                  <a:pos x="493" y="10"/>
                </a:cxn>
                <a:cxn ang="0">
                  <a:pos x="496" y="9"/>
                </a:cxn>
                <a:cxn ang="0">
                  <a:pos x="497" y="5"/>
                </a:cxn>
                <a:cxn ang="0">
                  <a:pos x="497" y="2"/>
                </a:cxn>
                <a:cxn ang="0">
                  <a:pos x="496" y="1"/>
                </a:cxn>
                <a:cxn ang="0">
                  <a:pos x="493" y="0"/>
                </a:cxn>
                <a:cxn ang="0">
                  <a:pos x="492" y="0"/>
                </a:cxn>
                <a:cxn ang="0">
                  <a:pos x="492" y="0"/>
                </a:cxn>
              </a:cxnLst>
              <a:rect l="0" t="0" r="r" b="b"/>
              <a:pathLst>
                <a:path w="497" h="205">
                  <a:moveTo>
                    <a:pt x="492" y="0"/>
                  </a:moveTo>
                  <a:lnTo>
                    <a:pt x="492" y="0"/>
                  </a:lnTo>
                  <a:lnTo>
                    <a:pt x="478" y="1"/>
                  </a:lnTo>
                  <a:lnTo>
                    <a:pt x="463" y="5"/>
                  </a:lnTo>
                  <a:lnTo>
                    <a:pt x="449" y="10"/>
                  </a:lnTo>
                  <a:lnTo>
                    <a:pt x="434" y="15"/>
                  </a:lnTo>
                  <a:lnTo>
                    <a:pt x="407" y="28"/>
                  </a:lnTo>
                  <a:lnTo>
                    <a:pt x="381" y="40"/>
                  </a:lnTo>
                  <a:lnTo>
                    <a:pt x="381" y="40"/>
                  </a:lnTo>
                  <a:lnTo>
                    <a:pt x="314" y="66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188" y="113"/>
                  </a:lnTo>
                  <a:lnTo>
                    <a:pt x="158" y="125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14" y="145"/>
                  </a:lnTo>
                  <a:lnTo>
                    <a:pt x="98" y="153"/>
                  </a:lnTo>
                  <a:lnTo>
                    <a:pt x="68" y="170"/>
                  </a:lnTo>
                  <a:lnTo>
                    <a:pt x="54" y="177"/>
                  </a:lnTo>
                  <a:lnTo>
                    <a:pt x="38" y="184"/>
                  </a:lnTo>
                  <a:lnTo>
                    <a:pt x="21" y="189"/>
                  </a:lnTo>
                  <a:lnTo>
                    <a:pt x="4" y="193"/>
                  </a:lnTo>
                  <a:lnTo>
                    <a:pt x="4" y="193"/>
                  </a:lnTo>
                  <a:lnTo>
                    <a:pt x="3" y="194"/>
                  </a:lnTo>
                  <a:lnTo>
                    <a:pt x="1" y="196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3" y="204"/>
                  </a:lnTo>
                  <a:lnTo>
                    <a:pt x="5" y="205"/>
                  </a:lnTo>
                  <a:lnTo>
                    <a:pt x="8" y="205"/>
                  </a:lnTo>
                  <a:lnTo>
                    <a:pt x="8" y="205"/>
                  </a:lnTo>
                  <a:lnTo>
                    <a:pt x="21" y="201"/>
                  </a:lnTo>
                  <a:lnTo>
                    <a:pt x="35" y="197"/>
                  </a:lnTo>
                  <a:lnTo>
                    <a:pt x="48" y="192"/>
                  </a:lnTo>
                  <a:lnTo>
                    <a:pt x="62" y="187"/>
                  </a:lnTo>
                  <a:lnTo>
                    <a:pt x="86" y="172"/>
                  </a:lnTo>
                  <a:lnTo>
                    <a:pt x="110" y="159"/>
                  </a:lnTo>
                  <a:lnTo>
                    <a:pt x="110" y="159"/>
                  </a:lnTo>
                  <a:lnTo>
                    <a:pt x="126" y="151"/>
                  </a:lnTo>
                  <a:lnTo>
                    <a:pt x="140" y="145"/>
                  </a:lnTo>
                  <a:lnTo>
                    <a:pt x="171" y="132"/>
                  </a:lnTo>
                  <a:lnTo>
                    <a:pt x="203" y="121"/>
                  </a:lnTo>
                  <a:lnTo>
                    <a:pt x="233" y="109"/>
                  </a:lnTo>
                  <a:lnTo>
                    <a:pt x="233" y="109"/>
                  </a:lnTo>
                  <a:lnTo>
                    <a:pt x="293" y="86"/>
                  </a:lnTo>
                  <a:lnTo>
                    <a:pt x="355" y="62"/>
                  </a:lnTo>
                  <a:lnTo>
                    <a:pt x="355" y="62"/>
                  </a:lnTo>
                  <a:lnTo>
                    <a:pt x="423" y="35"/>
                  </a:lnTo>
                  <a:lnTo>
                    <a:pt x="423" y="35"/>
                  </a:lnTo>
                  <a:lnTo>
                    <a:pt x="457" y="21"/>
                  </a:lnTo>
                  <a:lnTo>
                    <a:pt x="474" y="14"/>
                  </a:lnTo>
                  <a:lnTo>
                    <a:pt x="483" y="11"/>
                  </a:lnTo>
                  <a:lnTo>
                    <a:pt x="492" y="10"/>
                  </a:lnTo>
                  <a:lnTo>
                    <a:pt x="492" y="10"/>
                  </a:lnTo>
                  <a:lnTo>
                    <a:pt x="493" y="10"/>
                  </a:lnTo>
                  <a:lnTo>
                    <a:pt x="496" y="9"/>
                  </a:lnTo>
                  <a:lnTo>
                    <a:pt x="497" y="5"/>
                  </a:lnTo>
                  <a:lnTo>
                    <a:pt x="497" y="2"/>
                  </a:lnTo>
                  <a:lnTo>
                    <a:pt x="496" y="1"/>
                  </a:lnTo>
                  <a:lnTo>
                    <a:pt x="493" y="0"/>
                  </a:lnTo>
                  <a:lnTo>
                    <a:pt x="492" y="0"/>
                  </a:lnTo>
                  <a:lnTo>
                    <a:pt x="49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9" name="Freeform 396"/>
            <p:cNvSpPr>
              <a:spLocks/>
            </p:cNvSpPr>
            <p:nvPr/>
          </p:nvSpPr>
          <p:spPr bwMode="auto">
            <a:xfrm>
              <a:off x="5664201" y="1103313"/>
              <a:ext cx="76200" cy="76200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8" y="3"/>
                </a:cxn>
                <a:cxn ang="0">
                  <a:pos x="171" y="7"/>
                </a:cxn>
                <a:cxn ang="0">
                  <a:pos x="166" y="12"/>
                </a:cxn>
                <a:cxn ang="0">
                  <a:pos x="161" y="19"/>
                </a:cxn>
                <a:cxn ang="0">
                  <a:pos x="161" y="19"/>
                </a:cxn>
                <a:cxn ang="0">
                  <a:pos x="135" y="49"/>
                </a:cxn>
                <a:cxn ang="0">
                  <a:pos x="107" y="77"/>
                </a:cxn>
                <a:cxn ang="0">
                  <a:pos x="107" y="77"/>
                </a:cxn>
                <a:cxn ang="0">
                  <a:pos x="82" y="105"/>
                </a:cxn>
                <a:cxn ang="0">
                  <a:pos x="57" y="134"/>
                </a:cxn>
                <a:cxn ang="0">
                  <a:pos x="44" y="147"/>
                </a:cxn>
                <a:cxn ang="0">
                  <a:pos x="31" y="160"/>
                </a:cxn>
                <a:cxn ang="0">
                  <a:pos x="17" y="173"/>
                </a:cxn>
                <a:cxn ang="0">
                  <a:pos x="3" y="183"/>
                </a:cxn>
                <a:cxn ang="0">
                  <a:pos x="3" y="183"/>
                </a:cxn>
                <a:cxn ang="0">
                  <a:pos x="0" y="185"/>
                </a:cxn>
                <a:cxn ang="0">
                  <a:pos x="0" y="187"/>
                </a:cxn>
                <a:cxn ang="0">
                  <a:pos x="0" y="191"/>
                </a:cxn>
                <a:cxn ang="0">
                  <a:pos x="4" y="194"/>
                </a:cxn>
                <a:cxn ang="0">
                  <a:pos x="5" y="194"/>
                </a:cxn>
                <a:cxn ang="0">
                  <a:pos x="8" y="193"/>
                </a:cxn>
                <a:cxn ang="0">
                  <a:pos x="8" y="193"/>
                </a:cxn>
                <a:cxn ang="0">
                  <a:pos x="20" y="185"/>
                </a:cxn>
                <a:cxn ang="0">
                  <a:pos x="31" y="174"/>
                </a:cxn>
                <a:cxn ang="0">
                  <a:pos x="54" y="153"/>
                </a:cxn>
                <a:cxn ang="0">
                  <a:pos x="74" y="131"/>
                </a:cxn>
                <a:cxn ang="0">
                  <a:pos x="94" y="109"/>
                </a:cxn>
                <a:cxn ang="0">
                  <a:pos x="94" y="109"/>
                </a:cxn>
                <a:cxn ang="0">
                  <a:pos x="140" y="55"/>
                </a:cxn>
                <a:cxn ang="0">
                  <a:pos x="140" y="55"/>
                </a:cxn>
                <a:cxn ang="0">
                  <a:pos x="150" y="43"/>
                </a:cxn>
                <a:cxn ang="0">
                  <a:pos x="162" y="30"/>
                </a:cxn>
                <a:cxn ang="0">
                  <a:pos x="169" y="24"/>
                </a:cxn>
                <a:cxn ang="0">
                  <a:pos x="175" y="17"/>
                </a:cxn>
                <a:cxn ang="0">
                  <a:pos x="183" y="13"/>
                </a:cxn>
                <a:cxn ang="0">
                  <a:pos x="190" y="11"/>
                </a:cxn>
                <a:cxn ang="0">
                  <a:pos x="190" y="11"/>
                </a:cxn>
                <a:cxn ang="0">
                  <a:pos x="191" y="9"/>
                </a:cxn>
                <a:cxn ang="0">
                  <a:pos x="192" y="8"/>
                </a:cxn>
                <a:cxn ang="0">
                  <a:pos x="194" y="7"/>
                </a:cxn>
                <a:cxn ang="0">
                  <a:pos x="194" y="4"/>
                </a:cxn>
                <a:cxn ang="0">
                  <a:pos x="191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4" h="194">
                  <a:moveTo>
                    <a:pt x="186" y="0"/>
                  </a:moveTo>
                  <a:lnTo>
                    <a:pt x="186" y="0"/>
                  </a:lnTo>
                  <a:lnTo>
                    <a:pt x="178" y="3"/>
                  </a:lnTo>
                  <a:lnTo>
                    <a:pt x="171" y="7"/>
                  </a:lnTo>
                  <a:lnTo>
                    <a:pt x="166" y="12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35" y="4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82" y="105"/>
                  </a:lnTo>
                  <a:lnTo>
                    <a:pt x="57" y="134"/>
                  </a:lnTo>
                  <a:lnTo>
                    <a:pt x="44" y="147"/>
                  </a:lnTo>
                  <a:lnTo>
                    <a:pt x="31" y="160"/>
                  </a:lnTo>
                  <a:lnTo>
                    <a:pt x="17" y="173"/>
                  </a:lnTo>
                  <a:lnTo>
                    <a:pt x="3" y="183"/>
                  </a:lnTo>
                  <a:lnTo>
                    <a:pt x="3" y="183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4" y="194"/>
                  </a:lnTo>
                  <a:lnTo>
                    <a:pt x="5" y="194"/>
                  </a:lnTo>
                  <a:lnTo>
                    <a:pt x="8" y="193"/>
                  </a:lnTo>
                  <a:lnTo>
                    <a:pt x="8" y="193"/>
                  </a:lnTo>
                  <a:lnTo>
                    <a:pt x="20" y="185"/>
                  </a:lnTo>
                  <a:lnTo>
                    <a:pt x="31" y="174"/>
                  </a:lnTo>
                  <a:lnTo>
                    <a:pt x="54" y="153"/>
                  </a:lnTo>
                  <a:lnTo>
                    <a:pt x="74" y="131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140" y="55"/>
                  </a:lnTo>
                  <a:lnTo>
                    <a:pt x="140" y="55"/>
                  </a:lnTo>
                  <a:lnTo>
                    <a:pt x="150" y="43"/>
                  </a:lnTo>
                  <a:lnTo>
                    <a:pt x="162" y="30"/>
                  </a:lnTo>
                  <a:lnTo>
                    <a:pt x="169" y="24"/>
                  </a:lnTo>
                  <a:lnTo>
                    <a:pt x="175" y="17"/>
                  </a:lnTo>
                  <a:lnTo>
                    <a:pt x="183" y="13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9"/>
                  </a:lnTo>
                  <a:lnTo>
                    <a:pt x="192" y="8"/>
                  </a:lnTo>
                  <a:lnTo>
                    <a:pt x="194" y="7"/>
                  </a:lnTo>
                  <a:lnTo>
                    <a:pt x="194" y="4"/>
                  </a:lnTo>
                  <a:lnTo>
                    <a:pt x="191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0" name="Freeform 397"/>
            <p:cNvSpPr>
              <a:spLocks/>
            </p:cNvSpPr>
            <p:nvPr/>
          </p:nvSpPr>
          <p:spPr bwMode="auto">
            <a:xfrm>
              <a:off x="5715001" y="1112838"/>
              <a:ext cx="82550" cy="103188"/>
            </a:xfrm>
            <a:custGeom>
              <a:avLst/>
              <a:gdLst/>
              <a:ahLst/>
              <a:cxnLst>
                <a:cxn ang="0">
                  <a:pos x="195" y="1"/>
                </a:cxn>
                <a:cxn ang="0">
                  <a:pos x="195" y="1"/>
                </a:cxn>
                <a:cxn ang="0">
                  <a:pos x="170" y="28"/>
                </a:cxn>
                <a:cxn ang="0">
                  <a:pos x="145" y="57"/>
                </a:cxn>
                <a:cxn ang="0">
                  <a:pos x="121" y="87"/>
                </a:cxn>
                <a:cxn ang="0">
                  <a:pos x="99" y="116"/>
                </a:cxn>
                <a:cxn ang="0">
                  <a:pos x="99" y="116"/>
                </a:cxn>
                <a:cxn ang="0">
                  <a:pos x="72" y="154"/>
                </a:cxn>
                <a:cxn ang="0">
                  <a:pos x="59" y="173"/>
                </a:cxn>
                <a:cxn ang="0">
                  <a:pos x="44" y="192"/>
                </a:cxn>
                <a:cxn ang="0">
                  <a:pos x="44" y="192"/>
                </a:cxn>
                <a:cxn ang="0">
                  <a:pos x="34" y="207"/>
                </a:cxn>
                <a:cxn ang="0">
                  <a:pos x="23" y="223"/>
                </a:cxn>
                <a:cxn ang="0">
                  <a:pos x="13" y="238"/>
                </a:cxn>
                <a:cxn ang="0">
                  <a:pos x="1" y="252"/>
                </a:cxn>
                <a:cxn ang="0">
                  <a:pos x="1" y="252"/>
                </a:cxn>
                <a:cxn ang="0">
                  <a:pos x="0" y="255"/>
                </a:cxn>
                <a:cxn ang="0">
                  <a:pos x="0" y="257"/>
                </a:cxn>
                <a:cxn ang="0">
                  <a:pos x="1" y="260"/>
                </a:cxn>
                <a:cxn ang="0">
                  <a:pos x="5" y="262"/>
                </a:cxn>
                <a:cxn ang="0">
                  <a:pos x="8" y="262"/>
                </a:cxn>
                <a:cxn ang="0">
                  <a:pos x="9" y="260"/>
                </a:cxn>
                <a:cxn ang="0">
                  <a:pos x="9" y="260"/>
                </a:cxn>
                <a:cxn ang="0">
                  <a:pos x="19" y="248"/>
                </a:cxn>
                <a:cxn ang="0">
                  <a:pos x="28" y="235"/>
                </a:cxn>
                <a:cxn ang="0">
                  <a:pos x="36" y="222"/>
                </a:cxn>
                <a:cxn ang="0">
                  <a:pos x="46" y="209"/>
                </a:cxn>
                <a:cxn ang="0">
                  <a:pos x="46" y="209"/>
                </a:cxn>
                <a:cxn ang="0">
                  <a:pos x="69" y="179"/>
                </a:cxn>
                <a:cxn ang="0">
                  <a:pos x="90" y="147"/>
                </a:cxn>
                <a:cxn ang="0">
                  <a:pos x="90" y="147"/>
                </a:cxn>
                <a:cxn ang="0">
                  <a:pos x="116" y="111"/>
                </a:cxn>
                <a:cxn ang="0">
                  <a:pos x="144" y="75"/>
                </a:cxn>
                <a:cxn ang="0">
                  <a:pos x="172" y="41"/>
                </a:cxn>
                <a:cxn ang="0">
                  <a:pos x="204" y="9"/>
                </a:cxn>
                <a:cxn ang="0">
                  <a:pos x="204" y="9"/>
                </a:cxn>
                <a:cxn ang="0">
                  <a:pos x="205" y="7"/>
                </a:cxn>
                <a:cxn ang="0">
                  <a:pos x="205" y="5"/>
                </a:cxn>
                <a:cxn ang="0">
                  <a:pos x="204" y="1"/>
                </a:cxn>
                <a:cxn ang="0">
                  <a:pos x="200" y="0"/>
                </a:cxn>
                <a:cxn ang="0">
                  <a:pos x="197" y="0"/>
                </a:cxn>
                <a:cxn ang="0">
                  <a:pos x="195" y="1"/>
                </a:cxn>
                <a:cxn ang="0">
                  <a:pos x="195" y="1"/>
                </a:cxn>
              </a:cxnLst>
              <a:rect l="0" t="0" r="r" b="b"/>
              <a:pathLst>
                <a:path w="205" h="262">
                  <a:moveTo>
                    <a:pt x="195" y="1"/>
                  </a:moveTo>
                  <a:lnTo>
                    <a:pt x="195" y="1"/>
                  </a:lnTo>
                  <a:lnTo>
                    <a:pt x="170" y="28"/>
                  </a:lnTo>
                  <a:lnTo>
                    <a:pt x="145" y="57"/>
                  </a:lnTo>
                  <a:lnTo>
                    <a:pt x="121" y="87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72" y="154"/>
                  </a:lnTo>
                  <a:lnTo>
                    <a:pt x="59" y="173"/>
                  </a:lnTo>
                  <a:lnTo>
                    <a:pt x="44" y="192"/>
                  </a:lnTo>
                  <a:lnTo>
                    <a:pt x="44" y="192"/>
                  </a:lnTo>
                  <a:lnTo>
                    <a:pt x="34" y="207"/>
                  </a:lnTo>
                  <a:lnTo>
                    <a:pt x="23" y="223"/>
                  </a:lnTo>
                  <a:lnTo>
                    <a:pt x="13" y="238"/>
                  </a:lnTo>
                  <a:lnTo>
                    <a:pt x="1" y="252"/>
                  </a:lnTo>
                  <a:lnTo>
                    <a:pt x="1" y="252"/>
                  </a:lnTo>
                  <a:lnTo>
                    <a:pt x="0" y="255"/>
                  </a:lnTo>
                  <a:lnTo>
                    <a:pt x="0" y="257"/>
                  </a:lnTo>
                  <a:lnTo>
                    <a:pt x="1" y="260"/>
                  </a:lnTo>
                  <a:lnTo>
                    <a:pt x="5" y="262"/>
                  </a:lnTo>
                  <a:lnTo>
                    <a:pt x="8" y="262"/>
                  </a:lnTo>
                  <a:lnTo>
                    <a:pt x="9" y="260"/>
                  </a:lnTo>
                  <a:lnTo>
                    <a:pt x="9" y="260"/>
                  </a:lnTo>
                  <a:lnTo>
                    <a:pt x="19" y="248"/>
                  </a:lnTo>
                  <a:lnTo>
                    <a:pt x="28" y="235"/>
                  </a:lnTo>
                  <a:lnTo>
                    <a:pt x="36" y="222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69" y="179"/>
                  </a:lnTo>
                  <a:lnTo>
                    <a:pt x="90" y="147"/>
                  </a:lnTo>
                  <a:lnTo>
                    <a:pt x="90" y="147"/>
                  </a:lnTo>
                  <a:lnTo>
                    <a:pt x="116" y="111"/>
                  </a:lnTo>
                  <a:lnTo>
                    <a:pt x="144" y="75"/>
                  </a:lnTo>
                  <a:lnTo>
                    <a:pt x="172" y="41"/>
                  </a:lnTo>
                  <a:lnTo>
                    <a:pt x="204" y="9"/>
                  </a:lnTo>
                  <a:lnTo>
                    <a:pt x="204" y="9"/>
                  </a:lnTo>
                  <a:lnTo>
                    <a:pt x="205" y="7"/>
                  </a:lnTo>
                  <a:lnTo>
                    <a:pt x="205" y="5"/>
                  </a:lnTo>
                  <a:lnTo>
                    <a:pt x="204" y="1"/>
                  </a:lnTo>
                  <a:lnTo>
                    <a:pt x="200" y="0"/>
                  </a:lnTo>
                  <a:lnTo>
                    <a:pt x="197" y="0"/>
                  </a:lnTo>
                  <a:lnTo>
                    <a:pt x="195" y="1"/>
                  </a:lnTo>
                  <a:lnTo>
                    <a:pt x="19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1" name="Freeform 398"/>
            <p:cNvSpPr>
              <a:spLocks/>
            </p:cNvSpPr>
            <p:nvPr/>
          </p:nvSpPr>
          <p:spPr bwMode="auto">
            <a:xfrm>
              <a:off x="5797551" y="1162051"/>
              <a:ext cx="90488" cy="42863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0"/>
                </a:cxn>
                <a:cxn ang="0">
                  <a:pos x="170" y="20"/>
                </a:cxn>
                <a:cxn ang="0">
                  <a:pos x="145" y="30"/>
                </a:cxn>
                <a:cxn ang="0">
                  <a:pos x="122" y="42"/>
                </a:cxn>
                <a:cxn ang="0">
                  <a:pos x="122" y="42"/>
                </a:cxn>
                <a:cxn ang="0">
                  <a:pos x="107" y="47"/>
                </a:cxn>
                <a:cxn ang="0">
                  <a:pos x="94" y="52"/>
                </a:cxn>
                <a:cxn ang="0">
                  <a:pos x="81" y="58"/>
                </a:cxn>
                <a:cxn ang="0">
                  <a:pos x="68" y="64"/>
                </a:cxn>
                <a:cxn ang="0">
                  <a:pos x="68" y="64"/>
                </a:cxn>
                <a:cxn ang="0">
                  <a:pos x="54" y="73"/>
                </a:cxn>
                <a:cxn ang="0">
                  <a:pos x="38" y="84"/>
                </a:cxn>
                <a:cxn ang="0">
                  <a:pos x="31" y="88"/>
                </a:cxn>
                <a:cxn ang="0">
                  <a:pos x="22" y="93"/>
                </a:cxn>
                <a:cxn ang="0">
                  <a:pos x="14" y="96"/>
                </a:cxn>
                <a:cxn ang="0">
                  <a:pos x="5" y="97"/>
                </a:cxn>
                <a:cxn ang="0">
                  <a:pos x="5" y="97"/>
                </a:cxn>
                <a:cxn ang="0">
                  <a:pos x="3" y="98"/>
                </a:cxn>
                <a:cxn ang="0">
                  <a:pos x="1" y="99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3" y="109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18" y="106"/>
                </a:cxn>
                <a:cxn ang="0">
                  <a:pos x="30" y="102"/>
                </a:cxn>
                <a:cxn ang="0">
                  <a:pos x="42" y="96"/>
                </a:cxn>
                <a:cxn ang="0">
                  <a:pos x="54" y="89"/>
                </a:cxn>
                <a:cxn ang="0">
                  <a:pos x="76" y="75"/>
                </a:cxn>
                <a:cxn ang="0">
                  <a:pos x="86" y="68"/>
                </a:cxn>
                <a:cxn ang="0">
                  <a:pos x="98" y="63"/>
                </a:cxn>
                <a:cxn ang="0">
                  <a:pos x="98" y="63"/>
                </a:cxn>
                <a:cxn ang="0">
                  <a:pos x="161" y="37"/>
                </a:cxn>
                <a:cxn ang="0">
                  <a:pos x="192" y="24"/>
                </a:cxn>
                <a:cxn ang="0">
                  <a:pos x="224" y="12"/>
                </a:cxn>
                <a:cxn ang="0">
                  <a:pos x="224" y="12"/>
                </a:cxn>
                <a:cxn ang="0">
                  <a:pos x="226" y="11"/>
                </a:cxn>
                <a:cxn ang="0">
                  <a:pos x="228" y="8"/>
                </a:cxn>
                <a:cxn ang="0">
                  <a:pos x="228" y="4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4" y="0"/>
                </a:cxn>
                <a:cxn ang="0">
                  <a:pos x="221" y="0"/>
                </a:cxn>
                <a:cxn ang="0">
                  <a:pos x="221" y="0"/>
                </a:cxn>
              </a:cxnLst>
              <a:rect l="0" t="0" r="r" b="b"/>
              <a:pathLst>
                <a:path w="228" h="109">
                  <a:moveTo>
                    <a:pt x="221" y="0"/>
                  </a:moveTo>
                  <a:lnTo>
                    <a:pt x="221" y="0"/>
                  </a:lnTo>
                  <a:lnTo>
                    <a:pt x="170" y="20"/>
                  </a:lnTo>
                  <a:lnTo>
                    <a:pt x="145" y="30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07" y="47"/>
                  </a:lnTo>
                  <a:lnTo>
                    <a:pt x="94" y="52"/>
                  </a:lnTo>
                  <a:lnTo>
                    <a:pt x="81" y="58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54" y="73"/>
                  </a:lnTo>
                  <a:lnTo>
                    <a:pt x="38" y="84"/>
                  </a:lnTo>
                  <a:lnTo>
                    <a:pt x="31" y="88"/>
                  </a:lnTo>
                  <a:lnTo>
                    <a:pt x="22" y="93"/>
                  </a:lnTo>
                  <a:lnTo>
                    <a:pt x="14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3" y="98"/>
                  </a:lnTo>
                  <a:lnTo>
                    <a:pt x="1" y="99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3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18" y="106"/>
                  </a:lnTo>
                  <a:lnTo>
                    <a:pt x="30" y="102"/>
                  </a:lnTo>
                  <a:lnTo>
                    <a:pt x="42" y="96"/>
                  </a:lnTo>
                  <a:lnTo>
                    <a:pt x="54" y="89"/>
                  </a:lnTo>
                  <a:lnTo>
                    <a:pt x="76" y="75"/>
                  </a:lnTo>
                  <a:lnTo>
                    <a:pt x="86" y="68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161" y="37"/>
                  </a:lnTo>
                  <a:lnTo>
                    <a:pt x="192" y="24"/>
                  </a:lnTo>
                  <a:lnTo>
                    <a:pt x="224" y="12"/>
                  </a:lnTo>
                  <a:lnTo>
                    <a:pt x="224" y="12"/>
                  </a:lnTo>
                  <a:lnTo>
                    <a:pt x="226" y="11"/>
                  </a:lnTo>
                  <a:lnTo>
                    <a:pt x="228" y="8"/>
                  </a:lnTo>
                  <a:lnTo>
                    <a:pt x="228" y="4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2" name="Freeform 399"/>
            <p:cNvSpPr>
              <a:spLocks/>
            </p:cNvSpPr>
            <p:nvPr/>
          </p:nvSpPr>
          <p:spPr bwMode="auto">
            <a:xfrm>
              <a:off x="5772151" y="1168401"/>
              <a:ext cx="136525" cy="65088"/>
            </a:xfrm>
            <a:custGeom>
              <a:avLst/>
              <a:gdLst/>
              <a:ahLst/>
              <a:cxnLst>
                <a:cxn ang="0">
                  <a:pos x="333" y="1"/>
                </a:cxn>
                <a:cxn ang="0">
                  <a:pos x="325" y="4"/>
                </a:cxn>
                <a:cxn ang="0">
                  <a:pos x="316" y="4"/>
                </a:cxn>
                <a:cxn ang="0">
                  <a:pos x="293" y="16"/>
                </a:cxn>
                <a:cxn ang="0">
                  <a:pos x="268" y="26"/>
                </a:cxn>
                <a:cxn ang="0">
                  <a:pos x="259" y="29"/>
                </a:cxn>
                <a:cxn ang="0">
                  <a:pos x="233" y="43"/>
                </a:cxn>
                <a:cxn ang="0">
                  <a:pos x="217" y="50"/>
                </a:cxn>
                <a:cxn ang="0">
                  <a:pos x="172" y="65"/>
                </a:cxn>
                <a:cxn ang="0">
                  <a:pos x="148" y="77"/>
                </a:cxn>
                <a:cxn ang="0">
                  <a:pos x="76" y="118"/>
                </a:cxn>
                <a:cxn ang="0">
                  <a:pos x="58" y="127"/>
                </a:cxn>
                <a:cxn ang="0">
                  <a:pos x="19" y="144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2"/>
                </a:cxn>
                <a:cxn ang="0">
                  <a:pos x="6" y="165"/>
                </a:cxn>
                <a:cxn ang="0">
                  <a:pos x="9" y="164"/>
                </a:cxn>
                <a:cxn ang="0">
                  <a:pos x="19" y="157"/>
                </a:cxn>
                <a:cxn ang="0">
                  <a:pos x="50" y="141"/>
                </a:cxn>
                <a:cxn ang="0">
                  <a:pos x="92" y="122"/>
                </a:cxn>
                <a:cxn ang="0">
                  <a:pos x="119" y="106"/>
                </a:cxn>
                <a:cxn ang="0">
                  <a:pos x="173" y="79"/>
                </a:cxn>
                <a:cxn ang="0">
                  <a:pos x="203" y="68"/>
                </a:cxn>
                <a:cxn ang="0">
                  <a:pos x="223" y="60"/>
                </a:cxn>
                <a:cxn ang="0">
                  <a:pos x="283" y="34"/>
                </a:cxn>
                <a:cxn ang="0">
                  <a:pos x="304" y="22"/>
                </a:cxn>
                <a:cxn ang="0">
                  <a:pos x="325" y="14"/>
                </a:cxn>
                <a:cxn ang="0">
                  <a:pos x="334" y="14"/>
                </a:cxn>
                <a:cxn ang="0">
                  <a:pos x="342" y="11"/>
                </a:cxn>
                <a:cxn ang="0">
                  <a:pos x="342" y="8"/>
                </a:cxn>
                <a:cxn ang="0">
                  <a:pos x="340" y="1"/>
                </a:cxn>
                <a:cxn ang="0">
                  <a:pos x="336" y="0"/>
                </a:cxn>
                <a:cxn ang="0">
                  <a:pos x="333" y="1"/>
                </a:cxn>
              </a:cxnLst>
              <a:rect l="0" t="0" r="r" b="b"/>
              <a:pathLst>
                <a:path w="343" h="165">
                  <a:moveTo>
                    <a:pt x="333" y="1"/>
                  </a:moveTo>
                  <a:lnTo>
                    <a:pt x="333" y="1"/>
                  </a:lnTo>
                  <a:lnTo>
                    <a:pt x="330" y="4"/>
                  </a:lnTo>
                  <a:lnTo>
                    <a:pt x="325" y="4"/>
                  </a:lnTo>
                  <a:lnTo>
                    <a:pt x="319" y="4"/>
                  </a:lnTo>
                  <a:lnTo>
                    <a:pt x="316" y="4"/>
                  </a:lnTo>
                  <a:lnTo>
                    <a:pt x="316" y="4"/>
                  </a:lnTo>
                  <a:lnTo>
                    <a:pt x="293" y="16"/>
                  </a:lnTo>
                  <a:lnTo>
                    <a:pt x="282" y="21"/>
                  </a:lnTo>
                  <a:lnTo>
                    <a:pt x="268" y="26"/>
                  </a:lnTo>
                  <a:lnTo>
                    <a:pt x="268" y="26"/>
                  </a:lnTo>
                  <a:lnTo>
                    <a:pt x="259" y="29"/>
                  </a:lnTo>
                  <a:lnTo>
                    <a:pt x="250" y="33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17" y="50"/>
                  </a:lnTo>
                  <a:lnTo>
                    <a:pt x="203" y="55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48" y="77"/>
                  </a:lnTo>
                  <a:lnTo>
                    <a:pt x="123" y="89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58" y="127"/>
                  </a:lnTo>
                  <a:lnTo>
                    <a:pt x="38" y="135"/>
                  </a:lnTo>
                  <a:lnTo>
                    <a:pt x="19" y="144"/>
                  </a:lnTo>
                  <a:lnTo>
                    <a:pt x="11" y="149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2" y="164"/>
                  </a:lnTo>
                  <a:lnTo>
                    <a:pt x="6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19" y="157"/>
                  </a:lnTo>
                  <a:lnTo>
                    <a:pt x="29" y="152"/>
                  </a:lnTo>
                  <a:lnTo>
                    <a:pt x="50" y="141"/>
                  </a:lnTo>
                  <a:lnTo>
                    <a:pt x="72" y="132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19" y="106"/>
                  </a:lnTo>
                  <a:lnTo>
                    <a:pt x="145" y="92"/>
                  </a:lnTo>
                  <a:lnTo>
                    <a:pt x="173" y="79"/>
                  </a:lnTo>
                  <a:lnTo>
                    <a:pt x="187" y="73"/>
                  </a:lnTo>
                  <a:lnTo>
                    <a:pt x="203" y="68"/>
                  </a:lnTo>
                  <a:lnTo>
                    <a:pt x="203" y="68"/>
                  </a:lnTo>
                  <a:lnTo>
                    <a:pt x="223" y="60"/>
                  </a:lnTo>
                  <a:lnTo>
                    <a:pt x="244" y="52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304" y="22"/>
                  </a:lnTo>
                  <a:lnTo>
                    <a:pt x="314" y="17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34" y="14"/>
                  </a:lnTo>
                  <a:lnTo>
                    <a:pt x="338" y="13"/>
                  </a:lnTo>
                  <a:lnTo>
                    <a:pt x="342" y="11"/>
                  </a:lnTo>
                  <a:lnTo>
                    <a:pt x="342" y="11"/>
                  </a:lnTo>
                  <a:lnTo>
                    <a:pt x="342" y="8"/>
                  </a:lnTo>
                  <a:lnTo>
                    <a:pt x="343" y="5"/>
                  </a:lnTo>
                  <a:lnTo>
                    <a:pt x="340" y="1"/>
                  </a:lnTo>
                  <a:lnTo>
                    <a:pt x="339" y="0"/>
                  </a:lnTo>
                  <a:lnTo>
                    <a:pt x="336" y="0"/>
                  </a:lnTo>
                  <a:lnTo>
                    <a:pt x="335" y="0"/>
                  </a:lnTo>
                  <a:lnTo>
                    <a:pt x="333" y="1"/>
                  </a:lnTo>
                  <a:lnTo>
                    <a:pt x="3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3" name="Freeform 400"/>
            <p:cNvSpPr>
              <a:spLocks/>
            </p:cNvSpPr>
            <p:nvPr/>
          </p:nvSpPr>
          <p:spPr bwMode="auto">
            <a:xfrm>
              <a:off x="5813426" y="1204913"/>
              <a:ext cx="111125" cy="5715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0"/>
                </a:cxn>
                <a:cxn ang="0">
                  <a:pos x="238" y="18"/>
                </a:cxn>
                <a:cxn ang="0">
                  <a:pos x="204" y="35"/>
                </a:cxn>
                <a:cxn ang="0">
                  <a:pos x="137" y="68"/>
                </a:cxn>
                <a:cxn ang="0">
                  <a:pos x="69" y="99"/>
                </a:cxn>
                <a:cxn ang="0">
                  <a:pos x="2" y="132"/>
                </a:cxn>
                <a:cxn ang="0">
                  <a:pos x="2" y="132"/>
                </a:cxn>
                <a:cxn ang="0">
                  <a:pos x="0" y="133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0" y="140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7" y="141"/>
                </a:cxn>
                <a:cxn ang="0">
                  <a:pos x="7" y="141"/>
                </a:cxn>
                <a:cxn ang="0">
                  <a:pos x="76" y="109"/>
                </a:cxn>
                <a:cxn ang="0">
                  <a:pos x="142" y="77"/>
                </a:cxn>
                <a:cxn ang="0">
                  <a:pos x="210" y="45"/>
                </a:cxn>
                <a:cxn ang="0">
                  <a:pos x="243" y="28"/>
                </a:cxn>
                <a:cxn ang="0">
                  <a:pos x="276" y="10"/>
                </a:cxn>
                <a:cxn ang="0">
                  <a:pos x="276" y="10"/>
                </a:cxn>
                <a:cxn ang="0">
                  <a:pos x="278" y="9"/>
                </a:cxn>
                <a:cxn ang="0">
                  <a:pos x="278" y="6"/>
                </a:cxn>
                <a:cxn ang="0">
                  <a:pos x="278" y="2"/>
                </a:cxn>
                <a:cxn ang="0">
                  <a:pos x="274" y="0"/>
                </a:cxn>
                <a:cxn ang="0">
                  <a:pos x="273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278" h="142">
                  <a:moveTo>
                    <a:pt x="270" y="0"/>
                  </a:moveTo>
                  <a:lnTo>
                    <a:pt x="270" y="0"/>
                  </a:lnTo>
                  <a:lnTo>
                    <a:pt x="238" y="18"/>
                  </a:lnTo>
                  <a:lnTo>
                    <a:pt x="204" y="35"/>
                  </a:lnTo>
                  <a:lnTo>
                    <a:pt x="137" y="68"/>
                  </a:lnTo>
                  <a:lnTo>
                    <a:pt x="69" y="99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76" y="109"/>
                  </a:lnTo>
                  <a:lnTo>
                    <a:pt x="142" y="77"/>
                  </a:lnTo>
                  <a:lnTo>
                    <a:pt x="210" y="45"/>
                  </a:lnTo>
                  <a:lnTo>
                    <a:pt x="243" y="28"/>
                  </a:lnTo>
                  <a:lnTo>
                    <a:pt x="276" y="10"/>
                  </a:lnTo>
                  <a:lnTo>
                    <a:pt x="276" y="10"/>
                  </a:lnTo>
                  <a:lnTo>
                    <a:pt x="278" y="9"/>
                  </a:lnTo>
                  <a:lnTo>
                    <a:pt x="278" y="6"/>
                  </a:lnTo>
                  <a:lnTo>
                    <a:pt x="278" y="2"/>
                  </a:lnTo>
                  <a:lnTo>
                    <a:pt x="274" y="0"/>
                  </a:lnTo>
                  <a:lnTo>
                    <a:pt x="273" y="0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4" name="Freeform 401"/>
            <p:cNvSpPr>
              <a:spLocks noEditPoints="1"/>
            </p:cNvSpPr>
            <p:nvPr/>
          </p:nvSpPr>
          <p:spPr bwMode="auto">
            <a:xfrm>
              <a:off x="5248276" y="1095376"/>
              <a:ext cx="727075" cy="561975"/>
            </a:xfrm>
            <a:custGeom>
              <a:avLst/>
              <a:gdLst/>
              <a:ahLst/>
              <a:cxnLst>
                <a:cxn ang="0">
                  <a:pos x="1801" y="361"/>
                </a:cxn>
                <a:cxn ang="0">
                  <a:pos x="1711" y="258"/>
                </a:cxn>
                <a:cxn ang="0">
                  <a:pos x="1610" y="119"/>
                </a:cxn>
                <a:cxn ang="0">
                  <a:pos x="1511" y="36"/>
                </a:cxn>
                <a:cxn ang="0">
                  <a:pos x="1477" y="7"/>
                </a:cxn>
                <a:cxn ang="0">
                  <a:pos x="1446" y="15"/>
                </a:cxn>
                <a:cxn ang="0">
                  <a:pos x="899" y="0"/>
                </a:cxn>
                <a:cxn ang="0">
                  <a:pos x="331" y="8"/>
                </a:cxn>
                <a:cxn ang="0">
                  <a:pos x="308" y="32"/>
                </a:cxn>
                <a:cxn ang="0">
                  <a:pos x="228" y="115"/>
                </a:cxn>
                <a:cxn ang="0">
                  <a:pos x="41" y="325"/>
                </a:cxn>
                <a:cxn ang="0">
                  <a:pos x="0" y="431"/>
                </a:cxn>
                <a:cxn ang="0">
                  <a:pos x="4" y="448"/>
                </a:cxn>
                <a:cxn ang="0">
                  <a:pos x="64" y="551"/>
                </a:cxn>
                <a:cxn ang="0">
                  <a:pos x="229" y="780"/>
                </a:cxn>
                <a:cxn ang="0">
                  <a:pos x="433" y="983"/>
                </a:cxn>
                <a:cxn ang="0">
                  <a:pos x="556" y="1103"/>
                </a:cxn>
                <a:cxn ang="0">
                  <a:pos x="729" y="1265"/>
                </a:cxn>
                <a:cxn ang="0">
                  <a:pos x="869" y="1377"/>
                </a:cxn>
                <a:cxn ang="0">
                  <a:pos x="914" y="1413"/>
                </a:cxn>
                <a:cxn ang="0">
                  <a:pos x="962" y="1400"/>
                </a:cxn>
                <a:cxn ang="0">
                  <a:pos x="1071" y="1317"/>
                </a:cxn>
                <a:cxn ang="0">
                  <a:pos x="1238" y="1188"/>
                </a:cxn>
                <a:cxn ang="0">
                  <a:pos x="1364" y="1054"/>
                </a:cxn>
                <a:cxn ang="0">
                  <a:pos x="1527" y="896"/>
                </a:cxn>
                <a:cxn ang="0">
                  <a:pos x="1677" y="741"/>
                </a:cxn>
                <a:cxn ang="0">
                  <a:pos x="1777" y="599"/>
                </a:cxn>
                <a:cxn ang="0">
                  <a:pos x="1825" y="518"/>
                </a:cxn>
                <a:cxn ang="0">
                  <a:pos x="1826" y="423"/>
                </a:cxn>
                <a:cxn ang="0">
                  <a:pos x="1756" y="547"/>
                </a:cxn>
                <a:cxn ang="0">
                  <a:pos x="1711" y="619"/>
                </a:cxn>
                <a:cxn ang="0">
                  <a:pos x="1541" y="819"/>
                </a:cxn>
                <a:cxn ang="0">
                  <a:pos x="1344" y="1009"/>
                </a:cxn>
                <a:cxn ang="0">
                  <a:pos x="1185" y="1173"/>
                </a:cxn>
                <a:cxn ang="0">
                  <a:pos x="980" y="1324"/>
                </a:cxn>
                <a:cxn ang="0">
                  <a:pos x="922" y="1355"/>
                </a:cxn>
                <a:cxn ang="0">
                  <a:pos x="911" y="1349"/>
                </a:cxn>
                <a:cxn ang="0">
                  <a:pos x="826" y="1286"/>
                </a:cxn>
                <a:cxn ang="0">
                  <a:pos x="699" y="1170"/>
                </a:cxn>
                <a:cxn ang="0">
                  <a:pos x="598" y="1075"/>
                </a:cxn>
                <a:cxn ang="0">
                  <a:pos x="530" y="1009"/>
                </a:cxn>
                <a:cxn ang="0">
                  <a:pos x="432" y="921"/>
                </a:cxn>
                <a:cxn ang="0">
                  <a:pos x="202" y="677"/>
                </a:cxn>
                <a:cxn ang="0">
                  <a:pos x="106" y="529"/>
                </a:cxn>
                <a:cxn ang="0">
                  <a:pos x="49" y="418"/>
                </a:cxn>
                <a:cxn ang="0">
                  <a:pos x="97" y="333"/>
                </a:cxn>
                <a:cxn ang="0">
                  <a:pos x="247" y="164"/>
                </a:cxn>
                <a:cxn ang="0">
                  <a:pos x="343" y="62"/>
                </a:cxn>
                <a:cxn ang="0">
                  <a:pos x="765" y="49"/>
                </a:cxn>
                <a:cxn ang="0">
                  <a:pos x="1316" y="58"/>
                </a:cxn>
                <a:cxn ang="0">
                  <a:pos x="1478" y="64"/>
                </a:cxn>
                <a:cxn ang="0">
                  <a:pos x="1586" y="163"/>
                </a:cxn>
                <a:cxn ang="0">
                  <a:pos x="1695" y="309"/>
                </a:cxn>
                <a:cxn ang="0">
                  <a:pos x="1765" y="389"/>
                </a:cxn>
                <a:cxn ang="0">
                  <a:pos x="1786" y="484"/>
                </a:cxn>
              </a:cxnLst>
              <a:rect l="0" t="0" r="r" b="b"/>
              <a:pathLst>
                <a:path w="1833" h="1415">
                  <a:moveTo>
                    <a:pt x="1812" y="374"/>
                  </a:moveTo>
                  <a:lnTo>
                    <a:pt x="1812" y="374"/>
                  </a:lnTo>
                  <a:lnTo>
                    <a:pt x="1808" y="367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795" y="351"/>
                  </a:lnTo>
                  <a:lnTo>
                    <a:pt x="1788" y="342"/>
                  </a:lnTo>
                  <a:lnTo>
                    <a:pt x="1773" y="322"/>
                  </a:lnTo>
                  <a:lnTo>
                    <a:pt x="1737" y="288"/>
                  </a:lnTo>
                  <a:lnTo>
                    <a:pt x="1737" y="288"/>
                  </a:lnTo>
                  <a:lnTo>
                    <a:pt x="1724" y="274"/>
                  </a:lnTo>
                  <a:lnTo>
                    <a:pt x="1711" y="258"/>
                  </a:lnTo>
                  <a:lnTo>
                    <a:pt x="1689" y="227"/>
                  </a:lnTo>
                  <a:lnTo>
                    <a:pt x="1668" y="193"/>
                  </a:lnTo>
                  <a:lnTo>
                    <a:pt x="1657" y="177"/>
                  </a:lnTo>
                  <a:lnTo>
                    <a:pt x="1646" y="161"/>
                  </a:lnTo>
                  <a:lnTo>
                    <a:pt x="1646" y="161"/>
                  </a:lnTo>
                  <a:lnTo>
                    <a:pt x="1629" y="140"/>
                  </a:lnTo>
                  <a:lnTo>
                    <a:pt x="1610" y="119"/>
                  </a:lnTo>
                  <a:lnTo>
                    <a:pt x="1591" y="100"/>
                  </a:lnTo>
                  <a:lnTo>
                    <a:pt x="1570" y="83"/>
                  </a:lnTo>
                  <a:lnTo>
                    <a:pt x="1570" y="83"/>
                  </a:lnTo>
                  <a:lnTo>
                    <a:pt x="1552" y="70"/>
                  </a:lnTo>
                  <a:lnTo>
                    <a:pt x="1531" y="53"/>
                  </a:lnTo>
                  <a:lnTo>
                    <a:pt x="1520" y="45"/>
                  </a:lnTo>
                  <a:lnTo>
                    <a:pt x="1511" y="36"/>
                  </a:lnTo>
                  <a:lnTo>
                    <a:pt x="1503" y="27"/>
                  </a:lnTo>
                  <a:lnTo>
                    <a:pt x="1497" y="19"/>
                  </a:lnTo>
                  <a:lnTo>
                    <a:pt x="1497" y="19"/>
                  </a:lnTo>
                  <a:lnTo>
                    <a:pt x="1494" y="13"/>
                  </a:lnTo>
                  <a:lnTo>
                    <a:pt x="1489" y="11"/>
                  </a:lnTo>
                  <a:lnTo>
                    <a:pt x="1484" y="8"/>
                  </a:lnTo>
                  <a:lnTo>
                    <a:pt x="1477" y="7"/>
                  </a:lnTo>
                  <a:lnTo>
                    <a:pt x="1463" y="7"/>
                  </a:lnTo>
                  <a:lnTo>
                    <a:pt x="1463" y="7"/>
                  </a:lnTo>
                  <a:lnTo>
                    <a:pt x="1457" y="8"/>
                  </a:lnTo>
                  <a:lnTo>
                    <a:pt x="1452" y="10"/>
                  </a:lnTo>
                  <a:lnTo>
                    <a:pt x="1448" y="12"/>
                  </a:lnTo>
                  <a:lnTo>
                    <a:pt x="1446" y="15"/>
                  </a:lnTo>
                  <a:lnTo>
                    <a:pt x="1446" y="15"/>
                  </a:lnTo>
                  <a:lnTo>
                    <a:pt x="1376" y="13"/>
                  </a:lnTo>
                  <a:lnTo>
                    <a:pt x="1308" y="12"/>
                  </a:lnTo>
                  <a:lnTo>
                    <a:pt x="1172" y="7"/>
                  </a:lnTo>
                  <a:lnTo>
                    <a:pt x="1036" y="2"/>
                  </a:lnTo>
                  <a:lnTo>
                    <a:pt x="967" y="0"/>
                  </a:lnTo>
                  <a:lnTo>
                    <a:pt x="899" y="0"/>
                  </a:lnTo>
                  <a:lnTo>
                    <a:pt x="899" y="0"/>
                  </a:lnTo>
                  <a:lnTo>
                    <a:pt x="832" y="0"/>
                  </a:lnTo>
                  <a:lnTo>
                    <a:pt x="765" y="3"/>
                  </a:lnTo>
                  <a:lnTo>
                    <a:pt x="699" y="6"/>
                  </a:lnTo>
                  <a:lnTo>
                    <a:pt x="632" y="7"/>
                  </a:lnTo>
                  <a:lnTo>
                    <a:pt x="335" y="7"/>
                  </a:lnTo>
                  <a:lnTo>
                    <a:pt x="335" y="7"/>
                  </a:lnTo>
                  <a:lnTo>
                    <a:pt x="331" y="8"/>
                  </a:lnTo>
                  <a:lnTo>
                    <a:pt x="327" y="8"/>
                  </a:lnTo>
                  <a:lnTo>
                    <a:pt x="321" y="13"/>
                  </a:lnTo>
                  <a:lnTo>
                    <a:pt x="321" y="13"/>
                  </a:lnTo>
                  <a:lnTo>
                    <a:pt x="318" y="16"/>
                  </a:lnTo>
                  <a:lnTo>
                    <a:pt x="315" y="19"/>
                  </a:lnTo>
                  <a:lnTo>
                    <a:pt x="315" y="19"/>
                  </a:lnTo>
                  <a:lnTo>
                    <a:pt x="308" y="32"/>
                  </a:lnTo>
                  <a:lnTo>
                    <a:pt x="298" y="45"/>
                  </a:lnTo>
                  <a:lnTo>
                    <a:pt x="288" y="58"/>
                  </a:lnTo>
                  <a:lnTo>
                    <a:pt x="275" y="70"/>
                  </a:lnTo>
                  <a:lnTo>
                    <a:pt x="251" y="92"/>
                  </a:lnTo>
                  <a:lnTo>
                    <a:pt x="238" y="104"/>
                  </a:lnTo>
                  <a:lnTo>
                    <a:pt x="228" y="115"/>
                  </a:lnTo>
                  <a:lnTo>
                    <a:pt x="228" y="115"/>
                  </a:lnTo>
                  <a:lnTo>
                    <a:pt x="171" y="177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96" y="255"/>
                  </a:lnTo>
                  <a:lnTo>
                    <a:pt x="77" y="278"/>
                  </a:lnTo>
                  <a:lnTo>
                    <a:pt x="59" y="301"/>
                  </a:lnTo>
                  <a:lnTo>
                    <a:pt x="41" y="325"/>
                  </a:lnTo>
                  <a:lnTo>
                    <a:pt x="26" y="351"/>
                  </a:lnTo>
                  <a:lnTo>
                    <a:pt x="20" y="364"/>
                  </a:lnTo>
                  <a:lnTo>
                    <a:pt x="13" y="377"/>
                  </a:lnTo>
                  <a:lnTo>
                    <a:pt x="8" y="390"/>
                  </a:lnTo>
                  <a:lnTo>
                    <a:pt x="5" y="403"/>
                  </a:lnTo>
                  <a:lnTo>
                    <a:pt x="3" y="41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0" y="43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" y="442"/>
                  </a:lnTo>
                  <a:lnTo>
                    <a:pt x="4" y="448"/>
                  </a:lnTo>
                  <a:lnTo>
                    <a:pt x="4" y="448"/>
                  </a:lnTo>
                  <a:lnTo>
                    <a:pt x="8" y="462"/>
                  </a:lnTo>
                  <a:lnTo>
                    <a:pt x="15" y="475"/>
                  </a:lnTo>
                  <a:lnTo>
                    <a:pt x="22" y="490"/>
                  </a:lnTo>
                  <a:lnTo>
                    <a:pt x="30" y="503"/>
                  </a:lnTo>
                  <a:lnTo>
                    <a:pt x="47" y="527"/>
                  </a:lnTo>
                  <a:lnTo>
                    <a:pt x="64" y="551"/>
                  </a:lnTo>
                  <a:lnTo>
                    <a:pt x="64" y="551"/>
                  </a:lnTo>
                  <a:lnTo>
                    <a:pt x="90" y="590"/>
                  </a:lnTo>
                  <a:lnTo>
                    <a:pt x="115" y="629"/>
                  </a:lnTo>
                  <a:lnTo>
                    <a:pt x="141" y="667"/>
                  </a:lnTo>
                  <a:lnTo>
                    <a:pt x="169" y="705"/>
                  </a:lnTo>
                  <a:lnTo>
                    <a:pt x="169" y="705"/>
                  </a:lnTo>
                  <a:lnTo>
                    <a:pt x="198" y="743"/>
                  </a:lnTo>
                  <a:lnTo>
                    <a:pt x="229" y="780"/>
                  </a:lnTo>
                  <a:lnTo>
                    <a:pt x="260" y="816"/>
                  </a:lnTo>
                  <a:lnTo>
                    <a:pt x="293" y="850"/>
                  </a:lnTo>
                  <a:lnTo>
                    <a:pt x="327" y="886"/>
                  </a:lnTo>
                  <a:lnTo>
                    <a:pt x="362" y="918"/>
                  </a:lnTo>
                  <a:lnTo>
                    <a:pt x="398" y="951"/>
                  </a:lnTo>
                  <a:lnTo>
                    <a:pt x="433" y="983"/>
                  </a:lnTo>
                  <a:lnTo>
                    <a:pt x="433" y="983"/>
                  </a:lnTo>
                  <a:lnTo>
                    <a:pt x="449" y="998"/>
                  </a:lnTo>
                  <a:lnTo>
                    <a:pt x="465" y="1013"/>
                  </a:lnTo>
                  <a:lnTo>
                    <a:pt x="495" y="1044"/>
                  </a:lnTo>
                  <a:lnTo>
                    <a:pt x="525" y="1074"/>
                  </a:lnTo>
                  <a:lnTo>
                    <a:pt x="539" y="1090"/>
                  </a:lnTo>
                  <a:lnTo>
                    <a:pt x="556" y="1103"/>
                  </a:lnTo>
                  <a:lnTo>
                    <a:pt x="556" y="1103"/>
                  </a:lnTo>
                  <a:lnTo>
                    <a:pt x="593" y="1133"/>
                  </a:lnTo>
                  <a:lnTo>
                    <a:pt x="627" y="1164"/>
                  </a:lnTo>
                  <a:lnTo>
                    <a:pt x="661" y="1197"/>
                  </a:lnTo>
                  <a:lnTo>
                    <a:pt x="693" y="1231"/>
                  </a:lnTo>
                  <a:lnTo>
                    <a:pt x="693" y="1231"/>
                  </a:lnTo>
                  <a:lnTo>
                    <a:pt x="710" y="1248"/>
                  </a:lnTo>
                  <a:lnTo>
                    <a:pt x="729" y="1265"/>
                  </a:lnTo>
                  <a:lnTo>
                    <a:pt x="747" y="1281"/>
                  </a:lnTo>
                  <a:lnTo>
                    <a:pt x="765" y="1295"/>
                  </a:lnTo>
                  <a:lnTo>
                    <a:pt x="803" y="1324"/>
                  </a:lnTo>
                  <a:lnTo>
                    <a:pt x="841" y="1354"/>
                  </a:lnTo>
                  <a:lnTo>
                    <a:pt x="841" y="1354"/>
                  </a:lnTo>
                  <a:lnTo>
                    <a:pt x="853" y="1364"/>
                  </a:lnTo>
                  <a:lnTo>
                    <a:pt x="869" y="1377"/>
                  </a:lnTo>
                  <a:lnTo>
                    <a:pt x="884" y="1391"/>
                  </a:lnTo>
                  <a:lnTo>
                    <a:pt x="892" y="1396"/>
                  </a:lnTo>
                  <a:lnTo>
                    <a:pt x="900" y="1398"/>
                  </a:lnTo>
                  <a:lnTo>
                    <a:pt x="900" y="1398"/>
                  </a:lnTo>
                  <a:lnTo>
                    <a:pt x="904" y="1406"/>
                  </a:lnTo>
                  <a:lnTo>
                    <a:pt x="911" y="1411"/>
                  </a:lnTo>
                  <a:lnTo>
                    <a:pt x="914" y="1413"/>
                  </a:lnTo>
                  <a:lnTo>
                    <a:pt x="918" y="1414"/>
                  </a:lnTo>
                  <a:lnTo>
                    <a:pt x="922" y="1415"/>
                  </a:lnTo>
                  <a:lnTo>
                    <a:pt x="928" y="1414"/>
                  </a:lnTo>
                  <a:lnTo>
                    <a:pt x="928" y="1414"/>
                  </a:lnTo>
                  <a:lnTo>
                    <a:pt x="941" y="1411"/>
                  </a:lnTo>
                  <a:lnTo>
                    <a:pt x="951" y="1406"/>
                  </a:lnTo>
                  <a:lnTo>
                    <a:pt x="962" y="1400"/>
                  </a:lnTo>
                  <a:lnTo>
                    <a:pt x="972" y="1391"/>
                  </a:lnTo>
                  <a:lnTo>
                    <a:pt x="972" y="1391"/>
                  </a:lnTo>
                  <a:lnTo>
                    <a:pt x="996" y="1371"/>
                  </a:lnTo>
                  <a:lnTo>
                    <a:pt x="1020" y="1353"/>
                  </a:lnTo>
                  <a:lnTo>
                    <a:pt x="1045" y="1334"/>
                  </a:lnTo>
                  <a:lnTo>
                    <a:pt x="1071" y="1317"/>
                  </a:lnTo>
                  <a:lnTo>
                    <a:pt x="1071" y="1317"/>
                  </a:lnTo>
                  <a:lnTo>
                    <a:pt x="1092" y="1303"/>
                  </a:lnTo>
                  <a:lnTo>
                    <a:pt x="1115" y="1287"/>
                  </a:lnTo>
                  <a:lnTo>
                    <a:pt x="1155" y="1255"/>
                  </a:lnTo>
                  <a:lnTo>
                    <a:pt x="1196" y="1221"/>
                  </a:lnTo>
                  <a:lnTo>
                    <a:pt x="1217" y="1204"/>
                  </a:lnTo>
                  <a:lnTo>
                    <a:pt x="1238" y="1188"/>
                  </a:lnTo>
                  <a:lnTo>
                    <a:pt x="1238" y="1188"/>
                  </a:lnTo>
                  <a:lnTo>
                    <a:pt x="1256" y="1175"/>
                  </a:lnTo>
                  <a:lnTo>
                    <a:pt x="1273" y="1159"/>
                  </a:lnTo>
                  <a:lnTo>
                    <a:pt x="1289" y="1143"/>
                  </a:lnTo>
                  <a:lnTo>
                    <a:pt x="1304" y="1126"/>
                  </a:lnTo>
                  <a:lnTo>
                    <a:pt x="1336" y="1091"/>
                  </a:lnTo>
                  <a:lnTo>
                    <a:pt x="1364" y="1054"/>
                  </a:lnTo>
                  <a:lnTo>
                    <a:pt x="1364" y="1054"/>
                  </a:lnTo>
                  <a:lnTo>
                    <a:pt x="1379" y="1037"/>
                  </a:lnTo>
                  <a:lnTo>
                    <a:pt x="1395" y="1020"/>
                  </a:lnTo>
                  <a:lnTo>
                    <a:pt x="1426" y="990"/>
                  </a:lnTo>
                  <a:lnTo>
                    <a:pt x="1460" y="960"/>
                  </a:lnTo>
                  <a:lnTo>
                    <a:pt x="1494" y="929"/>
                  </a:lnTo>
                  <a:lnTo>
                    <a:pt x="1494" y="929"/>
                  </a:lnTo>
                  <a:lnTo>
                    <a:pt x="1527" y="896"/>
                  </a:lnTo>
                  <a:lnTo>
                    <a:pt x="1559" y="862"/>
                  </a:lnTo>
                  <a:lnTo>
                    <a:pt x="1592" y="830"/>
                  </a:lnTo>
                  <a:lnTo>
                    <a:pt x="1626" y="796"/>
                  </a:lnTo>
                  <a:lnTo>
                    <a:pt x="1626" y="796"/>
                  </a:lnTo>
                  <a:lnTo>
                    <a:pt x="1644" y="779"/>
                  </a:lnTo>
                  <a:lnTo>
                    <a:pt x="1661" y="759"/>
                  </a:lnTo>
                  <a:lnTo>
                    <a:pt x="1677" y="741"/>
                  </a:lnTo>
                  <a:lnTo>
                    <a:pt x="1691" y="720"/>
                  </a:lnTo>
                  <a:lnTo>
                    <a:pt x="1722" y="680"/>
                  </a:lnTo>
                  <a:lnTo>
                    <a:pt x="1752" y="640"/>
                  </a:lnTo>
                  <a:lnTo>
                    <a:pt x="1752" y="640"/>
                  </a:lnTo>
                  <a:lnTo>
                    <a:pt x="1761" y="627"/>
                  </a:lnTo>
                  <a:lnTo>
                    <a:pt x="1770" y="614"/>
                  </a:lnTo>
                  <a:lnTo>
                    <a:pt x="1777" y="599"/>
                  </a:lnTo>
                  <a:lnTo>
                    <a:pt x="1783" y="585"/>
                  </a:lnTo>
                  <a:lnTo>
                    <a:pt x="1783" y="585"/>
                  </a:lnTo>
                  <a:lnTo>
                    <a:pt x="1787" y="575"/>
                  </a:lnTo>
                  <a:lnTo>
                    <a:pt x="1794" y="565"/>
                  </a:lnTo>
                  <a:lnTo>
                    <a:pt x="1807" y="547"/>
                  </a:lnTo>
                  <a:lnTo>
                    <a:pt x="1818" y="527"/>
                  </a:lnTo>
                  <a:lnTo>
                    <a:pt x="1825" y="518"/>
                  </a:lnTo>
                  <a:lnTo>
                    <a:pt x="1829" y="507"/>
                  </a:lnTo>
                  <a:lnTo>
                    <a:pt x="1829" y="507"/>
                  </a:lnTo>
                  <a:lnTo>
                    <a:pt x="1831" y="491"/>
                  </a:lnTo>
                  <a:lnTo>
                    <a:pt x="1833" y="474"/>
                  </a:lnTo>
                  <a:lnTo>
                    <a:pt x="1833" y="457"/>
                  </a:lnTo>
                  <a:lnTo>
                    <a:pt x="1830" y="440"/>
                  </a:lnTo>
                  <a:lnTo>
                    <a:pt x="1826" y="423"/>
                  </a:lnTo>
                  <a:lnTo>
                    <a:pt x="1821" y="406"/>
                  </a:lnTo>
                  <a:lnTo>
                    <a:pt x="1812" y="374"/>
                  </a:lnTo>
                  <a:lnTo>
                    <a:pt x="1812" y="374"/>
                  </a:lnTo>
                  <a:close/>
                  <a:moveTo>
                    <a:pt x="1778" y="513"/>
                  </a:moveTo>
                  <a:lnTo>
                    <a:pt x="1778" y="513"/>
                  </a:lnTo>
                  <a:lnTo>
                    <a:pt x="1767" y="531"/>
                  </a:lnTo>
                  <a:lnTo>
                    <a:pt x="1756" y="547"/>
                  </a:lnTo>
                  <a:lnTo>
                    <a:pt x="1744" y="564"/>
                  </a:lnTo>
                  <a:lnTo>
                    <a:pt x="1739" y="572"/>
                  </a:lnTo>
                  <a:lnTo>
                    <a:pt x="1735" y="582"/>
                  </a:lnTo>
                  <a:lnTo>
                    <a:pt x="1735" y="582"/>
                  </a:lnTo>
                  <a:lnTo>
                    <a:pt x="1729" y="592"/>
                  </a:lnTo>
                  <a:lnTo>
                    <a:pt x="1724" y="601"/>
                  </a:lnTo>
                  <a:lnTo>
                    <a:pt x="1711" y="619"/>
                  </a:lnTo>
                  <a:lnTo>
                    <a:pt x="1684" y="656"/>
                  </a:lnTo>
                  <a:lnTo>
                    <a:pt x="1684" y="656"/>
                  </a:lnTo>
                  <a:lnTo>
                    <a:pt x="1657" y="690"/>
                  </a:lnTo>
                  <a:lnTo>
                    <a:pt x="1630" y="722"/>
                  </a:lnTo>
                  <a:lnTo>
                    <a:pt x="1601" y="755"/>
                  </a:lnTo>
                  <a:lnTo>
                    <a:pt x="1571" y="788"/>
                  </a:lnTo>
                  <a:lnTo>
                    <a:pt x="1541" y="819"/>
                  </a:lnTo>
                  <a:lnTo>
                    <a:pt x="1511" y="849"/>
                  </a:lnTo>
                  <a:lnTo>
                    <a:pt x="1448" y="909"/>
                  </a:lnTo>
                  <a:lnTo>
                    <a:pt x="1448" y="909"/>
                  </a:lnTo>
                  <a:lnTo>
                    <a:pt x="1395" y="958"/>
                  </a:lnTo>
                  <a:lnTo>
                    <a:pt x="1368" y="983"/>
                  </a:lnTo>
                  <a:lnTo>
                    <a:pt x="1344" y="1009"/>
                  </a:lnTo>
                  <a:lnTo>
                    <a:pt x="1344" y="1009"/>
                  </a:lnTo>
                  <a:lnTo>
                    <a:pt x="1313" y="1043"/>
                  </a:lnTo>
                  <a:lnTo>
                    <a:pt x="1285" y="1077"/>
                  </a:lnTo>
                  <a:lnTo>
                    <a:pt x="1256" y="1109"/>
                  </a:lnTo>
                  <a:lnTo>
                    <a:pt x="1240" y="1125"/>
                  </a:lnTo>
                  <a:lnTo>
                    <a:pt x="1225" y="1141"/>
                  </a:lnTo>
                  <a:lnTo>
                    <a:pt x="1225" y="1141"/>
                  </a:lnTo>
                  <a:lnTo>
                    <a:pt x="1185" y="1173"/>
                  </a:lnTo>
                  <a:lnTo>
                    <a:pt x="1146" y="1206"/>
                  </a:lnTo>
                  <a:lnTo>
                    <a:pt x="1065" y="1266"/>
                  </a:lnTo>
                  <a:lnTo>
                    <a:pt x="1065" y="1266"/>
                  </a:lnTo>
                  <a:lnTo>
                    <a:pt x="1044" y="1282"/>
                  </a:lnTo>
                  <a:lnTo>
                    <a:pt x="1023" y="1295"/>
                  </a:lnTo>
                  <a:lnTo>
                    <a:pt x="980" y="1324"/>
                  </a:lnTo>
                  <a:lnTo>
                    <a:pt x="980" y="1324"/>
                  </a:lnTo>
                  <a:lnTo>
                    <a:pt x="968" y="1333"/>
                  </a:lnTo>
                  <a:lnTo>
                    <a:pt x="956" y="1343"/>
                  </a:lnTo>
                  <a:lnTo>
                    <a:pt x="945" y="1354"/>
                  </a:lnTo>
                  <a:lnTo>
                    <a:pt x="931" y="1363"/>
                  </a:lnTo>
                  <a:lnTo>
                    <a:pt x="931" y="1363"/>
                  </a:lnTo>
                  <a:lnTo>
                    <a:pt x="928" y="1358"/>
                  </a:lnTo>
                  <a:lnTo>
                    <a:pt x="922" y="1355"/>
                  </a:lnTo>
                  <a:lnTo>
                    <a:pt x="916" y="1354"/>
                  </a:lnTo>
                  <a:lnTo>
                    <a:pt x="908" y="1355"/>
                  </a:lnTo>
                  <a:lnTo>
                    <a:pt x="908" y="1355"/>
                  </a:lnTo>
                  <a:lnTo>
                    <a:pt x="911" y="1354"/>
                  </a:lnTo>
                  <a:lnTo>
                    <a:pt x="912" y="1353"/>
                  </a:lnTo>
                  <a:lnTo>
                    <a:pt x="912" y="1350"/>
                  </a:lnTo>
                  <a:lnTo>
                    <a:pt x="911" y="1349"/>
                  </a:lnTo>
                  <a:lnTo>
                    <a:pt x="907" y="1343"/>
                  </a:lnTo>
                  <a:lnTo>
                    <a:pt x="901" y="1340"/>
                  </a:lnTo>
                  <a:lnTo>
                    <a:pt x="886" y="1329"/>
                  </a:lnTo>
                  <a:lnTo>
                    <a:pt x="874" y="1321"/>
                  </a:lnTo>
                  <a:lnTo>
                    <a:pt x="874" y="1321"/>
                  </a:lnTo>
                  <a:lnTo>
                    <a:pt x="850" y="1303"/>
                  </a:lnTo>
                  <a:lnTo>
                    <a:pt x="826" y="1286"/>
                  </a:lnTo>
                  <a:lnTo>
                    <a:pt x="826" y="1286"/>
                  </a:lnTo>
                  <a:lnTo>
                    <a:pt x="807" y="1274"/>
                  </a:lnTo>
                  <a:lnTo>
                    <a:pt x="790" y="1261"/>
                  </a:lnTo>
                  <a:lnTo>
                    <a:pt x="775" y="1247"/>
                  </a:lnTo>
                  <a:lnTo>
                    <a:pt x="759" y="1232"/>
                  </a:lnTo>
                  <a:lnTo>
                    <a:pt x="729" y="1202"/>
                  </a:lnTo>
                  <a:lnTo>
                    <a:pt x="699" y="1170"/>
                  </a:lnTo>
                  <a:lnTo>
                    <a:pt x="699" y="1170"/>
                  </a:lnTo>
                  <a:lnTo>
                    <a:pt x="676" y="1146"/>
                  </a:lnTo>
                  <a:lnTo>
                    <a:pt x="652" y="1120"/>
                  </a:lnTo>
                  <a:lnTo>
                    <a:pt x="638" y="1107"/>
                  </a:lnTo>
                  <a:lnTo>
                    <a:pt x="625" y="1095"/>
                  </a:lnTo>
                  <a:lnTo>
                    <a:pt x="612" y="1085"/>
                  </a:lnTo>
                  <a:lnTo>
                    <a:pt x="598" y="1075"/>
                  </a:lnTo>
                  <a:lnTo>
                    <a:pt x="598" y="1075"/>
                  </a:lnTo>
                  <a:lnTo>
                    <a:pt x="587" y="1069"/>
                  </a:lnTo>
                  <a:lnTo>
                    <a:pt x="578" y="1062"/>
                  </a:lnTo>
                  <a:lnTo>
                    <a:pt x="561" y="1045"/>
                  </a:lnTo>
                  <a:lnTo>
                    <a:pt x="546" y="1027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3" y="1000"/>
                  </a:lnTo>
                  <a:lnTo>
                    <a:pt x="516" y="993"/>
                  </a:lnTo>
                  <a:lnTo>
                    <a:pt x="500" y="979"/>
                  </a:lnTo>
                  <a:lnTo>
                    <a:pt x="482" y="964"/>
                  </a:lnTo>
                  <a:lnTo>
                    <a:pt x="466" y="951"/>
                  </a:lnTo>
                  <a:lnTo>
                    <a:pt x="466" y="951"/>
                  </a:lnTo>
                  <a:lnTo>
                    <a:pt x="432" y="921"/>
                  </a:lnTo>
                  <a:lnTo>
                    <a:pt x="399" y="890"/>
                  </a:lnTo>
                  <a:lnTo>
                    <a:pt x="366" y="858"/>
                  </a:lnTo>
                  <a:lnTo>
                    <a:pt x="335" y="826"/>
                  </a:lnTo>
                  <a:lnTo>
                    <a:pt x="275" y="759"/>
                  </a:lnTo>
                  <a:lnTo>
                    <a:pt x="215" y="691"/>
                  </a:lnTo>
                  <a:lnTo>
                    <a:pt x="215" y="691"/>
                  </a:lnTo>
                  <a:lnTo>
                    <a:pt x="202" y="677"/>
                  </a:lnTo>
                  <a:lnTo>
                    <a:pt x="190" y="661"/>
                  </a:lnTo>
                  <a:lnTo>
                    <a:pt x="166" y="628"/>
                  </a:lnTo>
                  <a:lnTo>
                    <a:pt x="145" y="594"/>
                  </a:lnTo>
                  <a:lnTo>
                    <a:pt x="127" y="559"/>
                  </a:lnTo>
                  <a:lnTo>
                    <a:pt x="127" y="559"/>
                  </a:lnTo>
                  <a:lnTo>
                    <a:pt x="118" y="543"/>
                  </a:lnTo>
                  <a:lnTo>
                    <a:pt x="106" y="529"/>
                  </a:lnTo>
                  <a:lnTo>
                    <a:pt x="83" y="497"/>
                  </a:lnTo>
                  <a:lnTo>
                    <a:pt x="71" y="482"/>
                  </a:lnTo>
                  <a:lnTo>
                    <a:pt x="60" y="466"/>
                  </a:lnTo>
                  <a:lnTo>
                    <a:pt x="52" y="449"/>
                  </a:lnTo>
                  <a:lnTo>
                    <a:pt x="46" y="432"/>
                  </a:lnTo>
                  <a:lnTo>
                    <a:pt x="46" y="432"/>
                  </a:lnTo>
                  <a:lnTo>
                    <a:pt x="49" y="418"/>
                  </a:lnTo>
                  <a:lnTo>
                    <a:pt x="51" y="404"/>
                  </a:lnTo>
                  <a:lnTo>
                    <a:pt x="56" y="391"/>
                  </a:lnTo>
                  <a:lnTo>
                    <a:pt x="63" y="380"/>
                  </a:lnTo>
                  <a:lnTo>
                    <a:pt x="71" y="368"/>
                  </a:lnTo>
                  <a:lnTo>
                    <a:pt x="79" y="356"/>
                  </a:lnTo>
                  <a:lnTo>
                    <a:pt x="97" y="333"/>
                  </a:lnTo>
                  <a:lnTo>
                    <a:pt x="97" y="333"/>
                  </a:lnTo>
                  <a:lnTo>
                    <a:pt x="120" y="302"/>
                  </a:lnTo>
                  <a:lnTo>
                    <a:pt x="145" y="272"/>
                  </a:lnTo>
                  <a:lnTo>
                    <a:pt x="171" y="245"/>
                  </a:lnTo>
                  <a:lnTo>
                    <a:pt x="199" y="216"/>
                  </a:lnTo>
                  <a:lnTo>
                    <a:pt x="199" y="216"/>
                  </a:lnTo>
                  <a:lnTo>
                    <a:pt x="224" y="191"/>
                  </a:lnTo>
                  <a:lnTo>
                    <a:pt x="247" y="164"/>
                  </a:lnTo>
                  <a:lnTo>
                    <a:pt x="270" y="138"/>
                  </a:lnTo>
                  <a:lnTo>
                    <a:pt x="294" y="112"/>
                  </a:lnTo>
                  <a:lnTo>
                    <a:pt x="294" y="112"/>
                  </a:lnTo>
                  <a:lnTo>
                    <a:pt x="315" y="91"/>
                  </a:lnTo>
                  <a:lnTo>
                    <a:pt x="336" y="71"/>
                  </a:lnTo>
                  <a:lnTo>
                    <a:pt x="336" y="71"/>
                  </a:lnTo>
                  <a:lnTo>
                    <a:pt x="343" y="62"/>
                  </a:lnTo>
                  <a:lnTo>
                    <a:pt x="345" y="57"/>
                  </a:lnTo>
                  <a:lnTo>
                    <a:pt x="345" y="54"/>
                  </a:lnTo>
                  <a:lnTo>
                    <a:pt x="343" y="53"/>
                  </a:lnTo>
                  <a:lnTo>
                    <a:pt x="632" y="53"/>
                  </a:lnTo>
                  <a:lnTo>
                    <a:pt x="632" y="53"/>
                  </a:lnTo>
                  <a:lnTo>
                    <a:pt x="699" y="51"/>
                  </a:lnTo>
                  <a:lnTo>
                    <a:pt x="765" y="49"/>
                  </a:lnTo>
                  <a:lnTo>
                    <a:pt x="832" y="46"/>
                  </a:lnTo>
                  <a:lnTo>
                    <a:pt x="899" y="45"/>
                  </a:lnTo>
                  <a:lnTo>
                    <a:pt x="899" y="45"/>
                  </a:lnTo>
                  <a:lnTo>
                    <a:pt x="968" y="46"/>
                  </a:lnTo>
                  <a:lnTo>
                    <a:pt x="1037" y="47"/>
                  </a:lnTo>
                  <a:lnTo>
                    <a:pt x="1176" y="53"/>
                  </a:lnTo>
                  <a:lnTo>
                    <a:pt x="1316" y="58"/>
                  </a:lnTo>
                  <a:lnTo>
                    <a:pt x="1385" y="61"/>
                  </a:lnTo>
                  <a:lnTo>
                    <a:pt x="1455" y="61"/>
                  </a:lnTo>
                  <a:lnTo>
                    <a:pt x="1455" y="61"/>
                  </a:lnTo>
                  <a:lnTo>
                    <a:pt x="1463" y="59"/>
                  </a:lnTo>
                  <a:lnTo>
                    <a:pt x="1468" y="57"/>
                  </a:lnTo>
                  <a:lnTo>
                    <a:pt x="1468" y="57"/>
                  </a:lnTo>
                  <a:lnTo>
                    <a:pt x="1478" y="64"/>
                  </a:lnTo>
                  <a:lnTo>
                    <a:pt x="1489" y="72"/>
                  </a:lnTo>
                  <a:lnTo>
                    <a:pt x="1489" y="72"/>
                  </a:lnTo>
                  <a:lnTo>
                    <a:pt x="1515" y="93"/>
                  </a:lnTo>
                  <a:lnTo>
                    <a:pt x="1540" y="114"/>
                  </a:lnTo>
                  <a:lnTo>
                    <a:pt x="1563" y="138"/>
                  </a:lnTo>
                  <a:lnTo>
                    <a:pt x="1586" y="163"/>
                  </a:lnTo>
                  <a:lnTo>
                    <a:pt x="1586" y="163"/>
                  </a:lnTo>
                  <a:lnTo>
                    <a:pt x="1609" y="191"/>
                  </a:lnTo>
                  <a:lnTo>
                    <a:pt x="1633" y="221"/>
                  </a:lnTo>
                  <a:lnTo>
                    <a:pt x="1654" y="251"/>
                  </a:lnTo>
                  <a:lnTo>
                    <a:pt x="1674" y="283"/>
                  </a:lnTo>
                  <a:lnTo>
                    <a:pt x="1674" y="283"/>
                  </a:lnTo>
                  <a:lnTo>
                    <a:pt x="1685" y="296"/>
                  </a:lnTo>
                  <a:lnTo>
                    <a:pt x="1695" y="309"/>
                  </a:lnTo>
                  <a:lnTo>
                    <a:pt x="1720" y="333"/>
                  </a:lnTo>
                  <a:lnTo>
                    <a:pt x="1732" y="344"/>
                  </a:lnTo>
                  <a:lnTo>
                    <a:pt x="1744" y="357"/>
                  </a:lnTo>
                  <a:lnTo>
                    <a:pt x="1753" y="370"/>
                  </a:lnTo>
                  <a:lnTo>
                    <a:pt x="1762" y="384"/>
                  </a:lnTo>
                  <a:lnTo>
                    <a:pt x="1762" y="384"/>
                  </a:lnTo>
                  <a:lnTo>
                    <a:pt x="1765" y="389"/>
                  </a:lnTo>
                  <a:lnTo>
                    <a:pt x="1770" y="393"/>
                  </a:lnTo>
                  <a:lnTo>
                    <a:pt x="1770" y="393"/>
                  </a:lnTo>
                  <a:lnTo>
                    <a:pt x="1778" y="421"/>
                  </a:lnTo>
                  <a:lnTo>
                    <a:pt x="1782" y="437"/>
                  </a:lnTo>
                  <a:lnTo>
                    <a:pt x="1784" y="453"/>
                  </a:lnTo>
                  <a:lnTo>
                    <a:pt x="1786" y="469"/>
                  </a:lnTo>
                  <a:lnTo>
                    <a:pt x="1786" y="484"/>
                  </a:lnTo>
                  <a:lnTo>
                    <a:pt x="1783" y="500"/>
                  </a:lnTo>
                  <a:lnTo>
                    <a:pt x="1778" y="513"/>
                  </a:lnTo>
                  <a:lnTo>
                    <a:pt x="1778" y="5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5" name="Freeform 402"/>
            <p:cNvSpPr>
              <a:spLocks/>
            </p:cNvSpPr>
            <p:nvPr/>
          </p:nvSpPr>
          <p:spPr bwMode="auto">
            <a:xfrm>
              <a:off x="5257801" y="1255713"/>
              <a:ext cx="703263" cy="26988"/>
            </a:xfrm>
            <a:custGeom>
              <a:avLst/>
              <a:gdLst/>
              <a:ahLst/>
              <a:cxnLst>
                <a:cxn ang="0">
                  <a:pos x="1763" y="29"/>
                </a:cxn>
                <a:cxn ang="0">
                  <a:pos x="1744" y="21"/>
                </a:cxn>
                <a:cxn ang="0">
                  <a:pos x="1720" y="18"/>
                </a:cxn>
                <a:cxn ang="0">
                  <a:pos x="1673" y="20"/>
                </a:cxn>
                <a:cxn ang="0">
                  <a:pos x="1592" y="22"/>
                </a:cxn>
                <a:cxn ang="0">
                  <a:pos x="1510" y="22"/>
                </a:cxn>
                <a:cxn ang="0">
                  <a:pos x="1451" y="21"/>
                </a:cxn>
                <a:cxn ang="0">
                  <a:pos x="1332" y="13"/>
                </a:cxn>
                <a:cxn ang="0">
                  <a:pos x="1273" y="12"/>
                </a:cxn>
                <a:cxn ang="0">
                  <a:pos x="1145" y="15"/>
                </a:cxn>
                <a:cxn ang="0">
                  <a:pos x="1016" y="16"/>
                </a:cxn>
                <a:cxn ang="0">
                  <a:pos x="769" y="13"/>
                </a:cxn>
                <a:cxn ang="0">
                  <a:pos x="273" y="3"/>
                </a:cxn>
                <a:cxn ang="0">
                  <a:pos x="26" y="0"/>
                </a:cxn>
                <a:cxn ang="0">
                  <a:pos x="20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5"/>
                </a:cxn>
                <a:cxn ang="0">
                  <a:pos x="10" y="42"/>
                </a:cxn>
                <a:cxn ang="0">
                  <a:pos x="20" y="45"/>
                </a:cxn>
                <a:cxn ang="0">
                  <a:pos x="26" y="46"/>
                </a:cxn>
                <a:cxn ang="0">
                  <a:pos x="256" y="49"/>
                </a:cxn>
                <a:cxn ang="0">
                  <a:pos x="717" y="59"/>
                </a:cxn>
                <a:cxn ang="0">
                  <a:pos x="947" y="60"/>
                </a:cxn>
                <a:cxn ang="0">
                  <a:pos x="1009" y="60"/>
                </a:cxn>
                <a:cxn ang="0">
                  <a:pos x="1196" y="55"/>
                </a:cxn>
                <a:cxn ang="0">
                  <a:pos x="1320" y="56"/>
                </a:cxn>
                <a:cxn ang="0">
                  <a:pos x="1413" y="62"/>
                </a:cxn>
                <a:cxn ang="0">
                  <a:pos x="1443" y="66"/>
                </a:cxn>
                <a:cxn ang="0">
                  <a:pos x="1527" y="69"/>
                </a:cxn>
                <a:cxn ang="0">
                  <a:pos x="1610" y="68"/>
                </a:cxn>
                <a:cxn ang="0">
                  <a:pos x="1673" y="66"/>
                </a:cxn>
                <a:cxn ang="0">
                  <a:pos x="1707" y="67"/>
                </a:cxn>
                <a:cxn ang="0">
                  <a:pos x="1727" y="64"/>
                </a:cxn>
                <a:cxn ang="0">
                  <a:pos x="1725" y="62"/>
                </a:cxn>
                <a:cxn ang="0">
                  <a:pos x="1731" y="66"/>
                </a:cxn>
                <a:cxn ang="0">
                  <a:pos x="1741" y="68"/>
                </a:cxn>
                <a:cxn ang="0">
                  <a:pos x="1750" y="68"/>
                </a:cxn>
                <a:cxn ang="0">
                  <a:pos x="1763" y="62"/>
                </a:cxn>
                <a:cxn ang="0">
                  <a:pos x="1770" y="50"/>
                </a:cxn>
                <a:cxn ang="0">
                  <a:pos x="1771" y="42"/>
                </a:cxn>
                <a:cxn ang="0">
                  <a:pos x="1767" y="34"/>
                </a:cxn>
                <a:cxn ang="0">
                  <a:pos x="1763" y="29"/>
                </a:cxn>
              </a:cxnLst>
              <a:rect l="0" t="0" r="r" b="b"/>
              <a:pathLst>
                <a:path w="1771" h="69">
                  <a:moveTo>
                    <a:pt x="1763" y="29"/>
                  </a:moveTo>
                  <a:lnTo>
                    <a:pt x="1763" y="29"/>
                  </a:lnTo>
                  <a:lnTo>
                    <a:pt x="1754" y="24"/>
                  </a:lnTo>
                  <a:lnTo>
                    <a:pt x="1744" y="21"/>
                  </a:lnTo>
                  <a:lnTo>
                    <a:pt x="1732" y="18"/>
                  </a:lnTo>
                  <a:lnTo>
                    <a:pt x="1720" y="18"/>
                  </a:lnTo>
                  <a:lnTo>
                    <a:pt x="1695" y="18"/>
                  </a:lnTo>
                  <a:lnTo>
                    <a:pt x="1673" y="20"/>
                  </a:lnTo>
                  <a:lnTo>
                    <a:pt x="1673" y="20"/>
                  </a:lnTo>
                  <a:lnTo>
                    <a:pt x="1592" y="22"/>
                  </a:lnTo>
                  <a:lnTo>
                    <a:pt x="1510" y="22"/>
                  </a:lnTo>
                  <a:lnTo>
                    <a:pt x="1510" y="22"/>
                  </a:lnTo>
                  <a:lnTo>
                    <a:pt x="1481" y="22"/>
                  </a:lnTo>
                  <a:lnTo>
                    <a:pt x="1451" y="21"/>
                  </a:lnTo>
                  <a:lnTo>
                    <a:pt x="1392" y="17"/>
                  </a:lnTo>
                  <a:lnTo>
                    <a:pt x="1332" y="13"/>
                  </a:lnTo>
                  <a:lnTo>
                    <a:pt x="1303" y="12"/>
                  </a:lnTo>
                  <a:lnTo>
                    <a:pt x="1273" y="12"/>
                  </a:lnTo>
                  <a:lnTo>
                    <a:pt x="1273" y="12"/>
                  </a:lnTo>
                  <a:lnTo>
                    <a:pt x="1145" y="15"/>
                  </a:lnTo>
                  <a:lnTo>
                    <a:pt x="1016" y="16"/>
                  </a:lnTo>
                  <a:lnTo>
                    <a:pt x="1016" y="16"/>
                  </a:lnTo>
                  <a:lnTo>
                    <a:pt x="893" y="15"/>
                  </a:lnTo>
                  <a:lnTo>
                    <a:pt x="769" y="13"/>
                  </a:lnTo>
                  <a:lnTo>
                    <a:pt x="521" y="8"/>
                  </a:lnTo>
                  <a:lnTo>
                    <a:pt x="273" y="3"/>
                  </a:lnTo>
                  <a:lnTo>
                    <a:pt x="14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1" y="32"/>
                  </a:lnTo>
                  <a:lnTo>
                    <a:pt x="4" y="35"/>
                  </a:lnTo>
                  <a:lnTo>
                    <a:pt x="7" y="38"/>
                  </a:lnTo>
                  <a:lnTo>
                    <a:pt x="10" y="42"/>
                  </a:lnTo>
                  <a:lnTo>
                    <a:pt x="14" y="43"/>
                  </a:lnTo>
                  <a:lnTo>
                    <a:pt x="20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141" y="46"/>
                  </a:lnTo>
                  <a:lnTo>
                    <a:pt x="256" y="49"/>
                  </a:lnTo>
                  <a:lnTo>
                    <a:pt x="487" y="54"/>
                  </a:lnTo>
                  <a:lnTo>
                    <a:pt x="717" y="59"/>
                  </a:lnTo>
                  <a:lnTo>
                    <a:pt x="832" y="60"/>
                  </a:lnTo>
                  <a:lnTo>
                    <a:pt x="947" y="60"/>
                  </a:lnTo>
                  <a:lnTo>
                    <a:pt x="947" y="60"/>
                  </a:lnTo>
                  <a:lnTo>
                    <a:pt x="1009" y="60"/>
                  </a:lnTo>
                  <a:lnTo>
                    <a:pt x="1071" y="59"/>
                  </a:lnTo>
                  <a:lnTo>
                    <a:pt x="1196" y="55"/>
                  </a:lnTo>
                  <a:lnTo>
                    <a:pt x="1258" y="55"/>
                  </a:lnTo>
                  <a:lnTo>
                    <a:pt x="1320" y="56"/>
                  </a:lnTo>
                  <a:lnTo>
                    <a:pt x="1381" y="59"/>
                  </a:lnTo>
                  <a:lnTo>
                    <a:pt x="1413" y="62"/>
                  </a:lnTo>
                  <a:lnTo>
                    <a:pt x="1443" y="66"/>
                  </a:lnTo>
                  <a:lnTo>
                    <a:pt x="1443" y="66"/>
                  </a:lnTo>
                  <a:lnTo>
                    <a:pt x="1485" y="68"/>
                  </a:lnTo>
                  <a:lnTo>
                    <a:pt x="1527" y="69"/>
                  </a:lnTo>
                  <a:lnTo>
                    <a:pt x="1568" y="69"/>
                  </a:lnTo>
                  <a:lnTo>
                    <a:pt x="1610" y="68"/>
                  </a:lnTo>
                  <a:lnTo>
                    <a:pt x="1610" y="68"/>
                  </a:lnTo>
                  <a:lnTo>
                    <a:pt x="1673" y="66"/>
                  </a:lnTo>
                  <a:lnTo>
                    <a:pt x="1673" y="66"/>
                  </a:lnTo>
                  <a:lnTo>
                    <a:pt x="1707" y="67"/>
                  </a:lnTo>
                  <a:lnTo>
                    <a:pt x="1723" y="66"/>
                  </a:lnTo>
                  <a:lnTo>
                    <a:pt x="1727" y="64"/>
                  </a:lnTo>
                  <a:lnTo>
                    <a:pt x="1727" y="63"/>
                  </a:lnTo>
                  <a:lnTo>
                    <a:pt x="1725" y="62"/>
                  </a:lnTo>
                  <a:lnTo>
                    <a:pt x="1725" y="62"/>
                  </a:lnTo>
                  <a:lnTo>
                    <a:pt x="1731" y="66"/>
                  </a:lnTo>
                  <a:lnTo>
                    <a:pt x="1736" y="67"/>
                  </a:lnTo>
                  <a:lnTo>
                    <a:pt x="1741" y="68"/>
                  </a:lnTo>
                  <a:lnTo>
                    <a:pt x="1745" y="68"/>
                  </a:lnTo>
                  <a:lnTo>
                    <a:pt x="1750" y="68"/>
                  </a:lnTo>
                  <a:lnTo>
                    <a:pt x="1755" y="66"/>
                  </a:lnTo>
                  <a:lnTo>
                    <a:pt x="1763" y="62"/>
                  </a:lnTo>
                  <a:lnTo>
                    <a:pt x="1769" y="54"/>
                  </a:lnTo>
                  <a:lnTo>
                    <a:pt x="1770" y="50"/>
                  </a:lnTo>
                  <a:lnTo>
                    <a:pt x="1771" y="46"/>
                  </a:lnTo>
                  <a:lnTo>
                    <a:pt x="1771" y="42"/>
                  </a:lnTo>
                  <a:lnTo>
                    <a:pt x="1770" y="38"/>
                  </a:lnTo>
                  <a:lnTo>
                    <a:pt x="1767" y="34"/>
                  </a:lnTo>
                  <a:lnTo>
                    <a:pt x="1763" y="29"/>
                  </a:lnTo>
                  <a:lnTo>
                    <a:pt x="1763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6" name="Freeform 403"/>
            <p:cNvSpPr>
              <a:spLocks/>
            </p:cNvSpPr>
            <p:nvPr/>
          </p:nvSpPr>
          <p:spPr bwMode="auto">
            <a:xfrm>
              <a:off x="5435601" y="1260476"/>
              <a:ext cx="180975" cy="381000"/>
            </a:xfrm>
            <a:custGeom>
              <a:avLst/>
              <a:gdLst/>
              <a:ahLst/>
              <a:cxnLst>
                <a:cxn ang="0">
                  <a:pos x="454" y="924"/>
                </a:cxn>
                <a:cxn ang="0">
                  <a:pos x="432" y="877"/>
                </a:cxn>
                <a:cxn ang="0">
                  <a:pos x="394" y="782"/>
                </a:cxn>
                <a:cxn ang="0">
                  <a:pos x="373" y="735"/>
                </a:cxn>
                <a:cxn ang="0">
                  <a:pos x="343" y="672"/>
                </a:cxn>
                <a:cxn ang="0">
                  <a:pos x="245" y="488"/>
                </a:cxn>
                <a:cxn ang="0">
                  <a:pos x="232" y="464"/>
                </a:cxn>
                <a:cxn ang="0">
                  <a:pos x="187" y="395"/>
                </a:cxn>
                <a:cxn ang="0">
                  <a:pos x="160" y="348"/>
                </a:cxn>
                <a:cxn ang="0">
                  <a:pos x="135" y="298"/>
                </a:cxn>
                <a:cxn ang="0">
                  <a:pos x="122" y="264"/>
                </a:cxn>
                <a:cxn ang="0">
                  <a:pos x="100" y="193"/>
                </a:cxn>
                <a:cxn ang="0">
                  <a:pos x="87" y="158"/>
                </a:cxn>
                <a:cxn ang="0">
                  <a:pos x="62" y="91"/>
                </a:cxn>
                <a:cxn ang="0">
                  <a:pos x="51" y="57"/>
                </a:cxn>
                <a:cxn ang="0">
                  <a:pos x="46" y="22"/>
                </a:cxn>
                <a:cxn ang="0">
                  <a:pos x="45" y="17"/>
                </a:cxn>
                <a:cxn ang="0">
                  <a:pos x="41" y="9"/>
                </a:cxn>
                <a:cxn ang="0">
                  <a:pos x="34" y="4"/>
                </a:cxn>
                <a:cxn ang="0">
                  <a:pos x="23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4" y="52"/>
                </a:cxn>
                <a:cxn ang="0">
                  <a:pos x="19" y="108"/>
                </a:cxn>
                <a:cxn ang="0">
                  <a:pos x="29" y="136"/>
                </a:cxn>
                <a:cxn ang="0">
                  <a:pos x="51" y="199"/>
                </a:cxn>
                <a:cxn ang="0">
                  <a:pos x="71" y="261"/>
                </a:cxn>
                <a:cxn ang="0">
                  <a:pos x="81" y="289"/>
                </a:cxn>
                <a:cxn ang="0">
                  <a:pos x="118" y="369"/>
                </a:cxn>
                <a:cxn ang="0">
                  <a:pos x="126" y="383"/>
                </a:cxn>
                <a:cxn ang="0">
                  <a:pos x="152" y="422"/>
                </a:cxn>
                <a:cxn ang="0">
                  <a:pos x="178" y="462"/>
                </a:cxn>
                <a:cxn ang="0">
                  <a:pos x="186" y="475"/>
                </a:cxn>
                <a:cxn ang="0">
                  <a:pos x="220" y="539"/>
                </a:cxn>
                <a:cxn ang="0">
                  <a:pos x="254" y="601"/>
                </a:cxn>
                <a:cxn ang="0">
                  <a:pos x="269" y="635"/>
                </a:cxn>
                <a:cxn ang="0">
                  <a:pos x="291" y="690"/>
                </a:cxn>
                <a:cxn ang="0">
                  <a:pos x="309" y="724"/>
                </a:cxn>
                <a:cxn ang="0">
                  <a:pos x="320" y="739"/>
                </a:cxn>
                <a:cxn ang="0">
                  <a:pos x="333" y="758"/>
                </a:cxn>
                <a:cxn ang="0">
                  <a:pos x="339" y="781"/>
                </a:cxn>
                <a:cxn ang="0">
                  <a:pos x="351" y="812"/>
                </a:cxn>
                <a:cxn ang="0">
                  <a:pos x="356" y="821"/>
                </a:cxn>
                <a:cxn ang="0">
                  <a:pos x="373" y="851"/>
                </a:cxn>
                <a:cxn ang="0">
                  <a:pos x="388" y="883"/>
                </a:cxn>
                <a:cxn ang="0">
                  <a:pos x="407" y="931"/>
                </a:cxn>
                <a:cxn ang="0">
                  <a:pos x="415" y="947"/>
                </a:cxn>
                <a:cxn ang="0">
                  <a:pos x="420" y="955"/>
                </a:cxn>
                <a:cxn ang="0">
                  <a:pos x="428" y="958"/>
                </a:cxn>
                <a:cxn ang="0">
                  <a:pos x="437" y="958"/>
                </a:cxn>
                <a:cxn ang="0">
                  <a:pos x="452" y="949"/>
                </a:cxn>
                <a:cxn ang="0">
                  <a:pos x="456" y="941"/>
                </a:cxn>
                <a:cxn ang="0">
                  <a:pos x="457" y="934"/>
                </a:cxn>
                <a:cxn ang="0">
                  <a:pos x="454" y="924"/>
                </a:cxn>
              </a:cxnLst>
              <a:rect l="0" t="0" r="r" b="b"/>
              <a:pathLst>
                <a:path w="457" h="958">
                  <a:moveTo>
                    <a:pt x="454" y="924"/>
                  </a:moveTo>
                  <a:lnTo>
                    <a:pt x="454" y="924"/>
                  </a:lnTo>
                  <a:lnTo>
                    <a:pt x="442" y="901"/>
                  </a:lnTo>
                  <a:lnTo>
                    <a:pt x="432" y="877"/>
                  </a:lnTo>
                  <a:lnTo>
                    <a:pt x="412" y="830"/>
                  </a:lnTo>
                  <a:lnTo>
                    <a:pt x="394" y="782"/>
                  </a:lnTo>
                  <a:lnTo>
                    <a:pt x="384" y="758"/>
                  </a:lnTo>
                  <a:lnTo>
                    <a:pt x="373" y="735"/>
                  </a:lnTo>
                  <a:lnTo>
                    <a:pt x="373" y="735"/>
                  </a:lnTo>
                  <a:lnTo>
                    <a:pt x="343" y="672"/>
                  </a:lnTo>
                  <a:lnTo>
                    <a:pt x="310" y="611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32" y="464"/>
                  </a:lnTo>
                  <a:lnTo>
                    <a:pt x="217" y="441"/>
                  </a:lnTo>
                  <a:lnTo>
                    <a:pt x="187" y="395"/>
                  </a:lnTo>
                  <a:lnTo>
                    <a:pt x="173" y="371"/>
                  </a:lnTo>
                  <a:lnTo>
                    <a:pt x="160" y="348"/>
                  </a:lnTo>
                  <a:lnTo>
                    <a:pt x="147" y="324"/>
                  </a:lnTo>
                  <a:lnTo>
                    <a:pt x="135" y="298"/>
                  </a:lnTo>
                  <a:lnTo>
                    <a:pt x="135" y="298"/>
                  </a:lnTo>
                  <a:lnTo>
                    <a:pt x="122" y="264"/>
                  </a:lnTo>
                  <a:lnTo>
                    <a:pt x="110" y="229"/>
                  </a:lnTo>
                  <a:lnTo>
                    <a:pt x="100" y="193"/>
                  </a:lnTo>
                  <a:lnTo>
                    <a:pt x="87" y="158"/>
                  </a:lnTo>
                  <a:lnTo>
                    <a:pt x="87" y="158"/>
                  </a:lnTo>
                  <a:lnTo>
                    <a:pt x="74" y="125"/>
                  </a:lnTo>
                  <a:lnTo>
                    <a:pt x="62" y="91"/>
                  </a:lnTo>
                  <a:lnTo>
                    <a:pt x="55" y="74"/>
                  </a:lnTo>
                  <a:lnTo>
                    <a:pt x="51" y="57"/>
                  </a:lnTo>
                  <a:lnTo>
                    <a:pt x="47" y="4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5" y="17"/>
                  </a:lnTo>
                  <a:lnTo>
                    <a:pt x="44" y="13"/>
                  </a:lnTo>
                  <a:lnTo>
                    <a:pt x="41" y="9"/>
                  </a:lnTo>
                  <a:lnTo>
                    <a:pt x="38" y="5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3" y="0"/>
                  </a:lnTo>
                  <a:lnTo>
                    <a:pt x="13" y="1"/>
                  </a:lnTo>
                  <a:lnTo>
                    <a:pt x="10" y="4"/>
                  </a:lnTo>
                  <a:lnTo>
                    <a:pt x="7" y="5"/>
                  </a:lnTo>
                  <a:lnTo>
                    <a:pt x="4" y="9"/>
                  </a:lnTo>
                  <a:lnTo>
                    <a:pt x="2" y="13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6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19" y="108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41" y="167"/>
                  </a:lnTo>
                  <a:lnTo>
                    <a:pt x="51" y="199"/>
                  </a:lnTo>
                  <a:lnTo>
                    <a:pt x="61" y="230"/>
                  </a:lnTo>
                  <a:lnTo>
                    <a:pt x="71" y="261"/>
                  </a:lnTo>
                  <a:lnTo>
                    <a:pt x="71" y="261"/>
                  </a:lnTo>
                  <a:lnTo>
                    <a:pt x="81" y="289"/>
                  </a:lnTo>
                  <a:lnTo>
                    <a:pt x="93" y="315"/>
                  </a:lnTo>
                  <a:lnTo>
                    <a:pt x="118" y="369"/>
                  </a:lnTo>
                  <a:lnTo>
                    <a:pt x="118" y="369"/>
                  </a:lnTo>
                  <a:lnTo>
                    <a:pt x="126" y="383"/>
                  </a:lnTo>
                  <a:lnTo>
                    <a:pt x="134" y="396"/>
                  </a:lnTo>
                  <a:lnTo>
                    <a:pt x="152" y="422"/>
                  </a:lnTo>
                  <a:lnTo>
                    <a:pt x="170" y="448"/>
                  </a:lnTo>
                  <a:lnTo>
                    <a:pt x="178" y="462"/>
                  </a:lnTo>
                  <a:lnTo>
                    <a:pt x="186" y="475"/>
                  </a:lnTo>
                  <a:lnTo>
                    <a:pt x="186" y="475"/>
                  </a:lnTo>
                  <a:lnTo>
                    <a:pt x="202" y="507"/>
                  </a:lnTo>
                  <a:lnTo>
                    <a:pt x="220" y="539"/>
                  </a:lnTo>
                  <a:lnTo>
                    <a:pt x="254" y="601"/>
                  </a:lnTo>
                  <a:lnTo>
                    <a:pt x="254" y="601"/>
                  </a:lnTo>
                  <a:lnTo>
                    <a:pt x="262" y="617"/>
                  </a:lnTo>
                  <a:lnTo>
                    <a:pt x="269" y="635"/>
                  </a:lnTo>
                  <a:lnTo>
                    <a:pt x="283" y="672"/>
                  </a:lnTo>
                  <a:lnTo>
                    <a:pt x="291" y="690"/>
                  </a:lnTo>
                  <a:lnTo>
                    <a:pt x="300" y="709"/>
                  </a:lnTo>
                  <a:lnTo>
                    <a:pt x="309" y="724"/>
                  </a:lnTo>
                  <a:lnTo>
                    <a:pt x="320" y="739"/>
                  </a:lnTo>
                  <a:lnTo>
                    <a:pt x="320" y="739"/>
                  </a:lnTo>
                  <a:lnTo>
                    <a:pt x="326" y="748"/>
                  </a:lnTo>
                  <a:lnTo>
                    <a:pt x="333" y="758"/>
                  </a:lnTo>
                  <a:lnTo>
                    <a:pt x="337" y="770"/>
                  </a:lnTo>
                  <a:lnTo>
                    <a:pt x="339" y="781"/>
                  </a:lnTo>
                  <a:lnTo>
                    <a:pt x="346" y="802"/>
                  </a:lnTo>
                  <a:lnTo>
                    <a:pt x="351" y="812"/>
                  </a:lnTo>
                  <a:lnTo>
                    <a:pt x="356" y="821"/>
                  </a:lnTo>
                  <a:lnTo>
                    <a:pt x="356" y="821"/>
                  </a:lnTo>
                  <a:lnTo>
                    <a:pt x="365" y="836"/>
                  </a:lnTo>
                  <a:lnTo>
                    <a:pt x="373" y="851"/>
                  </a:lnTo>
                  <a:lnTo>
                    <a:pt x="381" y="867"/>
                  </a:lnTo>
                  <a:lnTo>
                    <a:pt x="388" y="883"/>
                  </a:lnTo>
                  <a:lnTo>
                    <a:pt x="399" y="915"/>
                  </a:lnTo>
                  <a:lnTo>
                    <a:pt x="407" y="931"/>
                  </a:lnTo>
                  <a:lnTo>
                    <a:pt x="415" y="947"/>
                  </a:lnTo>
                  <a:lnTo>
                    <a:pt x="415" y="947"/>
                  </a:lnTo>
                  <a:lnTo>
                    <a:pt x="418" y="951"/>
                  </a:lnTo>
                  <a:lnTo>
                    <a:pt x="420" y="955"/>
                  </a:lnTo>
                  <a:lnTo>
                    <a:pt x="424" y="957"/>
                  </a:lnTo>
                  <a:lnTo>
                    <a:pt x="428" y="958"/>
                  </a:lnTo>
                  <a:lnTo>
                    <a:pt x="433" y="958"/>
                  </a:lnTo>
                  <a:lnTo>
                    <a:pt x="437" y="958"/>
                  </a:lnTo>
                  <a:lnTo>
                    <a:pt x="445" y="955"/>
                  </a:lnTo>
                  <a:lnTo>
                    <a:pt x="452" y="949"/>
                  </a:lnTo>
                  <a:lnTo>
                    <a:pt x="454" y="945"/>
                  </a:lnTo>
                  <a:lnTo>
                    <a:pt x="456" y="941"/>
                  </a:lnTo>
                  <a:lnTo>
                    <a:pt x="457" y="938"/>
                  </a:lnTo>
                  <a:lnTo>
                    <a:pt x="457" y="934"/>
                  </a:lnTo>
                  <a:lnTo>
                    <a:pt x="456" y="928"/>
                  </a:lnTo>
                  <a:lnTo>
                    <a:pt x="454" y="924"/>
                  </a:lnTo>
                  <a:lnTo>
                    <a:pt x="454" y="9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7" name="Freeform 404"/>
            <p:cNvSpPr>
              <a:spLocks/>
            </p:cNvSpPr>
            <p:nvPr/>
          </p:nvSpPr>
          <p:spPr bwMode="auto">
            <a:xfrm>
              <a:off x="5607051" y="1260476"/>
              <a:ext cx="146050" cy="387350"/>
            </a:xfrm>
            <a:custGeom>
              <a:avLst/>
              <a:gdLst/>
              <a:ahLst/>
              <a:cxnLst>
                <a:cxn ang="0">
                  <a:pos x="321" y="22"/>
                </a:cxn>
                <a:cxn ang="0">
                  <a:pos x="310" y="85"/>
                </a:cxn>
                <a:cxn ang="0">
                  <a:pos x="292" y="148"/>
                </a:cxn>
                <a:cxn ang="0">
                  <a:pos x="249" y="271"/>
                </a:cxn>
                <a:cxn ang="0">
                  <a:pos x="229" y="333"/>
                </a:cxn>
                <a:cxn ang="0">
                  <a:pos x="189" y="458"/>
                </a:cxn>
                <a:cxn ang="0">
                  <a:pos x="173" y="520"/>
                </a:cxn>
                <a:cxn ang="0">
                  <a:pos x="166" y="553"/>
                </a:cxn>
                <a:cxn ang="0">
                  <a:pos x="148" y="617"/>
                </a:cxn>
                <a:cxn ang="0">
                  <a:pos x="126" y="680"/>
                </a:cxn>
                <a:cxn ang="0">
                  <a:pos x="98" y="741"/>
                </a:cxn>
                <a:cxn ang="0">
                  <a:pos x="84" y="771"/>
                </a:cxn>
                <a:cxn ang="0">
                  <a:pos x="59" y="812"/>
                </a:cxn>
                <a:cxn ang="0">
                  <a:pos x="30" y="856"/>
                </a:cxn>
                <a:cxn ang="0">
                  <a:pos x="12" y="893"/>
                </a:cxn>
                <a:cxn ang="0">
                  <a:pos x="4" y="917"/>
                </a:cxn>
                <a:cxn ang="0">
                  <a:pos x="0" y="939"/>
                </a:cxn>
                <a:cxn ang="0">
                  <a:pos x="2" y="951"/>
                </a:cxn>
                <a:cxn ang="0">
                  <a:pos x="4" y="960"/>
                </a:cxn>
                <a:cxn ang="0">
                  <a:pos x="11" y="968"/>
                </a:cxn>
                <a:cxn ang="0">
                  <a:pos x="26" y="973"/>
                </a:cxn>
                <a:cxn ang="0">
                  <a:pos x="38" y="969"/>
                </a:cxn>
                <a:cxn ang="0">
                  <a:pos x="45" y="964"/>
                </a:cxn>
                <a:cxn ang="0">
                  <a:pos x="47" y="956"/>
                </a:cxn>
                <a:cxn ang="0">
                  <a:pos x="47" y="951"/>
                </a:cxn>
                <a:cxn ang="0">
                  <a:pos x="50" y="928"/>
                </a:cxn>
                <a:cxn ang="0">
                  <a:pos x="59" y="905"/>
                </a:cxn>
                <a:cxn ang="0">
                  <a:pos x="84" y="862"/>
                </a:cxn>
                <a:cxn ang="0">
                  <a:pos x="119" y="802"/>
                </a:cxn>
                <a:cxn ang="0">
                  <a:pos x="151" y="739"/>
                </a:cxn>
                <a:cxn ang="0">
                  <a:pos x="164" y="713"/>
                </a:cxn>
                <a:cxn ang="0">
                  <a:pos x="185" y="658"/>
                </a:cxn>
                <a:cxn ang="0">
                  <a:pos x="202" y="601"/>
                </a:cxn>
                <a:cxn ang="0">
                  <a:pos x="221" y="515"/>
                </a:cxn>
                <a:cxn ang="0">
                  <a:pos x="229" y="484"/>
                </a:cxn>
                <a:cxn ang="0">
                  <a:pos x="246" y="421"/>
                </a:cxn>
                <a:cxn ang="0">
                  <a:pos x="278" y="328"/>
                </a:cxn>
                <a:cxn ang="0">
                  <a:pos x="299" y="265"/>
                </a:cxn>
                <a:cxn ang="0">
                  <a:pos x="339" y="145"/>
                </a:cxn>
                <a:cxn ang="0">
                  <a:pos x="357" y="84"/>
                </a:cxn>
                <a:cxn ang="0">
                  <a:pos x="367" y="22"/>
                </a:cxn>
                <a:cxn ang="0">
                  <a:pos x="367" y="17"/>
                </a:cxn>
                <a:cxn ang="0">
                  <a:pos x="364" y="9"/>
                </a:cxn>
                <a:cxn ang="0">
                  <a:pos x="357" y="4"/>
                </a:cxn>
                <a:cxn ang="0">
                  <a:pos x="346" y="0"/>
                </a:cxn>
                <a:cxn ang="0">
                  <a:pos x="333" y="4"/>
                </a:cxn>
                <a:cxn ang="0">
                  <a:pos x="326" y="9"/>
                </a:cxn>
                <a:cxn ang="0">
                  <a:pos x="322" y="17"/>
                </a:cxn>
                <a:cxn ang="0">
                  <a:pos x="321" y="22"/>
                </a:cxn>
              </a:cxnLst>
              <a:rect l="0" t="0" r="r" b="b"/>
              <a:pathLst>
                <a:path w="367" h="973">
                  <a:moveTo>
                    <a:pt x="321" y="22"/>
                  </a:moveTo>
                  <a:lnTo>
                    <a:pt x="321" y="22"/>
                  </a:lnTo>
                  <a:lnTo>
                    <a:pt x="317" y="53"/>
                  </a:lnTo>
                  <a:lnTo>
                    <a:pt x="310" y="85"/>
                  </a:lnTo>
                  <a:lnTo>
                    <a:pt x="302" y="116"/>
                  </a:lnTo>
                  <a:lnTo>
                    <a:pt x="292" y="148"/>
                  </a:lnTo>
                  <a:lnTo>
                    <a:pt x="270" y="210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29" y="333"/>
                  </a:lnTo>
                  <a:lnTo>
                    <a:pt x="208" y="395"/>
                  </a:lnTo>
                  <a:lnTo>
                    <a:pt x="189" y="458"/>
                  </a:lnTo>
                  <a:lnTo>
                    <a:pt x="181" y="489"/>
                  </a:lnTo>
                  <a:lnTo>
                    <a:pt x="173" y="520"/>
                  </a:lnTo>
                  <a:lnTo>
                    <a:pt x="173" y="520"/>
                  </a:lnTo>
                  <a:lnTo>
                    <a:pt x="166" y="553"/>
                  </a:lnTo>
                  <a:lnTo>
                    <a:pt x="157" y="586"/>
                  </a:lnTo>
                  <a:lnTo>
                    <a:pt x="148" y="617"/>
                  </a:lnTo>
                  <a:lnTo>
                    <a:pt x="138" y="650"/>
                  </a:lnTo>
                  <a:lnTo>
                    <a:pt x="126" y="680"/>
                  </a:lnTo>
                  <a:lnTo>
                    <a:pt x="113" y="711"/>
                  </a:lnTo>
                  <a:lnTo>
                    <a:pt x="98" y="741"/>
                  </a:lnTo>
                  <a:lnTo>
                    <a:pt x="84" y="771"/>
                  </a:lnTo>
                  <a:lnTo>
                    <a:pt x="84" y="771"/>
                  </a:lnTo>
                  <a:lnTo>
                    <a:pt x="72" y="791"/>
                  </a:lnTo>
                  <a:lnTo>
                    <a:pt x="59" y="812"/>
                  </a:lnTo>
                  <a:lnTo>
                    <a:pt x="45" y="834"/>
                  </a:lnTo>
                  <a:lnTo>
                    <a:pt x="30" y="856"/>
                  </a:lnTo>
                  <a:lnTo>
                    <a:pt x="17" y="880"/>
                  </a:lnTo>
                  <a:lnTo>
                    <a:pt x="12" y="893"/>
                  </a:lnTo>
                  <a:lnTo>
                    <a:pt x="8" y="905"/>
                  </a:lnTo>
                  <a:lnTo>
                    <a:pt x="4" y="917"/>
                  </a:lnTo>
                  <a:lnTo>
                    <a:pt x="2" y="928"/>
                  </a:lnTo>
                  <a:lnTo>
                    <a:pt x="0" y="939"/>
                  </a:lnTo>
                  <a:lnTo>
                    <a:pt x="2" y="951"/>
                  </a:lnTo>
                  <a:lnTo>
                    <a:pt x="2" y="951"/>
                  </a:lnTo>
                  <a:lnTo>
                    <a:pt x="3" y="956"/>
                  </a:lnTo>
                  <a:lnTo>
                    <a:pt x="4" y="960"/>
                  </a:lnTo>
                  <a:lnTo>
                    <a:pt x="7" y="964"/>
                  </a:lnTo>
                  <a:lnTo>
                    <a:pt x="11" y="968"/>
                  </a:lnTo>
                  <a:lnTo>
                    <a:pt x="17" y="972"/>
                  </a:lnTo>
                  <a:lnTo>
                    <a:pt x="26" y="973"/>
                  </a:lnTo>
                  <a:lnTo>
                    <a:pt x="34" y="972"/>
                  </a:lnTo>
                  <a:lnTo>
                    <a:pt x="38" y="969"/>
                  </a:lnTo>
                  <a:lnTo>
                    <a:pt x="42" y="968"/>
                  </a:lnTo>
                  <a:lnTo>
                    <a:pt x="45" y="964"/>
                  </a:lnTo>
                  <a:lnTo>
                    <a:pt x="46" y="960"/>
                  </a:lnTo>
                  <a:lnTo>
                    <a:pt x="47" y="956"/>
                  </a:lnTo>
                  <a:lnTo>
                    <a:pt x="47" y="951"/>
                  </a:lnTo>
                  <a:lnTo>
                    <a:pt x="47" y="951"/>
                  </a:lnTo>
                  <a:lnTo>
                    <a:pt x="47" y="940"/>
                  </a:lnTo>
                  <a:lnTo>
                    <a:pt x="50" y="928"/>
                  </a:lnTo>
                  <a:lnTo>
                    <a:pt x="54" y="917"/>
                  </a:lnTo>
                  <a:lnTo>
                    <a:pt x="59" y="905"/>
                  </a:lnTo>
                  <a:lnTo>
                    <a:pt x="72" y="881"/>
                  </a:lnTo>
                  <a:lnTo>
                    <a:pt x="84" y="862"/>
                  </a:lnTo>
                  <a:lnTo>
                    <a:pt x="84" y="862"/>
                  </a:lnTo>
                  <a:lnTo>
                    <a:pt x="119" y="802"/>
                  </a:lnTo>
                  <a:lnTo>
                    <a:pt x="135" y="770"/>
                  </a:lnTo>
                  <a:lnTo>
                    <a:pt x="151" y="739"/>
                  </a:lnTo>
                  <a:lnTo>
                    <a:pt x="151" y="739"/>
                  </a:lnTo>
                  <a:lnTo>
                    <a:pt x="164" y="713"/>
                  </a:lnTo>
                  <a:lnTo>
                    <a:pt x="174" y="685"/>
                  </a:lnTo>
                  <a:lnTo>
                    <a:pt x="185" y="658"/>
                  </a:lnTo>
                  <a:lnTo>
                    <a:pt x="193" y="629"/>
                  </a:lnTo>
                  <a:lnTo>
                    <a:pt x="202" y="601"/>
                  </a:lnTo>
                  <a:lnTo>
                    <a:pt x="208" y="573"/>
                  </a:lnTo>
                  <a:lnTo>
                    <a:pt x="221" y="515"/>
                  </a:lnTo>
                  <a:lnTo>
                    <a:pt x="221" y="515"/>
                  </a:lnTo>
                  <a:lnTo>
                    <a:pt x="229" y="484"/>
                  </a:lnTo>
                  <a:lnTo>
                    <a:pt x="237" y="452"/>
                  </a:lnTo>
                  <a:lnTo>
                    <a:pt x="246" y="421"/>
                  </a:lnTo>
                  <a:lnTo>
                    <a:pt x="257" y="390"/>
                  </a:lnTo>
                  <a:lnTo>
                    <a:pt x="278" y="328"/>
                  </a:lnTo>
                  <a:lnTo>
                    <a:pt x="299" y="265"/>
                  </a:lnTo>
                  <a:lnTo>
                    <a:pt x="299" y="265"/>
                  </a:lnTo>
                  <a:lnTo>
                    <a:pt x="320" y="207"/>
                  </a:lnTo>
                  <a:lnTo>
                    <a:pt x="339" y="145"/>
                  </a:lnTo>
                  <a:lnTo>
                    <a:pt x="350" y="115"/>
                  </a:lnTo>
                  <a:lnTo>
                    <a:pt x="357" y="84"/>
                  </a:lnTo>
                  <a:lnTo>
                    <a:pt x="363" y="53"/>
                  </a:lnTo>
                  <a:lnTo>
                    <a:pt x="367" y="22"/>
                  </a:lnTo>
                  <a:lnTo>
                    <a:pt x="367" y="22"/>
                  </a:lnTo>
                  <a:lnTo>
                    <a:pt x="367" y="17"/>
                  </a:lnTo>
                  <a:lnTo>
                    <a:pt x="365" y="13"/>
                  </a:lnTo>
                  <a:lnTo>
                    <a:pt x="364" y="9"/>
                  </a:lnTo>
                  <a:lnTo>
                    <a:pt x="361" y="5"/>
                  </a:lnTo>
                  <a:lnTo>
                    <a:pt x="357" y="4"/>
                  </a:lnTo>
                  <a:lnTo>
                    <a:pt x="354" y="1"/>
                  </a:lnTo>
                  <a:lnTo>
                    <a:pt x="346" y="0"/>
                  </a:lnTo>
                  <a:lnTo>
                    <a:pt x="337" y="1"/>
                  </a:lnTo>
                  <a:lnTo>
                    <a:pt x="333" y="4"/>
                  </a:lnTo>
                  <a:lnTo>
                    <a:pt x="330" y="5"/>
                  </a:lnTo>
                  <a:lnTo>
                    <a:pt x="326" y="9"/>
                  </a:lnTo>
                  <a:lnTo>
                    <a:pt x="323" y="13"/>
                  </a:lnTo>
                  <a:lnTo>
                    <a:pt x="322" y="17"/>
                  </a:lnTo>
                  <a:lnTo>
                    <a:pt x="321" y="22"/>
                  </a:lnTo>
                  <a:lnTo>
                    <a:pt x="32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8" name="Freeform 405"/>
            <p:cNvSpPr>
              <a:spLocks/>
            </p:cNvSpPr>
            <p:nvPr/>
          </p:nvSpPr>
          <p:spPr bwMode="auto">
            <a:xfrm>
              <a:off x="5372101" y="1096963"/>
              <a:ext cx="247650" cy="176213"/>
            </a:xfrm>
            <a:custGeom>
              <a:avLst/>
              <a:gdLst/>
              <a:ahLst/>
              <a:cxnLst>
                <a:cxn ang="0">
                  <a:pos x="586" y="6"/>
                </a:cxn>
                <a:cxn ang="0">
                  <a:pos x="529" y="63"/>
                </a:cxn>
                <a:cxn ang="0">
                  <a:pos x="407" y="169"/>
                </a:cxn>
                <a:cxn ang="0">
                  <a:pos x="346" y="220"/>
                </a:cxn>
                <a:cxn ang="0">
                  <a:pos x="321" y="243"/>
                </a:cxn>
                <a:cxn ang="0">
                  <a:pos x="276" y="293"/>
                </a:cxn>
                <a:cxn ang="0">
                  <a:pos x="253" y="316"/>
                </a:cxn>
                <a:cxn ang="0">
                  <a:pos x="241" y="328"/>
                </a:cxn>
                <a:cxn ang="0">
                  <a:pos x="210" y="367"/>
                </a:cxn>
                <a:cxn ang="0">
                  <a:pos x="198" y="379"/>
                </a:cxn>
                <a:cxn ang="0">
                  <a:pos x="186" y="390"/>
                </a:cxn>
                <a:cxn ang="0">
                  <a:pos x="180" y="384"/>
                </a:cxn>
                <a:cxn ang="0">
                  <a:pos x="169" y="341"/>
                </a:cxn>
                <a:cxn ang="0">
                  <a:pos x="146" y="256"/>
                </a:cxn>
                <a:cxn ang="0">
                  <a:pos x="131" y="216"/>
                </a:cxn>
                <a:cxn ang="0">
                  <a:pos x="92" y="115"/>
                </a:cxn>
                <a:cxn ang="0">
                  <a:pos x="70" y="64"/>
                </a:cxn>
                <a:cxn ang="0">
                  <a:pos x="44" y="20"/>
                </a:cxn>
                <a:cxn ang="0">
                  <a:pos x="41" y="16"/>
                </a:cxn>
                <a:cxn ang="0">
                  <a:pos x="33" y="10"/>
                </a:cxn>
                <a:cxn ang="0">
                  <a:pos x="24" y="9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4" y="42"/>
                </a:cxn>
                <a:cxn ang="0">
                  <a:pos x="28" y="84"/>
                </a:cxn>
                <a:cxn ang="0">
                  <a:pos x="45" y="128"/>
                </a:cxn>
                <a:cxn ang="0">
                  <a:pos x="71" y="196"/>
                </a:cxn>
                <a:cxn ang="0">
                  <a:pos x="82" y="217"/>
                </a:cxn>
                <a:cxn ang="0">
                  <a:pos x="102" y="264"/>
                </a:cxn>
                <a:cxn ang="0">
                  <a:pos x="117" y="315"/>
                </a:cxn>
                <a:cxn ang="0">
                  <a:pos x="139" y="417"/>
                </a:cxn>
                <a:cxn ang="0">
                  <a:pos x="142" y="422"/>
                </a:cxn>
                <a:cxn ang="0">
                  <a:pos x="148" y="430"/>
                </a:cxn>
                <a:cxn ang="0">
                  <a:pos x="157" y="434"/>
                </a:cxn>
                <a:cxn ang="0">
                  <a:pos x="168" y="433"/>
                </a:cxn>
                <a:cxn ang="0">
                  <a:pos x="173" y="430"/>
                </a:cxn>
                <a:cxn ang="0">
                  <a:pos x="181" y="438"/>
                </a:cxn>
                <a:cxn ang="0">
                  <a:pos x="191" y="442"/>
                </a:cxn>
                <a:cxn ang="0">
                  <a:pos x="203" y="439"/>
                </a:cxn>
                <a:cxn ang="0">
                  <a:pos x="211" y="430"/>
                </a:cxn>
                <a:cxn ang="0">
                  <a:pos x="215" y="425"/>
                </a:cxn>
                <a:cxn ang="0">
                  <a:pos x="231" y="408"/>
                </a:cxn>
                <a:cxn ang="0">
                  <a:pos x="252" y="387"/>
                </a:cxn>
                <a:cxn ang="0">
                  <a:pos x="274" y="361"/>
                </a:cxn>
                <a:cxn ang="0">
                  <a:pos x="299" y="336"/>
                </a:cxn>
                <a:cxn ang="0">
                  <a:pos x="312" y="326"/>
                </a:cxn>
                <a:cxn ang="0">
                  <a:pos x="344" y="289"/>
                </a:cxn>
                <a:cxn ang="0">
                  <a:pos x="378" y="252"/>
                </a:cxn>
                <a:cxn ang="0">
                  <a:pos x="392" y="241"/>
                </a:cxn>
                <a:cxn ang="0">
                  <a:pos x="508" y="142"/>
                </a:cxn>
                <a:cxn ang="0">
                  <a:pos x="619" y="39"/>
                </a:cxn>
                <a:cxn ang="0">
                  <a:pos x="622" y="35"/>
                </a:cxn>
                <a:cxn ang="0">
                  <a:pos x="626" y="27"/>
                </a:cxn>
                <a:cxn ang="0">
                  <a:pos x="624" y="18"/>
                </a:cxn>
                <a:cxn ang="0">
                  <a:pos x="619" y="8"/>
                </a:cxn>
                <a:cxn ang="0">
                  <a:pos x="607" y="1"/>
                </a:cxn>
                <a:cxn ang="0">
                  <a:pos x="600" y="0"/>
                </a:cxn>
                <a:cxn ang="0">
                  <a:pos x="590" y="4"/>
                </a:cxn>
                <a:cxn ang="0">
                  <a:pos x="586" y="6"/>
                </a:cxn>
              </a:cxnLst>
              <a:rect l="0" t="0" r="r" b="b"/>
              <a:pathLst>
                <a:path w="626" h="442">
                  <a:moveTo>
                    <a:pt x="586" y="6"/>
                  </a:moveTo>
                  <a:lnTo>
                    <a:pt x="586" y="6"/>
                  </a:lnTo>
                  <a:lnTo>
                    <a:pt x="558" y="35"/>
                  </a:lnTo>
                  <a:lnTo>
                    <a:pt x="529" y="63"/>
                  </a:lnTo>
                  <a:lnTo>
                    <a:pt x="469" y="116"/>
                  </a:lnTo>
                  <a:lnTo>
                    <a:pt x="407" y="169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33" y="231"/>
                  </a:lnTo>
                  <a:lnTo>
                    <a:pt x="321" y="243"/>
                  </a:lnTo>
                  <a:lnTo>
                    <a:pt x="299" y="268"/>
                  </a:lnTo>
                  <a:lnTo>
                    <a:pt x="276" y="293"/>
                  </a:lnTo>
                  <a:lnTo>
                    <a:pt x="265" y="305"/>
                  </a:lnTo>
                  <a:lnTo>
                    <a:pt x="253" y="316"/>
                  </a:lnTo>
                  <a:lnTo>
                    <a:pt x="253" y="316"/>
                  </a:lnTo>
                  <a:lnTo>
                    <a:pt x="241" y="328"/>
                  </a:lnTo>
                  <a:lnTo>
                    <a:pt x="231" y="341"/>
                  </a:lnTo>
                  <a:lnTo>
                    <a:pt x="210" y="367"/>
                  </a:lnTo>
                  <a:lnTo>
                    <a:pt x="210" y="367"/>
                  </a:lnTo>
                  <a:lnTo>
                    <a:pt x="198" y="379"/>
                  </a:lnTo>
                  <a:lnTo>
                    <a:pt x="186" y="390"/>
                  </a:lnTo>
                  <a:lnTo>
                    <a:pt x="186" y="390"/>
                  </a:lnTo>
                  <a:lnTo>
                    <a:pt x="184" y="387"/>
                  </a:lnTo>
                  <a:lnTo>
                    <a:pt x="180" y="384"/>
                  </a:lnTo>
                  <a:lnTo>
                    <a:pt x="180" y="384"/>
                  </a:lnTo>
                  <a:lnTo>
                    <a:pt x="169" y="341"/>
                  </a:lnTo>
                  <a:lnTo>
                    <a:pt x="159" y="298"/>
                  </a:lnTo>
                  <a:lnTo>
                    <a:pt x="146" y="256"/>
                  </a:lnTo>
                  <a:lnTo>
                    <a:pt x="131" y="216"/>
                  </a:lnTo>
                  <a:lnTo>
                    <a:pt x="131" y="216"/>
                  </a:lnTo>
                  <a:lnTo>
                    <a:pt x="112" y="166"/>
                  </a:lnTo>
                  <a:lnTo>
                    <a:pt x="92" y="115"/>
                  </a:lnTo>
                  <a:lnTo>
                    <a:pt x="82" y="89"/>
                  </a:lnTo>
                  <a:lnTo>
                    <a:pt x="70" y="64"/>
                  </a:lnTo>
                  <a:lnTo>
                    <a:pt x="58" y="4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1" y="16"/>
                  </a:lnTo>
                  <a:lnTo>
                    <a:pt x="37" y="12"/>
                  </a:lnTo>
                  <a:lnTo>
                    <a:pt x="33" y="10"/>
                  </a:lnTo>
                  <a:lnTo>
                    <a:pt x="28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2" y="13"/>
                  </a:lnTo>
                  <a:lnTo>
                    <a:pt x="6" y="18"/>
                  </a:lnTo>
                  <a:lnTo>
                    <a:pt x="3" y="21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7" y="63"/>
                  </a:lnTo>
                  <a:lnTo>
                    <a:pt x="28" y="84"/>
                  </a:lnTo>
                  <a:lnTo>
                    <a:pt x="37" y="106"/>
                  </a:lnTo>
                  <a:lnTo>
                    <a:pt x="45" y="128"/>
                  </a:lnTo>
                  <a:lnTo>
                    <a:pt x="62" y="174"/>
                  </a:lnTo>
                  <a:lnTo>
                    <a:pt x="71" y="196"/>
                  </a:lnTo>
                  <a:lnTo>
                    <a:pt x="82" y="217"/>
                  </a:lnTo>
                  <a:lnTo>
                    <a:pt x="82" y="217"/>
                  </a:lnTo>
                  <a:lnTo>
                    <a:pt x="92" y="239"/>
                  </a:lnTo>
                  <a:lnTo>
                    <a:pt x="102" y="264"/>
                  </a:lnTo>
                  <a:lnTo>
                    <a:pt x="110" y="289"/>
                  </a:lnTo>
                  <a:lnTo>
                    <a:pt x="117" y="315"/>
                  </a:lnTo>
                  <a:lnTo>
                    <a:pt x="130" y="367"/>
                  </a:lnTo>
                  <a:lnTo>
                    <a:pt x="139" y="417"/>
                  </a:lnTo>
                  <a:lnTo>
                    <a:pt x="139" y="417"/>
                  </a:lnTo>
                  <a:lnTo>
                    <a:pt x="142" y="422"/>
                  </a:lnTo>
                  <a:lnTo>
                    <a:pt x="144" y="426"/>
                  </a:lnTo>
                  <a:lnTo>
                    <a:pt x="148" y="430"/>
                  </a:lnTo>
                  <a:lnTo>
                    <a:pt x="152" y="433"/>
                  </a:lnTo>
                  <a:lnTo>
                    <a:pt x="157" y="434"/>
                  </a:lnTo>
                  <a:lnTo>
                    <a:pt x="163" y="434"/>
                  </a:lnTo>
                  <a:lnTo>
                    <a:pt x="168" y="433"/>
                  </a:lnTo>
                  <a:lnTo>
                    <a:pt x="173" y="430"/>
                  </a:lnTo>
                  <a:lnTo>
                    <a:pt x="173" y="430"/>
                  </a:lnTo>
                  <a:lnTo>
                    <a:pt x="177" y="435"/>
                  </a:lnTo>
                  <a:lnTo>
                    <a:pt x="181" y="438"/>
                  </a:lnTo>
                  <a:lnTo>
                    <a:pt x="186" y="441"/>
                  </a:lnTo>
                  <a:lnTo>
                    <a:pt x="191" y="442"/>
                  </a:lnTo>
                  <a:lnTo>
                    <a:pt x="198" y="441"/>
                  </a:lnTo>
                  <a:lnTo>
                    <a:pt x="203" y="439"/>
                  </a:lnTo>
                  <a:lnTo>
                    <a:pt x="207" y="435"/>
                  </a:lnTo>
                  <a:lnTo>
                    <a:pt x="211" y="430"/>
                  </a:lnTo>
                  <a:lnTo>
                    <a:pt x="211" y="430"/>
                  </a:lnTo>
                  <a:lnTo>
                    <a:pt x="215" y="425"/>
                  </a:lnTo>
                  <a:lnTo>
                    <a:pt x="220" y="420"/>
                  </a:lnTo>
                  <a:lnTo>
                    <a:pt x="231" y="408"/>
                  </a:lnTo>
                  <a:lnTo>
                    <a:pt x="242" y="397"/>
                  </a:lnTo>
                  <a:lnTo>
                    <a:pt x="252" y="387"/>
                  </a:lnTo>
                  <a:lnTo>
                    <a:pt x="252" y="387"/>
                  </a:lnTo>
                  <a:lnTo>
                    <a:pt x="274" y="361"/>
                  </a:lnTo>
                  <a:lnTo>
                    <a:pt x="287" y="348"/>
                  </a:lnTo>
                  <a:lnTo>
                    <a:pt x="299" y="336"/>
                  </a:lnTo>
                  <a:lnTo>
                    <a:pt x="299" y="336"/>
                  </a:lnTo>
                  <a:lnTo>
                    <a:pt x="312" y="326"/>
                  </a:lnTo>
                  <a:lnTo>
                    <a:pt x="322" y="314"/>
                  </a:lnTo>
                  <a:lnTo>
                    <a:pt x="344" y="289"/>
                  </a:lnTo>
                  <a:lnTo>
                    <a:pt x="367" y="264"/>
                  </a:lnTo>
                  <a:lnTo>
                    <a:pt x="378" y="252"/>
                  </a:lnTo>
                  <a:lnTo>
                    <a:pt x="392" y="241"/>
                  </a:lnTo>
                  <a:lnTo>
                    <a:pt x="392" y="241"/>
                  </a:lnTo>
                  <a:lnTo>
                    <a:pt x="450" y="192"/>
                  </a:lnTo>
                  <a:lnTo>
                    <a:pt x="508" y="142"/>
                  </a:lnTo>
                  <a:lnTo>
                    <a:pt x="564" y="91"/>
                  </a:lnTo>
                  <a:lnTo>
                    <a:pt x="619" y="39"/>
                  </a:lnTo>
                  <a:lnTo>
                    <a:pt x="619" y="39"/>
                  </a:lnTo>
                  <a:lnTo>
                    <a:pt x="622" y="35"/>
                  </a:lnTo>
                  <a:lnTo>
                    <a:pt x="624" y="31"/>
                  </a:lnTo>
                  <a:lnTo>
                    <a:pt x="626" y="27"/>
                  </a:lnTo>
                  <a:lnTo>
                    <a:pt x="626" y="22"/>
                  </a:lnTo>
                  <a:lnTo>
                    <a:pt x="624" y="18"/>
                  </a:lnTo>
                  <a:lnTo>
                    <a:pt x="623" y="14"/>
                  </a:lnTo>
                  <a:lnTo>
                    <a:pt x="619" y="8"/>
                  </a:lnTo>
                  <a:lnTo>
                    <a:pt x="611" y="3"/>
                  </a:lnTo>
                  <a:lnTo>
                    <a:pt x="607" y="1"/>
                  </a:lnTo>
                  <a:lnTo>
                    <a:pt x="603" y="0"/>
                  </a:lnTo>
                  <a:lnTo>
                    <a:pt x="600" y="0"/>
                  </a:lnTo>
                  <a:lnTo>
                    <a:pt x="596" y="1"/>
                  </a:lnTo>
                  <a:lnTo>
                    <a:pt x="590" y="4"/>
                  </a:lnTo>
                  <a:lnTo>
                    <a:pt x="586" y="6"/>
                  </a:lnTo>
                  <a:lnTo>
                    <a:pt x="58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9" name="Freeform 407"/>
            <p:cNvSpPr>
              <a:spLocks/>
            </p:cNvSpPr>
            <p:nvPr/>
          </p:nvSpPr>
          <p:spPr bwMode="auto">
            <a:xfrm>
              <a:off x="5599113" y="1095375"/>
              <a:ext cx="249238" cy="177800"/>
            </a:xfrm>
            <a:custGeom>
              <a:avLst/>
              <a:gdLst/>
              <a:ahLst/>
              <a:cxnLst>
                <a:cxn ang="0">
                  <a:pos x="577" y="76"/>
                </a:cxn>
                <a:cxn ang="0">
                  <a:pos x="538" y="154"/>
                </a:cxn>
                <a:cxn ang="0">
                  <a:pos x="474" y="255"/>
                </a:cxn>
                <a:cxn ang="0">
                  <a:pos x="426" y="320"/>
                </a:cxn>
                <a:cxn ang="0">
                  <a:pos x="403" y="358"/>
                </a:cxn>
                <a:cxn ang="0">
                  <a:pos x="382" y="385"/>
                </a:cxn>
                <a:cxn ang="0">
                  <a:pos x="367" y="394"/>
                </a:cxn>
                <a:cxn ang="0">
                  <a:pos x="348" y="386"/>
                </a:cxn>
                <a:cxn ang="0">
                  <a:pos x="317" y="344"/>
                </a:cxn>
                <a:cxn ang="0">
                  <a:pos x="278" y="286"/>
                </a:cxn>
                <a:cxn ang="0">
                  <a:pos x="224" y="225"/>
                </a:cxn>
                <a:cxn ang="0">
                  <a:pos x="151" y="140"/>
                </a:cxn>
                <a:cxn ang="0">
                  <a:pos x="99" y="72"/>
                </a:cxn>
                <a:cxn ang="0">
                  <a:pos x="59" y="35"/>
                </a:cxn>
                <a:cxn ang="0">
                  <a:pos x="49" y="22"/>
                </a:cxn>
                <a:cxn ang="0">
                  <a:pos x="38" y="8"/>
                </a:cxn>
                <a:cxn ang="0">
                  <a:pos x="27" y="0"/>
                </a:cxn>
                <a:cxn ang="0">
                  <a:pos x="15" y="1"/>
                </a:cxn>
                <a:cxn ang="0">
                  <a:pos x="2" y="18"/>
                </a:cxn>
                <a:cxn ang="0">
                  <a:pos x="2" y="31"/>
                </a:cxn>
                <a:cxn ang="0">
                  <a:pos x="6" y="39"/>
                </a:cxn>
                <a:cxn ang="0">
                  <a:pos x="122" y="178"/>
                </a:cxn>
                <a:cxn ang="0">
                  <a:pos x="182" y="247"/>
                </a:cxn>
                <a:cxn ang="0">
                  <a:pos x="246" y="319"/>
                </a:cxn>
                <a:cxn ang="0">
                  <a:pos x="266" y="352"/>
                </a:cxn>
                <a:cxn ang="0">
                  <a:pos x="287" y="387"/>
                </a:cxn>
                <a:cxn ang="0">
                  <a:pos x="326" y="430"/>
                </a:cxn>
                <a:cxn ang="0">
                  <a:pos x="346" y="446"/>
                </a:cxn>
                <a:cxn ang="0">
                  <a:pos x="359" y="449"/>
                </a:cxn>
                <a:cxn ang="0">
                  <a:pos x="375" y="441"/>
                </a:cxn>
                <a:cxn ang="0">
                  <a:pos x="392" y="438"/>
                </a:cxn>
                <a:cxn ang="0">
                  <a:pos x="401" y="430"/>
                </a:cxn>
                <a:cxn ang="0">
                  <a:pos x="411" y="419"/>
                </a:cxn>
                <a:cxn ang="0">
                  <a:pos x="435" y="390"/>
                </a:cxn>
                <a:cxn ang="0">
                  <a:pos x="499" y="301"/>
                </a:cxn>
                <a:cxn ang="0">
                  <a:pos x="535" y="243"/>
                </a:cxn>
                <a:cxn ang="0">
                  <a:pos x="606" y="124"/>
                </a:cxn>
                <a:cxn ang="0">
                  <a:pos x="631" y="60"/>
                </a:cxn>
                <a:cxn ang="0">
                  <a:pos x="631" y="50"/>
                </a:cxn>
                <a:cxn ang="0">
                  <a:pos x="626" y="39"/>
                </a:cxn>
                <a:cxn ang="0">
                  <a:pos x="606" y="31"/>
                </a:cxn>
                <a:cxn ang="0">
                  <a:pos x="594" y="35"/>
                </a:cxn>
                <a:cxn ang="0">
                  <a:pos x="586" y="48"/>
                </a:cxn>
              </a:cxnLst>
              <a:rect l="0" t="0" r="r" b="b"/>
              <a:pathLst>
                <a:path w="631" h="449">
                  <a:moveTo>
                    <a:pt x="586" y="48"/>
                  </a:moveTo>
                  <a:lnTo>
                    <a:pt x="586" y="48"/>
                  </a:lnTo>
                  <a:lnTo>
                    <a:pt x="577" y="76"/>
                  </a:lnTo>
                  <a:lnTo>
                    <a:pt x="567" y="102"/>
                  </a:lnTo>
                  <a:lnTo>
                    <a:pt x="552" y="130"/>
                  </a:lnTo>
                  <a:lnTo>
                    <a:pt x="538" y="154"/>
                  </a:lnTo>
                  <a:lnTo>
                    <a:pt x="507" y="205"/>
                  </a:lnTo>
                  <a:lnTo>
                    <a:pt x="474" y="255"/>
                  </a:lnTo>
                  <a:lnTo>
                    <a:pt x="474" y="255"/>
                  </a:lnTo>
                  <a:lnTo>
                    <a:pt x="463" y="272"/>
                  </a:lnTo>
                  <a:lnTo>
                    <a:pt x="452" y="288"/>
                  </a:lnTo>
                  <a:lnTo>
                    <a:pt x="426" y="320"/>
                  </a:lnTo>
                  <a:lnTo>
                    <a:pt x="426" y="320"/>
                  </a:lnTo>
                  <a:lnTo>
                    <a:pt x="415" y="337"/>
                  </a:lnTo>
                  <a:lnTo>
                    <a:pt x="403" y="358"/>
                  </a:lnTo>
                  <a:lnTo>
                    <a:pt x="397" y="369"/>
                  </a:lnTo>
                  <a:lnTo>
                    <a:pt x="389" y="378"/>
                  </a:lnTo>
                  <a:lnTo>
                    <a:pt x="382" y="385"/>
                  </a:lnTo>
                  <a:lnTo>
                    <a:pt x="375" y="390"/>
                  </a:lnTo>
                  <a:lnTo>
                    <a:pt x="375" y="390"/>
                  </a:lnTo>
                  <a:lnTo>
                    <a:pt x="367" y="394"/>
                  </a:lnTo>
                  <a:lnTo>
                    <a:pt x="361" y="399"/>
                  </a:lnTo>
                  <a:lnTo>
                    <a:pt x="361" y="399"/>
                  </a:lnTo>
                  <a:lnTo>
                    <a:pt x="348" y="386"/>
                  </a:lnTo>
                  <a:lnTo>
                    <a:pt x="338" y="373"/>
                  </a:lnTo>
                  <a:lnTo>
                    <a:pt x="327" y="358"/>
                  </a:lnTo>
                  <a:lnTo>
                    <a:pt x="317" y="344"/>
                  </a:lnTo>
                  <a:lnTo>
                    <a:pt x="299" y="315"/>
                  </a:lnTo>
                  <a:lnTo>
                    <a:pt x="278" y="286"/>
                  </a:lnTo>
                  <a:lnTo>
                    <a:pt x="278" y="286"/>
                  </a:lnTo>
                  <a:lnTo>
                    <a:pt x="261" y="266"/>
                  </a:lnTo>
                  <a:lnTo>
                    <a:pt x="242" y="246"/>
                  </a:lnTo>
                  <a:lnTo>
                    <a:pt x="224" y="225"/>
                  </a:lnTo>
                  <a:lnTo>
                    <a:pt x="206" y="205"/>
                  </a:lnTo>
                  <a:lnTo>
                    <a:pt x="206" y="205"/>
                  </a:lnTo>
                  <a:lnTo>
                    <a:pt x="151" y="140"/>
                  </a:lnTo>
                  <a:lnTo>
                    <a:pt x="125" y="106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89" y="60"/>
                  </a:lnTo>
                  <a:lnTo>
                    <a:pt x="82" y="52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4" y="29"/>
                  </a:lnTo>
                  <a:lnTo>
                    <a:pt x="49" y="22"/>
                  </a:lnTo>
                  <a:lnTo>
                    <a:pt x="44" y="1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8" y="7"/>
                  </a:lnTo>
                  <a:lnTo>
                    <a:pt x="3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3" y="35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44" y="84"/>
                  </a:lnTo>
                  <a:lnTo>
                    <a:pt x="83" y="130"/>
                  </a:lnTo>
                  <a:lnTo>
                    <a:pt x="122" y="178"/>
                  </a:lnTo>
                  <a:lnTo>
                    <a:pt x="161" y="224"/>
                  </a:lnTo>
                  <a:lnTo>
                    <a:pt x="161" y="224"/>
                  </a:lnTo>
                  <a:lnTo>
                    <a:pt x="182" y="247"/>
                  </a:lnTo>
                  <a:lnTo>
                    <a:pt x="204" y="271"/>
                  </a:lnTo>
                  <a:lnTo>
                    <a:pt x="225" y="294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57" y="335"/>
                  </a:lnTo>
                  <a:lnTo>
                    <a:pt x="266" y="352"/>
                  </a:lnTo>
                  <a:lnTo>
                    <a:pt x="276" y="370"/>
                  </a:lnTo>
                  <a:lnTo>
                    <a:pt x="287" y="387"/>
                  </a:lnTo>
                  <a:lnTo>
                    <a:pt x="287" y="387"/>
                  </a:lnTo>
                  <a:lnTo>
                    <a:pt x="299" y="403"/>
                  </a:lnTo>
                  <a:lnTo>
                    <a:pt x="312" y="417"/>
                  </a:lnTo>
                  <a:lnTo>
                    <a:pt x="326" y="430"/>
                  </a:lnTo>
                  <a:lnTo>
                    <a:pt x="341" y="443"/>
                  </a:lnTo>
                  <a:lnTo>
                    <a:pt x="341" y="443"/>
                  </a:lnTo>
                  <a:lnTo>
                    <a:pt x="346" y="446"/>
                  </a:lnTo>
                  <a:lnTo>
                    <a:pt x="350" y="447"/>
                  </a:lnTo>
                  <a:lnTo>
                    <a:pt x="355" y="449"/>
                  </a:lnTo>
                  <a:lnTo>
                    <a:pt x="359" y="449"/>
                  </a:lnTo>
                  <a:lnTo>
                    <a:pt x="363" y="447"/>
                  </a:lnTo>
                  <a:lnTo>
                    <a:pt x="368" y="446"/>
                  </a:lnTo>
                  <a:lnTo>
                    <a:pt x="375" y="441"/>
                  </a:lnTo>
                  <a:lnTo>
                    <a:pt x="375" y="441"/>
                  </a:lnTo>
                  <a:lnTo>
                    <a:pt x="384" y="441"/>
                  </a:lnTo>
                  <a:lnTo>
                    <a:pt x="392" y="438"/>
                  </a:lnTo>
                  <a:lnTo>
                    <a:pt x="395" y="437"/>
                  </a:lnTo>
                  <a:lnTo>
                    <a:pt x="398" y="433"/>
                  </a:lnTo>
                  <a:lnTo>
                    <a:pt x="401" y="430"/>
                  </a:lnTo>
                  <a:lnTo>
                    <a:pt x="402" y="425"/>
                  </a:lnTo>
                  <a:lnTo>
                    <a:pt x="402" y="425"/>
                  </a:lnTo>
                  <a:lnTo>
                    <a:pt x="411" y="419"/>
                  </a:lnTo>
                  <a:lnTo>
                    <a:pt x="419" y="409"/>
                  </a:lnTo>
                  <a:lnTo>
                    <a:pt x="435" y="390"/>
                  </a:lnTo>
                  <a:lnTo>
                    <a:pt x="435" y="390"/>
                  </a:lnTo>
                  <a:lnTo>
                    <a:pt x="467" y="347"/>
                  </a:lnTo>
                  <a:lnTo>
                    <a:pt x="484" y="324"/>
                  </a:lnTo>
                  <a:lnTo>
                    <a:pt x="499" y="301"/>
                  </a:lnTo>
                  <a:lnTo>
                    <a:pt x="499" y="301"/>
                  </a:lnTo>
                  <a:lnTo>
                    <a:pt x="517" y="272"/>
                  </a:lnTo>
                  <a:lnTo>
                    <a:pt x="535" y="243"/>
                  </a:lnTo>
                  <a:lnTo>
                    <a:pt x="573" y="184"/>
                  </a:lnTo>
                  <a:lnTo>
                    <a:pt x="590" y="154"/>
                  </a:lnTo>
                  <a:lnTo>
                    <a:pt x="606" y="124"/>
                  </a:lnTo>
                  <a:lnTo>
                    <a:pt x="620" y="93"/>
                  </a:lnTo>
                  <a:lnTo>
                    <a:pt x="626" y="76"/>
                  </a:lnTo>
                  <a:lnTo>
                    <a:pt x="631" y="60"/>
                  </a:lnTo>
                  <a:lnTo>
                    <a:pt x="631" y="60"/>
                  </a:lnTo>
                  <a:lnTo>
                    <a:pt x="631" y="55"/>
                  </a:lnTo>
                  <a:lnTo>
                    <a:pt x="631" y="50"/>
                  </a:lnTo>
                  <a:lnTo>
                    <a:pt x="630" y="46"/>
                  </a:lnTo>
                  <a:lnTo>
                    <a:pt x="628" y="42"/>
                  </a:lnTo>
                  <a:lnTo>
                    <a:pt x="626" y="39"/>
                  </a:lnTo>
                  <a:lnTo>
                    <a:pt x="622" y="37"/>
                  </a:lnTo>
                  <a:lnTo>
                    <a:pt x="614" y="33"/>
                  </a:lnTo>
                  <a:lnTo>
                    <a:pt x="606" y="31"/>
                  </a:lnTo>
                  <a:lnTo>
                    <a:pt x="602" y="33"/>
                  </a:lnTo>
                  <a:lnTo>
                    <a:pt x="598" y="34"/>
                  </a:lnTo>
                  <a:lnTo>
                    <a:pt x="594" y="35"/>
                  </a:lnTo>
                  <a:lnTo>
                    <a:pt x="590" y="39"/>
                  </a:lnTo>
                  <a:lnTo>
                    <a:pt x="588" y="43"/>
                  </a:lnTo>
                  <a:lnTo>
                    <a:pt x="586" y="48"/>
                  </a:lnTo>
                  <a:lnTo>
                    <a:pt x="586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6097835" y="1148843"/>
            <a:ext cx="1039284" cy="823384"/>
            <a:chOff x="6286501" y="1016000"/>
            <a:chExt cx="779463" cy="617538"/>
          </a:xfrm>
          <a:solidFill>
            <a:schemeClr val="tx1"/>
          </a:solidFill>
        </p:grpSpPr>
        <p:sp>
          <p:nvSpPr>
            <p:cNvPr id="361" name="Freeform 408"/>
            <p:cNvSpPr>
              <a:spLocks/>
            </p:cNvSpPr>
            <p:nvPr/>
          </p:nvSpPr>
          <p:spPr bwMode="auto">
            <a:xfrm>
              <a:off x="6303963" y="1404938"/>
              <a:ext cx="117475" cy="111125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81" y="1"/>
                </a:cxn>
                <a:cxn ang="0">
                  <a:pos x="271" y="6"/>
                </a:cxn>
                <a:cxn ang="0">
                  <a:pos x="255" y="26"/>
                </a:cxn>
                <a:cxn ang="0">
                  <a:pos x="250" y="33"/>
                </a:cxn>
                <a:cxn ang="0">
                  <a:pos x="233" y="48"/>
                </a:cxn>
                <a:cxn ang="0">
                  <a:pos x="206" y="68"/>
                </a:cxn>
                <a:cxn ang="0">
                  <a:pos x="179" y="93"/>
                </a:cxn>
                <a:cxn ang="0">
                  <a:pos x="152" y="116"/>
                </a:cxn>
                <a:cxn ang="0">
                  <a:pos x="129" y="135"/>
                </a:cxn>
                <a:cxn ang="0">
                  <a:pos x="66" y="193"/>
                </a:cxn>
                <a:cxn ang="0">
                  <a:pos x="48" y="212"/>
                </a:cxn>
                <a:cxn ang="0">
                  <a:pos x="22" y="239"/>
                </a:cxn>
                <a:cxn ang="0">
                  <a:pos x="6" y="260"/>
                </a:cxn>
                <a:cxn ang="0">
                  <a:pos x="1" y="271"/>
                </a:cxn>
                <a:cxn ang="0">
                  <a:pos x="1" y="276"/>
                </a:cxn>
                <a:cxn ang="0">
                  <a:pos x="5" y="280"/>
                </a:cxn>
                <a:cxn ang="0">
                  <a:pos x="9" y="278"/>
                </a:cxn>
                <a:cxn ang="0">
                  <a:pos x="10" y="277"/>
                </a:cxn>
                <a:cxn ang="0">
                  <a:pos x="22" y="257"/>
                </a:cxn>
                <a:cxn ang="0">
                  <a:pos x="51" y="225"/>
                </a:cxn>
                <a:cxn ang="0">
                  <a:pos x="66" y="209"/>
                </a:cxn>
                <a:cxn ang="0">
                  <a:pos x="123" y="155"/>
                </a:cxn>
                <a:cxn ang="0">
                  <a:pos x="142" y="138"/>
                </a:cxn>
                <a:cxn ang="0">
                  <a:pos x="222" y="69"/>
                </a:cxn>
                <a:cxn ang="0">
                  <a:pos x="261" y="38"/>
                </a:cxn>
                <a:cxn ang="0">
                  <a:pos x="267" y="30"/>
                </a:cxn>
                <a:cxn ang="0">
                  <a:pos x="276" y="17"/>
                </a:cxn>
                <a:cxn ang="0">
                  <a:pos x="284" y="12"/>
                </a:cxn>
                <a:cxn ang="0">
                  <a:pos x="290" y="12"/>
                </a:cxn>
                <a:cxn ang="0">
                  <a:pos x="294" y="10"/>
                </a:cxn>
                <a:cxn ang="0">
                  <a:pos x="297" y="5"/>
                </a:cxn>
                <a:cxn ang="0">
                  <a:pos x="295" y="1"/>
                </a:cxn>
                <a:cxn ang="0">
                  <a:pos x="293" y="0"/>
                </a:cxn>
              </a:cxnLst>
              <a:rect l="0" t="0" r="r" b="b"/>
              <a:pathLst>
                <a:path w="297" h="280">
                  <a:moveTo>
                    <a:pt x="293" y="0"/>
                  </a:moveTo>
                  <a:lnTo>
                    <a:pt x="293" y="0"/>
                  </a:lnTo>
                  <a:lnTo>
                    <a:pt x="286" y="0"/>
                  </a:lnTo>
                  <a:lnTo>
                    <a:pt x="281" y="1"/>
                  </a:lnTo>
                  <a:lnTo>
                    <a:pt x="276" y="4"/>
                  </a:lnTo>
                  <a:lnTo>
                    <a:pt x="271" y="6"/>
                  </a:lnTo>
                  <a:lnTo>
                    <a:pt x="261" y="17"/>
                  </a:lnTo>
                  <a:lnTo>
                    <a:pt x="255" y="26"/>
                  </a:lnTo>
                  <a:lnTo>
                    <a:pt x="255" y="26"/>
                  </a:lnTo>
                  <a:lnTo>
                    <a:pt x="250" y="33"/>
                  </a:lnTo>
                  <a:lnTo>
                    <a:pt x="244" y="38"/>
                  </a:lnTo>
                  <a:lnTo>
                    <a:pt x="233" y="48"/>
                  </a:lnTo>
                  <a:lnTo>
                    <a:pt x="218" y="59"/>
                  </a:lnTo>
                  <a:lnTo>
                    <a:pt x="206" y="68"/>
                  </a:lnTo>
                  <a:lnTo>
                    <a:pt x="206" y="68"/>
                  </a:lnTo>
                  <a:lnTo>
                    <a:pt x="179" y="93"/>
                  </a:lnTo>
                  <a:lnTo>
                    <a:pt x="166" y="104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29" y="135"/>
                  </a:lnTo>
                  <a:lnTo>
                    <a:pt x="108" y="154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48" y="212"/>
                  </a:lnTo>
                  <a:lnTo>
                    <a:pt x="30" y="230"/>
                  </a:lnTo>
                  <a:lnTo>
                    <a:pt x="22" y="239"/>
                  </a:lnTo>
                  <a:lnTo>
                    <a:pt x="14" y="248"/>
                  </a:lnTo>
                  <a:lnTo>
                    <a:pt x="6" y="260"/>
                  </a:lnTo>
                  <a:lnTo>
                    <a:pt x="1" y="271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6"/>
                  </a:lnTo>
                  <a:lnTo>
                    <a:pt x="4" y="278"/>
                  </a:lnTo>
                  <a:lnTo>
                    <a:pt x="5" y="280"/>
                  </a:lnTo>
                  <a:lnTo>
                    <a:pt x="8" y="280"/>
                  </a:lnTo>
                  <a:lnTo>
                    <a:pt x="9" y="278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15" y="267"/>
                  </a:lnTo>
                  <a:lnTo>
                    <a:pt x="22" y="257"/>
                  </a:lnTo>
                  <a:lnTo>
                    <a:pt x="35" y="240"/>
                  </a:lnTo>
                  <a:lnTo>
                    <a:pt x="51" y="225"/>
                  </a:lnTo>
                  <a:lnTo>
                    <a:pt x="66" y="209"/>
                  </a:lnTo>
                  <a:lnTo>
                    <a:pt x="66" y="209"/>
                  </a:lnTo>
                  <a:lnTo>
                    <a:pt x="104" y="172"/>
                  </a:lnTo>
                  <a:lnTo>
                    <a:pt x="123" y="155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222" y="69"/>
                  </a:lnTo>
                  <a:lnTo>
                    <a:pt x="222" y="69"/>
                  </a:lnTo>
                  <a:lnTo>
                    <a:pt x="261" y="38"/>
                  </a:lnTo>
                  <a:lnTo>
                    <a:pt x="261" y="38"/>
                  </a:lnTo>
                  <a:lnTo>
                    <a:pt x="264" y="35"/>
                  </a:lnTo>
                  <a:lnTo>
                    <a:pt x="267" y="30"/>
                  </a:lnTo>
                  <a:lnTo>
                    <a:pt x="273" y="21"/>
                  </a:lnTo>
                  <a:lnTo>
                    <a:pt x="276" y="17"/>
                  </a:lnTo>
                  <a:lnTo>
                    <a:pt x="280" y="13"/>
                  </a:lnTo>
                  <a:lnTo>
                    <a:pt x="284" y="12"/>
                  </a:lnTo>
                  <a:lnTo>
                    <a:pt x="290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4" y="10"/>
                  </a:lnTo>
                  <a:lnTo>
                    <a:pt x="297" y="6"/>
                  </a:lnTo>
                  <a:lnTo>
                    <a:pt x="297" y="5"/>
                  </a:lnTo>
                  <a:lnTo>
                    <a:pt x="297" y="2"/>
                  </a:lnTo>
                  <a:lnTo>
                    <a:pt x="295" y="1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2" name="Freeform 409"/>
            <p:cNvSpPr>
              <a:spLocks/>
            </p:cNvSpPr>
            <p:nvPr/>
          </p:nvSpPr>
          <p:spPr bwMode="auto">
            <a:xfrm>
              <a:off x="6289676" y="1406525"/>
              <a:ext cx="195263" cy="190500"/>
            </a:xfrm>
            <a:custGeom>
              <a:avLst/>
              <a:gdLst/>
              <a:ahLst/>
              <a:cxnLst>
                <a:cxn ang="0">
                  <a:pos x="481" y="3"/>
                </a:cxn>
                <a:cxn ang="0">
                  <a:pos x="416" y="60"/>
                </a:cxn>
                <a:cxn ang="0">
                  <a:pos x="350" y="118"/>
                </a:cxn>
                <a:cxn ang="0">
                  <a:pos x="315" y="152"/>
                </a:cxn>
                <a:cxn ang="0">
                  <a:pos x="248" y="222"/>
                </a:cxn>
                <a:cxn ang="0">
                  <a:pos x="214" y="258"/>
                </a:cxn>
                <a:cxn ang="0">
                  <a:pos x="146" y="326"/>
                </a:cxn>
                <a:cxn ang="0">
                  <a:pos x="120" y="358"/>
                </a:cxn>
                <a:cxn ang="0">
                  <a:pos x="102" y="383"/>
                </a:cxn>
                <a:cxn ang="0">
                  <a:pos x="94" y="390"/>
                </a:cxn>
                <a:cxn ang="0">
                  <a:pos x="69" y="408"/>
                </a:cxn>
                <a:cxn ang="0">
                  <a:pos x="25" y="436"/>
                </a:cxn>
                <a:cxn ang="0">
                  <a:pos x="13" y="446"/>
                </a:cxn>
                <a:cxn ang="0">
                  <a:pos x="4" y="459"/>
                </a:cxn>
                <a:cxn ang="0">
                  <a:pos x="0" y="475"/>
                </a:cxn>
                <a:cxn ang="0">
                  <a:pos x="1" y="477"/>
                </a:cxn>
                <a:cxn ang="0">
                  <a:pos x="6" y="480"/>
                </a:cxn>
                <a:cxn ang="0">
                  <a:pos x="21" y="467"/>
                </a:cxn>
                <a:cxn ang="0">
                  <a:pos x="22" y="464"/>
                </a:cxn>
                <a:cxn ang="0">
                  <a:pos x="21" y="459"/>
                </a:cxn>
                <a:cxn ang="0">
                  <a:pos x="18" y="458"/>
                </a:cxn>
                <a:cxn ang="0">
                  <a:pos x="30" y="446"/>
                </a:cxn>
                <a:cxn ang="0">
                  <a:pos x="74" y="420"/>
                </a:cxn>
                <a:cxn ang="0">
                  <a:pos x="87" y="412"/>
                </a:cxn>
                <a:cxn ang="0">
                  <a:pos x="111" y="390"/>
                </a:cxn>
                <a:cxn ang="0">
                  <a:pos x="121" y="377"/>
                </a:cxn>
                <a:cxn ang="0">
                  <a:pos x="150" y="341"/>
                </a:cxn>
                <a:cxn ang="0">
                  <a:pos x="244" y="243"/>
                </a:cxn>
                <a:cxn ang="0">
                  <a:pos x="303" y="181"/>
                </a:cxn>
                <a:cxn ang="0">
                  <a:pos x="365" y="119"/>
                </a:cxn>
                <a:cxn ang="0">
                  <a:pos x="396" y="92"/>
                </a:cxn>
                <a:cxn ang="0">
                  <a:pos x="459" y="38"/>
                </a:cxn>
                <a:cxn ang="0">
                  <a:pos x="489" y="11"/>
                </a:cxn>
                <a:cxn ang="0">
                  <a:pos x="490" y="7"/>
                </a:cxn>
                <a:cxn ang="0">
                  <a:pos x="485" y="0"/>
                </a:cxn>
                <a:cxn ang="0">
                  <a:pos x="481" y="3"/>
                </a:cxn>
              </a:cxnLst>
              <a:rect l="0" t="0" r="r" b="b"/>
              <a:pathLst>
                <a:path w="490" h="480">
                  <a:moveTo>
                    <a:pt x="481" y="3"/>
                  </a:moveTo>
                  <a:lnTo>
                    <a:pt x="481" y="3"/>
                  </a:lnTo>
                  <a:lnTo>
                    <a:pt x="448" y="31"/>
                  </a:lnTo>
                  <a:lnTo>
                    <a:pt x="416" y="60"/>
                  </a:lnTo>
                  <a:lnTo>
                    <a:pt x="382" y="88"/>
                  </a:lnTo>
                  <a:lnTo>
                    <a:pt x="350" y="118"/>
                  </a:lnTo>
                  <a:lnTo>
                    <a:pt x="350" y="118"/>
                  </a:lnTo>
                  <a:lnTo>
                    <a:pt x="315" y="152"/>
                  </a:lnTo>
                  <a:lnTo>
                    <a:pt x="281" y="187"/>
                  </a:lnTo>
                  <a:lnTo>
                    <a:pt x="248" y="222"/>
                  </a:lnTo>
                  <a:lnTo>
                    <a:pt x="214" y="258"/>
                  </a:lnTo>
                  <a:lnTo>
                    <a:pt x="214" y="258"/>
                  </a:lnTo>
                  <a:lnTo>
                    <a:pt x="146" y="326"/>
                  </a:lnTo>
                  <a:lnTo>
                    <a:pt x="146" y="326"/>
                  </a:lnTo>
                  <a:lnTo>
                    <a:pt x="133" y="341"/>
                  </a:lnTo>
                  <a:lnTo>
                    <a:pt x="120" y="358"/>
                  </a:lnTo>
                  <a:lnTo>
                    <a:pt x="108" y="374"/>
                  </a:lnTo>
                  <a:lnTo>
                    <a:pt x="102" y="383"/>
                  </a:lnTo>
                  <a:lnTo>
                    <a:pt x="94" y="390"/>
                  </a:lnTo>
                  <a:lnTo>
                    <a:pt x="94" y="390"/>
                  </a:lnTo>
                  <a:lnTo>
                    <a:pt x="82" y="400"/>
                  </a:lnTo>
                  <a:lnTo>
                    <a:pt x="69" y="408"/>
                  </a:lnTo>
                  <a:lnTo>
                    <a:pt x="39" y="425"/>
                  </a:lnTo>
                  <a:lnTo>
                    <a:pt x="25" y="436"/>
                  </a:lnTo>
                  <a:lnTo>
                    <a:pt x="18" y="441"/>
                  </a:lnTo>
                  <a:lnTo>
                    <a:pt x="13" y="446"/>
                  </a:lnTo>
                  <a:lnTo>
                    <a:pt x="8" y="453"/>
                  </a:lnTo>
                  <a:lnTo>
                    <a:pt x="4" y="459"/>
                  </a:lnTo>
                  <a:lnTo>
                    <a:pt x="1" y="467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1" y="477"/>
                  </a:lnTo>
                  <a:lnTo>
                    <a:pt x="4" y="480"/>
                  </a:lnTo>
                  <a:lnTo>
                    <a:pt x="6" y="480"/>
                  </a:lnTo>
                  <a:lnTo>
                    <a:pt x="10" y="479"/>
                  </a:lnTo>
                  <a:lnTo>
                    <a:pt x="21" y="467"/>
                  </a:lnTo>
                  <a:lnTo>
                    <a:pt x="21" y="467"/>
                  </a:lnTo>
                  <a:lnTo>
                    <a:pt x="22" y="464"/>
                  </a:lnTo>
                  <a:lnTo>
                    <a:pt x="22" y="462"/>
                  </a:lnTo>
                  <a:lnTo>
                    <a:pt x="21" y="459"/>
                  </a:lnTo>
                  <a:lnTo>
                    <a:pt x="18" y="458"/>
                  </a:lnTo>
                  <a:lnTo>
                    <a:pt x="18" y="458"/>
                  </a:lnTo>
                  <a:lnTo>
                    <a:pt x="23" y="451"/>
                  </a:lnTo>
                  <a:lnTo>
                    <a:pt x="30" y="446"/>
                  </a:lnTo>
                  <a:lnTo>
                    <a:pt x="44" y="436"/>
                  </a:lnTo>
                  <a:lnTo>
                    <a:pt x="74" y="420"/>
                  </a:lnTo>
                  <a:lnTo>
                    <a:pt x="74" y="420"/>
                  </a:lnTo>
                  <a:lnTo>
                    <a:pt x="87" y="412"/>
                  </a:lnTo>
                  <a:lnTo>
                    <a:pt x="99" y="402"/>
                  </a:lnTo>
                  <a:lnTo>
                    <a:pt x="111" y="390"/>
                  </a:lnTo>
                  <a:lnTo>
                    <a:pt x="121" y="377"/>
                  </a:lnTo>
                  <a:lnTo>
                    <a:pt x="121" y="377"/>
                  </a:lnTo>
                  <a:lnTo>
                    <a:pt x="136" y="360"/>
                  </a:lnTo>
                  <a:lnTo>
                    <a:pt x="150" y="341"/>
                  </a:lnTo>
                  <a:lnTo>
                    <a:pt x="180" y="309"/>
                  </a:lnTo>
                  <a:lnTo>
                    <a:pt x="244" y="243"/>
                  </a:lnTo>
                  <a:lnTo>
                    <a:pt x="244" y="243"/>
                  </a:lnTo>
                  <a:lnTo>
                    <a:pt x="303" y="181"/>
                  </a:lnTo>
                  <a:lnTo>
                    <a:pt x="335" y="149"/>
                  </a:lnTo>
                  <a:lnTo>
                    <a:pt x="365" y="119"/>
                  </a:lnTo>
                  <a:lnTo>
                    <a:pt x="365" y="119"/>
                  </a:lnTo>
                  <a:lnTo>
                    <a:pt x="396" y="92"/>
                  </a:lnTo>
                  <a:lnTo>
                    <a:pt x="428" y="65"/>
                  </a:lnTo>
                  <a:lnTo>
                    <a:pt x="459" y="38"/>
                  </a:lnTo>
                  <a:lnTo>
                    <a:pt x="489" y="11"/>
                  </a:lnTo>
                  <a:lnTo>
                    <a:pt x="489" y="11"/>
                  </a:lnTo>
                  <a:lnTo>
                    <a:pt x="490" y="8"/>
                  </a:lnTo>
                  <a:lnTo>
                    <a:pt x="490" y="7"/>
                  </a:lnTo>
                  <a:lnTo>
                    <a:pt x="489" y="3"/>
                  </a:lnTo>
                  <a:lnTo>
                    <a:pt x="485" y="0"/>
                  </a:lnTo>
                  <a:lnTo>
                    <a:pt x="484" y="1"/>
                  </a:lnTo>
                  <a:lnTo>
                    <a:pt x="481" y="3"/>
                  </a:lnTo>
                  <a:lnTo>
                    <a:pt x="4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3" name="Freeform 410"/>
            <p:cNvSpPr>
              <a:spLocks/>
            </p:cNvSpPr>
            <p:nvPr/>
          </p:nvSpPr>
          <p:spPr bwMode="auto">
            <a:xfrm>
              <a:off x="6429376" y="1481138"/>
              <a:ext cx="107950" cy="130175"/>
            </a:xfrm>
            <a:custGeom>
              <a:avLst/>
              <a:gdLst/>
              <a:ahLst/>
              <a:cxnLst>
                <a:cxn ang="0">
                  <a:pos x="263" y="4"/>
                </a:cxn>
                <a:cxn ang="0">
                  <a:pos x="232" y="51"/>
                </a:cxn>
                <a:cxn ang="0">
                  <a:pos x="195" y="95"/>
                </a:cxn>
                <a:cxn ang="0">
                  <a:pos x="186" y="105"/>
                </a:cxn>
                <a:cxn ang="0">
                  <a:pos x="160" y="139"/>
                </a:cxn>
                <a:cxn ang="0">
                  <a:pos x="124" y="186"/>
                </a:cxn>
                <a:cxn ang="0">
                  <a:pos x="107" y="204"/>
                </a:cxn>
                <a:cxn ang="0">
                  <a:pos x="52" y="257"/>
                </a:cxn>
                <a:cxn ang="0">
                  <a:pos x="43" y="267"/>
                </a:cxn>
                <a:cxn ang="0">
                  <a:pos x="29" y="289"/>
                </a:cxn>
                <a:cxn ang="0">
                  <a:pos x="20" y="299"/>
                </a:cxn>
                <a:cxn ang="0">
                  <a:pos x="8" y="306"/>
                </a:cxn>
                <a:cxn ang="0">
                  <a:pos x="0" y="318"/>
                </a:cxn>
                <a:cxn ang="0">
                  <a:pos x="0" y="319"/>
                </a:cxn>
                <a:cxn ang="0">
                  <a:pos x="3" y="326"/>
                </a:cxn>
                <a:cxn ang="0">
                  <a:pos x="7" y="326"/>
                </a:cxn>
                <a:cxn ang="0">
                  <a:pos x="9" y="323"/>
                </a:cxn>
                <a:cxn ang="0">
                  <a:pos x="12" y="319"/>
                </a:cxn>
                <a:cxn ang="0">
                  <a:pos x="22" y="310"/>
                </a:cxn>
                <a:cxn ang="0">
                  <a:pos x="38" y="299"/>
                </a:cxn>
                <a:cxn ang="0">
                  <a:pos x="45" y="289"/>
                </a:cxn>
                <a:cxn ang="0">
                  <a:pos x="59" y="268"/>
                </a:cxn>
                <a:cxn ang="0">
                  <a:pos x="67" y="259"/>
                </a:cxn>
                <a:cxn ang="0">
                  <a:pos x="127" y="200"/>
                </a:cxn>
                <a:cxn ang="0">
                  <a:pos x="145" y="180"/>
                </a:cxn>
                <a:cxn ang="0">
                  <a:pos x="177" y="136"/>
                </a:cxn>
                <a:cxn ang="0">
                  <a:pos x="211" y="95"/>
                </a:cxn>
                <a:cxn ang="0">
                  <a:pos x="228" y="75"/>
                </a:cxn>
                <a:cxn ang="0">
                  <a:pos x="259" y="33"/>
                </a:cxn>
                <a:cxn ang="0">
                  <a:pos x="272" y="10"/>
                </a:cxn>
                <a:cxn ang="0">
                  <a:pos x="273" y="4"/>
                </a:cxn>
                <a:cxn ang="0">
                  <a:pos x="266" y="0"/>
                </a:cxn>
                <a:cxn ang="0">
                  <a:pos x="263" y="4"/>
                </a:cxn>
              </a:cxnLst>
              <a:rect l="0" t="0" r="r" b="b"/>
              <a:pathLst>
                <a:path w="273" h="326">
                  <a:moveTo>
                    <a:pt x="263" y="4"/>
                  </a:moveTo>
                  <a:lnTo>
                    <a:pt x="263" y="4"/>
                  </a:lnTo>
                  <a:lnTo>
                    <a:pt x="249" y="28"/>
                  </a:lnTo>
                  <a:lnTo>
                    <a:pt x="232" y="51"/>
                  </a:lnTo>
                  <a:lnTo>
                    <a:pt x="215" y="74"/>
                  </a:lnTo>
                  <a:lnTo>
                    <a:pt x="195" y="95"/>
                  </a:lnTo>
                  <a:lnTo>
                    <a:pt x="195" y="95"/>
                  </a:lnTo>
                  <a:lnTo>
                    <a:pt x="186" y="105"/>
                  </a:lnTo>
                  <a:lnTo>
                    <a:pt x="177" y="115"/>
                  </a:lnTo>
                  <a:lnTo>
                    <a:pt x="160" y="139"/>
                  </a:lnTo>
                  <a:lnTo>
                    <a:pt x="143" y="163"/>
                  </a:lnTo>
                  <a:lnTo>
                    <a:pt x="124" y="186"/>
                  </a:lnTo>
                  <a:lnTo>
                    <a:pt x="124" y="186"/>
                  </a:lnTo>
                  <a:lnTo>
                    <a:pt x="107" y="204"/>
                  </a:lnTo>
                  <a:lnTo>
                    <a:pt x="89" y="223"/>
                  </a:lnTo>
                  <a:lnTo>
                    <a:pt x="52" y="257"/>
                  </a:lnTo>
                  <a:lnTo>
                    <a:pt x="52" y="257"/>
                  </a:lnTo>
                  <a:lnTo>
                    <a:pt x="43" y="267"/>
                  </a:lnTo>
                  <a:lnTo>
                    <a:pt x="37" y="279"/>
                  </a:lnTo>
                  <a:lnTo>
                    <a:pt x="29" y="289"/>
                  </a:lnTo>
                  <a:lnTo>
                    <a:pt x="25" y="295"/>
                  </a:lnTo>
                  <a:lnTo>
                    <a:pt x="20" y="299"/>
                  </a:lnTo>
                  <a:lnTo>
                    <a:pt x="20" y="299"/>
                  </a:lnTo>
                  <a:lnTo>
                    <a:pt x="8" y="306"/>
                  </a:lnTo>
                  <a:lnTo>
                    <a:pt x="4" y="312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19"/>
                  </a:lnTo>
                  <a:lnTo>
                    <a:pt x="0" y="322"/>
                  </a:lnTo>
                  <a:lnTo>
                    <a:pt x="3" y="326"/>
                  </a:lnTo>
                  <a:lnTo>
                    <a:pt x="5" y="326"/>
                  </a:lnTo>
                  <a:lnTo>
                    <a:pt x="7" y="326"/>
                  </a:lnTo>
                  <a:lnTo>
                    <a:pt x="8" y="326"/>
                  </a:lnTo>
                  <a:lnTo>
                    <a:pt x="9" y="323"/>
                  </a:lnTo>
                  <a:lnTo>
                    <a:pt x="9" y="323"/>
                  </a:lnTo>
                  <a:lnTo>
                    <a:pt x="12" y="319"/>
                  </a:lnTo>
                  <a:lnTo>
                    <a:pt x="14" y="316"/>
                  </a:lnTo>
                  <a:lnTo>
                    <a:pt x="22" y="310"/>
                  </a:lnTo>
                  <a:lnTo>
                    <a:pt x="30" y="304"/>
                  </a:lnTo>
                  <a:lnTo>
                    <a:pt x="38" y="299"/>
                  </a:lnTo>
                  <a:lnTo>
                    <a:pt x="38" y="299"/>
                  </a:lnTo>
                  <a:lnTo>
                    <a:pt x="45" y="289"/>
                  </a:lnTo>
                  <a:lnTo>
                    <a:pt x="51" y="279"/>
                  </a:lnTo>
                  <a:lnTo>
                    <a:pt x="59" y="268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107" y="220"/>
                  </a:lnTo>
                  <a:lnTo>
                    <a:pt x="127" y="20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61" y="159"/>
                  </a:lnTo>
                  <a:lnTo>
                    <a:pt x="177" y="136"/>
                  </a:lnTo>
                  <a:lnTo>
                    <a:pt x="192" y="114"/>
                  </a:lnTo>
                  <a:lnTo>
                    <a:pt x="211" y="95"/>
                  </a:lnTo>
                  <a:lnTo>
                    <a:pt x="211" y="95"/>
                  </a:lnTo>
                  <a:lnTo>
                    <a:pt x="228" y="75"/>
                  </a:lnTo>
                  <a:lnTo>
                    <a:pt x="245" y="54"/>
                  </a:lnTo>
                  <a:lnTo>
                    <a:pt x="259" y="33"/>
                  </a:lnTo>
                  <a:lnTo>
                    <a:pt x="272" y="10"/>
                  </a:lnTo>
                  <a:lnTo>
                    <a:pt x="272" y="10"/>
                  </a:lnTo>
                  <a:lnTo>
                    <a:pt x="273" y="7"/>
                  </a:lnTo>
                  <a:lnTo>
                    <a:pt x="273" y="4"/>
                  </a:lnTo>
                  <a:lnTo>
                    <a:pt x="269" y="2"/>
                  </a:lnTo>
                  <a:lnTo>
                    <a:pt x="266" y="0"/>
                  </a:lnTo>
                  <a:lnTo>
                    <a:pt x="264" y="2"/>
                  </a:lnTo>
                  <a:lnTo>
                    <a:pt x="263" y="4"/>
                  </a:lnTo>
                  <a:lnTo>
                    <a:pt x="26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4" name="Freeform 411"/>
            <p:cNvSpPr>
              <a:spLocks/>
            </p:cNvSpPr>
            <p:nvPr/>
          </p:nvSpPr>
          <p:spPr bwMode="auto">
            <a:xfrm>
              <a:off x="6464301" y="1528763"/>
              <a:ext cx="74613" cy="84138"/>
            </a:xfrm>
            <a:custGeom>
              <a:avLst/>
              <a:gdLst/>
              <a:ahLst/>
              <a:cxnLst>
                <a:cxn ang="0">
                  <a:pos x="179" y="1"/>
                </a:cxn>
                <a:cxn ang="0">
                  <a:pos x="179" y="1"/>
                </a:cxn>
                <a:cxn ang="0">
                  <a:pos x="157" y="21"/>
                </a:cxn>
                <a:cxn ang="0">
                  <a:pos x="148" y="30"/>
                </a:cxn>
                <a:cxn ang="0">
                  <a:pos x="138" y="40"/>
                </a:cxn>
                <a:cxn ang="0">
                  <a:pos x="138" y="40"/>
                </a:cxn>
                <a:cxn ang="0">
                  <a:pos x="125" y="55"/>
                </a:cxn>
                <a:cxn ang="0">
                  <a:pos x="111" y="69"/>
                </a:cxn>
                <a:cxn ang="0">
                  <a:pos x="98" y="83"/>
                </a:cxn>
                <a:cxn ang="0">
                  <a:pos x="85" y="98"/>
                </a:cxn>
                <a:cxn ang="0">
                  <a:pos x="85" y="98"/>
                </a:cxn>
                <a:cxn ang="0">
                  <a:pos x="75" y="111"/>
                </a:cxn>
                <a:cxn ang="0">
                  <a:pos x="63" y="123"/>
                </a:cxn>
                <a:cxn ang="0">
                  <a:pos x="40" y="147"/>
                </a:cxn>
                <a:cxn ang="0">
                  <a:pos x="29" y="161"/>
                </a:cxn>
                <a:cxn ang="0">
                  <a:pos x="19" y="174"/>
                </a:cxn>
                <a:cxn ang="0">
                  <a:pos x="8" y="188"/>
                </a:cxn>
                <a:cxn ang="0">
                  <a:pos x="2" y="202"/>
                </a:cxn>
                <a:cxn ang="0">
                  <a:pos x="2" y="202"/>
                </a:cxn>
                <a:cxn ang="0">
                  <a:pos x="0" y="206"/>
                </a:cxn>
                <a:cxn ang="0">
                  <a:pos x="2" y="209"/>
                </a:cxn>
                <a:cxn ang="0">
                  <a:pos x="4" y="210"/>
                </a:cxn>
                <a:cxn ang="0">
                  <a:pos x="8" y="210"/>
                </a:cxn>
                <a:cxn ang="0">
                  <a:pos x="8" y="210"/>
                </a:cxn>
                <a:cxn ang="0">
                  <a:pos x="12" y="210"/>
                </a:cxn>
                <a:cxn ang="0">
                  <a:pos x="15" y="208"/>
                </a:cxn>
                <a:cxn ang="0">
                  <a:pos x="17" y="201"/>
                </a:cxn>
                <a:cxn ang="0">
                  <a:pos x="17" y="201"/>
                </a:cxn>
                <a:cxn ang="0">
                  <a:pos x="17" y="198"/>
                </a:cxn>
                <a:cxn ang="0">
                  <a:pos x="17" y="197"/>
                </a:cxn>
                <a:cxn ang="0">
                  <a:pos x="17" y="197"/>
                </a:cxn>
                <a:cxn ang="0">
                  <a:pos x="25" y="184"/>
                </a:cxn>
                <a:cxn ang="0">
                  <a:pos x="34" y="172"/>
                </a:cxn>
                <a:cxn ang="0">
                  <a:pos x="54" y="150"/>
                </a:cxn>
                <a:cxn ang="0">
                  <a:pos x="75" y="128"/>
                </a:cxn>
                <a:cxn ang="0">
                  <a:pos x="93" y="107"/>
                </a:cxn>
                <a:cxn ang="0">
                  <a:pos x="93" y="107"/>
                </a:cxn>
                <a:cxn ang="0">
                  <a:pos x="117" y="81"/>
                </a:cxn>
                <a:cxn ang="0">
                  <a:pos x="139" y="56"/>
                </a:cxn>
                <a:cxn ang="0">
                  <a:pos x="139" y="56"/>
                </a:cxn>
                <a:cxn ang="0">
                  <a:pos x="152" y="40"/>
                </a:cxn>
                <a:cxn ang="0">
                  <a:pos x="159" y="32"/>
                </a:cxn>
                <a:cxn ang="0">
                  <a:pos x="166" y="26"/>
                </a:cxn>
                <a:cxn ang="0">
                  <a:pos x="166" y="26"/>
                </a:cxn>
                <a:cxn ang="0">
                  <a:pos x="177" y="18"/>
                </a:cxn>
                <a:cxn ang="0">
                  <a:pos x="187" y="9"/>
                </a:cxn>
                <a:cxn ang="0">
                  <a:pos x="187" y="9"/>
                </a:cxn>
                <a:cxn ang="0">
                  <a:pos x="189" y="8"/>
                </a:cxn>
                <a:cxn ang="0">
                  <a:pos x="189" y="5"/>
                </a:cxn>
                <a:cxn ang="0">
                  <a:pos x="187" y="2"/>
                </a:cxn>
                <a:cxn ang="0">
                  <a:pos x="183" y="0"/>
                </a:cxn>
                <a:cxn ang="0">
                  <a:pos x="181" y="0"/>
                </a:cxn>
                <a:cxn ang="0">
                  <a:pos x="179" y="1"/>
                </a:cxn>
                <a:cxn ang="0">
                  <a:pos x="179" y="1"/>
                </a:cxn>
              </a:cxnLst>
              <a:rect l="0" t="0" r="r" b="b"/>
              <a:pathLst>
                <a:path w="189" h="210">
                  <a:moveTo>
                    <a:pt x="179" y="1"/>
                  </a:moveTo>
                  <a:lnTo>
                    <a:pt x="179" y="1"/>
                  </a:lnTo>
                  <a:lnTo>
                    <a:pt x="157" y="21"/>
                  </a:lnTo>
                  <a:lnTo>
                    <a:pt x="148" y="3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25" y="55"/>
                  </a:lnTo>
                  <a:lnTo>
                    <a:pt x="111" y="69"/>
                  </a:lnTo>
                  <a:lnTo>
                    <a:pt x="98" y="83"/>
                  </a:lnTo>
                  <a:lnTo>
                    <a:pt x="85" y="98"/>
                  </a:lnTo>
                  <a:lnTo>
                    <a:pt x="85" y="98"/>
                  </a:lnTo>
                  <a:lnTo>
                    <a:pt x="75" y="111"/>
                  </a:lnTo>
                  <a:lnTo>
                    <a:pt x="63" y="123"/>
                  </a:lnTo>
                  <a:lnTo>
                    <a:pt x="40" y="147"/>
                  </a:lnTo>
                  <a:lnTo>
                    <a:pt x="29" y="161"/>
                  </a:lnTo>
                  <a:lnTo>
                    <a:pt x="19" y="174"/>
                  </a:lnTo>
                  <a:lnTo>
                    <a:pt x="8" y="188"/>
                  </a:lnTo>
                  <a:lnTo>
                    <a:pt x="2" y="202"/>
                  </a:lnTo>
                  <a:lnTo>
                    <a:pt x="2" y="202"/>
                  </a:lnTo>
                  <a:lnTo>
                    <a:pt x="0" y="206"/>
                  </a:lnTo>
                  <a:lnTo>
                    <a:pt x="2" y="209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8" y="210"/>
                  </a:lnTo>
                  <a:lnTo>
                    <a:pt x="12" y="210"/>
                  </a:lnTo>
                  <a:lnTo>
                    <a:pt x="15" y="208"/>
                  </a:lnTo>
                  <a:lnTo>
                    <a:pt x="17" y="201"/>
                  </a:lnTo>
                  <a:lnTo>
                    <a:pt x="17" y="201"/>
                  </a:lnTo>
                  <a:lnTo>
                    <a:pt x="17" y="198"/>
                  </a:lnTo>
                  <a:lnTo>
                    <a:pt x="17" y="197"/>
                  </a:lnTo>
                  <a:lnTo>
                    <a:pt x="17" y="197"/>
                  </a:lnTo>
                  <a:lnTo>
                    <a:pt x="25" y="184"/>
                  </a:lnTo>
                  <a:lnTo>
                    <a:pt x="34" y="172"/>
                  </a:lnTo>
                  <a:lnTo>
                    <a:pt x="54" y="150"/>
                  </a:lnTo>
                  <a:lnTo>
                    <a:pt x="75" y="128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117" y="81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52" y="40"/>
                  </a:lnTo>
                  <a:lnTo>
                    <a:pt x="159" y="32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77" y="18"/>
                  </a:lnTo>
                  <a:lnTo>
                    <a:pt x="187" y="9"/>
                  </a:lnTo>
                  <a:lnTo>
                    <a:pt x="187" y="9"/>
                  </a:lnTo>
                  <a:lnTo>
                    <a:pt x="189" y="8"/>
                  </a:lnTo>
                  <a:lnTo>
                    <a:pt x="189" y="5"/>
                  </a:lnTo>
                  <a:lnTo>
                    <a:pt x="187" y="2"/>
                  </a:lnTo>
                  <a:lnTo>
                    <a:pt x="183" y="0"/>
                  </a:lnTo>
                  <a:lnTo>
                    <a:pt x="181" y="0"/>
                  </a:lnTo>
                  <a:lnTo>
                    <a:pt x="179" y="1"/>
                  </a:lnTo>
                  <a:lnTo>
                    <a:pt x="1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5" name="Freeform 412"/>
            <p:cNvSpPr>
              <a:spLocks/>
            </p:cNvSpPr>
            <p:nvPr/>
          </p:nvSpPr>
          <p:spPr bwMode="auto">
            <a:xfrm>
              <a:off x="6499226" y="1565275"/>
              <a:ext cx="44450" cy="63500"/>
            </a:xfrm>
            <a:custGeom>
              <a:avLst/>
              <a:gdLst/>
              <a:ahLst/>
              <a:cxnLst>
                <a:cxn ang="0">
                  <a:pos x="102" y="4"/>
                </a:cxn>
                <a:cxn ang="0">
                  <a:pos x="102" y="4"/>
                </a:cxn>
                <a:cxn ang="0">
                  <a:pos x="99" y="12"/>
                </a:cxn>
                <a:cxn ang="0">
                  <a:pos x="95" y="21"/>
                </a:cxn>
                <a:cxn ang="0">
                  <a:pos x="83" y="37"/>
                </a:cxn>
                <a:cxn ang="0">
                  <a:pos x="70" y="51"/>
                </a:cxn>
                <a:cxn ang="0">
                  <a:pos x="58" y="64"/>
                </a:cxn>
                <a:cxn ang="0">
                  <a:pos x="58" y="64"/>
                </a:cxn>
                <a:cxn ang="0">
                  <a:pos x="52" y="72"/>
                </a:cxn>
                <a:cxn ang="0">
                  <a:pos x="47" y="81"/>
                </a:cxn>
                <a:cxn ang="0">
                  <a:pos x="36" y="100"/>
                </a:cxn>
                <a:cxn ang="0">
                  <a:pos x="36" y="100"/>
                </a:cxn>
                <a:cxn ang="0">
                  <a:pos x="19" y="126"/>
                </a:cxn>
                <a:cxn ang="0">
                  <a:pos x="1" y="151"/>
                </a:cxn>
                <a:cxn ang="0">
                  <a:pos x="1" y="151"/>
                </a:cxn>
                <a:cxn ang="0">
                  <a:pos x="0" y="152"/>
                </a:cxn>
                <a:cxn ang="0">
                  <a:pos x="0" y="155"/>
                </a:cxn>
                <a:cxn ang="0">
                  <a:pos x="1" y="158"/>
                </a:cxn>
                <a:cxn ang="0">
                  <a:pos x="4" y="160"/>
                </a:cxn>
                <a:cxn ang="0">
                  <a:pos x="5" y="160"/>
                </a:cxn>
                <a:cxn ang="0">
                  <a:pos x="7" y="160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24" y="135"/>
                </a:cxn>
                <a:cxn ang="0">
                  <a:pos x="39" y="111"/>
                </a:cxn>
                <a:cxn ang="0">
                  <a:pos x="55" y="88"/>
                </a:cxn>
                <a:cxn ang="0">
                  <a:pos x="62" y="77"/>
                </a:cxn>
                <a:cxn ang="0">
                  <a:pos x="72" y="67"/>
                </a:cxn>
                <a:cxn ang="0">
                  <a:pos x="72" y="67"/>
                </a:cxn>
                <a:cxn ang="0">
                  <a:pos x="83" y="54"/>
                </a:cxn>
                <a:cxn ang="0">
                  <a:pos x="95" y="39"/>
                </a:cxn>
                <a:cxn ang="0">
                  <a:pos x="106" y="24"/>
                </a:cxn>
                <a:cxn ang="0">
                  <a:pos x="110" y="16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3" y="5"/>
                </a:cxn>
                <a:cxn ang="0">
                  <a:pos x="112" y="3"/>
                </a:cxn>
                <a:cxn ang="0">
                  <a:pos x="110" y="0"/>
                </a:cxn>
                <a:cxn ang="0">
                  <a:pos x="106" y="0"/>
                </a:cxn>
                <a:cxn ang="0">
                  <a:pos x="103" y="2"/>
                </a:cxn>
                <a:cxn ang="0">
                  <a:pos x="102" y="4"/>
                </a:cxn>
                <a:cxn ang="0">
                  <a:pos x="102" y="4"/>
                </a:cxn>
              </a:cxnLst>
              <a:rect l="0" t="0" r="r" b="b"/>
              <a:pathLst>
                <a:path w="113" h="160">
                  <a:moveTo>
                    <a:pt x="102" y="4"/>
                  </a:moveTo>
                  <a:lnTo>
                    <a:pt x="102" y="4"/>
                  </a:lnTo>
                  <a:lnTo>
                    <a:pt x="99" y="12"/>
                  </a:lnTo>
                  <a:lnTo>
                    <a:pt x="95" y="21"/>
                  </a:lnTo>
                  <a:lnTo>
                    <a:pt x="83" y="37"/>
                  </a:lnTo>
                  <a:lnTo>
                    <a:pt x="70" y="51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2" y="72"/>
                  </a:lnTo>
                  <a:lnTo>
                    <a:pt x="47" y="81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19" y="126"/>
                  </a:lnTo>
                  <a:lnTo>
                    <a:pt x="1" y="151"/>
                  </a:lnTo>
                  <a:lnTo>
                    <a:pt x="1" y="151"/>
                  </a:lnTo>
                  <a:lnTo>
                    <a:pt x="0" y="152"/>
                  </a:lnTo>
                  <a:lnTo>
                    <a:pt x="0" y="155"/>
                  </a:lnTo>
                  <a:lnTo>
                    <a:pt x="1" y="158"/>
                  </a:lnTo>
                  <a:lnTo>
                    <a:pt x="4" y="160"/>
                  </a:lnTo>
                  <a:lnTo>
                    <a:pt x="5" y="160"/>
                  </a:lnTo>
                  <a:lnTo>
                    <a:pt x="7" y="160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24" y="135"/>
                  </a:lnTo>
                  <a:lnTo>
                    <a:pt x="39" y="111"/>
                  </a:lnTo>
                  <a:lnTo>
                    <a:pt x="55" y="88"/>
                  </a:lnTo>
                  <a:lnTo>
                    <a:pt x="62" y="7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83" y="54"/>
                  </a:lnTo>
                  <a:lnTo>
                    <a:pt x="95" y="39"/>
                  </a:lnTo>
                  <a:lnTo>
                    <a:pt x="106" y="24"/>
                  </a:lnTo>
                  <a:lnTo>
                    <a:pt x="110" y="16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5"/>
                  </a:lnTo>
                  <a:lnTo>
                    <a:pt x="112" y="3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2"/>
                  </a:lnTo>
                  <a:lnTo>
                    <a:pt x="102" y="4"/>
                  </a:lnTo>
                  <a:lnTo>
                    <a:pt x="10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6" name="Freeform 413"/>
            <p:cNvSpPr>
              <a:spLocks/>
            </p:cNvSpPr>
            <p:nvPr/>
          </p:nvSpPr>
          <p:spPr bwMode="auto">
            <a:xfrm>
              <a:off x="6569076" y="1401763"/>
              <a:ext cx="100013" cy="104775"/>
            </a:xfrm>
            <a:custGeom>
              <a:avLst/>
              <a:gdLst/>
              <a:ahLst/>
              <a:cxnLst>
                <a:cxn ang="0">
                  <a:pos x="242" y="2"/>
                </a:cxn>
                <a:cxn ang="0">
                  <a:pos x="242" y="2"/>
                </a:cxn>
                <a:cxn ang="0">
                  <a:pos x="207" y="30"/>
                </a:cxn>
                <a:cxn ang="0">
                  <a:pos x="172" y="59"/>
                </a:cxn>
                <a:cxn ang="0">
                  <a:pos x="138" y="89"/>
                </a:cxn>
                <a:cxn ang="0">
                  <a:pos x="105" y="122"/>
                </a:cxn>
                <a:cxn ang="0">
                  <a:pos x="105" y="122"/>
                </a:cxn>
                <a:cxn ang="0">
                  <a:pos x="89" y="136"/>
                </a:cxn>
                <a:cxn ang="0">
                  <a:pos x="73" y="152"/>
                </a:cxn>
                <a:cxn ang="0">
                  <a:pos x="58" y="166"/>
                </a:cxn>
                <a:cxn ang="0">
                  <a:pos x="43" y="181"/>
                </a:cxn>
                <a:cxn ang="0">
                  <a:pos x="43" y="181"/>
                </a:cxn>
                <a:cxn ang="0">
                  <a:pos x="37" y="190"/>
                </a:cxn>
                <a:cxn ang="0">
                  <a:pos x="30" y="198"/>
                </a:cxn>
                <a:cxn ang="0">
                  <a:pos x="20" y="216"/>
                </a:cxn>
                <a:cxn ang="0">
                  <a:pos x="2" y="255"/>
                </a:cxn>
                <a:cxn ang="0">
                  <a:pos x="2" y="255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3" y="263"/>
                </a:cxn>
                <a:cxn ang="0">
                  <a:pos x="7" y="263"/>
                </a:cxn>
                <a:cxn ang="0">
                  <a:pos x="9" y="263"/>
                </a:cxn>
                <a:cxn ang="0">
                  <a:pos x="11" y="261"/>
                </a:cxn>
                <a:cxn ang="0">
                  <a:pos x="11" y="261"/>
                </a:cxn>
                <a:cxn ang="0">
                  <a:pos x="29" y="224"/>
                </a:cxn>
                <a:cxn ang="0">
                  <a:pos x="39" y="206"/>
                </a:cxn>
                <a:cxn ang="0">
                  <a:pos x="51" y="189"/>
                </a:cxn>
                <a:cxn ang="0">
                  <a:pos x="51" y="189"/>
                </a:cxn>
                <a:cxn ang="0">
                  <a:pos x="66" y="174"/>
                </a:cxn>
                <a:cxn ang="0">
                  <a:pos x="81" y="159"/>
                </a:cxn>
                <a:cxn ang="0">
                  <a:pos x="97" y="145"/>
                </a:cxn>
                <a:cxn ang="0">
                  <a:pos x="113" y="130"/>
                </a:cxn>
                <a:cxn ang="0">
                  <a:pos x="113" y="130"/>
                </a:cxn>
                <a:cxn ang="0">
                  <a:pos x="144" y="98"/>
                </a:cxn>
                <a:cxn ang="0">
                  <a:pos x="178" y="68"/>
                </a:cxn>
                <a:cxn ang="0">
                  <a:pos x="213" y="40"/>
                </a:cxn>
                <a:cxn ang="0">
                  <a:pos x="249" y="12"/>
                </a:cxn>
                <a:cxn ang="0">
                  <a:pos x="249" y="12"/>
                </a:cxn>
                <a:cxn ang="0">
                  <a:pos x="250" y="9"/>
                </a:cxn>
                <a:cxn ang="0">
                  <a:pos x="251" y="8"/>
                </a:cxn>
                <a:cxn ang="0">
                  <a:pos x="250" y="3"/>
                </a:cxn>
                <a:cxn ang="0">
                  <a:pos x="249" y="2"/>
                </a:cxn>
                <a:cxn ang="0">
                  <a:pos x="247" y="2"/>
                </a:cxn>
                <a:cxn ang="0">
                  <a:pos x="245" y="0"/>
                </a:cxn>
                <a:cxn ang="0">
                  <a:pos x="242" y="2"/>
                </a:cxn>
                <a:cxn ang="0">
                  <a:pos x="242" y="2"/>
                </a:cxn>
              </a:cxnLst>
              <a:rect l="0" t="0" r="r" b="b"/>
              <a:pathLst>
                <a:path w="251" h="263">
                  <a:moveTo>
                    <a:pt x="242" y="2"/>
                  </a:moveTo>
                  <a:lnTo>
                    <a:pt x="242" y="2"/>
                  </a:lnTo>
                  <a:lnTo>
                    <a:pt x="207" y="30"/>
                  </a:lnTo>
                  <a:lnTo>
                    <a:pt x="172" y="59"/>
                  </a:lnTo>
                  <a:lnTo>
                    <a:pt x="138" y="89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89" y="136"/>
                  </a:lnTo>
                  <a:lnTo>
                    <a:pt x="73" y="152"/>
                  </a:lnTo>
                  <a:lnTo>
                    <a:pt x="58" y="166"/>
                  </a:lnTo>
                  <a:lnTo>
                    <a:pt x="43" y="181"/>
                  </a:lnTo>
                  <a:lnTo>
                    <a:pt x="43" y="181"/>
                  </a:lnTo>
                  <a:lnTo>
                    <a:pt x="37" y="190"/>
                  </a:lnTo>
                  <a:lnTo>
                    <a:pt x="30" y="198"/>
                  </a:lnTo>
                  <a:lnTo>
                    <a:pt x="20" y="216"/>
                  </a:lnTo>
                  <a:lnTo>
                    <a:pt x="2" y="255"/>
                  </a:lnTo>
                  <a:lnTo>
                    <a:pt x="2" y="255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3" y="263"/>
                  </a:lnTo>
                  <a:lnTo>
                    <a:pt x="7" y="263"/>
                  </a:lnTo>
                  <a:lnTo>
                    <a:pt x="9" y="263"/>
                  </a:lnTo>
                  <a:lnTo>
                    <a:pt x="11" y="261"/>
                  </a:lnTo>
                  <a:lnTo>
                    <a:pt x="11" y="261"/>
                  </a:lnTo>
                  <a:lnTo>
                    <a:pt x="29" y="224"/>
                  </a:lnTo>
                  <a:lnTo>
                    <a:pt x="39" y="206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66" y="174"/>
                  </a:lnTo>
                  <a:lnTo>
                    <a:pt x="81" y="159"/>
                  </a:lnTo>
                  <a:lnTo>
                    <a:pt x="97" y="145"/>
                  </a:lnTo>
                  <a:lnTo>
                    <a:pt x="113" y="130"/>
                  </a:lnTo>
                  <a:lnTo>
                    <a:pt x="113" y="130"/>
                  </a:lnTo>
                  <a:lnTo>
                    <a:pt x="144" y="98"/>
                  </a:lnTo>
                  <a:lnTo>
                    <a:pt x="178" y="68"/>
                  </a:lnTo>
                  <a:lnTo>
                    <a:pt x="213" y="40"/>
                  </a:lnTo>
                  <a:lnTo>
                    <a:pt x="249" y="12"/>
                  </a:lnTo>
                  <a:lnTo>
                    <a:pt x="249" y="12"/>
                  </a:lnTo>
                  <a:lnTo>
                    <a:pt x="250" y="9"/>
                  </a:lnTo>
                  <a:lnTo>
                    <a:pt x="251" y="8"/>
                  </a:lnTo>
                  <a:lnTo>
                    <a:pt x="250" y="3"/>
                  </a:lnTo>
                  <a:lnTo>
                    <a:pt x="249" y="2"/>
                  </a:lnTo>
                  <a:lnTo>
                    <a:pt x="247" y="2"/>
                  </a:lnTo>
                  <a:lnTo>
                    <a:pt x="24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7" name="Freeform 414"/>
            <p:cNvSpPr>
              <a:spLocks/>
            </p:cNvSpPr>
            <p:nvPr/>
          </p:nvSpPr>
          <p:spPr bwMode="auto">
            <a:xfrm>
              <a:off x="6553201" y="1406525"/>
              <a:ext cx="206375" cy="217488"/>
            </a:xfrm>
            <a:custGeom>
              <a:avLst/>
              <a:gdLst/>
              <a:ahLst/>
              <a:cxnLst>
                <a:cxn ang="0">
                  <a:pos x="511" y="1"/>
                </a:cxn>
                <a:cxn ang="0">
                  <a:pos x="497" y="8"/>
                </a:cxn>
                <a:cxn ang="0">
                  <a:pos x="484" y="18"/>
                </a:cxn>
                <a:cxn ang="0">
                  <a:pos x="460" y="42"/>
                </a:cxn>
                <a:cxn ang="0">
                  <a:pos x="442" y="56"/>
                </a:cxn>
                <a:cxn ang="0">
                  <a:pos x="408" y="86"/>
                </a:cxn>
                <a:cxn ang="0">
                  <a:pos x="391" y="103"/>
                </a:cxn>
                <a:cxn ang="0">
                  <a:pos x="358" y="143"/>
                </a:cxn>
                <a:cxn ang="0">
                  <a:pos x="327" y="183"/>
                </a:cxn>
                <a:cxn ang="0">
                  <a:pos x="292" y="222"/>
                </a:cxn>
                <a:cxn ang="0">
                  <a:pos x="254" y="262"/>
                </a:cxn>
                <a:cxn ang="0">
                  <a:pos x="191" y="334"/>
                </a:cxn>
                <a:cxn ang="0">
                  <a:pos x="131" y="408"/>
                </a:cxn>
                <a:cxn ang="0">
                  <a:pos x="114" y="430"/>
                </a:cxn>
                <a:cxn ang="0">
                  <a:pos x="76" y="472"/>
                </a:cxn>
                <a:cxn ang="0">
                  <a:pos x="55" y="489"/>
                </a:cxn>
                <a:cxn ang="0">
                  <a:pos x="48" y="494"/>
                </a:cxn>
                <a:cxn ang="0">
                  <a:pos x="29" y="515"/>
                </a:cxn>
                <a:cxn ang="0">
                  <a:pos x="9" y="534"/>
                </a:cxn>
                <a:cxn ang="0">
                  <a:pos x="3" y="538"/>
                </a:cxn>
                <a:cxn ang="0">
                  <a:pos x="0" y="540"/>
                </a:cxn>
                <a:cxn ang="0">
                  <a:pos x="1" y="547"/>
                </a:cxn>
                <a:cxn ang="0">
                  <a:pos x="16" y="548"/>
                </a:cxn>
                <a:cxn ang="0">
                  <a:pos x="20" y="548"/>
                </a:cxn>
                <a:cxn ang="0">
                  <a:pos x="22" y="541"/>
                </a:cxn>
                <a:cxn ang="0">
                  <a:pos x="21" y="539"/>
                </a:cxn>
                <a:cxn ang="0">
                  <a:pos x="37" y="521"/>
                </a:cxn>
                <a:cxn ang="0">
                  <a:pos x="54" y="504"/>
                </a:cxn>
                <a:cxn ang="0">
                  <a:pos x="71" y="490"/>
                </a:cxn>
                <a:cxn ang="0">
                  <a:pos x="114" y="447"/>
                </a:cxn>
                <a:cxn ang="0">
                  <a:pos x="129" y="429"/>
                </a:cxn>
                <a:cxn ang="0">
                  <a:pos x="156" y="391"/>
                </a:cxn>
                <a:cxn ang="0">
                  <a:pos x="170" y="373"/>
                </a:cxn>
                <a:cxn ang="0">
                  <a:pos x="221" y="313"/>
                </a:cxn>
                <a:cxn ang="0">
                  <a:pos x="239" y="293"/>
                </a:cxn>
                <a:cxn ang="0">
                  <a:pos x="307" y="220"/>
                </a:cxn>
                <a:cxn ang="0">
                  <a:pos x="373" y="144"/>
                </a:cxn>
                <a:cxn ang="0">
                  <a:pos x="387" y="126"/>
                </a:cxn>
                <a:cxn ang="0">
                  <a:pos x="420" y="90"/>
                </a:cxn>
                <a:cxn ang="0">
                  <a:pos x="437" y="75"/>
                </a:cxn>
                <a:cxn ang="0">
                  <a:pos x="481" y="39"/>
                </a:cxn>
                <a:cxn ang="0">
                  <a:pos x="489" y="33"/>
                </a:cxn>
                <a:cxn ang="0">
                  <a:pos x="505" y="17"/>
                </a:cxn>
                <a:cxn ang="0">
                  <a:pos x="514" y="12"/>
                </a:cxn>
                <a:cxn ang="0">
                  <a:pos x="517" y="11"/>
                </a:cxn>
                <a:cxn ang="0">
                  <a:pos x="518" y="5"/>
                </a:cxn>
                <a:cxn ang="0">
                  <a:pos x="514" y="0"/>
                </a:cxn>
                <a:cxn ang="0">
                  <a:pos x="511" y="1"/>
                </a:cxn>
              </a:cxnLst>
              <a:rect l="0" t="0" r="r" b="b"/>
              <a:pathLst>
                <a:path w="518" h="548">
                  <a:moveTo>
                    <a:pt x="511" y="1"/>
                  </a:moveTo>
                  <a:lnTo>
                    <a:pt x="511" y="1"/>
                  </a:lnTo>
                  <a:lnTo>
                    <a:pt x="504" y="4"/>
                  </a:lnTo>
                  <a:lnTo>
                    <a:pt x="497" y="8"/>
                  </a:lnTo>
                  <a:lnTo>
                    <a:pt x="491" y="12"/>
                  </a:lnTo>
                  <a:lnTo>
                    <a:pt x="484" y="18"/>
                  </a:lnTo>
                  <a:lnTo>
                    <a:pt x="472" y="30"/>
                  </a:lnTo>
                  <a:lnTo>
                    <a:pt x="460" y="42"/>
                  </a:lnTo>
                  <a:lnTo>
                    <a:pt x="460" y="42"/>
                  </a:lnTo>
                  <a:lnTo>
                    <a:pt x="442" y="56"/>
                  </a:lnTo>
                  <a:lnTo>
                    <a:pt x="425" y="71"/>
                  </a:lnTo>
                  <a:lnTo>
                    <a:pt x="408" y="86"/>
                  </a:lnTo>
                  <a:lnTo>
                    <a:pt x="391" y="103"/>
                  </a:lnTo>
                  <a:lnTo>
                    <a:pt x="391" y="103"/>
                  </a:lnTo>
                  <a:lnTo>
                    <a:pt x="374" y="123"/>
                  </a:lnTo>
                  <a:lnTo>
                    <a:pt x="358" y="143"/>
                  </a:lnTo>
                  <a:lnTo>
                    <a:pt x="327" y="183"/>
                  </a:lnTo>
                  <a:lnTo>
                    <a:pt x="327" y="183"/>
                  </a:lnTo>
                  <a:lnTo>
                    <a:pt x="310" y="203"/>
                  </a:lnTo>
                  <a:lnTo>
                    <a:pt x="292" y="222"/>
                  </a:lnTo>
                  <a:lnTo>
                    <a:pt x="254" y="262"/>
                  </a:lnTo>
                  <a:lnTo>
                    <a:pt x="254" y="262"/>
                  </a:lnTo>
                  <a:lnTo>
                    <a:pt x="221" y="297"/>
                  </a:lnTo>
                  <a:lnTo>
                    <a:pt x="191" y="334"/>
                  </a:lnTo>
                  <a:lnTo>
                    <a:pt x="161" y="370"/>
                  </a:lnTo>
                  <a:lnTo>
                    <a:pt x="131" y="408"/>
                  </a:lnTo>
                  <a:lnTo>
                    <a:pt x="131" y="408"/>
                  </a:lnTo>
                  <a:lnTo>
                    <a:pt x="114" y="430"/>
                  </a:lnTo>
                  <a:lnTo>
                    <a:pt x="95" y="451"/>
                  </a:lnTo>
                  <a:lnTo>
                    <a:pt x="76" y="472"/>
                  </a:lnTo>
                  <a:lnTo>
                    <a:pt x="65" y="481"/>
                  </a:lnTo>
                  <a:lnTo>
                    <a:pt x="55" y="489"/>
                  </a:lnTo>
                  <a:lnTo>
                    <a:pt x="55" y="489"/>
                  </a:lnTo>
                  <a:lnTo>
                    <a:pt x="48" y="494"/>
                  </a:lnTo>
                  <a:lnTo>
                    <a:pt x="42" y="501"/>
                  </a:lnTo>
                  <a:lnTo>
                    <a:pt x="29" y="515"/>
                  </a:lnTo>
                  <a:lnTo>
                    <a:pt x="17" y="528"/>
                  </a:lnTo>
                  <a:lnTo>
                    <a:pt x="9" y="534"/>
                  </a:lnTo>
                  <a:lnTo>
                    <a:pt x="3" y="538"/>
                  </a:lnTo>
                  <a:lnTo>
                    <a:pt x="3" y="538"/>
                  </a:lnTo>
                  <a:lnTo>
                    <a:pt x="0" y="539"/>
                  </a:lnTo>
                  <a:lnTo>
                    <a:pt x="0" y="540"/>
                  </a:lnTo>
                  <a:lnTo>
                    <a:pt x="0" y="544"/>
                  </a:lnTo>
                  <a:lnTo>
                    <a:pt x="1" y="547"/>
                  </a:lnTo>
                  <a:lnTo>
                    <a:pt x="5" y="548"/>
                  </a:lnTo>
                  <a:lnTo>
                    <a:pt x="16" y="548"/>
                  </a:lnTo>
                  <a:lnTo>
                    <a:pt x="16" y="548"/>
                  </a:lnTo>
                  <a:lnTo>
                    <a:pt x="20" y="548"/>
                  </a:lnTo>
                  <a:lnTo>
                    <a:pt x="21" y="545"/>
                  </a:lnTo>
                  <a:lnTo>
                    <a:pt x="22" y="541"/>
                  </a:lnTo>
                  <a:lnTo>
                    <a:pt x="21" y="539"/>
                  </a:lnTo>
                  <a:lnTo>
                    <a:pt x="21" y="539"/>
                  </a:lnTo>
                  <a:lnTo>
                    <a:pt x="29" y="530"/>
                  </a:lnTo>
                  <a:lnTo>
                    <a:pt x="37" y="521"/>
                  </a:lnTo>
                  <a:lnTo>
                    <a:pt x="44" y="511"/>
                  </a:lnTo>
                  <a:lnTo>
                    <a:pt x="54" y="504"/>
                  </a:lnTo>
                  <a:lnTo>
                    <a:pt x="54" y="504"/>
                  </a:lnTo>
                  <a:lnTo>
                    <a:pt x="71" y="490"/>
                  </a:lnTo>
                  <a:lnTo>
                    <a:pt x="86" y="477"/>
                  </a:lnTo>
                  <a:lnTo>
                    <a:pt x="114" y="447"/>
                  </a:lnTo>
                  <a:lnTo>
                    <a:pt x="114" y="447"/>
                  </a:lnTo>
                  <a:lnTo>
                    <a:pt x="129" y="429"/>
                  </a:lnTo>
                  <a:lnTo>
                    <a:pt x="143" y="411"/>
                  </a:lnTo>
                  <a:lnTo>
                    <a:pt x="156" y="391"/>
                  </a:lnTo>
                  <a:lnTo>
                    <a:pt x="170" y="373"/>
                  </a:lnTo>
                  <a:lnTo>
                    <a:pt x="170" y="373"/>
                  </a:lnTo>
                  <a:lnTo>
                    <a:pt x="204" y="332"/>
                  </a:lnTo>
                  <a:lnTo>
                    <a:pt x="221" y="313"/>
                  </a:lnTo>
                  <a:lnTo>
                    <a:pt x="239" y="293"/>
                  </a:lnTo>
                  <a:lnTo>
                    <a:pt x="239" y="293"/>
                  </a:lnTo>
                  <a:lnTo>
                    <a:pt x="275" y="258"/>
                  </a:lnTo>
                  <a:lnTo>
                    <a:pt x="307" y="220"/>
                  </a:lnTo>
                  <a:lnTo>
                    <a:pt x="341" y="182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87" y="126"/>
                  </a:lnTo>
                  <a:lnTo>
                    <a:pt x="403" y="107"/>
                  </a:lnTo>
                  <a:lnTo>
                    <a:pt x="420" y="90"/>
                  </a:lnTo>
                  <a:lnTo>
                    <a:pt x="437" y="75"/>
                  </a:lnTo>
                  <a:lnTo>
                    <a:pt x="437" y="75"/>
                  </a:lnTo>
                  <a:lnTo>
                    <a:pt x="459" y="56"/>
                  </a:lnTo>
                  <a:lnTo>
                    <a:pt x="481" y="39"/>
                  </a:lnTo>
                  <a:lnTo>
                    <a:pt x="481" y="39"/>
                  </a:lnTo>
                  <a:lnTo>
                    <a:pt x="489" y="33"/>
                  </a:lnTo>
                  <a:lnTo>
                    <a:pt x="497" y="24"/>
                  </a:lnTo>
                  <a:lnTo>
                    <a:pt x="505" y="17"/>
                  </a:lnTo>
                  <a:lnTo>
                    <a:pt x="509" y="13"/>
                  </a:lnTo>
                  <a:lnTo>
                    <a:pt x="514" y="12"/>
                  </a:lnTo>
                  <a:lnTo>
                    <a:pt x="514" y="12"/>
                  </a:lnTo>
                  <a:lnTo>
                    <a:pt x="517" y="11"/>
                  </a:lnTo>
                  <a:lnTo>
                    <a:pt x="518" y="9"/>
                  </a:lnTo>
                  <a:lnTo>
                    <a:pt x="518" y="5"/>
                  </a:lnTo>
                  <a:lnTo>
                    <a:pt x="515" y="1"/>
                  </a:lnTo>
                  <a:lnTo>
                    <a:pt x="514" y="0"/>
                  </a:lnTo>
                  <a:lnTo>
                    <a:pt x="511" y="1"/>
                  </a:lnTo>
                  <a:lnTo>
                    <a:pt x="5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8" name="Freeform 415"/>
            <p:cNvSpPr>
              <a:spLocks/>
            </p:cNvSpPr>
            <p:nvPr/>
          </p:nvSpPr>
          <p:spPr bwMode="auto">
            <a:xfrm>
              <a:off x="6648451" y="1455738"/>
              <a:ext cx="138113" cy="166688"/>
            </a:xfrm>
            <a:custGeom>
              <a:avLst/>
              <a:gdLst/>
              <a:ahLst/>
              <a:cxnLst>
                <a:cxn ang="0">
                  <a:pos x="338" y="4"/>
                </a:cxn>
                <a:cxn ang="0">
                  <a:pos x="338" y="4"/>
                </a:cxn>
                <a:cxn ang="0">
                  <a:pos x="329" y="18"/>
                </a:cxn>
                <a:cxn ang="0">
                  <a:pos x="318" y="31"/>
                </a:cxn>
                <a:cxn ang="0">
                  <a:pos x="297" y="57"/>
                </a:cxn>
                <a:cxn ang="0">
                  <a:pos x="274" y="83"/>
                </a:cxn>
                <a:cxn ang="0">
                  <a:pos x="252" y="108"/>
                </a:cxn>
                <a:cxn ang="0">
                  <a:pos x="252" y="108"/>
                </a:cxn>
                <a:cxn ang="0">
                  <a:pos x="206" y="162"/>
                </a:cxn>
                <a:cxn ang="0">
                  <a:pos x="160" y="217"/>
                </a:cxn>
                <a:cxn ang="0">
                  <a:pos x="160" y="217"/>
                </a:cxn>
                <a:cxn ang="0">
                  <a:pos x="70" y="329"/>
                </a:cxn>
                <a:cxn ang="0">
                  <a:pos x="70" y="329"/>
                </a:cxn>
                <a:cxn ang="0">
                  <a:pos x="61" y="338"/>
                </a:cxn>
                <a:cxn ang="0">
                  <a:pos x="50" y="349"/>
                </a:cxn>
                <a:cxn ang="0">
                  <a:pos x="40" y="359"/>
                </a:cxn>
                <a:cxn ang="0">
                  <a:pos x="37" y="364"/>
                </a:cxn>
                <a:cxn ang="0">
                  <a:pos x="34" y="370"/>
                </a:cxn>
                <a:cxn ang="0">
                  <a:pos x="34" y="370"/>
                </a:cxn>
                <a:cxn ang="0">
                  <a:pos x="33" y="375"/>
                </a:cxn>
                <a:cxn ang="0">
                  <a:pos x="29" y="380"/>
                </a:cxn>
                <a:cxn ang="0">
                  <a:pos x="21" y="389"/>
                </a:cxn>
                <a:cxn ang="0">
                  <a:pos x="11" y="398"/>
                </a:cxn>
                <a:cxn ang="0">
                  <a:pos x="2" y="408"/>
                </a:cxn>
                <a:cxn ang="0">
                  <a:pos x="2" y="408"/>
                </a:cxn>
                <a:cxn ang="0">
                  <a:pos x="0" y="409"/>
                </a:cxn>
                <a:cxn ang="0">
                  <a:pos x="0" y="412"/>
                </a:cxn>
                <a:cxn ang="0">
                  <a:pos x="0" y="413"/>
                </a:cxn>
                <a:cxn ang="0">
                  <a:pos x="2" y="414"/>
                </a:cxn>
                <a:cxn ang="0">
                  <a:pos x="6" y="417"/>
                </a:cxn>
                <a:cxn ang="0">
                  <a:pos x="7" y="417"/>
                </a:cxn>
                <a:cxn ang="0">
                  <a:pos x="10" y="415"/>
                </a:cxn>
                <a:cxn ang="0">
                  <a:pos x="10" y="415"/>
                </a:cxn>
                <a:cxn ang="0">
                  <a:pos x="24" y="402"/>
                </a:cxn>
                <a:cxn ang="0">
                  <a:pos x="38" y="391"/>
                </a:cxn>
                <a:cxn ang="0">
                  <a:pos x="38" y="391"/>
                </a:cxn>
                <a:cxn ang="0">
                  <a:pos x="40" y="388"/>
                </a:cxn>
                <a:cxn ang="0">
                  <a:pos x="42" y="385"/>
                </a:cxn>
                <a:cxn ang="0">
                  <a:pos x="45" y="379"/>
                </a:cxn>
                <a:cxn ang="0">
                  <a:pos x="45" y="379"/>
                </a:cxn>
                <a:cxn ang="0">
                  <a:pos x="49" y="371"/>
                </a:cxn>
                <a:cxn ang="0">
                  <a:pos x="54" y="364"/>
                </a:cxn>
                <a:cxn ang="0">
                  <a:pos x="64" y="353"/>
                </a:cxn>
                <a:cxn ang="0">
                  <a:pos x="64" y="353"/>
                </a:cxn>
                <a:cxn ang="0">
                  <a:pos x="89" y="323"/>
                </a:cxn>
                <a:cxn ang="0">
                  <a:pos x="113" y="293"/>
                </a:cxn>
                <a:cxn ang="0">
                  <a:pos x="161" y="232"/>
                </a:cxn>
                <a:cxn ang="0">
                  <a:pos x="161" y="232"/>
                </a:cxn>
                <a:cxn ang="0">
                  <a:pos x="210" y="175"/>
                </a:cxn>
                <a:cxn ang="0">
                  <a:pos x="259" y="117"/>
                </a:cxn>
                <a:cxn ang="0">
                  <a:pos x="259" y="117"/>
                </a:cxn>
                <a:cxn ang="0">
                  <a:pos x="306" y="65"/>
                </a:cxn>
                <a:cxn ang="0">
                  <a:pos x="329" y="38"/>
                </a:cxn>
                <a:cxn ang="0">
                  <a:pos x="338" y="23"/>
                </a:cxn>
                <a:cxn ang="0">
                  <a:pos x="347" y="9"/>
                </a:cxn>
                <a:cxn ang="0">
                  <a:pos x="347" y="9"/>
                </a:cxn>
                <a:cxn ang="0">
                  <a:pos x="348" y="6"/>
                </a:cxn>
                <a:cxn ang="0">
                  <a:pos x="348" y="4"/>
                </a:cxn>
                <a:cxn ang="0">
                  <a:pos x="346" y="1"/>
                </a:cxn>
                <a:cxn ang="0">
                  <a:pos x="342" y="0"/>
                </a:cxn>
                <a:cxn ang="0">
                  <a:pos x="339" y="1"/>
                </a:cxn>
                <a:cxn ang="0">
                  <a:pos x="338" y="4"/>
                </a:cxn>
                <a:cxn ang="0">
                  <a:pos x="338" y="4"/>
                </a:cxn>
              </a:cxnLst>
              <a:rect l="0" t="0" r="r" b="b"/>
              <a:pathLst>
                <a:path w="348" h="417">
                  <a:moveTo>
                    <a:pt x="338" y="4"/>
                  </a:moveTo>
                  <a:lnTo>
                    <a:pt x="338" y="4"/>
                  </a:lnTo>
                  <a:lnTo>
                    <a:pt x="329" y="18"/>
                  </a:lnTo>
                  <a:lnTo>
                    <a:pt x="318" y="31"/>
                  </a:lnTo>
                  <a:lnTo>
                    <a:pt x="297" y="57"/>
                  </a:lnTo>
                  <a:lnTo>
                    <a:pt x="274" y="83"/>
                  </a:lnTo>
                  <a:lnTo>
                    <a:pt x="252" y="108"/>
                  </a:lnTo>
                  <a:lnTo>
                    <a:pt x="252" y="108"/>
                  </a:lnTo>
                  <a:lnTo>
                    <a:pt x="206" y="162"/>
                  </a:lnTo>
                  <a:lnTo>
                    <a:pt x="160" y="217"/>
                  </a:lnTo>
                  <a:lnTo>
                    <a:pt x="160" y="217"/>
                  </a:lnTo>
                  <a:lnTo>
                    <a:pt x="70" y="329"/>
                  </a:lnTo>
                  <a:lnTo>
                    <a:pt x="70" y="329"/>
                  </a:lnTo>
                  <a:lnTo>
                    <a:pt x="61" y="338"/>
                  </a:lnTo>
                  <a:lnTo>
                    <a:pt x="50" y="349"/>
                  </a:lnTo>
                  <a:lnTo>
                    <a:pt x="40" y="359"/>
                  </a:lnTo>
                  <a:lnTo>
                    <a:pt x="37" y="364"/>
                  </a:lnTo>
                  <a:lnTo>
                    <a:pt x="34" y="370"/>
                  </a:lnTo>
                  <a:lnTo>
                    <a:pt x="34" y="370"/>
                  </a:lnTo>
                  <a:lnTo>
                    <a:pt x="33" y="375"/>
                  </a:lnTo>
                  <a:lnTo>
                    <a:pt x="29" y="380"/>
                  </a:lnTo>
                  <a:lnTo>
                    <a:pt x="21" y="389"/>
                  </a:lnTo>
                  <a:lnTo>
                    <a:pt x="11" y="398"/>
                  </a:lnTo>
                  <a:lnTo>
                    <a:pt x="2" y="408"/>
                  </a:lnTo>
                  <a:lnTo>
                    <a:pt x="2" y="408"/>
                  </a:lnTo>
                  <a:lnTo>
                    <a:pt x="0" y="409"/>
                  </a:lnTo>
                  <a:lnTo>
                    <a:pt x="0" y="412"/>
                  </a:lnTo>
                  <a:lnTo>
                    <a:pt x="0" y="413"/>
                  </a:lnTo>
                  <a:lnTo>
                    <a:pt x="2" y="414"/>
                  </a:lnTo>
                  <a:lnTo>
                    <a:pt x="6" y="417"/>
                  </a:lnTo>
                  <a:lnTo>
                    <a:pt x="7" y="417"/>
                  </a:lnTo>
                  <a:lnTo>
                    <a:pt x="10" y="415"/>
                  </a:lnTo>
                  <a:lnTo>
                    <a:pt x="10" y="415"/>
                  </a:lnTo>
                  <a:lnTo>
                    <a:pt x="24" y="402"/>
                  </a:lnTo>
                  <a:lnTo>
                    <a:pt x="38" y="391"/>
                  </a:lnTo>
                  <a:lnTo>
                    <a:pt x="38" y="391"/>
                  </a:lnTo>
                  <a:lnTo>
                    <a:pt x="40" y="388"/>
                  </a:lnTo>
                  <a:lnTo>
                    <a:pt x="42" y="385"/>
                  </a:lnTo>
                  <a:lnTo>
                    <a:pt x="45" y="379"/>
                  </a:lnTo>
                  <a:lnTo>
                    <a:pt x="45" y="379"/>
                  </a:lnTo>
                  <a:lnTo>
                    <a:pt x="49" y="371"/>
                  </a:lnTo>
                  <a:lnTo>
                    <a:pt x="54" y="364"/>
                  </a:lnTo>
                  <a:lnTo>
                    <a:pt x="64" y="353"/>
                  </a:lnTo>
                  <a:lnTo>
                    <a:pt x="64" y="353"/>
                  </a:lnTo>
                  <a:lnTo>
                    <a:pt x="89" y="323"/>
                  </a:lnTo>
                  <a:lnTo>
                    <a:pt x="113" y="293"/>
                  </a:lnTo>
                  <a:lnTo>
                    <a:pt x="161" y="232"/>
                  </a:lnTo>
                  <a:lnTo>
                    <a:pt x="161" y="232"/>
                  </a:lnTo>
                  <a:lnTo>
                    <a:pt x="210" y="175"/>
                  </a:lnTo>
                  <a:lnTo>
                    <a:pt x="259" y="117"/>
                  </a:lnTo>
                  <a:lnTo>
                    <a:pt x="259" y="117"/>
                  </a:lnTo>
                  <a:lnTo>
                    <a:pt x="306" y="65"/>
                  </a:lnTo>
                  <a:lnTo>
                    <a:pt x="329" y="38"/>
                  </a:lnTo>
                  <a:lnTo>
                    <a:pt x="338" y="23"/>
                  </a:lnTo>
                  <a:lnTo>
                    <a:pt x="347" y="9"/>
                  </a:lnTo>
                  <a:lnTo>
                    <a:pt x="347" y="9"/>
                  </a:lnTo>
                  <a:lnTo>
                    <a:pt x="348" y="6"/>
                  </a:lnTo>
                  <a:lnTo>
                    <a:pt x="348" y="4"/>
                  </a:lnTo>
                  <a:lnTo>
                    <a:pt x="346" y="1"/>
                  </a:lnTo>
                  <a:lnTo>
                    <a:pt x="342" y="0"/>
                  </a:lnTo>
                  <a:lnTo>
                    <a:pt x="339" y="1"/>
                  </a:lnTo>
                  <a:lnTo>
                    <a:pt x="338" y="4"/>
                  </a:lnTo>
                  <a:lnTo>
                    <a:pt x="3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9" name="Freeform 416"/>
            <p:cNvSpPr>
              <a:spLocks/>
            </p:cNvSpPr>
            <p:nvPr/>
          </p:nvSpPr>
          <p:spPr bwMode="auto">
            <a:xfrm>
              <a:off x="6689726" y="1511300"/>
              <a:ext cx="84138" cy="101600"/>
            </a:xfrm>
            <a:custGeom>
              <a:avLst/>
              <a:gdLst/>
              <a:ahLst/>
              <a:cxnLst>
                <a:cxn ang="0">
                  <a:pos x="203" y="1"/>
                </a:cxn>
                <a:cxn ang="0">
                  <a:pos x="203" y="1"/>
                </a:cxn>
                <a:cxn ang="0">
                  <a:pos x="198" y="5"/>
                </a:cxn>
                <a:cxn ang="0">
                  <a:pos x="193" y="10"/>
                </a:cxn>
                <a:cxn ang="0">
                  <a:pos x="184" y="21"/>
                </a:cxn>
                <a:cxn ang="0">
                  <a:pos x="167" y="44"/>
                </a:cxn>
                <a:cxn ang="0">
                  <a:pos x="167" y="44"/>
                </a:cxn>
                <a:cxn ang="0">
                  <a:pos x="142" y="82"/>
                </a:cxn>
                <a:cxn ang="0">
                  <a:pos x="115" y="120"/>
                </a:cxn>
                <a:cxn ang="0">
                  <a:pos x="115" y="120"/>
                </a:cxn>
                <a:cxn ang="0">
                  <a:pos x="101" y="140"/>
                </a:cxn>
                <a:cxn ang="0">
                  <a:pos x="84" y="158"/>
                </a:cxn>
                <a:cxn ang="0">
                  <a:pos x="50" y="195"/>
                </a:cxn>
                <a:cxn ang="0">
                  <a:pos x="50" y="195"/>
                </a:cxn>
                <a:cxn ang="0">
                  <a:pos x="23" y="220"/>
                </a:cxn>
                <a:cxn ang="0">
                  <a:pos x="11" y="233"/>
                </a:cxn>
                <a:cxn ang="0">
                  <a:pos x="6" y="241"/>
                </a:cxn>
                <a:cxn ang="0">
                  <a:pos x="2" y="248"/>
                </a:cxn>
                <a:cxn ang="0">
                  <a:pos x="2" y="248"/>
                </a:cxn>
                <a:cxn ang="0">
                  <a:pos x="0" y="251"/>
                </a:cxn>
                <a:cxn ang="0">
                  <a:pos x="2" y="254"/>
                </a:cxn>
                <a:cxn ang="0">
                  <a:pos x="4" y="256"/>
                </a:cxn>
                <a:cxn ang="0">
                  <a:pos x="6" y="258"/>
                </a:cxn>
                <a:cxn ang="0">
                  <a:pos x="8" y="258"/>
                </a:cxn>
                <a:cxn ang="0">
                  <a:pos x="10" y="256"/>
                </a:cxn>
                <a:cxn ang="0">
                  <a:pos x="11" y="254"/>
                </a:cxn>
                <a:cxn ang="0">
                  <a:pos x="11" y="254"/>
                </a:cxn>
                <a:cxn ang="0">
                  <a:pos x="16" y="247"/>
                </a:cxn>
                <a:cxn ang="0">
                  <a:pos x="20" y="239"/>
                </a:cxn>
                <a:cxn ang="0">
                  <a:pos x="32" y="226"/>
                </a:cxn>
                <a:cxn ang="0">
                  <a:pos x="58" y="203"/>
                </a:cxn>
                <a:cxn ang="0">
                  <a:pos x="58" y="203"/>
                </a:cxn>
                <a:cxn ang="0">
                  <a:pos x="85" y="174"/>
                </a:cxn>
                <a:cxn ang="0">
                  <a:pos x="113" y="142"/>
                </a:cxn>
                <a:cxn ang="0">
                  <a:pos x="113" y="142"/>
                </a:cxn>
                <a:cxn ang="0">
                  <a:pos x="134" y="114"/>
                </a:cxn>
                <a:cxn ang="0">
                  <a:pos x="155" y="85"/>
                </a:cxn>
                <a:cxn ang="0">
                  <a:pos x="155" y="85"/>
                </a:cxn>
                <a:cxn ang="0">
                  <a:pos x="178" y="44"/>
                </a:cxn>
                <a:cxn ang="0">
                  <a:pos x="186" y="35"/>
                </a:cxn>
                <a:cxn ang="0">
                  <a:pos x="193" y="26"/>
                </a:cxn>
                <a:cxn ang="0">
                  <a:pos x="201" y="17"/>
                </a:cxn>
                <a:cxn ang="0">
                  <a:pos x="210" y="10"/>
                </a:cxn>
                <a:cxn ang="0">
                  <a:pos x="210" y="10"/>
                </a:cxn>
                <a:cxn ang="0">
                  <a:pos x="211" y="9"/>
                </a:cxn>
                <a:cxn ang="0">
                  <a:pos x="212" y="6"/>
                </a:cxn>
                <a:cxn ang="0">
                  <a:pos x="211" y="3"/>
                </a:cxn>
                <a:cxn ang="0">
                  <a:pos x="208" y="0"/>
                </a:cxn>
                <a:cxn ang="0">
                  <a:pos x="206" y="0"/>
                </a:cxn>
                <a:cxn ang="0">
                  <a:pos x="203" y="1"/>
                </a:cxn>
                <a:cxn ang="0">
                  <a:pos x="203" y="1"/>
                </a:cxn>
              </a:cxnLst>
              <a:rect l="0" t="0" r="r" b="b"/>
              <a:pathLst>
                <a:path w="212" h="258">
                  <a:moveTo>
                    <a:pt x="203" y="1"/>
                  </a:moveTo>
                  <a:lnTo>
                    <a:pt x="203" y="1"/>
                  </a:lnTo>
                  <a:lnTo>
                    <a:pt x="198" y="5"/>
                  </a:lnTo>
                  <a:lnTo>
                    <a:pt x="193" y="10"/>
                  </a:lnTo>
                  <a:lnTo>
                    <a:pt x="184" y="21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42" y="82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01" y="140"/>
                  </a:lnTo>
                  <a:lnTo>
                    <a:pt x="84" y="158"/>
                  </a:lnTo>
                  <a:lnTo>
                    <a:pt x="50" y="195"/>
                  </a:lnTo>
                  <a:lnTo>
                    <a:pt x="50" y="195"/>
                  </a:lnTo>
                  <a:lnTo>
                    <a:pt x="23" y="220"/>
                  </a:lnTo>
                  <a:lnTo>
                    <a:pt x="11" y="233"/>
                  </a:lnTo>
                  <a:lnTo>
                    <a:pt x="6" y="241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0" y="251"/>
                  </a:lnTo>
                  <a:lnTo>
                    <a:pt x="2" y="254"/>
                  </a:lnTo>
                  <a:lnTo>
                    <a:pt x="4" y="256"/>
                  </a:lnTo>
                  <a:lnTo>
                    <a:pt x="6" y="258"/>
                  </a:lnTo>
                  <a:lnTo>
                    <a:pt x="8" y="258"/>
                  </a:lnTo>
                  <a:lnTo>
                    <a:pt x="10" y="256"/>
                  </a:lnTo>
                  <a:lnTo>
                    <a:pt x="11" y="254"/>
                  </a:lnTo>
                  <a:lnTo>
                    <a:pt x="11" y="254"/>
                  </a:lnTo>
                  <a:lnTo>
                    <a:pt x="16" y="247"/>
                  </a:lnTo>
                  <a:lnTo>
                    <a:pt x="20" y="239"/>
                  </a:lnTo>
                  <a:lnTo>
                    <a:pt x="32" y="226"/>
                  </a:lnTo>
                  <a:lnTo>
                    <a:pt x="58" y="203"/>
                  </a:lnTo>
                  <a:lnTo>
                    <a:pt x="58" y="203"/>
                  </a:lnTo>
                  <a:lnTo>
                    <a:pt x="85" y="174"/>
                  </a:lnTo>
                  <a:lnTo>
                    <a:pt x="113" y="142"/>
                  </a:lnTo>
                  <a:lnTo>
                    <a:pt x="113" y="142"/>
                  </a:lnTo>
                  <a:lnTo>
                    <a:pt x="134" y="114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78" y="44"/>
                  </a:lnTo>
                  <a:lnTo>
                    <a:pt x="186" y="35"/>
                  </a:lnTo>
                  <a:lnTo>
                    <a:pt x="193" y="26"/>
                  </a:lnTo>
                  <a:lnTo>
                    <a:pt x="201" y="17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1" y="9"/>
                  </a:lnTo>
                  <a:lnTo>
                    <a:pt x="212" y="6"/>
                  </a:lnTo>
                  <a:lnTo>
                    <a:pt x="211" y="3"/>
                  </a:lnTo>
                  <a:lnTo>
                    <a:pt x="208" y="0"/>
                  </a:lnTo>
                  <a:lnTo>
                    <a:pt x="206" y="0"/>
                  </a:lnTo>
                  <a:lnTo>
                    <a:pt x="203" y="1"/>
                  </a:lnTo>
                  <a:lnTo>
                    <a:pt x="20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0" name="Freeform 417"/>
            <p:cNvSpPr>
              <a:spLocks/>
            </p:cNvSpPr>
            <p:nvPr/>
          </p:nvSpPr>
          <p:spPr bwMode="auto">
            <a:xfrm>
              <a:off x="6737351" y="1549400"/>
              <a:ext cx="55563" cy="68263"/>
            </a:xfrm>
            <a:custGeom>
              <a:avLst/>
              <a:gdLst/>
              <a:ahLst/>
              <a:cxnLst>
                <a:cxn ang="0">
                  <a:pos x="132" y="2"/>
                </a:cxn>
                <a:cxn ang="0">
                  <a:pos x="132" y="2"/>
                </a:cxn>
                <a:cxn ang="0">
                  <a:pos x="125" y="14"/>
                </a:cxn>
                <a:cxn ang="0">
                  <a:pos x="117" y="25"/>
                </a:cxn>
                <a:cxn ang="0">
                  <a:pos x="100" y="44"/>
                </a:cxn>
                <a:cxn ang="0">
                  <a:pos x="83" y="64"/>
                </a:cxn>
                <a:cxn ang="0">
                  <a:pos x="64" y="82"/>
                </a:cxn>
                <a:cxn ang="0">
                  <a:pos x="46" y="100"/>
                </a:cxn>
                <a:cxn ang="0">
                  <a:pos x="29" y="119"/>
                </a:cxn>
                <a:cxn ang="0">
                  <a:pos x="13" y="140"/>
                </a:cxn>
                <a:cxn ang="0">
                  <a:pos x="6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0" y="168"/>
                </a:cxn>
                <a:cxn ang="0">
                  <a:pos x="10" y="168"/>
                </a:cxn>
                <a:cxn ang="0">
                  <a:pos x="17" y="157"/>
                </a:cxn>
                <a:cxn ang="0">
                  <a:pos x="23" y="146"/>
                </a:cxn>
                <a:cxn ang="0">
                  <a:pos x="39" y="125"/>
                </a:cxn>
                <a:cxn ang="0">
                  <a:pos x="56" y="106"/>
                </a:cxn>
                <a:cxn ang="0">
                  <a:pos x="74" y="87"/>
                </a:cxn>
                <a:cxn ang="0">
                  <a:pos x="93" y="69"/>
                </a:cxn>
                <a:cxn ang="0">
                  <a:pos x="111" y="51"/>
                </a:cxn>
                <a:cxn ang="0">
                  <a:pos x="128" y="30"/>
                </a:cxn>
                <a:cxn ang="0">
                  <a:pos x="134" y="19"/>
                </a:cxn>
                <a:cxn ang="0">
                  <a:pos x="141" y="9"/>
                </a:cxn>
                <a:cxn ang="0">
                  <a:pos x="141" y="9"/>
                </a:cxn>
                <a:cxn ang="0">
                  <a:pos x="142" y="6"/>
                </a:cxn>
                <a:cxn ang="0">
                  <a:pos x="142" y="4"/>
                </a:cxn>
                <a:cxn ang="0">
                  <a:pos x="140" y="1"/>
                </a:cxn>
                <a:cxn ang="0">
                  <a:pos x="136" y="0"/>
                </a:cxn>
                <a:cxn ang="0">
                  <a:pos x="133" y="1"/>
                </a:cxn>
                <a:cxn ang="0">
                  <a:pos x="132" y="2"/>
                </a:cxn>
                <a:cxn ang="0">
                  <a:pos x="132" y="2"/>
                </a:cxn>
              </a:cxnLst>
              <a:rect l="0" t="0" r="r" b="b"/>
              <a:pathLst>
                <a:path w="142" h="171">
                  <a:moveTo>
                    <a:pt x="132" y="2"/>
                  </a:moveTo>
                  <a:lnTo>
                    <a:pt x="132" y="2"/>
                  </a:lnTo>
                  <a:lnTo>
                    <a:pt x="125" y="14"/>
                  </a:lnTo>
                  <a:lnTo>
                    <a:pt x="117" y="25"/>
                  </a:lnTo>
                  <a:lnTo>
                    <a:pt x="100" y="44"/>
                  </a:lnTo>
                  <a:lnTo>
                    <a:pt x="83" y="64"/>
                  </a:lnTo>
                  <a:lnTo>
                    <a:pt x="64" y="82"/>
                  </a:lnTo>
                  <a:lnTo>
                    <a:pt x="46" y="100"/>
                  </a:lnTo>
                  <a:lnTo>
                    <a:pt x="29" y="119"/>
                  </a:lnTo>
                  <a:lnTo>
                    <a:pt x="13" y="140"/>
                  </a:lnTo>
                  <a:lnTo>
                    <a:pt x="6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0" y="168"/>
                  </a:lnTo>
                  <a:lnTo>
                    <a:pt x="10" y="168"/>
                  </a:lnTo>
                  <a:lnTo>
                    <a:pt x="17" y="157"/>
                  </a:lnTo>
                  <a:lnTo>
                    <a:pt x="23" y="146"/>
                  </a:lnTo>
                  <a:lnTo>
                    <a:pt x="39" y="125"/>
                  </a:lnTo>
                  <a:lnTo>
                    <a:pt x="56" y="106"/>
                  </a:lnTo>
                  <a:lnTo>
                    <a:pt x="74" y="87"/>
                  </a:lnTo>
                  <a:lnTo>
                    <a:pt x="93" y="69"/>
                  </a:lnTo>
                  <a:lnTo>
                    <a:pt x="111" y="51"/>
                  </a:lnTo>
                  <a:lnTo>
                    <a:pt x="128" y="30"/>
                  </a:lnTo>
                  <a:lnTo>
                    <a:pt x="134" y="19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2" y="6"/>
                  </a:lnTo>
                  <a:lnTo>
                    <a:pt x="142" y="4"/>
                  </a:lnTo>
                  <a:lnTo>
                    <a:pt x="140" y="1"/>
                  </a:lnTo>
                  <a:lnTo>
                    <a:pt x="136" y="0"/>
                  </a:lnTo>
                  <a:lnTo>
                    <a:pt x="133" y="1"/>
                  </a:lnTo>
                  <a:lnTo>
                    <a:pt x="132" y="2"/>
                  </a:lnTo>
                  <a:lnTo>
                    <a:pt x="1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1" name="Freeform 418"/>
            <p:cNvSpPr>
              <a:spLocks/>
            </p:cNvSpPr>
            <p:nvPr/>
          </p:nvSpPr>
          <p:spPr bwMode="auto">
            <a:xfrm>
              <a:off x="6823076" y="1404938"/>
              <a:ext cx="88900" cy="92075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52" y="63"/>
                </a:cxn>
                <a:cxn ang="0">
                  <a:pos x="120" y="93"/>
                </a:cxn>
                <a:cxn ang="0">
                  <a:pos x="91" y="124"/>
                </a:cxn>
                <a:cxn ang="0">
                  <a:pos x="91" y="124"/>
                </a:cxn>
                <a:cxn ang="0">
                  <a:pos x="64" y="154"/>
                </a:cxn>
                <a:cxn ang="0">
                  <a:pos x="35" y="184"/>
                </a:cxn>
                <a:cxn ang="0">
                  <a:pos x="35" y="184"/>
                </a:cxn>
                <a:cxn ang="0">
                  <a:pos x="16" y="203"/>
                </a:cxn>
                <a:cxn ang="0">
                  <a:pos x="8" y="213"/>
                </a:cxn>
                <a:cxn ang="0">
                  <a:pos x="0" y="225"/>
                </a:cxn>
                <a:cxn ang="0">
                  <a:pos x="0" y="225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2" y="233"/>
                </a:cxn>
                <a:cxn ang="0">
                  <a:pos x="5" y="234"/>
                </a:cxn>
                <a:cxn ang="0">
                  <a:pos x="6" y="234"/>
                </a:cxn>
                <a:cxn ang="0">
                  <a:pos x="9" y="233"/>
                </a:cxn>
                <a:cxn ang="0">
                  <a:pos x="10" y="231"/>
                </a:cxn>
                <a:cxn ang="0">
                  <a:pos x="10" y="231"/>
                </a:cxn>
                <a:cxn ang="0">
                  <a:pos x="14" y="223"/>
                </a:cxn>
                <a:cxn ang="0">
                  <a:pos x="18" y="218"/>
                </a:cxn>
                <a:cxn ang="0">
                  <a:pos x="29" y="206"/>
                </a:cxn>
                <a:cxn ang="0">
                  <a:pos x="51" y="184"/>
                </a:cxn>
                <a:cxn ang="0">
                  <a:pos x="51" y="184"/>
                </a:cxn>
                <a:cxn ang="0">
                  <a:pos x="78" y="155"/>
                </a:cxn>
                <a:cxn ang="0">
                  <a:pos x="106" y="125"/>
                </a:cxn>
                <a:cxn ang="0">
                  <a:pos x="106" y="125"/>
                </a:cxn>
                <a:cxn ang="0">
                  <a:pos x="133" y="95"/>
                </a:cxn>
                <a:cxn ang="0">
                  <a:pos x="162" y="67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2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4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2" h="234">
                  <a:moveTo>
                    <a:pt x="213" y="1"/>
                  </a:moveTo>
                  <a:lnTo>
                    <a:pt x="213" y="1"/>
                  </a:lnTo>
                  <a:lnTo>
                    <a:pt x="152" y="63"/>
                  </a:lnTo>
                  <a:lnTo>
                    <a:pt x="120" y="93"/>
                  </a:lnTo>
                  <a:lnTo>
                    <a:pt x="91" y="124"/>
                  </a:lnTo>
                  <a:lnTo>
                    <a:pt x="91" y="124"/>
                  </a:lnTo>
                  <a:lnTo>
                    <a:pt x="64" y="154"/>
                  </a:lnTo>
                  <a:lnTo>
                    <a:pt x="35" y="184"/>
                  </a:lnTo>
                  <a:lnTo>
                    <a:pt x="35" y="184"/>
                  </a:lnTo>
                  <a:lnTo>
                    <a:pt x="16" y="203"/>
                  </a:lnTo>
                  <a:lnTo>
                    <a:pt x="8" y="213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2" y="233"/>
                  </a:lnTo>
                  <a:lnTo>
                    <a:pt x="5" y="234"/>
                  </a:lnTo>
                  <a:lnTo>
                    <a:pt x="6" y="234"/>
                  </a:lnTo>
                  <a:lnTo>
                    <a:pt x="9" y="233"/>
                  </a:lnTo>
                  <a:lnTo>
                    <a:pt x="10" y="231"/>
                  </a:lnTo>
                  <a:lnTo>
                    <a:pt x="10" y="231"/>
                  </a:lnTo>
                  <a:lnTo>
                    <a:pt x="14" y="223"/>
                  </a:lnTo>
                  <a:lnTo>
                    <a:pt x="18" y="218"/>
                  </a:lnTo>
                  <a:lnTo>
                    <a:pt x="29" y="206"/>
                  </a:lnTo>
                  <a:lnTo>
                    <a:pt x="51" y="184"/>
                  </a:lnTo>
                  <a:lnTo>
                    <a:pt x="51" y="184"/>
                  </a:lnTo>
                  <a:lnTo>
                    <a:pt x="78" y="155"/>
                  </a:lnTo>
                  <a:lnTo>
                    <a:pt x="106" y="125"/>
                  </a:lnTo>
                  <a:lnTo>
                    <a:pt x="106" y="125"/>
                  </a:lnTo>
                  <a:lnTo>
                    <a:pt x="133" y="95"/>
                  </a:lnTo>
                  <a:lnTo>
                    <a:pt x="162" y="67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2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4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2" name="Freeform 419"/>
            <p:cNvSpPr>
              <a:spLocks/>
            </p:cNvSpPr>
            <p:nvPr/>
          </p:nvSpPr>
          <p:spPr bwMode="auto">
            <a:xfrm>
              <a:off x="6811963" y="1420813"/>
              <a:ext cx="187325" cy="196850"/>
            </a:xfrm>
            <a:custGeom>
              <a:avLst/>
              <a:gdLst/>
              <a:ahLst/>
              <a:cxnLst>
                <a:cxn ang="0">
                  <a:pos x="464" y="2"/>
                </a:cxn>
                <a:cxn ang="0">
                  <a:pos x="398" y="71"/>
                </a:cxn>
                <a:cxn ang="0">
                  <a:pos x="270" y="211"/>
                </a:cxn>
                <a:cxn ang="0">
                  <a:pos x="203" y="280"/>
                </a:cxn>
                <a:cxn ang="0">
                  <a:pos x="190" y="295"/>
                </a:cxn>
                <a:cxn ang="0">
                  <a:pos x="154" y="346"/>
                </a:cxn>
                <a:cxn ang="0">
                  <a:pos x="140" y="365"/>
                </a:cxn>
                <a:cxn ang="0">
                  <a:pos x="107" y="402"/>
                </a:cxn>
                <a:cxn ang="0">
                  <a:pos x="89" y="418"/>
                </a:cxn>
                <a:cxn ang="0">
                  <a:pos x="65" y="435"/>
                </a:cxn>
                <a:cxn ang="0">
                  <a:pos x="26" y="455"/>
                </a:cxn>
                <a:cxn ang="0">
                  <a:pos x="11" y="470"/>
                </a:cxn>
                <a:cxn ang="0">
                  <a:pos x="3" y="482"/>
                </a:cxn>
                <a:cxn ang="0">
                  <a:pos x="0" y="489"/>
                </a:cxn>
                <a:cxn ang="0">
                  <a:pos x="1" y="493"/>
                </a:cxn>
                <a:cxn ang="0">
                  <a:pos x="8" y="496"/>
                </a:cxn>
                <a:cxn ang="0">
                  <a:pos x="12" y="492"/>
                </a:cxn>
                <a:cxn ang="0">
                  <a:pos x="14" y="484"/>
                </a:cxn>
                <a:cxn ang="0">
                  <a:pos x="25" y="471"/>
                </a:cxn>
                <a:cxn ang="0">
                  <a:pos x="46" y="457"/>
                </a:cxn>
                <a:cxn ang="0">
                  <a:pos x="60" y="449"/>
                </a:cxn>
                <a:cxn ang="0">
                  <a:pos x="88" y="433"/>
                </a:cxn>
                <a:cxn ang="0">
                  <a:pos x="111" y="412"/>
                </a:cxn>
                <a:cxn ang="0">
                  <a:pos x="136" y="387"/>
                </a:cxn>
                <a:cxn ang="0">
                  <a:pos x="160" y="360"/>
                </a:cxn>
                <a:cxn ang="0">
                  <a:pos x="187" y="319"/>
                </a:cxn>
                <a:cxn ang="0">
                  <a:pos x="219" y="280"/>
                </a:cxn>
                <a:cxn ang="0">
                  <a:pos x="251" y="248"/>
                </a:cxn>
                <a:cxn ang="0">
                  <a:pos x="345" y="146"/>
                </a:cxn>
                <a:cxn ang="0">
                  <a:pos x="440" y="42"/>
                </a:cxn>
                <a:cxn ang="0">
                  <a:pos x="472" y="10"/>
                </a:cxn>
                <a:cxn ang="0">
                  <a:pos x="474" y="6"/>
                </a:cxn>
                <a:cxn ang="0">
                  <a:pos x="468" y="0"/>
                </a:cxn>
                <a:cxn ang="0">
                  <a:pos x="464" y="2"/>
                </a:cxn>
              </a:cxnLst>
              <a:rect l="0" t="0" r="r" b="b"/>
              <a:pathLst>
                <a:path w="474" h="496">
                  <a:moveTo>
                    <a:pt x="464" y="2"/>
                  </a:moveTo>
                  <a:lnTo>
                    <a:pt x="464" y="2"/>
                  </a:lnTo>
                  <a:lnTo>
                    <a:pt x="430" y="36"/>
                  </a:lnTo>
                  <a:lnTo>
                    <a:pt x="398" y="71"/>
                  </a:lnTo>
                  <a:lnTo>
                    <a:pt x="334" y="140"/>
                  </a:lnTo>
                  <a:lnTo>
                    <a:pt x="270" y="211"/>
                  </a:lnTo>
                  <a:lnTo>
                    <a:pt x="237" y="245"/>
                  </a:lnTo>
                  <a:lnTo>
                    <a:pt x="203" y="280"/>
                  </a:lnTo>
                  <a:lnTo>
                    <a:pt x="203" y="280"/>
                  </a:lnTo>
                  <a:lnTo>
                    <a:pt x="190" y="295"/>
                  </a:lnTo>
                  <a:lnTo>
                    <a:pt x="178" y="312"/>
                  </a:lnTo>
                  <a:lnTo>
                    <a:pt x="154" y="346"/>
                  </a:lnTo>
                  <a:lnTo>
                    <a:pt x="154" y="346"/>
                  </a:lnTo>
                  <a:lnTo>
                    <a:pt x="140" y="365"/>
                  </a:lnTo>
                  <a:lnTo>
                    <a:pt x="124" y="384"/>
                  </a:lnTo>
                  <a:lnTo>
                    <a:pt x="107" y="402"/>
                  </a:lnTo>
                  <a:lnTo>
                    <a:pt x="89" y="418"/>
                  </a:lnTo>
                  <a:lnTo>
                    <a:pt x="89" y="418"/>
                  </a:lnTo>
                  <a:lnTo>
                    <a:pt x="79" y="427"/>
                  </a:lnTo>
                  <a:lnTo>
                    <a:pt x="65" y="435"/>
                  </a:lnTo>
                  <a:lnTo>
                    <a:pt x="39" y="448"/>
                  </a:lnTo>
                  <a:lnTo>
                    <a:pt x="26" y="455"/>
                  </a:lnTo>
                  <a:lnTo>
                    <a:pt x="16" y="465"/>
                  </a:lnTo>
                  <a:lnTo>
                    <a:pt x="11" y="470"/>
                  </a:lnTo>
                  <a:lnTo>
                    <a:pt x="7" y="475"/>
                  </a:lnTo>
                  <a:lnTo>
                    <a:pt x="3" y="482"/>
                  </a:lnTo>
                  <a:lnTo>
                    <a:pt x="0" y="489"/>
                  </a:lnTo>
                  <a:lnTo>
                    <a:pt x="0" y="489"/>
                  </a:lnTo>
                  <a:lnTo>
                    <a:pt x="0" y="492"/>
                  </a:lnTo>
                  <a:lnTo>
                    <a:pt x="1" y="493"/>
                  </a:lnTo>
                  <a:lnTo>
                    <a:pt x="4" y="496"/>
                  </a:lnTo>
                  <a:lnTo>
                    <a:pt x="8" y="496"/>
                  </a:lnTo>
                  <a:lnTo>
                    <a:pt x="11" y="495"/>
                  </a:lnTo>
                  <a:lnTo>
                    <a:pt x="12" y="492"/>
                  </a:lnTo>
                  <a:lnTo>
                    <a:pt x="12" y="492"/>
                  </a:lnTo>
                  <a:lnTo>
                    <a:pt x="14" y="484"/>
                  </a:lnTo>
                  <a:lnTo>
                    <a:pt x="20" y="478"/>
                  </a:lnTo>
                  <a:lnTo>
                    <a:pt x="25" y="471"/>
                  </a:lnTo>
                  <a:lnTo>
                    <a:pt x="31" y="466"/>
                  </a:lnTo>
                  <a:lnTo>
                    <a:pt x="46" y="457"/>
                  </a:lnTo>
                  <a:lnTo>
                    <a:pt x="60" y="449"/>
                  </a:lnTo>
                  <a:lnTo>
                    <a:pt x="60" y="449"/>
                  </a:lnTo>
                  <a:lnTo>
                    <a:pt x="75" y="441"/>
                  </a:lnTo>
                  <a:lnTo>
                    <a:pt x="88" y="433"/>
                  </a:lnTo>
                  <a:lnTo>
                    <a:pt x="100" y="424"/>
                  </a:lnTo>
                  <a:lnTo>
                    <a:pt x="111" y="412"/>
                  </a:lnTo>
                  <a:lnTo>
                    <a:pt x="111" y="412"/>
                  </a:lnTo>
                  <a:lnTo>
                    <a:pt x="136" y="387"/>
                  </a:lnTo>
                  <a:lnTo>
                    <a:pt x="148" y="374"/>
                  </a:lnTo>
                  <a:lnTo>
                    <a:pt x="160" y="360"/>
                  </a:lnTo>
                  <a:lnTo>
                    <a:pt x="160" y="360"/>
                  </a:lnTo>
                  <a:lnTo>
                    <a:pt x="187" y="319"/>
                  </a:lnTo>
                  <a:lnTo>
                    <a:pt x="202" y="300"/>
                  </a:lnTo>
                  <a:lnTo>
                    <a:pt x="219" y="280"/>
                  </a:lnTo>
                  <a:lnTo>
                    <a:pt x="219" y="280"/>
                  </a:lnTo>
                  <a:lnTo>
                    <a:pt x="251" y="248"/>
                  </a:lnTo>
                  <a:lnTo>
                    <a:pt x="283" y="214"/>
                  </a:lnTo>
                  <a:lnTo>
                    <a:pt x="345" y="146"/>
                  </a:lnTo>
                  <a:lnTo>
                    <a:pt x="408" y="76"/>
                  </a:lnTo>
                  <a:lnTo>
                    <a:pt x="440" y="42"/>
                  </a:lnTo>
                  <a:lnTo>
                    <a:pt x="472" y="10"/>
                  </a:lnTo>
                  <a:lnTo>
                    <a:pt x="472" y="10"/>
                  </a:lnTo>
                  <a:lnTo>
                    <a:pt x="474" y="7"/>
                  </a:lnTo>
                  <a:lnTo>
                    <a:pt x="474" y="6"/>
                  </a:lnTo>
                  <a:lnTo>
                    <a:pt x="472" y="2"/>
                  </a:lnTo>
                  <a:lnTo>
                    <a:pt x="468" y="0"/>
                  </a:lnTo>
                  <a:lnTo>
                    <a:pt x="466" y="0"/>
                  </a:lnTo>
                  <a:lnTo>
                    <a:pt x="464" y="2"/>
                  </a:lnTo>
                  <a:lnTo>
                    <a:pt x="4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3" name="Freeform 420"/>
            <p:cNvSpPr>
              <a:spLocks/>
            </p:cNvSpPr>
            <p:nvPr/>
          </p:nvSpPr>
          <p:spPr bwMode="auto">
            <a:xfrm>
              <a:off x="6875463" y="1454150"/>
              <a:ext cx="147638" cy="163513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62" y="2"/>
                </a:cxn>
                <a:cxn ang="0">
                  <a:pos x="349" y="11"/>
                </a:cxn>
                <a:cxn ang="0">
                  <a:pos x="337" y="21"/>
                </a:cxn>
                <a:cxn ang="0">
                  <a:pos x="325" y="32"/>
                </a:cxn>
                <a:cxn ang="0">
                  <a:pos x="315" y="44"/>
                </a:cxn>
                <a:cxn ang="0">
                  <a:pos x="294" y="68"/>
                </a:cxn>
                <a:cxn ang="0">
                  <a:pos x="274" y="93"/>
                </a:cxn>
                <a:cxn ang="0">
                  <a:pos x="274" y="93"/>
                </a:cxn>
                <a:cxn ang="0">
                  <a:pos x="251" y="121"/>
                </a:cxn>
                <a:cxn ang="0">
                  <a:pos x="227" y="148"/>
                </a:cxn>
                <a:cxn ang="0">
                  <a:pos x="179" y="202"/>
                </a:cxn>
                <a:cxn ang="0">
                  <a:pos x="179" y="202"/>
                </a:cxn>
                <a:cxn ang="0">
                  <a:pos x="91" y="304"/>
                </a:cxn>
                <a:cxn ang="0">
                  <a:pos x="48" y="353"/>
                </a:cxn>
                <a:cxn ang="0">
                  <a:pos x="25" y="378"/>
                </a:cxn>
                <a:cxn ang="0">
                  <a:pos x="1" y="402"/>
                </a:cxn>
                <a:cxn ang="0">
                  <a:pos x="1" y="402"/>
                </a:cxn>
                <a:cxn ang="0">
                  <a:pos x="0" y="403"/>
                </a:cxn>
                <a:cxn ang="0">
                  <a:pos x="0" y="406"/>
                </a:cxn>
                <a:cxn ang="0">
                  <a:pos x="2" y="410"/>
                </a:cxn>
                <a:cxn ang="0">
                  <a:pos x="5" y="411"/>
                </a:cxn>
                <a:cxn ang="0">
                  <a:pos x="8" y="411"/>
                </a:cxn>
                <a:cxn ang="0">
                  <a:pos x="10" y="410"/>
                </a:cxn>
                <a:cxn ang="0">
                  <a:pos x="10" y="410"/>
                </a:cxn>
                <a:cxn ang="0">
                  <a:pos x="55" y="364"/>
                </a:cxn>
                <a:cxn ang="0">
                  <a:pos x="96" y="316"/>
                </a:cxn>
                <a:cxn ang="0">
                  <a:pos x="138" y="267"/>
                </a:cxn>
                <a:cxn ang="0">
                  <a:pos x="180" y="219"/>
                </a:cxn>
                <a:cxn ang="0">
                  <a:pos x="180" y="219"/>
                </a:cxn>
                <a:cxn ang="0">
                  <a:pos x="225" y="168"/>
                </a:cxn>
                <a:cxn ang="0">
                  <a:pos x="269" y="118"/>
                </a:cxn>
                <a:cxn ang="0">
                  <a:pos x="269" y="118"/>
                </a:cxn>
                <a:cxn ang="0">
                  <a:pos x="291" y="89"/>
                </a:cxn>
                <a:cxn ang="0">
                  <a:pos x="315" y="61"/>
                </a:cxn>
                <a:cxn ang="0">
                  <a:pos x="327" y="47"/>
                </a:cxn>
                <a:cxn ang="0">
                  <a:pos x="340" y="34"/>
                </a:cxn>
                <a:cxn ang="0">
                  <a:pos x="353" y="21"/>
                </a:cxn>
                <a:cxn ang="0">
                  <a:pos x="369" y="11"/>
                </a:cxn>
                <a:cxn ang="0">
                  <a:pos x="369" y="11"/>
                </a:cxn>
                <a:cxn ang="0">
                  <a:pos x="370" y="10"/>
                </a:cxn>
                <a:cxn ang="0">
                  <a:pos x="371" y="7"/>
                </a:cxn>
                <a:cxn ang="0">
                  <a:pos x="370" y="3"/>
                </a:cxn>
                <a:cxn ang="0">
                  <a:pos x="367" y="0"/>
                </a:cxn>
                <a:cxn ang="0">
                  <a:pos x="365" y="0"/>
                </a:cxn>
                <a:cxn ang="0">
                  <a:pos x="362" y="2"/>
                </a:cxn>
                <a:cxn ang="0">
                  <a:pos x="362" y="2"/>
                </a:cxn>
              </a:cxnLst>
              <a:rect l="0" t="0" r="r" b="b"/>
              <a:pathLst>
                <a:path w="371" h="411">
                  <a:moveTo>
                    <a:pt x="362" y="2"/>
                  </a:moveTo>
                  <a:lnTo>
                    <a:pt x="362" y="2"/>
                  </a:lnTo>
                  <a:lnTo>
                    <a:pt x="349" y="11"/>
                  </a:lnTo>
                  <a:lnTo>
                    <a:pt x="337" y="21"/>
                  </a:lnTo>
                  <a:lnTo>
                    <a:pt x="325" y="32"/>
                  </a:lnTo>
                  <a:lnTo>
                    <a:pt x="315" y="44"/>
                  </a:lnTo>
                  <a:lnTo>
                    <a:pt x="294" y="68"/>
                  </a:lnTo>
                  <a:lnTo>
                    <a:pt x="274" y="93"/>
                  </a:lnTo>
                  <a:lnTo>
                    <a:pt x="274" y="93"/>
                  </a:lnTo>
                  <a:lnTo>
                    <a:pt x="251" y="121"/>
                  </a:lnTo>
                  <a:lnTo>
                    <a:pt x="227" y="148"/>
                  </a:lnTo>
                  <a:lnTo>
                    <a:pt x="179" y="202"/>
                  </a:lnTo>
                  <a:lnTo>
                    <a:pt x="179" y="202"/>
                  </a:lnTo>
                  <a:lnTo>
                    <a:pt x="91" y="304"/>
                  </a:lnTo>
                  <a:lnTo>
                    <a:pt x="48" y="353"/>
                  </a:lnTo>
                  <a:lnTo>
                    <a:pt x="25" y="378"/>
                  </a:lnTo>
                  <a:lnTo>
                    <a:pt x="1" y="402"/>
                  </a:lnTo>
                  <a:lnTo>
                    <a:pt x="1" y="402"/>
                  </a:lnTo>
                  <a:lnTo>
                    <a:pt x="0" y="403"/>
                  </a:lnTo>
                  <a:lnTo>
                    <a:pt x="0" y="406"/>
                  </a:lnTo>
                  <a:lnTo>
                    <a:pt x="2" y="410"/>
                  </a:lnTo>
                  <a:lnTo>
                    <a:pt x="5" y="411"/>
                  </a:lnTo>
                  <a:lnTo>
                    <a:pt x="8" y="411"/>
                  </a:lnTo>
                  <a:lnTo>
                    <a:pt x="10" y="410"/>
                  </a:lnTo>
                  <a:lnTo>
                    <a:pt x="10" y="410"/>
                  </a:lnTo>
                  <a:lnTo>
                    <a:pt x="55" y="364"/>
                  </a:lnTo>
                  <a:lnTo>
                    <a:pt x="96" y="316"/>
                  </a:lnTo>
                  <a:lnTo>
                    <a:pt x="138" y="267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225" y="168"/>
                  </a:lnTo>
                  <a:lnTo>
                    <a:pt x="269" y="118"/>
                  </a:lnTo>
                  <a:lnTo>
                    <a:pt x="269" y="118"/>
                  </a:lnTo>
                  <a:lnTo>
                    <a:pt x="291" y="89"/>
                  </a:lnTo>
                  <a:lnTo>
                    <a:pt x="315" y="61"/>
                  </a:lnTo>
                  <a:lnTo>
                    <a:pt x="327" y="47"/>
                  </a:lnTo>
                  <a:lnTo>
                    <a:pt x="340" y="34"/>
                  </a:lnTo>
                  <a:lnTo>
                    <a:pt x="353" y="21"/>
                  </a:lnTo>
                  <a:lnTo>
                    <a:pt x="369" y="11"/>
                  </a:lnTo>
                  <a:lnTo>
                    <a:pt x="369" y="11"/>
                  </a:lnTo>
                  <a:lnTo>
                    <a:pt x="370" y="10"/>
                  </a:lnTo>
                  <a:lnTo>
                    <a:pt x="371" y="7"/>
                  </a:lnTo>
                  <a:lnTo>
                    <a:pt x="370" y="3"/>
                  </a:lnTo>
                  <a:lnTo>
                    <a:pt x="367" y="0"/>
                  </a:lnTo>
                  <a:lnTo>
                    <a:pt x="365" y="0"/>
                  </a:lnTo>
                  <a:lnTo>
                    <a:pt x="362" y="2"/>
                  </a:lnTo>
                  <a:lnTo>
                    <a:pt x="3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4" name="Freeform 421"/>
            <p:cNvSpPr>
              <a:spLocks/>
            </p:cNvSpPr>
            <p:nvPr/>
          </p:nvSpPr>
          <p:spPr bwMode="auto">
            <a:xfrm>
              <a:off x="6973888" y="1531938"/>
              <a:ext cx="66675" cy="79375"/>
            </a:xfrm>
            <a:custGeom>
              <a:avLst/>
              <a:gdLst/>
              <a:ahLst/>
              <a:cxnLst>
                <a:cxn ang="0">
                  <a:pos x="154" y="4"/>
                </a:cxn>
                <a:cxn ang="0">
                  <a:pos x="154" y="4"/>
                </a:cxn>
                <a:cxn ang="0">
                  <a:pos x="150" y="12"/>
                </a:cxn>
                <a:cxn ang="0">
                  <a:pos x="146" y="20"/>
                </a:cxn>
                <a:cxn ang="0">
                  <a:pos x="136" y="34"/>
                </a:cxn>
                <a:cxn ang="0">
                  <a:pos x="124" y="47"/>
                </a:cxn>
                <a:cxn ang="0">
                  <a:pos x="111" y="59"/>
                </a:cxn>
                <a:cxn ang="0">
                  <a:pos x="111" y="59"/>
                </a:cxn>
                <a:cxn ang="0">
                  <a:pos x="98" y="72"/>
                </a:cxn>
                <a:cxn ang="0">
                  <a:pos x="86" y="85"/>
                </a:cxn>
                <a:cxn ang="0">
                  <a:pos x="64" y="113"/>
                </a:cxn>
                <a:cxn ang="0">
                  <a:pos x="64" y="113"/>
                </a:cxn>
                <a:cxn ang="0">
                  <a:pos x="56" y="122"/>
                </a:cxn>
                <a:cxn ang="0">
                  <a:pos x="47" y="131"/>
                </a:cxn>
                <a:cxn ang="0">
                  <a:pos x="26" y="149"/>
                </a:cxn>
                <a:cxn ang="0">
                  <a:pos x="17" y="160"/>
                </a:cxn>
                <a:cxn ang="0">
                  <a:pos x="9" y="170"/>
                </a:cxn>
                <a:cxn ang="0">
                  <a:pos x="4" y="182"/>
                </a:cxn>
                <a:cxn ang="0">
                  <a:pos x="1" y="187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5" y="199"/>
                </a:cxn>
                <a:cxn ang="0">
                  <a:pos x="9" y="198"/>
                </a:cxn>
                <a:cxn ang="0">
                  <a:pos x="10" y="196"/>
                </a:cxn>
                <a:cxn ang="0">
                  <a:pos x="12" y="194"/>
                </a:cxn>
                <a:cxn ang="0">
                  <a:pos x="12" y="194"/>
                </a:cxn>
                <a:cxn ang="0">
                  <a:pos x="14" y="186"/>
                </a:cxn>
                <a:cxn ang="0">
                  <a:pos x="18" y="178"/>
                </a:cxn>
                <a:cxn ang="0">
                  <a:pos x="25" y="170"/>
                </a:cxn>
                <a:cxn ang="0">
                  <a:pos x="31" y="162"/>
                </a:cxn>
                <a:cxn ang="0">
                  <a:pos x="47" y="148"/>
                </a:cxn>
                <a:cxn ang="0">
                  <a:pos x="60" y="135"/>
                </a:cxn>
                <a:cxn ang="0">
                  <a:pos x="60" y="135"/>
                </a:cxn>
                <a:cxn ang="0">
                  <a:pos x="70" y="123"/>
                </a:cxn>
                <a:cxn ang="0">
                  <a:pos x="80" y="109"/>
                </a:cxn>
                <a:cxn ang="0">
                  <a:pos x="90" y="96"/>
                </a:cxn>
                <a:cxn ang="0">
                  <a:pos x="101" y="84"/>
                </a:cxn>
                <a:cxn ang="0">
                  <a:pos x="101" y="84"/>
                </a:cxn>
                <a:cxn ang="0">
                  <a:pos x="120" y="67"/>
                </a:cxn>
                <a:cxn ang="0">
                  <a:pos x="137" y="49"/>
                </a:cxn>
                <a:cxn ang="0">
                  <a:pos x="146" y="39"/>
                </a:cxn>
                <a:cxn ang="0">
                  <a:pos x="153" y="29"/>
                </a:cxn>
                <a:cxn ang="0">
                  <a:pos x="159" y="19"/>
                </a:cxn>
                <a:cxn ang="0">
                  <a:pos x="166" y="7"/>
                </a:cxn>
                <a:cxn ang="0">
                  <a:pos x="166" y="7"/>
                </a:cxn>
                <a:cxn ang="0">
                  <a:pos x="166" y="4"/>
                </a:cxn>
                <a:cxn ang="0">
                  <a:pos x="165" y="3"/>
                </a:cxn>
                <a:cxn ang="0">
                  <a:pos x="163" y="2"/>
                </a:cxn>
                <a:cxn ang="0">
                  <a:pos x="162" y="0"/>
                </a:cxn>
                <a:cxn ang="0">
                  <a:pos x="158" y="0"/>
                </a:cxn>
                <a:cxn ang="0">
                  <a:pos x="155" y="2"/>
                </a:cxn>
                <a:cxn ang="0">
                  <a:pos x="154" y="4"/>
                </a:cxn>
                <a:cxn ang="0">
                  <a:pos x="154" y="4"/>
                </a:cxn>
              </a:cxnLst>
              <a:rect l="0" t="0" r="r" b="b"/>
              <a:pathLst>
                <a:path w="166" h="199">
                  <a:moveTo>
                    <a:pt x="154" y="4"/>
                  </a:moveTo>
                  <a:lnTo>
                    <a:pt x="154" y="4"/>
                  </a:lnTo>
                  <a:lnTo>
                    <a:pt x="150" y="12"/>
                  </a:lnTo>
                  <a:lnTo>
                    <a:pt x="146" y="20"/>
                  </a:lnTo>
                  <a:lnTo>
                    <a:pt x="136" y="34"/>
                  </a:lnTo>
                  <a:lnTo>
                    <a:pt x="124" y="47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98" y="72"/>
                  </a:lnTo>
                  <a:lnTo>
                    <a:pt x="86" y="85"/>
                  </a:lnTo>
                  <a:lnTo>
                    <a:pt x="64" y="113"/>
                  </a:lnTo>
                  <a:lnTo>
                    <a:pt x="64" y="113"/>
                  </a:lnTo>
                  <a:lnTo>
                    <a:pt x="56" y="122"/>
                  </a:lnTo>
                  <a:lnTo>
                    <a:pt x="47" y="131"/>
                  </a:lnTo>
                  <a:lnTo>
                    <a:pt x="26" y="149"/>
                  </a:lnTo>
                  <a:lnTo>
                    <a:pt x="17" y="160"/>
                  </a:lnTo>
                  <a:lnTo>
                    <a:pt x="9" y="170"/>
                  </a:lnTo>
                  <a:lnTo>
                    <a:pt x="4" y="182"/>
                  </a:lnTo>
                  <a:lnTo>
                    <a:pt x="1" y="187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5" y="199"/>
                  </a:lnTo>
                  <a:lnTo>
                    <a:pt x="9" y="198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4" y="186"/>
                  </a:lnTo>
                  <a:lnTo>
                    <a:pt x="18" y="178"/>
                  </a:lnTo>
                  <a:lnTo>
                    <a:pt x="25" y="170"/>
                  </a:lnTo>
                  <a:lnTo>
                    <a:pt x="31" y="162"/>
                  </a:lnTo>
                  <a:lnTo>
                    <a:pt x="47" y="148"/>
                  </a:lnTo>
                  <a:lnTo>
                    <a:pt x="60" y="135"/>
                  </a:lnTo>
                  <a:lnTo>
                    <a:pt x="60" y="135"/>
                  </a:lnTo>
                  <a:lnTo>
                    <a:pt x="70" y="123"/>
                  </a:lnTo>
                  <a:lnTo>
                    <a:pt x="80" y="109"/>
                  </a:lnTo>
                  <a:lnTo>
                    <a:pt x="90" y="96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120" y="67"/>
                  </a:lnTo>
                  <a:lnTo>
                    <a:pt x="137" y="49"/>
                  </a:lnTo>
                  <a:lnTo>
                    <a:pt x="146" y="39"/>
                  </a:lnTo>
                  <a:lnTo>
                    <a:pt x="153" y="29"/>
                  </a:lnTo>
                  <a:lnTo>
                    <a:pt x="159" y="19"/>
                  </a:lnTo>
                  <a:lnTo>
                    <a:pt x="166" y="7"/>
                  </a:lnTo>
                  <a:lnTo>
                    <a:pt x="166" y="7"/>
                  </a:lnTo>
                  <a:lnTo>
                    <a:pt x="166" y="4"/>
                  </a:lnTo>
                  <a:lnTo>
                    <a:pt x="165" y="3"/>
                  </a:lnTo>
                  <a:lnTo>
                    <a:pt x="163" y="2"/>
                  </a:lnTo>
                  <a:lnTo>
                    <a:pt x="162" y="0"/>
                  </a:lnTo>
                  <a:lnTo>
                    <a:pt x="158" y="0"/>
                  </a:lnTo>
                  <a:lnTo>
                    <a:pt x="155" y="2"/>
                  </a:lnTo>
                  <a:lnTo>
                    <a:pt x="154" y="4"/>
                  </a:lnTo>
                  <a:lnTo>
                    <a:pt x="15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5" name="Freeform 422"/>
            <p:cNvSpPr>
              <a:spLocks/>
            </p:cNvSpPr>
            <p:nvPr/>
          </p:nvSpPr>
          <p:spPr bwMode="auto">
            <a:xfrm>
              <a:off x="6991351" y="1555750"/>
              <a:ext cx="53975" cy="57150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27" y="2"/>
                </a:cxn>
                <a:cxn ang="0">
                  <a:pos x="110" y="17"/>
                </a:cxn>
                <a:cxn ang="0">
                  <a:pos x="93" y="30"/>
                </a:cxn>
                <a:cxn ang="0">
                  <a:pos x="75" y="44"/>
                </a:cxn>
                <a:cxn ang="0">
                  <a:pos x="59" y="59"/>
                </a:cxn>
                <a:cxn ang="0">
                  <a:pos x="59" y="59"/>
                </a:cxn>
                <a:cxn ang="0">
                  <a:pos x="44" y="77"/>
                </a:cxn>
                <a:cxn ang="0">
                  <a:pos x="30" y="96"/>
                </a:cxn>
                <a:cxn ang="0">
                  <a:pos x="16" y="115"/>
                </a:cxn>
                <a:cxn ang="0">
                  <a:pos x="2" y="133"/>
                </a:cxn>
                <a:cxn ang="0">
                  <a:pos x="2" y="133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1"/>
                </a:cxn>
                <a:cxn ang="0">
                  <a:pos x="6" y="144"/>
                </a:cxn>
                <a:cxn ang="0">
                  <a:pos x="8" y="142"/>
                </a:cxn>
                <a:cxn ang="0">
                  <a:pos x="10" y="141"/>
                </a:cxn>
                <a:cxn ang="0">
                  <a:pos x="10" y="141"/>
                </a:cxn>
                <a:cxn ang="0">
                  <a:pos x="24" y="125"/>
                </a:cxn>
                <a:cxn ang="0">
                  <a:pos x="36" y="108"/>
                </a:cxn>
                <a:cxn ang="0">
                  <a:pos x="47" y="90"/>
                </a:cxn>
                <a:cxn ang="0">
                  <a:pos x="61" y="73"/>
                </a:cxn>
                <a:cxn ang="0">
                  <a:pos x="61" y="73"/>
                </a:cxn>
                <a:cxn ang="0">
                  <a:pos x="68" y="65"/>
                </a:cxn>
                <a:cxn ang="0">
                  <a:pos x="78" y="56"/>
                </a:cxn>
                <a:cxn ang="0">
                  <a:pos x="97" y="42"/>
                </a:cxn>
                <a:cxn ang="0">
                  <a:pos x="117" y="26"/>
                </a:cxn>
                <a:cxn ang="0">
                  <a:pos x="135" y="10"/>
                </a:cxn>
                <a:cxn ang="0">
                  <a:pos x="135" y="10"/>
                </a:cxn>
                <a:cxn ang="0">
                  <a:pos x="136" y="8"/>
                </a:cxn>
                <a:cxn ang="0">
                  <a:pos x="138" y="6"/>
                </a:cxn>
                <a:cxn ang="0">
                  <a:pos x="135" y="2"/>
                </a:cxn>
                <a:cxn ang="0">
                  <a:pos x="131" y="0"/>
                </a:cxn>
                <a:cxn ang="0">
                  <a:pos x="130" y="1"/>
                </a:cxn>
                <a:cxn ang="0">
                  <a:pos x="127" y="2"/>
                </a:cxn>
                <a:cxn ang="0">
                  <a:pos x="127" y="2"/>
                </a:cxn>
              </a:cxnLst>
              <a:rect l="0" t="0" r="r" b="b"/>
              <a:pathLst>
                <a:path w="138" h="144">
                  <a:moveTo>
                    <a:pt x="127" y="2"/>
                  </a:moveTo>
                  <a:lnTo>
                    <a:pt x="127" y="2"/>
                  </a:lnTo>
                  <a:lnTo>
                    <a:pt x="110" y="17"/>
                  </a:lnTo>
                  <a:lnTo>
                    <a:pt x="93" y="30"/>
                  </a:lnTo>
                  <a:lnTo>
                    <a:pt x="75" y="44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44" y="77"/>
                  </a:lnTo>
                  <a:lnTo>
                    <a:pt x="30" y="96"/>
                  </a:lnTo>
                  <a:lnTo>
                    <a:pt x="16" y="115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1"/>
                  </a:lnTo>
                  <a:lnTo>
                    <a:pt x="6" y="144"/>
                  </a:lnTo>
                  <a:lnTo>
                    <a:pt x="8" y="142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24" y="125"/>
                  </a:lnTo>
                  <a:lnTo>
                    <a:pt x="36" y="108"/>
                  </a:lnTo>
                  <a:lnTo>
                    <a:pt x="47" y="90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68" y="65"/>
                  </a:lnTo>
                  <a:lnTo>
                    <a:pt x="78" y="56"/>
                  </a:lnTo>
                  <a:lnTo>
                    <a:pt x="97" y="42"/>
                  </a:lnTo>
                  <a:lnTo>
                    <a:pt x="117" y="26"/>
                  </a:lnTo>
                  <a:lnTo>
                    <a:pt x="135" y="10"/>
                  </a:lnTo>
                  <a:lnTo>
                    <a:pt x="135" y="10"/>
                  </a:lnTo>
                  <a:lnTo>
                    <a:pt x="136" y="8"/>
                  </a:lnTo>
                  <a:lnTo>
                    <a:pt x="138" y="6"/>
                  </a:lnTo>
                  <a:lnTo>
                    <a:pt x="135" y="2"/>
                  </a:lnTo>
                  <a:lnTo>
                    <a:pt x="131" y="0"/>
                  </a:lnTo>
                  <a:lnTo>
                    <a:pt x="130" y="1"/>
                  </a:lnTo>
                  <a:lnTo>
                    <a:pt x="127" y="2"/>
                  </a:lnTo>
                  <a:lnTo>
                    <a:pt x="1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6" name="Freeform 423"/>
            <p:cNvSpPr>
              <a:spLocks/>
            </p:cNvSpPr>
            <p:nvPr/>
          </p:nvSpPr>
          <p:spPr bwMode="auto">
            <a:xfrm>
              <a:off x="6459538" y="1193800"/>
              <a:ext cx="103188" cy="112713"/>
            </a:xfrm>
            <a:custGeom>
              <a:avLst/>
              <a:gdLst/>
              <a:ahLst/>
              <a:cxnLst>
                <a:cxn ang="0">
                  <a:pos x="248" y="1"/>
                </a:cxn>
                <a:cxn ang="0">
                  <a:pos x="248" y="1"/>
                </a:cxn>
                <a:cxn ang="0">
                  <a:pos x="227" y="14"/>
                </a:cxn>
                <a:cxn ang="0">
                  <a:pos x="208" y="29"/>
                </a:cxn>
                <a:cxn ang="0">
                  <a:pos x="189" y="46"/>
                </a:cxn>
                <a:cxn ang="0">
                  <a:pos x="172" y="64"/>
                </a:cxn>
                <a:cxn ang="0">
                  <a:pos x="138" y="102"/>
                </a:cxn>
                <a:cxn ang="0">
                  <a:pos x="121" y="120"/>
                </a:cxn>
                <a:cxn ang="0">
                  <a:pos x="104" y="138"/>
                </a:cxn>
                <a:cxn ang="0">
                  <a:pos x="104" y="138"/>
                </a:cxn>
                <a:cxn ang="0">
                  <a:pos x="68" y="179"/>
                </a:cxn>
                <a:cxn ang="0">
                  <a:pos x="32" y="221"/>
                </a:cxn>
                <a:cxn ang="0">
                  <a:pos x="32" y="221"/>
                </a:cxn>
                <a:cxn ang="0">
                  <a:pos x="20" y="234"/>
                </a:cxn>
                <a:cxn ang="0">
                  <a:pos x="11" y="248"/>
                </a:cxn>
                <a:cxn ang="0">
                  <a:pos x="7" y="255"/>
                </a:cxn>
                <a:cxn ang="0">
                  <a:pos x="3" y="263"/>
                </a:cxn>
                <a:cxn ang="0">
                  <a:pos x="2" y="271"/>
                </a:cxn>
                <a:cxn ang="0">
                  <a:pos x="0" y="280"/>
                </a:cxn>
                <a:cxn ang="0">
                  <a:pos x="0" y="280"/>
                </a:cxn>
                <a:cxn ang="0">
                  <a:pos x="1" y="282"/>
                </a:cxn>
                <a:cxn ang="0">
                  <a:pos x="1" y="284"/>
                </a:cxn>
                <a:cxn ang="0">
                  <a:pos x="3" y="285"/>
                </a:cxn>
                <a:cxn ang="0">
                  <a:pos x="5" y="285"/>
                </a:cxn>
                <a:cxn ang="0">
                  <a:pos x="9" y="284"/>
                </a:cxn>
                <a:cxn ang="0">
                  <a:pos x="11" y="282"/>
                </a:cxn>
                <a:cxn ang="0">
                  <a:pos x="11" y="280"/>
                </a:cxn>
                <a:cxn ang="0">
                  <a:pos x="11" y="280"/>
                </a:cxn>
                <a:cxn ang="0">
                  <a:pos x="14" y="269"/>
                </a:cxn>
                <a:cxn ang="0">
                  <a:pos x="18" y="259"/>
                </a:cxn>
                <a:cxn ang="0">
                  <a:pos x="23" y="250"/>
                </a:cxn>
                <a:cxn ang="0">
                  <a:pos x="30" y="241"/>
                </a:cxn>
                <a:cxn ang="0">
                  <a:pos x="44" y="222"/>
                </a:cxn>
                <a:cxn ang="0">
                  <a:pos x="58" y="206"/>
                </a:cxn>
                <a:cxn ang="0">
                  <a:pos x="58" y="206"/>
                </a:cxn>
                <a:cxn ang="0">
                  <a:pos x="88" y="172"/>
                </a:cxn>
                <a:cxn ang="0">
                  <a:pos x="120" y="140"/>
                </a:cxn>
                <a:cxn ang="0">
                  <a:pos x="120" y="140"/>
                </a:cxn>
                <a:cxn ang="0">
                  <a:pos x="136" y="123"/>
                </a:cxn>
                <a:cxn ang="0">
                  <a:pos x="151" y="106"/>
                </a:cxn>
                <a:cxn ang="0">
                  <a:pos x="183" y="70"/>
                </a:cxn>
                <a:cxn ang="0">
                  <a:pos x="200" y="53"/>
                </a:cxn>
                <a:cxn ang="0">
                  <a:pos x="217" y="38"/>
                </a:cxn>
                <a:cxn ang="0">
                  <a:pos x="235" y="23"/>
                </a:cxn>
                <a:cxn ang="0">
                  <a:pos x="255" y="10"/>
                </a:cxn>
                <a:cxn ang="0">
                  <a:pos x="255" y="10"/>
                </a:cxn>
                <a:cxn ang="0">
                  <a:pos x="256" y="9"/>
                </a:cxn>
                <a:cxn ang="0">
                  <a:pos x="257" y="8"/>
                </a:cxn>
                <a:cxn ang="0">
                  <a:pos x="256" y="2"/>
                </a:cxn>
                <a:cxn ang="0">
                  <a:pos x="253" y="0"/>
                </a:cxn>
                <a:cxn ang="0">
                  <a:pos x="251" y="0"/>
                </a:cxn>
                <a:cxn ang="0">
                  <a:pos x="248" y="1"/>
                </a:cxn>
                <a:cxn ang="0">
                  <a:pos x="248" y="1"/>
                </a:cxn>
              </a:cxnLst>
              <a:rect l="0" t="0" r="r" b="b"/>
              <a:pathLst>
                <a:path w="257" h="285">
                  <a:moveTo>
                    <a:pt x="248" y="1"/>
                  </a:moveTo>
                  <a:lnTo>
                    <a:pt x="248" y="1"/>
                  </a:lnTo>
                  <a:lnTo>
                    <a:pt x="227" y="14"/>
                  </a:lnTo>
                  <a:lnTo>
                    <a:pt x="208" y="29"/>
                  </a:lnTo>
                  <a:lnTo>
                    <a:pt x="189" y="46"/>
                  </a:lnTo>
                  <a:lnTo>
                    <a:pt x="172" y="64"/>
                  </a:lnTo>
                  <a:lnTo>
                    <a:pt x="138" y="102"/>
                  </a:lnTo>
                  <a:lnTo>
                    <a:pt x="121" y="12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68" y="179"/>
                  </a:lnTo>
                  <a:lnTo>
                    <a:pt x="32" y="221"/>
                  </a:lnTo>
                  <a:lnTo>
                    <a:pt x="32" y="221"/>
                  </a:lnTo>
                  <a:lnTo>
                    <a:pt x="20" y="234"/>
                  </a:lnTo>
                  <a:lnTo>
                    <a:pt x="11" y="248"/>
                  </a:lnTo>
                  <a:lnTo>
                    <a:pt x="7" y="255"/>
                  </a:lnTo>
                  <a:lnTo>
                    <a:pt x="3" y="263"/>
                  </a:lnTo>
                  <a:lnTo>
                    <a:pt x="2" y="271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1" y="282"/>
                  </a:lnTo>
                  <a:lnTo>
                    <a:pt x="1" y="284"/>
                  </a:lnTo>
                  <a:lnTo>
                    <a:pt x="3" y="285"/>
                  </a:lnTo>
                  <a:lnTo>
                    <a:pt x="5" y="285"/>
                  </a:lnTo>
                  <a:lnTo>
                    <a:pt x="9" y="284"/>
                  </a:lnTo>
                  <a:lnTo>
                    <a:pt x="11" y="282"/>
                  </a:lnTo>
                  <a:lnTo>
                    <a:pt x="11" y="280"/>
                  </a:lnTo>
                  <a:lnTo>
                    <a:pt x="11" y="280"/>
                  </a:lnTo>
                  <a:lnTo>
                    <a:pt x="14" y="269"/>
                  </a:lnTo>
                  <a:lnTo>
                    <a:pt x="18" y="259"/>
                  </a:lnTo>
                  <a:lnTo>
                    <a:pt x="23" y="250"/>
                  </a:lnTo>
                  <a:lnTo>
                    <a:pt x="30" y="241"/>
                  </a:lnTo>
                  <a:lnTo>
                    <a:pt x="44" y="222"/>
                  </a:lnTo>
                  <a:lnTo>
                    <a:pt x="58" y="206"/>
                  </a:lnTo>
                  <a:lnTo>
                    <a:pt x="58" y="206"/>
                  </a:lnTo>
                  <a:lnTo>
                    <a:pt x="88" y="172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36" y="123"/>
                  </a:lnTo>
                  <a:lnTo>
                    <a:pt x="151" y="106"/>
                  </a:lnTo>
                  <a:lnTo>
                    <a:pt x="183" y="70"/>
                  </a:lnTo>
                  <a:lnTo>
                    <a:pt x="200" y="53"/>
                  </a:lnTo>
                  <a:lnTo>
                    <a:pt x="217" y="38"/>
                  </a:lnTo>
                  <a:lnTo>
                    <a:pt x="235" y="23"/>
                  </a:lnTo>
                  <a:lnTo>
                    <a:pt x="255" y="10"/>
                  </a:lnTo>
                  <a:lnTo>
                    <a:pt x="255" y="10"/>
                  </a:lnTo>
                  <a:lnTo>
                    <a:pt x="256" y="9"/>
                  </a:lnTo>
                  <a:lnTo>
                    <a:pt x="257" y="8"/>
                  </a:lnTo>
                  <a:lnTo>
                    <a:pt x="256" y="2"/>
                  </a:lnTo>
                  <a:lnTo>
                    <a:pt x="253" y="0"/>
                  </a:lnTo>
                  <a:lnTo>
                    <a:pt x="251" y="0"/>
                  </a:lnTo>
                  <a:lnTo>
                    <a:pt x="248" y="1"/>
                  </a:lnTo>
                  <a:lnTo>
                    <a:pt x="2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7" name="Freeform 424"/>
            <p:cNvSpPr>
              <a:spLocks/>
            </p:cNvSpPr>
            <p:nvPr/>
          </p:nvSpPr>
          <p:spPr bwMode="auto">
            <a:xfrm>
              <a:off x="6483351" y="1208088"/>
              <a:ext cx="153988" cy="193675"/>
            </a:xfrm>
            <a:custGeom>
              <a:avLst/>
              <a:gdLst/>
              <a:ahLst/>
              <a:cxnLst>
                <a:cxn ang="0">
                  <a:pos x="377" y="3"/>
                </a:cxn>
                <a:cxn ang="0">
                  <a:pos x="369" y="18"/>
                </a:cxn>
                <a:cxn ang="0">
                  <a:pos x="358" y="30"/>
                </a:cxn>
                <a:cxn ang="0">
                  <a:pos x="347" y="47"/>
                </a:cxn>
                <a:cxn ang="0">
                  <a:pos x="335" y="64"/>
                </a:cxn>
                <a:cxn ang="0">
                  <a:pos x="307" y="92"/>
                </a:cxn>
                <a:cxn ang="0">
                  <a:pos x="280" y="118"/>
                </a:cxn>
                <a:cxn ang="0">
                  <a:pos x="224" y="186"/>
                </a:cxn>
                <a:cxn ang="0">
                  <a:pos x="168" y="255"/>
                </a:cxn>
                <a:cxn ang="0">
                  <a:pos x="122" y="317"/>
                </a:cxn>
                <a:cxn ang="0">
                  <a:pos x="79" y="382"/>
                </a:cxn>
                <a:cxn ang="0">
                  <a:pos x="73" y="390"/>
                </a:cxn>
                <a:cxn ang="0">
                  <a:pos x="55" y="411"/>
                </a:cxn>
                <a:cxn ang="0">
                  <a:pos x="28" y="437"/>
                </a:cxn>
                <a:cxn ang="0">
                  <a:pos x="24" y="445"/>
                </a:cxn>
                <a:cxn ang="0">
                  <a:pos x="11" y="468"/>
                </a:cxn>
                <a:cxn ang="0">
                  <a:pos x="4" y="474"/>
                </a:cxn>
                <a:cxn ang="0">
                  <a:pos x="3" y="474"/>
                </a:cxn>
                <a:cxn ang="0">
                  <a:pos x="0" y="479"/>
                </a:cxn>
                <a:cxn ang="0">
                  <a:pos x="0" y="484"/>
                </a:cxn>
                <a:cxn ang="0">
                  <a:pos x="1" y="488"/>
                </a:cxn>
                <a:cxn ang="0">
                  <a:pos x="9" y="488"/>
                </a:cxn>
                <a:cxn ang="0">
                  <a:pos x="12" y="484"/>
                </a:cxn>
                <a:cxn ang="0">
                  <a:pos x="12" y="483"/>
                </a:cxn>
                <a:cxn ang="0">
                  <a:pos x="13" y="481"/>
                </a:cxn>
                <a:cxn ang="0">
                  <a:pos x="16" y="479"/>
                </a:cxn>
                <a:cxn ang="0">
                  <a:pos x="21" y="470"/>
                </a:cxn>
                <a:cxn ang="0">
                  <a:pos x="45" y="438"/>
                </a:cxn>
                <a:cxn ang="0">
                  <a:pos x="72" y="408"/>
                </a:cxn>
                <a:cxn ang="0">
                  <a:pos x="79" y="402"/>
                </a:cxn>
                <a:cxn ang="0">
                  <a:pos x="94" y="379"/>
                </a:cxn>
                <a:cxn ang="0">
                  <a:pos x="113" y="347"/>
                </a:cxn>
                <a:cxn ang="0">
                  <a:pos x="143" y="304"/>
                </a:cxn>
                <a:cxn ang="0">
                  <a:pos x="177" y="263"/>
                </a:cxn>
                <a:cxn ang="0">
                  <a:pos x="238" y="186"/>
                </a:cxn>
                <a:cxn ang="0">
                  <a:pos x="285" y="128"/>
                </a:cxn>
                <a:cxn ang="0">
                  <a:pos x="304" y="111"/>
                </a:cxn>
                <a:cxn ang="0">
                  <a:pos x="317" y="98"/>
                </a:cxn>
                <a:cxn ang="0">
                  <a:pos x="343" y="72"/>
                </a:cxn>
                <a:cxn ang="0">
                  <a:pos x="355" y="58"/>
                </a:cxn>
                <a:cxn ang="0">
                  <a:pos x="383" y="20"/>
                </a:cxn>
                <a:cxn ang="0">
                  <a:pos x="389" y="7"/>
                </a:cxn>
                <a:cxn ang="0">
                  <a:pos x="389" y="4"/>
                </a:cxn>
                <a:cxn ang="0">
                  <a:pos x="383" y="0"/>
                </a:cxn>
                <a:cxn ang="0">
                  <a:pos x="378" y="1"/>
                </a:cxn>
                <a:cxn ang="0">
                  <a:pos x="377" y="3"/>
                </a:cxn>
              </a:cxnLst>
              <a:rect l="0" t="0" r="r" b="b"/>
              <a:pathLst>
                <a:path w="389" h="489">
                  <a:moveTo>
                    <a:pt x="377" y="3"/>
                  </a:moveTo>
                  <a:lnTo>
                    <a:pt x="377" y="3"/>
                  </a:lnTo>
                  <a:lnTo>
                    <a:pt x="374" y="12"/>
                  </a:lnTo>
                  <a:lnTo>
                    <a:pt x="369" y="18"/>
                  </a:lnTo>
                  <a:lnTo>
                    <a:pt x="364" y="24"/>
                  </a:lnTo>
                  <a:lnTo>
                    <a:pt x="358" y="30"/>
                  </a:lnTo>
                  <a:lnTo>
                    <a:pt x="358" y="30"/>
                  </a:lnTo>
                  <a:lnTo>
                    <a:pt x="347" y="47"/>
                  </a:lnTo>
                  <a:lnTo>
                    <a:pt x="335" y="64"/>
                  </a:lnTo>
                  <a:lnTo>
                    <a:pt x="335" y="64"/>
                  </a:lnTo>
                  <a:lnTo>
                    <a:pt x="322" y="79"/>
                  </a:lnTo>
                  <a:lnTo>
                    <a:pt x="307" y="92"/>
                  </a:lnTo>
                  <a:lnTo>
                    <a:pt x="293" y="103"/>
                  </a:lnTo>
                  <a:lnTo>
                    <a:pt x="280" y="118"/>
                  </a:lnTo>
                  <a:lnTo>
                    <a:pt x="280" y="118"/>
                  </a:lnTo>
                  <a:lnTo>
                    <a:pt x="224" y="186"/>
                  </a:lnTo>
                  <a:lnTo>
                    <a:pt x="168" y="255"/>
                  </a:lnTo>
                  <a:lnTo>
                    <a:pt x="168" y="255"/>
                  </a:lnTo>
                  <a:lnTo>
                    <a:pt x="144" y="285"/>
                  </a:lnTo>
                  <a:lnTo>
                    <a:pt x="122" y="317"/>
                  </a:lnTo>
                  <a:lnTo>
                    <a:pt x="99" y="349"/>
                  </a:lnTo>
                  <a:lnTo>
                    <a:pt x="79" y="382"/>
                  </a:lnTo>
                  <a:lnTo>
                    <a:pt x="79" y="382"/>
                  </a:lnTo>
                  <a:lnTo>
                    <a:pt x="73" y="390"/>
                  </a:lnTo>
                  <a:lnTo>
                    <a:pt x="68" y="396"/>
                  </a:lnTo>
                  <a:lnTo>
                    <a:pt x="55" y="411"/>
                  </a:lnTo>
                  <a:lnTo>
                    <a:pt x="41" y="424"/>
                  </a:lnTo>
                  <a:lnTo>
                    <a:pt x="28" y="437"/>
                  </a:lnTo>
                  <a:lnTo>
                    <a:pt x="28" y="437"/>
                  </a:lnTo>
                  <a:lnTo>
                    <a:pt x="24" y="445"/>
                  </a:lnTo>
                  <a:lnTo>
                    <a:pt x="17" y="457"/>
                  </a:lnTo>
                  <a:lnTo>
                    <a:pt x="11" y="468"/>
                  </a:lnTo>
                  <a:lnTo>
                    <a:pt x="7" y="471"/>
                  </a:lnTo>
                  <a:lnTo>
                    <a:pt x="4" y="474"/>
                  </a:lnTo>
                  <a:lnTo>
                    <a:pt x="4" y="474"/>
                  </a:lnTo>
                  <a:lnTo>
                    <a:pt x="3" y="474"/>
                  </a:lnTo>
                  <a:lnTo>
                    <a:pt x="1" y="475"/>
                  </a:lnTo>
                  <a:lnTo>
                    <a:pt x="0" y="479"/>
                  </a:lnTo>
                  <a:lnTo>
                    <a:pt x="0" y="484"/>
                  </a:lnTo>
                  <a:lnTo>
                    <a:pt x="0" y="484"/>
                  </a:lnTo>
                  <a:lnTo>
                    <a:pt x="0" y="487"/>
                  </a:lnTo>
                  <a:lnTo>
                    <a:pt x="1" y="488"/>
                  </a:lnTo>
                  <a:lnTo>
                    <a:pt x="5" y="489"/>
                  </a:lnTo>
                  <a:lnTo>
                    <a:pt x="9" y="488"/>
                  </a:lnTo>
                  <a:lnTo>
                    <a:pt x="11" y="487"/>
                  </a:lnTo>
                  <a:lnTo>
                    <a:pt x="12" y="484"/>
                  </a:lnTo>
                  <a:lnTo>
                    <a:pt x="12" y="484"/>
                  </a:lnTo>
                  <a:lnTo>
                    <a:pt x="12" y="483"/>
                  </a:lnTo>
                  <a:lnTo>
                    <a:pt x="12" y="483"/>
                  </a:lnTo>
                  <a:lnTo>
                    <a:pt x="13" y="481"/>
                  </a:lnTo>
                  <a:lnTo>
                    <a:pt x="13" y="481"/>
                  </a:lnTo>
                  <a:lnTo>
                    <a:pt x="16" y="479"/>
                  </a:lnTo>
                  <a:lnTo>
                    <a:pt x="18" y="476"/>
                  </a:lnTo>
                  <a:lnTo>
                    <a:pt x="21" y="470"/>
                  </a:lnTo>
                  <a:lnTo>
                    <a:pt x="21" y="470"/>
                  </a:lnTo>
                  <a:lnTo>
                    <a:pt x="45" y="438"/>
                  </a:lnTo>
                  <a:lnTo>
                    <a:pt x="58" y="423"/>
                  </a:lnTo>
                  <a:lnTo>
                    <a:pt x="72" y="408"/>
                  </a:lnTo>
                  <a:lnTo>
                    <a:pt x="72" y="408"/>
                  </a:lnTo>
                  <a:lnTo>
                    <a:pt x="79" y="402"/>
                  </a:lnTo>
                  <a:lnTo>
                    <a:pt x="85" y="395"/>
                  </a:lnTo>
                  <a:lnTo>
                    <a:pt x="94" y="379"/>
                  </a:lnTo>
                  <a:lnTo>
                    <a:pt x="113" y="347"/>
                  </a:lnTo>
                  <a:lnTo>
                    <a:pt x="113" y="347"/>
                  </a:lnTo>
                  <a:lnTo>
                    <a:pt x="127" y="326"/>
                  </a:lnTo>
                  <a:lnTo>
                    <a:pt x="143" y="304"/>
                  </a:lnTo>
                  <a:lnTo>
                    <a:pt x="177" y="263"/>
                  </a:lnTo>
                  <a:lnTo>
                    <a:pt x="177" y="263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70" y="147"/>
                  </a:lnTo>
                  <a:lnTo>
                    <a:pt x="285" y="128"/>
                  </a:lnTo>
                  <a:lnTo>
                    <a:pt x="294" y="119"/>
                  </a:lnTo>
                  <a:lnTo>
                    <a:pt x="304" y="111"/>
                  </a:lnTo>
                  <a:lnTo>
                    <a:pt x="304" y="111"/>
                  </a:lnTo>
                  <a:lnTo>
                    <a:pt x="317" y="98"/>
                  </a:lnTo>
                  <a:lnTo>
                    <a:pt x="331" y="85"/>
                  </a:lnTo>
                  <a:lnTo>
                    <a:pt x="343" y="72"/>
                  </a:lnTo>
                  <a:lnTo>
                    <a:pt x="355" y="58"/>
                  </a:lnTo>
                  <a:lnTo>
                    <a:pt x="355" y="58"/>
                  </a:lnTo>
                  <a:lnTo>
                    <a:pt x="374" y="33"/>
                  </a:lnTo>
                  <a:lnTo>
                    <a:pt x="383" y="20"/>
                  </a:lnTo>
                  <a:lnTo>
                    <a:pt x="386" y="13"/>
                  </a:lnTo>
                  <a:lnTo>
                    <a:pt x="389" y="7"/>
                  </a:lnTo>
                  <a:lnTo>
                    <a:pt x="389" y="7"/>
                  </a:lnTo>
                  <a:lnTo>
                    <a:pt x="389" y="4"/>
                  </a:lnTo>
                  <a:lnTo>
                    <a:pt x="387" y="1"/>
                  </a:lnTo>
                  <a:lnTo>
                    <a:pt x="383" y="0"/>
                  </a:lnTo>
                  <a:lnTo>
                    <a:pt x="379" y="0"/>
                  </a:lnTo>
                  <a:lnTo>
                    <a:pt x="378" y="1"/>
                  </a:lnTo>
                  <a:lnTo>
                    <a:pt x="377" y="3"/>
                  </a:lnTo>
                  <a:lnTo>
                    <a:pt x="3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8" name="Freeform 425"/>
            <p:cNvSpPr>
              <a:spLocks/>
            </p:cNvSpPr>
            <p:nvPr/>
          </p:nvSpPr>
          <p:spPr bwMode="auto">
            <a:xfrm>
              <a:off x="6594476" y="1293813"/>
              <a:ext cx="74613" cy="103188"/>
            </a:xfrm>
            <a:custGeom>
              <a:avLst/>
              <a:gdLst/>
              <a:ahLst/>
              <a:cxnLst>
                <a:cxn ang="0">
                  <a:pos x="179" y="1"/>
                </a:cxn>
                <a:cxn ang="0">
                  <a:pos x="179" y="1"/>
                </a:cxn>
                <a:cxn ang="0">
                  <a:pos x="165" y="17"/>
                </a:cxn>
                <a:cxn ang="0">
                  <a:pos x="152" y="33"/>
                </a:cxn>
                <a:cxn ang="0">
                  <a:pos x="127" y="64"/>
                </a:cxn>
                <a:cxn ang="0">
                  <a:pos x="102" y="97"/>
                </a:cxn>
                <a:cxn ang="0">
                  <a:pos x="77" y="129"/>
                </a:cxn>
                <a:cxn ang="0">
                  <a:pos x="77" y="129"/>
                </a:cxn>
                <a:cxn ang="0">
                  <a:pos x="52" y="162"/>
                </a:cxn>
                <a:cxn ang="0">
                  <a:pos x="42" y="178"/>
                </a:cxn>
                <a:cxn ang="0">
                  <a:pos x="31" y="196"/>
                </a:cxn>
                <a:cxn ang="0">
                  <a:pos x="31" y="196"/>
                </a:cxn>
                <a:cxn ang="0">
                  <a:pos x="13" y="225"/>
                </a:cxn>
                <a:cxn ang="0">
                  <a:pos x="5" y="239"/>
                </a:cxn>
                <a:cxn ang="0">
                  <a:pos x="3" y="247"/>
                </a:cxn>
                <a:cxn ang="0">
                  <a:pos x="0" y="255"/>
                </a:cxn>
                <a:cxn ang="0">
                  <a:pos x="0" y="255"/>
                </a:cxn>
                <a:cxn ang="0">
                  <a:pos x="0" y="258"/>
                </a:cxn>
                <a:cxn ang="0">
                  <a:pos x="1" y="260"/>
                </a:cxn>
                <a:cxn ang="0">
                  <a:pos x="5" y="263"/>
                </a:cxn>
                <a:cxn ang="0">
                  <a:pos x="7" y="263"/>
                </a:cxn>
                <a:cxn ang="0">
                  <a:pos x="9" y="262"/>
                </a:cxn>
                <a:cxn ang="0">
                  <a:pos x="10" y="260"/>
                </a:cxn>
                <a:cxn ang="0">
                  <a:pos x="12" y="259"/>
                </a:cxn>
                <a:cxn ang="0">
                  <a:pos x="12" y="259"/>
                </a:cxn>
                <a:cxn ang="0">
                  <a:pos x="13" y="251"/>
                </a:cxn>
                <a:cxn ang="0">
                  <a:pos x="16" y="243"/>
                </a:cxn>
                <a:cxn ang="0">
                  <a:pos x="24" y="229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52" y="183"/>
                </a:cxn>
                <a:cxn ang="0">
                  <a:pos x="64" y="165"/>
                </a:cxn>
                <a:cxn ang="0">
                  <a:pos x="92" y="131"/>
                </a:cxn>
                <a:cxn ang="0">
                  <a:pos x="92" y="131"/>
                </a:cxn>
                <a:cxn ang="0">
                  <a:pos x="115" y="99"/>
                </a:cxn>
                <a:cxn ang="0">
                  <a:pos x="137" y="69"/>
                </a:cxn>
                <a:cxn ang="0">
                  <a:pos x="161" y="39"/>
                </a:cxn>
                <a:cxn ang="0">
                  <a:pos x="174" y="24"/>
                </a:cxn>
                <a:cxn ang="0">
                  <a:pos x="187" y="10"/>
                </a:cxn>
                <a:cxn ang="0">
                  <a:pos x="187" y="10"/>
                </a:cxn>
                <a:cxn ang="0">
                  <a:pos x="188" y="8"/>
                </a:cxn>
                <a:cxn ang="0">
                  <a:pos x="188" y="5"/>
                </a:cxn>
                <a:cxn ang="0">
                  <a:pos x="187" y="1"/>
                </a:cxn>
                <a:cxn ang="0">
                  <a:pos x="183" y="0"/>
                </a:cxn>
                <a:cxn ang="0">
                  <a:pos x="181" y="0"/>
                </a:cxn>
                <a:cxn ang="0">
                  <a:pos x="179" y="1"/>
                </a:cxn>
                <a:cxn ang="0">
                  <a:pos x="179" y="1"/>
                </a:cxn>
              </a:cxnLst>
              <a:rect l="0" t="0" r="r" b="b"/>
              <a:pathLst>
                <a:path w="188" h="263">
                  <a:moveTo>
                    <a:pt x="179" y="1"/>
                  </a:moveTo>
                  <a:lnTo>
                    <a:pt x="179" y="1"/>
                  </a:lnTo>
                  <a:lnTo>
                    <a:pt x="165" y="17"/>
                  </a:lnTo>
                  <a:lnTo>
                    <a:pt x="152" y="33"/>
                  </a:lnTo>
                  <a:lnTo>
                    <a:pt x="127" y="64"/>
                  </a:lnTo>
                  <a:lnTo>
                    <a:pt x="102" y="97"/>
                  </a:lnTo>
                  <a:lnTo>
                    <a:pt x="77" y="129"/>
                  </a:lnTo>
                  <a:lnTo>
                    <a:pt x="77" y="129"/>
                  </a:lnTo>
                  <a:lnTo>
                    <a:pt x="52" y="162"/>
                  </a:lnTo>
                  <a:lnTo>
                    <a:pt x="42" y="178"/>
                  </a:lnTo>
                  <a:lnTo>
                    <a:pt x="31" y="196"/>
                  </a:lnTo>
                  <a:lnTo>
                    <a:pt x="31" y="196"/>
                  </a:lnTo>
                  <a:lnTo>
                    <a:pt x="13" y="225"/>
                  </a:lnTo>
                  <a:lnTo>
                    <a:pt x="5" y="239"/>
                  </a:lnTo>
                  <a:lnTo>
                    <a:pt x="3" y="247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0" y="258"/>
                  </a:lnTo>
                  <a:lnTo>
                    <a:pt x="1" y="260"/>
                  </a:lnTo>
                  <a:lnTo>
                    <a:pt x="5" y="263"/>
                  </a:lnTo>
                  <a:lnTo>
                    <a:pt x="7" y="263"/>
                  </a:lnTo>
                  <a:lnTo>
                    <a:pt x="9" y="262"/>
                  </a:lnTo>
                  <a:lnTo>
                    <a:pt x="10" y="260"/>
                  </a:lnTo>
                  <a:lnTo>
                    <a:pt x="12" y="259"/>
                  </a:lnTo>
                  <a:lnTo>
                    <a:pt x="12" y="259"/>
                  </a:lnTo>
                  <a:lnTo>
                    <a:pt x="13" y="251"/>
                  </a:lnTo>
                  <a:lnTo>
                    <a:pt x="16" y="243"/>
                  </a:lnTo>
                  <a:lnTo>
                    <a:pt x="24" y="229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52" y="183"/>
                  </a:lnTo>
                  <a:lnTo>
                    <a:pt x="64" y="165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115" y="99"/>
                  </a:lnTo>
                  <a:lnTo>
                    <a:pt x="137" y="69"/>
                  </a:lnTo>
                  <a:lnTo>
                    <a:pt x="161" y="39"/>
                  </a:lnTo>
                  <a:lnTo>
                    <a:pt x="174" y="24"/>
                  </a:lnTo>
                  <a:lnTo>
                    <a:pt x="187" y="10"/>
                  </a:lnTo>
                  <a:lnTo>
                    <a:pt x="187" y="10"/>
                  </a:lnTo>
                  <a:lnTo>
                    <a:pt x="188" y="8"/>
                  </a:lnTo>
                  <a:lnTo>
                    <a:pt x="188" y="5"/>
                  </a:lnTo>
                  <a:lnTo>
                    <a:pt x="187" y="1"/>
                  </a:lnTo>
                  <a:lnTo>
                    <a:pt x="183" y="0"/>
                  </a:lnTo>
                  <a:lnTo>
                    <a:pt x="181" y="0"/>
                  </a:lnTo>
                  <a:lnTo>
                    <a:pt x="179" y="1"/>
                  </a:lnTo>
                  <a:lnTo>
                    <a:pt x="1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9" name="Freeform 426"/>
            <p:cNvSpPr>
              <a:spLocks/>
            </p:cNvSpPr>
            <p:nvPr/>
          </p:nvSpPr>
          <p:spPr bwMode="auto">
            <a:xfrm>
              <a:off x="6626226" y="1341438"/>
              <a:ext cx="42863" cy="63500"/>
            </a:xfrm>
            <a:custGeom>
              <a:avLst/>
              <a:gdLst/>
              <a:ahLst/>
              <a:cxnLst>
                <a:cxn ang="0">
                  <a:pos x="97" y="4"/>
                </a:cxn>
                <a:cxn ang="0">
                  <a:pos x="97" y="4"/>
                </a:cxn>
                <a:cxn ang="0">
                  <a:pos x="93" y="15"/>
                </a:cxn>
                <a:cxn ang="0">
                  <a:pos x="87" y="24"/>
                </a:cxn>
                <a:cxn ang="0">
                  <a:pos x="80" y="33"/>
                </a:cxn>
                <a:cxn ang="0">
                  <a:pos x="73" y="41"/>
                </a:cxn>
                <a:cxn ang="0">
                  <a:pos x="57" y="57"/>
                </a:cxn>
                <a:cxn ang="0">
                  <a:pos x="50" y="66"/>
                </a:cxn>
                <a:cxn ang="0">
                  <a:pos x="43" y="75"/>
                </a:cxn>
                <a:cxn ang="0">
                  <a:pos x="43" y="75"/>
                </a:cxn>
                <a:cxn ang="0">
                  <a:pos x="30" y="93"/>
                </a:cxn>
                <a:cxn ang="0">
                  <a:pos x="18" y="111"/>
                </a:cxn>
                <a:cxn ang="0">
                  <a:pos x="12" y="121"/>
                </a:cxn>
                <a:cxn ang="0">
                  <a:pos x="8" y="131"/>
                </a:cxn>
                <a:cxn ang="0">
                  <a:pos x="4" y="142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0" y="155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0" y="157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44"/>
                </a:cxn>
                <a:cxn ang="0">
                  <a:pos x="19" y="132"/>
                </a:cxn>
                <a:cxn ang="0">
                  <a:pos x="25" y="122"/>
                </a:cxn>
                <a:cxn ang="0">
                  <a:pos x="30" y="113"/>
                </a:cxn>
                <a:cxn ang="0">
                  <a:pos x="43" y="92"/>
                </a:cxn>
                <a:cxn ang="0">
                  <a:pos x="57" y="72"/>
                </a:cxn>
                <a:cxn ang="0">
                  <a:pos x="57" y="72"/>
                </a:cxn>
                <a:cxn ang="0">
                  <a:pos x="64" y="64"/>
                </a:cxn>
                <a:cxn ang="0">
                  <a:pos x="70" y="57"/>
                </a:cxn>
                <a:cxn ang="0">
                  <a:pos x="85" y="42"/>
                </a:cxn>
                <a:cxn ang="0">
                  <a:pos x="93" y="34"/>
                </a:cxn>
                <a:cxn ang="0">
                  <a:pos x="98" y="26"/>
                </a:cxn>
                <a:cxn ang="0">
                  <a:pos x="104" y="17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4"/>
                </a:cxn>
                <a:cxn ang="0">
                  <a:pos x="108" y="3"/>
                </a:cxn>
                <a:cxn ang="0">
                  <a:pos x="104" y="0"/>
                </a:cxn>
                <a:cxn ang="0">
                  <a:pos x="101" y="0"/>
                </a:cxn>
                <a:cxn ang="0">
                  <a:pos x="98" y="2"/>
                </a:cxn>
                <a:cxn ang="0">
                  <a:pos x="97" y="4"/>
                </a:cxn>
                <a:cxn ang="0">
                  <a:pos x="97" y="4"/>
                </a:cxn>
              </a:cxnLst>
              <a:rect l="0" t="0" r="r" b="b"/>
              <a:pathLst>
                <a:path w="108" h="160">
                  <a:moveTo>
                    <a:pt x="97" y="4"/>
                  </a:moveTo>
                  <a:lnTo>
                    <a:pt x="97" y="4"/>
                  </a:lnTo>
                  <a:lnTo>
                    <a:pt x="93" y="15"/>
                  </a:lnTo>
                  <a:lnTo>
                    <a:pt x="87" y="24"/>
                  </a:lnTo>
                  <a:lnTo>
                    <a:pt x="80" y="33"/>
                  </a:lnTo>
                  <a:lnTo>
                    <a:pt x="73" y="41"/>
                  </a:lnTo>
                  <a:lnTo>
                    <a:pt x="57" y="57"/>
                  </a:lnTo>
                  <a:lnTo>
                    <a:pt x="50" y="66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30" y="93"/>
                  </a:lnTo>
                  <a:lnTo>
                    <a:pt x="18" y="111"/>
                  </a:lnTo>
                  <a:lnTo>
                    <a:pt x="12" y="121"/>
                  </a:lnTo>
                  <a:lnTo>
                    <a:pt x="8" y="131"/>
                  </a:lnTo>
                  <a:lnTo>
                    <a:pt x="4" y="14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55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0" y="157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44"/>
                  </a:lnTo>
                  <a:lnTo>
                    <a:pt x="19" y="132"/>
                  </a:lnTo>
                  <a:lnTo>
                    <a:pt x="25" y="122"/>
                  </a:lnTo>
                  <a:lnTo>
                    <a:pt x="30" y="113"/>
                  </a:lnTo>
                  <a:lnTo>
                    <a:pt x="43" y="92"/>
                  </a:lnTo>
                  <a:lnTo>
                    <a:pt x="57" y="72"/>
                  </a:lnTo>
                  <a:lnTo>
                    <a:pt x="57" y="72"/>
                  </a:lnTo>
                  <a:lnTo>
                    <a:pt x="64" y="64"/>
                  </a:lnTo>
                  <a:lnTo>
                    <a:pt x="70" y="57"/>
                  </a:lnTo>
                  <a:lnTo>
                    <a:pt x="85" y="42"/>
                  </a:lnTo>
                  <a:lnTo>
                    <a:pt x="93" y="34"/>
                  </a:lnTo>
                  <a:lnTo>
                    <a:pt x="98" y="26"/>
                  </a:lnTo>
                  <a:lnTo>
                    <a:pt x="104" y="1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4"/>
                  </a:lnTo>
                  <a:lnTo>
                    <a:pt x="108" y="3"/>
                  </a:lnTo>
                  <a:lnTo>
                    <a:pt x="104" y="0"/>
                  </a:lnTo>
                  <a:lnTo>
                    <a:pt x="101" y="0"/>
                  </a:lnTo>
                  <a:lnTo>
                    <a:pt x="98" y="2"/>
                  </a:lnTo>
                  <a:lnTo>
                    <a:pt x="97" y="4"/>
                  </a:lnTo>
                  <a:lnTo>
                    <a:pt x="9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0" name="Freeform 427"/>
            <p:cNvSpPr>
              <a:spLocks/>
            </p:cNvSpPr>
            <p:nvPr/>
          </p:nvSpPr>
          <p:spPr bwMode="auto">
            <a:xfrm>
              <a:off x="6696076" y="1203325"/>
              <a:ext cx="101600" cy="127000"/>
            </a:xfrm>
            <a:custGeom>
              <a:avLst/>
              <a:gdLst/>
              <a:ahLst/>
              <a:cxnLst>
                <a:cxn ang="0">
                  <a:pos x="248" y="2"/>
                </a:cxn>
                <a:cxn ang="0">
                  <a:pos x="248" y="2"/>
                </a:cxn>
                <a:cxn ang="0">
                  <a:pos x="231" y="17"/>
                </a:cxn>
                <a:cxn ang="0">
                  <a:pos x="212" y="34"/>
                </a:cxn>
                <a:cxn ang="0">
                  <a:pos x="180" y="68"/>
                </a:cxn>
                <a:cxn ang="0">
                  <a:pos x="147" y="105"/>
                </a:cxn>
                <a:cxn ang="0">
                  <a:pos x="116" y="140"/>
                </a:cxn>
                <a:cxn ang="0">
                  <a:pos x="116" y="140"/>
                </a:cxn>
                <a:cxn ang="0">
                  <a:pos x="81" y="182"/>
                </a:cxn>
                <a:cxn ang="0">
                  <a:pos x="64" y="203"/>
                </a:cxn>
                <a:cxn ang="0">
                  <a:pos x="47" y="225"/>
                </a:cxn>
                <a:cxn ang="0">
                  <a:pos x="47" y="225"/>
                </a:cxn>
                <a:cxn ang="0">
                  <a:pos x="33" y="246"/>
                </a:cxn>
                <a:cxn ang="0">
                  <a:pos x="19" y="267"/>
                </a:cxn>
                <a:cxn ang="0">
                  <a:pos x="12" y="278"/>
                </a:cxn>
                <a:cxn ang="0">
                  <a:pos x="7" y="289"/>
                </a:cxn>
                <a:cxn ang="0">
                  <a:pos x="3" y="301"/>
                </a:cxn>
                <a:cxn ang="0">
                  <a:pos x="0" y="314"/>
                </a:cxn>
                <a:cxn ang="0">
                  <a:pos x="0" y="314"/>
                </a:cxn>
                <a:cxn ang="0">
                  <a:pos x="2" y="316"/>
                </a:cxn>
                <a:cxn ang="0">
                  <a:pos x="2" y="318"/>
                </a:cxn>
                <a:cxn ang="0">
                  <a:pos x="4" y="320"/>
                </a:cxn>
                <a:cxn ang="0">
                  <a:pos x="6" y="320"/>
                </a:cxn>
                <a:cxn ang="0">
                  <a:pos x="10" y="318"/>
                </a:cxn>
                <a:cxn ang="0">
                  <a:pos x="12" y="31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5" y="301"/>
                </a:cxn>
                <a:cxn ang="0">
                  <a:pos x="19" y="289"/>
                </a:cxn>
                <a:cxn ang="0">
                  <a:pos x="25" y="278"/>
                </a:cxn>
                <a:cxn ang="0">
                  <a:pos x="33" y="266"/>
                </a:cxn>
                <a:cxn ang="0">
                  <a:pos x="49" y="244"/>
                </a:cxn>
                <a:cxn ang="0">
                  <a:pos x="64" y="223"/>
                </a:cxn>
                <a:cxn ang="0">
                  <a:pos x="64" y="223"/>
                </a:cxn>
                <a:cxn ang="0">
                  <a:pos x="81" y="199"/>
                </a:cxn>
                <a:cxn ang="0">
                  <a:pos x="100" y="177"/>
                </a:cxn>
                <a:cxn ang="0">
                  <a:pos x="138" y="132"/>
                </a:cxn>
                <a:cxn ang="0">
                  <a:pos x="138" y="132"/>
                </a:cxn>
                <a:cxn ang="0">
                  <a:pos x="167" y="101"/>
                </a:cxn>
                <a:cxn ang="0">
                  <a:pos x="195" y="68"/>
                </a:cxn>
                <a:cxn ang="0">
                  <a:pos x="225" y="38"/>
                </a:cxn>
                <a:cxn ang="0">
                  <a:pos x="257" y="10"/>
                </a:cxn>
                <a:cxn ang="0">
                  <a:pos x="257" y="10"/>
                </a:cxn>
                <a:cxn ang="0">
                  <a:pos x="258" y="8"/>
                </a:cxn>
                <a:cxn ang="0">
                  <a:pos x="258" y="6"/>
                </a:cxn>
                <a:cxn ang="0">
                  <a:pos x="258" y="3"/>
                </a:cxn>
                <a:cxn ang="0">
                  <a:pos x="257" y="2"/>
                </a:cxn>
                <a:cxn ang="0">
                  <a:pos x="253" y="0"/>
                </a:cxn>
                <a:cxn ang="0">
                  <a:pos x="250" y="0"/>
                </a:cxn>
                <a:cxn ang="0">
                  <a:pos x="248" y="2"/>
                </a:cxn>
                <a:cxn ang="0">
                  <a:pos x="248" y="2"/>
                </a:cxn>
              </a:cxnLst>
              <a:rect l="0" t="0" r="r" b="b"/>
              <a:pathLst>
                <a:path w="258" h="320">
                  <a:moveTo>
                    <a:pt x="248" y="2"/>
                  </a:moveTo>
                  <a:lnTo>
                    <a:pt x="248" y="2"/>
                  </a:lnTo>
                  <a:lnTo>
                    <a:pt x="231" y="17"/>
                  </a:lnTo>
                  <a:lnTo>
                    <a:pt x="212" y="34"/>
                  </a:lnTo>
                  <a:lnTo>
                    <a:pt x="180" y="68"/>
                  </a:lnTo>
                  <a:lnTo>
                    <a:pt x="147" y="105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81" y="182"/>
                  </a:lnTo>
                  <a:lnTo>
                    <a:pt x="64" y="203"/>
                  </a:lnTo>
                  <a:lnTo>
                    <a:pt x="47" y="225"/>
                  </a:lnTo>
                  <a:lnTo>
                    <a:pt x="47" y="225"/>
                  </a:lnTo>
                  <a:lnTo>
                    <a:pt x="33" y="246"/>
                  </a:lnTo>
                  <a:lnTo>
                    <a:pt x="19" y="267"/>
                  </a:lnTo>
                  <a:lnTo>
                    <a:pt x="12" y="278"/>
                  </a:lnTo>
                  <a:lnTo>
                    <a:pt x="7" y="289"/>
                  </a:lnTo>
                  <a:lnTo>
                    <a:pt x="3" y="301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2" y="316"/>
                  </a:lnTo>
                  <a:lnTo>
                    <a:pt x="2" y="318"/>
                  </a:lnTo>
                  <a:lnTo>
                    <a:pt x="4" y="320"/>
                  </a:lnTo>
                  <a:lnTo>
                    <a:pt x="6" y="320"/>
                  </a:lnTo>
                  <a:lnTo>
                    <a:pt x="10" y="318"/>
                  </a:lnTo>
                  <a:lnTo>
                    <a:pt x="12" y="31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5" y="301"/>
                  </a:lnTo>
                  <a:lnTo>
                    <a:pt x="19" y="289"/>
                  </a:lnTo>
                  <a:lnTo>
                    <a:pt x="25" y="278"/>
                  </a:lnTo>
                  <a:lnTo>
                    <a:pt x="33" y="266"/>
                  </a:lnTo>
                  <a:lnTo>
                    <a:pt x="49" y="244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81" y="199"/>
                  </a:lnTo>
                  <a:lnTo>
                    <a:pt x="100" y="177"/>
                  </a:lnTo>
                  <a:lnTo>
                    <a:pt x="138" y="132"/>
                  </a:lnTo>
                  <a:lnTo>
                    <a:pt x="138" y="132"/>
                  </a:lnTo>
                  <a:lnTo>
                    <a:pt x="167" y="101"/>
                  </a:lnTo>
                  <a:lnTo>
                    <a:pt x="195" y="68"/>
                  </a:lnTo>
                  <a:lnTo>
                    <a:pt x="225" y="38"/>
                  </a:lnTo>
                  <a:lnTo>
                    <a:pt x="257" y="10"/>
                  </a:lnTo>
                  <a:lnTo>
                    <a:pt x="257" y="10"/>
                  </a:lnTo>
                  <a:lnTo>
                    <a:pt x="258" y="8"/>
                  </a:lnTo>
                  <a:lnTo>
                    <a:pt x="258" y="6"/>
                  </a:lnTo>
                  <a:lnTo>
                    <a:pt x="258" y="3"/>
                  </a:lnTo>
                  <a:lnTo>
                    <a:pt x="257" y="2"/>
                  </a:lnTo>
                  <a:lnTo>
                    <a:pt x="253" y="0"/>
                  </a:lnTo>
                  <a:lnTo>
                    <a:pt x="250" y="0"/>
                  </a:lnTo>
                  <a:lnTo>
                    <a:pt x="248" y="2"/>
                  </a:lnTo>
                  <a:lnTo>
                    <a:pt x="2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1" name="Freeform 428"/>
            <p:cNvSpPr>
              <a:spLocks/>
            </p:cNvSpPr>
            <p:nvPr/>
          </p:nvSpPr>
          <p:spPr bwMode="auto">
            <a:xfrm>
              <a:off x="6713538" y="1211263"/>
              <a:ext cx="161925" cy="195263"/>
            </a:xfrm>
            <a:custGeom>
              <a:avLst/>
              <a:gdLst/>
              <a:ahLst/>
              <a:cxnLst>
                <a:cxn ang="0">
                  <a:pos x="398" y="1"/>
                </a:cxn>
                <a:cxn ang="0">
                  <a:pos x="370" y="21"/>
                </a:cxn>
                <a:cxn ang="0">
                  <a:pos x="346" y="44"/>
                </a:cxn>
                <a:cxn ang="0">
                  <a:pos x="298" y="94"/>
                </a:cxn>
                <a:cxn ang="0">
                  <a:pos x="241" y="158"/>
                </a:cxn>
                <a:cxn ang="0">
                  <a:pos x="189" y="226"/>
                </a:cxn>
                <a:cxn ang="0">
                  <a:pos x="135" y="290"/>
                </a:cxn>
                <a:cxn ang="0">
                  <a:pos x="97" y="340"/>
                </a:cxn>
                <a:cxn ang="0">
                  <a:pos x="85" y="357"/>
                </a:cxn>
                <a:cxn ang="0">
                  <a:pos x="52" y="404"/>
                </a:cxn>
                <a:cxn ang="0">
                  <a:pos x="39" y="419"/>
                </a:cxn>
                <a:cxn ang="0">
                  <a:pos x="29" y="434"/>
                </a:cxn>
                <a:cxn ang="0">
                  <a:pos x="12" y="467"/>
                </a:cxn>
                <a:cxn ang="0">
                  <a:pos x="3" y="481"/>
                </a:cxn>
                <a:cxn ang="0">
                  <a:pos x="1" y="484"/>
                </a:cxn>
                <a:cxn ang="0">
                  <a:pos x="3" y="489"/>
                </a:cxn>
                <a:cxn ang="0">
                  <a:pos x="7" y="491"/>
                </a:cxn>
                <a:cxn ang="0">
                  <a:pos x="11" y="489"/>
                </a:cxn>
                <a:cxn ang="0">
                  <a:pos x="18" y="477"/>
                </a:cxn>
                <a:cxn ang="0">
                  <a:pos x="38" y="439"/>
                </a:cxn>
                <a:cxn ang="0">
                  <a:pos x="47" y="426"/>
                </a:cxn>
                <a:cxn ang="0">
                  <a:pos x="70" y="401"/>
                </a:cxn>
                <a:cxn ang="0">
                  <a:pos x="79" y="388"/>
                </a:cxn>
                <a:cxn ang="0">
                  <a:pos x="104" y="351"/>
                </a:cxn>
                <a:cxn ang="0">
                  <a:pos x="183" y="251"/>
                </a:cxn>
                <a:cxn ang="0">
                  <a:pos x="233" y="187"/>
                </a:cxn>
                <a:cxn ang="0">
                  <a:pos x="285" y="124"/>
                </a:cxn>
                <a:cxn ang="0">
                  <a:pos x="338" y="70"/>
                </a:cxn>
                <a:cxn ang="0">
                  <a:pos x="369" y="38"/>
                </a:cxn>
                <a:cxn ang="0">
                  <a:pos x="394" y="17"/>
                </a:cxn>
                <a:cxn ang="0">
                  <a:pos x="403" y="10"/>
                </a:cxn>
                <a:cxn ang="0">
                  <a:pos x="406" y="6"/>
                </a:cxn>
                <a:cxn ang="0">
                  <a:pos x="402" y="0"/>
                </a:cxn>
                <a:cxn ang="0">
                  <a:pos x="398" y="1"/>
                </a:cxn>
              </a:cxnLst>
              <a:rect l="0" t="0" r="r" b="b"/>
              <a:pathLst>
                <a:path w="406" h="491">
                  <a:moveTo>
                    <a:pt x="398" y="1"/>
                  </a:moveTo>
                  <a:lnTo>
                    <a:pt x="398" y="1"/>
                  </a:lnTo>
                  <a:lnTo>
                    <a:pt x="383" y="10"/>
                  </a:lnTo>
                  <a:lnTo>
                    <a:pt x="370" y="21"/>
                  </a:lnTo>
                  <a:lnTo>
                    <a:pt x="357" y="31"/>
                  </a:lnTo>
                  <a:lnTo>
                    <a:pt x="346" y="44"/>
                  </a:lnTo>
                  <a:lnTo>
                    <a:pt x="298" y="94"/>
                  </a:lnTo>
                  <a:lnTo>
                    <a:pt x="298" y="94"/>
                  </a:lnTo>
                  <a:lnTo>
                    <a:pt x="268" y="125"/>
                  </a:lnTo>
                  <a:lnTo>
                    <a:pt x="241" y="158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61" y="257"/>
                  </a:lnTo>
                  <a:lnTo>
                    <a:pt x="135" y="290"/>
                  </a:lnTo>
                  <a:lnTo>
                    <a:pt x="109" y="323"/>
                  </a:lnTo>
                  <a:lnTo>
                    <a:pt x="97" y="340"/>
                  </a:lnTo>
                  <a:lnTo>
                    <a:pt x="85" y="357"/>
                  </a:lnTo>
                  <a:lnTo>
                    <a:pt x="85" y="357"/>
                  </a:lnTo>
                  <a:lnTo>
                    <a:pt x="63" y="388"/>
                  </a:lnTo>
                  <a:lnTo>
                    <a:pt x="52" y="404"/>
                  </a:lnTo>
                  <a:lnTo>
                    <a:pt x="39" y="419"/>
                  </a:lnTo>
                  <a:lnTo>
                    <a:pt x="39" y="419"/>
                  </a:lnTo>
                  <a:lnTo>
                    <a:pt x="34" y="426"/>
                  </a:lnTo>
                  <a:lnTo>
                    <a:pt x="29" y="434"/>
                  </a:lnTo>
                  <a:lnTo>
                    <a:pt x="21" y="450"/>
                  </a:lnTo>
                  <a:lnTo>
                    <a:pt x="12" y="467"/>
                  </a:lnTo>
                  <a:lnTo>
                    <a:pt x="8" y="473"/>
                  </a:lnTo>
                  <a:lnTo>
                    <a:pt x="3" y="481"/>
                  </a:lnTo>
                  <a:lnTo>
                    <a:pt x="3" y="481"/>
                  </a:lnTo>
                  <a:lnTo>
                    <a:pt x="1" y="484"/>
                  </a:lnTo>
                  <a:lnTo>
                    <a:pt x="0" y="485"/>
                  </a:lnTo>
                  <a:lnTo>
                    <a:pt x="3" y="489"/>
                  </a:lnTo>
                  <a:lnTo>
                    <a:pt x="4" y="490"/>
                  </a:lnTo>
                  <a:lnTo>
                    <a:pt x="7" y="491"/>
                  </a:lnTo>
                  <a:lnTo>
                    <a:pt x="8" y="490"/>
                  </a:lnTo>
                  <a:lnTo>
                    <a:pt x="11" y="489"/>
                  </a:lnTo>
                  <a:lnTo>
                    <a:pt x="11" y="489"/>
                  </a:lnTo>
                  <a:lnTo>
                    <a:pt x="18" y="477"/>
                  </a:lnTo>
                  <a:lnTo>
                    <a:pt x="25" y="465"/>
                  </a:lnTo>
                  <a:lnTo>
                    <a:pt x="38" y="439"/>
                  </a:lnTo>
                  <a:lnTo>
                    <a:pt x="38" y="439"/>
                  </a:lnTo>
                  <a:lnTo>
                    <a:pt x="47" y="426"/>
                  </a:lnTo>
                  <a:lnTo>
                    <a:pt x="59" y="414"/>
                  </a:lnTo>
                  <a:lnTo>
                    <a:pt x="70" y="401"/>
                  </a:lnTo>
                  <a:lnTo>
                    <a:pt x="79" y="388"/>
                  </a:lnTo>
                  <a:lnTo>
                    <a:pt x="79" y="388"/>
                  </a:lnTo>
                  <a:lnTo>
                    <a:pt x="90" y="370"/>
                  </a:lnTo>
                  <a:lnTo>
                    <a:pt x="104" y="351"/>
                  </a:lnTo>
                  <a:lnTo>
                    <a:pt x="128" y="317"/>
                  </a:lnTo>
                  <a:lnTo>
                    <a:pt x="183" y="251"/>
                  </a:lnTo>
                  <a:lnTo>
                    <a:pt x="183" y="251"/>
                  </a:lnTo>
                  <a:lnTo>
                    <a:pt x="233" y="187"/>
                  </a:lnTo>
                  <a:lnTo>
                    <a:pt x="285" y="124"/>
                  </a:lnTo>
                  <a:lnTo>
                    <a:pt x="285" y="124"/>
                  </a:lnTo>
                  <a:lnTo>
                    <a:pt x="311" y="96"/>
                  </a:lnTo>
                  <a:lnTo>
                    <a:pt x="338" y="70"/>
                  </a:lnTo>
                  <a:lnTo>
                    <a:pt x="338" y="70"/>
                  </a:lnTo>
                  <a:lnTo>
                    <a:pt x="369" y="38"/>
                  </a:lnTo>
                  <a:lnTo>
                    <a:pt x="385" y="23"/>
                  </a:lnTo>
                  <a:lnTo>
                    <a:pt x="394" y="17"/>
                  </a:lnTo>
                  <a:lnTo>
                    <a:pt x="403" y="10"/>
                  </a:lnTo>
                  <a:lnTo>
                    <a:pt x="403" y="10"/>
                  </a:lnTo>
                  <a:lnTo>
                    <a:pt x="404" y="9"/>
                  </a:lnTo>
                  <a:lnTo>
                    <a:pt x="406" y="6"/>
                  </a:lnTo>
                  <a:lnTo>
                    <a:pt x="404" y="2"/>
                  </a:lnTo>
                  <a:lnTo>
                    <a:pt x="402" y="0"/>
                  </a:lnTo>
                  <a:lnTo>
                    <a:pt x="399" y="0"/>
                  </a:lnTo>
                  <a:lnTo>
                    <a:pt x="398" y="1"/>
                  </a:lnTo>
                  <a:lnTo>
                    <a:pt x="3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2" name="Freeform 429"/>
            <p:cNvSpPr>
              <a:spLocks/>
            </p:cNvSpPr>
            <p:nvPr/>
          </p:nvSpPr>
          <p:spPr bwMode="auto">
            <a:xfrm>
              <a:off x="6775451" y="1270000"/>
              <a:ext cx="119063" cy="142875"/>
            </a:xfrm>
            <a:custGeom>
              <a:avLst/>
              <a:gdLst/>
              <a:ahLst/>
              <a:cxnLst>
                <a:cxn ang="0">
                  <a:pos x="293" y="3"/>
                </a:cxn>
                <a:cxn ang="0">
                  <a:pos x="293" y="3"/>
                </a:cxn>
                <a:cxn ang="0">
                  <a:pos x="273" y="24"/>
                </a:cxn>
                <a:cxn ang="0">
                  <a:pos x="252" y="45"/>
                </a:cxn>
                <a:cxn ang="0">
                  <a:pos x="230" y="65"/>
                </a:cxn>
                <a:cxn ang="0">
                  <a:pos x="208" y="83"/>
                </a:cxn>
                <a:cxn ang="0">
                  <a:pos x="208" y="83"/>
                </a:cxn>
                <a:cxn ang="0">
                  <a:pos x="196" y="93"/>
                </a:cxn>
                <a:cxn ang="0">
                  <a:pos x="185" y="106"/>
                </a:cxn>
                <a:cxn ang="0">
                  <a:pos x="166" y="131"/>
                </a:cxn>
                <a:cxn ang="0">
                  <a:pos x="166" y="131"/>
                </a:cxn>
                <a:cxn ang="0">
                  <a:pos x="125" y="181"/>
                </a:cxn>
                <a:cxn ang="0">
                  <a:pos x="125" y="181"/>
                </a:cxn>
                <a:cxn ang="0">
                  <a:pos x="86" y="229"/>
                </a:cxn>
                <a:cxn ang="0">
                  <a:pos x="48" y="278"/>
                </a:cxn>
                <a:cxn ang="0">
                  <a:pos x="48" y="278"/>
                </a:cxn>
                <a:cxn ang="0">
                  <a:pos x="34" y="296"/>
                </a:cxn>
                <a:cxn ang="0">
                  <a:pos x="18" y="314"/>
                </a:cxn>
                <a:cxn ang="0">
                  <a:pos x="11" y="323"/>
                </a:cxn>
                <a:cxn ang="0">
                  <a:pos x="6" y="334"/>
                </a:cxn>
                <a:cxn ang="0">
                  <a:pos x="2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1" y="359"/>
                </a:cxn>
                <a:cxn ang="0">
                  <a:pos x="2" y="360"/>
                </a:cxn>
                <a:cxn ang="0">
                  <a:pos x="5" y="360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1" y="355"/>
                </a:cxn>
                <a:cxn ang="0">
                  <a:pos x="11" y="355"/>
                </a:cxn>
                <a:cxn ang="0">
                  <a:pos x="13" y="348"/>
                </a:cxn>
                <a:cxn ang="0">
                  <a:pos x="15" y="342"/>
                </a:cxn>
                <a:cxn ang="0">
                  <a:pos x="18" y="335"/>
                </a:cxn>
                <a:cxn ang="0">
                  <a:pos x="22" y="330"/>
                </a:cxn>
                <a:cxn ang="0">
                  <a:pos x="31" y="320"/>
                </a:cxn>
                <a:cxn ang="0">
                  <a:pos x="39" y="309"/>
                </a:cxn>
                <a:cxn ang="0">
                  <a:pos x="39" y="309"/>
                </a:cxn>
                <a:cxn ang="0">
                  <a:pos x="57" y="284"/>
                </a:cxn>
                <a:cxn ang="0">
                  <a:pos x="77" y="259"/>
                </a:cxn>
                <a:cxn ang="0">
                  <a:pos x="77" y="259"/>
                </a:cxn>
                <a:cxn ang="0">
                  <a:pos x="154" y="164"/>
                </a:cxn>
                <a:cxn ang="0">
                  <a:pos x="154" y="164"/>
                </a:cxn>
                <a:cxn ang="0">
                  <a:pos x="185" y="122"/>
                </a:cxn>
                <a:cxn ang="0">
                  <a:pos x="204" y="102"/>
                </a:cxn>
                <a:cxn ang="0">
                  <a:pos x="213" y="93"/>
                </a:cxn>
                <a:cxn ang="0">
                  <a:pos x="222" y="85"/>
                </a:cxn>
                <a:cxn ang="0">
                  <a:pos x="222" y="85"/>
                </a:cxn>
                <a:cxn ang="0">
                  <a:pos x="243" y="67"/>
                </a:cxn>
                <a:cxn ang="0">
                  <a:pos x="264" y="50"/>
                </a:cxn>
                <a:cxn ang="0">
                  <a:pos x="282" y="30"/>
                </a:cxn>
                <a:cxn ang="0">
                  <a:pos x="300" y="11"/>
                </a:cxn>
                <a:cxn ang="0">
                  <a:pos x="300" y="11"/>
                </a:cxn>
                <a:cxn ang="0">
                  <a:pos x="302" y="8"/>
                </a:cxn>
                <a:cxn ang="0">
                  <a:pos x="302" y="7"/>
                </a:cxn>
                <a:cxn ang="0">
                  <a:pos x="300" y="3"/>
                </a:cxn>
                <a:cxn ang="0">
                  <a:pos x="298" y="2"/>
                </a:cxn>
                <a:cxn ang="0">
                  <a:pos x="296" y="0"/>
                </a:cxn>
                <a:cxn ang="0">
                  <a:pos x="294" y="2"/>
                </a:cxn>
                <a:cxn ang="0">
                  <a:pos x="293" y="3"/>
                </a:cxn>
                <a:cxn ang="0">
                  <a:pos x="293" y="3"/>
                </a:cxn>
              </a:cxnLst>
              <a:rect l="0" t="0" r="r" b="b"/>
              <a:pathLst>
                <a:path w="302" h="360">
                  <a:moveTo>
                    <a:pt x="293" y="3"/>
                  </a:moveTo>
                  <a:lnTo>
                    <a:pt x="293" y="3"/>
                  </a:lnTo>
                  <a:lnTo>
                    <a:pt x="273" y="24"/>
                  </a:lnTo>
                  <a:lnTo>
                    <a:pt x="252" y="45"/>
                  </a:lnTo>
                  <a:lnTo>
                    <a:pt x="230" y="65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196" y="93"/>
                  </a:lnTo>
                  <a:lnTo>
                    <a:pt x="185" y="106"/>
                  </a:lnTo>
                  <a:lnTo>
                    <a:pt x="166" y="131"/>
                  </a:lnTo>
                  <a:lnTo>
                    <a:pt x="166" y="131"/>
                  </a:lnTo>
                  <a:lnTo>
                    <a:pt x="125" y="181"/>
                  </a:lnTo>
                  <a:lnTo>
                    <a:pt x="125" y="181"/>
                  </a:lnTo>
                  <a:lnTo>
                    <a:pt x="86" y="229"/>
                  </a:lnTo>
                  <a:lnTo>
                    <a:pt x="48" y="278"/>
                  </a:lnTo>
                  <a:lnTo>
                    <a:pt x="48" y="278"/>
                  </a:lnTo>
                  <a:lnTo>
                    <a:pt x="34" y="296"/>
                  </a:lnTo>
                  <a:lnTo>
                    <a:pt x="18" y="314"/>
                  </a:lnTo>
                  <a:lnTo>
                    <a:pt x="11" y="323"/>
                  </a:lnTo>
                  <a:lnTo>
                    <a:pt x="6" y="334"/>
                  </a:lnTo>
                  <a:lnTo>
                    <a:pt x="2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1" y="359"/>
                  </a:lnTo>
                  <a:lnTo>
                    <a:pt x="2" y="360"/>
                  </a:lnTo>
                  <a:lnTo>
                    <a:pt x="5" y="360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1" y="355"/>
                  </a:lnTo>
                  <a:lnTo>
                    <a:pt x="11" y="355"/>
                  </a:lnTo>
                  <a:lnTo>
                    <a:pt x="13" y="348"/>
                  </a:lnTo>
                  <a:lnTo>
                    <a:pt x="15" y="342"/>
                  </a:lnTo>
                  <a:lnTo>
                    <a:pt x="18" y="335"/>
                  </a:lnTo>
                  <a:lnTo>
                    <a:pt x="22" y="330"/>
                  </a:lnTo>
                  <a:lnTo>
                    <a:pt x="31" y="320"/>
                  </a:lnTo>
                  <a:lnTo>
                    <a:pt x="39" y="309"/>
                  </a:lnTo>
                  <a:lnTo>
                    <a:pt x="39" y="309"/>
                  </a:lnTo>
                  <a:lnTo>
                    <a:pt x="57" y="284"/>
                  </a:lnTo>
                  <a:lnTo>
                    <a:pt x="77" y="259"/>
                  </a:lnTo>
                  <a:lnTo>
                    <a:pt x="77" y="259"/>
                  </a:lnTo>
                  <a:lnTo>
                    <a:pt x="154" y="164"/>
                  </a:lnTo>
                  <a:lnTo>
                    <a:pt x="154" y="164"/>
                  </a:lnTo>
                  <a:lnTo>
                    <a:pt x="185" y="122"/>
                  </a:lnTo>
                  <a:lnTo>
                    <a:pt x="204" y="102"/>
                  </a:lnTo>
                  <a:lnTo>
                    <a:pt x="213" y="93"/>
                  </a:lnTo>
                  <a:lnTo>
                    <a:pt x="222" y="85"/>
                  </a:lnTo>
                  <a:lnTo>
                    <a:pt x="222" y="85"/>
                  </a:lnTo>
                  <a:lnTo>
                    <a:pt x="243" y="67"/>
                  </a:lnTo>
                  <a:lnTo>
                    <a:pt x="264" y="50"/>
                  </a:lnTo>
                  <a:lnTo>
                    <a:pt x="282" y="30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2" y="8"/>
                  </a:lnTo>
                  <a:lnTo>
                    <a:pt x="302" y="7"/>
                  </a:lnTo>
                  <a:lnTo>
                    <a:pt x="300" y="3"/>
                  </a:lnTo>
                  <a:lnTo>
                    <a:pt x="298" y="2"/>
                  </a:lnTo>
                  <a:lnTo>
                    <a:pt x="296" y="0"/>
                  </a:lnTo>
                  <a:lnTo>
                    <a:pt x="294" y="2"/>
                  </a:lnTo>
                  <a:lnTo>
                    <a:pt x="293" y="3"/>
                  </a:lnTo>
                  <a:lnTo>
                    <a:pt x="29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3" name="Freeform 430"/>
            <p:cNvSpPr>
              <a:spLocks/>
            </p:cNvSpPr>
            <p:nvPr/>
          </p:nvSpPr>
          <p:spPr bwMode="auto">
            <a:xfrm>
              <a:off x="6805613" y="1320800"/>
              <a:ext cx="87313" cy="92075"/>
            </a:xfrm>
            <a:custGeom>
              <a:avLst/>
              <a:gdLst/>
              <a:ahLst/>
              <a:cxnLst>
                <a:cxn ang="0">
                  <a:pos x="215" y="1"/>
                </a:cxn>
                <a:cxn ang="0">
                  <a:pos x="215" y="1"/>
                </a:cxn>
                <a:cxn ang="0">
                  <a:pos x="200" y="12"/>
                </a:cxn>
                <a:cxn ang="0">
                  <a:pos x="188" y="24"/>
                </a:cxn>
                <a:cxn ang="0">
                  <a:pos x="177" y="37"/>
                </a:cxn>
                <a:cxn ang="0">
                  <a:pos x="165" y="50"/>
                </a:cxn>
                <a:cxn ang="0">
                  <a:pos x="143" y="76"/>
                </a:cxn>
                <a:cxn ang="0">
                  <a:pos x="132" y="89"/>
                </a:cxn>
                <a:cxn ang="0">
                  <a:pos x="119" y="101"/>
                </a:cxn>
                <a:cxn ang="0">
                  <a:pos x="119" y="101"/>
                </a:cxn>
                <a:cxn ang="0">
                  <a:pos x="103" y="115"/>
                </a:cxn>
                <a:cxn ang="0">
                  <a:pos x="89" y="131"/>
                </a:cxn>
                <a:cxn ang="0">
                  <a:pos x="59" y="162"/>
                </a:cxn>
                <a:cxn ang="0">
                  <a:pos x="31" y="194"/>
                </a:cxn>
                <a:cxn ang="0">
                  <a:pos x="1" y="225"/>
                </a:cxn>
                <a:cxn ang="0">
                  <a:pos x="1" y="225"/>
                </a:cxn>
                <a:cxn ang="0">
                  <a:pos x="0" y="228"/>
                </a:cxn>
                <a:cxn ang="0">
                  <a:pos x="0" y="229"/>
                </a:cxn>
                <a:cxn ang="0">
                  <a:pos x="1" y="233"/>
                </a:cxn>
                <a:cxn ang="0">
                  <a:pos x="5" y="234"/>
                </a:cxn>
                <a:cxn ang="0">
                  <a:pos x="8" y="234"/>
                </a:cxn>
                <a:cxn ang="0">
                  <a:pos x="9" y="233"/>
                </a:cxn>
                <a:cxn ang="0">
                  <a:pos x="9" y="233"/>
                </a:cxn>
                <a:cxn ang="0">
                  <a:pos x="37" y="204"/>
                </a:cxn>
                <a:cxn ang="0">
                  <a:pos x="64" y="174"/>
                </a:cxn>
                <a:cxn ang="0">
                  <a:pos x="92" y="145"/>
                </a:cxn>
                <a:cxn ang="0">
                  <a:pos x="119" y="116"/>
                </a:cxn>
                <a:cxn ang="0">
                  <a:pos x="119" y="116"/>
                </a:cxn>
                <a:cxn ang="0">
                  <a:pos x="132" y="103"/>
                </a:cxn>
                <a:cxn ang="0">
                  <a:pos x="144" y="89"/>
                </a:cxn>
                <a:cxn ang="0">
                  <a:pos x="168" y="61"/>
                </a:cxn>
                <a:cxn ang="0">
                  <a:pos x="181" y="48"/>
                </a:cxn>
                <a:cxn ang="0">
                  <a:pos x="192" y="35"/>
                </a:cxn>
                <a:cxn ang="0">
                  <a:pos x="205" y="22"/>
                </a:cxn>
                <a:cxn ang="0">
                  <a:pos x="220" y="12"/>
                </a:cxn>
                <a:cxn ang="0">
                  <a:pos x="220" y="12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1" y="3"/>
                </a:cxn>
                <a:cxn ang="0">
                  <a:pos x="220" y="1"/>
                </a:cxn>
                <a:cxn ang="0">
                  <a:pos x="219" y="0"/>
                </a:cxn>
                <a:cxn ang="0">
                  <a:pos x="216" y="0"/>
                </a:cxn>
                <a:cxn ang="0">
                  <a:pos x="215" y="1"/>
                </a:cxn>
                <a:cxn ang="0">
                  <a:pos x="215" y="1"/>
                </a:cxn>
              </a:cxnLst>
              <a:rect l="0" t="0" r="r" b="b"/>
              <a:pathLst>
                <a:path w="222" h="234">
                  <a:moveTo>
                    <a:pt x="215" y="1"/>
                  </a:moveTo>
                  <a:lnTo>
                    <a:pt x="215" y="1"/>
                  </a:lnTo>
                  <a:lnTo>
                    <a:pt x="200" y="12"/>
                  </a:lnTo>
                  <a:lnTo>
                    <a:pt x="188" y="24"/>
                  </a:lnTo>
                  <a:lnTo>
                    <a:pt x="177" y="37"/>
                  </a:lnTo>
                  <a:lnTo>
                    <a:pt x="165" y="50"/>
                  </a:lnTo>
                  <a:lnTo>
                    <a:pt x="143" y="76"/>
                  </a:lnTo>
                  <a:lnTo>
                    <a:pt x="132" y="89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03" y="115"/>
                  </a:lnTo>
                  <a:lnTo>
                    <a:pt x="89" y="131"/>
                  </a:lnTo>
                  <a:lnTo>
                    <a:pt x="59" y="162"/>
                  </a:lnTo>
                  <a:lnTo>
                    <a:pt x="31" y="194"/>
                  </a:lnTo>
                  <a:lnTo>
                    <a:pt x="1" y="225"/>
                  </a:lnTo>
                  <a:lnTo>
                    <a:pt x="1" y="225"/>
                  </a:lnTo>
                  <a:lnTo>
                    <a:pt x="0" y="228"/>
                  </a:lnTo>
                  <a:lnTo>
                    <a:pt x="0" y="229"/>
                  </a:lnTo>
                  <a:lnTo>
                    <a:pt x="1" y="233"/>
                  </a:lnTo>
                  <a:lnTo>
                    <a:pt x="5" y="234"/>
                  </a:lnTo>
                  <a:lnTo>
                    <a:pt x="8" y="234"/>
                  </a:lnTo>
                  <a:lnTo>
                    <a:pt x="9" y="233"/>
                  </a:lnTo>
                  <a:lnTo>
                    <a:pt x="9" y="233"/>
                  </a:lnTo>
                  <a:lnTo>
                    <a:pt x="37" y="204"/>
                  </a:lnTo>
                  <a:lnTo>
                    <a:pt x="64" y="174"/>
                  </a:lnTo>
                  <a:lnTo>
                    <a:pt x="92" y="14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32" y="103"/>
                  </a:lnTo>
                  <a:lnTo>
                    <a:pt x="144" y="89"/>
                  </a:lnTo>
                  <a:lnTo>
                    <a:pt x="168" y="61"/>
                  </a:lnTo>
                  <a:lnTo>
                    <a:pt x="181" y="48"/>
                  </a:lnTo>
                  <a:lnTo>
                    <a:pt x="192" y="35"/>
                  </a:lnTo>
                  <a:lnTo>
                    <a:pt x="205" y="22"/>
                  </a:lnTo>
                  <a:lnTo>
                    <a:pt x="220" y="12"/>
                  </a:lnTo>
                  <a:lnTo>
                    <a:pt x="220" y="12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9" y="0"/>
                  </a:lnTo>
                  <a:lnTo>
                    <a:pt x="216" y="0"/>
                  </a:lnTo>
                  <a:lnTo>
                    <a:pt x="215" y="1"/>
                  </a:lnTo>
                  <a:lnTo>
                    <a:pt x="21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4" name="Freeform 431"/>
            <p:cNvSpPr>
              <a:spLocks/>
            </p:cNvSpPr>
            <p:nvPr/>
          </p:nvSpPr>
          <p:spPr bwMode="auto">
            <a:xfrm>
              <a:off x="6845301" y="1349375"/>
              <a:ext cx="57150" cy="55563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99" y="32"/>
                </a:cxn>
                <a:cxn ang="0">
                  <a:pos x="65" y="62"/>
                </a:cxn>
                <a:cxn ang="0">
                  <a:pos x="32" y="94"/>
                </a:cxn>
                <a:cxn ang="0">
                  <a:pos x="2" y="128"/>
                </a:cxn>
                <a:cxn ang="0">
                  <a:pos x="2" y="128"/>
                </a:cxn>
                <a:cxn ang="0">
                  <a:pos x="0" y="129"/>
                </a:cxn>
                <a:cxn ang="0">
                  <a:pos x="0" y="132"/>
                </a:cxn>
                <a:cxn ang="0">
                  <a:pos x="2" y="136"/>
                </a:cxn>
                <a:cxn ang="0">
                  <a:pos x="6" y="137"/>
                </a:cxn>
                <a:cxn ang="0">
                  <a:pos x="7" y="137"/>
                </a:cxn>
                <a:cxn ang="0">
                  <a:pos x="10" y="136"/>
                </a:cxn>
                <a:cxn ang="0">
                  <a:pos x="10" y="136"/>
                </a:cxn>
                <a:cxn ang="0">
                  <a:pos x="41" y="102"/>
                </a:cxn>
                <a:cxn ang="0">
                  <a:pos x="74" y="70"/>
                </a:cxn>
                <a:cxn ang="0">
                  <a:pos x="106" y="40"/>
                </a:cxn>
                <a:cxn ang="0">
                  <a:pos x="140" y="10"/>
                </a:cxn>
                <a:cxn ang="0">
                  <a:pos x="140" y="10"/>
                </a:cxn>
                <a:cxn ang="0">
                  <a:pos x="142" y="7"/>
                </a:cxn>
                <a:cxn ang="0">
                  <a:pos x="143" y="6"/>
                </a:cxn>
                <a:cxn ang="0">
                  <a:pos x="142" y="3"/>
                </a:cxn>
                <a:cxn ang="0">
                  <a:pos x="140" y="2"/>
                </a:cxn>
                <a:cxn ang="0">
                  <a:pos x="136" y="0"/>
                </a:cxn>
                <a:cxn ang="0">
                  <a:pos x="135" y="1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3" h="137">
                  <a:moveTo>
                    <a:pt x="133" y="2"/>
                  </a:moveTo>
                  <a:lnTo>
                    <a:pt x="133" y="2"/>
                  </a:lnTo>
                  <a:lnTo>
                    <a:pt x="99" y="32"/>
                  </a:lnTo>
                  <a:lnTo>
                    <a:pt x="65" y="62"/>
                  </a:lnTo>
                  <a:lnTo>
                    <a:pt x="32" y="94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2" y="136"/>
                  </a:lnTo>
                  <a:lnTo>
                    <a:pt x="6" y="137"/>
                  </a:lnTo>
                  <a:lnTo>
                    <a:pt x="7" y="137"/>
                  </a:lnTo>
                  <a:lnTo>
                    <a:pt x="10" y="136"/>
                  </a:lnTo>
                  <a:lnTo>
                    <a:pt x="10" y="136"/>
                  </a:lnTo>
                  <a:lnTo>
                    <a:pt x="41" y="102"/>
                  </a:lnTo>
                  <a:lnTo>
                    <a:pt x="74" y="70"/>
                  </a:lnTo>
                  <a:lnTo>
                    <a:pt x="106" y="40"/>
                  </a:lnTo>
                  <a:lnTo>
                    <a:pt x="140" y="10"/>
                  </a:lnTo>
                  <a:lnTo>
                    <a:pt x="140" y="10"/>
                  </a:lnTo>
                  <a:lnTo>
                    <a:pt x="142" y="7"/>
                  </a:lnTo>
                  <a:lnTo>
                    <a:pt x="143" y="6"/>
                  </a:lnTo>
                  <a:lnTo>
                    <a:pt x="142" y="3"/>
                  </a:lnTo>
                  <a:lnTo>
                    <a:pt x="140" y="2"/>
                  </a:lnTo>
                  <a:lnTo>
                    <a:pt x="136" y="0"/>
                  </a:lnTo>
                  <a:lnTo>
                    <a:pt x="135" y="1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5" name="Freeform 432"/>
            <p:cNvSpPr>
              <a:spLocks/>
            </p:cNvSpPr>
            <p:nvPr/>
          </p:nvSpPr>
          <p:spPr bwMode="auto">
            <a:xfrm>
              <a:off x="6569076" y="1028700"/>
              <a:ext cx="98425" cy="95250"/>
            </a:xfrm>
            <a:custGeom>
              <a:avLst/>
              <a:gdLst/>
              <a:ahLst/>
              <a:cxnLst>
                <a:cxn ang="0">
                  <a:pos x="237" y="1"/>
                </a:cxn>
                <a:cxn ang="0">
                  <a:pos x="237" y="1"/>
                </a:cxn>
                <a:cxn ang="0">
                  <a:pos x="219" y="11"/>
                </a:cxn>
                <a:cxn ang="0">
                  <a:pos x="203" y="25"/>
                </a:cxn>
                <a:cxn ang="0">
                  <a:pos x="186" y="39"/>
                </a:cxn>
                <a:cxn ang="0">
                  <a:pos x="170" y="53"/>
                </a:cxn>
                <a:cxn ang="0">
                  <a:pos x="141" y="83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94" y="130"/>
                </a:cxn>
                <a:cxn ang="0">
                  <a:pos x="75" y="147"/>
                </a:cxn>
                <a:cxn ang="0">
                  <a:pos x="55" y="163"/>
                </a:cxn>
                <a:cxn ang="0">
                  <a:pos x="37" y="180"/>
                </a:cxn>
                <a:cxn ang="0">
                  <a:pos x="37" y="180"/>
                </a:cxn>
                <a:cxn ang="0">
                  <a:pos x="26" y="192"/>
                </a:cxn>
                <a:cxn ang="0">
                  <a:pos x="15" y="205"/>
                </a:cxn>
                <a:cxn ang="0">
                  <a:pos x="5" y="218"/>
                </a:cxn>
                <a:cxn ang="0">
                  <a:pos x="3" y="22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2" y="238"/>
                </a:cxn>
                <a:cxn ang="0">
                  <a:pos x="4" y="240"/>
                </a:cxn>
                <a:cxn ang="0">
                  <a:pos x="7" y="240"/>
                </a:cxn>
                <a:cxn ang="0">
                  <a:pos x="9" y="239"/>
                </a:cxn>
                <a:cxn ang="0">
                  <a:pos x="11" y="238"/>
                </a:cxn>
                <a:cxn ang="0">
                  <a:pos x="12" y="236"/>
                </a:cxn>
                <a:cxn ang="0">
                  <a:pos x="12" y="236"/>
                </a:cxn>
                <a:cxn ang="0">
                  <a:pos x="15" y="227"/>
                </a:cxn>
                <a:cxn ang="0">
                  <a:pos x="19" y="219"/>
                </a:cxn>
                <a:cxn ang="0">
                  <a:pos x="24" y="210"/>
                </a:cxn>
                <a:cxn ang="0">
                  <a:pos x="32" y="202"/>
                </a:cxn>
                <a:cxn ang="0">
                  <a:pos x="46" y="188"/>
                </a:cxn>
                <a:cxn ang="0">
                  <a:pos x="59" y="175"/>
                </a:cxn>
                <a:cxn ang="0">
                  <a:pos x="59" y="175"/>
                </a:cxn>
                <a:cxn ang="0">
                  <a:pos x="73" y="161"/>
                </a:cxn>
                <a:cxn ang="0">
                  <a:pos x="89" y="149"/>
                </a:cxn>
                <a:cxn ang="0">
                  <a:pos x="105" y="136"/>
                </a:cxn>
                <a:cxn ang="0">
                  <a:pos x="121" y="123"/>
                </a:cxn>
                <a:cxn ang="0">
                  <a:pos x="121" y="123"/>
                </a:cxn>
                <a:cxn ang="0">
                  <a:pos x="149" y="93"/>
                </a:cxn>
                <a:cxn ang="0">
                  <a:pos x="178" y="62"/>
                </a:cxn>
                <a:cxn ang="0">
                  <a:pos x="193" y="48"/>
                </a:cxn>
                <a:cxn ang="0">
                  <a:pos x="210" y="34"/>
                </a:cxn>
                <a:cxn ang="0">
                  <a:pos x="225" y="22"/>
                </a:cxn>
                <a:cxn ang="0">
                  <a:pos x="242" y="11"/>
                </a:cxn>
                <a:cxn ang="0">
                  <a:pos x="242" y="11"/>
                </a:cxn>
                <a:cxn ang="0">
                  <a:pos x="245" y="9"/>
                </a:cxn>
                <a:cxn ang="0">
                  <a:pos x="246" y="8"/>
                </a:cxn>
                <a:cxn ang="0">
                  <a:pos x="245" y="4"/>
                </a:cxn>
                <a:cxn ang="0">
                  <a:pos x="242" y="1"/>
                </a:cxn>
                <a:cxn ang="0">
                  <a:pos x="240" y="0"/>
                </a:cxn>
                <a:cxn ang="0">
                  <a:pos x="237" y="1"/>
                </a:cxn>
                <a:cxn ang="0">
                  <a:pos x="237" y="1"/>
                </a:cxn>
              </a:cxnLst>
              <a:rect l="0" t="0" r="r" b="b"/>
              <a:pathLst>
                <a:path w="246" h="240">
                  <a:moveTo>
                    <a:pt x="237" y="1"/>
                  </a:moveTo>
                  <a:lnTo>
                    <a:pt x="237" y="1"/>
                  </a:lnTo>
                  <a:lnTo>
                    <a:pt x="219" y="11"/>
                  </a:lnTo>
                  <a:lnTo>
                    <a:pt x="203" y="25"/>
                  </a:lnTo>
                  <a:lnTo>
                    <a:pt x="186" y="39"/>
                  </a:lnTo>
                  <a:lnTo>
                    <a:pt x="170" y="53"/>
                  </a:lnTo>
                  <a:lnTo>
                    <a:pt x="141" y="83"/>
                  </a:lnTo>
                  <a:lnTo>
                    <a:pt x="113" y="115"/>
                  </a:lnTo>
                  <a:lnTo>
                    <a:pt x="113" y="115"/>
                  </a:lnTo>
                  <a:lnTo>
                    <a:pt x="94" y="130"/>
                  </a:lnTo>
                  <a:lnTo>
                    <a:pt x="75" y="147"/>
                  </a:lnTo>
                  <a:lnTo>
                    <a:pt x="55" y="163"/>
                  </a:lnTo>
                  <a:lnTo>
                    <a:pt x="37" y="180"/>
                  </a:lnTo>
                  <a:lnTo>
                    <a:pt x="37" y="180"/>
                  </a:lnTo>
                  <a:lnTo>
                    <a:pt x="26" y="192"/>
                  </a:lnTo>
                  <a:lnTo>
                    <a:pt x="15" y="205"/>
                  </a:lnTo>
                  <a:lnTo>
                    <a:pt x="5" y="218"/>
                  </a:lnTo>
                  <a:lnTo>
                    <a:pt x="3" y="22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2" y="238"/>
                  </a:lnTo>
                  <a:lnTo>
                    <a:pt x="4" y="240"/>
                  </a:lnTo>
                  <a:lnTo>
                    <a:pt x="7" y="240"/>
                  </a:lnTo>
                  <a:lnTo>
                    <a:pt x="9" y="239"/>
                  </a:lnTo>
                  <a:lnTo>
                    <a:pt x="11" y="238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15" y="227"/>
                  </a:lnTo>
                  <a:lnTo>
                    <a:pt x="19" y="219"/>
                  </a:lnTo>
                  <a:lnTo>
                    <a:pt x="24" y="210"/>
                  </a:lnTo>
                  <a:lnTo>
                    <a:pt x="32" y="202"/>
                  </a:lnTo>
                  <a:lnTo>
                    <a:pt x="46" y="18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73" y="161"/>
                  </a:lnTo>
                  <a:lnTo>
                    <a:pt x="89" y="149"/>
                  </a:lnTo>
                  <a:lnTo>
                    <a:pt x="105" y="136"/>
                  </a:lnTo>
                  <a:lnTo>
                    <a:pt x="121" y="123"/>
                  </a:lnTo>
                  <a:lnTo>
                    <a:pt x="121" y="123"/>
                  </a:lnTo>
                  <a:lnTo>
                    <a:pt x="149" y="93"/>
                  </a:lnTo>
                  <a:lnTo>
                    <a:pt x="178" y="62"/>
                  </a:lnTo>
                  <a:lnTo>
                    <a:pt x="193" y="48"/>
                  </a:lnTo>
                  <a:lnTo>
                    <a:pt x="210" y="34"/>
                  </a:lnTo>
                  <a:lnTo>
                    <a:pt x="225" y="22"/>
                  </a:lnTo>
                  <a:lnTo>
                    <a:pt x="242" y="11"/>
                  </a:lnTo>
                  <a:lnTo>
                    <a:pt x="242" y="11"/>
                  </a:lnTo>
                  <a:lnTo>
                    <a:pt x="245" y="9"/>
                  </a:lnTo>
                  <a:lnTo>
                    <a:pt x="246" y="8"/>
                  </a:lnTo>
                  <a:lnTo>
                    <a:pt x="245" y="4"/>
                  </a:lnTo>
                  <a:lnTo>
                    <a:pt x="242" y="1"/>
                  </a:lnTo>
                  <a:lnTo>
                    <a:pt x="240" y="0"/>
                  </a:lnTo>
                  <a:lnTo>
                    <a:pt x="237" y="1"/>
                  </a:lnTo>
                  <a:lnTo>
                    <a:pt x="23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6" name="Freeform 433"/>
            <p:cNvSpPr>
              <a:spLocks/>
            </p:cNvSpPr>
            <p:nvPr/>
          </p:nvSpPr>
          <p:spPr bwMode="auto">
            <a:xfrm>
              <a:off x="6599238" y="1033463"/>
              <a:ext cx="157163" cy="158750"/>
            </a:xfrm>
            <a:custGeom>
              <a:avLst/>
              <a:gdLst/>
              <a:ahLst/>
              <a:cxnLst>
                <a:cxn ang="0">
                  <a:pos x="388" y="2"/>
                </a:cxn>
                <a:cxn ang="0">
                  <a:pos x="383" y="10"/>
                </a:cxn>
                <a:cxn ang="0">
                  <a:pos x="378" y="12"/>
                </a:cxn>
                <a:cxn ang="0">
                  <a:pos x="349" y="40"/>
                </a:cxn>
                <a:cxn ang="0">
                  <a:pos x="336" y="52"/>
                </a:cxn>
                <a:cxn ang="0">
                  <a:pos x="294" y="85"/>
                </a:cxn>
                <a:cxn ang="0">
                  <a:pos x="267" y="108"/>
                </a:cxn>
                <a:cxn ang="0">
                  <a:pos x="188" y="184"/>
                </a:cxn>
                <a:cxn ang="0">
                  <a:pos x="165" y="209"/>
                </a:cxn>
                <a:cxn ang="0">
                  <a:pos x="93" y="286"/>
                </a:cxn>
                <a:cxn ang="0">
                  <a:pos x="72" y="308"/>
                </a:cxn>
                <a:cxn ang="0">
                  <a:pos x="51" y="331"/>
                </a:cxn>
                <a:cxn ang="0">
                  <a:pos x="40" y="346"/>
                </a:cxn>
                <a:cxn ang="0">
                  <a:pos x="27" y="370"/>
                </a:cxn>
                <a:cxn ang="0">
                  <a:pos x="14" y="383"/>
                </a:cxn>
                <a:cxn ang="0">
                  <a:pos x="4" y="387"/>
                </a:cxn>
                <a:cxn ang="0">
                  <a:pos x="0" y="389"/>
                </a:cxn>
                <a:cxn ang="0">
                  <a:pos x="2" y="397"/>
                </a:cxn>
                <a:cxn ang="0">
                  <a:pos x="6" y="399"/>
                </a:cxn>
                <a:cxn ang="0">
                  <a:pos x="14" y="395"/>
                </a:cxn>
                <a:cxn ang="0">
                  <a:pos x="31" y="383"/>
                </a:cxn>
                <a:cxn ang="0">
                  <a:pos x="48" y="362"/>
                </a:cxn>
                <a:cxn ang="0">
                  <a:pos x="72" y="327"/>
                </a:cxn>
                <a:cxn ang="0">
                  <a:pos x="81" y="316"/>
                </a:cxn>
                <a:cxn ang="0">
                  <a:pos x="136" y="257"/>
                </a:cxn>
                <a:cxn ang="0">
                  <a:pos x="189" y="200"/>
                </a:cxn>
                <a:cxn ang="0">
                  <a:pos x="248" y="141"/>
                </a:cxn>
                <a:cxn ang="0">
                  <a:pos x="310" y="86"/>
                </a:cxn>
                <a:cxn ang="0">
                  <a:pos x="341" y="60"/>
                </a:cxn>
                <a:cxn ang="0">
                  <a:pos x="371" y="34"/>
                </a:cxn>
                <a:cxn ang="0">
                  <a:pos x="379" y="27"/>
                </a:cxn>
                <a:cxn ang="0">
                  <a:pos x="394" y="14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5" y="0"/>
                </a:cxn>
                <a:cxn ang="0">
                  <a:pos x="390" y="1"/>
                </a:cxn>
                <a:cxn ang="0">
                  <a:pos x="388" y="2"/>
                </a:cxn>
              </a:cxnLst>
              <a:rect l="0" t="0" r="r" b="b"/>
              <a:pathLst>
                <a:path w="399" h="399">
                  <a:moveTo>
                    <a:pt x="388" y="2"/>
                  </a:moveTo>
                  <a:lnTo>
                    <a:pt x="388" y="2"/>
                  </a:lnTo>
                  <a:lnTo>
                    <a:pt x="386" y="8"/>
                  </a:lnTo>
                  <a:lnTo>
                    <a:pt x="383" y="10"/>
                  </a:lnTo>
                  <a:lnTo>
                    <a:pt x="380" y="10"/>
                  </a:lnTo>
                  <a:lnTo>
                    <a:pt x="378" y="12"/>
                  </a:lnTo>
                  <a:lnTo>
                    <a:pt x="378" y="12"/>
                  </a:lnTo>
                  <a:lnTo>
                    <a:pt x="349" y="40"/>
                  </a:lnTo>
                  <a:lnTo>
                    <a:pt x="349" y="40"/>
                  </a:lnTo>
                  <a:lnTo>
                    <a:pt x="336" y="52"/>
                  </a:lnTo>
                  <a:lnTo>
                    <a:pt x="322" y="63"/>
                  </a:lnTo>
                  <a:lnTo>
                    <a:pt x="294" y="85"/>
                  </a:lnTo>
                  <a:lnTo>
                    <a:pt x="294" y="85"/>
                  </a:lnTo>
                  <a:lnTo>
                    <a:pt x="267" y="108"/>
                  </a:lnTo>
                  <a:lnTo>
                    <a:pt x="240" y="133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65" y="209"/>
                  </a:lnTo>
                  <a:lnTo>
                    <a:pt x="140" y="235"/>
                  </a:lnTo>
                  <a:lnTo>
                    <a:pt x="93" y="286"/>
                  </a:lnTo>
                  <a:lnTo>
                    <a:pt x="93" y="286"/>
                  </a:lnTo>
                  <a:lnTo>
                    <a:pt x="72" y="308"/>
                  </a:lnTo>
                  <a:lnTo>
                    <a:pt x="51" y="331"/>
                  </a:lnTo>
                  <a:lnTo>
                    <a:pt x="51" y="331"/>
                  </a:lnTo>
                  <a:lnTo>
                    <a:pt x="46" y="338"/>
                  </a:lnTo>
                  <a:lnTo>
                    <a:pt x="40" y="346"/>
                  </a:lnTo>
                  <a:lnTo>
                    <a:pt x="32" y="363"/>
                  </a:lnTo>
                  <a:lnTo>
                    <a:pt x="27" y="370"/>
                  </a:lnTo>
                  <a:lnTo>
                    <a:pt x="22" y="376"/>
                  </a:lnTo>
                  <a:lnTo>
                    <a:pt x="14" y="383"/>
                  </a:lnTo>
                  <a:lnTo>
                    <a:pt x="4" y="387"/>
                  </a:lnTo>
                  <a:lnTo>
                    <a:pt x="4" y="387"/>
                  </a:lnTo>
                  <a:lnTo>
                    <a:pt x="1" y="388"/>
                  </a:lnTo>
                  <a:lnTo>
                    <a:pt x="0" y="389"/>
                  </a:lnTo>
                  <a:lnTo>
                    <a:pt x="0" y="395"/>
                  </a:lnTo>
                  <a:lnTo>
                    <a:pt x="2" y="397"/>
                  </a:lnTo>
                  <a:lnTo>
                    <a:pt x="4" y="399"/>
                  </a:lnTo>
                  <a:lnTo>
                    <a:pt x="6" y="399"/>
                  </a:lnTo>
                  <a:lnTo>
                    <a:pt x="6" y="399"/>
                  </a:lnTo>
                  <a:lnTo>
                    <a:pt x="14" y="395"/>
                  </a:lnTo>
                  <a:lnTo>
                    <a:pt x="19" y="392"/>
                  </a:lnTo>
                  <a:lnTo>
                    <a:pt x="31" y="383"/>
                  </a:lnTo>
                  <a:lnTo>
                    <a:pt x="40" y="374"/>
                  </a:lnTo>
                  <a:lnTo>
                    <a:pt x="48" y="362"/>
                  </a:lnTo>
                  <a:lnTo>
                    <a:pt x="64" y="338"/>
                  </a:lnTo>
                  <a:lnTo>
                    <a:pt x="72" y="327"/>
                  </a:lnTo>
                  <a:lnTo>
                    <a:pt x="81" y="316"/>
                  </a:lnTo>
                  <a:lnTo>
                    <a:pt x="81" y="316"/>
                  </a:lnTo>
                  <a:lnTo>
                    <a:pt x="108" y="287"/>
                  </a:lnTo>
                  <a:lnTo>
                    <a:pt x="136" y="257"/>
                  </a:lnTo>
                  <a:lnTo>
                    <a:pt x="162" y="227"/>
                  </a:lnTo>
                  <a:lnTo>
                    <a:pt x="189" y="200"/>
                  </a:lnTo>
                  <a:lnTo>
                    <a:pt x="189" y="200"/>
                  </a:lnTo>
                  <a:lnTo>
                    <a:pt x="248" y="141"/>
                  </a:lnTo>
                  <a:lnTo>
                    <a:pt x="280" y="114"/>
                  </a:lnTo>
                  <a:lnTo>
                    <a:pt x="310" y="86"/>
                  </a:lnTo>
                  <a:lnTo>
                    <a:pt x="310" y="86"/>
                  </a:lnTo>
                  <a:lnTo>
                    <a:pt x="341" y="60"/>
                  </a:lnTo>
                  <a:lnTo>
                    <a:pt x="357" y="48"/>
                  </a:lnTo>
                  <a:lnTo>
                    <a:pt x="371" y="34"/>
                  </a:lnTo>
                  <a:lnTo>
                    <a:pt x="371" y="34"/>
                  </a:lnTo>
                  <a:lnTo>
                    <a:pt x="379" y="27"/>
                  </a:lnTo>
                  <a:lnTo>
                    <a:pt x="387" y="22"/>
                  </a:lnTo>
                  <a:lnTo>
                    <a:pt x="394" y="14"/>
                  </a:lnTo>
                  <a:lnTo>
                    <a:pt x="397" y="10"/>
                  </a:lnTo>
                  <a:lnTo>
                    <a:pt x="399" y="6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9" y="1"/>
                  </a:lnTo>
                  <a:lnTo>
                    <a:pt x="395" y="0"/>
                  </a:lnTo>
                  <a:lnTo>
                    <a:pt x="391" y="0"/>
                  </a:lnTo>
                  <a:lnTo>
                    <a:pt x="390" y="1"/>
                  </a:lnTo>
                  <a:lnTo>
                    <a:pt x="388" y="2"/>
                  </a:lnTo>
                  <a:lnTo>
                    <a:pt x="38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7" name="Freeform 434"/>
            <p:cNvSpPr>
              <a:spLocks/>
            </p:cNvSpPr>
            <p:nvPr/>
          </p:nvSpPr>
          <p:spPr bwMode="auto">
            <a:xfrm>
              <a:off x="6678613" y="1082675"/>
              <a:ext cx="107950" cy="120650"/>
            </a:xfrm>
            <a:custGeom>
              <a:avLst/>
              <a:gdLst/>
              <a:ahLst/>
              <a:cxnLst>
                <a:cxn ang="0">
                  <a:pos x="264" y="1"/>
                </a:cxn>
                <a:cxn ang="0">
                  <a:pos x="264" y="1"/>
                </a:cxn>
                <a:cxn ang="0">
                  <a:pos x="245" y="14"/>
                </a:cxn>
                <a:cxn ang="0">
                  <a:pos x="228" y="30"/>
                </a:cxn>
                <a:cxn ang="0">
                  <a:pos x="211" y="47"/>
                </a:cxn>
                <a:cxn ang="0">
                  <a:pos x="195" y="65"/>
                </a:cxn>
                <a:cxn ang="0">
                  <a:pos x="195" y="65"/>
                </a:cxn>
                <a:cxn ang="0">
                  <a:pos x="177" y="86"/>
                </a:cxn>
                <a:cxn ang="0">
                  <a:pos x="158" y="107"/>
                </a:cxn>
                <a:cxn ang="0">
                  <a:pos x="139" y="129"/>
                </a:cxn>
                <a:cxn ang="0">
                  <a:pos x="120" y="150"/>
                </a:cxn>
                <a:cxn ang="0">
                  <a:pos x="120" y="150"/>
                </a:cxn>
                <a:cxn ang="0">
                  <a:pos x="103" y="173"/>
                </a:cxn>
                <a:cxn ang="0">
                  <a:pos x="86" y="195"/>
                </a:cxn>
                <a:cxn ang="0">
                  <a:pos x="69" y="217"/>
                </a:cxn>
                <a:cxn ang="0">
                  <a:pos x="51" y="239"/>
                </a:cxn>
                <a:cxn ang="0">
                  <a:pos x="51" y="239"/>
                </a:cxn>
                <a:cxn ang="0">
                  <a:pos x="44" y="246"/>
                </a:cxn>
                <a:cxn ang="0">
                  <a:pos x="37" y="251"/>
                </a:cxn>
                <a:cxn ang="0">
                  <a:pos x="21" y="264"/>
                </a:cxn>
                <a:cxn ang="0">
                  <a:pos x="13" y="271"/>
                </a:cxn>
                <a:cxn ang="0">
                  <a:pos x="6" y="279"/>
                </a:cxn>
                <a:cxn ang="0">
                  <a:pos x="3" y="286"/>
                </a:cxn>
                <a:cxn ang="0">
                  <a:pos x="0" y="296"/>
                </a:cxn>
                <a:cxn ang="0">
                  <a:pos x="0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4" y="302"/>
                </a:cxn>
                <a:cxn ang="0">
                  <a:pos x="6" y="302"/>
                </a:cxn>
                <a:cxn ang="0">
                  <a:pos x="8" y="302"/>
                </a:cxn>
                <a:cxn ang="0">
                  <a:pos x="9" y="301"/>
                </a:cxn>
                <a:cxn ang="0">
                  <a:pos x="10" y="298"/>
                </a:cxn>
                <a:cxn ang="0">
                  <a:pos x="10" y="298"/>
                </a:cxn>
                <a:cxn ang="0">
                  <a:pos x="13" y="290"/>
                </a:cxn>
                <a:cxn ang="0">
                  <a:pos x="18" y="282"/>
                </a:cxn>
                <a:cxn ang="0">
                  <a:pos x="26" y="275"/>
                </a:cxn>
                <a:cxn ang="0">
                  <a:pos x="34" y="267"/>
                </a:cxn>
                <a:cxn ang="0">
                  <a:pos x="51" y="252"/>
                </a:cxn>
                <a:cxn ang="0">
                  <a:pos x="65" y="239"/>
                </a:cxn>
                <a:cxn ang="0">
                  <a:pos x="65" y="239"/>
                </a:cxn>
                <a:cxn ang="0">
                  <a:pos x="81" y="222"/>
                </a:cxn>
                <a:cxn ang="0">
                  <a:pos x="95" y="204"/>
                </a:cxn>
                <a:cxn ang="0">
                  <a:pos x="124" y="166"/>
                </a:cxn>
                <a:cxn ang="0">
                  <a:pos x="124" y="166"/>
                </a:cxn>
                <a:cxn ang="0">
                  <a:pos x="141" y="144"/>
                </a:cxn>
                <a:cxn ang="0">
                  <a:pos x="160" y="123"/>
                </a:cxn>
                <a:cxn ang="0">
                  <a:pos x="196" y="81"/>
                </a:cxn>
                <a:cxn ang="0">
                  <a:pos x="196" y="81"/>
                </a:cxn>
                <a:cxn ang="0">
                  <a:pos x="213" y="61"/>
                </a:cxn>
                <a:cxn ang="0">
                  <a:pos x="230" y="43"/>
                </a:cxn>
                <a:cxn ang="0">
                  <a:pos x="250" y="26"/>
                </a:cxn>
                <a:cxn ang="0">
                  <a:pos x="259" y="18"/>
                </a:cxn>
                <a:cxn ang="0">
                  <a:pos x="271" y="10"/>
                </a:cxn>
                <a:cxn ang="0">
                  <a:pos x="271" y="10"/>
                </a:cxn>
                <a:cxn ang="0">
                  <a:pos x="272" y="9"/>
                </a:cxn>
                <a:cxn ang="0">
                  <a:pos x="273" y="7"/>
                </a:cxn>
                <a:cxn ang="0">
                  <a:pos x="272" y="3"/>
                </a:cxn>
                <a:cxn ang="0">
                  <a:pos x="269" y="0"/>
                </a:cxn>
                <a:cxn ang="0">
                  <a:pos x="267" y="0"/>
                </a:cxn>
                <a:cxn ang="0">
                  <a:pos x="264" y="1"/>
                </a:cxn>
                <a:cxn ang="0">
                  <a:pos x="264" y="1"/>
                </a:cxn>
              </a:cxnLst>
              <a:rect l="0" t="0" r="r" b="b"/>
              <a:pathLst>
                <a:path w="273" h="302">
                  <a:moveTo>
                    <a:pt x="264" y="1"/>
                  </a:moveTo>
                  <a:lnTo>
                    <a:pt x="264" y="1"/>
                  </a:lnTo>
                  <a:lnTo>
                    <a:pt x="245" y="14"/>
                  </a:lnTo>
                  <a:lnTo>
                    <a:pt x="228" y="30"/>
                  </a:lnTo>
                  <a:lnTo>
                    <a:pt x="211" y="47"/>
                  </a:lnTo>
                  <a:lnTo>
                    <a:pt x="195" y="65"/>
                  </a:lnTo>
                  <a:lnTo>
                    <a:pt x="195" y="65"/>
                  </a:lnTo>
                  <a:lnTo>
                    <a:pt x="177" y="86"/>
                  </a:lnTo>
                  <a:lnTo>
                    <a:pt x="158" y="107"/>
                  </a:lnTo>
                  <a:lnTo>
                    <a:pt x="139" y="129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03" y="173"/>
                  </a:lnTo>
                  <a:lnTo>
                    <a:pt x="86" y="195"/>
                  </a:lnTo>
                  <a:lnTo>
                    <a:pt x="69" y="217"/>
                  </a:lnTo>
                  <a:lnTo>
                    <a:pt x="51" y="239"/>
                  </a:lnTo>
                  <a:lnTo>
                    <a:pt x="51" y="239"/>
                  </a:lnTo>
                  <a:lnTo>
                    <a:pt x="44" y="246"/>
                  </a:lnTo>
                  <a:lnTo>
                    <a:pt x="37" y="251"/>
                  </a:lnTo>
                  <a:lnTo>
                    <a:pt x="21" y="264"/>
                  </a:lnTo>
                  <a:lnTo>
                    <a:pt x="13" y="271"/>
                  </a:lnTo>
                  <a:lnTo>
                    <a:pt x="6" y="279"/>
                  </a:lnTo>
                  <a:lnTo>
                    <a:pt x="3" y="28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4" y="302"/>
                  </a:lnTo>
                  <a:lnTo>
                    <a:pt x="6" y="302"/>
                  </a:lnTo>
                  <a:lnTo>
                    <a:pt x="8" y="302"/>
                  </a:lnTo>
                  <a:lnTo>
                    <a:pt x="9" y="301"/>
                  </a:lnTo>
                  <a:lnTo>
                    <a:pt x="10" y="298"/>
                  </a:lnTo>
                  <a:lnTo>
                    <a:pt x="10" y="298"/>
                  </a:lnTo>
                  <a:lnTo>
                    <a:pt x="13" y="290"/>
                  </a:lnTo>
                  <a:lnTo>
                    <a:pt x="18" y="282"/>
                  </a:lnTo>
                  <a:lnTo>
                    <a:pt x="26" y="275"/>
                  </a:lnTo>
                  <a:lnTo>
                    <a:pt x="34" y="267"/>
                  </a:lnTo>
                  <a:lnTo>
                    <a:pt x="51" y="252"/>
                  </a:lnTo>
                  <a:lnTo>
                    <a:pt x="65" y="239"/>
                  </a:lnTo>
                  <a:lnTo>
                    <a:pt x="65" y="239"/>
                  </a:lnTo>
                  <a:lnTo>
                    <a:pt x="81" y="222"/>
                  </a:lnTo>
                  <a:lnTo>
                    <a:pt x="95" y="204"/>
                  </a:lnTo>
                  <a:lnTo>
                    <a:pt x="124" y="166"/>
                  </a:lnTo>
                  <a:lnTo>
                    <a:pt x="124" y="166"/>
                  </a:lnTo>
                  <a:lnTo>
                    <a:pt x="141" y="144"/>
                  </a:lnTo>
                  <a:lnTo>
                    <a:pt x="160" y="123"/>
                  </a:lnTo>
                  <a:lnTo>
                    <a:pt x="196" y="81"/>
                  </a:lnTo>
                  <a:lnTo>
                    <a:pt x="196" y="81"/>
                  </a:lnTo>
                  <a:lnTo>
                    <a:pt x="213" y="61"/>
                  </a:lnTo>
                  <a:lnTo>
                    <a:pt x="230" y="43"/>
                  </a:lnTo>
                  <a:lnTo>
                    <a:pt x="250" y="26"/>
                  </a:lnTo>
                  <a:lnTo>
                    <a:pt x="259" y="18"/>
                  </a:lnTo>
                  <a:lnTo>
                    <a:pt x="271" y="10"/>
                  </a:lnTo>
                  <a:lnTo>
                    <a:pt x="271" y="10"/>
                  </a:lnTo>
                  <a:lnTo>
                    <a:pt x="272" y="9"/>
                  </a:lnTo>
                  <a:lnTo>
                    <a:pt x="273" y="7"/>
                  </a:lnTo>
                  <a:lnTo>
                    <a:pt x="272" y="3"/>
                  </a:lnTo>
                  <a:lnTo>
                    <a:pt x="269" y="0"/>
                  </a:lnTo>
                  <a:lnTo>
                    <a:pt x="267" y="0"/>
                  </a:lnTo>
                  <a:lnTo>
                    <a:pt x="264" y="1"/>
                  </a:lnTo>
                  <a:lnTo>
                    <a:pt x="2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8" name="Freeform 435"/>
            <p:cNvSpPr>
              <a:spLocks/>
            </p:cNvSpPr>
            <p:nvPr/>
          </p:nvSpPr>
          <p:spPr bwMode="auto">
            <a:xfrm>
              <a:off x="6707188" y="1125538"/>
              <a:ext cx="69850" cy="77788"/>
            </a:xfrm>
            <a:custGeom>
              <a:avLst/>
              <a:gdLst/>
              <a:ahLst/>
              <a:cxnLst>
                <a:cxn ang="0">
                  <a:pos x="166" y="3"/>
                </a:cxn>
                <a:cxn ang="0">
                  <a:pos x="160" y="17"/>
                </a:cxn>
                <a:cxn ang="0">
                  <a:pos x="148" y="27"/>
                </a:cxn>
                <a:cxn ang="0">
                  <a:pos x="124" y="48"/>
                </a:cxn>
                <a:cxn ang="0">
                  <a:pos x="79" y="98"/>
                </a:cxn>
                <a:cxn ang="0">
                  <a:pos x="54" y="126"/>
                </a:cxn>
                <a:cxn ang="0">
                  <a:pos x="30" y="155"/>
                </a:cxn>
                <a:cxn ang="0">
                  <a:pos x="12" y="173"/>
                </a:cxn>
                <a:cxn ang="0">
                  <a:pos x="8" y="177"/>
                </a:cxn>
                <a:cxn ang="0">
                  <a:pos x="11" y="183"/>
                </a:cxn>
                <a:cxn ang="0">
                  <a:pos x="12" y="187"/>
                </a:cxn>
                <a:cxn ang="0">
                  <a:pos x="9" y="183"/>
                </a:cxn>
                <a:cxn ang="0">
                  <a:pos x="5" y="183"/>
                </a:cxn>
                <a:cxn ang="0">
                  <a:pos x="0" y="187"/>
                </a:cxn>
                <a:cxn ang="0">
                  <a:pos x="0" y="189"/>
                </a:cxn>
                <a:cxn ang="0">
                  <a:pos x="4" y="194"/>
                </a:cxn>
                <a:cxn ang="0">
                  <a:pos x="7" y="196"/>
                </a:cxn>
                <a:cxn ang="0">
                  <a:pos x="11" y="196"/>
                </a:cxn>
                <a:cxn ang="0">
                  <a:pos x="25" y="180"/>
                </a:cxn>
                <a:cxn ang="0">
                  <a:pos x="38" y="163"/>
                </a:cxn>
                <a:cxn ang="0">
                  <a:pos x="54" y="149"/>
                </a:cxn>
                <a:cxn ang="0">
                  <a:pos x="80" y="115"/>
                </a:cxn>
                <a:cxn ang="0">
                  <a:pos x="93" y="98"/>
                </a:cxn>
                <a:cxn ang="0">
                  <a:pos x="145" y="43"/>
                </a:cxn>
                <a:cxn ang="0">
                  <a:pos x="156" y="35"/>
                </a:cxn>
                <a:cxn ang="0">
                  <a:pos x="169" y="23"/>
                </a:cxn>
                <a:cxn ang="0">
                  <a:pos x="175" y="13"/>
                </a:cxn>
                <a:cxn ang="0">
                  <a:pos x="177" y="7"/>
                </a:cxn>
                <a:cxn ang="0">
                  <a:pos x="177" y="2"/>
                </a:cxn>
                <a:cxn ang="0">
                  <a:pos x="170" y="0"/>
                </a:cxn>
                <a:cxn ang="0">
                  <a:pos x="168" y="2"/>
                </a:cxn>
                <a:cxn ang="0">
                  <a:pos x="166" y="3"/>
                </a:cxn>
              </a:cxnLst>
              <a:rect l="0" t="0" r="r" b="b"/>
              <a:pathLst>
                <a:path w="177" h="196">
                  <a:moveTo>
                    <a:pt x="166" y="3"/>
                  </a:moveTo>
                  <a:lnTo>
                    <a:pt x="166" y="3"/>
                  </a:lnTo>
                  <a:lnTo>
                    <a:pt x="164" y="10"/>
                  </a:lnTo>
                  <a:lnTo>
                    <a:pt x="160" y="17"/>
                  </a:lnTo>
                  <a:lnTo>
                    <a:pt x="155" y="22"/>
                  </a:lnTo>
                  <a:lnTo>
                    <a:pt x="148" y="27"/>
                  </a:lnTo>
                  <a:lnTo>
                    <a:pt x="136" y="39"/>
                  </a:lnTo>
                  <a:lnTo>
                    <a:pt x="124" y="48"/>
                  </a:lnTo>
                  <a:lnTo>
                    <a:pt x="124" y="4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54" y="126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21" y="164"/>
                  </a:lnTo>
                  <a:lnTo>
                    <a:pt x="12" y="173"/>
                  </a:lnTo>
                  <a:lnTo>
                    <a:pt x="12" y="173"/>
                  </a:lnTo>
                  <a:lnTo>
                    <a:pt x="8" y="177"/>
                  </a:lnTo>
                  <a:lnTo>
                    <a:pt x="8" y="180"/>
                  </a:lnTo>
                  <a:lnTo>
                    <a:pt x="11" y="183"/>
                  </a:lnTo>
                  <a:lnTo>
                    <a:pt x="12" y="187"/>
                  </a:lnTo>
                  <a:lnTo>
                    <a:pt x="12" y="187"/>
                  </a:lnTo>
                  <a:lnTo>
                    <a:pt x="11" y="184"/>
                  </a:lnTo>
                  <a:lnTo>
                    <a:pt x="9" y="183"/>
                  </a:lnTo>
                  <a:lnTo>
                    <a:pt x="7" y="183"/>
                  </a:lnTo>
                  <a:lnTo>
                    <a:pt x="5" y="183"/>
                  </a:lnTo>
                  <a:lnTo>
                    <a:pt x="1" y="185"/>
                  </a:lnTo>
                  <a:lnTo>
                    <a:pt x="0" y="18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1" y="193"/>
                  </a:lnTo>
                  <a:lnTo>
                    <a:pt x="4" y="194"/>
                  </a:lnTo>
                  <a:lnTo>
                    <a:pt x="4" y="194"/>
                  </a:lnTo>
                  <a:lnTo>
                    <a:pt x="7" y="196"/>
                  </a:lnTo>
                  <a:lnTo>
                    <a:pt x="11" y="196"/>
                  </a:lnTo>
                  <a:lnTo>
                    <a:pt x="11" y="196"/>
                  </a:lnTo>
                  <a:lnTo>
                    <a:pt x="18" y="189"/>
                  </a:lnTo>
                  <a:lnTo>
                    <a:pt x="25" y="180"/>
                  </a:lnTo>
                  <a:lnTo>
                    <a:pt x="32" y="172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54" y="149"/>
                  </a:lnTo>
                  <a:lnTo>
                    <a:pt x="67" y="132"/>
                  </a:lnTo>
                  <a:lnTo>
                    <a:pt x="80" y="115"/>
                  </a:lnTo>
                  <a:lnTo>
                    <a:pt x="93" y="98"/>
                  </a:lnTo>
                  <a:lnTo>
                    <a:pt x="93" y="98"/>
                  </a:lnTo>
                  <a:lnTo>
                    <a:pt x="119" y="70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56" y="35"/>
                  </a:lnTo>
                  <a:lnTo>
                    <a:pt x="165" y="27"/>
                  </a:lnTo>
                  <a:lnTo>
                    <a:pt x="169" y="23"/>
                  </a:lnTo>
                  <a:lnTo>
                    <a:pt x="173" y="18"/>
                  </a:lnTo>
                  <a:lnTo>
                    <a:pt x="175" y="13"/>
                  </a:lnTo>
                  <a:lnTo>
                    <a:pt x="177" y="7"/>
                  </a:lnTo>
                  <a:lnTo>
                    <a:pt x="177" y="7"/>
                  </a:lnTo>
                  <a:lnTo>
                    <a:pt x="177" y="5"/>
                  </a:lnTo>
                  <a:lnTo>
                    <a:pt x="177" y="2"/>
                  </a:lnTo>
                  <a:lnTo>
                    <a:pt x="173" y="0"/>
                  </a:lnTo>
                  <a:lnTo>
                    <a:pt x="170" y="0"/>
                  </a:lnTo>
                  <a:lnTo>
                    <a:pt x="169" y="1"/>
                  </a:lnTo>
                  <a:lnTo>
                    <a:pt x="168" y="2"/>
                  </a:lnTo>
                  <a:lnTo>
                    <a:pt x="166" y="3"/>
                  </a:lnTo>
                  <a:lnTo>
                    <a:pt x="1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9" name="Freeform 436"/>
            <p:cNvSpPr>
              <a:spLocks/>
            </p:cNvSpPr>
            <p:nvPr/>
          </p:nvSpPr>
          <p:spPr bwMode="auto">
            <a:xfrm>
              <a:off x="6734176" y="1155700"/>
              <a:ext cx="42863" cy="50800"/>
            </a:xfrm>
            <a:custGeom>
              <a:avLst/>
              <a:gdLst/>
              <a:ahLst/>
              <a:cxnLst>
                <a:cxn ang="0">
                  <a:pos x="97" y="3"/>
                </a:cxn>
                <a:cxn ang="0">
                  <a:pos x="97" y="3"/>
                </a:cxn>
                <a:cxn ang="0">
                  <a:pos x="92" y="12"/>
                </a:cxn>
                <a:cxn ang="0">
                  <a:pos x="86" y="21"/>
                </a:cxn>
                <a:cxn ang="0">
                  <a:pos x="72" y="38"/>
                </a:cxn>
                <a:cxn ang="0">
                  <a:pos x="42" y="71"/>
                </a:cxn>
                <a:cxn ang="0">
                  <a:pos x="42" y="71"/>
                </a:cxn>
                <a:cxn ang="0">
                  <a:pos x="37" y="77"/>
                </a:cxn>
                <a:cxn ang="0">
                  <a:pos x="32" y="86"/>
                </a:cxn>
                <a:cxn ang="0">
                  <a:pos x="27" y="94"/>
                </a:cxn>
                <a:cxn ang="0">
                  <a:pos x="21" y="102"/>
                </a:cxn>
                <a:cxn ang="0">
                  <a:pos x="21" y="102"/>
                </a:cxn>
                <a:cxn ang="0">
                  <a:pos x="10" y="111"/>
                </a:cxn>
                <a:cxn ang="0">
                  <a:pos x="6" y="116"/>
                </a:cxn>
                <a:cxn ang="0">
                  <a:pos x="0" y="123"/>
                </a:cxn>
                <a:cxn ang="0">
                  <a:pos x="0" y="123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3" y="130"/>
                </a:cxn>
                <a:cxn ang="0">
                  <a:pos x="7" y="131"/>
                </a:cxn>
                <a:cxn ang="0">
                  <a:pos x="8" y="130"/>
                </a:cxn>
                <a:cxn ang="0">
                  <a:pos x="11" y="128"/>
                </a:cxn>
                <a:cxn ang="0">
                  <a:pos x="11" y="128"/>
                </a:cxn>
                <a:cxn ang="0">
                  <a:pos x="15" y="122"/>
                </a:cxn>
                <a:cxn ang="0">
                  <a:pos x="20" y="116"/>
                </a:cxn>
                <a:cxn ang="0">
                  <a:pos x="32" y="107"/>
                </a:cxn>
                <a:cxn ang="0">
                  <a:pos x="32" y="107"/>
                </a:cxn>
                <a:cxn ang="0">
                  <a:pos x="38" y="99"/>
                </a:cxn>
                <a:cxn ang="0">
                  <a:pos x="44" y="90"/>
                </a:cxn>
                <a:cxn ang="0">
                  <a:pos x="49" y="81"/>
                </a:cxn>
                <a:cxn ang="0">
                  <a:pos x="55" y="72"/>
                </a:cxn>
                <a:cxn ang="0">
                  <a:pos x="55" y="72"/>
                </a:cxn>
                <a:cxn ang="0">
                  <a:pos x="83" y="42"/>
                </a:cxn>
                <a:cxn ang="0">
                  <a:pos x="96" y="26"/>
                </a:cxn>
                <a:cxn ang="0">
                  <a:pos x="108" y="8"/>
                </a:cxn>
                <a:cxn ang="0">
                  <a:pos x="108" y="8"/>
                </a:cxn>
                <a:cxn ang="0">
                  <a:pos x="108" y="7"/>
                </a:cxn>
                <a:cxn ang="0">
                  <a:pos x="108" y="4"/>
                </a:cxn>
                <a:cxn ang="0">
                  <a:pos x="105" y="1"/>
                </a:cxn>
                <a:cxn ang="0">
                  <a:pos x="101" y="0"/>
                </a:cxn>
                <a:cxn ang="0">
                  <a:pos x="100" y="1"/>
                </a:cxn>
                <a:cxn ang="0">
                  <a:pos x="97" y="3"/>
                </a:cxn>
                <a:cxn ang="0">
                  <a:pos x="97" y="3"/>
                </a:cxn>
              </a:cxnLst>
              <a:rect l="0" t="0" r="r" b="b"/>
              <a:pathLst>
                <a:path w="108" h="131">
                  <a:moveTo>
                    <a:pt x="97" y="3"/>
                  </a:moveTo>
                  <a:lnTo>
                    <a:pt x="97" y="3"/>
                  </a:lnTo>
                  <a:lnTo>
                    <a:pt x="92" y="12"/>
                  </a:lnTo>
                  <a:lnTo>
                    <a:pt x="86" y="21"/>
                  </a:lnTo>
                  <a:lnTo>
                    <a:pt x="72" y="38"/>
                  </a:lnTo>
                  <a:lnTo>
                    <a:pt x="42" y="71"/>
                  </a:lnTo>
                  <a:lnTo>
                    <a:pt x="42" y="71"/>
                  </a:lnTo>
                  <a:lnTo>
                    <a:pt x="37" y="77"/>
                  </a:lnTo>
                  <a:lnTo>
                    <a:pt x="32" y="86"/>
                  </a:lnTo>
                  <a:lnTo>
                    <a:pt x="27" y="94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10" y="111"/>
                  </a:lnTo>
                  <a:lnTo>
                    <a:pt x="6" y="116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3" y="130"/>
                  </a:lnTo>
                  <a:lnTo>
                    <a:pt x="7" y="131"/>
                  </a:lnTo>
                  <a:lnTo>
                    <a:pt x="8" y="130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5" y="122"/>
                  </a:lnTo>
                  <a:lnTo>
                    <a:pt x="20" y="116"/>
                  </a:lnTo>
                  <a:lnTo>
                    <a:pt x="32" y="107"/>
                  </a:lnTo>
                  <a:lnTo>
                    <a:pt x="32" y="107"/>
                  </a:lnTo>
                  <a:lnTo>
                    <a:pt x="38" y="99"/>
                  </a:lnTo>
                  <a:lnTo>
                    <a:pt x="44" y="90"/>
                  </a:lnTo>
                  <a:lnTo>
                    <a:pt x="49" y="81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83" y="42"/>
                  </a:lnTo>
                  <a:lnTo>
                    <a:pt x="96" y="26"/>
                  </a:lnTo>
                  <a:lnTo>
                    <a:pt x="108" y="8"/>
                  </a:lnTo>
                  <a:lnTo>
                    <a:pt x="108" y="8"/>
                  </a:lnTo>
                  <a:lnTo>
                    <a:pt x="108" y="7"/>
                  </a:lnTo>
                  <a:lnTo>
                    <a:pt x="108" y="4"/>
                  </a:lnTo>
                  <a:lnTo>
                    <a:pt x="105" y="1"/>
                  </a:lnTo>
                  <a:lnTo>
                    <a:pt x="101" y="0"/>
                  </a:lnTo>
                  <a:lnTo>
                    <a:pt x="100" y="1"/>
                  </a:lnTo>
                  <a:lnTo>
                    <a:pt x="97" y="3"/>
                  </a:lnTo>
                  <a:lnTo>
                    <a:pt x="9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0" name="Freeform 437"/>
            <p:cNvSpPr>
              <a:spLocks/>
            </p:cNvSpPr>
            <p:nvPr/>
          </p:nvSpPr>
          <p:spPr bwMode="auto">
            <a:xfrm>
              <a:off x="6451601" y="1363663"/>
              <a:ext cx="28575" cy="38100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6" y="22"/>
                </a:cxn>
                <a:cxn ang="0">
                  <a:pos x="28" y="43"/>
                </a:cxn>
                <a:cxn ang="0">
                  <a:pos x="20" y="53"/>
                </a:cxn>
                <a:cxn ang="0">
                  <a:pos x="12" y="65"/>
                </a:cxn>
                <a:cxn ang="0">
                  <a:pos x="6" y="77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2" y="96"/>
                </a:cxn>
                <a:cxn ang="0">
                  <a:pos x="4" y="96"/>
                </a:cxn>
                <a:cxn ang="0">
                  <a:pos x="8" y="96"/>
                </a:cxn>
                <a:cxn ang="0">
                  <a:pos x="11" y="95"/>
                </a:cxn>
                <a:cxn ang="0">
                  <a:pos x="12" y="92"/>
                </a:cxn>
                <a:cxn ang="0">
                  <a:pos x="12" y="92"/>
                </a:cxn>
                <a:cxn ang="0">
                  <a:pos x="16" y="81"/>
                </a:cxn>
                <a:cxn ang="0">
                  <a:pos x="23" y="69"/>
                </a:cxn>
                <a:cxn ang="0">
                  <a:pos x="29" y="58"/>
                </a:cxn>
                <a:cxn ang="0">
                  <a:pos x="37" y="48"/>
                </a:cxn>
                <a:cxn ang="0">
                  <a:pos x="55" y="28"/>
                </a:cxn>
                <a:cxn ang="0">
                  <a:pos x="72" y="10"/>
                </a:cxn>
                <a:cxn ang="0">
                  <a:pos x="72" y="10"/>
                </a:cxn>
                <a:cxn ang="0">
                  <a:pos x="74" y="7"/>
                </a:cxn>
                <a:cxn ang="0">
                  <a:pos x="75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7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5" h="96">
                  <a:moveTo>
                    <a:pt x="64" y="2"/>
                  </a:moveTo>
                  <a:lnTo>
                    <a:pt x="64" y="2"/>
                  </a:lnTo>
                  <a:lnTo>
                    <a:pt x="46" y="22"/>
                  </a:lnTo>
                  <a:lnTo>
                    <a:pt x="28" y="43"/>
                  </a:lnTo>
                  <a:lnTo>
                    <a:pt x="20" y="53"/>
                  </a:lnTo>
                  <a:lnTo>
                    <a:pt x="12" y="65"/>
                  </a:lnTo>
                  <a:lnTo>
                    <a:pt x="6" y="77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4" y="96"/>
                  </a:lnTo>
                  <a:lnTo>
                    <a:pt x="8" y="96"/>
                  </a:lnTo>
                  <a:lnTo>
                    <a:pt x="11" y="95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16" y="81"/>
                  </a:lnTo>
                  <a:lnTo>
                    <a:pt x="23" y="69"/>
                  </a:lnTo>
                  <a:lnTo>
                    <a:pt x="29" y="58"/>
                  </a:lnTo>
                  <a:lnTo>
                    <a:pt x="37" y="48"/>
                  </a:lnTo>
                  <a:lnTo>
                    <a:pt x="55" y="28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7"/>
                  </a:lnTo>
                  <a:lnTo>
                    <a:pt x="75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7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1" name="Freeform 438"/>
            <p:cNvSpPr>
              <a:spLocks/>
            </p:cNvSpPr>
            <p:nvPr/>
          </p:nvSpPr>
          <p:spPr bwMode="auto">
            <a:xfrm>
              <a:off x="6511926" y="1363663"/>
              <a:ext cx="30163" cy="34925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4" y="22"/>
                </a:cxn>
                <a:cxn ang="0">
                  <a:pos x="34" y="32"/>
                </a:cxn>
                <a:cxn ang="0">
                  <a:pos x="24" y="43"/>
                </a:cxn>
                <a:cxn ang="0">
                  <a:pos x="24" y="4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5" y="70"/>
                </a:cxn>
                <a:cxn ang="0">
                  <a:pos x="5" y="70"/>
                </a:cxn>
                <a:cxn ang="0">
                  <a:pos x="2" y="75"/>
                </a:cxn>
                <a:cxn ang="0">
                  <a:pos x="2" y="75"/>
                </a:cxn>
                <a:cxn ang="0">
                  <a:pos x="2" y="75"/>
                </a:cxn>
                <a:cxn ang="0">
                  <a:pos x="2" y="75"/>
                </a:cxn>
                <a:cxn ang="0">
                  <a:pos x="0" y="78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2" y="86"/>
                </a:cxn>
                <a:cxn ang="0">
                  <a:pos x="6" y="87"/>
                </a:cxn>
                <a:cxn ang="0">
                  <a:pos x="6" y="87"/>
                </a:cxn>
                <a:cxn ang="0">
                  <a:pos x="9" y="86"/>
                </a:cxn>
                <a:cxn ang="0">
                  <a:pos x="11" y="83"/>
                </a:cxn>
                <a:cxn ang="0">
                  <a:pos x="14" y="78"/>
                </a:cxn>
                <a:cxn ang="0">
                  <a:pos x="14" y="78"/>
                </a:cxn>
                <a:cxn ang="0">
                  <a:pos x="19" y="70"/>
                </a:cxn>
                <a:cxn ang="0">
                  <a:pos x="26" y="61"/>
                </a:cxn>
                <a:cxn ang="0">
                  <a:pos x="26" y="61"/>
                </a:cxn>
                <a:cxn ang="0">
                  <a:pos x="36" y="48"/>
                </a:cxn>
                <a:cxn ang="0">
                  <a:pos x="48" y="35"/>
                </a:cxn>
                <a:cxn ang="0">
                  <a:pos x="72" y="10"/>
                </a:cxn>
                <a:cxn ang="0">
                  <a:pos x="72" y="10"/>
                </a:cxn>
                <a:cxn ang="0">
                  <a:pos x="73" y="7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6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4" h="87">
                  <a:moveTo>
                    <a:pt x="64" y="2"/>
                  </a:moveTo>
                  <a:lnTo>
                    <a:pt x="64" y="2"/>
                  </a:lnTo>
                  <a:lnTo>
                    <a:pt x="44" y="22"/>
                  </a:lnTo>
                  <a:lnTo>
                    <a:pt x="34" y="3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2" y="86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9" y="86"/>
                  </a:lnTo>
                  <a:lnTo>
                    <a:pt x="11" y="83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9" y="70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36" y="48"/>
                  </a:lnTo>
                  <a:lnTo>
                    <a:pt x="48" y="35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7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6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2" name="Freeform 439"/>
            <p:cNvSpPr>
              <a:spLocks/>
            </p:cNvSpPr>
            <p:nvPr/>
          </p:nvSpPr>
          <p:spPr bwMode="auto">
            <a:xfrm>
              <a:off x="6542088" y="1370013"/>
              <a:ext cx="17463" cy="30163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2" y="13"/>
                </a:cxn>
                <a:cxn ang="0">
                  <a:pos x="28" y="21"/>
                </a:cxn>
                <a:cxn ang="0">
                  <a:pos x="17" y="36"/>
                </a:cxn>
                <a:cxn ang="0">
                  <a:pos x="17" y="36"/>
                </a:cxn>
                <a:cxn ang="0">
                  <a:pos x="9" y="51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3" y="73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21" y="52"/>
                </a:cxn>
                <a:cxn ang="0">
                  <a:pos x="32" y="35"/>
                </a:cxn>
                <a:cxn ang="0">
                  <a:pos x="32" y="35"/>
                </a:cxn>
                <a:cxn ang="0">
                  <a:pos x="41" y="21"/>
                </a:cxn>
                <a:cxn ang="0">
                  <a:pos x="43" y="13"/>
                </a:cxn>
                <a:cxn ang="0">
                  <a:pos x="45" y="5"/>
                </a:cxn>
                <a:cxn ang="0">
                  <a:pos x="45" y="5"/>
                </a:cxn>
                <a:cxn ang="0">
                  <a:pos x="45" y="2"/>
                </a:cxn>
                <a:cxn ang="0">
                  <a:pos x="43" y="1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6" y="1"/>
                </a:cxn>
                <a:cxn ang="0">
                  <a:pos x="34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5" h="73">
                  <a:moveTo>
                    <a:pt x="34" y="5"/>
                  </a:moveTo>
                  <a:lnTo>
                    <a:pt x="34" y="5"/>
                  </a:lnTo>
                  <a:lnTo>
                    <a:pt x="32" y="13"/>
                  </a:lnTo>
                  <a:lnTo>
                    <a:pt x="28" y="21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9" y="51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3" y="73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21" y="52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41" y="21"/>
                  </a:lnTo>
                  <a:lnTo>
                    <a:pt x="43" y="13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6" y="1"/>
                  </a:lnTo>
                  <a:lnTo>
                    <a:pt x="34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3" name="Freeform 440"/>
            <p:cNvSpPr>
              <a:spLocks/>
            </p:cNvSpPr>
            <p:nvPr/>
          </p:nvSpPr>
          <p:spPr bwMode="auto">
            <a:xfrm>
              <a:off x="6562726" y="1368425"/>
              <a:ext cx="23813" cy="28575"/>
            </a:xfrm>
            <a:custGeom>
              <a:avLst/>
              <a:gdLst/>
              <a:ahLst/>
              <a:cxnLst>
                <a:cxn ang="0">
                  <a:pos x="53" y="2"/>
                </a:cxn>
                <a:cxn ang="0">
                  <a:pos x="53" y="2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38" y="15"/>
                </a:cxn>
                <a:cxn ang="0">
                  <a:pos x="34" y="20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21" y="37"/>
                </a:cxn>
                <a:cxn ang="0">
                  <a:pos x="15" y="46"/>
                </a:cxn>
                <a:cxn ang="0">
                  <a:pos x="8" y="57"/>
                </a:cxn>
                <a:cxn ang="0">
                  <a:pos x="2" y="64"/>
                </a:cxn>
                <a:cxn ang="0">
                  <a:pos x="2" y="64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5" y="75"/>
                </a:cxn>
                <a:cxn ang="0">
                  <a:pos x="8" y="75"/>
                </a:cxn>
                <a:cxn ang="0">
                  <a:pos x="9" y="74"/>
                </a:cxn>
                <a:cxn ang="0">
                  <a:pos x="9" y="74"/>
                </a:cxn>
                <a:cxn ang="0">
                  <a:pos x="16" y="66"/>
                </a:cxn>
                <a:cxn ang="0">
                  <a:pos x="21" y="58"/>
                </a:cxn>
                <a:cxn ang="0">
                  <a:pos x="32" y="41"/>
                </a:cxn>
                <a:cxn ang="0">
                  <a:pos x="32" y="41"/>
                </a:cxn>
                <a:cxn ang="0">
                  <a:pos x="38" y="32"/>
                </a:cxn>
                <a:cxn ang="0">
                  <a:pos x="46" y="25"/>
                </a:cxn>
                <a:cxn ang="0">
                  <a:pos x="62" y="11"/>
                </a:cxn>
                <a:cxn ang="0">
                  <a:pos x="62" y="11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3" y="2"/>
                </a:cxn>
                <a:cxn ang="0">
                  <a:pos x="53" y="2"/>
                </a:cxn>
              </a:cxnLst>
              <a:rect l="0" t="0" r="r" b="b"/>
              <a:pathLst>
                <a:path w="63" h="75">
                  <a:moveTo>
                    <a:pt x="53" y="2"/>
                  </a:moveTo>
                  <a:lnTo>
                    <a:pt x="53" y="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4" y="2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1" y="37"/>
                  </a:lnTo>
                  <a:lnTo>
                    <a:pt x="15" y="46"/>
                  </a:lnTo>
                  <a:lnTo>
                    <a:pt x="8" y="57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5" y="75"/>
                  </a:lnTo>
                  <a:lnTo>
                    <a:pt x="8" y="75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16" y="66"/>
                  </a:lnTo>
                  <a:lnTo>
                    <a:pt x="21" y="58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8" y="32"/>
                  </a:lnTo>
                  <a:lnTo>
                    <a:pt x="46" y="25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2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3" y="2"/>
                  </a:lnTo>
                  <a:lnTo>
                    <a:pt x="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4" name="Freeform 441"/>
            <p:cNvSpPr>
              <a:spLocks/>
            </p:cNvSpPr>
            <p:nvPr/>
          </p:nvSpPr>
          <p:spPr bwMode="auto">
            <a:xfrm>
              <a:off x="6650038" y="1374775"/>
              <a:ext cx="20638" cy="25400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39" y="8"/>
                </a:cxn>
                <a:cxn ang="0">
                  <a:pos x="36" y="11"/>
                </a:cxn>
                <a:cxn ang="0">
                  <a:pos x="31" y="16"/>
                </a:cxn>
                <a:cxn ang="0">
                  <a:pos x="18" y="25"/>
                </a:cxn>
                <a:cxn ang="0">
                  <a:pos x="18" y="25"/>
                </a:cxn>
                <a:cxn ang="0">
                  <a:pos x="15" y="29"/>
                </a:cxn>
                <a:cxn ang="0">
                  <a:pos x="13" y="33"/>
                </a:cxn>
                <a:cxn ang="0">
                  <a:pos x="7" y="42"/>
                </a:cxn>
                <a:cxn ang="0">
                  <a:pos x="7" y="42"/>
                </a:cxn>
                <a:cxn ang="0">
                  <a:pos x="2" y="49"/>
                </a:cxn>
                <a:cxn ang="0">
                  <a:pos x="1" y="5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5" y="63"/>
                </a:cxn>
                <a:cxn ang="0">
                  <a:pos x="6" y="63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3" y="55"/>
                </a:cxn>
                <a:cxn ang="0">
                  <a:pos x="15" y="51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6" y="36"/>
                </a:cxn>
                <a:cxn ang="0">
                  <a:pos x="32" y="28"/>
                </a:cxn>
                <a:cxn ang="0">
                  <a:pos x="32" y="28"/>
                </a:cxn>
                <a:cxn ang="0">
                  <a:pos x="44" y="20"/>
                </a:cxn>
                <a:cxn ang="0">
                  <a:pos x="48" y="13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1" y="6"/>
                </a:cxn>
                <a:cxn ang="0">
                  <a:pos x="49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0" y="3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1" h="63">
                  <a:moveTo>
                    <a:pt x="40" y="4"/>
                  </a:moveTo>
                  <a:lnTo>
                    <a:pt x="40" y="4"/>
                  </a:lnTo>
                  <a:lnTo>
                    <a:pt x="39" y="8"/>
                  </a:lnTo>
                  <a:lnTo>
                    <a:pt x="36" y="11"/>
                  </a:lnTo>
                  <a:lnTo>
                    <a:pt x="31" y="1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5" y="29"/>
                  </a:lnTo>
                  <a:lnTo>
                    <a:pt x="13" y="33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2" y="49"/>
                  </a:lnTo>
                  <a:lnTo>
                    <a:pt x="1" y="5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5" y="63"/>
                  </a:lnTo>
                  <a:lnTo>
                    <a:pt x="6" y="63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3" y="55"/>
                  </a:lnTo>
                  <a:lnTo>
                    <a:pt x="15" y="51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6" y="36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44" y="20"/>
                  </a:lnTo>
                  <a:lnTo>
                    <a:pt x="48" y="13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6"/>
                  </a:lnTo>
                  <a:lnTo>
                    <a:pt x="49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5" name="Freeform 442"/>
            <p:cNvSpPr>
              <a:spLocks/>
            </p:cNvSpPr>
            <p:nvPr/>
          </p:nvSpPr>
          <p:spPr bwMode="auto">
            <a:xfrm>
              <a:off x="6678613" y="1373188"/>
              <a:ext cx="22225" cy="2857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40" y="9"/>
                </a:cxn>
                <a:cxn ang="0">
                  <a:pos x="34" y="17"/>
                </a:cxn>
                <a:cxn ang="0">
                  <a:pos x="23" y="33"/>
                </a:cxn>
                <a:cxn ang="0">
                  <a:pos x="13" y="50"/>
                </a:cxn>
                <a:cxn ang="0">
                  <a:pos x="8" y="58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1" y="72"/>
                </a:cxn>
                <a:cxn ang="0">
                  <a:pos x="5" y="75"/>
                </a:cxn>
                <a:cxn ang="0">
                  <a:pos x="6" y="73"/>
                </a:cxn>
                <a:cxn ang="0">
                  <a:pos x="9" y="72"/>
                </a:cxn>
                <a:cxn ang="0">
                  <a:pos x="9" y="72"/>
                </a:cxn>
                <a:cxn ang="0">
                  <a:pos x="16" y="65"/>
                </a:cxn>
                <a:cxn ang="0">
                  <a:pos x="21" y="58"/>
                </a:cxn>
                <a:cxn ang="0">
                  <a:pos x="31" y="41"/>
                </a:cxn>
                <a:cxn ang="0">
                  <a:pos x="42" y="25"/>
                </a:cxn>
                <a:cxn ang="0">
                  <a:pos x="48" y="17"/>
                </a:cxn>
                <a:cxn ang="0">
                  <a:pos x="55" y="9"/>
                </a:cxn>
                <a:cxn ang="0">
                  <a:pos x="55" y="9"/>
                </a:cxn>
                <a:cxn ang="0">
                  <a:pos x="56" y="8"/>
                </a:cxn>
                <a:cxn ang="0">
                  <a:pos x="56" y="5"/>
                </a:cxn>
                <a:cxn ang="0">
                  <a:pos x="55" y="1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6" h="75">
                  <a:moveTo>
                    <a:pt x="47" y="1"/>
                  </a:moveTo>
                  <a:lnTo>
                    <a:pt x="47" y="1"/>
                  </a:lnTo>
                  <a:lnTo>
                    <a:pt x="40" y="9"/>
                  </a:lnTo>
                  <a:lnTo>
                    <a:pt x="34" y="17"/>
                  </a:lnTo>
                  <a:lnTo>
                    <a:pt x="23" y="33"/>
                  </a:lnTo>
                  <a:lnTo>
                    <a:pt x="13" y="50"/>
                  </a:lnTo>
                  <a:lnTo>
                    <a:pt x="8" y="58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0" y="68"/>
                  </a:lnTo>
                  <a:lnTo>
                    <a:pt x="1" y="72"/>
                  </a:lnTo>
                  <a:lnTo>
                    <a:pt x="5" y="75"/>
                  </a:lnTo>
                  <a:lnTo>
                    <a:pt x="6" y="73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16" y="65"/>
                  </a:lnTo>
                  <a:lnTo>
                    <a:pt x="21" y="58"/>
                  </a:lnTo>
                  <a:lnTo>
                    <a:pt x="31" y="41"/>
                  </a:lnTo>
                  <a:lnTo>
                    <a:pt x="42" y="25"/>
                  </a:lnTo>
                  <a:lnTo>
                    <a:pt x="48" y="17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6" y="8"/>
                  </a:lnTo>
                  <a:lnTo>
                    <a:pt x="56" y="5"/>
                  </a:lnTo>
                  <a:lnTo>
                    <a:pt x="55" y="1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6" name="Freeform 443"/>
            <p:cNvSpPr>
              <a:spLocks/>
            </p:cNvSpPr>
            <p:nvPr/>
          </p:nvSpPr>
          <p:spPr bwMode="auto">
            <a:xfrm>
              <a:off x="6702426" y="1374775"/>
              <a:ext cx="19050" cy="25400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2" y="55"/>
                </a:cxn>
                <a:cxn ang="0">
                  <a:pos x="2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8" y="63"/>
                </a:cxn>
                <a:cxn ang="0">
                  <a:pos x="10" y="62"/>
                </a:cxn>
                <a:cxn ang="0">
                  <a:pos x="12" y="60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6" y="3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8" y="2"/>
                </a:cxn>
                <a:cxn ang="0">
                  <a:pos x="36" y="3"/>
                </a:cxn>
                <a:cxn ang="0">
                  <a:pos x="36" y="3"/>
                </a:cxn>
              </a:cxnLst>
              <a:rect l="0" t="0" r="r" b="b"/>
              <a:pathLst>
                <a:path w="46" h="63">
                  <a:moveTo>
                    <a:pt x="36" y="3"/>
                  </a:moveTo>
                  <a:lnTo>
                    <a:pt x="2" y="55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8" y="63"/>
                  </a:lnTo>
                  <a:lnTo>
                    <a:pt x="10" y="62"/>
                  </a:lnTo>
                  <a:lnTo>
                    <a:pt x="12" y="6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4" y="2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7" name="Freeform 444"/>
            <p:cNvSpPr>
              <a:spLocks/>
            </p:cNvSpPr>
            <p:nvPr/>
          </p:nvSpPr>
          <p:spPr bwMode="auto">
            <a:xfrm>
              <a:off x="6737351" y="1374775"/>
              <a:ext cx="22225" cy="30163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2" y="16"/>
                </a:cxn>
                <a:cxn ang="0">
                  <a:pos x="17" y="32"/>
                </a:cxn>
                <a:cxn ang="0">
                  <a:pos x="10" y="41"/>
                </a:cxn>
                <a:cxn ang="0">
                  <a:pos x="5" y="49"/>
                </a:cxn>
                <a:cxn ang="0">
                  <a:pos x="1" y="59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1"/>
                </a:cxn>
                <a:cxn ang="0">
                  <a:pos x="1" y="74"/>
                </a:cxn>
                <a:cxn ang="0">
                  <a:pos x="5" y="75"/>
                </a:cxn>
                <a:cxn ang="0">
                  <a:pos x="9" y="74"/>
                </a:cxn>
                <a:cxn ang="0">
                  <a:pos x="10" y="71"/>
                </a:cxn>
                <a:cxn ang="0">
                  <a:pos x="12" y="70"/>
                </a:cxn>
                <a:cxn ang="0">
                  <a:pos x="12" y="70"/>
                </a:cxn>
                <a:cxn ang="0">
                  <a:pos x="13" y="60"/>
                </a:cxn>
                <a:cxn ang="0">
                  <a:pos x="17" y="51"/>
                </a:cxn>
                <a:cxn ang="0">
                  <a:pos x="22" y="43"/>
                </a:cxn>
                <a:cxn ang="0">
                  <a:pos x="27" y="37"/>
                </a:cxn>
                <a:cxn ang="0">
                  <a:pos x="42" y="23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8"/>
                </a:cxn>
                <a:cxn ang="0">
                  <a:pos x="57" y="7"/>
                </a:cxn>
                <a:cxn ang="0">
                  <a:pos x="55" y="3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75">
                  <a:moveTo>
                    <a:pt x="47" y="3"/>
                  </a:moveTo>
                  <a:lnTo>
                    <a:pt x="47" y="3"/>
                  </a:lnTo>
                  <a:lnTo>
                    <a:pt x="32" y="16"/>
                  </a:lnTo>
                  <a:lnTo>
                    <a:pt x="17" y="32"/>
                  </a:lnTo>
                  <a:lnTo>
                    <a:pt x="10" y="41"/>
                  </a:lnTo>
                  <a:lnTo>
                    <a:pt x="5" y="49"/>
                  </a:lnTo>
                  <a:lnTo>
                    <a:pt x="1" y="5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5" y="75"/>
                  </a:lnTo>
                  <a:lnTo>
                    <a:pt x="9" y="74"/>
                  </a:lnTo>
                  <a:lnTo>
                    <a:pt x="10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0"/>
                  </a:lnTo>
                  <a:lnTo>
                    <a:pt x="17" y="51"/>
                  </a:lnTo>
                  <a:lnTo>
                    <a:pt x="22" y="43"/>
                  </a:lnTo>
                  <a:lnTo>
                    <a:pt x="27" y="37"/>
                  </a:lnTo>
                  <a:lnTo>
                    <a:pt x="42" y="23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8"/>
                  </a:lnTo>
                  <a:lnTo>
                    <a:pt x="57" y="7"/>
                  </a:lnTo>
                  <a:lnTo>
                    <a:pt x="55" y="3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8" name="Freeform 445"/>
            <p:cNvSpPr>
              <a:spLocks/>
            </p:cNvSpPr>
            <p:nvPr/>
          </p:nvSpPr>
          <p:spPr bwMode="auto">
            <a:xfrm>
              <a:off x="6764338" y="1374775"/>
              <a:ext cx="12700" cy="19050"/>
            </a:xfrm>
            <a:custGeom>
              <a:avLst/>
              <a:gdLst/>
              <a:ahLst/>
              <a:cxnLst>
                <a:cxn ang="0">
                  <a:pos x="25" y="3"/>
                </a:cxn>
                <a:cxn ang="0">
                  <a:pos x="25" y="3"/>
                </a:cxn>
                <a:cxn ang="0">
                  <a:pos x="18" y="11"/>
                </a:cxn>
                <a:cxn ang="0">
                  <a:pos x="12" y="19"/>
                </a:cxn>
                <a:cxn ang="0">
                  <a:pos x="1" y="38"/>
                </a:cxn>
                <a:cxn ang="0">
                  <a:pos x="1" y="38"/>
                </a:cxn>
                <a:cxn ang="0">
                  <a:pos x="0" y="40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9" y="45"/>
                </a:cxn>
                <a:cxn ang="0">
                  <a:pos x="10" y="43"/>
                </a:cxn>
                <a:cxn ang="0">
                  <a:pos x="10" y="43"/>
                </a:cxn>
                <a:cxn ang="0">
                  <a:pos x="21" y="26"/>
                </a:cxn>
                <a:cxn ang="0">
                  <a:pos x="26" y="19"/>
                </a:cxn>
                <a:cxn ang="0">
                  <a:pos x="32" y="11"/>
                </a:cxn>
                <a:cxn ang="0">
                  <a:pos x="32" y="11"/>
                </a:cxn>
                <a:cxn ang="0">
                  <a:pos x="34" y="8"/>
                </a:cxn>
                <a:cxn ang="0">
                  <a:pos x="34" y="6"/>
                </a:cxn>
                <a:cxn ang="0">
                  <a:pos x="32" y="3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5" y="3"/>
                </a:cxn>
                <a:cxn ang="0">
                  <a:pos x="25" y="3"/>
                </a:cxn>
              </a:cxnLst>
              <a:rect l="0" t="0" r="r" b="b"/>
              <a:pathLst>
                <a:path w="34" h="46">
                  <a:moveTo>
                    <a:pt x="25" y="3"/>
                  </a:moveTo>
                  <a:lnTo>
                    <a:pt x="25" y="3"/>
                  </a:lnTo>
                  <a:lnTo>
                    <a:pt x="18" y="11"/>
                  </a:lnTo>
                  <a:lnTo>
                    <a:pt x="12" y="1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21" y="26"/>
                  </a:lnTo>
                  <a:lnTo>
                    <a:pt x="26" y="19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8"/>
                  </a:lnTo>
                  <a:lnTo>
                    <a:pt x="34" y="6"/>
                  </a:lnTo>
                  <a:lnTo>
                    <a:pt x="32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3"/>
                  </a:lnTo>
                  <a:lnTo>
                    <a:pt x="2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9" name="Freeform 446"/>
            <p:cNvSpPr>
              <a:spLocks/>
            </p:cNvSpPr>
            <p:nvPr/>
          </p:nvSpPr>
          <p:spPr bwMode="auto">
            <a:xfrm>
              <a:off x="6313488" y="1584325"/>
              <a:ext cx="31750" cy="33338"/>
            </a:xfrm>
            <a:custGeom>
              <a:avLst/>
              <a:gdLst/>
              <a:ahLst/>
              <a:cxnLst>
                <a:cxn ang="0">
                  <a:pos x="70" y="1"/>
                </a:cxn>
                <a:cxn ang="0">
                  <a:pos x="70" y="1"/>
                </a:cxn>
                <a:cxn ang="0">
                  <a:pos x="34" y="38"/>
                </a:cxn>
                <a:cxn ang="0">
                  <a:pos x="17" y="56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26" y="64"/>
                </a:cxn>
                <a:cxn ang="0">
                  <a:pos x="43" y="46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8"/>
                </a:cxn>
                <a:cxn ang="0">
                  <a:pos x="80" y="5"/>
                </a:cxn>
                <a:cxn ang="0">
                  <a:pos x="78" y="1"/>
                </a:cxn>
                <a:cxn ang="0">
                  <a:pos x="75" y="0"/>
                </a:cxn>
                <a:cxn ang="0">
                  <a:pos x="72" y="0"/>
                </a:cxn>
                <a:cxn ang="0">
                  <a:pos x="70" y="1"/>
                </a:cxn>
                <a:cxn ang="0">
                  <a:pos x="70" y="1"/>
                </a:cxn>
              </a:cxnLst>
              <a:rect l="0" t="0" r="r" b="b"/>
              <a:pathLst>
                <a:path w="80" h="85">
                  <a:moveTo>
                    <a:pt x="70" y="1"/>
                  </a:moveTo>
                  <a:lnTo>
                    <a:pt x="70" y="1"/>
                  </a:lnTo>
                  <a:lnTo>
                    <a:pt x="34" y="38"/>
                  </a:lnTo>
                  <a:lnTo>
                    <a:pt x="17" y="5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26" y="64"/>
                  </a:lnTo>
                  <a:lnTo>
                    <a:pt x="43" y="46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8"/>
                  </a:lnTo>
                  <a:lnTo>
                    <a:pt x="80" y="5"/>
                  </a:lnTo>
                  <a:lnTo>
                    <a:pt x="78" y="1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0" name="Freeform 447"/>
            <p:cNvSpPr>
              <a:spLocks/>
            </p:cNvSpPr>
            <p:nvPr/>
          </p:nvSpPr>
          <p:spPr bwMode="auto">
            <a:xfrm>
              <a:off x="6346826" y="1581150"/>
              <a:ext cx="20638" cy="33338"/>
            </a:xfrm>
            <a:custGeom>
              <a:avLst/>
              <a:gdLst/>
              <a:ahLst/>
              <a:cxnLst>
                <a:cxn ang="0">
                  <a:pos x="41" y="5"/>
                </a:cxn>
                <a:cxn ang="0">
                  <a:pos x="41" y="5"/>
                </a:cxn>
                <a:cxn ang="0">
                  <a:pos x="40" y="14"/>
                </a:cxn>
                <a:cxn ang="0">
                  <a:pos x="37" y="25"/>
                </a:cxn>
                <a:cxn ang="0">
                  <a:pos x="33" y="34"/>
                </a:cxn>
                <a:cxn ang="0">
                  <a:pos x="28" y="43"/>
                </a:cxn>
                <a:cxn ang="0">
                  <a:pos x="16" y="60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3" y="83"/>
                </a:cxn>
                <a:cxn ang="0">
                  <a:pos x="6" y="85"/>
                </a:cxn>
                <a:cxn ang="0">
                  <a:pos x="8" y="85"/>
                </a:cxn>
                <a:cxn ang="0">
                  <a:pos x="11" y="83"/>
                </a:cxn>
                <a:cxn ang="0">
                  <a:pos x="11" y="83"/>
                </a:cxn>
                <a:cxn ang="0">
                  <a:pos x="25" y="66"/>
                </a:cxn>
                <a:cxn ang="0">
                  <a:pos x="32" y="57"/>
                </a:cxn>
                <a:cxn ang="0">
                  <a:pos x="38" y="47"/>
                </a:cxn>
                <a:cxn ang="0">
                  <a:pos x="44" y="36"/>
                </a:cxn>
                <a:cxn ang="0">
                  <a:pos x="47" y="26"/>
                </a:cxn>
                <a:cxn ang="0">
                  <a:pos x="50" y="15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2"/>
                </a:cxn>
                <a:cxn ang="0">
                  <a:pos x="50" y="1"/>
                </a:cxn>
                <a:cxn ang="0">
                  <a:pos x="46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5"/>
                </a:cxn>
                <a:cxn ang="0">
                  <a:pos x="41" y="5"/>
                </a:cxn>
              </a:cxnLst>
              <a:rect l="0" t="0" r="r" b="b"/>
              <a:pathLst>
                <a:path w="51" h="85">
                  <a:moveTo>
                    <a:pt x="41" y="5"/>
                  </a:moveTo>
                  <a:lnTo>
                    <a:pt x="41" y="5"/>
                  </a:lnTo>
                  <a:lnTo>
                    <a:pt x="40" y="14"/>
                  </a:lnTo>
                  <a:lnTo>
                    <a:pt x="37" y="25"/>
                  </a:lnTo>
                  <a:lnTo>
                    <a:pt x="33" y="34"/>
                  </a:lnTo>
                  <a:lnTo>
                    <a:pt x="28" y="43"/>
                  </a:lnTo>
                  <a:lnTo>
                    <a:pt x="16" y="60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3" y="83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25" y="66"/>
                  </a:lnTo>
                  <a:lnTo>
                    <a:pt x="32" y="57"/>
                  </a:lnTo>
                  <a:lnTo>
                    <a:pt x="38" y="47"/>
                  </a:lnTo>
                  <a:lnTo>
                    <a:pt x="44" y="36"/>
                  </a:lnTo>
                  <a:lnTo>
                    <a:pt x="47" y="26"/>
                  </a:lnTo>
                  <a:lnTo>
                    <a:pt x="50" y="1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2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5"/>
                  </a:lnTo>
                  <a:lnTo>
                    <a:pt x="4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1" name="Freeform 448"/>
            <p:cNvSpPr>
              <a:spLocks/>
            </p:cNvSpPr>
            <p:nvPr/>
          </p:nvSpPr>
          <p:spPr bwMode="auto">
            <a:xfrm>
              <a:off x="6376988" y="1584325"/>
              <a:ext cx="20638" cy="30163"/>
            </a:xfrm>
            <a:custGeom>
              <a:avLst/>
              <a:gdLst/>
              <a:ahLst/>
              <a:cxnLst>
                <a:cxn ang="0">
                  <a:pos x="51" y="4"/>
                </a:cxn>
                <a:cxn ang="0">
                  <a:pos x="51" y="4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0" y="3"/>
                </a:cxn>
                <a:cxn ang="0">
                  <a:pos x="40" y="4"/>
                </a:cxn>
                <a:cxn ang="0">
                  <a:pos x="40" y="7"/>
                </a:cxn>
                <a:cxn ang="0">
                  <a:pos x="40" y="7"/>
                </a:cxn>
                <a:cxn ang="0">
                  <a:pos x="40" y="16"/>
                </a:cxn>
                <a:cxn ang="0">
                  <a:pos x="38" y="25"/>
                </a:cxn>
                <a:cxn ang="0">
                  <a:pos x="34" y="34"/>
                </a:cxn>
                <a:cxn ang="0">
                  <a:pos x="29" y="42"/>
                </a:cxn>
                <a:cxn ang="0">
                  <a:pos x="14" y="58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5" y="63"/>
                </a:cxn>
                <a:cxn ang="0">
                  <a:pos x="33" y="54"/>
                </a:cxn>
                <a:cxn ang="0">
                  <a:pos x="39" y="44"/>
                </a:cxn>
                <a:cxn ang="0">
                  <a:pos x="46" y="35"/>
                </a:cxn>
                <a:cxn ang="0">
                  <a:pos x="50" y="25"/>
                </a:cxn>
                <a:cxn ang="0">
                  <a:pos x="52" y="14"/>
                </a:cxn>
                <a:cxn ang="0">
                  <a:pos x="51" y="4"/>
                </a:cxn>
                <a:cxn ang="0">
                  <a:pos x="51" y="4"/>
                </a:cxn>
              </a:cxnLst>
              <a:rect l="0" t="0" r="r" b="b"/>
              <a:pathLst>
                <a:path w="52" h="80">
                  <a:moveTo>
                    <a:pt x="51" y="4"/>
                  </a:moveTo>
                  <a:lnTo>
                    <a:pt x="51" y="4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0" y="16"/>
                  </a:lnTo>
                  <a:lnTo>
                    <a:pt x="38" y="25"/>
                  </a:lnTo>
                  <a:lnTo>
                    <a:pt x="34" y="34"/>
                  </a:lnTo>
                  <a:lnTo>
                    <a:pt x="29" y="42"/>
                  </a:lnTo>
                  <a:lnTo>
                    <a:pt x="14" y="58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5" y="63"/>
                  </a:lnTo>
                  <a:lnTo>
                    <a:pt x="33" y="54"/>
                  </a:lnTo>
                  <a:lnTo>
                    <a:pt x="39" y="44"/>
                  </a:lnTo>
                  <a:lnTo>
                    <a:pt x="46" y="35"/>
                  </a:lnTo>
                  <a:lnTo>
                    <a:pt x="50" y="25"/>
                  </a:lnTo>
                  <a:lnTo>
                    <a:pt x="52" y="14"/>
                  </a:lnTo>
                  <a:lnTo>
                    <a:pt x="51" y="4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2" name="Freeform 449"/>
            <p:cNvSpPr>
              <a:spLocks/>
            </p:cNvSpPr>
            <p:nvPr/>
          </p:nvSpPr>
          <p:spPr bwMode="auto">
            <a:xfrm>
              <a:off x="6399213" y="1585913"/>
              <a:ext cx="28575" cy="36513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49" y="22"/>
                </a:cxn>
                <a:cxn ang="0">
                  <a:pos x="33" y="42"/>
                </a:cxn>
                <a:cxn ang="0">
                  <a:pos x="19" y="63"/>
                </a:cxn>
                <a:cxn ang="0">
                  <a:pos x="2" y="83"/>
                </a:cxn>
                <a:cxn ang="0">
                  <a:pos x="2" y="83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7" y="71"/>
                </a:cxn>
                <a:cxn ang="0">
                  <a:pos x="41" y="50"/>
                </a:cxn>
                <a:cxn ang="0">
                  <a:pos x="57" y="30"/>
                </a:cxn>
                <a:cxn ang="0">
                  <a:pos x="72" y="11"/>
                </a:cxn>
                <a:cxn ang="0">
                  <a:pos x="72" y="11"/>
                </a:cxn>
                <a:cxn ang="0">
                  <a:pos x="74" y="8"/>
                </a:cxn>
                <a:cxn ang="0">
                  <a:pos x="74" y="5"/>
                </a:cxn>
                <a:cxn ang="0">
                  <a:pos x="72" y="2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4" h="92">
                  <a:moveTo>
                    <a:pt x="65" y="2"/>
                  </a:moveTo>
                  <a:lnTo>
                    <a:pt x="65" y="2"/>
                  </a:lnTo>
                  <a:lnTo>
                    <a:pt x="49" y="22"/>
                  </a:lnTo>
                  <a:lnTo>
                    <a:pt x="33" y="42"/>
                  </a:lnTo>
                  <a:lnTo>
                    <a:pt x="19" y="63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7" y="71"/>
                  </a:lnTo>
                  <a:lnTo>
                    <a:pt x="41" y="50"/>
                  </a:lnTo>
                  <a:lnTo>
                    <a:pt x="57" y="3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2" y="2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3" name="Freeform 450"/>
            <p:cNvSpPr>
              <a:spLocks/>
            </p:cNvSpPr>
            <p:nvPr/>
          </p:nvSpPr>
          <p:spPr bwMode="auto">
            <a:xfrm>
              <a:off x="6527801" y="1592263"/>
              <a:ext cx="19050" cy="22225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4" y="8"/>
                </a:cxn>
                <a:cxn ang="0">
                  <a:pos x="31" y="11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1" y="21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16" y="29"/>
                </a:cxn>
                <a:cxn ang="0">
                  <a:pos x="13" y="32"/>
                </a:cxn>
                <a:cxn ang="0">
                  <a:pos x="6" y="36"/>
                </a:cxn>
                <a:cxn ang="0">
                  <a:pos x="6" y="36"/>
                </a:cxn>
                <a:cxn ang="0">
                  <a:pos x="4" y="39"/>
                </a:cxn>
                <a:cxn ang="0">
                  <a:pos x="2" y="43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5" y="58"/>
                </a:cxn>
                <a:cxn ang="0">
                  <a:pos x="10" y="56"/>
                </a:cxn>
                <a:cxn ang="0">
                  <a:pos x="12" y="54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13" y="47"/>
                </a:cxn>
                <a:cxn ang="0">
                  <a:pos x="16" y="45"/>
                </a:cxn>
                <a:cxn ang="0">
                  <a:pos x="21" y="38"/>
                </a:cxn>
                <a:cxn ang="0">
                  <a:pos x="21" y="38"/>
                </a:cxn>
                <a:cxn ang="0">
                  <a:pos x="26" y="34"/>
                </a:cxn>
                <a:cxn ang="0">
                  <a:pos x="30" y="29"/>
                </a:cxn>
                <a:cxn ang="0">
                  <a:pos x="30" y="29"/>
                </a:cxn>
                <a:cxn ang="0">
                  <a:pos x="34" y="24"/>
                </a:cxn>
                <a:cxn ang="0">
                  <a:pos x="39" y="19"/>
                </a:cxn>
                <a:cxn ang="0">
                  <a:pos x="43" y="13"/>
                </a:cxn>
                <a:cxn ang="0">
                  <a:pos x="44" y="11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5"/>
                </a:cxn>
                <a:cxn ang="0">
                  <a:pos x="44" y="3"/>
                </a:cxn>
                <a:cxn ang="0">
                  <a:pos x="42" y="0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6" h="58">
                  <a:moveTo>
                    <a:pt x="35" y="4"/>
                  </a:moveTo>
                  <a:lnTo>
                    <a:pt x="35" y="4"/>
                  </a:lnTo>
                  <a:lnTo>
                    <a:pt x="34" y="8"/>
                  </a:lnTo>
                  <a:lnTo>
                    <a:pt x="31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1" y="21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6" y="29"/>
                  </a:lnTo>
                  <a:lnTo>
                    <a:pt x="13" y="32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4" y="39"/>
                  </a:lnTo>
                  <a:lnTo>
                    <a:pt x="2" y="4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5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47"/>
                  </a:lnTo>
                  <a:lnTo>
                    <a:pt x="16" y="45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6" y="34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4" y="24"/>
                  </a:lnTo>
                  <a:lnTo>
                    <a:pt x="39" y="19"/>
                  </a:lnTo>
                  <a:lnTo>
                    <a:pt x="43" y="13"/>
                  </a:lnTo>
                  <a:lnTo>
                    <a:pt x="44" y="11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5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4" name="Freeform 451"/>
            <p:cNvSpPr>
              <a:spLocks/>
            </p:cNvSpPr>
            <p:nvPr/>
          </p:nvSpPr>
          <p:spPr bwMode="auto">
            <a:xfrm>
              <a:off x="6584951" y="1590675"/>
              <a:ext cx="30163" cy="31750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8" y="18"/>
                </a:cxn>
                <a:cxn ang="0">
                  <a:pos x="32" y="35"/>
                </a:cxn>
                <a:cxn ang="0">
                  <a:pos x="17" y="54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10" y="80"/>
                </a:cxn>
                <a:cxn ang="0">
                  <a:pos x="10" y="80"/>
                </a:cxn>
                <a:cxn ang="0">
                  <a:pos x="14" y="78"/>
                </a:cxn>
                <a:cxn ang="0">
                  <a:pos x="15" y="77"/>
                </a:cxn>
                <a:cxn ang="0">
                  <a:pos x="15" y="75"/>
                </a:cxn>
                <a:cxn ang="0">
                  <a:pos x="15" y="71"/>
                </a:cxn>
                <a:cxn ang="0">
                  <a:pos x="15" y="71"/>
                </a:cxn>
                <a:cxn ang="0">
                  <a:pos x="43" y="41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2" y="1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3" h="80">
                  <a:moveTo>
                    <a:pt x="64" y="1"/>
                  </a:moveTo>
                  <a:lnTo>
                    <a:pt x="64" y="1"/>
                  </a:lnTo>
                  <a:lnTo>
                    <a:pt x="48" y="18"/>
                  </a:lnTo>
                  <a:lnTo>
                    <a:pt x="32" y="35"/>
                  </a:lnTo>
                  <a:lnTo>
                    <a:pt x="17" y="54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4" y="78"/>
                  </a:lnTo>
                  <a:lnTo>
                    <a:pt x="15" y="77"/>
                  </a:lnTo>
                  <a:lnTo>
                    <a:pt x="15" y="75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43" y="41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2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5" name="Freeform 452"/>
            <p:cNvSpPr>
              <a:spLocks/>
            </p:cNvSpPr>
            <p:nvPr/>
          </p:nvSpPr>
          <p:spPr bwMode="auto">
            <a:xfrm>
              <a:off x="6611938" y="1590675"/>
              <a:ext cx="23813" cy="23813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46" y="5"/>
                </a:cxn>
                <a:cxn ang="0">
                  <a:pos x="44" y="13"/>
                </a:cxn>
                <a:cxn ang="0">
                  <a:pos x="40" y="21"/>
                </a:cxn>
                <a:cxn ang="0">
                  <a:pos x="35" y="26"/>
                </a:cxn>
                <a:cxn ang="0">
                  <a:pos x="29" y="33"/>
                </a:cxn>
                <a:cxn ang="0">
                  <a:pos x="14" y="43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5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3"/>
                </a:cxn>
                <a:cxn ang="0">
                  <a:pos x="8" y="63"/>
                </a:cxn>
                <a:cxn ang="0">
                  <a:pos x="9" y="61"/>
                </a:cxn>
                <a:cxn ang="0">
                  <a:pos x="9" y="61"/>
                </a:cxn>
                <a:cxn ang="0">
                  <a:pos x="23" y="50"/>
                </a:cxn>
                <a:cxn ang="0">
                  <a:pos x="39" y="38"/>
                </a:cxn>
                <a:cxn ang="0">
                  <a:pos x="46" y="31"/>
                </a:cxn>
                <a:cxn ang="0">
                  <a:pos x="51" y="24"/>
                </a:cxn>
                <a:cxn ang="0">
                  <a:pos x="55" y="16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1" y="0"/>
                </a:cxn>
                <a:cxn ang="0">
                  <a:pos x="47" y="1"/>
                </a:cxn>
                <a:cxn ang="0">
                  <a:pos x="46" y="3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57" h="63">
                  <a:moveTo>
                    <a:pt x="46" y="5"/>
                  </a:moveTo>
                  <a:lnTo>
                    <a:pt x="46" y="5"/>
                  </a:lnTo>
                  <a:lnTo>
                    <a:pt x="44" y="13"/>
                  </a:lnTo>
                  <a:lnTo>
                    <a:pt x="40" y="21"/>
                  </a:lnTo>
                  <a:lnTo>
                    <a:pt x="35" y="26"/>
                  </a:lnTo>
                  <a:lnTo>
                    <a:pt x="29" y="33"/>
                  </a:lnTo>
                  <a:lnTo>
                    <a:pt x="14" y="4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3"/>
                  </a:lnTo>
                  <a:lnTo>
                    <a:pt x="8" y="63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23" y="50"/>
                  </a:lnTo>
                  <a:lnTo>
                    <a:pt x="39" y="38"/>
                  </a:lnTo>
                  <a:lnTo>
                    <a:pt x="46" y="31"/>
                  </a:lnTo>
                  <a:lnTo>
                    <a:pt x="51" y="24"/>
                  </a:lnTo>
                  <a:lnTo>
                    <a:pt x="55" y="16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1" y="0"/>
                  </a:lnTo>
                  <a:lnTo>
                    <a:pt x="47" y="1"/>
                  </a:lnTo>
                  <a:lnTo>
                    <a:pt x="46" y="3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6" name="Freeform 453"/>
            <p:cNvSpPr>
              <a:spLocks/>
            </p:cNvSpPr>
            <p:nvPr/>
          </p:nvSpPr>
          <p:spPr bwMode="auto">
            <a:xfrm>
              <a:off x="6761163" y="1590675"/>
              <a:ext cx="19050" cy="23813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4" y="13"/>
                </a:cxn>
                <a:cxn ang="0">
                  <a:pos x="15" y="26"/>
                </a:cxn>
                <a:cxn ang="0">
                  <a:pos x="7" y="39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6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6"/>
                </a:cxn>
                <a:cxn ang="0">
                  <a:pos x="24" y="33"/>
                </a:cxn>
                <a:cxn ang="0">
                  <a:pos x="34" y="21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8"/>
                </a:cxn>
                <a:cxn ang="0">
                  <a:pos x="45" y="5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5" h="63">
                  <a:moveTo>
                    <a:pt x="35" y="1"/>
                  </a:moveTo>
                  <a:lnTo>
                    <a:pt x="35" y="1"/>
                  </a:lnTo>
                  <a:lnTo>
                    <a:pt x="24" y="13"/>
                  </a:lnTo>
                  <a:lnTo>
                    <a:pt x="15" y="26"/>
                  </a:lnTo>
                  <a:lnTo>
                    <a:pt x="7" y="39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6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6"/>
                  </a:lnTo>
                  <a:lnTo>
                    <a:pt x="24" y="33"/>
                  </a:lnTo>
                  <a:lnTo>
                    <a:pt x="34" y="2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8"/>
                  </a:lnTo>
                  <a:lnTo>
                    <a:pt x="45" y="5"/>
                  </a:lnTo>
                  <a:lnTo>
                    <a:pt x="43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7" name="Freeform 454"/>
            <p:cNvSpPr>
              <a:spLocks/>
            </p:cNvSpPr>
            <p:nvPr/>
          </p:nvSpPr>
          <p:spPr bwMode="auto">
            <a:xfrm>
              <a:off x="6786563" y="1595438"/>
              <a:ext cx="20638" cy="22225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20" y="23"/>
                </a:cxn>
                <a:cxn ang="0">
                  <a:pos x="11" y="35"/>
                </a:cxn>
                <a:cxn ang="0">
                  <a:pos x="2" y="48"/>
                </a:cxn>
                <a:cxn ang="0">
                  <a:pos x="2" y="48"/>
                </a:cxn>
                <a:cxn ang="0">
                  <a:pos x="0" y="49"/>
                </a:cxn>
                <a:cxn ang="0">
                  <a:pos x="0" y="52"/>
                </a:cxn>
                <a:cxn ang="0">
                  <a:pos x="2" y="53"/>
                </a:cxn>
                <a:cxn ang="0">
                  <a:pos x="3" y="55"/>
                </a:cxn>
                <a:cxn ang="0">
                  <a:pos x="7" y="56"/>
                </a:cxn>
                <a:cxn ang="0">
                  <a:pos x="9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20" y="42"/>
                </a:cxn>
                <a:cxn ang="0">
                  <a:pos x="29" y="30"/>
                </a:cxn>
                <a:cxn ang="0">
                  <a:pos x="50" y="9"/>
                </a:cxn>
                <a:cxn ang="0">
                  <a:pos x="50" y="9"/>
                </a:cxn>
                <a:cxn ang="0">
                  <a:pos x="51" y="6"/>
                </a:cxn>
                <a:cxn ang="0">
                  <a:pos x="51" y="5"/>
                </a:cxn>
                <a:cxn ang="0">
                  <a:pos x="50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56">
                  <a:moveTo>
                    <a:pt x="42" y="1"/>
                  </a:moveTo>
                  <a:lnTo>
                    <a:pt x="42" y="1"/>
                  </a:lnTo>
                  <a:lnTo>
                    <a:pt x="20" y="23"/>
                  </a:lnTo>
                  <a:lnTo>
                    <a:pt x="11" y="35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2" y="53"/>
                  </a:lnTo>
                  <a:lnTo>
                    <a:pt x="3" y="55"/>
                  </a:lnTo>
                  <a:lnTo>
                    <a:pt x="7" y="56"/>
                  </a:lnTo>
                  <a:lnTo>
                    <a:pt x="9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20" y="42"/>
                  </a:lnTo>
                  <a:lnTo>
                    <a:pt x="29" y="30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8" name="Freeform 455"/>
            <p:cNvSpPr>
              <a:spLocks/>
            </p:cNvSpPr>
            <p:nvPr/>
          </p:nvSpPr>
          <p:spPr bwMode="auto">
            <a:xfrm>
              <a:off x="6848476" y="1592263"/>
              <a:ext cx="23813" cy="2698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39" y="16"/>
                </a:cxn>
                <a:cxn ang="0">
                  <a:pos x="27" y="30"/>
                </a:cxn>
                <a:cxn ang="0">
                  <a:pos x="14" y="45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3"/>
                </a:cxn>
                <a:cxn ang="0">
                  <a:pos x="1" y="67"/>
                </a:cxn>
                <a:cxn ang="0">
                  <a:pos x="5" y="70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22" y="54"/>
                </a:cxn>
                <a:cxn ang="0">
                  <a:pos x="35" y="39"/>
                </a:cxn>
                <a:cxn ang="0">
                  <a:pos x="48" y="24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2" y="8"/>
                </a:cxn>
                <a:cxn ang="0">
                  <a:pos x="62" y="5"/>
                </a:cxn>
                <a:cxn ang="0">
                  <a:pos x="60" y="3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2" h="70">
                  <a:moveTo>
                    <a:pt x="52" y="3"/>
                  </a:moveTo>
                  <a:lnTo>
                    <a:pt x="52" y="3"/>
                  </a:lnTo>
                  <a:lnTo>
                    <a:pt x="39" y="16"/>
                  </a:lnTo>
                  <a:lnTo>
                    <a:pt x="27" y="30"/>
                  </a:lnTo>
                  <a:lnTo>
                    <a:pt x="14" y="45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" y="67"/>
                  </a:lnTo>
                  <a:lnTo>
                    <a:pt x="5" y="70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22" y="54"/>
                  </a:lnTo>
                  <a:lnTo>
                    <a:pt x="35" y="39"/>
                  </a:lnTo>
                  <a:lnTo>
                    <a:pt x="48" y="24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2" y="8"/>
                  </a:lnTo>
                  <a:lnTo>
                    <a:pt x="62" y="5"/>
                  </a:lnTo>
                  <a:lnTo>
                    <a:pt x="60" y="3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9" name="Freeform 456"/>
            <p:cNvSpPr>
              <a:spLocks/>
            </p:cNvSpPr>
            <p:nvPr/>
          </p:nvSpPr>
          <p:spPr bwMode="auto">
            <a:xfrm>
              <a:off x="6907213" y="1587500"/>
              <a:ext cx="22225" cy="26988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42" y="10"/>
                </a:cxn>
                <a:cxn ang="0">
                  <a:pos x="36" y="17"/>
                </a:cxn>
                <a:cxn ang="0">
                  <a:pos x="23" y="30"/>
                </a:cxn>
                <a:cxn ang="0">
                  <a:pos x="16" y="36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2" y="65"/>
                </a:cxn>
                <a:cxn ang="0">
                  <a:pos x="4" y="68"/>
                </a:cxn>
                <a:cxn ang="0">
                  <a:pos x="10" y="66"/>
                </a:cxn>
                <a:cxn ang="0">
                  <a:pos x="11" y="65"/>
                </a:cxn>
                <a:cxn ang="0">
                  <a:pos x="12" y="64"/>
                </a:cxn>
                <a:cxn ang="0">
                  <a:pos x="12" y="64"/>
                </a:cxn>
                <a:cxn ang="0">
                  <a:pos x="15" y="55"/>
                </a:cxn>
                <a:cxn ang="0">
                  <a:pos x="20" y="48"/>
                </a:cxn>
                <a:cxn ang="0">
                  <a:pos x="27" y="42"/>
                </a:cxn>
                <a:cxn ang="0">
                  <a:pos x="33" y="35"/>
                </a:cxn>
                <a:cxn ang="0">
                  <a:pos x="46" y="22"/>
                </a:cxn>
                <a:cxn ang="0">
                  <a:pos x="53" y="15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5"/>
                </a:cxn>
                <a:cxn ang="0">
                  <a:pos x="58" y="4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68">
                  <a:moveTo>
                    <a:pt x="48" y="2"/>
                  </a:moveTo>
                  <a:lnTo>
                    <a:pt x="48" y="2"/>
                  </a:lnTo>
                  <a:lnTo>
                    <a:pt x="42" y="10"/>
                  </a:lnTo>
                  <a:lnTo>
                    <a:pt x="36" y="17"/>
                  </a:lnTo>
                  <a:lnTo>
                    <a:pt x="23" y="30"/>
                  </a:lnTo>
                  <a:lnTo>
                    <a:pt x="16" y="36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4" y="68"/>
                  </a:lnTo>
                  <a:lnTo>
                    <a:pt x="10" y="66"/>
                  </a:lnTo>
                  <a:lnTo>
                    <a:pt x="11" y="65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5" y="55"/>
                  </a:lnTo>
                  <a:lnTo>
                    <a:pt x="20" y="48"/>
                  </a:lnTo>
                  <a:lnTo>
                    <a:pt x="27" y="42"/>
                  </a:lnTo>
                  <a:lnTo>
                    <a:pt x="33" y="35"/>
                  </a:lnTo>
                  <a:lnTo>
                    <a:pt x="46" y="22"/>
                  </a:lnTo>
                  <a:lnTo>
                    <a:pt x="53" y="15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0" name="Freeform 457"/>
            <p:cNvSpPr>
              <a:spLocks/>
            </p:cNvSpPr>
            <p:nvPr/>
          </p:nvSpPr>
          <p:spPr bwMode="auto">
            <a:xfrm>
              <a:off x="6943726" y="1587500"/>
              <a:ext cx="19050" cy="2381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4" y="9"/>
                </a:cxn>
                <a:cxn ang="0">
                  <a:pos x="34" y="9"/>
                </a:cxn>
                <a:cxn ang="0">
                  <a:pos x="26" y="13"/>
                </a:cxn>
                <a:cxn ang="0">
                  <a:pos x="22" y="15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14" y="25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8" y="39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5" y="56"/>
                </a:cxn>
                <a:cxn ang="0">
                  <a:pos x="8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4" y="48"/>
                </a:cxn>
                <a:cxn ang="0">
                  <a:pos x="20" y="42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9" y="25"/>
                </a:cxn>
                <a:cxn ang="0">
                  <a:pos x="33" y="22"/>
                </a:cxn>
                <a:cxn ang="0">
                  <a:pos x="39" y="18"/>
                </a:cxn>
                <a:cxn ang="0">
                  <a:pos x="39" y="18"/>
                </a:cxn>
                <a:cxn ang="0">
                  <a:pos x="50" y="9"/>
                </a:cxn>
                <a:cxn ang="0">
                  <a:pos x="50" y="9"/>
                </a:cxn>
                <a:cxn ang="0">
                  <a:pos x="51" y="6"/>
                </a:cxn>
                <a:cxn ang="0">
                  <a:pos x="51" y="5"/>
                </a:cxn>
                <a:cxn ang="0">
                  <a:pos x="50" y="1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56">
                  <a:moveTo>
                    <a:pt x="42" y="1"/>
                  </a:moveTo>
                  <a:lnTo>
                    <a:pt x="42" y="1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26" y="13"/>
                  </a:lnTo>
                  <a:lnTo>
                    <a:pt x="22" y="15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4" y="25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8" y="39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5" y="56"/>
                  </a:lnTo>
                  <a:lnTo>
                    <a:pt x="8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4" y="48"/>
                  </a:lnTo>
                  <a:lnTo>
                    <a:pt x="20" y="42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9" y="25"/>
                  </a:lnTo>
                  <a:lnTo>
                    <a:pt x="33" y="22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1" name="Freeform 458"/>
            <p:cNvSpPr>
              <a:spLocks/>
            </p:cNvSpPr>
            <p:nvPr/>
          </p:nvSpPr>
          <p:spPr bwMode="auto">
            <a:xfrm>
              <a:off x="6286501" y="1403350"/>
              <a:ext cx="779463" cy="230188"/>
            </a:xfrm>
            <a:custGeom>
              <a:avLst/>
              <a:gdLst/>
              <a:ahLst/>
              <a:cxnLst>
                <a:cxn ang="0">
                  <a:pos x="1953" y="471"/>
                </a:cxn>
                <a:cxn ang="0">
                  <a:pos x="1915" y="288"/>
                </a:cxn>
                <a:cxn ang="0">
                  <a:pos x="1894" y="184"/>
                </a:cxn>
                <a:cxn ang="0">
                  <a:pos x="1872" y="118"/>
                </a:cxn>
                <a:cxn ang="0">
                  <a:pos x="1837" y="34"/>
                </a:cxn>
                <a:cxn ang="0">
                  <a:pos x="1830" y="8"/>
                </a:cxn>
                <a:cxn ang="0">
                  <a:pos x="1816" y="0"/>
                </a:cxn>
                <a:cxn ang="0">
                  <a:pos x="1791" y="14"/>
                </a:cxn>
                <a:cxn ang="0">
                  <a:pos x="1790" y="29"/>
                </a:cxn>
                <a:cxn ang="0">
                  <a:pos x="1805" y="77"/>
                </a:cxn>
                <a:cxn ang="0">
                  <a:pos x="1839" y="157"/>
                </a:cxn>
                <a:cxn ang="0">
                  <a:pos x="1864" y="260"/>
                </a:cxn>
                <a:cxn ang="0">
                  <a:pos x="1911" y="485"/>
                </a:cxn>
                <a:cxn ang="0">
                  <a:pos x="1877" y="514"/>
                </a:cxn>
                <a:cxn ang="0">
                  <a:pos x="1863" y="511"/>
                </a:cxn>
                <a:cxn ang="0">
                  <a:pos x="1737" y="513"/>
                </a:cxn>
                <a:cxn ang="0">
                  <a:pos x="1362" y="526"/>
                </a:cxn>
                <a:cxn ang="0">
                  <a:pos x="1187" y="532"/>
                </a:cxn>
                <a:cxn ang="0">
                  <a:pos x="932" y="533"/>
                </a:cxn>
                <a:cxn ang="0">
                  <a:pos x="741" y="535"/>
                </a:cxn>
                <a:cxn ang="0">
                  <a:pos x="615" y="528"/>
                </a:cxn>
                <a:cxn ang="0">
                  <a:pos x="471" y="528"/>
                </a:cxn>
                <a:cxn ang="0">
                  <a:pos x="386" y="522"/>
                </a:cxn>
                <a:cxn ang="0">
                  <a:pos x="283" y="516"/>
                </a:cxn>
                <a:cxn ang="0">
                  <a:pos x="180" y="520"/>
                </a:cxn>
                <a:cxn ang="0">
                  <a:pos x="70" y="510"/>
                </a:cxn>
                <a:cxn ang="0">
                  <a:pos x="49" y="506"/>
                </a:cxn>
                <a:cxn ang="0">
                  <a:pos x="57" y="479"/>
                </a:cxn>
                <a:cxn ang="0">
                  <a:pos x="66" y="412"/>
                </a:cxn>
                <a:cxn ang="0">
                  <a:pos x="68" y="361"/>
                </a:cxn>
                <a:cxn ang="0">
                  <a:pos x="79" y="322"/>
                </a:cxn>
                <a:cxn ang="0">
                  <a:pos x="105" y="251"/>
                </a:cxn>
                <a:cxn ang="0">
                  <a:pos x="127" y="154"/>
                </a:cxn>
                <a:cxn ang="0">
                  <a:pos x="160" y="30"/>
                </a:cxn>
                <a:cxn ang="0">
                  <a:pos x="156" y="17"/>
                </a:cxn>
                <a:cxn ang="0">
                  <a:pos x="139" y="9"/>
                </a:cxn>
                <a:cxn ang="0">
                  <a:pos x="117" y="21"/>
                </a:cxn>
                <a:cxn ang="0">
                  <a:pos x="111" y="47"/>
                </a:cxn>
                <a:cxn ang="0">
                  <a:pos x="79" y="159"/>
                </a:cxn>
                <a:cxn ang="0">
                  <a:pos x="46" y="282"/>
                </a:cxn>
                <a:cxn ang="0">
                  <a:pos x="32" y="322"/>
                </a:cxn>
                <a:cxn ang="0">
                  <a:pos x="20" y="417"/>
                </a:cxn>
                <a:cxn ang="0">
                  <a:pos x="8" y="489"/>
                </a:cxn>
                <a:cxn ang="0">
                  <a:pos x="9" y="506"/>
                </a:cxn>
                <a:cxn ang="0">
                  <a:pos x="0" y="524"/>
                </a:cxn>
                <a:cxn ang="0">
                  <a:pos x="15" y="547"/>
                </a:cxn>
                <a:cxn ang="0">
                  <a:pos x="45" y="552"/>
                </a:cxn>
                <a:cxn ang="0">
                  <a:pos x="97" y="557"/>
                </a:cxn>
                <a:cxn ang="0">
                  <a:pos x="180" y="566"/>
                </a:cxn>
                <a:cxn ang="0">
                  <a:pos x="394" y="570"/>
                </a:cxn>
                <a:cxn ang="0">
                  <a:pos x="505" y="571"/>
                </a:cxn>
                <a:cxn ang="0">
                  <a:pos x="615" y="574"/>
                </a:cxn>
                <a:cxn ang="0">
                  <a:pos x="866" y="579"/>
                </a:cxn>
                <a:cxn ang="0">
                  <a:pos x="1128" y="578"/>
                </a:cxn>
                <a:cxn ang="0">
                  <a:pos x="1303" y="571"/>
                </a:cxn>
                <a:cxn ang="0">
                  <a:pos x="1480" y="569"/>
                </a:cxn>
                <a:cxn ang="0">
                  <a:pos x="1847" y="556"/>
                </a:cxn>
                <a:cxn ang="0">
                  <a:pos x="1859" y="562"/>
                </a:cxn>
                <a:cxn ang="0">
                  <a:pos x="1925" y="562"/>
                </a:cxn>
                <a:cxn ang="0">
                  <a:pos x="1936" y="553"/>
                </a:cxn>
                <a:cxn ang="0">
                  <a:pos x="1956" y="550"/>
                </a:cxn>
                <a:cxn ang="0">
                  <a:pos x="1964" y="532"/>
                </a:cxn>
              </a:cxnLst>
              <a:rect l="0" t="0" r="r" b="b"/>
              <a:pathLst>
                <a:path w="1964" h="581">
                  <a:moveTo>
                    <a:pt x="1964" y="532"/>
                  </a:moveTo>
                  <a:lnTo>
                    <a:pt x="1964" y="532"/>
                  </a:lnTo>
                  <a:lnTo>
                    <a:pt x="1960" y="502"/>
                  </a:lnTo>
                  <a:lnTo>
                    <a:pt x="1953" y="471"/>
                  </a:lnTo>
                  <a:lnTo>
                    <a:pt x="1940" y="409"/>
                  </a:lnTo>
                  <a:lnTo>
                    <a:pt x="1926" y="349"/>
                  </a:lnTo>
                  <a:lnTo>
                    <a:pt x="1919" y="318"/>
                  </a:lnTo>
                  <a:lnTo>
                    <a:pt x="1915" y="288"/>
                  </a:lnTo>
                  <a:lnTo>
                    <a:pt x="1915" y="288"/>
                  </a:lnTo>
                  <a:lnTo>
                    <a:pt x="1909" y="252"/>
                  </a:lnTo>
                  <a:lnTo>
                    <a:pt x="1902" y="218"/>
                  </a:lnTo>
                  <a:lnTo>
                    <a:pt x="1894" y="184"/>
                  </a:lnTo>
                  <a:lnTo>
                    <a:pt x="1885" y="150"/>
                  </a:lnTo>
                  <a:lnTo>
                    <a:pt x="1885" y="150"/>
                  </a:lnTo>
                  <a:lnTo>
                    <a:pt x="1880" y="133"/>
                  </a:lnTo>
                  <a:lnTo>
                    <a:pt x="1872" y="118"/>
                  </a:lnTo>
                  <a:lnTo>
                    <a:pt x="1856" y="84"/>
                  </a:lnTo>
                  <a:lnTo>
                    <a:pt x="1849" y="67"/>
                  </a:lnTo>
                  <a:lnTo>
                    <a:pt x="1842" y="51"/>
                  </a:lnTo>
                  <a:lnTo>
                    <a:pt x="1837" y="34"/>
                  </a:lnTo>
                  <a:lnTo>
                    <a:pt x="1833" y="17"/>
                  </a:lnTo>
                  <a:lnTo>
                    <a:pt x="1833" y="17"/>
                  </a:lnTo>
                  <a:lnTo>
                    <a:pt x="1832" y="12"/>
                  </a:lnTo>
                  <a:lnTo>
                    <a:pt x="1830" y="8"/>
                  </a:lnTo>
                  <a:lnTo>
                    <a:pt x="1828" y="5"/>
                  </a:lnTo>
                  <a:lnTo>
                    <a:pt x="1824" y="3"/>
                  </a:lnTo>
                  <a:lnTo>
                    <a:pt x="1820" y="1"/>
                  </a:lnTo>
                  <a:lnTo>
                    <a:pt x="1816" y="0"/>
                  </a:lnTo>
                  <a:lnTo>
                    <a:pt x="1808" y="1"/>
                  </a:lnTo>
                  <a:lnTo>
                    <a:pt x="1800" y="5"/>
                  </a:lnTo>
                  <a:lnTo>
                    <a:pt x="1794" y="10"/>
                  </a:lnTo>
                  <a:lnTo>
                    <a:pt x="1791" y="14"/>
                  </a:lnTo>
                  <a:lnTo>
                    <a:pt x="1790" y="20"/>
                  </a:lnTo>
                  <a:lnTo>
                    <a:pt x="1788" y="23"/>
                  </a:lnTo>
                  <a:lnTo>
                    <a:pt x="1790" y="29"/>
                  </a:lnTo>
                  <a:lnTo>
                    <a:pt x="1790" y="29"/>
                  </a:lnTo>
                  <a:lnTo>
                    <a:pt x="1791" y="42"/>
                  </a:lnTo>
                  <a:lnTo>
                    <a:pt x="1795" y="54"/>
                  </a:lnTo>
                  <a:lnTo>
                    <a:pt x="1800" y="65"/>
                  </a:lnTo>
                  <a:lnTo>
                    <a:pt x="1805" y="77"/>
                  </a:lnTo>
                  <a:lnTo>
                    <a:pt x="1817" y="101"/>
                  </a:lnTo>
                  <a:lnTo>
                    <a:pt x="1828" y="124"/>
                  </a:lnTo>
                  <a:lnTo>
                    <a:pt x="1828" y="124"/>
                  </a:lnTo>
                  <a:lnTo>
                    <a:pt x="1839" y="157"/>
                  </a:lnTo>
                  <a:lnTo>
                    <a:pt x="1850" y="191"/>
                  </a:lnTo>
                  <a:lnTo>
                    <a:pt x="1858" y="226"/>
                  </a:lnTo>
                  <a:lnTo>
                    <a:pt x="1864" y="260"/>
                  </a:lnTo>
                  <a:lnTo>
                    <a:pt x="1864" y="260"/>
                  </a:lnTo>
                  <a:lnTo>
                    <a:pt x="1877" y="324"/>
                  </a:lnTo>
                  <a:lnTo>
                    <a:pt x="1892" y="388"/>
                  </a:lnTo>
                  <a:lnTo>
                    <a:pt x="1905" y="452"/>
                  </a:lnTo>
                  <a:lnTo>
                    <a:pt x="1911" y="485"/>
                  </a:lnTo>
                  <a:lnTo>
                    <a:pt x="1915" y="518"/>
                  </a:lnTo>
                  <a:lnTo>
                    <a:pt x="1881" y="518"/>
                  </a:lnTo>
                  <a:lnTo>
                    <a:pt x="1881" y="518"/>
                  </a:lnTo>
                  <a:lnTo>
                    <a:pt x="1877" y="514"/>
                  </a:lnTo>
                  <a:lnTo>
                    <a:pt x="1873" y="513"/>
                  </a:lnTo>
                  <a:lnTo>
                    <a:pt x="1868" y="511"/>
                  </a:lnTo>
                  <a:lnTo>
                    <a:pt x="1863" y="511"/>
                  </a:lnTo>
                  <a:lnTo>
                    <a:pt x="1863" y="511"/>
                  </a:lnTo>
                  <a:lnTo>
                    <a:pt x="1856" y="510"/>
                  </a:lnTo>
                  <a:lnTo>
                    <a:pt x="1856" y="510"/>
                  </a:lnTo>
                  <a:lnTo>
                    <a:pt x="1799" y="510"/>
                  </a:lnTo>
                  <a:lnTo>
                    <a:pt x="1737" y="513"/>
                  </a:lnTo>
                  <a:lnTo>
                    <a:pt x="1609" y="518"/>
                  </a:lnTo>
                  <a:lnTo>
                    <a:pt x="1481" y="523"/>
                  </a:lnTo>
                  <a:lnTo>
                    <a:pt x="1421" y="524"/>
                  </a:lnTo>
                  <a:lnTo>
                    <a:pt x="1362" y="526"/>
                  </a:lnTo>
                  <a:lnTo>
                    <a:pt x="1362" y="526"/>
                  </a:lnTo>
                  <a:lnTo>
                    <a:pt x="1303" y="527"/>
                  </a:lnTo>
                  <a:lnTo>
                    <a:pt x="1244" y="530"/>
                  </a:lnTo>
                  <a:lnTo>
                    <a:pt x="1187" y="532"/>
                  </a:lnTo>
                  <a:lnTo>
                    <a:pt x="1128" y="532"/>
                  </a:lnTo>
                  <a:lnTo>
                    <a:pt x="1128" y="532"/>
                  </a:lnTo>
                  <a:lnTo>
                    <a:pt x="997" y="532"/>
                  </a:lnTo>
                  <a:lnTo>
                    <a:pt x="932" y="533"/>
                  </a:lnTo>
                  <a:lnTo>
                    <a:pt x="866" y="533"/>
                  </a:lnTo>
                  <a:lnTo>
                    <a:pt x="866" y="533"/>
                  </a:lnTo>
                  <a:lnTo>
                    <a:pt x="803" y="535"/>
                  </a:lnTo>
                  <a:lnTo>
                    <a:pt x="741" y="535"/>
                  </a:lnTo>
                  <a:lnTo>
                    <a:pt x="678" y="532"/>
                  </a:lnTo>
                  <a:lnTo>
                    <a:pt x="647" y="531"/>
                  </a:lnTo>
                  <a:lnTo>
                    <a:pt x="615" y="528"/>
                  </a:lnTo>
                  <a:lnTo>
                    <a:pt x="615" y="528"/>
                  </a:lnTo>
                  <a:lnTo>
                    <a:pt x="586" y="526"/>
                  </a:lnTo>
                  <a:lnTo>
                    <a:pt x="558" y="526"/>
                  </a:lnTo>
                  <a:lnTo>
                    <a:pt x="500" y="527"/>
                  </a:lnTo>
                  <a:lnTo>
                    <a:pt x="471" y="528"/>
                  </a:lnTo>
                  <a:lnTo>
                    <a:pt x="442" y="528"/>
                  </a:lnTo>
                  <a:lnTo>
                    <a:pt x="414" y="526"/>
                  </a:lnTo>
                  <a:lnTo>
                    <a:pt x="386" y="522"/>
                  </a:lnTo>
                  <a:lnTo>
                    <a:pt x="386" y="522"/>
                  </a:lnTo>
                  <a:lnTo>
                    <a:pt x="361" y="519"/>
                  </a:lnTo>
                  <a:lnTo>
                    <a:pt x="335" y="516"/>
                  </a:lnTo>
                  <a:lnTo>
                    <a:pt x="309" y="516"/>
                  </a:lnTo>
                  <a:lnTo>
                    <a:pt x="283" y="516"/>
                  </a:lnTo>
                  <a:lnTo>
                    <a:pt x="231" y="519"/>
                  </a:lnTo>
                  <a:lnTo>
                    <a:pt x="206" y="520"/>
                  </a:lnTo>
                  <a:lnTo>
                    <a:pt x="180" y="520"/>
                  </a:lnTo>
                  <a:lnTo>
                    <a:pt x="180" y="520"/>
                  </a:lnTo>
                  <a:lnTo>
                    <a:pt x="152" y="519"/>
                  </a:lnTo>
                  <a:lnTo>
                    <a:pt x="125" y="516"/>
                  </a:lnTo>
                  <a:lnTo>
                    <a:pt x="97" y="513"/>
                  </a:lnTo>
                  <a:lnTo>
                    <a:pt x="70" y="510"/>
                  </a:lnTo>
                  <a:lnTo>
                    <a:pt x="70" y="510"/>
                  </a:lnTo>
                  <a:lnTo>
                    <a:pt x="59" y="509"/>
                  </a:lnTo>
                  <a:lnTo>
                    <a:pt x="49" y="506"/>
                  </a:lnTo>
                  <a:lnTo>
                    <a:pt x="49" y="506"/>
                  </a:lnTo>
                  <a:lnTo>
                    <a:pt x="51" y="501"/>
                  </a:lnTo>
                  <a:lnTo>
                    <a:pt x="51" y="501"/>
                  </a:lnTo>
                  <a:lnTo>
                    <a:pt x="55" y="489"/>
                  </a:lnTo>
                  <a:lnTo>
                    <a:pt x="57" y="479"/>
                  </a:lnTo>
                  <a:lnTo>
                    <a:pt x="59" y="456"/>
                  </a:lnTo>
                  <a:lnTo>
                    <a:pt x="60" y="434"/>
                  </a:lnTo>
                  <a:lnTo>
                    <a:pt x="62" y="422"/>
                  </a:lnTo>
                  <a:lnTo>
                    <a:pt x="66" y="412"/>
                  </a:lnTo>
                  <a:lnTo>
                    <a:pt x="66" y="412"/>
                  </a:lnTo>
                  <a:lnTo>
                    <a:pt x="68" y="399"/>
                  </a:lnTo>
                  <a:lnTo>
                    <a:pt x="68" y="387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70" y="352"/>
                  </a:lnTo>
                  <a:lnTo>
                    <a:pt x="72" y="341"/>
                  </a:lnTo>
                  <a:lnTo>
                    <a:pt x="79" y="322"/>
                  </a:lnTo>
                  <a:lnTo>
                    <a:pt x="88" y="302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5" y="251"/>
                  </a:lnTo>
                  <a:lnTo>
                    <a:pt x="111" y="218"/>
                  </a:lnTo>
                  <a:lnTo>
                    <a:pt x="119" y="186"/>
                  </a:lnTo>
                  <a:lnTo>
                    <a:pt x="127" y="154"/>
                  </a:lnTo>
                  <a:lnTo>
                    <a:pt x="127" y="154"/>
                  </a:lnTo>
                  <a:lnTo>
                    <a:pt x="147" y="93"/>
                  </a:lnTo>
                  <a:lnTo>
                    <a:pt x="155" y="61"/>
                  </a:lnTo>
                  <a:lnTo>
                    <a:pt x="157" y="46"/>
                  </a:lnTo>
                  <a:lnTo>
                    <a:pt x="160" y="30"/>
                  </a:lnTo>
                  <a:lnTo>
                    <a:pt x="160" y="30"/>
                  </a:lnTo>
                  <a:lnTo>
                    <a:pt x="160" y="25"/>
                  </a:lnTo>
                  <a:lnTo>
                    <a:pt x="159" y="21"/>
                  </a:lnTo>
                  <a:lnTo>
                    <a:pt x="156" y="17"/>
                  </a:lnTo>
                  <a:lnTo>
                    <a:pt x="153" y="14"/>
                  </a:lnTo>
                  <a:lnTo>
                    <a:pt x="151" y="12"/>
                  </a:lnTo>
                  <a:lnTo>
                    <a:pt x="147" y="10"/>
                  </a:lnTo>
                  <a:lnTo>
                    <a:pt x="139" y="9"/>
                  </a:lnTo>
                  <a:lnTo>
                    <a:pt x="130" y="10"/>
                  </a:lnTo>
                  <a:lnTo>
                    <a:pt x="122" y="14"/>
                  </a:lnTo>
                  <a:lnTo>
                    <a:pt x="119" y="17"/>
                  </a:lnTo>
                  <a:lnTo>
                    <a:pt x="117" y="21"/>
                  </a:lnTo>
                  <a:lnTo>
                    <a:pt x="114" y="25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11" y="47"/>
                  </a:lnTo>
                  <a:lnTo>
                    <a:pt x="109" y="63"/>
                  </a:lnTo>
                  <a:lnTo>
                    <a:pt x="100" y="95"/>
                  </a:lnTo>
                  <a:lnTo>
                    <a:pt x="79" y="159"/>
                  </a:lnTo>
                  <a:lnTo>
                    <a:pt x="79" y="159"/>
                  </a:lnTo>
                  <a:lnTo>
                    <a:pt x="70" y="195"/>
                  </a:lnTo>
                  <a:lnTo>
                    <a:pt x="60" y="230"/>
                  </a:lnTo>
                  <a:lnTo>
                    <a:pt x="51" y="265"/>
                  </a:lnTo>
                  <a:lnTo>
                    <a:pt x="46" y="282"/>
                  </a:lnTo>
                  <a:lnTo>
                    <a:pt x="40" y="298"/>
                  </a:lnTo>
                  <a:lnTo>
                    <a:pt x="40" y="298"/>
                  </a:lnTo>
                  <a:lnTo>
                    <a:pt x="36" y="310"/>
                  </a:lnTo>
                  <a:lnTo>
                    <a:pt x="32" y="322"/>
                  </a:lnTo>
                  <a:lnTo>
                    <a:pt x="26" y="345"/>
                  </a:lnTo>
                  <a:lnTo>
                    <a:pt x="24" y="370"/>
                  </a:lnTo>
                  <a:lnTo>
                    <a:pt x="21" y="394"/>
                  </a:lnTo>
                  <a:lnTo>
                    <a:pt x="20" y="417"/>
                  </a:lnTo>
                  <a:lnTo>
                    <a:pt x="17" y="442"/>
                  </a:lnTo>
                  <a:lnTo>
                    <a:pt x="15" y="465"/>
                  </a:lnTo>
                  <a:lnTo>
                    <a:pt x="8" y="489"/>
                  </a:lnTo>
                  <a:lnTo>
                    <a:pt x="8" y="489"/>
                  </a:lnTo>
                  <a:lnTo>
                    <a:pt x="7" y="494"/>
                  </a:lnTo>
                  <a:lnTo>
                    <a:pt x="7" y="498"/>
                  </a:lnTo>
                  <a:lnTo>
                    <a:pt x="8" y="502"/>
                  </a:lnTo>
                  <a:lnTo>
                    <a:pt x="9" y="506"/>
                  </a:lnTo>
                  <a:lnTo>
                    <a:pt x="9" y="506"/>
                  </a:lnTo>
                  <a:lnTo>
                    <a:pt x="4" y="511"/>
                  </a:lnTo>
                  <a:lnTo>
                    <a:pt x="2" y="518"/>
                  </a:lnTo>
                  <a:lnTo>
                    <a:pt x="0" y="524"/>
                  </a:lnTo>
                  <a:lnTo>
                    <a:pt x="0" y="531"/>
                  </a:lnTo>
                  <a:lnTo>
                    <a:pt x="3" y="537"/>
                  </a:lnTo>
                  <a:lnTo>
                    <a:pt x="8" y="543"/>
                  </a:lnTo>
                  <a:lnTo>
                    <a:pt x="15" y="547"/>
                  </a:lnTo>
                  <a:lnTo>
                    <a:pt x="23" y="548"/>
                  </a:lnTo>
                  <a:lnTo>
                    <a:pt x="23" y="548"/>
                  </a:lnTo>
                  <a:lnTo>
                    <a:pt x="33" y="549"/>
                  </a:lnTo>
                  <a:lnTo>
                    <a:pt x="45" y="552"/>
                  </a:lnTo>
                  <a:lnTo>
                    <a:pt x="57" y="554"/>
                  </a:lnTo>
                  <a:lnTo>
                    <a:pt x="70" y="556"/>
                  </a:lnTo>
                  <a:lnTo>
                    <a:pt x="70" y="556"/>
                  </a:lnTo>
                  <a:lnTo>
                    <a:pt x="97" y="557"/>
                  </a:lnTo>
                  <a:lnTo>
                    <a:pt x="125" y="561"/>
                  </a:lnTo>
                  <a:lnTo>
                    <a:pt x="152" y="565"/>
                  </a:lnTo>
                  <a:lnTo>
                    <a:pt x="180" y="566"/>
                  </a:lnTo>
                  <a:lnTo>
                    <a:pt x="180" y="566"/>
                  </a:lnTo>
                  <a:lnTo>
                    <a:pt x="233" y="567"/>
                  </a:lnTo>
                  <a:lnTo>
                    <a:pt x="287" y="566"/>
                  </a:lnTo>
                  <a:lnTo>
                    <a:pt x="340" y="567"/>
                  </a:lnTo>
                  <a:lnTo>
                    <a:pt x="394" y="570"/>
                  </a:lnTo>
                  <a:lnTo>
                    <a:pt x="394" y="570"/>
                  </a:lnTo>
                  <a:lnTo>
                    <a:pt x="422" y="571"/>
                  </a:lnTo>
                  <a:lnTo>
                    <a:pt x="449" y="571"/>
                  </a:lnTo>
                  <a:lnTo>
                    <a:pt x="505" y="571"/>
                  </a:lnTo>
                  <a:lnTo>
                    <a:pt x="560" y="571"/>
                  </a:lnTo>
                  <a:lnTo>
                    <a:pt x="588" y="573"/>
                  </a:lnTo>
                  <a:lnTo>
                    <a:pt x="615" y="574"/>
                  </a:lnTo>
                  <a:lnTo>
                    <a:pt x="615" y="574"/>
                  </a:lnTo>
                  <a:lnTo>
                    <a:pt x="678" y="578"/>
                  </a:lnTo>
                  <a:lnTo>
                    <a:pt x="741" y="579"/>
                  </a:lnTo>
                  <a:lnTo>
                    <a:pt x="803" y="581"/>
                  </a:lnTo>
                  <a:lnTo>
                    <a:pt x="866" y="579"/>
                  </a:lnTo>
                  <a:lnTo>
                    <a:pt x="866" y="579"/>
                  </a:lnTo>
                  <a:lnTo>
                    <a:pt x="932" y="578"/>
                  </a:lnTo>
                  <a:lnTo>
                    <a:pt x="997" y="578"/>
                  </a:lnTo>
                  <a:lnTo>
                    <a:pt x="1128" y="578"/>
                  </a:lnTo>
                  <a:lnTo>
                    <a:pt x="1128" y="578"/>
                  </a:lnTo>
                  <a:lnTo>
                    <a:pt x="1187" y="577"/>
                  </a:lnTo>
                  <a:lnTo>
                    <a:pt x="1244" y="574"/>
                  </a:lnTo>
                  <a:lnTo>
                    <a:pt x="1303" y="571"/>
                  </a:lnTo>
                  <a:lnTo>
                    <a:pt x="1362" y="571"/>
                  </a:lnTo>
                  <a:lnTo>
                    <a:pt x="1362" y="571"/>
                  </a:lnTo>
                  <a:lnTo>
                    <a:pt x="1420" y="570"/>
                  </a:lnTo>
                  <a:lnTo>
                    <a:pt x="1480" y="569"/>
                  </a:lnTo>
                  <a:lnTo>
                    <a:pt x="1605" y="564"/>
                  </a:lnTo>
                  <a:lnTo>
                    <a:pt x="1731" y="558"/>
                  </a:lnTo>
                  <a:lnTo>
                    <a:pt x="1791" y="557"/>
                  </a:lnTo>
                  <a:lnTo>
                    <a:pt x="1847" y="556"/>
                  </a:lnTo>
                  <a:lnTo>
                    <a:pt x="1847" y="556"/>
                  </a:lnTo>
                  <a:lnTo>
                    <a:pt x="1851" y="558"/>
                  </a:lnTo>
                  <a:lnTo>
                    <a:pt x="1855" y="561"/>
                  </a:lnTo>
                  <a:lnTo>
                    <a:pt x="1859" y="562"/>
                  </a:lnTo>
                  <a:lnTo>
                    <a:pt x="1864" y="564"/>
                  </a:lnTo>
                  <a:lnTo>
                    <a:pt x="1918" y="564"/>
                  </a:lnTo>
                  <a:lnTo>
                    <a:pt x="1918" y="564"/>
                  </a:lnTo>
                  <a:lnTo>
                    <a:pt x="1925" y="562"/>
                  </a:lnTo>
                  <a:lnTo>
                    <a:pt x="1928" y="561"/>
                  </a:lnTo>
                  <a:lnTo>
                    <a:pt x="1932" y="557"/>
                  </a:lnTo>
                  <a:lnTo>
                    <a:pt x="1936" y="553"/>
                  </a:lnTo>
                  <a:lnTo>
                    <a:pt x="1936" y="553"/>
                  </a:lnTo>
                  <a:lnTo>
                    <a:pt x="1942" y="554"/>
                  </a:lnTo>
                  <a:lnTo>
                    <a:pt x="1947" y="554"/>
                  </a:lnTo>
                  <a:lnTo>
                    <a:pt x="1951" y="553"/>
                  </a:lnTo>
                  <a:lnTo>
                    <a:pt x="1956" y="550"/>
                  </a:lnTo>
                  <a:lnTo>
                    <a:pt x="1960" y="548"/>
                  </a:lnTo>
                  <a:lnTo>
                    <a:pt x="1962" y="544"/>
                  </a:lnTo>
                  <a:lnTo>
                    <a:pt x="1964" y="539"/>
                  </a:lnTo>
                  <a:lnTo>
                    <a:pt x="1964" y="532"/>
                  </a:lnTo>
                  <a:lnTo>
                    <a:pt x="1964" y="5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2" name="Freeform 459"/>
            <p:cNvSpPr>
              <a:spLocks/>
            </p:cNvSpPr>
            <p:nvPr/>
          </p:nvSpPr>
          <p:spPr bwMode="auto">
            <a:xfrm>
              <a:off x="6334126" y="1387475"/>
              <a:ext cx="682625" cy="200025"/>
            </a:xfrm>
            <a:custGeom>
              <a:avLst/>
              <a:gdLst/>
              <a:ahLst/>
              <a:cxnLst>
                <a:cxn ang="0">
                  <a:pos x="1658" y="17"/>
                </a:cxn>
                <a:cxn ang="0">
                  <a:pos x="1546" y="11"/>
                </a:cxn>
                <a:cxn ang="0">
                  <a:pos x="1249" y="11"/>
                </a:cxn>
                <a:cxn ang="0">
                  <a:pos x="1228" y="25"/>
                </a:cxn>
                <a:cxn ang="0">
                  <a:pos x="1225" y="49"/>
                </a:cxn>
                <a:cxn ang="0">
                  <a:pos x="1215" y="126"/>
                </a:cxn>
                <a:cxn ang="0">
                  <a:pos x="1199" y="265"/>
                </a:cxn>
                <a:cxn ang="0">
                  <a:pos x="1187" y="372"/>
                </a:cxn>
                <a:cxn ang="0">
                  <a:pos x="1185" y="398"/>
                </a:cxn>
                <a:cxn ang="0">
                  <a:pos x="1168" y="246"/>
                </a:cxn>
                <a:cxn ang="0">
                  <a:pos x="1135" y="57"/>
                </a:cxn>
                <a:cxn ang="0">
                  <a:pos x="1123" y="37"/>
                </a:cxn>
                <a:cxn ang="0">
                  <a:pos x="1079" y="32"/>
                </a:cxn>
                <a:cxn ang="0">
                  <a:pos x="822" y="25"/>
                </a:cxn>
                <a:cxn ang="0">
                  <a:pos x="625" y="30"/>
                </a:cxn>
                <a:cxn ang="0">
                  <a:pos x="596" y="49"/>
                </a:cxn>
                <a:cxn ang="0">
                  <a:pos x="594" y="80"/>
                </a:cxn>
                <a:cxn ang="0">
                  <a:pos x="586" y="197"/>
                </a:cxn>
                <a:cxn ang="0">
                  <a:pos x="556" y="334"/>
                </a:cxn>
                <a:cxn ang="0">
                  <a:pos x="527" y="194"/>
                </a:cxn>
                <a:cxn ang="0">
                  <a:pos x="497" y="92"/>
                </a:cxn>
                <a:cxn ang="0">
                  <a:pos x="473" y="24"/>
                </a:cxn>
                <a:cxn ang="0">
                  <a:pos x="443" y="25"/>
                </a:cxn>
                <a:cxn ang="0">
                  <a:pos x="192" y="11"/>
                </a:cxn>
                <a:cxn ang="0">
                  <a:pos x="72" y="0"/>
                </a:cxn>
                <a:cxn ang="0">
                  <a:pos x="10" y="19"/>
                </a:cxn>
                <a:cxn ang="0">
                  <a:pos x="2" y="66"/>
                </a:cxn>
                <a:cxn ang="0">
                  <a:pos x="31" y="78"/>
                </a:cxn>
                <a:cxn ang="0">
                  <a:pos x="45" y="57"/>
                </a:cxn>
                <a:cxn ang="0">
                  <a:pos x="66" y="42"/>
                </a:cxn>
                <a:cxn ang="0">
                  <a:pos x="134" y="55"/>
                </a:cxn>
                <a:cxn ang="0">
                  <a:pos x="232" y="57"/>
                </a:cxn>
                <a:cxn ang="0">
                  <a:pos x="440" y="71"/>
                </a:cxn>
                <a:cxn ang="0">
                  <a:pos x="469" y="142"/>
                </a:cxn>
                <a:cxn ang="0">
                  <a:pos x="489" y="253"/>
                </a:cxn>
                <a:cxn ang="0">
                  <a:pos x="535" y="470"/>
                </a:cxn>
                <a:cxn ang="0">
                  <a:pos x="546" y="491"/>
                </a:cxn>
                <a:cxn ang="0">
                  <a:pos x="583" y="488"/>
                </a:cxn>
                <a:cxn ang="0">
                  <a:pos x="590" y="421"/>
                </a:cxn>
                <a:cxn ang="0">
                  <a:pos x="626" y="229"/>
                </a:cxn>
                <a:cxn ang="0">
                  <a:pos x="635" y="96"/>
                </a:cxn>
                <a:cxn ang="0">
                  <a:pos x="646" y="91"/>
                </a:cxn>
                <a:cxn ang="0">
                  <a:pos x="679" y="68"/>
                </a:cxn>
                <a:cxn ang="0">
                  <a:pos x="990" y="71"/>
                </a:cxn>
                <a:cxn ang="0">
                  <a:pos x="1089" y="79"/>
                </a:cxn>
                <a:cxn ang="0">
                  <a:pos x="1129" y="284"/>
                </a:cxn>
                <a:cxn ang="0">
                  <a:pos x="1136" y="399"/>
                </a:cxn>
                <a:cxn ang="0">
                  <a:pos x="1164" y="475"/>
                </a:cxn>
                <a:cxn ang="0">
                  <a:pos x="1174" y="489"/>
                </a:cxn>
                <a:cxn ang="0">
                  <a:pos x="1206" y="503"/>
                </a:cxn>
                <a:cxn ang="0">
                  <a:pos x="1229" y="466"/>
                </a:cxn>
                <a:cxn ang="0">
                  <a:pos x="1240" y="331"/>
                </a:cxn>
                <a:cxn ang="0">
                  <a:pos x="1255" y="178"/>
                </a:cxn>
                <a:cxn ang="0">
                  <a:pos x="1512" y="57"/>
                </a:cxn>
                <a:cxn ang="0">
                  <a:pos x="1641" y="62"/>
                </a:cxn>
                <a:cxn ang="0">
                  <a:pos x="1681" y="74"/>
                </a:cxn>
                <a:cxn ang="0">
                  <a:pos x="1709" y="76"/>
                </a:cxn>
                <a:cxn ang="0">
                  <a:pos x="1718" y="46"/>
                </a:cxn>
              </a:cxnLst>
              <a:rect l="0" t="0" r="r" b="b"/>
              <a:pathLst>
                <a:path w="1720" h="505">
                  <a:moveTo>
                    <a:pt x="1704" y="34"/>
                  </a:moveTo>
                  <a:lnTo>
                    <a:pt x="1704" y="34"/>
                  </a:lnTo>
                  <a:lnTo>
                    <a:pt x="1687" y="28"/>
                  </a:lnTo>
                  <a:lnTo>
                    <a:pt x="1673" y="21"/>
                  </a:lnTo>
                  <a:lnTo>
                    <a:pt x="1666" y="19"/>
                  </a:lnTo>
                  <a:lnTo>
                    <a:pt x="1658" y="17"/>
                  </a:lnTo>
                  <a:lnTo>
                    <a:pt x="1650" y="16"/>
                  </a:lnTo>
                  <a:lnTo>
                    <a:pt x="1641" y="15"/>
                  </a:lnTo>
                  <a:lnTo>
                    <a:pt x="1641" y="15"/>
                  </a:lnTo>
                  <a:lnTo>
                    <a:pt x="1616" y="15"/>
                  </a:lnTo>
                  <a:lnTo>
                    <a:pt x="1593" y="13"/>
                  </a:lnTo>
                  <a:lnTo>
                    <a:pt x="1546" y="11"/>
                  </a:lnTo>
                  <a:lnTo>
                    <a:pt x="1546" y="11"/>
                  </a:lnTo>
                  <a:lnTo>
                    <a:pt x="1513" y="10"/>
                  </a:lnTo>
                  <a:lnTo>
                    <a:pt x="1476" y="8"/>
                  </a:lnTo>
                  <a:lnTo>
                    <a:pt x="1397" y="8"/>
                  </a:lnTo>
                  <a:lnTo>
                    <a:pt x="1318" y="10"/>
                  </a:lnTo>
                  <a:lnTo>
                    <a:pt x="1249" y="11"/>
                  </a:lnTo>
                  <a:lnTo>
                    <a:pt x="1249" y="11"/>
                  </a:lnTo>
                  <a:lnTo>
                    <a:pt x="1242" y="11"/>
                  </a:lnTo>
                  <a:lnTo>
                    <a:pt x="1237" y="13"/>
                  </a:lnTo>
                  <a:lnTo>
                    <a:pt x="1233" y="16"/>
                  </a:lnTo>
                  <a:lnTo>
                    <a:pt x="1231" y="20"/>
                  </a:lnTo>
                  <a:lnTo>
                    <a:pt x="1228" y="25"/>
                  </a:lnTo>
                  <a:lnTo>
                    <a:pt x="1227" y="30"/>
                  </a:lnTo>
                  <a:lnTo>
                    <a:pt x="1227" y="36"/>
                  </a:lnTo>
                  <a:lnTo>
                    <a:pt x="1228" y="40"/>
                  </a:lnTo>
                  <a:lnTo>
                    <a:pt x="1228" y="40"/>
                  </a:lnTo>
                  <a:lnTo>
                    <a:pt x="1227" y="44"/>
                  </a:lnTo>
                  <a:lnTo>
                    <a:pt x="1225" y="49"/>
                  </a:lnTo>
                  <a:lnTo>
                    <a:pt x="1225" y="49"/>
                  </a:lnTo>
                  <a:lnTo>
                    <a:pt x="1225" y="59"/>
                  </a:lnTo>
                  <a:lnTo>
                    <a:pt x="1224" y="71"/>
                  </a:lnTo>
                  <a:lnTo>
                    <a:pt x="1220" y="93"/>
                  </a:lnTo>
                  <a:lnTo>
                    <a:pt x="1216" y="114"/>
                  </a:lnTo>
                  <a:lnTo>
                    <a:pt x="1215" y="126"/>
                  </a:lnTo>
                  <a:lnTo>
                    <a:pt x="1215" y="138"/>
                  </a:lnTo>
                  <a:lnTo>
                    <a:pt x="1215" y="138"/>
                  </a:lnTo>
                  <a:lnTo>
                    <a:pt x="1214" y="169"/>
                  </a:lnTo>
                  <a:lnTo>
                    <a:pt x="1211" y="200"/>
                  </a:lnTo>
                  <a:lnTo>
                    <a:pt x="1206" y="233"/>
                  </a:lnTo>
                  <a:lnTo>
                    <a:pt x="1199" y="265"/>
                  </a:lnTo>
                  <a:lnTo>
                    <a:pt x="1199" y="265"/>
                  </a:lnTo>
                  <a:lnTo>
                    <a:pt x="1194" y="287"/>
                  </a:lnTo>
                  <a:lnTo>
                    <a:pt x="1191" y="310"/>
                  </a:lnTo>
                  <a:lnTo>
                    <a:pt x="1187" y="356"/>
                  </a:lnTo>
                  <a:lnTo>
                    <a:pt x="1187" y="356"/>
                  </a:lnTo>
                  <a:lnTo>
                    <a:pt x="1187" y="372"/>
                  </a:lnTo>
                  <a:lnTo>
                    <a:pt x="1189" y="390"/>
                  </a:lnTo>
                  <a:lnTo>
                    <a:pt x="1190" y="411"/>
                  </a:lnTo>
                  <a:lnTo>
                    <a:pt x="1190" y="432"/>
                  </a:lnTo>
                  <a:lnTo>
                    <a:pt x="1190" y="432"/>
                  </a:lnTo>
                  <a:lnTo>
                    <a:pt x="1186" y="416"/>
                  </a:lnTo>
                  <a:lnTo>
                    <a:pt x="1185" y="398"/>
                  </a:lnTo>
                  <a:lnTo>
                    <a:pt x="1183" y="370"/>
                  </a:lnTo>
                  <a:lnTo>
                    <a:pt x="1183" y="370"/>
                  </a:lnTo>
                  <a:lnTo>
                    <a:pt x="1178" y="321"/>
                  </a:lnTo>
                  <a:lnTo>
                    <a:pt x="1172" y="272"/>
                  </a:lnTo>
                  <a:lnTo>
                    <a:pt x="1172" y="272"/>
                  </a:lnTo>
                  <a:lnTo>
                    <a:pt x="1168" y="246"/>
                  </a:lnTo>
                  <a:lnTo>
                    <a:pt x="1161" y="219"/>
                  </a:lnTo>
                  <a:lnTo>
                    <a:pt x="1149" y="165"/>
                  </a:lnTo>
                  <a:lnTo>
                    <a:pt x="1143" y="139"/>
                  </a:lnTo>
                  <a:lnTo>
                    <a:pt x="1139" y="112"/>
                  </a:lnTo>
                  <a:lnTo>
                    <a:pt x="1135" y="84"/>
                  </a:lnTo>
                  <a:lnTo>
                    <a:pt x="1135" y="57"/>
                  </a:lnTo>
                  <a:lnTo>
                    <a:pt x="1135" y="57"/>
                  </a:lnTo>
                  <a:lnTo>
                    <a:pt x="1134" y="51"/>
                  </a:lnTo>
                  <a:lnTo>
                    <a:pt x="1132" y="46"/>
                  </a:lnTo>
                  <a:lnTo>
                    <a:pt x="1130" y="42"/>
                  </a:lnTo>
                  <a:lnTo>
                    <a:pt x="1127" y="40"/>
                  </a:lnTo>
                  <a:lnTo>
                    <a:pt x="1123" y="37"/>
                  </a:lnTo>
                  <a:lnTo>
                    <a:pt x="1119" y="36"/>
                  </a:lnTo>
                  <a:lnTo>
                    <a:pt x="1110" y="34"/>
                  </a:lnTo>
                  <a:lnTo>
                    <a:pt x="1110" y="34"/>
                  </a:lnTo>
                  <a:lnTo>
                    <a:pt x="1104" y="33"/>
                  </a:lnTo>
                  <a:lnTo>
                    <a:pt x="1104" y="33"/>
                  </a:lnTo>
                  <a:lnTo>
                    <a:pt x="1079" y="32"/>
                  </a:lnTo>
                  <a:lnTo>
                    <a:pt x="1055" y="29"/>
                  </a:lnTo>
                  <a:lnTo>
                    <a:pt x="1030" y="27"/>
                  </a:lnTo>
                  <a:lnTo>
                    <a:pt x="1006" y="25"/>
                  </a:lnTo>
                  <a:lnTo>
                    <a:pt x="851" y="25"/>
                  </a:lnTo>
                  <a:lnTo>
                    <a:pt x="851" y="25"/>
                  </a:lnTo>
                  <a:lnTo>
                    <a:pt x="822" y="25"/>
                  </a:lnTo>
                  <a:lnTo>
                    <a:pt x="792" y="24"/>
                  </a:lnTo>
                  <a:lnTo>
                    <a:pt x="730" y="21"/>
                  </a:lnTo>
                  <a:lnTo>
                    <a:pt x="698" y="21"/>
                  </a:lnTo>
                  <a:lnTo>
                    <a:pt x="668" y="23"/>
                  </a:lnTo>
                  <a:lnTo>
                    <a:pt x="639" y="27"/>
                  </a:lnTo>
                  <a:lnTo>
                    <a:pt x="625" y="30"/>
                  </a:lnTo>
                  <a:lnTo>
                    <a:pt x="611" y="34"/>
                  </a:lnTo>
                  <a:lnTo>
                    <a:pt x="611" y="34"/>
                  </a:lnTo>
                  <a:lnTo>
                    <a:pt x="605" y="37"/>
                  </a:lnTo>
                  <a:lnTo>
                    <a:pt x="601" y="40"/>
                  </a:lnTo>
                  <a:lnTo>
                    <a:pt x="599" y="45"/>
                  </a:lnTo>
                  <a:lnTo>
                    <a:pt x="596" y="49"/>
                  </a:lnTo>
                  <a:lnTo>
                    <a:pt x="595" y="54"/>
                  </a:lnTo>
                  <a:lnTo>
                    <a:pt x="595" y="59"/>
                  </a:lnTo>
                  <a:lnTo>
                    <a:pt x="596" y="63"/>
                  </a:lnTo>
                  <a:lnTo>
                    <a:pt x="597" y="68"/>
                  </a:lnTo>
                  <a:lnTo>
                    <a:pt x="597" y="68"/>
                  </a:lnTo>
                  <a:lnTo>
                    <a:pt x="594" y="80"/>
                  </a:lnTo>
                  <a:lnTo>
                    <a:pt x="594" y="80"/>
                  </a:lnTo>
                  <a:lnTo>
                    <a:pt x="591" y="93"/>
                  </a:lnTo>
                  <a:lnTo>
                    <a:pt x="590" y="108"/>
                  </a:lnTo>
                  <a:lnTo>
                    <a:pt x="587" y="138"/>
                  </a:lnTo>
                  <a:lnTo>
                    <a:pt x="586" y="197"/>
                  </a:lnTo>
                  <a:lnTo>
                    <a:pt x="586" y="197"/>
                  </a:lnTo>
                  <a:lnTo>
                    <a:pt x="584" y="214"/>
                  </a:lnTo>
                  <a:lnTo>
                    <a:pt x="582" y="231"/>
                  </a:lnTo>
                  <a:lnTo>
                    <a:pt x="579" y="249"/>
                  </a:lnTo>
                  <a:lnTo>
                    <a:pt x="574" y="266"/>
                  </a:lnTo>
                  <a:lnTo>
                    <a:pt x="565" y="300"/>
                  </a:lnTo>
                  <a:lnTo>
                    <a:pt x="556" y="334"/>
                  </a:lnTo>
                  <a:lnTo>
                    <a:pt x="556" y="334"/>
                  </a:lnTo>
                  <a:lnTo>
                    <a:pt x="532" y="241"/>
                  </a:lnTo>
                  <a:lnTo>
                    <a:pt x="532" y="241"/>
                  </a:lnTo>
                  <a:lnTo>
                    <a:pt x="529" y="229"/>
                  </a:lnTo>
                  <a:lnTo>
                    <a:pt x="528" y="217"/>
                  </a:lnTo>
                  <a:lnTo>
                    <a:pt x="527" y="194"/>
                  </a:lnTo>
                  <a:lnTo>
                    <a:pt x="524" y="170"/>
                  </a:lnTo>
                  <a:lnTo>
                    <a:pt x="522" y="159"/>
                  </a:lnTo>
                  <a:lnTo>
                    <a:pt x="519" y="147"/>
                  </a:lnTo>
                  <a:lnTo>
                    <a:pt x="519" y="147"/>
                  </a:lnTo>
                  <a:lnTo>
                    <a:pt x="508" y="119"/>
                  </a:lnTo>
                  <a:lnTo>
                    <a:pt x="497" y="92"/>
                  </a:lnTo>
                  <a:lnTo>
                    <a:pt x="486" y="63"/>
                  </a:lnTo>
                  <a:lnTo>
                    <a:pt x="482" y="49"/>
                  </a:lnTo>
                  <a:lnTo>
                    <a:pt x="478" y="34"/>
                  </a:lnTo>
                  <a:lnTo>
                    <a:pt x="478" y="34"/>
                  </a:lnTo>
                  <a:lnTo>
                    <a:pt x="477" y="28"/>
                  </a:lnTo>
                  <a:lnTo>
                    <a:pt x="473" y="24"/>
                  </a:lnTo>
                  <a:lnTo>
                    <a:pt x="469" y="20"/>
                  </a:lnTo>
                  <a:lnTo>
                    <a:pt x="464" y="19"/>
                  </a:lnTo>
                  <a:lnTo>
                    <a:pt x="459" y="19"/>
                  </a:lnTo>
                  <a:lnTo>
                    <a:pt x="454" y="20"/>
                  </a:lnTo>
                  <a:lnTo>
                    <a:pt x="447" y="23"/>
                  </a:lnTo>
                  <a:lnTo>
                    <a:pt x="443" y="25"/>
                  </a:lnTo>
                  <a:lnTo>
                    <a:pt x="443" y="25"/>
                  </a:lnTo>
                  <a:lnTo>
                    <a:pt x="406" y="24"/>
                  </a:lnTo>
                  <a:lnTo>
                    <a:pt x="371" y="23"/>
                  </a:lnTo>
                  <a:lnTo>
                    <a:pt x="299" y="17"/>
                  </a:lnTo>
                  <a:lnTo>
                    <a:pt x="229" y="12"/>
                  </a:lnTo>
                  <a:lnTo>
                    <a:pt x="192" y="11"/>
                  </a:lnTo>
                  <a:lnTo>
                    <a:pt x="157" y="11"/>
                  </a:lnTo>
                  <a:lnTo>
                    <a:pt x="157" y="11"/>
                  </a:lnTo>
                  <a:lnTo>
                    <a:pt x="136" y="8"/>
                  </a:lnTo>
                  <a:lnTo>
                    <a:pt x="111" y="6"/>
                  </a:lnTo>
                  <a:lnTo>
                    <a:pt x="85" y="2"/>
                  </a:lnTo>
                  <a:lnTo>
                    <a:pt x="72" y="0"/>
                  </a:lnTo>
                  <a:lnTo>
                    <a:pt x="60" y="0"/>
                  </a:lnTo>
                  <a:lnTo>
                    <a:pt x="47" y="0"/>
                  </a:lnTo>
                  <a:lnTo>
                    <a:pt x="36" y="3"/>
                  </a:lnTo>
                  <a:lnTo>
                    <a:pt x="26" y="6"/>
                  </a:lnTo>
                  <a:lnTo>
                    <a:pt x="18" y="12"/>
                  </a:lnTo>
                  <a:lnTo>
                    <a:pt x="10" y="19"/>
                  </a:lnTo>
                  <a:lnTo>
                    <a:pt x="5" y="29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62"/>
                  </a:lnTo>
                  <a:lnTo>
                    <a:pt x="2" y="66"/>
                  </a:lnTo>
                  <a:lnTo>
                    <a:pt x="5" y="70"/>
                  </a:lnTo>
                  <a:lnTo>
                    <a:pt x="8" y="72"/>
                  </a:lnTo>
                  <a:lnTo>
                    <a:pt x="11" y="75"/>
                  </a:lnTo>
                  <a:lnTo>
                    <a:pt x="15" y="78"/>
                  </a:lnTo>
                  <a:lnTo>
                    <a:pt x="23" y="79"/>
                  </a:lnTo>
                  <a:lnTo>
                    <a:pt x="31" y="78"/>
                  </a:lnTo>
                  <a:lnTo>
                    <a:pt x="35" y="75"/>
                  </a:lnTo>
                  <a:lnTo>
                    <a:pt x="39" y="72"/>
                  </a:lnTo>
                  <a:lnTo>
                    <a:pt x="42" y="70"/>
                  </a:lnTo>
                  <a:lnTo>
                    <a:pt x="44" y="66"/>
                  </a:lnTo>
                  <a:lnTo>
                    <a:pt x="45" y="62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47" y="51"/>
                  </a:lnTo>
                  <a:lnTo>
                    <a:pt x="48" y="47"/>
                  </a:lnTo>
                  <a:lnTo>
                    <a:pt x="52" y="45"/>
                  </a:lnTo>
                  <a:lnTo>
                    <a:pt x="56" y="44"/>
                  </a:lnTo>
                  <a:lnTo>
                    <a:pt x="66" y="42"/>
                  </a:lnTo>
                  <a:lnTo>
                    <a:pt x="78" y="42"/>
                  </a:lnTo>
                  <a:lnTo>
                    <a:pt x="91" y="45"/>
                  </a:lnTo>
                  <a:lnTo>
                    <a:pt x="103" y="47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34" y="55"/>
                  </a:lnTo>
                  <a:lnTo>
                    <a:pt x="149" y="58"/>
                  </a:lnTo>
                  <a:lnTo>
                    <a:pt x="162" y="58"/>
                  </a:lnTo>
                  <a:lnTo>
                    <a:pt x="176" y="58"/>
                  </a:lnTo>
                  <a:lnTo>
                    <a:pt x="205" y="57"/>
                  </a:lnTo>
                  <a:lnTo>
                    <a:pt x="232" y="57"/>
                  </a:lnTo>
                  <a:lnTo>
                    <a:pt x="232" y="57"/>
                  </a:lnTo>
                  <a:lnTo>
                    <a:pt x="259" y="57"/>
                  </a:lnTo>
                  <a:lnTo>
                    <a:pt x="285" y="58"/>
                  </a:lnTo>
                  <a:lnTo>
                    <a:pt x="337" y="63"/>
                  </a:lnTo>
                  <a:lnTo>
                    <a:pt x="388" y="68"/>
                  </a:lnTo>
                  <a:lnTo>
                    <a:pt x="414" y="70"/>
                  </a:lnTo>
                  <a:lnTo>
                    <a:pt x="440" y="71"/>
                  </a:lnTo>
                  <a:lnTo>
                    <a:pt x="440" y="71"/>
                  </a:lnTo>
                  <a:lnTo>
                    <a:pt x="447" y="89"/>
                  </a:lnTo>
                  <a:lnTo>
                    <a:pt x="455" y="106"/>
                  </a:lnTo>
                  <a:lnTo>
                    <a:pt x="463" y="125"/>
                  </a:lnTo>
                  <a:lnTo>
                    <a:pt x="469" y="142"/>
                  </a:lnTo>
                  <a:lnTo>
                    <a:pt x="469" y="142"/>
                  </a:lnTo>
                  <a:lnTo>
                    <a:pt x="473" y="156"/>
                  </a:lnTo>
                  <a:lnTo>
                    <a:pt x="476" y="169"/>
                  </a:lnTo>
                  <a:lnTo>
                    <a:pt x="480" y="197"/>
                  </a:lnTo>
                  <a:lnTo>
                    <a:pt x="484" y="225"/>
                  </a:lnTo>
                  <a:lnTo>
                    <a:pt x="489" y="253"/>
                  </a:lnTo>
                  <a:lnTo>
                    <a:pt x="489" y="253"/>
                  </a:lnTo>
                  <a:lnTo>
                    <a:pt x="514" y="359"/>
                  </a:lnTo>
                  <a:lnTo>
                    <a:pt x="524" y="412"/>
                  </a:lnTo>
                  <a:lnTo>
                    <a:pt x="529" y="438"/>
                  </a:lnTo>
                  <a:lnTo>
                    <a:pt x="533" y="466"/>
                  </a:lnTo>
                  <a:lnTo>
                    <a:pt x="533" y="466"/>
                  </a:lnTo>
                  <a:lnTo>
                    <a:pt x="535" y="470"/>
                  </a:lnTo>
                  <a:lnTo>
                    <a:pt x="536" y="474"/>
                  </a:lnTo>
                  <a:lnTo>
                    <a:pt x="541" y="479"/>
                  </a:lnTo>
                  <a:lnTo>
                    <a:pt x="541" y="479"/>
                  </a:lnTo>
                  <a:lnTo>
                    <a:pt x="543" y="483"/>
                  </a:lnTo>
                  <a:lnTo>
                    <a:pt x="544" y="487"/>
                  </a:lnTo>
                  <a:lnTo>
                    <a:pt x="546" y="491"/>
                  </a:lnTo>
                  <a:lnTo>
                    <a:pt x="550" y="493"/>
                  </a:lnTo>
                  <a:lnTo>
                    <a:pt x="557" y="496"/>
                  </a:lnTo>
                  <a:lnTo>
                    <a:pt x="565" y="497"/>
                  </a:lnTo>
                  <a:lnTo>
                    <a:pt x="573" y="495"/>
                  </a:lnTo>
                  <a:lnTo>
                    <a:pt x="580" y="491"/>
                  </a:lnTo>
                  <a:lnTo>
                    <a:pt x="583" y="488"/>
                  </a:lnTo>
                  <a:lnTo>
                    <a:pt x="584" y="484"/>
                  </a:lnTo>
                  <a:lnTo>
                    <a:pt x="586" y="480"/>
                  </a:lnTo>
                  <a:lnTo>
                    <a:pt x="587" y="475"/>
                  </a:lnTo>
                  <a:lnTo>
                    <a:pt x="587" y="475"/>
                  </a:lnTo>
                  <a:lnTo>
                    <a:pt x="587" y="448"/>
                  </a:lnTo>
                  <a:lnTo>
                    <a:pt x="590" y="421"/>
                  </a:lnTo>
                  <a:lnTo>
                    <a:pt x="592" y="395"/>
                  </a:lnTo>
                  <a:lnTo>
                    <a:pt x="597" y="369"/>
                  </a:lnTo>
                  <a:lnTo>
                    <a:pt x="608" y="317"/>
                  </a:lnTo>
                  <a:lnTo>
                    <a:pt x="620" y="265"/>
                  </a:lnTo>
                  <a:lnTo>
                    <a:pt x="620" y="265"/>
                  </a:lnTo>
                  <a:lnTo>
                    <a:pt x="626" y="229"/>
                  </a:lnTo>
                  <a:lnTo>
                    <a:pt x="635" y="172"/>
                  </a:lnTo>
                  <a:lnTo>
                    <a:pt x="638" y="143"/>
                  </a:lnTo>
                  <a:lnTo>
                    <a:pt x="638" y="118"/>
                  </a:lnTo>
                  <a:lnTo>
                    <a:pt x="638" y="109"/>
                  </a:lnTo>
                  <a:lnTo>
                    <a:pt x="637" y="101"/>
                  </a:lnTo>
                  <a:lnTo>
                    <a:pt x="635" y="96"/>
                  </a:lnTo>
                  <a:lnTo>
                    <a:pt x="634" y="95"/>
                  </a:lnTo>
                  <a:lnTo>
                    <a:pt x="633" y="95"/>
                  </a:lnTo>
                  <a:lnTo>
                    <a:pt x="633" y="95"/>
                  </a:lnTo>
                  <a:lnTo>
                    <a:pt x="638" y="95"/>
                  </a:lnTo>
                  <a:lnTo>
                    <a:pt x="642" y="92"/>
                  </a:lnTo>
                  <a:lnTo>
                    <a:pt x="646" y="91"/>
                  </a:lnTo>
                  <a:lnTo>
                    <a:pt x="650" y="87"/>
                  </a:lnTo>
                  <a:lnTo>
                    <a:pt x="651" y="84"/>
                  </a:lnTo>
                  <a:lnTo>
                    <a:pt x="654" y="80"/>
                  </a:lnTo>
                  <a:lnTo>
                    <a:pt x="654" y="71"/>
                  </a:lnTo>
                  <a:lnTo>
                    <a:pt x="654" y="71"/>
                  </a:lnTo>
                  <a:lnTo>
                    <a:pt x="679" y="68"/>
                  </a:lnTo>
                  <a:lnTo>
                    <a:pt x="702" y="66"/>
                  </a:lnTo>
                  <a:lnTo>
                    <a:pt x="728" y="66"/>
                  </a:lnTo>
                  <a:lnTo>
                    <a:pt x="753" y="67"/>
                  </a:lnTo>
                  <a:lnTo>
                    <a:pt x="804" y="70"/>
                  </a:lnTo>
                  <a:lnTo>
                    <a:pt x="851" y="71"/>
                  </a:lnTo>
                  <a:lnTo>
                    <a:pt x="990" y="71"/>
                  </a:lnTo>
                  <a:lnTo>
                    <a:pt x="990" y="71"/>
                  </a:lnTo>
                  <a:lnTo>
                    <a:pt x="1015" y="72"/>
                  </a:lnTo>
                  <a:lnTo>
                    <a:pt x="1040" y="75"/>
                  </a:lnTo>
                  <a:lnTo>
                    <a:pt x="1064" y="78"/>
                  </a:lnTo>
                  <a:lnTo>
                    <a:pt x="1089" y="79"/>
                  </a:lnTo>
                  <a:lnTo>
                    <a:pt x="1089" y="79"/>
                  </a:lnTo>
                  <a:lnTo>
                    <a:pt x="1092" y="109"/>
                  </a:lnTo>
                  <a:lnTo>
                    <a:pt x="1097" y="138"/>
                  </a:lnTo>
                  <a:lnTo>
                    <a:pt x="1102" y="168"/>
                  </a:lnTo>
                  <a:lnTo>
                    <a:pt x="1109" y="197"/>
                  </a:lnTo>
                  <a:lnTo>
                    <a:pt x="1122" y="255"/>
                  </a:lnTo>
                  <a:lnTo>
                    <a:pt x="1129" y="284"/>
                  </a:lnTo>
                  <a:lnTo>
                    <a:pt x="1132" y="314"/>
                  </a:lnTo>
                  <a:lnTo>
                    <a:pt x="1132" y="314"/>
                  </a:lnTo>
                  <a:lnTo>
                    <a:pt x="1134" y="333"/>
                  </a:lnTo>
                  <a:lnTo>
                    <a:pt x="1135" y="353"/>
                  </a:lnTo>
                  <a:lnTo>
                    <a:pt x="1135" y="376"/>
                  </a:lnTo>
                  <a:lnTo>
                    <a:pt x="1136" y="399"/>
                  </a:lnTo>
                  <a:lnTo>
                    <a:pt x="1140" y="421"/>
                  </a:lnTo>
                  <a:lnTo>
                    <a:pt x="1144" y="442"/>
                  </a:lnTo>
                  <a:lnTo>
                    <a:pt x="1148" y="452"/>
                  </a:lnTo>
                  <a:lnTo>
                    <a:pt x="1152" y="461"/>
                  </a:lnTo>
                  <a:lnTo>
                    <a:pt x="1157" y="469"/>
                  </a:lnTo>
                  <a:lnTo>
                    <a:pt x="1164" y="475"/>
                  </a:lnTo>
                  <a:lnTo>
                    <a:pt x="1164" y="475"/>
                  </a:lnTo>
                  <a:lnTo>
                    <a:pt x="1168" y="479"/>
                  </a:lnTo>
                  <a:lnTo>
                    <a:pt x="1173" y="482"/>
                  </a:lnTo>
                  <a:lnTo>
                    <a:pt x="1173" y="483"/>
                  </a:lnTo>
                  <a:lnTo>
                    <a:pt x="1173" y="483"/>
                  </a:lnTo>
                  <a:lnTo>
                    <a:pt x="1174" y="489"/>
                  </a:lnTo>
                  <a:lnTo>
                    <a:pt x="1177" y="495"/>
                  </a:lnTo>
                  <a:lnTo>
                    <a:pt x="1181" y="500"/>
                  </a:lnTo>
                  <a:lnTo>
                    <a:pt x="1187" y="504"/>
                  </a:lnTo>
                  <a:lnTo>
                    <a:pt x="1193" y="505"/>
                  </a:lnTo>
                  <a:lnTo>
                    <a:pt x="1199" y="505"/>
                  </a:lnTo>
                  <a:lnTo>
                    <a:pt x="1206" y="503"/>
                  </a:lnTo>
                  <a:lnTo>
                    <a:pt x="1211" y="499"/>
                  </a:lnTo>
                  <a:lnTo>
                    <a:pt x="1211" y="499"/>
                  </a:lnTo>
                  <a:lnTo>
                    <a:pt x="1217" y="492"/>
                  </a:lnTo>
                  <a:lnTo>
                    <a:pt x="1221" y="484"/>
                  </a:lnTo>
                  <a:lnTo>
                    <a:pt x="1225" y="475"/>
                  </a:lnTo>
                  <a:lnTo>
                    <a:pt x="1229" y="466"/>
                  </a:lnTo>
                  <a:lnTo>
                    <a:pt x="1232" y="448"/>
                  </a:lnTo>
                  <a:lnTo>
                    <a:pt x="1233" y="429"/>
                  </a:lnTo>
                  <a:lnTo>
                    <a:pt x="1233" y="429"/>
                  </a:lnTo>
                  <a:lnTo>
                    <a:pt x="1234" y="397"/>
                  </a:lnTo>
                  <a:lnTo>
                    <a:pt x="1237" y="364"/>
                  </a:lnTo>
                  <a:lnTo>
                    <a:pt x="1240" y="331"/>
                  </a:lnTo>
                  <a:lnTo>
                    <a:pt x="1241" y="299"/>
                  </a:lnTo>
                  <a:lnTo>
                    <a:pt x="1241" y="299"/>
                  </a:lnTo>
                  <a:lnTo>
                    <a:pt x="1242" y="268"/>
                  </a:lnTo>
                  <a:lnTo>
                    <a:pt x="1246" y="238"/>
                  </a:lnTo>
                  <a:lnTo>
                    <a:pt x="1250" y="208"/>
                  </a:lnTo>
                  <a:lnTo>
                    <a:pt x="1255" y="178"/>
                  </a:lnTo>
                  <a:lnTo>
                    <a:pt x="1266" y="117"/>
                  </a:lnTo>
                  <a:lnTo>
                    <a:pt x="1268" y="87"/>
                  </a:lnTo>
                  <a:lnTo>
                    <a:pt x="1271" y="57"/>
                  </a:lnTo>
                  <a:lnTo>
                    <a:pt x="1483" y="57"/>
                  </a:lnTo>
                  <a:lnTo>
                    <a:pt x="1483" y="57"/>
                  </a:lnTo>
                  <a:lnTo>
                    <a:pt x="1512" y="57"/>
                  </a:lnTo>
                  <a:lnTo>
                    <a:pt x="1548" y="59"/>
                  </a:lnTo>
                  <a:lnTo>
                    <a:pt x="1614" y="64"/>
                  </a:lnTo>
                  <a:lnTo>
                    <a:pt x="1614" y="64"/>
                  </a:lnTo>
                  <a:lnTo>
                    <a:pt x="1622" y="64"/>
                  </a:lnTo>
                  <a:lnTo>
                    <a:pt x="1628" y="63"/>
                  </a:lnTo>
                  <a:lnTo>
                    <a:pt x="1641" y="62"/>
                  </a:lnTo>
                  <a:lnTo>
                    <a:pt x="1647" y="62"/>
                  </a:lnTo>
                  <a:lnTo>
                    <a:pt x="1653" y="62"/>
                  </a:lnTo>
                  <a:lnTo>
                    <a:pt x="1661" y="64"/>
                  </a:lnTo>
                  <a:lnTo>
                    <a:pt x="1669" y="68"/>
                  </a:lnTo>
                  <a:lnTo>
                    <a:pt x="1669" y="68"/>
                  </a:lnTo>
                  <a:lnTo>
                    <a:pt x="1681" y="74"/>
                  </a:lnTo>
                  <a:lnTo>
                    <a:pt x="1692" y="79"/>
                  </a:lnTo>
                  <a:lnTo>
                    <a:pt x="1692" y="79"/>
                  </a:lnTo>
                  <a:lnTo>
                    <a:pt x="1698" y="79"/>
                  </a:lnTo>
                  <a:lnTo>
                    <a:pt x="1701" y="79"/>
                  </a:lnTo>
                  <a:lnTo>
                    <a:pt x="1705" y="78"/>
                  </a:lnTo>
                  <a:lnTo>
                    <a:pt x="1709" y="76"/>
                  </a:lnTo>
                  <a:lnTo>
                    <a:pt x="1713" y="74"/>
                  </a:lnTo>
                  <a:lnTo>
                    <a:pt x="1716" y="70"/>
                  </a:lnTo>
                  <a:lnTo>
                    <a:pt x="1718" y="62"/>
                  </a:lnTo>
                  <a:lnTo>
                    <a:pt x="1720" y="54"/>
                  </a:lnTo>
                  <a:lnTo>
                    <a:pt x="1720" y="50"/>
                  </a:lnTo>
                  <a:lnTo>
                    <a:pt x="1718" y="46"/>
                  </a:lnTo>
                  <a:lnTo>
                    <a:pt x="1716" y="42"/>
                  </a:lnTo>
                  <a:lnTo>
                    <a:pt x="1713" y="38"/>
                  </a:lnTo>
                  <a:lnTo>
                    <a:pt x="1709" y="36"/>
                  </a:lnTo>
                  <a:lnTo>
                    <a:pt x="1704" y="34"/>
                  </a:lnTo>
                  <a:lnTo>
                    <a:pt x="1704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3" name="Freeform 460"/>
            <p:cNvSpPr>
              <a:spLocks noEditPoints="1"/>
            </p:cNvSpPr>
            <p:nvPr/>
          </p:nvSpPr>
          <p:spPr bwMode="auto">
            <a:xfrm>
              <a:off x="6437313" y="1179513"/>
              <a:ext cx="485775" cy="236538"/>
            </a:xfrm>
            <a:custGeom>
              <a:avLst/>
              <a:gdLst/>
              <a:ahLst/>
              <a:cxnLst>
                <a:cxn ang="0">
                  <a:pos x="1214" y="459"/>
                </a:cxn>
                <a:cxn ang="0">
                  <a:pos x="1203" y="339"/>
                </a:cxn>
                <a:cxn ang="0">
                  <a:pos x="1177" y="245"/>
                </a:cxn>
                <a:cxn ang="0">
                  <a:pos x="1134" y="94"/>
                </a:cxn>
                <a:cxn ang="0">
                  <a:pos x="1100" y="42"/>
                </a:cxn>
                <a:cxn ang="0">
                  <a:pos x="1093" y="34"/>
                </a:cxn>
                <a:cxn ang="0">
                  <a:pos x="703" y="32"/>
                </a:cxn>
                <a:cxn ang="0">
                  <a:pos x="686" y="50"/>
                </a:cxn>
                <a:cxn ang="0">
                  <a:pos x="679" y="63"/>
                </a:cxn>
                <a:cxn ang="0">
                  <a:pos x="634" y="240"/>
                </a:cxn>
                <a:cxn ang="0">
                  <a:pos x="574" y="211"/>
                </a:cxn>
                <a:cxn ang="0">
                  <a:pos x="544" y="38"/>
                </a:cxn>
                <a:cxn ang="0">
                  <a:pos x="524" y="32"/>
                </a:cxn>
                <a:cxn ang="0">
                  <a:pos x="510" y="32"/>
                </a:cxn>
                <a:cxn ang="0">
                  <a:pos x="121" y="0"/>
                </a:cxn>
                <a:cxn ang="0">
                  <a:pos x="103" y="11"/>
                </a:cxn>
                <a:cxn ang="0">
                  <a:pos x="90" y="42"/>
                </a:cxn>
                <a:cxn ang="0">
                  <a:pos x="77" y="104"/>
                </a:cxn>
                <a:cxn ang="0">
                  <a:pos x="38" y="241"/>
                </a:cxn>
                <a:cxn ang="0">
                  <a:pos x="23" y="369"/>
                </a:cxn>
                <a:cxn ang="0">
                  <a:pos x="13" y="437"/>
                </a:cxn>
                <a:cxn ang="0">
                  <a:pos x="6" y="531"/>
                </a:cxn>
                <a:cxn ang="0">
                  <a:pos x="1" y="555"/>
                </a:cxn>
                <a:cxn ang="0">
                  <a:pos x="21" y="570"/>
                </a:cxn>
                <a:cxn ang="0">
                  <a:pos x="38" y="580"/>
                </a:cxn>
                <a:cxn ang="0">
                  <a:pos x="232" y="591"/>
                </a:cxn>
                <a:cxn ang="0">
                  <a:pos x="497" y="595"/>
                </a:cxn>
                <a:cxn ang="0">
                  <a:pos x="1044" y="587"/>
                </a:cxn>
                <a:cxn ang="0">
                  <a:pos x="1216" y="582"/>
                </a:cxn>
                <a:cxn ang="0">
                  <a:pos x="1225" y="561"/>
                </a:cxn>
                <a:cxn ang="0">
                  <a:pos x="184" y="540"/>
                </a:cxn>
                <a:cxn ang="0">
                  <a:pos x="55" y="513"/>
                </a:cxn>
                <a:cxn ang="0">
                  <a:pos x="68" y="390"/>
                </a:cxn>
                <a:cxn ang="0">
                  <a:pos x="85" y="254"/>
                </a:cxn>
                <a:cxn ang="0">
                  <a:pos x="108" y="162"/>
                </a:cxn>
                <a:cxn ang="0">
                  <a:pos x="121" y="115"/>
                </a:cxn>
                <a:cxn ang="0">
                  <a:pos x="138" y="47"/>
                </a:cxn>
                <a:cxn ang="0">
                  <a:pos x="506" y="76"/>
                </a:cxn>
                <a:cxn ang="0">
                  <a:pos x="558" y="410"/>
                </a:cxn>
                <a:cxn ang="0">
                  <a:pos x="574" y="476"/>
                </a:cxn>
                <a:cxn ang="0">
                  <a:pos x="594" y="480"/>
                </a:cxn>
                <a:cxn ang="0">
                  <a:pos x="617" y="475"/>
                </a:cxn>
                <a:cxn ang="0">
                  <a:pos x="648" y="366"/>
                </a:cxn>
                <a:cxn ang="0">
                  <a:pos x="713" y="126"/>
                </a:cxn>
                <a:cxn ang="0">
                  <a:pos x="1074" y="79"/>
                </a:cxn>
                <a:cxn ang="0">
                  <a:pos x="1091" y="98"/>
                </a:cxn>
                <a:cxn ang="0">
                  <a:pos x="1115" y="186"/>
                </a:cxn>
                <a:cxn ang="0">
                  <a:pos x="1152" y="315"/>
                </a:cxn>
                <a:cxn ang="0">
                  <a:pos x="1165" y="441"/>
                </a:cxn>
                <a:cxn ang="0">
                  <a:pos x="1178" y="542"/>
                </a:cxn>
                <a:cxn ang="0">
                  <a:pos x="584" y="548"/>
                </a:cxn>
                <a:cxn ang="0">
                  <a:pos x="316" y="551"/>
                </a:cxn>
              </a:cxnLst>
              <a:rect l="0" t="0" r="r" b="b"/>
              <a:pathLst>
                <a:path w="1225" h="597">
                  <a:moveTo>
                    <a:pt x="1225" y="556"/>
                  </a:moveTo>
                  <a:lnTo>
                    <a:pt x="1225" y="556"/>
                  </a:lnTo>
                  <a:lnTo>
                    <a:pt x="1221" y="525"/>
                  </a:lnTo>
                  <a:lnTo>
                    <a:pt x="1217" y="492"/>
                  </a:lnTo>
                  <a:lnTo>
                    <a:pt x="1214" y="459"/>
                  </a:lnTo>
                  <a:lnTo>
                    <a:pt x="1211" y="427"/>
                  </a:lnTo>
                  <a:lnTo>
                    <a:pt x="1211" y="427"/>
                  </a:lnTo>
                  <a:lnTo>
                    <a:pt x="1208" y="391"/>
                  </a:lnTo>
                  <a:lnTo>
                    <a:pt x="1206" y="356"/>
                  </a:lnTo>
                  <a:lnTo>
                    <a:pt x="1203" y="339"/>
                  </a:lnTo>
                  <a:lnTo>
                    <a:pt x="1200" y="322"/>
                  </a:lnTo>
                  <a:lnTo>
                    <a:pt x="1197" y="305"/>
                  </a:lnTo>
                  <a:lnTo>
                    <a:pt x="1190" y="288"/>
                  </a:lnTo>
                  <a:lnTo>
                    <a:pt x="1190" y="288"/>
                  </a:lnTo>
                  <a:lnTo>
                    <a:pt x="1177" y="245"/>
                  </a:lnTo>
                  <a:lnTo>
                    <a:pt x="1165" y="200"/>
                  </a:lnTo>
                  <a:lnTo>
                    <a:pt x="1152" y="157"/>
                  </a:lnTo>
                  <a:lnTo>
                    <a:pt x="1139" y="114"/>
                  </a:lnTo>
                  <a:lnTo>
                    <a:pt x="1139" y="114"/>
                  </a:lnTo>
                  <a:lnTo>
                    <a:pt x="1134" y="94"/>
                  </a:lnTo>
                  <a:lnTo>
                    <a:pt x="1127" y="73"/>
                  </a:lnTo>
                  <a:lnTo>
                    <a:pt x="1122" y="63"/>
                  </a:lnTo>
                  <a:lnTo>
                    <a:pt x="1117" y="54"/>
                  </a:lnTo>
                  <a:lnTo>
                    <a:pt x="1109" y="47"/>
                  </a:lnTo>
                  <a:lnTo>
                    <a:pt x="1100" y="42"/>
                  </a:lnTo>
                  <a:lnTo>
                    <a:pt x="1100" y="42"/>
                  </a:lnTo>
                  <a:lnTo>
                    <a:pt x="1100" y="42"/>
                  </a:lnTo>
                  <a:lnTo>
                    <a:pt x="1100" y="42"/>
                  </a:lnTo>
                  <a:lnTo>
                    <a:pt x="1097" y="38"/>
                  </a:lnTo>
                  <a:lnTo>
                    <a:pt x="1093" y="34"/>
                  </a:lnTo>
                  <a:lnTo>
                    <a:pt x="1088" y="32"/>
                  </a:lnTo>
                  <a:lnTo>
                    <a:pt x="1081" y="32"/>
                  </a:lnTo>
                  <a:lnTo>
                    <a:pt x="709" y="32"/>
                  </a:lnTo>
                  <a:lnTo>
                    <a:pt x="709" y="32"/>
                  </a:lnTo>
                  <a:lnTo>
                    <a:pt x="703" y="32"/>
                  </a:lnTo>
                  <a:lnTo>
                    <a:pt x="699" y="33"/>
                  </a:lnTo>
                  <a:lnTo>
                    <a:pt x="693" y="37"/>
                  </a:lnTo>
                  <a:lnTo>
                    <a:pt x="689" y="42"/>
                  </a:lnTo>
                  <a:lnTo>
                    <a:pt x="686" y="50"/>
                  </a:lnTo>
                  <a:lnTo>
                    <a:pt x="686" y="50"/>
                  </a:lnTo>
                  <a:lnTo>
                    <a:pt x="684" y="53"/>
                  </a:lnTo>
                  <a:lnTo>
                    <a:pt x="681" y="55"/>
                  </a:lnTo>
                  <a:lnTo>
                    <a:pt x="680" y="59"/>
                  </a:lnTo>
                  <a:lnTo>
                    <a:pt x="679" y="63"/>
                  </a:lnTo>
                  <a:lnTo>
                    <a:pt x="679" y="63"/>
                  </a:lnTo>
                  <a:lnTo>
                    <a:pt x="675" y="85"/>
                  </a:lnTo>
                  <a:lnTo>
                    <a:pt x="671" y="107"/>
                  </a:lnTo>
                  <a:lnTo>
                    <a:pt x="659" y="152"/>
                  </a:lnTo>
                  <a:lnTo>
                    <a:pt x="646" y="196"/>
                  </a:lnTo>
                  <a:lnTo>
                    <a:pt x="634" y="240"/>
                  </a:lnTo>
                  <a:lnTo>
                    <a:pt x="634" y="240"/>
                  </a:lnTo>
                  <a:lnTo>
                    <a:pt x="600" y="376"/>
                  </a:lnTo>
                  <a:lnTo>
                    <a:pt x="600" y="376"/>
                  </a:lnTo>
                  <a:lnTo>
                    <a:pt x="587" y="293"/>
                  </a:lnTo>
                  <a:lnTo>
                    <a:pt x="574" y="211"/>
                  </a:lnTo>
                  <a:lnTo>
                    <a:pt x="561" y="130"/>
                  </a:lnTo>
                  <a:lnTo>
                    <a:pt x="548" y="49"/>
                  </a:lnTo>
                  <a:lnTo>
                    <a:pt x="548" y="49"/>
                  </a:lnTo>
                  <a:lnTo>
                    <a:pt x="546" y="42"/>
                  </a:lnTo>
                  <a:lnTo>
                    <a:pt x="544" y="38"/>
                  </a:lnTo>
                  <a:lnTo>
                    <a:pt x="540" y="36"/>
                  </a:lnTo>
                  <a:lnTo>
                    <a:pt x="537" y="33"/>
                  </a:lnTo>
                  <a:lnTo>
                    <a:pt x="532" y="32"/>
                  </a:lnTo>
                  <a:lnTo>
                    <a:pt x="528" y="32"/>
                  </a:lnTo>
                  <a:lnTo>
                    <a:pt x="524" y="32"/>
                  </a:lnTo>
                  <a:lnTo>
                    <a:pt x="519" y="33"/>
                  </a:lnTo>
                  <a:lnTo>
                    <a:pt x="519" y="33"/>
                  </a:lnTo>
                  <a:lnTo>
                    <a:pt x="515" y="32"/>
                  </a:lnTo>
                  <a:lnTo>
                    <a:pt x="510" y="32"/>
                  </a:lnTo>
                  <a:lnTo>
                    <a:pt x="510" y="32"/>
                  </a:lnTo>
                  <a:lnTo>
                    <a:pt x="413" y="25"/>
                  </a:lnTo>
                  <a:lnTo>
                    <a:pt x="316" y="17"/>
                  </a:lnTo>
                  <a:lnTo>
                    <a:pt x="219" y="9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6" y="2"/>
                  </a:lnTo>
                  <a:lnTo>
                    <a:pt x="112" y="2"/>
                  </a:lnTo>
                  <a:lnTo>
                    <a:pt x="108" y="4"/>
                  </a:lnTo>
                  <a:lnTo>
                    <a:pt x="106" y="7"/>
                  </a:lnTo>
                  <a:lnTo>
                    <a:pt x="103" y="11"/>
                  </a:lnTo>
                  <a:lnTo>
                    <a:pt x="102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5" y="32"/>
                  </a:lnTo>
                  <a:lnTo>
                    <a:pt x="90" y="42"/>
                  </a:lnTo>
                  <a:lnTo>
                    <a:pt x="86" y="51"/>
                  </a:lnTo>
                  <a:lnTo>
                    <a:pt x="83" y="62"/>
                  </a:lnTo>
                  <a:lnTo>
                    <a:pt x="79" y="83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3" y="123"/>
                  </a:lnTo>
                  <a:lnTo>
                    <a:pt x="69" y="143"/>
                  </a:lnTo>
                  <a:lnTo>
                    <a:pt x="56" y="182"/>
                  </a:lnTo>
                  <a:lnTo>
                    <a:pt x="43" y="221"/>
                  </a:lnTo>
                  <a:lnTo>
                    <a:pt x="38" y="241"/>
                  </a:lnTo>
                  <a:lnTo>
                    <a:pt x="34" y="262"/>
                  </a:lnTo>
                  <a:lnTo>
                    <a:pt x="34" y="262"/>
                  </a:lnTo>
                  <a:lnTo>
                    <a:pt x="30" y="298"/>
                  </a:lnTo>
                  <a:lnTo>
                    <a:pt x="27" y="334"/>
                  </a:lnTo>
                  <a:lnTo>
                    <a:pt x="23" y="369"/>
                  </a:lnTo>
                  <a:lnTo>
                    <a:pt x="21" y="387"/>
                  </a:lnTo>
                  <a:lnTo>
                    <a:pt x="17" y="406"/>
                  </a:lnTo>
                  <a:lnTo>
                    <a:pt x="17" y="406"/>
                  </a:lnTo>
                  <a:lnTo>
                    <a:pt x="14" y="421"/>
                  </a:lnTo>
                  <a:lnTo>
                    <a:pt x="13" y="437"/>
                  </a:lnTo>
                  <a:lnTo>
                    <a:pt x="13" y="474"/>
                  </a:lnTo>
                  <a:lnTo>
                    <a:pt x="13" y="492"/>
                  </a:lnTo>
                  <a:lnTo>
                    <a:pt x="11" y="509"/>
                  </a:lnTo>
                  <a:lnTo>
                    <a:pt x="9" y="523"/>
                  </a:lnTo>
                  <a:lnTo>
                    <a:pt x="6" y="531"/>
                  </a:lnTo>
                  <a:lnTo>
                    <a:pt x="4" y="538"/>
                  </a:lnTo>
                  <a:lnTo>
                    <a:pt x="4" y="538"/>
                  </a:lnTo>
                  <a:lnTo>
                    <a:pt x="1" y="543"/>
                  </a:lnTo>
                  <a:lnTo>
                    <a:pt x="0" y="550"/>
                  </a:lnTo>
                  <a:lnTo>
                    <a:pt x="1" y="555"/>
                  </a:lnTo>
                  <a:lnTo>
                    <a:pt x="4" y="560"/>
                  </a:lnTo>
                  <a:lnTo>
                    <a:pt x="6" y="564"/>
                  </a:lnTo>
                  <a:lnTo>
                    <a:pt x="10" y="567"/>
                  </a:lnTo>
                  <a:lnTo>
                    <a:pt x="15" y="569"/>
                  </a:lnTo>
                  <a:lnTo>
                    <a:pt x="21" y="570"/>
                  </a:lnTo>
                  <a:lnTo>
                    <a:pt x="21" y="570"/>
                  </a:lnTo>
                  <a:lnTo>
                    <a:pt x="25" y="574"/>
                  </a:lnTo>
                  <a:lnTo>
                    <a:pt x="28" y="577"/>
                  </a:lnTo>
                  <a:lnTo>
                    <a:pt x="32" y="578"/>
                  </a:lnTo>
                  <a:lnTo>
                    <a:pt x="38" y="580"/>
                  </a:lnTo>
                  <a:lnTo>
                    <a:pt x="38" y="580"/>
                  </a:lnTo>
                  <a:lnTo>
                    <a:pt x="70" y="580"/>
                  </a:lnTo>
                  <a:lnTo>
                    <a:pt x="103" y="581"/>
                  </a:lnTo>
                  <a:lnTo>
                    <a:pt x="168" y="586"/>
                  </a:lnTo>
                  <a:lnTo>
                    <a:pt x="232" y="591"/>
                  </a:lnTo>
                  <a:lnTo>
                    <a:pt x="298" y="595"/>
                  </a:lnTo>
                  <a:lnTo>
                    <a:pt x="298" y="595"/>
                  </a:lnTo>
                  <a:lnTo>
                    <a:pt x="365" y="597"/>
                  </a:lnTo>
                  <a:lnTo>
                    <a:pt x="430" y="597"/>
                  </a:lnTo>
                  <a:lnTo>
                    <a:pt x="497" y="595"/>
                  </a:lnTo>
                  <a:lnTo>
                    <a:pt x="563" y="594"/>
                  </a:lnTo>
                  <a:lnTo>
                    <a:pt x="563" y="594"/>
                  </a:lnTo>
                  <a:lnTo>
                    <a:pt x="723" y="593"/>
                  </a:lnTo>
                  <a:lnTo>
                    <a:pt x="883" y="590"/>
                  </a:lnTo>
                  <a:lnTo>
                    <a:pt x="1044" y="587"/>
                  </a:lnTo>
                  <a:lnTo>
                    <a:pt x="1203" y="587"/>
                  </a:lnTo>
                  <a:lnTo>
                    <a:pt x="1203" y="587"/>
                  </a:lnTo>
                  <a:lnTo>
                    <a:pt x="1208" y="586"/>
                  </a:lnTo>
                  <a:lnTo>
                    <a:pt x="1212" y="585"/>
                  </a:lnTo>
                  <a:lnTo>
                    <a:pt x="1216" y="582"/>
                  </a:lnTo>
                  <a:lnTo>
                    <a:pt x="1219" y="580"/>
                  </a:lnTo>
                  <a:lnTo>
                    <a:pt x="1223" y="573"/>
                  </a:lnTo>
                  <a:lnTo>
                    <a:pt x="1225" y="565"/>
                  </a:lnTo>
                  <a:lnTo>
                    <a:pt x="1225" y="565"/>
                  </a:lnTo>
                  <a:lnTo>
                    <a:pt x="1225" y="561"/>
                  </a:lnTo>
                  <a:lnTo>
                    <a:pt x="1225" y="556"/>
                  </a:lnTo>
                  <a:lnTo>
                    <a:pt x="1225" y="556"/>
                  </a:lnTo>
                  <a:close/>
                  <a:moveTo>
                    <a:pt x="316" y="551"/>
                  </a:moveTo>
                  <a:lnTo>
                    <a:pt x="316" y="551"/>
                  </a:lnTo>
                  <a:lnTo>
                    <a:pt x="184" y="540"/>
                  </a:lnTo>
                  <a:lnTo>
                    <a:pt x="119" y="536"/>
                  </a:lnTo>
                  <a:lnTo>
                    <a:pt x="53" y="534"/>
                  </a:lnTo>
                  <a:lnTo>
                    <a:pt x="53" y="534"/>
                  </a:lnTo>
                  <a:lnTo>
                    <a:pt x="55" y="523"/>
                  </a:lnTo>
                  <a:lnTo>
                    <a:pt x="55" y="513"/>
                  </a:lnTo>
                  <a:lnTo>
                    <a:pt x="56" y="492"/>
                  </a:lnTo>
                  <a:lnTo>
                    <a:pt x="56" y="471"/>
                  </a:lnTo>
                  <a:lnTo>
                    <a:pt x="57" y="449"/>
                  </a:lnTo>
                  <a:lnTo>
                    <a:pt x="57" y="449"/>
                  </a:lnTo>
                  <a:lnTo>
                    <a:pt x="68" y="390"/>
                  </a:lnTo>
                  <a:lnTo>
                    <a:pt x="72" y="361"/>
                  </a:lnTo>
                  <a:lnTo>
                    <a:pt x="76" y="331"/>
                  </a:lnTo>
                  <a:lnTo>
                    <a:pt x="76" y="331"/>
                  </a:lnTo>
                  <a:lnTo>
                    <a:pt x="79" y="292"/>
                  </a:lnTo>
                  <a:lnTo>
                    <a:pt x="85" y="254"/>
                  </a:lnTo>
                  <a:lnTo>
                    <a:pt x="91" y="215"/>
                  </a:lnTo>
                  <a:lnTo>
                    <a:pt x="96" y="196"/>
                  </a:lnTo>
                  <a:lnTo>
                    <a:pt x="102" y="177"/>
                  </a:lnTo>
                  <a:lnTo>
                    <a:pt x="102" y="177"/>
                  </a:lnTo>
                  <a:lnTo>
                    <a:pt x="108" y="162"/>
                  </a:lnTo>
                  <a:lnTo>
                    <a:pt x="113" y="147"/>
                  </a:lnTo>
                  <a:lnTo>
                    <a:pt x="119" y="131"/>
                  </a:lnTo>
                  <a:lnTo>
                    <a:pt x="121" y="123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3" y="97"/>
                  </a:lnTo>
                  <a:lnTo>
                    <a:pt x="125" y="80"/>
                  </a:lnTo>
                  <a:lnTo>
                    <a:pt x="130" y="63"/>
                  </a:lnTo>
                  <a:lnTo>
                    <a:pt x="134" y="55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230" y="55"/>
                  </a:lnTo>
                  <a:lnTo>
                    <a:pt x="321" y="63"/>
                  </a:lnTo>
                  <a:lnTo>
                    <a:pt x="414" y="71"/>
                  </a:lnTo>
                  <a:lnTo>
                    <a:pt x="506" y="76"/>
                  </a:lnTo>
                  <a:lnTo>
                    <a:pt x="506" y="76"/>
                  </a:lnTo>
                  <a:lnTo>
                    <a:pt x="522" y="172"/>
                  </a:lnTo>
                  <a:lnTo>
                    <a:pt x="537" y="267"/>
                  </a:lnTo>
                  <a:lnTo>
                    <a:pt x="552" y="363"/>
                  </a:lnTo>
                  <a:lnTo>
                    <a:pt x="558" y="410"/>
                  </a:lnTo>
                  <a:lnTo>
                    <a:pt x="563" y="458"/>
                  </a:lnTo>
                  <a:lnTo>
                    <a:pt x="563" y="458"/>
                  </a:lnTo>
                  <a:lnTo>
                    <a:pt x="566" y="466"/>
                  </a:lnTo>
                  <a:lnTo>
                    <a:pt x="570" y="474"/>
                  </a:lnTo>
                  <a:lnTo>
                    <a:pt x="574" y="476"/>
                  </a:lnTo>
                  <a:lnTo>
                    <a:pt x="578" y="479"/>
                  </a:lnTo>
                  <a:lnTo>
                    <a:pt x="582" y="480"/>
                  </a:lnTo>
                  <a:lnTo>
                    <a:pt x="586" y="480"/>
                  </a:lnTo>
                  <a:lnTo>
                    <a:pt x="594" y="480"/>
                  </a:lnTo>
                  <a:lnTo>
                    <a:pt x="594" y="480"/>
                  </a:lnTo>
                  <a:lnTo>
                    <a:pt x="600" y="479"/>
                  </a:lnTo>
                  <a:lnTo>
                    <a:pt x="600" y="479"/>
                  </a:lnTo>
                  <a:lnTo>
                    <a:pt x="607" y="479"/>
                  </a:lnTo>
                  <a:lnTo>
                    <a:pt x="614" y="476"/>
                  </a:lnTo>
                  <a:lnTo>
                    <a:pt x="617" y="475"/>
                  </a:lnTo>
                  <a:lnTo>
                    <a:pt x="620" y="471"/>
                  </a:lnTo>
                  <a:lnTo>
                    <a:pt x="622" y="468"/>
                  </a:lnTo>
                  <a:lnTo>
                    <a:pt x="624" y="463"/>
                  </a:lnTo>
                  <a:lnTo>
                    <a:pt x="624" y="463"/>
                  </a:lnTo>
                  <a:lnTo>
                    <a:pt x="648" y="366"/>
                  </a:lnTo>
                  <a:lnTo>
                    <a:pt x="673" y="270"/>
                  </a:lnTo>
                  <a:lnTo>
                    <a:pt x="673" y="270"/>
                  </a:lnTo>
                  <a:lnTo>
                    <a:pt x="686" y="223"/>
                  </a:lnTo>
                  <a:lnTo>
                    <a:pt x="701" y="174"/>
                  </a:lnTo>
                  <a:lnTo>
                    <a:pt x="713" y="126"/>
                  </a:lnTo>
                  <a:lnTo>
                    <a:pt x="718" y="101"/>
                  </a:lnTo>
                  <a:lnTo>
                    <a:pt x="722" y="77"/>
                  </a:lnTo>
                  <a:lnTo>
                    <a:pt x="1071" y="77"/>
                  </a:lnTo>
                  <a:lnTo>
                    <a:pt x="1071" y="77"/>
                  </a:lnTo>
                  <a:lnTo>
                    <a:pt x="1074" y="79"/>
                  </a:lnTo>
                  <a:lnTo>
                    <a:pt x="1078" y="81"/>
                  </a:lnTo>
                  <a:lnTo>
                    <a:pt x="1078" y="81"/>
                  </a:lnTo>
                  <a:lnTo>
                    <a:pt x="1080" y="84"/>
                  </a:lnTo>
                  <a:lnTo>
                    <a:pt x="1084" y="88"/>
                  </a:lnTo>
                  <a:lnTo>
                    <a:pt x="1091" y="98"/>
                  </a:lnTo>
                  <a:lnTo>
                    <a:pt x="1096" y="113"/>
                  </a:lnTo>
                  <a:lnTo>
                    <a:pt x="1101" y="130"/>
                  </a:lnTo>
                  <a:lnTo>
                    <a:pt x="1109" y="162"/>
                  </a:lnTo>
                  <a:lnTo>
                    <a:pt x="1115" y="186"/>
                  </a:lnTo>
                  <a:lnTo>
                    <a:pt x="1115" y="186"/>
                  </a:lnTo>
                  <a:lnTo>
                    <a:pt x="1125" y="219"/>
                  </a:lnTo>
                  <a:lnTo>
                    <a:pt x="1134" y="251"/>
                  </a:lnTo>
                  <a:lnTo>
                    <a:pt x="1142" y="283"/>
                  </a:lnTo>
                  <a:lnTo>
                    <a:pt x="1152" y="315"/>
                  </a:lnTo>
                  <a:lnTo>
                    <a:pt x="1152" y="315"/>
                  </a:lnTo>
                  <a:lnTo>
                    <a:pt x="1156" y="330"/>
                  </a:lnTo>
                  <a:lnTo>
                    <a:pt x="1160" y="346"/>
                  </a:lnTo>
                  <a:lnTo>
                    <a:pt x="1161" y="361"/>
                  </a:lnTo>
                  <a:lnTo>
                    <a:pt x="1163" y="378"/>
                  </a:lnTo>
                  <a:lnTo>
                    <a:pt x="1165" y="441"/>
                  </a:lnTo>
                  <a:lnTo>
                    <a:pt x="1165" y="441"/>
                  </a:lnTo>
                  <a:lnTo>
                    <a:pt x="1168" y="466"/>
                  </a:lnTo>
                  <a:lnTo>
                    <a:pt x="1172" y="491"/>
                  </a:lnTo>
                  <a:lnTo>
                    <a:pt x="1178" y="542"/>
                  </a:lnTo>
                  <a:lnTo>
                    <a:pt x="1178" y="542"/>
                  </a:lnTo>
                  <a:lnTo>
                    <a:pt x="1029" y="543"/>
                  </a:lnTo>
                  <a:lnTo>
                    <a:pt x="881" y="546"/>
                  </a:lnTo>
                  <a:lnTo>
                    <a:pt x="732" y="548"/>
                  </a:lnTo>
                  <a:lnTo>
                    <a:pt x="584" y="548"/>
                  </a:lnTo>
                  <a:lnTo>
                    <a:pt x="584" y="548"/>
                  </a:lnTo>
                  <a:lnTo>
                    <a:pt x="516" y="550"/>
                  </a:lnTo>
                  <a:lnTo>
                    <a:pt x="450" y="552"/>
                  </a:lnTo>
                  <a:lnTo>
                    <a:pt x="383" y="553"/>
                  </a:lnTo>
                  <a:lnTo>
                    <a:pt x="350" y="553"/>
                  </a:lnTo>
                  <a:lnTo>
                    <a:pt x="316" y="551"/>
                  </a:lnTo>
                  <a:lnTo>
                    <a:pt x="316" y="5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4" name="Freeform 461"/>
            <p:cNvSpPr>
              <a:spLocks/>
            </p:cNvSpPr>
            <p:nvPr/>
          </p:nvSpPr>
          <p:spPr bwMode="auto">
            <a:xfrm>
              <a:off x="6624638" y="1189038"/>
              <a:ext cx="127000" cy="23813"/>
            </a:xfrm>
            <a:custGeom>
              <a:avLst/>
              <a:gdLst/>
              <a:ahLst/>
              <a:cxnLst>
                <a:cxn ang="0">
                  <a:pos x="296" y="15"/>
                </a:cxn>
                <a:cxn ang="0">
                  <a:pos x="296" y="15"/>
                </a:cxn>
                <a:cxn ang="0">
                  <a:pos x="216" y="18"/>
                </a:cxn>
                <a:cxn ang="0">
                  <a:pos x="195" y="18"/>
                </a:cxn>
                <a:cxn ang="0">
                  <a:pos x="175" y="17"/>
                </a:cxn>
                <a:cxn ang="0">
                  <a:pos x="156" y="15"/>
                </a:cxn>
                <a:cxn ang="0">
                  <a:pos x="135" y="12"/>
                </a:cxn>
                <a:cxn ang="0">
                  <a:pos x="135" y="12"/>
                </a:cxn>
                <a:cxn ang="0">
                  <a:pos x="107" y="8"/>
                </a:cxn>
                <a:cxn ang="0">
                  <a:pos x="79" y="4"/>
                </a:cxn>
                <a:cxn ang="0">
                  <a:pos x="50" y="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2" y="1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3" y="10"/>
                </a:cxn>
                <a:cxn ang="0">
                  <a:pos x="1" y="13"/>
                </a:cxn>
                <a:cxn ang="0">
                  <a:pos x="0" y="22"/>
                </a:cxn>
                <a:cxn ang="0">
                  <a:pos x="1" y="30"/>
                </a:cxn>
                <a:cxn ang="0">
                  <a:pos x="3" y="34"/>
                </a:cxn>
                <a:cxn ang="0">
                  <a:pos x="5" y="38"/>
                </a:cxn>
                <a:cxn ang="0">
                  <a:pos x="8" y="40"/>
                </a:cxn>
                <a:cxn ang="0">
                  <a:pos x="12" y="43"/>
                </a:cxn>
                <a:cxn ang="0">
                  <a:pos x="17" y="44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35" y="47"/>
                </a:cxn>
                <a:cxn ang="0">
                  <a:pos x="49" y="49"/>
                </a:cxn>
                <a:cxn ang="0">
                  <a:pos x="62" y="52"/>
                </a:cxn>
                <a:cxn ang="0">
                  <a:pos x="76" y="53"/>
                </a:cxn>
                <a:cxn ang="0">
                  <a:pos x="76" y="53"/>
                </a:cxn>
                <a:cxn ang="0">
                  <a:pos x="93" y="53"/>
                </a:cxn>
                <a:cxn ang="0">
                  <a:pos x="110" y="56"/>
                </a:cxn>
                <a:cxn ang="0">
                  <a:pos x="143" y="60"/>
                </a:cxn>
                <a:cxn ang="0">
                  <a:pos x="143" y="60"/>
                </a:cxn>
                <a:cxn ang="0">
                  <a:pos x="182" y="61"/>
                </a:cxn>
                <a:cxn ang="0">
                  <a:pos x="220" y="61"/>
                </a:cxn>
                <a:cxn ang="0">
                  <a:pos x="296" y="60"/>
                </a:cxn>
                <a:cxn ang="0">
                  <a:pos x="296" y="60"/>
                </a:cxn>
                <a:cxn ang="0">
                  <a:pos x="301" y="60"/>
                </a:cxn>
                <a:cxn ang="0">
                  <a:pos x="306" y="59"/>
                </a:cxn>
                <a:cxn ang="0">
                  <a:pos x="309" y="56"/>
                </a:cxn>
                <a:cxn ang="0">
                  <a:pos x="313" y="53"/>
                </a:cxn>
                <a:cxn ang="0">
                  <a:pos x="315" y="49"/>
                </a:cxn>
                <a:cxn ang="0">
                  <a:pos x="317" y="46"/>
                </a:cxn>
                <a:cxn ang="0">
                  <a:pos x="318" y="38"/>
                </a:cxn>
                <a:cxn ang="0">
                  <a:pos x="317" y="29"/>
                </a:cxn>
                <a:cxn ang="0">
                  <a:pos x="315" y="25"/>
                </a:cxn>
                <a:cxn ang="0">
                  <a:pos x="313" y="22"/>
                </a:cxn>
                <a:cxn ang="0">
                  <a:pos x="309" y="19"/>
                </a:cxn>
                <a:cxn ang="0">
                  <a:pos x="306" y="17"/>
                </a:cxn>
                <a:cxn ang="0">
                  <a:pos x="301" y="15"/>
                </a:cxn>
                <a:cxn ang="0">
                  <a:pos x="296" y="15"/>
                </a:cxn>
                <a:cxn ang="0">
                  <a:pos x="296" y="15"/>
                </a:cxn>
              </a:cxnLst>
              <a:rect l="0" t="0" r="r" b="b"/>
              <a:pathLst>
                <a:path w="318" h="61">
                  <a:moveTo>
                    <a:pt x="296" y="15"/>
                  </a:moveTo>
                  <a:lnTo>
                    <a:pt x="296" y="15"/>
                  </a:lnTo>
                  <a:lnTo>
                    <a:pt x="216" y="18"/>
                  </a:lnTo>
                  <a:lnTo>
                    <a:pt x="195" y="18"/>
                  </a:lnTo>
                  <a:lnTo>
                    <a:pt x="175" y="17"/>
                  </a:lnTo>
                  <a:lnTo>
                    <a:pt x="156" y="15"/>
                  </a:lnTo>
                  <a:lnTo>
                    <a:pt x="135" y="12"/>
                  </a:lnTo>
                  <a:lnTo>
                    <a:pt x="135" y="12"/>
                  </a:lnTo>
                  <a:lnTo>
                    <a:pt x="107" y="8"/>
                  </a:lnTo>
                  <a:lnTo>
                    <a:pt x="79" y="4"/>
                  </a:lnTo>
                  <a:lnTo>
                    <a:pt x="50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0"/>
                  </a:lnTo>
                  <a:lnTo>
                    <a:pt x="1" y="13"/>
                  </a:lnTo>
                  <a:lnTo>
                    <a:pt x="0" y="22"/>
                  </a:lnTo>
                  <a:lnTo>
                    <a:pt x="1" y="30"/>
                  </a:lnTo>
                  <a:lnTo>
                    <a:pt x="3" y="34"/>
                  </a:lnTo>
                  <a:lnTo>
                    <a:pt x="5" y="38"/>
                  </a:lnTo>
                  <a:lnTo>
                    <a:pt x="8" y="40"/>
                  </a:lnTo>
                  <a:lnTo>
                    <a:pt x="12" y="43"/>
                  </a:lnTo>
                  <a:lnTo>
                    <a:pt x="17" y="44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35" y="47"/>
                  </a:lnTo>
                  <a:lnTo>
                    <a:pt x="49" y="49"/>
                  </a:lnTo>
                  <a:lnTo>
                    <a:pt x="62" y="52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93" y="53"/>
                  </a:lnTo>
                  <a:lnTo>
                    <a:pt x="110" y="56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82" y="61"/>
                  </a:lnTo>
                  <a:lnTo>
                    <a:pt x="220" y="61"/>
                  </a:lnTo>
                  <a:lnTo>
                    <a:pt x="296" y="60"/>
                  </a:lnTo>
                  <a:lnTo>
                    <a:pt x="296" y="60"/>
                  </a:lnTo>
                  <a:lnTo>
                    <a:pt x="301" y="60"/>
                  </a:lnTo>
                  <a:lnTo>
                    <a:pt x="306" y="59"/>
                  </a:lnTo>
                  <a:lnTo>
                    <a:pt x="309" y="56"/>
                  </a:lnTo>
                  <a:lnTo>
                    <a:pt x="313" y="53"/>
                  </a:lnTo>
                  <a:lnTo>
                    <a:pt x="315" y="49"/>
                  </a:lnTo>
                  <a:lnTo>
                    <a:pt x="317" y="46"/>
                  </a:lnTo>
                  <a:lnTo>
                    <a:pt x="318" y="38"/>
                  </a:lnTo>
                  <a:lnTo>
                    <a:pt x="317" y="29"/>
                  </a:lnTo>
                  <a:lnTo>
                    <a:pt x="315" y="25"/>
                  </a:lnTo>
                  <a:lnTo>
                    <a:pt x="313" y="22"/>
                  </a:lnTo>
                  <a:lnTo>
                    <a:pt x="309" y="19"/>
                  </a:lnTo>
                  <a:lnTo>
                    <a:pt x="306" y="17"/>
                  </a:lnTo>
                  <a:lnTo>
                    <a:pt x="301" y="15"/>
                  </a:lnTo>
                  <a:lnTo>
                    <a:pt x="296" y="15"/>
                  </a:lnTo>
                  <a:lnTo>
                    <a:pt x="296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5" name="Freeform 462"/>
            <p:cNvSpPr>
              <a:spLocks/>
            </p:cNvSpPr>
            <p:nvPr/>
          </p:nvSpPr>
          <p:spPr bwMode="auto">
            <a:xfrm>
              <a:off x="6542088" y="1016000"/>
              <a:ext cx="263525" cy="193675"/>
            </a:xfrm>
            <a:custGeom>
              <a:avLst/>
              <a:gdLst/>
              <a:ahLst/>
              <a:cxnLst>
                <a:cxn ang="0">
                  <a:pos x="655" y="435"/>
                </a:cxn>
                <a:cxn ang="0">
                  <a:pos x="644" y="362"/>
                </a:cxn>
                <a:cxn ang="0">
                  <a:pos x="634" y="291"/>
                </a:cxn>
                <a:cxn ang="0">
                  <a:pos x="623" y="252"/>
                </a:cxn>
                <a:cxn ang="0">
                  <a:pos x="621" y="201"/>
                </a:cxn>
                <a:cxn ang="0">
                  <a:pos x="622" y="134"/>
                </a:cxn>
                <a:cxn ang="0">
                  <a:pos x="617" y="109"/>
                </a:cxn>
                <a:cxn ang="0">
                  <a:pos x="597" y="62"/>
                </a:cxn>
                <a:cxn ang="0">
                  <a:pos x="593" y="38"/>
                </a:cxn>
                <a:cxn ang="0">
                  <a:pos x="586" y="21"/>
                </a:cxn>
                <a:cxn ang="0">
                  <a:pos x="569" y="15"/>
                </a:cxn>
                <a:cxn ang="0">
                  <a:pos x="557" y="19"/>
                </a:cxn>
                <a:cxn ang="0">
                  <a:pos x="487" y="10"/>
                </a:cxn>
                <a:cxn ang="0">
                  <a:pos x="392" y="14"/>
                </a:cxn>
                <a:cxn ang="0">
                  <a:pos x="338" y="14"/>
                </a:cxn>
                <a:cxn ang="0">
                  <a:pos x="184" y="2"/>
                </a:cxn>
                <a:cxn ang="0">
                  <a:pos x="121" y="0"/>
                </a:cxn>
                <a:cxn ang="0">
                  <a:pos x="107" y="5"/>
                </a:cxn>
                <a:cxn ang="0">
                  <a:pos x="100" y="17"/>
                </a:cxn>
                <a:cxn ang="0">
                  <a:pos x="100" y="27"/>
                </a:cxn>
                <a:cxn ang="0">
                  <a:pos x="85" y="69"/>
                </a:cxn>
                <a:cxn ang="0">
                  <a:pos x="82" y="95"/>
                </a:cxn>
                <a:cxn ang="0">
                  <a:pos x="69" y="130"/>
                </a:cxn>
                <a:cxn ang="0">
                  <a:pos x="49" y="177"/>
                </a:cxn>
                <a:cxn ang="0">
                  <a:pos x="35" y="243"/>
                </a:cxn>
                <a:cxn ang="0">
                  <a:pos x="19" y="338"/>
                </a:cxn>
                <a:cxn ang="0">
                  <a:pos x="1" y="427"/>
                </a:cxn>
                <a:cxn ang="0">
                  <a:pos x="1" y="438"/>
                </a:cxn>
                <a:cxn ang="0">
                  <a:pos x="11" y="452"/>
                </a:cxn>
                <a:cxn ang="0">
                  <a:pos x="31" y="456"/>
                </a:cxn>
                <a:cxn ang="0">
                  <a:pos x="41" y="448"/>
                </a:cxn>
                <a:cxn ang="0">
                  <a:pos x="44" y="440"/>
                </a:cxn>
                <a:cxn ang="0">
                  <a:pos x="62" y="374"/>
                </a:cxn>
                <a:cxn ang="0">
                  <a:pos x="74" y="289"/>
                </a:cxn>
                <a:cxn ang="0">
                  <a:pos x="90" y="200"/>
                </a:cxn>
                <a:cxn ang="0">
                  <a:pos x="119" y="120"/>
                </a:cxn>
                <a:cxn ang="0">
                  <a:pos x="125" y="102"/>
                </a:cxn>
                <a:cxn ang="0">
                  <a:pos x="138" y="55"/>
                </a:cxn>
                <a:cxn ang="0">
                  <a:pos x="184" y="47"/>
                </a:cxn>
                <a:cxn ang="0">
                  <a:pos x="311" y="58"/>
                </a:cxn>
                <a:cxn ang="0">
                  <a:pos x="371" y="61"/>
                </a:cxn>
                <a:cxn ang="0">
                  <a:pos x="460" y="60"/>
                </a:cxn>
                <a:cxn ang="0">
                  <a:pos x="524" y="58"/>
                </a:cxn>
                <a:cxn ang="0">
                  <a:pos x="552" y="65"/>
                </a:cxn>
                <a:cxn ang="0">
                  <a:pos x="555" y="81"/>
                </a:cxn>
                <a:cxn ang="0">
                  <a:pos x="572" y="125"/>
                </a:cxn>
                <a:cxn ang="0">
                  <a:pos x="579" y="158"/>
                </a:cxn>
                <a:cxn ang="0">
                  <a:pos x="576" y="230"/>
                </a:cxn>
                <a:cxn ang="0">
                  <a:pos x="580" y="265"/>
                </a:cxn>
                <a:cxn ang="0">
                  <a:pos x="596" y="368"/>
                </a:cxn>
                <a:cxn ang="0">
                  <a:pos x="610" y="446"/>
                </a:cxn>
                <a:cxn ang="0">
                  <a:pos x="620" y="474"/>
                </a:cxn>
                <a:cxn ang="0">
                  <a:pos x="629" y="483"/>
                </a:cxn>
                <a:cxn ang="0">
                  <a:pos x="646" y="485"/>
                </a:cxn>
                <a:cxn ang="0">
                  <a:pos x="659" y="476"/>
                </a:cxn>
                <a:cxn ang="0">
                  <a:pos x="663" y="463"/>
                </a:cxn>
              </a:cxnLst>
              <a:rect l="0" t="0" r="r" b="b"/>
              <a:pathLst>
                <a:path w="663" h="486">
                  <a:moveTo>
                    <a:pt x="661" y="459"/>
                  </a:moveTo>
                  <a:lnTo>
                    <a:pt x="661" y="459"/>
                  </a:lnTo>
                  <a:lnTo>
                    <a:pt x="655" y="435"/>
                  </a:lnTo>
                  <a:lnTo>
                    <a:pt x="650" y="410"/>
                  </a:lnTo>
                  <a:lnTo>
                    <a:pt x="647" y="387"/>
                  </a:lnTo>
                  <a:lnTo>
                    <a:pt x="644" y="362"/>
                  </a:lnTo>
                  <a:lnTo>
                    <a:pt x="642" y="338"/>
                  </a:lnTo>
                  <a:lnTo>
                    <a:pt x="639" y="315"/>
                  </a:lnTo>
                  <a:lnTo>
                    <a:pt x="634" y="291"/>
                  </a:lnTo>
                  <a:lnTo>
                    <a:pt x="627" y="268"/>
                  </a:lnTo>
                  <a:lnTo>
                    <a:pt x="627" y="268"/>
                  </a:lnTo>
                  <a:lnTo>
                    <a:pt x="623" y="252"/>
                  </a:lnTo>
                  <a:lnTo>
                    <a:pt x="621" y="235"/>
                  </a:lnTo>
                  <a:lnTo>
                    <a:pt x="621" y="218"/>
                  </a:lnTo>
                  <a:lnTo>
                    <a:pt x="621" y="201"/>
                  </a:lnTo>
                  <a:lnTo>
                    <a:pt x="622" y="168"/>
                  </a:lnTo>
                  <a:lnTo>
                    <a:pt x="623" y="151"/>
                  </a:lnTo>
                  <a:lnTo>
                    <a:pt x="622" y="134"/>
                  </a:lnTo>
                  <a:lnTo>
                    <a:pt x="622" y="134"/>
                  </a:lnTo>
                  <a:lnTo>
                    <a:pt x="620" y="123"/>
                  </a:lnTo>
                  <a:lnTo>
                    <a:pt x="617" y="109"/>
                  </a:lnTo>
                  <a:lnTo>
                    <a:pt x="606" y="86"/>
                  </a:lnTo>
                  <a:lnTo>
                    <a:pt x="603" y="74"/>
                  </a:lnTo>
                  <a:lnTo>
                    <a:pt x="597" y="62"/>
                  </a:lnTo>
                  <a:lnTo>
                    <a:pt x="595" y="51"/>
                  </a:lnTo>
                  <a:lnTo>
                    <a:pt x="593" y="38"/>
                  </a:lnTo>
                  <a:lnTo>
                    <a:pt x="593" y="38"/>
                  </a:lnTo>
                  <a:lnTo>
                    <a:pt x="592" y="31"/>
                  </a:lnTo>
                  <a:lnTo>
                    <a:pt x="589" y="26"/>
                  </a:lnTo>
                  <a:lnTo>
                    <a:pt x="586" y="21"/>
                  </a:lnTo>
                  <a:lnTo>
                    <a:pt x="580" y="18"/>
                  </a:lnTo>
                  <a:lnTo>
                    <a:pt x="574" y="17"/>
                  </a:lnTo>
                  <a:lnTo>
                    <a:pt x="569" y="15"/>
                  </a:lnTo>
                  <a:lnTo>
                    <a:pt x="562" y="17"/>
                  </a:lnTo>
                  <a:lnTo>
                    <a:pt x="557" y="19"/>
                  </a:lnTo>
                  <a:lnTo>
                    <a:pt x="557" y="19"/>
                  </a:lnTo>
                  <a:lnTo>
                    <a:pt x="535" y="14"/>
                  </a:lnTo>
                  <a:lnTo>
                    <a:pt x="512" y="11"/>
                  </a:lnTo>
                  <a:lnTo>
                    <a:pt x="487" y="10"/>
                  </a:lnTo>
                  <a:lnTo>
                    <a:pt x="464" y="10"/>
                  </a:lnTo>
                  <a:lnTo>
                    <a:pt x="414" y="13"/>
                  </a:lnTo>
                  <a:lnTo>
                    <a:pt x="392" y="14"/>
                  </a:lnTo>
                  <a:lnTo>
                    <a:pt x="370" y="15"/>
                  </a:lnTo>
                  <a:lnTo>
                    <a:pt x="370" y="15"/>
                  </a:lnTo>
                  <a:lnTo>
                    <a:pt x="338" y="14"/>
                  </a:lnTo>
                  <a:lnTo>
                    <a:pt x="307" y="13"/>
                  </a:lnTo>
                  <a:lnTo>
                    <a:pt x="245" y="7"/>
                  </a:lnTo>
                  <a:lnTo>
                    <a:pt x="184" y="2"/>
                  </a:lnTo>
                  <a:lnTo>
                    <a:pt x="15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111" y="2"/>
                  </a:lnTo>
                  <a:lnTo>
                    <a:pt x="107" y="5"/>
                  </a:lnTo>
                  <a:lnTo>
                    <a:pt x="104" y="9"/>
                  </a:lnTo>
                  <a:lnTo>
                    <a:pt x="102" y="13"/>
                  </a:lnTo>
                  <a:lnTo>
                    <a:pt x="100" y="17"/>
                  </a:lnTo>
                  <a:lnTo>
                    <a:pt x="99" y="22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94" y="40"/>
                  </a:lnTo>
                  <a:lnTo>
                    <a:pt x="88" y="55"/>
                  </a:lnTo>
                  <a:lnTo>
                    <a:pt x="85" y="6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2" y="95"/>
                  </a:lnTo>
                  <a:lnTo>
                    <a:pt x="79" y="106"/>
                  </a:lnTo>
                  <a:lnTo>
                    <a:pt x="74" y="119"/>
                  </a:lnTo>
                  <a:lnTo>
                    <a:pt x="69" y="130"/>
                  </a:lnTo>
                  <a:lnTo>
                    <a:pt x="57" y="155"/>
                  </a:lnTo>
                  <a:lnTo>
                    <a:pt x="53" y="167"/>
                  </a:lnTo>
                  <a:lnTo>
                    <a:pt x="49" y="177"/>
                  </a:lnTo>
                  <a:lnTo>
                    <a:pt x="49" y="177"/>
                  </a:lnTo>
                  <a:lnTo>
                    <a:pt x="40" y="209"/>
                  </a:lnTo>
                  <a:lnTo>
                    <a:pt x="35" y="243"/>
                  </a:lnTo>
                  <a:lnTo>
                    <a:pt x="26" y="308"/>
                  </a:lnTo>
                  <a:lnTo>
                    <a:pt x="26" y="308"/>
                  </a:lnTo>
                  <a:lnTo>
                    <a:pt x="19" y="338"/>
                  </a:lnTo>
                  <a:lnTo>
                    <a:pt x="13" y="368"/>
                  </a:lnTo>
                  <a:lnTo>
                    <a:pt x="6" y="397"/>
                  </a:lnTo>
                  <a:lnTo>
                    <a:pt x="1" y="427"/>
                  </a:lnTo>
                  <a:lnTo>
                    <a:pt x="1" y="427"/>
                  </a:lnTo>
                  <a:lnTo>
                    <a:pt x="0" y="432"/>
                  </a:lnTo>
                  <a:lnTo>
                    <a:pt x="1" y="438"/>
                  </a:lnTo>
                  <a:lnTo>
                    <a:pt x="2" y="442"/>
                  </a:lnTo>
                  <a:lnTo>
                    <a:pt x="5" y="446"/>
                  </a:lnTo>
                  <a:lnTo>
                    <a:pt x="11" y="452"/>
                  </a:lnTo>
                  <a:lnTo>
                    <a:pt x="19" y="455"/>
                  </a:lnTo>
                  <a:lnTo>
                    <a:pt x="27" y="456"/>
                  </a:lnTo>
                  <a:lnTo>
                    <a:pt x="31" y="456"/>
                  </a:lnTo>
                  <a:lnTo>
                    <a:pt x="35" y="455"/>
                  </a:lnTo>
                  <a:lnTo>
                    <a:pt x="39" y="452"/>
                  </a:lnTo>
                  <a:lnTo>
                    <a:pt x="41" y="448"/>
                  </a:lnTo>
                  <a:lnTo>
                    <a:pt x="43" y="444"/>
                  </a:lnTo>
                  <a:lnTo>
                    <a:pt x="44" y="440"/>
                  </a:lnTo>
                  <a:lnTo>
                    <a:pt x="44" y="440"/>
                  </a:lnTo>
                  <a:lnTo>
                    <a:pt x="49" y="417"/>
                  </a:lnTo>
                  <a:lnTo>
                    <a:pt x="56" y="396"/>
                  </a:lnTo>
                  <a:lnTo>
                    <a:pt x="62" y="374"/>
                  </a:lnTo>
                  <a:lnTo>
                    <a:pt x="66" y="350"/>
                  </a:lnTo>
                  <a:lnTo>
                    <a:pt x="66" y="350"/>
                  </a:lnTo>
                  <a:lnTo>
                    <a:pt x="74" y="289"/>
                  </a:lnTo>
                  <a:lnTo>
                    <a:pt x="85" y="228"/>
                  </a:lnTo>
                  <a:lnTo>
                    <a:pt x="85" y="228"/>
                  </a:lnTo>
                  <a:lnTo>
                    <a:pt x="90" y="200"/>
                  </a:lnTo>
                  <a:lnTo>
                    <a:pt x="98" y="172"/>
                  </a:lnTo>
                  <a:lnTo>
                    <a:pt x="107" y="146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22" y="111"/>
                  </a:lnTo>
                  <a:lnTo>
                    <a:pt x="125" y="102"/>
                  </a:lnTo>
                  <a:lnTo>
                    <a:pt x="130" y="83"/>
                  </a:lnTo>
                  <a:lnTo>
                    <a:pt x="136" y="64"/>
                  </a:lnTo>
                  <a:lnTo>
                    <a:pt x="138" y="55"/>
                  </a:lnTo>
                  <a:lnTo>
                    <a:pt x="142" y="45"/>
                  </a:lnTo>
                  <a:lnTo>
                    <a:pt x="142" y="45"/>
                  </a:lnTo>
                  <a:lnTo>
                    <a:pt x="184" y="47"/>
                  </a:lnTo>
                  <a:lnTo>
                    <a:pt x="226" y="49"/>
                  </a:lnTo>
                  <a:lnTo>
                    <a:pt x="269" y="53"/>
                  </a:lnTo>
                  <a:lnTo>
                    <a:pt x="311" y="58"/>
                  </a:lnTo>
                  <a:lnTo>
                    <a:pt x="311" y="58"/>
                  </a:lnTo>
                  <a:lnTo>
                    <a:pt x="341" y="61"/>
                  </a:lnTo>
                  <a:lnTo>
                    <a:pt x="371" y="61"/>
                  </a:lnTo>
                  <a:lnTo>
                    <a:pt x="431" y="61"/>
                  </a:lnTo>
                  <a:lnTo>
                    <a:pt x="431" y="61"/>
                  </a:lnTo>
                  <a:lnTo>
                    <a:pt x="460" y="60"/>
                  </a:lnTo>
                  <a:lnTo>
                    <a:pt x="493" y="57"/>
                  </a:lnTo>
                  <a:lnTo>
                    <a:pt x="508" y="57"/>
                  </a:lnTo>
                  <a:lnTo>
                    <a:pt x="524" y="58"/>
                  </a:lnTo>
                  <a:lnTo>
                    <a:pt x="538" y="61"/>
                  </a:lnTo>
                  <a:lnTo>
                    <a:pt x="552" y="65"/>
                  </a:lnTo>
                  <a:lnTo>
                    <a:pt x="552" y="65"/>
                  </a:lnTo>
                  <a:lnTo>
                    <a:pt x="552" y="65"/>
                  </a:lnTo>
                  <a:lnTo>
                    <a:pt x="552" y="65"/>
                  </a:lnTo>
                  <a:lnTo>
                    <a:pt x="555" y="81"/>
                  </a:lnTo>
                  <a:lnTo>
                    <a:pt x="561" y="95"/>
                  </a:lnTo>
                  <a:lnTo>
                    <a:pt x="572" y="125"/>
                  </a:lnTo>
                  <a:lnTo>
                    <a:pt x="572" y="125"/>
                  </a:lnTo>
                  <a:lnTo>
                    <a:pt x="576" y="133"/>
                  </a:lnTo>
                  <a:lnTo>
                    <a:pt x="578" y="141"/>
                  </a:lnTo>
                  <a:lnTo>
                    <a:pt x="579" y="158"/>
                  </a:lnTo>
                  <a:lnTo>
                    <a:pt x="580" y="176"/>
                  </a:lnTo>
                  <a:lnTo>
                    <a:pt x="579" y="194"/>
                  </a:lnTo>
                  <a:lnTo>
                    <a:pt x="576" y="230"/>
                  </a:lnTo>
                  <a:lnTo>
                    <a:pt x="578" y="248"/>
                  </a:lnTo>
                  <a:lnTo>
                    <a:pt x="580" y="265"/>
                  </a:lnTo>
                  <a:lnTo>
                    <a:pt x="580" y="265"/>
                  </a:lnTo>
                  <a:lnTo>
                    <a:pt x="586" y="291"/>
                  </a:lnTo>
                  <a:lnTo>
                    <a:pt x="589" y="316"/>
                  </a:lnTo>
                  <a:lnTo>
                    <a:pt x="596" y="368"/>
                  </a:lnTo>
                  <a:lnTo>
                    <a:pt x="600" y="395"/>
                  </a:lnTo>
                  <a:lnTo>
                    <a:pt x="604" y="419"/>
                  </a:lnTo>
                  <a:lnTo>
                    <a:pt x="610" y="446"/>
                  </a:lnTo>
                  <a:lnTo>
                    <a:pt x="617" y="470"/>
                  </a:lnTo>
                  <a:lnTo>
                    <a:pt x="617" y="470"/>
                  </a:lnTo>
                  <a:lnTo>
                    <a:pt x="620" y="474"/>
                  </a:lnTo>
                  <a:lnTo>
                    <a:pt x="622" y="478"/>
                  </a:lnTo>
                  <a:lnTo>
                    <a:pt x="625" y="482"/>
                  </a:lnTo>
                  <a:lnTo>
                    <a:pt x="629" y="483"/>
                  </a:lnTo>
                  <a:lnTo>
                    <a:pt x="633" y="485"/>
                  </a:lnTo>
                  <a:lnTo>
                    <a:pt x="638" y="486"/>
                  </a:lnTo>
                  <a:lnTo>
                    <a:pt x="646" y="485"/>
                  </a:lnTo>
                  <a:lnTo>
                    <a:pt x="654" y="481"/>
                  </a:lnTo>
                  <a:lnTo>
                    <a:pt x="656" y="478"/>
                  </a:lnTo>
                  <a:lnTo>
                    <a:pt x="659" y="476"/>
                  </a:lnTo>
                  <a:lnTo>
                    <a:pt x="661" y="472"/>
                  </a:lnTo>
                  <a:lnTo>
                    <a:pt x="663" y="468"/>
                  </a:lnTo>
                  <a:lnTo>
                    <a:pt x="663" y="463"/>
                  </a:lnTo>
                  <a:lnTo>
                    <a:pt x="661" y="459"/>
                  </a:lnTo>
                  <a:lnTo>
                    <a:pt x="661" y="4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16" name="组合 415"/>
          <p:cNvGrpSpPr/>
          <p:nvPr/>
        </p:nvGrpSpPr>
        <p:grpSpPr>
          <a:xfrm>
            <a:off x="1875086" y="1106512"/>
            <a:ext cx="971551" cy="901701"/>
            <a:chOff x="3119438" y="984250"/>
            <a:chExt cx="728663" cy="676276"/>
          </a:xfrm>
          <a:solidFill>
            <a:schemeClr val="tx1"/>
          </a:solidFill>
        </p:grpSpPr>
        <p:sp>
          <p:nvSpPr>
            <p:cNvPr id="417" name="Freeform 463"/>
            <p:cNvSpPr>
              <a:spLocks/>
            </p:cNvSpPr>
            <p:nvPr/>
          </p:nvSpPr>
          <p:spPr bwMode="auto">
            <a:xfrm>
              <a:off x="3146426" y="1431925"/>
              <a:ext cx="17463" cy="2698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25" y="15"/>
                </a:cxn>
                <a:cxn ang="0">
                  <a:pos x="14" y="29"/>
                </a:cxn>
                <a:cxn ang="0">
                  <a:pos x="6" y="4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7" y="50"/>
                </a:cxn>
                <a:cxn ang="0">
                  <a:pos x="25" y="36"/>
                </a:cxn>
                <a:cxn ang="0">
                  <a:pos x="34" y="23"/>
                </a:cxn>
                <a:cxn ang="0">
                  <a:pos x="44" y="10"/>
                </a:cxn>
                <a:cxn ang="0">
                  <a:pos x="44" y="10"/>
                </a:cxn>
                <a:cxn ang="0">
                  <a:pos x="45" y="8"/>
                </a:cxn>
                <a:cxn ang="0">
                  <a:pos x="45" y="6"/>
                </a:cxn>
                <a:cxn ang="0">
                  <a:pos x="43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68">
                  <a:moveTo>
                    <a:pt x="35" y="2"/>
                  </a:moveTo>
                  <a:lnTo>
                    <a:pt x="35" y="2"/>
                  </a:lnTo>
                  <a:lnTo>
                    <a:pt x="25" y="15"/>
                  </a:lnTo>
                  <a:lnTo>
                    <a:pt x="14" y="29"/>
                  </a:lnTo>
                  <a:lnTo>
                    <a:pt x="6" y="45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6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7" y="50"/>
                  </a:lnTo>
                  <a:lnTo>
                    <a:pt x="25" y="36"/>
                  </a:lnTo>
                  <a:lnTo>
                    <a:pt x="34" y="23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8"/>
                  </a:lnTo>
                  <a:lnTo>
                    <a:pt x="45" y="6"/>
                  </a:lnTo>
                  <a:lnTo>
                    <a:pt x="43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8" name="Freeform 464"/>
            <p:cNvSpPr>
              <a:spLocks/>
            </p:cNvSpPr>
            <p:nvPr/>
          </p:nvSpPr>
          <p:spPr bwMode="auto">
            <a:xfrm>
              <a:off x="3162301" y="1450975"/>
              <a:ext cx="23813" cy="3333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2" y="21"/>
                </a:cxn>
                <a:cxn ang="0">
                  <a:pos x="20" y="39"/>
                </a:cxn>
                <a:cxn ang="0">
                  <a:pos x="9" y="59"/>
                </a:cxn>
                <a:cxn ang="0">
                  <a:pos x="3" y="7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2" y="87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5"/>
                </a:cxn>
                <a:cxn ang="0">
                  <a:pos x="11" y="83"/>
                </a:cxn>
                <a:cxn ang="0">
                  <a:pos x="11" y="83"/>
                </a:cxn>
                <a:cxn ang="0">
                  <a:pos x="15" y="73"/>
                </a:cxn>
                <a:cxn ang="0">
                  <a:pos x="19" y="63"/>
                </a:cxn>
                <a:cxn ang="0">
                  <a:pos x="31" y="45"/>
                </a:cxn>
                <a:cxn ang="0">
                  <a:pos x="43" y="2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7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4" y="2"/>
                </a:cxn>
                <a:cxn ang="0">
                  <a:pos x="51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7">
                  <a:moveTo>
                    <a:pt x="47" y="3"/>
                  </a:moveTo>
                  <a:lnTo>
                    <a:pt x="47" y="3"/>
                  </a:lnTo>
                  <a:lnTo>
                    <a:pt x="32" y="21"/>
                  </a:lnTo>
                  <a:lnTo>
                    <a:pt x="20" y="39"/>
                  </a:lnTo>
                  <a:lnTo>
                    <a:pt x="9" y="59"/>
                  </a:lnTo>
                  <a:lnTo>
                    <a:pt x="3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2" y="87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5" y="73"/>
                  </a:lnTo>
                  <a:lnTo>
                    <a:pt x="19" y="63"/>
                  </a:lnTo>
                  <a:lnTo>
                    <a:pt x="31" y="45"/>
                  </a:lnTo>
                  <a:lnTo>
                    <a:pt x="43" y="2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4" y="2"/>
                  </a:lnTo>
                  <a:lnTo>
                    <a:pt x="51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9" name="Freeform 465"/>
            <p:cNvSpPr>
              <a:spLocks/>
            </p:cNvSpPr>
            <p:nvPr/>
          </p:nvSpPr>
          <p:spPr bwMode="auto">
            <a:xfrm>
              <a:off x="3192463" y="1466850"/>
              <a:ext cx="22225" cy="31750"/>
            </a:xfrm>
            <a:custGeom>
              <a:avLst/>
              <a:gdLst/>
              <a:ahLst/>
              <a:cxnLst>
                <a:cxn ang="0">
                  <a:pos x="42" y="5"/>
                </a:cxn>
                <a:cxn ang="0">
                  <a:pos x="42" y="5"/>
                </a:cxn>
                <a:cxn ang="0">
                  <a:pos x="40" y="14"/>
                </a:cxn>
                <a:cxn ang="0">
                  <a:pos x="36" y="22"/>
                </a:cxn>
                <a:cxn ang="0">
                  <a:pos x="30" y="30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20" y="46"/>
                </a:cxn>
                <a:cxn ang="0">
                  <a:pos x="13" y="55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2" y="77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10" y="79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25" y="58"/>
                </a:cxn>
                <a:cxn ang="0">
                  <a:pos x="38" y="37"/>
                </a:cxn>
                <a:cxn ang="0">
                  <a:pos x="38" y="37"/>
                </a:cxn>
                <a:cxn ang="0">
                  <a:pos x="48" y="22"/>
                </a:cxn>
                <a:cxn ang="0">
                  <a:pos x="51" y="14"/>
                </a:cxn>
                <a:cxn ang="0">
                  <a:pos x="54" y="5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2" y="5"/>
                </a:cxn>
                <a:cxn ang="0">
                  <a:pos x="42" y="5"/>
                </a:cxn>
              </a:cxnLst>
              <a:rect l="0" t="0" r="r" b="b"/>
              <a:pathLst>
                <a:path w="54" h="80">
                  <a:moveTo>
                    <a:pt x="42" y="5"/>
                  </a:moveTo>
                  <a:lnTo>
                    <a:pt x="42" y="5"/>
                  </a:lnTo>
                  <a:lnTo>
                    <a:pt x="40" y="14"/>
                  </a:lnTo>
                  <a:lnTo>
                    <a:pt x="36" y="22"/>
                  </a:lnTo>
                  <a:lnTo>
                    <a:pt x="30" y="30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0" y="46"/>
                  </a:lnTo>
                  <a:lnTo>
                    <a:pt x="13" y="55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2" y="77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10" y="79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25" y="58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8" y="22"/>
                  </a:lnTo>
                  <a:lnTo>
                    <a:pt x="51" y="1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2" y="5"/>
                  </a:lnTo>
                  <a:lnTo>
                    <a:pt x="4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0" name="Freeform 466"/>
            <p:cNvSpPr>
              <a:spLocks/>
            </p:cNvSpPr>
            <p:nvPr/>
          </p:nvSpPr>
          <p:spPr bwMode="auto">
            <a:xfrm>
              <a:off x="3228976" y="1474788"/>
              <a:ext cx="14288" cy="2540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4" y="10"/>
                </a:cxn>
                <a:cxn ang="0">
                  <a:pos x="20" y="17"/>
                </a:cxn>
                <a:cxn ang="0">
                  <a:pos x="16" y="23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9" y="35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4" y="48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1" y="60"/>
                </a:cxn>
                <a:cxn ang="0">
                  <a:pos x="4" y="62"/>
                </a:cxn>
                <a:cxn ang="0">
                  <a:pos x="5" y="64"/>
                </a:cxn>
                <a:cxn ang="0">
                  <a:pos x="8" y="64"/>
                </a:cxn>
                <a:cxn ang="0">
                  <a:pos x="9" y="62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6" y="47"/>
                </a:cxn>
                <a:cxn ang="0">
                  <a:pos x="18" y="43"/>
                </a:cxn>
                <a:cxn ang="0">
                  <a:pos x="22" y="36"/>
                </a:cxn>
                <a:cxn ang="0">
                  <a:pos x="22" y="36"/>
                </a:cxn>
                <a:cxn ang="0">
                  <a:pos x="26" y="28"/>
                </a:cxn>
                <a:cxn ang="0">
                  <a:pos x="30" y="21"/>
                </a:cxn>
                <a:cxn ang="0">
                  <a:pos x="34" y="1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38" h="64">
                  <a:moveTo>
                    <a:pt x="27" y="4"/>
                  </a:moveTo>
                  <a:lnTo>
                    <a:pt x="27" y="4"/>
                  </a:lnTo>
                  <a:lnTo>
                    <a:pt x="24" y="10"/>
                  </a:lnTo>
                  <a:lnTo>
                    <a:pt x="20" y="17"/>
                  </a:lnTo>
                  <a:lnTo>
                    <a:pt x="16" y="23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9" y="3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4" y="48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4" y="62"/>
                  </a:lnTo>
                  <a:lnTo>
                    <a:pt x="5" y="64"/>
                  </a:lnTo>
                  <a:lnTo>
                    <a:pt x="8" y="64"/>
                  </a:lnTo>
                  <a:lnTo>
                    <a:pt x="9" y="62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6" y="47"/>
                  </a:lnTo>
                  <a:lnTo>
                    <a:pt x="18" y="43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28"/>
                  </a:lnTo>
                  <a:lnTo>
                    <a:pt x="30" y="21"/>
                  </a:lnTo>
                  <a:lnTo>
                    <a:pt x="34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1" name="Freeform 467"/>
            <p:cNvSpPr>
              <a:spLocks/>
            </p:cNvSpPr>
            <p:nvPr/>
          </p:nvSpPr>
          <p:spPr bwMode="auto">
            <a:xfrm>
              <a:off x="3262313" y="1473200"/>
              <a:ext cx="19050" cy="301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0" y="20"/>
                </a:cxn>
                <a:cxn ang="0">
                  <a:pos x="19" y="36"/>
                </a:cxn>
                <a:cxn ang="0">
                  <a:pos x="10" y="51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2" y="76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10" y="74"/>
                </a:cxn>
                <a:cxn ang="0">
                  <a:pos x="10" y="74"/>
                </a:cxn>
                <a:cxn ang="0">
                  <a:pos x="19" y="58"/>
                </a:cxn>
                <a:cxn ang="0">
                  <a:pos x="30" y="42"/>
                </a:cxn>
                <a:cxn ang="0">
                  <a:pos x="39" y="25"/>
                </a:cxn>
                <a:cxn ang="0">
                  <a:pos x="48" y="10"/>
                </a:cxn>
                <a:cxn ang="0">
                  <a:pos x="48" y="10"/>
                </a:cxn>
                <a:cxn ang="0">
                  <a:pos x="49" y="7"/>
                </a:cxn>
                <a:cxn ang="0">
                  <a:pos x="49" y="4"/>
                </a:cxn>
                <a:cxn ang="0">
                  <a:pos x="45" y="2"/>
                </a:cxn>
                <a:cxn ang="0">
                  <a:pos x="42" y="0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9" h="78">
                  <a:moveTo>
                    <a:pt x="39" y="4"/>
                  </a:moveTo>
                  <a:lnTo>
                    <a:pt x="39" y="4"/>
                  </a:lnTo>
                  <a:lnTo>
                    <a:pt x="30" y="20"/>
                  </a:lnTo>
                  <a:lnTo>
                    <a:pt x="19" y="36"/>
                  </a:lnTo>
                  <a:lnTo>
                    <a:pt x="10" y="51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9" y="58"/>
                  </a:lnTo>
                  <a:lnTo>
                    <a:pt x="30" y="42"/>
                  </a:lnTo>
                  <a:lnTo>
                    <a:pt x="39" y="2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9" y="7"/>
                  </a:lnTo>
                  <a:lnTo>
                    <a:pt x="49" y="4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2" name="Freeform 468"/>
            <p:cNvSpPr>
              <a:spLocks/>
            </p:cNvSpPr>
            <p:nvPr/>
          </p:nvSpPr>
          <p:spPr bwMode="auto">
            <a:xfrm>
              <a:off x="3298826" y="1471613"/>
              <a:ext cx="15875" cy="23813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25" y="17"/>
                </a:cxn>
                <a:cxn ang="0">
                  <a:pos x="17" y="28"/>
                </a:cxn>
                <a:cxn ang="0">
                  <a:pos x="8" y="4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0" y="57"/>
                </a:cxn>
                <a:cxn ang="0">
                  <a:pos x="3" y="60"/>
                </a:cxn>
                <a:cxn ang="0">
                  <a:pos x="7" y="61"/>
                </a:cxn>
                <a:cxn ang="0">
                  <a:pos x="9" y="60"/>
                </a:cxn>
                <a:cxn ang="0">
                  <a:pos x="11" y="58"/>
                </a:cxn>
                <a:cxn ang="0">
                  <a:pos x="11" y="58"/>
                </a:cxn>
                <a:cxn ang="0">
                  <a:pos x="19" y="45"/>
                </a:cxn>
                <a:cxn ang="0">
                  <a:pos x="26" y="34"/>
                </a:cxn>
                <a:cxn ang="0">
                  <a:pos x="34" y="22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2" y="6"/>
                </a:cxn>
                <a:cxn ang="0">
                  <a:pos x="41" y="3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2" h="61">
                  <a:moveTo>
                    <a:pt x="32" y="3"/>
                  </a:moveTo>
                  <a:lnTo>
                    <a:pt x="32" y="3"/>
                  </a:lnTo>
                  <a:lnTo>
                    <a:pt x="25" y="17"/>
                  </a:lnTo>
                  <a:lnTo>
                    <a:pt x="17" y="28"/>
                  </a:lnTo>
                  <a:lnTo>
                    <a:pt x="8" y="4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3" y="60"/>
                  </a:lnTo>
                  <a:lnTo>
                    <a:pt x="7" y="61"/>
                  </a:lnTo>
                  <a:lnTo>
                    <a:pt x="9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9" y="45"/>
                  </a:lnTo>
                  <a:lnTo>
                    <a:pt x="26" y="34"/>
                  </a:lnTo>
                  <a:lnTo>
                    <a:pt x="34" y="22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6"/>
                  </a:lnTo>
                  <a:lnTo>
                    <a:pt x="41" y="3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3" name="Freeform 469"/>
            <p:cNvSpPr>
              <a:spLocks/>
            </p:cNvSpPr>
            <p:nvPr/>
          </p:nvSpPr>
          <p:spPr bwMode="auto">
            <a:xfrm>
              <a:off x="3333751" y="1468438"/>
              <a:ext cx="12700" cy="238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0"/>
                </a:cxn>
                <a:cxn ang="0">
                  <a:pos x="17" y="16"/>
                </a:cxn>
                <a:cxn ang="0">
                  <a:pos x="14" y="21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8" y="39"/>
                </a:cxn>
                <a:cxn ang="0">
                  <a:pos x="5" y="4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0" y="52"/>
                </a:cxn>
                <a:cxn ang="0">
                  <a:pos x="0" y="55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3" y="54"/>
                </a:cxn>
                <a:cxn ang="0">
                  <a:pos x="17" y="48"/>
                </a:cxn>
                <a:cxn ang="0">
                  <a:pos x="21" y="35"/>
                </a:cxn>
                <a:cxn ang="0">
                  <a:pos x="21" y="35"/>
                </a:cxn>
                <a:cxn ang="0">
                  <a:pos x="23" y="27"/>
                </a:cxn>
                <a:cxn ang="0">
                  <a:pos x="27" y="21"/>
                </a:cxn>
                <a:cxn ang="0">
                  <a:pos x="31" y="13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0">
                  <a:moveTo>
                    <a:pt x="22" y="5"/>
                  </a:moveTo>
                  <a:lnTo>
                    <a:pt x="22" y="5"/>
                  </a:lnTo>
                  <a:lnTo>
                    <a:pt x="21" y="10"/>
                  </a:lnTo>
                  <a:lnTo>
                    <a:pt x="17" y="16"/>
                  </a:lnTo>
                  <a:lnTo>
                    <a:pt x="14" y="21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39"/>
                  </a:lnTo>
                  <a:lnTo>
                    <a:pt x="5" y="4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3" y="54"/>
                  </a:lnTo>
                  <a:lnTo>
                    <a:pt x="17" y="48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3" y="27"/>
                  </a:lnTo>
                  <a:lnTo>
                    <a:pt x="27" y="21"/>
                  </a:lnTo>
                  <a:lnTo>
                    <a:pt x="31" y="1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4" name="Freeform 470"/>
            <p:cNvSpPr>
              <a:spLocks/>
            </p:cNvSpPr>
            <p:nvPr/>
          </p:nvSpPr>
          <p:spPr bwMode="auto">
            <a:xfrm>
              <a:off x="3589338" y="1428750"/>
              <a:ext cx="19050" cy="22225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1"/>
                </a:cxn>
                <a:cxn ang="0">
                  <a:pos x="0" y="52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8" y="56"/>
                </a:cxn>
                <a:cxn ang="0">
                  <a:pos x="9" y="56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47" y="6"/>
                </a:cxn>
                <a:cxn ang="0">
                  <a:pos x="46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7" h="56">
                  <a:moveTo>
                    <a:pt x="35" y="2"/>
                  </a:moveTo>
                  <a:lnTo>
                    <a:pt x="35" y="2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8" y="56"/>
                  </a:lnTo>
                  <a:lnTo>
                    <a:pt x="9" y="56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7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5" name="Freeform 471"/>
            <p:cNvSpPr>
              <a:spLocks/>
            </p:cNvSpPr>
            <p:nvPr/>
          </p:nvSpPr>
          <p:spPr bwMode="auto">
            <a:xfrm>
              <a:off x="3606801" y="1447800"/>
              <a:ext cx="22225" cy="30163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3" y="17"/>
                </a:cxn>
                <a:cxn ang="0">
                  <a:pos x="21" y="33"/>
                </a:cxn>
                <a:cxn ang="0">
                  <a:pos x="11" y="5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3" y="76"/>
                </a:cxn>
                <a:cxn ang="0">
                  <a:pos x="7" y="76"/>
                </a:cxn>
                <a:cxn ang="0">
                  <a:pos x="8" y="75"/>
                </a:cxn>
                <a:cxn ang="0">
                  <a:pos x="11" y="74"/>
                </a:cxn>
                <a:cxn ang="0">
                  <a:pos x="11" y="74"/>
                </a:cxn>
                <a:cxn ang="0">
                  <a:pos x="20" y="57"/>
                </a:cxn>
                <a:cxn ang="0">
                  <a:pos x="30" y="40"/>
                </a:cxn>
                <a:cxn ang="0">
                  <a:pos x="42" y="25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7" y="8"/>
                </a:cxn>
                <a:cxn ang="0">
                  <a:pos x="57" y="6"/>
                </a:cxn>
                <a:cxn ang="0">
                  <a:pos x="55" y="2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7" h="76">
                  <a:moveTo>
                    <a:pt x="47" y="2"/>
                  </a:moveTo>
                  <a:lnTo>
                    <a:pt x="47" y="2"/>
                  </a:lnTo>
                  <a:lnTo>
                    <a:pt x="33" y="17"/>
                  </a:lnTo>
                  <a:lnTo>
                    <a:pt x="21" y="33"/>
                  </a:lnTo>
                  <a:lnTo>
                    <a:pt x="11" y="5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3" y="76"/>
                  </a:lnTo>
                  <a:lnTo>
                    <a:pt x="7" y="76"/>
                  </a:lnTo>
                  <a:lnTo>
                    <a:pt x="8" y="75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20" y="57"/>
                  </a:lnTo>
                  <a:lnTo>
                    <a:pt x="30" y="40"/>
                  </a:lnTo>
                  <a:lnTo>
                    <a:pt x="42" y="25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7" y="8"/>
                  </a:lnTo>
                  <a:lnTo>
                    <a:pt x="57" y="6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6" name="Freeform 472"/>
            <p:cNvSpPr>
              <a:spLocks/>
            </p:cNvSpPr>
            <p:nvPr/>
          </p:nvSpPr>
          <p:spPr bwMode="auto">
            <a:xfrm>
              <a:off x="3629026" y="1465263"/>
              <a:ext cx="23813" cy="3175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22" y="37"/>
                </a:cxn>
                <a:cxn ang="0">
                  <a:pos x="11" y="54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9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0" y="59"/>
                </a:cxn>
                <a:cxn ang="0">
                  <a:pos x="32" y="42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7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4" y="1"/>
                </a:cxn>
                <a:cxn ang="0">
                  <a:pos x="51" y="0"/>
                </a:cxn>
                <a:cxn ang="0">
                  <a:pos x="48" y="1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0">
                  <a:moveTo>
                    <a:pt x="47" y="3"/>
                  </a:moveTo>
                  <a:lnTo>
                    <a:pt x="47" y="3"/>
                  </a:lnTo>
                  <a:lnTo>
                    <a:pt x="22" y="37"/>
                  </a:lnTo>
                  <a:lnTo>
                    <a:pt x="11" y="54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0" y="59"/>
                  </a:lnTo>
                  <a:lnTo>
                    <a:pt x="32" y="42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4" y="1"/>
                  </a:lnTo>
                  <a:lnTo>
                    <a:pt x="51" y="0"/>
                  </a:lnTo>
                  <a:lnTo>
                    <a:pt x="48" y="1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7" name="Freeform 473"/>
            <p:cNvSpPr>
              <a:spLocks/>
            </p:cNvSpPr>
            <p:nvPr/>
          </p:nvSpPr>
          <p:spPr bwMode="auto">
            <a:xfrm>
              <a:off x="3656013" y="1474788"/>
              <a:ext cx="20638" cy="28575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30" y="17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15" y="38"/>
                </a:cxn>
                <a:cxn ang="0">
                  <a:pos x="10" y="47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3" y="72"/>
                </a:cxn>
                <a:cxn ang="0">
                  <a:pos x="7" y="72"/>
                </a:cxn>
                <a:cxn ang="0">
                  <a:pos x="9" y="72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20" y="53"/>
                </a:cxn>
                <a:cxn ang="0">
                  <a:pos x="30" y="36"/>
                </a:cxn>
                <a:cxn ang="0">
                  <a:pos x="30" y="36"/>
                </a:cxn>
                <a:cxn ang="0">
                  <a:pos x="40" y="23"/>
                </a:cxn>
                <a:cxn ang="0">
                  <a:pos x="44" y="16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49" y="7"/>
                </a:cxn>
                <a:cxn ang="0">
                  <a:pos x="49" y="4"/>
                </a:cxn>
                <a:cxn ang="0">
                  <a:pos x="47" y="2"/>
                </a:cxn>
                <a:cxn ang="0">
                  <a:pos x="43" y="0"/>
                </a:cxn>
                <a:cxn ang="0">
                  <a:pos x="40" y="2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49" h="72">
                  <a:moveTo>
                    <a:pt x="39" y="3"/>
                  </a:moveTo>
                  <a:lnTo>
                    <a:pt x="39" y="3"/>
                  </a:lnTo>
                  <a:lnTo>
                    <a:pt x="30" y="17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8"/>
                  </a:lnTo>
                  <a:lnTo>
                    <a:pt x="10" y="47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7" y="72"/>
                  </a:lnTo>
                  <a:lnTo>
                    <a:pt x="9" y="72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20" y="53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40" y="23"/>
                  </a:lnTo>
                  <a:lnTo>
                    <a:pt x="44" y="16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9" y="7"/>
                  </a:lnTo>
                  <a:lnTo>
                    <a:pt x="49" y="4"/>
                  </a:lnTo>
                  <a:lnTo>
                    <a:pt x="47" y="2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8" name="Freeform 474"/>
            <p:cNvSpPr>
              <a:spLocks/>
            </p:cNvSpPr>
            <p:nvPr/>
          </p:nvSpPr>
          <p:spPr bwMode="auto">
            <a:xfrm>
              <a:off x="3692526" y="1479550"/>
              <a:ext cx="22225" cy="26988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8" y="1"/>
                </a:cxn>
                <a:cxn ang="0">
                  <a:pos x="42" y="9"/>
                </a:cxn>
                <a:cxn ang="0">
                  <a:pos x="38" y="16"/>
                </a:cxn>
                <a:cxn ang="0">
                  <a:pos x="33" y="24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13" y="45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9" y="68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4" y="51"/>
                </a:cxn>
                <a:cxn ang="0">
                  <a:pos x="37" y="37"/>
                </a:cxn>
                <a:cxn ang="0">
                  <a:pos x="37" y="37"/>
                </a:cxn>
                <a:cxn ang="0">
                  <a:pos x="42" y="30"/>
                </a:cxn>
                <a:cxn ang="0">
                  <a:pos x="47" y="24"/>
                </a:cxn>
                <a:cxn ang="0">
                  <a:pos x="51" y="16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8" y="8"/>
                </a:cxn>
                <a:cxn ang="0">
                  <a:pos x="58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8" y="1"/>
                </a:cxn>
                <a:cxn ang="0">
                  <a:pos x="48" y="1"/>
                </a:cxn>
              </a:cxnLst>
              <a:rect l="0" t="0" r="r" b="b"/>
              <a:pathLst>
                <a:path w="58" h="68">
                  <a:moveTo>
                    <a:pt x="48" y="1"/>
                  </a:moveTo>
                  <a:lnTo>
                    <a:pt x="48" y="1"/>
                  </a:lnTo>
                  <a:lnTo>
                    <a:pt x="42" y="9"/>
                  </a:lnTo>
                  <a:lnTo>
                    <a:pt x="38" y="16"/>
                  </a:lnTo>
                  <a:lnTo>
                    <a:pt x="33" y="24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13" y="4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4" y="5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2" y="30"/>
                  </a:lnTo>
                  <a:lnTo>
                    <a:pt x="47" y="24"/>
                  </a:lnTo>
                  <a:lnTo>
                    <a:pt x="51" y="16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8" y="8"/>
                  </a:lnTo>
                  <a:lnTo>
                    <a:pt x="58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9" name="Freeform 475"/>
            <p:cNvSpPr>
              <a:spLocks/>
            </p:cNvSpPr>
            <p:nvPr/>
          </p:nvSpPr>
          <p:spPr bwMode="auto">
            <a:xfrm>
              <a:off x="3725863" y="1477963"/>
              <a:ext cx="17463" cy="25400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26" y="15"/>
                </a:cxn>
                <a:cxn ang="0">
                  <a:pos x="17" y="28"/>
                </a:cxn>
                <a:cxn ang="0">
                  <a:pos x="9" y="42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4" y="64"/>
                </a:cxn>
                <a:cxn ang="0">
                  <a:pos x="8" y="66"/>
                </a:cxn>
                <a:cxn ang="0">
                  <a:pos x="9" y="64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8" y="49"/>
                </a:cxn>
                <a:cxn ang="0">
                  <a:pos x="26" y="34"/>
                </a:cxn>
                <a:cxn ang="0">
                  <a:pos x="34" y="22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6" y="8"/>
                </a:cxn>
                <a:cxn ang="0">
                  <a:pos x="46" y="5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6">
                  <a:moveTo>
                    <a:pt x="36" y="2"/>
                  </a:moveTo>
                  <a:lnTo>
                    <a:pt x="36" y="2"/>
                  </a:lnTo>
                  <a:lnTo>
                    <a:pt x="26" y="15"/>
                  </a:lnTo>
                  <a:lnTo>
                    <a:pt x="17" y="28"/>
                  </a:lnTo>
                  <a:lnTo>
                    <a:pt x="9" y="42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4" y="64"/>
                  </a:lnTo>
                  <a:lnTo>
                    <a:pt x="8" y="66"/>
                  </a:lnTo>
                  <a:lnTo>
                    <a:pt x="9" y="64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8" y="49"/>
                  </a:lnTo>
                  <a:lnTo>
                    <a:pt x="26" y="34"/>
                  </a:lnTo>
                  <a:lnTo>
                    <a:pt x="34" y="22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6" y="8"/>
                  </a:lnTo>
                  <a:lnTo>
                    <a:pt x="46" y="5"/>
                  </a:lnTo>
                  <a:lnTo>
                    <a:pt x="44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0" name="Freeform 476"/>
            <p:cNvSpPr>
              <a:spLocks/>
            </p:cNvSpPr>
            <p:nvPr/>
          </p:nvSpPr>
          <p:spPr bwMode="auto">
            <a:xfrm>
              <a:off x="3767138" y="1474788"/>
              <a:ext cx="12700" cy="22225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3" y="27"/>
                </a:cxn>
                <a:cxn ang="0">
                  <a:pos x="8" y="38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7"/>
                </a:cxn>
                <a:cxn ang="0">
                  <a:pos x="7" y="58"/>
                </a:cxn>
                <a:cxn ang="0">
                  <a:pos x="9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7" y="44"/>
                </a:cxn>
                <a:cxn ang="0">
                  <a:pos x="24" y="33"/>
                </a:cxn>
                <a:cxn ang="0">
                  <a:pos x="33" y="10"/>
                </a:cxn>
                <a:cxn ang="0">
                  <a:pos x="33" y="10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2" y="2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5" y="2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58">
                  <a:moveTo>
                    <a:pt x="24" y="3"/>
                  </a:moveTo>
                  <a:lnTo>
                    <a:pt x="24" y="3"/>
                  </a:lnTo>
                  <a:lnTo>
                    <a:pt x="13" y="27"/>
                  </a:lnTo>
                  <a:lnTo>
                    <a:pt x="8" y="3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7"/>
                  </a:lnTo>
                  <a:lnTo>
                    <a:pt x="7" y="58"/>
                  </a:lnTo>
                  <a:lnTo>
                    <a:pt x="9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7" y="44"/>
                  </a:lnTo>
                  <a:lnTo>
                    <a:pt x="24" y="33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1" name="Freeform 477"/>
            <p:cNvSpPr>
              <a:spLocks/>
            </p:cNvSpPr>
            <p:nvPr/>
          </p:nvSpPr>
          <p:spPr bwMode="auto">
            <a:xfrm>
              <a:off x="3354388" y="1589088"/>
              <a:ext cx="44450" cy="55563"/>
            </a:xfrm>
            <a:custGeom>
              <a:avLst/>
              <a:gdLst/>
              <a:ahLst/>
              <a:cxnLst>
                <a:cxn ang="0">
                  <a:pos x="99" y="3"/>
                </a:cxn>
                <a:cxn ang="0">
                  <a:pos x="99" y="3"/>
                </a:cxn>
                <a:cxn ang="0">
                  <a:pos x="71" y="29"/>
                </a:cxn>
                <a:cxn ang="0">
                  <a:pos x="58" y="44"/>
                </a:cxn>
                <a:cxn ang="0">
                  <a:pos x="47" y="58"/>
                </a:cxn>
                <a:cxn ang="0">
                  <a:pos x="47" y="58"/>
                </a:cxn>
                <a:cxn ang="0">
                  <a:pos x="34" y="76"/>
                </a:cxn>
                <a:cxn ang="0">
                  <a:pos x="22" y="95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2" y="140"/>
                </a:cxn>
                <a:cxn ang="0">
                  <a:pos x="6" y="142"/>
                </a:cxn>
                <a:cxn ang="0">
                  <a:pos x="7" y="140"/>
                </a:cxn>
                <a:cxn ang="0">
                  <a:pos x="10" y="139"/>
                </a:cxn>
                <a:cxn ang="0">
                  <a:pos x="10" y="139"/>
                </a:cxn>
                <a:cxn ang="0">
                  <a:pos x="27" y="108"/>
                </a:cxn>
                <a:cxn ang="0">
                  <a:pos x="36" y="92"/>
                </a:cxn>
                <a:cxn ang="0">
                  <a:pos x="47" y="78"/>
                </a:cxn>
                <a:cxn ang="0">
                  <a:pos x="47" y="78"/>
                </a:cxn>
                <a:cxn ang="0">
                  <a:pos x="61" y="59"/>
                </a:cxn>
                <a:cxn ang="0">
                  <a:pos x="75" y="42"/>
                </a:cxn>
                <a:cxn ang="0">
                  <a:pos x="108" y="11"/>
                </a:cxn>
                <a:cxn ang="0">
                  <a:pos x="108" y="11"/>
                </a:cxn>
                <a:cxn ang="0">
                  <a:pos x="109" y="8"/>
                </a:cxn>
                <a:cxn ang="0">
                  <a:pos x="109" y="7"/>
                </a:cxn>
                <a:cxn ang="0">
                  <a:pos x="108" y="3"/>
                </a:cxn>
                <a:cxn ang="0">
                  <a:pos x="104" y="0"/>
                </a:cxn>
                <a:cxn ang="0">
                  <a:pos x="102" y="2"/>
                </a:cxn>
                <a:cxn ang="0">
                  <a:pos x="99" y="3"/>
                </a:cxn>
                <a:cxn ang="0">
                  <a:pos x="99" y="3"/>
                </a:cxn>
              </a:cxnLst>
              <a:rect l="0" t="0" r="r" b="b"/>
              <a:pathLst>
                <a:path w="109" h="142">
                  <a:moveTo>
                    <a:pt x="99" y="3"/>
                  </a:moveTo>
                  <a:lnTo>
                    <a:pt x="99" y="3"/>
                  </a:lnTo>
                  <a:lnTo>
                    <a:pt x="71" y="29"/>
                  </a:lnTo>
                  <a:lnTo>
                    <a:pt x="58" y="44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34" y="76"/>
                  </a:lnTo>
                  <a:lnTo>
                    <a:pt x="22" y="9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2" y="140"/>
                  </a:lnTo>
                  <a:lnTo>
                    <a:pt x="6" y="142"/>
                  </a:lnTo>
                  <a:lnTo>
                    <a:pt x="7" y="140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27" y="108"/>
                  </a:lnTo>
                  <a:lnTo>
                    <a:pt x="36" y="92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61" y="59"/>
                  </a:lnTo>
                  <a:lnTo>
                    <a:pt x="75" y="42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09" y="8"/>
                  </a:lnTo>
                  <a:lnTo>
                    <a:pt x="109" y="7"/>
                  </a:lnTo>
                  <a:lnTo>
                    <a:pt x="108" y="3"/>
                  </a:lnTo>
                  <a:lnTo>
                    <a:pt x="104" y="0"/>
                  </a:lnTo>
                  <a:lnTo>
                    <a:pt x="102" y="2"/>
                  </a:lnTo>
                  <a:lnTo>
                    <a:pt x="99" y="3"/>
                  </a:lnTo>
                  <a:lnTo>
                    <a:pt x="9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2" name="Freeform 478"/>
            <p:cNvSpPr>
              <a:spLocks/>
            </p:cNvSpPr>
            <p:nvPr/>
          </p:nvSpPr>
          <p:spPr bwMode="auto">
            <a:xfrm>
              <a:off x="3382963" y="1584325"/>
              <a:ext cx="50800" cy="63500"/>
            </a:xfrm>
            <a:custGeom>
              <a:avLst/>
              <a:gdLst/>
              <a:ahLst/>
              <a:cxnLst>
                <a:cxn ang="0">
                  <a:pos x="120" y="3"/>
                </a:cxn>
                <a:cxn ang="0">
                  <a:pos x="120" y="3"/>
                </a:cxn>
                <a:cxn ang="0">
                  <a:pos x="88" y="43"/>
                </a:cxn>
                <a:cxn ang="0">
                  <a:pos x="58" y="82"/>
                </a:cxn>
                <a:cxn ang="0">
                  <a:pos x="58" y="82"/>
                </a:cxn>
                <a:cxn ang="0">
                  <a:pos x="44" y="101"/>
                </a:cxn>
                <a:cxn ang="0">
                  <a:pos x="29" y="119"/>
                </a:cxn>
                <a:cxn ang="0">
                  <a:pos x="15" y="136"/>
                </a:cxn>
                <a:cxn ang="0">
                  <a:pos x="0" y="154"/>
                </a:cxn>
                <a:cxn ang="0">
                  <a:pos x="0" y="154"/>
                </a:cxn>
                <a:cxn ang="0">
                  <a:pos x="0" y="157"/>
                </a:cxn>
                <a:cxn ang="0">
                  <a:pos x="0" y="160"/>
                </a:cxn>
                <a:cxn ang="0">
                  <a:pos x="2" y="161"/>
                </a:cxn>
                <a:cxn ang="0">
                  <a:pos x="3" y="162"/>
                </a:cxn>
                <a:cxn ang="0">
                  <a:pos x="7" y="163"/>
                </a:cxn>
                <a:cxn ang="0">
                  <a:pos x="10" y="162"/>
                </a:cxn>
                <a:cxn ang="0">
                  <a:pos x="11" y="161"/>
                </a:cxn>
                <a:cxn ang="0">
                  <a:pos x="11" y="161"/>
                </a:cxn>
                <a:cxn ang="0">
                  <a:pos x="24" y="144"/>
                </a:cxn>
                <a:cxn ang="0">
                  <a:pos x="37" y="128"/>
                </a:cxn>
                <a:cxn ang="0">
                  <a:pos x="50" y="112"/>
                </a:cxn>
                <a:cxn ang="0">
                  <a:pos x="63" y="97"/>
                </a:cxn>
                <a:cxn ang="0">
                  <a:pos x="63" y="97"/>
                </a:cxn>
                <a:cxn ang="0">
                  <a:pos x="79" y="73"/>
                </a:cxn>
                <a:cxn ang="0">
                  <a:pos x="96" y="52"/>
                </a:cxn>
                <a:cxn ang="0">
                  <a:pos x="129" y="8"/>
                </a:cxn>
                <a:cxn ang="0">
                  <a:pos x="129" y="8"/>
                </a:cxn>
                <a:cxn ang="0">
                  <a:pos x="130" y="7"/>
                </a:cxn>
                <a:cxn ang="0">
                  <a:pos x="130" y="4"/>
                </a:cxn>
                <a:cxn ang="0">
                  <a:pos x="129" y="3"/>
                </a:cxn>
                <a:cxn ang="0">
                  <a:pos x="127" y="1"/>
                </a:cxn>
                <a:cxn ang="0">
                  <a:pos x="123" y="0"/>
                </a:cxn>
                <a:cxn ang="0">
                  <a:pos x="121" y="1"/>
                </a:cxn>
                <a:cxn ang="0">
                  <a:pos x="120" y="3"/>
                </a:cxn>
                <a:cxn ang="0">
                  <a:pos x="120" y="3"/>
                </a:cxn>
              </a:cxnLst>
              <a:rect l="0" t="0" r="r" b="b"/>
              <a:pathLst>
                <a:path w="130" h="163">
                  <a:moveTo>
                    <a:pt x="120" y="3"/>
                  </a:moveTo>
                  <a:lnTo>
                    <a:pt x="120" y="3"/>
                  </a:lnTo>
                  <a:lnTo>
                    <a:pt x="88" y="43"/>
                  </a:lnTo>
                  <a:lnTo>
                    <a:pt x="58" y="82"/>
                  </a:lnTo>
                  <a:lnTo>
                    <a:pt x="58" y="82"/>
                  </a:lnTo>
                  <a:lnTo>
                    <a:pt x="44" y="101"/>
                  </a:lnTo>
                  <a:lnTo>
                    <a:pt x="29" y="119"/>
                  </a:lnTo>
                  <a:lnTo>
                    <a:pt x="15" y="136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7"/>
                  </a:lnTo>
                  <a:lnTo>
                    <a:pt x="0" y="160"/>
                  </a:lnTo>
                  <a:lnTo>
                    <a:pt x="2" y="161"/>
                  </a:lnTo>
                  <a:lnTo>
                    <a:pt x="3" y="162"/>
                  </a:lnTo>
                  <a:lnTo>
                    <a:pt x="7" y="163"/>
                  </a:lnTo>
                  <a:lnTo>
                    <a:pt x="10" y="162"/>
                  </a:lnTo>
                  <a:lnTo>
                    <a:pt x="11" y="161"/>
                  </a:lnTo>
                  <a:lnTo>
                    <a:pt x="11" y="161"/>
                  </a:lnTo>
                  <a:lnTo>
                    <a:pt x="24" y="144"/>
                  </a:lnTo>
                  <a:lnTo>
                    <a:pt x="37" y="128"/>
                  </a:lnTo>
                  <a:lnTo>
                    <a:pt x="50" y="112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79" y="73"/>
                  </a:lnTo>
                  <a:lnTo>
                    <a:pt x="96" y="52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0" y="7"/>
                  </a:lnTo>
                  <a:lnTo>
                    <a:pt x="130" y="4"/>
                  </a:lnTo>
                  <a:lnTo>
                    <a:pt x="129" y="3"/>
                  </a:lnTo>
                  <a:lnTo>
                    <a:pt x="127" y="1"/>
                  </a:lnTo>
                  <a:lnTo>
                    <a:pt x="123" y="0"/>
                  </a:lnTo>
                  <a:lnTo>
                    <a:pt x="121" y="1"/>
                  </a:lnTo>
                  <a:lnTo>
                    <a:pt x="120" y="3"/>
                  </a:lnTo>
                  <a:lnTo>
                    <a:pt x="12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3" name="Freeform 479"/>
            <p:cNvSpPr>
              <a:spLocks/>
            </p:cNvSpPr>
            <p:nvPr/>
          </p:nvSpPr>
          <p:spPr bwMode="auto">
            <a:xfrm>
              <a:off x="3424238" y="1584325"/>
              <a:ext cx="50800" cy="61913"/>
            </a:xfrm>
            <a:custGeom>
              <a:avLst/>
              <a:gdLst/>
              <a:ahLst/>
              <a:cxnLst>
                <a:cxn ang="0">
                  <a:pos x="120" y="1"/>
                </a:cxn>
                <a:cxn ang="0">
                  <a:pos x="120" y="1"/>
                </a:cxn>
                <a:cxn ang="0">
                  <a:pos x="105" y="18"/>
                </a:cxn>
                <a:cxn ang="0">
                  <a:pos x="91" y="35"/>
                </a:cxn>
                <a:cxn ang="0">
                  <a:pos x="66" y="72"/>
                </a:cxn>
                <a:cxn ang="0">
                  <a:pos x="66" y="72"/>
                </a:cxn>
                <a:cxn ang="0">
                  <a:pos x="51" y="92"/>
                </a:cxn>
                <a:cxn ang="0">
                  <a:pos x="34" y="111"/>
                </a:cxn>
                <a:cxn ang="0">
                  <a:pos x="17" y="131"/>
                </a:cxn>
                <a:cxn ang="0">
                  <a:pos x="1" y="150"/>
                </a:cxn>
                <a:cxn ang="0">
                  <a:pos x="1" y="150"/>
                </a:cxn>
                <a:cxn ang="0">
                  <a:pos x="0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2" y="158"/>
                </a:cxn>
                <a:cxn ang="0">
                  <a:pos x="7" y="160"/>
                </a:cxn>
                <a:cxn ang="0">
                  <a:pos x="9" y="158"/>
                </a:cxn>
                <a:cxn ang="0">
                  <a:pos x="11" y="157"/>
                </a:cxn>
                <a:cxn ang="0">
                  <a:pos x="11" y="157"/>
                </a:cxn>
                <a:cxn ang="0">
                  <a:pos x="24" y="139"/>
                </a:cxn>
                <a:cxn ang="0">
                  <a:pos x="39" y="120"/>
                </a:cxn>
                <a:cxn ang="0">
                  <a:pos x="69" y="86"/>
                </a:cxn>
                <a:cxn ang="0">
                  <a:pos x="69" y="86"/>
                </a:cxn>
                <a:cxn ang="0">
                  <a:pos x="83" y="67"/>
                </a:cxn>
                <a:cxn ang="0">
                  <a:pos x="98" y="47"/>
                </a:cxn>
                <a:cxn ang="0">
                  <a:pos x="112" y="27"/>
                </a:cxn>
                <a:cxn ang="0">
                  <a:pos x="128" y="9"/>
                </a:cxn>
                <a:cxn ang="0">
                  <a:pos x="128" y="9"/>
                </a:cxn>
                <a:cxn ang="0">
                  <a:pos x="129" y="8"/>
                </a:cxn>
                <a:cxn ang="0">
                  <a:pos x="129" y="5"/>
                </a:cxn>
                <a:cxn ang="0">
                  <a:pos x="128" y="1"/>
                </a:cxn>
                <a:cxn ang="0">
                  <a:pos x="124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20" y="1"/>
                </a:cxn>
              </a:cxnLst>
              <a:rect l="0" t="0" r="r" b="b"/>
              <a:pathLst>
                <a:path w="129" h="160">
                  <a:moveTo>
                    <a:pt x="120" y="1"/>
                  </a:moveTo>
                  <a:lnTo>
                    <a:pt x="120" y="1"/>
                  </a:lnTo>
                  <a:lnTo>
                    <a:pt x="105" y="18"/>
                  </a:lnTo>
                  <a:lnTo>
                    <a:pt x="91" y="35"/>
                  </a:lnTo>
                  <a:lnTo>
                    <a:pt x="66" y="72"/>
                  </a:lnTo>
                  <a:lnTo>
                    <a:pt x="66" y="72"/>
                  </a:lnTo>
                  <a:lnTo>
                    <a:pt x="51" y="92"/>
                  </a:lnTo>
                  <a:lnTo>
                    <a:pt x="34" y="111"/>
                  </a:lnTo>
                  <a:lnTo>
                    <a:pt x="17" y="131"/>
                  </a:lnTo>
                  <a:lnTo>
                    <a:pt x="1" y="150"/>
                  </a:lnTo>
                  <a:lnTo>
                    <a:pt x="1" y="150"/>
                  </a:lnTo>
                  <a:lnTo>
                    <a:pt x="0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2" y="158"/>
                  </a:lnTo>
                  <a:lnTo>
                    <a:pt x="7" y="160"/>
                  </a:lnTo>
                  <a:lnTo>
                    <a:pt x="9" y="158"/>
                  </a:lnTo>
                  <a:lnTo>
                    <a:pt x="11" y="157"/>
                  </a:lnTo>
                  <a:lnTo>
                    <a:pt x="11" y="157"/>
                  </a:lnTo>
                  <a:lnTo>
                    <a:pt x="24" y="139"/>
                  </a:lnTo>
                  <a:lnTo>
                    <a:pt x="39" y="120"/>
                  </a:lnTo>
                  <a:lnTo>
                    <a:pt x="69" y="86"/>
                  </a:lnTo>
                  <a:lnTo>
                    <a:pt x="69" y="86"/>
                  </a:lnTo>
                  <a:lnTo>
                    <a:pt x="83" y="67"/>
                  </a:lnTo>
                  <a:lnTo>
                    <a:pt x="98" y="47"/>
                  </a:lnTo>
                  <a:lnTo>
                    <a:pt x="112" y="27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9" y="8"/>
                  </a:lnTo>
                  <a:lnTo>
                    <a:pt x="129" y="5"/>
                  </a:lnTo>
                  <a:lnTo>
                    <a:pt x="128" y="1"/>
                  </a:lnTo>
                  <a:lnTo>
                    <a:pt x="124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4" name="Freeform 480"/>
            <p:cNvSpPr>
              <a:spLocks/>
            </p:cNvSpPr>
            <p:nvPr/>
          </p:nvSpPr>
          <p:spPr bwMode="auto">
            <a:xfrm>
              <a:off x="3465513" y="1581150"/>
              <a:ext cx="46038" cy="55563"/>
            </a:xfrm>
            <a:custGeom>
              <a:avLst/>
              <a:gdLst/>
              <a:ahLst/>
              <a:cxnLst>
                <a:cxn ang="0">
                  <a:pos x="104" y="1"/>
                </a:cxn>
                <a:cxn ang="0">
                  <a:pos x="104" y="1"/>
                </a:cxn>
                <a:cxn ang="0">
                  <a:pos x="93" y="13"/>
                </a:cxn>
                <a:cxn ang="0">
                  <a:pos x="82" y="26"/>
                </a:cxn>
                <a:cxn ang="0">
                  <a:pos x="63" y="54"/>
                </a:cxn>
                <a:cxn ang="0">
                  <a:pos x="63" y="54"/>
                </a:cxn>
                <a:cxn ang="0">
                  <a:pos x="32" y="93"/>
                </a:cxn>
                <a:cxn ang="0">
                  <a:pos x="1" y="131"/>
                </a:cxn>
                <a:cxn ang="0">
                  <a:pos x="1" y="131"/>
                </a:cxn>
                <a:cxn ang="0">
                  <a:pos x="0" y="134"/>
                </a:cxn>
                <a:cxn ang="0">
                  <a:pos x="0" y="136"/>
                </a:cxn>
                <a:cxn ang="0">
                  <a:pos x="2" y="140"/>
                </a:cxn>
                <a:cxn ang="0">
                  <a:pos x="4" y="140"/>
                </a:cxn>
                <a:cxn ang="0">
                  <a:pos x="5" y="141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32" y="110"/>
                </a:cxn>
                <a:cxn ang="0">
                  <a:pos x="56" y="81"/>
                </a:cxn>
                <a:cxn ang="0">
                  <a:pos x="56" y="81"/>
                </a:cxn>
                <a:cxn ang="0">
                  <a:pos x="82" y="45"/>
                </a:cxn>
                <a:cxn ang="0">
                  <a:pos x="97" y="26"/>
                </a:cxn>
                <a:cxn ang="0">
                  <a:pos x="104" y="17"/>
                </a:cxn>
                <a:cxn ang="0">
                  <a:pos x="112" y="9"/>
                </a:cxn>
                <a:cxn ang="0">
                  <a:pos x="112" y="9"/>
                </a:cxn>
                <a:cxn ang="0">
                  <a:pos x="114" y="8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2" y="3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104" y="1"/>
                </a:cxn>
                <a:cxn ang="0">
                  <a:pos x="104" y="1"/>
                </a:cxn>
              </a:cxnLst>
              <a:rect l="0" t="0" r="r" b="b"/>
              <a:pathLst>
                <a:path w="114" h="141">
                  <a:moveTo>
                    <a:pt x="104" y="1"/>
                  </a:moveTo>
                  <a:lnTo>
                    <a:pt x="104" y="1"/>
                  </a:lnTo>
                  <a:lnTo>
                    <a:pt x="93" y="13"/>
                  </a:lnTo>
                  <a:lnTo>
                    <a:pt x="82" y="26"/>
                  </a:lnTo>
                  <a:lnTo>
                    <a:pt x="63" y="54"/>
                  </a:lnTo>
                  <a:lnTo>
                    <a:pt x="63" y="54"/>
                  </a:lnTo>
                  <a:lnTo>
                    <a:pt x="32" y="93"/>
                  </a:lnTo>
                  <a:lnTo>
                    <a:pt x="1" y="131"/>
                  </a:lnTo>
                  <a:lnTo>
                    <a:pt x="1" y="131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0"/>
                  </a:lnTo>
                  <a:lnTo>
                    <a:pt x="5" y="141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32" y="110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82" y="45"/>
                  </a:lnTo>
                  <a:lnTo>
                    <a:pt x="97" y="26"/>
                  </a:lnTo>
                  <a:lnTo>
                    <a:pt x="104" y="17"/>
                  </a:lnTo>
                  <a:lnTo>
                    <a:pt x="112" y="9"/>
                  </a:lnTo>
                  <a:lnTo>
                    <a:pt x="112" y="9"/>
                  </a:lnTo>
                  <a:lnTo>
                    <a:pt x="114" y="8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2" y="3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4" y="1"/>
                  </a:lnTo>
                  <a:lnTo>
                    <a:pt x="10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5" name="Freeform 481"/>
            <p:cNvSpPr>
              <a:spLocks/>
            </p:cNvSpPr>
            <p:nvPr/>
          </p:nvSpPr>
          <p:spPr bwMode="auto">
            <a:xfrm>
              <a:off x="3509963" y="1582738"/>
              <a:ext cx="38100" cy="63500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44" y="80"/>
                </a:cxn>
                <a:cxn ang="0">
                  <a:pos x="23" y="118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7"/>
                </a:cxn>
                <a:cxn ang="0">
                  <a:pos x="0" y="160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9" y="162"/>
                </a:cxn>
                <a:cxn ang="0">
                  <a:pos x="10" y="161"/>
                </a:cxn>
                <a:cxn ang="0">
                  <a:pos x="10" y="161"/>
                </a:cxn>
                <a:cxn ang="0">
                  <a:pos x="32" y="123"/>
                </a:cxn>
                <a:cxn ang="0">
                  <a:pos x="53" y="85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7"/>
                </a:cxn>
                <a:cxn ang="0">
                  <a:pos x="95" y="4"/>
                </a:cxn>
                <a:cxn ang="0">
                  <a:pos x="93" y="1"/>
                </a:cxn>
                <a:cxn ang="0">
                  <a:pos x="89" y="0"/>
                </a:cxn>
                <a:cxn ang="0">
                  <a:pos x="86" y="1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164">
                  <a:moveTo>
                    <a:pt x="85" y="3"/>
                  </a:moveTo>
                  <a:lnTo>
                    <a:pt x="85" y="3"/>
                  </a:lnTo>
                  <a:lnTo>
                    <a:pt x="44" y="80"/>
                  </a:lnTo>
                  <a:lnTo>
                    <a:pt x="23" y="118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7"/>
                  </a:lnTo>
                  <a:lnTo>
                    <a:pt x="0" y="160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9" y="162"/>
                  </a:lnTo>
                  <a:lnTo>
                    <a:pt x="10" y="161"/>
                  </a:lnTo>
                  <a:lnTo>
                    <a:pt x="10" y="161"/>
                  </a:lnTo>
                  <a:lnTo>
                    <a:pt x="32" y="123"/>
                  </a:lnTo>
                  <a:lnTo>
                    <a:pt x="53" y="85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7"/>
                  </a:lnTo>
                  <a:lnTo>
                    <a:pt x="95" y="4"/>
                  </a:lnTo>
                  <a:lnTo>
                    <a:pt x="93" y="1"/>
                  </a:lnTo>
                  <a:lnTo>
                    <a:pt x="89" y="0"/>
                  </a:lnTo>
                  <a:lnTo>
                    <a:pt x="86" y="1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6" name="Freeform 482"/>
            <p:cNvSpPr>
              <a:spLocks/>
            </p:cNvSpPr>
            <p:nvPr/>
          </p:nvSpPr>
          <p:spPr bwMode="auto">
            <a:xfrm>
              <a:off x="3546476" y="1597025"/>
              <a:ext cx="31750" cy="50800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71" y="1"/>
                </a:cxn>
                <a:cxn ang="0">
                  <a:pos x="50" y="30"/>
                </a:cxn>
                <a:cxn ang="0">
                  <a:pos x="33" y="59"/>
                </a:cxn>
                <a:cxn ang="0">
                  <a:pos x="16" y="89"/>
                </a:cxn>
                <a:cxn ang="0">
                  <a:pos x="2" y="120"/>
                </a:cxn>
                <a:cxn ang="0">
                  <a:pos x="2" y="120"/>
                </a:cxn>
                <a:cxn ang="0">
                  <a:pos x="0" y="123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5" y="129"/>
                </a:cxn>
                <a:cxn ang="0">
                  <a:pos x="8" y="129"/>
                </a:cxn>
                <a:cxn ang="0">
                  <a:pos x="9" y="128"/>
                </a:cxn>
                <a:cxn ang="0">
                  <a:pos x="11" y="127"/>
                </a:cxn>
                <a:cxn ang="0">
                  <a:pos x="11" y="127"/>
                </a:cxn>
                <a:cxn ang="0">
                  <a:pos x="25" y="95"/>
                </a:cxn>
                <a:cxn ang="0">
                  <a:pos x="41" y="67"/>
                </a:cxn>
                <a:cxn ang="0">
                  <a:pos x="59" y="38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8"/>
                </a:cxn>
                <a:cxn ang="0">
                  <a:pos x="80" y="5"/>
                </a:cxn>
                <a:cxn ang="0">
                  <a:pos x="77" y="1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2" y="0"/>
                </a:cxn>
                <a:cxn ang="0">
                  <a:pos x="71" y="1"/>
                </a:cxn>
                <a:cxn ang="0">
                  <a:pos x="71" y="1"/>
                </a:cxn>
              </a:cxnLst>
              <a:rect l="0" t="0" r="r" b="b"/>
              <a:pathLst>
                <a:path w="80" h="129">
                  <a:moveTo>
                    <a:pt x="71" y="1"/>
                  </a:moveTo>
                  <a:lnTo>
                    <a:pt x="71" y="1"/>
                  </a:lnTo>
                  <a:lnTo>
                    <a:pt x="50" y="30"/>
                  </a:lnTo>
                  <a:lnTo>
                    <a:pt x="33" y="59"/>
                  </a:lnTo>
                  <a:lnTo>
                    <a:pt x="16" y="89"/>
                  </a:lnTo>
                  <a:lnTo>
                    <a:pt x="2" y="120"/>
                  </a:lnTo>
                  <a:lnTo>
                    <a:pt x="2" y="120"/>
                  </a:lnTo>
                  <a:lnTo>
                    <a:pt x="0" y="123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5" y="129"/>
                  </a:lnTo>
                  <a:lnTo>
                    <a:pt x="8" y="129"/>
                  </a:lnTo>
                  <a:lnTo>
                    <a:pt x="9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25" y="95"/>
                  </a:lnTo>
                  <a:lnTo>
                    <a:pt x="41" y="67"/>
                  </a:lnTo>
                  <a:lnTo>
                    <a:pt x="59" y="38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8"/>
                  </a:lnTo>
                  <a:lnTo>
                    <a:pt x="80" y="5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1" y="1"/>
                  </a:lnTo>
                  <a:lnTo>
                    <a:pt x="7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7" name="Freeform 483"/>
            <p:cNvSpPr>
              <a:spLocks/>
            </p:cNvSpPr>
            <p:nvPr/>
          </p:nvSpPr>
          <p:spPr bwMode="auto">
            <a:xfrm>
              <a:off x="3581401" y="1608138"/>
              <a:ext cx="15875" cy="39688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0" y="6"/>
                </a:cxn>
                <a:cxn ang="0">
                  <a:pos x="29" y="17"/>
                </a:cxn>
                <a:cxn ang="0">
                  <a:pos x="25" y="29"/>
                </a:cxn>
                <a:cxn ang="0">
                  <a:pos x="17" y="53"/>
                </a:cxn>
                <a:cxn ang="0">
                  <a:pos x="17" y="53"/>
                </a:cxn>
                <a:cxn ang="0">
                  <a:pos x="10" y="74"/>
                </a:cxn>
                <a:cxn ang="0">
                  <a:pos x="6" y="84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6"/>
                </a:cxn>
                <a:cxn ang="0">
                  <a:pos x="0" y="99"/>
                </a:cxn>
                <a:cxn ang="0">
                  <a:pos x="2" y="101"/>
                </a:cxn>
                <a:cxn ang="0">
                  <a:pos x="6" y="102"/>
                </a:cxn>
                <a:cxn ang="0">
                  <a:pos x="9" y="101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6" y="89"/>
                </a:cxn>
                <a:cxn ang="0">
                  <a:pos x="21" y="78"/>
                </a:cxn>
                <a:cxn ang="0">
                  <a:pos x="29" y="55"/>
                </a:cxn>
                <a:cxn ang="0">
                  <a:pos x="29" y="55"/>
                </a:cxn>
                <a:cxn ang="0">
                  <a:pos x="36" y="31"/>
                </a:cxn>
                <a:cxn ang="0">
                  <a:pos x="40" y="19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3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3" y="2"/>
                </a:cxn>
                <a:cxn ang="0">
                  <a:pos x="31" y="3"/>
                </a:cxn>
                <a:cxn ang="0">
                  <a:pos x="30" y="6"/>
                </a:cxn>
                <a:cxn ang="0">
                  <a:pos x="30" y="6"/>
                </a:cxn>
              </a:cxnLst>
              <a:rect l="0" t="0" r="r" b="b"/>
              <a:pathLst>
                <a:path w="42" h="102">
                  <a:moveTo>
                    <a:pt x="30" y="6"/>
                  </a:moveTo>
                  <a:lnTo>
                    <a:pt x="30" y="6"/>
                  </a:lnTo>
                  <a:lnTo>
                    <a:pt x="29" y="17"/>
                  </a:lnTo>
                  <a:lnTo>
                    <a:pt x="25" y="29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0" y="74"/>
                  </a:lnTo>
                  <a:lnTo>
                    <a:pt x="6" y="84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6"/>
                  </a:lnTo>
                  <a:lnTo>
                    <a:pt x="0" y="99"/>
                  </a:lnTo>
                  <a:lnTo>
                    <a:pt x="2" y="101"/>
                  </a:lnTo>
                  <a:lnTo>
                    <a:pt x="6" y="102"/>
                  </a:lnTo>
                  <a:lnTo>
                    <a:pt x="9" y="101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6" y="89"/>
                  </a:lnTo>
                  <a:lnTo>
                    <a:pt x="21" y="78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6" y="31"/>
                  </a:lnTo>
                  <a:lnTo>
                    <a:pt x="40" y="19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3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31" y="3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8" name="Freeform 484"/>
            <p:cNvSpPr>
              <a:spLocks/>
            </p:cNvSpPr>
            <p:nvPr/>
          </p:nvSpPr>
          <p:spPr bwMode="auto">
            <a:xfrm>
              <a:off x="3214688" y="1146175"/>
              <a:ext cx="12700" cy="3016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1" y="37"/>
                </a:cxn>
                <a:cxn ang="0">
                  <a:pos x="4" y="53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5" y="76"/>
                </a:cxn>
                <a:cxn ang="0">
                  <a:pos x="7" y="76"/>
                </a:cxn>
                <a:cxn ang="0">
                  <a:pos x="9" y="76"/>
                </a:cxn>
                <a:cxn ang="0">
                  <a:pos x="11" y="75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6" y="55"/>
                </a:cxn>
                <a:cxn ang="0">
                  <a:pos x="21" y="39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26" y="2"/>
                </a:cxn>
                <a:cxn ang="0">
                  <a:pos x="25" y="3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76">
                  <a:moveTo>
                    <a:pt x="24" y="4"/>
                  </a:moveTo>
                  <a:lnTo>
                    <a:pt x="24" y="4"/>
                  </a:lnTo>
                  <a:lnTo>
                    <a:pt x="11" y="37"/>
                  </a:lnTo>
                  <a:lnTo>
                    <a:pt x="4" y="53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5" y="76"/>
                  </a:lnTo>
                  <a:lnTo>
                    <a:pt x="7" y="76"/>
                  </a:lnTo>
                  <a:lnTo>
                    <a:pt x="9" y="76"/>
                  </a:lnTo>
                  <a:lnTo>
                    <a:pt x="11" y="75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6" y="55"/>
                  </a:lnTo>
                  <a:lnTo>
                    <a:pt x="21" y="39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9" name="Freeform 485"/>
            <p:cNvSpPr>
              <a:spLocks/>
            </p:cNvSpPr>
            <p:nvPr/>
          </p:nvSpPr>
          <p:spPr bwMode="auto">
            <a:xfrm>
              <a:off x="3240088" y="1150938"/>
              <a:ext cx="20638" cy="285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39" y="7"/>
                </a:cxn>
                <a:cxn ang="0">
                  <a:pos x="34" y="13"/>
                </a:cxn>
                <a:cxn ang="0">
                  <a:pos x="30" y="21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13" y="47"/>
                </a:cxn>
                <a:cxn ang="0">
                  <a:pos x="1" y="67"/>
                </a:cxn>
                <a:cxn ang="0">
                  <a:pos x="1" y="67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8" y="76"/>
                </a:cxn>
                <a:cxn ang="0">
                  <a:pos x="9" y="75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21" y="56"/>
                </a:cxn>
                <a:cxn ang="0">
                  <a:pos x="32" y="41"/>
                </a:cxn>
                <a:cxn ang="0">
                  <a:pos x="32" y="41"/>
                </a:cxn>
                <a:cxn ang="0">
                  <a:pos x="35" y="33"/>
                </a:cxn>
                <a:cxn ang="0">
                  <a:pos x="41" y="24"/>
                </a:cxn>
                <a:cxn ang="0">
                  <a:pos x="45" y="16"/>
                </a:cxn>
                <a:cxn ang="0">
                  <a:pos x="47" y="13"/>
                </a:cxn>
                <a:cxn ang="0">
                  <a:pos x="51" y="10"/>
                </a:cxn>
                <a:cxn ang="0">
                  <a:pos x="51" y="10"/>
                </a:cxn>
                <a:cxn ang="0">
                  <a:pos x="52" y="9"/>
                </a:cxn>
                <a:cxn ang="0">
                  <a:pos x="54" y="7"/>
                </a:cxn>
                <a:cxn ang="0">
                  <a:pos x="52" y="3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54" h="76">
                  <a:moveTo>
                    <a:pt x="46" y="0"/>
                  </a:moveTo>
                  <a:lnTo>
                    <a:pt x="46" y="0"/>
                  </a:lnTo>
                  <a:lnTo>
                    <a:pt x="39" y="7"/>
                  </a:lnTo>
                  <a:lnTo>
                    <a:pt x="34" y="13"/>
                  </a:lnTo>
                  <a:lnTo>
                    <a:pt x="30" y="21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3" y="47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8" y="76"/>
                  </a:lnTo>
                  <a:lnTo>
                    <a:pt x="9" y="75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21" y="56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5" y="33"/>
                  </a:lnTo>
                  <a:lnTo>
                    <a:pt x="41" y="24"/>
                  </a:lnTo>
                  <a:lnTo>
                    <a:pt x="45" y="16"/>
                  </a:lnTo>
                  <a:lnTo>
                    <a:pt x="47" y="13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9"/>
                  </a:lnTo>
                  <a:lnTo>
                    <a:pt x="54" y="7"/>
                  </a:lnTo>
                  <a:lnTo>
                    <a:pt x="52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0" name="Freeform 486"/>
            <p:cNvSpPr>
              <a:spLocks/>
            </p:cNvSpPr>
            <p:nvPr/>
          </p:nvSpPr>
          <p:spPr bwMode="auto">
            <a:xfrm>
              <a:off x="3273426" y="1149350"/>
              <a:ext cx="12700" cy="238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8" y="20"/>
                </a:cxn>
                <a:cxn ang="0">
                  <a:pos x="9" y="33"/>
                </a:cxn>
                <a:cxn ang="0">
                  <a:pos x="9" y="33"/>
                </a:cxn>
                <a:cxn ang="0">
                  <a:pos x="4" y="4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3" y="60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0"/>
                </a:cxn>
                <a:cxn ang="0">
                  <a:pos x="11" y="58"/>
                </a:cxn>
                <a:cxn ang="0">
                  <a:pos x="11" y="58"/>
                </a:cxn>
                <a:cxn ang="0">
                  <a:pos x="16" y="45"/>
                </a:cxn>
                <a:cxn ang="0">
                  <a:pos x="20" y="38"/>
                </a:cxn>
                <a:cxn ang="0">
                  <a:pos x="24" y="33"/>
                </a:cxn>
                <a:cxn ang="0">
                  <a:pos x="24" y="33"/>
                </a:cxn>
                <a:cxn ang="0">
                  <a:pos x="28" y="26"/>
                </a:cxn>
                <a:cxn ang="0">
                  <a:pos x="32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3" y="3"/>
                </a:cxn>
                <a:cxn ang="0">
                  <a:pos x="32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22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0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8" y="20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4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6" y="45"/>
                  </a:lnTo>
                  <a:lnTo>
                    <a:pt x="20" y="38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8" y="26"/>
                  </a:lnTo>
                  <a:lnTo>
                    <a:pt x="32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2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1" name="Freeform 487"/>
            <p:cNvSpPr>
              <a:spLocks/>
            </p:cNvSpPr>
            <p:nvPr/>
          </p:nvSpPr>
          <p:spPr bwMode="auto">
            <a:xfrm>
              <a:off x="3379788" y="1117600"/>
              <a:ext cx="12700" cy="15875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19" y="6"/>
                </a:cxn>
                <a:cxn ang="0">
                  <a:pos x="18" y="9"/>
                </a:cxn>
                <a:cxn ang="0">
                  <a:pos x="15" y="12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5" y="25"/>
                </a:cxn>
                <a:cxn ang="0">
                  <a:pos x="1" y="33"/>
                </a:cxn>
                <a:cxn ang="0">
                  <a:pos x="1" y="33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2" y="41"/>
                </a:cxn>
                <a:cxn ang="0">
                  <a:pos x="6" y="42"/>
                </a:cxn>
                <a:cxn ang="0">
                  <a:pos x="9" y="41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5" y="30"/>
                </a:cxn>
                <a:cxn ang="0">
                  <a:pos x="22" y="23"/>
                </a:cxn>
                <a:cxn ang="0">
                  <a:pos x="27" y="15"/>
                </a:cxn>
                <a:cxn ang="0">
                  <a:pos x="30" y="11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28" y="2"/>
                </a:cxn>
                <a:cxn ang="0">
                  <a:pos x="24" y="0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9" y="6"/>
                </a:cxn>
                <a:cxn ang="0">
                  <a:pos x="19" y="6"/>
                </a:cxn>
              </a:cxnLst>
              <a:rect l="0" t="0" r="r" b="b"/>
              <a:pathLst>
                <a:path w="30" h="42">
                  <a:moveTo>
                    <a:pt x="19" y="6"/>
                  </a:moveTo>
                  <a:lnTo>
                    <a:pt x="19" y="6"/>
                  </a:lnTo>
                  <a:lnTo>
                    <a:pt x="18" y="9"/>
                  </a:lnTo>
                  <a:lnTo>
                    <a:pt x="15" y="12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5" y="25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1"/>
                  </a:lnTo>
                  <a:lnTo>
                    <a:pt x="6" y="42"/>
                  </a:lnTo>
                  <a:lnTo>
                    <a:pt x="9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5" y="30"/>
                  </a:lnTo>
                  <a:lnTo>
                    <a:pt x="22" y="23"/>
                  </a:lnTo>
                  <a:lnTo>
                    <a:pt x="27" y="15"/>
                  </a:lnTo>
                  <a:lnTo>
                    <a:pt x="30" y="11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9" y="6"/>
                  </a:lnTo>
                  <a:lnTo>
                    <a:pt x="1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2" name="Freeform 488"/>
            <p:cNvSpPr>
              <a:spLocks/>
            </p:cNvSpPr>
            <p:nvPr/>
          </p:nvSpPr>
          <p:spPr bwMode="auto">
            <a:xfrm>
              <a:off x="3406776" y="1123950"/>
              <a:ext cx="14288" cy="19050"/>
            </a:xfrm>
            <a:custGeom>
              <a:avLst/>
              <a:gdLst/>
              <a:ahLst/>
              <a:cxnLst>
                <a:cxn ang="0">
                  <a:pos x="23" y="1"/>
                </a:cxn>
                <a:cxn ang="0">
                  <a:pos x="23" y="1"/>
                </a:cxn>
                <a:cxn ang="0">
                  <a:pos x="17" y="10"/>
                </a:cxn>
                <a:cxn ang="0">
                  <a:pos x="9" y="20"/>
                </a:cxn>
                <a:cxn ang="0">
                  <a:pos x="4" y="29"/>
                </a:cxn>
                <a:cxn ang="0">
                  <a:pos x="1" y="34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1" y="42"/>
                </a:cxn>
                <a:cxn ang="0">
                  <a:pos x="2" y="43"/>
                </a:cxn>
                <a:cxn ang="0">
                  <a:pos x="5" y="44"/>
                </a:cxn>
                <a:cxn ang="0">
                  <a:pos x="10" y="43"/>
                </a:cxn>
                <a:cxn ang="0">
                  <a:pos x="11" y="42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13" y="34"/>
                </a:cxn>
                <a:cxn ang="0">
                  <a:pos x="15" y="30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27" y="16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5" y="5"/>
                </a:cxn>
                <a:cxn ang="0">
                  <a:pos x="35" y="4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6" y="0"/>
                </a:cxn>
                <a:cxn ang="0">
                  <a:pos x="23" y="1"/>
                </a:cxn>
                <a:cxn ang="0">
                  <a:pos x="23" y="1"/>
                </a:cxn>
              </a:cxnLst>
              <a:rect l="0" t="0" r="r" b="b"/>
              <a:pathLst>
                <a:path w="35" h="44">
                  <a:moveTo>
                    <a:pt x="23" y="1"/>
                  </a:moveTo>
                  <a:lnTo>
                    <a:pt x="23" y="1"/>
                  </a:lnTo>
                  <a:lnTo>
                    <a:pt x="17" y="10"/>
                  </a:lnTo>
                  <a:lnTo>
                    <a:pt x="9" y="20"/>
                  </a:lnTo>
                  <a:lnTo>
                    <a:pt x="4" y="29"/>
                  </a:lnTo>
                  <a:lnTo>
                    <a:pt x="1" y="34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42"/>
                  </a:lnTo>
                  <a:lnTo>
                    <a:pt x="2" y="43"/>
                  </a:lnTo>
                  <a:lnTo>
                    <a:pt x="5" y="44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3" y="34"/>
                  </a:lnTo>
                  <a:lnTo>
                    <a:pt x="15" y="30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27" y="16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3" y="1"/>
                  </a:lnTo>
                  <a:lnTo>
                    <a:pt x="2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3" name="Freeform 489"/>
            <p:cNvSpPr>
              <a:spLocks/>
            </p:cNvSpPr>
            <p:nvPr/>
          </p:nvSpPr>
          <p:spPr bwMode="auto">
            <a:xfrm>
              <a:off x="3440113" y="1130300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0" y="55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8" y="60"/>
                </a:cxn>
                <a:cxn ang="0">
                  <a:pos x="10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2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0">
                  <a:moveTo>
                    <a:pt x="24" y="3"/>
                  </a:moveTo>
                  <a:lnTo>
                    <a:pt x="24" y="3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0" y="55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8" y="60"/>
                  </a:lnTo>
                  <a:lnTo>
                    <a:pt x="10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4" name="Freeform 490"/>
            <p:cNvSpPr>
              <a:spLocks/>
            </p:cNvSpPr>
            <p:nvPr/>
          </p:nvSpPr>
          <p:spPr bwMode="auto">
            <a:xfrm>
              <a:off x="3463926" y="1141413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3" y="12"/>
                </a:cxn>
                <a:cxn ang="0">
                  <a:pos x="21" y="21"/>
                </a:cxn>
                <a:cxn ang="0">
                  <a:pos x="17" y="31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8" y="44"/>
                </a:cxn>
                <a:cxn ang="0">
                  <a:pos x="4" y="50"/>
                </a:cxn>
                <a:cxn ang="0">
                  <a:pos x="1" y="57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6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5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2" y="63"/>
                </a:cxn>
                <a:cxn ang="0">
                  <a:pos x="12" y="63"/>
                </a:cxn>
                <a:cxn ang="0">
                  <a:pos x="13" y="57"/>
                </a:cxn>
                <a:cxn ang="0">
                  <a:pos x="17" y="51"/>
                </a:cxn>
                <a:cxn ang="0">
                  <a:pos x="22" y="45"/>
                </a:cxn>
                <a:cxn ang="0">
                  <a:pos x="26" y="40"/>
                </a:cxn>
                <a:cxn ang="0">
                  <a:pos x="26" y="40"/>
                </a:cxn>
                <a:cxn ang="0">
                  <a:pos x="29" y="33"/>
                </a:cxn>
                <a:cxn ang="0">
                  <a:pos x="31" y="25"/>
                </a:cxn>
                <a:cxn ang="0">
                  <a:pos x="34" y="17"/>
                </a:cxn>
                <a:cxn ang="0">
                  <a:pos x="36" y="10"/>
                </a:cxn>
                <a:cxn ang="0">
                  <a:pos x="36" y="10"/>
                </a:cxn>
                <a:cxn ang="0">
                  <a:pos x="38" y="7"/>
                </a:cxn>
                <a:cxn ang="0">
                  <a:pos x="38" y="4"/>
                </a:cxn>
                <a:cxn ang="0">
                  <a:pos x="34" y="2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9" y="2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8" h="68">
                  <a:moveTo>
                    <a:pt x="27" y="3"/>
                  </a:moveTo>
                  <a:lnTo>
                    <a:pt x="27" y="3"/>
                  </a:lnTo>
                  <a:lnTo>
                    <a:pt x="23" y="12"/>
                  </a:lnTo>
                  <a:lnTo>
                    <a:pt x="21" y="21"/>
                  </a:lnTo>
                  <a:lnTo>
                    <a:pt x="17" y="31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8" y="44"/>
                  </a:lnTo>
                  <a:lnTo>
                    <a:pt x="4" y="50"/>
                  </a:lnTo>
                  <a:lnTo>
                    <a:pt x="1" y="5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5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57"/>
                  </a:lnTo>
                  <a:lnTo>
                    <a:pt x="17" y="51"/>
                  </a:lnTo>
                  <a:lnTo>
                    <a:pt x="22" y="45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9" y="33"/>
                  </a:lnTo>
                  <a:lnTo>
                    <a:pt x="31" y="25"/>
                  </a:lnTo>
                  <a:lnTo>
                    <a:pt x="34" y="17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5" name="Freeform 491"/>
            <p:cNvSpPr>
              <a:spLocks/>
            </p:cNvSpPr>
            <p:nvPr/>
          </p:nvSpPr>
          <p:spPr bwMode="auto">
            <a:xfrm>
              <a:off x="3489326" y="1144588"/>
              <a:ext cx="14288" cy="22225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3" y="3"/>
                </a:cxn>
                <a:cxn ang="0">
                  <a:pos x="17" y="15"/>
                </a:cxn>
                <a:cxn ang="0">
                  <a:pos x="9" y="26"/>
                </a:cxn>
                <a:cxn ang="0">
                  <a:pos x="4" y="38"/>
                </a:cxn>
                <a:cxn ang="0">
                  <a:pos x="1" y="4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7"/>
                </a:cxn>
                <a:cxn ang="0">
                  <a:pos x="6" y="58"/>
                </a:cxn>
                <a:cxn ang="0">
                  <a:pos x="10" y="57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3" y="46"/>
                </a:cxn>
                <a:cxn ang="0">
                  <a:pos x="14" y="41"/>
                </a:cxn>
                <a:cxn ang="0">
                  <a:pos x="21" y="29"/>
                </a:cxn>
                <a:cxn ang="0">
                  <a:pos x="27" y="19"/>
                </a:cxn>
                <a:cxn ang="0">
                  <a:pos x="34" y="9"/>
                </a:cxn>
                <a:cxn ang="0">
                  <a:pos x="34" y="9"/>
                </a:cxn>
                <a:cxn ang="0">
                  <a:pos x="35" y="7"/>
                </a:cxn>
                <a:cxn ang="0">
                  <a:pos x="34" y="4"/>
                </a:cxn>
                <a:cxn ang="0">
                  <a:pos x="31" y="2"/>
                </a:cxn>
                <a:cxn ang="0">
                  <a:pos x="27" y="0"/>
                </a:cxn>
                <a:cxn ang="0">
                  <a:pos x="26" y="2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35" h="58">
                  <a:moveTo>
                    <a:pt x="23" y="3"/>
                  </a:moveTo>
                  <a:lnTo>
                    <a:pt x="23" y="3"/>
                  </a:lnTo>
                  <a:lnTo>
                    <a:pt x="17" y="15"/>
                  </a:lnTo>
                  <a:lnTo>
                    <a:pt x="9" y="26"/>
                  </a:lnTo>
                  <a:lnTo>
                    <a:pt x="4" y="38"/>
                  </a:lnTo>
                  <a:lnTo>
                    <a:pt x="1" y="4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7"/>
                  </a:lnTo>
                  <a:lnTo>
                    <a:pt x="6" y="58"/>
                  </a:lnTo>
                  <a:lnTo>
                    <a:pt x="10" y="57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46"/>
                  </a:lnTo>
                  <a:lnTo>
                    <a:pt x="14" y="41"/>
                  </a:lnTo>
                  <a:lnTo>
                    <a:pt x="21" y="29"/>
                  </a:lnTo>
                  <a:lnTo>
                    <a:pt x="27" y="1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5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7" y="0"/>
                  </a:lnTo>
                  <a:lnTo>
                    <a:pt x="26" y="2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6" name="Freeform 492"/>
            <p:cNvSpPr>
              <a:spLocks/>
            </p:cNvSpPr>
            <p:nvPr/>
          </p:nvSpPr>
          <p:spPr bwMode="auto">
            <a:xfrm>
              <a:off x="3517901" y="1138238"/>
              <a:ext cx="9525" cy="127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0" y="31"/>
                </a:cxn>
                <a:cxn ang="0">
                  <a:pos x="3" y="34"/>
                </a:cxn>
                <a:cxn ang="0">
                  <a:pos x="7" y="35"/>
                </a:cxn>
                <a:cxn ang="0">
                  <a:pos x="9" y="34"/>
                </a:cxn>
                <a:cxn ang="0">
                  <a:pos x="11" y="31"/>
                </a:cxn>
                <a:cxn ang="0">
                  <a:pos x="11" y="31"/>
                </a:cxn>
                <a:cxn ang="0">
                  <a:pos x="19" y="21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26" y="6"/>
                </a:cxn>
                <a:cxn ang="0">
                  <a:pos x="26" y="5"/>
                </a:cxn>
                <a:cxn ang="0">
                  <a:pos x="24" y="1"/>
                </a:cxn>
                <a:cxn ang="0">
                  <a:pos x="20" y="0"/>
                </a:cxn>
                <a:cxn ang="0">
                  <a:pos x="17" y="1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6" h="35">
                  <a:moveTo>
                    <a:pt x="16" y="4"/>
                  </a:moveTo>
                  <a:lnTo>
                    <a:pt x="16" y="4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7" y="35"/>
                  </a:lnTo>
                  <a:lnTo>
                    <a:pt x="9" y="34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7" name="Freeform 493"/>
            <p:cNvSpPr>
              <a:spLocks/>
            </p:cNvSpPr>
            <p:nvPr/>
          </p:nvSpPr>
          <p:spPr bwMode="auto">
            <a:xfrm>
              <a:off x="3608388" y="1120775"/>
              <a:ext cx="14288" cy="17463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5" y="2"/>
                </a:cxn>
                <a:cxn ang="0">
                  <a:pos x="18" y="9"/>
                </a:cxn>
                <a:cxn ang="0">
                  <a:pos x="13" y="17"/>
                </a:cxn>
                <a:cxn ang="0">
                  <a:pos x="8" y="25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1" y="35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6" y="42"/>
                </a:cxn>
                <a:cxn ang="0">
                  <a:pos x="8" y="42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6" y="34"/>
                </a:cxn>
                <a:cxn ang="0">
                  <a:pos x="22" y="26"/>
                </a:cxn>
                <a:cxn ang="0">
                  <a:pos x="27" y="17"/>
                </a:cxn>
                <a:cxn ang="0">
                  <a:pos x="33" y="10"/>
                </a:cxn>
                <a:cxn ang="0">
                  <a:pos x="33" y="10"/>
                </a:cxn>
                <a:cxn ang="0">
                  <a:pos x="34" y="8"/>
                </a:cxn>
                <a:cxn ang="0">
                  <a:pos x="35" y="6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5" y="2"/>
                </a:cxn>
                <a:cxn ang="0">
                  <a:pos x="25" y="2"/>
                </a:cxn>
              </a:cxnLst>
              <a:rect l="0" t="0" r="r" b="b"/>
              <a:pathLst>
                <a:path w="35" h="42">
                  <a:moveTo>
                    <a:pt x="25" y="2"/>
                  </a:moveTo>
                  <a:lnTo>
                    <a:pt x="25" y="2"/>
                  </a:lnTo>
                  <a:lnTo>
                    <a:pt x="18" y="9"/>
                  </a:lnTo>
                  <a:lnTo>
                    <a:pt x="13" y="17"/>
                  </a:lnTo>
                  <a:lnTo>
                    <a:pt x="8" y="25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1" y="35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6" y="34"/>
                  </a:lnTo>
                  <a:lnTo>
                    <a:pt x="22" y="26"/>
                  </a:lnTo>
                  <a:lnTo>
                    <a:pt x="27" y="17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5" y="2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8" name="Freeform 494"/>
            <p:cNvSpPr>
              <a:spLocks/>
            </p:cNvSpPr>
            <p:nvPr/>
          </p:nvSpPr>
          <p:spPr bwMode="auto">
            <a:xfrm>
              <a:off x="3640138" y="1130300"/>
              <a:ext cx="9525" cy="17463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0" y="6"/>
                </a:cxn>
                <a:cxn ang="0">
                  <a:pos x="9" y="13"/>
                </a:cxn>
                <a:cxn ang="0">
                  <a:pos x="7" y="20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8" y="41"/>
                </a:cxn>
                <a:cxn ang="0">
                  <a:pos x="10" y="40"/>
                </a:cxn>
                <a:cxn ang="0">
                  <a:pos x="10" y="40"/>
                </a:cxn>
                <a:cxn ang="0">
                  <a:pos x="18" y="23"/>
                </a:cxn>
                <a:cxn ang="0">
                  <a:pos x="21" y="15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3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3"/>
                </a:cxn>
                <a:cxn ang="0">
                  <a:pos x="10" y="6"/>
                </a:cxn>
                <a:cxn ang="0">
                  <a:pos x="10" y="6"/>
                </a:cxn>
              </a:cxnLst>
              <a:rect l="0" t="0" r="r" b="b"/>
              <a:pathLst>
                <a:path w="22" h="42">
                  <a:moveTo>
                    <a:pt x="10" y="6"/>
                  </a:moveTo>
                  <a:lnTo>
                    <a:pt x="10" y="6"/>
                  </a:lnTo>
                  <a:lnTo>
                    <a:pt x="9" y="13"/>
                  </a:lnTo>
                  <a:lnTo>
                    <a:pt x="7" y="2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8" y="23"/>
                  </a:lnTo>
                  <a:lnTo>
                    <a:pt x="21" y="1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3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3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9" name="Freeform 495"/>
            <p:cNvSpPr>
              <a:spLocks/>
            </p:cNvSpPr>
            <p:nvPr/>
          </p:nvSpPr>
          <p:spPr bwMode="auto">
            <a:xfrm>
              <a:off x="3662363" y="1141413"/>
              <a:ext cx="14288" cy="23813"/>
            </a:xfrm>
            <a:custGeom>
              <a:avLst/>
              <a:gdLst/>
              <a:ahLst/>
              <a:cxnLst>
                <a:cxn ang="0">
                  <a:pos x="24" y="7"/>
                </a:cxn>
                <a:cxn ang="0">
                  <a:pos x="24" y="7"/>
                </a:cxn>
                <a:cxn ang="0">
                  <a:pos x="22" y="14"/>
                </a:cxn>
                <a:cxn ang="0">
                  <a:pos x="19" y="19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5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7"/>
                </a:cxn>
                <a:cxn ang="0">
                  <a:pos x="2" y="59"/>
                </a:cxn>
                <a:cxn ang="0">
                  <a:pos x="5" y="62"/>
                </a:cxn>
                <a:cxn ang="0">
                  <a:pos x="9" y="61"/>
                </a:cxn>
                <a:cxn ang="0">
                  <a:pos x="11" y="59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0"/>
                </a:cxn>
                <a:cxn ang="0">
                  <a:pos x="17" y="45"/>
                </a:cxn>
                <a:cxn ang="0">
                  <a:pos x="24" y="32"/>
                </a:cxn>
                <a:cxn ang="0">
                  <a:pos x="32" y="20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7"/>
                </a:cxn>
                <a:cxn ang="0">
                  <a:pos x="24" y="7"/>
                </a:cxn>
              </a:cxnLst>
              <a:rect l="0" t="0" r="r" b="b"/>
              <a:pathLst>
                <a:path w="34" h="62">
                  <a:moveTo>
                    <a:pt x="24" y="7"/>
                  </a:moveTo>
                  <a:lnTo>
                    <a:pt x="24" y="7"/>
                  </a:lnTo>
                  <a:lnTo>
                    <a:pt x="22" y="14"/>
                  </a:lnTo>
                  <a:lnTo>
                    <a:pt x="19" y="19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5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5" y="62"/>
                  </a:lnTo>
                  <a:lnTo>
                    <a:pt x="9" y="61"/>
                  </a:lnTo>
                  <a:lnTo>
                    <a:pt x="11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0"/>
                  </a:lnTo>
                  <a:lnTo>
                    <a:pt x="17" y="45"/>
                  </a:lnTo>
                  <a:lnTo>
                    <a:pt x="24" y="32"/>
                  </a:lnTo>
                  <a:lnTo>
                    <a:pt x="32" y="20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7"/>
                  </a:lnTo>
                  <a:lnTo>
                    <a:pt x="2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0" name="Freeform 496"/>
            <p:cNvSpPr>
              <a:spLocks/>
            </p:cNvSpPr>
            <p:nvPr/>
          </p:nvSpPr>
          <p:spPr bwMode="auto">
            <a:xfrm>
              <a:off x="3681413" y="1150938"/>
              <a:ext cx="15875" cy="25400"/>
            </a:xfrm>
            <a:custGeom>
              <a:avLst/>
              <a:gdLst/>
              <a:ahLst/>
              <a:cxnLst>
                <a:cxn ang="0">
                  <a:pos x="29" y="1"/>
                </a:cxn>
                <a:cxn ang="0">
                  <a:pos x="29" y="1"/>
                </a:cxn>
                <a:cxn ang="0">
                  <a:pos x="22" y="6"/>
                </a:cxn>
                <a:cxn ang="0">
                  <a:pos x="18" y="12"/>
                </a:cxn>
                <a:cxn ang="0">
                  <a:pos x="12" y="25"/>
                </a:cxn>
                <a:cxn ang="0">
                  <a:pos x="6" y="38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3" y="60"/>
                </a:cxn>
                <a:cxn ang="0">
                  <a:pos x="5" y="60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6" y="44"/>
                </a:cxn>
                <a:cxn ang="0">
                  <a:pos x="21" y="31"/>
                </a:cxn>
                <a:cxn ang="0">
                  <a:pos x="27" y="20"/>
                </a:cxn>
                <a:cxn ang="0">
                  <a:pos x="31" y="14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7" y="1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9" y="1"/>
                </a:cxn>
              </a:cxnLst>
              <a:rect l="0" t="0" r="r" b="b"/>
              <a:pathLst>
                <a:path w="38" h="60">
                  <a:moveTo>
                    <a:pt x="29" y="1"/>
                  </a:moveTo>
                  <a:lnTo>
                    <a:pt x="29" y="1"/>
                  </a:lnTo>
                  <a:lnTo>
                    <a:pt x="22" y="6"/>
                  </a:lnTo>
                  <a:lnTo>
                    <a:pt x="18" y="12"/>
                  </a:lnTo>
                  <a:lnTo>
                    <a:pt x="12" y="25"/>
                  </a:lnTo>
                  <a:lnTo>
                    <a:pt x="6" y="38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3" y="60"/>
                  </a:lnTo>
                  <a:lnTo>
                    <a:pt x="5" y="60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6" y="44"/>
                  </a:lnTo>
                  <a:lnTo>
                    <a:pt x="21" y="31"/>
                  </a:lnTo>
                  <a:lnTo>
                    <a:pt x="27" y="20"/>
                  </a:lnTo>
                  <a:lnTo>
                    <a:pt x="31" y="14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1" name="Freeform 497"/>
            <p:cNvSpPr>
              <a:spLocks/>
            </p:cNvSpPr>
            <p:nvPr/>
          </p:nvSpPr>
          <p:spPr bwMode="auto">
            <a:xfrm>
              <a:off x="3708401" y="1157288"/>
              <a:ext cx="9525" cy="19050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2" y="15"/>
                </a:cxn>
                <a:cxn ang="0">
                  <a:pos x="7" y="23"/>
                </a:cxn>
                <a:cxn ang="0">
                  <a:pos x="7" y="23"/>
                </a:cxn>
                <a:cxn ang="0">
                  <a:pos x="3" y="32"/>
                </a:cxn>
                <a:cxn ang="0">
                  <a:pos x="1" y="36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1" y="43"/>
                </a:cxn>
                <a:cxn ang="0">
                  <a:pos x="3" y="45"/>
                </a:cxn>
                <a:cxn ang="0">
                  <a:pos x="7" y="46"/>
                </a:cxn>
                <a:cxn ang="0">
                  <a:pos x="10" y="45"/>
                </a:cxn>
                <a:cxn ang="0">
                  <a:pos x="12" y="43"/>
                </a:cxn>
                <a:cxn ang="0">
                  <a:pos x="12" y="41"/>
                </a:cxn>
                <a:cxn ang="0">
                  <a:pos x="12" y="41"/>
                </a:cxn>
                <a:cxn ang="0">
                  <a:pos x="13" y="36"/>
                </a:cxn>
                <a:cxn ang="0">
                  <a:pos x="16" y="30"/>
                </a:cxn>
                <a:cxn ang="0">
                  <a:pos x="21" y="23"/>
                </a:cxn>
                <a:cxn ang="0">
                  <a:pos x="21" y="23"/>
                </a:cxn>
                <a:cxn ang="0">
                  <a:pos x="24" y="19"/>
                </a:cxn>
                <a:cxn ang="0">
                  <a:pos x="26" y="1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6" y="4"/>
                </a:cxn>
                <a:cxn ang="0">
                  <a:pos x="26" y="2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4"/>
                </a:cxn>
                <a:cxn ang="0">
                  <a:pos x="16" y="7"/>
                </a:cxn>
                <a:cxn ang="0">
                  <a:pos x="16" y="7"/>
                </a:cxn>
              </a:cxnLst>
              <a:rect l="0" t="0" r="r" b="b"/>
              <a:pathLst>
                <a:path w="28" h="46">
                  <a:moveTo>
                    <a:pt x="16" y="7"/>
                  </a:moveTo>
                  <a:lnTo>
                    <a:pt x="16" y="7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3" y="32"/>
                  </a:lnTo>
                  <a:lnTo>
                    <a:pt x="1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3"/>
                  </a:lnTo>
                  <a:lnTo>
                    <a:pt x="3" y="45"/>
                  </a:lnTo>
                  <a:lnTo>
                    <a:pt x="7" y="46"/>
                  </a:lnTo>
                  <a:lnTo>
                    <a:pt x="10" y="45"/>
                  </a:lnTo>
                  <a:lnTo>
                    <a:pt x="12" y="4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36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24" y="19"/>
                  </a:lnTo>
                  <a:lnTo>
                    <a:pt x="26" y="1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6" y="7"/>
                  </a:lnTo>
                  <a:lnTo>
                    <a:pt x="1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2" name="Freeform 498"/>
            <p:cNvSpPr>
              <a:spLocks/>
            </p:cNvSpPr>
            <p:nvPr/>
          </p:nvSpPr>
          <p:spPr bwMode="auto">
            <a:xfrm>
              <a:off x="3736976" y="1157288"/>
              <a:ext cx="7938" cy="17463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11" y="7"/>
                </a:cxn>
                <a:cxn ang="0">
                  <a:pos x="9" y="13"/>
                </a:cxn>
                <a:cxn ang="0">
                  <a:pos x="7" y="2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3" y="42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9" y="24"/>
                </a:cxn>
                <a:cxn ang="0">
                  <a:pos x="21" y="15"/>
                </a:cxn>
                <a:cxn ang="0">
                  <a:pos x="23" y="7"/>
                </a:cxn>
                <a:cxn ang="0">
                  <a:pos x="23" y="7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7"/>
                </a:cxn>
                <a:cxn ang="0">
                  <a:pos x="11" y="7"/>
                </a:cxn>
              </a:cxnLst>
              <a:rect l="0" t="0" r="r" b="b"/>
              <a:pathLst>
                <a:path w="23" h="42">
                  <a:moveTo>
                    <a:pt x="11" y="7"/>
                  </a:moveTo>
                  <a:lnTo>
                    <a:pt x="11" y="7"/>
                  </a:lnTo>
                  <a:lnTo>
                    <a:pt x="9" y="13"/>
                  </a:lnTo>
                  <a:lnTo>
                    <a:pt x="7" y="2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3" y="42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9" y="24"/>
                  </a:lnTo>
                  <a:lnTo>
                    <a:pt x="21" y="15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3" name="Freeform 499"/>
            <p:cNvSpPr>
              <a:spLocks/>
            </p:cNvSpPr>
            <p:nvPr/>
          </p:nvSpPr>
          <p:spPr bwMode="auto">
            <a:xfrm>
              <a:off x="3435351" y="1001713"/>
              <a:ext cx="53975" cy="57150"/>
            </a:xfrm>
            <a:custGeom>
              <a:avLst/>
              <a:gdLst/>
              <a:ahLst/>
              <a:cxnLst>
                <a:cxn ang="0">
                  <a:pos x="122" y="3"/>
                </a:cxn>
                <a:cxn ang="0">
                  <a:pos x="122" y="3"/>
                </a:cxn>
                <a:cxn ang="0">
                  <a:pos x="116" y="11"/>
                </a:cxn>
                <a:cxn ang="0">
                  <a:pos x="108" y="17"/>
                </a:cxn>
                <a:cxn ang="0">
                  <a:pos x="94" y="30"/>
                </a:cxn>
                <a:cxn ang="0">
                  <a:pos x="57" y="67"/>
                </a:cxn>
                <a:cxn ang="0">
                  <a:pos x="57" y="67"/>
                </a:cxn>
                <a:cxn ang="0">
                  <a:pos x="42" y="83"/>
                </a:cxn>
                <a:cxn ang="0">
                  <a:pos x="25" y="100"/>
                </a:cxn>
                <a:cxn ang="0">
                  <a:pos x="17" y="108"/>
                </a:cxn>
                <a:cxn ang="0">
                  <a:pos x="10" y="117"/>
                </a:cxn>
                <a:cxn ang="0">
                  <a:pos x="4" y="127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0" y="139"/>
                </a:cxn>
                <a:cxn ang="0">
                  <a:pos x="0" y="142"/>
                </a:cxn>
                <a:cxn ang="0">
                  <a:pos x="1" y="143"/>
                </a:cxn>
                <a:cxn ang="0">
                  <a:pos x="4" y="144"/>
                </a:cxn>
                <a:cxn ang="0">
                  <a:pos x="8" y="143"/>
                </a:cxn>
                <a:cxn ang="0">
                  <a:pos x="9" y="143"/>
                </a:cxn>
                <a:cxn ang="0">
                  <a:pos x="10" y="140"/>
                </a:cxn>
                <a:cxn ang="0">
                  <a:pos x="10" y="140"/>
                </a:cxn>
                <a:cxn ang="0">
                  <a:pos x="16" y="128"/>
                </a:cxn>
                <a:cxn ang="0">
                  <a:pos x="23" y="118"/>
                </a:cxn>
                <a:cxn ang="0">
                  <a:pos x="31" y="108"/>
                </a:cxn>
                <a:cxn ang="0">
                  <a:pos x="40" y="98"/>
                </a:cxn>
                <a:cxn ang="0">
                  <a:pos x="60" y="79"/>
                </a:cxn>
                <a:cxn ang="0">
                  <a:pos x="78" y="62"/>
                </a:cxn>
                <a:cxn ang="0">
                  <a:pos x="78" y="62"/>
                </a:cxn>
                <a:cxn ang="0">
                  <a:pos x="93" y="49"/>
                </a:cxn>
                <a:cxn ang="0">
                  <a:pos x="107" y="36"/>
                </a:cxn>
                <a:cxn ang="0">
                  <a:pos x="120" y="23"/>
                </a:cxn>
                <a:cxn ang="0">
                  <a:pos x="127" y="1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6"/>
                </a:cxn>
                <a:cxn ang="0">
                  <a:pos x="132" y="4"/>
                </a:cxn>
                <a:cxn ang="0">
                  <a:pos x="129" y="0"/>
                </a:cxn>
                <a:cxn ang="0">
                  <a:pos x="125" y="0"/>
                </a:cxn>
                <a:cxn ang="0">
                  <a:pos x="124" y="0"/>
                </a:cxn>
                <a:cxn ang="0">
                  <a:pos x="122" y="3"/>
                </a:cxn>
                <a:cxn ang="0">
                  <a:pos x="122" y="3"/>
                </a:cxn>
              </a:cxnLst>
              <a:rect l="0" t="0" r="r" b="b"/>
              <a:pathLst>
                <a:path w="133" h="144">
                  <a:moveTo>
                    <a:pt x="122" y="3"/>
                  </a:moveTo>
                  <a:lnTo>
                    <a:pt x="122" y="3"/>
                  </a:lnTo>
                  <a:lnTo>
                    <a:pt x="116" y="11"/>
                  </a:lnTo>
                  <a:lnTo>
                    <a:pt x="108" y="17"/>
                  </a:lnTo>
                  <a:lnTo>
                    <a:pt x="94" y="30"/>
                  </a:lnTo>
                  <a:lnTo>
                    <a:pt x="57" y="67"/>
                  </a:lnTo>
                  <a:lnTo>
                    <a:pt x="57" y="67"/>
                  </a:lnTo>
                  <a:lnTo>
                    <a:pt x="42" y="83"/>
                  </a:lnTo>
                  <a:lnTo>
                    <a:pt x="25" y="100"/>
                  </a:lnTo>
                  <a:lnTo>
                    <a:pt x="17" y="108"/>
                  </a:lnTo>
                  <a:lnTo>
                    <a:pt x="10" y="117"/>
                  </a:lnTo>
                  <a:lnTo>
                    <a:pt x="4" y="127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0" y="142"/>
                  </a:lnTo>
                  <a:lnTo>
                    <a:pt x="1" y="143"/>
                  </a:lnTo>
                  <a:lnTo>
                    <a:pt x="4" y="144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6" y="128"/>
                  </a:lnTo>
                  <a:lnTo>
                    <a:pt x="23" y="118"/>
                  </a:lnTo>
                  <a:lnTo>
                    <a:pt x="31" y="108"/>
                  </a:lnTo>
                  <a:lnTo>
                    <a:pt x="40" y="98"/>
                  </a:lnTo>
                  <a:lnTo>
                    <a:pt x="60" y="79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93" y="49"/>
                  </a:lnTo>
                  <a:lnTo>
                    <a:pt x="107" y="36"/>
                  </a:lnTo>
                  <a:lnTo>
                    <a:pt x="120" y="23"/>
                  </a:lnTo>
                  <a:lnTo>
                    <a:pt x="127" y="1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6"/>
                  </a:lnTo>
                  <a:lnTo>
                    <a:pt x="132" y="4"/>
                  </a:lnTo>
                  <a:lnTo>
                    <a:pt x="129" y="0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2" y="3"/>
                  </a:lnTo>
                  <a:lnTo>
                    <a:pt x="12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4" name="Freeform 500"/>
            <p:cNvSpPr>
              <a:spLocks/>
            </p:cNvSpPr>
            <p:nvPr/>
          </p:nvSpPr>
          <p:spPr bwMode="auto">
            <a:xfrm>
              <a:off x="3441701" y="1014413"/>
              <a:ext cx="69850" cy="73025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68" y="0"/>
                </a:cxn>
                <a:cxn ang="0">
                  <a:pos x="159" y="7"/>
                </a:cxn>
                <a:cxn ang="0">
                  <a:pos x="151" y="13"/>
                </a:cxn>
                <a:cxn ang="0">
                  <a:pos x="136" y="28"/>
                </a:cxn>
                <a:cxn ang="0">
                  <a:pos x="136" y="28"/>
                </a:cxn>
                <a:cxn ang="0">
                  <a:pos x="113" y="53"/>
                </a:cxn>
                <a:cxn ang="0">
                  <a:pos x="91" y="78"/>
                </a:cxn>
                <a:cxn ang="0">
                  <a:pos x="91" y="78"/>
                </a:cxn>
                <a:cxn ang="0">
                  <a:pos x="47" y="129"/>
                </a:cxn>
                <a:cxn ang="0">
                  <a:pos x="25" y="153"/>
                </a:cxn>
                <a:cxn ang="0">
                  <a:pos x="3" y="177"/>
                </a:cxn>
                <a:cxn ang="0">
                  <a:pos x="3" y="177"/>
                </a:cxn>
                <a:cxn ang="0">
                  <a:pos x="2" y="180"/>
                </a:cxn>
                <a:cxn ang="0">
                  <a:pos x="0" y="181"/>
                </a:cxn>
                <a:cxn ang="0">
                  <a:pos x="3" y="185"/>
                </a:cxn>
                <a:cxn ang="0">
                  <a:pos x="7" y="186"/>
                </a:cxn>
                <a:cxn ang="0">
                  <a:pos x="8" y="186"/>
                </a:cxn>
                <a:cxn ang="0">
                  <a:pos x="11" y="185"/>
                </a:cxn>
                <a:cxn ang="0">
                  <a:pos x="11" y="185"/>
                </a:cxn>
                <a:cxn ang="0">
                  <a:pos x="32" y="163"/>
                </a:cxn>
                <a:cxn ang="0">
                  <a:pos x="51" y="140"/>
                </a:cxn>
                <a:cxn ang="0">
                  <a:pos x="91" y="95"/>
                </a:cxn>
                <a:cxn ang="0">
                  <a:pos x="91" y="95"/>
                </a:cxn>
                <a:cxn ang="0">
                  <a:pos x="110" y="72"/>
                </a:cxn>
                <a:cxn ang="0">
                  <a:pos x="130" y="50"/>
                </a:cxn>
                <a:cxn ang="0">
                  <a:pos x="130" y="50"/>
                </a:cxn>
                <a:cxn ang="0">
                  <a:pos x="149" y="29"/>
                </a:cxn>
                <a:cxn ang="0">
                  <a:pos x="161" y="19"/>
                </a:cxn>
                <a:cxn ang="0">
                  <a:pos x="166" y="15"/>
                </a:cxn>
                <a:cxn ang="0">
                  <a:pos x="173" y="11"/>
                </a:cxn>
                <a:cxn ang="0">
                  <a:pos x="173" y="11"/>
                </a:cxn>
                <a:cxn ang="0">
                  <a:pos x="174" y="10"/>
                </a:cxn>
                <a:cxn ang="0">
                  <a:pos x="176" y="7"/>
                </a:cxn>
                <a:cxn ang="0">
                  <a:pos x="176" y="6"/>
                </a:cxn>
                <a:cxn ang="0">
                  <a:pos x="176" y="3"/>
                </a:cxn>
                <a:cxn ang="0">
                  <a:pos x="172" y="0"/>
                </a:cxn>
                <a:cxn ang="0">
                  <a:pos x="169" y="0"/>
                </a:cxn>
                <a:cxn ang="0">
                  <a:pos x="168" y="0"/>
                </a:cxn>
                <a:cxn ang="0">
                  <a:pos x="168" y="0"/>
                </a:cxn>
              </a:cxnLst>
              <a:rect l="0" t="0" r="r" b="b"/>
              <a:pathLst>
                <a:path w="176" h="186">
                  <a:moveTo>
                    <a:pt x="168" y="0"/>
                  </a:moveTo>
                  <a:lnTo>
                    <a:pt x="168" y="0"/>
                  </a:lnTo>
                  <a:lnTo>
                    <a:pt x="159" y="7"/>
                  </a:lnTo>
                  <a:lnTo>
                    <a:pt x="151" y="13"/>
                  </a:lnTo>
                  <a:lnTo>
                    <a:pt x="136" y="28"/>
                  </a:lnTo>
                  <a:lnTo>
                    <a:pt x="136" y="28"/>
                  </a:lnTo>
                  <a:lnTo>
                    <a:pt x="113" y="53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47" y="129"/>
                  </a:lnTo>
                  <a:lnTo>
                    <a:pt x="25" y="153"/>
                  </a:lnTo>
                  <a:lnTo>
                    <a:pt x="3" y="177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1"/>
                  </a:lnTo>
                  <a:lnTo>
                    <a:pt x="3" y="185"/>
                  </a:lnTo>
                  <a:lnTo>
                    <a:pt x="7" y="186"/>
                  </a:lnTo>
                  <a:lnTo>
                    <a:pt x="8" y="186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32" y="163"/>
                  </a:lnTo>
                  <a:lnTo>
                    <a:pt x="51" y="140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110" y="72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49" y="29"/>
                  </a:lnTo>
                  <a:lnTo>
                    <a:pt x="161" y="19"/>
                  </a:lnTo>
                  <a:lnTo>
                    <a:pt x="166" y="15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4" y="10"/>
                  </a:lnTo>
                  <a:lnTo>
                    <a:pt x="176" y="7"/>
                  </a:lnTo>
                  <a:lnTo>
                    <a:pt x="176" y="6"/>
                  </a:lnTo>
                  <a:lnTo>
                    <a:pt x="176" y="3"/>
                  </a:lnTo>
                  <a:lnTo>
                    <a:pt x="172" y="0"/>
                  </a:lnTo>
                  <a:lnTo>
                    <a:pt x="169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5" name="Freeform 501"/>
            <p:cNvSpPr>
              <a:spLocks/>
            </p:cNvSpPr>
            <p:nvPr/>
          </p:nvSpPr>
          <p:spPr bwMode="auto">
            <a:xfrm>
              <a:off x="3465513" y="1044575"/>
              <a:ext cx="50800" cy="57150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86" y="34"/>
                </a:cxn>
                <a:cxn ang="0">
                  <a:pos x="57" y="67"/>
                </a:cxn>
                <a:cxn ang="0">
                  <a:pos x="1" y="135"/>
                </a:cxn>
                <a:cxn ang="0">
                  <a:pos x="1" y="135"/>
                </a:cxn>
                <a:cxn ang="0">
                  <a:pos x="0" y="138"/>
                </a:cxn>
                <a:cxn ang="0">
                  <a:pos x="0" y="140"/>
                </a:cxn>
                <a:cxn ang="0">
                  <a:pos x="2" y="143"/>
                </a:cxn>
                <a:cxn ang="0">
                  <a:pos x="4" y="144"/>
                </a:cxn>
                <a:cxn ang="0">
                  <a:pos x="5" y="145"/>
                </a:cxn>
                <a:cxn ang="0">
                  <a:pos x="8" y="144"/>
                </a:cxn>
                <a:cxn ang="0">
                  <a:pos x="9" y="143"/>
                </a:cxn>
                <a:cxn ang="0">
                  <a:pos x="9" y="143"/>
                </a:cxn>
                <a:cxn ang="0">
                  <a:pos x="65" y="75"/>
                </a:cxn>
                <a:cxn ang="0">
                  <a:pos x="94" y="42"/>
                </a:cxn>
                <a:cxn ang="0">
                  <a:pos x="124" y="9"/>
                </a:cxn>
                <a:cxn ang="0">
                  <a:pos x="124" y="9"/>
                </a:cxn>
                <a:cxn ang="0">
                  <a:pos x="125" y="8"/>
                </a:cxn>
                <a:cxn ang="0">
                  <a:pos x="125" y="5"/>
                </a:cxn>
                <a:cxn ang="0">
                  <a:pos x="123" y="2"/>
                </a:cxn>
                <a:cxn ang="0">
                  <a:pos x="120" y="0"/>
                </a:cxn>
                <a:cxn ang="0">
                  <a:pos x="118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5">
                  <a:moveTo>
                    <a:pt x="115" y="2"/>
                  </a:moveTo>
                  <a:lnTo>
                    <a:pt x="115" y="2"/>
                  </a:lnTo>
                  <a:lnTo>
                    <a:pt x="86" y="34"/>
                  </a:lnTo>
                  <a:lnTo>
                    <a:pt x="57" y="67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8"/>
                  </a:lnTo>
                  <a:lnTo>
                    <a:pt x="0" y="140"/>
                  </a:lnTo>
                  <a:lnTo>
                    <a:pt x="2" y="143"/>
                  </a:lnTo>
                  <a:lnTo>
                    <a:pt x="4" y="144"/>
                  </a:lnTo>
                  <a:lnTo>
                    <a:pt x="5" y="145"/>
                  </a:lnTo>
                  <a:lnTo>
                    <a:pt x="8" y="144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65" y="75"/>
                  </a:lnTo>
                  <a:lnTo>
                    <a:pt x="94" y="42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5" y="8"/>
                  </a:lnTo>
                  <a:lnTo>
                    <a:pt x="125" y="5"/>
                  </a:lnTo>
                  <a:lnTo>
                    <a:pt x="123" y="2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6" name="Freeform 502"/>
            <p:cNvSpPr>
              <a:spLocks/>
            </p:cNvSpPr>
            <p:nvPr/>
          </p:nvSpPr>
          <p:spPr bwMode="auto">
            <a:xfrm>
              <a:off x="3430588" y="1176338"/>
              <a:ext cx="38100" cy="52388"/>
            </a:xfrm>
            <a:custGeom>
              <a:avLst/>
              <a:gdLst/>
              <a:ahLst/>
              <a:cxnLst>
                <a:cxn ang="0">
                  <a:pos x="89" y="1"/>
                </a:cxn>
                <a:cxn ang="0">
                  <a:pos x="89" y="1"/>
                </a:cxn>
                <a:cxn ang="0">
                  <a:pos x="64" y="33"/>
                </a:cxn>
                <a:cxn ang="0">
                  <a:pos x="39" y="64"/>
                </a:cxn>
                <a:cxn ang="0">
                  <a:pos x="39" y="64"/>
                </a:cxn>
                <a:cxn ang="0">
                  <a:pos x="17" y="94"/>
                </a:cxn>
                <a:cxn ang="0">
                  <a:pos x="8" y="110"/>
                </a:cxn>
                <a:cxn ang="0">
                  <a:pos x="4" y="118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2" y="131"/>
                </a:cxn>
                <a:cxn ang="0">
                  <a:pos x="4" y="133"/>
                </a:cxn>
                <a:cxn ang="0">
                  <a:pos x="8" y="132"/>
                </a:cxn>
                <a:cxn ang="0">
                  <a:pos x="11" y="131"/>
                </a:cxn>
                <a:cxn ang="0">
                  <a:pos x="12" y="130"/>
                </a:cxn>
                <a:cxn ang="0">
                  <a:pos x="12" y="130"/>
                </a:cxn>
                <a:cxn ang="0">
                  <a:pos x="15" y="122"/>
                </a:cxn>
                <a:cxn ang="0">
                  <a:pos x="17" y="115"/>
                </a:cxn>
                <a:cxn ang="0">
                  <a:pos x="26" y="102"/>
                </a:cxn>
                <a:cxn ang="0">
                  <a:pos x="36" y="90"/>
                </a:cxn>
                <a:cxn ang="0">
                  <a:pos x="45" y="77"/>
                </a:cxn>
                <a:cxn ang="0">
                  <a:pos x="45" y="77"/>
                </a:cxn>
                <a:cxn ang="0">
                  <a:pos x="58" y="60"/>
                </a:cxn>
                <a:cxn ang="0">
                  <a:pos x="71" y="43"/>
                </a:cxn>
                <a:cxn ang="0">
                  <a:pos x="97" y="11"/>
                </a:cxn>
                <a:cxn ang="0">
                  <a:pos x="97" y="11"/>
                </a:cxn>
                <a:cxn ang="0">
                  <a:pos x="98" y="8"/>
                </a:cxn>
                <a:cxn ang="0">
                  <a:pos x="98" y="5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3" y="0"/>
                </a:cxn>
                <a:cxn ang="0">
                  <a:pos x="92" y="0"/>
                </a:cxn>
                <a:cxn ang="0">
                  <a:pos x="89" y="1"/>
                </a:cxn>
                <a:cxn ang="0">
                  <a:pos x="89" y="1"/>
                </a:cxn>
              </a:cxnLst>
              <a:rect l="0" t="0" r="r" b="b"/>
              <a:pathLst>
                <a:path w="98" h="133">
                  <a:moveTo>
                    <a:pt x="89" y="1"/>
                  </a:moveTo>
                  <a:lnTo>
                    <a:pt x="89" y="1"/>
                  </a:lnTo>
                  <a:lnTo>
                    <a:pt x="64" y="33"/>
                  </a:lnTo>
                  <a:lnTo>
                    <a:pt x="39" y="64"/>
                  </a:lnTo>
                  <a:lnTo>
                    <a:pt x="39" y="64"/>
                  </a:lnTo>
                  <a:lnTo>
                    <a:pt x="17" y="94"/>
                  </a:lnTo>
                  <a:lnTo>
                    <a:pt x="8" y="110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2" y="131"/>
                  </a:lnTo>
                  <a:lnTo>
                    <a:pt x="4" y="133"/>
                  </a:lnTo>
                  <a:lnTo>
                    <a:pt x="8" y="132"/>
                  </a:lnTo>
                  <a:lnTo>
                    <a:pt x="11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5" y="122"/>
                  </a:lnTo>
                  <a:lnTo>
                    <a:pt x="17" y="115"/>
                  </a:lnTo>
                  <a:lnTo>
                    <a:pt x="26" y="102"/>
                  </a:lnTo>
                  <a:lnTo>
                    <a:pt x="36" y="90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58" y="60"/>
                  </a:lnTo>
                  <a:lnTo>
                    <a:pt x="71" y="43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8"/>
                  </a:lnTo>
                  <a:lnTo>
                    <a:pt x="98" y="5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89" y="1"/>
                  </a:lnTo>
                  <a:lnTo>
                    <a:pt x="8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7" name="Freeform 503"/>
            <p:cNvSpPr>
              <a:spLocks/>
            </p:cNvSpPr>
            <p:nvPr/>
          </p:nvSpPr>
          <p:spPr bwMode="auto">
            <a:xfrm>
              <a:off x="3443288" y="1169988"/>
              <a:ext cx="65088" cy="79375"/>
            </a:xfrm>
            <a:custGeom>
              <a:avLst/>
              <a:gdLst/>
              <a:ahLst/>
              <a:cxnLst>
                <a:cxn ang="0">
                  <a:pos x="155" y="3"/>
                </a:cxn>
                <a:cxn ang="0">
                  <a:pos x="155" y="3"/>
                </a:cxn>
                <a:cxn ang="0">
                  <a:pos x="135" y="27"/>
                </a:cxn>
                <a:cxn ang="0">
                  <a:pos x="115" y="50"/>
                </a:cxn>
                <a:cxn ang="0">
                  <a:pos x="75" y="96"/>
                </a:cxn>
                <a:cxn ang="0">
                  <a:pos x="55" y="119"/>
                </a:cxn>
                <a:cxn ang="0">
                  <a:pos x="36" y="143"/>
                </a:cxn>
                <a:cxn ang="0">
                  <a:pos x="17" y="168"/>
                </a:cxn>
                <a:cxn ang="0">
                  <a:pos x="2" y="194"/>
                </a:cxn>
                <a:cxn ang="0">
                  <a:pos x="2" y="194"/>
                </a:cxn>
                <a:cxn ang="0">
                  <a:pos x="0" y="197"/>
                </a:cxn>
                <a:cxn ang="0">
                  <a:pos x="0" y="199"/>
                </a:cxn>
                <a:cxn ang="0">
                  <a:pos x="3" y="202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28" y="174"/>
                </a:cxn>
                <a:cxn ang="0">
                  <a:pos x="45" y="149"/>
                </a:cxn>
                <a:cxn ang="0">
                  <a:pos x="64" y="126"/>
                </a:cxn>
                <a:cxn ang="0">
                  <a:pos x="84" y="102"/>
                </a:cxn>
                <a:cxn ang="0">
                  <a:pos x="123" y="57"/>
                </a:cxn>
                <a:cxn ang="0">
                  <a:pos x="144" y="34"/>
                </a:cxn>
                <a:cxn ang="0">
                  <a:pos x="162" y="11"/>
                </a:cxn>
                <a:cxn ang="0">
                  <a:pos x="162" y="11"/>
                </a:cxn>
                <a:cxn ang="0">
                  <a:pos x="164" y="8"/>
                </a:cxn>
                <a:cxn ang="0">
                  <a:pos x="164" y="7"/>
                </a:cxn>
                <a:cxn ang="0">
                  <a:pos x="162" y="3"/>
                </a:cxn>
                <a:cxn ang="0">
                  <a:pos x="160" y="2"/>
                </a:cxn>
                <a:cxn ang="0">
                  <a:pos x="158" y="0"/>
                </a:cxn>
                <a:cxn ang="0">
                  <a:pos x="156" y="2"/>
                </a:cxn>
                <a:cxn ang="0">
                  <a:pos x="155" y="3"/>
                </a:cxn>
                <a:cxn ang="0">
                  <a:pos x="155" y="3"/>
                </a:cxn>
              </a:cxnLst>
              <a:rect l="0" t="0" r="r" b="b"/>
              <a:pathLst>
                <a:path w="164" h="203">
                  <a:moveTo>
                    <a:pt x="155" y="3"/>
                  </a:moveTo>
                  <a:lnTo>
                    <a:pt x="155" y="3"/>
                  </a:lnTo>
                  <a:lnTo>
                    <a:pt x="135" y="27"/>
                  </a:lnTo>
                  <a:lnTo>
                    <a:pt x="115" y="50"/>
                  </a:lnTo>
                  <a:lnTo>
                    <a:pt x="75" y="96"/>
                  </a:lnTo>
                  <a:lnTo>
                    <a:pt x="55" y="119"/>
                  </a:lnTo>
                  <a:lnTo>
                    <a:pt x="36" y="143"/>
                  </a:lnTo>
                  <a:lnTo>
                    <a:pt x="17" y="168"/>
                  </a:lnTo>
                  <a:lnTo>
                    <a:pt x="2" y="194"/>
                  </a:lnTo>
                  <a:lnTo>
                    <a:pt x="2" y="194"/>
                  </a:lnTo>
                  <a:lnTo>
                    <a:pt x="0" y="197"/>
                  </a:lnTo>
                  <a:lnTo>
                    <a:pt x="0" y="199"/>
                  </a:lnTo>
                  <a:lnTo>
                    <a:pt x="3" y="202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28" y="174"/>
                  </a:lnTo>
                  <a:lnTo>
                    <a:pt x="45" y="149"/>
                  </a:lnTo>
                  <a:lnTo>
                    <a:pt x="64" y="126"/>
                  </a:lnTo>
                  <a:lnTo>
                    <a:pt x="84" y="102"/>
                  </a:lnTo>
                  <a:lnTo>
                    <a:pt x="123" y="57"/>
                  </a:lnTo>
                  <a:lnTo>
                    <a:pt x="144" y="34"/>
                  </a:lnTo>
                  <a:lnTo>
                    <a:pt x="162" y="11"/>
                  </a:lnTo>
                  <a:lnTo>
                    <a:pt x="162" y="11"/>
                  </a:lnTo>
                  <a:lnTo>
                    <a:pt x="164" y="8"/>
                  </a:lnTo>
                  <a:lnTo>
                    <a:pt x="164" y="7"/>
                  </a:lnTo>
                  <a:lnTo>
                    <a:pt x="162" y="3"/>
                  </a:lnTo>
                  <a:lnTo>
                    <a:pt x="160" y="2"/>
                  </a:lnTo>
                  <a:lnTo>
                    <a:pt x="158" y="0"/>
                  </a:lnTo>
                  <a:lnTo>
                    <a:pt x="156" y="2"/>
                  </a:lnTo>
                  <a:lnTo>
                    <a:pt x="155" y="3"/>
                  </a:lnTo>
                  <a:lnTo>
                    <a:pt x="1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8" name="Freeform 504"/>
            <p:cNvSpPr>
              <a:spLocks/>
            </p:cNvSpPr>
            <p:nvPr/>
          </p:nvSpPr>
          <p:spPr bwMode="auto">
            <a:xfrm>
              <a:off x="3446463" y="1190625"/>
              <a:ext cx="82550" cy="96838"/>
            </a:xfrm>
            <a:custGeom>
              <a:avLst/>
              <a:gdLst/>
              <a:ahLst/>
              <a:cxnLst>
                <a:cxn ang="0">
                  <a:pos x="202" y="1"/>
                </a:cxn>
                <a:cxn ang="0">
                  <a:pos x="202" y="1"/>
                </a:cxn>
                <a:cxn ang="0">
                  <a:pos x="173" y="24"/>
                </a:cxn>
                <a:cxn ang="0">
                  <a:pos x="145" y="50"/>
                </a:cxn>
                <a:cxn ang="0">
                  <a:pos x="119" y="77"/>
                </a:cxn>
                <a:cxn ang="0">
                  <a:pos x="107" y="92"/>
                </a:cxn>
                <a:cxn ang="0">
                  <a:pos x="96" y="106"/>
                </a:cxn>
                <a:cxn ang="0">
                  <a:pos x="96" y="106"/>
                </a:cxn>
                <a:cxn ang="0">
                  <a:pos x="84" y="122"/>
                </a:cxn>
                <a:cxn ang="0">
                  <a:pos x="71" y="137"/>
                </a:cxn>
                <a:cxn ang="0">
                  <a:pos x="45" y="169"/>
                </a:cxn>
                <a:cxn ang="0">
                  <a:pos x="33" y="184"/>
                </a:cxn>
                <a:cxn ang="0">
                  <a:pos x="21" y="200"/>
                </a:cxn>
                <a:cxn ang="0">
                  <a:pos x="11" y="217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0" y="238"/>
                </a:cxn>
                <a:cxn ang="0">
                  <a:pos x="0" y="239"/>
                </a:cxn>
                <a:cxn ang="0">
                  <a:pos x="4" y="243"/>
                </a:cxn>
                <a:cxn ang="0">
                  <a:pos x="5" y="245"/>
                </a:cxn>
                <a:cxn ang="0">
                  <a:pos x="8" y="245"/>
                </a:cxn>
                <a:cxn ang="0">
                  <a:pos x="9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8" y="225"/>
                </a:cxn>
                <a:cxn ang="0">
                  <a:pos x="28" y="211"/>
                </a:cxn>
                <a:cxn ang="0">
                  <a:pos x="38" y="196"/>
                </a:cxn>
                <a:cxn ang="0">
                  <a:pos x="50" y="182"/>
                </a:cxn>
                <a:cxn ang="0">
                  <a:pos x="72" y="156"/>
                </a:cxn>
                <a:cxn ang="0">
                  <a:pos x="94" y="128"/>
                </a:cxn>
                <a:cxn ang="0">
                  <a:pos x="94" y="128"/>
                </a:cxn>
                <a:cxn ang="0">
                  <a:pos x="119" y="95"/>
                </a:cxn>
                <a:cxn ang="0">
                  <a:pos x="147" y="65"/>
                </a:cxn>
                <a:cxn ang="0">
                  <a:pos x="175" y="37"/>
                </a:cxn>
                <a:cxn ang="0">
                  <a:pos x="191" y="24"/>
                </a:cxn>
                <a:cxn ang="0">
                  <a:pos x="207" y="10"/>
                </a:cxn>
                <a:cxn ang="0">
                  <a:pos x="207" y="10"/>
                </a:cxn>
                <a:cxn ang="0">
                  <a:pos x="208" y="9"/>
                </a:cxn>
                <a:cxn ang="0">
                  <a:pos x="209" y="7"/>
                </a:cxn>
                <a:cxn ang="0">
                  <a:pos x="208" y="3"/>
                </a:cxn>
                <a:cxn ang="0">
                  <a:pos x="207" y="1"/>
                </a:cxn>
                <a:cxn ang="0">
                  <a:pos x="205" y="0"/>
                </a:cxn>
                <a:cxn ang="0">
                  <a:pos x="203" y="0"/>
                </a:cxn>
                <a:cxn ang="0">
                  <a:pos x="202" y="1"/>
                </a:cxn>
                <a:cxn ang="0">
                  <a:pos x="202" y="1"/>
                </a:cxn>
              </a:cxnLst>
              <a:rect l="0" t="0" r="r" b="b"/>
              <a:pathLst>
                <a:path w="209" h="245">
                  <a:moveTo>
                    <a:pt x="202" y="1"/>
                  </a:moveTo>
                  <a:lnTo>
                    <a:pt x="202" y="1"/>
                  </a:lnTo>
                  <a:lnTo>
                    <a:pt x="173" y="24"/>
                  </a:lnTo>
                  <a:lnTo>
                    <a:pt x="145" y="50"/>
                  </a:lnTo>
                  <a:lnTo>
                    <a:pt x="119" y="77"/>
                  </a:lnTo>
                  <a:lnTo>
                    <a:pt x="107" y="92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84" y="122"/>
                  </a:lnTo>
                  <a:lnTo>
                    <a:pt x="71" y="137"/>
                  </a:lnTo>
                  <a:lnTo>
                    <a:pt x="45" y="169"/>
                  </a:lnTo>
                  <a:lnTo>
                    <a:pt x="33" y="184"/>
                  </a:lnTo>
                  <a:lnTo>
                    <a:pt x="21" y="200"/>
                  </a:lnTo>
                  <a:lnTo>
                    <a:pt x="11" y="217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0" y="238"/>
                  </a:lnTo>
                  <a:lnTo>
                    <a:pt x="0" y="239"/>
                  </a:lnTo>
                  <a:lnTo>
                    <a:pt x="4" y="243"/>
                  </a:lnTo>
                  <a:lnTo>
                    <a:pt x="5" y="245"/>
                  </a:lnTo>
                  <a:lnTo>
                    <a:pt x="8" y="245"/>
                  </a:lnTo>
                  <a:lnTo>
                    <a:pt x="9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8" y="225"/>
                  </a:lnTo>
                  <a:lnTo>
                    <a:pt x="28" y="211"/>
                  </a:lnTo>
                  <a:lnTo>
                    <a:pt x="38" y="196"/>
                  </a:lnTo>
                  <a:lnTo>
                    <a:pt x="50" y="182"/>
                  </a:lnTo>
                  <a:lnTo>
                    <a:pt x="72" y="156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119" y="95"/>
                  </a:lnTo>
                  <a:lnTo>
                    <a:pt x="147" y="65"/>
                  </a:lnTo>
                  <a:lnTo>
                    <a:pt x="175" y="37"/>
                  </a:lnTo>
                  <a:lnTo>
                    <a:pt x="191" y="24"/>
                  </a:lnTo>
                  <a:lnTo>
                    <a:pt x="207" y="10"/>
                  </a:lnTo>
                  <a:lnTo>
                    <a:pt x="207" y="10"/>
                  </a:lnTo>
                  <a:lnTo>
                    <a:pt x="208" y="9"/>
                  </a:lnTo>
                  <a:lnTo>
                    <a:pt x="209" y="7"/>
                  </a:lnTo>
                  <a:lnTo>
                    <a:pt x="208" y="3"/>
                  </a:lnTo>
                  <a:lnTo>
                    <a:pt x="207" y="1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2" y="1"/>
                  </a:lnTo>
                  <a:lnTo>
                    <a:pt x="20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9" name="Freeform 505"/>
            <p:cNvSpPr>
              <a:spLocks/>
            </p:cNvSpPr>
            <p:nvPr/>
          </p:nvSpPr>
          <p:spPr bwMode="auto">
            <a:xfrm>
              <a:off x="3448051" y="1246188"/>
              <a:ext cx="66675" cy="82550"/>
            </a:xfrm>
            <a:custGeom>
              <a:avLst/>
              <a:gdLst/>
              <a:ahLst/>
              <a:cxnLst>
                <a:cxn ang="0">
                  <a:pos x="157" y="3"/>
                </a:cxn>
                <a:cxn ang="0">
                  <a:pos x="157" y="3"/>
                </a:cxn>
                <a:cxn ang="0">
                  <a:pos x="136" y="32"/>
                </a:cxn>
                <a:cxn ang="0">
                  <a:pos x="115" y="60"/>
                </a:cxn>
                <a:cxn ang="0">
                  <a:pos x="94" y="89"/>
                </a:cxn>
                <a:cxn ang="0">
                  <a:pos x="84" y="102"/>
                </a:cxn>
                <a:cxn ang="0">
                  <a:pos x="71" y="115"/>
                </a:cxn>
                <a:cxn ang="0">
                  <a:pos x="71" y="115"/>
                </a:cxn>
                <a:cxn ang="0">
                  <a:pos x="52" y="134"/>
                </a:cxn>
                <a:cxn ang="0">
                  <a:pos x="34" y="155"/>
                </a:cxn>
                <a:cxn ang="0">
                  <a:pos x="16" y="176"/>
                </a:cxn>
                <a:cxn ang="0">
                  <a:pos x="8" y="186"/>
                </a:cxn>
                <a:cxn ang="0">
                  <a:pos x="1" y="196"/>
                </a:cxn>
                <a:cxn ang="0">
                  <a:pos x="1" y="196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3" y="204"/>
                </a:cxn>
                <a:cxn ang="0">
                  <a:pos x="7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20" y="190"/>
                </a:cxn>
                <a:cxn ang="0">
                  <a:pos x="29" y="178"/>
                </a:cxn>
                <a:cxn ang="0">
                  <a:pos x="50" y="155"/>
                </a:cxn>
                <a:cxn ang="0">
                  <a:pos x="72" y="131"/>
                </a:cxn>
                <a:cxn ang="0">
                  <a:pos x="93" y="109"/>
                </a:cxn>
                <a:cxn ang="0">
                  <a:pos x="93" y="109"/>
                </a:cxn>
                <a:cxn ang="0">
                  <a:pos x="112" y="84"/>
                </a:cxn>
                <a:cxn ang="0">
                  <a:pos x="131" y="59"/>
                </a:cxn>
                <a:cxn ang="0">
                  <a:pos x="148" y="34"/>
                </a:cxn>
                <a:cxn ang="0">
                  <a:pos x="166" y="8"/>
                </a:cxn>
                <a:cxn ang="0">
                  <a:pos x="166" y="8"/>
                </a:cxn>
                <a:cxn ang="0">
                  <a:pos x="167" y="7"/>
                </a:cxn>
                <a:cxn ang="0">
                  <a:pos x="167" y="4"/>
                </a:cxn>
                <a:cxn ang="0">
                  <a:pos x="166" y="3"/>
                </a:cxn>
                <a:cxn ang="0">
                  <a:pos x="165" y="2"/>
                </a:cxn>
                <a:cxn ang="0">
                  <a:pos x="161" y="0"/>
                </a:cxn>
                <a:cxn ang="0">
                  <a:pos x="158" y="2"/>
                </a:cxn>
                <a:cxn ang="0">
                  <a:pos x="157" y="3"/>
                </a:cxn>
                <a:cxn ang="0">
                  <a:pos x="157" y="3"/>
                </a:cxn>
              </a:cxnLst>
              <a:rect l="0" t="0" r="r" b="b"/>
              <a:pathLst>
                <a:path w="167" h="206">
                  <a:moveTo>
                    <a:pt x="157" y="3"/>
                  </a:moveTo>
                  <a:lnTo>
                    <a:pt x="157" y="3"/>
                  </a:lnTo>
                  <a:lnTo>
                    <a:pt x="136" y="32"/>
                  </a:lnTo>
                  <a:lnTo>
                    <a:pt x="115" y="60"/>
                  </a:lnTo>
                  <a:lnTo>
                    <a:pt x="94" y="89"/>
                  </a:lnTo>
                  <a:lnTo>
                    <a:pt x="84" y="102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52" y="134"/>
                  </a:lnTo>
                  <a:lnTo>
                    <a:pt x="34" y="155"/>
                  </a:lnTo>
                  <a:lnTo>
                    <a:pt x="16" y="176"/>
                  </a:lnTo>
                  <a:lnTo>
                    <a:pt x="8" y="186"/>
                  </a:lnTo>
                  <a:lnTo>
                    <a:pt x="1" y="196"/>
                  </a:lnTo>
                  <a:lnTo>
                    <a:pt x="1" y="196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3" y="204"/>
                  </a:lnTo>
                  <a:lnTo>
                    <a:pt x="7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20" y="190"/>
                  </a:lnTo>
                  <a:lnTo>
                    <a:pt x="29" y="178"/>
                  </a:lnTo>
                  <a:lnTo>
                    <a:pt x="50" y="155"/>
                  </a:lnTo>
                  <a:lnTo>
                    <a:pt x="72" y="131"/>
                  </a:lnTo>
                  <a:lnTo>
                    <a:pt x="93" y="109"/>
                  </a:lnTo>
                  <a:lnTo>
                    <a:pt x="93" y="109"/>
                  </a:lnTo>
                  <a:lnTo>
                    <a:pt x="112" y="84"/>
                  </a:lnTo>
                  <a:lnTo>
                    <a:pt x="131" y="59"/>
                  </a:lnTo>
                  <a:lnTo>
                    <a:pt x="148" y="34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7" y="7"/>
                  </a:lnTo>
                  <a:lnTo>
                    <a:pt x="167" y="4"/>
                  </a:lnTo>
                  <a:lnTo>
                    <a:pt x="166" y="3"/>
                  </a:lnTo>
                  <a:lnTo>
                    <a:pt x="165" y="2"/>
                  </a:lnTo>
                  <a:lnTo>
                    <a:pt x="161" y="0"/>
                  </a:lnTo>
                  <a:lnTo>
                    <a:pt x="158" y="2"/>
                  </a:lnTo>
                  <a:lnTo>
                    <a:pt x="157" y="3"/>
                  </a:lnTo>
                  <a:lnTo>
                    <a:pt x="1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0" name="Freeform 506"/>
            <p:cNvSpPr>
              <a:spLocks/>
            </p:cNvSpPr>
            <p:nvPr/>
          </p:nvSpPr>
          <p:spPr bwMode="auto">
            <a:xfrm>
              <a:off x="3448051" y="1282700"/>
              <a:ext cx="73025" cy="90488"/>
            </a:xfrm>
            <a:custGeom>
              <a:avLst/>
              <a:gdLst/>
              <a:ahLst/>
              <a:cxnLst>
                <a:cxn ang="0">
                  <a:pos x="177" y="1"/>
                </a:cxn>
                <a:cxn ang="0">
                  <a:pos x="177" y="1"/>
                </a:cxn>
                <a:cxn ang="0">
                  <a:pos x="152" y="29"/>
                </a:cxn>
                <a:cxn ang="0">
                  <a:pos x="128" y="57"/>
                </a:cxn>
                <a:cxn ang="0">
                  <a:pos x="81" y="115"/>
                </a:cxn>
                <a:cxn ang="0">
                  <a:pos x="81" y="115"/>
                </a:cxn>
                <a:cxn ang="0">
                  <a:pos x="43" y="165"/>
                </a:cxn>
                <a:cxn ang="0">
                  <a:pos x="43" y="165"/>
                </a:cxn>
                <a:cxn ang="0">
                  <a:pos x="21" y="192"/>
                </a:cxn>
                <a:cxn ang="0">
                  <a:pos x="10" y="205"/>
                </a:cxn>
                <a:cxn ang="0">
                  <a:pos x="1" y="220"/>
                </a:cxn>
                <a:cxn ang="0">
                  <a:pos x="1" y="220"/>
                </a:cxn>
                <a:cxn ang="0">
                  <a:pos x="0" y="222"/>
                </a:cxn>
                <a:cxn ang="0">
                  <a:pos x="0" y="223"/>
                </a:cxn>
                <a:cxn ang="0">
                  <a:pos x="3" y="227"/>
                </a:cxn>
                <a:cxn ang="0">
                  <a:pos x="7" y="227"/>
                </a:cxn>
                <a:cxn ang="0">
                  <a:pos x="9" y="227"/>
                </a:cxn>
                <a:cxn ang="0">
                  <a:pos x="10" y="225"/>
                </a:cxn>
                <a:cxn ang="0">
                  <a:pos x="10" y="225"/>
                </a:cxn>
                <a:cxn ang="0">
                  <a:pos x="18" y="213"/>
                </a:cxn>
                <a:cxn ang="0">
                  <a:pos x="29" y="201"/>
                </a:cxn>
                <a:cxn ang="0">
                  <a:pos x="38" y="191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71" y="146"/>
                </a:cxn>
                <a:cxn ang="0">
                  <a:pos x="95" y="116"/>
                </a:cxn>
                <a:cxn ang="0">
                  <a:pos x="95" y="116"/>
                </a:cxn>
                <a:cxn ang="0">
                  <a:pos x="139" y="61"/>
                </a:cxn>
                <a:cxn ang="0">
                  <a:pos x="161" y="35"/>
                </a:cxn>
                <a:cxn ang="0">
                  <a:pos x="184" y="9"/>
                </a:cxn>
                <a:cxn ang="0">
                  <a:pos x="184" y="9"/>
                </a:cxn>
                <a:cxn ang="0">
                  <a:pos x="186" y="8"/>
                </a:cxn>
                <a:cxn ang="0">
                  <a:pos x="186" y="5"/>
                </a:cxn>
                <a:cxn ang="0">
                  <a:pos x="184" y="1"/>
                </a:cxn>
                <a:cxn ang="0">
                  <a:pos x="181" y="0"/>
                </a:cxn>
                <a:cxn ang="0">
                  <a:pos x="179" y="0"/>
                </a:cxn>
                <a:cxn ang="0">
                  <a:pos x="177" y="1"/>
                </a:cxn>
                <a:cxn ang="0">
                  <a:pos x="177" y="1"/>
                </a:cxn>
              </a:cxnLst>
              <a:rect l="0" t="0" r="r" b="b"/>
              <a:pathLst>
                <a:path w="186" h="227">
                  <a:moveTo>
                    <a:pt x="177" y="1"/>
                  </a:moveTo>
                  <a:lnTo>
                    <a:pt x="177" y="1"/>
                  </a:lnTo>
                  <a:lnTo>
                    <a:pt x="152" y="29"/>
                  </a:lnTo>
                  <a:lnTo>
                    <a:pt x="128" y="57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21" y="192"/>
                  </a:lnTo>
                  <a:lnTo>
                    <a:pt x="10" y="205"/>
                  </a:lnTo>
                  <a:lnTo>
                    <a:pt x="1" y="220"/>
                  </a:lnTo>
                  <a:lnTo>
                    <a:pt x="1" y="220"/>
                  </a:lnTo>
                  <a:lnTo>
                    <a:pt x="0" y="222"/>
                  </a:lnTo>
                  <a:lnTo>
                    <a:pt x="0" y="223"/>
                  </a:lnTo>
                  <a:lnTo>
                    <a:pt x="3" y="227"/>
                  </a:lnTo>
                  <a:lnTo>
                    <a:pt x="7" y="227"/>
                  </a:lnTo>
                  <a:lnTo>
                    <a:pt x="9" y="227"/>
                  </a:lnTo>
                  <a:lnTo>
                    <a:pt x="10" y="225"/>
                  </a:lnTo>
                  <a:lnTo>
                    <a:pt x="10" y="225"/>
                  </a:lnTo>
                  <a:lnTo>
                    <a:pt x="18" y="213"/>
                  </a:lnTo>
                  <a:lnTo>
                    <a:pt x="29" y="201"/>
                  </a:lnTo>
                  <a:lnTo>
                    <a:pt x="38" y="191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71" y="146"/>
                  </a:lnTo>
                  <a:lnTo>
                    <a:pt x="95" y="116"/>
                  </a:lnTo>
                  <a:lnTo>
                    <a:pt x="95" y="116"/>
                  </a:lnTo>
                  <a:lnTo>
                    <a:pt x="139" y="61"/>
                  </a:lnTo>
                  <a:lnTo>
                    <a:pt x="161" y="35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6" y="8"/>
                  </a:lnTo>
                  <a:lnTo>
                    <a:pt x="186" y="5"/>
                  </a:lnTo>
                  <a:lnTo>
                    <a:pt x="184" y="1"/>
                  </a:lnTo>
                  <a:lnTo>
                    <a:pt x="181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1" name="Freeform 507"/>
            <p:cNvSpPr>
              <a:spLocks/>
            </p:cNvSpPr>
            <p:nvPr/>
          </p:nvSpPr>
          <p:spPr bwMode="auto">
            <a:xfrm>
              <a:off x="3452813" y="1331913"/>
              <a:ext cx="65088" cy="8255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63" y="116"/>
                </a:cxn>
                <a:cxn ang="0">
                  <a:pos x="63" y="116"/>
                </a:cxn>
                <a:cxn ang="0">
                  <a:pos x="44" y="136"/>
                </a:cxn>
                <a:cxn ang="0">
                  <a:pos x="27" y="157"/>
                </a:cxn>
                <a:cxn ang="0">
                  <a:pos x="19" y="168"/>
                </a:cxn>
                <a:cxn ang="0">
                  <a:pos x="12" y="178"/>
                </a:cxn>
                <a:cxn ang="0">
                  <a:pos x="5" y="190"/>
                </a:cxn>
                <a:cxn ang="0">
                  <a:pos x="0" y="202"/>
                </a:cxn>
                <a:cxn ang="0">
                  <a:pos x="0" y="202"/>
                </a:cxn>
                <a:cxn ang="0">
                  <a:pos x="0" y="204"/>
                </a:cxn>
                <a:cxn ang="0">
                  <a:pos x="0" y="207"/>
                </a:cxn>
                <a:cxn ang="0">
                  <a:pos x="1" y="208"/>
                </a:cxn>
                <a:cxn ang="0">
                  <a:pos x="4" y="208"/>
                </a:cxn>
                <a:cxn ang="0">
                  <a:pos x="8" y="208"/>
                </a:cxn>
                <a:cxn ang="0">
                  <a:pos x="9" y="207"/>
                </a:cxn>
                <a:cxn ang="0">
                  <a:pos x="10" y="206"/>
                </a:cxn>
                <a:cxn ang="0">
                  <a:pos x="10" y="206"/>
                </a:cxn>
                <a:cxn ang="0">
                  <a:pos x="17" y="191"/>
                </a:cxn>
                <a:cxn ang="0">
                  <a:pos x="25" y="178"/>
                </a:cxn>
                <a:cxn ang="0">
                  <a:pos x="34" y="167"/>
                </a:cxn>
                <a:cxn ang="0">
                  <a:pos x="43" y="153"/>
                </a:cxn>
                <a:cxn ang="0">
                  <a:pos x="64" y="130"/>
                </a:cxn>
                <a:cxn ang="0">
                  <a:pos x="83" y="106"/>
                </a:cxn>
                <a:cxn ang="0">
                  <a:pos x="83" y="106"/>
                </a:cxn>
                <a:cxn ang="0">
                  <a:pos x="162" y="10"/>
                </a:cxn>
                <a:cxn ang="0">
                  <a:pos x="162" y="10"/>
                </a:cxn>
                <a:cxn ang="0">
                  <a:pos x="162" y="8"/>
                </a:cxn>
                <a:cxn ang="0">
                  <a:pos x="163" y="6"/>
                </a:cxn>
                <a:cxn ang="0">
                  <a:pos x="161" y="2"/>
                </a:cxn>
                <a:cxn ang="0">
                  <a:pos x="159" y="0"/>
                </a:cxn>
                <a:cxn ang="0">
                  <a:pos x="157" y="0"/>
                </a:cxn>
                <a:cxn ang="0">
                  <a:pos x="155" y="0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08">
                  <a:moveTo>
                    <a:pt x="153" y="2"/>
                  </a:moveTo>
                  <a:lnTo>
                    <a:pt x="153" y="2"/>
                  </a:lnTo>
                  <a:lnTo>
                    <a:pt x="63" y="116"/>
                  </a:lnTo>
                  <a:lnTo>
                    <a:pt x="63" y="116"/>
                  </a:lnTo>
                  <a:lnTo>
                    <a:pt x="44" y="136"/>
                  </a:lnTo>
                  <a:lnTo>
                    <a:pt x="27" y="157"/>
                  </a:lnTo>
                  <a:lnTo>
                    <a:pt x="19" y="168"/>
                  </a:lnTo>
                  <a:lnTo>
                    <a:pt x="12" y="178"/>
                  </a:lnTo>
                  <a:lnTo>
                    <a:pt x="5" y="19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1" y="208"/>
                  </a:lnTo>
                  <a:lnTo>
                    <a:pt x="4" y="208"/>
                  </a:lnTo>
                  <a:lnTo>
                    <a:pt x="8" y="208"/>
                  </a:lnTo>
                  <a:lnTo>
                    <a:pt x="9" y="207"/>
                  </a:lnTo>
                  <a:lnTo>
                    <a:pt x="10" y="206"/>
                  </a:lnTo>
                  <a:lnTo>
                    <a:pt x="10" y="206"/>
                  </a:lnTo>
                  <a:lnTo>
                    <a:pt x="17" y="191"/>
                  </a:lnTo>
                  <a:lnTo>
                    <a:pt x="25" y="178"/>
                  </a:lnTo>
                  <a:lnTo>
                    <a:pt x="34" y="167"/>
                  </a:lnTo>
                  <a:lnTo>
                    <a:pt x="43" y="153"/>
                  </a:lnTo>
                  <a:lnTo>
                    <a:pt x="64" y="130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3" y="6"/>
                  </a:lnTo>
                  <a:lnTo>
                    <a:pt x="161" y="2"/>
                  </a:lnTo>
                  <a:lnTo>
                    <a:pt x="159" y="0"/>
                  </a:lnTo>
                  <a:lnTo>
                    <a:pt x="157" y="0"/>
                  </a:lnTo>
                  <a:lnTo>
                    <a:pt x="155" y="0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2" name="Freeform 508"/>
            <p:cNvSpPr>
              <a:spLocks/>
            </p:cNvSpPr>
            <p:nvPr/>
          </p:nvSpPr>
          <p:spPr bwMode="auto">
            <a:xfrm>
              <a:off x="3446463" y="1387475"/>
              <a:ext cx="68263" cy="825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20" y="51"/>
                </a:cxn>
                <a:cxn ang="0">
                  <a:pos x="80" y="101"/>
                </a:cxn>
                <a:cxn ang="0">
                  <a:pos x="39" y="151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6"/>
                </a:cxn>
                <a:cxn ang="0">
                  <a:pos x="1" y="208"/>
                </a:cxn>
                <a:cxn ang="0">
                  <a:pos x="3" y="210"/>
                </a:cxn>
                <a:cxn ang="0">
                  <a:pos x="7" y="210"/>
                </a:cxn>
                <a:cxn ang="0">
                  <a:pos x="9" y="210"/>
                </a:cxn>
                <a:cxn ang="0">
                  <a:pos x="11" y="207"/>
                </a:cxn>
                <a:cxn ang="0">
                  <a:pos x="11" y="207"/>
                </a:cxn>
                <a:cxn ang="0">
                  <a:pos x="50" y="157"/>
                </a:cxn>
                <a:cxn ang="0">
                  <a:pos x="89" y="108"/>
                </a:cxn>
                <a:cxn ang="0">
                  <a:pos x="128" y="59"/>
                </a:cxn>
                <a:cxn ang="0">
                  <a:pos x="170" y="11"/>
                </a:cxn>
                <a:cxn ang="0">
                  <a:pos x="170" y="11"/>
                </a:cxn>
                <a:cxn ang="0">
                  <a:pos x="171" y="8"/>
                </a:cxn>
                <a:cxn ang="0">
                  <a:pos x="171" y="7"/>
                </a:cxn>
                <a:cxn ang="0">
                  <a:pos x="169" y="3"/>
                </a:cxn>
                <a:cxn ang="0">
                  <a:pos x="166" y="0"/>
                </a:cxn>
                <a:cxn ang="0">
                  <a:pos x="164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10">
                  <a:moveTo>
                    <a:pt x="162" y="3"/>
                  </a:moveTo>
                  <a:lnTo>
                    <a:pt x="162" y="3"/>
                  </a:lnTo>
                  <a:lnTo>
                    <a:pt x="120" y="51"/>
                  </a:lnTo>
                  <a:lnTo>
                    <a:pt x="80" y="101"/>
                  </a:lnTo>
                  <a:lnTo>
                    <a:pt x="39" y="151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6"/>
                  </a:lnTo>
                  <a:lnTo>
                    <a:pt x="1" y="208"/>
                  </a:lnTo>
                  <a:lnTo>
                    <a:pt x="3" y="210"/>
                  </a:lnTo>
                  <a:lnTo>
                    <a:pt x="7" y="210"/>
                  </a:lnTo>
                  <a:lnTo>
                    <a:pt x="9" y="210"/>
                  </a:lnTo>
                  <a:lnTo>
                    <a:pt x="11" y="207"/>
                  </a:lnTo>
                  <a:lnTo>
                    <a:pt x="11" y="207"/>
                  </a:lnTo>
                  <a:lnTo>
                    <a:pt x="50" y="157"/>
                  </a:lnTo>
                  <a:lnTo>
                    <a:pt x="89" y="108"/>
                  </a:lnTo>
                  <a:lnTo>
                    <a:pt x="128" y="59"/>
                  </a:lnTo>
                  <a:lnTo>
                    <a:pt x="170" y="11"/>
                  </a:lnTo>
                  <a:lnTo>
                    <a:pt x="170" y="11"/>
                  </a:lnTo>
                  <a:lnTo>
                    <a:pt x="171" y="8"/>
                  </a:lnTo>
                  <a:lnTo>
                    <a:pt x="171" y="7"/>
                  </a:lnTo>
                  <a:lnTo>
                    <a:pt x="169" y="3"/>
                  </a:lnTo>
                  <a:lnTo>
                    <a:pt x="166" y="0"/>
                  </a:lnTo>
                  <a:lnTo>
                    <a:pt x="164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3" name="Freeform 509"/>
            <p:cNvSpPr>
              <a:spLocks/>
            </p:cNvSpPr>
            <p:nvPr/>
          </p:nvSpPr>
          <p:spPr bwMode="auto">
            <a:xfrm>
              <a:off x="3433763" y="1431925"/>
              <a:ext cx="76200" cy="93663"/>
            </a:xfrm>
            <a:custGeom>
              <a:avLst/>
              <a:gdLst/>
              <a:ahLst/>
              <a:cxnLst>
                <a:cxn ang="0">
                  <a:pos x="183" y="3"/>
                </a:cxn>
                <a:cxn ang="0">
                  <a:pos x="183" y="3"/>
                </a:cxn>
                <a:cxn ang="0">
                  <a:pos x="174" y="16"/>
                </a:cxn>
                <a:cxn ang="0">
                  <a:pos x="162" y="28"/>
                </a:cxn>
                <a:cxn ang="0">
                  <a:pos x="139" y="51"/>
                </a:cxn>
                <a:cxn ang="0">
                  <a:pos x="139" y="51"/>
                </a:cxn>
                <a:cxn ang="0">
                  <a:pos x="115" y="78"/>
                </a:cxn>
                <a:cxn ang="0">
                  <a:pos x="92" y="106"/>
                </a:cxn>
                <a:cxn ang="0">
                  <a:pos x="92" y="106"/>
                </a:cxn>
                <a:cxn ang="0">
                  <a:pos x="68" y="135"/>
                </a:cxn>
                <a:cxn ang="0">
                  <a:pos x="43" y="165"/>
                </a:cxn>
                <a:cxn ang="0">
                  <a:pos x="31" y="180"/>
                </a:cxn>
                <a:cxn ang="0">
                  <a:pos x="21" y="194"/>
                </a:cxn>
                <a:cxn ang="0">
                  <a:pos x="11" y="211"/>
                </a:cxn>
                <a:cxn ang="0">
                  <a:pos x="0" y="228"/>
                </a:cxn>
                <a:cxn ang="0">
                  <a:pos x="0" y="228"/>
                </a:cxn>
                <a:cxn ang="0">
                  <a:pos x="0" y="231"/>
                </a:cxn>
                <a:cxn ang="0">
                  <a:pos x="0" y="232"/>
                </a:cxn>
                <a:cxn ang="0">
                  <a:pos x="3" y="236"/>
                </a:cxn>
                <a:cxn ang="0">
                  <a:pos x="7" y="236"/>
                </a:cxn>
                <a:cxn ang="0">
                  <a:pos x="9" y="236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0" y="218"/>
                </a:cxn>
                <a:cxn ang="0">
                  <a:pos x="29" y="202"/>
                </a:cxn>
                <a:cxn ang="0">
                  <a:pos x="39" y="187"/>
                </a:cxn>
                <a:cxn ang="0">
                  <a:pos x="51" y="174"/>
                </a:cxn>
                <a:cxn ang="0">
                  <a:pos x="73" y="147"/>
                </a:cxn>
                <a:cxn ang="0">
                  <a:pos x="96" y="119"/>
                </a:cxn>
                <a:cxn ang="0">
                  <a:pos x="96" y="119"/>
                </a:cxn>
                <a:cxn ang="0">
                  <a:pos x="110" y="102"/>
                </a:cxn>
                <a:cxn ang="0">
                  <a:pos x="124" y="84"/>
                </a:cxn>
                <a:cxn ang="0">
                  <a:pos x="154" y="51"/>
                </a:cxn>
                <a:cxn ang="0">
                  <a:pos x="154" y="51"/>
                </a:cxn>
                <a:cxn ang="0">
                  <a:pos x="175" y="32"/>
                </a:cxn>
                <a:cxn ang="0">
                  <a:pos x="184" y="21"/>
                </a:cxn>
                <a:cxn ang="0">
                  <a:pos x="194" y="8"/>
                </a:cxn>
                <a:cxn ang="0">
                  <a:pos x="194" y="8"/>
                </a:cxn>
                <a:cxn ang="0">
                  <a:pos x="194" y="7"/>
                </a:cxn>
                <a:cxn ang="0">
                  <a:pos x="194" y="4"/>
                </a:cxn>
                <a:cxn ang="0">
                  <a:pos x="191" y="2"/>
                </a:cxn>
                <a:cxn ang="0">
                  <a:pos x="187" y="0"/>
                </a:cxn>
                <a:cxn ang="0">
                  <a:pos x="184" y="2"/>
                </a:cxn>
                <a:cxn ang="0">
                  <a:pos x="183" y="3"/>
                </a:cxn>
                <a:cxn ang="0">
                  <a:pos x="183" y="3"/>
                </a:cxn>
              </a:cxnLst>
              <a:rect l="0" t="0" r="r" b="b"/>
              <a:pathLst>
                <a:path w="194" h="236">
                  <a:moveTo>
                    <a:pt x="183" y="3"/>
                  </a:moveTo>
                  <a:lnTo>
                    <a:pt x="183" y="3"/>
                  </a:lnTo>
                  <a:lnTo>
                    <a:pt x="174" y="16"/>
                  </a:lnTo>
                  <a:lnTo>
                    <a:pt x="162" y="28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15" y="78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68" y="135"/>
                  </a:lnTo>
                  <a:lnTo>
                    <a:pt x="43" y="165"/>
                  </a:lnTo>
                  <a:lnTo>
                    <a:pt x="31" y="180"/>
                  </a:lnTo>
                  <a:lnTo>
                    <a:pt x="21" y="194"/>
                  </a:lnTo>
                  <a:lnTo>
                    <a:pt x="11" y="211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31"/>
                  </a:lnTo>
                  <a:lnTo>
                    <a:pt x="0" y="232"/>
                  </a:lnTo>
                  <a:lnTo>
                    <a:pt x="3" y="236"/>
                  </a:lnTo>
                  <a:lnTo>
                    <a:pt x="7" y="236"/>
                  </a:lnTo>
                  <a:lnTo>
                    <a:pt x="9" y="236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0" y="218"/>
                  </a:lnTo>
                  <a:lnTo>
                    <a:pt x="29" y="202"/>
                  </a:lnTo>
                  <a:lnTo>
                    <a:pt x="39" y="187"/>
                  </a:lnTo>
                  <a:lnTo>
                    <a:pt x="51" y="174"/>
                  </a:lnTo>
                  <a:lnTo>
                    <a:pt x="73" y="147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110" y="102"/>
                  </a:lnTo>
                  <a:lnTo>
                    <a:pt x="124" y="84"/>
                  </a:lnTo>
                  <a:lnTo>
                    <a:pt x="154" y="51"/>
                  </a:lnTo>
                  <a:lnTo>
                    <a:pt x="154" y="51"/>
                  </a:lnTo>
                  <a:lnTo>
                    <a:pt x="175" y="32"/>
                  </a:lnTo>
                  <a:lnTo>
                    <a:pt x="184" y="21"/>
                  </a:lnTo>
                  <a:lnTo>
                    <a:pt x="194" y="8"/>
                  </a:lnTo>
                  <a:lnTo>
                    <a:pt x="194" y="8"/>
                  </a:lnTo>
                  <a:lnTo>
                    <a:pt x="194" y="7"/>
                  </a:lnTo>
                  <a:lnTo>
                    <a:pt x="194" y="4"/>
                  </a:lnTo>
                  <a:lnTo>
                    <a:pt x="191" y="2"/>
                  </a:lnTo>
                  <a:lnTo>
                    <a:pt x="187" y="0"/>
                  </a:lnTo>
                  <a:lnTo>
                    <a:pt x="184" y="2"/>
                  </a:lnTo>
                  <a:lnTo>
                    <a:pt x="183" y="3"/>
                  </a:lnTo>
                  <a:lnTo>
                    <a:pt x="18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4" name="Freeform 510"/>
            <p:cNvSpPr>
              <a:spLocks/>
            </p:cNvSpPr>
            <p:nvPr/>
          </p:nvSpPr>
          <p:spPr bwMode="auto">
            <a:xfrm>
              <a:off x="3438526" y="1466850"/>
              <a:ext cx="76200" cy="87313"/>
            </a:xfrm>
            <a:custGeom>
              <a:avLst/>
              <a:gdLst/>
              <a:ahLst/>
              <a:cxnLst>
                <a:cxn ang="0">
                  <a:pos x="179" y="3"/>
                </a:cxn>
                <a:cxn ang="0">
                  <a:pos x="179" y="3"/>
                </a:cxn>
                <a:cxn ang="0">
                  <a:pos x="158" y="37"/>
                </a:cxn>
                <a:cxn ang="0">
                  <a:pos x="136" y="69"/>
                </a:cxn>
                <a:cxn ang="0">
                  <a:pos x="112" y="101"/>
                </a:cxn>
                <a:cxn ang="0">
                  <a:pos x="99" y="116"/>
                </a:cxn>
                <a:cxn ang="0">
                  <a:pos x="86" y="132"/>
                </a:cxn>
                <a:cxn ang="0">
                  <a:pos x="86" y="132"/>
                </a:cxn>
                <a:cxn ang="0">
                  <a:pos x="74" y="144"/>
                </a:cxn>
                <a:cxn ang="0">
                  <a:pos x="61" y="156"/>
                </a:cxn>
                <a:cxn ang="0">
                  <a:pos x="34" y="177"/>
                </a:cxn>
                <a:cxn ang="0">
                  <a:pos x="34" y="177"/>
                </a:cxn>
                <a:cxn ang="0">
                  <a:pos x="23" y="183"/>
                </a:cxn>
                <a:cxn ang="0">
                  <a:pos x="14" y="190"/>
                </a:cxn>
                <a:cxn ang="0">
                  <a:pos x="6" y="198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1"/>
                </a:cxn>
                <a:cxn ang="0">
                  <a:pos x="0" y="213"/>
                </a:cxn>
                <a:cxn ang="0">
                  <a:pos x="2" y="216"/>
                </a:cxn>
                <a:cxn ang="0">
                  <a:pos x="6" y="217"/>
                </a:cxn>
                <a:cxn ang="0">
                  <a:pos x="8" y="216"/>
                </a:cxn>
                <a:cxn ang="0">
                  <a:pos x="10" y="213"/>
                </a:cxn>
                <a:cxn ang="0">
                  <a:pos x="10" y="213"/>
                </a:cxn>
                <a:cxn ang="0">
                  <a:pos x="14" y="208"/>
                </a:cxn>
                <a:cxn ang="0">
                  <a:pos x="19" y="201"/>
                </a:cxn>
                <a:cxn ang="0">
                  <a:pos x="31" y="191"/>
                </a:cxn>
                <a:cxn ang="0">
                  <a:pos x="44" y="182"/>
                </a:cxn>
                <a:cxn ang="0">
                  <a:pos x="57" y="173"/>
                </a:cxn>
                <a:cxn ang="0">
                  <a:pos x="57" y="173"/>
                </a:cxn>
                <a:cxn ang="0">
                  <a:pos x="70" y="162"/>
                </a:cxn>
                <a:cxn ang="0">
                  <a:pos x="83" y="150"/>
                </a:cxn>
                <a:cxn ang="0">
                  <a:pos x="95" y="139"/>
                </a:cxn>
                <a:cxn ang="0">
                  <a:pos x="106" y="127"/>
                </a:cxn>
                <a:cxn ang="0">
                  <a:pos x="106" y="127"/>
                </a:cxn>
                <a:cxn ang="0">
                  <a:pos x="129" y="98"/>
                </a:cxn>
                <a:cxn ang="0">
                  <a:pos x="150" y="69"/>
                </a:cxn>
                <a:cxn ang="0">
                  <a:pos x="170" y="39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89" y="7"/>
                </a:cxn>
                <a:cxn ang="0">
                  <a:pos x="189" y="4"/>
                </a:cxn>
                <a:cxn ang="0">
                  <a:pos x="187" y="0"/>
                </a:cxn>
                <a:cxn ang="0">
                  <a:pos x="183" y="0"/>
                </a:cxn>
                <a:cxn ang="0">
                  <a:pos x="180" y="1"/>
                </a:cxn>
                <a:cxn ang="0">
                  <a:pos x="179" y="3"/>
                </a:cxn>
                <a:cxn ang="0">
                  <a:pos x="179" y="3"/>
                </a:cxn>
              </a:cxnLst>
              <a:rect l="0" t="0" r="r" b="b"/>
              <a:pathLst>
                <a:path w="189" h="217">
                  <a:moveTo>
                    <a:pt x="179" y="3"/>
                  </a:moveTo>
                  <a:lnTo>
                    <a:pt x="179" y="3"/>
                  </a:lnTo>
                  <a:lnTo>
                    <a:pt x="158" y="37"/>
                  </a:lnTo>
                  <a:lnTo>
                    <a:pt x="136" y="69"/>
                  </a:lnTo>
                  <a:lnTo>
                    <a:pt x="112" y="101"/>
                  </a:lnTo>
                  <a:lnTo>
                    <a:pt x="99" y="116"/>
                  </a:lnTo>
                  <a:lnTo>
                    <a:pt x="86" y="132"/>
                  </a:lnTo>
                  <a:lnTo>
                    <a:pt x="86" y="132"/>
                  </a:lnTo>
                  <a:lnTo>
                    <a:pt x="74" y="144"/>
                  </a:lnTo>
                  <a:lnTo>
                    <a:pt x="61" y="156"/>
                  </a:lnTo>
                  <a:lnTo>
                    <a:pt x="34" y="177"/>
                  </a:lnTo>
                  <a:lnTo>
                    <a:pt x="34" y="177"/>
                  </a:lnTo>
                  <a:lnTo>
                    <a:pt x="23" y="183"/>
                  </a:lnTo>
                  <a:lnTo>
                    <a:pt x="14" y="190"/>
                  </a:lnTo>
                  <a:lnTo>
                    <a:pt x="6" y="19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1"/>
                  </a:lnTo>
                  <a:lnTo>
                    <a:pt x="0" y="213"/>
                  </a:lnTo>
                  <a:lnTo>
                    <a:pt x="2" y="216"/>
                  </a:lnTo>
                  <a:lnTo>
                    <a:pt x="6" y="217"/>
                  </a:lnTo>
                  <a:lnTo>
                    <a:pt x="8" y="216"/>
                  </a:lnTo>
                  <a:lnTo>
                    <a:pt x="10" y="213"/>
                  </a:lnTo>
                  <a:lnTo>
                    <a:pt x="10" y="213"/>
                  </a:lnTo>
                  <a:lnTo>
                    <a:pt x="14" y="208"/>
                  </a:lnTo>
                  <a:lnTo>
                    <a:pt x="19" y="201"/>
                  </a:lnTo>
                  <a:lnTo>
                    <a:pt x="31" y="191"/>
                  </a:lnTo>
                  <a:lnTo>
                    <a:pt x="44" y="182"/>
                  </a:lnTo>
                  <a:lnTo>
                    <a:pt x="57" y="173"/>
                  </a:lnTo>
                  <a:lnTo>
                    <a:pt x="57" y="173"/>
                  </a:lnTo>
                  <a:lnTo>
                    <a:pt x="70" y="162"/>
                  </a:lnTo>
                  <a:lnTo>
                    <a:pt x="83" y="150"/>
                  </a:lnTo>
                  <a:lnTo>
                    <a:pt x="95" y="139"/>
                  </a:lnTo>
                  <a:lnTo>
                    <a:pt x="106" y="127"/>
                  </a:lnTo>
                  <a:lnTo>
                    <a:pt x="106" y="127"/>
                  </a:lnTo>
                  <a:lnTo>
                    <a:pt x="129" y="98"/>
                  </a:lnTo>
                  <a:lnTo>
                    <a:pt x="150" y="69"/>
                  </a:lnTo>
                  <a:lnTo>
                    <a:pt x="170" y="39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89" y="7"/>
                  </a:lnTo>
                  <a:lnTo>
                    <a:pt x="189" y="4"/>
                  </a:lnTo>
                  <a:lnTo>
                    <a:pt x="187" y="0"/>
                  </a:lnTo>
                  <a:lnTo>
                    <a:pt x="183" y="0"/>
                  </a:lnTo>
                  <a:lnTo>
                    <a:pt x="180" y="1"/>
                  </a:lnTo>
                  <a:lnTo>
                    <a:pt x="179" y="3"/>
                  </a:lnTo>
                  <a:lnTo>
                    <a:pt x="17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5" name="Freeform 511"/>
            <p:cNvSpPr>
              <a:spLocks/>
            </p:cNvSpPr>
            <p:nvPr/>
          </p:nvSpPr>
          <p:spPr bwMode="auto">
            <a:xfrm>
              <a:off x="3465513" y="1516063"/>
              <a:ext cx="52388" cy="65088"/>
            </a:xfrm>
            <a:custGeom>
              <a:avLst/>
              <a:gdLst/>
              <a:ahLst/>
              <a:cxnLst>
                <a:cxn ang="0">
                  <a:pos x="119" y="1"/>
                </a:cxn>
                <a:cxn ang="0">
                  <a:pos x="119" y="1"/>
                </a:cxn>
                <a:cxn ang="0">
                  <a:pos x="85" y="34"/>
                </a:cxn>
                <a:cxn ang="0">
                  <a:pos x="68" y="51"/>
                </a:cxn>
                <a:cxn ang="0">
                  <a:pos x="52" y="69"/>
                </a:cxn>
                <a:cxn ang="0">
                  <a:pos x="52" y="69"/>
                </a:cxn>
                <a:cxn ang="0">
                  <a:pos x="38" y="90"/>
                </a:cxn>
                <a:cxn ang="0">
                  <a:pos x="25" y="111"/>
                </a:cxn>
                <a:cxn ang="0">
                  <a:pos x="12" y="132"/>
                </a:cxn>
                <a:cxn ang="0">
                  <a:pos x="0" y="154"/>
                </a:cxn>
                <a:cxn ang="0">
                  <a:pos x="0" y="154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2" y="162"/>
                </a:cxn>
                <a:cxn ang="0">
                  <a:pos x="5" y="163"/>
                </a:cxn>
                <a:cxn ang="0">
                  <a:pos x="8" y="163"/>
                </a:cxn>
                <a:cxn ang="0">
                  <a:pos x="9" y="162"/>
                </a:cxn>
                <a:cxn ang="0">
                  <a:pos x="10" y="161"/>
                </a:cxn>
                <a:cxn ang="0">
                  <a:pos x="10" y="161"/>
                </a:cxn>
                <a:cxn ang="0">
                  <a:pos x="21" y="140"/>
                </a:cxn>
                <a:cxn ang="0">
                  <a:pos x="31" y="120"/>
                </a:cxn>
                <a:cxn ang="0">
                  <a:pos x="43" y="102"/>
                </a:cxn>
                <a:cxn ang="0">
                  <a:pos x="57" y="83"/>
                </a:cxn>
                <a:cxn ang="0">
                  <a:pos x="57" y="83"/>
                </a:cxn>
                <a:cxn ang="0">
                  <a:pos x="73" y="62"/>
                </a:cxn>
                <a:cxn ang="0">
                  <a:pos x="90" y="44"/>
                </a:cxn>
                <a:cxn ang="0">
                  <a:pos x="128" y="9"/>
                </a:cxn>
                <a:cxn ang="0">
                  <a:pos x="128" y="9"/>
                </a:cxn>
                <a:cxn ang="0">
                  <a:pos x="129" y="8"/>
                </a:cxn>
                <a:cxn ang="0">
                  <a:pos x="129" y="5"/>
                </a:cxn>
                <a:cxn ang="0">
                  <a:pos x="127" y="1"/>
                </a:cxn>
                <a:cxn ang="0">
                  <a:pos x="124" y="0"/>
                </a:cxn>
                <a:cxn ang="0">
                  <a:pos x="121" y="0"/>
                </a:cxn>
                <a:cxn ang="0">
                  <a:pos x="119" y="1"/>
                </a:cxn>
                <a:cxn ang="0">
                  <a:pos x="119" y="1"/>
                </a:cxn>
              </a:cxnLst>
              <a:rect l="0" t="0" r="r" b="b"/>
              <a:pathLst>
                <a:path w="129" h="163">
                  <a:moveTo>
                    <a:pt x="119" y="1"/>
                  </a:moveTo>
                  <a:lnTo>
                    <a:pt x="119" y="1"/>
                  </a:lnTo>
                  <a:lnTo>
                    <a:pt x="85" y="34"/>
                  </a:lnTo>
                  <a:lnTo>
                    <a:pt x="68" y="51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38" y="90"/>
                  </a:lnTo>
                  <a:lnTo>
                    <a:pt x="25" y="111"/>
                  </a:lnTo>
                  <a:lnTo>
                    <a:pt x="12" y="132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2" y="162"/>
                  </a:lnTo>
                  <a:lnTo>
                    <a:pt x="5" y="163"/>
                  </a:lnTo>
                  <a:lnTo>
                    <a:pt x="8" y="163"/>
                  </a:lnTo>
                  <a:lnTo>
                    <a:pt x="9" y="162"/>
                  </a:lnTo>
                  <a:lnTo>
                    <a:pt x="10" y="161"/>
                  </a:lnTo>
                  <a:lnTo>
                    <a:pt x="10" y="161"/>
                  </a:lnTo>
                  <a:lnTo>
                    <a:pt x="21" y="140"/>
                  </a:lnTo>
                  <a:lnTo>
                    <a:pt x="31" y="120"/>
                  </a:lnTo>
                  <a:lnTo>
                    <a:pt x="43" y="102"/>
                  </a:lnTo>
                  <a:lnTo>
                    <a:pt x="57" y="83"/>
                  </a:lnTo>
                  <a:lnTo>
                    <a:pt x="57" y="83"/>
                  </a:lnTo>
                  <a:lnTo>
                    <a:pt x="73" y="62"/>
                  </a:lnTo>
                  <a:lnTo>
                    <a:pt x="90" y="44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9" y="8"/>
                  </a:lnTo>
                  <a:lnTo>
                    <a:pt x="129" y="5"/>
                  </a:lnTo>
                  <a:lnTo>
                    <a:pt x="127" y="1"/>
                  </a:lnTo>
                  <a:lnTo>
                    <a:pt x="124" y="0"/>
                  </a:lnTo>
                  <a:lnTo>
                    <a:pt x="121" y="0"/>
                  </a:lnTo>
                  <a:lnTo>
                    <a:pt x="119" y="1"/>
                  </a:lnTo>
                  <a:lnTo>
                    <a:pt x="1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6" name="Freeform 512"/>
            <p:cNvSpPr>
              <a:spLocks noEditPoints="1"/>
            </p:cNvSpPr>
            <p:nvPr/>
          </p:nvSpPr>
          <p:spPr bwMode="auto">
            <a:xfrm>
              <a:off x="3119438" y="1393825"/>
              <a:ext cx="277813" cy="128588"/>
            </a:xfrm>
            <a:custGeom>
              <a:avLst/>
              <a:gdLst/>
              <a:ahLst/>
              <a:cxnLst>
                <a:cxn ang="0">
                  <a:pos x="661" y="10"/>
                </a:cxn>
                <a:cxn ang="0">
                  <a:pos x="647" y="6"/>
                </a:cxn>
                <a:cxn ang="0">
                  <a:pos x="256" y="6"/>
                </a:cxn>
                <a:cxn ang="0">
                  <a:pos x="24" y="0"/>
                </a:cxn>
                <a:cxn ang="0">
                  <a:pos x="13" y="1"/>
                </a:cxn>
                <a:cxn ang="0">
                  <a:pos x="4" y="10"/>
                </a:cxn>
                <a:cxn ang="0">
                  <a:pos x="1" y="23"/>
                </a:cxn>
                <a:cxn ang="0">
                  <a:pos x="3" y="65"/>
                </a:cxn>
                <a:cxn ang="0">
                  <a:pos x="14" y="129"/>
                </a:cxn>
                <a:cxn ang="0">
                  <a:pos x="31" y="171"/>
                </a:cxn>
                <a:cxn ang="0">
                  <a:pos x="56" y="210"/>
                </a:cxn>
                <a:cxn ang="0">
                  <a:pos x="92" y="247"/>
                </a:cxn>
                <a:cxn ang="0">
                  <a:pos x="119" y="268"/>
                </a:cxn>
                <a:cxn ang="0">
                  <a:pos x="162" y="291"/>
                </a:cxn>
                <a:cxn ang="0">
                  <a:pos x="226" y="311"/>
                </a:cxn>
                <a:cxn ang="0">
                  <a:pos x="326" y="321"/>
                </a:cxn>
                <a:cxn ang="0">
                  <a:pos x="391" y="319"/>
                </a:cxn>
                <a:cxn ang="0">
                  <a:pos x="492" y="307"/>
                </a:cxn>
                <a:cxn ang="0">
                  <a:pos x="570" y="281"/>
                </a:cxn>
                <a:cxn ang="0">
                  <a:pos x="615" y="256"/>
                </a:cxn>
                <a:cxn ang="0">
                  <a:pos x="642" y="235"/>
                </a:cxn>
                <a:cxn ang="0">
                  <a:pos x="670" y="197"/>
                </a:cxn>
                <a:cxn ang="0">
                  <a:pos x="685" y="155"/>
                </a:cxn>
                <a:cxn ang="0">
                  <a:pos x="696" y="94"/>
                </a:cxn>
                <a:cxn ang="0">
                  <a:pos x="700" y="22"/>
                </a:cxn>
                <a:cxn ang="0">
                  <a:pos x="688" y="9"/>
                </a:cxn>
                <a:cxn ang="0">
                  <a:pos x="668" y="10"/>
                </a:cxn>
                <a:cxn ang="0">
                  <a:pos x="579" y="226"/>
                </a:cxn>
                <a:cxn ang="0">
                  <a:pos x="556" y="239"/>
                </a:cxn>
                <a:cxn ang="0">
                  <a:pos x="481" y="264"/>
                </a:cxn>
                <a:cxn ang="0">
                  <a:pos x="375" y="274"/>
                </a:cxn>
                <a:cxn ang="0">
                  <a:pos x="322" y="274"/>
                </a:cxn>
                <a:cxn ang="0">
                  <a:pos x="242" y="266"/>
                </a:cxn>
                <a:cxn ang="0">
                  <a:pos x="165" y="243"/>
                </a:cxn>
                <a:cxn ang="0">
                  <a:pos x="136" y="229"/>
                </a:cxn>
                <a:cxn ang="0">
                  <a:pos x="102" y="198"/>
                </a:cxn>
                <a:cxn ang="0">
                  <a:pos x="77" y="162"/>
                </a:cxn>
                <a:cxn ang="0">
                  <a:pos x="60" y="120"/>
                </a:cxn>
                <a:cxn ang="0">
                  <a:pos x="47" y="45"/>
                </a:cxn>
                <a:cxn ang="0">
                  <a:pos x="182" y="49"/>
                </a:cxn>
                <a:cxn ang="0">
                  <a:pos x="647" y="52"/>
                </a:cxn>
                <a:cxn ang="0">
                  <a:pos x="653" y="52"/>
                </a:cxn>
                <a:cxn ang="0">
                  <a:pos x="645" y="125"/>
                </a:cxn>
                <a:cxn ang="0">
                  <a:pos x="629" y="170"/>
                </a:cxn>
                <a:cxn ang="0">
                  <a:pos x="610" y="200"/>
                </a:cxn>
                <a:cxn ang="0">
                  <a:pos x="579" y="226"/>
                </a:cxn>
              </a:cxnLst>
              <a:rect l="0" t="0" r="r" b="b"/>
              <a:pathLst>
                <a:path w="700" h="321">
                  <a:moveTo>
                    <a:pt x="663" y="13"/>
                  </a:moveTo>
                  <a:lnTo>
                    <a:pt x="663" y="13"/>
                  </a:lnTo>
                  <a:lnTo>
                    <a:pt x="661" y="10"/>
                  </a:lnTo>
                  <a:lnTo>
                    <a:pt x="657" y="9"/>
                  </a:lnTo>
                  <a:lnTo>
                    <a:pt x="651" y="8"/>
                  </a:lnTo>
                  <a:lnTo>
                    <a:pt x="647" y="6"/>
                  </a:lnTo>
                  <a:lnTo>
                    <a:pt x="335" y="6"/>
                  </a:lnTo>
                  <a:lnTo>
                    <a:pt x="335" y="6"/>
                  </a:lnTo>
                  <a:lnTo>
                    <a:pt x="256" y="6"/>
                  </a:lnTo>
                  <a:lnTo>
                    <a:pt x="179" y="4"/>
                  </a:lnTo>
                  <a:lnTo>
                    <a:pt x="101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9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3" y="14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65"/>
                  </a:lnTo>
                  <a:lnTo>
                    <a:pt x="7" y="98"/>
                  </a:lnTo>
                  <a:lnTo>
                    <a:pt x="10" y="113"/>
                  </a:lnTo>
                  <a:lnTo>
                    <a:pt x="14" y="129"/>
                  </a:lnTo>
                  <a:lnTo>
                    <a:pt x="20" y="144"/>
                  </a:lnTo>
                  <a:lnTo>
                    <a:pt x="25" y="158"/>
                  </a:lnTo>
                  <a:lnTo>
                    <a:pt x="31" y="171"/>
                  </a:lnTo>
                  <a:lnTo>
                    <a:pt x="39" y="185"/>
                  </a:lnTo>
                  <a:lnTo>
                    <a:pt x="47" y="198"/>
                  </a:lnTo>
                  <a:lnTo>
                    <a:pt x="56" y="210"/>
                  </a:lnTo>
                  <a:lnTo>
                    <a:pt x="67" y="223"/>
                  </a:lnTo>
                  <a:lnTo>
                    <a:pt x="78" y="235"/>
                  </a:lnTo>
                  <a:lnTo>
                    <a:pt x="92" y="247"/>
                  </a:lnTo>
                  <a:lnTo>
                    <a:pt x="106" y="259"/>
                  </a:lnTo>
                  <a:lnTo>
                    <a:pt x="106" y="259"/>
                  </a:lnTo>
                  <a:lnTo>
                    <a:pt x="119" y="268"/>
                  </a:lnTo>
                  <a:lnTo>
                    <a:pt x="132" y="277"/>
                  </a:lnTo>
                  <a:lnTo>
                    <a:pt x="146" y="285"/>
                  </a:lnTo>
                  <a:lnTo>
                    <a:pt x="162" y="291"/>
                  </a:lnTo>
                  <a:lnTo>
                    <a:pt x="178" y="298"/>
                  </a:lnTo>
                  <a:lnTo>
                    <a:pt x="194" y="303"/>
                  </a:lnTo>
                  <a:lnTo>
                    <a:pt x="226" y="311"/>
                  </a:lnTo>
                  <a:lnTo>
                    <a:pt x="259" y="317"/>
                  </a:lnTo>
                  <a:lnTo>
                    <a:pt x="293" y="320"/>
                  </a:lnTo>
                  <a:lnTo>
                    <a:pt x="326" y="321"/>
                  </a:lnTo>
                  <a:lnTo>
                    <a:pt x="358" y="321"/>
                  </a:lnTo>
                  <a:lnTo>
                    <a:pt x="358" y="321"/>
                  </a:lnTo>
                  <a:lnTo>
                    <a:pt x="391" y="319"/>
                  </a:lnTo>
                  <a:lnTo>
                    <a:pt x="425" y="316"/>
                  </a:lnTo>
                  <a:lnTo>
                    <a:pt x="459" y="312"/>
                  </a:lnTo>
                  <a:lnTo>
                    <a:pt x="492" y="307"/>
                  </a:lnTo>
                  <a:lnTo>
                    <a:pt x="523" y="298"/>
                  </a:lnTo>
                  <a:lnTo>
                    <a:pt x="555" y="287"/>
                  </a:lnTo>
                  <a:lnTo>
                    <a:pt x="570" y="281"/>
                  </a:lnTo>
                  <a:lnTo>
                    <a:pt x="586" y="274"/>
                  </a:lnTo>
                  <a:lnTo>
                    <a:pt x="600" y="265"/>
                  </a:lnTo>
                  <a:lnTo>
                    <a:pt x="615" y="256"/>
                  </a:lnTo>
                  <a:lnTo>
                    <a:pt x="615" y="256"/>
                  </a:lnTo>
                  <a:lnTo>
                    <a:pt x="629" y="246"/>
                  </a:lnTo>
                  <a:lnTo>
                    <a:pt x="642" y="235"/>
                  </a:lnTo>
                  <a:lnTo>
                    <a:pt x="653" y="223"/>
                  </a:lnTo>
                  <a:lnTo>
                    <a:pt x="662" y="210"/>
                  </a:lnTo>
                  <a:lnTo>
                    <a:pt x="670" y="197"/>
                  </a:lnTo>
                  <a:lnTo>
                    <a:pt x="676" y="184"/>
                  </a:lnTo>
                  <a:lnTo>
                    <a:pt x="681" y="170"/>
                  </a:lnTo>
                  <a:lnTo>
                    <a:pt x="685" y="155"/>
                  </a:lnTo>
                  <a:lnTo>
                    <a:pt x="689" y="141"/>
                  </a:lnTo>
                  <a:lnTo>
                    <a:pt x="692" y="125"/>
                  </a:lnTo>
                  <a:lnTo>
                    <a:pt x="696" y="94"/>
                  </a:lnTo>
                  <a:lnTo>
                    <a:pt x="700" y="30"/>
                  </a:lnTo>
                  <a:lnTo>
                    <a:pt x="700" y="30"/>
                  </a:lnTo>
                  <a:lnTo>
                    <a:pt x="700" y="22"/>
                  </a:lnTo>
                  <a:lnTo>
                    <a:pt x="697" y="17"/>
                  </a:lnTo>
                  <a:lnTo>
                    <a:pt x="693" y="11"/>
                  </a:lnTo>
                  <a:lnTo>
                    <a:pt x="688" y="9"/>
                  </a:lnTo>
                  <a:lnTo>
                    <a:pt x="681" y="8"/>
                  </a:lnTo>
                  <a:lnTo>
                    <a:pt x="675" y="8"/>
                  </a:lnTo>
                  <a:lnTo>
                    <a:pt x="668" y="10"/>
                  </a:lnTo>
                  <a:lnTo>
                    <a:pt x="663" y="13"/>
                  </a:lnTo>
                  <a:lnTo>
                    <a:pt x="663" y="13"/>
                  </a:lnTo>
                  <a:close/>
                  <a:moveTo>
                    <a:pt x="579" y="226"/>
                  </a:moveTo>
                  <a:lnTo>
                    <a:pt x="579" y="226"/>
                  </a:lnTo>
                  <a:lnTo>
                    <a:pt x="568" y="232"/>
                  </a:lnTo>
                  <a:lnTo>
                    <a:pt x="556" y="239"/>
                  </a:lnTo>
                  <a:lnTo>
                    <a:pt x="532" y="249"/>
                  </a:lnTo>
                  <a:lnTo>
                    <a:pt x="506" y="257"/>
                  </a:lnTo>
                  <a:lnTo>
                    <a:pt x="481" y="264"/>
                  </a:lnTo>
                  <a:lnTo>
                    <a:pt x="455" y="268"/>
                  </a:lnTo>
                  <a:lnTo>
                    <a:pt x="428" y="270"/>
                  </a:lnTo>
                  <a:lnTo>
                    <a:pt x="375" y="274"/>
                  </a:lnTo>
                  <a:lnTo>
                    <a:pt x="375" y="274"/>
                  </a:lnTo>
                  <a:lnTo>
                    <a:pt x="349" y="274"/>
                  </a:lnTo>
                  <a:lnTo>
                    <a:pt x="322" y="274"/>
                  </a:lnTo>
                  <a:lnTo>
                    <a:pt x="296" y="273"/>
                  </a:lnTo>
                  <a:lnTo>
                    <a:pt x="268" y="270"/>
                  </a:lnTo>
                  <a:lnTo>
                    <a:pt x="242" y="266"/>
                  </a:lnTo>
                  <a:lnTo>
                    <a:pt x="216" y="261"/>
                  </a:lnTo>
                  <a:lnTo>
                    <a:pt x="190" y="253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50" y="236"/>
                  </a:lnTo>
                  <a:lnTo>
                    <a:pt x="136" y="229"/>
                  </a:lnTo>
                  <a:lnTo>
                    <a:pt x="124" y="219"/>
                  </a:lnTo>
                  <a:lnTo>
                    <a:pt x="112" y="209"/>
                  </a:lnTo>
                  <a:lnTo>
                    <a:pt x="102" y="198"/>
                  </a:lnTo>
                  <a:lnTo>
                    <a:pt x="93" y="187"/>
                  </a:lnTo>
                  <a:lnTo>
                    <a:pt x="84" y="175"/>
                  </a:lnTo>
                  <a:lnTo>
                    <a:pt x="77" y="162"/>
                  </a:lnTo>
                  <a:lnTo>
                    <a:pt x="71" y="149"/>
                  </a:lnTo>
                  <a:lnTo>
                    <a:pt x="64" y="134"/>
                  </a:lnTo>
                  <a:lnTo>
                    <a:pt x="60" y="120"/>
                  </a:lnTo>
                  <a:lnTo>
                    <a:pt x="56" y="106"/>
                  </a:lnTo>
                  <a:lnTo>
                    <a:pt x="50" y="7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114" y="47"/>
                  </a:lnTo>
                  <a:lnTo>
                    <a:pt x="182" y="49"/>
                  </a:lnTo>
                  <a:lnTo>
                    <a:pt x="249" y="52"/>
                  </a:lnTo>
                  <a:lnTo>
                    <a:pt x="317" y="52"/>
                  </a:lnTo>
                  <a:lnTo>
                    <a:pt x="647" y="52"/>
                  </a:lnTo>
                  <a:lnTo>
                    <a:pt x="647" y="52"/>
                  </a:lnTo>
                  <a:lnTo>
                    <a:pt x="653" y="52"/>
                  </a:lnTo>
                  <a:lnTo>
                    <a:pt x="653" y="52"/>
                  </a:lnTo>
                  <a:lnTo>
                    <a:pt x="651" y="77"/>
                  </a:lnTo>
                  <a:lnTo>
                    <a:pt x="649" y="102"/>
                  </a:lnTo>
                  <a:lnTo>
                    <a:pt x="645" y="125"/>
                  </a:lnTo>
                  <a:lnTo>
                    <a:pt x="638" y="149"/>
                  </a:lnTo>
                  <a:lnTo>
                    <a:pt x="634" y="159"/>
                  </a:lnTo>
                  <a:lnTo>
                    <a:pt x="629" y="170"/>
                  </a:lnTo>
                  <a:lnTo>
                    <a:pt x="624" y="180"/>
                  </a:lnTo>
                  <a:lnTo>
                    <a:pt x="616" y="191"/>
                  </a:lnTo>
                  <a:lnTo>
                    <a:pt x="610" y="200"/>
                  </a:lnTo>
                  <a:lnTo>
                    <a:pt x="600" y="209"/>
                  </a:lnTo>
                  <a:lnTo>
                    <a:pt x="590" y="218"/>
                  </a:lnTo>
                  <a:lnTo>
                    <a:pt x="579" y="226"/>
                  </a:lnTo>
                  <a:lnTo>
                    <a:pt x="579" y="2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7" name="Freeform 513"/>
            <p:cNvSpPr>
              <a:spLocks noEditPoints="1"/>
            </p:cNvSpPr>
            <p:nvPr/>
          </p:nvSpPr>
          <p:spPr bwMode="auto">
            <a:xfrm>
              <a:off x="3570288" y="1393825"/>
              <a:ext cx="277813" cy="128588"/>
            </a:xfrm>
            <a:custGeom>
              <a:avLst/>
              <a:gdLst/>
              <a:ahLst/>
              <a:cxnLst>
                <a:cxn ang="0">
                  <a:pos x="661" y="10"/>
                </a:cxn>
                <a:cxn ang="0">
                  <a:pos x="648" y="6"/>
                </a:cxn>
                <a:cxn ang="0">
                  <a:pos x="258" y="6"/>
                </a:cxn>
                <a:cxn ang="0">
                  <a:pos x="24" y="0"/>
                </a:cxn>
                <a:cxn ang="0">
                  <a:pos x="13" y="1"/>
                </a:cxn>
                <a:cxn ang="0">
                  <a:pos x="4" y="10"/>
                </a:cxn>
                <a:cxn ang="0">
                  <a:pos x="1" y="23"/>
                </a:cxn>
                <a:cxn ang="0">
                  <a:pos x="3" y="65"/>
                </a:cxn>
                <a:cxn ang="0">
                  <a:pos x="14" y="129"/>
                </a:cxn>
                <a:cxn ang="0">
                  <a:pos x="31" y="171"/>
                </a:cxn>
                <a:cxn ang="0">
                  <a:pos x="56" y="210"/>
                </a:cxn>
                <a:cxn ang="0">
                  <a:pos x="92" y="247"/>
                </a:cxn>
                <a:cxn ang="0">
                  <a:pos x="119" y="268"/>
                </a:cxn>
                <a:cxn ang="0">
                  <a:pos x="162" y="291"/>
                </a:cxn>
                <a:cxn ang="0">
                  <a:pos x="226" y="311"/>
                </a:cxn>
                <a:cxn ang="0">
                  <a:pos x="326" y="321"/>
                </a:cxn>
                <a:cxn ang="0">
                  <a:pos x="393" y="319"/>
                </a:cxn>
                <a:cxn ang="0">
                  <a:pos x="492" y="307"/>
                </a:cxn>
                <a:cxn ang="0">
                  <a:pos x="570" y="281"/>
                </a:cxn>
                <a:cxn ang="0">
                  <a:pos x="615" y="256"/>
                </a:cxn>
                <a:cxn ang="0">
                  <a:pos x="642" y="235"/>
                </a:cxn>
                <a:cxn ang="0">
                  <a:pos x="670" y="197"/>
                </a:cxn>
                <a:cxn ang="0">
                  <a:pos x="686" y="155"/>
                </a:cxn>
                <a:cxn ang="0">
                  <a:pos x="696" y="94"/>
                </a:cxn>
                <a:cxn ang="0">
                  <a:pos x="700" y="22"/>
                </a:cxn>
                <a:cxn ang="0">
                  <a:pos x="688" y="9"/>
                </a:cxn>
                <a:cxn ang="0">
                  <a:pos x="669" y="10"/>
                </a:cxn>
                <a:cxn ang="0">
                  <a:pos x="580" y="226"/>
                </a:cxn>
                <a:cxn ang="0">
                  <a:pos x="556" y="239"/>
                </a:cxn>
                <a:cxn ang="0">
                  <a:pos x="481" y="264"/>
                </a:cxn>
                <a:cxn ang="0">
                  <a:pos x="376" y="274"/>
                </a:cxn>
                <a:cxn ang="0">
                  <a:pos x="322" y="274"/>
                </a:cxn>
                <a:cxn ang="0">
                  <a:pos x="242" y="266"/>
                </a:cxn>
                <a:cxn ang="0">
                  <a:pos x="165" y="243"/>
                </a:cxn>
                <a:cxn ang="0">
                  <a:pos x="136" y="229"/>
                </a:cxn>
                <a:cxn ang="0">
                  <a:pos x="102" y="198"/>
                </a:cxn>
                <a:cxn ang="0">
                  <a:pos x="77" y="162"/>
                </a:cxn>
                <a:cxn ang="0">
                  <a:pos x="60" y="120"/>
                </a:cxn>
                <a:cxn ang="0">
                  <a:pos x="47" y="45"/>
                </a:cxn>
                <a:cxn ang="0">
                  <a:pos x="182" y="49"/>
                </a:cxn>
                <a:cxn ang="0">
                  <a:pos x="648" y="52"/>
                </a:cxn>
                <a:cxn ang="0">
                  <a:pos x="653" y="52"/>
                </a:cxn>
                <a:cxn ang="0">
                  <a:pos x="645" y="125"/>
                </a:cxn>
                <a:cxn ang="0">
                  <a:pos x="629" y="170"/>
                </a:cxn>
                <a:cxn ang="0">
                  <a:pos x="610" y="200"/>
                </a:cxn>
                <a:cxn ang="0">
                  <a:pos x="580" y="226"/>
                </a:cxn>
              </a:cxnLst>
              <a:rect l="0" t="0" r="r" b="b"/>
              <a:pathLst>
                <a:path w="701" h="321">
                  <a:moveTo>
                    <a:pt x="663" y="13"/>
                  </a:moveTo>
                  <a:lnTo>
                    <a:pt x="663" y="13"/>
                  </a:lnTo>
                  <a:lnTo>
                    <a:pt x="661" y="10"/>
                  </a:lnTo>
                  <a:lnTo>
                    <a:pt x="657" y="9"/>
                  </a:lnTo>
                  <a:lnTo>
                    <a:pt x="653" y="8"/>
                  </a:lnTo>
                  <a:lnTo>
                    <a:pt x="648" y="6"/>
                  </a:lnTo>
                  <a:lnTo>
                    <a:pt x="335" y="6"/>
                  </a:lnTo>
                  <a:lnTo>
                    <a:pt x="335" y="6"/>
                  </a:lnTo>
                  <a:lnTo>
                    <a:pt x="258" y="6"/>
                  </a:lnTo>
                  <a:lnTo>
                    <a:pt x="179" y="4"/>
                  </a:lnTo>
                  <a:lnTo>
                    <a:pt x="101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1"/>
                  </a:lnTo>
                  <a:lnTo>
                    <a:pt x="9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3" y="14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65"/>
                  </a:lnTo>
                  <a:lnTo>
                    <a:pt x="7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20" y="144"/>
                  </a:lnTo>
                  <a:lnTo>
                    <a:pt x="25" y="158"/>
                  </a:lnTo>
                  <a:lnTo>
                    <a:pt x="31" y="171"/>
                  </a:lnTo>
                  <a:lnTo>
                    <a:pt x="39" y="185"/>
                  </a:lnTo>
                  <a:lnTo>
                    <a:pt x="47" y="198"/>
                  </a:lnTo>
                  <a:lnTo>
                    <a:pt x="56" y="210"/>
                  </a:lnTo>
                  <a:lnTo>
                    <a:pt x="67" y="223"/>
                  </a:lnTo>
                  <a:lnTo>
                    <a:pt x="79" y="235"/>
                  </a:lnTo>
                  <a:lnTo>
                    <a:pt x="92" y="247"/>
                  </a:lnTo>
                  <a:lnTo>
                    <a:pt x="106" y="259"/>
                  </a:lnTo>
                  <a:lnTo>
                    <a:pt x="106" y="259"/>
                  </a:lnTo>
                  <a:lnTo>
                    <a:pt x="119" y="268"/>
                  </a:lnTo>
                  <a:lnTo>
                    <a:pt x="132" y="277"/>
                  </a:lnTo>
                  <a:lnTo>
                    <a:pt x="147" y="285"/>
                  </a:lnTo>
                  <a:lnTo>
                    <a:pt x="162" y="291"/>
                  </a:lnTo>
                  <a:lnTo>
                    <a:pt x="178" y="298"/>
                  </a:lnTo>
                  <a:lnTo>
                    <a:pt x="194" y="303"/>
                  </a:lnTo>
                  <a:lnTo>
                    <a:pt x="226" y="311"/>
                  </a:lnTo>
                  <a:lnTo>
                    <a:pt x="259" y="317"/>
                  </a:lnTo>
                  <a:lnTo>
                    <a:pt x="293" y="320"/>
                  </a:lnTo>
                  <a:lnTo>
                    <a:pt x="326" y="321"/>
                  </a:lnTo>
                  <a:lnTo>
                    <a:pt x="358" y="321"/>
                  </a:lnTo>
                  <a:lnTo>
                    <a:pt x="358" y="321"/>
                  </a:lnTo>
                  <a:lnTo>
                    <a:pt x="393" y="319"/>
                  </a:lnTo>
                  <a:lnTo>
                    <a:pt x="425" y="316"/>
                  </a:lnTo>
                  <a:lnTo>
                    <a:pt x="459" y="312"/>
                  </a:lnTo>
                  <a:lnTo>
                    <a:pt x="492" y="307"/>
                  </a:lnTo>
                  <a:lnTo>
                    <a:pt x="523" y="298"/>
                  </a:lnTo>
                  <a:lnTo>
                    <a:pt x="555" y="287"/>
                  </a:lnTo>
                  <a:lnTo>
                    <a:pt x="570" y="281"/>
                  </a:lnTo>
                  <a:lnTo>
                    <a:pt x="586" y="274"/>
                  </a:lnTo>
                  <a:lnTo>
                    <a:pt x="600" y="265"/>
                  </a:lnTo>
                  <a:lnTo>
                    <a:pt x="615" y="256"/>
                  </a:lnTo>
                  <a:lnTo>
                    <a:pt x="615" y="256"/>
                  </a:lnTo>
                  <a:lnTo>
                    <a:pt x="629" y="246"/>
                  </a:lnTo>
                  <a:lnTo>
                    <a:pt x="642" y="235"/>
                  </a:lnTo>
                  <a:lnTo>
                    <a:pt x="653" y="223"/>
                  </a:lnTo>
                  <a:lnTo>
                    <a:pt x="662" y="210"/>
                  </a:lnTo>
                  <a:lnTo>
                    <a:pt x="670" y="197"/>
                  </a:lnTo>
                  <a:lnTo>
                    <a:pt x="676" y="184"/>
                  </a:lnTo>
                  <a:lnTo>
                    <a:pt x="682" y="170"/>
                  </a:lnTo>
                  <a:lnTo>
                    <a:pt x="686" y="155"/>
                  </a:lnTo>
                  <a:lnTo>
                    <a:pt x="689" y="141"/>
                  </a:lnTo>
                  <a:lnTo>
                    <a:pt x="692" y="125"/>
                  </a:lnTo>
                  <a:lnTo>
                    <a:pt x="696" y="94"/>
                  </a:lnTo>
                  <a:lnTo>
                    <a:pt x="701" y="30"/>
                  </a:lnTo>
                  <a:lnTo>
                    <a:pt x="701" y="30"/>
                  </a:lnTo>
                  <a:lnTo>
                    <a:pt x="700" y="22"/>
                  </a:lnTo>
                  <a:lnTo>
                    <a:pt x="697" y="17"/>
                  </a:lnTo>
                  <a:lnTo>
                    <a:pt x="693" y="11"/>
                  </a:lnTo>
                  <a:lnTo>
                    <a:pt x="688" y="9"/>
                  </a:lnTo>
                  <a:lnTo>
                    <a:pt x="682" y="8"/>
                  </a:lnTo>
                  <a:lnTo>
                    <a:pt x="675" y="8"/>
                  </a:lnTo>
                  <a:lnTo>
                    <a:pt x="669" y="10"/>
                  </a:lnTo>
                  <a:lnTo>
                    <a:pt x="663" y="13"/>
                  </a:lnTo>
                  <a:lnTo>
                    <a:pt x="663" y="13"/>
                  </a:lnTo>
                  <a:close/>
                  <a:moveTo>
                    <a:pt x="580" y="226"/>
                  </a:moveTo>
                  <a:lnTo>
                    <a:pt x="580" y="226"/>
                  </a:lnTo>
                  <a:lnTo>
                    <a:pt x="568" y="232"/>
                  </a:lnTo>
                  <a:lnTo>
                    <a:pt x="556" y="239"/>
                  </a:lnTo>
                  <a:lnTo>
                    <a:pt x="532" y="249"/>
                  </a:lnTo>
                  <a:lnTo>
                    <a:pt x="506" y="257"/>
                  </a:lnTo>
                  <a:lnTo>
                    <a:pt x="481" y="264"/>
                  </a:lnTo>
                  <a:lnTo>
                    <a:pt x="455" y="268"/>
                  </a:lnTo>
                  <a:lnTo>
                    <a:pt x="428" y="270"/>
                  </a:lnTo>
                  <a:lnTo>
                    <a:pt x="376" y="274"/>
                  </a:lnTo>
                  <a:lnTo>
                    <a:pt x="376" y="274"/>
                  </a:lnTo>
                  <a:lnTo>
                    <a:pt x="349" y="274"/>
                  </a:lnTo>
                  <a:lnTo>
                    <a:pt x="322" y="274"/>
                  </a:lnTo>
                  <a:lnTo>
                    <a:pt x="296" y="273"/>
                  </a:lnTo>
                  <a:lnTo>
                    <a:pt x="268" y="270"/>
                  </a:lnTo>
                  <a:lnTo>
                    <a:pt x="242" y="266"/>
                  </a:lnTo>
                  <a:lnTo>
                    <a:pt x="216" y="261"/>
                  </a:lnTo>
                  <a:lnTo>
                    <a:pt x="191" y="253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51" y="236"/>
                  </a:lnTo>
                  <a:lnTo>
                    <a:pt x="136" y="229"/>
                  </a:lnTo>
                  <a:lnTo>
                    <a:pt x="124" y="219"/>
                  </a:lnTo>
                  <a:lnTo>
                    <a:pt x="113" y="209"/>
                  </a:lnTo>
                  <a:lnTo>
                    <a:pt x="102" y="198"/>
                  </a:lnTo>
                  <a:lnTo>
                    <a:pt x="93" y="187"/>
                  </a:lnTo>
                  <a:lnTo>
                    <a:pt x="85" y="175"/>
                  </a:lnTo>
                  <a:lnTo>
                    <a:pt x="77" y="162"/>
                  </a:lnTo>
                  <a:lnTo>
                    <a:pt x="71" y="149"/>
                  </a:lnTo>
                  <a:lnTo>
                    <a:pt x="65" y="134"/>
                  </a:lnTo>
                  <a:lnTo>
                    <a:pt x="60" y="120"/>
                  </a:lnTo>
                  <a:lnTo>
                    <a:pt x="56" y="106"/>
                  </a:lnTo>
                  <a:lnTo>
                    <a:pt x="50" y="7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114" y="47"/>
                  </a:lnTo>
                  <a:lnTo>
                    <a:pt x="182" y="49"/>
                  </a:lnTo>
                  <a:lnTo>
                    <a:pt x="250" y="52"/>
                  </a:lnTo>
                  <a:lnTo>
                    <a:pt x="317" y="52"/>
                  </a:lnTo>
                  <a:lnTo>
                    <a:pt x="648" y="52"/>
                  </a:lnTo>
                  <a:lnTo>
                    <a:pt x="648" y="52"/>
                  </a:lnTo>
                  <a:lnTo>
                    <a:pt x="653" y="52"/>
                  </a:lnTo>
                  <a:lnTo>
                    <a:pt x="653" y="52"/>
                  </a:lnTo>
                  <a:lnTo>
                    <a:pt x="652" y="77"/>
                  </a:lnTo>
                  <a:lnTo>
                    <a:pt x="649" y="102"/>
                  </a:lnTo>
                  <a:lnTo>
                    <a:pt x="645" y="125"/>
                  </a:lnTo>
                  <a:lnTo>
                    <a:pt x="638" y="149"/>
                  </a:lnTo>
                  <a:lnTo>
                    <a:pt x="635" y="159"/>
                  </a:lnTo>
                  <a:lnTo>
                    <a:pt x="629" y="170"/>
                  </a:lnTo>
                  <a:lnTo>
                    <a:pt x="624" y="180"/>
                  </a:lnTo>
                  <a:lnTo>
                    <a:pt x="617" y="191"/>
                  </a:lnTo>
                  <a:lnTo>
                    <a:pt x="610" y="200"/>
                  </a:lnTo>
                  <a:lnTo>
                    <a:pt x="600" y="209"/>
                  </a:lnTo>
                  <a:lnTo>
                    <a:pt x="590" y="218"/>
                  </a:lnTo>
                  <a:lnTo>
                    <a:pt x="580" y="226"/>
                  </a:lnTo>
                  <a:lnTo>
                    <a:pt x="580" y="2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8" name="Freeform 514"/>
            <p:cNvSpPr>
              <a:spLocks noEditPoints="1"/>
            </p:cNvSpPr>
            <p:nvPr/>
          </p:nvSpPr>
          <p:spPr bwMode="auto">
            <a:xfrm>
              <a:off x="3187701" y="1065213"/>
              <a:ext cx="587375" cy="128588"/>
            </a:xfrm>
            <a:custGeom>
              <a:avLst/>
              <a:gdLst/>
              <a:ahLst/>
              <a:cxnLst>
                <a:cxn ang="0">
                  <a:pos x="1383" y="117"/>
                </a:cxn>
                <a:cxn ang="0">
                  <a:pos x="1313" y="106"/>
                </a:cxn>
                <a:cxn ang="0">
                  <a:pos x="1176" y="26"/>
                </a:cxn>
                <a:cxn ang="0">
                  <a:pos x="1078" y="2"/>
                </a:cxn>
                <a:cxn ang="0">
                  <a:pos x="969" y="17"/>
                </a:cxn>
                <a:cxn ang="0">
                  <a:pos x="862" y="60"/>
                </a:cxn>
                <a:cxn ang="0">
                  <a:pos x="700" y="75"/>
                </a:cxn>
                <a:cxn ang="0">
                  <a:pos x="581" y="47"/>
                </a:cxn>
                <a:cxn ang="0">
                  <a:pos x="453" y="4"/>
                </a:cxn>
                <a:cxn ang="0">
                  <a:pos x="348" y="9"/>
                </a:cxn>
                <a:cxn ang="0">
                  <a:pos x="230" y="72"/>
                </a:cxn>
                <a:cxn ang="0">
                  <a:pos x="148" y="110"/>
                </a:cxn>
                <a:cxn ang="0">
                  <a:pos x="48" y="127"/>
                </a:cxn>
                <a:cxn ang="0">
                  <a:pos x="1" y="194"/>
                </a:cxn>
                <a:cxn ang="0">
                  <a:pos x="33" y="280"/>
                </a:cxn>
                <a:cxn ang="0">
                  <a:pos x="146" y="327"/>
                </a:cxn>
                <a:cxn ang="0">
                  <a:pos x="271" y="293"/>
                </a:cxn>
                <a:cxn ang="0">
                  <a:pos x="415" y="213"/>
                </a:cxn>
                <a:cxn ang="0">
                  <a:pos x="502" y="207"/>
                </a:cxn>
                <a:cxn ang="0">
                  <a:pos x="636" y="268"/>
                </a:cxn>
                <a:cxn ang="0">
                  <a:pos x="739" y="296"/>
                </a:cxn>
                <a:cxn ang="0">
                  <a:pos x="820" y="277"/>
                </a:cxn>
                <a:cxn ang="0">
                  <a:pos x="960" y="211"/>
                </a:cxn>
                <a:cxn ang="0">
                  <a:pos x="1049" y="209"/>
                </a:cxn>
                <a:cxn ang="0">
                  <a:pos x="1207" y="293"/>
                </a:cxn>
                <a:cxn ang="0">
                  <a:pos x="1313" y="327"/>
                </a:cxn>
                <a:cxn ang="0">
                  <a:pos x="1431" y="293"/>
                </a:cxn>
                <a:cxn ang="0">
                  <a:pos x="1477" y="208"/>
                </a:cxn>
                <a:cxn ang="0">
                  <a:pos x="1415" y="245"/>
                </a:cxn>
                <a:cxn ang="0">
                  <a:pos x="1321" y="284"/>
                </a:cxn>
                <a:cxn ang="0">
                  <a:pos x="1260" y="270"/>
                </a:cxn>
                <a:cxn ang="0">
                  <a:pos x="1074" y="166"/>
                </a:cxn>
                <a:cxn ang="0">
                  <a:pos x="963" y="165"/>
                </a:cxn>
                <a:cxn ang="0">
                  <a:pos x="777" y="246"/>
                </a:cxn>
                <a:cxn ang="0">
                  <a:pos x="761" y="250"/>
                </a:cxn>
                <a:cxn ang="0">
                  <a:pos x="717" y="253"/>
                </a:cxn>
                <a:cxn ang="0">
                  <a:pos x="591" y="195"/>
                </a:cxn>
                <a:cxn ang="0">
                  <a:pos x="433" y="161"/>
                </a:cxn>
                <a:cxn ang="0">
                  <a:pos x="322" y="206"/>
                </a:cxn>
                <a:cxn ang="0">
                  <a:pos x="188" y="281"/>
                </a:cxn>
                <a:cxn ang="0">
                  <a:pos x="97" y="270"/>
                </a:cxn>
                <a:cxn ang="0">
                  <a:pos x="47" y="221"/>
                </a:cxn>
                <a:cxn ang="0">
                  <a:pos x="61" y="178"/>
                </a:cxn>
                <a:cxn ang="0">
                  <a:pos x="161" y="161"/>
                </a:cxn>
                <a:cxn ang="0">
                  <a:pos x="192" y="144"/>
                </a:cxn>
                <a:cxn ang="0">
                  <a:pos x="309" y="75"/>
                </a:cxn>
                <a:cxn ang="0">
                  <a:pos x="433" y="47"/>
                </a:cxn>
                <a:cxn ang="0">
                  <a:pos x="572" y="94"/>
                </a:cxn>
                <a:cxn ang="0">
                  <a:pos x="725" y="122"/>
                </a:cxn>
                <a:cxn ang="0">
                  <a:pos x="747" y="122"/>
                </a:cxn>
                <a:cxn ang="0">
                  <a:pos x="872" y="106"/>
                </a:cxn>
                <a:cxn ang="0">
                  <a:pos x="1020" y="50"/>
                </a:cxn>
                <a:cxn ang="0">
                  <a:pos x="1129" y="59"/>
                </a:cxn>
                <a:cxn ang="0">
                  <a:pos x="1249" y="126"/>
                </a:cxn>
                <a:cxn ang="0">
                  <a:pos x="1309" y="160"/>
                </a:cxn>
                <a:cxn ang="0">
                  <a:pos x="1400" y="169"/>
                </a:cxn>
                <a:cxn ang="0">
                  <a:pos x="1432" y="209"/>
                </a:cxn>
                <a:cxn ang="0">
                  <a:pos x="1415" y="245"/>
                </a:cxn>
              </a:cxnLst>
              <a:rect l="0" t="0" r="r" b="b"/>
              <a:pathLst>
                <a:path w="1477" h="327">
                  <a:moveTo>
                    <a:pt x="1455" y="144"/>
                  </a:moveTo>
                  <a:lnTo>
                    <a:pt x="1455" y="144"/>
                  </a:lnTo>
                  <a:lnTo>
                    <a:pt x="1443" y="135"/>
                  </a:lnTo>
                  <a:lnTo>
                    <a:pt x="1430" y="127"/>
                  </a:lnTo>
                  <a:lnTo>
                    <a:pt x="1415" y="122"/>
                  </a:lnTo>
                  <a:lnTo>
                    <a:pt x="1400" y="119"/>
                  </a:lnTo>
                  <a:lnTo>
                    <a:pt x="1383" y="117"/>
                  </a:lnTo>
                  <a:lnTo>
                    <a:pt x="1367" y="115"/>
                  </a:lnTo>
                  <a:lnTo>
                    <a:pt x="1336" y="115"/>
                  </a:lnTo>
                  <a:lnTo>
                    <a:pt x="1336" y="115"/>
                  </a:lnTo>
                  <a:lnTo>
                    <a:pt x="1330" y="110"/>
                  </a:lnTo>
                  <a:lnTo>
                    <a:pt x="1322" y="107"/>
                  </a:lnTo>
                  <a:lnTo>
                    <a:pt x="1322" y="107"/>
                  </a:lnTo>
                  <a:lnTo>
                    <a:pt x="1313" y="106"/>
                  </a:lnTo>
                  <a:lnTo>
                    <a:pt x="1303" y="102"/>
                  </a:lnTo>
                  <a:lnTo>
                    <a:pt x="1284" y="94"/>
                  </a:lnTo>
                  <a:lnTo>
                    <a:pt x="1266" y="84"/>
                  </a:lnTo>
                  <a:lnTo>
                    <a:pt x="1248" y="72"/>
                  </a:lnTo>
                  <a:lnTo>
                    <a:pt x="1211" y="49"/>
                  </a:lnTo>
                  <a:lnTo>
                    <a:pt x="1194" y="37"/>
                  </a:lnTo>
                  <a:lnTo>
                    <a:pt x="1176" y="26"/>
                  </a:lnTo>
                  <a:lnTo>
                    <a:pt x="1176" y="26"/>
                  </a:lnTo>
                  <a:lnTo>
                    <a:pt x="1162" y="21"/>
                  </a:lnTo>
                  <a:lnTo>
                    <a:pt x="1146" y="15"/>
                  </a:lnTo>
                  <a:lnTo>
                    <a:pt x="1129" y="9"/>
                  </a:lnTo>
                  <a:lnTo>
                    <a:pt x="1112" y="5"/>
                  </a:lnTo>
                  <a:lnTo>
                    <a:pt x="1095" y="3"/>
                  </a:lnTo>
                  <a:lnTo>
                    <a:pt x="1078" y="2"/>
                  </a:lnTo>
                  <a:lnTo>
                    <a:pt x="1061" y="0"/>
                  </a:lnTo>
                  <a:lnTo>
                    <a:pt x="1045" y="2"/>
                  </a:lnTo>
                  <a:lnTo>
                    <a:pt x="1045" y="2"/>
                  </a:lnTo>
                  <a:lnTo>
                    <a:pt x="1025" y="4"/>
                  </a:lnTo>
                  <a:lnTo>
                    <a:pt x="1006" y="8"/>
                  </a:lnTo>
                  <a:lnTo>
                    <a:pt x="988" y="12"/>
                  </a:lnTo>
                  <a:lnTo>
                    <a:pt x="969" y="17"/>
                  </a:lnTo>
                  <a:lnTo>
                    <a:pt x="951" y="24"/>
                  </a:lnTo>
                  <a:lnTo>
                    <a:pt x="933" y="30"/>
                  </a:lnTo>
                  <a:lnTo>
                    <a:pt x="914" y="38"/>
                  </a:lnTo>
                  <a:lnTo>
                    <a:pt x="897" y="47"/>
                  </a:lnTo>
                  <a:lnTo>
                    <a:pt x="897" y="47"/>
                  </a:lnTo>
                  <a:lnTo>
                    <a:pt x="880" y="55"/>
                  </a:lnTo>
                  <a:lnTo>
                    <a:pt x="862" y="60"/>
                  </a:lnTo>
                  <a:lnTo>
                    <a:pt x="842" y="66"/>
                  </a:lnTo>
                  <a:lnTo>
                    <a:pt x="821" y="70"/>
                  </a:lnTo>
                  <a:lnTo>
                    <a:pt x="799" y="72"/>
                  </a:lnTo>
                  <a:lnTo>
                    <a:pt x="778" y="75"/>
                  </a:lnTo>
                  <a:lnTo>
                    <a:pt x="739" y="76"/>
                  </a:lnTo>
                  <a:lnTo>
                    <a:pt x="739" y="76"/>
                  </a:lnTo>
                  <a:lnTo>
                    <a:pt x="700" y="75"/>
                  </a:lnTo>
                  <a:lnTo>
                    <a:pt x="678" y="72"/>
                  </a:lnTo>
                  <a:lnTo>
                    <a:pt x="657" y="70"/>
                  </a:lnTo>
                  <a:lnTo>
                    <a:pt x="636" y="66"/>
                  </a:lnTo>
                  <a:lnTo>
                    <a:pt x="615" y="60"/>
                  </a:lnTo>
                  <a:lnTo>
                    <a:pt x="596" y="55"/>
                  </a:lnTo>
                  <a:lnTo>
                    <a:pt x="581" y="47"/>
                  </a:lnTo>
                  <a:lnTo>
                    <a:pt x="581" y="47"/>
                  </a:lnTo>
                  <a:lnTo>
                    <a:pt x="564" y="38"/>
                  </a:lnTo>
                  <a:lnTo>
                    <a:pt x="545" y="30"/>
                  </a:lnTo>
                  <a:lnTo>
                    <a:pt x="527" y="24"/>
                  </a:lnTo>
                  <a:lnTo>
                    <a:pt x="509" y="17"/>
                  </a:lnTo>
                  <a:lnTo>
                    <a:pt x="490" y="12"/>
                  </a:lnTo>
                  <a:lnTo>
                    <a:pt x="471" y="8"/>
                  </a:lnTo>
                  <a:lnTo>
                    <a:pt x="453" y="4"/>
                  </a:lnTo>
                  <a:lnTo>
                    <a:pt x="433" y="2"/>
                  </a:lnTo>
                  <a:lnTo>
                    <a:pt x="433" y="2"/>
                  </a:lnTo>
                  <a:lnTo>
                    <a:pt x="417" y="0"/>
                  </a:lnTo>
                  <a:lnTo>
                    <a:pt x="400" y="2"/>
                  </a:lnTo>
                  <a:lnTo>
                    <a:pt x="383" y="3"/>
                  </a:lnTo>
                  <a:lnTo>
                    <a:pt x="365" y="5"/>
                  </a:lnTo>
                  <a:lnTo>
                    <a:pt x="348" y="9"/>
                  </a:lnTo>
                  <a:lnTo>
                    <a:pt x="332" y="15"/>
                  </a:lnTo>
                  <a:lnTo>
                    <a:pt x="317" y="21"/>
                  </a:lnTo>
                  <a:lnTo>
                    <a:pt x="302" y="26"/>
                  </a:lnTo>
                  <a:lnTo>
                    <a:pt x="302" y="26"/>
                  </a:lnTo>
                  <a:lnTo>
                    <a:pt x="284" y="37"/>
                  </a:lnTo>
                  <a:lnTo>
                    <a:pt x="265" y="49"/>
                  </a:lnTo>
                  <a:lnTo>
                    <a:pt x="230" y="72"/>
                  </a:lnTo>
                  <a:lnTo>
                    <a:pt x="212" y="84"/>
                  </a:lnTo>
                  <a:lnTo>
                    <a:pt x="194" y="94"/>
                  </a:lnTo>
                  <a:lnTo>
                    <a:pt x="174" y="102"/>
                  </a:lnTo>
                  <a:lnTo>
                    <a:pt x="165" y="106"/>
                  </a:lnTo>
                  <a:lnTo>
                    <a:pt x="154" y="107"/>
                  </a:lnTo>
                  <a:lnTo>
                    <a:pt x="154" y="107"/>
                  </a:lnTo>
                  <a:lnTo>
                    <a:pt x="148" y="110"/>
                  </a:lnTo>
                  <a:lnTo>
                    <a:pt x="143" y="115"/>
                  </a:lnTo>
                  <a:lnTo>
                    <a:pt x="143" y="115"/>
                  </a:lnTo>
                  <a:lnTo>
                    <a:pt x="111" y="115"/>
                  </a:lnTo>
                  <a:lnTo>
                    <a:pt x="94" y="117"/>
                  </a:lnTo>
                  <a:lnTo>
                    <a:pt x="78" y="119"/>
                  </a:lnTo>
                  <a:lnTo>
                    <a:pt x="63" y="122"/>
                  </a:lnTo>
                  <a:lnTo>
                    <a:pt x="48" y="127"/>
                  </a:lnTo>
                  <a:lnTo>
                    <a:pt x="35" y="135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6" y="155"/>
                  </a:lnTo>
                  <a:lnTo>
                    <a:pt x="9" y="166"/>
                  </a:lnTo>
                  <a:lnTo>
                    <a:pt x="4" y="179"/>
                  </a:lnTo>
                  <a:lnTo>
                    <a:pt x="1" y="194"/>
                  </a:lnTo>
                  <a:lnTo>
                    <a:pt x="0" y="208"/>
                  </a:lnTo>
                  <a:lnTo>
                    <a:pt x="1" y="223"/>
                  </a:lnTo>
                  <a:lnTo>
                    <a:pt x="4" y="236"/>
                  </a:lnTo>
                  <a:lnTo>
                    <a:pt x="9" y="247"/>
                  </a:lnTo>
                  <a:lnTo>
                    <a:pt x="9" y="247"/>
                  </a:lnTo>
                  <a:lnTo>
                    <a:pt x="21" y="264"/>
                  </a:lnTo>
                  <a:lnTo>
                    <a:pt x="33" y="280"/>
                  </a:lnTo>
                  <a:lnTo>
                    <a:pt x="46" y="293"/>
                  </a:lnTo>
                  <a:lnTo>
                    <a:pt x="61" y="304"/>
                  </a:lnTo>
                  <a:lnTo>
                    <a:pt x="77" y="311"/>
                  </a:lnTo>
                  <a:lnTo>
                    <a:pt x="93" y="319"/>
                  </a:lnTo>
                  <a:lnTo>
                    <a:pt x="110" y="323"/>
                  </a:lnTo>
                  <a:lnTo>
                    <a:pt x="128" y="326"/>
                  </a:lnTo>
                  <a:lnTo>
                    <a:pt x="146" y="327"/>
                  </a:lnTo>
                  <a:lnTo>
                    <a:pt x="165" y="327"/>
                  </a:lnTo>
                  <a:lnTo>
                    <a:pt x="183" y="325"/>
                  </a:lnTo>
                  <a:lnTo>
                    <a:pt x="201" y="321"/>
                  </a:lnTo>
                  <a:lnTo>
                    <a:pt x="218" y="317"/>
                  </a:lnTo>
                  <a:lnTo>
                    <a:pt x="237" y="310"/>
                  </a:lnTo>
                  <a:lnTo>
                    <a:pt x="254" y="302"/>
                  </a:lnTo>
                  <a:lnTo>
                    <a:pt x="271" y="293"/>
                  </a:lnTo>
                  <a:lnTo>
                    <a:pt x="271" y="293"/>
                  </a:lnTo>
                  <a:lnTo>
                    <a:pt x="296" y="279"/>
                  </a:lnTo>
                  <a:lnTo>
                    <a:pt x="319" y="263"/>
                  </a:lnTo>
                  <a:lnTo>
                    <a:pt x="343" y="249"/>
                  </a:lnTo>
                  <a:lnTo>
                    <a:pt x="366" y="234"/>
                  </a:lnTo>
                  <a:lnTo>
                    <a:pt x="390" y="223"/>
                  </a:lnTo>
                  <a:lnTo>
                    <a:pt x="415" y="213"/>
                  </a:lnTo>
                  <a:lnTo>
                    <a:pt x="429" y="209"/>
                  </a:lnTo>
                  <a:lnTo>
                    <a:pt x="442" y="207"/>
                  </a:lnTo>
                  <a:lnTo>
                    <a:pt x="456" y="204"/>
                  </a:lnTo>
                  <a:lnTo>
                    <a:pt x="471" y="203"/>
                  </a:lnTo>
                  <a:lnTo>
                    <a:pt x="471" y="203"/>
                  </a:lnTo>
                  <a:lnTo>
                    <a:pt x="487" y="204"/>
                  </a:lnTo>
                  <a:lnTo>
                    <a:pt x="502" y="207"/>
                  </a:lnTo>
                  <a:lnTo>
                    <a:pt x="517" y="211"/>
                  </a:lnTo>
                  <a:lnTo>
                    <a:pt x="532" y="217"/>
                  </a:lnTo>
                  <a:lnTo>
                    <a:pt x="560" y="230"/>
                  </a:lnTo>
                  <a:lnTo>
                    <a:pt x="589" y="245"/>
                  </a:lnTo>
                  <a:lnTo>
                    <a:pt x="589" y="245"/>
                  </a:lnTo>
                  <a:lnTo>
                    <a:pt x="617" y="259"/>
                  </a:lnTo>
                  <a:lnTo>
                    <a:pt x="636" y="268"/>
                  </a:lnTo>
                  <a:lnTo>
                    <a:pt x="657" y="277"/>
                  </a:lnTo>
                  <a:lnTo>
                    <a:pt x="679" y="287"/>
                  </a:lnTo>
                  <a:lnTo>
                    <a:pt x="700" y="293"/>
                  </a:lnTo>
                  <a:lnTo>
                    <a:pt x="710" y="296"/>
                  </a:lnTo>
                  <a:lnTo>
                    <a:pt x="721" y="297"/>
                  </a:lnTo>
                  <a:lnTo>
                    <a:pt x="730" y="297"/>
                  </a:lnTo>
                  <a:lnTo>
                    <a:pt x="739" y="296"/>
                  </a:lnTo>
                  <a:lnTo>
                    <a:pt x="739" y="296"/>
                  </a:lnTo>
                  <a:lnTo>
                    <a:pt x="748" y="297"/>
                  </a:lnTo>
                  <a:lnTo>
                    <a:pt x="757" y="297"/>
                  </a:lnTo>
                  <a:lnTo>
                    <a:pt x="768" y="296"/>
                  </a:lnTo>
                  <a:lnTo>
                    <a:pt x="778" y="293"/>
                  </a:lnTo>
                  <a:lnTo>
                    <a:pt x="799" y="287"/>
                  </a:lnTo>
                  <a:lnTo>
                    <a:pt x="820" y="277"/>
                  </a:lnTo>
                  <a:lnTo>
                    <a:pt x="841" y="268"/>
                  </a:lnTo>
                  <a:lnTo>
                    <a:pt x="861" y="259"/>
                  </a:lnTo>
                  <a:lnTo>
                    <a:pt x="889" y="245"/>
                  </a:lnTo>
                  <a:lnTo>
                    <a:pt x="889" y="245"/>
                  </a:lnTo>
                  <a:lnTo>
                    <a:pt x="917" y="230"/>
                  </a:lnTo>
                  <a:lnTo>
                    <a:pt x="946" y="217"/>
                  </a:lnTo>
                  <a:lnTo>
                    <a:pt x="960" y="211"/>
                  </a:lnTo>
                  <a:lnTo>
                    <a:pt x="976" y="207"/>
                  </a:lnTo>
                  <a:lnTo>
                    <a:pt x="990" y="204"/>
                  </a:lnTo>
                  <a:lnTo>
                    <a:pt x="1006" y="203"/>
                  </a:lnTo>
                  <a:lnTo>
                    <a:pt x="1006" y="203"/>
                  </a:lnTo>
                  <a:lnTo>
                    <a:pt x="1022" y="204"/>
                  </a:lnTo>
                  <a:lnTo>
                    <a:pt x="1036" y="207"/>
                  </a:lnTo>
                  <a:lnTo>
                    <a:pt x="1049" y="209"/>
                  </a:lnTo>
                  <a:lnTo>
                    <a:pt x="1062" y="213"/>
                  </a:lnTo>
                  <a:lnTo>
                    <a:pt x="1088" y="223"/>
                  </a:lnTo>
                  <a:lnTo>
                    <a:pt x="1112" y="234"/>
                  </a:lnTo>
                  <a:lnTo>
                    <a:pt x="1135" y="249"/>
                  </a:lnTo>
                  <a:lnTo>
                    <a:pt x="1159" y="263"/>
                  </a:lnTo>
                  <a:lnTo>
                    <a:pt x="1182" y="279"/>
                  </a:lnTo>
                  <a:lnTo>
                    <a:pt x="1207" y="293"/>
                  </a:lnTo>
                  <a:lnTo>
                    <a:pt x="1207" y="293"/>
                  </a:lnTo>
                  <a:lnTo>
                    <a:pt x="1223" y="302"/>
                  </a:lnTo>
                  <a:lnTo>
                    <a:pt x="1241" y="310"/>
                  </a:lnTo>
                  <a:lnTo>
                    <a:pt x="1258" y="317"/>
                  </a:lnTo>
                  <a:lnTo>
                    <a:pt x="1277" y="321"/>
                  </a:lnTo>
                  <a:lnTo>
                    <a:pt x="1295" y="325"/>
                  </a:lnTo>
                  <a:lnTo>
                    <a:pt x="1313" y="327"/>
                  </a:lnTo>
                  <a:lnTo>
                    <a:pt x="1332" y="327"/>
                  </a:lnTo>
                  <a:lnTo>
                    <a:pt x="1350" y="326"/>
                  </a:lnTo>
                  <a:lnTo>
                    <a:pt x="1367" y="323"/>
                  </a:lnTo>
                  <a:lnTo>
                    <a:pt x="1384" y="319"/>
                  </a:lnTo>
                  <a:lnTo>
                    <a:pt x="1401" y="311"/>
                  </a:lnTo>
                  <a:lnTo>
                    <a:pt x="1417" y="304"/>
                  </a:lnTo>
                  <a:lnTo>
                    <a:pt x="1431" y="293"/>
                  </a:lnTo>
                  <a:lnTo>
                    <a:pt x="1445" y="280"/>
                  </a:lnTo>
                  <a:lnTo>
                    <a:pt x="1457" y="264"/>
                  </a:lnTo>
                  <a:lnTo>
                    <a:pt x="1469" y="247"/>
                  </a:lnTo>
                  <a:lnTo>
                    <a:pt x="1469" y="247"/>
                  </a:lnTo>
                  <a:lnTo>
                    <a:pt x="1473" y="236"/>
                  </a:lnTo>
                  <a:lnTo>
                    <a:pt x="1477" y="223"/>
                  </a:lnTo>
                  <a:lnTo>
                    <a:pt x="1477" y="208"/>
                  </a:lnTo>
                  <a:lnTo>
                    <a:pt x="1477" y="194"/>
                  </a:lnTo>
                  <a:lnTo>
                    <a:pt x="1474" y="179"/>
                  </a:lnTo>
                  <a:lnTo>
                    <a:pt x="1469" y="166"/>
                  </a:lnTo>
                  <a:lnTo>
                    <a:pt x="1462" y="155"/>
                  </a:lnTo>
                  <a:lnTo>
                    <a:pt x="1455" y="144"/>
                  </a:lnTo>
                  <a:lnTo>
                    <a:pt x="1455" y="144"/>
                  </a:lnTo>
                  <a:close/>
                  <a:moveTo>
                    <a:pt x="1415" y="245"/>
                  </a:moveTo>
                  <a:lnTo>
                    <a:pt x="1415" y="245"/>
                  </a:lnTo>
                  <a:lnTo>
                    <a:pt x="1400" y="259"/>
                  </a:lnTo>
                  <a:lnTo>
                    <a:pt x="1381" y="270"/>
                  </a:lnTo>
                  <a:lnTo>
                    <a:pt x="1362" y="277"/>
                  </a:lnTo>
                  <a:lnTo>
                    <a:pt x="1342" y="283"/>
                  </a:lnTo>
                  <a:lnTo>
                    <a:pt x="1332" y="284"/>
                  </a:lnTo>
                  <a:lnTo>
                    <a:pt x="1321" y="284"/>
                  </a:lnTo>
                  <a:lnTo>
                    <a:pt x="1311" y="284"/>
                  </a:lnTo>
                  <a:lnTo>
                    <a:pt x="1300" y="283"/>
                  </a:lnTo>
                  <a:lnTo>
                    <a:pt x="1290" y="281"/>
                  </a:lnTo>
                  <a:lnTo>
                    <a:pt x="1279" y="279"/>
                  </a:lnTo>
                  <a:lnTo>
                    <a:pt x="1270" y="275"/>
                  </a:lnTo>
                  <a:lnTo>
                    <a:pt x="1260" y="270"/>
                  </a:lnTo>
                  <a:lnTo>
                    <a:pt x="1260" y="270"/>
                  </a:lnTo>
                  <a:lnTo>
                    <a:pt x="1233" y="255"/>
                  </a:lnTo>
                  <a:lnTo>
                    <a:pt x="1207" y="238"/>
                  </a:lnTo>
                  <a:lnTo>
                    <a:pt x="1156" y="206"/>
                  </a:lnTo>
                  <a:lnTo>
                    <a:pt x="1130" y="190"/>
                  </a:lnTo>
                  <a:lnTo>
                    <a:pt x="1103" y="177"/>
                  </a:lnTo>
                  <a:lnTo>
                    <a:pt x="1088" y="170"/>
                  </a:lnTo>
                  <a:lnTo>
                    <a:pt x="1074" y="166"/>
                  </a:lnTo>
                  <a:lnTo>
                    <a:pt x="1059" y="162"/>
                  </a:lnTo>
                  <a:lnTo>
                    <a:pt x="1045" y="161"/>
                  </a:lnTo>
                  <a:lnTo>
                    <a:pt x="1045" y="161"/>
                  </a:lnTo>
                  <a:lnTo>
                    <a:pt x="1022" y="158"/>
                  </a:lnTo>
                  <a:lnTo>
                    <a:pt x="999" y="158"/>
                  </a:lnTo>
                  <a:lnTo>
                    <a:pt x="981" y="161"/>
                  </a:lnTo>
                  <a:lnTo>
                    <a:pt x="963" y="165"/>
                  </a:lnTo>
                  <a:lnTo>
                    <a:pt x="944" y="170"/>
                  </a:lnTo>
                  <a:lnTo>
                    <a:pt x="926" y="178"/>
                  </a:lnTo>
                  <a:lnTo>
                    <a:pt x="887" y="195"/>
                  </a:lnTo>
                  <a:lnTo>
                    <a:pt x="887" y="195"/>
                  </a:lnTo>
                  <a:lnTo>
                    <a:pt x="842" y="217"/>
                  </a:lnTo>
                  <a:lnTo>
                    <a:pt x="808" y="233"/>
                  </a:lnTo>
                  <a:lnTo>
                    <a:pt x="777" y="246"/>
                  </a:lnTo>
                  <a:lnTo>
                    <a:pt x="777" y="246"/>
                  </a:lnTo>
                  <a:lnTo>
                    <a:pt x="777" y="246"/>
                  </a:lnTo>
                  <a:lnTo>
                    <a:pt x="777" y="246"/>
                  </a:lnTo>
                  <a:lnTo>
                    <a:pt x="761" y="250"/>
                  </a:lnTo>
                  <a:lnTo>
                    <a:pt x="761" y="250"/>
                  </a:lnTo>
                  <a:lnTo>
                    <a:pt x="761" y="250"/>
                  </a:lnTo>
                  <a:lnTo>
                    <a:pt x="761" y="250"/>
                  </a:lnTo>
                  <a:lnTo>
                    <a:pt x="748" y="254"/>
                  </a:lnTo>
                  <a:lnTo>
                    <a:pt x="748" y="254"/>
                  </a:lnTo>
                  <a:lnTo>
                    <a:pt x="739" y="254"/>
                  </a:lnTo>
                  <a:lnTo>
                    <a:pt x="739" y="254"/>
                  </a:lnTo>
                  <a:lnTo>
                    <a:pt x="731" y="255"/>
                  </a:lnTo>
                  <a:lnTo>
                    <a:pt x="723" y="254"/>
                  </a:lnTo>
                  <a:lnTo>
                    <a:pt x="717" y="253"/>
                  </a:lnTo>
                  <a:lnTo>
                    <a:pt x="710" y="249"/>
                  </a:lnTo>
                  <a:lnTo>
                    <a:pt x="710" y="249"/>
                  </a:lnTo>
                  <a:lnTo>
                    <a:pt x="695" y="243"/>
                  </a:lnTo>
                  <a:lnTo>
                    <a:pt x="678" y="236"/>
                  </a:lnTo>
                  <a:lnTo>
                    <a:pt x="641" y="220"/>
                  </a:lnTo>
                  <a:lnTo>
                    <a:pt x="591" y="195"/>
                  </a:lnTo>
                  <a:lnTo>
                    <a:pt x="591" y="195"/>
                  </a:lnTo>
                  <a:lnTo>
                    <a:pt x="552" y="178"/>
                  </a:lnTo>
                  <a:lnTo>
                    <a:pt x="534" y="170"/>
                  </a:lnTo>
                  <a:lnTo>
                    <a:pt x="515" y="165"/>
                  </a:lnTo>
                  <a:lnTo>
                    <a:pt x="497" y="161"/>
                  </a:lnTo>
                  <a:lnTo>
                    <a:pt x="477" y="158"/>
                  </a:lnTo>
                  <a:lnTo>
                    <a:pt x="456" y="158"/>
                  </a:lnTo>
                  <a:lnTo>
                    <a:pt x="433" y="161"/>
                  </a:lnTo>
                  <a:lnTo>
                    <a:pt x="433" y="161"/>
                  </a:lnTo>
                  <a:lnTo>
                    <a:pt x="419" y="162"/>
                  </a:lnTo>
                  <a:lnTo>
                    <a:pt x="403" y="166"/>
                  </a:lnTo>
                  <a:lnTo>
                    <a:pt x="388" y="170"/>
                  </a:lnTo>
                  <a:lnTo>
                    <a:pt x="375" y="177"/>
                  </a:lnTo>
                  <a:lnTo>
                    <a:pt x="348" y="190"/>
                  </a:lnTo>
                  <a:lnTo>
                    <a:pt x="322" y="206"/>
                  </a:lnTo>
                  <a:lnTo>
                    <a:pt x="269" y="238"/>
                  </a:lnTo>
                  <a:lnTo>
                    <a:pt x="245" y="255"/>
                  </a:lnTo>
                  <a:lnTo>
                    <a:pt x="218" y="270"/>
                  </a:lnTo>
                  <a:lnTo>
                    <a:pt x="218" y="270"/>
                  </a:lnTo>
                  <a:lnTo>
                    <a:pt x="208" y="275"/>
                  </a:lnTo>
                  <a:lnTo>
                    <a:pt x="199" y="279"/>
                  </a:lnTo>
                  <a:lnTo>
                    <a:pt x="188" y="281"/>
                  </a:lnTo>
                  <a:lnTo>
                    <a:pt x="178" y="283"/>
                  </a:lnTo>
                  <a:lnTo>
                    <a:pt x="167" y="284"/>
                  </a:lnTo>
                  <a:lnTo>
                    <a:pt x="157" y="284"/>
                  </a:lnTo>
                  <a:lnTo>
                    <a:pt x="146" y="284"/>
                  </a:lnTo>
                  <a:lnTo>
                    <a:pt x="136" y="283"/>
                  </a:lnTo>
                  <a:lnTo>
                    <a:pt x="116" y="277"/>
                  </a:lnTo>
                  <a:lnTo>
                    <a:pt x="97" y="270"/>
                  </a:lnTo>
                  <a:lnTo>
                    <a:pt x="78" y="259"/>
                  </a:lnTo>
                  <a:lnTo>
                    <a:pt x="61" y="245"/>
                  </a:lnTo>
                  <a:lnTo>
                    <a:pt x="61" y="245"/>
                  </a:lnTo>
                  <a:lnTo>
                    <a:pt x="56" y="240"/>
                  </a:lnTo>
                  <a:lnTo>
                    <a:pt x="52" y="233"/>
                  </a:lnTo>
                  <a:lnTo>
                    <a:pt x="50" y="228"/>
                  </a:lnTo>
                  <a:lnTo>
                    <a:pt x="47" y="221"/>
                  </a:lnTo>
                  <a:lnTo>
                    <a:pt x="46" y="215"/>
                  </a:lnTo>
                  <a:lnTo>
                    <a:pt x="46" y="209"/>
                  </a:lnTo>
                  <a:lnTo>
                    <a:pt x="46" y="203"/>
                  </a:lnTo>
                  <a:lnTo>
                    <a:pt x="48" y="198"/>
                  </a:lnTo>
                  <a:lnTo>
                    <a:pt x="50" y="192"/>
                  </a:lnTo>
                  <a:lnTo>
                    <a:pt x="54" y="187"/>
                  </a:lnTo>
                  <a:lnTo>
                    <a:pt x="61" y="178"/>
                  </a:lnTo>
                  <a:lnTo>
                    <a:pt x="72" y="172"/>
                  </a:lnTo>
                  <a:lnTo>
                    <a:pt x="77" y="169"/>
                  </a:lnTo>
                  <a:lnTo>
                    <a:pt x="84" y="166"/>
                  </a:lnTo>
                  <a:lnTo>
                    <a:pt x="84" y="166"/>
                  </a:lnTo>
                  <a:lnTo>
                    <a:pt x="103" y="164"/>
                  </a:lnTo>
                  <a:lnTo>
                    <a:pt x="123" y="161"/>
                  </a:lnTo>
                  <a:lnTo>
                    <a:pt x="161" y="161"/>
                  </a:lnTo>
                  <a:lnTo>
                    <a:pt x="161" y="161"/>
                  </a:lnTo>
                  <a:lnTo>
                    <a:pt x="167" y="160"/>
                  </a:lnTo>
                  <a:lnTo>
                    <a:pt x="173" y="157"/>
                  </a:lnTo>
                  <a:lnTo>
                    <a:pt x="178" y="153"/>
                  </a:lnTo>
                  <a:lnTo>
                    <a:pt x="180" y="149"/>
                  </a:lnTo>
                  <a:lnTo>
                    <a:pt x="180" y="149"/>
                  </a:lnTo>
                  <a:lnTo>
                    <a:pt x="192" y="144"/>
                  </a:lnTo>
                  <a:lnTo>
                    <a:pt x="205" y="139"/>
                  </a:lnTo>
                  <a:lnTo>
                    <a:pt x="228" y="126"/>
                  </a:lnTo>
                  <a:lnTo>
                    <a:pt x="250" y="111"/>
                  </a:lnTo>
                  <a:lnTo>
                    <a:pt x="272" y="97"/>
                  </a:lnTo>
                  <a:lnTo>
                    <a:pt x="272" y="97"/>
                  </a:lnTo>
                  <a:lnTo>
                    <a:pt x="289" y="85"/>
                  </a:lnTo>
                  <a:lnTo>
                    <a:pt x="309" y="75"/>
                  </a:lnTo>
                  <a:lnTo>
                    <a:pt x="328" y="67"/>
                  </a:lnTo>
                  <a:lnTo>
                    <a:pt x="348" y="59"/>
                  </a:lnTo>
                  <a:lnTo>
                    <a:pt x="369" y="54"/>
                  </a:lnTo>
                  <a:lnTo>
                    <a:pt x="390" y="50"/>
                  </a:lnTo>
                  <a:lnTo>
                    <a:pt x="411" y="47"/>
                  </a:lnTo>
                  <a:lnTo>
                    <a:pt x="433" y="47"/>
                  </a:lnTo>
                  <a:lnTo>
                    <a:pt x="433" y="47"/>
                  </a:lnTo>
                  <a:lnTo>
                    <a:pt x="445" y="49"/>
                  </a:lnTo>
                  <a:lnTo>
                    <a:pt x="458" y="50"/>
                  </a:lnTo>
                  <a:lnTo>
                    <a:pt x="481" y="56"/>
                  </a:lnTo>
                  <a:lnTo>
                    <a:pt x="504" y="64"/>
                  </a:lnTo>
                  <a:lnTo>
                    <a:pt x="527" y="75"/>
                  </a:lnTo>
                  <a:lnTo>
                    <a:pt x="549" y="85"/>
                  </a:lnTo>
                  <a:lnTo>
                    <a:pt x="572" y="94"/>
                  </a:lnTo>
                  <a:lnTo>
                    <a:pt x="594" y="102"/>
                  </a:lnTo>
                  <a:lnTo>
                    <a:pt x="606" y="106"/>
                  </a:lnTo>
                  <a:lnTo>
                    <a:pt x="617" y="109"/>
                  </a:lnTo>
                  <a:lnTo>
                    <a:pt x="617" y="109"/>
                  </a:lnTo>
                  <a:lnTo>
                    <a:pt x="671" y="117"/>
                  </a:lnTo>
                  <a:lnTo>
                    <a:pt x="697" y="119"/>
                  </a:lnTo>
                  <a:lnTo>
                    <a:pt x="725" y="122"/>
                  </a:lnTo>
                  <a:lnTo>
                    <a:pt x="725" y="122"/>
                  </a:lnTo>
                  <a:lnTo>
                    <a:pt x="730" y="122"/>
                  </a:lnTo>
                  <a:lnTo>
                    <a:pt x="730" y="122"/>
                  </a:lnTo>
                  <a:lnTo>
                    <a:pt x="739" y="122"/>
                  </a:lnTo>
                  <a:lnTo>
                    <a:pt x="739" y="122"/>
                  </a:lnTo>
                  <a:lnTo>
                    <a:pt x="747" y="122"/>
                  </a:lnTo>
                  <a:lnTo>
                    <a:pt x="747" y="122"/>
                  </a:lnTo>
                  <a:lnTo>
                    <a:pt x="753" y="122"/>
                  </a:lnTo>
                  <a:lnTo>
                    <a:pt x="753" y="122"/>
                  </a:lnTo>
                  <a:lnTo>
                    <a:pt x="780" y="119"/>
                  </a:lnTo>
                  <a:lnTo>
                    <a:pt x="807" y="117"/>
                  </a:lnTo>
                  <a:lnTo>
                    <a:pt x="859" y="109"/>
                  </a:lnTo>
                  <a:lnTo>
                    <a:pt x="859" y="109"/>
                  </a:lnTo>
                  <a:lnTo>
                    <a:pt x="872" y="106"/>
                  </a:lnTo>
                  <a:lnTo>
                    <a:pt x="884" y="102"/>
                  </a:lnTo>
                  <a:lnTo>
                    <a:pt x="906" y="94"/>
                  </a:lnTo>
                  <a:lnTo>
                    <a:pt x="929" y="85"/>
                  </a:lnTo>
                  <a:lnTo>
                    <a:pt x="951" y="75"/>
                  </a:lnTo>
                  <a:lnTo>
                    <a:pt x="973" y="64"/>
                  </a:lnTo>
                  <a:lnTo>
                    <a:pt x="997" y="56"/>
                  </a:lnTo>
                  <a:lnTo>
                    <a:pt x="1020" y="50"/>
                  </a:lnTo>
                  <a:lnTo>
                    <a:pt x="1032" y="49"/>
                  </a:lnTo>
                  <a:lnTo>
                    <a:pt x="1045" y="47"/>
                  </a:lnTo>
                  <a:lnTo>
                    <a:pt x="1045" y="47"/>
                  </a:lnTo>
                  <a:lnTo>
                    <a:pt x="1066" y="47"/>
                  </a:lnTo>
                  <a:lnTo>
                    <a:pt x="1088" y="50"/>
                  </a:lnTo>
                  <a:lnTo>
                    <a:pt x="1109" y="54"/>
                  </a:lnTo>
                  <a:lnTo>
                    <a:pt x="1129" y="59"/>
                  </a:lnTo>
                  <a:lnTo>
                    <a:pt x="1150" y="67"/>
                  </a:lnTo>
                  <a:lnTo>
                    <a:pt x="1169" y="75"/>
                  </a:lnTo>
                  <a:lnTo>
                    <a:pt x="1188" y="85"/>
                  </a:lnTo>
                  <a:lnTo>
                    <a:pt x="1206" y="97"/>
                  </a:lnTo>
                  <a:lnTo>
                    <a:pt x="1206" y="97"/>
                  </a:lnTo>
                  <a:lnTo>
                    <a:pt x="1227" y="111"/>
                  </a:lnTo>
                  <a:lnTo>
                    <a:pt x="1249" y="126"/>
                  </a:lnTo>
                  <a:lnTo>
                    <a:pt x="1273" y="139"/>
                  </a:lnTo>
                  <a:lnTo>
                    <a:pt x="1284" y="144"/>
                  </a:lnTo>
                  <a:lnTo>
                    <a:pt x="1298" y="149"/>
                  </a:lnTo>
                  <a:lnTo>
                    <a:pt x="1298" y="149"/>
                  </a:lnTo>
                  <a:lnTo>
                    <a:pt x="1300" y="153"/>
                  </a:lnTo>
                  <a:lnTo>
                    <a:pt x="1304" y="157"/>
                  </a:lnTo>
                  <a:lnTo>
                    <a:pt x="1309" y="160"/>
                  </a:lnTo>
                  <a:lnTo>
                    <a:pt x="1317" y="161"/>
                  </a:lnTo>
                  <a:lnTo>
                    <a:pt x="1317" y="161"/>
                  </a:lnTo>
                  <a:lnTo>
                    <a:pt x="1355" y="161"/>
                  </a:lnTo>
                  <a:lnTo>
                    <a:pt x="1375" y="164"/>
                  </a:lnTo>
                  <a:lnTo>
                    <a:pt x="1393" y="166"/>
                  </a:lnTo>
                  <a:lnTo>
                    <a:pt x="1393" y="166"/>
                  </a:lnTo>
                  <a:lnTo>
                    <a:pt x="1400" y="169"/>
                  </a:lnTo>
                  <a:lnTo>
                    <a:pt x="1406" y="172"/>
                  </a:lnTo>
                  <a:lnTo>
                    <a:pt x="1417" y="178"/>
                  </a:lnTo>
                  <a:lnTo>
                    <a:pt x="1424" y="187"/>
                  </a:lnTo>
                  <a:lnTo>
                    <a:pt x="1427" y="192"/>
                  </a:lnTo>
                  <a:lnTo>
                    <a:pt x="1430" y="198"/>
                  </a:lnTo>
                  <a:lnTo>
                    <a:pt x="1431" y="203"/>
                  </a:lnTo>
                  <a:lnTo>
                    <a:pt x="1432" y="209"/>
                  </a:lnTo>
                  <a:lnTo>
                    <a:pt x="1432" y="215"/>
                  </a:lnTo>
                  <a:lnTo>
                    <a:pt x="1431" y="221"/>
                  </a:lnTo>
                  <a:lnTo>
                    <a:pt x="1428" y="228"/>
                  </a:lnTo>
                  <a:lnTo>
                    <a:pt x="1426" y="233"/>
                  </a:lnTo>
                  <a:lnTo>
                    <a:pt x="1421" y="240"/>
                  </a:lnTo>
                  <a:lnTo>
                    <a:pt x="1415" y="245"/>
                  </a:lnTo>
                  <a:lnTo>
                    <a:pt x="1415" y="2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9" name="Freeform 515"/>
            <p:cNvSpPr>
              <a:spLocks/>
            </p:cNvSpPr>
            <p:nvPr/>
          </p:nvSpPr>
          <p:spPr bwMode="auto">
            <a:xfrm>
              <a:off x="3133726" y="1176338"/>
              <a:ext cx="117475" cy="230188"/>
            </a:xfrm>
            <a:custGeom>
              <a:avLst/>
              <a:gdLst/>
              <a:ahLst/>
              <a:cxnLst>
                <a:cxn ang="0">
                  <a:pos x="251" y="10"/>
                </a:cxn>
                <a:cxn ang="0">
                  <a:pos x="216" y="78"/>
                </a:cxn>
                <a:cxn ang="0">
                  <a:pos x="186" y="149"/>
                </a:cxn>
                <a:cxn ang="0">
                  <a:pos x="140" y="255"/>
                </a:cxn>
                <a:cxn ang="0">
                  <a:pos x="124" y="290"/>
                </a:cxn>
                <a:cxn ang="0">
                  <a:pos x="91" y="349"/>
                </a:cxn>
                <a:cxn ang="0">
                  <a:pos x="59" y="406"/>
                </a:cxn>
                <a:cxn ang="0">
                  <a:pos x="42" y="440"/>
                </a:cxn>
                <a:cxn ang="0">
                  <a:pos x="12" y="515"/>
                </a:cxn>
                <a:cxn ang="0">
                  <a:pos x="1" y="553"/>
                </a:cxn>
                <a:cxn ang="0">
                  <a:pos x="1" y="553"/>
                </a:cxn>
                <a:cxn ang="0">
                  <a:pos x="0" y="558"/>
                </a:cxn>
                <a:cxn ang="0">
                  <a:pos x="1" y="567"/>
                </a:cxn>
                <a:cxn ang="0">
                  <a:pos x="5" y="574"/>
                </a:cxn>
                <a:cxn ang="0">
                  <a:pos x="20" y="580"/>
                </a:cxn>
                <a:cxn ang="0">
                  <a:pos x="35" y="578"/>
                </a:cxn>
                <a:cxn ang="0">
                  <a:pos x="42" y="573"/>
                </a:cxn>
                <a:cxn ang="0">
                  <a:pos x="44" y="565"/>
                </a:cxn>
                <a:cxn ang="0">
                  <a:pos x="46" y="563"/>
                </a:cxn>
                <a:cxn ang="0">
                  <a:pos x="48" y="558"/>
                </a:cxn>
                <a:cxn ang="0">
                  <a:pos x="48" y="552"/>
                </a:cxn>
                <a:cxn ang="0">
                  <a:pos x="73" y="485"/>
                </a:cxn>
                <a:cxn ang="0">
                  <a:pos x="106" y="421"/>
                </a:cxn>
                <a:cxn ang="0">
                  <a:pos x="156" y="328"/>
                </a:cxn>
                <a:cxn ang="0">
                  <a:pos x="173" y="297"/>
                </a:cxn>
                <a:cxn ang="0">
                  <a:pos x="201" y="230"/>
                </a:cxn>
                <a:cxn ang="0">
                  <a:pos x="243" y="130"/>
                </a:cxn>
                <a:cxn ang="0">
                  <a:pos x="273" y="65"/>
                </a:cxn>
                <a:cxn ang="0">
                  <a:pos x="290" y="34"/>
                </a:cxn>
                <a:cxn ang="0">
                  <a:pos x="293" y="25"/>
                </a:cxn>
                <a:cxn ang="0">
                  <a:pos x="292" y="15"/>
                </a:cxn>
                <a:cxn ang="0">
                  <a:pos x="288" y="9"/>
                </a:cxn>
                <a:cxn ang="0">
                  <a:pos x="273" y="0"/>
                </a:cxn>
                <a:cxn ang="0">
                  <a:pos x="265" y="0"/>
                </a:cxn>
                <a:cxn ang="0">
                  <a:pos x="258" y="4"/>
                </a:cxn>
                <a:cxn ang="0">
                  <a:pos x="251" y="10"/>
                </a:cxn>
              </a:cxnLst>
              <a:rect l="0" t="0" r="r" b="b"/>
              <a:pathLst>
                <a:path w="293" h="580">
                  <a:moveTo>
                    <a:pt x="251" y="10"/>
                  </a:moveTo>
                  <a:lnTo>
                    <a:pt x="251" y="10"/>
                  </a:lnTo>
                  <a:lnTo>
                    <a:pt x="233" y="44"/>
                  </a:lnTo>
                  <a:lnTo>
                    <a:pt x="216" y="78"/>
                  </a:lnTo>
                  <a:lnTo>
                    <a:pt x="200" y="113"/>
                  </a:lnTo>
                  <a:lnTo>
                    <a:pt x="186" y="149"/>
                  </a:lnTo>
                  <a:lnTo>
                    <a:pt x="156" y="219"/>
                  </a:lnTo>
                  <a:lnTo>
                    <a:pt x="140" y="255"/>
                  </a:lnTo>
                  <a:lnTo>
                    <a:pt x="124" y="290"/>
                  </a:lnTo>
                  <a:lnTo>
                    <a:pt x="124" y="290"/>
                  </a:lnTo>
                  <a:lnTo>
                    <a:pt x="110" y="320"/>
                  </a:lnTo>
                  <a:lnTo>
                    <a:pt x="91" y="349"/>
                  </a:lnTo>
                  <a:lnTo>
                    <a:pt x="74" y="376"/>
                  </a:lnTo>
                  <a:lnTo>
                    <a:pt x="59" y="406"/>
                  </a:lnTo>
                  <a:lnTo>
                    <a:pt x="59" y="406"/>
                  </a:lnTo>
                  <a:lnTo>
                    <a:pt x="42" y="440"/>
                  </a:lnTo>
                  <a:lnTo>
                    <a:pt x="26" y="477"/>
                  </a:lnTo>
                  <a:lnTo>
                    <a:pt x="12" y="515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1" y="567"/>
                  </a:lnTo>
                  <a:lnTo>
                    <a:pt x="3" y="571"/>
                  </a:lnTo>
                  <a:lnTo>
                    <a:pt x="5" y="574"/>
                  </a:lnTo>
                  <a:lnTo>
                    <a:pt x="12" y="578"/>
                  </a:lnTo>
                  <a:lnTo>
                    <a:pt x="20" y="580"/>
                  </a:lnTo>
                  <a:lnTo>
                    <a:pt x="27" y="580"/>
                  </a:lnTo>
                  <a:lnTo>
                    <a:pt x="35" y="578"/>
                  </a:lnTo>
                  <a:lnTo>
                    <a:pt x="38" y="575"/>
                  </a:lnTo>
                  <a:lnTo>
                    <a:pt x="42" y="573"/>
                  </a:lnTo>
                  <a:lnTo>
                    <a:pt x="43" y="569"/>
                  </a:lnTo>
                  <a:lnTo>
                    <a:pt x="44" y="565"/>
                  </a:lnTo>
                  <a:lnTo>
                    <a:pt x="44" y="565"/>
                  </a:lnTo>
                  <a:lnTo>
                    <a:pt x="46" y="563"/>
                  </a:lnTo>
                  <a:lnTo>
                    <a:pt x="46" y="563"/>
                  </a:lnTo>
                  <a:lnTo>
                    <a:pt x="48" y="558"/>
                  </a:lnTo>
                  <a:lnTo>
                    <a:pt x="48" y="552"/>
                  </a:lnTo>
                  <a:lnTo>
                    <a:pt x="48" y="552"/>
                  </a:lnTo>
                  <a:lnTo>
                    <a:pt x="60" y="518"/>
                  </a:lnTo>
                  <a:lnTo>
                    <a:pt x="73" y="485"/>
                  </a:lnTo>
                  <a:lnTo>
                    <a:pt x="89" y="452"/>
                  </a:lnTo>
                  <a:lnTo>
                    <a:pt x="106" y="421"/>
                  </a:lnTo>
                  <a:lnTo>
                    <a:pt x="140" y="359"/>
                  </a:lnTo>
                  <a:lnTo>
                    <a:pt x="156" y="328"/>
                  </a:lnTo>
                  <a:lnTo>
                    <a:pt x="173" y="297"/>
                  </a:lnTo>
                  <a:lnTo>
                    <a:pt x="173" y="297"/>
                  </a:lnTo>
                  <a:lnTo>
                    <a:pt x="187" y="264"/>
                  </a:lnTo>
                  <a:lnTo>
                    <a:pt x="201" y="230"/>
                  </a:lnTo>
                  <a:lnTo>
                    <a:pt x="229" y="163"/>
                  </a:lnTo>
                  <a:lnTo>
                    <a:pt x="243" y="130"/>
                  </a:lnTo>
                  <a:lnTo>
                    <a:pt x="258" y="98"/>
                  </a:lnTo>
                  <a:lnTo>
                    <a:pt x="273" y="65"/>
                  </a:lnTo>
                  <a:lnTo>
                    <a:pt x="290" y="34"/>
                  </a:lnTo>
                  <a:lnTo>
                    <a:pt x="290" y="34"/>
                  </a:lnTo>
                  <a:lnTo>
                    <a:pt x="292" y="28"/>
                  </a:lnTo>
                  <a:lnTo>
                    <a:pt x="293" y="25"/>
                  </a:lnTo>
                  <a:lnTo>
                    <a:pt x="293" y="19"/>
                  </a:lnTo>
                  <a:lnTo>
                    <a:pt x="292" y="15"/>
                  </a:lnTo>
                  <a:lnTo>
                    <a:pt x="290" y="11"/>
                  </a:lnTo>
                  <a:lnTo>
                    <a:pt x="288" y="9"/>
                  </a:lnTo>
                  <a:lnTo>
                    <a:pt x="281" y="2"/>
                  </a:lnTo>
                  <a:lnTo>
                    <a:pt x="273" y="0"/>
                  </a:lnTo>
                  <a:lnTo>
                    <a:pt x="269" y="0"/>
                  </a:lnTo>
                  <a:lnTo>
                    <a:pt x="265" y="0"/>
                  </a:lnTo>
                  <a:lnTo>
                    <a:pt x="262" y="1"/>
                  </a:lnTo>
                  <a:lnTo>
                    <a:pt x="258" y="4"/>
                  </a:lnTo>
                  <a:lnTo>
                    <a:pt x="254" y="6"/>
                  </a:lnTo>
                  <a:lnTo>
                    <a:pt x="251" y="10"/>
                  </a:lnTo>
                  <a:lnTo>
                    <a:pt x="25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0" name="Freeform 516"/>
            <p:cNvSpPr>
              <a:spLocks/>
            </p:cNvSpPr>
            <p:nvPr/>
          </p:nvSpPr>
          <p:spPr bwMode="auto">
            <a:xfrm>
              <a:off x="3255963" y="1174750"/>
              <a:ext cx="109538" cy="230188"/>
            </a:xfrm>
            <a:custGeom>
              <a:avLst/>
              <a:gdLst/>
              <a:ahLst/>
              <a:cxnLst>
                <a:cxn ang="0">
                  <a:pos x="270" y="543"/>
                </a:cxn>
                <a:cxn ang="0">
                  <a:pos x="263" y="533"/>
                </a:cxn>
                <a:cxn ang="0">
                  <a:pos x="248" y="505"/>
                </a:cxn>
                <a:cxn ang="0">
                  <a:pos x="233" y="456"/>
                </a:cxn>
                <a:cxn ang="0">
                  <a:pos x="221" y="429"/>
                </a:cxn>
                <a:cxn ang="0">
                  <a:pos x="213" y="412"/>
                </a:cxn>
                <a:cxn ang="0">
                  <a:pos x="192" y="359"/>
                </a:cxn>
                <a:cxn ang="0">
                  <a:pos x="170" y="288"/>
                </a:cxn>
                <a:cxn ang="0">
                  <a:pos x="165" y="270"/>
                </a:cxn>
                <a:cxn ang="0">
                  <a:pos x="146" y="222"/>
                </a:cxn>
                <a:cxn ang="0">
                  <a:pos x="125" y="174"/>
                </a:cxn>
                <a:cxn ang="0">
                  <a:pos x="120" y="157"/>
                </a:cxn>
                <a:cxn ang="0">
                  <a:pos x="103" y="120"/>
                </a:cxn>
                <a:cxn ang="0">
                  <a:pos x="81" y="86"/>
                </a:cxn>
                <a:cxn ang="0">
                  <a:pos x="60" y="52"/>
                </a:cxn>
                <a:cxn ang="0">
                  <a:pos x="44" y="17"/>
                </a:cxn>
                <a:cxn ang="0">
                  <a:pos x="43" y="12"/>
                </a:cxn>
                <a:cxn ang="0">
                  <a:pos x="36" y="5"/>
                </a:cxn>
                <a:cxn ang="0">
                  <a:pos x="28" y="1"/>
                </a:cxn>
                <a:cxn ang="0">
                  <a:pos x="17" y="1"/>
                </a:cxn>
                <a:cxn ang="0">
                  <a:pos x="5" y="8"/>
                </a:cxn>
                <a:cxn ang="0">
                  <a:pos x="1" y="14"/>
                </a:cxn>
                <a:cxn ang="0">
                  <a:pos x="0" y="23"/>
                </a:cxn>
                <a:cxn ang="0">
                  <a:pos x="1" y="29"/>
                </a:cxn>
                <a:cxn ang="0">
                  <a:pos x="15" y="64"/>
                </a:cxn>
                <a:cxn ang="0">
                  <a:pos x="36" y="99"/>
                </a:cxn>
                <a:cxn ang="0">
                  <a:pos x="68" y="150"/>
                </a:cxn>
                <a:cxn ang="0">
                  <a:pos x="76" y="168"/>
                </a:cxn>
                <a:cxn ang="0">
                  <a:pos x="119" y="277"/>
                </a:cxn>
                <a:cxn ang="0">
                  <a:pos x="130" y="314"/>
                </a:cxn>
                <a:cxn ang="0">
                  <a:pos x="151" y="384"/>
                </a:cxn>
                <a:cxn ang="0">
                  <a:pos x="182" y="451"/>
                </a:cxn>
                <a:cxn ang="0">
                  <a:pos x="188" y="465"/>
                </a:cxn>
                <a:cxn ang="0">
                  <a:pos x="205" y="516"/>
                </a:cxn>
                <a:cxn ang="0">
                  <a:pos x="219" y="549"/>
                </a:cxn>
                <a:cxn ang="0">
                  <a:pos x="233" y="569"/>
                </a:cxn>
                <a:cxn ang="0">
                  <a:pos x="239" y="575"/>
                </a:cxn>
                <a:cxn ang="0">
                  <a:pos x="247" y="580"/>
                </a:cxn>
                <a:cxn ang="0">
                  <a:pos x="256" y="580"/>
                </a:cxn>
                <a:cxn ang="0">
                  <a:pos x="264" y="579"/>
                </a:cxn>
                <a:cxn ang="0">
                  <a:pos x="276" y="567"/>
                </a:cxn>
                <a:cxn ang="0">
                  <a:pos x="278" y="558"/>
                </a:cxn>
                <a:cxn ang="0">
                  <a:pos x="277" y="550"/>
                </a:cxn>
                <a:cxn ang="0">
                  <a:pos x="270" y="543"/>
                </a:cxn>
              </a:cxnLst>
              <a:rect l="0" t="0" r="r" b="b"/>
              <a:pathLst>
                <a:path w="278" h="580">
                  <a:moveTo>
                    <a:pt x="270" y="543"/>
                  </a:moveTo>
                  <a:lnTo>
                    <a:pt x="270" y="543"/>
                  </a:lnTo>
                  <a:lnTo>
                    <a:pt x="267" y="539"/>
                  </a:lnTo>
                  <a:lnTo>
                    <a:pt x="263" y="533"/>
                  </a:lnTo>
                  <a:lnTo>
                    <a:pt x="255" y="520"/>
                  </a:lnTo>
                  <a:lnTo>
                    <a:pt x="248" y="505"/>
                  </a:lnTo>
                  <a:lnTo>
                    <a:pt x="243" y="489"/>
                  </a:lnTo>
                  <a:lnTo>
                    <a:pt x="233" y="456"/>
                  </a:lnTo>
                  <a:lnTo>
                    <a:pt x="227" y="441"/>
                  </a:lnTo>
                  <a:lnTo>
                    <a:pt x="221" y="429"/>
                  </a:lnTo>
                  <a:lnTo>
                    <a:pt x="221" y="429"/>
                  </a:lnTo>
                  <a:lnTo>
                    <a:pt x="213" y="412"/>
                  </a:lnTo>
                  <a:lnTo>
                    <a:pt x="205" y="395"/>
                  </a:lnTo>
                  <a:lnTo>
                    <a:pt x="192" y="359"/>
                  </a:lnTo>
                  <a:lnTo>
                    <a:pt x="180" y="324"/>
                  </a:lnTo>
                  <a:lnTo>
                    <a:pt x="170" y="288"/>
                  </a:lnTo>
                  <a:lnTo>
                    <a:pt x="170" y="288"/>
                  </a:lnTo>
                  <a:lnTo>
                    <a:pt x="165" y="270"/>
                  </a:lnTo>
                  <a:lnTo>
                    <a:pt x="159" y="253"/>
                  </a:lnTo>
                  <a:lnTo>
                    <a:pt x="146" y="222"/>
                  </a:lnTo>
                  <a:lnTo>
                    <a:pt x="132" y="189"/>
                  </a:lnTo>
                  <a:lnTo>
                    <a:pt x="125" y="174"/>
                  </a:lnTo>
                  <a:lnTo>
                    <a:pt x="120" y="157"/>
                  </a:lnTo>
                  <a:lnTo>
                    <a:pt x="120" y="157"/>
                  </a:lnTo>
                  <a:lnTo>
                    <a:pt x="112" y="138"/>
                  </a:lnTo>
                  <a:lnTo>
                    <a:pt x="103" y="120"/>
                  </a:lnTo>
                  <a:lnTo>
                    <a:pt x="93" y="103"/>
                  </a:lnTo>
                  <a:lnTo>
                    <a:pt x="81" y="86"/>
                  </a:lnTo>
                  <a:lnTo>
                    <a:pt x="70" y="69"/>
                  </a:lnTo>
                  <a:lnTo>
                    <a:pt x="60" y="52"/>
                  </a:lnTo>
                  <a:lnTo>
                    <a:pt x="51" y="34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3" y="12"/>
                  </a:lnTo>
                  <a:lnTo>
                    <a:pt x="40" y="8"/>
                  </a:lnTo>
                  <a:lnTo>
                    <a:pt x="36" y="5"/>
                  </a:lnTo>
                  <a:lnTo>
                    <a:pt x="32" y="2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17" y="1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8" y="47"/>
                  </a:lnTo>
                  <a:lnTo>
                    <a:pt x="15" y="64"/>
                  </a:lnTo>
                  <a:lnTo>
                    <a:pt x="26" y="82"/>
                  </a:lnTo>
                  <a:lnTo>
                    <a:pt x="36" y="99"/>
                  </a:lnTo>
                  <a:lnTo>
                    <a:pt x="57" y="133"/>
                  </a:lnTo>
                  <a:lnTo>
                    <a:pt x="68" y="150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104" y="240"/>
                  </a:lnTo>
                  <a:lnTo>
                    <a:pt x="119" y="277"/>
                  </a:lnTo>
                  <a:lnTo>
                    <a:pt x="130" y="314"/>
                  </a:lnTo>
                  <a:lnTo>
                    <a:pt x="130" y="314"/>
                  </a:lnTo>
                  <a:lnTo>
                    <a:pt x="140" y="349"/>
                  </a:lnTo>
                  <a:lnTo>
                    <a:pt x="151" y="384"/>
                  </a:lnTo>
                  <a:lnTo>
                    <a:pt x="166" y="418"/>
                  </a:lnTo>
                  <a:lnTo>
                    <a:pt x="182" y="451"/>
                  </a:lnTo>
                  <a:lnTo>
                    <a:pt x="182" y="451"/>
                  </a:lnTo>
                  <a:lnTo>
                    <a:pt x="188" y="465"/>
                  </a:lnTo>
                  <a:lnTo>
                    <a:pt x="195" y="482"/>
                  </a:lnTo>
                  <a:lnTo>
                    <a:pt x="205" y="516"/>
                  </a:lnTo>
                  <a:lnTo>
                    <a:pt x="212" y="533"/>
                  </a:lnTo>
                  <a:lnTo>
                    <a:pt x="219" y="549"/>
                  </a:lnTo>
                  <a:lnTo>
                    <a:pt x="229" y="563"/>
                  </a:lnTo>
                  <a:lnTo>
                    <a:pt x="233" y="569"/>
                  </a:lnTo>
                  <a:lnTo>
                    <a:pt x="239" y="575"/>
                  </a:lnTo>
                  <a:lnTo>
                    <a:pt x="239" y="575"/>
                  </a:lnTo>
                  <a:lnTo>
                    <a:pt x="243" y="578"/>
                  </a:lnTo>
                  <a:lnTo>
                    <a:pt x="247" y="580"/>
                  </a:lnTo>
                  <a:lnTo>
                    <a:pt x="251" y="580"/>
                  </a:lnTo>
                  <a:lnTo>
                    <a:pt x="256" y="580"/>
                  </a:lnTo>
                  <a:lnTo>
                    <a:pt x="260" y="580"/>
                  </a:lnTo>
                  <a:lnTo>
                    <a:pt x="264" y="579"/>
                  </a:lnTo>
                  <a:lnTo>
                    <a:pt x="270" y="574"/>
                  </a:lnTo>
                  <a:lnTo>
                    <a:pt x="276" y="567"/>
                  </a:lnTo>
                  <a:lnTo>
                    <a:pt x="277" y="563"/>
                  </a:lnTo>
                  <a:lnTo>
                    <a:pt x="278" y="558"/>
                  </a:lnTo>
                  <a:lnTo>
                    <a:pt x="278" y="554"/>
                  </a:lnTo>
                  <a:lnTo>
                    <a:pt x="277" y="550"/>
                  </a:lnTo>
                  <a:lnTo>
                    <a:pt x="274" y="546"/>
                  </a:lnTo>
                  <a:lnTo>
                    <a:pt x="270" y="543"/>
                  </a:lnTo>
                  <a:lnTo>
                    <a:pt x="270" y="5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1" name="Freeform 517"/>
            <p:cNvSpPr>
              <a:spLocks/>
            </p:cNvSpPr>
            <p:nvPr/>
          </p:nvSpPr>
          <p:spPr bwMode="auto">
            <a:xfrm>
              <a:off x="3589338" y="1176338"/>
              <a:ext cx="115888" cy="230188"/>
            </a:xfrm>
            <a:custGeom>
              <a:avLst/>
              <a:gdLst/>
              <a:ahLst/>
              <a:cxnLst>
                <a:cxn ang="0">
                  <a:pos x="251" y="10"/>
                </a:cxn>
                <a:cxn ang="0">
                  <a:pos x="216" y="78"/>
                </a:cxn>
                <a:cxn ang="0">
                  <a:pos x="186" y="149"/>
                </a:cxn>
                <a:cxn ang="0">
                  <a:pos x="140" y="255"/>
                </a:cxn>
                <a:cxn ang="0">
                  <a:pos x="124" y="290"/>
                </a:cxn>
                <a:cxn ang="0">
                  <a:pos x="91" y="349"/>
                </a:cxn>
                <a:cxn ang="0">
                  <a:pos x="59" y="406"/>
                </a:cxn>
                <a:cxn ang="0">
                  <a:pos x="40" y="440"/>
                </a:cxn>
                <a:cxn ang="0">
                  <a:pos x="12" y="515"/>
                </a:cxn>
                <a:cxn ang="0">
                  <a:pos x="1" y="553"/>
                </a:cxn>
                <a:cxn ang="0">
                  <a:pos x="1" y="553"/>
                </a:cxn>
                <a:cxn ang="0">
                  <a:pos x="0" y="558"/>
                </a:cxn>
                <a:cxn ang="0">
                  <a:pos x="1" y="567"/>
                </a:cxn>
                <a:cxn ang="0">
                  <a:pos x="5" y="574"/>
                </a:cxn>
                <a:cxn ang="0">
                  <a:pos x="18" y="580"/>
                </a:cxn>
                <a:cxn ang="0">
                  <a:pos x="35" y="578"/>
                </a:cxn>
                <a:cxn ang="0">
                  <a:pos x="40" y="573"/>
                </a:cxn>
                <a:cxn ang="0">
                  <a:pos x="44" y="565"/>
                </a:cxn>
                <a:cxn ang="0">
                  <a:pos x="44" y="563"/>
                </a:cxn>
                <a:cxn ang="0">
                  <a:pos x="48" y="558"/>
                </a:cxn>
                <a:cxn ang="0">
                  <a:pos x="48" y="552"/>
                </a:cxn>
                <a:cxn ang="0">
                  <a:pos x="73" y="485"/>
                </a:cxn>
                <a:cxn ang="0">
                  <a:pos x="104" y="421"/>
                </a:cxn>
                <a:cxn ang="0">
                  <a:pos x="155" y="328"/>
                </a:cxn>
                <a:cxn ang="0">
                  <a:pos x="171" y="297"/>
                </a:cxn>
                <a:cxn ang="0">
                  <a:pos x="201" y="230"/>
                </a:cxn>
                <a:cxn ang="0">
                  <a:pos x="243" y="130"/>
                </a:cxn>
                <a:cxn ang="0">
                  <a:pos x="273" y="65"/>
                </a:cxn>
                <a:cxn ang="0">
                  <a:pos x="290" y="34"/>
                </a:cxn>
                <a:cxn ang="0">
                  <a:pos x="293" y="25"/>
                </a:cxn>
                <a:cxn ang="0">
                  <a:pos x="291" y="15"/>
                </a:cxn>
                <a:cxn ang="0">
                  <a:pos x="288" y="9"/>
                </a:cxn>
                <a:cxn ang="0">
                  <a:pos x="273" y="0"/>
                </a:cxn>
                <a:cxn ang="0">
                  <a:pos x="264" y="0"/>
                </a:cxn>
                <a:cxn ang="0">
                  <a:pos x="256" y="4"/>
                </a:cxn>
                <a:cxn ang="0">
                  <a:pos x="251" y="10"/>
                </a:cxn>
              </a:cxnLst>
              <a:rect l="0" t="0" r="r" b="b"/>
              <a:pathLst>
                <a:path w="293" h="580">
                  <a:moveTo>
                    <a:pt x="251" y="10"/>
                  </a:moveTo>
                  <a:lnTo>
                    <a:pt x="251" y="10"/>
                  </a:lnTo>
                  <a:lnTo>
                    <a:pt x="233" y="44"/>
                  </a:lnTo>
                  <a:lnTo>
                    <a:pt x="216" y="78"/>
                  </a:lnTo>
                  <a:lnTo>
                    <a:pt x="200" y="113"/>
                  </a:lnTo>
                  <a:lnTo>
                    <a:pt x="186" y="149"/>
                  </a:lnTo>
                  <a:lnTo>
                    <a:pt x="155" y="219"/>
                  </a:lnTo>
                  <a:lnTo>
                    <a:pt x="140" y="255"/>
                  </a:lnTo>
                  <a:lnTo>
                    <a:pt x="124" y="290"/>
                  </a:lnTo>
                  <a:lnTo>
                    <a:pt x="124" y="290"/>
                  </a:lnTo>
                  <a:lnTo>
                    <a:pt x="108" y="320"/>
                  </a:lnTo>
                  <a:lnTo>
                    <a:pt x="91" y="349"/>
                  </a:lnTo>
                  <a:lnTo>
                    <a:pt x="74" y="376"/>
                  </a:lnTo>
                  <a:lnTo>
                    <a:pt x="59" y="406"/>
                  </a:lnTo>
                  <a:lnTo>
                    <a:pt x="59" y="406"/>
                  </a:lnTo>
                  <a:lnTo>
                    <a:pt x="40" y="440"/>
                  </a:lnTo>
                  <a:lnTo>
                    <a:pt x="25" y="477"/>
                  </a:lnTo>
                  <a:lnTo>
                    <a:pt x="12" y="515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1" y="553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1" y="567"/>
                  </a:lnTo>
                  <a:lnTo>
                    <a:pt x="2" y="571"/>
                  </a:lnTo>
                  <a:lnTo>
                    <a:pt x="5" y="574"/>
                  </a:lnTo>
                  <a:lnTo>
                    <a:pt x="12" y="578"/>
                  </a:lnTo>
                  <a:lnTo>
                    <a:pt x="18" y="580"/>
                  </a:lnTo>
                  <a:lnTo>
                    <a:pt x="27" y="580"/>
                  </a:lnTo>
                  <a:lnTo>
                    <a:pt x="35" y="578"/>
                  </a:lnTo>
                  <a:lnTo>
                    <a:pt x="38" y="575"/>
                  </a:lnTo>
                  <a:lnTo>
                    <a:pt x="40" y="573"/>
                  </a:lnTo>
                  <a:lnTo>
                    <a:pt x="43" y="569"/>
                  </a:lnTo>
                  <a:lnTo>
                    <a:pt x="44" y="565"/>
                  </a:lnTo>
                  <a:lnTo>
                    <a:pt x="44" y="565"/>
                  </a:lnTo>
                  <a:lnTo>
                    <a:pt x="44" y="563"/>
                  </a:lnTo>
                  <a:lnTo>
                    <a:pt x="44" y="563"/>
                  </a:lnTo>
                  <a:lnTo>
                    <a:pt x="48" y="558"/>
                  </a:lnTo>
                  <a:lnTo>
                    <a:pt x="48" y="552"/>
                  </a:lnTo>
                  <a:lnTo>
                    <a:pt x="48" y="552"/>
                  </a:lnTo>
                  <a:lnTo>
                    <a:pt x="60" y="518"/>
                  </a:lnTo>
                  <a:lnTo>
                    <a:pt x="73" y="485"/>
                  </a:lnTo>
                  <a:lnTo>
                    <a:pt x="89" y="452"/>
                  </a:lnTo>
                  <a:lnTo>
                    <a:pt x="104" y="421"/>
                  </a:lnTo>
                  <a:lnTo>
                    <a:pt x="138" y="359"/>
                  </a:lnTo>
                  <a:lnTo>
                    <a:pt x="155" y="328"/>
                  </a:lnTo>
                  <a:lnTo>
                    <a:pt x="171" y="297"/>
                  </a:lnTo>
                  <a:lnTo>
                    <a:pt x="171" y="297"/>
                  </a:lnTo>
                  <a:lnTo>
                    <a:pt x="187" y="264"/>
                  </a:lnTo>
                  <a:lnTo>
                    <a:pt x="201" y="230"/>
                  </a:lnTo>
                  <a:lnTo>
                    <a:pt x="229" y="163"/>
                  </a:lnTo>
                  <a:lnTo>
                    <a:pt x="243" y="130"/>
                  </a:lnTo>
                  <a:lnTo>
                    <a:pt x="257" y="98"/>
                  </a:lnTo>
                  <a:lnTo>
                    <a:pt x="273" y="65"/>
                  </a:lnTo>
                  <a:lnTo>
                    <a:pt x="290" y="34"/>
                  </a:lnTo>
                  <a:lnTo>
                    <a:pt x="290" y="34"/>
                  </a:lnTo>
                  <a:lnTo>
                    <a:pt x="291" y="28"/>
                  </a:lnTo>
                  <a:lnTo>
                    <a:pt x="293" y="25"/>
                  </a:lnTo>
                  <a:lnTo>
                    <a:pt x="293" y="19"/>
                  </a:lnTo>
                  <a:lnTo>
                    <a:pt x="291" y="15"/>
                  </a:lnTo>
                  <a:lnTo>
                    <a:pt x="290" y="11"/>
                  </a:lnTo>
                  <a:lnTo>
                    <a:pt x="288" y="9"/>
                  </a:lnTo>
                  <a:lnTo>
                    <a:pt x="281" y="2"/>
                  </a:lnTo>
                  <a:lnTo>
                    <a:pt x="273" y="0"/>
                  </a:lnTo>
                  <a:lnTo>
                    <a:pt x="269" y="0"/>
                  </a:lnTo>
                  <a:lnTo>
                    <a:pt x="264" y="0"/>
                  </a:lnTo>
                  <a:lnTo>
                    <a:pt x="260" y="1"/>
                  </a:lnTo>
                  <a:lnTo>
                    <a:pt x="256" y="4"/>
                  </a:lnTo>
                  <a:lnTo>
                    <a:pt x="254" y="6"/>
                  </a:lnTo>
                  <a:lnTo>
                    <a:pt x="251" y="10"/>
                  </a:lnTo>
                  <a:lnTo>
                    <a:pt x="25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2" name="Freeform 518"/>
            <p:cNvSpPr>
              <a:spLocks/>
            </p:cNvSpPr>
            <p:nvPr/>
          </p:nvSpPr>
          <p:spPr bwMode="auto">
            <a:xfrm>
              <a:off x="3709988" y="1174750"/>
              <a:ext cx="111125" cy="230188"/>
            </a:xfrm>
            <a:custGeom>
              <a:avLst/>
              <a:gdLst/>
              <a:ahLst/>
              <a:cxnLst>
                <a:cxn ang="0">
                  <a:pos x="270" y="543"/>
                </a:cxn>
                <a:cxn ang="0">
                  <a:pos x="262" y="533"/>
                </a:cxn>
                <a:cxn ang="0">
                  <a:pos x="248" y="505"/>
                </a:cxn>
                <a:cxn ang="0">
                  <a:pos x="232" y="456"/>
                </a:cxn>
                <a:cxn ang="0">
                  <a:pos x="221" y="429"/>
                </a:cxn>
                <a:cxn ang="0">
                  <a:pos x="211" y="412"/>
                </a:cxn>
                <a:cxn ang="0">
                  <a:pos x="191" y="359"/>
                </a:cxn>
                <a:cxn ang="0">
                  <a:pos x="170" y="288"/>
                </a:cxn>
                <a:cxn ang="0">
                  <a:pos x="164" y="270"/>
                </a:cxn>
                <a:cxn ang="0">
                  <a:pos x="145" y="222"/>
                </a:cxn>
                <a:cxn ang="0">
                  <a:pos x="125" y="174"/>
                </a:cxn>
                <a:cxn ang="0">
                  <a:pos x="119" y="157"/>
                </a:cxn>
                <a:cxn ang="0">
                  <a:pos x="103" y="120"/>
                </a:cxn>
                <a:cxn ang="0">
                  <a:pos x="81" y="86"/>
                </a:cxn>
                <a:cxn ang="0">
                  <a:pos x="60" y="52"/>
                </a:cxn>
                <a:cxn ang="0">
                  <a:pos x="44" y="17"/>
                </a:cxn>
                <a:cxn ang="0">
                  <a:pos x="43" y="12"/>
                </a:cxn>
                <a:cxn ang="0">
                  <a:pos x="36" y="5"/>
                </a:cxn>
                <a:cxn ang="0">
                  <a:pos x="28" y="1"/>
                </a:cxn>
                <a:cxn ang="0">
                  <a:pos x="17" y="1"/>
                </a:cxn>
                <a:cxn ang="0">
                  <a:pos x="5" y="8"/>
                </a:cxn>
                <a:cxn ang="0">
                  <a:pos x="1" y="14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15" y="64"/>
                </a:cxn>
                <a:cxn ang="0">
                  <a:pos x="36" y="99"/>
                </a:cxn>
                <a:cxn ang="0">
                  <a:pos x="66" y="150"/>
                </a:cxn>
                <a:cxn ang="0">
                  <a:pos x="75" y="168"/>
                </a:cxn>
                <a:cxn ang="0">
                  <a:pos x="119" y="277"/>
                </a:cxn>
                <a:cxn ang="0">
                  <a:pos x="129" y="314"/>
                </a:cxn>
                <a:cxn ang="0">
                  <a:pos x="151" y="384"/>
                </a:cxn>
                <a:cxn ang="0">
                  <a:pos x="181" y="451"/>
                </a:cxn>
                <a:cxn ang="0">
                  <a:pos x="188" y="465"/>
                </a:cxn>
                <a:cxn ang="0">
                  <a:pos x="205" y="516"/>
                </a:cxn>
                <a:cxn ang="0">
                  <a:pos x="219" y="549"/>
                </a:cxn>
                <a:cxn ang="0">
                  <a:pos x="232" y="569"/>
                </a:cxn>
                <a:cxn ang="0">
                  <a:pos x="238" y="575"/>
                </a:cxn>
                <a:cxn ang="0">
                  <a:pos x="247" y="580"/>
                </a:cxn>
                <a:cxn ang="0">
                  <a:pos x="256" y="580"/>
                </a:cxn>
                <a:cxn ang="0">
                  <a:pos x="264" y="579"/>
                </a:cxn>
                <a:cxn ang="0">
                  <a:pos x="276" y="567"/>
                </a:cxn>
                <a:cxn ang="0">
                  <a:pos x="278" y="558"/>
                </a:cxn>
                <a:cxn ang="0">
                  <a:pos x="277" y="550"/>
                </a:cxn>
                <a:cxn ang="0">
                  <a:pos x="270" y="543"/>
                </a:cxn>
              </a:cxnLst>
              <a:rect l="0" t="0" r="r" b="b"/>
              <a:pathLst>
                <a:path w="278" h="580">
                  <a:moveTo>
                    <a:pt x="270" y="543"/>
                  </a:moveTo>
                  <a:lnTo>
                    <a:pt x="270" y="543"/>
                  </a:lnTo>
                  <a:lnTo>
                    <a:pt x="266" y="539"/>
                  </a:lnTo>
                  <a:lnTo>
                    <a:pt x="262" y="533"/>
                  </a:lnTo>
                  <a:lnTo>
                    <a:pt x="255" y="520"/>
                  </a:lnTo>
                  <a:lnTo>
                    <a:pt x="248" y="505"/>
                  </a:lnTo>
                  <a:lnTo>
                    <a:pt x="243" y="489"/>
                  </a:lnTo>
                  <a:lnTo>
                    <a:pt x="232" y="456"/>
                  </a:lnTo>
                  <a:lnTo>
                    <a:pt x="226" y="441"/>
                  </a:lnTo>
                  <a:lnTo>
                    <a:pt x="221" y="429"/>
                  </a:lnTo>
                  <a:lnTo>
                    <a:pt x="221" y="429"/>
                  </a:lnTo>
                  <a:lnTo>
                    <a:pt x="211" y="412"/>
                  </a:lnTo>
                  <a:lnTo>
                    <a:pt x="205" y="395"/>
                  </a:lnTo>
                  <a:lnTo>
                    <a:pt x="191" y="359"/>
                  </a:lnTo>
                  <a:lnTo>
                    <a:pt x="180" y="324"/>
                  </a:lnTo>
                  <a:lnTo>
                    <a:pt x="170" y="288"/>
                  </a:lnTo>
                  <a:lnTo>
                    <a:pt x="170" y="288"/>
                  </a:lnTo>
                  <a:lnTo>
                    <a:pt x="164" y="270"/>
                  </a:lnTo>
                  <a:lnTo>
                    <a:pt x="159" y="253"/>
                  </a:lnTo>
                  <a:lnTo>
                    <a:pt x="145" y="222"/>
                  </a:lnTo>
                  <a:lnTo>
                    <a:pt x="132" y="189"/>
                  </a:lnTo>
                  <a:lnTo>
                    <a:pt x="125" y="174"/>
                  </a:lnTo>
                  <a:lnTo>
                    <a:pt x="119" y="157"/>
                  </a:lnTo>
                  <a:lnTo>
                    <a:pt x="119" y="157"/>
                  </a:lnTo>
                  <a:lnTo>
                    <a:pt x="112" y="138"/>
                  </a:lnTo>
                  <a:lnTo>
                    <a:pt x="103" y="120"/>
                  </a:lnTo>
                  <a:lnTo>
                    <a:pt x="92" y="103"/>
                  </a:lnTo>
                  <a:lnTo>
                    <a:pt x="81" y="86"/>
                  </a:lnTo>
                  <a:lnTo>
                    <a:pt x="70" y="69"/>
                  </a:lnTo>
                  <a:lnTo>
                    <a:pt x="60" y="52"/>
                  </a:lnTo>
                  <a:lnTo>
                    <a:pt x="51" y="34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3" y="12"/>
                  </a:lnTo>
                  <a:lnTo>
                    <a:pt x="40" y="8"/>
                  </a:lnTo>
                  <a:lnTo>
                    <a:pt x="36" y="5"/>
                  </a:lnTo>
                  <a:lnTo>
                    <a:pt x="32" y="2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7" y="1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6" y="47"/>
                  </a:lnTo>
                  <a:lnTo>
                    <a:pt x="15" y="64"/>
                  </a:lnTo>
                  <a:lnTo>
                    <a:pt x="24" y="82"/>
                  </a:lnTo>
                  <a:lnTo>
                    <a:pt x="36" y="99"/>
                  </a:lnTo>
                  <a:lnTo>
                    <a:pt x="57" y="133"/>
                  </a:lnTo>
                  <a:lnTo>
                    <a:pt x="66" y="150"/>
                  </a:lnTo>
                  <a:lnTo>
                    <a:pt x="75" y="168"/>
                  </a:lnTo>
                  <a:lnTo>
                    <a:pt x="75" y="168"/>
                  </a:lnTo>
                  <a:lnTo>
                    <a:pt x="104" y="240"/>
                  </a:lnTo>
                  <a:lnTo>
                    <a:pt x="119" y="277"/>
                  </a:lnTo>
                  <a:lnTo>
                    <a:pt x="129" y="314"/>
                  </a:lnTo>
                  <a:lnTo>
                    <a:pt x="129" y="314"/>
                  </a:lnTo>
                  <a:lnTo>
                    <a:pt x="140" y="349"/>
                  </a:lnTo>
                  <a:lnTo>
                    <a:pt x="151" y="384"/>
                  </a:lnTo>
                  <a:lnTo>
                    <a:pt x="164" y="418"/>
                  </a:lnTo>
                  <a:lnTo>
                    <a:pt x="181" y="451"/>
                  </a:lnTo>
                  <a:lnTo>
                    <a:pt x="181" y="451"/>
                  </a:lnTo>
                  <a:lnTo>
                    <a:pt x="188" y="465"/>
                  </a:lnTo>
                  <a:lnTo>
                    <a:pt x="194" y="482"/>
                  </a:lnTo>
                  <a:lnTo>
                    <a:pt x="205" y="516"/>
                  </a:lnTo>
                  <a:lnTo>
                    <a:pt x="211" y="533"/>
                  </a:lnTo>
                  <a:lnTo>
                    <a:pt x="219" y="549"/>
                  </a:lnTo>
                  <a:lnTo>
                    <a:pt x="227" y="563"/>
                  </a:lnTo>
                  <a:lnTo>
                    <a:pt x="232" y="569"/>
                  </a:lnTo>
                  <a:lnTo>
                    <a:pt x="238" y="575"/>
                  </a:lnTo>
                  <a:lnTo>
                    <a:pt x="238" y="575"/>
                  </a:lnTo>
                  <a:lnTo>
                    <a:pt x="243" y="578"/>
                  </a:lnTo>
                  <a:lnTo>
                    <a:pt x="247" y="580"/>
                  </a:lnTo>
                  <a:lnTo>
                    <a:pt x="251" y="580"/>
                  </a:lnTo>
                  <a:lnTo>
                    <a:pt x="256" y="580"/>
                  </a:lnTo>
                  <a:lnTo>
                    <a:pt x="260" y="580"/>
                  </a:lnTo>
                  <a:lnTo>
                    <a:pt x="264" y="579"/>
                  </a:lnTo>
                  <a:lnTo>
                    <a:pt x="270" y="574"/>
                  </a:lnTo>
                  <a:lnTo>
                    <a:pt x="276" y="567"/>
                  </a:lnTo>
                  <a:lnTo>
                    <a:pt x="277" y="563"/>
                  </a:lnTo>
                  <a:lnTo>
                    <a:pt x="278" y="558"/>
                  </a:lnTo>
                  <a:lnTo>
                    <a:pt x="277" y="554"/>
                  </a:lnTo>
                  <a:lnTo>
                    <a:pt x="277" y="550"/>
                  </a:lnTo>
                  <a:lnTo>
                    <a:pt x="274" y="546"/>
                  </a:lnTo>
                  <a:lnTo>
                    <a:pt x="270" y="543"/>
                  </a:lnTo>
                  <a:lnTo>
                    <a:pt x="270" y="5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3" name="Freeform 519"/>
            <p:cNvSpPr>
              <a:spLocks/>
            </p:cNvSpPr>
            <p:nvPr/>
          </p:nvSpPr>
          <p:spPr bwMode="auto">
            <a:xfrm>
              <a:off x="3429001" y="984250"/>
              <a:ext cx="101600" cy="120650"/>
            </a:xfrm>
            <a:custGeom>
              <a:avLst/>
              <a:gdLst/>
              <a:ahLst/>
              <a:cxnLst>
                <a:cxn ang="0">
                  <a:pos x="248" y="90"/>
                </a:cxn>
                <a:cxn ang="0">
                  <a:pos x="241" y="68"/>
                </a:cxn>
                <a:cxn ang="0">
                  <a:pos x="232" y="48"/>
                </a:cxn>
                <a:cxn ang="0">
                  <a:pos x="219" y="33"/>
                </a:cxn>
                <a:cxn ang="0">
                  <a:pos x="204" y="19"/>
                </a:cxn>
                <a:cxn ang="0">
                  <a:pos x="186" y="10"/>
                </a:cxn>
                <a:cxn ang="0">
                  <a:pos x="166" y="4"/>
                </a:cxn>
                <a:cxn ang="0">
                  <a:pos x="122" y="0"/>
                </a:cxn>
                <a:cxn ang="0">
                  <a:pos x="102" y="0"/>
                </a:cxn>
                <a:cxn ang="0">
                  <a:pos x="75" y="4"/>
                </a:cxn>
                <a:cxn ang="0">
                  <a:pos x="57" y="10"/>
                </a:cxn>
                <a:cxn ang="0">
                  <a:pos x="47" y="14"/>
                </a:cxn>
                <a:cxn ang="0">
                  <a:pos x="33" y="26"/>
                </a:cxn>
                <a:cxn ang="0">
                  <a:pos x="24" y="39"/>
                </a:cxn>
                <a:cxn ang="0">
                  <a:pos x="8" y="70"/>
                </a:cxn>
                <a:cxn ang="0">
                  <a:pos x="4" y="78"/>
                </a:cxn>
                <a:cxn ang="0">
                  <a:pos x="2" y="97"/>
                </a:cxn>
                <a:cxn ang="0">
                  <a:pos x="3" y="144"/>
                </a:cxn>
                <a:cxn ang="0">
                  <a:pos x="3" y="281"/>
                </a:cxn>
                <a:cxn ang="0">
                  <a:pos x="4" y="291"/>
                </a:cxn>
                <a:cxn ang="0">
                  <a:pos x="9" y="298"/>
                </a:cxn>
                <a:cxn ang="0">
                  <a:pos x="17" y="302"/>
                </a:cxn>
                <a:cxn ang="0">
                  <a:pos x="33" y="302"/>
                </a:cxn>
                <a:cxn ang="0">
                  <a:pos x="41" y="298"/>
                </a:cxn>
                <a:cxn ang="0">
                  <a:pos x="46" y="291"/>
                </a:cxn>
                <a:cxn ang="0">
                  <a:pos x="47" y="281"/>
                </a:cxn>
                <a:cxn ang="0">
                  <a:pos x="47" y="144"/>
                </a:cxn>
                <a:cxn ang="0">
                  <a:pos x="49" y="98"/>
                </a:cxn>
                <a:cxn ang="0">
                  <a:pos x="53" y="84"/>
                </a:cxn>
                <a:cxn ang="0">
                  <a:pos x="59" y="72"/>
                </a:cxn>
                <a:cxn ang="0">
                  <a:pos x="74" y="56"/>
                </a:cxn>
                <a:cxn ang="0">
                  <a:pos x="89" y="48"/>
                </a:cxn>
                <a:cxn ang="0">
                  <a:pos x="109" y="46"/>
                </a:cxn>
                <a:cxn ang="0">
                  <a:pos x="122" y="46"/>
                </a:cxn>
                <a:cxn ang="0">
                  <a:pos x="145" y="47"/>
                </a:cxn>
                <a:cxn ang="0">
                  <a:pos x="165" y="52"/>
                </a:cxn>
                <a:cxn ang="0">
                  <a:pos x="179" y="61"/>
                </a:cxn>
                <a:cxn ang="0">
                  <a:pos x="190" y="73"/>
                </a:cxn>
                <a:cxn ang="0">
                  <a:pos x="196" y="89"/>
                </a:cxn>
                <a:cxn ang="0">
                  <a:pos x="203" y="127"/>
                </a:cxn>
                <a:cxn ang="0">
                  <a:pos x="204" y="149"/>
                </a:cxn>
                <a:cxn ang="0">
                  <a:pos x="208" y="210"/>
                </a:cxn>
                <a:cxn ang="0">
                  <a:pos x="212" y="274"/>
                </a:cxn>
                <a:cxn ang="0">
                  <a:pos x="212" y="280"/>
                </a:cxn>
                <a:cxn ang="0">
                  <a:pos x="216" y="288"/>
                </a:cxn>
                <a:cxn ang="0">
                  <a:pos x="223" y="293"/>
                </a:cxn>
                <a:cxn ang="0">
                  <a:pos x="234" y="295"/>
                </a:cxn>
                <a:cxn ang="0">
                  <a:pos x="246" y="293"/>
                </a:cxn>
                <a:cxn ang="0">
                  <a:pos x="253" y="288"/>
                </a:cxn>
                <a:cxn ang="0">
                  <a:pos x="257" y="280"/>
                </a:cxn>
                <a:cxn ang="0">
                  <a:pos x="258" y="274"/>
                </a:cxn>
                <a:cxn ang="0">
                  <a:pos x="257" y="182"/>
                </a:cxn>
                <a:cxn ang="0">
                  <a:pos x="251" y="112"/>
                </a:cxn>
                <a:cxn ang="0">
                  <a:pos x="248" y="90"/>
                </a:cxn>
              </a:cxnLst>
              <a:rect l="0" t="0" r="r" b="b"/>
              <a:pathLst>
                <a:path w="258" h="303">
                  <a:moveTo>
                    <a:pt x="248" y="90"/>
                  </a:moveTo>
                  <a:lnTo>
                    <a:pt x="248" y="90"/>
                  </a:lnTo>
                  <a:lnTo>
                    <a:pt x="245" y="78"/>
                  </a:lnTo>
                  <a:lnTo>
                    <a:pt x="241" y="68"/>
                  </a:lnTo>
                  <a:lnTo>
                    <a:pt x="237" y="57"/>
                  </a:lnTo>
                  <a:lnTo>
                    <a:pt x="232" y="48"/>
                  </a:lnTo>
                  <a:lnTo>
                    <a:pt x="225" y="40"/>
                  </a:lnTo>
                  <a:lnTo>
                    <a:pt x="219" y="33"/>
                  </a:lnTo>
                  <a:lnTo>
                    <a:pt x="212" y="26"/>
                  </a:lnTo>
                  <a:lnTo>
                    <a:pt x="204" y="19"/>
                  </a:lnTo>
                  <a:lnTo>
                    <a:pt x="195" y="16"/>
                  </a:lnTo>
                  <a:lnTo>
                    <a:pt x="186" y="10"/>
                  </a:lnTo>
                  <a:lnTo>
                    <a:pt x="177" y="8"/>
                  </a:lnTo>
                  <a:lnTo>
                    <a:pt x="166" y="4"/>
                  </a:lnTo>
                  <a:lnTo>
                    <a:pt x="144" y="1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0"/>
                  </a:lnTo>
                  <a:lnTo>
                    <a:pt x="84" y="1"/>
                  </a:lnTo>
                  <a:lnTo>
                    <a:pt x="75" y="4"/>
                  </a:lnTo>
                  <a:lnTo>
                    <a:pt x="66" y="6"/>
                  </a:lnTo>
                  <a:lnTo>
                    <a:pt x="57" y="10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0" y="21"/>
                  </a:lnTo>
                  <a:lnTo>
                    <a:pt x="33" y="26"/>
                  </a:lnTo>
                  <a:lnTo>
                    <a:pt x="28" y="33"/>
                  </a:lnTo>
                  <a:lnTo>
                    <a:pt x="24" y="39"/>
                  </a:lnTo>
                  <a:lnTo>
                    <a:pt x="16" y="53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4" y="78"/>
                  </a:lnTo>
                  <a:lnTo>
                    <a:pt x="3" y="87"/>
                  </a:lnTo>
                  <a:lnTo>
                    <a:pt x="2" y="97"/>
                  </a:lnTo>
                  <a:lnTo>
                    <a:pt x="0" y="106"/>
                  </a:lnTo>
                  <a:lnTo>
                    <a:pt x="3" y="144"/>
                  </a:lnTo>
                  <a:lnTo>
                    <a:pt x="3" y="281"/>
                  </a:lnTo>
                  <a:lnTo>
                    <a:pt x="3" y="281"/>
                  </a:lnTo>
                  <a:lnTo>
                    <a:pt x="3" y="286"/>
                  </a:lnTo>
                  <a:lnTo>
                    <a:pt x="4" y="291"/>
                  </a:lnTo>
                  <a:lnTo>
                    <a:pt x="7" y="295"/>
                  </a:lnTo>
                  <a:lnTo>
                    <a:pt x="9" y="298"/>
                  </a:lnTo>
                  <a:lnTo>
                    <a:pt x="13" y="301"/>
                  </a:lnTo>
                  <a:lnTo>
                    <a:pt x="17" y="302"/>
                  </a:lnTo>
                  <a:lnTo>
                    <a:pt x="25" y="303"/>
                  </a:lnTo>
                  <a:lnTo>
                    <a:pt x="33" y="302"/>
                  </a:lnTo>
                  <a:lnTo>
                    <a:pt x="37" y="301"/>
                  </a:lnTo>
                  <a:lnTo>
                    <a:pt x="41" y="298"/>
                  </a:lnTo>
                  <a:lnTo>
                    <a:pt x="43" y="295"/>
                  </a:lnTo>
                  <a:lnTo>
                    <a:pt x="46" y="291"/>
                  </a:lnTo>
                  <a:lnTo>
                    <a:pt x="47" y="286"/>
                  </a:lnTo>
                  <a:lnTo>
                    <a:pt x="47" y="281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47" y="114"/>
                  </a:lnTo>
                  <a:lnTo>
                    <a:pt x="49" y="98"/>
                  </a:lnTo>
                  <a:lnTo>
                    <a:pt x="50" y="90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9" y="72"/>
                  </a:lnTo>
                  <a:lnTo>
                    <a:pt x="66" y="63"/>
                  </a:lnTo>
                  <a:lnTo>
                    <a:pt x="74" y="56"/>
                  </a:lnTo>
                  <a:lnTo>
                    <a:pt x="80" y="52"/>
                  </a:lnTo>
                  <a:lnTo>
                    <a:pt x="89" y="48"/>
                  </a:lnTo>
                  <a:lnTo>
                    <a:pt x="98" y="47"/>
                  </a:lnTo>
                  <a:lnTo>
                    <a:pt x="109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35" y="46"/>
                  </a:lnTo>
                  <a:lnTo>
                    <a:pt x="145" y="47"/>
                  </a:lnTo>
                  <a:lnTo>
                    <a:pt x="156" y="50"/>
                  </a:lnTo>
                  <a:lnTo>
                    <a:pt x="165" y="52"/>
                  </a:lnTo>
                  <a:lnTo>
                    <a:pt x="173" y="56"/>
                  </a:lnTo>
                  <a:lnTo>
                    <a:pt x="179" y="61"/>
                  </a:lnTo>
                  <a:lnTo>
                    <a:pt x="185" y="67"/>
                  </a:lnTo>
                  <a:lnTo>
                    <a:pt x="190" y="73"/>
                  </a:lnTo>
                  <a:lnTo>
                    <a:pt x="194" y="81"/>
                  </a:lnTo>
                  <a:lnTo>
                    <a:pt x="196" y="89"/>
                  </a:lnTo>
                  <a:lnTo>
                    <a:pt x="202" y="106"/>
                  </a:lnTo>
                  <a:lnTo>
                    <a:pt x="203" y="127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6" y="179"/>
                  </a:lnTo>
                  <a:lnTo>
                    <a:pt x="208" y="210"/>
                  </a:lnTo>
                  <a:lnTo>
                    <a:pt x="211" y="242"/>
                  </a:lnTo>
                  <a:lnTo>
                    <a:pt x="212" y="274"/>
                  </a:lnTo>
                  <a:lnTo>
                    <a:pt x="212" y="274"/>
                  </a:lnTo>
                  <a:lnTo>
                    <a:pt x="212" y="280"/>
                  </a:lnTo>
                  <a:lnTo>
                    <a:pt x="214" y="284"/>
                  </a:lnTo>
                  <a:lnTo>
                    <a:pt x="216" y="288"/>
                  </a:lnTo>
                  <a:lnTo>
                    <a:pt x="219" y="290"/>
                  </a:lnTo>
                  <a:lnTo>
                    <a:pt x="223" y="293"/>
                  </a:lnTo>
                  <a:lnTo>
                    <a:pt x="227" y="294"/>
                  </a:lnTo>
                  <a:lnTo>
                    <a:pt x="234" y="295"/>
                  </a:lnTo>
                  <a:lnTo>
                    <a:pt x="242" y="294"/>
                  </a:lnTo>
                  <a:lnTo>
                    <a:pt x="246" y="293"/>
                  </a:lnTo>
                  <a:lnTo>
                    <a:pt x="250" y="290"/>
                  </a:lnTo>
                  <a:lnTo>
                    <a:pt x="253" y="288"/>
                  </a:lnTo>
                  <a:lnTo>
                    <a:pt x="255" y="284"/>
                  </a:lnTo>
                  <a:lnTo>
                    <a:pt x="257" y="280"/>
                  </a:lnTo>
                  <a:lnTo>
                    <a:pt x="258" y="274"/>
                  </a:lnTo>
                  <a:lnTo>
                    <a:pt x="258" y="274"/>
                  </a:lnTo>
                  <a:lnTo>
                    <a:pt x="257" y="229"/>
                  </a:lnTo>
                  <a:lnTo>
                    <a:pt x="257" y="182"/>
                  </a:lnTo>
                  <a:lnTo>
                    <a:pt x="253" y="136"/>
                  </a:lnTo>
                  <a:lnTo>
                    <a:pt x="251" y="112"/>
                  </a:lnTo>
                  <a:lnTo>
                    <a:pt x="248" y="90"/>
                  </a:lnTo>
                  <a:lnTo>
                    <a:pt x="248" y="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4" name="Freeform 520"/>
            <p:cNvSpPr>
              <a:spLocks/>
            </p:cNvSpPr>
            <p:nvPr/>
          </p:nvSpPr>
          <p:spPr bwMode="auto">
            <a:xfrm>
              <a:off x="3425826" y="1157288"/>
              <a:ext cx="25400" cy="434975"/>
            </a:xfrm>
            <a:custGeom>
              <a:avLst/>
              <a:gdLst/>
              <a:ahLst/>
              <a:cxnLst>
                <a:cxn ang="0">
                  <a:pos x="56" y="777"/>
                </a:cxn>
                <a:cxn ang="0">
                  <a:pos x="59" y="715"/>
                </a:cxn>
                <a:cxn ang="0">
                  <a:pos x="63" y="624"/>
                </a:cxn>
                <a:cxn ang="0">
                  <a:pos x="63" y="562"/>
                </a:cxn>
                <a:cxn ang="0">
                  <a:pos x="60" y="532"/>
                </a:cxn>
                <a:cxn ang="0">
                  <a:pos x="58" y="466"/>
                </a:cxn>
                <a:cxn ang="0">
                  <a:pos x="59" y="267"/>
                </a:cxn>
                <a:cxn ang="0">
                  <a:pos x="58" y="237"/>
                </a:cxn>
                <a:cxn ang="0">
                  <a:pos x="52" y="145"/>
                </a:cxn>
                <a:cxn ang="0">
                  <a:pos x="46" y="54"/>
                </a:cxn>
                <a:cxn ang="0">
                  <a:pos x="46" y="22"/>
                </a:cxn>
                <a:cxn ang="0">
                  <a:pos x="43" y="13"/>
                </a:cxn>
                <a:cxn ang="0">
                  <a:pos x="38" y="7"/>
                </a:cxn>
                <a:cxn ang="0">
                  <a:pos x="31" y="1"/>
                </a:cxn>
                <a:cxn ang="0">
                  <a:pos x="14" y="1"/>
                </a:cxn>
                <a:cxn ang="0">
                  <a:pos x="7" y="7"/>
                </a:cxn>
                <a:cxn ang="0">
                  <a:pos x="1" y="13"/>
                </a:cxn>
                <a:cxn ang="0">
                  <a:pos x="0" y="22"/>
                </a:cxn>
                <a:cxn ang="0">
                  <a:pos x="0" y="54"/>
                </a:cxn>
                <a:cxn ang="0">
                  <a:pos x="5" y="145"/>
                </a:cxn>
                <a:cxn ang="0">
                  <a:pos x="13" y="267"/>
                </a:cxn>
                <a:cxn ang="0">
                  <a:pos x="13" y="334"/>
                </a:cxn>
                <a:cxn ang="0">
                  <a:pos x="12" y="466"/>
                </a:cxn>
                <a:cxn ang="0">
                  <a:pos x="14" y="532"/>
                </a:cxn>
                <a:cxn ang="0">
                  <a:pos x="17" y="562"/>
                </a:cxn>
                <a:cxn ang="0">
                  <a:pos x="16" y="655"/>
                </a:cxn>
                <a:cxn ang="0">
                  <a:pos x="12" y="747"/>
                </a:cxn>
                <a:cxn ang="0">
                  <a:pos x="11" y="777"/>
                </a:cxn>
                <a:cxn ang="0">
                  <a:pos x="16" y="872"/>
                </a:cxn>
                <a:cxn ang="0">
                  <a:pos x="18" y="949"/>
                </a:cxn>
                <a:cxn ang="0">
                  <a:pos x="17" y="966"/>
                </a:cxn>
                <a:cxn ang="0">
                  <a:pos x="14" y="1021"/>
                </a:cxn>
                <a:cxn ang="0">
                  <a:pos x="14" y="1076"/>
                </a:cxn>
                <a:cxn ang="0">
                  <a:pos x="17" y="1087"/>
                </a:cxn>
                <a:cxn ang="0">
                  <a:pos x="22" y="1093"/>
                </a:cxn>
                <a:cxn ang="0">
                  <a:pos x="29" y="1097"/>
                </a:cxn>
                <a:cxn ang="0">
                  <a:pos x="46" y="1097"/>
                </a:cxn>
                <a:cxn ang="0">
                  <a:pos x="54" y="1093"/>
                </a:cxn>
                <a:cxn ang="0">
                  <a:pos x="59" y="1087"/>
                </a:cxn>
                <a:cxn ang="0">
                  <a:pos x="60" y="1076"/>
                </a:cxn>
                <a:cxn ang="0">
                  <a:pos x="62" y="1048"/>
                </a:cxn>
                <a:cxn ang="0">
                  <a:pos x="64" y="987"/>
                </a:cxn>
                <a:cxn ang="0">
                  <a:pos x="64" y="959"/>
                </a:cxn>
                <a:cxn ang="0">
                  <a:pos x="60" y="867"/>
                </a:cxn>
                <a:cxn ang="0">
                  <a:pos x="56" y="777"/>
                </a:cxn>
              </a:cxnLst>
              <a:rect l="0" t="0" r="r" b="b"/>
              <a:pathLst>
                <a:path w="64" h="1099">
                  <a:moveTo>
                    <a:pt x="56" y="777"/>
                  </a:moveTo>
                  <a:lnTo>
                    <a:pt x="56" y="777"/>
                  </a:lnTo>
                  <a:lnTo>
                    <a:pt x="58" y="747"/>
                  </a:lnTo>
                  <a:lnTo>
                    <a:pt x="59" y="715"/>
                  </a:lnTo>
                  <a:lnTo>
                    <a:pt x="62" y="655"/>
                  </a:lnTo>
                  <a:lnTo>
                    <a:pt x="63" y="624"/>
                  </a:lnTo>
                  <a:lnTo>
                    <a:pt x="63" y="594"/>
                  </a:lnTo>
                  <a:lnTo>
                    <a:pt x="63" y="562"/>
                  </a:lnTo>
                  <a:lnTo>
                    <a:pt x="60" y="532"/>
                  </a:lnTo>
                  <a:lnTo>
                    <a:pt x="60" y="532"/>
                  </a:lnTo>
                  <a:lnTo>
                    <a:pt x="59" y="498"/>
                  </a:lnTo>
                  <a:lnTo>
                    <a:pt x="58" y="466"/>
                  </a:lnTo>
                  <a:lnTo>
                    <a:pt x="56" y="399"/>
                  </a:lnTo>
                  <a:lnTo>
                    <a:pt x="59" y="267"/>
                  </a:lnTo>
                  <a:lnTo>
                    <a:pt x="59" y="267"/>
                  </a:lnTo>
                  <a:lnTo>
                    <a:pt x="58" y="237"/>
                  </a:lnTo>
                  <a:lnTo>
                    <a:pt x="56" y="205"/>
                  </a:lnTo>
                  <a:lnTo>
                    <a:pt x="52" y="145"/>
                  </a:lnTo>
                  <a:lnTo>
                    <a:pt x="47" y="84"/>
                  </a:lnTo>
                  <a:lnTo>
                    <a:pt x="46" y="54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5" y="17"/>
                  </a:lnTo>
                  <a:lnTo>
                    <a:pt x="43" y="13"/>
                  </a:lnTo>
                  <a:lnTo>
                    <a:pt x="41" y="9"/>
                  </a:lnTo>
                  <a:lnTo>
                    <a:pt x="38" y="7"/>
                  </a:lnTo>
                  <a:lnTo>
                    <a:pt x="35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11" y="4"/>
                  </a:lnTo>
                  <a:lnTo>
                    <a:pt x="7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54"/>
                  </a:lnTo>
                  <a:lnTo>
                    <a:pt x="1" y="84"/>
                  </a:lnTo>
                  <a:lnTo>
                    <a:pt x="5" y="145"/>
                  </a:lnTo>
                  <a:lnTo>
                    <a:pt x="11" y="205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34"/>
                  </a:lnTo>
                  <a:lnTo>
                    <a:pt x="12" y="399"/>
                  </a:lnTo>
                  <a:lnTo>
                    <a:pt x="12" y="466"/>
                  </a:lnTo>
                  <a:lnTo>
                    <a:pt x="13" y="498"/>
                  </a:lnTo>
                  <a:lnTo>
                    <a:pt x="14" y="532"/>
                  </a:lnTo>
                  <a:lnTo>
                    <a:pt x="14" y="532"/>
                  </a:lnTo>
                  <a:lnTo>
                    <a:pt x="17" y="562"/>
                  </a:lnTo>
                  <a:lnTo>
                    <a:pt x="17" y="594"/>
                  </a:lnTo>
                  <a:lnTo>
                    <a:pt x="16" y="655"/>
                  </a:lnTo>
                  <a:lnTo>
                    <a:pt x="13" y="715"/>
                  </a:lnTo>
                  <a:lnTo>
                    <a:pt x="12" y="747"/>
                  </a:lnTo>
                  <a:lnTo>
                    <a:pt x="11" y="777"/>
                  </a:lnTo>
                  <a:lnTo>
                    <a:pt x="11" y="777"/>
                  </a:lnTo>
                  <a:lnTo>
                    <a:pt x="13" y="816"/>
                  </a:lnTo>
                  <a:lnTo>
                    <a:pt x="16" y="872"/>
                  </a:lnTo>
                  <a:lnTo>
                    <a:pt x="18" y="927"/>
                  </a:lnTo>
                  <a:lnTo>
                    <a:pt x="18" y="949"/>
                  </a:lnTo>
                  <a:lnTo>
                    <a:pt x="17" y="966"/>
                  </a:lnTo>
                  <a:lnTo>
                    <a:pt x="17" y="966"/>
                  </a:lnTo>
                  <a:lnTo>
                    <a:pt x="16" y="994"/>
                  </a:lnTo>
                  <a:lnTo>
                    <a:pt x="14" y="1021"/>
                  </a:lnTo>
                  <a:lnTo>
                    <a:pt x="14" y="1076"/>
                  </a:lnTo>
                  <a:lnTo>
                    <a:pt x="14" y="1076"/>
                  </a:lnTo>
                  <a:lnTo>
                    <a:pt x="16" y="1082"/>
                  </a:lnTo>
                  <a:lnTo>
                    <a:pt x="17" y="1087"/>
                  </a:lnTo>
                  <a:lnTo>
                    <a:pt x="20" y="1091"/>
                  </a:lnTo>
                  <a:lnTo>
                    <a:pt x="22" y="1093"/>
                  </a:lnTo>
                  <a:lnTo>
                    <a:pt x="25" y="1096"/>
                  </a:lnTo>
                  <a:lnTo>
                    <a:pt x="29" y="1097"/>
                  </a:lnTo>
                  <a:lnTo>
                    <a:pt x="38" y="1099"/>
                  </a:lnTo>
                  <a:lnTo>
                    <a:pt x="46" y="1097"/>
                  </a:lnTo>
                  <a:lnTo>
                    <a:pt x="50" y="1096"/>
                  </a:lnTo>
                  <a:lnTo>
                    <a:pt x="54" y="1093"/>
                  </a:lnTo>
                  <a:lnTo>
                    <a:pt x="56" y="1091"/>
                  </a:lnTo>
                  <a:lnTo>
                    <a:pt x="59" y="1087"/>
                  </a:lnTo>
                  <a:lnTo>
                    <a:pt x="60" y="1082"/>
                  </a:lnTo>
                  <a:lnTo>
                    <a:pt x="60" y="1076"/>
                  </a:lnTo>
                  <a:lnTo>
                    <a:pt x="60" y="1076"/>
                  </a:lnTo>
                  <a:lnTo>
                    <a:pt x="62" y="1048"/>
                  </a:lnTo>
                  <a:lnTo>
                    <a:pt x="63" y="1017"/>
                  </a:lnTo>
                  <a:lnTo>
                    <a:pt x="64" y="987"/>
                  </a:lnTo>
                  <a:lnTo>
                    <a:pt x="64" y="959"/>
                  </a:lnTo>
                  <a:lnTo>
                    <a:pt x="64" y="959"/>
                  </a:lnTo>
                  <a:lnTo>
                    <a:pt x="63" y="921"/>
                  </a:lnTo>
                  <a:lnTo>
                    <a:pt x="60" y="867"/>
                  </a:lnTo>
                  <a:lnTo>
                    <a:pt x="58" y="815"/>
                  </a:lnTo>
                  <a:lnTo>
                    <a:pt x="56" y="777"/>
                  </a:lnTo>
                  <a:lnTo>
                    <a:pt x="56" y="7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5" name="Freeform 521"/>
            <p:cNvSpPr>
              <a:spLocks/>
            </p:cNvSpPr>
            <p:nvPr/>
          </p:nvSpPr>
          <p:spPr bwMode="auto">
            <a:xfrm>
              <a:off x="3509963" y="1157288"/>
              <a:ext cx="25400" cy="434975"/>
            </a:xfrm>
            <a:custGeom>
              <a:avLst/>
              <a:gdLst/>
              <a:ahLst/>
              <a:cxnLst>
                <a:cxn ang="0">
                  <a:pos x="8" y="777"/>
                </a:cxn>
                <a:cxn ang="0">
                  <a:pos x="6" y="715"/>
                </a:cxn>
                <a:cxn ang="0">
                  <a:pos x="2" y="624"/>
                </a:cxn>
                <a:cxn ang="0">
                  <a:pos x="2" y="562"/>
                </a:cxn>
                <a:cxn ang="0">
                  <a:pos x="4" y="532"/>
                </a:cxn>
                <a:cxn ang="0">
                  <a:pos x="8" y="466"/>
                </a:cxn>
                <a:cxn ang="0">
                  <a:pos x="6" y="267"/>
                </a:cxn>
                <a:cxn ang="0">
                  <a:pos x="7" y="237"/>
                </a:cxn>
                <a:cxn ang="0">
                  <a:pos x="12" y="145"/>
                </a:cxn>
                <a:cxn ang="0">
                  <a:pos x="19" y="54"/>
                </a:cxn>
                <a:cxn ang="0">
                  <a:pos x="19" y="22"/>
                </a:cxn>
                <a:cxn ang="0">
                  <a:pos x="21" y="13"/>
                </a:cxn>
                <a:cxn ang="0">
                  <a:pos x="27" y="7"/>
                </a:cxn>
                <a:cxn ang="0">
                  <a:pos x="33" y="1"/>
                </a:cxn>
                <a:cxn ang="0">
                  <a:pos x="50" y="1"/>
                </a:cxn>
                <a:cxn ang="0">
                  <a:pos x="58" y="7"/>
                </a:cxn>
                <a:cxn ang="0">
                  <a:pos x="63" y="13"/>
                </a:cxn>
                <a:cxn ang="0">
                  <a:pos x="64" y="22"/>
                </a:cxn>
                <a:cxn ang="0">
                  <a:pos x="64" y="54"/>
                </a:cxn>
                <a:cxn ang="0">
                  <a:pos x="59" y="145"/>
                </a:cxn>
                <a:cxn ang="0">
                  <a:pos x="51" y="267"/>
                </a:cxn>
                <a:cxn ang="0">
                  <a:pos x="51" y="334"/>
                </a:cxn>
                <a:cxn ang="0">
                  <a:pos x="53" y="466"/>
                </a:cxn>
                <a:cxn ang="0">
                  <a:pos x="50" y="532"/>
                </a:cxn>
                <a:cxn ang="0">
                  <a:pos x="47" y="562"/>
                </a:cxn>
                <a:cxn ang="0">
                  <a:pos x="49" y="655"/>
                </a:cxn>
                <a:cxn ang="0">
                  <a:pos x="53" y="747"/>
                </a:cxn>
                <a:cxn ang="0">
                  <a:pos x="54" y="777"/>
                </a:cxn>
                <a:cxn ang="0">
                  <a:pos x="49" y="872"/>
                </a:cxn>
                <a:cxn ang="0">
                  <a:pos x="46" y="949"/>
                </a:cxn>
                <a:cxn ang="0">
                  <a:pos x="47" y="966"/>
                </a:cxn>
                <a:cxn ang="0">
                  <a:pos x="50" y="1021"/>
                </a:cxn>
                <a:cxn ang="0">
                  <a:pos x="50" y="1076"/>
                </a:cxn>
                <a:cxn ang="0">
                  <a:pos x="47" y="1087"/>
                </a:cxn>
                <a:cxn ang="0">
                  <a:pos x="42" y="1093"/>
                </a:cxn>
                <a:cxn ang="0">
                  <a:pos x="36" y="1097"/>
                </a:cxn>
                <a:cxn ang="0">
                  <a:pos x="19" y="1097"/>
                </a:cxn>
                <a:cxn ang="0">
                  <a:pos x="11" y="1093"/>
                </a:cxn>
                <a:cxn ang="0">
                  <a:pos x="6" y="1087"/>
                </a:cxn>
                <a:cxn ang="0">
                  <a:pos x="4" y="1076"/>
                </a:cxn>
                <a:cxn ang="0">
                  <a:pos x="3" y="1048"/>
                </a:cxn>
                <a:cxn ang="0">
                  <a:pos x="0" y="987"/>
                </a:cxn>
                <a:cxn ang="0">
                  <a:pos x="0" y="959"/>
                </a:cxn>
                <a:cxn ang="0">
                  <a:pos x="4" y="867"/>
                </a:cxn>
                <a:cxn ang="0">
                  <a:pos x="8" y="777"/>
                </a:cxn>
              </a:cxnLst>
              <a:rect l="0" t="0" r="r" b="b"/>
              <a:pathLst>
                <a:path w="64" h="1099">
                  <a:moveTo>
                    <a:pt x="8" y="777"/>
                  </a:moveTo>
                  <a:lnTo>
                    <a:pt x="8" y="777"/>
                  </a:lnTo>
                  <a:lnTo>
                    <a:pt x="7" y="747"/>
                  </a:lnTo>
                  <a:lnTo>
                    <a:pt x="6" y="715"/>
                  </a:lnTo>
                  <a:lnTo>
                    <a:pt x="3" y="655"/>
                  </a:lnTo>
                  <a:lnTo>
                    <a:pt x="2" y="624"/>
                  </a:lnTo>
                  <a:lnTo>
                    <a:pt x="2" y="594"/>
                  </a:lnTo>
                  <a:lnTo>
                    <a:pt x="2" y="562"/>
                  </a:lnTo>
                  <a:lnTo>
                    <a:pt x="4" y="532"/>
                  </a:lnTo>
                  <a:lnTo>
                    <a:pt x="4" y="532"/>
                  </a:lnTo>
                  <a:lnTo>
                    <a:pt x="6" y="498"/>
                  </a:lnTo>
                  <a:lnTo>
                    <a:pt x="8" y="466"/>
                  </a:lnTo>
                  <a:lnTo>
                    <a:pt x="8" y="399"/>
                  </a:lnTo>
                  <a:lnTo>
                    <a:pt x="6" y="267"/>
                  </a:lnTo>
                  <a:lnTo>
                    <a:pt x="6" y="267"/>
                  </a:lnTo>
                  <a:lnTo>
                    <a:pt x="7" y="237"/>
                  </a:lnTo>
                  <a:lnTo>
                    <a:pt x="8" y="205"/>
                  </a:lnTo>
                  <a:lnTo>
                    <a:pt x="12" y="145"/>
                  </a:lnTo>
                  <a:lnTo>
                    <a:pt x="17" y="84"/>
                  </a:lnTo>
                  <a:lnTo>
                    <a:pt x="19" y="54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0" y="17"/>
                  </a:lnTo>
                  <a:lnTo>
                    <a:pt x="21" y="13"/>
                  </a:lnTo>
                  <a:lnTo>
                    <a:pt x="24" y="9"/>
                  </a:lnTo>
                  <a:lnTo>
                    <a:pt x="27" y="7"/>
                  </a:lnTo>
                  <a:lnTo>
                    <a:pt x="29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4" y="4"/>
                  </a:lnTo>
                  <a:lnTo>
                    <a:pt x="58" y="7"/>
                  </a:lnTo>
                  <a:lnTo>
                    <a:pt x="61" y="9"/>
                  </a:lnTo>
                  <a:lnTo>
                    <a:pt x="63" y="13"/>
                  </a:lnTo>
                  <a:lnTo>
                    <a:pt x="64" y="17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54"/>
                  </a:lnTo>
                  <a:lnTo>
                    <a:pt x="63" y="84"/>
                  </a:lnTo>
                  <a:lnTo>
                    <a:pt x="59" y="145"/>
                  </a:lnTo>
                  <a:lnTo>
                    <a:pt x="54" y="205"/>
                  </a:lnTo>
                  <a:lnTo>
                    <a:pt x="51" y="267"/>
                  </a:lnTo>
                  <a:lnTo>
                    <a:pt x="51" y="267"/>
                  </a:lnTo>
                  <a:lnTo>
                    <a:pt x="51" y="334"/>
                  </a:lnTo>
                  <a:lnTo>
                    <a:pt x="53" y="399"/>
                  </a:lnTo>
                  <a:lnTo>
                    <a:pt x="53" y="466"/>
                  </a:lnTo>
                  <a:lnTo>
                    <a:pt x="51" y="498"/>
                  </a:lnTo>
                  <a:lnTo>
                    <a:pt x="50" y="532"/>
                  </a:lnTo>
                  <a:lnTo>
                    <a:pt x="50" y="532"/>
                  </a:lnTo>
                  <a:lnTo>
                    <a:pt x="47" y="562"/>
                  </a:lnTo>
                  <a:lnTo>
                    <a:pt x="47" y="594"/>
                  </a:lnTo>
                  <a:lnTo>
                    <a:pt x="49" y="655"/>
                  </a:lnTo>
                  <a:lnTo>
                    <a:pt x="51" y="715"/>
                  </a:lnTo>
                  <a:lnTo>
                    <a:pt x="53" y="747"/>
                  </a:lnTo>
                  <a:lnTo>
                    <a:pt x="54" y="777"/>
                  </a:lnTo>
                  <a:lnTo>
                    <a:pt x="54" y="777"/>
                  </a:lnTo>
                  <a:lnTo>
                    <a:pt x="51" y="816"/>
                  </a:lnTo>
                  <a:lnTo>
                    <a:pt x="49" y="872"/>
                  </a:lnTo>
                  <a:lnTo>
                    <a:pt x="46" y="927"/>
                  </a:lnTo>
                  <a:lnTo>
                    <a:pt x="46" y="949"/>
                  </a:lnTo>
                  <a:lnTo>
                    <a:pt x="47" y="966"/>
                  </a:lnTo>
                  <a:lnTo>
                    <a:pt x="47" y="966"/>
                  </a:lnTo>
                  <a:lnTo>
                    <a:pt x="49" y="994"/>
                  </a:lnTo>
                  <a:lnTo>
                    <a:pt x="50" y="1021"/>
                  </a:lnTo>
                  <a:lnTo>
                    <a:pt x="50" y="1076"/>
                  </a:lnTo>
                  <a:lnTo>
                    <a:pt x="50" y="1076"/>
                  </a:lnTo>
                  <a:lnTo>
                    <a:pt x="49" y="1082"/>
                  </a:lnTo>
                  <a:lnTo>
                    <a:pt x="47" y="1087"/>
                  </a:lnTo>
                  <a:lnTo>
                    <a:pt x="45" y="1091"/>
                  </a:lnTo>
                  <a:lnTo>
                    <a:pt x="42" y="1093"/>
                  </a:lnTo>
                  <a:lnTo>
                    <a:pt x="40" y="1096"/>
                  </a:lnTo>
                  <a:lnTo>
                    <a:pt x="36" y="1097"/>
                  </a:lnTo>
                  <a:lnTo>
                    <a:pt x="27" y="1099"/>
                  </a:lnTo>
                  <a:lnTo>
                    <a:pt x="19" y="1097"/>
                  </a:lnTo>
                  <a:lnTo>
                    <a:pt x="15" y="1096"/>
                  </a:lnTo>
                  <a:lnTo>
                    <a:pt x="11" y="1093"/>
                  </a:lnTo>
                  <a:lnTo>
                    <a:pt x="8" y="1091"/>
                  </a:lnTo>
                  <a:lnTo>
                    <a:pt x="6" y="1087"/>
                  </a:lnTo>
                  <a:lnTo>
                    <a:pt x="4" y="1082"/>
                  </a:lnTo>
                  <a:lnTo>
                    <a:pt x="4" y="1076"/>
                  </a:lnTo>
                  <a:lnTo>
                    <a:pt x="4" y="1076"/>
                  </a:lnTo>
                  <a:lnTo>
                    <a:pt x="3" y="1048"/>
                  </a:lnTo>
                  <a:lnTo>
                    <a:pt x="2" y="1017"/>
                  </a:lnTo>
                  <a:lnTo>
                    <a:pt x="0" y="987"/>
                  </a:lnTo>
                  <a:lnTo>
                    <a:pt x="0" y="959"/>
                  </a:lnTo>
                  <a:lnTo>
                    <a:pt x="0" y="959"/>
                  </a:lnTo>
                  <a:lnTo>
                    <a:pt x="2" y="921"/>
                  </a:lnTo>
                  <a:lnTo>
                    <a:pt x="4" y="867"/>
                  </a:lnTo>
                  <a:lnTo>
                    <a:pt x="7" y="815"/>
                  </a:lnTo>
                  <a:lnTo>
                    <a:pt x="8" y="777"/>
                  </a:lnTo>
                  <a:lnTo>
                    <a:pt x="8" y="7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6" name="Freeform 522"/>
            <p:cNvSpPr>
              <a:spLocks noEditPoints="1"/>
            </p:cNvSpPr>
            <p:nvPr/>
          </p:nvSpPr>
          <p:spPr bwMode="auto">
            <a:xfrm>
              <a:off x="3327401" y="1573213"/>
              <a:ext cx="307975" cy="87313"/>
            </a:xfrm>
            <a:custGeom>
              <a:avLst/>
              <a:gdLst/>
              <a:ahLst/>
              <a:cxnLst>
                <a:cxn ang="0">
                  <a:pos x="776" y="155"/>
                </a:cxn>
                <a:cxn ang="0">
                  <a:pos x="769" y="136"/>
                </a:cxn>
                <a:cxn ang="0">
                  <a:pos x="752" y="98"/>
                </a:cxn>
                <a:cxn ang="0">
                  <a:pos x="727" y="68"/>
                </a:cxn>
                <a:cxn ang="0">
                  <a:pos x="694" y="44"/>
                </a:cxn>
                <a:cxn ang="0">
                  <a:pos x="645" y="22"/>
                </a:cxn>
                <a:cxn ang="0">
                  <a:pos x="560" y="5"/>
                </a:cxn>
                <a:cxn ang="0">
                  <a:pos x="445" y="0"/>
                </a:cxn>
                <a:cxn ang="0">
                  <a:pos x="327" y="1"/>
                </a:cxn>
                <a:cxn ang="0">
                  <a:pos x="226" y="9"/>
                </a:cxn>
                <a:cxn ang="0">
                  <a:pos x="127" y="27"/>
                </a:cxn>
                <a:cxn ang="0">
                  <a:pos x="80" y="43"/>
                </a:cxn>
                <a:cxn ang="0">
                  <a:pos x="50" y="61"/>
                </a:cxn>
                <a:cxn ang="0">
                  <a:pos x="26" y="85"/>
                </a:cxn>
                <a:cxn ang="0">
                  <a:pos x="9" y="116"/>
                </a:cxn>
                <a:cxn ang="0">
                  <a:pos x="4" y="153"/>
                </a:cxn>
                <a:cxn ang="0">
                  <a:pos x="4" y="157"/>
                </a:cxn>
                <a:cxn ang="0">
                  <a:pos x="0" y="171"/>
                </a:cxn>
                <a:cxn ang="0">
                  <a:pos x="6" y="184"/>
                </a:cxn>
                <a:cxn ang="0">
                  <a:pos x="16" y="191"/>
                </a:cxn>
                <a:cxn ang="0">
                  <a:pos x="77" y="201"/>
                </a:cxn>
                <a:cxn ang="0">
                  <a:pos x="140" y="203"/>
                </a:cxn>
                <a:cxn ang="0">
                  <a:pos x="380" y="206"/>
                </a:cxn>
                <a:cxn ang="0">
                  <a:pos x="522" y="214"/>
                </a:cxn>
                <a:cxn ang="0">
                  <a:pos x="663" y="217"/>
                </a:cxn>
                <a:cxn ang="0">
                  <a:pos x="732" y="210"/>
                </a:cxn>
                <a:cxn ang="0">
                  <a:pos x="762" y="203"/>
                </a:cxn>
                <a:cxn ang="0">
                  <a:pos x="772" y="184"/>
                </a:cxn>
                <a:cxn ang="0">
                  <a:pos x="772" y="178"/>
                </a:cxn>
                <a:cxn ang="0">
                  <a:pos x="776" y="165"/>
                </a:cxn>
                <a:cxn ang="0">
                  <a:pos x="380" y="161"/>
                </a:cxn>
                <a:cxn ang="0">
                  <a:pos x="230" y="161"/>
                </a:cxn>
                <a:cxn ang="0">
                  <a:pos x="115" y="158"/>
                </a:cxn>
                <a:cxn ang="0">
                  <a:pos x="50" y="152"/>
                </a:cxn>
                <a:cxn ang="0">
                  <a:pos x="55" y="127"/>
                </a:cxn>
                <a:cxn ang="0">
                  <a:pos x="76" y="99"/>
                </a:cxn>
                <a:cxn ang="0">
                  <a:pos x="108" y="82"/>
                </a:cxn>
                <a:cxn ang="0">
                  <a:pos x="206" y="56"/>
                </a:cxn>
                <a:cxn ang="0">
                  <a:pos x="231" y="52"/>
                </a:cxn>
                <a:cxn ang="0">
                  <a:pos x="307" y="52"/>
                </a:cxn>
                <a:cxn ang="0">
                  <a:pos x="373" y="47"/>
                </a:cxn>
                <a:cxn ang="0">
                  <a:pos x="437" y="44"/>
                </a:cxn>
                <a:cxn ang="0">
                  <a:pos x="539" y="47"/>
                </a:cxn>
                <a:cxn ang="0">
                  <a:pos x="615" y="60"/>
                </a:cxn>
                <a:cxn ang="0">
                  <a:pos x="670" y="82"/>
                </a:cxn>
                <a:cxn ang="0">
                  <a:pos x="697" y="103"/>
                </a:cxn>
                <a:cxn ang="0">
                  <a:pos x="717" y="131"/>
                </a:cxn>
                <a:cxn ang="0">
                  <a:pos x="730" y="165"/>
                </a:cxn>
                <a:cxn ang="0">
                  <a:pos x="687" y="170"/>
                </a:cxn>
                <a:cxn ang="0">
                  <a:pos x="556" y="172"/>
                </a:cxn>
                <a:cxn ang="0">
                  <a:pos x="380" y="161"/>
                </a:cxn>
              </a:cxnLst>
              <a:rect l="0" t="0" r="r" b="b"/>
              <a:pathLst>
                <a:path w="776" h="218">
                  <a:moveTo>
                    <a:pt x="776" y="161"/>
                  </a:moveTo>
                  <a:lnTo>
                    <a:pt x="776" y="161"/>
                  </a:lnTo>
                  <a:lnTo>
                    <a:pt x="776" y="155"/>
                  </a:lnTo>
                  <a:lnTo>
                    <a:pt x="773" y="150"/>
                  </a:lnTo>
                  <a:lnTo>
                    <a:pt x="773" y="150"/>
                  </a:lnTo>
                  <a:lnTo>
                    <a:pt x="769" y="136"/>
                  </a:lnTo>
                  <a:lnTo>
                    <a:pt x="764" y="121"/>
                  </a:lnTo>
                  <a:lnTo>
                    <a:pt x="759" y="110"/>
                  </a:lnTo>
                  <a:lnTo>
                    <a:pt x="752" y="98"/>
                  </a:lnTo>
                  <a:lnTo>
                    <a:pt x="744" y="86"/>
                  </a:lnTo>
                  <a:lnTo>
                    <a:pt x="736" y="77"/>
                  </a:lnTo>
                  <a:lnTo>
                    <a:pt x="727" y="68"/>
                  </a:lnTo>
                  <a:lnTo>
                    <a:pt x="717" y="59"/>
                  </a:lnTo>
                  <a:lnTo>
                    <a:pt x="706" y="51"/>
                  </a:lnTo>
                  <a:lnTo>
                    <a:pt x="694" y="44"/>
                  </a:lnTo>
                  <a:lnTo>
                    <a:pt x="683" y="38"/>
                  </a:lnTo>
                  <a:lnTo>
                    <a:pt x="671" y="33"/>
                  </a:lnTo>
                  <a:lnTo>
                    <a:pt x="645" y="22"/>
                  </a:lnTo>
                  <a:lnTo>
                    <a:pt x="617" y="16"/>
                  </a:lnTo>
                  <a:lnTo>
                    <a:pt x="590" y="9"/>
                  </a:lnTo>
                  <a:lnTo>
                    <a:pt x="560" y="5"/>
                  </a:lnTo>
                  <a:lnTo>
                    <a:pt x="531" y="2"/>
                  </a:lnTo>
                  <a:lnTo>
                    <a:pt x="502" y="1"/>
                  </a:lnTo>
                  <a:lnTo>
                    <a:pt x="445" y="0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327" y="1"/>
                  </a:lnTo>
                  <a:lnTo>
                    <a:pt x="293" y="4"/>
                  </a:lnTo>
                  <a:lnTo>
                    <a:pt x="259" y="6"/>
                  </a:lnTo>
                  <a:lnTo>
                    <a:pt x="226" y="9"/>
                  </a:lnTo>
                  <a:lnTo>
                    <a:pt x="193" y="14"/>
                  </a:lnTo>
                  <a:lnTo>
                    <a:pt x="159" y="19"/>
                  </a:lnTo>
                  <a:lnTo>
                    <a:pt x="127" y="27"/>
                  </a:lnTo>
                  <a:lnTo>
                    <a:pt x="127" y="27"/>
                  </a:lnTo>
                  <a:lnTo>
                    <a:pt x="102" y="34"/>
                  </a:lnTo>
                  <a:lnTo>
                    <a:pt x="80" y="43"/>
                  </a:lnTo>
                  <a:lnTo>
                    <a:pt x="69" y="48"/>
                  </a:lnTo>
                  <a:lnTo>
                    <a:pt x="59" y="55"/>
                  </a:lnTo>
                  <a:lnTo>
                    <a:pt x="50" y="61"/>
                  </a:lnTo>
                  <a:lnTo>
                    <a:pt x="40" y="69"/>
                  </a:lnTo>
                  <a:lnTo>
                    <a:pt x="33" y="77"/>
                  </a:lnTo>
                  <a:lnTo>
                    <a:pt x="26" y="85"/>
                  </a:lnTo>
                  <a:lnTo>
                    <a:pt x="19" y="94"/>
                  </a:lnTo>
                  <a:lnTo>
                    <a:pt x="14" y="104"/>
                  </a:lnTo>
                  <a:lnTo>
                    <a:pt x="9" y="116"/>
                  </a:lnTo>
                  <a:lnTo>
                    <a:pt x="6" y="127"/>
                  </a:lnTo>
                  <a:lnTo>
                    <a:pt x="4" y="140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7"/>
                  </a:lnTo>
                  <a:lnTo>
                    <a:pt x="4" y="157"/>
                  </a:lnTo>
                  <a:lnTo>
                    <a:pt x="1" y="161"/>
                  </a:lnTo>
                  <a:lnTo>
                    <a:pt x="0" y="166"/>
                  </a:lnTo>
                  <a:lnTo>
                    <a:pt x="0" y="171"/>
                  </a:lnTo>
                  <a:lnTo>
                    <a:pt x="1" y="176"/>
                  </a:lnTo>
                  <a:lnTo>
                    <a:pt x="4" y="180"/>
                  </a:lnTo>
                  <a:lnTo>
                    <a:pt x="6" y="184"/>
                  </a:lnTo>
                  <a:lnTo>
                    <a:pt x="10" y="188"/>
                  </a:lnTo>
                  <a:lnTo>
                    <a:pt x="16" y="191"/>
                  </a:lnTo>
                  <a:lnTo>
                    <a:pt x="16" y="191"/>
                  </a:lnTo>
                  <a:lnTo>
                    <a:pt x="31" y="195"/>
                  </a:lnTo>
                  <a:lnTo>
                    <a:pt x="46" y="197"/>
                  </a:lnTo>
                  <a:lnTo>
                    <a:pt x="77" y="201"/>
                  </a:lnTo>
                  <a:lnTo>
                    <a:pt x="110" y="203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260" y="204"/>
                  </a:lnTo>
                  <a:lnTo>
                    <a:pt x="380" y="206"/>
                  </a:lnTo>
                  <a:lnTo>
                    <a:pt x="380" y="206"/>
                  </a:lnTo>
                  <a:lnTo>
                    <a:pt x="428" y="209"/>
                  </a:lnTo>
                  <a:lnTo>
                    <a:pt x="475" y="212"/>
                  </a:lnTo>
                  <a:lnTo>
                    <a:pt x="522" y="214"/>
                  </a:lnTo>
                  <a:lnTo>
                    <a:pt x="569" y="217"/>
                  </a:lnTo>
                  <a:lnTo>
                    <a:pt x="616" y="218"/>
                  </a:lnTo>
                  <a:lnTo>
                    <a:pt x="663" y="217"/>
                  </a:lnTo>
                  <a:lnTo>
                    <a:pt x="687" y="216"/>
                  </a:lnTo>
                  <a:lnTo>
                    <a:pt x="709" y="213"/>
                  </a:lnTo>
                  <a:lnTo>
                    <a:pt x="732" y="210"/>
                  </a:lnTo>
                  <a:lnTo>
                    <a:pt x="755" y="205"/>
                  </a:lnTo>
                  <a:lnTo>
                    <a:pt x="755" y="205"/>
                  </a:lnTo>
                  <a:lnTo>
                    <a:pt x="762" y="203"/>
                  </a:lnTo>
                  <a:lnTo>
                    <a:pt x="768" y="197"/>
                  </a:lnTo>
                  <a:lnTo>
                    <a:pt x="770" y="191"/>
                  </a:lnTo>
                  <a:lnTo>
                    <a:pt x="772" y="184"/>
                  </a:lnTo>
                  <a:lnTo>
                    <a:pt x="772" y="180"/>
                  </a:lnTo>
                  <a:lnTo>
                    <a:pt x="772" y="180"/>
                  </a:lnTo>
                  <a:lnTo>
                    <a:pt x="772" y="178"/>
                  </a:lnTo>
                  <a:lnTo>
                    <a:pt x="772" y="178"/>
                  </a:lnTo>
                  <a:lnTo>
                    <a:pt x="774" y="171"/>
                  </a:lnTo>
                  <a:lnTo>
                    <a:pt x="776" y="165"/>
                  </a:lnTo>
                  <a:lnTo>
                    <a:pt x="776" y="161"/>
                  </a:lnTo>
                  <a:close/>
                  <a:moveTo>
                    <a:pt x="380" y="161"/>
                  </a:moveTo>
                  <a:lnTo>
                    <a:pt x="380" y="161"/>
                  </a:lnTo>
                  <a:lnTo>
                    <a:pt x="331" y="161"/>
                  </a:lnTo>
                  <a:lnTo>
                    <a:pt x="281" y="161"/>
                  </a:lnTo>
                  <a:lnTo>
                    <a:pt x="230" y="161"/>
                  </a:lnTo>
                  <a:lnTo>
                    <a:pt x="180" y="161"/>
                  </a:lnTo>
                  <a:lnTo>
                    <a:pt x="180" y="161"/>
                  </a:lnTo>
                  <a:lnTo>
                    <a:pt x="115" y="158"/>
                  </a:lnTo>
                  <a:lnTo>
                    <a:pt x="81" y="157"/>
                  </a:lnTo>
                  <a:lnTo>
                    <a:pt x="65" y="154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38"/>
                  </a:lnTo>
                  <a:lnTo>
                    <a:pt x="55" y="127"/>
                  </a:lnTo>
                  <a:lnTo>
                    <a:pt x="60" y="116"/>
                  </a:lnTo>
                  <a:lnTo>
                    <a:pt x="68" y="108"/>
                  </a:lnTo>
                  <a:lnTo>
                    <a:pt x="76" y="99"/>
                  </a:lnTo>
                  <a:lnTo>
                    <a:pt x="86" y="93"/>
                  </a:lnTo>
                  <a:lnTo>
                    <a:pt x="97" y="87"/>
                  </a:lnTo>
                  <a:lnTo>
                    <a:pt x="108" y="82"/>
                  </a:lnTo>
                  <a:lnTo>
                    <a:pt x="133" y="73"/>
                  </a:lnTo>
                  <a:lnTo>
                    <a:pt x="159" y="67"/>
                  </a:lnTo>
                  <a:lnTo>
                    <a:pt x="206" y="56"/>
                  </a:lnTo>
                  <a:lnTo>
                    <a:pt x="206" y="56"/>
                  </a:lnTo>
                  <a:lnTo>
                    <a:pt x="218" y="53"/>
                  </a:lnTo>
                  <a:lnTo>
                    <a:pt x="231" y="52"/>
                  </a:lnTo>
                  <a:lnTo>
                    <a:pt x="256" y="51"/>
                  </a:lnTo>
                  <a:lnTo>
                    <a:pt x="307" y="52"/>
                  </a:lnTo>
                  <a:lnTo>
                    <a:pt x="307" y="52"/>
                  </a:lnTo>
                  <a:lnTo>
                    <a:pt x="328" y="51"/>
                  </a:lnTo>
                  <a:lnTo>
                    <a:pt x="350" y="50"/>
                  </a:lnTo>
                  <a:lnTo>
                    <a:pt x="373" y="47"/>
                  </a:lnTo>
                  <a:lnTo>
                    <a:pt x="394" y="46"/>
                  </a:lnTo>
                  <a:lnTo>
                    <a:pt x="394" y="46"/>
                  </a:lnTo>
                  <a:lnTo>
                    <a:pt x="437" y="44"/>
                  </a:lnTo>
                  <a:lnTo>
                    <a:pt x="486" y="44"/>
                  </a:lnTo>
                  <a:lnTo>
                    <a:pt x="513" y="44"/>
                  </a:lnTo>
                  <a:lnTo>
                    <a:pt x="539" y="47"/>
                  </a:lnTo>
                  <a:lnTo>
                    <a:pt x="565" y="50"/>
                  </a:lnTo>
                  <a:lnTo>
                    <a:pt x="590" y="53"/>
                  </a:lnTo>
                  <a:lnTo>
                    <a:pt x="615" y="60"/>
                  </a:lnTo>
                  <a:lnTo>
                    <a:pt x="638" y="68"/>
                  </a:lnTo>
                  <a:lnTo>
                    <a:pt x="659" y="77"/>
                  </a:lnTo>
                  <a:lnTo>
                    <a:pt x="670" y="82"/>
                  </a:lnTo>
                  <a:lnTo>
                    <a:pt x="679" y="89"/>
                  </a:lnTo>
                  <a:lnTo>
                    <a:pt x="688" y="95"/>
                  </a:lnTo>
                  <a:lnTo>
                    <a:pt x="697" y="103"/>
                  </a:lnTo>
                  <a:lnTo>
                    <a:pt x="704" y="112"/>
                  </a:lnTo>
                  <a:lnTo>
                    <a:pt x="711" y="120"/>
                  </a:lnTo>
                  <a:lnTo>
                    <a:pt x="717" y="131"/>
                  </a:lnTo>
                  <a:lnTo>
                    <a:pt x="722" y="141"/>
                  </a:lnTo>
                  <a:lnTo>
                    <a:pt x="726" y="152"/>
                  </a:lnTo>
                  <a:lnTo>
                    <a:pt x="730" y="165"/>
                  </a:lnTo>
                  <a:lnTo>
                    <a:pt x="730" y="165"/>
                  </a:lnTo>
                  <a:lnTo>
                    <a:pt x="709" y="167"/>
                  </a:lnTo>
                  <a:lnTo>
                    <a:pt x="687" y="170"/>
                  </a:lnTo>
                  <a:lnTo>
                    <a:pt x="643" y="172"/>
                  </a:lnTo>
                  <a:lnTo>
                    <a:pt x="600" y="174"/>
                  </a:lnTo>
                  <a:lnTo>
                    <a:pt x="556" y="172"/>
                  </a:lnTo>
                  <a:lnTo>
                    <a:pt x="511" y="170"/>
                  </a:lnTo>
                  <a:lnTo>
                    <a:pt x="467" y="167"/>
                  </a:lnTo>
                  <a:lnTo>
                    <a:pt x="380" y="161"/>
                  </a:lnTo>
                  <a:lnTo>
                    <a:pt x="380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495019" y="2414610"/>
            <a:ext cx="893233" cy="990600"/>
            <a:chOff x="2084388" y="1965325"/>
            <a:chExt cx="669925" cy="742950"/>
          </a:xfrm>
          <a:solidFill>
            <a:schemeClr val="tx1"/>
          </a:solidFill>
        </p:grpSpPr>
        <p:sp>
          <p:nvSpPr>
            <p:cNvPr id="478" name="Freeform 523"/>
            <p:cNvSpPr>
              <a:spLocks/>
            </p:cNvSpPr>
            <p:nvPr/>
          </p:nvSpPr>
          <p:spPr bwMode="auto">
            <a:xfrm>
              <a:off x="2165351" y="2058988"/>
              <a:ext cx="85725" cy="117475"/>
            </a:xfrm>
            <a:custGeom>
              <a:avLst/>
              <a:gdLst/>
              <a:ahLst/>
              <a:cxnLst>
                <a:cxn ang="0">
                  <a:pos x="209" y="0"/>
                </a:cxn>
                <a:cxn ang="0">
                  <a:pos x="209" y="0"/>
                </a:cxn>
                <a:cxn ang="0">
                  <a:pos x="202" y="2"/>
                </a:cxn>
                <a:cxn ang="0">
                  <a:pos x="197" y="5"/>
                </a:cxn>
                <a:cxn ang="0">
                  <a:pos x="192" y="9"/>
                </a:cxn>
                <a:cxn ang="0">
                  <a:pos x="187" y="14"/>
                </a:cxn>
                <a:cxn ang="0">
                  <a:pos x="178" y="24"/>
                </a:cxn>
                <a:cxn ang="0">
                  <a:pos x="170" y="36"/>
                </a:cxn>
                <a:cxn ang="0">
                  <a:pos x="170" y="36"/>
                </a:cxn>
                <a:cxn ang="0">
                  <a:pos x="153" y="58"/>
                </a:cxn>
                <a:cxn ang="0">
                  <a:pos x="136" y="82"/>
                </a:cxn>
                <a:cxn ang="0">
                  <a:pos x="99" y="126"/>
                </a:cxn>
                <a:cxn ang="0">
                  <a:pos x="99" y="126"/>
                </a:cxn>
                <a:cxn ang="0">
                  <a:pos x="68" y="166"/>
                </a:cxn>
                <a:cxn ang="0">
                  <a:pos x="52" y="185"/>
                </a:cxn>
                <a:cxn ang="0">
                  <a:pos x="39" y="206"/>
                </a:cxn>
                <a:cxn ang="0">
                  <a:pos x="39" y="206"/>
                </a:cxn>
                <a:cxn ang="0">
                  <a:pos x="26" y="226"/>
                </a:cxn>
                <a:cxn ang="0">
                  <a:pos x="14" y="245"/>
                </a:cxn>
                <a:cxn ang="0">
                  <a:pos x="9" y="257"/>
                </a:cxn>
                <a:cxn ang="0">
                  <a:pos x="4" y="268"/>
                </a:cxn>
                <a:cxn ang="0">
                  <a:pos x="1" y="279"/>
                </a:cxn>
                <a:cxn ang="0">
                  <a:pos x="0" y="290"/>
                </a:cxn>
                <a:cxn ang="0">
                  <a:pos x="0" y="290"/>
                </a:cxn>
                <a:cxn ang="0">
                  <a:pos x="0" y="293"/>
                </a:cxn>
                <a:cxn ang="0">
                  <a:pos x="1" y="294"/>
                </a:cxn>
                <a:cxn ang="0">
                  <a:pos x="2" y="295"/>
                </a:cxn>
                <a:cxn ang="0">
                  <a:pos x="5" y="296"/>
                </a:cxn>
                <a:cxn ang="0">
                  <a:pos x="9" y="294"/>
                </a:cxn>
                <a:cxn ang="0">
                  <a:pos x="10" y="293"/>
                </a:cxn>
                <a:cxn ang="0">
                  <a:pos x="10" y="290"/>
                </a:cxn>
                <a:cxn ang="0">
                  <a:pos x="10" y="290"/>
                </a:cxn>
                <a:cxn ang="0">
                  <a:pos x="13" y="279"/>
                </a:cxn>
                <a:cxn ang="0">
                  <a:pos x="15" y="269"/>
                </a:cxn>
                <a:cxn ang="0">
                  <a:pos x="19" y="260"/>
                </a:cxn>
                <a:cxn ang="0">
                  <a:pos x="25" y="249"/>
                </a:cxn>
                <a:cxn ang="0">
                  <a:pos x="36" y="230"/>
                </a:cxn>
                <a:cxn ang="0">
                  <a:pos x="48" y="211"/>
                </a:cxn>
                <a:cxn ang="0">
                  <a:pos x="48" y="211"/>
                </a:cxn>
                <a:cxn ang="0">
                  <a:pos x="62" y="192"/>
                </a:cxn>
                <a:cxn ang="0">
                  <a:pos x="77" y="172"/>
                </a:cxn>
                <a:cxn ang="0">
                  <a:pos x="107" y="134"/>
                </a:cxn>
                <a:cxn ang="0">
                  <a:pos x="107" y="134"/>
                </a:cxn>
                <a:cxn ang="0">
                  <a:pos x="121" y="117"/>
                </a:cxn>
                <a:cxn ang="0">
                  <a:pos x="136" y="99"/>
                </a:cxn>
                <a:cxn ang="0">
                  <a:pos x="163" y="62"/>
                </a:cxn>
                <a:cxn ang="0">
                  <a:pos x="163" y="62"/>
                </a:cxn>
                <a:cxn ang="0">
                  <a:pos x="174" y="49"/>
                </a:cxn>
                <a:cxn ang="0">
                  <a:pos x="185" y="32"/>
                </a:cxn>
                <a:cxn ang="0">
                  <a:pos x="191" y="24"/>
                </a:cxn>
                <a:cxn ang="0">
                  <a:pos x="197" y="18"/>
                </a:cxn>
                <a:cxn ang="0">
                  <a:pos x="205" y="14"/>
                </a:cxn>
                <a:cxn ang="0">
                  <a:pos x="212" y="10"/>
                </a:cxn>
                <a:cxn ang="0">
                  <a:pos x="212" y="10"/>
                </a:cxn>
                <a:cxn ang="0">
                  <a:pos x="214" y="10"/>
                </a:cxn>
                <a:cxn ang="0">
                  <a:pos x="216" y="7"/>
                </a:cxn>
                <a:cxn ang="0">
                  <a:pos x="216" y="4"/>
                </a:cxn>
                <a:cxn ang="0">
                  <a:pos x="213" y="1"/>
                </a:cxn>
                <a:cxn ang="0">
                  <a:pos x="212" y="0"/>
                </a:cxn>
                <a:cxn ang="0">
                  <a:pos x="209" y="0"/>
                </a:cxn>
                <a:cxn ang="0">
                  <a:pos x="209" y="0"/>
                </a:cxn>
              </a:cxnLst>
              <a:rect l="0" t="0" r="r" b="b"/>
              <a:pathLst>
                <a:path w="216" h="296">
                  <a:moveTo>
                    <a:pt x="209" y="0"/>
                  </a:moveTo>
                  <a:lnTo>
                    <a:pt x="209" y="0"/>
                  </a:lnTo>
                  <a:lnTo>
                    <a:pt x="202" y="2"/>
                  </a:lnTo>
                  <a:lnTo>
                    <a:pt x="197" y="5"/>
                  </a:lnTo>
                  <a:lnTo>
                    <a:pt x="192" y="9"/>
                  </a:lnTo>
                  <a:lnTo>
                    <a:pt x="187" y="14"/>
                  </a:lnTo>
                  <a:lnTo>
                    <a:pt x="178" y="24"/>
                  </a:lnTo>
                  <a:lnTo>
                    <a:pt x="170" y="36"/>
                  </a:lnTo>
                  <a:lnTo>
                    <a:pt x="170" y="36"/>
                  </a:lnTo>
                  <a:lnTo>
                    <a:pt x="153" y="58"/>
                  </a:lnTo>
                  <a:lnTo>
                    <a:pt x="136" y="82"/>
                  </a:lnTo>
                  <a:lnTo>
                    <a:pt x="99" y="126"/>
                  </a:lnTo>
                  <a:lnTo>
                    <a:pt x="99" y="126"/>
                  </a:lnTo>
                  <a:lnTo>
                    <a:pt x="68" y="166"/>
                  </a:lnTo>
                  <a:lnTo>
                    <a:pt x="52" y="185"/>
                  </a:lnTo>
                  <a:lnTo>
                    <a:pt x="39" y="206"/>
                  </a:lnTo>
                  <a:lnTo>
                    <a:pt x="39" y="206"/>
                  </a:lnTo>
                  <a:lnTo>
                    <a:pt x="26" y="226"/>
                  </a:lnTo>
                  <a:lnTo>
                    <a:pt x="14" y="245"/>
                  </a:lnTo>
                  <a:lnTo>
                    <a:pt x="9" y="257"/>
                  </a:lnTo>
                  <a:lnTo>
                    <a:pt x="4" y="268"/>
                  </a:lnTo>
                  <a:lnTo>
                    <a:pt x="1" y="279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0" y="293"/>
                  </a:lnTo>
                  <a:lnTo>
                    <a:pt x="1" y="294"/>
                  </a:lnTo>
                  <a:lnTo>
                    <a:pt x="2" y="295"/>
                  </a:lnTo>
                  <a:lnTo>
                    <a:pt x="5" y="296"/>
                  </a:lnTo>
                  <a:lnTo>
                    <a:pt x="9" y="294"/>
                  </a:lnTo>
                  <a:lnTo>
                    <a:pt x="10" y="293"/>
                  </a:lnTo>
                  <a:lnTo>
                    <a:pt x="10" y="290"/>
                  </a:lnTo>
                  <a:lnTo>
                    <a:pt x="10" y="290"/>
                  </a:lnTo>
                  <a:lnTo>
                    <a:pt x="13" y="279"/>
                  </a:lnTo>
                  <a:lnTo>
                    <a:pt x="15" y="269"/>
                  </a:lnTo>
                  <a:lnTo>
                    <a:pt x="19" y="260"/>
                  </a:lnTo>
                  <a:lnTo>
                    <a:pt x="25" y="249"/>
                  </a:lnTo>
                  <a:lnTo>
                    <a:pt x="36" y="230"/>
                  </a:lnTo>
                  <a:lnTo>
                    <a:pt x="48" y="211"/>
                  </a:lnTo>
                  <a:lnTo>
                    <a:pt x="48" y="211"/>
                  </a:lnTo>
                  <a:lnTo>
                    <a:pt x="62" y="192"/>
                  </a:lnTo>
                  <a:lnTo>
                    <a:pt x="77" y="172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21" y="117"/>
                  </a:lnTo>
                  <a:lnTo>
                    <a:pt x="136" y="99"/>
                  </a:lnTo>
                  <a:lnTo>
                    <a:pt x="163" y="62"/>
                  </a:lnTo>
                  <a:lnTo>
                    <a:pt x="163" y="62"/>
                  </a:lnTo>
                  <a:lnTo>
                    <a:pt x="174" y="49"/>
                  </a:lnTo>
                  <a:lnTo>
                    <a:pt x="185" y="32"/>
                  </a:lnTo>
                  <a:lnTo>
                    <a:pt x="191" y="24"/>
                  </a:lnTo>
                  <a:lnTo>
                    <a:pt x="197" y="18"/>
                  </a:lnTo>
                  <a:lnTo>
                    <a:pt x="205" y="14"/>
                  </a:lnTo>
                  <a:lnTo>
                    <a:pt x="212" y="10"/>
                  </a:lnTo>
                  <a:lnTo>
                    <a:pt x="212" y="10"/>
                  </a:lnTo>
                  <a:lnTo>
                    <a:pt x="214" y="10"/>
                  </a:lnTo>
                  <a:lnTo>
                    <a:pt x="216" y="7"/>
                  </a:lnTo>
                  <a:lnTo>
                    <a:pt x="216" y="4"/>
                  </a:lnTo>
                  <a:lnTo>
                    <a:pt x="213" y="1"/>
                  </a:lnTo>
                  <a:lnTo>
                    <a:pt x="212" y="0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9" name="Freeform 524"/>
            <p:cNvSpPr>
              <a:spLocks/>
            </p:cNvSpPr>
            <p:nvPr/>
          </p:nvSpPr>
          <p:spPr bwMode="auto">
            <a:xfrm>
              <a:off x="2173288" y="2065338"/>
              <a:ext cx="122238" cy="155575"/>
            </a:xfrm>
            <a:custGeom>
              <a:avLst/>
              <a:gdLst/>
              <a:ahLst/>
              <a:cxnLst>
                <a:cxn ang="0">
                  <a:pos x="300" y="1"/>
                </a:cxn>
                <a:cxn ang="0">
                  <a:pos x="300" y="1"/>
                </a:cxn>
                <a:cxn ang="0">
                  <a:pos x="289" y="6"/>
                </a:cxn>
                <a:cxn ang="0">
                  <a:pos x="280" y="14"/>
                </a:cxn>
                <a:cxn ang="0">
                  <a:pos x="271" y="23"/>
                </a:cxn>
                <a:cxn ang="0">
                  <a:pos x="262" y="33"/>
                </a:cxn>
                <a:cxn ang="0">
                  <a:pos x="245" y="52"/>
                </a:cxn>
                <a:cxn ang="0">
                  <a:pos x="229" y="72"/>
                </a:cxn>
                <a:cxn ang="0">
                  <a:pos x="229" y="72"/>
                </a:cxn>
                <a:cxn ang="0">
                  <a:pos x="208" y="95"/>
                </a:cxn>
                <a:cxn ang="0">
                  <a:pos x="188" y="119"/>
                </a:cxn>
                <a:cxn ang="0">
                  <a:pos x="170" y="145"/>
                </a:cxn>
                <a:cxn ang="0">
                  <a:pos x="153" y="171"/>
                </a:cxn>
                <a:cxn ang="0">
                  <a:pos x="153" y="171"/>
                </a:cxn>
                <a:cxn ang="0">
                  <a:pos x="113" y="230"/>
                </a:cxn>
                <a:cxn ang="0">
                  <a:pos x="92" y="260"/>
                </a:cxn>
                <a:cxn ang="0">
                  <a:pos x="69" y="289"/>
                </a:cxn>
                <a:cxn ang="0">
                  <a:pos x="69" y="289"/>
                </a:cxn>
                <a:cxn ang="0">
                  <a:pos x="52" y="312"/>
                </a:cxn>
                <a:cxn ang="0">
                  <a:pos x="35" y="336"/>
                </a:cxn>
                <a:cxn ang="0">
                  <a:pos x="1" y="383"/>
                </a:cxn>
                <a:cxn ang="0">
                  <a:pos x="1" y="383"/>
                </a:cxn>
                <a:cxn ang="0">
                  <a:pos x="0" y="386"/>
                </a:cxn>
                <a:cxn ang="0">
                  <a:pos x="0" y="388"/>
                </a:cxn>
                <a:cxn ang="0">
                  <a:pos x="1" y="390"/>
                </a:cxn>
                <a:cxn ang="0">
                  <a:pos x="3" y="391"/>
                </a:cxn>
                <a:cxn ang="0">
                  <a:pos x="7" y="392"/>
                </a:cxn>
                <a:cxn ang="0">
                  <a:pos x="9" y="391"/>
                </a:cxn>
                <a:cxn ang="0">
                  <a:pos x="10" y="390"/>
                </a:cxn>
                <a:cxn ang="0">
                  <a:pos x="10" y="390"/>
                </a:cxn>
                <a:cxn ang="0">
                  <a:pos x="44" y="343"/>
                </a:cxn>
                <a:cxn ang="0">
                  <a:pos x="60" y="320"/>
                </a:cxn>
                <a:cxn ang="0">
                  <a:pos x="77" y="297"/>
                </a:cxn>
                <a:cxn ang="0">
                  <a:pos x="77" y="297"/>
                </a:cxn>
                <a:cxn ang="0">
                  <a:pos x="113" y="251"/>
                </a:cxn>
                <a:cxn ang="0">
                  <a:pos x="130" y="226"/>
                </a:cxn>
                <a:cxn ang="0">
                  <a:pos x="145" y="203"/>
                </a:cxn>
                <a:cxn ang="0">
                  <a:pos x="145" y="203"/>
                </a:cxn>
                <a:cxn ang="0">
                  <a:pos x="164" y="174"/>
                </a:cxn>
                <a:cxn ang="0">
                  <a:pos x="183" y="146"/>
                </a:cxn>
                <a:cxn ang="0">
                  <a:pos x="203" y="120"/>
                </a:cxn>
                <a:cxn ang="0">
                  <a:pos x="224" y="94"/>
                </a:cxn>
                <a:cxn ang="0">
                  <a:pos x="224" y="94"/>
                </a:cxn>
                <a:cxn ang="0">
                  <a:pos x="243" y="72"/>
                </a:cxn>
                <a:cxn ang="0">
                  <a:pos x="263" y="51"/>
                </a:cxn>
                <a:cxn ang="0">
                  <a:pos x="263" y="51"/>
                </a:cxn>
                <a:cxn ang="0">
                  <a:pos x="283" y="29"/>
                </a:cxn>
                <a:cxn ang="0">
                  <a:pos x="293" y="18"/>
                </a:cxn>
                <a:cxn ang="0">
                  <a:pos x="300" y="14"/>
                </a:cxn>
                <a:cxn ang="0">
                  <a:pos x="306" y="10"/>
                </a:cxn>
                <a:cxn ang="0">
                  <a:pos x="306" y="10"/>
                </a:cxn>
                <a:cxn ang="0">
                  <a:pos x="307" y="9"/>
                </a:cxn>
                <a:cxn ang="0">
                  <a:pos x="309" y="8"/>
                </a:cxn>
                <a:cxn ang="0">
                  <a:pos x="309" y="5"/>
                </a:cxn>
                <a:cxn ang="0">
                  <a:pos x="307" y="4"/>
                </a:cxn>
                <a:cxn ang="0">
                  <a:pos x="305" y="1"/>
                </a:cxn>
                <a:cxn ang="0">
                  <a:pos x="302" y="0"/>
                </a:cxn>
                <a:cxn ang="0">
                  <a:pos x="300" y="1"/>
                </a:cxn>
                <a:cxn ang="0">
                  <a:pos x="300" y="1"/>
                </a:cxn>
              </a:cxnLst>
              <a:rect l="0" t="0" r="r" b="b"/>
              <a:pathLst>
                <a:path w="309" h="392">
                  <a:moveTo>
                    <a:pt x="300" y="1"/>
                  </a:moveTo>
                  <a:lnTo>
                    <a:pt x="300" y="1"/>
                  </a:lnTo>
                  <a:lnTo>
                    <a:pt x="289" y="6"/>
                  </a:lnTo>
                  <a:lnTo>
                    <a:pt x="280" y="14"/>
                  </a:lnTo>
                  <a:lnTo>
                    <a:pt x="271" y="23"/>
                  </a:lnTo>
                  <a:lnTo>
                    <a:pt x="262" y="33"/>
                  </a:lnTo>
                  <a:lnTo>
                    <a:pt x="245" y="52"/>
                  </a:lnTo>
                  <a:lnTo>
                    <a:pt x="229" y="72"/>
                  </a:lnTo>
                  <a:lnTo>
                    <a:pt x="229" y="72"/>
                  </a:lnTo>
                  <a:lnTo>
                    <a:pt x="208" y="95"/>
                  </a:lnTo>
                  <a:lnTo>
                    <a:pt x="188" y="119"/>
                  </a:lnTo>
                  <a:lnTo>
                    <a:pt x="170" y="145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13" y="230"/>
                  </a:lnTo>
                  <a:lnTo>
                    <a:pt x="92" y="260"/>
                  </a:lnTo>
                  <a:lnTo>
                    <a:pt x="69" y="289"/>
                  </a:lnTo>
                  <a:lnTo>
                    <a:pt x="69" y="289"/>
                  </a:lnTo>
                  <a:lnTo>
                    <a:pt x="52" y="312"/>
                  </a:lnTo>
                  <a:lnTo>
                    <a:pt x="35" y="336"/>
                  </a:lnTo>
                  <a:lnTo>
                    <a:pt x="1" y="383"/>
                  </a:lnTo>
                  <a:lnTo>
                    <a:pt x="1" y="383"/>
                  </a:lnTo>
                  <a:lnTo>
                    <a:pt x="0" y="386"/>
                  </a:lnTo>
                  <a:lnTo>
                    <a:pt x="0" y="388"/>
                  </a:lnTo>
                  <a:lnTo>
                    <a:pt x="1" y="390"/>
                  </a:lnTo>
                  <a:lnTo>
                    <a:pt x="3" y="391"/>
                  </a:lnTo>
                  <a:lnTo>
                    <a:pt x="7" y="392"/>
                  </a:lnTo>
                  <a:lnTo>
                    <a:pt x="9" y="391"/>
                  </a:lnTo>
                  <a:lnTo>
                    <a:pt x="10" y="390"/>
                  </a:lnTo>
                  <a:lnTo>
                    <a:pt x="10" y="390"/>
                  </a:lnTo>
                  <a:lnTo>
                    <a:pt x="44" y="343"/>
                  </a:lnTo>
                  <a:lnTo>
                    <a:pt x="60" y="320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113" y="251"/>
                  </a:lnTo>
                  <a:lnTo>
                    <a:pt x="130" y="226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64" y="174"/>
                  </a:lnTo>
                  <a:lnTo>
                    <a:pt x="183" y="146"/>
                  </a:lnTo>
                  <a:lnTo>
                    <a:pt x="203" y="120"/>
                  </a:lnTo>
                  <a:lnTo>
                    <a:pt x="224" y="94"/>
                  </a:lnTo>
                  <a:lnTo>
                    <a:pt x="224" y="94"/>
                  </a:lnTo>
                  <a:lnTo>
                    <a:pt x="243" y="72"/>
                  </a:lnTo>
                  <a:lnTo>
                    <a:pt x="263" y="51"/>
                  </a:lnTo>
                  <a:lnTo>
                    <a:pt x="263" y="51"/>
                  </a:lnTo>
                  <a:lnTo>
                    <a:pt x="283" y="29"/>
                  </a:lnTo>
                  <a:lnTo>
                    <a:pt x="293" y="18"/>
                  </a:lnTo>
                  <a:lnTo>
                    <a:pt x="300" y="14"/>
                  </a:lnTo>
                  <a:lnTo>
                    <a:pt x="306" y="10"/>
                  </a:lnTo>
                  <a:lnTo>
                    <a:pt x="306" y="10"/>
                  </a:lnTo>
                  <a:lnTo>
                    <a:pt x="307" y="9"/>
                  </a:lnTo>
                  <a:lnTo>
                    <a:pt x="309" y="8"/>
                  </a:lnTo>
                  <a:lnTo>
                    <a:pt x="309" y="5"/>
                  </a:lnTo>
                  <a:lnTo>
                    <a:pt x="307" y="4"/>
                  </a:lnTo>
                  <a:lnTo>
                    <a:pt x="305" y="1"/>
                  </a:lnTo>
                  <a:lnTo>
                    <a:pt x="302" y="0"/>
                  </a:lnTo>
                  <a:lnTo>
                    <a:pt x="300" y="1"/>
                  </a:lnTo>
                  <a:lnTo>
                    <a:pt x="30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0" name="Freeform 525"/>
            <p:cNvSpPr>
              <a:spLocks/>
            </p:cNvSpPr>
            <p:nvPr/>
          </p:nvSpPr>
          <p:spPr bwMode="auto">
            <a:xfrm>
              <a:off x="2217738" y="2063750"/>
              <a:ext cx="133350" cy="182563"/>
            </a:xfrm>
            <a:custGeom>
              <a:avLst/>
              <a:gdLst/>
              <a:ahLst/>
              <a:cxnLst>
                <a:cxn ang="0">
                  <a:pos x="325" y="3"/>
                </a:cxn>
                <a:cxn ang="0">
                  <a:pos x="251" y="78"/>
                </a:cxn>
                <a:cxn ang="0">
                  <a:pos x="229" y="105"/>
                </a:cxn>
                <a:cxn ang="0">
                  <a:pos x="192" y="158"/>
                </a:cxn>
                <a:cxn ang="0">
                  <a:pos x="160" y="213"/>
                </a:cxn>
                <a:cxn ang="0">
                  <a:pos x="139" y="243"/>
                </a:cxn>
                <a:cxn ang="0">
                  <a:pos x="92" y="301"/>
                </a:cxn>
                <a:cxn ang="0">
                  <a:pos x="71" y="331"/>
                </a:cxn>
                <a:cxn ang="0">
                  <a:pos x="55" y="362"/>
                </a:cxn>
                <a:cxn ang="0">
                  <a:pos x="37" y="391"/>
                </a:cxn>
                <a:cxn ang="0">
                  <a:pos x="29" y="405"/>
                </a:cxn>
                <a:cxn ang="0">
                  <a:pos x="17" y="429"/>
                </a:cxn>
                <a:cxn ang="0">
                  <a:pos x="8" y="442"/>
                </a:cxn>
                <a:cxn ang="0">
                  <a:pos x="3" y="446"/>
                </a:cxn>
                <a:cxn ang="0">
                  <a:pos x="0" y="450"/>
                </a:cxn>
                <a:cxn ang="0">
                  <a:pos x="4" y="456"/>
                </a:cxn>
                <a:cxn ang="0">
                  <a:pos x="8" y="456"/>
                </a:cxn>
                <a:cxn ang="0">
                  <a:pos x="13" y="452"/>
                </a:cxn>
                <a:cxn ang="0">
                  <a:pos x="25" y="435"/>
                </a:cxn>
                <a:cxn ang="0">
                  <a:pos x="41" y="408"/>
                </a:cxn>
                <a:cxn ang="0">
                  <a:pos x="56" y="382"/>
                </a:cxn>
                <a:cxn ang="0">
                  <a:pos x="88" y="330"/>
                </a:cxn>
                <a:cxn ang="0">
                  <a:pos x="100" y="313"/>
                </a:cxn>
                <a:cxn ang="0">
                  <a:pos x="137" y="268"/>
                </a:cxn>
                <a:cxn ang="0">
                  <a:pos x="149" y="252"/>
                </a:cxn>
                <a:cxn ang="0">
                  <a:pos x="187" y="190"/>
                </a:cxn>
                <a:cxn ang="0">
                  <a:pos x="226" y="128"/>
                </a:cxn>
                <a:cxn ang="0">
                  <a:pos x="238" y="111"/>
                </a:cxn>
                <a:cxn ang="0">
                  <a:pos x="276" y="67"/>
                </a:cxn>
                <a:cxn ang="0">
                  <a:pos x="332" y="10"/>
                </a:cxn>
                <a:cxn ang="0">
                  <a:pos x="334" y="8"/>
                </a:cxn>
                <a:cxn ang="0">
                  <a:pos x="332" y="3"/>
                </a:cxn>
                <a:cxn ang="0">
                  <a:pos x="327" y="1"/>
                </a:cxn>
                <a:cxn ang="0">
                  <a:pos x="325" y="3"/>
                </a:cxn>
              </a:cxnLst>
              <a:rect l="0" t="0" r="r" b="b"/>
              <a:pathLst>
                <a:path w="334" h="458">
                  <a:moveTo>
                    <a:pt x="325" y="3"/>
                  </a:moveTo>
                  <a:lnTo>
                    <a:pt x="325" y="3"/>
                  </a:lnTo>
                  <a:lnTo>
                    <a:pt x="275" y="52"/>
                  </a:lnTo>
                  <a:lnTo>
                    <a:pt x="251" y="78"/>
                  </a:lnTo>
                  <a:lnTo>
                    <a:pt x="229" y="105"/>
                  </a:lnTo>
                  <a:lnTo>
                    <a:pt x="229" y="105"/>
                  </a:lnTo>
                  <a:lnTo>
                    <a:pt x="209" y="131"/>
                  </a:lnTo>
                  <a:lnTo>
                    <a:pt x="192" y="158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51" y="229"/>
                  </a:lnTo>
                  <a:lnTo>
                    <a:pt x="139" y="243"/>
                  </a:lnTo>
                  <a:lnTo>
                    <a:pt x="115" y="272"/>
                  </a:lnTo>
                  <a:lnTo>
                    <a:pt x="92" y="301"/>
                  </a:lnTo>
                  <a:lnTo>
                    <a:pt x="81" y="316"/>
                  </a:lnTo>
                  <a:lnTo>
                    <a:pt x="71" y="331"/>
                  </a:lnTo>
                  <a:lnTo>
                    <a:pt x="71" y="331"/>
                  </a:lnTo>
                  <a:lnTo>
                    <a:pt x="55" y="362"/>
                  </a:lnTo>
                  <a:lnTo>
                    <a:pt x="46" y="377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29" y="405"/>
                  </a:lnTo>
                  <a:lnTo>
                    <a:pt x="21" y="421"/>
                  </a:lnTo>
                  <a:lnTo>
                    <a:pt x="17" y="429"/>
                  </a:lnTo>
                  <a:lnTo>
                    <a:pt x="13" y="435"/>
                  </a:lnTo>
                  <a:lnTo>
                    <a:pt x="8" y="442"/>
                  </a:lnTo>
                  <a:lnTo>
                    <a:pt x="3" y="446"/>
                  </a:lnTo>
                  <a:lnTo>
                    <a:pt x="3" y="446"/>
                  </a:lnTo>
                  <a:lnTo>
                    <a:pt x="0" y="449"/>
                  </a:lnTo>
                  <a:lnTo>
                    <a:pt x="0" y="450"/>
                  </a:lnTo>
                  <a:lnTo>
                    <a:pt x="0" y="454"/>
                  </a:lnTo>
                  <a:lnTo>
                    <a:pt x="4" y="456"/>
                  </a:lnTo>
                  <a:lnTo>
                    <a:pt x="5" y="458"/>
                  </a:lnTo>
                  <a:lnTo>
                    <a:pt x="8" y="456"/>
                  </a:lnTo>
                  <a:lnTo>
                    <a:pt x="8" y="456"/>
                  </a:lnTo>
                  <a:lnTo>
                    <a:pt x="13" y="452"/>
                  </a:lnTo>
                  <a:lnTo>
                    <a:pt x="18" y="447"/>
                  </a:lnTo>
                  <a:lnTo>
                    <a:pt x="25" y="435"/>
                  </a:lnTo>
                  <a:lnTo>
                    <a:pt x="25" y="435"/>
                  </a:lnTo>
                  <a:lnTo>
                    <a:pt x="41" y="408"/>
                  </a:lnTo>
                  <a:lnTo>
                    <a:pt x="56" y="382"/>
                  </a:lnTo>
                  <a:lnTo>
                    <a:pt x="56" y="382"/>
                  </a:lnTo>
                  <a:lnTo>
                    <a:pt x="77" y="347"/>
                  </a:lnTo>
                  <a:lnTo>
                    <a:pt x="88" y="330"/>
                  </a:lnTo>
                  <a:lnTo>
                    <a:pt x="100" y="313"/>
                  </a:lnTo>
                  <a:lnTo>
                    <a:pt x="100" y="313"/>
                  </a:lnTo>
                  <a:lnTo>
                    <a:pt x="124" y="282"/>
                  </a:lnTo>
                  <a:lnTo>
                    <a:pt x="137" y="268"/>
                  </a:lnTo>
                  <a:lnTo>
                    <a:pt x="149" y="252"/>
                  </a:lnTo>
                  <a:lnTo>
                    <a:pt x="149" y="252"/>
                  </a:lnTo>
                  <a:lnTo>
                    <a:pt x="169" y="221"/>
                  </a:lnTo>
                  <a:lnTo>
                    <a:pt x="187" y="190"/>
                  </a:lnTo>
                  <a:lnTo>
                    <a:pt x="207" y="158"/>
                  </a:lnTo>
                  <a:lnTo>
                    <a:pt x="226" y="128"/>
                  </a:lnTo>
                  <a:lnTo>
                    <a:pt x="226" y="128"/>
                  </a:lnTo>
                  <a:lnTo>
                    <a:pt x="238" y="111"/>
                  </a:lnTo>
                  <a:lnTo>
                    <a:pt x="250" y="95"/>
                  </a:lnTo>
                  <a:lnTo>
                    <a:pt x="276" y="67"/>
                  </a:lnTo>
                  <a:lnTo>
                    <a:pt x="305" y="38"/>
                  </a:lnTo>
                  <a:lnTo>
                    <a:pt x="332" y="10"/>
                  </a:lnTo>
                  <a:lnTo>
                    <a:pt x="332" y="10"/>
                  </a:lnTo>
                  <a:lnTo>
                    <a:pt x="334" y="8"/>
                  </a:lnTo>
                  <a:lnTo>
                    <a:pt x="334" y="7"/>
                  </a:lnTo>
                  <a:lnTo>
                    <a:pt x="332" y="3"/>
                  </a:lnTo>
                  <a:lnTo>
                    <a:pt x="328" y="0"/>
                  </a:lnTo>
                  <a:lnTo>
                    <a:pt x="327" y="1"/>
                  </a:lnTo>
                  <a:lnTo>
                    <a:pt x="325" y="3"/>
                  </a:lnTo>
                  <a:lnTo>
                    <a:pt x="32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1" name="Freeform 526"/>
            <p:cNvSpPr>
              <a:spLocks/>
            </p:cNvSpPr>
            <p:nvPr/>
          </p:nvSpPr>
          <p:spPr bwMode="auto">
            <a:xfrm>
              <a:off x="2266951" y="2062163"/>
              <a:ext cx="141288" cy="188913"/>
            </a:xfrm>
            <a:custGeom>
              <a:avLst/>
              <a:gdLst/>
              <a:ahLst/>
              <a:cxnLst>
                <a:cxn ang="0">
                  <a:pos x="348" y="2"/>
                </a:cxn>
                <a:cxn ang="0">
                  <a:pos x="348" y="2"/>
                </a:cxn>
                <a:cxn ang="0">
                  <a:pos x="297" y="53"/>
                </a:cxn>
                <a:cxn ang="0">
                  <a:pos x="250" y="106"/>
                </a:cxn>
                <a:cxn ang="0">
                  <a:pos x="203" y="161"/>
                </a:cxn>
                <a:cxn ang="0">
                  <a:pos x="180" y="190"/>
                </a:cxn>
                <a:cxn ang="0">
                  <a:pos x="159" y="219"/>
                </a:cxn>
                <a:cxn ang="0">
                  <a:pos x="159" y="219"/>
                </a:cxn>
                <a:cxn ang="0">
                  <a:pos x="137" y="250"/>
                </a:cxn>
                <a:cxn ang="0">
                  <a:pos x="116" y="282"/>
                </a:cxn>
                <a:cxn ang="0">
                  <a:pos x="76" y="344"/>
                </a:cxn>
                <a:cxn ang="0">
                  <a:pos x="76" y="344"/>
                </a:cxn>
                <a:cxn ang="0">
                  <a:pos x="56" y="377"/>
                </a:cxn>
                <a:cxn ang="0">
                  <a:pos x="38" y="410"/>
                </a:cxn>
                <a:cxn ang="0">
                  <a:pos x="38" y="410"/>
                </a:cxn>
                <a:cxn ang="0">
                  <a:pos x="30" y="425"/>
                </a:cxn>
                <a:cxn ang="0">
                  <a:pos x="23" y="441"/>
                </a:cxn>
                <a:cxn ang="0">
                  <a:pos x="19" y="449"/>
                </a:cxn>
                <a:cxn ang="0">
                  <a:pos x="14" y="456"/>
                </a:cxn>
                <a:cxn ang="0">
                  <a:pos x="9" y="462"/>
                </a:cxn>
                <a:cxn ang="0">
                  <a:pos x="2" y="469"/>
                </a:cxn>
                <a:cxn ang="0">
                  <a:pos x="2" y="469"/>
                </a:cxn>
                <a:cxn ang="0">
                  <a:pos x="0" y="471"/>
                </a:cxn>
                <a:cxn ang="0">
                  <a:pos x="0" y="473"/>
                </a:cxn>
                <a:cxn ang="0">
                  <a:pos x="1" y="476"/>
                </a:cxn>
                <a:cxn ang="0">
                  <a:pos x="2" y="479"/>
                </a:cxn>
                <a:cxn ang="0">
                  <a:pos x="4" y="479"/>
                </a:cxn>
                <a:cxn ang="0">
                  <a:pos x="5" y="479"/>
                </a:cxn>
                <a:cxn ang="0">
                  <a:pos x="8" y="479"/>
                </a:cxn>
                <a:cxn ang="0">
                  <a:pos x="8" y="479"/>
                </a:cxn>
                <a:cxn ang="0">
                  <a:pos x="18" y="470"/>
                </a:cxn>
                <a:cxn ang="0">
                  <a:pos x="26" y="459"/>
                </a:cxn>
                <a:cxn ang="0">
                  <a:pos x="34" y="448"/>
                </a:cxn>
                <a:cxn ang="0">
                  <a:pos x="40" y="436"/>
                </a:cxn>
                <a:cxn ang="0">
                  <a:pos x="51" y="412"/>
                </a:cxn>
                <a:cxn ang="0">
                  <a:pos x="64" y="388"/>
                </a:cxn>
                <a:cxn ang="0">
                  <a:pos x="64" y="388"/>
                </a:cxn>
                <a:cxn ang="0">
                  <a:pos x="83" y="352"/>
                </a:cxn>
                <a:cxn ang="0">
                  <a:pos x="106" y="318"/>
                </a:cxn>
                <a:cxn ang="0">
                  <a:pos x="150" y="250"/>
                </a:cxn>
                <a:cxn ang="0">
                  <a:pos x="150" y="250"/>
                </a:cxn>
                <a:cxn ang="0">
                  <a:pos x="174" y="218"/>
                </a:cxn>
                <a:cxn ang="0">
                  <a:pos x="197" y="186"/>
                </a:cxn>
                <a:cxn ang="0">
                  <a:pos x="222" y="156"/>
                </a:cxn>
                <a:cxn ang="0">
                  <a:pos x="247" y="125"/>
                </a:cxn>
                <a:cxn ang="0">
                  <a:pos x="273" y="96"/>
                </a:cxn>
                <a:cxn ang="0">
                  <a:pos x="301" y="66"/>
                </a:cxn>
                <a:cxn ang="0">
                  <a:pos x="356" y="10"/>
                </a:cxn>
                <a:cxn ang="0">
                  <a:pos x="356" y="10"/>
                </a:cxn>
                <a:cxn ang="0">
                  <a:pos x="357" y="7"/>
                </a:cxn>
                <a:cxn ang="0">
                  <a:pos x="357" y="6"/>
                </a:cxn>
                <a:cxn ang="0">
                  <a:pos x="356" y="2"/>
                </a:cxn>
                <a:cxn ang="0">
                  <a:pos x="352" y="0"/>
                </a:cxn>
                <a:cxn ang="0">
                  <a:pos x="349" y="0"/>
                </a:cxn>
                <a:cxn ang="0">
                  <a:pos x="348" y="2"/>
                </a:cxn>
                <a:cxn ang="0">
                  <a:pos x="348" y="2"/>
                </a:cxn>
              </a:cxnLst>
              <a:rect l="0" t="0" r="r" b="b"/>
              <a:pathLst>
                <a:path w="357" h="479">
                  <a:moveTo>
                    <a:pt x="348" y="2"/>
                  </a:moveTo>
                  <a:lnTo>
                    <a:pt x="348" y="2"/>
                  </a:lnTo>
                  <a:lnTo>
                    <a:pt x="297" y="53"/>
                  </a:lnTo>
                  <a:lnTo>
                    <a:pt x="250" y="106"/>
                  </a:lnTo>
                  <a:lnTo>
                    <a:pt x="203" y="161"/>
                  </a:lnTo>
                  <a:lnTo>
                    <a:pt x="180" y="190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37" y="250"/>
                  </a:lnTo>
                  <a:lnTo>
                    <a:pt x="116" y="282"/>
                  </a:lnTo>
                  <a:lnTo>
                    <a:pt x="76" y="344"/>
                  </a:lnTo>
                  <a:lnTo>
                    <a:pt x="76" y="344"/>
                  </a:lnTo>
                  <a:lnTo>
                    <a:pt x="56" y="377"/>
                  </a:lnTo>
                  <a:lnTo>
                    <a:pt x="38" y="410"/>
                  </a:lnTo>
                  <a:lnTo>
                    <a:pt x="38" y="410"/>
                  </a:lnTo>
                  <a:lnTo>
                    <a:pt x="30" y="425"/>
                  </a:lnTo>
                  <a:lnTo>
                    <a:pt x="23" y="441"/>
                  </a:lnTo>
                  <a:lnTo>
                    <a:pt x="19" y="449"/>
                  </a:lnTo>
                  <a:lnTo>
                    <a:pt x="14" y="456"/>
                  </a:lnTo>
                  <a:lnTo>
                    <a:pt x="9" y="462"/>
                  </a:lnTo>
                  <a:lnTo>
                    <a:pt x="2" y="469"/>
                  </a:lnTo>
                  <a:lnTo>
                    <a:pt x="2" y="469"/>
                  </a:lnTo>
                  <a:lnTo>
                    <a:pt x="0" y="471"/>
                  </a:lnTo>
                  <a:lnTo>
                    <a:pt x="0" y="473"/>
                  </a:lnTo>
                  <a:lnTo>
                    <a:pt x="1" y="476"/>
                  </a:lnTo>
                  <a:lnTo>
                    <a:pt x="2" y="479"/>
                  </a:lnTo>
                  <a:lnTo>
                    <a:pt x="4" y="479"/>
                  </a:lnTo>
                  <a:lnTo>
                    <a:pt x="5" y="479"/>
                  </a:lnTo>
                  <a:lnTo>
                    <a:pt x="8" y="479"/>
                  </a:lnTo>
                  <a:lnTo>
                    <a:pt x="8" y="479"/>
                  </a:lnTo>
                  <a:lnTo>
                    <a:pt x="18" y="470"/>
                  </a:lnTo>
                  <a:lnTo>
                    <a:pt x="26" y="459"/>
                  </a:lnTo>
                  <a:lnTo>
                    <a:pt x="34" y="448"/>
                  </a:lnTo>
                  <a:lnTo>
                    <a:pt x="40" y="436"/>
                  </a:lnTo>
                  <a:lnTo>
                    <a:pt x="51" y="412"/>
                  </a:lnTo>
                  <a:lnTo>
                    <a:pt x="64" y="388"/>
                  </a:lnTo>
                  <a:lnTo>
                    <a:pt x="64" y="388"/>
                  </a:lnTo>
                  <a:lnTo>
                    <a:pt x="83" y="352"/>
                  </a:lnTo>
                  <a:lnTo>
                    <a:pt x="106" y="318"/>
                  </a:lnTo>
                  <a:lnTo>
                    <a:pt x="150" y="250"/>
                  </a:lnTo>
                  <a:lnTo>
                    <a:pt x="150" y="250"/>
                  </a:lnTo>
                  <a:lnTo>
                    <a:pt x="174" y="218"/>
                  </a:lnTo>
                  <a:lnTo>
                    <a:pt x="197" y="186"/>
                  </a:lnTo>
                  <a:lnTo>
                    <a:pt x="222" y="156"/>
                  </a:lnTo>
                  <a:lnTo>
                    <a:pt x="247" y="125"/>
                  </a:lnTo>
                  <a:lnTo>
                    <a:pt x="273" y="96"/>
                  </a:lnTo>
                  <a:lnTo>
                    <a:pt x="301" y="66"/>
                  </a:lnTo>
                  <a:lnTo>
                    <a:pt x="356" y="10"/>
                  </a:lnTo>
                  <a:lnTo>
                    <a:pt x="356" y="10"/>
                  </a:lnTo>
                  <a:lnTo>
                    <a:pt x="357" y="7"/>
                  </a:lnTo>
                  <a:lnTo>
                    <a:pt x="357" y="6"/>
                  </a:lnTo>
                  <a:lnTo>
                    <a:pt x="356" y="2"/>
                  </a:lnTo>
                  <a:lnTo>
                    <a:pt x="352" y="0"/>
                  </a:lnTo>
                  <a:lnTo>
                    <a:pt x="349" y="0"/>
                  </a:lnTo>
                  <a:lnTo>
                    <a:pt x="348" y="2"/>
                  </a:lnTo>
                  <a:lnTo>
                    <a:pt x="3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2" name="Freeform 527"/>
            <p:cNvSpPr>
              <a:spLocks/>
            </p:cNvSpPr>
            <p:nvPr/>
          </p:nvSpPr>
          <p:spPr bwMode="auto">
            <a:xfrm>
              <a:off x="2327276" y="2062163"/>
              <a:ext cx="134938" cy="182563"/>
            </a:xfrm>
            <a:custGeom>
              <a:avLst/>
              <a:gdLst/>
              <a:ahLst/>
              <a:cxnLst>
                <a:cxn ang="0">
                  <a:pos x="332" y="3"/>
                </a:cxn>
                <a:cxn ang="0">
                  <a:pos x="332" y="3"/>
                </a:cxn>
                <a:cxn ang="0">
                  <a:pos x="321" y="16"/>
                </a:cxn>
                <a:cxn ang="0">
                  <a:pos x="310" y="29"/>
                </a:cxn>
                <a:cxn ang="0">
                  <a:pos x="298" y="42"/>
                </a:cxn>
                <a:cxn ang="0">
                  <a:pos x="286" y="55"/>
                </a:cxn>
                <a:cxn ang="0">
                  <a:pos x="286" y="55"/>
                </a:cxn>
                <a:cxn ang="0">
                  <a:pos x="261" y="87"/>
                </a:cxn>
                <a:cxn ang="0">
                  <a:pos x="236" y="118"/>
                </a:cxn>
                <a:cxn ang="0">
                  <a:pos x="236" y="118"/>
                </a:cxn>
                <a:cxn ang="0">
                  <a:pos x="176" y="190"/>
                </a:cxn>
                <a:cxn ang="0">
                  <a:pos x="117" y="262"/>
                </a:cxn>
                <a:cxn ang="0">
                  <a:pos x="117" y="262"/>
                </a:cxn>
                <a:cxn ang="0">
                  <a:pos x="94" y="293"/>
                </a:cxn>
                <a:cxn ang="0">
                  <a:pos x="71" y="326"/>
                </a:cxn>
                <a:cxn ang="0">
                  <a:pos x="52" y="360"/>
                </a:cxn>
                <a:cxn ang="0">
                  <a:pos x="32" y="394"/>
                </a:cxn>
                <a:cxn ang="0">
                  <a:pos x="32" y="394"/>
                </a:cxn>
                <a:cxn ang="0">
                  <a:pos x="18" y="420"/>
                </a:cxn>
                <a:cxn ang="0">
                  <a:pos x="5" y="446"/>
                </a:cxn>
                <a:cxn ang="0">
                  <a:pos x="5" y="446"/>
                </a:cxn>
                <a:cxn ang="0">
                  <a:pos x="0" y="461"/>
                </a:cxn>
                <a:cxn ang="0">
                  <a:pos x="0" y="461"/>
                </a:cxn>
                <a:cxn ang="0">
                  <a:pos x="13" y="461"/>
                </a:cxn>
                <a:cxn ang="0">
                  <a:pos x="13" y="461"/>
                </a:cxn>
                <a:cxn ang="0">
                  <a:pos x="17" y="450"/>
                </a:cxn>
                <a:cxn ang="0">
                  <a:pos x="17" y="450"/>
                </a:cxn>
                <a:cxn ang="0">
                  <a:pos x="26" y="429"/>
                </a:cxn>
                <a:cxn ang="0">
                  <a:pos x="35" y="410"/>
                </a:cxn>
                <a:cxn ang="0">
                  <a:pos x="57" y="371"/>
                </a:cxn>
                <a:cxn ang="0">
                  <a:pos x="82" y="331"/>
                </a:cxn>
                <a:cxn ang="0">
                  <a:pos x="107" y="295"/>
                </a:cxn>
                <a:cxn ang="0">
                  <a:pos x="107" y="295"/>
                </a:cxn>
                <a:cxn ang="0">
                  <a:pos x="122" y="274"/>
                </a:cxn>
                <a:cxn ang="0">
                  <a:pos x="137" y="253"/>
                </a:cxn>
                <a:cxn ang="0">
                  <a:pos x="170" y="214"/>
                </a:cxn>
                <a:cxn ang="0">
                  <a:pos x="238" y="135"/>
                </a:cxn>
                <a:cxn ang="0">
                  <a:pos x="238" y="135"/>
                </a:cxn>
                <a:cxn ang="0">
                  <a:pos x="264" y="102"/>
                </a:cxn>
                <a:cxn ang="0">
                  <a:pos x="290" y="70"/>
                </a:cxn>
                <a:cxn ang="0">
                  <a:pos x="290" y="70"/>
                </a:cxn>
                <a:cxn ang="0">
                  <a:pos x="303" y="54"/>
                </a:cxn>
                <a:cxn ang="0">
                  <a:pos x="316" y="40"/>
                </a:cxn>
                <a:cxn ang="0">
                  <a:pos x="329" y="24"/>
                </a:cxn>
                <a:cxn ang="0">
                  <a:pos x="341" y="8"/>
                </a:cxn>
                <a:cxn ang="0">
                  <a:pos x="341" y="8"/>
                </a:cxn>
                <a:cxn ang="0">
                  <a:pos x="342" y="6"/>
                </a:cxn>
                <a:cxn ang="0">
                  <a:pos x="342" y="4"/>
                </a:cxn>
                <a:cxn ang="0">
                  <a:pos x="341" y="2"/>
                </a:cxn>
                <a:cxn ang="0">
                  <a:pos x="340" y="0"/>
                </a:cxn>
                <a:cxn ang="0">
                  <a:pos x="336" y="0"/>
                </a:cxn>
                <a:cxn ang="0">
                  <a:pos x="333" y="0"/>
                </a:cxn>
                <a:cxn ang="0">
                  <a:pos x="332" y="3"/>
                </a:cxn>
                <a:cxn ang="0">
                  <a:pos x="332" y="3"/>
                </a:cxn>
              </a:cxnLst>
              <a:rect l="0" t="0" r="r" b="b"/>
              <a:pathLst>
                <a:path w="342" h="461">
                  <a:moveTo>
                    <a:pt x="332" y="3"/>
                  </a:moveTo>
                  <a:lnTo>
                    <a:pt x="332" y="3"/>
                  </a:lnTo>
                  <a:lnTo>
                    <a:pt x="321" y="16"/>
                  </a:lnTo>
                  <a:lnTo>
                    <a:pt x="310" y="29"/>
                  </a:lnTo>
                  <a:lnTo>
                    <a:pt x="298" y="42"/>
                  </a:lnTo>
                  <a:lnTo>
                    <a:pt x="286" y="55"/>
                  </a:lnTo>
                  <a:lnTo>
                    <a:pt x="286" y="55"/>
                  </a:lnTo>
                  <a:lnTo>
                    <a:pt x="261" y="87"/>
                  </a:lnTo>
                  <a:lnTo>
                    <a:pt x="236" y="118"/>
                  </a:lnTo>
                  <a:lnTo>
                    <a:pt x="236" y="118"/>
                  </a:lnTo>
                  <a:lnTo>
                    <a:pt x="176" y="190"/>
                  </a:lnTo>
                  <a:lnTo>
                    <a:pt x="117" y="262"/>
                  </a:lnTo>
                  <a:lnTo>
                    <a:pt x="117" y="262"/>
                  </a:lnTo>
                  <a:lnTo>
                    <a:pt x="94" y="293"/>
                  </a:lnTo>
                  <a:lnTo>
                    <a:pt x="71" y="326"/>
                  </a:lnTo>
                  <a:lnTo>
                    <a:pt x="52" y="360"/>
                  </a:lnTo>
                  <a:lnTo>
                    <a:pt x="32" y="394"/>
                  </a:lnTo>
                  <a:lnTo>
                    <a:pt x="32" y="394"/>
                  </a:lnTo>
                  <a:lnTo>
                    <a:pt x="18" y="420"/>
                  </a:lnTo>
                  <a:lnTo>
                    <a:pt x="5" y="446"/>
                  </a:lnTo>
                  <a:lnTo>
                    <a:pt x="5" y="446"/>
                  </a:lnTo>
                  <a:lnTo>
                    <a:pt x="0" y="461"/>
                  </a:lnTo>
                  <a:lnTo>
                    <a:pt x="0" y="461"/>
                  </a:lnTo>
                  <a:lnTo>
                    <a:pt x="13" y="461"/>
                  </a:lnTo>
                  <a:lnTo>
                    <a:pt x="13" y="461"/>
                  </a:lnTo>
                  <a:lnTo>
                    <a:pt x="17" y="450"/>
                  </a:lnTo>
                  <a:lnTo>
                    <a:pt x="17" y="450"/>
                  </a:lnTo>
                  <a:lnTo>
                    <a:pt x="26" y="429"/>
                  </a:lnTo>
                  <a:lnTo>
                    <a:pt x="35" y="410"/>
                  </a:lnTo>
                  <a:lnTo>
                    <a:pt x="57" y="371"/>
                  </a:lnTo>
                  <a:lnTo>
                    <a:pt x="82" y="331"/>
                  </a:lnTo>
                  <a:lnTo>
                    <a:pt x="107" y="295"/>
                  </a:lnTo>
                  <a:lnTo>
                    <a:pt x="107" y="295"/>
                  </a:lnTo>
                  <a:lnTo>
                    <a:pt x="122" y="274"/>
                  </a:lnTo>
                  <a:lnTo>
                    <a:pt x="137" y="253"/>
                  </a:lnTo>
                  <a:lnTo>
                    <a:pt x="170" y="214"/>
                  </a:lnTo>
                  <a:lnTo>
                    <a:pt x="238" y="135"/>
                  </a:lnTo>
                  <a:lnTo>
                    <a:pt x="238" y="135"/>
                  </a:lnTo>
                  <a:lnTo>
                    <a:pt x="264" y="102"/>
                  </a:lnTo>
                  <a:lnTo>
                    <a:pt x="290" y="70"/>
                  </a:lnTo>
                  <a:lnTo>
                    <a:pt x="290" y="70"/>
                  </a:lnTo>
                  <a:lnTo>
                    <a:pt x="303" y="54"/>
                  </a:lnTo>
                  <a:lnTo>
                    <a:pt x="316" y="40"/>
                  </a:lnTo>
                  <a:lnTo>
                    <a:pt x="329" y="24"/>
                  </a:lnTo>
                  <a:lnTo>
                    <a:pt x="341" y="8"/>
                  </a:lnTo>
                  <a:lnTo>
                    <a:pt x="341" y="8"/>
                  </a:lnTo>
                  <a:lnTo>
                    <a:pt x="342" y="6"/>
                  </a:lnTo>
                  <a:lnTo>
                    <a:pt x="342" y="4"/>
                  </a:lnTo>
                  <a:lnTo>
                    <a:pt x="341" y="2"/>
                  </a:lnTo>
                  <a:lnTo>
                    <a:pt x="340" y="0"/>
                  </a:lnTo>
                  <a:lnTo>
                    <a:pt x="336" y="0"/>
                  </a:lnTo>
                  <a:lnTo>
                    <a:pt x="333" y="0"/>
                  </a:lnTo>
                  <a:lnTo>
                    <a:pt x="332" y="3"/>
                  </a:lnTo>
                  <a:lnTo>
                    <a:pt x="3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3" name="Freeform 528"/>
            <p:cNvSpPr>
              <a:spLocks/>
            </p:cNvSpPr>
            <p:nvPr/>
          </p:nvSpPr>
          <p:spPr bwMode="auto">
            <a:xfrm>
              <a:off x="2390776" y="2068513"/>
              <a:ext cx="111125" cy="169863"/>
            </a:xfrm>
            <a:custGeom>
              <a:avLst/>
              <a:gdLst/>
              <a:ahLst/>
              <a:cxnLst>
                <a:cxn ang="0">
                  <a:pos x="271" y="2"/>
                </a:cxn>
                <a:cxn ang="0">
                  <a:pos x="271" y="2"/>
                </a:cxn>
                <a:cxn ang="0">
                  <a:pos x="236" y="59"/>
                </a:cxn>
                <a:cxn ang="0">
                  <a:pos x="200" y="115"/>
                </a:cxn>
                <a:cxn ang="0">
                  <a:pos x="165" y="172"/>
                </a:cxn>
                <a:cxn ang="0">
                  <a:pos x="130" y="229"/>
                </a:cxn>
                <a:cxn ang="0">
                  <a:pos x="130" y="229"/>
                </a:cxn>
                <a:cxn ang="0">
                  <a:pos x="113" y="252"/>
                </a:cxn>
                <a:cxn ang="0">
                  <a:pos x="96" y="274"/>
                </a:cxn>
                <a:cxn ang="0">
                  <a:pos x="59" y="320"/>
                </a:cxn>
                <a:cxn ang="0">
                  <a:pos x="42" y="344"/>
                </a:cxn>
                <a:cxn ang="0">
                  <a:pos x="26" y="367"/>
                </a:cxn>
                <a:cxn ang="0">
                  <a:pos x="12" y="392"/>
                </a:cxn>
                <a:cxn ang="0">
                  <a:pos x="0" y="418"/>
                </a:cxn>
                <a:cxn ang="0">
                  <a:pos x="0" y="418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3" y="425"/>
                </a:cxn>
                <a:cxn ang="0">
                  <a:pos x="4" y="426"/>
                </a:cxn>
                <a:cxn ang="0">
                  <a:pos x="8" y="425"/>
                </a:cxn>
                <a:cxn ang="0">
                  <a:pos x="11" y="423"/>
                </a:cxn>
                <a:cxn ang="0">
                  <a:pos x="12" y="422"/>
                </a:cxn>
                <a:cxn ang="0">
                  <a:pos x="12" y="422"/>
                </a:cxn>
                <a:cxn ang="0">
                  <a:pos x="17" y="408"/>
                </a:cxn>
                <a:cxn ang="0">
                  <a:pos x="24" y="395"/>
                </a:cxn>
                <a:cxn ang="0">
                  <a:pos x="38" y="369"/>
                </a:cxn>
                <a:cxn ang="0">
                  <a:pos x="55" y="344"/>
                </a:cxn>
                <a:cxn ang="0">
                  <a:pos x="72" y="320"/>
                </a:cxn>
                <a:cxn ang="0">
                  <a:pos x="110" y="273"/>
                </a:cxn>
                <a:cxn ang="0">
                  <a:pos x="128" y="250"/>
                </a:cxn>
                <a:cxn ang="0">
                  <a:pos x="145" y="225"/>
                </a:cxn>
                <a:cxn ang="0">
                  <a:pos x="145" y="225"/>
                </a:cxn>
                <a:cxn ang="0">
                  <a:pos x="179" y="171"/>
                </a:cxn>
                <a:cxn ang="0">
                  <a:pos x="213" y="116"/>
                </a:cxn>
                <a:cxn ang="0">
                  <a:pos x="246" y="63"/>
                </a:cxn>
                <a:cxn ang="0">
                  <a:pos x="281" y="9"/>
                </a:cxn>
                <a:cxn ang="0">
                  <a:pos x="281" y="9"/>
                </a:cxn>
                <a:cxn ang="0">
                  <a:pos x="283" y="6"/>
                </a:cxn>
                <a:cxn ang="0">
                  <a:pos x="281" y="4"/>
                </a:cxn>
                <a:cxn ang="0">
                  <a:pos x="281" y="2"/>
                </a:cxn>
                <a:cxn ang="0">
                  <a:pos x="279" y="1"/>
                </a:cxn>
                <a:cxn ang="0">
                  <a:pos x="275" y="0"/>
                </a:cxn>
                <a:cxn ang="0">
                  <a:pos x="273" y="1"/>
                </a:cxn>
                <a:cxn ang="0">
                  <a:pos x="271" y="2"/>
                </a:cxn>
                <a:cxn ang="0">
                  <a:pos x="271" y="2"/>
                </a:cxn>
              </a:cxnLst>
              <a:rect l="0" t="0" r="r" b="b"/>
              <a:pathLst>
                <a:path w="283" h="426">
                  <a:moveTo>
                    <a:pt x="271" y="2"/>
                  </a:moveTo>
                  <a:lnTo>
                    <a:pt x="271" y="2"/>
                  </a:lnTo>
                  <a:lnTo>
                    <a:pt x="236" y="59"/>
                  </a:lnTo>
                  <a:lnTo>
                    <a:pt x="200" y="115"/>
                  </a:lnTo>
                  <a:lnTo>
                    <a:pt x="165" y="172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13" y="252"/>
                  </a:lnTo>
                  <a:lnTo>
                    <a:pt x="96" y="274"/>
                  </a:lnTo>
                  <a:lnTo>
                    <a:pt x="59" y="320"/>
                  </a:lnTo>
                  <a:lnTo>
                    <a:pt x="42" y="344"/>
                  </a:lnTo>
                  <a:lnTo>
                    <a:pt x="26" y="367"/>
                  </a:lnTo>
                  <a:lnTo>
                    <a:pt x="12" y="392"/>
                  </a:lnTo>
                  <a:lnTo>
                    <a:pt x="0" y="418"/>
                  </a:lnTo>
                  <a:lnTo>
                    <a:pt x="0" y="418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3" y="425"/>
                  </a:lnTo>
                  <a:lnTo>
                    <a:pt x="4" y="426"/>
                  </a:lnTo>
                  <a:lnTo>
                    <a:pt x="8" y="425"/>
                  </a:lnTo>
                  <a:lnTo>
                    <a:pt x="11" y="423"/>
                  </a:lnTo>
                  <a:lnTo>
                    <a:pt x="12" y="422"/>
                  </a:lnTo>
                  <a:lnTo>
                    <a:pt x="12" y="422"/>
                  </a:lnTo>
                  <a:lnTo>
                    <a:pt x="17" y="408"/>
                  </a:lnTo>
                  <a:lnTo>
                    <a:pt x="24" y="395"/>
                  </a:lnTo>
                  <a:lnTo>
                    <a:pt x="38" y="369"/>
                  </a:lnTo>
                  <a:lnTo>
                    <a:pt x="55" y="344"/>
                  </a:lnTo>
                  <a:lnTo>
                    <a:pt x="72" y="320"/>
                  </a:lnTo>
                  <a:lnTo>
                    <a:pt x="110" y="273"/>
                  </a:lnTo>
                  <a:lnTo>
                    <a:pt x="128" y="250"/>
                  </a:lnTo>
                  <a:lnTo>
                    <a:pt x="145" y="225"/>
                  </a:lnTo>
                  <a:lnTo>
                    <a:pt x="145" y="225"/>
                  </a:lnTo>
                  <a:lnTo>
                    <a:pt x="179" y="171"/>
                  </a:lnTo>
                  <a:lnTo>
                    <a:pt x="213" y="116"/>
                  </a:lnTo>
                  <a:lnTo>
                    <a:pt x="246" y="63"/>
                  </a:lnTo>
                  <a:lnTo>
                    <a:pt x="281" y="9"/>
                  </a:lnTo>
                  <a:lnTo>
                    <a:pt x="281" y="9"/>
                  </a:lnTo>
                  <a:lnTo>
                    <a:pt x="283" y="6"/>
                  </a:lnTo>
                  <a:lnTo>
                    <a:pt x="281" y="4"/>
                  </a:lnTo>
                  <a:lnTo>
                    <a:pt x="281" y="2"/>
                  </a:lnTo>
                  <a:lnTo>
                    <a:pt x="279" y="1"/>
                  </a:lnTo>
                  <a:lnTo>
                    <a:pt x="275" y="0"/>
                  </a:lnTo>
                  <a:lnTo>
                    <a:pt x="273" y="1"/>
                  </a:lnTo>
                  <a:lnTo>
                    <a:pt x="271" y="2"/>
                  </a:lnTo>
                  <a:lnTo>
                    <a:pt x="2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4" name="Freeform 529"/>
            <p:cNvSpPr>
              <a:spLocks/>
            </p:cNvSpPr>
            <p:nvPr/>
          </p:nvSpPr>
          <p:spPr bwMode="auto">
            <a:xfrm>
              <a:off x="2517776" y="1982788"/>
              <a:ext cx="58738" cy="74613"/>
            </a:xfrm>
            <a:custGeom>
              <a:avLst/>
              <a:gdLst/>
              <a:ahLst/>
              <a:cxnLst>
                <a:cxn ang="0">
                  <a:pos x="138" y="1"/>
                </a:cxn>
                <a:cxn ang="0">
                  <a:pos x="138" y="1"/>
                </a:cxn>
                <a:cxn ang="0">
                  <a:pos x="128" y="9"/>
                </a:cxn>
                <a:cxn ang="0">
                  <a:pos x="120" y="18"/>
                </a:cxn>
                <a:cxn ang="0">
                  <a:pos x="104" y="38"/>
                </a:cxn>
                <a:cxn ang="0">
                  <a:pos x="90" y="59"/>
                </a:cxn>
                <a:cxn ang="0">
                  <a:pos x="77" y="80"/>
                </a:cxn>
                <a:cxn ang="0">
                  <a:pos x="77" y="80"/>
                </a:cxn>
                <a:cxn ang="0">
                  <a:pos x="66" y="93"/>
                </a:cxn>
                <a:cxn ang="0">
                  <a:pos x="56" y="106"/>
                </a:cxn>
                <a:cxn ang="0">
                  <a:pos x="35" y="133"/>
                </a:cxn>
                <a:cxn ang="0">
                  <a:pos x="35" y="133"/>
                </a:cxn>
                <a:cxn ang="0">
                  <a:pos x="26" y="144"/>
                </a:cxn>
                <a:cxn ang="0">
                  <a:pos x="17" y="154"/>
                </a:cxn>
                <a:cxn ang="0">
                  <a:pos x="7" y="165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2"/>
                </a:cxn>
                <a:cxn ang="0">
                  <a:pos x="2" y="184"/>
                </a:cxn>
                <a:cxn ang="0">
                  <a:pos x="5" y="186"/>
                </a:cxn>
                <a:cxn ang="0">
                  <a:pos x="6" y="186"/>
                </a:cxn>
                <a:cxn ang="0">
                  <a:pos x="9" y="184"/>
                </a:cxn>
                <a:cxn ang="0">
                  <a:pos x="10" y="183"/>
                </a:cxn>
                <a:cxn ang="0">
                  <a:pos x="10" y="183"/>
                </a:cxn>
                <a:cxn ang="0">
                  <a:pos x="15" y="173"/>
                </a:cxn>
                <a:cxn ang="0">
                  <a:pos x="23" y="165"/>
                </a:cxn>
                <a:cxn ang="0">
                  <a:pos x="31" y="157"/>
                </a:cxn>
                <a:cxn ang="0">
                  <a:pos x="39" y="148"/>
                </a:cxn>
                <a:cxn ang="0">
                  <a:pos x="39" y="148"/>
                </a:cxn>
                <a:cxn ang="0">
                  <a:pos x="60" y="119"/>
                </a:cxn>
                <a:cxn ang="0">
                  <a:pos x="81" y="93"/>
                </a:cxn>
                <a:cxn ang="0">
                  <a:pos x="81" y="93"/>
                </a:cxn>
                <a:cxn ang="0">
                  <a:pos x="96" y="71"/>
                </a:cxn>
                <a:cxn ang="0">
                  <a:pos x="111" y="48"/>
                </a:cxn>
                <a:cxn ang="0">
                  <a:pos x="119" y="38"/>
                </a:cxn>
                <a:cxn ang="0">
                  <a:pos x="126" y="27"/>
                </a:cxn>
                <a:cxn ang="0">
                  <a:pos x="136" y="18"/>
                </a:cxn>
                <a:cxn ang="0">
                  <a:pos x="146" y="9"/>
                </a:cxn>
                <a:cxn ang="0">
                  <a:pos x="146" y="9"/>
                </a:cxn>
                <a:cxn ang="0">
                  <a:pos x="147" y="7"/>
                </a:cxn>
                <a:cxn ang="0">
                  <a:pos x="147" y="5"/>
                </a:cxn>
                <a:cxn ang="0">
                  <a:pos x="147" y="3"/>
                </a:cxn>
                <a:cxn ang="0">
                  <a:pos x="146" y="1"/>
                </a:cxn>
                <a:cxn ang="0">
                  <a:pos x="142" y="0"/>
                </a:cxn>
                <a:cxn ang="0">
                  <a:pos x="140" y="0"/>
                </a:cxn>
                <a:cxn ang="0">
                  <a:pos x="138" y="1"/>
                </a:cxn>
                <a:cxn ang="0">
                  <a:pos x="138" y="1"/>
                </a:cxn>
              </a:cxnLst>
              <a:rect l="0" t="0" r="r" b="b"/>
              <a:pathLst>
                <a:path w="147" h="186">
                  <a:moveTo>
                    <a:pt x="138" y="1"/>
                  </a:moveTo>
                  <a:lnTo>
                    <a:pt x="138" y="1"/>
                  </a:lnTo>
                  <a:lnTo>
                    <a:pt x="128" y="9"/>
                  </a:lnTo>
                  <a:lnTo>
                    <a:pt x="120" y="18"/>
                  </a:lnTo>
                  <a:lnTo>
                    <a:pt x="104" y="38"/>
                  </a:lnTo>
                  <a:lnTo>
                    <a:pt x="90" y="59"/>
                  </a:lnTo>
                  <a:lnTo>
                    <a:pt x="77" y="80"/>
                  </a:lnTo>
                  <a:lnTo>
                    <a:pt x="77" y="80"/>
                  </a:lnTo>
                  <a:lnTo>
                    <a:pt x="66" y="93"/>
                  </a:lnTo>
                  <a:lnTo>
                    <a:pt x="56" y="106"/>
                  </a:lnTo>
                  <a:lnTo>
                    <a:pt x="35" y="133"/>
                  </a:lnTo>
                  <a:lnTo>
                    <a:pt x="35" y="133"/>
                  </a:lnTo>
                  <a:lnTo>
                    <a:pt x="26" y="144"/>
                  </a:lnTo>
                  <a:lnTo>
                    <a:pt x="17" y="154"/>
                  </a:lnTo>
                  <a:lnTo>
                    <a:pt x="7" y="165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2"/>
                  </a:lnTo>
                  <a:lnTo>
                    <a:pt x="2" y="184"/>
                  </a:lnTo>
                  <a:lnTo>
                    <a:pt x="5" y="186"/>
                  </a:lnTo>
                  <a:lnTo>
                    <a:pt x="6" y="186"/>
                  </a:lnTo>
                  <a:lnTo>
                    <a:pt x="9" y="184"/>
                  </a:lnTo>
                  <a:lnTo>
                    <a:pt x="10" y="183"/>
                  </a:lnTo>
                  <a:lnTo>
                    <a:pt x="10" y="183"/>
                  </a:lnTo>
                  <a:lnTo>
                    <a:pt x="15" y="173"/>
                  </a:lnTo>
                  <a:lnTo>
                    <a:pt x="23" y="165"/>
                  </a:lnTo>
                  <a:lnTo>
                    <a:pt x="31" y="157"/>
                  </a:lnTo>
                  <a:lnTo>
                    <a:pt x="39" y="148"/>
                  </a:lnTo>
                  <a:lnTo>
                    <a:pt x="39" y="148"/>
                  </a:lnTo>
                  <a:lnTo>
                    <a:pt x="60" y="119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96" y="71"/>
                  </a:lnTo>
                  <a:lnTo>
                    <a:pt x="111" y="48"/>
                  </a:lnTo>
                  <a:lnTo>
                    <a:pt x="119" y="38"/>
                  </a:lnTo>
                  <a:lnTo>
                    <a:pt x="126" y="27"/>
                  </a:lnTo>
                  <a:lnTo>
                    <a:pt x="136" y="18"/>
                  </a:lnTo>
                  <a:lnTo>
                    <a:pt x="146" y="9"/>
                  </a:lnTo>
                  <a:lnTo>
                    <a:pt x="146" y="9"/>
                  </a:lnTo>
                  <a:lnTo>
                    <a:pt x="147" y="7"/>
                  </a:lnTo>
                  <a:lnTo>
                    <a:pt x="147" y="5"/>
                  </a:lnTo>
                  <a:lnTo>
                    <a:pt x="147" y="3"/>
                  </a:lnTo>
                  <a:lnTo>
                    <a:pt x="146" y="1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8" y="1"/>
                  </a:lnTo>
                  <a:lnTo>
                    <a:pt x="13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5" name="Freeform 530"/>
            <p:cNvSpPr>
              <a:spLocks/>
            </p:cNvSpPr>
            <p:nvPr/>
          </p:nvSpPr>
          <p:spPr bwMode="auto">
            <a:xfrm>
              <a:off x="2454276" y="1998663"/>
              <a:ext cx="158750" cy="241300"/>
            </a:xfrm>
            <a:custGeom>
              <a:avLst/>
              <a:gdLst/>
              <a:ahLst/>
              <a:cxnLst>
                <a:cxn ang="0">
                  <a:pos x="388" y="4"/>
                </a:cxn>
                <a:cxn ang="0">
                  <a:pos x="382" y="17"/>
                </a:cxn>
                <a:cxn ang="0">
                  <a:pos x="374" y="29"/>
                </a:cxn>
                <a:cxn ang="0">
                  <a:pos x="348" y="73"/>
                </a:cxn>
                <a:cxn ang="0">
                  <a:pos x="294" y="156"/>
                </a:cxn>
                <a:cxn ang="0">
                  <a:pos x="181" y="323"/>
                </a:cxn>
                <a:cxn ang="0">
                  <a:pos x="158" y="362"/>
                </a:cxn>
                <a:cxn ang="0">
                  <a:pos x="112" y="439"/>
                </a:cxn>
                <a:cxn ang="0">
                  <a:pos x="87" y="477"/>
                </a:cxn>
                <a:cxn ang="0">
                  <a:pos x="39" y="549"/>
                </a:cxn>
                <a:cxn ang="0">
                  <a:pos x="18" y="575"/>
                </a:cxn>
                <a:cxn ang="0">
                  <a:pos x="0" y="604"/>
                </a:cxn>
                <a:cxn ang="0">
                  <a:pos x="0" y="607"/>
                </a:cxn>
                <a:cxn ang="0">
                  <a:pos x="2" y="611"/>
                </a:cxn>
                <a:cxn ang="0">
                  <a:pos x="7" y="611"/>
                </a:cxn>
                <a:cxn ang="0">
                  <a:pos x="11" y="608"/>
                </a:cxn>
                <a:cxn ang="0">
                  <a:pos x="15" y="599"/>
                </a:cxn>
                <a:cxn ang="0">
                  <a:pos x="31" y="577"/>
                </a:cxn>
                <a:cxn ang="0">
                  <a:pos x="55" y="547"/>
                </a:cxn>
                <a:cxn ang="0">
                  <a:pos x="78" y="511"/>
                </a:cxn>
                <a:cxn ang="0">
                  <a:pos x="103" y="476"/>
                </a:cxn>
                <a:cxn ang="0">
                  <a:pos x="128" y="437"/>
                </a:cxn>
                <a:cxn ang="0">
                  <a:pos x="174" y="358"/>
                </a:cxn>
                <a:cxn ang="0">
                  <a:pos x="198" y="320"/>
                </a:cxn>
                <a:cxn ang="0">
                  <a:pos x="310" y="152"/>
                </a:cxn>
                <a:cxn ang="0">
                  <a:pos x="363" y="69"/>
                </a:cxn>
                <a:cxn ang="0">
                  <a:pos x="383" y="39"/>
                </a:cxn>
                <a:cxn ang="0">
                  <a:pos x="397" y="14"/>
                </a:cxn>
                <a:cxn ang="0">
                  <a:pos x="400" y="6"/>
                </a:cxn>
                <a:cxn ang="0">
                  <a:pos x="399" y="1"/>
                </a:cxn>
                <a:cxn ang="0">
                  <a:pos x="391" y="0"/>
                </a:cxn>
                <a:cxn ang="0">
                  <a:pos x="388" y="4"/>
                </a:cxn>
              </a:cxnLst>
              <a:rect l="0" t="0" r="r" b="b"/>
              <a:pathLst>
                <a:path w="400" h="611">
                  <a:moveTo>
                    <a:pt x="388" y="4"/>
                  </a:moveTo>
                  <a:lnTo>
                    <a:pt x="388" y="4"/>
                  </a:lnTo>
                  <a:lnTo>
                    <a:pt x="386" y="10"/>
                  </a:lnTo>
                  <a:lnTo>
                    <a:pt x="382" y="17"/>
                  </a:lnTo>
                  <a:lnTo>
                    <a:pt x="374" y="29"/>
                  </a:lnTo>
                  <a:lnTo>
                    <a:pt x="374" y="29"/>
                  </a:lnTo>
                  <a:lnTo>
                    <a:pt x="348" y="73"/>
                  </a:lnTo>
                  <a:lnTo>
                    <a:pt x="348" y="73"/>
                  </a:lnTo>
                  <a:lnTo>
                    <a:pt x="321" y="115"/>
                  </a:lnTo>
                  <a:lnTo>
                    <a:pt x="294" y="156"/>
                  </a:lnTo>
                  <a:lnTo>
                    <a:pt x="294" y="156"/>
                  </a:lnTo>
                  <a:lnTo>
                    <a:pt x="181" y="323"/>
                  </a:lnTo>
                  <a:lnTo>
                    <a:pt x="181" y="323"/>
                  </a:lnTo>
                  <a:lnTo>
                    <a:pt x="158" y="362"/>
                  </a:lnTo>
                  <a:lnTo>
                    <a:pt x="136" y="401"/>
                  </a:lnTo>
                  <a:lnTo>
                    <a:pt x="112" y="439"/>
                  </a:lnTo>
                  <a:lnTo>
                    <a:pt x="87" y="477"/>
                  </a:lnTo>
                  <a:lnTo>
                    <a:pt x="87" y="477"/>
                  </a:lnTo>
                  <a:lnTo>
                    <a:pt x="62" y="513"/>
                  </a:lnTo>
                  <a:lnTo>
                    <a:pt x="39" y="549"/>
                  </a:lnTo>
                  <a:lnTo>
                    <a:pt x="39" y="549"/>
                  </a:lnTo>
                  <a:lnTo>
                    <a:pt x="18" y="575"/>
                  </a:lnTo>
                  <a:lnTo>
                    <a:pt x="7" y="590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0" y="607"/>
                  </a:lnTo>
                  <a:lnTo>
                    <a:pt x="1" y="609"/>
                  </a:lnTo>
                  <a:lnTo>
                    <a:pt x="2" y="611"/>
                  </a:lnTo>
                  <a:lnTo>
                    <a:pt x="4" y="611"/>
                  </a:lnTo>
                  <a:lnTo>
                    <a:pt x="7" y="611"/>
                  </a:lnTo>
                  <a:lnTo>
                    <a:pt x="10" y="609"/>
                  </a:lnTo>
                  <a:lnTo>
                    <a:pt x="11" y="608"/>
                  </a:lnTo>
                  <a:lnTo>
                    <a:pt x="11" y="608"/>
                  </a:lnTo>
                  <a:lnTo>
                    <a:pt x="15" y="599"/>
                  </a:lnTo>
                  <a:lnTo>
                    <a:pt x="19" y="591"/>
                  </a:lnTo>
                  <a:lnTo>
                    <a:pt x="31" y="577"/>
                  </a:lnTo>
                  <a:lnTo>
                    <a:pt x="43" y="561"/>
                  </a:lnTo>
                  <a:lnTo>
                    <a:pt x="55" y="547"/>
                  </a:lnTo>
                  <a:lnTo>
                    <a:pt x="55" y="547"/>
                  </a:lnTo>
                  <a:lnTo>
                    <a:pt x="78" y="511"/>
                  </a:lnTo>
                  <a:lnTo>
                    <a:pt x="103" y="476"/>
                  </a:lnTo>
                  <a:lnTo>
                    <a:pt x="103" y="476"/>
                  </a:lnTo>
                  <a:lnTo>
                    <a:pt x="116" y="456"/>
                  </a:lnTo>
                  <a:lnTo>
                    <a:pt x="128" y="437"/>
                  </a:lnTo>
                  <a:lnTo>
                    <a:pt x="151" y="397"/>
                  </a:lnTo>
                  <a:lnTo>
                    <a:pt x="174" y="358"/>
                  </a:lnTo>
                  <a:lnTo>
                    <a:pt x="198" y="320"/>
                  </a:lnTo>
                  <a:lnTo>
                    <a:pt x="198" y="320"/>
                  </a:lnTo>
                  <a:lnTo>
                    <a:pt x="310" y="152"/>
                  </a:lnTo>
                  <a:lnTo>
                    <a:pt x="310" y="152"/>
                  </a:lnTo>
                  <a:lnTo>
                    <a:pt x="337" y="111"/>
                  </a:lnTo>
                  <a:lnTo>
                    <a:pt x="363" y="69"/>
                  </a:lnTo>
                  <a:lnTo>
                    <a:pt x="363" y="69"/>
                  </a:lnTo>
                  <a:lnTo>
                    <a:pt x="383" y="39"/>
                  </a:lnTo>
                  <a:lnTo>
                    <a:pt x="393" y="22"/>
                  </a:lnTo>
                  <a:lnTo>
                    <a:pt x="397" y="14"/>
                  </a:lnTo>
                  <a:lnTo>
                    <a:pt x="400" y="6"/>
                  </a:lnTo>
                  <a:lnTo>
                    <a:pt x="400" y="6"/>
                  </a:lnTo>
                  <a:lnTo>
                    <a:pt x="400" y="4"/>
                  </a:lnTo>
                  <a:lnTo>
                    <a:pt x="399" y="1"/>
                  </a:lnTo>
                  <a:lnTo>
                    <a:pt x="395" y="0"/>
                  </a:lnTo>
                  <a:lnTo>
                    <a:pt x="391" y="0"/>
                  </a:lnTo>
                  <a:lnTo>
                    <a:pt x="389" y="1"/>
                  </a:lnTo>
                  <a:lnTo>
                    <a:pt x="388" y="4"/>
                  </a:lnTo>
                  <a:lnTo>
                    <a:pt x="38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6" name="Freeform 531"/>
            <p:cNvSpPr>
              <a:spLocks/>
            </p:cNvSpPr>
            <p:nvPr/>
          </p:nvSpPr>
          <p:spPr bwMode="auto">
            <a:xfrm>
              <a:off x="2509838" y="2046288"/>
              <a:ext cx="133350" cy="195263"/>
            </a:xfrm>
            <a:custGeom>
              <a:avLst/>
              <a:gdLst/>
              <a:ahLst/>
              <a:cxnLst>
                <a:cxn ang="0">
                  <a:pos x="328" y="2"/>
                </a:cxn>
                <a:cxn ang="0">
                  <a:pos x="328" y="2"/>
                </a:cxn>
                <a:cxn ang="0">
                  <a:pos x="307" y="31"/>
                </a:cxn>
                <a:cxn ang="0">
                  <a:pos x="286" y="60"/>
                </a:cxn>
                <a:cxn ang="0">
                  <a:pos x="246" y="120"/>
                </a:cxn>
                <a:cxn ang="0">
                  <a:pos x="207" y="180"/>
                </a:cxn>
                <a:cxn ang="0">
                  <a:pos x="167" y="240"/>
                </a:cxn>
                <a:cxn ang="0">
                  <a:pos x="167" y="240"/>
                </a:cxn>
                <a:cxn ang="0">
                  <a:pos x="123" y="304"/>
                </a:cxn>
                <a:cxn ang="0">
                  <a:pos x="78" y="367"/>
                </a:cxn>
                <a:cxn ang="0">
                  <a:pos x="78" y="367"/>
                </a:cxn>
                <a:cxn ang="0">
                  <a:pos x="58" y="394"/>
                </a:cxn>
                <a:cxn ang="0">
                  <a:pos x="39" y="423"/>
                </a:cxn>
                <a:cxn ang="0">
                  <a:pos x="1" y="481"/>
                </a:cxn>
                <a:cxn ang="0">
                  <a:pos x="1" y="481"/>
                </a:cxn>
                <a:cxn ang="0">
                  <a:pos x="0" y="483"/>
                </a:cxn>
                <a:cxn ang="0">
                  <a:pos x="0" y="486"/>
                </a:cxn>
                <a:cxn ang="0">
                  <a:pos x="3" y="489"/>
                </a:cxn>
                <a:cxn ang="0">
                  <a:pos x="7" y="490"/>
                </a:cxn>
                <a:cxn ang="0">
                  <a:pos x="9" y="489"/>
                </a:cxn>
                <a:cxn ang="0">
                  <a:pos x="10" y="487"/>
                </a:cxn>
                <a:cxn ang="0">
                  <a:pos x="10" y="487"/>
                </a:cxn>
                <a:cxn ang="0">
                  <a:pos x="46" y="434"/>
                </a:cxn>
                <a:cxn ang="0">
                  <a:pos x="63" y="408"/>
                </a:cxn>
                <a:cxn ang="0">
                  <a:pos x="81" y="381"/>
                </a:cxn>
                <a:cxn ang="0">
                  <a:pos x="81" y="381"/>
                </a:cxn>
                <a:cxn ang="0">
                  <a:pos x="127" y="319"/>
                </a:cxn>
                <a:cxn ang="0">
                  <a:pos x="171" y="256"/>
                </a:cxn>
                <a:cxn ang="0">
                  <a:pos x="171" y="256"/>
                </a:cxn>
                <a:cxn ang="0">
                  <a:pos x="212" y="193"/>
                </a:cxn>
                <a:cxn ang="0">
                  <a:pos x="252" y="130"/>
                </a:cxn>
                <a:cxn ang="0">
                  <a:pos x="294" y="68"/>
                </a:cxn>
                <a:cxn ang="0">
                  <a:pos x="317" y="37"/>
                </a:cxn>
                <a:cxn ang="0">
                  <a:pos x="337" y="7"/>
                </a:cxn>
                <a:cxn ang="0">
                  <a:pos x="337" y="7"/>
                </a:cxn>
                <a:cxn ang="0">
                  <a:pos x="339" y="5"/>
                </a:cxn>
                <a:cxn ang="0">
                  <a:pos x="339" y="3"/>
                </a:cxn>
                <a:cxn ang="0">
                  <a:pos x="337" y="2"/>
                </a:cxn>
                <a:cxn ang="0">
                  <a:pos x="336" y="0"/>
                </a:cxn>
                <a:cxn ang="0">
                  <a:pos x="332" y="0"/>
                </a:cxn>
                <a:cxn ang="0">
                  <a:pos x="330" y="0"/>
                </a:cxn>
                <a:cxn ang="0">
                  <a:pos x="328" y="2"/>
                </a:cxn>
                <a:cxn ang="0">
                  <a:pos x="328" y="2"/>
                </a:cxn>
              </a:cxnLst>
              <a:rect l="0" t="0" r="r" b="b"/>
              <a:pathLst>
                <a:path w="339" h="490">
                  <a:moveTo>
                    <a:pt x="328" y="2"/>
                  </a:moveTo>
                  <a:lnTo>
                    <a:pt x="328" y="2"/>
                  </a:lnTo>
                  <a:lnTo>
                    <a:pt x="307" y="31"/>
                  </a:lnTo>
                  <a:lnTo>
                    <a:pt x="286" y="60"/>
                  </a:lnTo>
                  <a:lnTo>
                    <a:pt x="246" y="120"/>
                  </a:lnTo>
                  <a:lnTo>
                    <a:pt x="207" y="180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23" y="304"/>
                  </a:lnTo>
                  <a:lnTo>
                    <a:pt x="78" y="367"/>
                  </a:lnTo>
                  <a:lnTo>
                    <a:pt x="78" y="367"/>
                  </a:lnTo>
                  <a:lnTo>
                    <a:pt x="58" y="394"/>
                  </a:lnTo>
                  <a:lnTo>
                    <a:pt x="39" y="423"/>
                  </a:lnTo>
                  <a:lnTo>
                    <a:pt x="1" y="481"/>
                  </a:lnTo>
                  <a:lnTo>
                    <a:pt x="1" y="481"/>
                  </a:lnTo>
                  <a:lnTo>
                    <a:pt x="0" y="483"/>
                  </a:lnTo>
                  <a:lnTo>
                    <a:pt x="0" y="486"/>
                  </a:lnTo>
                  <a:lnTo>
                    <a:pt x="3" y="489"/>
                  </a:lnTo>
                  <a:lnTo>
                    <a:pt x="7" y="490"/>
                  </a:lnTo>
                  <a:lnTo>
                    <a:pt x="9" y="489"/>
                  </a:lnTo>
                  <a:lnTo>
                    <a:pt x="10" y="487"/>
                  </a:lnTo>
                  <a:lnTo>
                    <a:pt x="10" y="487"/>
                  </a:lnTo>
                  <a:lnTo>
                    <a:pt x="46" y="434"/>
                  </a:lnTo>
                  <a:lnTo>
                    <a:pt x="63" y="408"/>
                  </a:lnTo>
                  <a:lnTo>
                    <a:pt x="81" y="381"/>
                  </a:lnTo>
                  <a:lnTo>
                    <a:pt x="81" y="381"/>
                  </a:lnTo>
                  <a:lnTo>
                    <a:pt x="127" y="319"/>
                  </a:lnTo>
                  <a:lnTo>
                    <a:pt x="171" y="256"/>
                  </a:lnTo>
                  <a:lnTo>
                    <a:pt x="171" y="256"/>
                  </a:lnTo>
                  <a:lnTo>
                    <a:pt x="212" y="193"/>
                  </a:lnTo>
                  <a:lnTo>
                    <a:pt x="252" y="130"/>
                  </a:lnTo>
                  <a:lnTo>
                    <a:pt x="294" y="68"/>
                  </a:lnTo>
                  <a:lnTo>
                    <a:pt x="317" y="37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39" y="5"/>
                  </a:lnTo>
                  <a:lnTo>
                    <a:pt x="339" y="3"/>
                  </a:lnTo>
                  <a:lnTo>
                    <a:pt x="337" y="2"/>
                  </a:lnTo>
                  <a:lnTo>
                    <a:pt x="336" y="0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2"/>
                  </a:lnTo>
                  <a:lnTo>
                    <a:pt x="32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7" name="Freeform 532"/>
            <p:cNvSpPr>
              <a:spLocks/>
            </p:cNvSpPr>
            <p:nvPr/>
          </p:nvSpPr>
          <p:spPr bwMode="auto">
            <a:xfrm>
              <a:off x="2527301" y="2079625"/>
              <a:ext cx="152400" cy="222250"/>
            </a:xfrm>
            <a:custGeom>
              <a:avLst/>
              <a:gdLst/>
              <a:ahLst/>
              <a:cxnLst>
                <a:cxn ang="0">
                  <a:pos x="374" y="3"/>
                </a:cxn>
                <a:cxn ang="0">
                  <a:pos x="374" y="3"/>
                </a:cxn>
                <a:cxn ang="0">
                  <a:pos x="362" y="16"/>
                </a:cxn>
                <a:cxn ang="0">
                  <a:pos x="349" y="31"/>
                </a:cxn>
                <a:cxn ang="0">
                  <a:pos x="327" y="61"/>
                </a:cxn>
                <a:cxn ang="0">
                  <a:pos x="306" y="93"/>
                </a:cxn>
                <a:cxn ang="0">
                  <a:pos x="285" y="124"/>
                </a:cxn>
                <a:cxn ang="0">
                  <a:pos x="285" y="124"/>
                </a:cxn>
                <a:cxn ang="0">
                  <a:pos x="259" y="162"/>
                </a:cxn>
                <a:cxn ang="0">
                  <a:pos x="235" y="200"/>
                </a:cxn>
                <a:cxn ang="0">
                  <a:pos x="212" y="239"/>
                </a:cxn>
                <a:cxn ang="0">
                  <a:pos x="188" y="277"/>
                </a:cxn>
                <a:cxn ang="0">
                  <a:pos x="188" y="277"/>
                </a:cxn>
                <a:cxn ang="0">
                  <a:pos x="165" y="315"/>
                </a:cxn>
                <a:cxn ang="0">
                  <a:pos x="140" y="353"/>
                </a:cxn>
                <a:cxn ang="0">
                  <a:pos x="114" y="390"/>
                </a:cxn>
                <a:cxn ang="0">
                  <a:pos x="99" y="407"/>
                </a:cxn>
                <a:cxn ang="0">
                  <a:pos x="85" y="424"/>
                </a:cxn>
                <a:cxn ang="0">
                  <a:pos x="85" y="424"/>
                </a:cxn>
                <a:cxn ang="0">
                  <a:pos x="60" y="454"/>
                </a:cxn>
                <a:cxn ang="0">
                  <a:pos x="39" y="485"/>
                </a:cxn>
                <a:cxn ang="0">
                  <a:pos x="18" y="518"/>
                </a:cxn>
                <a:cxn ang="0">
                  <a:pos x="1" y="552"/>
                </a:cxn>
                <a:cxn ang="0">
                  <a:pos x="1" y="552"/>
                </a:cxn>
                <a:cxn ang="0">
                  <a:pos x="0" y="554"/>
                </a:cxn>
                <a:cxn ang="0">
                  <a:pos x="0" y="556"/>
                </a:cxn>
                <a:cxn ang="0">
                  <a:pos x="2" y="560"/>
                </a:cxn>
                <a:cxn ang="0">
                  <a:pos x="6" y="560"/>
                </a:cxn>
                <a:cxn ang="0">
                  <a:pos x="9" y="560"/>
                </a:cxn>
                <a:cxn ang="0">
                  <a:pos x="10" y="557"/>
                </a:cxn>
                <a:cxn ang="0">
                  <a:pos x="10" y="557"/>
                </a:cxn>
                <a:cxn ang="0">
                  <a:pos x="30" y="522"/>
                </a:cxn>
                <a:cxn ang="0">
                  <a:pos x="51" y="488"/>
                </a:cxn>
                <a:cxn ang="0">
                  <a:pos x="74" y="456"/>
                </a:cxn>
                <a:cxn ang="0">
                  <a:pos x="99" y="425"/>
                </a:cxn>
                <a:cxn ang="0">
                  <a:pos x="99" y="425"/>
                </a:cxn>
                <a:cxn ang="0">
                  <a:pos x="112" y="411"/>
                </a:cxn>
                <a:cxn ang="0">
                  <a:pos x="123" y="395"/>
                </a:cxn>
                <a:cxn ang="0">
                  <a:pos x="145" y="365"/>
                </a:cxn>
                <a:cxn ang="0">
                  <a:pos x="187" y="301"/>
                </a:cxn>
                <a:cxn ang="0">
                  <a:pos x="187" y="301"/>
                </a:cxn>
                <a:cxn ang="0">
                  <a:pos x="210" y="265"/>
                </a:cxn>
                <a:cxn ang="0">
                  <a:pos x="233" y="229"/>
                </a:cxn>
                <a:cxn ang="0">
                  <a:pos x="277" y="157"/>
                </a:cxn>
                <a:cxn ang="0">
                  <a:pos x="277" y="157"/>
                </a:cxn>
                <a:cxn ang="0">
                  <a:pos x="301" y="120"/>
                </a:cxn>
                <a:cxn ang="0">
                  <a:pos x="325" y="86"/>
                </a:cxn>
                <a:cxn ang="0">
                  <a:pos x="325" y="86"/>
                </a:cxn>
                <a:cxn ang="0">
                  <a:pos x="352" y="47"/>
                </a:cxn>
                <a:cxn ang="0">
                  <a:pos x="366" y="27"/>
                </a:cxn>
                <a:cxn ang="0">
                  <a:pos x="383" y="10"/>
                </a:cxn>
                <a:cxn ang="0">
                  <a:pos x="383" y="10"/>
                </a:cxn>
                <a:cxn ang="0">
                  <a:pos x="384" y="8"/>
                </a:cxn>
                <a:cxn ang="0">
                  <a:pos x="384" y="6"/>
                </a:cxn>
                <a:cxn ang="0">
                  <a:pos x="382" y="3"/>
                </a:cxn>
                <a:cxn ang="0">
                  <a:pos x="379" y="0"/>
                </a:cxn>
                <a:cxn ang="0">
                  <a:pos x="376" y="1"/>
                </a:cxn>
                <a:cxn ang="0">
                  <a:pos x="374" y="3"/>
                </a:cxn>
                <a:cxn ang="0">
                  <a:pos x="374" y="3"/>
                </a:cxn>
              </a:cxnLst>
              <a:rect l="0" t="0" r="r" b="b"/>
              <a:pathLst>
                <a:path w="384" h="560">
                  <a:moveTo>
                    <a:pt x="374" y="3"/>
                  </a:moveTo>
                  <a:lnTo>
                    <a:pt x="374" y="3"/>
                  </a:lnTo>
                  <a:lnTo>
                    <a:pt x="362" y="16"/>
                  </a:lnTo>
                  <a:lnTo>
                    <a:pt x="349" y="31"/>
                  </a:lnTo>
                  <a:lnTo>
                    <a:pt x="327" y="61"/>
                  </a:lnTo>
                  <a:lnTo>
                    <a:pt x="306" y="93"/>
                  </a:lnTo>
                  <a:lnTo>
                    <a:pt x="285" y="124"/>
                  </a:lnTo>
                  <a:lnTo>
                    <a:pt x="285" y="124"/>
                  </a:lnTo>
                  <a:lnTo>
                    <a:pt x="259" y="162"/>
                  </a:lnTo>
                  <a:lnTo>
                    <a:pt x="235" y="200"/>
                  </a:lnTo>
                  <a:lnTo>
                    <a:pt x="212" y="239"/>
                  </a:lnTo>
                  <a:lnTo>
                    <a:pt x="188" y="277"/>
                  </a:lnTo>
                  <a:lnTo>
                    <a:pt x="188" y="277"/>
                  </a:lnTo>
                  <a:lnTo>
                    <a:pt x="165" y="315"/>
                  </a:lnTo>
                  <a:lnTo>
                    <a:pt x="140" y="353"/>
                  </a:lnTo>
                  <a:lnTo>
                    <a:pt x="114" y="390"/>
                  </a:lnTo>
                  <a:lnTo>
                    <a:pt x="99" y="407"/>
                  </a:lnTo>
                  <a:lnTo>
                    <a:pt x="85" y="424"/>
                  </a:lnTo>
                  <a:lnTo>
                    <a:pt x="85" y="424"/>
                  </a:lnTo>
                  <a:lnTo>
                    <a:pt x="60" y="454"/>
                  </a:lnTo>
                  <a:lnTo>
                    <a:pt x="39" y="485"/>
                  </a:lnTo>
                  <a:lnTo>
                    <a:pt x="18" y="518"/>
                  </a:lnTo>
                  <a:lnTo>
                    <a:pt x="1" y="552"/>
                  </a:lnTo>
                  <a:lnTo>
                    <a:pt x="1" y="552"/>
                  </a:lnTo>
                  <a:lnTo>
                    <a:pt x="0" y="554"/>
                  </a:lnTo>
                  <a:lnTo>
                    <a:pt x="0" y="556"/>
                  </a:lnTo>
                  <a:lnTo>
                    <a:pt x="2" y="560"/>
                  </a:lnTo>
                  <a:lnTo>
                    <a:pt x="6" y="560"/>
                  </a:lnTo>
                  <a:lnTo>
                    <a:pt x="9" y="560"/>
                  </a:lnTo>
                  <a:lnTo>
                    <a:pt x="10" y="557"/>
                  </a:lnTo>
                  <a:lnTo>
                    <a:pt x="10" y="557"/>
                  </a:lnTo>
                  <a:lnTo>
                    <a:pt x="30" y="522"/>
                  </a:lnTo>
                  <a:lnTo>
                    <a:pt x="51" y="488"/>
                  </a:lnTo>
                  <a:lnTo>
                    <a:pt x="74" y="456"/>
                  </a:lnTo>
                  <a:lnTo>
                    <a:pt x="99" y="425"/>
                  </a:lnTo>
                  <a:lnTo>
                    <a:pt x="99" y="425"/>
                  </a:lnTo>
                  <a:lnTo>
                    <a:pt x="112" y="411"/>
                  </a:lnTo>
                  <a:lnTo>
                    <a:pt x="123" y="395"/>
                  </a:lnTo>
                  <a:lnTo>
                    <a:pt x="145" y="365"/>
                  </a:lnTo>
                  <a:lnTo>
                    <a:pt x="187" y="301"/>
                  </a:lnTo>
                  <a:lnTo>
                    <a:pt x="187" y="301"/>
                  </a:lnTo>
                  <a:lnTo>
                    <a:pt x="210" y="265"/>
                  </a:lnTo>
                  <a:lnTo>
                    <a:pt x="233" y="229"/>
                  </a:lnTo>
                  <a:lnTo>
                    <a:pt x="277" y="157"/>
                  </a:lnTo>
                  <a:lnTo>
                    <a:pt x="277" y="157"/>
                  </a:lnTo>
                  <a:lnTo>
                    <a:pt x="301" y="120"/>
                  </a:lnTo>
                  <a:lnTo>
                    <a:pt x="325" y="86"/>
                  </a:lnTo>
                  <a:lnTo>
                    <a:pt x="325" y="86"/>
                  </a:lnTo>
                  <a:lnTo>
                    <a:pt x="352" y="47"/>
                  </a:lnTo>
                  <a:lnTo>
                    <a:pt x="366" y="27"/>
                  </a:lnTo>
                  <a:lnTo>
                    <a:pt x="383" y="10"/>
                  </a:lnTo>
                  <a:lnTo>
                    <a:pt x="383" y="10"/>
                  </a:lnTo>
                  <a:lnTo>
                    <a:pt x="384" y="8"/>
                  </a:lnTo>
                  <a:lnTo>
                    <a:pt x="384" y="6"/>
                  </a:lnTo>
                  <a:lnTo>
                    <a:pt x="382" y="3"/>
                  </a:lnTo>
                  <a:lnTo>
                    <a:pt x="379" y="0"/>
                  </a:lnTo>
                  <a:lnTo>
                    <a:pt x="376" y="1"/>
                  </a:lnTo>
                  <a:lnTo>
                    <a:pt x="374" y="3"/>
                  </a:lnTo>
                  <a:lnTo>
                    <a:pt x="37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8" name="Freeform 533"/>
            <p:cNvSpPr>
              <a:spLocks/>
            </p:cNvSpPr>
            <p:nvPr/>
          </p:nvSpPr>
          <p:spPr bwMode="auto">
            <a:xfrm>
              <a:off x="2546351" y="2112963"/>
              <a:ext cx="173038" cy="250825"/>
            </a:xfrm>
            <a:custGeom>
              <a:avLst/>
              <a:gdLst/>
              <a:ahLst/>
              <a:cxnLst>
                <a:cxn ang="0">
                  <a:pos x="427" y="2"/>
                </a:cxn>
                <a:cxn ang="0">
                  <a:pos x="374" y="77"/>
                </a:cxn>
                <a:cxn ang="0">
                  <a:pos x="324" y="154"/>
                </a:cxn>
                <a:cxn ang="0">
                  <a:pos x="204" y="327"/>
                </a:cxn>
                <a:cxn ang="0">
                  <a:pos x="179" y="364"/>
                </a:cxn>
                <a:cxn ang="0">
                  <a:pos x="154" y="402"/>
                </a:cxn>
                <a:cxn ang="0">
                  <a:pos x="134" y="427"/>
                </a:cxn>
                <a:cxn ang="0">
                  <a:pos x="129" y="436"/>
                </a:cxn>
                <a:cxn ang="0">
                  <a:pos x="107" y="476"/>
                </a:cxn>
                <a:cxn ang="0">
                  <a:pos x="91" y="497"/>
                </a:cxn>
                <a:cxn ang="0">
                  <a:pos x="58" y="536"/>
                </a:cxn>
                <a:cxn ang="0">
                  <a:pos x="43" y="557"/>
                </a:cxn>
                <a:cxn ang="0">
                  <a:pos x="11" y="597"/>
                </a:cxn>
                <a:cxn ang="0">
                  <a:pos x="2" y="616"/>
                </a:cxn>
                <a:cxn ang="0">
                  <a:pos x="0" y="625"/>
                </a:cxn>
                <a:cxn ang="0">
                  <a:pos x="1" y="629"/>
                </a:cxn>
                <a:cxn ang="0">
                  <a:pos x="6" y="631"/>
                </a:cxn>
                <a:cxn ang="0">
                  <a:pos x="10" y="630"/>
                </a:cxn>
                <a:cxn ang="0">
                  <a:pos x="10" y="627"/>
                </a:cxn>
                <a:cxn ang="0">
                  <a:pos x="19" y="609"/>
                </a:cxn>
                <a:cxn ang="0">
                  <a:pos x="32" y="592"/>
                </a:cxn>
                <a:cxn ang="0">
                  <a:pos x="54" y="561"/>
                </a:cxn>
                <a:cxn ang="0">
                  <a:pos x="62" y="550"/>
                </a:cxn>
                <a:cxn ang="0">
                  <a:pos x="90" y="518"/>
                </a:cxn>
                <a:cxn ang="0">
                  <a:pos x="116" y="482"/>
                </a:cxn>
                <a:cxn ang="0">
                  <a:pos x="137" y="448"/>
                </a:cxn>
                <a:cxn ang="0">
                  <a:pos x="158" y="415"/>
                </a:cxn>
                <a:cxn ang="0">
                  <a:pos x="174" y="395"/>
                </a:cxn>
                <a:cxn ang="0">
                  <a:pos x="214" y="332"/>
                </a:cxn>
                <a:cxn ang="0">
                  <a:pos x="268" y="253"/>
                </a:cxn>
                <a:cxn ang="0">
                  <a:pos x="323" y="176"/>
                </a:cxn>
                <a:cxn ang="0">
                  <a:pos x="378" y="92"/>
                </a:cxn>
                <a:cxn ang="0">
                  <a:pos x="421" y="30"/>
                </a:cxn>
                <a:cxn ang="0">
                  <a:pos x="435" y="10"/>
                </a:cxn>
                <a:cxn ang="0">
                  <a:pos x="436" y="6"/>
                </a:cxn>
                <a:cxn ang="0">
                  <a:pos x="433" y="1"/>
                </a:cxn>
                <a:cxn ang="0">
                  <a:pos x="429" y="1"/>
                </a:cxn>
                <a:cxn ang="0">
                  <a:pos x="427" y="2"/>
                </a:cxn>
              </a:cxnLst>
              <a:rect l="0" t="0" r="r" b="b"/>
              <a:pathLst>
                <a:path w="436" h="631">
                  <a:moveTo>
                    <a:pt x="427" y="2"/>
                  </a:moveTo>
                  <a:lnTo>
                    <a:pt x="427" y="2"/>
                  </a:lnTo>
                  <a:lnTo>
                    <a:pt x="400" y="39"/>
                  </a:lnTo>
                  <a:lnTo>
                    <a:pt x="374" y="77"/>
                  </a:lnTo>
                  <a:lnTo>
                    <a:pt x="324" y="154"/>
                  </a:lnTo>
                  <a:lnTo>
                    <a:pt x="324" y="154"/>
                  </a:lnTo>
                  <a:lnTo>
                    <a:pt x="264" y="240"/>
                  </a:lnTo>
                  <a:lnTo>
                    <a:pt x="204" y="327"/>
                  </a:lnTo>
                  <a:lnTo>
                    <a:pt x="204" y="327"/>
                  </a:lnTo>
                  <a:lnTo>
                    <a:pt x="179" y="364"/>
                  </a:lnTo>
                  <a:lnTo>
                    <a:pt x="154" y="402"/>
                  </a:lnTo>
                  <a:lnTo>
                    <a:pt x="154" y="402"/>
                  </a:lnTo>
                  <a:lnTo>
                    <a:pt x="141" y="419"/>
                  </a:lnTo>
                  <a:lnTo>
                    <a:pt x="134" y="427"/>
                  </a:lnTo>
                  <a:lnTo>
                    <a:pt x="129" y="436"/>
                  </a:lnTo>
                  <a:lnTo>
                    <a:pt x="129" y="436"/>
                  </a:lnTo>
                  <a:lnTo>
                    <a:pt x="119" y="457"/>
                  </a:lnTo>
                  <a:lnTo>
                    <a:pt x="107" y="476"/>
                  </a:lnTo>
                  <a:lnTo>
                    <a:pt x="107" y="476"/>
                  </a:lnTo>
                  <a:lnTo>
                    <a:pt x="91" y="497"/>
                  </a:lnTo>
                  <a:lnTo>
                    <a:pt x="74" y="516"/>
                  </a:lnTo>
                  <a:lnTo>
                    <a:pt x="58" y="536"/>
                  </a:lnTo>
                  <a:lnTo>
                    <a:pt x="43" y="557"/>
                  </a:lnTo>
                  <a:lnTo>
                    <a:pt x="43" y="557"/>
                  </a:lnTo>
                  <a:lnTo>
                    <a:pt x="17" y="588"/>
                  </a:lnTo>
                  <a:lnTo>
                    <a:pt x="11" y="597"/>
                  </a:lnTo>
                  <a:lnTo>
                    <a:pt x="6" y="606"/>
                  </a:lnTo>
                  <a:lnTo>
                    <a:pt x="2" y="616"/>
                  </a:lnTo>
                  <a:lnTo>
                    <a:pt x="0" y="625"/>
                  </a:lnTo>
                  <a:lnTo>
                    <a:pt x="0" y="625"/>
                  </a:lnTo>
                  <a:lnTo>
                    <a:pt x="0" y="627"/>
                  </a:lnTo>
                  <a:lnTo>
                    <a:pt x="1" y="629"/>
                  </a:lnTo>
                  <a:lnTo>
                    <a:pt x="5" y="631"/>
                  </a:lnTo>
                  <a:lnTo>
                    <a:pt x="6" y="631"/>
                  </a:lnTo>
                  <a:lnTo>
                    <a:pt x="9" y="631"/>
                  </a:lnTo>
                  <a:lnTo>
                    <a:pt x="10" y="630"/>
                  </a:lnTo>
                  <a:lnTo>
                    <a:pt x="10" y="627"/>
                  </a:lnTo>
                  <a:lnTo>
                    <a:pt x="10" y="627"/>
                  </a:lnTo>
                  <a:lnTo>
                    <a:pt x="14" y="618"/>
                  </a:lnTo>
                  <a:lnTo>
                    <a:pt x="19" y="609"/>
                  </a:lnTo>
                  <a:lnTo>
                    <a:pt x="32" y="592"/>
                  </a:lnTo>
                  <a:lnTo>
                    <a:pt x="32" y="592"/>
                  </a:lnTo>
                  <a:lnTo>
                    <a:pt x="47" y="570"/>
                  </a:lnTo>
                  <a:lnTo>
                    <a:pt x="54" y="561"/>
                  </a:lnTo>
                  <a:lnTo>
                    <a:pt x="62" y="550"/>
                  </a:lnTo>
                  <a:lnTo>
                    <a:pt x="62" y="550"/>
                  </a:lnTo>
                  <a:lnTo>
                    <a:pt x="77" y="535"/>
                  </a:lnTo>
                  <a:lnTo>
                    <a:pt x="90" y="518"/>
                  </a:lnTo>
                  <a:lnTo>
                    <a:pt x="116" y="482"/>
                  </a:lnTo>
                  <a:lnTo>
                    <a:pt x="116" y="482"/>
                  </a:lnTo>
                  <a:lnTo>
                    <a:pt x="128" y="465"/>
                  </a:lnTo>
                  <a:lnTo>
                    <a:pt x="137" y="448"/>
                  </a:lnTo>
                  <a:lnTo>
                    <a:pt x="147" y="431"/>
                  </a:lnTo>
                  <a:lnTo>
                    <a:pt x="158" y="415"/>
                  </a:lnTo>
                  <a:lnTo>
                    <a:pt x="158" y="415"/>
                  </a:lnTo>
                  <a:lnTo>
                    <a:pt x="174" y="395"/>
                  </a:lnTo>
                  <a:lnTo>
                    <a:pt x="187" y="374"/>
                  </a:lnTo>
                  <a:lnTo>
                    <a:pt x="214" y="332"/>
                  </a:lnTo>
                  <a:lnTo>
                    <a:pt x="214" y="332"/>
                  </a:lnTo>
                  <a:lnTo>
                    <a:pt x="268" y="253"/>
                  </a:lnTo>
                  <a:lnTo>
                    <a:pt x="323" y="176"/>
                  </a:lnTo>
                  <a:lnTo>
                    <a:pt x="323" y="176"/>
                  </a:lnTo>
                  <a:lnTo>
                    <a:pt x="350" y="134"/>
                  </a:lnTo>
                  <a:lnTo>
                    <a:pt x="378" y="92"/>
                  </a:lnTo>
                  <a:lnTo>
                    <a:pt x="406" y="51"/>
                  </a:lnTo>
                  <a:lnTo>
                    <a:pt x="421" y="30"/>
                  </a:lnTo>
                  <a:lnTo>
                    <a:pt x="435" y="10"/>
                  </a:lnTo>
                  <a:lnTo>
                    <a:pt x="435" y="10"/>
                  </a:lnTo>
                  <a:lnTo>
                    <a:pt x="436" y="7"/>
                  </a:lnTo>
                  <a:lnTo>
                    <a:pt x="436" y="6"/>
                  </a:lnTo>
                  <a:lnTo>
                    <a:pt x="435" y="2"/>
                  </a:lnTo>
                  <a:lnTo>
                    <a:pt x="433" y="1"/>
                  </a:lnTo>
                  <a:lnTo>
                    <a:pt x="431" y="0"/>
                  </a:lnTo>
                  <a:lnTo>
                    <a:pt x="429" y="1"/>
                  </a:lnTo>
                  <a:lnTo>
                    <a:pt x="427" y="2"/>
                  </a:lnTo>
                  <a:lnTo>
                    <a:pt x="4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9" name="Freeform 534"/>
            <p:cNvSpPr>
              <a:spLocks/>
            </p:cNvSpPr>
            <p:nvPr/>
          </p:nvSpPr>
          <p:spPr bwMode="auto">
            <a:xfrm>
              <a:off x="2122488" y="2501900"/>
              <a:ext cx="22225" cy="41275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0" y="17"/>
                </a:cxn>
                <a:cxn ang="0">
                  <a:pos x="36" y="27"/>
                </a:cxn>
                <a:cxn ang="0">
                  <a:pos x="29" y="36"/>
                </a:cxn>
                <a:cxn ang="0">
                  <a:pos x="23" y="46"/>
                </a:cxn>
                <a:cxn ang="0">
                  <a:pos x="23" y="46"/>
                </a:cxn>
                <a:cxn ang="0">
                  <a:pos x="16" y="57"/>
                </a:cxn>
                <a:cxn ang="0">
                  <a:pos x="10" y="69"/>
                </a:cxn>
                <a:cxn ang="0">
                  <a:pos x="4" y="8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2" y="100"/>
                </a:cxn>
                <a:cxn ang="0">
                  <a:pos x="4" y="102"/>
                </a:cxn>
                <a:cxn ang="0">
                  <a:pos x="10" y="102"/>
                </a:cxn>
                <a:cxn ang="0">
                  <a:pos x="11" y="100"/>
                </a:cxn>
                <a:cxn ang="0">
                  <a:pos x="12" y="99"/>
                </a:cxn>
                <a:cxn ang="0">
                  <a:pos x="12" y="99"/>
                </a:cxn>
                <a:cxn ang="0">
                  <a:pos x="16" y="83"/>
                </a:cxn>
                <a:cxn ang="0">
                  <a:pos x="23" y="70"/>
                </a:cxn>
                <a:cxn ang="0">
                  <a:pos x="29" y="56"/>
                </a:cxn>
                <a:cxn ang="0">
                  <a:pos x="38" y="43"/>
                </a:cxn>
                <a:cxn ang="0">
                  <a:pos x="38" y="43"/>
                </a:cxn>
                <a:cxn ang="0">
                  <a:pos x="44" y="35"/>
                </a:cxn>
                <a:cxn ang="0">
                  <a:pos x="49" y="26"/>
                </a:cxn>
                <a:cxn ang="0">
                  <a:pos x="51" y="15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1"/>
                </a:cxn>
                <a:cxn ang="0">
                  <a:pos x="50" y="1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4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102">
                  <a:moveTo>
                    <a:pt x="42" y="6"/>
                  </a:moveTo>
                  <a:lnTo>
                    <a:pt x="42" y="6"/>
                  </a:lnTo>
                  <a:lnTo>
                    <a:pt x="40" y="17"/>
                  </a:lnTo>
                  <a:lnTo>
                    <a:pt x="36" y="27"/>
                  </a:lnTo>
                  <a:lnTo>
                    <a:pt x="29" y="3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16" y="57"/>
                  </a:lnTo>
                  <a:lnTo>
                    <a:pt x="10" y="69"/>
                  </a:lnTo>
                  <a:lnTo>
                    <a:pt x="4" y="8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2" y="100"/>
                  </a:lnTo>
                  <a:lnTo>
                    <a:pt x="4" y="102"/>
                  </a:lnTo>
                  <a:lnTo>
                    <a:pt x="10" y="102"/>
                  </a:lnTo>
                  <a:lnTo>
                    <a:pt x="11" y="100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6" y="83"/>
                  </a:lnTo>
                  <a:lnTo>
                    <a:pt x="23" y="70"/>
                  </a:lnTo>
                  <a:lnTo>
                    <a:pt x="29" y="56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44" y="35"/>
                  </a:lnTo>
                  <a:lnTo>
                    <a:pt x="49" y="26"/>
                  </a:lnTo>
                  <a:lnTo>
                    <a:pt x="51" y="15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1"/>
                  </a:lnTo>
                  <a:lnTo>
                    <a:pt x="50" y="1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0" name="Freeform 535"/>
            <p:cNvSpPr>
              <a:spLocks/>
            </p:cNvSpPr>
            <p:nvPr/>
          </p:nvSpPr>
          <p:spPr bwMode="auto">
            <a:xfrm>
              <a:off x="2152651" y="2535238"/>
              <a:ext cx="22225" cy="460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3" y="17"/>
                </a:cxn>
                <a:cxn ang="0">
                  <a:pos x="38" y="29"/>
                </a:cxn>
                <a:cxn ang="0">
                  <a:pos x="26" y="55"/>
                </a:cxn>
                <a:cxn ang="0">
                  <a:pos x="2" y="104"/>
                </a:cxn>
                <a:cxn ang="0">
                  <a:pos x="2" y="104"/>
                </a:cxn>
                <a:cxn ang="0">
                  <a:pos x="0" y="107"/>
                </a:cxn>
                <a:cxn ang="0">
                  <a:pos x="2" y="108"/>
                </a:cxn>
                <a:cxn ang="0">
                  <a:pos x="4" y="112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11" y="110"/>
                </a:cxn>
                <a:cxn ang="0">
                  <a:pos x="11" y="110"/>
                </a:cxn>
                <a:cxn ang="0">
                  <a:pos x="37" y="59"/>
                </a:cxn>
                <a:cxn ang="0">
                  <a:pos x="49" y="32"/>
                </a:cxn>
                <a:cxn ang="0">
                  <a:pos x="54" y="19"/>
                </a:cxn>
                <a:cxn ang="0">
                  <a:pos x="58" y="6"/>
                </a:cxn>
                <a:cxn ang="0">
                  <a:pos x="58" y="6"/>
                </a:cxn>
                <a:cxn ang="0">
                  <a:pos x="58" y="4"/>
                </a:cxn>
                <a:cxn ang="0">
                  <a:pos x="57" y="1"/>
                </a:cxn>
                <a:cxn ang="0">
                  <a:pos x="54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8" h="114">
                  <a:moveTo>
                    <a:pt x="46" y="2"/>
                  </a:moveTo>
                  <a:lnTo>
                    <a:pt x="46" y="2"/>
                  </a:lnTo>
                  <a:lnTo>
                    <a:pt x="43" y="17"/>
                  </a:lnTo>
                  <a:lnTo>
                    <a:pt x="38" y="29"/>
                  </a:lnTo>
                  <a:lnTo>
                    <a:pt x="26" y="55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0" y="107"/>
                  </a:lnTo>
                  <a:lnTo>
                    <a:pt x="2" y="108"/>
                  </a:lnTo>
                  <a:lnTo>
                    <a:pt x="4" y="112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37" y="59"/>
                  </a:lnTo>
                  <a:lnTo>
                    <a:pt x="49" y="32"/>
                  </a:lnTo>
                  <a:lnTo>
                    <a:pt x="54" y="19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4"/>
                  </a:lnTo>
                  <a:lnTo>
                    <a:pt x="57" y="1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1" name="Freeform 536"/>
            <p:cNvSpPr>
              <a:spLocks/>
            </p:cNvSpPr>
            <p:nvPr/>
          </p:nvSpPr>
          <p:spPr bwMode="auto">
            <a:xfrm>
              <a:off x="2176463" y="2573338"/>
              <a:ext cx="23813" cy="34925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5" y="20"/>
                </a:cxn>
                <a:cxn ang="0">
                  <a:pos x="22" y="38"/>
                </a:cxn>
                <a:cxn ang="0">
                  <a:pos x="10" y="57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4" y="86"/>
                </a:cxn>
                <a:cxn ang="0">
                  <a:pos x="5" y="88"/>
                </a:cxn>
                <a:cxn ang="0">
                  <a:pos x="8" y="88"/>
                </a:cxn>
                <a:cxn ang="0">
                  <a:pos x="9" y="86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9" y="64"/>
                </a:cxn>
                <a:cxn ang="0">
                  <a:pos x="31" y="44"/>
                </a:cxn>
                <a:cxn ang="0">
                  <a:pos x="44" y="26"/>
                </a:cxn>
                <a:cxn ang="0">
                  <a:pos x="59" y="9"/>
                </a:cxn>
                <a:cxn ang="0">
                  <a:pos x="59" y="9"/>
                </a:cxn>
                <a:cxn ang="0">
                  <a:pos x="60" y="8"/>
                </a:cxn>
                <a:cxn ang="0">
                  <a:pos x="60" y="5"/>
                </a:cxn>
                <a:cxn ang="0">
                  <a:pos x="59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0" h="88">
                  <a:moveTo>
                    <a:pt x="51" y="1"/>
                  </a:moveTo>
                  <a:lnTo>
                    <a:pt x="51" y="1"/>
                  </a:lnTo>
                  <a:lnTo>
                    <a:pt x="35" y="20"/>
                  </a:lnTo>
                  <a:lnTo>
                    <a:pt x="22" y="38"/>
                  </a:lnTo>
                  <a:lnTo>
                    <a:pt x="10" y="5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4" y="86"/>
                  </a:lnTo>
                  <a:lnTo>
                    <a:pt x="5" y="88"/>
                  </a:lnTo>
                  <a:lnTo>
                    <a:pt x="8" y="88"/>
                  </a:lnTo>
                  <a:lnTo>
                    <a:pt x="9" y="86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9" y="64"/>
                  </a:lnTo>
                  <a:lnTo>
                    <a:pt x="31" y="44"/>
                  </a:lnTo>
                  <a:lnTo>
                    <a:pt x="44" y="26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5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2" name="Freeform 537"/>
            <p:cNvSpPr>
              <a:spLocks/>
            </p:cNvSpPr>
            <p:nvPr/>
          </p:nvSpPr>
          <p:spPr bwMode="auto">
            <a:xfrm>
              <a:off x="2200276" y="2609850"/>
              <a:ext cx="26988" cy="36513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50" y="11"/>
                </a:cxn>
                <a:cxn ang="0">
                  <a:pos x="42" y="21"/>
                </a:cxn>
                <a:cxn ang="0">
                  <a:pos x="28" y="42"/>
                </a:cxn>
                <a:cxn ang="0">
                  <a:pos x="16" y="65"/>
                </a:cxn>
                <a:cxn ang="0">
                  <a:pos x="1" y="87"/>
                </a:cxn>
                <a:cxn ang="0">
                  <a:pos x="1" y="87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3"/>
                </a:cxn>
                <a:cxn ang="0">
                  <a:pos x="3" y="95"/>
                </a:cxn>
                <a:cxn ang="0">
                  <a:pos x="8" y="95"/>
                </a:cxn>
                <a:cxn ang="0">
                  <a:pos x="9" y="95"/>
                </a:cxn>
                <a:cxn ang="0">
                  <a:pos x="12" y="92"/>
                </a:cxn>
                <a:cxn ang="0">
                  <a:pos x="12" y="92"/>
                </a:cxn>
                <a:cxn ang="0">
                  <a:pos x="25" y="71"/>
                </a:cxn>
                <a:cxn ang="0">
                  <a:pos x="37" y="49"/>
                </a:cxn>
                <a:cxn ang="0">
                  <a:pos x="51" y="29"/>
                </a:cxn>
                <a:cxn ang="0">
                  <a:pos x="59" y="19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69" y="8"/>
                </a:cxn>
                <a:cxn ang="0">
                  <a:pos x="69" y="6"/>
                </a:cxn>
                <a:cxn ang="0">
                  <a:pos x="68" y="2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9" h="95">
                  <a:moveTo>
                    <a:pt x="59" y="2"/>
                  </a:moveTo>
                  <a:lnTo>
                    <a:pt x="59" y="2"/>
                  </a:lnTo>
                  <a:lnTo>
                    <a:pt x="50" y="11"/>
                  </a:lnTo>
                  <a:lnTo>
                    <a:pt x="42" y="21"/>
                  </a:lnTo>
                  <a:lnTo>
                    <a:pt x="28" y="42"/>
                  </a:lnTo>
                  <a:lnTo>
                    <a:pt x="16" y="6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3"/>
                  </a:lnTo>
                  <a:lnTo>
                    <a:pt x="3" y="95"/>
                  </a:lnTo>
                  <a:lnTo>
                    <a:pt x="8" y="95"/>
                  </a:lnTo>
                  <a:lnTo>
                    <a:pt x="9" y="95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25" y="71"/>
                  </a:lnTo>
                  <a:lnTo>
                    <a:pt x="37" y="49"/>
                  </a:lnTo>
                  <a:lnTo>
                    <a:pt x="51" y="29"/>
                  </a:lnTo>
                  <a:lnTo>
                    <a:pt x="59" y="19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9" y="8"/>
                  </a:lnTo>
                  <a:lnTo>
                    <a:pt x="69" y="6"/>
                  </a:lnTo>
                  <a:lnTo>
                    <a:pt x="68" y="2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3" name="Freeform 538"/>
            <p:cNvSpPr>
              <a:spLocks/>
            </p:cNvSpPr>
            <p:nvPr/>
          </p:nvSpPr>
          <p:spPr bwMode="auto">
            <a:xfrm>
              <a:off x="2228851" y="2640013"/>
              <a:ext cx="19050" cy="38100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40" y="2"/>
                </a:cxn>
                <a:cxn ang="0">
                  <a:pos x="30" y="12"/>
                </a:cxn>
                <a:cxn ang="0">
                  <a:pos x="24" y="24"/>
                </a:cxn>
                <a:cxn ang="0">
                  <a:pos x="17" y="34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4" y="68"/>
                </a:cxn>
                <a:cxn ang="0">
                  <a:pos x="2" y="79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2" y="94"/>
                </a:cxn>
                <a:cxn ang="0">
                  <a:pos x="6" y="96"/>
                </a:cxn>
                <a:cxn ang="0">
                  <a:pos x="9" y="94"/>
                </a:cxn>
                <a:cxn ang="0">
                  <a:pos x="11" y="92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3" y="79"/>
                </a:cxn>
                <a:cxn ang="0">
                  <a:pos x="16" y="68"/>
                </a:cxn>
                <a:cxn ang="0">
                  <a:pos x="24" y="49"/>
                </a:cxn>
                <a:cxn ang="0">
                  <a:pos x="24" y="49"/>
                </a:cxn>
                <a:cxn ang="0">
                  <a:pos x="29" y="37"/>
                </a:cxn>
                <a:cxn ang="0">
                  <a:pos x="34" y="28"/>
                </a:cxn>
                <a:cxn ang="0">
                  <a:pos x="41" y="19"/>
                </a:cxn>
                <a:cxn ang="0">
                  <a:pos x="47" y="9"/>
                </a:cxn>
                <a:cxn ang="0">
                  <a:pos x="47" y="9"/>
                </a:cxn>
                <a:cxn ang="0">
                  <a:pos x="49" y="8"/>
                </a:cxn>
                <a:cxn ang="0">
                  <a:pos x="50" y="6"/>
                </a:cxn>
                <a:cxn ang="0">
                  <a:pos x="47" y="2"/>
                </a:cxn>
                <a:cxn ang="0">
                  <a:pos x="43" y="0"/>
                </a:cxn>
                <a:cxn ang="0">
                  <a:pos x="42" y="0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0" h="96">
                  <a:moveTo>
                    <a:pt x="40" y="2"/>
                  </a:moveTo>
                  <a:lnTo>
                    <a:pt x="40" y="2"/>
                  </a:lnTo>
                  <a:lnTo>
                    <a:pt x="30" y="12"/>
                  </a:lnTo>
                  <a:lnTo>
                    <a:pt x="24" y="24"/>
                  </a:lnTo>
                  <a:lnTo>
                    <a:pt x="17" y="34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4" y="68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2" y="94"/>
                  </a:lnTo>
                  <a:lnTo>
                    <a:pt x="6" y="96"/>
                  </a:lnTo>
                  <a:lnTo>
                    <a:pt x="9" y="94"/>
                  </a:lnTo>
                  <a:lnTo>
                    <a:pt x="11" y="92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3" y="79"/>
                  </a:lnTo>
                  <a:lnTo>
                    <a:pt x="16" y="6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9" y="37"/>
                  </a:lnTo>
                  <a:lnTo>
                    <a:pt x="34" y="28"/>
                  </a:lnTo>
                  <a:lnTo>
                    <a:pt x="41" y="1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9" y="8"/>
                  </a:lnTo>
                  <a:lnTo>
                    <a:pt x="50" y="6"/>
                  </a:lnTo>
                  <a:lnTo>
                    <a:pt x="47" y="2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4" name="Freeform 539"/>
            <p:cNvSpPr>
              <a:spLocks/>
            </p:cNvSpPr>
            <p:nvPr/>
          </p:nvSpPr>
          <p:spPr bwMode="auto">
            <a:xfrm>
              <a:off x="2257426" y="2651125"/>
              <a:ext cx="20638" cy="42863"/>
            </a:xfrm>
            <a:custGeom>
              <a:avLst/>
              <a:gdLst/>
              <a:ahLst/>
              <a:cxnLst>
                <a:cxn ang="0">
                  <a:pos x="42" y="5"/>
                </a:cxn>
                <a:cxn ang="0">
                  <a:pos x="42" y="5"/>
                </a:cxn>
                <a:cxn ang="0">
                  <a:pos x="41" y="12"/>
                </a:cxn>
                <a:cxn ang="0">
                  <a:pos x="39" y="17"/>
                </a:cxn>
                <a:cxn ang="0">
                  <a:pos x="34" y="29"/>
                </a:cxn>
                <a:cxn ang="0">
                  <a:pos x="28" y="40"/>
                </a:cxn>
                <a:cxn ang="0">
                  <a:pos x="20" y="51"/>
                </a:cxn>
                <a:cxn ang="0">
                  <a:pos x="20" y="51"/>
                </a:cxn>
                <a:cxn ang="0">
                  <a:pos x="13" y="63"/>
                </a:cxn>
                <a:cxn ang="0">
                  <a:pos x="8" y="76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2" y="107"/>
                </a:cxn>
                <a:cxn ang="0">
                  <a:pos x="4" y="108"/>
                </a:cxn>
                <a:cxn ang="0">
                  <a:pos x="9" y="108"/>
                </a:cxn>
                <a:cxn ang="0">
                  <a:pos x="11" y="107"/>
                </a:cxn>
                <a:cxn ang="0">
                  <a:pos x="12" y="106"/>
                </a:cxn>
                <a:cxn ang="0">
                  <a:pos x="12" y="106"/>
                </a:cxn>
                <a:cxn ang="0">
                  <a:pos x="16" y="90"/>
                </a:cxn>
                <a:cxn ang="0">
                  <a:pos x="22" y="74"/>
                </a:cxn>
                <a:cxn ang="0">
                  <a:pos x="29" y="60"/>
                </a:cxn>
                <a:cxn ang="0">
                  <a:pos x="37" y="46"/>
                </a:cxn>
                <a:cxn ang="0">
                  <a:pos x="37" y="46"/>
                </a:cxn>
                <a:cxn ang="0">
                  <a:pos x="43" y="36"/>
                </a:cxn>
                <a:cxn ang="0">
                  <a:pos x="49" y="26"/>
                </a:cxn>
                <a:cxn ang="0">
                  <a:pos x="51" y="15"/>
                </a:cxn>
                <a:cxn ang="0">
                  <a:pos x="54" y="5"/>
                </a:cxn>
                <a:cxn ang="0">
                  <a:pos x="54" y="5"/>
                </a:cxn>
                <a:cxn ang="0">
                  <a:pos x="54" y="2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3" y="2"/>
                </a:cxn>
                <a:cxn ang="0">
                  <a:pos x="42" y="5"/>
                </a:cxn>
                <a:cxn ang="0">
                  <a:pos x="42" y="5"/>
                </a:cxn>
              </a:cxnLst>
              <a:rect l="0" t="0" r="r" b="b"/>
              <a:pathLst>
                <a:path w="54" h="108">
                  <a:moveTo>
                    <a:pt x="42" y="5"/>
                  </a:moveTo>
                  <a:lnTo>
                    <a:pt x="42" y="5"/>
                  </a:lnTo>
                  <a:lnTo>
                    <a:pt x="41" y="12"/>
                  </a:lnTo>
                  <a:lnTo>
                    <a:pt x="39" y="17"/>
                  </a:lnTo>
                  <a:lnTo>
                    <a:pt x="34" y="29"/>
                  </a:lnTo>
                  <a:lnTo>
                    <a:pt x="28" y="4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3" y="63"/>
                  </a:lnTo>
                  <a:lnTo>
                    <a:pt x="8" y="7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2" y="107"/>
                  </a:lnTo>
                  <a:lnTo>
                    <a:pt x="4" y="108"/>
                  </a:lnTo>
                  <a:lnTo>
                    <a:pt x="9" y="108"/>
                  </a:lnTo>
                  <a:lnTo>
                    <a:pt x="11" y="107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6" y="90"/>
                  </a:lnTo>
                  <a:lnTo>
                    <a:pt x="22" y="74"/>
                  </a:lnTo>
                  <a:lnTo>
                    <a:pt x="29" y="60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43" y="36"/>
                  </a:lnTo>
                  <a:lnTo>
                    <a:pt x="49" y="26"/>
                  </a:lnTo>
                  <a:lnTo>
                    <a:pt x="51" y="1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2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3" y="2"/>
                  </a:lnTo>
                  <a:lnTo>
                    <a:pt x="42" y="5"/>
                  </a:lnTo>
                  <a:lnTo>
                    <a:pt x="4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5" name="Freeform 540"/>
            <p:cNvSpPr>
              <a:spLocks/>
            </p:cNvSpPr>
            <p:nvPr/>
          </p:nvSpPr>
          <p:spPr bwMode="auto">
            <a:xfrm>
              <a:off x="2287588" y="2657475"/>
              <a:ext cx="12700" cy="28575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2" y="13"/>
                </a:cxn>
                <a:cxn ang="0">
                  <a:pos x="21" y="21"/>
                </a:cxn>
                <a:cxn ang="0">
                  <a:pos x="16" y="35"/>
                </a:cxn>
                <a:cxn ang="0">
                  <a:pos x="9" y="5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3" y="71"/>
                </a:cxn>
                <a:cxn ang="0">
                  <a:pos x="8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9"/>
                </a:cxn>
                <a:cxn ang="0">
                  <a:pos x="20" y="55"/>
                </a:cxn>
                <a:cxn ang="0">
                  <a:pos x="28" y="39"/>
                </a:cxn>
                <a:cxn ang="0">
                  <a:pos x="33" y="22"/>
                </a:cxn>
                <a:cxn ang="0">
                  <a:pos x="34" y="14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4" h="72">
                  <a:moveTo>
                    <a:pt x="24" y="5"/>
                  </a:moveTo>
                  <a:lnTo>
                    <a:pt x="24" y="5"/>
                  </a:lnTo>
                  <a:lnTo>
                    <a:pt x="22" y="13"/>
                  </a:lnTo>
                  <a:lnTo>
                    <a:pt x="21" y="21"/>
                  </a:lnTo>
                  <a:lnTo>
                    <a:pt x="16" y="35"/>
                  </a:lnTo>
                  <a:lnTo>
                    <a:pt x="9" y="5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3" y="71"/>
                  </a:lnTo>
                  <a:lnTo>
                    <a:pt x="8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20" y="55"/>
                  </a:lnTo>
                  <a:lnTo>
                    <a:pt x="28" y="39"/>
                  </a:lnTo>
                  <a:lnTo>
                    <a:pt x="33" y="22"/>
                  </a:lnTo>
                  <a:lnTo>
                    <a:pt x="34" y="1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6" name="Freeform 541"/>
            <p:cNvSpPr>
              <a:spLocks/>
            </p:cNvSpPr>
            <p:nvPr/>
          </p:nvSpPr>
          <p:spPr bwMode="auto">
            <a:xfrm>
              <a:off x="2328863" y="2549525"/>
              <a:ext cx="19050" cy="38100"/>
            </a:xfrm>
            <a:custGeom>
              <a:avLst/>
              <a:gdLst/>
              <a:ahLst/>
              <a:cxnLst>
                <a:cxn ang="0">
                  <a:pos x="38" y="6"/>
                </a:cxn>
                <a:cxn ang="0">
                  <a:pos x="38" y="6"/>
                </a:cxn>
                <a:cxn ang="0">
                  <a:pos x="37" y="11"/>
                </a:cxn>
                <a:cxn ang="0">
                  <a:pos x="34" y="15"/>
                </a:cxn>
                <a:cxn ang="0">
                  <a:pos x="31" y="19"/>
                </a:cxn>
                <a:cxn ang="0">
                  <a:pos x="28" y="23"/>
                </a:cxn>
                <a:cxn ang="0">
                  <a:pos x="28" y="23"/>
                </a:cxn>
                <a:cxn ang="0">
                  <a:pos x="20" y="34"/>
                </a:cxn>
                <a:cxn ang="0">
                  <a:pos x="14" y="48"/>
                </a:cxn>
                <a:cxn ang="0">
                  <a:pos x="14" y="48"/>
                </a:cxn>
                <a:cxn ang="0">
                  <a:pos x="8" y="58"/>
                </a:cxn>
                <a:cxn ang="0">
                  <a:pos x="4" y="70"/>
                </a:cxn>
                <a:cxn ang="0">
                  <a:pos x="2" y="8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2" y="99"/>
                </a:cxn>
                <a:cxn ang="0">
                  <a:pos x="6" y="100"/>
                </a:cxn>
                <a:cxn ang="0">
                  <a:pos x="10" y="99"/>
                </a:cxn>
                <a:cxn ang="0">
                  <a:pos x="11" y="97"/>
                </a:cxn>
                <a:cxn ang="0">
                  <a:pos x="12" y="95"/>
                </a:cxn>
                <a:cxn ang="0">
                  <a:pos x="12" y="95"/>
                </a:cxn>
                <a:cxn ang="0">
                  <a:pos x="14" y="80"/>
                </a:cxn>
                <a:cxn ang="0">
                  <a:pos x="17" y="67"/>
                </a:cxn>
                <a:cxn ang="0">
                  <a:pos x="23" y="55"/>
                </a:cxn>
                <a:cxn ang="0">
                  <a:pos x="29" y="42"/>
                </a:cxn>
                <a:cxn ang="0">
                  <a:pos x="29" y="42"/>
                </a:cxn>
                <a:cxn ang="0">
                  <a:pos x="34" y="34"/>
                </a:cxn>
                <a:cxn ang="0">
                  <a:pos x="41" y="27"/>
                </a:cxn>
                <a:cxn ang="0">
                  <a:pos x="46" y="17"/>
                </a:cxn>
                <a:cxn ang="0">
                  <a:pos x="49" y="14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49" y="6"/>
                </a:cxn>
                <a:cxn ang="0">
                  <a:pos x="49" y="3"/>
                </a:cxn>
                <a:cxn ang="0">
                  <a:pos x="45" y="2"/>
                </a:cxn>
                <a:cxn ang="0">
                  <a:pos x="42" y="0"/>
                </a:cxn>
                <a:cxn ang="0">
                  <a:pos x="41" y="2"/>
                </a:cxn>
                <a:cxn ang="0">
                  <a:pos x="40" y="3"/>
                </a:cxn>
                <a:cxn ang="0">
                  <a:pos x="38" y="6"/>
                </a:cxn>
                <a:cxn ang="0">
                  <a:pos x="38" y="6"/>
                </a:cxn>
              </a:cxnLst>
              <a:rect l="0" t="0" r="r" b="b"/>
              <a:pathLst>
                <a:path w="50" h="100">
                  <a:moveTo>
                    <a:pt x="38" y="6"/>
                  </a:moveTo>
                  <a:lnTo>
                    <a:pt x="38" y="6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1" y="19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0" y="34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8" y="58"/>
                  </a:lnTo>
                  <a:lnTo>
                    <a:pt x="4" y="70"/>
                  </a:lnTo>
                  <a:lnTo>
                    <a:pt x="2" y="8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2" y="99"/>
                  </a:lnTo>
                  <a:lnTo>
                    <a:pt x="6" y="100"/>
                  </a:lnTo>
                  <a:lnTo>
                    <a:pt x="10" y="99"/>
                  </a:lnTo>
                  <a:lnTo>
                    <a:pt x="11" y="97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4" y="80"/>
                  </a:lnTo>
                  <a:lnTo>
                    <a:pt x="17" y="67"/>
                  </a:lnTo>
                  <a:lnTo>
                    <a:pt x="23" y="55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4" y="34"/>
                  </a:lnTo>
                  <a:lnTo>
                    <a:pt x="41" y="27"/>
                  </a:lnTo>
                  <a:lnTo>
                    <a:pt x="46" y="17"/>
                  </a:lnTo>
                  <a:lnTo>
                    <a:pt x="49" y="14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9" y="6"/>
                  </a:lnTo>
                  <a:lnTo>
                    <a:pt x="49" y="3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41" y="2"/>
                  </a:lnTo>
                  <a:lnTo>
                    <a:pt x="40" y="3"/>
                  </a:lnTo>
                  <a:lnTo>
                    <a:pt x="38" y="6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7" name="Freeform 542"/>
            <p:cNvSpPr>
              <a:spLocks/>
            </p:cNvSpPr>
            <p:nvPr/>
          </p:nvSpPr>
          <p:spPr bwMode="auto">
            <a:xfrm>
              <a:off x="2368551" y="2554288"/>
              <a:ext cx="26988" cy="34925"/>
            </a:xfrm>
            <a:custGeom>
              <a:avLst/>
              <a:gdLst/>
              <a:ahLst/>
              <a:cxnLst>
                <a:cxn ang="0">
                  <a:pos x="59" y="3"/>
                </a:cxn>
                <a:cxn ang="0">
                  <a:pos x="59" y="3"/>
                </a:cxn>
                <a:cxn ang="0">
                  <a:pos x="53" y="13"/>
                </a:cxn>
                <a:cxn ang="0">
                  <a:pos x="45" y="2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1" y="50"/>
                </a:cxn>
                <a:cxn ang="0">
                  <a:pos x="15" y="62"/>
                </a:cxn>
                <a:cxn ang="0">
                  <a:pos x="2" y="83"/>
                </a:cxn>
                <a:cxn ang="0">
                  <a:pos x="2" y="83"/>
                </a:cxn>
                <a:cxn ang="0">
                  <a:pos x="0" y="85"/>
                </a:cxn>
                <a:cxn ang="0">
                  <a:pos x="0" y="88"/>
                </a:cxn>
                <a:cxn ang="0">
                  <a:pos x="3" y="90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25" y="66"/>
                </a:cxn>
                <a:cxn ang="0">
                  <a:pos x="32" y="55"/>
                </a:cxn>
                <a:cxn ang="0">
                  <a:pos x="40" y="45"/>
                </a:cxn>
                <a:cxn ang="0">
                  <a:pos x="40" y="45"/>
                </a:cxn>
                <a:cxn ang="0">
                  <a:pos x="55" y="28"/>
                </a:cxn>
                <a:cxn ang="0">
                  <a:pos x="62" y="19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70" y="7"/>
                </a:cxn>
                <a:cxn ang="0">
                  <a:pos x="70" y="4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61" y="2"/>
                </a:cxn>
                <a:cxn ang="0">
                  <a:pos x="59" y="3"/>
                </a:cxn>
                <a:cxn ang="0">
                  <a:pos x="59" y="3"/>
                </a:cxn>
              </a:cxnLst>
              <a:rect l="0" t="0" r="r" b="b"/>
              <a:pathLst>
                <a:path w="70" h="92">
                  <a:moveTo>
                    <a:pt x="59" y="3"/>
                  </a:moveTo>
                  <a:lnTo>
                    <a:pt x="59" y="3"/>
                  </a:lnTo>
                  <a:lnTo>
                    <a:pt x="53" y="13"/>
                  </a:lnTo>
                  <a:lnTo>
                    <a:pt x="45" y="2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1" y="50"/>
                  </a:lnTo>
                  <a:lnTo>
                    <a:pt x="15" y="62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3" y="90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25" y="66"/>
                  </a:lnTo>
                  <a:lnTo>
                    <a:pt x="32" y="5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55" y="28"/>
                  </a:lnTo>
                  <a:lnTo>
                    <a:pt x="62" y="1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70" y="7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61" y="2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8" name="Freeform 543"/>
            <p:cNvSpPr>
              <a:spLocks/>
            </p:cNvSpPr>
            <p:nvPr/>
          </p:nvSpPr>
          <p:spPr bwMode="auto">
            <a:xfrm>
              <a:off x="2411413" y="2559050"/>
              <a:ext cx="19050" cy="34925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32" y="9"/>
                </a:cxn>
                <a:cxn ang="0">
                  <a:pos x="27" y="18"/>
                </a:cxn>
                <a:cxn ang="0">
                  <a:pos x="19" y="37"/>
                </a:cxn>
                <a:cxn ang="0">
                  <a:pos x="19" y="37"/>
                </a:cxn>
                <a:cxn ang="0">
                  <a:pos x="10" y="59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4" y="86"/>
                </a:cxn>
                <a:cxn ang="0">
                  <a:pos x="8" y="86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15" y="73"/>
                </a:cxn>
                <a:cxn ang="0">
                  <a:pos x="19" y="65"/>
                </a:cxn>
                <a:cxn ang="0">
                  <a:pos x="25" y="56"/>
                </a:cxn>
                <a:cxn ang="0">
                  <a:pos x="29" y="47"/>
                </a:cxn>
                <a:cxn ang="0">
                  <a:pos x="29" y="47"/>
                </a:cxn>
                <a:cxn ang="0">
                  <a:pos x="31" y="37"/>
                </a:cxn>
                <a:cxn ang="0">
                  <a:pos x="36" y="27"/>
                </a:cxn>
                <a:cxn ang="0">
                  <a:pos x="42" y="18"/>
                </a:cxn>
                <a:cxn ang="0">
                  <a:pos x="47" y="9"/>
                </a:cxn>
                <a:cxn ang="0">
                  <a:pos x="47" y="9"/>
                </a:cxn>
                <a:cxn ang="0">
                  <a:pos x="48" y="8"/>
                </a:cxn>
                <a:cxn ang="0">
                  <a:pos x="49" y="5"/>
                </a:cxn>
                <a:cxn ang="0">
                  <a:pos x="47" y="1"/>
                </a:cxn>
                <a:cxn ang="0">
                  <a:pos x="43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9" h="86">
                  <a:moveTo>
                    <a:pt x="39" y="1"/>
                  </a:moveTo>
                  <a:lnTo>
                    <a:pt x="39" y="1"/>
                  </a:lnTo>
                  <a:lnTo>
                    <a:pt x="32" y="9"/>
                  </a:lnTo>
                  <a:lnTo>
                    <a:pt x="27" y="18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0" y="59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4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5" y="73"/>
                  </a:lnTo>
                  <a:lnTo>
                    <a:pt x="19" y="65"/>
                  </a:lnTo>
                  <a:lnTo>
                    <a:pt x="25" y="5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1" y="37"/>
                  </a:lnTo>
                  <a:lnTo>
                    <a:pt x="36" y="27"/>
                  </a:lnTo>
                  <a:lnTo>
                    <a:pt x="42" y="18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8" y="8"/>
                  </a:lnTo>
                  <a:lnTo>
                    <a:pt x="49" y="5"/>
                  </a:lnTo>
                  <a:lnTo>
                    <a:pt x="47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9" name="Freeform 544"/>
            <p:cNvSpPr>
              <a:spLocks/>
            </p:cNvSpPr>
            <p:nvPr/>
          </p:nvSpPr>
          <p:spPr bwMode="auto">
            <a:xfrm>
              <a:off x="2459038" y="2557463"/>
              <a:ext cx="20638" cy="3175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0" y="22"/>
                </a:cxn>
                <a:cxn ang="0">
                  <a:pos x="21" y="41"/>
                </a:cxn>
                <a:cxn ang="0">
                  <a:pos x="12" y="58"/>
                </a:cxn>
                <a:cxn ang="0">
                  <a:pos x="2" y="75"/>
                </a:cxn>
                <a:cxn ang="0">
                  <a:pos x="2" y="75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3" y="82"/>
                </a:cxn>
                <a:cxn ang="0">
                  <a:pos x="7" y="84"/>
                </a:cxn>
                <a:cxn ang="0">
                  <a:pos x="10" y="82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23" y="63"/>
                </a:cxn>
                <a:cxn ang="0">
                  <a:pos x="32" y="45"/>
                </a:cxn>
                <a:cxn ang="0">
                  <a:pos x="42" y="26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0" y="5"/>
                </a:cxn>
                <a:cxn ang="0">
                  <a:pos x="49" y="3"/>
                </a:cxn>
                <a:cxn ang="0">
                  <a:pos x="47" y="1"/>
                </a:cxn>
                <a:cxn ang="0">
                  <a:pos x="46" y="0"/>
                </a:cxn>
                <a:cxn ang="0">
                  <a:pos x="42" y="1"/>
                </a:cxn>
                <a:cxn ang="0">
                  <a:pos x="40" y="3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0" h="84">
                  <a:moveTo>
                    <a:pt x="38" y="4"/>
                  </a:moveTo>
                  <a:lnTo>
                    <a:pt x="38" y="4"/>
                  </a:lnTo>
                  <a:lnTo>
                    <a:pt x="30" y="22"/>
                  </a:lnTo>
                  <a:lnTo>
                    <a:pt x="21" y="41"/>
                  </a:lnTo>
                  <a:lnTo>
                    <a:pt x="12" y="58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3" y="82"/>
                  </a:lnTo>
                  <a:lnTo>
                    <a:pt x="7" y="84"/>
                  </a:lnTo>
                  <a:lnTo>
                    <a:pt x="10" y="82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23" y="63"/>
                  </a:lnTo>
                  <a:lnTo>
                    <a:pt x="32" y="45"/>
                  </a:lnTo>
                  <a:lnTo>
                    <a:pt x="42" y="26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5"/>
                  </a:lnTo>
                  <a:lnTo>
                    <a:pt x="49" y="3"/>
                  </a:lnTo>
                  <a:lnTo>
                    <a:pt x="47" y="1"/>
                  </a:lnTo>
                  <a:lnTo>
                    <a:pt x="46" y="0"/>
                  </a:lnTo>
                  <a:lnTo>
                    <a:pt x="42" y="1"/>
                  </a:lnTo>
                  <a:lnTo>
                    <a:pt x="40" y="3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0" name="Freeform 545"/>
            <p:cNvSpPr>
              <a:spLocks/>
            </p:cNvSpPr>
            <p:nvPr/>
          </p:nvSpPr>
          <p:spPr bwMode="auto">
            <a:xfrm>
              <a:off x="2495551" y="2557463"/>
              <a:ext cx="23813" cy="317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50" y="5"/>
                </a:cxn>
                <a:cxn ang="0">
                  <a:pos x="48" y="10"/>
                </a:cxn>
                <a:cxn ang="0">
                  <a:pos x="47" y="16"/>
                </a:cxn>
                <a:cxn ang="0">
                  <a:pos x="42" y="26"/>
                </a:cxn>
                <a:cxn ang="0">
                  <a:pos x="35" y="35"/>
                </a:cxn>
                <a:cxn ang="0">
                  <a:pos x="29" y="43"/>
                </a:cxn>
                <a:cxn ang="0">
                  <a:pos x="29" y="43"/>
                </a:cxn>
                <a:cxn ang="0">
                  <a:pos x="17" y="58"/>
                </a:cxn>
                <a:cxn ang="0">
                  <a:pos x="10" y="64"/>
                </a:cxn>
                <a:cxn ang="0">
                  <a:pos x="3" y="69"/>
                </a:cxn>
                <a:cxn ang="0">
                  <a:pos x="3" y="69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1" y="77"/>
                </a:cxn>
                <a:cxn ang="0">
                  <a:pos x="4" y="80"/>
                </a:cxn>
                <a:cxn ang="0">
                  <a:pos x="6" y="80"/>
                </a:cxn>
                <a:cxn ang="0">
                  <a:pos x="8" y="78"/>
                </a:cxn>
                <a:cxn ang="0">
                  <a:pos x="8" y="78"/>
                </a:cxn>
                <a:cxn ang="0">
                  <a:pos x="18" y="72"/>
                </a:cxn>
                <a:cxn ang="0">
                  <a:pos x="27" y="63"/>
                </a:cxn>
                <a:cxn ang="0">
                  <a:pos x="43" y="44"/>
                </a:cxn>
                <a:cxn ang="0">
                  <a:pos x="43" y="44"/>
                </a:cxn>
                <a:cxn ang="0">
                  <a:pos x="50" y="35"/>
                </a:cxn>
                <a:cxn ang="0">
                  <a:pos x="55" y="26"/>
                </a:cxn>
                <a:cxn ang="0">
                  <a:pos x="59" y="17"/>
                </a:cxn>
                <a:cxn ang="0">
                  <a:pos x="60" y="5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1"/>
                </a:cxn>
                <a:cxn ang="0">
                  <a:pos x="55" y="0"/>
                </a:cxn>
                <a:cxn ang="0">
                  <a:pos x="51" y="1"/>
                </a:cxn>
                <a:cxn ang="0">
                  <a:pos x="50" y="3"/>
                </a:cxn>
                <a:cxn ang="0">
                  <a:pos x="50" y="5"/>
                </a:cxn>
                <a:cxn ang="0">
                  <a:pos x="50" y="5"/>
                </a:cxn>
              </a:cxnLst>
              <a:rect l="0" t="0" r="r" b="b"/>
              <a:pathLst>
                <a:path w="60" h="80">
                  <a:moveTo>
                    <a:pt x="50" y="5"/>
                  </a:moveTo>
                  <a:lnTo>
                    <a:pt x="50" y="5"/>
                  </a:lnTo>
                  <a:lnTo>
                    <a:pt x="48" y="10"/>
                  </a:lnTo>
                  <a:lnTo>
                    <a:pt x="47" y="16"/>
                  </a:lnTo>
                  <a:lnTo>
                    <a:pt x="42" y="26"/>
                  </a:lnTo>
                  <a:lnTo>
                    <a:pt x="35" y="35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17" y="58"/>
                  </a:lnTo>
                  <a:lnTo>
                    <a:pt x="10" y="64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1" y="77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18" y="72"/>
                  </a:lnTo>
                  <a:lnTo>
                    <a:pt x="27" y="6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50" y="35"/>
                  </a:lnTo>
                  <a:lnTo>
                    <a:pt x="55" y="26"/>
                  </a:lnTo>
                  <a:lnTo>
                    <a:pt x="59" y="17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1" y="1"/>
                  </a:lnTo>
                  <a:lnTo>
                    <a:pt x="50" y="3"/>
                  </a:lnTo>
                  <a:lnTo>
                    <a:pt x="50" y="5"/>
                  </a:lnTo>
                  <a:lnTo>
                    <a:pt x="5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1" name="Freeform 546"/>
            <p:cNvSpPr>
              <a:spLocks/>
            </p:cNvSpPr>
            <p:nvPr/>
          </p:nvSpPr>
          <p:spPr bwMode="auto">
            <a:xfrm>
              <a:off x="2541588" y="2557463"/>
              <a:ext cx="17463" cy="28575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7" y="18"/>
                </a:cxn>
                <a:cxn ang="0">
                  <a:pos x="21" y="34"/>
                </a:cxn>
                <a:cxn ang="0">
                  <a:pos x="12" y="48"/>
                </a:cxn>
                <a:cxn ang="0">
                  <a:pos x="8" y="56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8" y="72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5" y="64"/>
                </a:cxn>
                <a:cxn ang="0">
                  <a:pos x="21" y="56"/>
                </a:cxn>
                <a:cxn ang="0">
                  <a:pos x="29" y="41"/>
                </a:cxn>
                <a:cxn ang="0">
                  <a:pos x="36" y="2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72">
                  <a:moveTo>
                    <a:pt x="35" y="3"/>
                  </a:moveTo>
                  <a:lnTo>
                    <a:pt x="35" y="3"/>
                  </a:lnTo>
                  <a:lnTo>
                    <a:pt x="27" y="18"/>
                  </a:lnTo>
                  <a:lnTo>
                    <a:pt x="21" y="34"/>
                  </a:lnTo>
                  <a:lnTo>
                    <a:pt x="12" y="48"/>
                  </a:lnTo>
                  <a:lnTo>
                    <a:pt x="8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8" y="72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5" y="64"/>
                  </a:lnTo>
                  <a:lnTo>
                    <a:pt x="21" y="56"/>
                  </a:lnTo>
                  <a:lnTo>
                    <a:pt x="29" y="41"/>
                  </a:lnTo>
                  <a:lnTo>
                    <a:pt x="36" y="2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2" name="Freeform 547"/>
            <p:cNvSpPr>
              <a:spLocks/>
            </p:cNvSpPr>
            <p:nvPr/>
          </p:nvSpPr>
          <p:spPr bwMode="auto">
            <a:xfrm>
              <a:off x="2581276" y="2555875"/>
              <a:ext cx="25400" cy="31750"/>
            </a:xfrm>
            <a:custGeom>
              <a:avLst/>
              <a:gdLst/>
              <a:ahLst/>
              <a:cxnLst>
                <a:cxn ang="0">
                  <a:pos x="54" y="3"/>
                </a:cxn>
                <a:cxn ang="0">
                  <a:pos x="54" y="3"/>
                </a:cxn>
                <a:cxn ang="0">
                  <a:pos x="47" y="12"/>
                </a:cxn>
                <a:cxn ang="0">
                  <a:pos x="39" y="20"/>
                </a:cxn>
                <a:cxn ang="0">
                  <a:pos x="33" y="29"/>
                </a:cxn>
                <a:cxn ang="0">
                  <a:pos x="26" y="38"/>
                </a:cxn>
                <a:cxn ang="0">
                  <a:pos x="26" y="38"/>
                </a:cxn>
                <a:cxn ang="0">
                  <a:pos x="15" y="56"/>
                </a:cxn>
                <a:cxn ang="0">
                  <a:pos x="8" y="66"/>
                </a:cxn>
                <a:cxn ang="0">
                  <a:pos x="1" y="75"/>
                </a:cxn>
                <a:cxn ang="0">
                  <a:pos x="1" y="75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1" y="83"/>
                </a:cxn>
                <a:cxn ang="0">
                  <a:pos x="4" y="84"/>
                </a:cxn>
                <a:cxn ang="0">
                  <a:pos x="5" y="84"/>
                </a:cxn>
                <a:cxn ang="0">
                  <a:pos x="8" y="84"/>
                </a:cxn>
                <a:cxn ang="0">
                  <a:pos x="9" y="83"/>
                </a:cxn>
                <a:cxn ang="0">
                  <a:pos x="9" y="83"/>
                </a:cxn>
                <a:cxn ang="0">
                  <a:pos x="22" y="66"/>
                </a:cxn>
                <a:cxn ang="0">
                  <a:pos x="34" y="47"/>
                </a:cxn>
                <a:cxn ang="0">
                  <a:pos x="34" y="47"/>
                </a:cxn>
                <a:cxn ang="0">
                  <a:pos x="41" y="37"/>
                </a:cxn>
                <a:cxn ang="0">
                  <a:pos x="49" y="28"/>
                </a:cxn>
                <a:cxn ang="0">
                  <a:pos x="56" y="18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4" y="3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5" y="1"/>
                </a:cxn>
                <a:cxn ang="0">
                  <a:pos x="54" y="3"/>
                </a:cxn>
                <a:cxn ang="0">
                  <a:pos x="54" y="3"/>
                </a:cxn>
              </a:cxnLst>
              <a:rect l="0" t="0" r="r" b="b"/>
              <a:pathLst>
                <a:path w="64" h="84">
                  <a:moveTo>
                    <a:pt x="54" y="3"/>
                  </a:moveTo>
                  <a:lnTo>
                    <a:pt x="54" y="3"/>
                  </a:lnTo>
                  <a:lnTo>
                    <a:pt x="47" y="12"/>
                  </a:lnTo>
                  <a:lnTo>
                    <a:pt x="39" y="20"/>
                  </a:lnTo>
                  <a:lnTo>
                    <a:pt x="33" y="29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15" y="56"/>
                  </a:lnTo>
                  <a:lnTo>
                    <a:pt x="8" y="66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4" y="84"/>
                  </a:lnTo>
                  <a:lnTo>
                    <a:pt x="5" y="84"/>
                  </a:lnTo>
                  <a:lnTo>
                    <a:pt x="8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22" y="66"/>
                  </a:lnTo>
                  <a:lnTo>
                    <a:pt x="34" y="47"/>
                  </a:lnTo>
                  <a:lnTo>
                    <a:pt x="34" y="47"/>
                  </a:lnTo>
                  <a:lnTo>
                    <a:pt x="41" y="37"/>
                  </a:lnTo>
                  <a:lnTo>
                    <a:pt x="49" y="28"/>
                  </a:lnTo>
                  <a:lnTo>
                    <a:pt x="56" y="18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4" y="3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54" y="3"/>
                  </a:lnTo>
                  <a:lnTo>
                    <a:pt x="5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3" name="Freeform 548"/>
            <p:cNvSpPr>
              <a:spLocks/>
            </p:cNvSpPr>
            <p:nvPr/>
          </p:nvSpPr>
          <p:spPr bwMode="auto">
            <a:xfrm>
              <a:off x="2620963" y="2552700"/>
              <a:ext cx="17463" cy="28575"/>
            </a:xfrm>
            <a:custGeom>
              <a:avLst/>
              <a:gdLst/>
              <a:ahLst/>
              <a:cxnLst>
                <a:cxn ang="0">
                  <a:pos x="32" y="7"/>
                </a:cxn>
                <a:cxn ang="0">
                  <a:pos x="32" y="7"/>
                </a:cxn>
                <a:cxn ang="0">
                  <a:pos x="29" y="13"/>
                </a:cxn>
                <a:cxn ang="0">
                  <a:pos x="26" y="20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2" y="64"/>
                </a:cxn>
                <a:cxn ang="0">
                  <a:pos x="2" y="64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3" y="72"/>
                </a:cxn>
                <a:cxn ang="0">
                  <a:pos x="8" y="72"/>
                </a:cxn>
                <a:cxn ang="0">
                  <a:pos x="9" y="72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38" y="21"/>
                </a:cxn>
                <a:cxn ang="0">
                  <a:pos x="41" y="13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3" y="3"/>
                </a:cxn>
                <a:cxn ang="0">
                  <a:pos x="32" y="4"/>
                </a:cxn>
                <a:cxn ang="0">
                  <a:pos x="32" y="7"/>
                </a:cxn>
                <a:cxn ang="0">
                  <a:pos x="32" y="7"/>
                </a:cxn>
              </a:cxnLst>
              <a:rect l="0" t="0" r="r" b="b"/>
              <a:pathLst>
                <a:path w="42" h="72">
                  <a:moveTo>
                    <a:pt x="32" y="7"/>
                  </a:moveTo>
                  <a:lnTo>
                    <a:pt x="32" y="7"/>
                  </a:lnTo>
                  <a:lnTo>
                    <a:pt x="29" y="13"/>
                  </a:lnTo>
                  <a:lnTo>
                    <a:pt x="26" y="20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67"/>
                  </a:lnTo>
                  <a:lnTo>
                    <a:pt x="0" y="68"/>
                  </a:lnTo>
                  <a:lnTo>
                    <a:pt x="3" y="72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8" y="21"/>
                  </a:lnTo>
                  <a:lnTo>
                    <a:pt x="41" y="1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3" y="3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2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4" name="Freeform 549"/>
            <p:cNvSpPr>
              <a:spLocks/>
            </p:cNvSpPr>
            <p:nvPr/>
          </p:nvSpPr>
          <p:spPr bwMode="auto">
            <a:xfrm>
              <a:off x="2263776" y="2451100"/>
              <a:ext cx="22225" cy="3968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8" y="12"/>
                </a:cxn>
                <a:cxn ang="0">
                  <a:pos x="31" y="24"/>
                </a:cxn>
                <a:cxn ang="0">
                  <a:pos x="23" y="34"/>
                </a:cxn>
                <a:cxn ang="0">
                  <a:pos x="18" y="46"/>
                </a:cxn>
                <a:cxn ang="0">
                  <a:pos x="8" y="71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0" y="98"/>
                </a:cxn>
                <a:cxn ang="0">
                  <a:pos x="0" y="101"/>
                </a:cxn>
                <a:cxn ang="0">
                  <a:pos x="4" y="102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8" y="76"/>
                </a:cxn>
                <a:cxn ang="0">
                  <a:pos x="29" y="53"/>
                </a:cxn>
                <a:cxn ang="0">
                  <a:pos x="34" y="41"/>
                </a:cxn>
                <a:cxn ang="0">
                  <a:pos x="39" y="30"/>
                </a:cxn>
                <a:cxn ang="0">
                  <a:pos x="47" y="20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5" y="3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6" h="102">
                  <a:moveTo>
                    <a:pt x="47" y="3"/>
                  </a:moveTo>
                  <a:lnTo>
                    <a:pt x="47" y="3"/>
                  </a:lnTo>
                  <a:lnTo>
                    <a:pt x="38" y="12"/>
                  </a:lnTo>
                  <a:lnTo>
                    <a:pt x="31" y="24"/>
                  </a:lnTo>
                  <a:lnTo>
                    <a:pt x="23" y="34"/>
                  </a:lnTo>
                  <a:lnTo>
                    <a:pt x="18" y="46"/>
                  </a:lnTo>
                  <a:lnTo>
                    <a:pt x="8" y="7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4" y="102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8" y="76"/>
                  </a:lnTo>
                  <a:lnTo>
                    <a:pt x="29" y="53"/>
                  </a:lnTo>
                  <a:lnTo>
                    <a:pt x="34" y="41"/>
                  </a:lnTo>
                  <a:lnTo>
                    <a:pt x="39" y="30"/>
                  </a:lnTo>
                  <a:lnTo>
                    <a:pt x="47" y="2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5" y="3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5" name="Freeform 550"/>
            <p:cNvSpPr>
              <a:spLocks/>
            </p:cNvSpPr>
            <p:nvPr/>
          </p:nvSpPr>
          <p:spPr bwMode="auto">
            <a:xfrm>
              <a:off x="2317751" y="2460625"/>
              <a:ext cx="14288" cy="34925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2" y="16"/>
                </a:cxn>
                <a:cxn ang="0">
                  <a:pos x="21" y="26"/>
                </a:cxn>
                <a:cxn ang="0">
                  <a:pos x="16" y="46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1" y="87"/>
                </a:cxn>
                <a:cxn ang="0">
                  <a:pos x="4" y="90"/>
                </a:cxn>
                <a:cxn ang="0">
                  <a:pos x="9" y="90"/>
                </a:cxn>
                <a:cxn ang="0">
                  <a:pos x="10" y="89"/>
                </a:cxn>
                <a:cxn ang="0">
                  <a:pos x="12" y="86"/>
                </a:cxn>
                <a:cxn ang="0">
                  <a:pos x="12" y="86"/>
                </a:cxn>
                <a:cxn ang="0">
                  <a:pos x="26" y="47"/>
                </a:cxn>
                <a:cxn ang="0">
                  <a:pos x="33" y="26"/>
                </a:cxn>
                <a:cxn ang="0">
                  <a:pos x="34" y="16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5" h="90">
                  <a:moveTo>
                    <a:pt x="24" y="5"/>
                  </a:moveTo>
                  <a:lnTo>
                    <a:pt x="24" y="5"/>
                  </a:lnTo>
                  <a:lnTo>
                    <a:pt x="22" y="16"/>
                  </a:lnTo>
                  <a:lnTo>
                    <a:pt x="21" y="26"/>
                  </a:lnTo>
                  <a:lnTo>
                    <a:pt x="16" y="46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1" y="87"/>
                  </a:lnTo>
                  <a:lnTo>
                    <a:pt x="4" y="90"/>
                  </a:lnTo>
                  <a:lnTo>
                    <a:pt x="9" y="90"/>
                  </a:lnTo>
                  <a:lnTo>
                    <a:pt x="10" y="89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26" y="47"/>
                  </a:lnTo>
                  <a:lnTo>
                    <a:pt x="33" y="26"/>
                  </a:lnTo>
                  <a:lnTo>
                    <a:pt x="34" y="1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6" name="Freeform 551"/>
            <p:cNvSpPr>
              <a:spLocks/>
            </p:cNvSpPr>
            <p:nvPr/>
          </p:nvSpPr>
          <p:spPr bwMode="auto">
            <a:xfrm>
              <a:off x="2513013" y="2446338"/>
              <a:ext cx="12700" cy="31750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2" y="14"/>
                </a:cxn>
                <a:cxn ang="0">
                  <a:pos x="21" y="22"/>
                </a:cxn>
                <a:cxn ang="0">
                  <a:pos x="16" y="39"/>
                </a:cxn>
                <a:cxn ang="0">
                  <a:pos x="8" y="55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2" y="78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8" y="59"/>
                </a:cxn>
                <a:cxn ang="0">
                  <a:pos x="26" y="42"/>
                </a:cxn>
                <a:cxn ang="0">
                  <a:pos x="31" y="23"/>
                </a:cxn>
                <a:cxn ang="0">
                  <a:pos x="33" y="14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2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80">
                  <a:moveTo>
                    <a:pt x="22" y="5"/>
                  </a:moveTo>
                  <a:lnTo>
                    <a:pt x="22" y="5"/>
                  </a:lnTo>
                  <a:lnTo>
                    <a:pt x="22" y="14"/>
                  </a:lnTo>
                  <a:lnTo>
                    <a:pt x="21" y="22"/>
                  </a:lnTo>
                  <a:lnTo>
                    <a:pt x="16" y="39"/>
                  </a:lnTo>
                  <a:lnTo>
                    <a:pt x="8" y="5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2" y="78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8" y="59"/>
                  </a:lnTo>
                  <a:lnTo>
                    <a:pt x="26" y="42"/>
                  </a:lnTo>
                  <a:lnTo>
                    <a:pt x="31" y="23"/>
                  </a:lnTo>
                  <a:lnTo>
                    <a:pt x="33" y="1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2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7" name="Freeform 552"/>
            <p:cNvSpPr>
              <a:spLocks/>
            </p:cNvSpPr>
            <p:nvPr/>
          </p:nvSpPr>
          <p:spPr bwMode="auto">
            <a:xfrm>
              <a:off x="2552701" y="2446338"/>
              <a:ext cx="14288" cy="31750"/>
            </a:xfrm>
            <a:custGeom>
              <a:avLst/>
              <a:gdLst/>
              <a:ahLst/>
              <a:cxnLst>
                <a:cxn ang="0">
                  <a:pos x="23" y="5"/>
                </a:cxn>
                <a:cxn ang="0">
                  <a:pos x="23" y="5"/>
                </a:cxn>
                <a:cxn ang="0">
                  <a:pos x="22" y="14"/>
                </a:cxn>
                <a:cxn ang="0">
                  <a:pos x="21" y="22"/>
                </a:cxn>
                <a:cxn ang="0">
                  <a:pos x="16" y="39"/>
                </a:cxn>
                <a:cxn ang="0">
                  <a:pos x="9" y="55"/>
                </a:cxn>
                <a:cxn ang="0">
                  <a:pos x="1" y="70"/>
                </a:cxn>
                <a:cxn ang="0">
                  <a:pos x="1" y="70"/>
                </a:cxn>
                <a:cxn ang="0">
                  <a:pos x="0" y="73"/>
                </a:cxn>
                <a:cxn ang="0">
                  <a:pos x="1" y="76"/>
                </a:cxn>
                <a:cxn ang="0">
                  <a:pos x="4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9" y="59"/>
                </a:cxn>
                <a:cxn ang="0">
                  <a:pos x="27" y="42"/>
                </a:cxn>
                <a:cxn ang="0">
                  <a:pos x="33" y="23"/>
                </a:cxn>
                <a:cxn ang="0">
                  <a:pos x="34" y="14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2"/>
                </a:cxn>
                <a:cxn ang="0">
                  <a:pos x="23" y="5"/>
                </a:cxn>
                <a:cxn ang="0">
                  <a:pos x="23" y="5"/>
                </a:cxn>
              </a:cxnLst>
              <a:rect l="0" t="0" r="r" b="b"/>
              <a:pathLst>
                <a:path w="35" h="80">
                  <a:moveTo>
                    <a:pt x="23" y="5"/>
                  </a:moveTo>
                  <a:lnTo>
                    <a:pt x="23" y="5"/>
                  </a:lnTo>
                  <a:lnTo>
                    <a:pt x="22" y="14"/>
                  </a:lnTo>
                  <a:lnTo>
                    <a:pt x="21" y="22"/>
                  </a:lnTo>
                  <a:lnTo>
                    <a:pt x="16" y="39"/>
                  </a:lnTo>
                  <a:lnTo>
                    <a:pt x="9" y="55"/>
                  </a:lnTo>
                  <a:lnTo>
                    <a:pt x="1" y="70"/>
                  </a:lnTo>
                  <a:lnTo>
                    <a:pt x="1" y="70"/>
                  </a:lnTo>
                  <a:lnTo>
                    <a:pt x="0" y="73"/>
                  </a:lnTo>
                  <a:lnTo>
                    <a:pt x="1" y="76"/>
                  </a:lnTo>
                  <a:lnTo>
                    <a:pt x="4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9" y="59"/>
                  </a:lnTo>
                  <a:lnTo>
                    <a:pt x="27" y="42"/>
                  </a:lnTo>
                  <a:lnTo>
                    <a:pt x="33" y="23"/>
                  </a:lnTo>
                  <a:lnTo>
                    <a:pt x="34" y="1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2"/>
                  </a:lnTo>
                  <a:lnTo>
                    <a:pt x="23" y="5"/>
                  </a:lnTo>
                  <a:lnTo>
                    <a:pt x="2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8" name="Freeform 553"/>
            <p:cNvSpPr>
              <a:spLocks/>
            </p:cNvSpPr>
            <p:nvPr/>
          </p:nvSpPr>
          <p:spPr bwMode="auto">
            <a:xfrm>
              <a:off x="2598738" y="2465388"/>
              <a:ext cx="12700" cy="396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27"/>
                </a:cxn>
                <a:cxn ang="0">
                  <a:pos x="16" y="51"/>
                </a:cxn>
                <a:cxn ang="0">
                  <a:pos x="9" y="72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3" y="100"/>
                </a:cxn>
                <a:cxn ang="0">
                  <a:pos x="5" y="102"/>
                </a:cxn>
                <a:cxn ang="0">
                  <a:pos x="6" y="102"/>
                </a:cxn>
                <a:cxn ang="0">
                  <a:pos x="9" y="100"/>
                </a:cxn>
                <a:cxn ang="0">
                  <a:pos x="10" y="99"/>
                </a:cxn>
                <a:cxn ang="0">
                  <a:pos x="10" y="99"/>
                </a:cxn>
                <a:cxn ang="0">
                  <a:pos x="20" y="77"/>
                </a:cxn>
                <a:cxn ang="0">
                  <a:pos x="27" y="53"/>
                </a:cxn>
                <a:cxn ang="0">
                  <a:pos x="31" y="30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102">
                  <a:moveTo>
                    <a:pt x="22" y="5"/>
                  </a:moveTo>
                  <a:lnTo>
                    <a:pt x="22" y="5"/>
                  </a:lnTo>
                  <a:lnTo>
                    <a:pt x="21" y="27"/>
                  </a:lnTo>
                  <a:lnTo>
                    <a:pt x="16" y="51"/>
                  </a:lnTo>
                  <a:lnTo>
                    <a:pt x="9" y="7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3" y="100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9" y="100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20" y="77"/>
                  </a:lnTo>
                  <a:lnTo>
                    <a:pt x="27" y="53"/>
                  </a:lnTo>
                  <a:lnTo>
                    <a:pt x="31" y="30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9" name="Freeform 554"/>
            <p:cNvSpPr>
              <a:spLocks/>
            </p:cNvSpPr>
            <p:nvPr/>
          </p:nvSpPr>
          <p:spPr bwMode="auto">
            <a:xfrm>
              <a:off x="2314576" y="2389188"/>
              <a:ext cx="377825" cy="211138"/>
            </a:xfrm>
            <a:custGeom>
              <a:avLst/>
              <a:gdLst/>
              <a:ahLst/>
              <a:cxnLst>
                <a:cxn ang="0">
                  <a:pos x="712" y="532"/>
                </a:cxn>
                <a:cxn ang="0">
                  <a:pos x="641" y="529"/>
                </a:cxn>
                <a:cxn ang="0">
                  <a:pos x="98" y="529"/>
                </a:cxn>
                <a:cxn ang="0">
                  <a:pos x="25" y="531"/>
                </a:cxn>
                <a:cxn ang="0">
                  <a:pos x="9" y="525"/>
                </a:cxn>
                <a:cxn ang="0">
                  <a:pos x="1" y="515"/>
                </a:cxn>
                <a:cxn ang="0">
                  <a:pos x="0" y="506"/>
                </a:cxn>
                <a:cxn ang="0">
                  <a:pos x="3" y="491"/>
                </a:cxn>
                <a:cxn ang="0">
                  <a:pos x="13" y="482"/>
                </a:cxn>
                <a:cxn ang="0">
                  <a:pos x="667" y="480"/>
                </a:cxn>
                <a:cxn ang="0">
                  <a:pos x="710" y="481"/>
                </a:cxn>
                <a:cxn ang="0">
                  <a:pos x="769" y="482"/>
                </a:cxn>
                <a:cxn ang="0">
                  <a:pos x="814" y="477"/>
                </a:cxn>
                <a:cxn ang="0">
                  <a:pos x="832" y="473"/>
                </a:cxn>
                <a:cxn ang="0">
                  <a:pos x="870" y="463"/>
                </a:cxn>
                <a:cxn ang="0">
                  <a:pos x="887" y="443"/>
                </a:cxn>
                <a:cxn ang="0">
                  <a:pos x="895" y="388"/>
                </a:cxn>
                <a:cxn ang="0">
                  <a:pos x="901" y="321"/>
                </a:cxn>
                <a:cxn ang="0">
                  <a:pos x="901" y="289"/>
                </a:cxn>
                <a:cxn ang="0">
                  <a:pos x="896" y="260"/>
                </a:cxn>
                <a:cxn ang="0">
                  <a:pos x="891" y="232"/>
                </a:cxn>
                <a:cxn ang="0">
                  <a:pos x="888" y="164"/>
                </a:cxn>
                <a:cxn ang="0">
                  <a:pos x="880" y="102"/>
                </a:cxn>
                <a:cxn ang="0">
                  <a:pos x="875" y="81"/>
                </a:cxn>
                <a:cxn ang="0">
                  <a:pos x="860" y="61"/>
                </a:cxn>
                <a:cxn ang="0">
                  <a:pos x="833" y="53"/>
                </a:cxn>
                <a:cxn ang="0">
                  <a:pos x="761" y="51"/>
                </a:cxn>
                <a:cxn ang="0">
                  <a:pos x="479" y="51"/>
                </a:cxn>
                <a:cxn ang="0">
                  <a:pos x="315" y="52"/>
                </a:cxn>
                <a:cxn ang="0">
                  <a:pos x="32" y="53"/>
                </a:cxn>
                <a:cxn ang="0">
                  <a:pos x="18" y="45"/>
                </a:cxn>
                <a:cxn ang="0">
                  <a:pos x="13" y="32"/>
                </a:cxn>
                <a:cxn ang="0">
                  <a:pos x="13" y="23"/>
                </a:cxn>
                <a:cxn ang="0">
                  <a:pos x="18" y="11"/>
                </a:cxn>
                <a:cxn ang="0">
                  <a:pos x="32" y="4"/>
                </a:cxn>
                <a:cxn ang="0">
                  <a:pos x="722" y="4"/>
                </a:cxn>
                <a:cxn ang="0">
                  <a:pos x="782" y="1"/>
                </a:cxn>
                <a:cxn ang="0">
                  <a:pos x="828" y="1"/>
                </a:cxn>
                <a:cxn ang="0">
                  <a:pos x="878" y="13"/>
                </a:cxn>
                <a:cxn ang="0">
                  <a:pos x="892" y="22"/>
                </a:cxn>
                <a:cxn ang="0">
                  <a:pos x="920" y="57"/>
                </a:cxn>
                <a:cxn ang="0">
                  <a:pos x="933" y="112"/>
                </a:cxn>
                <a:cxn ang="0">
                  <a:pos x="938" y="178"/>
                </a:cxn>
                <a:cxn ang="0">
                  <a:pos x="941" y="208"/>
                </a:cxn>
                <a:cxn ang="0">
                  <a:pos x="950" y="270"/>
                </a:cxn>
                <a:cxn ang="0">
                  <a:pos x="952" y="306"/>
                </a:cxn>
                <a:cxn ang="0">
                  <a:pos x="947" y="385"/>
                </a:cxn>
                <a:cxn ang="0">
                  <a:pos x="937" y="446"/>
                </a:cxn>
                <a:cxn ang="0">
                  <a:pos x="917" y="485"/>
                </a:cxn>
                <a:cxn ang="0">
                  <a:pos x="884" y="512"/>
                </a:cxn>
                <a:cxn ang="0">
                  <a:pos x="857" y="523"/>
                </a:cxn>
                <a:cxn ang="0">
                  <a:pos x="794" y="531"/>
                </a:cxn>
                <a:cxn ang="0">
                  <a:pos x="738" y="533"/>
                </a:cxn>
              </a:cxnLst>
              <a:rect l="0" t="0" r="r" b="b"/>
              <a:pathLst>
                <a:path w="952" h="533">
                  <a:moveTo>
                    <a:pt x="738" y="533"/>
                  </a:moveTo>
                  <a:lnTo>
                    <a:pt x="738" y="533"/>
                  </a:lnTo>
                  <a:lnTo>
                    <a:pt x="712" y="532"/>
                  </a:lnTo>
                  <a:lnTo>
                    <a:pt x="712" y="532"/>
                  </a:lnTo>
                  <a:lnTo>
                    <a:pt x="686" y="531"/>
                  </a:lnTo>
                  <a:lnTo>
                    <a:pt x="641" y="529"/>
                  </a:lnTo>
                  <a:lnTo>
                    <a:pt x="499" y="529"/>
                  </a:lnTo>
                  <a:lnTo>
                    <a:pt x="499" y="529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25" y="531"/>
                  </a:lnTo>
                  <a:lnTo>
                    <a:pt x="25" y="531"/>
                  </a:lnTo>
                  <a:lnTo>
                    <a:pt x="18" y="529"/>
                  </a:lnTo>
                  <a:lnTo>
                    <a:pt x="13" y="528"/>
                  </a:lnTo>
                  <a:lnTo>
                    <a:pt x="9" y="525"/>
                  </a:lnTo>
                  <a:lnTo>
                    <a:pt x="7" y="523"/>
                  </a:lnTo>
                  <a:lnTo>
                    <a:pt x="3" y="519"/>
                  </a:lnTo>
                  <a:lnTo>
                    <a:pt x="1" y="515"/>
                  </a:lnTo>
                  <a:lnTo>
                    <a:pt x="0" y="510"/>
                  </a:lnTo>
                  <a:lnTo>
                    <a:pt x="0" y="506"/>
                  </a:lnTo>
                  <a:lnTo>
                    <a:pt x="0" y="506"/>
                  </a:lnTo>
                  <a:lnTo>
                    <a:pt x="0" y="501"/>
                  </a:lnTo>
                  <a:lnTo>
                    <a:pt x="1" y="497"/>
                  </a:lnTo>
                  <a:lnTo>
                    <a:pt x="3" y="491"/>
                  </a:lnTo>
                  <a:lnTo>
                    <a:pt x="7" y="487"/>
                  </a:lnTo>
                  <a:lnTo>
                    <a:pt x="9" y="485"/>
                  </a:lnTo>
                  <a:lnTo>
                    <a:pt x="13" y="482"/>
                  </a:lnTo>
                  <a:lnTo>
                    <a:pt x="18" y="481"/>
                  </a:lnTo>
                  <a:lnTo>
                    <a:pt x="25" y="480"/>
                  </a:lnTo>
                  <a:lnTo>
                    <a:pt x="667" y="480"/>
                  </a:lnTo>
                  <a:lnTo>
                    <a:pt x="667" y="480"/>
                  </a:lnTo>
                  <a:lnTo>
                    <a:pt x="710" y="481"/>
                  </a:lnTo>
                  <a:lnTo>
                    <a:pt x="710" y="481"/>
                  </a:lnTo>
                  <a:lnTo>
                    <a:pt x="752" y="482"/>
                  </a:lnTo>
                  <a:lnTo>
                    <a:pt x="752" y="482"/>
                  </a:lnTo>
                  <a:lnTo>
                    <a:pt x="769" y="482"/>
                  </a:lnTo>
                  <a:lnTo>
                    <a:pt x="785" y="481"/>
                  </a:lnTo>
                  <a:lnTo>
                    <a:pt x="799" y="480"/>
                  </a:lnTo>
                  <a:lnTo>
                    <a:pt x="814" y="477"/>
                  </a:lnTo>
                  <a:lnTo>
                    <a:pt x="814" y="477"/>
                  </a:lnTo>
                  <a:lnTo>
                    <a:pt x="832" y="473"/>
                  </a:lnTo>
                  <a:lnTo>
                    <a:pt x="832" y="473"/>
                  </a:lnTo>
                  <a:lnTo>
                    <a:pt x="853" y="469"/>
                  </a:lnTo>
                  <a:lnTo>
                    <a:pt x="862" y="467"/>
                  </a:lnTo>
                  <a:lnTo>
                    <a:pt x="870" y="463"/>
                  </a:lnTo>
                  <a:lnTo>
                    <a:pt x="878" y="459"/>
                  </a:lnTo>
                  <a:lnTo>
                    <a:pt x="883" y="452"/>
                  </a:lnTo>
                  <a:lnTo>
                    <a:pt x="887" y="443"/>
                  </a:lnTo>
                  <a:lnTo>
                    <a:pt x="890" y="434"/>
                  </a:lnTo>
                  <a:lnTo>
                    <a:pt x="890" y="434"/>
                  </a:lnTo>
                  <a:lnTo>
                    <a:pt x="895" y="388"/>
                  </a:lnTo>
                  <a:lnTo>
                    <a:pt x="895" y="388"/>
                  </a:lnTo>
                  <a:lnTo>
                    <a:pt x="900" y="344"/>
                  </a:lnTo>
                  <a:lnTo>
                    <a:pt x="901" y="321"/>
                  </a:lnTo>
                  <a:lnTo>
                    <a:pt x="901" y="298"/>
                  </a:lnTo>
                  <a:lnTo>
                    <a:pt x="901" y="298"/>
                  </a:lnTo>
                  <a:lnTo>
                    <a:pt x="901" y="289"/>
                  </a:lnTo>
                  <a:lnTo>
                    <a:pt x="900" y="280"/>
                  </a:lnTo>
                  <a:lnTo>
                    <a:pt x="896" y="260"/>
                  </a:lnTo>
                  <a:lnTo>
                    <a:pt x="896" y="260"/>
                  </a:lnTo>
                  <a:lnTo>
                    <a:pt x="894" y="246"/>
                  </a:lnTo>
                  <a:lnTo>
                    <a:pt x="891" y="232"/>
                  </a:lnTo>
                  <a:lnTo>
                    <a:pt x="891" y="232"/>
                  </a:lnTo>
                  <a:lnTo>
                    <a:pt x="888" y="198"/>
                  </a:lnTo>
                  <a:lnTo>
                    <a:pt x="888" y="164"/>
                  </a:lnTo>
                  <a:lnTo>
                    <a:pt x="888" y="164"/>
                  </a:lnTo>
                  <a:lnTo>
                    <a:pt x="887" y="149"/>
                  </a:lnTo>
                  <a:lnTo>
                    <a:pt x="886" y="132"/>
                  </a:lnTo>
                  <a:lnTo>
                    <a:pt x="880" y="102"/>
                  </a:lnTo>
                  <a:lnTo>
                    <a:pt x="880" y="102"/>
                  </a:lnTo>
                  <a:lnTo>
                    <a:pt x="878" y="90"/>
                  </a:lnTo>
                  <a:lnTo>
                    <a:pt x="875" y="81"/>
                  </a:lnTo>
                  <a:lnTo>
                    <a:pt x="871" y="73"/>
                  </a:lnTo>
                  <a:lnTo>
                    <a:pt x="866" y="66"/>
                  </a:lnTo>
                  <a:lnTo>
                    <a:pt x="860" y="61"/>
                  </a:lnTo>
                  <a:lnTo>
                    <a:pt x="852" y="57"/>
                  </a:lnTo>
                  <a:lnTo>
                    <a:pt x="843" y="55"/>
                  </a:lnTo>
                  <a:lnTo>
                    <a:pt x="833" y="53"/>
                  </a:lnTo>
                  <a:lnTo>
                    <a:pt x="833" y="53"/>
                  </a:lnTo>
                  <a:lnTo>
                    <a:pt x="803" y="52"/>
                  </a:lnTo>
                  <a:lnTo>
                    <a:pt x="761" y="51"/>
                  </a:lnTo>
                  <a:lnTo>
                    <a:pt x="637" y="49"/>
                  </a:lnTo>
                  <a:lnTo>
                    <a:pt x="637" y="49"/>
                  </a:lnTo>
                  <a:lnTo>
                    <a:pt x="479" y="51"/>
                  </a:lnTo>
                  <a:lnTo>
                    <a:pt x="326" y="52"/>
                  </a:lnTo>
                  <a:lnTo>
                    <a:pt x="315" y="52"/>
                  </a:lnTo>
                  <a:lnTo>
                    <a:pt x="315" y="52"/>
                  </a:lnTo>
                  <a:lnTo>
                    <a:pt x="37" y="53"/>
                  </a:lnTo>
                  <a:lnTo>
                    <a:pt x="37" y="53"/>
                  </a:lnTo>
                  <a:lnTo>
                    <a:pt x="32" y="53"/>
                  </a:lnTo>
                  <a:lnTo>
                    <a:pt x="26" y="51"/>
                  </a:lnTo>
                  <a:lnTo>
                    <a:pt x="22" y="48"/>
                  </a:lnTo>
                  <a:lnTo>
                    <a:pt x="18" y="45"/>
                  </a:lnTo>
                  <a:lnTo>
                    <a:pt x="16" y="42"/>
                  </a:lnTo>
                  <a:lnTo>
                    <a:pt x="15" y="38"/>
                  </a:lnTo>
                  <a:lnTo>
                    <a:pt x="13" y="32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3" y="23"/>
                  </a:lnTo>
                  <a:lnTo>
                    <a:pt x="15" y="19"/>
                  </a:lnTo>
                  <a:lnTo>
                    <a:pt x="16" y="15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6" y="5"/>
                  </a:lnTo>
                  <a:lnTo>
                    <a:pt x="32" y="4"/>
                  </a:lnTo>
                  <a:lnTo>
                    <a:pt x="37" y="4"/>
                  </a:lnTo>
                  <a:lnTo>
                    <a:pt x="722" y="4"/>
                  </a:lnTo>
                  <a:lnTo>
                    <a:pt x="722" y="4"/>
                  </a:lnTo>
                  <a:lnTo>
                    <a:pt x="759" y="2"/>
                  </a:lnTo>
                  <a:lnTo>
                    <a:pt x="759" y="2"/>
                  </a:lnTo>
                  <a:lnTo>
                    <a:pt x="782" y="1"/>
                  </a:lnTo>
                  <a:lnTo>
                    <a:pt x="806" y="0"/>
                  </a:lnTo>
                  <a:lnTo>
                    <a:pt x="806" y="0"/>
                  </a:lnTo>
                  <a:lnTo>
                    <a:pt x="828" y="1"/>
                  </a:lnTo>
                  <a:lnTo>
                    <a:pt x="846" y="2"/>
                  </a:lnTo>
                  <a:lnTo>
                    <a:pt x="863" y="8"/>
                  </a:lnTo>
                  <a:lnTo>
                    <a:pt x="878" y="13"/>
                  </a:lnTo>
                  <a:lnTo>
                    <a:pt x="878" y="13"/>
                  </a:lnTo>
                  <a:lnTo>
                    <a:pt x="886" y="17"/>
                  </a:lnTo>
                  <a:lnTo>
                    <a:pt x="892" y="22"/>
                  </a:lnTo>
                  <a:lnTo>
                    <a:pt x="904" y="32"/>
                  </a:lnTo>
                  <a:lnTo>
                    <a:pt x="912" y="44"/>
                  </a:lnTo>
                  <a:lnTo>
                    <a:pt x="920" y="57"/>
                  </a:lnTo>
                  <a:lnTo>
                    <a:pt x="925" y="70"/>
                  </a:lnTo>
                  <a:lnTo>
                    <a:pt x="928" y="85"/>
                  </a:lnTo>
                  <a:lnTo>
                    <a:pt x="933" y="112"/>
                  </a:lnTo>
                  <a:lnTo>
                    <a:pt x="933" y="112"/>
                  </a:lnTo>
                  <a:lnTo>
                    <a:pt x="937" y="144"/>
                  </a:lnTo>
                  <a:lnTo>
                    <a:pt x="938" y="178"/>
                  </a:lnTo>
                  <a:lnTo>
                    <a:pt x="938" y="178"/>
                  </a:lnTo>
                  <a:lnTo>
                    <a:pt x="939" y="193"/>
                  </a:lnTo>
                  <a:lnTo>
                    <a:pt x="941" y="208"/>
                  </a:lnTo>
                  <a:lnTo>
                    <a:pt x="945" y="239"/>
                  </a:lnTo>
                  <a:lnTo>
                    <a:pt x="945" y="239"/>
                  </a:lnTo>
                  <a:lnTo>
                    <a:pt x="950" y="270"/>
                  </a:lnTo>
                  <a:lnTo>
                    <a:pt x="950" y="270"/>
                  </a:lnTo>
                  <a:lnTo>
                    <a:pt x="951" y="287"/>
                  </a:lnTo>
                  <a:lnTo>
                    <a:pt x="952" y="306"/>
                  </a:lnTo>
                  <a:lnTo>
                    <a:pt x="952" y="324"/>
                  </a:lnTo>
                  <a:lnTo>
                    <a:pt x="951" y="344"/>
                  </a:lnTo>
                  <a:lnTo>
                    <a:pt x="947" y="385"/>
                  </a:lnTo>
                  <a:lnTo>
                    <a:pt x="941" y="430"/>
                  </a:lnTo>
                  <a:lnTo>
                    <a:pt x="941" y="430"/>
                  </a:lnTo>
                  <a:lnTo>
                    <a:pt x="937" y="446"/>
                  </a:lnTo>
                  <a:lnTo>
                    <a:pt x="931" y="460"/>
                  </a:lnTo>
                  <a:lnTo>
                    <a:pt x="925" y="473"/>
                  </a:lnTo>
                  <a:lnTo>
                    <a:pt x="917" y="485"/>
                  </a:lnTo>
                  <a:lnTo>
                    <a:pt x="908" y="495"/>
                  </a:lnTo>
                  <a:lnTo>
                    <a:pt x="897" y="504"/>
                  </a:lnTo>
                  <a:lnTo>
                    <a:pt x="884" y="512"/>
                  </a:lnTo>
                  <a:lnTo>
                    <a:pt x="870" y="519"/>
                  </a:lnTo>
                  <a:lnTo>
                    <a:pt x="870" y="519"/>
                  </a:lnTo>
                  <a:lnTo>
                    <a:pt x="857" y="523"/>
                  </a:lnTo>
                  <a:lnTo>
                    <a:pt x="843" y="525"/>
                  </a:lnTo>
                  <a:lnTo>
                    <a:pt x="814" y="528"/>
                  </a:lnTo>
                  <a:lnTo>
                    <a:pt x="794" y="531"/>
                  </a:lnTo>
                  <a:lnTo>
                    <a:pt x="794" y="531"/>
                  </a:lnTo>
                  <a:lnTo>
                    <a:pt x="767" y="532"/>
                  </a:lnTo>
                  <a:lnTo>
                    <a:pt x="738" y="533"/>
                  </a:lnTo>
                  <a:lnTo>
                    <a:pt x="738" y="5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0" name="Freeform 555"/>
            <p:cNvSpPr>
              <a:spLocks/>
            </p:cNvSpPr>
            <p:nvPr/>
          </p:nvSpPr>
          <p:spPr bwMode="auto">
            <a:xfrm>
              <a:off x="2085976" y="2305050"/>
              <a:ext cx="252413" cy="203200"/>
            </a:xfrm>
            <a:custGeom>
              <a:avLst/>
              <a:gdLst/>
              <a:ahLst/>
              <a:cxnLst>
                <a:cxn ang="0">
                  <a:pos x="20" y="510"/>
                </a:cxn>
                <a:cxn ang="0">
                  <a:pos x="3" y="497"/>
                </a:cxn>
                <a:cxn ang="0">
                  <a:pos x="0" y="485"/>
                </a:cxn>
                <a:cxn ang="0">
                  <a:pos x="5" y="475"/>
                </a:cxn>
                <a:cxn ang="0">
                  <a:pos x="50" y="407"/>
                </a:cxn>
                <a:cxn ang="0">
                  <a:pos x="123" y="305"/>
                </a:cxn>
                <a:cxn ang="0">
                  <a:pos x="156" y="267"/>
                </a:cxn>
                <a:cxn ang="0">
                  <a:pos x="225" y="192"/>
                </a:cxn>
                <a:cxn ang="0">
                  <a:pos x="271" y="135"/>
                </a:cxn>
                <a:cxn ang="0">
                  <a:pos x="306" y="90"/>
                </a:cxn>
                <a:cxn ang="0">
                  <a:pos x="346" y="53"/>
                </a:cxn>
                <a:cxn ang="0">
                  <a:pos x="381" y="31"/>
                </a:cxn>
                <a:cxn ang="0">
                  <a:pos x="441" y="8"/>
                </a:cxn>
                <a:cxn ang="0">
                  <a:pos x="505" y="0"/>
                </a:cxn>
                <a:cxn ang="0">
                  <a:pos x="544" y="4"/>
                </a:cxn>
                <a:cxn ang="0">
                  <a:pos x="581" y="15"/>
                </a:cxn>
                <a:cxn ang="0">
                  <a:pos x="611" y="36"/>
                </a:cxn>
                <a:cxn ang="0">
                  <a:pos x="628" y="68"/>
                </a:cxn>
                <a:cxn ang="0">
                  <a:pos x="636" y="118"/>
                </a:cxn>
                <a:cxn ang="0">
                  <a:pos x="633" y="196"/>
                </a:cxn>
                <a:cxn ang="0">
                  <a:pos x="631" y="240"/>
                </a:cxn>
                <a:cxn ang="0">
                  <a:pos x="628" y="251"/>
                </a:cxn>
                <a:cxn ang="0">
                  <a:pos x="619" y="261"/>
                </a:cxn>
                <a:cxn ang="0">
                  <a:pos x="606" y="265"/>
                </a:cxn>
                <a:cxn ang="0">
                  <a:pos x="597" y="263"/>
                </a:cxn>
                <a:cxn ang="0">
                  <a:pos x="585" y="255"/>
                </a:cxn>
                <a:cxn ang="0">
                  <a:pos x="581" y="240"/>
                </a:cxn>
                <a:cxn ang="0">
                  <a:pos x="584" y="196"/>
                </a:cxn>
                <a:cxn ang="0">
                  <a:pos x="586" y="148"/>
                </a:cxn>
                <a:cxn ang="0">
                  <a:pos x="582" y="103"/>
                </a:cxn>
                <a:cxn ang="0">
                  <a:pos x="571" y="76"/>
                </a:cxn>
                <a:cxn ang="0">
                  <a:pos x="547" y="57"/>
                </a:cxn>
                <a:cxn ang="0">
                  <a:pos x="523" y="52"/>
                </a:cxn>
                <a:cxn ang="0">
                  <a:pos x="491" y="52"/>
                </a:cxn>
                <a:cxn ang="0">
                  <a:pos x="452" y="57"/>
                </a:cxn>
                <a:cxn ang="0">
                  <a:pos x="401" y="77"/>
                </a:cxn>
                <a:cxn ang="0">
                  <a:pos x="373" y="95"/>
                </a:cxn>
                <a:cxn ang="0">
                  <a:pos x="336" y="137"/>
                </a:cxn>
                <a:cxn ang="0">
                  <a:pos x="321" y="157"/>
                </a:cxn>
                <a:cxn ang="0">
                  <a:pos x="225" y="265"/>
                </a:cxn>
                <a:cxn ang="0">
                  <a:pos x="147" y="353"/>
                </a:cxn>
                <a:cxn ang="0">
                  <a:pos x="91" y="435"/>
                </a:cxn>
                <a:cxn ang="0">
                  <a:pos x="47" y="501"/>
                </a:cxn>
                <a:cxn ang="0">
                  <a:pos x="38" y="509"/>
                </a:cxn>
                <a:cxn ang="0">
                  <a:pos x="26" y="511"/>
                </a:cxn>
              </a:cxnLst>
              <a:rect l="0" t="0" r="r" b="b"/>
              <a:pathLst>
                <a:path w="637" h="511">
                  <a:moveTo>
                    <a:pt x="26" y="511"/>
                  </a:moveTo>
                  <a:lnTo>
                    <a:pt x="26" y="511"/>
                  </a:lnTo>
                  <a:lnTo>
                    <a:pt x="20" y="510"/>
                  </a:lnTo>
                  <a:lnTo>
                    <a:pt x="12" y="507"/>
                  </a:lnTo>
                  <a:lnTo>
                    <a:pt x="7" y="503"/>
                  </a:lnTo>
                  <a:lnTo>
                    <a:pt x="3" y="497"/>
                  </a:lnTo>
                  <a:lnTo>
                    <a:pt x="3" y="497"/>
                  </a:lnTo>
                  <a:lnTo>
                    <a:pt x="0" y="492"/>
                  </a:lnTo>
                  <a:lnTo>
                    <a:pt x="0" y="485"/>
                  </a:lnTo>
                  <a:lnTo>
                    <a:pt x="2" y="480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29" y="441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74" y="373"/>
                  </a:lnTo>
                  <a:lnTo>
                    <a:pt x="98" y="339"/>
                  </a:lnTo>
                  <a:lnTo>
                    <a:pt x="123" y="305"/>
                  </a:lnTo>
                  <a:lnTo>
                    <a:pt x="138" y="288"/>
                  </a:lnTo>
                  <a:lnTo>
                    <a:pt x="152" y="272"/>
                  </a:lnTo>
                  <a:lnTo>
                    <a:pt x="156" y="267"/>
                  </a:lnTo>
                  <a:lnTo>
                    <a:pt x="156" y="267"/>
                  </a:lnTo>
                  <a:lnTo>
                    <a:pt x="202" y="217"/>
                  </a:lnTo>
                  <a:lnTo>
                    <a:pt x="225" y="192"/>
                  </a:lnTo>
                  <a:lnTo>
                    <a:pt x="247" y="166"/>
                  </a:lnTo>
                  <a:lnTo>
                    <a:pt x="247" y="166"/>
                  </a:lnTo>
                  <a:lnTo>
                    <a:pt x="271" y="135"/>
                  </a:lnTo>
                  <a:lnTo>
                    <a:pt x="271" y="135"/>
                  </a:lnTo>
                  <a:lnTo>
                    <a:pt x="289" y="112"/>
                  </a:lnTo>
                  <a:lnTo>
                    <a:pt x="306" y="90"/>
                  </a:lnTo>
                  <a:lnTo>
                    <a:pt x="326" y="70"/>
                  </a:lnTo>
                  <a:lnTo>
                    <a:pt x="335" y="61"/>
                  </a:lnTo>
                  <a:lnTo>
                    <a:pt x="346" y="53"/>
                  </a:lnTo>
                  <a:lnTo>
                    <a:pt x="346" y="53"/>
                  </a:lnTo>
                  <a:lnTo>
                    <a:pt x="363" y="42"/>
                  </a:lnTo>
                  <a:lnTo>
                    <a:pt x="381" y="31"/>
                  </a:lnTo>
                  <a:lnTo>
                    <a:pt x="401" y="22"/>
                  </a:lnTo>
                  <a:lnTo>
                    <a:pt x="421" y="14"/>
                  </a:lnTo>
                  <a:lnTo>
                    <a:pt x="441" y="8"/>
                  </a:lnTo>
                  <a:lnTo>
                    <a:pt x="463" y="4"/>
                  </a:lnTo>
                  <a:lnTo>
                    <a:pt x="484" y="1"/>
                  </a:lnTo>
                  <a:lnTo>
                    <a:pt x="505" y="0"/>
                  </a:lnTo>
                  <a:lnTo>
                    <a:pt x="505" y="0"/>
                  </a:lnTo>
                  <a:lnTo>
                    <a:pt x="525" y="1"/>
                  </a:lnTo>
                  <a:lnTo>
                    <a:pt x="544" y="4"/>
                  </a:lnTo>
                  <a:lnTo>
                    <a:pt x="564" y="8"/>
                  </a:lnTo>
                  <a:lnTo>
                    <a:pt x="581" y="15"/>
                  </a:lnTo>
                  <a:lnTo>
                    <a:pt x="581" y="15"/>
                  </a:lnTo>
                  <a:lnTo>
                    <a:pt x="593" y="21"/>
                  </a:lnTo>
                  <a:lnTo>
                    <a:pt x="602" y="29"/>
                  </a:lnTo>
                  <a:lnTo>
                    <a:pt x="611" y="36"/>
                  </a:lnTo>
                  <a:lnTo>
                    <a:pt x="618" y="47"/>
                  </a:lnTo>
                  <a:lnTo>
                    <a:pt x="623" y="57"/>
                  </a:lnTo>
                  <a:lnTo>
                    <a:pt x="628" y="68"/>
                  </a:lnTo>
                  <a:lnTo>
                    <a:pt x="631" y="80"/>
                  </a:lnTo>
                  <a:lnTo>
                    <a:pt x="633" y="93"/>
                  </a:lnTo>
                  <a:lnTo>
                    <a:pt x="636" y="118"/>
                  </a:lnTo>
                  <a:lnTo>
                    <a:pt x="637" y="145"/>
                  </a:lnTo>
                  <a:lnTo>
                    <a:pt x="636" y="171"/>
                  </a:lnTo>
                  <a:lnTo>
                    <a:pt x="633" y="196"/>
                  </a:lnTo>
                  <a:lnTo>
                    <a:pt x="633" y="196"/>
                  </a:lnTo>
                  <a:lnTo>
                    <a:pt x="632" y="220"/>
                  </a:lnTo>
                  <a:lnTo>
                    <a:pt x="631" y="240"/>
                  </a:lnTo>
                  <a:lnTo>
                    <a:pt x="631" y="240"/>
                  </a:lnTo>
                  <a:lnTo>
                    <a:pt x="629" y="246"/>
                  </a:lnTo>
                  <a:lnTo>
                    <a:pt x="628" y="251"/>
                  </a:lnTo>
                  <a:lnTo>
                    <a:pt x="626" y="255"/>
                  </a:lnTo>
                  <a:lnTo>
                    <a:pt x="623" y="259"/>
                  </a:lnTo>
                  <a:lnTo>
                    <a:pt x="619" y="261"/>
                  </a:lnTo>
                  <a:lnTo>
                    <a:pt x="615" y="263"/>
                  </a:lnTo>
                  <a:lnTo>
                    <a:pt x="610" y="264"/>
                  </a:lnTo>
                  <a:lnTo>
                    <a:pt x="606" y="265"/>
                  </a:lnTo>
                  <a:lnTo>
                    <a:pt x="606" y="265"/>
                  </a:lnTo>
                  <a:lnTo>
                    <a:pt x="601" y="264"/>
                  </a:lnTo>
                  <a:lnTo>
                    <a:pt x="597" y="263"/>
                  </a:lnTo>
                  <a:lnTo>
                    <a:pt x="593" y="261"/>
                  </a:lnTo>
                  <a:lnTo>
                    <a:pt x="589" y="259"/>
                  </a:lnTo>
                  <a:lnTo>
                    <a:pt x="585" y="255"/>
                  </a:lnTo>
                  <a:lnTo>
                    <a:pt x="582" y="251"/>
                  </a:lnTo>
                  <a:lnTo>
                    <a:pt x="581" y="246"/>
                  </a:lnTo>
                  <a:lnTo>
                    <a:pt x="581" y="240"/>
                  </a:lnTo>
                  <a:lnTo>
                    <a:pt x="581" y="240"/>
                  </a:lnTo>
                  <a:lnTo>
                    <a:pt x="581" y="220"/>
                  </a:lnTo>
                  <a:lnTo>
                    <a:pt x="584" y="196"/>
                  </a:lnTo>
                  <a:lnTo>
                    <a:pt x="584" y="196"/>
                  </a:lnTo>
                  <a:lnTo>
                    <a:pt x="585" y="172"/>
                  </a:lnTo>
                  <a:lnTo>
                    <a:pt x="586" y="148"/>
                  </a:lnTo>
                  <a:lnTo>
                    <a:pt x="585" y="124"/>
                  </a:lnTo>
                  <a:lnTo>
                    <a:pt x="584" y="114"/>
                  </a:lnTo>
                  <a:lnTo>
                    <a:pt x="582" y="103"/>
                  </a:lnTo>
                  <a:lnTo>
                    <a:pt x="580" y="93"/>
                  </a:lnTo>
                  <a:lnTo>
                    <a:pt x="576" y="84"/>
                  </a:lnTo>
                  <a:lnTo>
                    <a:pt x="571" y="76"/>
                  </a:lnTo>
                  <a:lnTo>
                    <a:pt x="564" y="68"/>
                  </a:lnTo>
                  <a:lnTo>
                    <a:pt x="556" y="63"/>
                  </a:lnTo>
                  <a:lnTo>
                    <a:pt x="547" y="57"/>
                  </a:lnTo>
                  <a:lnTo>
                    <a:pt x="537" y="55"/>
                  </a:lnTo>
                  <a:lnTo>
                    <a:pt x="523" y="52"/>
                  </a:lnTo>
                  <a:lnTo>
                    <a:pt x="523" y="52"/>
                  </a:lnTo>
                  <a:lnTo>
                    <a:pt x="504" y="52"/>
                  </a:lnTo>
                  <a:lnTo>
                    <a:pt x="504" y="52"/>
                  </a:lnTo>
                  <a:lnTo>
                    <a:pt x="491" y="52"/>
                  </a:lnTo>
                  <a:lnTo>
                    <a:pt x="478" y="53"/>
                  </a:lnTo>
                  <a:lnTo>
                    <a:pt x="465" y="55"/>
                  </a:lnTo>
                  <a:lnTo>
                    <a:pt x="452" y="57"/>
                  </a:lnTo>
                  <a:lnTo>
                    <a:pt x="425" y="65"/>
                  </a:lnTo>
                  <a:lnTo>
                    <a:pt x="401" y="77"/>
                  </a:lnTo>
                  <a:lnTo>
                    <a:pt x="401" y="77"/>
                  </a:lnTo>
                  <a:lnTo>
                    <a:pt x="391" y="82"/>
                  </a:lnTo>
                  <a:lnTo>
                    <a:pt x="382" y="89"/>
                  </a:lnTo>
                  <a:lnTo>
                    <a:pt x="373" y="95"/>
                  </a:lnTo>
                  <a:lnTo>
                    <a:pt x="365" y="103"/>
                  </a:lnTo>
                  <a:lnTo>
                    <a:pt x="351" y="120"/>
                  </a:lnTo>
                  <a:lnTo>
                    <a:pt x="336" y="137"/>
                  </a:lnTo>
                  <a:lnTo>
                    <a:pt x="336" y="137"/>
                  </a:lnTo>
                  <a:lnTo>
                    <a:pt x="321" y="157"/>
                  </a:lnTo>
                  <a:lnTo>
                    <a:pt x="321" y="157"/>
                  </a:lnTo>
                  <a:lnTo>
                    <a:pt x="274" y="212"/>
                  </a:lnTo>
                  <a:lnTo>
                    <a:pt x="225" y="265"/>
                  </a:lnTo>
                  <a:lnTo>
                    <a:pt x="225" y="265"/>
                  </a:lnTo>
                  <a:lnTo>
                    <a:pt x="168" y="328"/>
                  </a:lnTo>
                  <a:lnTo>
                    <a:pt x="168" y="328"/>
                  </a:lnTo>
                  <a:lnTo>
                    <a:pt x="147" y="353"/>
                  </a:lnTo>
                  <a:lnTo>
                    <a:pt x="127" y="380"/>
                  </a:lnTo>
                  <a:lnTo>
                    <a:pt x="109" y="408"/>
                  </a:lnTo>
                  <a:lnTo>
                    <a:pt x="91" y="435"/>
                  </a:lnTo>
                  <a:lnTo>
                    <a:pt x="91" y="435"/>
                  </a:lnTo>
                  <a:lnTo>
                    <a:pt x="70" y="468"/>
                  </a:lnTo>
                  <a:lnTo>
                    <a:pt x="47" y="501"/>
                  </a:lnTo>
                  <a:lnTo>
                    <a:pt x="47" y="501"/>
                  </a:lnTo>
                  <a:lnTo>
                    <a:pt x="43" y="505"/>
                  </a:lnTo>
                  <a:lnTo>
                    <a:pt x="38" y="509"/>
                  </a:lnTo>
                  <a:lnTo>
                    <a:pt x="33" y="511"/>
                  </a:lnTo>
                  <a:lnTo>
                    <a:pt x="26" y="511"/>
                  </a:lnTo>
                  <a:lnTo>
                    <a:pt x="26" y="5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1" name="Freeform 556"/>
            <p:cNvSpPr>
              <a:spLocks/>
            </p:cNvSpPr>
            <p:nvPr/>
          </p:nvSpPr>
          <p:spPr bwMode="auto">
            <a:xfrm>
              <a:off x="2084388" y="2492375"/>
              <a:ext cx="250825" cy="215900"/>
            </a:xfrm>
            <a:custGeom>
              <a:avLst/>
              <a:gdLst/>
              <a:ahLst/>
              <a:cxnLst>
                <a:cxn ang="0">
                  <a:pos x="440" y="545"/>
                </a:cxn>
                <a:cxn ang="0">
                  <a:pos x="384" y="528"/>
                </a:cxn>
                <a:cxn ang="0">
                  <a:pos x="334" y="492"/>
                </a:cxn>
                <a:cxn ang="0">
                  <a:pos x="303" y="456"/>
                </a:cxn>
                <a:cxn ang="0">
                  <a:pos x="259" y="396"/>
                </a:cxn>
                <a:cxn ang="0">
                  <a:pos x="220" y="341"/>
                </a:cxn>
                <a:cxn ang="0">
                  <a:pos x="190" y="301"/>
                </a:cxn>
                <a:cxn ang="0">
                  <a:pos x="168" y="277"/>
                </a:cxn>
                <a:cxn ang="0">
                  <a:pos x="155" y="259"/>
                </a:cxn>
                <a:cxn ang="0">
                  <a:pos x="143" y="237"/>
                </a:cxn>
                <a:cxn ang="0">
                  <a:pos x="113" y="197"/>
                </a:cxn>
                <a:cxn ang="0">
                  <a:pos x="68" y="141"/>
                </a:cxn>
                <a:cxn ang="0">
                  <a:pos x="51" y="122"/>
                </a:cxn>
                <a:cxn ang="0">
                  <a:pos x="33" y="99"/>
                </a:cxn>
                <a:cxn ang="0">
                  <a:pos x="12" y="65"/>
                </a:cxn>
                <a:cxn ang="0">
                  <a:pos x="0" y="25"/>
                </a:cxn>
                <a:cxn ang="0">
                  <a:pos x="2" y="14"/>
                </a:cxn>
                <a:cxn ang="0">
                  <a:pos x="7" y="6"/>
                </a:cxn>
                <a:cxn ang="0">
                  <a:pos x="20" y="0"/>
                </a:cxn>
                <a:cxn ang="0">
                  <a:pos x="33" y="1"/>
                </a:cxn>
                <a:cxn ang="0">
                  <a:pos x="45" y="9"/>
                </a:cxn>
                <a:cxn ang="0">
                  <a:pos x="51" y="23"/>
                </a:cxn>
                <a:cxn ang="0">
                  <a:pos x="57" y="46"/>
                </a:cxn>
                <a:cxn ang="0">
                  <a:pos x="85" y="86"/>
                </a:cxn>
                <a:cxn ang="0">
                  <a:pos x="114" y="118"/>
                </a:cxn>
                <a:cxn ang="0">
                  <a:pos x="146" y="158"/>
                </a:cxn>
                <a:cxn ang="0">
                  <a:pos x="170" y="191"/>
                </a:cxn>
                <a:cxn ang="0">
                  <a:pos x="186" y="209"/>
                </a:cxn>
                <a:cxn ang="0">
                  <a:pos x="206" y="237"/>
                </a:cxn>
                <a:cxn ang="0">
                  <a:pos x="231" y="271"/>
                </a:cxn>
                <a:cxn ang="0">
                  <a:pos x="257" y="301"/>
                </a:cxn>
                <a:cxn ang="0">
                  <a:pos x="293" y="357"/>
                </a:cxn>
                <a:cxn ang="0">
                  <a:pos x="316" y="388"/>
                </a:cxn>
                <a:cxn ang="0">
                  <a:pos x="331" y="417"/>
                </a:cxn>
                <a:cxn ang="0">
                  <a:pos x="344" y="431"/>
                </a:cxn>
                <a:cxn ang="0">
                  <a:pos x="372" y="460"/>
                </a:cxn>
                <a:cxn ang="0">
                  <a:pos x="390" y="476"/>
                </a:cxn>
                <a:cxn ang="0">
                  <a:pos x="420" y="492"/>
                </a:cxn>
                <a:cxn ang="0">
                  <a:pos x="456" y="497"/>
                </a:cxn>
                <a:cxn ang="0">
                  <a:pos x="487" y="493"/>
                </a:cxn>
                <a:cxn ang="0">
                  <a:pos x="516" y="480"/>
                </a:cxn>
                <a:cxn ang="0">
                  <a:pos x="537" y="467"/>
                </a:cxn>
                <a:cxn ang="0">
                  <a:pos x="565" y="438"/>
                </a:cxn>
                <a:cxn ang="0">
                  <a:pos x="571" y="424"/>
                </a:cxn>
                <a:cxn ang="0">
                  <a:pos x="577" y="396"/>
                </a:cxn>
                <a:cxn ang="0">
                  <a:pos x="581" y="371"/>
                </a:cxn>
                <a:cxn ang="0">
                  <a:pos x="581" y="290"/>
                </a:cxn>
                <a:cxn ang="0">
                  <a:pos x="580" y="250"/>
                </a:cxn>
                <a:cxn ang="0">
                  <a:pos x="584" y="237"/>
                </a:cxn>
                <a:cxn ang="0">
                  <a:pos x="590" y="229"/>
                </a:cxn>
                <a:cxn ang="0">
                  <a:pos x="605" y="225"/>
                </a:cxn>
                <a:cxn ang="0">
                  <a:pos x="614" y="226"/>
                </a:cxn>
                <a:cxn ang="0">
                  <a:pos x="626" y="235"/>
                </a:cxn>
                <a:cxn ang="0">
                  <a:pos x="631" y="250"/>
                </a:cxn>
                <a:cxn ang="0">
                  <a:pos x="631" y="285"/>
                </a:cxn>
                <a:cxn ang="0">
                  <a:pos x="631" y="378"/>
                </a:cxn>
                <a:cxn ang="0">
                  <a:pos x="623" y="424"/>
                </a:cxn>
                <a:cxn ang="0">
                  <a:pos x="607" y="464"/>
                </a:cxn>
                <a:cxn ang="0">
                  <a:pos x="579" y="499"/>
                </a:cxn>
                <a:cxn ang="0">
                  <a:pos x="554" y="518"/>
                </a:cxn>
                <a:cxn ang="0">
                  <a:pos x="514" y="536"/>
                </a:cxn>
                <a:cxn ang="0">
                  <a:pos x="473" y="545"/>
                </a:cxn>
              </a:cxnLst>
              <a:rect l="0" t="0" r="r" b="b"/>
              <a:pathLst>
                <a:path w="632" h="545">
                  <a:moveTo>
                    <a:pt x="459" y="545"/>
                  </a:moveTo>
                  <a:lnTo>
                    <a:pt x="459" y="545"/>
                  </a:lnTo>
                  <a:lnTo>
                    <a:pt x="440" y="545"/>
                  </a:lnTo>
                  <a:lnTo>
                    <a:pt x="420" y="541"/>
                  </a:lnTo>
                  <a:lnTo>
                    <a:pt x="402" y="536"/>
                  </a:lnTo>
                  <a:lnTo>
                    <a:pt x="384" y="528"/>
                  </a:lnTo>
                  <a:lnTo>
                    <a:pt x="365" y="518"/>
                  </a:lnTo>
                  <a:lnTo>
                    <a:pt x="350" y="506"/>
                  </a:lnTo>
                  <a:lnTo>
                    <a:pt x="334" y="492"/>
                  </a:lnTo>
                  <a:lnTo>
                    <a:pt x="318" y="476"/>
                  </a:lnTo>
                  <a:lnTo>
                    <a:pt x="318" y="476"/>
                  </a:lnTo>
                  <a:lnTo>
                    <a:pt x="303" y="456"/>
                  </a:lnTo>
                  <a:lnTo>
                    <a:pt x="288" y="435"/>
                  </a:lnTo>
                  <a:lnTo>
                    <a:pt x="259" y="396"/>
                  </a:lnTo>
                  <a:lnTo>
                    <a:pt x="259" y="396"/>
                  </a:lnTo>
                  <a:lnTo>
                    <a:pt x="234" y="362"/>
                  </a:lnTo>
                  <a:lnTo>
                    <a:pt x="234" y="362"/>
                  </a:lnTo>
                  <a:lnTo>
                    <a:pt x="220" y="341"/>
                  </a:lnTo>
                  <a:lnTo>
                    <a:pt x="220" y="341"/>
                  </a:lnTo>
                  <a:lnTo>
                    <a:pt x="200" y="314"/>
                  </a:lnTo>
                  <a:lnTo>
                    <a:pt x="190" y="301"/>
                  </a:lnTo>
                  <a:lnTo>
                    <a:pt x="180" y="289"/>
                  </a:lnTo>
                  <a:lnTo>
                    <a:pt x="180" y="289"/>
                  </a:lnTo>
                  <a:lnTo>
                    <a:pt x="168" y="277"/>
                  </a:lnTo>
                  <a:lnTo>
                    <a:pt x="160" y="267"/>
                  </a:lnTo>
                  <a:lnTo>
                    <a:pt x="160" y="267"/>
                  </a:lnTo>
                  <a:lnTo>
                    <a:pt x="155" y="259"/>
                  </a:lnTo>
                  <a:lnTo>
                    <a:pt x="149" y="248"/>
                  </a:lnTo>
                  <a:lnTo>
                    <a:pt x="149" y="248"/>
                  </a:lnTo>
                  <a:lnTo>
                    <a:pt x="143" y="237"/>
                  </a:lnTo>
                  <a:lnTo>
                    <a:pt x="143" y="237"/>
                  </a:lnTo>
                  <a:lnTo>
                    <a:pt x="127" y="218"/>
                  </a:lnTo>
                  <a:lnTo>
                    <a:pt x="113" y="197"/>
                  </a:lnTo>
                  <a:lnTo>
                    <a:pt x="113" y="197"/>
                  </a:lnTo>
                  <a:lnTo>
                    <a:pt x="91" y="169"/>
                  </a:lnTo>
                  <a:lnTo>
                    <a:pt x="68" y="141"/>
                  </a:lnTo>
                  <a:lnTo>
                    <a:pt x="63" y="135"/>
                  </a:lnTo>
                  <a:lnTo>
                    <a:pt x="63" y="135"/>
                  </a:lnTo>
                  <a:lnTo>
                    <a:pt x="51" y="122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33" y="99"/>
                  </a:lnTo>
                  <a:lnTo>
                    <a:pt x="25" y="89"/>
                  </a:lnTo>
                  <a:lnTo>
                    <a:pt x="19" y="77"/>
                  </a:lnTo>
                  <a:lnTo>
                    <a:pt x="12" y="65"/>
                  </a:lnTo>
                  <a:lnTo>
                    <a:pt x="7" y="54"/>
                  </a:lnTo>
                  <a:lnTo>
                    <a:pt x="3" y="3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3" y="1"/>
                  </a:lnTo>
                  <a:lnTo>
                    <a:pt x="38" y="3"/>
                  </a:lnTo>
                  <a:lnTo>
                    <a:pt x="42" y="5"/>
                  </a:lnTo>
                  <a:lnTo>
                    <a:pt x="45" y="9"/>
                  </a:lnTo>
                  <a:lnTo>
                    <a:pt x="47" y="13"/>
                  </a:lnTo>
                  <a:lnTo>
                    <a:pt x="50" y="18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3" y="34"/>
                  </a:lnTo>
                  <a:lnTo>
                    <a:pt x="57" y="46"/>
                  </a:lnTo>
                  <a:lnTo>
                    <a:pt x="62" y="56"/>
                  </a:lnTo>
                  <a:lnTo>
                    <a:pt x="68" y="67"/>
                  </a:lnTo>
                  <a:lnTo>
                    <a:pt x="85" y="86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31" y="13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61" y="180"/>
                  </a:lnTo>
                  <a:lnTo>
                    <a:pt x="170" y="191"/>
                  </a:lnTo>
                  <a:lnTo>
                    <a:pt x="180" y="201"/>
                  </a:lnTo>
                  <a:lnTo>
                    <a:pt x="180" y="201"/>
                  </a:lnTo>
                  <a:lnTo>
                    <a:pt x="186" y="209"/>
                  </a:lnTo>
                  <a:lnTo>
                    <a:pt x="193" y="218"/>
                  </a:lnTo>
                  <a:lnTo>
                    <a:pt x="206" y="237"/>
                  </a:lnTo>
                  <a:lnTo>
                    <a:pt x="206" y="237"/>
                  </a:lnTo>
                  <a:lnTo>
                    <a:pt x="217" y="254"/>
                  </a:lnTo>
                  <a:lnTo>
                    <a:pt x="224" y="263"/>
                  </a:lnTo>
                  <a:lnTo>
                    <a:pt x="231" y="271"/>
                  </a:lnTo>
                  <a:lnTo>
                    <a:pt x="231" y="271"/>
                  </a:lnTo>
                  <a:lnTo>
                    <a:pt x="245" y="285"/>
                  </a:lnTo>
                  <a:lnTo>
                    <a:pt x="257" y="301"/>
                  </a:lnTo>
                  <a:lnTo>
                    <a:pt x="280" y="335"/>
                  </a:lnTo>
                  <a:lnTo>
                    <a:pt x="280" y="335"/>
                  </a:lnTo>
                  <a:lnTo>
                    <a:pt x="293" y="357"/>
                  </a:lnTo>
                  <a:lnTo>
                    <a:pt x="309" y="378"/>
                  </a:lnTo>
                  <a:lnTo>
                    <a:pt x="309" y="378"/>
                  </a:lnTo>
                  <a:lnTo>
                    <a:pt x="316" y="388"/>
                  </a:lnTo>
                  <a:lnTo>
                    <a:pt x="323" y="401"/>
                  </a:lnTo>
                  <a:lnTo>
                    <a:pt x="323" y="401"/>
                  </a:lnTo>
                  <a:lnTo>
                    <a:pt x="331" y="417"/>
                  </a:lnTo>
                  <a:lnTo>
                    <a:pt x="331" y="417"/>
                  </a:lnTo>
                  <a:lnTo>
                    <a:pt x="338" y="424"/>
                  </a:lnTo>
                  <a:lnTo>
                    <a:pt x="344" y="431"/>
                  </a:lnTo>
                  <a:lnTo>
                    <a:pt x="359" y="446"/>
                  </a:lnTo>
                  <a:lnTo>
                    <a:pt x="359" y="446"/>
                  </a:lnTo>
                  <a:lnTo>
                    <a:pt x="372" y="460"/>
                  </a:lnTo>
                  <a:lnTo>
                    <a:pt x="372" y="460"/>
                  </a:lnTo>
                  <a:lnTo>
                    <a:pt x="381" y="469"/>
                  </a:lnTo>
                  <a:lnTo>
                    <a:pt x="390" y="476"/>
                  </a:lnTo>
                  <a:lnTo>
                    <a:pt x="399" y="482"/>
                  </a:lnTo>
                  <a:lnTo>
                    <a:pt x="410" y="488"/>
                  </a:lnTo>
                  <a:lnTo>
                    <a:pt x="420" y="492"/>
                  </a:lnTo>
                  <a:lnTo>
                    <a:pt x="432" y="494"/>
                  </a:lnTo>
                  <a:lnTo>
                    <a:pt x="444" y="497"/>
                  </a:lnTo>
                  <a:lnTo>
                    <a:pt x="456" y="497"/>
                  </a:lnTo>
                  <a:lnTo>
                    <a:pt x="456" y="497"/>
                  </a:lnTo>
                  <a:lnTo>
                    <a:pt x="471" y="496"/>
                  </a:lnTo>
                  <a:lnTo>
                    <a:pt x="487" y="493"/>
                  </a:lnTo>
                  <a:lnTo>
                    <a:pt x="501" y="486"/>
                  </a:lnTo>
                  <a:lnTo>
                    <a:pt x="516" y="480"/>
                  </a:lnTo>
                  <a:lnTo>
                    <a:pt x="516" y="480"/>
                  </a:lnTo>
                  <a:lnTo>
                    <a:pt x="526" y="473"/>
                  </a:lnTo>
                  <a:lnTo>
                    <a:pt x="526" y="473"/>
                  </a:lnTo>
                  <a:lnTo>
                    <a:pt x="537" y="467"/>
                  </a:lnTo>
                  <a:lnTo>
                    <a:pt x="547" y="459"/>
                  </a:lnTo>
                  <a:lnTo>
                    <a:pt x="556" y="450"/>
                  </a:lnTo>
                  <a:lnTo>
                    <a:pt x="565" y="438"/>
                  </a:lnTo>
                  <a:lnTo>
                    <a:pt x="565" y="438"/>
                  </a:lnTo>
                  <a:lnTo>
                    <a:pt x="568" y="433"/>
                  </a:lnTo>
                  <a:lnTo>
                    <a:pt x="571" y="424"/>
                  </a:lnTo>
                  <a:lnTo>
                    <a:pt x="575" y="407"/>
                  </a:lnTo>
                  <a:lnTo>
                    <a:pt x="575" y="407"/>
                  </a:lnTo>
                  <a:lnTo>
                    <a:pt x="577" y="396"/>
                  </a:lnTo>
                  <a:lnTo>
                    <a:pt x="577" y="396"/>
                  </a:lnTo>
                  <a:lnTo>
                    <a:pt x="580" y="384"/>
                  </a:lnTo>
                  <a:lnTo>
                    <a:pt x="581" y="371"/>
                  </a:lnTo>
                  <a:lnTo>
                    <a:pt x="584" y="344"/>
                  </a:lnTo>
                  <a:lnTo>
                    <a:pt x="582" y="318"/>
                  </a:lnTo>
                  <a:lnTo>
                    <a:pt x="581" y="290"/>
                  </a:lnTo>
                  <a:lnTo>
                    <a:pt x="581" y="290"/>
                  </a:lnTo>
                  <a:lnTo>
                    <a:pt x="580" y="250"/>
                  </a:lnTo>
                  <a:lnTo>
                    <a:pt x="580" y="250"/>
                  </a:lnTo>
                  <a:lnTo>
                    <a:pt x="581" y="244"/>
                  </a:lnTo>
                  <a:lnTo>
                    <a:pt x="582" y="241"/>
                  </a:lnTo>
                  <a:lnTo>
                    <a:pt x="584" y="237"/>
                  </a:lnTo>
                  <a:lnTo>
                    <a:pt x="588" y="233"/>
                  </a:lnTo>
                  <a:lnTo>
                    <a:pt x="588" y="233"/>
                  </a:lnTo>
                  <a:lnTo>
                    <a:pt x="590" y="229"/>
                  </a:lnTo>
                  <a:lnTo>
                    <a:pt x="596" y="227"/>
                  </a:lnTo>
                  <a:lnTo>
                    <a:pt x="601" y="226"/>
                  </a:lnTo>
                  <a:lnTo>
                    <a:pt x="605" y="225"/>
                  </a:lnTo>
                  <a:lnTo>
                    <a:pt x="605" y="225"/>
                  </a:lnTo>
                  <a:lnTo>
                    <a:pt x="610" y="225"/>
                  </a:lnTo>
                  <a:lnTo>
                    <a:pt x="614" y="226"/>
                  </a:lnTo>
                  <a:lnTo>
                    <a:pt x="619" y="229"/>
                  </a:lnTo>
                  <a:lnTo>
                    <a:pt x="623" y="231"/>
                  </a:lnTo>
                  <a:lnTo>
                    <a:pt x="626" y="235"/>
                  </a:lnTo>
                  <a:lnTo>
                    <a:pt x="628" y="239"/>
                  </a:lnTo>
                  <a:lnTo>
                    <a:pt x="630" y="244"/>
                  </a:lnTo>
                  <a:lnTo>
                    <a:pt x="631" y="250"/>
                  </a:lnTo>
                  <a:lnTo>
                    <a:pt x="631" y="250"/>
                  </a:lnTo>
                  <a:lnTo>
                    <a:pt x="631" y="285"/>
                  </a:lnTo>
                  <a:lnTo>
                    <a:pt x="631" y="285"/>
                  </a:lnTo>
                  <a:lnTo>
                    <a:pt x="632" y="315"/>
                  </a:lnTo>
                  <a:lnTo>
                    <a:pt x="632" y="346"/>
                  </a:lnTo>
                  <a:lnTo>
                    <a:pt x="631" y="378"/>
                  </a:lnTo>
                  <a:lnTo>
                    <a:pt x="628" y="392"/>
                  </a:lnTo>
                  <a:lnTo>
                    <a:pt x="626" y="408"/>
                  </a:lnTo>
                  <a:lnTo>
                    <a:pt x="623" y="424"/>
                  </a:lnTo>
                  <a:lnTo>
                    <a:pt x="619" y="438"/>
                  </a:lnTo>
                  <a:lnTo>
                    <a:pt x="614" y="451"/>
                  </a:lnTo>
                  <a:lnTo>
                    <a:pt x="607" y="464"/>
                  </a:lnTo>
                  <a:lnTo>
                    <a:pt x="599" y="477"/>
                  </a:lnTo>
                  <a:lnTo>
                    <a:pt x="590" y="489"/>
                  </a:lnTo>
                  <a:lnTo>
                    <a:pt x="579" y="499"/>
                  </a:lnTo>
                  <a:lnTo>
                    <a:pt x="567" y="510"/>
                  </a:lnTo>
                  <a:lnTo>
                    <a:pt x="567" y="510"/>
                  </a:lnTo>
                  <a:lnTo>
                    <a:pt x="554" y="518"/>
                  </a:lnTo>
                  <a:lnTo>
                    <a:pt x="541" y="526"/>
                  </a:lnTo>
                  <a:lnTo>
                    <a:pt x="527" y="532"/>
                  </a:lnTo>
                  <a:lnTo>
                    <a:pt x="514" y="536"/>
                  </a:lnTo>
                  <a:lnTo>
                    <a:pt x="500" y="540"/>
                  </a:lnTo>
                  <a:lnTo>
                    <a:pt x="487" y="544"/>
                  </a:lnTo>
                  <a:lnTo>
                    <a:pt x="473" y="545"/>
                  </a:lnTo>
                  <a:lnTo>
                    <a:pt x="459" y="545"/>
                  </a:lnTo>
                  <a:lnTo>
                    <a:pt x="459" y="5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2" name="Freeform 557"/>
            <p:cNvSpPr>
              <a:spLocks/>
            </p:cNvSpPr>
            <p:nvPr/>
          </p:nvSpPr>
          <p:spPr bwMode="auto">
            <a:xfrm>
              <a:off x="2146301" y="2049463"/>
              <a:ext cx="377825" cy="212725"/>
            </a:xfrm>
            <a:custGeom>
              <a:avLst/>
              <a:gdLst/>
              <a:ahLst/>
              <a:cxnLst>
                <a:cxn ang="0">
                  <a:pos x="240" y="532"/>
                </a:cxn>
                <a:cxn ang="0">
                  <a:pos x="311" y="529"/>
                </a:cxn>
                <a:cxn ang="0">
                  <a:pos x="854" y="529"/>
                </a:cxn>
                <a:cxn ang="0">
                  <a:pos x="928" y="529"/>
                </a:cxn>
                <a:cxn ang="0">
                  <a:pos x="943" y="525"/>
                </a:cxn>
                <a:cxn ang="0">
                  <a:pos x="951" y="514"/>
                </a:cxn>
                <a:cxn ang="0">
                  <a:pos x="952" y="504"/>
                </a:cxn>
                <a:cxn ang="0">
                  <a:pos x="949" y="491"/>
                </a:cxn>
                <a:cxn ang="0">
                  <a:pos x="939" y="482"/>
                </a:cxn>
                <a:cxn ang="0">
                  <a:pos x="285" y="480"/>
                </a:cxn>
                <a:cxn ang="0">
                  <a:pos x="242" y="481"/>
                </a:cxn>
                <a:cxn ang="0">
                  <a:pos x="183" y="482"/>
                </a:cxn>
                <a:cxn ang="0">
                  <a:pos x="140" y="477"/>
                </a:cxn>
                <a:cxn ang="0">
                  <a:pos x="120" y="473"/>
                </a:cxn>
                <a:cxn ang="0">
                  <a:pos x="82" y="463"/>
                </a:cxn>
                <a:cxn ang="0">
                  <a:pos x="65" y="443"/>
                </a:cxn>
                <a:cxn ang="0">
                  <a:pos x="58" y="388"/>
                </a:cxn>
                <a:cxn ang="0">
                  <a:pos x="51" y="320"/>
                </a:cxn>
                <a:cxn ang="0">
                  <a:pos x="51" y="289"/>
                </a:cxn>
                <a:cxn ang="0">
                  <a:pos x="56" y="259"/>
                </a:cxn>
                <a:cxn ang="0">
                  <a:pos x="61" y="231"/>
                </a:cxn>
                <a:cxn ang="0">
                  <a:pos x="64" y="164"/>
                </a:cxn>
                <a:cxn ang="0">
                  <a:pos x="72" y="100"/>
                </a:cxn>
                <a:cxn ang="0">
                  <a:pos x="78" y="79"/>
                </a:cxn>
                <a:cxn ang="0">
                  <a:pos x="92" y="61"/>
                </a:cxn>
                <a:cxn ang="0">
                  <a:pos x="120" y="53"/>
                </a:cxn>
                <a:cxn ang="0">
                  <a:pos x="192" y="51"/>
                </a:cxn>
                <a:cxn ang="0">
                  <a:pos x="552" y="51"/>
                </a:cxn>
                <a:cxn ang="0">
                  <a:pos x="792" y="52"/>
                </a:cxn>
                <a:cxn ang="0">
                  <a:pos x="921" y="52"/>
                </a:cxn>
                <a:cxn ang="0">
                  <a:pos x="934" y="45"/>
                </a:cxn>
                <a:cxn ang="0">
                  <a:pos x="939" y="32"/>
                </a:cxn>
                <a:cxn ang="0">
                  <a:pos x="939" y="23"/>
                </a:cxn>
                <a:cxn ang="0">
                  <a:pos x="934" y="10"/>
                </a:cxn>
                <a:cxn ang="0">
                  <a:pos x="921" y="4"/>
                </a:cxn>
                <a:cxn ang="0">
                  <a:pos x="231" y="2"/>
                </a:cxn>
                <a:cxn ang="0">
                  <a:pos x="170" y="0"/>
                </a:cxn>
                <a:cxn ang="0">
                  <a:pos x="125" y="0"/>
                </a:cxn>
                <a:cxn ang="0">
                  <a:pos x="74" y="13"/>
                </a:cxn>
                <a:cxn ang="0">
                  <a:pos x="60" y="21"/>
                </a:cxn>
                <a:cxn ang="0">
                  <a:pos x="34" y="56"/>
                </a:cxn>
                <a:cxn ang="0">
                  <a:pos x="19" y="111"/>
                </a:cxn>
                <a:cxn ang="0">
                  <a:pos x="14" y="178"/>
                </a:cxn>
                <a:cxn ang="0">
                  <a:pos x="13" y="208"/>
                </a:cxn>
                <a:cxn ang="0">
                  <a:pos x="2" y="270"/>
                </a:cxn>
                <a:cxn ang="0">
                  <a:pos x="0" y="306"/>
                </a:cxn>
                <a:cxn ang="0">
                  <a:pos x="5" y="384"/>
                </a:cxn>
                <a:cxn ang="0">
                  <a:pos x="15" y="446"/>
                </a:cxn>
                <a:cxn ang="0">
                  <a:pos x="35" y="485"/>
                </a:cxn>
                <a:cxn ang="0">
                  <a:pos x="68" y="511"/>
                </a:cxn>
                <a:cxn ang="0">
                  <a:pos x="95" y="523"/>
                </a:cxn>
                <a:cxn ang="0">
                  <a:pos x="158" y="529"/>
                </a:cxn>
                <a:cxn ang="0">
                  <a:pos x="214" y="533"/>
                </a:cxn>
              </a:cxnLst>
              <a:rect l="0" t="0" r="r" b="b"/>
              <a:pathLst>
                <a:path w="952" h="533">
                  <a:moveTo>
                    <a:pt x="214" y="533"/>
                  </a:moveTo>
                  <a:lnTo>
                    <a:pt x="214" y="533"/>
                  </a:lnTo>
                  <a:lnTo>
                    <a:pt x="240" y="532"/>
                  </a:lnTo>
                  <a:lnTo>
                    <a:pt x="240" y="532"/>
                  </a:lnTo>
                  <a:lnTo>
                    <a:pt x="266" y="531"/>
                  </a:lnTo>
                  <a:lnTo>
                    <a:pt x="311" y="529"/>
                  </a:lnTo>
                  <a:lnTo>
                    <a:pt x="455" y="528"/>
                  </a:lnTo>
                  <a:lnTo>
                    <a:pt x="455" y="528"/>
                  </a:lnTo>
                  <a:lnTo>
                    <a:pt x="854" y="529"/>
                  </a:lnTo>
                  <a:lnTo>
                    <a:pt x="854" y="529"/>
                  </a:lnTo>
                  <a:lnTo>
                    <a:pt x="928" y="529"/>
                  </a:lnTo>
                  <a:lnTo>
                    <a:pt x="928" y="529"/>
                  </a:lnTo>
                  <a:lnTo>
                    <a:pt x="934" y="529"/>
                  </a:lnTo>
                  <a:lnTo>
                    <a:pt x="939" y="528"/>
                  </a:lnTo>
                  <a:lnTo>
                    <a:pt x="943" y="525"/>
                  </a:lnTo>
                  <a:lnTo>
                    <a:pt x="947" y="521"/>
                  </a:lnTo>
                  <a:lnTo>
                    <a:pt x="949" y="519"/>
                  </a:lnTo>
                  <a:lnTo>
                    <a:pt x="951" y="514"/>
                  </a:lnTo>
                  <a:lnTo>
                    <a:pt x="952" y="510"/>
                  </a:lnTo>
                  <a:lnTo>
                    <a:pt x="952" y="504"/>
                  </a:lnTo>
                  <a:lnTo>
                    <a:pt x="952" y="504"/>
                  </a:lnTo>
                  <a:lnTo>
                    <a:pt x="952" y="501"/>
                  </a:lnTo>
                  <a:lnTo>
                    <a:pt x="951" y="495"/>
                  </a:lnTo>
                  <a:lnTo>
                    <a:pt x="949" y="491"/>
                  </a:lnTo>
                  <a:lnTo>
                    <a:pt x="947" y="487"/>
                  </a:lnTo>
                  <a:lnTo>
                    <a:pt x="943" y="485"/>
                  </a:lnTo>
                  <a:lnTo>
                    <a:pt x="939" y="482"/>
                  </a:lnTo>
                  <a:lnTo>
                    <a:pt x="934" y="481"/>
                  </a:lnTo>
                  <a:lnTo>
                    <a:pt x="928" y="480"/>
                  </a:lnTo>
                  <a:lnTo>
                    <a:pt x="285" y="480"/>
                  </a:lnTo>
                  <a:lnTo>
                    <a:pt x="285" y="480"/>
                  </a:lnTo>
                  <a:lnTo>
                    <a:pt x="242" y="481"/>
                  </a:lnTo>
                  <a:lnTo>
                    <a:pt x="242" y="481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183" y="482"/>
                  </a:lnTo>
                  <a:lnTo>
                    <a:pt x="167" y="481"/>
                  </a:lnTo>
                  <a:lnTo>
                    <a:pt x="153" y="480"/>
                  </a:lnTo>
                  <a:lnTo>
                    <a:pt x="140" y="477"/>
                  </a:lnTo>
                  <a:lnTo>
                    <a:pt x="140" y="477"/>
                  </a:lnTo>
                  <a:lnTo>
                    <a:pt x="120" y="473"/>
                  </a:lnTo>
                  <a:lnTo>
                    <a:pt x="120" y="473"/>
                  </a:lnTo>
                  <a:lnTo>
                    <a:pt x="99" y="469"/>
                  </a:lnTo>
                  <a:lnTo>
                    <a:pt x="90" y="467"/>
                  </a:lnTo>
                  <a:lnTo>
                    <a:pt x="82" y="463"/>
                  </a:lnTo>
                  <a:lnTo>
                    <a:pt x="74" y="457"/>
                  </a:lnTo>
                  <a:lnTo>
                    <a:pt x="69" y="451"/>
                  </a:lnTo>
                  <a:lnTo>
                    <a:pt x="65" y="443"/>
                  </a:lnTo>
                  <a:lnTo>
                    <a:pt x="64" y="433"/>
                  </a:lnTo>
                  <a:lnTo>
                    <a:pt x="64" y="433"/>
                  </a:lnTo>
                  <a:lnTo>
                    <a:pt x="58" y="388"/>
                  </a:lnTo>
                  <a:lnTo>
                    <a:pt x="58" y="388"/>
                  </a:lnTo>
                  <a:lnTo>
                    <a:pt x="53" y="342"/>
                  </a:lnTo>
                  <a:lnTo>
                    <a:pt x="51" y="320"/>
                  </a:lnTo>
                  <a:lnTo>
                    <a:pt x="51" y="298"/>
                  </a:lnTo>
                  <a:lnTo>
                    <a:pt x="51" y="298"/>
                  </a:lnTo>
                  <a:lnTo>
                    <a:pt x="51" y="289"/>
                  </a:lnTo>
                  <a:lnTo>
                    <a:pt x="52" y="278"/>
                  </a:lnTo>
                  <a:lnTo>
                    <a:pt x="56" y="259"/>
                  </a:lnTo>
                  <a:lnTo>
                    <a:pt x="56" y="259"/>
                  </a:lnTo>
                  <a:lnTo>
                    <a:pt x="58" y="246"/>
                  </a:lnTo>
                  <a:lnTo>
                    <a:pt x="61" y="231"/>
                  </a:lnTo>
                  <a:lnTo>
                    <a:pt x="61" y="231"/>
                  </a:lnTo>
                  <a:lnTo>
                    <a:pt x="64" y="198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5" y="149"/>
                  </a:lnTo>
                  <a:lnTo>
                    <a:pt x="66" y="132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4" y="90"/>
                  </a:lnTo>
                  <a:lnTo>
                    <a:pt x="78" y="79"/>
                  </a:lnTo>
                  <a:lnTo>
                    <a:pt x="82" y="72"/>
                  </a:lnTo>
                  <a:lnTo>
                    <a:pt x="87" y="65"/>
                  </a:lnTo>
                  <a:lnTo>
                    <a:pt x="92" y="61"/>
                  </a:lnTo>
                  <a:lnTo>
                    <a:pt x="100" y="57"/>
                  </a:lnTo>
                  <a:lnTo>
                    <a:pt x="109" y="55"/>
                  </a:lnTo>
                  <a:lnTo>
                    <a:pt x="120" y="53"/>
                  </a:lnTo>
                  <a:lnTo>
                    <a:pt x="120" y="53"/>
                  </a:lnTo>
                  <a:lnTo>
                    <a:pt x="149" y="52"/>
                  </a:lnTo>
                  <a:lnTo>
                    <a:pt x="192" y="51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552" y="51"/>
                  </a:lnTo>
                  <a:lnTo>
                    <a:pt x="783" y="52"/>
                  </a:lnTo>
                  <a:lnTo>
                    <a:pt x="792" y="52"/>
                  </a:lnTo>
                  <a:lnTo>
                    <a:pt x="792" y="52"/>
                  </a:lnTo>
                  <a:lnTo>
                    <a:pt x="915" y="53"/>
                  </a:lnTo>
                  <a:lnTo>
                    <a:pt x="915" y="53"/>
                  </a:lnTo>
                  <a:lnTo>
                    <a:pt x="921" y="52"/>
                  </a:lnTo>
                  <a:lnTo>
                    <a:pt x="926" y="51"/>
                  </a:lnTo>
                  <a:lnTo>
                    <a:pt x="930" y="48"/>
                  </a:lnTo>
                  <a:lnTo>
                    <a:pt x="934" y="45"/>
                  </a:lnTo>
                  <a:lnTo>
                    <a:pt x="936" y="42"/>
                  </a:lnTo>
                  <a:lnTo>
                    <a:pt x="939" y="38"/>
                  </a:lnTo>
                  <a:lnTo>
                    <a:pt x="939" y="32"/>
                  </a:lnTo>
                  <a:lnTo>
                    <a:pt x="940" y="28"/>
                  </a:lnTo>
                  <a:lnTo>
                    <a:pt x="940" y="28"/>
                  </a:lnTo>
                  <a:lnTo>
                    <a:pt x="939" y="23"/>
                  </a:lnTo>
                  <a:lnTo>
                    <a:pt x="939" y="19"/>
                  </a:lnTo>
                  <a:lnTo>
                    <a:pt x="936" y="14"/>
                  </a:lnTo>
                  <a:lnTo>
                    <a:pt x="934" y="10"/>
                  </a:lnTo>
                  <a:lnTo>
                    <a:pt x="930" y="8"/>
                  </a:lnTo>
                  <a:lnTo>
                    <a:pt x="926" y="5"/>
                  </a:lnTo>
                  <a:lnTo>
                    <a:pt x="921" y="4"/>
                  </a:lnTo>
                  <a:lnTo>
                    <a:pt x="915" y="2"/>
                  </a:lnTo>
                  <a:lnTo>
                    <a:pt x="231" y="2"/>
                  </a:lnTo>
                  <a:lnTo>
                    <a:pt x="231" y="2"/>
                  </a:lnTo>
                  <a:lnTo>
                    <a:pt x="193" y="1"/>
                  </a:lnTo>
                  <a:lnTo>
                    <a:pt x="193" y="1"/>
                  </a:lnTo>
                  <a:lnTo>
                    <a:pt x="170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25" y="0"/>
                  </a:lnTo>
                  <a:lnTo>
                    <a:pt x="106" y="2"/>
                  </a:lnTo>
                  <a:lnTo>
                    <a:pt x="89" y="6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66" y="17"/>
                  </a:lnTo>
                  <a:lnTo>
                    <a:pt x="60" y="21"/>
                  </a:lnTo>
                  <a:lnTo>
                    <a:pt x="49" y="31"/>
                  </a:lnTo>
                  <a:lnTo>
                    <a:pt x="40" y="43"/>
                  </a:lnTo>
                  <a:lnTo>
                    <a:pt x="34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5" y="142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4" y="192"/>
                  </a:lnTo>
                  <a:lnTo>
                    <a:pt x="13" y="208"/>
                  </a:lnTo>
                  <a:lnTo>
                    <a:pt x="7" y="239"/>
                  </a:lnTo>
                  <a:lnTo>
                    <a:pt x="7" y="239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87"/>
                  </a:lnTo>
                  <a:lnTo>
                    <a:pt x="0" y="306"/>
                  </a:lnTo>
                  <a:lnTo>
                    <a:pt x="0" y="324"/>
                  </a:lnTo>
                  <a:lnTo>
                    <a:pt x="1" y="344"/>
                  </a:lnTo>
                  <a:lnTo>
                    <a:pt x="5" y="384"/>
                  </a:lnTo>
                  <a:lnTo>
                    <a:pt x="11" y="429"/>
                  </a:lnTo>
                  <a:lnTo>
                    <a:pt x="11" y="429"/>
                  </a:lnTo>
                  <a:lnTo>
                    <a:pt x="15" y="446"/>
                  </a:lnTo>
                  <a:lnTo>
                    <a:pt x="21" y="460"/>
                  </a:lnTo>
                  <a:lnTo>
                    <a:pt x="27" y="473"/>
                  </a:lnTo>
                  <a:lnTo>
                    <a:pt x="35" y="485"/>
                  </a:lnTo>
                  <a:lnTo>
                    <a:pt x="44" y="494"/>
                  </a:lnTo>
                  <a:lnTo>
                    <a:pt x="55" y="503"/>
                  </a:lnTo>
                  <a:lnTo>
                    <a:pt x="68" y="511"/>
                  </a:lnTo>
                  <a:lnTo>
                    <a:pt x="83" y="519"/>
                  </a:lnTo>
                  <a:lnTo>
                    <a:pt x="83" y="519"/>
                  </a:lnTo>
                  <a:lnTo>
                    <a:pt x="95" y="523"/>
                  </a:lnTo>
                  <a:lnTo>
                    <a:pt x="109" y="525"/>
                  </a:lnTo>
                  <a:lnTo>
                    <a:pt x="138" y="528"/>
                  </a:lnTo>
                  <a:lnTo>
                    <a:pt x="158" y="529"/>
                  </a:lnTo>
                  <a:lnTo>
                    <a:pt x="158" y="529"/>
                  </a:lnTo>
                  <a:lnTo>
                    <a:pt x="187" y="532"/>
                  </a:lnTo>
                  <a:lnTo>
                    <a:pt x="214" y="533"/>
                  </a:lnTo>
                  <a:lnTo>
                    <a:pt x="214" y="5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3" name="Freeform 558"/>
            <p:cNvSpPr>
              <a:spLocks/>
            </p:cNvSpPr>
            <p:nvPr/>
          </p:nvSpPr>
          <p:spPr bwMode="auto">
            <a:xfrm>
              <a:off x="2501901" y="1965325"/>
              <a:ext cx="250825" cy="203200"/>
            </a:xfrm>
            <a:custGeom>
              <a:avLst/>
              <a:gdLst/>
              <a:ahLst/>
              <a:cxnLst>
                <a:cxn ang="0">
                  <a:pos x="617" y="510"/>
                </a:cxn>
                <a:cxn ang="0">
                  <a:pos x="633" y="497"/>
                </a:cxn>
                <a:cxn ang="0">
                  <a:pos x="636" y="485"/>
                </a:cxn>
                <a:cxn ang="0">
                  <a:pos x="632" y="473"/>
                </a:cxn>
                <a:cxn ang="0">
                  <a:pos x="586" y="407"/>
                </a:cxn>
                <a:cxn ang="0">
                  <a:pos x="513" y="303"/>
                </a:cxn>
                <a:cxn ang="0">
                  <a:pos x="480" y="267"/>
                </a:cxn>
                <a:cxn ang="0">
                  <a:pos x="412" y="191"/>
                </a:cxn>
                <a:cxn ang="0">
                  <a:pos x="365" y="133"/>
                </a:cxn>
                <a:cxn ang="0">
                  <a:pos x="330" y="90"/>
                </a:cxn>
                <a:cxn ang="0">
                  <a:pos x="292" y="52"/>
                </a:cxn>
                <a:cxn ang="0">
                  <a:pos x="255" y="30"/>
                </a:cxn>
                <a:cxn ang="0">
                  <a:pos x="195" y="8"/>
                </a:cxn>
                <a:cxn ang="0">
                  <a:pos x="132" y="0"/>
                </a:cxn>
                <a:cxn ang="0">
                  <a:pos x="92" y="4"/>
                </a:cxn>
                <a:cxn ang="0">
                  <a:pos x="55" y="14"/>
                </a:cxn>
                <a:cxn ang="0">
                  <a:pos x="26" y="36"/>
                </a:cxn>
                <a:cxn ang="0">
                  <a:pos x="9" y="68"/>
                </a:cxn>
                <a:cxn ang="0">
                  <a:pos x="0" y="118"/>
                </a:cxn>
                <a:cxn ang="0">
                  <a:pos x="3" y="195"/>
                </a:cxn>
                <a:cxn ang="0">
                  <a:pos x="5" y="240"/>
                </a:cxn>
                <a:cxn ang="0">
                  <a:pos x="8" y="251"/>
                </a:cxn>
                <a:cxn ang="0">
                  <a:pos x="17" y="261"/>
                </a:cxn>
                <a:cxn ang="0">
                  <a:pos x="31" y="264"/>
                </a:cxn>
                <a:cxn ang="0">
                  <a:pos x="41" y="263"/>
                </a:cxn>
                <a:cxn ang="0">
                  <a:pos x="51" y="255"/>
                </a:cxn>
                <a:cxn ang="0">
                  <a:pos x="56" y="240"/>
                </a:cxn>
                <a:cxn ang="0">
                  <a:pos x="54" y="196"/>
                </a:cxn>
                <a:cxn ang="0">
                  <a:pos x="50" y="148"/>
                </a:cxn>
                <a:cxn ang="0">
                  <a:pos x="55" y="102"/>
                </a:cxn>
                <a:cxn ang="0">
                  <a:pos x="67" y="76"/>
                </a:cxn>
                <a:cxn ang="0">
                  <a:pos x="89" y="57"/>
                </a:cxn>
                <a:cxn ang="0">
                  <a:pos x="113" y="52"/>
                </a:cxn>
                <a:cxn ang="0">
                  <a:pos x="145" y="52"/>
                </a:cxn>
                <a:cxn ang="0">
                  <a:pos x="186" y="57"/>
                </a:cxn>
                <a:cxn ang="0">
                  <a:pos x="235" y="76"/>
                </a:cxn>
                <a:cxn ang="0">
                  <a:pos x="263" y="95"/>
                </a:cxn>
                <a:cxn ang="0">
                  <a:pos x="300" y="137"/>
                </a:cxn>
                <a:cxn ang="0">
                  <a:pos x="315" y="157"/>
                </a:cxn>
                <a:cxn ang="0">
                  <a:pos x="411" y="264"/>
                </a:cxn>
                <a:cxn ang="0">
                  <a:pos x="489" y="353"/>
                </a:cxn>
                <a:cxn ang="0">
                  <a:pos x="546" y="435"/>
                </a:cxn>
                <a:cxn ang="0">
                  <a:pos x="589" y="501"/>
                </a:cxn>
                <a:cxn ang="0">
                  <a:pos x="598" y="509"/>
                </a:cxn>
                <a:cxn ang="0">
                  <a:pos x="610" y="511"/>
                </a:cxn>
              </a:cxnLst>
              <a:rect l="0" t="0" r="r" b="b"/>
              <a:pathLst>
                <a:path w="636" h="511">
                  <a:moveTo>
                    <a:pt x="610" y="511"/>
                  </a:moveTo>
                  <a:lnTo>
                    <a:pt x="610" y="511"/>
                  </a:lnTo>
                  <a:lnTo>
                    <a:pt x="617" y="510"/>
                  </a:lnTo>
                  <a:lnTo>
                    <a:pt x="624" y="507"/>
                  </a:lnTo>
                  <a:lnTo>
                    <a:pt x="629" y="503"/>
                  </a:lnTo>
                  <a:lnTo>
                    <a:pt x="633" y="497"/>
                  </a:lnTo>
                  <a:lnTo>
                    <a:pt x="633" y="497"/>
                  </a:lnTo>
                  <a:lnTo>
                    <a:pt x="636" y="492"/>
                  </a:lnTo>
                  <a:lnTo>
                    <a:pt x="636" y="485"/>
                  </a:lnTo>
                  <a:lnTo>
                    <a:pt x="634" y="480"/>
                  </a:lnTo>
                  <a:lnTo>
                    <a:pt x="632" y="473"/>
                  </a:lnTo>
                  <a:lnTo>
                    <a:pt x="632" y="473"/>
                  </a:lnTo>
                  <a:lnTo>
                    <a:pt x="608" y="439"/>
                  </a:lnTo>
                  <a:lnTo>
                    <a:pt x="586" y="407"/>
                  </a:lnTo>
                  <a:lnTo>
                    <a:pt x="586" y="407"/>
                  </a:lnTo>
                  <a:lnTo>
                    <a:pt x="563" y="373"/>
                  </a:lnTo>
                  <a:lnTo>
                    <a:pt x="539" y="337"/>
                  </a:lnTo>
                  <a:lnTo>
                    <a:pt x="513" y="303"/>
                  </a:lnTo>
                  <a:lnTo>
                    <a:pt x="500" y="288"/>
                  </a:lnTo>
                  <a:lnTo>
                    <a:pt x="485" y="272"/>
                  </a:lnTo>
                  <a:lnTo>
                    <a:pt x="480" y="267"/>
                  </a:lnTo>
                  <a:lnTo>
                    <a:pt x="480" y="267"/>
                  </a:lnTo>
                  <a:lnTo>
                    <a:pt x="434" y="217"/>
                  </a:lnTo>
                  <a:lnTo>
                    <a:pt x="412" y="191"/>
                  </a:lnTo>
                  <a:lnTo>
                    <a:pt x="390" y="165"/>
                  </a:lnTo>
                  <a:lnTo>
                    <a:pt x="390" y="165"/>
                  </a:lnTo>
                  <a:lnTo>
                    <a:pt x="365" y="133"/>
                  </a:lnTo>
                  <a:lnTo>
                    <a:pt x="365" y="133"/>
                  </a:lnTo>
                  <a:lnTo>
                    <a:pt x="348" y="111"/>
                  </a:lnTo>
                  <a:lnTo>
                    <a:pt x="330" y="90"/>
                  </a:lnTo>
                  <a:lnTo>
                    <a:pt x="311" y="69"/>
                  </a:lnTo>
                  <a:lnTo>
                    <a:pt x="301" y="61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273" y="40"/>
                  </a:lnTo>
                  <a:lnTo>
                    <a:pt x="255" y="30"/>
                  </a:lnTo>
                  <a:lnTo>
                    <a:pt x="235" y="21"/>
                  </a:lnTo>
                  <a:lnTo>
                    <a:pt x="216" y="13"/>
                  </a:lnTo>
                  <a:lnTo>
                    <a:pt x="195" y="8"/>
                  </a:lnTo>
                  <a:lnTo>
                    <a:pt x="174" y="2"/>
                  </a:lnTo>
                  <a:lnTo>
                    <a:pt x="153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1" y="0"/>
                  </a:lnTo>
                  <a:lnTo>
                    <a:pt x="92" y="4"/>
                  </a:lnTo>
                  <a:lnTo>
                    <a:pt x="73" y="8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43" y="21"/>
                  </a:lnTo>
                  <a:lnTo>
                    <a:pt x="34" y="29"/>
                  </a:lnTo>
                  <a:lnTo>
                    <a:pt x="26" y="36"/>
                  </a:lnTo>
                  <a:lnTo>
                    <a:pt x="18" y="46"/>
                  </a:lnTo>
                  <a:lnTo>
                    <a:pt x="13" y="56"/>
                  </a:lnTo>
                  <a:lnTo>
                    <a:pt x="9" y="68"/>
                  </a:lnTo>
                  <a:lnTo>
                    <a:pt x="5" y="80"/>
                  </a:lnTo>
                  <a:lnTo>
                    <a:pt x="3" y="91"/>
                  </a:lnTo>
                  <a:lnTo>
                    <a:pt x="0" y="118"/>
                  </a:lnTo>
                  <a:lnTo>
                    <a:pt x="0" y="144"/>
                  </a:lnTo>
                  <a:lnTo>
                    <a:pt x="1" y="170"/>
                  </a:lnTo>
                  <a:lnTo>
                    <a:pt x="3" y="195"/>
                  </a:lnTo>
                  <a:lnTo>
                    <a:pt x="3" y="195"/>
                  </a:lnTo>
                  <a:lnTo>
                    <a:pt x="5" y="220"/>
                  </a:lnTo>
                  <a:lnTo>
                    <a:pt x="5" y="240"/>
                  </a:lnTo>
                  <a:lnTo>
                    <a:pt x="5" y="240"/>
                  </a:lnTo>
                  <a:lnTo>
                    <a:pt x="7" y="246"/>
                  </a:lnTo>
                  <a:lnTo>
                    <a:pt x="8" y="251"/>
                  </a:lnTo>
                  <a:lnTo>
                    <a:pt x="11" y="255"/>
                  </a:lnTo>
                  <a:lnTo>
                    <a:pt x="13" y="259"/>
                  </a:lnTo>
                  <a:lnTo>
                    <a:pt x="17" y="261"/>
                  </a:lnTo>
                  <a:lnTo>
                    <a:pt x="22" y="263"/>
                  </a:lnTo>
                  <a:lnTo>
                    <a:pt x="26" y="264"/>
                  </a:lnTo>
                  <a:lnTo>
                    <a:pt x="31" y="264"/>
                  </a:lnTo>
                  <a:lnTo>
                    <a:pt x="31" y="264"/>
                  </a:lnTo>
                  <a:lnTo>
                    <a:pt x="35" y="264"/>
                  </a:lnTo>
                  <a:lnTo>
                    <a:pt x="41" y="263"/>
                  </a:lnTo>
                  <a:lnTo>
                    <a:pt x="45" y="261"/>
                  </a:lnTo>
                  <a:lnTo>
                    <a:pt x="48" y="259"/>
                  </a:lnTo>
                  <a:lnTo>
                    <a:pt x="51" y="255"/>
                  </a:lnTo>
                  <a:lnTo>
                    <a:pt x="54" y="251"/>
                  </a:lnTo>
                  <a:lnTo>
                    <a:pt x="55" y="246"/>
                  </a:lnTo>
                  <a:lnTo>
                    <a:pt x="56" y="240"/>
                  </a:lnTo>
                  <a:lnTo>
                    <a:pt x="56" y="240"/>
                  </a:lnTo>
                  <a:lnTo>
                    <a:pt x="55" y="220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1" y="171"/>
                  </a:lnTo>
                  <a:lnTo>
                    <a:pt x="50" y="148"/>
                  </a:lnTo>
                  <a:lnTo>
                    <a:pt x="51" y="124"/>
                  </a:lnTo>
                  <a:lnTo>
                    <a:pt x="52" y="112"/>
                  </a:lnTo>
                  <a:lnTo>
                    <a:pt x="55" y="102"/>
                  </a:lnTo>
                  <a:lnTo>
                    <a:pt x="58" y="93"/>
                  </a:lnTo>
                  <a:lnTo>
                    <a:pt x="62" y="84"/>
                  </a:lnTo>
                  <a:lnTo>
                    <a:pt x="67" y="76"/>
                  </a:lnTo>
                  <a:lnTo>
                    <a:pt x="72" y="68"/>
                  </a:lnTo>
                  <a:lnTo>
                    <a:pt x="80" y="63"/>
                  </a:lnTo>
                  <a:lnTo>
                    <a:pt x="89" y="57"/>
                  </a:lnTo>
                  <a:lnTo>
                    <a:pt x="99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32" y="51"/>
                  </a:lnTo>
                  <a:lnTo>
                    <a:pt x="132" y="51"/>
                  </a:lnTo>
                  <a:lnTo>
                    <a:pt x="145" y="52"/>
                  </a:lnTo>
                  <a:lnTo>
                    <a:pt x="158" y="53"/>
                  </a:lnTo>
                  <a:lnTo>
                    <a:pt x="173" y="55"/>
                  </a:lnTo>
                  <a:lnTo>
                    <a:pt x="186" y="57"/>
                  </a:lnTo>
                  <a:lnTo>
                    <a:pt x="211" y="65"/>
                  </a:lnTo>
                  <a:lnTo>
                    <a:pt x="235" y="76"/>
                  </a:lnTo>
                  <a:lnTo>
                    <a:pt x="235" y="76"/>
                  </a:lnTo>
                  <a:lnTo>
                    <a:pt x="246" y="81"/>
                  </a:lnTo>
                  <a:lnTo>
                    <a:pt x="255" y="87"/>
                  </a:lnTo>
                  <a:lnTo>
                    <a:pt x="263" y="95"/>
                  </a:lnTo>
                  <a:lnTo>
                    <a:pt x="271" y="103"/>
                  </a:lnTo>
                  <a:lnTo>
                    <a:pt x="285" y="120"/>
                  </a:lnTo>
                  <a:lnTo>
                    <a:pt x="300" y="137"/>
                  </a:lnTo>
                  <a:lnTo>
                    <a:pt x="300" y="137"/>
                  </a:lnTo>
                  <a:lnTo>
                    <a:pt x="315" y="157"/>
                  </a:lnTo>
                  <a:lnTo>
                    <a:pt x="315" y="157"/>
                  </a:lnTo>
                  <a:lnTo>
                    <a:pt x="362" y="212"/>
                  </a:lnTo>
                  <a:lnTo>
                    <a:pt x="411" y="264"/>
                  </a:lnTo>
                  <a:lnTo>
                    <a:pt x="411" y="264"/>
                  </a:lnTo>
                  <a:lnTo>
                    <a:pt x="468" y="328"/>
                  </a:lnTo>
                  <a:lnTo>
                    <a:pt x="468" y="328"/>
                  </a:lnTo>
                  <a:lnTo>
                    <a:pt x="489" y="353"/>
                  </a:lnTo>
                  <a:lnTo>
                    <a:pt x="509" y="380"/>
                  </a:lnTo>
                  <a:lnTo>
                    <a:pt x="527" y="408"/>
                  </a:lnTo>
                  <a:lnTo>
                    <a:pt x="546" y="435"/>
                  </a:lnTo>
                  <a:lnTo>
                    <a:pt x="546" y="435"/>
                  </a:lnTo>
                  <a:lnTo>
                    <a:pt x="566" y="468"/>
                  </a:lnTo>
                  <a:lnTo>
                    <a:pt x="589" y="501"/>
                  </a:lnTo>
                  <a:lnTo>
                    <a:pt x="589" y="501"/>
                  </a:lnTo>
                  <a:lnTo>
                    <a:pt x="593" y="505"/>
                  </a:lnTo>
                  <a:lnTo>
                    <a:pt x="598" y="509"/>
                  </a:lnTo>
                  <a:lnTo>
                    <a:pt x="603" y="510"/>
                  </a:lnTo>
                  <a:lnTo>
                    <a:pt x="610" y="511"/>
                  </a:lnTo>
                  <a:lnTo>
                    <a:pt x="610" y="5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4" name="Freeform 559"/>
            <p:cNvSpPr>
              <a:spLocks/>
            </p:cNvSpPr>
            <p:nvPr/>
          </p:nvSpPr>
          <p:spPr bwMode="auto">
            <a:xfrm>
              <a:off x="2503488" y="2152650"/>
              <a:ext cx="250825" cy="217488"/>
            </a:xfrm>
            <a:custGeom>
              <a:avLst/>
              <a:gdLst/>
              <a:ahLst/>
              <a:cxnLst>
                <a:cxn ang="0">
                  <a:pos x="192" y="545"/>
                </a:cxn>
                <a:cxn ang="0">
                  <a:pos x="248" y="528"/>
                </a:cxn>
                <a:cxn ang="0">
                  <a:pos x="299" y="493"/>
                </a:cxn>
                <a:cxn ang="0">
                  <a:pos x="330" y="456"/>
                </a:cxn>
                <a:cxn ang="0">
                  <a:pos x="374" y="396"/>
                </a:cxn>
                <a:cxn ang="0">
                  <a:pos x="412" y="342"/>
                </a:cxn>
                <a:cxn ang="0">
                  <a:pos x="442" y="302"/>
                </a:cxn>
                <a:cxn ang="0">
                  <a:pos x="464" y="278"/>
                </a:cxn>
                <a:cxn ang="0">
                  <a:pos x="477" y="260"/>
                </a:cxn>
                <a:cxn ang="0">
                  <a:pos x="489" y="236"/>
                </a:cxn>
                <a:cxn ang="0">
                  <a:pos x="521" y="198"/>
                </a:cxn>
                <a:cxn ang="0">
                  <a:pos x="564" y="142"/>
                </a:cxn>
                <a:cxn ang="0">
                  <a:pos x="581" y="123"/>
                </a:cxn>
                <a:cxn ang="0">
                  <a:pos x="599" y="99"/>
                </a:cxn>
                <a:cxn ang="0">
                  <a:pos x="620" y="66"/>
                </a:cxn>
                <a:cxn ang="0">
                  <a:pos x="632" y="26"/>
                </a:cxn>
                <a:cxn ang="0">
                  <a:pos x="630" y="15"/>
                </a:cxn>
                <a:cxn ang="0">
                  <a:pos x="626" y="7"/>
                </a:cxn>
                <a:cxn ang="0">
                  <a:pos x="613" y="1"/>
                </a:cxn>
                <a:cxn ang="0">
                  <a:pos x="599" y="2"/>
                </a:cxn>
                <a:cxn ang="0">
                  <a:pos x="587" y="10"/>
                </a:cxn>
                <a:cxn ang="0">
                  <a:pos x="582" y="23"/>
                </a:cxn>
                <a:cxn ang="0">
                  <a:pos x="575" y="47"/>
                </a:cxn>
                <a:cxn ang="0">
                  <a:pos x="548" y="86"/>
                </a:cxn>
                <a:cxn ang="0">
                  <a:pos x="518" y="117"/>
                </a:cxn>
                <a:cxn ang="0">
                  <a:pos x="488" y="159"/>
                </a:cxn>
                <a:cxn ang="0">
                  <a:pos x="463" y="192"/>
                </a:cxn>
                <a:cxn ang="0">
                  <a:pos x="446" y="210"/>
                </a:cxn>
                <a:cxn ang="0">
                  <a:pos x="426" y="236"/>
                </a:cxn>
                <a:cxn ang="0">
                  <a:pos x="401" y="270"/>
                </a:cxn>
                <a:cxn ang="0">
                  <a:pos x="375" y="302"/>
                </a:cxn>
                <a:cxn ang="0">
                  <a:pos x="339" y="358"/>
                </a:cxn>
                <a:cxn ang="0">
                  <a:pos x="316" y="389"/>
                </a:cxn>
                <a:cxn ang="0">
                  <a:pos x="301" y="417"/>
                </a:cxn>
                <a:cxn ang="0">
                  <a:pos x="289" y="433"/>
                </a:cxn>
                <a:cxn ang="0">
                  <a:pos x="260" y="461"/>
                </a:cxn>
                <a:cxn ang="0">
                  <a:pos x="243" y="477"/>
                </a:cxn>
                <a:cxn ang="0">
                  <a:pos x="212" y="493"/>
                </a:cxn>
                <a:cxn ang="0">
                  <a:pos x="178" y="498"/>
                </a:cxn>
                <a:cxn ang="0">
                  <a:pos x="146" y="493"/>
                </a:cxn>
                <a:cxn ang="0">
                  <a:pos x="116" y="480"/>
                </a:cxn>
                <a:cxn ang="0">
                  <a:pos x="95" y="467"/>
                </a:cxn>
                <a:cxn ang="0">
                  <a:pos x="67" y="439"/>
                </a:cxn>
                <a:cxn ang="0">
                  <a:pos x="61" y="425"/>
                </a:cxn>
                <a:cxn ang="0">
                  <a:pos x="56" y="397"/>
                </a:cxn>
                <a:cxn ang="0">
                  <a:pos x="51" y="371"/>
                </a:cxn>
                <a:cxn ang="0">
                  <a:pos x="51" y="290"/>
                </a:cxn>
                <a:cxn ang="0">
                  <a:pos x="52" y="251"/>
                </a:cxn>
                <a:cxn ang="0">
                  <a:pos x="48" y="236"/>
                </a:cxn>
                <a:cxn ang="0">
                  <a:pos x="42" y="230"/>
                </a:cxn>
                <a:cxn ang="0">
                  <a:pos x="27" y="226"/>
                </a:cxn>
                <a:cxn ang="0">
                  <a:pos x="18" y="227"/>
                </a:cxn>
                <a:cxn ang="0">
                  <a:pos x="6" y="235"/>
                </a:cxn>
                <a:cxn ang="0">
                  <a:pos x="3" y="251"/>
                </a:cxn>
                <a:cxn ang="0">
                  <a:pos x="1" y="286"/>
                </a:cxn>
                <a:cxn ang="0">
                  <a:pos x="3" y="378"/>
                </a:cxn>
                <a:cxn ang="0">
                  <a:pos x="9" y="423"/>
                </a:cxn>
                <a:cxn ang="0">
                  <a:pos x="26" y="465"/>
                </a:cxn>
                <a:cxn ang="0">
                  <a:pos x="54" y="501"/>
                </a:cxn>
                <a:cxn ang="0">
                  <a:pos x="78" y="519"/>
                </a:cxn>
                <a:cxn ang="0">
                  <a:pos x="118" y="537"/>
                </a:cxn>
                <a:cxn ang="0">
                  <a:pos x="159" y="546"/>
                </a:cxn>
              </a:cxnLst>
              <a:rect l="0" t="0" r="r" b="b"/>
              <a:pathLst>
                <a:path w="632" h="546">
                  <a:moveTo>
                    <a:pt x="173" y="546"/>
                  </a:moveTo>
                  <a:lnTo>
                    <a:pt x="173" y="546"/>
                  </a:lnTo>
                  <a:lnTo>
                    <a:pt x="192" y="545"/>
                  </a:lnTo>
                  <a:lnTo>
                    <a:pt x="212" y="542"/>
                  </a:lnTo>
                  <a:lnTo>
                    <a:pt x="231" y="536"/>
                  </a:lnTo>
                  <a:lnTo>
                    <a:pt x="248" y="528"/>
                  </a:lnTo>
                  <a:lnTo>
                    <a:pt x="267" y="519"/>
                  </a:lnTo>
                  <a:lnTo>
                    <a:pt x="284" y="506"/>
                  </a:lnTo>
                  <a:lnTo>
                    <a:pt x="299" y="493"/>
                  </a:lnTo>
                  <a:lnTo>
                    <a:pt x="314" y="476"/>
                  </a:lnTo>
                  <a:lnTo>
                    <a:pt x="314" y="476"/>
                  </a:lnTo>
                  <a:lnTo>
                    <a:pt x="330" y="456"/>
                  </a:lnTo>
                  <a:lnTo>
                    <a:pt x="344" y="436"/>
                  </a:lnTo>
                  <a:lnTo>
                    <a:pt x="374" y="396"/>
                  </a:lnTo>
                  <a:lnTo>
                    <a:pt x="374" y="396"/>
                  </a:lnTo>
                  <a:lnTo>
                    <a:pt x="398" y="363"/>
                  </a:lnTo>
                  <a:lnTo>
                    <a:pt x="398" y="363"/>
                  </a:lnTo>
                  <a:lnTo>
                    <a:pt x="412" y="342"/>
                  </a:lnTo>
                  <a:lnTo>
                    <a:pt x="412" y="342"/>
                  </a:lnTo>
                  <a:lnTo>
                    <a:pt x="432" y="315"/>
                  </a:lnTo>
                  <a:lnTo>
                    <a:pt x="442" y="302"/>
                  </a:lnTo>
                  <a:lnTo>
                    <a:pt x="454" y="289"/>
                  </a:lnTo>
                  <a:lnTo>
                    <a:pt x="454" y="289"/>
                  </a:lnTo>
                  <a:lnTo>
                    <a:pt x="464" y="278"/>
                  </a:lnTo>
                  <a:lnTo>
                    <a:pt x="472" y="268"/>
                  </a:lnTo>
                  <a:lnTo>
                    <a:pt x="472" y="268"/>
                  </a:lnTo>
                  <a:lnTo>
                    <a:pt x="477" y="260"/>
                  </a:lnTo>
                  <a:lnTo>
                    <a:pt x="483" y="249"/>
                  </a:lnTo>
                  <a:lnTo>
                    <a:pt x="483" y="249"/>
                  </a:lnTo>
                  <a:lnTo>
                    <a:pt x="489" y="236"/>
                  </a:lnTo>
                  <a:lnTo>
                    <a:pt x="489" y="236"/>
                  </a:lnTo>
                  <a:lnTo>
                    <a:pt x="505" y="219"/>
                  </a:lnTo>
                  <a:lnTo>
                    <a:pt x="521" y="198"/>
                  </a:lnTo>
                  <a:lnTo>
                    <a:pt x="521" y="198"/>
                  </a:lnTo>
                  <a:lnTo>
                    <a:pt x="541" y="170"/>
                  </a:lnTo>
                  <a:lnTo>
                    <a:pt x="564" y="142"/>
                  </a:lnTo>
                  <a:lnTo>
                    <a:pt x="569" y="136"/>
                  </a:lnTo>
                  <a:lnTo>
                    <a:pt x="569" y="136"/>
                  </a:lnTo>
                  <a:lnTo>
                    <a:pt x="581" y="123"/>
                  </a:lnTo>
                  <a:lnTo>
                    <a:pt x="582" y="120"/>
                  </a:lnTo>
                  <a:lnTo>
                    <a:pt x="582" y="120"/>
                  </a:lnTo>
                  <a:lnTo>
                    <a:pt x="599" y="99"/>
                  </a:lnTo>
                  <a:lnTo>
                    <a:pt x="607" y="89"/>
                  </a:lnTo>
                  <a:lnTo>
                    <a:pt x="615" y="78"/>
                  </a:lnTo>
                  <a:lnTo>
                    <a:pt x="620" y="66"/>
                  </a:lnTo>
                  <a:lnTo>
                    <a:pt x="625" y="53"/>
                  </a:lnTo>
                  <a:lnTo>
                    <a:pt x="629" y="40"/>
                  </a:lnTo>
                  <a:lnTo>
                    <a:pt x="632" y="26"/>
                  </a:lnTo>
                  <a:lnTo>
                    <a:pt x="632" y="26"/>
                  </a:lnTo>
                  <a:lnTo>
                    <a:pt x="632" y="21"/>
                  </a:lnTo>
                  <a:lnTo>
                    <a:pt x="630" y="15"/>
                  </a:lnTo>
                  <a:lnTo>
                    <a:pt x="629" y="11"/>
                  </a:lnTo>
                  <a:lnTo>
                    <a:pt x="626" y="7"/>
                  </a:lnTo>
                  <a:lnTo>
                    <a:pt x="626" y="7"/>
                  </a:lnTo>
                  <a:lnTo>
                    <a:pt x="623" y="5"/>
                  </a:lnTo>
                  <a:lnTo>
                    <a:pt x="617" y="2"/>
                  </a:lnTo>
                  <a:lnTo>
                    <a:pt x="613" y="1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599" y="2"/>
                  </a:lnTo>
                  <a:lnTo>
                    <a:pt x="595" y="4"/>
                  </a:lnTo>
                  <a:lnTo>
                    <a:pt x="591" y="6"/>
                  </a:lnTo>
                  <a:lnTo>
                    <a:pt x="587" y="10"/>
                  </a:lnTo>
                  <a:lnTo>
                    <a:pt x="585" y="14"/>
                  </a:lnTo>
                  <a:lnTo>
                    <a:pt x="582" y="18"/>
                  </a:lnTo>
                  <a:lnTo>
                    <a:pt x="582" y="23"/>
                  </a:lnTo>
                  <a:lnTo>
                    <a:pt x="582" y="23"/>
                  </a:lnTo>
                  <a:lnTo>
                    <a:pt x="579" y="35"/>
                  </a:lnTo>
                  <a:lnTo>
                    <a:pt x="575" y="47"/>
                  </a:lnTo>
                  <a:lnTo>
                    <a:pt x="570" y="57"/>
                  </a:lnTo>
                  <a:lnTo>
                    <a:pt x="564" y="68"/>
                  </a:lnTo>
                  <a:lnTo>
                    <a:pt x="548" y="86"/>
                  </a:lnTo>
                  <a:lnTo>
                    <a:pt x="531" y="104"/>
                  </a:lnTo>
                  <a:lnTo>
                    <a:pt x="531" y="104"/>
                  </a:lnTo>
                  <a:lnTo>
                    <a:pt x="518" y="117"/>
                  </a:lnTo>
                  <a:lnTo>
                    <a:pt x="518" y="117"/>
                  </a:lnTo>
                  <a:lnTo>
                    <a:pt x="502" y="138"/>
                  </a:lnTo>
                  <a:lnTo>
                    <a:pt x="488" y="159"/>
                  </a:lnTo>
                  <a:lnTo>
                    <a:pt x="488" y="159"/>
                  </a:lnTo>
                  <a:lnTo>
                    <a:pt x="471" y="181"/>
                  </a:lnTo>
                  <a:lnTo>
                    <a:pt x="463" y="192"/>
                  </a:lnTo>
                  <a:lnTo>
                    <a:pt x="454" y="201"/>
                  </a:lnTo>
                  <a:lnTo>
                    <a:pt x="454" y="201"/>
                  </a:lnTo>
                  <a:lnTo>
                    <a:pt x="446" y="210"/>
                  </a:lnTo>
                  <a:lnTo>
                    <a:pt x="439" y="218"/>
                  </a:lnTo>
                  <a:lnTo>
                    <a:pt x="426" y="236"/>
                  </a:lnTo>
                  <a:lnTo>
                    <a:pt x="426" y="236"/>
                  </a:lnTo>
                  <a:lnTo>
                    <a:pt x="415" y="255"/>
                  </a:lnTo>
                  <a:lnTo>
                    <a:pt x="408" y="262"/>
                  </a:lnTo>
                  <a:lnTo>
                    <a:pt x="401" y="270"/>
                  </a:lnTo>
                  <a:lnTo>
                    <a:pt x="401" y="270"/>
                  </a:lnTo>
                  <a:lnTo>
                    <a:pt x="388" y="286"/>
                  </a:lnTo>
                  <a:lnTo>
                    <a:pt x="375" y="302"/>
                  </a:lnTo>
                  <a:lnTo>
                    <a:pt x="353" y="336"/>
                  </a:lnTo>
                  <a:lnTo>
                    <a:pt x="353" y="336"/>
                  </a:lnTo>
                  <a:lnTo>
                    <a:pt x="339" y="358"/>
                  </a:lnTo>
                  <a:lnTo>
                    <a:pt x="324" y="378"/>
                  </a:lnTo>
                  <a:lnTo>
                    <a:pt x="324" y="378"/>
                  </a:lnTo>
                  <a:lnTo>
                    <a:pt x="316" y="389"/>
                  </a:lnTo>
                  <a:lnTo>
                    <a:pt x="310" y="401"/>
                  </a:lnTo>
                  <a:lnTo>
                    <a:pt x="310" y="401"/>
                  </a:lnTo>
                  <a:lnTo>
                    <a:pt x="301" y="417"/>
                  </a:lnTo>
                  <a:lnTo>
                    <a:pt x="301" y="417"/>
                  </a:lnTo>
                  <a:lnTo>
                    <a:pt x="296" y="425"/>
                  </a:lnTo>
                  <a:lnTo>
                    <a:pt x="289" y="433"/>
                  </a:lnTo>
                  <a:lnTo>
                    <a:pt x="275" y="447"/>
                  </a:lnTo>
                  <a:lnTo>
                    <a:pt x="275" y="447"/>
                  </a:lnTo>
                  <a:lnTo>
                    <a:pt x="260" y="461"/>
                  </a:lnTo>
                  <a:lnTo>
                    <a:pt x="260" y="461"/>
                  </a:lnTo>
                  <a:lnTo>
                    <a:pt x="252" y="469"/>
                  </a:lnTo>
                  <a:lnTo>
                    <a:pt x="243" y="477"/>
                  </a:lnTo>
                  <a:lnTo>
                    <a:pt x="233" y="484"/>
                  </a:lnTo>
                  <a:lnTo>
                    <a:pt x="222" y="487"/>
                  </a:lnTo>
                  <a:lnTo>
                    <a:pt x="212" y="493"/>
                  </a:lnTo>
                  <a:lnTo>
                    <a:pt x="200" y="495"/>
                  </a:lnTo>
                  <a:lnTo>
                    <a:pt x="190" y="497"/>
                  </a:lnTo>
                  <a:lnTo>
                    <a:pt x="178" y="498"/>
                  </a:lnTo>
                  <a:lnTo>
                    <a:pt x="178" y="498"/>
                  </a:lnTo>
                  <a:lnTo>
                    <a:pt x="162" y="497"/>
                  </a:lnTo>
                  <a:lnTo>
                    <a:pt x="146" y="493"/>
                  </a:lnTo>
                  <a:lnTo>
                    <a:pt x="131" y="487"/>
                  </a:lnTo>
                  <a:lnTo>
                    <a:pt x="116" y="480"/>
                  </a:lnTo>
                  <a:lnTo>
                    <a:pt x="116" y="480"/>
                  </a:lnTo>
                  <a:lnTo>
                    <a:pt x="107" y="474"/>
                  </a:lnTo>
                  <a:lnTo>
                    <a:pt x="107" y="474"/>
                  </a:lnTo>
                  <a:lnTo>
                    <a:pt x="95" y="467"/>
                  </a:lnTo>
                  <a:lnTo>
                    <a:pt x="85" y="460"/>
                  </a:lnTo>
                  <a:lnTo>
                    <a:pt x="76" y="451"/>
                  </a:lnTo>
                  <a:lnTo>
                    <a:pt x="67" y="439"/>
                  </a:lnTo>
                  <a:lnTo>
                    <a:pt x="67" y="439"/>
                  </a:lnTo>
                  <a:lnTo>
                    <a:pt x="64" y="433"/>
                  </a:lnTo>
                  <a:lnTo>
                    <a:pt x="61" y="425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56" y="397"/>
                  </a:lnTo>
                  <a:lnTo>
                    <a:pt x="56" y="397"/>
                  </a:lnTo>
                  <a:lnTo>
                    <a:pt x="52" y="384"/>
                  </a:lnTo>
                  <a:lnTo>
                    <a:pt x="51" y="371"/>
                  </a:lnTo>
                  <a:lnTo>
                    <a:pt x="50" y="345"/>
                  </a:lnTo>
                  <a:lnTo>
                    <a:pt x="50" y="317"/>
                  </a:lnTo>
                  <a:lnTo>
                    <a:pt x="51" y="290"/>
                  </a:lnTo>
                  <a:lnTo>
                    <a:pt x="51" y="290"/>
                  </a:lnTo>
                  <a:lnTo>
                    <a:pt x="52" y="251"/>
                  </a:lnTo>
                  <a:lnTo>
                    <a:pt x="52" y="251"/>
                  </a:lnTo>
                  <a:lnTo>
                    <a:pt x="52" y="245"/>
                  </a:lnTo>
                  <a:lnTo>
                    <a:pt x="51" y="240"/>
                  </a:lnTo>
                  <a:lnTo>
                    <a:pt x="48" y="236"/>
                  </a:lnTo>
                  <a:lnTo>
                    <a:pt x="46" y="232"/>
                  </a:lnTo>
                  <a:lnTo>
                    <a:pt x="46" y="232"/>
                  </a:lnTo>
                  <a:lnTo>
                    <a:pt x="42" y="230"/>
                  </a:lnTo>
                  <a:lnTo>
                    <a:pt x="38" y="227"/>
                  </a:lnTo>
                  <a:lnTo>
                    <a:pt x="33" y="226"/>
                  </a:lnTo>
                  <a:lnTo>
                    <a:pt x="27" y="226"/>
                  </a:lnTo>
                  <a:lnTo>
                    <a:pt x="27" y="226"/>
                  </a:lnTo>
                  <a:lnTo>
                    <a:pt x="22" y="226"/>
                  </a:lnTo>
                  <a:lnTo>
                    <a:pt x="18" y="227"/>
                  </a:lnTo>
                  <a:lnTo>
                    <a:pt x="14" y="230"/>
                  </a:lnTo>
                  <a:lnTo>
                    <a:pt x="10" y="232"/>
                  </a:lnTo>
                  <a:lnTo>
                    <a:pt x="6" y="235"/>
                  </a:lnTo>
                  <a:lnTo>
                    <a:pt x="4" y="239"/>
                  </a:lnTo>
                  <a:lnTo>
                    <a:pt x="3" y="244"/>
                  </a:lnTo>
                  <a:lnTo>
                    <a:pt x="3" y="251"/>
                  </a:lnTo>
                  <a:lnTo>
                    <a:pt x="3" y="251"/>
                  </a:lnTo>
                  <a:lnTo>
                    <a:pt x="1" y="286"/>
                  </a:lnTo>
                  <a:lnTo>
                    <a:pt x="1" y="286"/>
                  </a:lnTo>
                  <a:lnTo>
                    <a:pt x="0" y="316"/>
                  </a:lnTo>
                  <a:lnTo>
                    <a:pt x="0" y="346"/>
                  </a:lnTo>
                  <a:lnTo>
                    <a:pt x="3" y="378"/>
                  </a:lnTo>
                  <a:lnTo>
                    <a:pt x="4" y="393"/>
                  </a:lnTo>
                  <a:lnTo>
                    <a:pt x="6" y="409"/>
                  </a:lnTo>
                  <a:lnTo>
                    <a:pt x="9" y="423"/>
                  </a:lnTo>
                  <a:lnTo>
                    <a:pt x="14" y="438"/>
                  </a:lnTo>
                  <a:lnTo>
                    <a:pt x="20" y="452"/>
                  </a:lnTo>
                  <a:lnTo>
                    <a:pt x="26" y="465"/>
                  </a:lnTo>
                  <a:lnTo>
                    <a:pt x="34" y="478"/>
                  </a:lnTo>
                  <a:lnTo>
                    <a:pt x="43" y="490"/>
                  </a:lnTo>
                  <a:lnTo>
                    <a:pt x="54" y="501"/>
                  </a:lnTo>
                  <a:lnTo>
                    <a:pt x="65" y="511"/>
                  </a:lnTo>
                  <a:lnTo>
                    <a:pt x="65" y="511"/>
                  </a:lnTo>
                  <a:lnTo>
                    <a:pt x="78" y="519"/>
                  </a:lnTo>
                  <a:lnTo>
                    <a:pt x="91" y="527"/>
                  </a:lnTo>
                  <a:lnTo>
                    <a:pt x="105" y="532"/>
                  </a:lnTo>
                  <a:lnTo>
                    <a:pt x="118" y="537"/>
                  </a:lnTo>
                  <a:lnTo>
                    <a:pt x="132" y="541"/>
                  </a:lnTo>
                  <a:lnTo>
                    <a:pt x="145" y="544"/>
                  </a:lnTo>
                  <a:lnTo>
                    <a:pt x="159" y="546"/>
                  </a:lnTo>
                  <a:lnTo>
                    <a:pt x="173" y="546"/>
                  </a:lnTo>
                  <a:lnTo>
                    <a:pt x="173" y="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515" name="组合 514"/>
          <p:cNvGrpSpPr/>
          <p:nvPr/>
        </p:nvGrpSpPr>
        <p:grpSpPr>
          <a:xfrm>
            <a:off x="1849686" y="2431543"/>
            <a:ext cx="1022351" cy="1011768"/>
            <a:chOff x="3100388" y="1978025"/>
            <a:chExt cx="766763" cy="758826"/>
          </a:xfrm>
          <a:solidFill>
            <a:schemeClr val="tx1"/>
          </a:solidFill>
        </p:grpSpPr>
        <p:sp>
          <p:nvSpPr>
            <p:cNvPr id="516" name="Freeform 560"/>
            <p:cNvSpPr>
              <a:spLocks/>
            </p:cNvSpPr>
            <p:nvPr/>
          </p:nvSpPr>
          <p:spPr bwMode="auto">
            <a:xfrm>
              <a:off x="3306763" y="2555875"/>
              <a:ext cx="34925" cy="76200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54" y="47"/>
                </a:cxn>
                <a:cxn ang="0">
                  <a:pos x="31" y="93"/>
                </a:cxn>
                <a:cxn ang="0">
                  <a:pos x="22" y="115"/>
                </a:cxn>
                <a:cxn ang="0">
                  <a:pos x="13" y="139"/>
                </a:cxn>
                <a:cxn ang="0">
                  <a:pos x="5" y="164"/>
                </a:cxn>
                <a:cxn ang="0">
                  <a:pos x="0" y="187"/>
                </a:cxn>
                <a:cxn ang="0">
                  <a:pos x="0" y="187"/>
                </a:cxn>
                <a:cxn ang="0">
                  <a:pos x="0" y="190"/>
                </a:cxn>
                <a:cxn ang="0">
                  <a:pos x="1" y="191"/>
                </a:cxn>
                <a:cxn ang="0">
                  <a:pos x="5" y="194"/>
                </a:cxn>
                <a:cxn ang="0">
                  <a:pos x="6" y="194"/>
                </a:cxn>
                <a:cxn ang="0">
                  <a:pos x="9" y="194"/>
                </a:cxn>
                <a:cxn ang="0">
                  <a:pos x="10" y="192"/>
                </a:cxn>
                <a:cxn ang="0">
                  <a:pos x="12" y="190"/>
                </a:cxn>
                <a:cxn ang="0">
                  <a:pos x="12" y="190"/>
                </a:cxn>
                <a:cxn ang="0">
                  <a:pos x="17" y="166"/>
                </a:cxn>
                <a:cxn ang="0">
                  <a:pos x="23" y="143"/>
                </a:cxn>
                <a:cxn ang="0">
                  <a:pos x="33" y="120"/>
                </a:cxn>
                <a:cxn ang="0">
                  <a:pos x="42" y="97"/>
                </a:cxn>
                <a:cxn ang="0">
                  <a:pos x="64" y="52"/>
                </a:cxn>
                <a:cxn ang="0">
                  <a:pos x="86" y="9"/>
                </a:cxn>
                <a:cxn ang="0">
                  <a:pos x="86" y="9"/>
                </a:cxn>
                <a:cxn ang="0">
                  <a:pos x="88" y="7"/>
                </a:cxn>
                <a:cxn ang="0">
                  <a:pos x="88" y="4"/>
                </a:cxn>
                <a:cxn ang="0">
                  <a:pos x="85" y="1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8" h="194">
                  <a:moveTo>
                    <a:pt x="77" y="3"/>
                  </a:moveTo>
                  <a:lnTo>
                    <a:pt x="77" y="3"/>
                  </a:lnTo>
                  <a:lnTo>
                    <a:pt x="54" y="47"/>
                  </a:lnTo>
                  <a:lnTo>
                    <a:pt x="31" y="93"/>
                  </a:lnTo>
                  <a:lnTo>
                    <a:pt x="22" y="115"/>
                  </a:lnTo>
                  <a:lnTo>
                    <a:pt x="13" y="139"/>
                  </a:lnTo>
                  <a:lnTo>
                    <a:pt x="5" y="164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90"/>
                  </a:lnTo>
                  <a:lnTo>
                    <a:pt x="1" y="191"/>
                  </a:lnTo>
                  <a:lnTo>
                    <a:pt x="5" y="194"/>
                  </a:lnTo>
                  <a:lnTo>
                    <a:pt x="6" y="194"/>
                  </a:lnTo>
                  <a:lnTo>
                    <a:pt x="9" y="194"/>
                  </a:lnTo>
                  <a:lnTo>
                    <a:pt x="10" y="192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7" y="166"/>
                  </a:lnTo>
                  <a:lnTo>
                    <a:pt x="23" y="143"/>
                  </a:lnTo>
                  <a:lnTo>
                    <a:pt x="33" y="120"/>
                  </a:lnTo>
                  <a:lnTo>
                    <a:pt x="42" y="97"/>
                  </a:lnTo>
                  <a:lnTo>
                    <a:pt x="64" y="52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88" y="4"/>
                  </a:lnTo>
                  <a:lnTo>
                    <a:pt x="85" y="1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7" name="Freeform 561"/>
            <p:cNvSpPr>
              <a:spLocks/>
            </p:cNvSpPr>
            <p:nvPr/>
          </p:nvSpPr>
          <p:spPr bwMode="auto">
            <a:xfrm>
              <a:off x="3319463" y="2565400"/>
              <a:ext cx="47625" cy="98425"/>
            </a:xfrm>
            <a:custGeom>
              <a:avLst/>
              <a:gdLst/>
              <a:ahLst/>
              <a:cxnLst>
                <a:cxn ang="0">
                  <a:pos x="108" y="3"/>
                </a:cxn>
                <a:cxn ang="0">
                  <a:pos x="108" y="3"/>
                </a:cxn>
                <a:cxn ang="0">
                  <a:pos x="102" y="12"/>
                </a:cxn>
                <a:cxn ang="0">
                  <a:pos x="95" y="23"/>
                </a:cxn>
                <a:cxn ang="0">
                  <a:pos x="89" y="33"/>
                </a:cxn>
                <a:cxn ang="0">
                  <a:pos x="84" y="45"/>
                </a:cxn>
                <a:cxn ang="0">
                  <a:pos x="84" y="45"/>
                </a:cxn>
                <a:cxn ang="0">
                  <a:pos x="65" y="85"/>
                </a:cxn>
                <a:cxn ang="0">
                  <a:pos x="47" y="126"/>
                </a:cxn>
                <a:cxn ang="0">
                  <a:pos x="47" y="126"/>
                </a:cxn>
                <a:cxn ang="0">
                  <a:pos x="34" y="155"/>
                </a:cxn>
                <a:cxn ang="0">
                  <a:pos x="20" y="182"/>
                </a:cxn>
                <a:cxn ang="0">
                  <a:pos x="13" y="196"/>
                </a:cxn>
                <a:cxn ang="0">
                  <a:pos x="8" y="211"/>
                </a:cxn>
                <a:cxn ang="0">
                  <a:pos x="3" y="227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5"/>
                </a:cxn>
                <a:cxn ang="0">
                  <a:pos x="1" y="246"/>
                </a:cxn>
                <a:cxn ang="0">
                  <a:pos x="4" y="247"/>
                </a:cxn>
                <a:cxn ang="0">
                  <a:pos x="5" y="247"/>
                </a:cxn>
                <a:cxn ang="0">
                  <a:pos x="9" y="246"/>
                </a:cxn>
                <a:cxn ang="0">
                  <a:pos x="10" y="245"/>
                </a:cxn>
                <a:cxn ang="0">
                  <a:pos x="12" y="242"/>
                </a:cxn>
                <a:cxn ang="0">
                  <a:pos x="12" y="242"/>
                </a:cxn>
                <a:cxn ang="0">
                  <a:pos x="14" y="228"/>
                </a:cxn>
                <a:cxn ang="0">
                  <a:pos x="18" y="213"/>
                </a:cxn>
                <a:cxn ang="0">
                  <a:pos x="23" y="199"/>
                </a:cxn>
                <a:cxn ang="0">
                  <a:pos x="30" y="185"/>
                </a:cxn>
                <a:cxn ang="0">
                  <a:pos x="43" y="159"/>
                </a:cxn>
                <a:cxn ang="0">
                  <a:pos x="57" y="131"/>
                </a:cxn>
                <a:cxn ang="0">
                  <a:pos x="57" y="131"/>
                </a:cxn>
                <a:cxn ang="0">
                  <a:pos x="71" y="101"/>
                </a:cxn>
                <a:cxn ang="0">
                  <a:pos x="84" y="68"/>
                </a:cxn>
                <a:cxn ang="0">
                  <a:pos x="90" y="53"/>
                </a:cxn>
                <a:cxn ang="0">
                  <a:pos x="98" y="38"/>
                </a:cxn>
                <a:cxn ang="0">
                  <a:pos x="107" y="24"/>
                </a:cxn>
                <a:cxn ang="0">
                  <a:pos x="116" y="11"/>
                </a:cxn>
                <a:cxn ang="0">
                  <a:pos x="116" y="11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6" y="3"/>
                </a:cxn>
                <a:cxn ang="0">
                  <a:pos x="114" y="2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08" y="3"/>
                </a:cxn>
                <a:cxn ang="0">
                  <a:pos x="108" y="3"/>
                </a:cxn>
              </a:cxnLst>
              <a:rect l="0" t="0" r="r" b="b"/>
              <a:pathLst>
                <a:path w="118" h="247">
                  <a:moveTo>
                    <a:pt x="108" y="3"/>
                  </a:moveTo>
                  <a:lnTo>
                    <a:pt x="108" y="3"/>
                  </a:lnTo>
                  <a:lnTo>
                    <a:pt x="102" y="12"/>
                  </a:lnTo>
                  <a:lnTo>
                    <a:pt x="95" y="23"/>
                  </a:lnTo>
                  <a:lnTo>
                    <a:pt x="89" y="33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65" y="85"/>
                  </a:lnTo>
                  <a:lnTo>
                    <a:pt x="47" y="126"/>
                  </a:lnTo>
                  <a:lnTo>
                    <a:pt x="47" y="126"/>
                  </a:lnTo>
                  <a:lnTo>
                    <a:pt x="34" y="155"/>
                  </a:lnTo>
                  <a:lnTo>
                    <a:pt x="20" y="182"/>
                  </a:lnTo>
                  <a:lnTo>
                    <a:pt x="13" y="196"/>
                  </a:lnTo>
                  <a:lnTo>
                    <a:pt x="8" y="211"/>
                  </a:lnTo>
                  <a:lnTo>
                    <a:pt x="3" y="227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5"/>
                  </a:lnTo>
                  <a:lnTo>
                    <a:pt x="1" y="246"/>
                  </a:lnTo>
                  <a:lnTo>
                    <a:pt x="4" y="247"/>
                  </a:lnTo>
                  <a:lnTo>
                    <a:pt x="5" y="247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2" y="242"/>
                  </a:lnTo>
                  <a:lnTo>
                    <a:pt x="12" y="242"/>
                  </a:lnTo>
                  <a:lnTo>
                    <a:pt x="14" y="228"/>
                  </a:lnTo>
                  <a:lnTo>
                    <a:pt x="18" y="213"/>
                  </a:lnTo>
                  <a:lnTo>
                    <a:pt x="23" y="199"/>
                  </a:lnTo>
                  <a:lnTo>
                    <a:pt x="30" y="185"/>
                  </a:lnTo>
                  <a:lnTo>
                    <a:pt x="43" y="159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71" y="101"/>
                  </a:lnTo>
                  <a:lnTo>
                    <a:pt x="84" y="68"/>
                  </a:lnTo>
                  <a:lnTo>
                    <a:pt x="90" y="53"/>
                  </a:lnTo>
                  <a:lnTo>
                    <a:pt x="98" y="38"/>
                  </a:lnTo>
                  <a:lnTo>
                    <a:pt x="107" y="24"/>
                  </a:lnTo>
                  <a:lnTo>
                    <a:pt x="116" y="11"/>
                  </a:lnTo>
                  <a:lnTo>
                    <a:pt x="116" y="11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6" y="3"/>
                  </a:lnTo>
                  <a:lnTo>
                    <a:pt x="114" y="2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08" y="3"/>
                  </a:lnTo>
                  <a:lnTo>
                    <a:pt x="10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8" name="Freeform 562"/>
            <p:cNvSpPr>
              <a:spLocks/>
            </p:cNvSpPr>
            <p:nvPr/>
          </p:nvSpPr>
          <p:spPr bwMode="auto">
            <a:xfrm>
              <a:off x="3328988" y="2595563"/>
              <a:ext cx="55563" cy="95250"/>
            </a:xfrm>
            <a:custGeom>
              <a:avLst/>
              <a:gdLst/>
              <a:ahLst/>
              <a:cxnLst>
                <a:cxn ang="0">
                  <a:pos x="131" y="2"/>
                </a:cxn>
                <a:cxn ang="0">
                  <a:pos x="131" y="2"/>
                </a:cxn>
                <a:cxn ang="0">
                  <a:pos x="119" y="14"/>
                </a:cxn>
                <a:cxn ang="0">
                  <a:pos x="109" y="27"/>
                </a:cxn>
                <a:cxn ang="0">
                  <a:pos x="91" y="54"/>
                </a:cxn>
                <a:cxn ang="0">
                  <a:pos x="74" y="82"/>
                </a:cxn>
                <a:cxn ang="0">
                  <a:pos x="58" y="112"/>
                </a:cxn>
                <a:cxn ang="0">
                  <a:pos x="31" y="172"/>
                </a:cxn>
                <a:cxn ang="0">
                  <a:pos x="16" y="202"/>
                </a:cxn>
                <a:cxn ang="0">
                  <a:pos x="0" y="231"/>
                </a:cxn>
                <a:cxn ang="0">
                  <a:pos x="0" y="231"/>
                </a:cxn>
                <a:cxn ang="0">
                  <a:pos x="0" y="233"/>
                </a:cxn>
                <a:cxn ang="0">
                  <a:pos x="0" y="236"/>
                </a:cxn>
                <a:cxn ang="0">
                  <a:pos x="3" y="238"/>
                </a:cxn>
                <a:cxn ang="0">
                  <a:pos x="7" y="240"/>
                </a:cxn>
                <a:cxn ang="0">
                  <a:pos x="10" y="238"/>
                </a:cxn>
                <a:cxn ang="0">
                  <a:pos x="11" y="237"/>
                </a:cxn>
                <a:cxn ang="0">
                  <a:pos x="11" y="237"/>
                </a:cxn>
                <a:cxn ang="0">
                  <a:pos x="25" y="207"/>
                </a:cxn>
                <a:cxn ang="0">
                  <a:pos x="40" y="178"/>
                </a:cxn>
                <a:cxn ang="0">
                  <a:pos x="67" y="118"/>
                </a:cxn>
                <a:cxn ang="0">
                  <a:pos x="83" y="89"/>
                </a:cxn>
                <a:cxn ang="0">
                  <a:pos x="99" y="61"/>
                </a:cxn>
                <a:cxn ang="0">
                  <a:pos x="118" y="34"/>
                </a:cxn>
                <a:cxn ang="0">
                  <a:pos x="129" y="21"/>
                </a:cxn>
                <a:cxn ang="0">
                  <a:pos x="139" y="10"/>
                </a:cxn>
                <a:cxn ang="0">
                  <a:pos x="139" y="10"/>
                </a:cxn>
                <a:cxn ang="0">
                  <a:pos x="140" y="7"/>
                </a:cxn>
                <a:cxn ang="0">
                  <a:pos x="140" y="6"/>
                </a:cxn>
                <a:cxn ang="0">
                  <a:pos x="139" y="2"/>
                </a:cxn>
                <a:cxn ang="0">
                  <a:pos x="135" y="0"/>
                </a:cxn>
                <a:cxn ang="0">
                  <a:pos x="133" y="0"/>
                </a:cxn>
                <a:cxn ang="0">
                  <a:pos x="131" y="2"/>
                </a:cxn>
                <a:cxn ang="0">
                  <a:pos x="131" y="2"/>
                </a:cxn>
              </a:cxnLst>
              <a:rect l="0" t="0" r="r" b="b"/>
              <a:pathLst>
                <a:path w="140" h="240">
                  <a:moveTo>
                    <a:pt x="131" y="2"/>
                  </a:moveTo>
                  <a:lnTo>
                    <a:pt x="131" y="2"/>
                  </a:lnTo>
                  <a:lnTo>
                    <a:pt x="119" y="14"/>
                  </a:lnTo>
                  <a:lnTo>
                    <a:pt x="109" y="27"/>
                  </a:lnTo>
                  <a:lnTo>
                    <a:pt x="91" y="54"/>
                  </a:lnTo>
                  <a:lnTo>
                    <a:pt x="74" y="82"/>
                  </a:lnTo>
                  <a:lnTo>
                    <a:pt x="58" y="112"/>
                  </a:lnTo>
                  <a:lnTo>
                    <a:pt x="31" y="172"/>
                  </a:lnTo>
                  <a:lnTo>
                    <a:pt x="16" y="202"/>
                  </a:lnTo>
                  <a:lnTo>
                    <a:pt x="0" y="231"/>
                  </a:lnTo>
                  <a:lnTo>
                    <a:pt x="0" y="231"/>
                  </a:lnTo>
                  <a:lnTo>
                    <a:pt x="0" y="233"/>
                  </a:lnTo>
                  <a:lnTo>
                    <a:pt x="0" y="236"/>
                  </a:lnTo>
                  <a:lnTo>
                    <a:pt x="3" y="238"/>
                  </a:lnTo>
                  <a:lnTo>
                    <a:pt x="7" y="240"/>
                  </a:lnTo>
                  <a:lnTo>
                    <a:pt x="10" y="238"/>
                  </a:lnTo>
                  <a:lnTo>
                    <a:pt x="11" y="237"/>
                  </a:lnTo>
                  <a:lnTo>
                    <a:pt x="11" y="237"/>
                  </a:lnTo>
                  <a:lnTo>
                    <a:pt x="25" y="207"/>
                  </a:lnTo>
                  <a:lnTo>
                    <a:pt x="40" y="178"/>
                  </a:lnTo>
                  <a:lnTo>
                    <a:pt x="67" y="118"/>
                  </a:lnTo>
                  <a:lnTo>
                    <a:pt x="83" y="89"/>
                  </a:lnTo>
                  <a:lnTo>
                    <a:pt x="99" y="61"/>
                  </a:lnTo>
                  <a:lnTo>
                    <a:pt x="118" y="34"/>
                  </a:lnTo>
                  <a:lnTo>
                    <a:pt x="129" y="21"/>
                  </a:lnTo>
                  <a:lnTo>
                    <a:pt x="139" y="10"/>
                  </a:lnTo>
                  <a:lnTo>
                    <a:pt x="139" y="10"/>
                  </a:lnTo>
                  <a:lnTo>
                    <a:pt x="140" y="7"/>
                  </a:lnTo>
                  <a:lnTo>
                    <a:pt x="140" y="6"/>
                  </a:lnTo>
                  <a:lnTo>
                    <a:pt x="139" y="2"/>
                  </a:lnTo>
                  <a:lnTo>
                    <a:pt x="135" y="0"/>
                  </a:lnTo>
                  <a:lnTo>
                    <a:pt x="133" y="0"/>
                  </a:lnTo>
                  <a:lnTo>
                    <a:pt x="131" y="2"/>
                  </a:lnTo>
                  <a:lnTo>
                    <a:pt x="1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9" name="Freeform 563"/>
            <p:cNvSpPr>
              <a:spLocks/>
            </p:cNvSpPr>
            <p:nvPr/>
          </p:nvSpPr>
          <p:spPr bwMode="auto">
            <a:xfrm>
              <a:off x="3352801" y="2620963"/>
              <a:ext cx="53975" cy="90488"/>
            </a:xfrm>
            <a:custGeom>
              <a:avLst/>
              <a:gdLst/>
              <a:ahLst/>
              <a:cxnLst>
                <a:cxn ang="0">
                  <a:pos x="124" y="1"/>
                </a:cxn>
                <a:cxn ang="0">
                  <a:pos x="124" y="1"/>
                </a:cxn>
                <a:cxn ang="0">
                  <a:pos x="104" y="24"/>
                </a:cxn>
                <a:cxn ang="0">
                  <a:pos x="86" y="47"/>
                </a:cxn>
                <a:cxn ang="0">
                  <a:pos x="86" y="47"/>
                </a:cxn>
                <a:cxn ang="0">
                  <a:pos x="78" y="58"/>
                </a:cxn>
                <a:cxn ang="0">
                  <a:pos x="72" y="70"/>
                </a:cxn>
                <a:cxn ang="0">
                  <a:pos x="60" y="96"/>
                </a:cxn>
                <a:cxn ang="0">
                  <a:pos x="60" y="96"/>
                </a:cxn>
                <a:cxn ang="0">
                  <a:pos x="30" y="155"/>
                </a:cxn>
                <a:cxn ang="0">
                  <a:pos x="1" y="215"/>
                </a:cxn>
                <a:cxn ang="0">
                  <a:pos x="1" y="215"/>
                </a:cxn>
                <a:cxn ang="0">
                  <a:pos x="0" y="218"/>
                </a:cxn>
                <a:cxn ang="0">
                  <a:pos x="1" y="221"/>
                </a:cxn>
                <a:cxn ang="0">
                  <a:pos x="4" y="223"/>
                </a:cxn>
                <a:cxn ang="0">
                  <a:pos x="5" y="224"/>
                </a:cxn>
                <a:cxn ang="0">
                  <a:pos x="7" y="224"/>
                </a:cxn>
                <a:cxn ang="0">
                  <a:pos x="9" y="223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35" y="170"/>
                </a:cxn>
                <a:cxn ang="0">
                  <a:pos x="60" y="119"/>
                </a:cxn>
                <a:cxn ang="0">
                  <a:pos x="60" y="119"/>
                </a:cxn>
                <a:cxn ang="0">
                  <a:pos x="68" y="104"/>
                </a:cxn>
                <a:cxn ang="0">
                  <a:pos x="75" y="90"/>
                </a:cxn>
                <a:cxn ang="0">
                  <a:pos x="92" y="62"/>
                </a:cxn>
                <a:cxn ang="0">
                  <a:pos x="111" y="35"/>
                </a:cxn>
                <a:cxn ang="0">
                  <a:pos x="132" y="10"/>
                </a:cxn>
                <a:cxn ang="0">
                  <a:pos x="132" y="10"/>
                </a:cxn>
                <a:cxn ang="0">
                  <a:pos x="133" y="7"/>
                </a:cxn>
                <a:cxn ang="0">
                  <a:pos x="133" y="5"/>
                </a:cxn>
                <a:cxn ang="0">
                  <a:pos x="130" y="1"/>
                </a:cxn>
                <a:cxn ang="0">
                  <a:pos x="129" y="0"/>
                </a:cxn>
                <a:cxn ang="0">
                  <a:pos x="128" y="0"/>
                </a:cxn>
                <a:cxn ang="0">
                  <a:pos x="125" y="0"/>
                </a:cxn>
                <a:cxn ang="0">
                  <a:pos x="124" y="1"/>
                </a:cxn>
                <a:cxn ang="0">
                  <a:pos x="124" y="1"/>
                </a:cxn>
              </a:cxnLst>
              <a:rect l="0" t="0" r="r" b="b"/>
              <a:pathLst>
                <a:path w="133" h="224">
                  <a:moveTo>
                    <a:pt x="124" y="1"/>
                  </a:moveTo>
                  <a:lnTo>
                    <a:pt x="124" y="1"/>
                  </a:lnTo>
                  <a:lnTo>
                    <a:pt x="104" y="24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78" y="58"/>
                  </a:lnTo>
                  <a:lnTo>
                    <a:pt x="72" y="70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30" y="155"/>
                  </a:lnTo>
                  <a:lnTo>
                    <a:pt x="1" y="215"/>
                  </a:lnTo>
                  <a:lnTo>
                    <a:pt x="1" y="215"/>
                  </a:lnTo>
                  <a:lnTo>
                    <a:pt x="0" y="218"/>
                  </a:lnTo>
                  <a:lnTo>
                    <a:pt x="1" y="221"/>
                  </a:lnTo>
                  <a:lnTo>
                    <a:pt x="4" y="223"/>
                  </a:lnTo>
                  <a:lnTo>
                    <a:pt x="5" y="224"/>
                  </a:lnTo>
                  <a:lnTo>
                    <a:pt x="7" y="224"/>
                  </a:lnTo>
                  <a:lnTo>
                    <a:pt x="9" y="223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35" y="170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8" y="104"/>
                  </a:lnTo>
                  <a:lnTo>
                    <a:pt x="75" y="90"/>
                  </a:lnTo>
                  <a:lnTo>
                    <a:pt x="92" y="62"/>
                  </a:lnTo>
                  <a:lnTo>
                    <a:pt x="111" y="35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3" y="7"/>
                  </a:lnTo>
                  <a:lnTo>
                    <a:pt x="133" y="5"/>
                  </a:lnTo>
                  <a:lnTo>
                    <a:pt x="130" y="1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124" y="1"/>
                  </a:lnTo>
                  <a:lnTo>
                    <a:pt x="12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0" name="Freeform 564"/>
            <p:cNvSpPr>
              <a:spLocks/>
            </p:cNvSpPr>
            <p:nvPr/>
          </p:nvSpPr>
          <p:spPr bwMode="auto">
            <a:xfrm>
              <a:off x="3382963" y="2638425"/>
              <a:ext cx="47625" cy="87313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3" y="15"/>
                </a:cxn>
                <a:cxn ang="0">
                  <a:pos x="95" y="27"/>
                </a:cxn>
                <a:cxn ang="0">
                  <a:pos x="88" y="37"/>
                </a:cxn>
                <a:cxn ang="0">
                  <a:pos x="82" y="49"/>
                </a:cxn>
                <a:cxn ang="0">
                  <a:pos x="82" y="49"/>
                </a:cxn>
                <a:cxn ang="0">
                  <a:pos x="55" y="108"/>
                </a:cxn>
                <a:cxn ang="0">
                  <a:pos x="55" y="108"/>
                </a:cxn>
                <a:cxn ang="0">
                  <a:pos x="41" y="134"/>
                </a:cxn>
                <a:cxn ang="0">
                  <a:pos x="27" y="160"/>
                </a:cxn>
                <a:cxn ang="0">
                  <a:pos x="12" y="186"/>
                </a:cxn>
                <a:cxn ang="0">
                  <a:pos x="6" y="200"/>
                </a:cxn>
                <a:cxn ang="0">
                  <a:pos x="2" y="214"/>
                </a:cxn>
                <a:cxn ang="0">
                  <a:pos x="2" y="214"/>
                </a:cxn>
                <a:cxn ang="0">
                  <a:pos x="0" y="216"/>
                </a:cxn>
                <a:cxn ang="0">
                  <a:pos x="2" y="219"/>
                </a:cxn>
                <a:cxn ang="0">
                  <a:pos x="6" y="221"/>
                </a:cxn>
                <a:cxn ang="0">
                  <a:pos x="10" y="220"/>
                </a:cxn>
                <a:cxn ang="0">
                  <a:pos x="11" y="219"/>
                </a:cxn>
                <a:cxn ang="0">
                  <a:pos x="12" y="217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36" y="164"/>
                </a:cxn>
                <a:cxn ang="0">
                  <a:pos x="51" y="139"/>
                </a:cxn>
                <a:cxn ang="0">
                  <a:pos x="65" y="113"/>
                </a:cxn>
                <a:cxn ang="0">
                  <a:pos x="65" y="113"/>
                </a:cxn>
                <a:cxn ang="0">
                  <a:pos x="75" y="92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92" y="55"/>
                </a:cxn>
                <a:cxn ang="0">
                  <a:pos x="101" y="40"/>
                </a:cxn>
                <a:cxn ang="0">
                  <a:pos x="110" y="25"/>
                </a:cxn>
                <a:cxn ang="0">
                  <a:pos x="118" y="10"/>
                </a:cxn>
                <a:cxn ang="0">
                  <a:pos x="118" y="10"/>
                </a:cxn>
                <a:cxn ang="0">
                  <a:pos x="118" y="7"/>
                </a:cxn>
                <a:cxn ang="0">
                  <a:pos x="118" y="4"/>
                </a:cxn>
                <a:cxn ang="0">
                  <a:pos x="116" y="2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221">
                  <a:moveTo>
                    <a:pt x="109" y="3"/>
                  </a:moveTo>
                  <a:lnTo>
                    <a:pt x="109" y="3"/>
                  </a:lnTo>
                  <a:lnTo>
                    <a:pt x="103" y="15"/>
                  </a:lnTo>
                  <a:lnTo>
                    <a:pt x="95" y="27"/>
                  </a:lnTo>
                  <a:lnTo>
                    <a:pt x="88" y="37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55" y="108"/>
                  </a:lnTo>
                  <a:lnTo>
                    <a:pt x="55" y="108"/>
                  </a:lnTo>
                  <a:lnTo>
                    <a:pt x="41" y="134"/>
                  </a:lnTo>
                  <a:lnTo>
                    <a:pt x="27" y="160"/>
                  </a:lnTo>
                  <a:lnTo>
                    <a:pt x="12" y="186"/>
                  </a:lnTo>
                  <a:lnTo>
                    <a:pt x="6" y="200"/>
                  </a:lnTo>
                  <a:lnTo>
                    <a:pt x="2" y="21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2" y="219"/>
                  </a:lnTo>
                  <a:lnTo>
                    <a:pt x="6" y="221"/>
                  </a:lnTo>
                  <a:lnTo>
                    <a:pt x="10" y="220"/>
                  </a:lnTo>
                  <a:lnTo>
                    <a:pt x="11" y="219"/>
                  </a:lnTo>
                  <a:lnTo>
                    <a:pt x="12" y="217"/>
                  </a:lnTo>
                  <a:lnTo>
                    <a:pt x="12" y="217"/>
                  </a:lnTo>
                  <a:lnTo>
                    <a:pt x="17" y="203"/>
                  </a:lnTo>
                  <a:lnTo>
                    <a:pt x="23" y="190"/>
                  </a:lnTo>
                  <a:lnTo>
                    <a:pt x="36" y="164"/>
                  </a:lnTo>
                  <a:lnTo>
                    <a:pt x="51" y="139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75" y="92"/>
                  </a:lnTo>
                  <a:lnTo>
                    <a:pt x="84" y="71"/>
                  </a:lnTo>
                  <a:lnTo>
                    <a:pt x="84" y="71"/>
                  </a:lnTo>
                  <a:lnTo>
                    <a:pt x="92" y="55"/>
                  </a:lnTo>
                  <a:lnTo>
                    <a:pt x="101" y="40"/>
                  </a:lnTo>
                  <a:lnTo>
                    <a:pt x="110" y="25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8" y="7"/>
                  </a:lnTo>
                  <a:lnTo>
                    <a:pt x="118" y="4"/>
                  </a:lnTo>
                  <a:lnTo>
                    <a:pt x="116" y="2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1" name="Freeform 565"/>
            <p:cNvSpPr>
              <a:spLocks/>
            </p:cNvSpPr>
            <p:nvPr/>
          </p:nvSpPr>
          <p:spPr bwMode="auto">
            <a:xfrm>
              <a:off x="3438526" y="2533650"/>
              <a:ext cx="42863" cy="73025"/>
            </a:xfrm>
            <a:custGeom>
              <a:avLst/>
              <a:gdLst/>
              <a:ahLst/>
              <a:cxnLst>
                <a:cxn ang="0">
                  <a:pos x="97" y="2"/>
                </a:cxn>
                <a:cxn ang="0">
                  <a:pos x="97" y="2"/>
                </a:cxn>
                <a:cxn ang="0">
                  <a:pos x="82" y="22"/>
                </a:cxn>
                <a:cxn ang="0">
                  <a:pos x="68" y="41"/>
                </a:cxn>
                <a:cxn ang="0">
                  <a:pos x="55" y="62"/>
                </a:cxn>
                <a:cxn ang="0">
                  <a:pos x="43" y="85"/>
                </a:cxn>
                <a:cxn ang="0">
                  <a:pos x="21" y="129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6"/>
                </a:cxn>
                <a:cxn ang="0">
                  <a:pos x="1" y="179"/>
                </a:cxn>
                <a:cxn ang="0">
                  <a:pos x="4" y="181"/>
                </a:cxn>
                <a:cxn ang="0">
                  <a:pos x="5" y="183"/>
                </a:cxn>
                <a:cxn ang="0">
                  <a:pos x="8" y="183"/>
                </a:cxn>
                <a:cxn ang="0">
                  <a:pos x="9" y="181"/>
                </a:cxn>
                <a:cxn ang="0">
                  <a:pos x="10" y="180"/>
                </a:cxn>
                <a:cxn ang="0">
                  <a:pos x="10" y="180"/>
                </a:cxn>
                <a:cxn ang="0">
                  <a:pos x="31" y="136"/>
                </a:cxn>
                <a:cxn ang="0">
                  <a:pos x="52" y="91"/>
                </a:cxn>
                <a:cxn ang="0">
                  <a:pos x="64" y="70"/>
                </a:cxn>
                <a:cxn ang="0">
                  <a:pos x="77" y="49"/>
                </a:cxn>
                <a:cxn ang="0">
                  <a:pos x="90" y="30"/>
                </a:cxn>
                <a:cxn ang="0">
                  <a:pos x="104" y="10"/>
                </a:cxn>
                <a:cxn ang="0">
                  <a:pos x="104" y="10"/>
                </a:cxn>
                <a:cxn ang="0">
                  <a:pos x="106" y="7"/>
                </a:cxn>
                <a:cxn ang="0">
                  <a:pos x="106" y="5"/>
                </a:cxn>
                <a:cxn ang="0">
                  <a:pos x="104" y="1"/>
                </a:cxn>
                <a:cxn ang="0">
                  <a:pos x="103" y="0"/>
                </a:cxn>
                <a:cxn ang="0">
                  <a:pos x="100" y="0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7" y="2"/>
                </a:cxn>
              </a:cxnLst>
              <a:rect l="0" t="0" r="r" b="b"/>
              <a:pathLst>
                <a:path w="106" h="183">
                  <a:moveTo>
                    <a:pt x="97" y="2"/>
                  </a:moveTo>
                  <a:lnTo>
                    <a:pt x="97" y="2"/>
                  </a:lnTo>
                  <a:lnTo>
                    <a:pt x="82" y="22"/>
                  </a:lnTo>
                  <a:lnTo>
                    <a:pt x="68" y="41"/>
                  </a:lnTo>
                  <a:lnTo>
                    <a:pt x="55" y="62"/>
                  </a:lnTo>
                  <a:lnTo>
                    <a:pt x="43" y="85"/>
                  </a:lnTo>
                  <a:lnTo>
                    <a:pt x="21" y="129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6"/>
                  </a:lnTo>
                  <a:lnTo>
                    <a:pt x="1" y="179"/>
                  </a:lnTo>
                  <a:lnTo>
                    <a:pt x="4" y="181"/>
                  </a:lnTo>
                  <a:lnTo>
                    <a:pt x="5" y="183"/>
                  </a:lnTo>
                  <a:lnTo>
                    <a:pt x="8" y="183"/>
                  </a:lnTo>
                  <a:lnTo>
                    <a:pt x="9" y="181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31" y="136"/>
                  </a:lnTo>
                  <a:lnTo>
                    <a:pt x="52" y="91"/>
                  </a:lnTo>
                  <a:lnTo>
                    <a:pt x="64" y="70"/>
                  </a:lnTo>
                  <a:lnTo>
                    <a:pt x="77" y="49"/>
                  </a:lnTo>
                  <a:lnTo>
                    <a:pt x="90" y="30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106" y="7"/>
                  </a:lnTo>
                  <a:lnTo>
                    <a:pt x="106" y="5"/>
                  </a:lnTo>
                  <a:lnTo>
                    <a:pt x="104" y="1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2" name="Freeform 566"/>
            <p:cNvSpPr>
              <a:spLocks/>
            </p:cNvSpPr>
            <p:nvPr/>
          </p:nvSpPr>
          <p:spPr bwMode="auto">
            <a:xfrm>
              <a:off x="3425826" y="2533650"/>
              <a:ext cx="93663" cy="182563"/>
            </a:xfrm>
            <a:custGeom>
              <a:avLst/>
              <a:gdLst/>
              <a:ahLst/>
              <a:cxnLst>
                <a:cxn ang="0">
                  <a:pos x="225" y="5"/>
                </a:cxn>
                <a:cxn ang="0">
                  <a:pos x="221" y="19"/>
                </a:cxn>
                <a:cxn ang="0">
                  <a:pos x="216" y="22"/>
                </a:cxn>
                <a:cxn ang="0">
                  <a:pos x="213" y="26"/>
                </a:cxn>
                <a:cxn ang="0">
                  <a:pos x="202" y="52"/>
                </a:cxn>
                <a:cxn ang="0">
                  <a:pos x="196" y="68"/>
                </a:cxn>
                <a:cxn ang="0">
                  <a:pos x="170" y="114"/>
                </a:cxn>
                <a:cxn ang="0">
                  <a:pos x="137" y="167"/>
                </a:cxn>
                <a:cxn ang="0">
                  <a:pos x="104" y="222"/>
                </a:cxn>
                <a:cxn ang="0">
                  <a:pos x="73" y="277"/>
                </a:cxn>
                <a:cxn ang="0">
                  <a:pos x="46" y="333"/>
                </a:cxn>
                <a:cxn ang="0">
                  <a:pos x="34" y="362"/>
                </a:cxn>
                <a:cxn ang="0">
                  <a:pos x="13" y="422"/>
                </a:cxn>
                <a:cxn ang="0">
                  <a:pos x="1" y="451"/>
                </a:cxn>
                <a:cxn ang="0">
                  <a:pos x="0" y="455"/>
                </a:cxn>
                <a:cxn ang="0">
                  <a:pos x="5" y="459"/>
                </a:cxn>
                <a:cxn ang="0">
                  <a:pos x="9" y="459"/>
                </a:cxn>
                <a:cxn ang="0">
                  <a:pos x="10" y="456"/>
                </a:cxn>
                <a:cxn ang="0">
                  <a:pos x="32" y="403"/>
                </a:cxn>
                <a:cxn ang="0">
                  <a:pos x="52" y="348"/>
                </a:cxn>
                <a:cxn ang="0">
                  <a:pos x="68" y="311"/>
                </a:cxn>
                <a:cxn ang="0">
                  <a:pos x="106" y="243"/>
                </a:cxn>
                <a:cxn ang="0">
                  <a:pos x="125" y="209"/>
                </a:cxn>
                <a:cxn ang="0">
                  <a:pos x="196" y="93"/>
                </a:cxn>
                <a:cxn ang="0">
                  <a:pos x="209" y="65"/>
                </a:cxn>
                <a:cxn ang="0">
                  <a:pos x="221" y="38"/>
                </a:cxn>
                <a:cxn ang="0">
                  <a:pos x="230" y="22"/>
                </a:cxn>
                <a:cxn ang="0">
                  <a:pos x="235" y="5"/>
                </a:cxn>
                <a:cxn ang="0">
                  <a:pos x="235" y="2"/>
                </a:cxn>
                <a:cxn ang="0">
                  <a:pos x="233" y="0"/>
                </a:cxn>
                <a:cxn ang="0">
                  <a:pos x="226" y="1"/>
                </a:cxn>
                <a:cxn ang="0">
                  <a:pos x="225" y="5"/>
                </a:cxn>
              </a:cxnLst>
              <a:rect l="0" t="0" r="r" b="b"/>
              <a:pathLst>
                <a:path w="235" h="459">
                  <a:moveTo>
                    <a:pt x="225" y="5"/>
                  </a:moveTo>
                  <a:lnTo>
                    <a:pt x="225" y="5"/>
                  </a:lnTo>
                  <a:lnTo>
                    <a:pt x="222" y="16"/>
                  </a:lnTo>
                  <a:lnTo>
                    <a:pt x="221" y="19"/>
                  </a:lnTo>
                  <a:lnTo>
                    <a:pt x="220" y="21"/>
                  </a:lnTo>
                  <a:lnTo>
                    <a:pt x="216" y="22"/>
                  </a:lnTo>
                  <a:lnTo>
                    <a:pt x="214" y="23"/>
                  </a:lnTo>
                  <a:lnTo>
                    <a:pt x="213" y="26"/>
                  </a:lnTo>
                  <a:lnTo>
                    <a:pt x="213" y="26"/>
                  </a:lnTo>
                  <a:lnTo>
                    <a:pt x="202" y="52"/>
                  </a:lnTo>
                  <a:lnTo>
                    <a:pt x="202" y="52"/>
                  </a:lnTo>
                  <a:lnTo>
                    <a:pt x="196" y="68"/>
                  </a:lnTo>
                  <a:lnTo>
                    <a:pt x="188" y="84"/>
                  </a:lnTo>
                  <a:lnTo>
                    <a:pt x="170" y="114"/>
                  </a:lnTo>
                  <a:lnTo>
                    <a:pt x="170" y="114"/>
                  </a:lnTo>
                  <a:lnTo>
                    <a:pt x="137" y="167"/>
                  </a:lnTo>
                  <a:lnTo>
                    <a:pt x="104" y="222"/>
                  </a:lnTo>
                  <a:lnTo>
                    <a:pt x="104" y="222"/>
                  </a:lnTo>
                  <a:lnTo>
                    <a:pt x="89" y="250"/>
                  </a:lnTo>
                  <a:lnTo>
                    <a:pt x="73" y="277"/>
                  </a:lnTo>
                  <a:lnTo>
                    <a:pt x="59" y="305"/>
                  </a:lnTo>
                  <a:lnTo>
                    <a:pt x="46" y="333"/>
                  </a:lnTo>
                  <a:lnTo>
                    <a:pt x="46" y="333"/>
                  </a:lnTo>
                  <a:lnTo>
                    <a:pt x="34" y="362"/>
                  </a:lnTo>
                  <a:lnTo>
                    <a:pt x="23" y="392"/>
                  </a:lnTo>
                  <a:lnTo>
                    <a:pt x="13" y="422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4"/>
                  </a:lnTo>
                  <a:lnTo>
                    <a:pt x="0" y="455"/>
                  </a:lnTo>
                  <a:lnTo>
                    <a:pt x="2" y="459"/>
                  </a:lnTo>
                  <a:lnTo>
                    <a:pt x="5" y="459"/>
                  </a:lnTo>
                  <a:lnTo>
                    <a:pt x="8" y="459"/>
                  </a:lnTo>
                  <a:lnTo>
                    <a:pt x="9" y="459"/>
                  </a:lnTo>
                  <a:lnTo>
                    <a:pt x="10" y="456"/>
                  </a:lnTo>
                  <a:lnTo>
                    <a:pt x="10" y="456"/>
                  </a:lnTo>
                  <a:lnTo>
                    <a:pt x="22" y="430"/>
                  </a:lnTo>
                  <a:lnTo>
                    <a:pt x="32" y="403"/>
                  </a:lnTo>
                  <a:lnTo>
                    <a:pt x="42" y="375"/>
                  </a:lnTo>
                  <a:lnTo>
                    <a:pt x="52" y="348"/>
                  </a:lnTo>
                  <a:lnTo>
                    <a:pt x="52" y="348"/>
                  </a:lnTo>
                  <a:lnTo>
                    <a:pt x="68" y="311"/>
                  </a:lnTo>
                  <a:lnTo>
                    <a:pt x="86" y="277"/>
                  </a:lnTo>
                  <a:lnTo>
                    <a:pt x="106" y="243"/>
                  </a:lnTo>
                  <a:lnTo>
                    <a:pt x="125" y="209"/>
                  </a:lnTo>
                  <a:lnTo>
                    <a:pt x="125" y="209"/>
                  </a:lnTo>
                  <a:lnTo>
                    <a:pt x="161" y="152"/>
                  </a:lnTo>
                  <a:lnTo>
                    <a:pt x="196" y="93"/>
                  </a:lnTo>
                  <a:lnTo>
                    <a:pt x="196" y="93"/>
                  </a:lnTo>
                  <a:lnTo>
                    <a:pt x="209" y="65"/>
                  </a:lnTo>
                  <a:lnTo>
                    <a:pt x="221" y="38"/>
                  </a:lnTo>
                  <a:lnTo>
                    <a:pt x="221" y="38"/>
                  </a:lnTo>
                  <a:lnTo>
                    <a:pt x="225" y="30"/>
                  </a:lnTo>
                  <a:lnTo>
                    <a:pt x="230" y="22"/>
                  </a:lnTo>
                  <a:lnTo>
                    <a:pt x="234" y="14"/>
                  </a:lnTo>
                  <a:lnTo>
                    <a:pt x="235" y="5"/>
                  </a:lnTo>
                  <a:lnTo>
                    <a:pt x="235" y="5"/>
                  </a:lnTo>
                  <a:lnTo>
                    <a:pt x="235" y="2"/>
                  </a:lnTo>
                  <a:lnTo>
                    <a:pt x="234" y="1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26" y="1"/>
                  </a:lnTo>
                  <a:lnTo>
                    <a:pt x="225" y="2"/>
                  </a:lnTo>
                  <a:lnTo>
                    <a:pt x="225" y="5"/>
                  </a:lnTo>
                  <a:lnTo>
                    <a:pt x="22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3" name="Freeform 567"/>
            <p:cNvSpPr>
              <a:spLocks/>
            </p:cNvSpPr>
            <p:nvPr/>
          </p:nvSpPr>
          <p:spPr bwMode="auto">
            <a:xfrm>
              <a:off x="3451226" y="2587625"/>
              <a:ext cx="73025" cy="128588"/>
            </a:xfrm>
            <a:custGeom>
              <a:avLst/>
              <a:gdLst/>
              <a:ahLst/>
              <a:cxnLst>
                <a:cxn ang="0">
                  <a:pos x="173" y="2"/>
                </a:cxn>
                <a:cxn ang="0">
                  <a:pos x="173" y="2"/>
                </a:cxn>
                <a:cxn ang="0">
                  <a:pos x="167" y="17"/>
                </a:cxn>
                <a:cxn ang="0">
                  <a:pos x="162" y="33"/>
                </a:cxn>
                <a:cxn ang="0">
                  <a:pos x="162" y="33"/>
                </a:cxn>
                <a:cxn ang="0">
                  <a:pos x="152" y="51"/>
                </a:cxn>
                <a:cxn ang="0">
                  <a:pos x="141" y="70"/>
                </a:cxn>
                <a:cxn ang="0">
                  <a:pos x="141" y="70"/>
                </a:cxn>
                <a:cxn ang="0">
                  <a:pos x="131" y="89"/>
                </a:cxn>
                <a:cxn ang="0">
                  <a:pos x="120" y="107"/>
                </a:cxn>
                <a:cxn ang="0">
                  <a:pos x="97" y="144"/>
                </a:cxn>
                <a:cxn ang="0">
                  <a:pos x="97" y="144"/>
                </a:cxn>
                <a:cxn ang="0">
                  <a:pos x="69" y="186"/>
                </a:cxn>
                <a:cxn ang="0">
                  <a:pos x="43" y="227"/>
                </a:cxn>
                <a:cxn ang="0">
                  <a:pos x="31" y="248"/>
                </a:cxn>
                <a:cxn ang="0">
                  <a:pos x="19" y="271"/>
                </a:cxn>
                <a:cxn ang="0">
                  <a:pos x="9" y="293"/>
                </a:cxn>
                <a:cxn ang="0">
                  <a:pos x="1" y="316"/>
                </a:cxn>
                <a:cxn ang="0">
                  <a:pos x="1" y="316"/>
                </a:cxn>
                <a:cxn ang="0">
                  <a:pos x="0" y="319"/>
                </a:cxn>
                <a:cxn ang="0">
                  <a:pos x="1" y="320"/>
                </a:cxn>
                <a:cxn ang="0">
                  <a:pos x="2" y="322"/>
                </a:cxn>
                <a:cxn ang="0">
                  <a:pos x="4" y="323"/>
                </a:cxn>
                <a:cxn ang="0">
                  <a:pos x="9" y="323"/>
                </a:cxn>
                <a:cxn ang="0">
                  <a:pos x="10" y="322"/>
                </a:cxn>
                <a:cxn ang="0">
                  <a:pos x="12" y="319"/>
                </a:cxn>
                <a:cxn ang="0">
                  <a:pos x="12" y="319"/>
                </a:cxn>
                <a:cxn ang="0">
                  <a:pos x="21" y="297"/>
                </a:cxn>
                <a:cxn ang="0">
                  <a:pos x="30" y="274"/>
                </a:cxn>
                <a:cxn ang="0">
                  <a:pos x="42" y="252"/>
                </a:cxn>
                <a:cxn ang="0">
                  <a:pos x="53" y="231"/>
                </a:cxn>
                <a:cxn ang="0">
                  <a:pos x="80" y="189"/>
                </a:cxn>
                <a:cxn ang="0">
                  <a:pos x="106" y="149"/>
                </a:cxn>
                <a:cxn ang="0">
                  <a:pos x="106" y="149"/>
                </a:cxn>
                <a:cxn ang="0">
                  <a:pos x="129" y="114"/>
                </a:cxn>
                <a:cxn ang="0">
                  <a:pos x="150" y="76"/>
                </a:cxn>
                <a:cxn ang="0">
                  <a:pos x="150" y="76"/>
                </a:cxn>
                <a:cxn ang="0">
                  <a:pos x="159" y="59"/>
                </a:cxn>
                <a:cxn ang="0">
                  <a:pos x="167" y="42"/>
                </a:cxn>
                <a:cxn ang="0">
                  <a:pos x="182" y="9"/>
                </a:cxn>
                <a:cxn ang="0">
                  <a:pos x="182" y="9"/>
                </a:cxn>
                <a:cxn ang="0">
                  <a:pos x="183" y="6"/>
                </a:cxn>
                <a:cxn ang="0">
                  <a:pos x="183" y="4"/>
                </a:cxn>
                <a:cxn ang="0">
                  <a:pos x="180" y="1"/>
                </a:cxn>
                <a:cxn ang="0">
                  <a:pos x="178" y="0"/>
                </a:cxn>
                <a:cxn ang="0">
                  <a:pos x="175" y="0"/>
                </a:cxn>
                <a:cxn ang="0">
                  <a:pos x="174" y="1"/>
                </a:cxn>
                <a:cxn ang="0">
                  <a:pos x="173" y="2"/>
                </a:cxn>
                <a:cxn ang="0">
                  <a:pos x="173" y="2"/>
                </a:cxn>
              </a:cxnLst>
              <a:rect l="0" t="0" r="r" b="b"/>
              <a:pathLst>
                <a:path w="183" h="323">
                  <a:moveTo>
                    <a:pt x="173" y="2"/>
                  </a:moveTo>
                  <a:lnTo>
                    <a:pt x="173" y="2"/>
                  </a:lnTo>
                  <a:lnTo>
                    <a:pt x="167" y="17"/>
                  </a:lnTo>
                  <a:lnTo>
                    <a:pt x="162" y="33"/>
                  </a:lnTo>
                  <a:lnTo>
                    <a:pt x="162" y="33"/>
                  </a:lnTo>
                  <a:lnTo>
                    <a:pt x="152" y="51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31" y="89"/>
                  </a:lnTo>
                  <a:lnTo>
                    <a:pt x="120" y="107"/>
                  </a:lnTo>
                  <a:lnTo>
                    <a:pt x="97" y="144"/>
                  </a:lnTo>
                  <a:lnTo>
                    <a:pt x="97" y="144"/>
                  </a:lnTo>
                  <a:lnTo>
                    <a:pt x="69" y="186"/>
                  </a:lnTo>
                  <a:lnTo>
                    <a:pt x="43" y="227"/>
                  </a:lnTo>
                  <a:lnTo>
                    <a:pt x="31" y="248"/>
                  </a:lnTo>
                  <a:lnTo>
                    <a:pt x="19" y="271"/>
                  </a:lnTo>
                  <a:lnTo>
                    <a:pt x="9" y="293"/>
                  </a:lnTo>
                  <a:lnTo>
                    <a:pt x="1" y="316"/>
                  </a:lnTo>
                  <a:lnTo>
                    <a:pt x="1" y="316"/>
                  </a:lnTo>
                  <a:lnTo>
                    <a:pt x="0" y="319"/>
                  </a:lnTo>
                  <a:lnTo>
                    <a:pt x="1" y="320"/>
                  </a:lnTo>
                  <a:lnTo>
                    <a:pt x="2" y="322"/>
                  </a:lnTo>
                  <a:lnTo>
                    <a:pt x="4" y="323"/>
                  </a:lnTo>
                  <a:lnTo>
                    <a:pt x="9" y="323"/>
                  </a:lnTo>
                  <a:lnTo>
                    <a:pt x="10" y="322"/>
                  </a:lnTo>
                  <a:lnTo>
                    <a:pt x="12" y="319"/>
                  </a:lnTo>
                  <a:lnTo>
                    <a:pt x="12" y="319"/>
                  </a:lnTo>
                  <a:lnTo>
                    <a:pt x="21" y="297"/>
                  </a:lnTo>
                  <a:lnTo>
                    <a:pt x="30" y="274"/>
                  </a:lnTo>
                  <a:lnTo>
                    <a:pt x="42" y="252"/>
                  </a:lnTo>
                  <a:lnTo>
                    <a:pt x="53" y="231"/>
                  </a:lnTo>
                  <a:lnTo>
                    <a:pt x="80" y="18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29" y="114"/>
                  </a:lnTo>
                  <a:lnTo>
                    <a:pt x="150" y="76"/>
                  </a:lnTo>
                  <a:lnTo>
                    <a:pt x="150" y="76"/>
                  </a:lnTo>
                  <a:lnTo>
                    <a:pt x="159" y="59"/>
                  </a:lnTo>
                  <a:lnTo>
                    <a:pt x="167" y="42"/>
                  </a:lnTo>
                  <a:lnTo>
                    <a:pt x="182" y="9"/>
                  </a:lnTo>
                  <a:lnTo>
                    <a:pt x="182" y="9"/>
                  </a:lnTo>
                  <a:lnTo>
                    <a:pt x="183" y="6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8" y="0"/>
                  </a:lnTo>
                  <a:lnTo>
                    <a:pt x="175" y="0"/>
                  </a:lnTo>
                  <a:lnTo>
                    <a:pt x="174" y="1"/>
                  </a:lnTo>
                  <a:lnTo>
                    <a:pt x="173" y="2"/>
                  </a:lnTo>
                  <a:lnTo>
                    <a:pt x="17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4" name="Freeform 568"/>
            <p:cNvSpPr>
              <a:spLocks/>
            </p:cNvSpPr>
            <p:nvPr/>
          </p:nvSpPr>
          <p:spPr bwMode="auto">
            <a:xfrm>
              <a:off x="3473451" y="2630488"/>
              <a:ext cx="50800" cy="84138"/>
            </a:xfrm>
            <a:custGeom>
              <a:avLst/>
              <a:gdLst/>
              <a:ahLst/>
              <a:cxnLst>
                <a:cxn ang="0">
                  <a:pos x="116" y="3"/>
                </a:cxn>
                <a:cxn ang="0">
                  <a:pos x="116" y="3"/>
                </a:cxn>
                <a:cxn ang="0">
                  <a:pos x="109" y="13"/>
                </a:cxn>
                <a:cxn ang="0">
                  <a:pos x="102" y="25"/>
                </a:cxn>
                <a:cxn ang="0">
                  <a:pos x="97" y="37"/>
                </a:cxn>
                <a:cxn ang="0">
                  <a:pos x="91" y="48"/>
                </a:cxn>
                <a:cxn ang="0">
                  <a:pos x="91" y="48"/>
                </a:cxn>
                <a:cxn ang="0">
                  <a:pos x="75" y="76"/>
                </a:cxn>
                <a:cxn ang="0">
                  <a:pos x="59" y="105"/>
                </a:cxn>
                <a:cxn ang="0">
                  <a:pos x="59" y="105"/>
                </a:cxn>
                <a:cxn ang="0">
                  <a:pos x="42" y="128"/>
                </a:cxn>
                <a:cxn ang="0">
                  <a:pos x="27" y="153"/>
                </a:cxn>
                <a:cxn ang="0">
                  <a:pos x="19" y="166"/>
                </a:cxn>
                <a:cxn ang="0">
                  <a:pos x="11" y="179"/>
                </a:cxn>
                <a:cxn ang="0">
                  <a:pos x="6" y="192"/>
                </a:cxn>
                <a:cxn ang="0">
                  <a:pos x="0" y="205"/>
                </a:cxn>
                <a:cxn ang="0">
                  <a:pos x="0" y="205"/>
                </a:cxn>
                <a:cxn ang="0">
                  <a:pos x="0" y="208"/>
                </a:cxn>
                <a:cxn ang="0">
                  <a:pos x="2" y="209"/>
                </a:cxn>
                <a:cxn ang="0">
                  <a:pos x="4" y="212"/>
                </a:cxn>
                <a:cxn ang="0">
                  <a:pos x="8" y="212"/>
                </a:cxn>
                <a:cxn ang="0">
                  <a:pos x="11" y="211"/>
                </a:cxn>
                <a:cxn ang="0">
                  <a:pos x="12" y="208"/>
                </a:cxn>
                <a:cxn ang="0">
                  <a:pos x="12" y="208"/>
                </a:cxn>
                <a:cxn ang="0">
                  <a:pos x="16" y="195"/>
                </a:cxn>
                <a:cxn ang="0">
                  <a:pos x="23" y="183"/>
                </a:cxn>
                <a:cxn ang="0">
                  <a:pos x="29" y="170"/>
                </a:cxn>
                <a:cxn ang="0">
                  <a:pos x="37" y="158"/>
                </a:cxn>
                <a:cxn ang="0">
                  <a:pos x="68" y="110"/>
                </a:cxn>
                <a:cxn ang="0">
                  <a:pos x="68" y="110"/>
                </a:cxn>
                <a:cxn ang="0">
                  <a:pos x="83" y="85"/>
                </a:cxn>
                <a:cxn ang="0">
                  <a:pos x="96" y="59"/>
                </a:cxn>
                <a:cxn ang="0">
                  <a:pos x="110" y="33"/>
                </a:cxn>
                <a:cxn ang="0">
                  <a:pos x="117" y="20"/>
                </a:cxn>
                <a:cxn ang="0">
                  <a:pos x="125" y="8"/>
                </a:cxn>
                <a:cxn ang="0">
                  <a:pos x="125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3"/>
                </a:cxn>
                <a:cxn ang="0">
                  <a:pos x="123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6" y="3"/>
                </a:cxn>
                <a:cxn ang="0">
                  <a:pos x="116" y="3"/>
                </a:cxn>
              </a:cxnLst>
              <a:rect l="0" t="0" r="r" b="b"/>
              <a:pathLst>
                <a:path w="126" h="212">
                  <a:moveTo>
                    <a:pt x="116" y="3"/>
                  </a:moveTo>
                  <a:lnTo>
                    <a:pt x="116" y="3"/>
                  </a:lnTo>
                  <a:lnTo>
                    <a:pt x="109" y="13"/>
                  </a:lnTo>
                  <a:lnTo>
                    <a:pt x="102" y="25"/>
                  </a:lnTo>
                  <a:lnTo>
                    <a:pt x="97" y="37"/>
                  </a:lnTo>
                  <a:lnTo>
                    <a:pt x="91" y="48"/>
                  </a:lnTo>
                  <a:lnTo>
                    <a:pt x="91" y="48"/>
                  </a:lnTo>
                  <a:lnTo>
                    <a:pt x="75" y="76"/>
                  </a:lnTo>
                  <a:lnTo>
                    <a:pt x="59" y="105"/>
                  </a:lnTo>
                  <a:lnTo>
                    <a:pt x="59" y="105"/>
                  </a:lnTo>
                  <a:lnTo>
                    <a:pt x="42" y="128"/>
                  </a:lnTo>
                  <a:lnTo>
                    <a:pt x="27" y="153"/>
                  </a:lnTo>
                  <a:lnTo>
                    <a:pt x="19" y="166"/>
                  </a:lnTo>
                  <a:lnTo>
                    <a:pt x="11" y="179"/>
                  </a:lnTo>
                  <a:lnTo>
                    <a:pt x="6" y="192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208"/>
                  </a:lnTo>
                  <a:lnTo>
                    <a:pt x="2" y="209"/>
                  </a:lnTo>
                  <a:lnTo>
                    <a:pt x="4" y="212"/>
                  </a:lnTo>
                  <a:lnTo>
                    <a:pt x="8" y="212"/>
                  </a:lnTo>
                  <a:lnTo>
                    <a:pt x="11" y="211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6" y="195"/>
                  </a:lnTo>
                  <a:lnTo>
                    <a:pt x="23" y="183"/>
                  </a:lnTo>
                  <a:lnTo>
                    <a:pt x="29" y="170"/>
                  </a:lnTo>
                  <a:lnTo>
                    <a:pt x="37" y="158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83" y="85"/>
                  </a:lnTo>
                  <a:lnTo>
                    <a:pt x="96" y="59"/>
                  </a:lnTo>
                  <a:lnTo>
                    <a:pt x="110" y="33"/>
                  </a:lnTo>
                  <a:lnTo>
                    <a:pt x="117" y="2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3"/>
                  </a:lnTo>
                  <a:lnTo>
                    <a:pt x="123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5" name="Freeform 569"/>
            <p:cNvSpPr>
              <a:spLocks/>
            </p:cNvSpPr>
            <p:nvPr/>
          </p:nvSpPr>
          <p:spPr bwMode="auto">
            <a:xfrm>
              <a:off x="3130551" y="2265363"/>
              <a:ext cx="30163" cy="5715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5" y="18"/>
                </a:cxn>
                <a:cxn ang="0">
                  <a:pos x="45" y="34"/>
                </a:cxn>
                <a:cxn ang="0">
                  <a:pos x="26" y="69"/>
                </a:cxn>
                <a:cxn ang="0">
                  <a:pos x="26" y="69"/>
                </a:cxn>
                <a:cxn ang="0">
                  <a:pos x="18" y="86"/>
                </a:cxn>
                <a:cxn ang="0">
                  <a:pos x="9" y="103"/>
                </a:cxn>
                <a:cxn ang="0">
                  <a:pos x="3" y="120"/>
                </a:cxn>
                <a:cxn ang="0">
                  <a:pos x="1" y="130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0" y="141"/>
                </a:cxn>
                <a:cxn ang="0">
                  <a:pos x="1" y="144"/>
                </a:cxn>
                <a:cxn ang="0">
                  <a:pos x="3" y="145"/>
                </a:cxn>
                <a:cxn ang="0">
                  <a:pos x="5" y="145"/>
                </a:cxn>
                <a:cxn ang="0">
                  <a:pos x="9" y="144"/>
                </a:cxn>
                <a:cxn ang="0">
                  <a:pos x="11" y="141"/>
                </a:cxn>
                <a:cxn ang="0">
                  <a:pos x="11" y="140"/>
                </a:cxn>
                <a:cxn ang="0">
                  <a:pos x="11" y="140"/>
                </a:cxn>
                <a:cxn ang="0">
                  <a:pos x="12" y="131"/>
                </a:cxn>
                <a:cxn ang="0">
                  <a:pos x="15" y="123"/>
                </a:cxn>
                <a:cxn ang="0">
                  <a:pos x="21" y="106"/>
                </a:cxn>
                <a:cxn ang="0">
                  <a:pos x="37" y="75"/>
                </a:cxn>
                <a:cxn ang="0">
                  <a:pos x="37" y="75"/>
                </a:cxn>
                <a:cxn ang="0">
                  <a:pos x="54" y="42"/>
                </a:cxn>
                <a:cxn ang="0">
                  <a:pos x="63" y="25"/>
                </a:cxn>
                <a:cxn ang="0">
                  <a:pos x="75" y="11"/>
                </a:cxn>
                <a:cxn ang="0">
                  <a:pos x="75" y="11"/>
                </a:cxn>
                <a:cxn ang="0">
                  <a:pos x="75" y="8"/>
                </a:cxn>
                <a:cxn ang="0">
                  <a:pos x="76" y="5"/>
                </a:cxn>
                <a:cxn ang="0">
                  <a:pos x="73" y="1"/>
                </a:cxn>
                <a:cxn ang="0">
                  <a:pos x="72" y="1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145">
                  <a:moveTo>
                    <a:pt x="66" y="3"/>
                  </a:moveTo>
                  <a:lnTo>
                    <a:pt x="66" y="3"/>
                  </a:lnTo>
                  <a:lnTo>
                    <a:pt x="55" y="18"/>
                  </a:lnTo>
                  <a:lnTo>
                    <a:pt x="45" y="34"/>
                  </a:lnTo>
                  <a:lnTo>
                    <a:pt x="26" y="69"/>
                  </a:lnTo>
                  <a:lnTo>
                    <a:pt x="26" y="69"/>
                  </a:lnTo>
                  <a:lnTo>
                    <a:pt x="18" y="86"/>
                  </a:lnTo>
                  <a:lnTo>
                    <a:pt x="9" y="103"/>
                  </a:lnTo>
                  <a:lnTo>
                    <a:pt x="3" y="120"/>
                  </a:lnTo>
                  <a:lnTo>
                    <a:pt x="1" y="130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1"/>
                  </a:lnTo>
                  <a:lnTo>
                    <a:pt x="1" y="144"/>
                  </a:lnTo>
                  <a:lnTo>
                    <a:pt x="3" y="145"/>
                  </a:lnTo>
                  <a:lnTo>
                    <a:pt x="5" y="145"/>
                  </a:lnTo>
                  <a:lnTo>
                    <a:pt x="9" y="144"/>
                  </a:lnTo>
                  <a:lnTo>
                    <a:pt x="11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2" y="131"/>
                  </a:lnTo>
                  <a:lnTo>
                    <a:pt x="15" y="123"/>
                  </a:lnTo>
                  <a:lnTo>
                    <a:pt x="21" y="10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54" y="42"/>
                  </a:lnTo>
                  <a:lnTo>
                    <a:pt x="63" y="25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8"/>
                  </a:lnTo>
                  <a:lnTo>
                    <a:pt x="76" y="5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6" name="Freeform 570"/>
            <p:cNvSpPr>
              <a:spLocks/>
            </p:cNvSpPr>
            <p:nvPr/>
          </p:nvSpPr>
          <p:spPr bwMode="auto">
            <a:xfrm>
              <a:off x="3179763" y="2255838"/>
              <a:ext cx="30163" cy="46038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6" y="14"/>
                </a:cxn>
                <a:cxn ang="0">
                  <a:pos x="47" y="26"/>
                </a:cxn>
                <a:cxn ang="0">
                  <a:pos x="39" y="36"/>
                </a:cxn>
                <a:cxn ang="0">
                  <a:pos x="31" y="50"/>
                </a:cxn>
                <a:cxn ang="0">
                  <a:pos x="31" y="50"/>
                </a:cxn>
                <a:cxn ang="0">
                  <a:pos x="23" y="64"/>
                </a:cxn>
                <a:cxn ang="0">
                  <a:pos x="14" y="77"/>
                </a:cxn>
                <a:cxn ang="0">
                  <a:pos x="6" y="9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0" y="110"/>
                </a:cxn>
                <a:cxn ang="0">
                  <a:pos x="0" y="111"/>
                </a:cxn>
                <a:cxn ang="0">
                  <a:pos x="4" y="114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3" y="102"/>
                </a:cxn>
                <a:cxn ang="0">
                  <a:pos x="17" y="95"/>
                </a:cxn>
                <a:cxn ang="0">
                  <a:pos x="25" y="82"/>
                </a:cxn>
                <a:cxn ang="0">
                  <a:pos x="34" y="69"/>
                </a:cxn>
                <a:cxn ang="0">
                  <a:pos x="40" y="55"/>
                </a:cxn>
                <a:cxn ang="0">
                  <a:pos x="40" y="55"/>
                </a:cxn>
                <a:cxn ang="0">
                  <a:pos x="44" y="48"/>
                </a:cxn>
                <a:cxn ang="0">
                  <a:pos x="48" y="42"/>
                </a:cxn>
                <a:cxn ang="0">
                  <a:pos x="57" y="31"/>
                </a:cxn>
                <a:cxn ang="0">
                  <a:pos x="66" y="19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14">
                  <a:moveTo>
                    <a:pt x="65" y="2"/>
                  </a:moveTo>
                  <a:lnTo>
                    <a:pt x="65" y="2"/>
                  </a:lnTo>
                  <a:lnTo>
                    <a:pt x="56" y="14"/>
                  </a:lnTo>
                  <a:lnTo>
                    <a:pt x="47" y="26"/>
                  </a:lnTo>
                  <a:lnTo>
                    <a:pt x="39" y="36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23" y="64"/>
                  </a:lnTo>
                  <a:lnTo>
                    <a:pt x="14" y="77"/>
                  </a:lnTo>
                  <a:lnTo>
                    <a:pt x="6" y="9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4" y="114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3" y="102"/>
                  </a:lnTo>
                  <a:lnTo>
                    <a:pt x="17" y="95"/>
                  </a:lnTo>
                  <a:lnTo>
                    <a:pt x="25" y="82"/>
                  </a:lnTo>
                  <a:lnTo>
                    <a:pt x="34" y="69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4" y="48"/>
                  </a:lnTo>
                  <a:lnTo>
                    <a:pt x="48" y="42"/>
                  </a:lnTo>
                  <a:lnTo>
                    <a:pt x="57" y="31"/>
                  </a:lnTo>
                  <a:lnTo>
                    <a:pt x="66" y="1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7" name="Freeform 571"/>
            <p:cNvSpPr>
              <a:spLocks/>
            </p:cNvSpPr>
            <p:nvPr/>
          </p:nvSpPr>
          <p:spPr bwMode="auto">
            <a:xfrm>
              <a:off x="3227388" y="2262188"/>
              <a:ext cx="19050" cy="31750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36" y="3"/>
                </a:cxn>
                <a:cxn ang="0">
                  <a:pos x="30" y="11"/>
                </a:cxn>
                <a:cxn ang="0">
                  <a:pos x="27" y="20"/>
                </a:cxn>
                <a:cxn ang="0">
                  <a:pos x="23" y="29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7" y="55"/>
                </a:cxn>
                <a:cxn ang="0">
                  <a:pos x="3" y="64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15" y="68"/>
                </a:cxn>
                <a:cxn ang="0">
                  <a:pos x="19" y="5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2" y="36"/>
                </a:cxn>
                <a:cxn ang="0">
                  <a:pos x="36" y="26"/>
                </a:cxn>
                <a:cxn ang="0">
                  <a:pos x="38" y="19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4" y="3"/>
                </a:cxn>
                <a:cxn ang="0">
                  <a:pos x="40" y="0"/>
                </a:cxn>
                <a:cxn ang="0">
                  <a:pos x="38" y="2"/>
                </a:cxn>
                <a:cxn ang="0">
                  <a:pos x="36" y="3"/>
                </a:cxn>
                <a:cxn ang="0">
                  <a:pos x="36" y="3"/>
                </a:cxn>
              </a:cxnLst>
              <a:rect l="0" t="0" r="r" b="b"/>
              <a:pathLst>
                <a:path w="46" h="80">
                  <a:moveTo>
                    <a:pt x="36" y="3"/>
                  </a:moveTo>
                  <a:lnTo>
                    <a:pt x="36" y="3"/>
                  </a:lnTo>
                  <a:lnTo>
                    <a:pt x="30" y="11"/>
                  </a:lnTo>
                  <a:lnTo>
                    <a:pt x="27" y="20"/>
                  </a:lnTo>
                  <a:lnTo>
                    <a:pt x="23" y="2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" y="55"/>
                  </a:lnTo>
                  <a:lnTo>
                    <a:pt x="3" y="64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5" y="68"/>
                  </a:lnTo>
                  <a:lnTo>
                    <a:pt x="19" y="5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2" y="36"/>
                  </a:lnTo>
                  <a:lnTo>
                    <a:pt x="36" y="26"/>
                  </a:lnTo>
                  <a:lnTo>
                    <a:pt x="38" y="1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4" y="3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8" name="Freeform 572"/>
            <p:cNvSpPr>
              <a:spLocks/>
            </p:cNvSpPr>
            <p:nvPr/>
          </p:nvSpPr>
          <p:spPr bwMode="auto">
            <a:xfrm>
              <a:off x="3259138" y="2259013"/>
              <a:ext cx="25400" cy="44450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2" y="15"/>
                </a:cxn>
                <a:cxn ang="0">
                  <a:pos x="33" y="28"/>
                </a:cxn>
                <a:cxn ang="0">
                  <a:pos x="26" y="42"/>
                </a:cxn>
                <a:cxn ang="0">
                  <a:pos x="20" y="56"/>
                </a:cxn>
                <a:cxn ang="0">
                  <a:pos x="20" y="56"/>
                </a:cxn>
                <a:cxn ang="0">
                  <a:pos x="15" y="73"/>
                </a:cxn>
                <a:cxn ang="0">
                  <a:pos x="11" y="81"/>
                </a:cxn>
                <a:cxn ang="0">
                  <a:pos x="7" y="89"/>
                </a:cxn>
                <a:cxn ang="0">
                  <a:pos x="7" y="89"/>
                </a:cxn>
                <a:cxn ang="0">
                  <a:pos x="3" y="95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4" y="110"/>
                </a:cxn>
                <a:cxn ang="0">
                  <a:pos x="7" y="110"/>
                </a:cxn>
                <a:cxn ang="0">
                  <a:pos x="9" y="110"/>
                </a:cxn>
                <a:cxn ang="0">
                  <a:pos x="11" y="108"/>
                </a:cxn>
                <a:cxn ang="0">
                  <a:pos x="11" y="106"/>
                </a:cxn>
                <a:cxn ang="0">
                  <a:pos x="11" y="106"/>
                </a:cxn>
                <a:cxn ang="0">
                  <a:pos x="15" y="96"/>
                </a:cxn>
                <a:cxn ang="0">
                  <a:pos x="18" y="86"/>
                </a:cxn>
                <a:cxn ang="0">
                  <a:pos x="24" y="76"/>
                </a:cxn>
                <a:cxn ang="0">
                  <a:pos x="28" y="66"/>
                </a:cxn>
                <a:cxn ang="0">
                  <a:pos x="28" y="66"/>
                </a:cxn>
                <a:cxn ang="0">
                  <a:pos x="34" y="51"/>
                </a:cxn>
                <a:cxn ang="0">
                  <a:pos x="42" y="36"/>
                </a:cxn>
                <a:cxn ang="0">
                  <a:pos x="51" y="22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2" y="6"/>
                </a:cxn>
                <a:cxn ang="0">
                  <a:pos x="62" y="4"/>
                </a:cxn>
                <a:cxn ang="0">
                  <a:pos x="60" y="2"/>
                </a:cxn>
                <a:cxn ang="0">
                  <a:pos x="59" y="1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62" h="110">
                  <a:moveTo>
                    <a:pt x="50" y="2"/>
                  </a:moveTo>
                  <a:lnTo>
                    <a:pt x="50" y="2"/>
                  </a:lnTo>
                  <a:lnTo>
                    <a:pt x="42" y="15"/>
                  </a:lnTo>
                  <a:lnTo>
                    <a:pt x="33" y="28"/>
                  </a:lnTo>
                  <a:lnTo>
                    <a:pt x="26" y="42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73"/>
                  </a:lnTo>
                  <a:lnTo>
                    <a:pt x="11" y="81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95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4" y="110"/>
                  </a:lnTo>
                  <a:lnTo>
                    <a:pt x="7" y="110"/>
                  </a:lnTo>
                  <a:lnTo>
                    <a:pt x="9" y="110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5" y="96"/>
                  </a:lnTo>
                  <a:lnTo>
                    <a:pt x="18" y="86"/>
                  </a:lnTo>
                  <a:lnTo>
                    <a:pt x="24" y="76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34" y="51"/>
                  </a:lnTo>
                  <a:lnTo>
                    <a:pt x="42" y="36"/>
                  </a:lnTo>
                  <a:lnTo>
                    <a:pt x="51" y="22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0" y="2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9" name="Freeform 573"/>
            <p:cNvSpPr>
              <a:spLocks/>
            </p:cNvSpPr>
            <p:nvPr/>
          </p:nvSpPr>
          <p:spPr bwMode="auto">
            <a:xfrm>
              <a:off x="3284538" y="2274888"/>
              <a:ext cx="22225" cy="42863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38" y="10"/>
                </a:cxn>
                <a:cxn ang="0">
                  <a:pos x="34" y="19"/>
                </a:cxn>
                <a:cxn ang="0">
                  <a:pos x="32" y="30"/>
                </a:cxn>
                <a:cxn ang="0">
                  <a:pos x="29" y="40"/>
                </a:cxn>
                <a:cxn ang="0">
                  <a:pos x="29" y="40"/>
                </a:cxn>
                <a:cxn ang="0">
                  <a:pos x="26" y="48"/>
                </a:cxn>
                <a:cxn ang="0">
                  <a:pos x="24" y="56"/>
                </a:cxn>
                <a:cxn ang="0">
                  <a:pos x="16" y="72"/>
                </a:cxn>
                <a:cxn ang="0">
                  <a:pos x="8" y="87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2" y="107"/>
                </a:cxn>
                <a:cxn ang="0">
                  <a:pos x="3" y="108"/>
                </a:cxn>
                <a:cxn ang="0">
                  <a:pos x="4" y="110"/>
                </a:cxn>
                <a:cxn ang="0">
                  <a:pos x="8" y="110"/>
                </a:cxn>
                <a:cxn ang="0">
                  <a:pos x="11" y="108"/>
                </a:cxn>
                <a:cxn ang="0">
                  <a:pos x="12" y="106"/>
                </a:cxn>
                <a:cxn ang="0">
                  <a:pos x="12" y="106"/>
                </a:cxn>
                <a:cxn ang="0">
                  <a:pos x="24" y="81"/>
                </a:cxn>
                <a:cxn ang="0">
                  <a:pos x="36" y="56"/>
                </a:cxn>
                <a:cxn ang="0">
                  <a:pos x="36" y="56"/>
                </a:cxn>
                <a:cxn ang="0">
                  <a:pos x="39" y="44"/>
                </a:cxn>
                <a:cxn ang="0">
                  <a:pos x="42" y="32"/>
                </a:cxn>
                <a:cxn ang="0">
                  <a:pos x="46" y="21"/>
                </a:cxn>
                <a:cxn ang="0">
                  <a:pos x="49" y="14"/>
                </a:cxn>
                <a:cxn ang="0">
                  <a:pos x="53" y="9"/>
                </a:cxn>
                <a:cxn ang="0">
                  <a:pos x="53" y="9"/>
                </a:cxn>
                <a:cxn ang="0">
                  <a:pos x="54" y="7"/>
                </a:cxn>
                <a:cxn ang="0">
                  <a:pos x="54" y="5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4" h="110">
                  <a:moveTo>
                    <a:pt x="45" y="1"/>
                  </a:moveTo>
                  <a:lnTo>
                    <a:pt x="45" y="1"/>
                  </a:lnTo>
                  <a:lnTo>
                    <a:pt x="38" y="10"/>
                  </a:lnTo>
                  <a:lnTo>
                    <a:pt x="34" y="19"/>
                  </a:lnTo>
                  <a:lnTo>
                    <a:pt x="32" y="3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6" y="48"/>
                  </a:lnTo>
                  <a:lnTo>
                    <a:pt x="24" y="56"/>
                  </a:lnTo>
                  <a:lnTo>
                    <a:pt x="16" y="72"/>
                  </a:lnTo>
                  <a:lnTo>
                    <a:pt x="8" y="87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2" y="107"/>
                  </a:lnTo>
                  <a:lnTo>
                    <a:pt x="3" y="108"/>
                  </a:lnTo>
                  <a:lnTo>
                    <a:pt x="4" y="110"/>
                  </a:lnTo>
                  <a:lnTo>
                    <a:pt x="8" y="110"/>
                  </a:lnTo>
                  <a:lnTo>
                    <a:pt x="11" y="108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24" y="81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9" y="44"/>
                  </a:lnTo>
                  <a:lnTo>
                    <a:pt x="42" y="32"/>
                  </a:lnTo>
                  <a:lnTo>
                    <a:pt x="46" y="21"/>
                  </a:lnTo>
                  <a:lnTo>
                    <a:pt x="49" y="14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7"/>
                  </a:lnTo>
                  <a:lnTo>
                    <a:pt x="54" y="5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0" name="Freeform 574"/>
            <p:cNvSpPr>
              <a:spLocks/>
            </p:cNvSpPr>
            <p:nvPr/>
          </p:nvSpPr>
          <p:spPr bwMode="auto">
            <a:xfrm>
              <a:off x="3311526" y="2287588"/>
              <a:ext cx="26988" cy="50800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57" y="2"/>
                </a:cxn>
                <a:cxn ang="0">
                  <a:pos x="42" y="31"/>
                </a:cxn>
                <a:cxn ang="0">
                  <a:pos x="27" y="58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2" y="124"/>
                </a:cxn>
                <a:cxn ang="0">
                  <a:pos x="5" y="125"/>
                </a:cxn>
                <a:cxn ang="0">
                  <a:pos x="6" y="125"/>
                </a:cxn>
                <a:cxn ang="0">
                  <a:pos x="9" y="124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38" y="65"/>
                </a:cxn>
                <a:cxn ang="0">
                  <a:pos x="52" y="3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6"/>
                </a:cxn>
                <a:cxn ang="0">
                  <a:pos x="68" y="4"/>
                </a:cxn>
                <a:cxn ang="0">
                  <a:pos x="65" y="1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7" y="2"/>
                </a:cxn>
                <a:cxn ang="0">
                  <a:pos x="57" y="2"/>
                </a:cxn>
              </a:cxnLst>
              <a:rect l="0" t="0" r="r" b="b"/>
              <a:pathLst>
                <a:path w="68" h="125">
                  <a:moveTo>
                    <a:pt x="57" y="2"/>
                  </a:moveTo>
                  <a:lnTo>
                    <a:pt x="57" y="2"/>
                  </a:lnTo>
                  <a:lnTo>
                    <a:pt x="42" y="31"/>
                  </a:lnTo>
                  <a:lnTo>
                    <a:pt x="27" y="58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2" y="124"/>
                  </a:lnTo>
                  <a:lnTo>
                    <a:pt x="5" y="125"/>
                  </a:lnTo>
                  <a:lnTo>
                    <a:pt x="6" y="125"/>
                  </a:lnTo>
                  <a:lnTo>
                    <a:pt x="9" y="124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38" y="65"/>
                  </a:lnTo>
                  <a:lnTo>
                    <a:pt x="52" y="3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5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1" name="Freeform 575"/>
            <p:cNvSpPr>
              <a:spLocks/>
            </p:cNvSpPr>
            <p:nvPr/>
          </p:nvSpPr>
          <p:spPr bwMode="auto">
            <a:xfrm>
              <a:off x="3346451" y="2263775"/>
              <a:ext cx="34925" cy="619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7" y="14"/>
                </a:cxn>
                <a:cxn ang="0">
                  <a:pos x="72" y="23"/>
                </a:cxn>
                <a:cxn ang="0">
                  <a:pos x="63" y="41"/>
                </a:cxn>
                <a:cxn ang="0">
                  <a:pos x="51" y="58"/>
                </a:cxn>
                <a:cxn ang="0">
                  <a:pos x="38" y="76"/>
                </a:cxn>
                <a:cxn ang="0">
                  <a:pos x="26" y="93"/>
                </a:cxn>
                <a:cxn ang="0">
                  <a:pos x="15" y="110"/>
                </a:cxn>
                <a:cxn ang="0">
                  <a:pos x="6" y="129"/>
                </a:cxn>
                <a:cxn ang="0">
                  <a:pos x="3" y="139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0" y="151"/>
                </a:cxn>
                <a:cxn ang="0">
                  <a:pos x="2" y="154"/>
                </a:cxn>
                <a:cxn ang="0">
                  <a:pos x="3" y="155"/>
                </a:cxn>
                <a:cxn ang="0">
                  <a:pos x="6" y="156"/>
                </a:cxn>
                <a:cxn ang="0">
                  <a:pos x="9" y="156"/>
                </a:cxn>
                <a:cxn ang="0">
                  <a:pos x="9" y="156"/>
                </a:cxn>
                <a:cxn ang="0">
                  <a:pos x="13" y="155"/>
                </a:cxn>
                <a:cxn ang="0">
                  <a:pos x="15" y="152"/>
                </a:cxn>
                <a:cxn ang="0">
                  <a:pos x="15" y="148"/>
                </a:cxn>
                <a:cxn ang="0">
                  <a:pos x="12" y="146"/>
                </a:cxn>
                <a:cxn ang="0">
                  <a:pos x="12" y="146"/>
                </a:cxn>
                <a:cxn ang="0">
                  <a:pos x="16" y="137"/>
                </a:cxn>
                <a:cxn ang="0">
                  <a:pos x="20" y="127"/>
                </a:cxn>
                <a:cxn ang="0">
                  <a:pos x="29" y="109"/>
                </a:cxn>
                <a:cxn ang="0">
                  <a:pos x="40" y="93"/>
                </a:cxn>
                <a:cxn ang="0">
                  <a:pos x="51" y="76"/>
                </a:cxn>
                <a:cxn ang="0">
                  <a:pos x="63" y="59"/>
                </a:cxn>
                <a:cxn ang="0">
                  <a:pos x="75" y="42"/>
                </a:cxn>
                <a:cxn ang="0">
                  <a:pos x="84" y="25"/>
                </a:cxn>
                <a:cxn ang="0">
                  <a:pos x="88" y="16"/>
                </a:cxn>
                <a:cxn ang="0">
                  <a:pos x="91" y="7"/>
                </a:cxn>
                <a:cxn ang="0">
                  <a:pos x="91" y="7"/>
                </a:cxn>
                <a:cxn ang="0">
                  <a:pos x="92" y="4"/>
                </a:cxn>
                <a:cxn ang="0">
                  <a:pos x="91" y="3"/>
                </a:cxn>
                <a:cxn ang="0">
                  <a:pos x="87" y="0"/>
                </a:cxn>
                <a:cxn ang="0">
                  <a:pos x="83" y="0"/>
                </a:cxn>
                <a:cxn ang="0">
                  <a:pos x="81" y="2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2" h="156">
                  <a:moveTo>
                    <a:pt x="80" y="4"/>
                  </a:moveTo>
                  <a:lnTo>
                    <a:pt x="80" y="4"/>
                  </a:lnTo>
                  <a:lnTo>
                    <a:pt x="77" y="14"/>
                  </a:lnTo>
                  <a:lnTo>
                    <a:pt x="72" y="23"/>
                  </a:lnTo>
                  <a:lnTo>
                    <a:pt x="63" y="41"/>
                  </a:lnTo>
                  <a:lnTo>
                    <a:pt x="51" y="58"/>
                  </a:lnTo>
                  <a:lnTo>
                    <a:pt x="38" y="76"/>
                  </a:lnTo>
                  <a:lnTo>
                    <a:pt x="26" y="93"/>
                  </a:lnTo>
                  <a:lnTo>
                    <a:pt x="15" y="110"/>
                  </a:lnTo>
                  <a:lnTo>
                    <a:pt x="6" y="129"/>
                  </a:lnTo>
                  <a:lnTo>
                    <a:pt x="3" y="139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1"/>
                  </a:lnTo>
                  <a:lnTo>
                    <a:pt x="2" y="154"/>
                  </a:lnTo>
                  <a:lnTo>
                    <a:pt x="3" y="155"/>
                  </a:lnTo>
                  <a:lnTo>
                    <a:pt x="6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13" y="155"/>
                  </a:lnTo>
                  <a:lnTo>
                    <a:pt x="15" y="152"/>
                  </a:lnTo>
                  <a:lnTo>
                    <a:pt x="15" y="148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6" y="137"/>
                  </a:lnTo>
                  <a:lnTo>
                    <a:pt x="20" y="127"/>
                  </a:lnTo>
                  <a:lnTo>
                    <a:pt x="29" y="109"/>
                  </a:lnTo>
                  <a:lnTo>
                    <a:pt x="40" y="93"/>
                  </a:lnTo>
                  <a:lnTo>
                    <a:pt x="51" y="76"/>
                  </a:lnTo>
                  <a:lnTo>
                    <a:pt x="63" y="59"/>
                  </a:lnTo>
                  <a:lnTo>
                    <a:pt x="75" y="42"/>
                  </a:lnTo>
                  <a:lnTo>
                    <a:pt x="84" y="25"/>
                  </a:lnTo>
                  <a:lnTo>
                    <a:pt x="88" y="1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2" y="4"/>
                  </a:lnTo>
                  <a:lnTo>
                    <a:pt x="91" y="3"/>
                  </a:lnTo>
                  <a:lnTo>
                    <a:pt x="87" y="0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2" name="Freeform 576"/>
            <p:cNvSpPr>
              <a:spLocks/>
            </p:cNvSpPr>
            <p:nvPr/>
          </p:nvSpPr>
          <p:spPr bwMode="auto">
            <a:xfrm>
              <a:off x="3406776" y="2251075"/>
              <a:ext cx="26988" cy="46038"/>
            </a:xfrm>
            <a:custGeom>
              <a:avLst/>
              <a:gdLst/>
              <a:ahLst/>
              <a:cxnLst>
                <a:cxn ang="0">
                  <a:pos x="54" y="3"/>
                </a:cxn>
                <a:cxn ang="0">
                  <a:pos x="54" y="3"/>
                </a:cxn>
                <a:cxn ang="0">
                  <a:pos x="47" y="16"/>
                </a:cxn>
                <a:cxn ang="0">
                  <a:pos x="39" y="28"/>
                </a:cxn>
                <a:cxn ang="0">
                  <a:pos x="27" y="54"/>
                </a:cxn>
                <a:cxn ang="0">
                  <a:pos x="14" y="80"/>
                </a:cxn>
                <a:cxn ang="0">
                  <a:pos x="1" y="106"/>
                </a:cxn>
                <a:cxn ang="0">
                  <a:pos x="1" y="106"/>
                </a:cxn>
                <a:cxn ang="0">
                  <a:pos x="0" y="109"/>
                </a:cxn>
                <a:cxn ang="0">
                  <a:pos x="0" y="110"/>
                </a:cxn>
                <a:cxn ang="0">
                  <a:pos x="3" y="114"/>
                </a:cxn>
                <a:cxn ang="0">
                  <a:pos x="6" y="114"/>
                </a:cxn>
                <a:cxn ang="0">
                  <a:pos x="9" y="114"/>
                </a:cxn>
                <a:cxn ang="0">
                  <a:pos x="10" y="111"/>
                </a:cxn>
                <a:cxn ang="0">
                  <a:pos x="10" y="111"/>
                </a:cxn>
                <a:cxn ang="0">
                  <a:pos x="25" y="86"/>
                </a:cxn>
                <a:cxn ang="0">
                  <a:pos x="37" y="60"/>
                </a:cxn>
                <a:cxn ang="0">
                  <a:pos x="50" y="34"/>
                </a:cxn>
                <a:cxn ang="0">
                  <a:pos x="56" y="21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7"/>
                </a:cxn>
                <a:cxn ang="0">
                  <a:pos x="64" y="4"/>
                </a:cxn>
                <a:cxn ang="0">
                  <a:pos x="61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4" y="3"/>
                </a:cxn>
                <a:cxn ang="0">
                  <a:pos x="54" y="3"/>
                </a:cxn>
              </a:cxnLst>
              <a:rect l="0" t="0" r="r" b="b"/>
              <a:pathLst>
                <a:path w="65" h="114">
                  <a:moveTo>
                    <a:pt x="54" y="3"/>
                  </a:moveTo>
                  <a:lnTo>
                    <a:pt x="54" y="3"/>
                  </a:lnTo>
                  <a:lnTo>
                    <a:pt x="47" y="16"/>
                  </a:lnTo>
                  <a:lnTo>
                    <a:pt x="39" y="28"/>
                  </a:lnTo>
                  <a:lnTo>
                    <a:pt x="27" y="54"/>
                  </a:lnTo>
                  <a:lnTo>
                    <a:pt x="14" y="80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3" y="114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25" y="86"/>
                  </a:lnTo>
                  <a:lnTo>
                    <a:pt x="37" y="60"/>
                  </a:lnTo>
                  <a:lnTo>
                    <a:pt x="50" y="34"/>
                  </a:lnTo>
                  <a:lnTo>
                    <a:pt x="56" y="21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7"/>
                  </a:lnTo>
                  <a:lnTo>
                    <a:pt x="64" y="4"/>
                  </a:lnTo>
                  <a:lnTo>
                    <a:pt x="61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3"/>
                  </a:lnTo>
                  <a:lnTo>
                    <a:pt x="5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3" name="Freeform 577"/>
            <p:cNvSpPr>
              <a:spLocks/>
            </p:cNvSpPr>
            <p:nvPr/>
          </p:nvSpPr>
          <p:spPr bwMode="auto">
            <a:xfrm>
              <a:off x="3451226" y="2247900"/>
              <a:ext cx="15875" cy="34925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1" y="22"/>
                </a:cxn>
                <a:cxn ang="0">
                  <a:pos x="12" y="41"/>
                </a:cxn>
                <a:cxn ang="0">
                  <a:pos x="4" y="60"/>
                </a:cxn>
                <a:cxn ang="0">
                  <a:pos x="1" y="71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7" y="88"/>
                </a:cxn>
                <a:cxn ang="0">
                  <a:pos x="8" y="88"/>
                </a:cxn>
                <a:cxn ang="0">
                  <a:pos x="9" y="87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6" y="64"/>
                </a:cxn>
                <a:cxn ang="0">
                  <a:pos x="22" y="46"/>
                </a:cxn>
                <a:cxn ang="0">
                  <a:pos x="32" y="28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1" h="88">
                  <a:moveTo>
                    <a:pt x="30" y="4"/>
                  </a:moveTo>
                  <a:lnTo>
                    <a:pt x="30" y="4"/>
                  </a:lnTo>
                  <a:lnTo>
                    <a:pt x="21" y="22"/>
                  </a:lnTo>
                  <a:lnTo>
                    <a:pt x="12" y="41"/>
                  </a:lnTo>
                  <a:lnTo>
                    <a:pt x="4" y="60"/>
                  </a:lnTo>
                  <a:lnTo>
                    <a:pt x="1" y="7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7" y="88"/>
                  </a:lnTo>
                  <a:lnTo>
                    <a:pt x="8" y="88"/>
                  </a:lnTo>
                  <a:lnTo>
                    <a:pt x="9" y="87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6" y="64"/>
                  </a:lnTo>
                  <a:lnTo>
                    <a:pt x="22" y="46"/>
                  </a:lnTo>
                  <a:lnTo>
                    <a:pt x="32" y="2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4" name="Freeform 578"/>
            <p:cNvSpPr>
              <a:spLocks/>
            </p:cNvSpPr>
            <p:nvPr/>
          </p:nvSpPr>
          <p:spPr bwMode="auto">
            <a:xfrm>
              <a:off x="3489326" y="2241550"/>
              <a:ext cx="19050" cy="36513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8" y="12"/>
                </a:cxn>
                <a:cxn ang="0">
                  <a:pos x="36" y="17"/>
                </a:cxn>
                <a:cxn ang="0">
                  <a:pos x="32" y="26"/>
                </a:cxn>
                <a:cxn ang="0">
                  <a:pos x="19" y="46"/>
                </a:cxn>
                <a:cxn ang="0">
                  <a:pos x="19" y="46"/>
                </a:cxn>
                <a:cxn ang="0">
                  <a:pos x="8" y="67"/>
                </a:cxn>
                <a:cxn ang="0">
                  <a:pos x="4" y="77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2" y="91"/>
                </a:cxn>
                <a:cxn ang="0">
                  <a:pos x="6" y="94"/>
                </a:cxn>
                <a:cxn ang="0">
                  <a:pos x="9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2" y="90"/>
                </a:cxn>
                <a:cxn ang="0">
                  <a:pos x="16" y="78"/>
                </a:cxn>
                <a:cxn ang="0">
                  <a:pos x="21" y="64"/>
                </a:cxn>
                <a:cxn ang="0">
                  <a:pos x="28" y="51"/>
                </a:cxn>
                <a:cxn ang="0">
                  <a:pos x="36" y="40"/>
                </a:cxn>
                <a:cxn ang="0">
                  <a:pos x="36" y="40"/>
                </a:cxn>
                <a:cxn ang="0">
                  <a:pos x="42" y="33"/>
                </a:cxn>
                <a:cxn ang="0">
                  <a:pos x="46" y="23"/>
                </a:cxn>
                <a:cxn ang="0">
                  <a:pos x="49" y="14"/>
                </a:cxn>
                <a:cxn ang="0">
                  <a:pos x="50" y="5"/>
                </a:cxn>
                <a:cxn ang="0">
                  <a:pos x="50" y="5"/>
                </a:cxn>
                <a:cxn ang="0">
                  <a:pos x="50" y="3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1" y="1"/>
                </a:cxn>
                <a:cxn ang="0">
                  <a:pos x="40" y="3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50" h="94">
                  <a:moveTo>
                    <a:pt x="38" y="5"/>
                  </a:moveTo>
                  <a:lnTo>
                    <a:pt x="38" y="5"/>
                  </a:lnTo>
                  <a:lnTo>
                    <a:pt x="38" y="12"/>
                  </a:lnTo>
                  <a:lnTo>
                    <a:pt x="36" y="17"/>
                  </a:lnTo>
                  <a:lnTo>
                    <a:pt x="32" y="26"/>
                  </a:lnTo>
                  <a:lnTo>
                    <a:pt x="19" y="46"/>
                  </a:lnTo>
                  <a:lnTo>
                    <a:pt x="19" y="46"/>
                  </a:lnTo>
                  <a:lnTo>
                    <a:pt x="8" y="67"/>
                  </a:lnTo>
                  <a:lnTo>
                    <a:pt x="4" y="77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91"/>
                  </a:lnTo>
                  <a:lnTo>
                    <a:pt x="6" y="94"/>
                  </a:lnTo>
                  <a:lnTo>
                    <a:pt x="9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6" y="78"/>
                  </a:lnTo>
                  <a:lnTo>
                    <a:pt x="21" y="64"/>
                  </a:lnTo>
                  <a:lnTo>
                    <a:pt x="28" y="51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42" y="33"/>
                  </a:lnTo>
                  <a:lnTo>
                    <a:pt x="46" y="23"/>
                  </a:lnTo>
                  <a:lnTo>
                    <a:pt x="49" y="1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1" y="1"/>
                  </a:lnTo>
                  <a:lnTo>
                    <a:pt x="40" y="3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5" name="Freeform 579"/>
            <p:cNvSpPr>
              <a:spLocks/>
            </p:cNvSpPr>
            <p:nvPr/>
          </p:nvSpPr>
          <p:spPr bwMode="auto">
            <a:xfrm>
              <a:off x="3519488" y="2247900"/>
              <a:ext cx="14288" cy="34925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5" y="14"/>
                </a:cxn>
                <a:cxn ang="0">
                  <a:pos x="22" y="24"/>
                </a:cxn>
                <a:cxn ang="0">
                  <a:pos x="17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8" y="64"/>
                </a:cxn>
                <a:cxn ang="0">
                  <a:pos x="2" y="83"/>
                </a:cxn>
                <a:cxn ang="0">
                  <a:pos x="2" y="83"/>
                </a:cxn>
                <a:cxn ang="0">
                  <a:pos x="0" y="86"/>
                </a:cxn>
                <a:cxn ang="0">
                  <a:pos x="2" y="87"/>
                </a:cxn>
                <a:cxn ang="0">
                  <a:pos x="5" y="90"/>
                </a:cxn>
                <a:cxn ang="0">
                  <a:pos x="9" y="90"/>
                </a:cxn>
                <a:cxn ang="0">
                  <a:pos x="11" y="89"/>
                </a:cxn>
                <a:cxn ang="0">
                  <a:pos x="12" y="86"/>
                </a:cxn>
                <a:cxn ang="0">
                  <a:pos x="12" y="86"/>
                </a:cxn>
                <a:cxn ang="0">
                  <a:pos x="20" y="64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30" y="31"/>
                </a:cxn>
                <a:cxn ang="0">
                  <a:pos x="34" y="23"/>
                </a:cxn>
                <a:cxn ang="0">
                  <a:pos x="37" y="14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8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8" h="90">
                  <a:moveTo>
                    <a:pt x="28" y="5"/>
                  </a:moveTo>
                  <a:lnTo>
                    <a:pt x="28" y="5"/>
                  </a:lnTo>
                  <a:lnTo>
                    <a:pt x="25" y="14"/>
                  </a:lnTo>
                  <a:lnTo>
                    <a:pt x="22" y="24"/>
                  </a:lnTo>
                  <a:lnTo>
                    <a:pt x="17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8" y="64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0" y="86"/>
                  </a:lnTo>
                  <a:lnTo>
                    <a:pt x="2" y="87"/>
                  </a:lnTo>
                  <a:lnTo>
                    <a:pt x="5" y="90"/>
                  </a:lnTo>
                  <a:lnTo>
                    <a:pt x="9" y="90"/>
                  </a:lnTo>
                  <a:lnTo>
                    <a:pt x="11" y="89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20" y="6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31"/>
                  </a:lnTo>
                  <a:lnTo>
                    <a:pt x="34" y="23"/>
                  </a:lnTo>
                  <a:lnTo>
                    <a:pt x="37" y="1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8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6" name="Freeform 580"/>
            <p:cNvSpPr>
              <a:spLocks/>
            </p:cNvSpPr>
            <p:nvPr/>
          </p:nvSpPr>
          <p:spPr bwMode="auto">
            <a:xfrm>
              <a:off x="3568701" y="2252663"/>
              <a:ext cx="17463" cy="36513"/>
            </a:xfrm>
            <a:custGeom>
              <a:avLst/>
              <a:gdLst/>
              <a:ahLst/>
              <a:cxnLst>
                <a:cxn ang="0">
                  <a:pos x="36" y="1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7"/>
                </a:cxn>
                <a:cxn ang="0">
                  <a:pos x="27" y="8"/>
                </a:cxn>
                <a:cxn ang="0">
                  <a:pos x="29" y="10"/>
                </a:cxn>
                <a:cxn ang="0">
                  <a:pos x="29" y="10"/>
                </a:cxn>
                <a:cxn ang="0">
                  <a:pos x="30" y="13"/>
                </a:cxn>
                <a:cxn ang="0">
                  <a:pos x="30" y="17"/>
                </a:cxn>
                <a:cxn ang="0">
                  <a:pos x="26" y="26"/>
                </a:cxn>
                <a:cxn ang="0">
                  <a:pos x="17" y="43"/>
                </a:cxn>
                <a:cxn ang="0">
                  <a:pos x="17" y="43"/>
                </a:cxn>
                <a:cxn ang="0">
                  <a:pos x="8" y="63"/>
                </a:cxn>
                <a:cxn ang="0">
                  <a:pos x="4" y="73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5" y="92"/>
                </a:cxn>
                <a:cxn ang="0">
                  <a:pos x="9" y="90"/>
                </a:cxn>
                <a:cxn ang="0">
                  <a:pos x="10" y="89"/>
                </a:cxn>
                <a:cxn ang="0">
                  <a:pos x="12" y="88"/>
                </a:cxn>
                <a:cxn ang="0">
                  <a:pos x="12" y="88"/>
                </a:cxn>
                <a:cxn ang="0">
                  <a:pos x="15" y="73"/>
                </a:cxn>
                <a:cxn ang="0">
                  <a:pos x="22" y="59"/>
                </a:cxn>
                <a:cxn ang="0">
                  <a:pos x="29" y="44"/>
                </a:cxn>
                <a:cxn ang="0">
                  <a:pos x="36" y="31"/>
                </a:cxn>
                <a:cxn ang="0">
                  <a:pos x="36" y="31"/>
                </a:cxn>
                <a:cxn ang="0">
                  <a:pos x="39" y="25"/>
                </a:cxn>
                <a:cxn ang="0">
                  <a:pos x="42" y="16"/>
                </a:cxn>
                <a:cxn ang="0">
                  <a:pos x="42" y="12"/>
                </a:cxn>
                <a:cxn ang="0">
                  <a:pos x="40" y="8"/>
                </a:cxn>
                <a:cxn ang="0">
                  <a:pos x="39" y="5"/>
                </a:cxn>
                <a:cxn ang="0">
                  <a:pos x="36" y="1"/>
                </a:cxn>
                <a:cxn ang="0">
                  <a:pos x="36" y="1"/>
                </a:cxn>
              </a:cxnLst>
              <a:rect l="0" t="0" r="r" b="b"/>
              <a:pathLst>
                <a:path w="42" h="92">
                  <a:moveTo>
                    <a:pt x="36" y="1"/>
                  </a:moveTo>
                  <a:lnTo>
                    <a:pt x="36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6" y="26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8" y="63"/>
                  </a:lnTo>
                  <a:lnTo>
                    <a:pt x="4" y="73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5" y="92"/>
                  </a:lnTo>
                  <a:lnTo>
                    <a:pt x="9" y="90"/>
                  </a:lnTo>
                  <a:lnTo>
                    <a:pt x="10" y="89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5" y="73"/>
                  </a:lnTo>
                  <a:lnTo>
                    <a:pt x="22" y="59"/>
                  </a:lnTo>
                  <a:lnTo>
                    <a:pt x="29" y="44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9" y="25"/>
                  </a:lnTo>
                  <a:lnTo>
                    <a:pt x="42" y="16"/>
                  </a:lnTo>
                  <a:lnTo>
                    <a:pt x="42" y="12"/>
                  </a:lnTo>
                  <a:lnTo>
                    <a:pt x="40" y="8"/>
                  </a:lnTo>
                  <a:lnTo>
                    <a:pt x="39" y="5"/>
                  </a:lnTo>
                  <a:lnTo>
                    <a:pt x="36" y="1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7" name="Freeform 581"/>
            <p:cNvSpPr>
              <a:spLocks/>
            </p:cNvSpPr>
            <p:nvPr/>
          </p:nvSpPr>
          <p:spPr bwMode="auto">
            <a:xfrm>
              <a:off x="3614738" y="2270125"/>
              <a:ext cx="26988" cy="57150"/>
            </a:xfrm>
            <a:custGeom>
              <a:avLst/>
              <a:gdLst/>
              <a:ahLst/>
              <a:cxnLst>
                <a:cxn ang="0">
                  <a:pos x="56" y="4"/>
                </a:cxn>
                <a:cxn ang="0">
                  <a:pos x="56" y="4"/>
                </a:cxn>
                <a:cxn ang="0">
                  <a:pos x="55" y="13"/>
                </a:cxn>
                <a:cxn ang="0">
                  <a:pos x="51" y="21"/>
                </a:cxn>
                <a:cxn ang="0">
                  <a:pos x="43" y="38"/>
                </a:cxn>
                <a:cxn ang="0">
                  <a:pos x="26" y="70"/>
                </a:cxn>
                <a:cxn ang="0">
                  <a:pos x="26" y="70"/>
                </a:cxn>
                <a:cxn ang="0">
                  <a:pos x="9" y="104"/>
                </a:cxn>
                <a:cxn ang="0">
                  <a:pos x="3" y="122"/>
                </a:cxn>
                <a:cxn ang="0">
                  <a:pos x="1" y="129"/>
                </a:cxn>
                <a:cxn ang="0">
                  <a:pos x="0" y="139"/>
                </a:cxn>
                <a:cxn ang="0">
                  <a:pos x="0" y="139"/>
                </a:cxn>
                <a:cxn ang="0">
                  <a:pos x="0" y="141"/>
                </a:cxn>
                <a:cxn ang="0">
                  <a:pos x="1" y="142"/>
                </a:cxn>
                <a:cxn ang="0">
                  <a:pos x="3" y="144"/>
                </a:cxn>
                <a:cxn ang="0">
                  <a:pos x="5" y="145"/>
                </a:cxn>
                <a:cxn ang="0">
                  <a:pos x="9" y="142"/>
                </a:cxn>
                <a:cxn ang="0">
                  <a:pos x="10" y="141"/>
                </a:cxn>
                <a:cxn ang="0">
                  <a:pos x="10" y="139"/>
                </a:cxn>
                <a:cxn ang="0">
                  <a:pos x="10" y="139"/>
                </a:cxn>
                <a:cxn ang="0">
                  <a:pos x="12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2" y="112"/>
                </a:cxn>
                <a:cxn ang="0">
                  <a:pos x="26" y="102"/>
                </a:cxn>
                <a:cxn ang="0">
                  <a:pos x="26" y="102"/>
                </a:cxn>
                <a:cxn ang="0">
                  <a:pos x="34" y="80"/>
                </a:cxn>
                <a:cxn ang="0">
                  <a:pos x="44" y="59"/>
                </a:cxn>
                <a:cxn ang="0">
                  <a:pos x="44" y="59"/>
                </a:cxn>
                <a:cxn ang="0">
                  <a:pos x="57" y="34"/>
                </a:cxn>
                <a:cxn ang="0">
                  <a:pos x="64" y="21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7" y="2"/>
                </a:cxn>
                <a:cxn ang="0">
                  <a:pos x="64" y="0"/>
                </a:cxn>
                <a:cxn ang="0">
                  <a:pos x="60" y="1"/>
                </a:cxn>
                <a:cxn ang="0">
                  <a:pos x="57" y="2"/>
                </a:cxn>
                <a:cxn ang="0">
                  <a:pos x="56" y="4"/>
                </a:cxn>
                <a:cxn ang="0">
                  <a:pos x="56" y="4"/>
                </a:cxn>
              </a:cxnLst>
              <a:rect l="0" t="0" r="r" b="b"/>
              <a:pathLst>
                <a:path w="68" h="145">
                  <a:moveTo>
                    <a:pt x="56" y="4"/>
                  </a:moveTo>
                  <a:lnTo>
                    <a:pt x="56" y="4"/>
                  </a:lnTo>
                  <a:lnTo>
                    <a:pt x="55" y="13"/>
                  </a:lnTo>
                  <a:lnTo>
                    <a:pt x="51" y="21"/>
                  </a:lnTo>
                  <a:lnTo>
                    <a:pt x="43" y="38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9" y="104"/>
                  </a:lnTo>
                  <a:lnTo>
                    <a:pt x="3" y="122"/>
                  </a:lnTo>
                  <a:lnTo>
                    <a:pt x="1" y="12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41"/>
                  </a:lnTo>
                  <a:lnTo>
                    <a:pt x="1" y="142"/>
                  </a:lnTo>
                  <a:lnTo>
                    <a:pt x="3" y="144"/>
                  </a:lnTo>
                  <a:lnTo>
                    <a:pt x="5" y="145"/>
                  </a:lnTo>
                  <a:lnTo>
                    <a:pt x="9" y="142"/>
                  </a:lnTo>
                  <a:lnTo>
                    <a:pt x="10" y="141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12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2" y="11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34" y="80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57" y="34"/>
                  </a:lnTo>
                  <a:lnTo>
                    <a:pt x="64" y="21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2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7" y="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8" name="Freeform 582"/>
            <p:cNvSpPr>
              <a:spLocks/>
            </p:cNvSpPr>
            <p:nvPr/>
          </p:nvSpPr>
          <p:spPr bwMode="auto">
            <a:xfrm>
              <a:off x="3595688" y="2268538"/>
              <a:ext cx="17463" cy="2698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4"/>
                </a:cxn>
                <a:cxn ang="0">
                  <a:pos x="28" y="9"/>
                </a:cxn>
                <a:cxn ang="0">
                  <a:pos x="22" y="16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11" y="42"/>
                </a:cxn>
                <a:cxn ang="0">
                  <a:pos x="7" y="51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7" y="68"/>
                </a:cxn>
                <a:cxn ang="0">
                  <a:pos x="9" y="68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8" y="52"/>
                </a:cxn>
                <a:cxn ang="0">
                  <a:pos x="25" y="39"/>
                </a:cxn>
                <a:cxn ang="0">
                  <a:pos x="25" y="39"/>
                </a:cxn>
                <a:cxn ang="0">
                  <a:pos x="32" y="23"/>
                </a:cxn>
                <a:cxn ang="0">
                  <a:pos x="35" y="16"/>
                </a:cxn>
                <a:cxn ang="0">
                  <a:pos x="38" y="13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43" y="10"/>
                </a:cxn>
                <a:cxn ang="0">
                  <a:pos x="45" y="9"/>
                </a:cxn>
                <a:cxn ang="0">
                  <a:pos x="45" y="4"/>
                </a:cxn>
                <a:cxn ang="0">
                  <a:pos x="43" y="1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45" h="68">
                  <a:moveTo>
                    <a:pt x="38" y="0"/>
                  </a:moveTo>
                  <a:lnTo>
                    <a:pt x="38" y="0"/>
                  </a:lnTo>
                  <a:lnTo>
                    <a:pt x="32" y="4"/>
                  </a:lnTo>
                  <a:lnTo>
                    <a:pt x="28" y="9"/>
                  </a:lnTo>
                  <a:lnTo>
                    <a:pt x="22" y="16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1" y="42"/>
                  </a:lnTo>
                  <a:lnTo>
                    <a:pt x="7" y="5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8" y="52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32" y="23"/>
                  </a:lnTo>
                  <a:lnTo>
                    <a:pt x="35" y="16"/>
                  </a:lnTo>
                  <a:lnTo>
                    <a:pt x="38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0"/>
                  </a:lnTo>
                  <a:lnTo>
                    <a:pt x="45" y="9"/>
                  </a:lnTo>
                  <a:lnTo>
                    <a:pt x="45" y="4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9" name="Freeform 583"/>
            <p:cNvSpPr>
              <a:spLocks/>
            </p:cNvSpPr>
            <p:nvPr/>
          </p:nvSpPr>
          <p:spPr bwMode="auto">
            <a:xfrm>
              <a:off x="3648076" y="2266950"/>
              <a:ext cx="30163" cy="61913"/>
            </a:xfrm>
            <a:custGeom>
              <a:avLst/>
              <a:gdLst/>
              <a:ahLst/>
              <a:cxnLst>
                <a:cxn ang="0">
                  <a:pos x="65" y="3"/>
                </a:cxn>
                <a:cxn ang="0">
                  <a:pos x="65" y="3"/>
                </a:cxn>
                <a:cxn ang="0">
                  <a:pos x="60" y="9"/>
                </a:cxn>
                <a:cxn ang="0">
                  <a:pos x="55" y="17"/>
                </a:cxn>
                <a:cxn ang="0">
                  <a:pos x="47" y="35"/>
                </a:cxn>
                <a:cxn ang="0">
                  <a:pos x="39" y="54"/>
                </a:cxn>
                <a:cxn ang="0">
                  <a:pos x="31" y="72"/>
                </a:cxn>
                <a:cxn ang="0">
                  <a:pos x="31" y="72"/>
                </a:cxn>
                <a:cxn ang="0">
                  <a:pos x="14" y="110"/>
                </a:cxn>
                <a:cxn ang="0">
                  <a:pos x="6" y="130"/>
                </a:cxn>
                <a:cxn ang="0">
                  <a:pos x="0" y="149"/>
                </a:cxn>
                <a:cxn ang="0">
                  <a:pos x="0" y="149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9" y="154"/>
                </a:cxn>
                <a:cxn ang="0">
                  <a:pos x="10" y="152"/>
                </a:cxn>
                <a:cxn ang="0">
                  <a:pos x="10" y="152"/>
                </a:cxn>
                <a:cxn ang="0">
                  <a:pos x="17" y="133"/>
                </a:cxn>
                <a:cxn ang="0">
                  <a:pos x="23" y="114"/>
                </a:cxn>
                <a:cxn ang="0">
                  <a:pos x="41" y="77"/>
                </a:cxn>
                <a:cxn ang="0">
                  <a:pos x="41" y="77"/>
                </a:cxn>
                <a:cxn ang="0">
                  <a:pos x="48" y="60"/>
                </a:cxn>
                <a:cxn ang="0">
                  <a:pos x="56" y="42"/>
                </a:cxn>
                <a:cxn ang="0">
                  <a:pos x="64" y="25"/>
                </a:cxn>
                <a:cxn ang="0">
                  <a:pos x="68" y="17"/>
                </a:cxn>
                <a:cxn ang="0">
                  <a:pos x="74" y="10"/>
                </a:cxn>
                <a:cxn ang="0">
                  <a:pos x="74" y="10"/>
                </a:cxn>
                <a:cxn ang="0">
                  <a:pos x="75" y="8"/>
                </a:cxn>
                <a:cxn ang="0">
                  <a:pos x="75" y="5"/>
                </a:cxn>
                <a:cxn ang="0">
                  <a:pos x="73" y="3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5" y="3"/>
                </a:cxn>
                <a:cxn ang="0">
                  <a:pos x="65" y="3"/>
                </a:cxn>
              </a:cxnLst>
              <a:rect l="0" t="0" r="r" b="b"/>
              <a:pathLst>
                <a:path w="75" h="156">
                  <a:moveTo>
                    <a:pt x="65" y="3"/>
                  </a:moveTo>
                  <a:lnTo>
                    <a:pt x="65" y="3"/>
                  </a:lnTo>
                  <a:lnTo>
                    <a:pt x="60" y="9"/>
                  </a:lnTo>
                  <a:lnTo>
                    <a:pt x="55" y="17"/>
                  </a:lnTo>
                  <a:lnTo>
                    <a:pt x="47" y="35"/>
                  </a:lnTo>
                  <a:lnTo>
                    <a:pt x="39" y="54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14" y="110"/>
                  </a:lnTo>
                  <a:lnTo>
                    <a:pt x="6" y="130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9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7" y="133"/>
                  </a:lnTo>
                  <a:lnTo>
                    <a:pt x="23" y="114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8" y="60"/>
                  </a:lnTo>
                  <a:lnTo>
                    <a:pt x="56" y="42"/>
                  </a:lnTo>
                  <a:lnTo>
                    <a:pt x="64" y="25"/>
                  </a:lnTo>
                  <a:lnTo>
                    <a:pt x="68" y="17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5" y="8"/>
                  </a:lnTo>
                  <a:lnTo>
                    <a:pt x="75" y="5"/>
                  </a:lnTo>
                  <a:lnTo>
                    <a:pt x="73" y="3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0" name="Freeform 584"/>
            <p:cNvSpPr>
              <a:spLocks/>
            </p:cNvSpPr>
            <p:nvPr/>
          </p:nvSpPr>
          <p:spPr bwMode="auto">
            <a:xfrm>
              <a:off x="3698876" y="2268538"/>
              <a:ext cx="17463" cy="381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0" y="6"/>
                </a:cxn>
                <a:cxn ang="0">
                  <a:pos x="28" y="17"/>
                </a:cxn>
                <a:cxn ang="0">
                  <a:pos x="25" y="27"/>
                </a:cxn>
                <a:cxn ang="0">
                  <a:pos x="17" y="48"/>
                </a:cxn>
                <a:cxn ang="0">
                  <a:pos x="17" y="48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7" y="76"/>
                </a:cxn>
                <a:cxn ang="0">
                  <a:pos x="3" y="85"/>
                </a:cxn>
                <a:cxn ang="0">
                  <a:pos x="3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4" y="95"/>
                </a:cxn>
                <a:cxn ang="0">
                  <a:pos x="5" y="95"/>
                </a:cxn>
                <a:cxn ang="0">
                  <a:pos x="8" y="94"/>
                </a:cxn>
                <a:cxn ang="0">
                  <a:pos x="8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20" y="73"/>
                </a:cxn>
                <a:cxn ang="0">
                  <a:pos x="24" y="60"/>
                </a:cxn>
                <a:cxn ang="0">
                  <a:pos x="24" y="60"/>
                </a:cxn>
                <a:cxn ang="0">
                  <a:pos x="34" y="34"/>
                </a:cxn>
                <a:cxn ang="0">
                  <a:pos x="39" y="20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1" y="4"/>
                </a:cxn>
                <a:cxn ang="0">
                  <a:pos x="41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3" y="1"/>
                </a:cxn>
                <a:cxn ang="0">
                  <a:pos x="30" y="4"/>
                </a:cxn>
                <a:cxn ang="0">
                  <a:pos x="30" y="6"/>
                </a:cxn>
                <a:cxn ang="0">
                  <a:pos x="30" y="6"/>
                </a:cxn>
              </a:cxnLst>
              <a:rect l="0" t="0" r="r" b="b"/>
              <a:pathLst>
                <a:path w="42" h="95">
                  <a:moveTo>
                    <a:pt x="30" y="6"/>
                  </a:moveTo>
                  <a:lnTo>
                    <a:pt x="30" y="6"/>
                  </a:lnTo>
                  <a:lnTo>
                    <a:pt x="28" y="17"/>
                  </a:lnTo>
                  <a:lnTo>
                    <a:pt x="25" y="27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7" y="76"/>
                  </a:lnTo>
                  <a:lnTo>
                    <a:pt x="3" y="85"/>
                  </a:lnTo>
                  <a:lnTo>
                    <a:pt x="3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4" y="95"/>
                  </a:lnTo>
                  <a:lnTo>
                    <a:pt x="5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0" y="73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34" y="34"/>
                  </a:lnTo>
                  <a:lnTo>
                    <a:pt x="39" y="20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4"/>
                  </a:lnTo>
                  <a:lnTo>
                    <a:pt x="41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1" name="Freeform 585"/>
            <p:cNvSpPr>
              <a:spLocks/>
            </p:cNvSpPr>
            <p:nvPr/>
          </p:nvSpPr>
          <p:spPr bwMode="auto">
            <a:xfrm>
              <a:off x="3736976" y="2259013"/>
              <a:ext cx="17463" cy="36513"/>
            </a:xfrm>
            <a:custGeom>
              <a:avLst/>
              <a:gdLst/>
              <a:ahLst/>
              <a:cxnLst>
                <a:cxn ang="0">
                  <a:pos x="36" y="4"/>
                </a:cxn>
                <a:cxn ang="0">
                  <a:pos x="36" y="4"/>
                </a:cxn>
                <a:cxn ang="0">
                  <a:pos x="26" y="25"/>
                </a:cxn>
                <a:cxn ang="0">
                  <a:pos x="19" y="45"/>
                </a:cxn>
                <a:cxn ang="0">
                  <a:pos x="19" y="45"/>
                </a:cxn>
                <a:cxn ang="0">
                  <a:pos x="12" y="65"/>
                </a:cxn>
                <a:cxn ang="0">
                  <a:pos x="8" y="74"/>
                </a:cxn>
                <a:cxn ang="0">
                  <a:pos x="6" y="78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2" y="87"/>
                </a:cxn>
                <a:cxn ang="0">
                  <a:pos x="2" y="89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17" y="82"/>
                </a:cxn>
                <a:cxn ang="0">
                  <a:pos x="21" y="73"/>
                </a:cxn>
                <a:cxn ang="0">
                  <a:pos x="25" y="64"/>
                </a:cxn>
                <a:cxn ang="0">
                  <a:pos x="28" y="55"/>
                </a:cxn>
                <a:cxn ang="0">
                  <a:pos x="28" y="55"/>
                </a:cxn>
                <a:cxn ang="0">
                  <a:pos x="32" y="43"/>
                </a:cxn>
                <a:cxn ang="0">
                  <a:pos x="37" y="31"/>
                </a:cxn>
                <a:cxn ang="0">
                  <a:pos x="46" y="6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6" y="4"/>
                </a:cxn>
                <a:cxn ang="0">
                  <a:pos x="36" y="4"/>
                </a:cxn>
              </a:cxnLst>
              <a:rect l="0" t="0" r="r" b="b"/>
              <a:pathLst>
                <a:path w="46" h="90">
                  <a:moveTo>
                    <a:pt x="36" y="4"/>
                  </a:moveTo>
                  <a:lnTo>
                    <a:pt x="36" y="4"/>
                  </a:lnTo>
                  <a:lnTo>
                    <a:pt x="26" y="2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2" y="65"/>
                  </a:lnTo>
                  <a:lnTo>
                    <a:pt x="8" y="74"/>
                  </a:lnTo>
                  <a:lnTo>
                    <a:pt x="6" y="78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7" y="82"/>
                  </a:lnTo>
                  <a:lnTo>
                    <a:pt x="21" y="73"/>
                  </a:lnTo>
                  <a:lnTo>
                    <a:pt x="25" y="64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32" y="43"/>
                  </a:lnTo>
                  <a:lnTo>
                    <a:pt x="37" y="31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4"/>
                  </a:lnTo>
                  <a:lnTo>
                    <a:pt x="3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2" name="Freeform 586"/>
            <p:cNvSpPr>
              <a:spLocks/>
            </p:cNvSpPr>
            <p:nvPr/>
          </p:nvSpPr>
          <p:spPr bwMode="auto">
            <a:xfrm>
              <a:off x="3775076" y="2259013"/>
              <a:ext cx="14288" cy="36513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22" y="14"/>
                </a:cxn>
                <a:cxn ang="0">
                  <a:pos x="18" y="26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9" y="59"/>
                </a:cxn>
                <a:cxn ang="0">
                  <a:pos x="5" y="66"/>
                </a:cxn>
                <a:cxn ang="0">
                  <a:pos x="1" y="76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7"/>
                </a:cxn>
                <a:cxn ang="0">
                  <a:pos x="15" y="68"/>
                </a:cxn>
                <a:cxn ang="0">
                  <a:pos x="22" y="52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32" y="19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8" h="90">
                  <a:moveTo>
                    <a:pt x="27" y="2"/>
                  </a:moveTo>
                  <a:lnTo>
                    <a:pt x="27" y="2"/>
                  </a:lnTo>
                  <a:lnTo>
                    <a:pt x="22" y="14"/>
                  </a:lnTo>
                  <a:lnTo>
                    <a:pt x="18" y="26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9" y="59"/>
                  </a:lnTo>
                  <a:lnTo>
                    <a:pt x="5" y="66"/>
                  </a:lnTo>
                  <a:lnTo>
                    <a:pt x="1" y="7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7"/>
                  </a:lnTo>
                  <a:lnTo>
                    <a:pt x="15" y="68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30" y="30"/>
                  </a:lnTo>
                  <a:lnTo>
                    <a:pt x="32" y="1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3" name="Freeform 587"/>
            <p:cNvSpPr>
              <a:spLocks/>
            </p:cNvSpPr>
            <p:nvPr/>
          </p:nvSpPr>
          <p:spPr bwMode="auto">
            <a:xfrm>
              <a:off x="3797301" y="2268538"/>
              <a:ext cx="14288" cy="31750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3" y="3"/>
                </a:cxn>
                <a:cxn ang="0">
                  <a:pos x="16" y="22"/>
                </a:cxn>
                <a:cxn ang="0">
                  <a:pos x="12" y="32"/>
                </a:cxn>
                <a:cxn ang="0">
                  <a:pos x="11" y="42"/>
                </a:cxn>
                <a:cxn ang="0">
                  <a:pos x="11" y="42"/>
                </a:cxn>
                <a:cxn ang="0">
                  <a:pos x="9" y="50"/>
                </a:cxn>
                <a:cxn ang="0">
                  <a:pos x="7" y="58"/>
                </a:cxn>
                <a:cxn ang="0">
                  <a:pos x="3" y="64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8" y="79"/>
                </a:cxn>
                <a:cxn ang="0">
                  <a:pos x="9" y="77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5" y="70"/>
                </a:cxn>
                <a:cxn ang="0">
                  <a:pos x="17" y="63"/>
                </a:cxn>
                <a:cxn ang="0">
                  <a:pos x="17" y="63"/>
                </a:cxn>
                <a:cxn ang="0">
                  <a:pos x="21" y="55"/>
                </a:cxn>
                <a:cxn ang="0">
                  <a:pos x="23" y="47"/>
                </a:cxn>
                <a:cxn ang="0">
                  <a:pos x="23" y="47"/>
                </a:cxn>
                <a:cxn ang="0">
                  <a:pos x="24" y="37"/>
                </a:cxn>
                <a:cxn ang="0">
                  <a:pos x="28" y="26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34" h="79">
                  <a:moveTo>
                    <a:pt x="23" y="3"/>
                  </a:moveTo>
                  <a:lnTo>
                    <a:pt x="23" y="3"/>
                  </a:lnTo>
                  <a:lnTo>
                    <a:pt x="16" y="22"/>
                  </a:lnTo>
                  <a:lnTo>
                    <a:pt x="12" y="3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9" y="50"/>
                  </a:lnTo>
                  <a:lnTo>
                    <a:pt x="7" y="58"/>
                  </a:lnTo>
                  <a:lnTo>
                    <a:pt x="3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8" y="79"/>
                  </a:lnTo>
                  <a:lnTo>
                    <a:pt x="9" y="77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5" y="70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21" y="5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37"/>
                  </a:lnTo>
                  <a:lnTo>
                    <a:pt x="28" y="26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4" name="Freeform 588"/>
            <p:cNvSpPr>
              <a:spLocks/>
            </p:cNvSpPr>
            <p:nvPr/>
          </p:nvSpPr>
          <p:spPr bwMode="auto">
            <a:xfrm>
              <a:off x="3100388" y="2054225"/>
              <a:ext cx="760413" cy="293688"/>
            </a:xfrm>
            <a:custGeom>
              <a:avLst/>
              <a:gdLst/>
              <a:ahLst/>
              <a:cxnLst>
                <a:cxn ang="0">
                  <a:pos x="1909" y="649"/>
                </a:cxn>
                <a:cxn ang="0">
                  <a:pos x="1902" y="606"/>
                </a:cxn>
                <a:cxn ang="0">
                  <a:pos x="1898" y="561"/>
                </a:cxn>
                <a:cxn ang="0">
                  <a:pos x="1870" y="489"/>
                </a:cxn>
                <a:cxn ang="0">
                  <a:pos x="1813" y="386"/>
                </a:cxn>
                <a:cxn ang="0">
                  <a:pos x="1717" y="256"/>
                </a:cxn>
                <a:cxn ang="0">
                  <a:pos x="1627" y="177"/>
                </a:cxn>
                <a:cxn ang="0">
                  <a:pos x="1513" y="113"/>
                </a:cxn>
                <a:cxn ang="0">
                  <a:pos x="1346" y="52"/>
                </a:cxn>
                <a:cxn ang="0">
                  <a:pos x="1224" y="24"/>
                </a:cxn>
                <a:cxn ang="0">
                  <a:pos x="1144" y="9"/>
                </a:cxn>
                <a:cxn ang="0">
                  <a:pos x="952" y="0"/>
                </a:cxn>
                <a:cxn ang="0">
                  <a:pos x="817" y="4"/>
                </a:cxn>
                <a:cxn ang="0">
                  <a:pos x="639" y="26"/>
                </a:cxn>
                <a:cxn ang="0">
                  <a:pos x="520" y="60"/>
                </a:cxn>
                <a:cxn ang="0">
                  <a:pos x="429" y="103"/>
                </a:cxn>
                <a:cxn ang="0">
                  <a:pos x="298" y="187"/>
                </a:cxn>
                <a:cxn ang="0">
                  <a:pos x="238" y="232"/>
                </a:cxn>
                <a:cxn ang="0">
                  <a:pos x="157" y="315"/>
                </a:cxn>
                <a:cxn ang="0">
                  <a:pos x="77" y="421"/>
                </a:cxn>
                <a:cxn ang="0">
                  <a:pos x="43" y="491"/>
                </a:cxn>
                <a:cxn ang="0">
                  <a:pos x="17" y="598"/>
                </a:cxn>
                <a:cxn ang="0">
                  <a:pos x="0" y="716"/>
                </a:cxn>
                <a:cxn ang="0">
                  <a:pos x="11" y="734"/>
                </a:cxn>
                <a:cxn ang="0">
                  <a:pos x="35" y="736"/>
                </a:cxn>
                <a:cxn ang="0">
                  <a:pos x="44" y="722"/>
                </a:cxn>
                <a:cxn ang="0">
                  <a:pos x="55" y="632"/>
                </a:cxn>
                <a:cxn ang="0">
                  <a:pos x="66" y="564"/>
                </a:cxn>
                <a:cxn ang="0">
                  <a:pos x="109" y="460"/>
                </a:cxn>
                <a:cxn ang="0">
                  <a:pos x="138" y="413"/>
                </a:cxn>
                <a:cxn ang="0">
                  <a:pos x="200" y="340"/>
                </a:cxn>
                <a:cxn ang="0">
                  <a:pos x="239" y="292"/>
                </a:cxn>
                <a:cxn ang="0">
                  <a:pos x="303" y="237"/>
                </a:cxn>
                <a:cxn ang="0">
                  <a:pos x="350" y="208"/>
                </a:cxn>
                <a:cxn ang="0">
                  <a:pos x="439" y="149"/>
                </a:cxn>
                <a:cxn ang="0">
                  <a:pos x="550" y="100"/>
                </a:cxn>
                <a:cxn ang="0">
                  <a:pos x="629" y="75"/>
                </a:cxn>
                <a:cxn ang="0">
                  <a:pos x="750" y="59"/>
                </a:cxn>
                <a:cxn ang="0">
                  <a:pos x="907" y="46"/>
                </a:cxn>
                <a:cxn ang="0">
                  <a:pos x="1071" y="50"/>
                </a:cxn>
                <a:cxn ang="0">
                  <a:pos x="1232" y="72"/>
                </a:cxn>
                <a:cxn ang="0">
                  <a:pos x="1387" y="119"/>
                </a:cxn>
                <a:cxn ang="0">
                  <a:pos x="1538" y="181"/>
                </a:cxn>
                <a:cxn ang="0">
                  <a:pos x="1592" y="209"/>
                </a:cxn>
                <a:cxn ang="0">
                  <a:pos x="1653" y="258"/>
                </a:cxn>
                <a:cxn ang="0">
                  <a:pos x="1739" y="364"/>
                </a:cxn>
                <a:cxn ang="0">
                  <a:pos x="1818" y="491"/>
                </a:cxn>
                <a:cxn ang="0">
                  <a:pos x="1845" y="547"/>
                </a:cxn>
                <a:cxn ang="0">
                  <a:pos x="1858" y="621"/>
                </a:cxn>
                <a:cxn ang="0">
                  <a:pos x="1870" y="680"/>
                </a:cxn>
                <a:cxn ang="0">
                  <a:pos x="1873" y="706"/>
                </a:cxn>
                <a:cxn ang="0">
                  <a:pos x="1883" y="719"/>
                </a:cxn>
                <a:cxn ang="0">
                  <a:pos x="1907" y="719"/>
                </a:cxn>
                <a:cxn ang="0">
                  <a:pos x="1917" y="706"/>
                </a:cxn>
                <a:cxn ang="0">
                  <a:pos x="1917" y="688"/>
                </a:cxn>
              </a:cxnLst>
              <a:rect l="0" t="0" r="r" b="b"/>
              <a:pathLst>
                <a:path w="1917" h="739">
                  <a:moveTo>
                    <a:pt x="1917" y="688"/>
                  </a:moveTo>
                  <a:lnTo>
                    <a:pt x="1917" y="688"/>
                  </a:lnTo>
                  <a:lnTo>
                    <a:pt x="1915" y="668"/>
                  </a:lnTo>
                  <a:lnTo>
                    <a:pt x="1909" y="649"/>
                  </a:lnTo>
                  <a:lnTo>
                    <a:pt x="1909" y="649"/>
                  </a:lnTo>
                  <a:lnTo>
                    <a:pt x="1907" y="638"/>
                  </a:lnTo>
                  <a:lnTo>
                    <a:pt x="1904" y="628"/>
                  </a:lnTo>
                  <a:lnTo>
                    <a:pt x="1902" y="606"/>
                  </a:lnTo>
                  <a:lnTo>
                    <a:pt x="1900" y="583"/>
                  </a:lnTo>
                  <a:lnTo>
                    <a:pt x="1899" y="573"/>
                  </a:lnTo>
                  <a:lnTo>
                    <a:pt x="1898" y="561"/>
                  </a:lnTo>
                  <a:lnTo>
                    <a:pt x="1898" y="561"/>
                  </a:lnTo>
                  <a:lnTo>
                    <a:pt x="1892" y="543"/>
                  </a:lnTo>
                  <a:lnTo>
                    <a:pt x="1886" y="525"/>
                  </a:lnTo>
                  <a:lnTo>
                    <a:pt x="1878" y="506"/>
                  </a:lnTo>
                  <a:lnTo>
                    <a:pt x="1870" y="489"/>
                  </a:lnTo>
                  <a:lnTo>
                    <a:pt x="1852" y="454"/>
                  </a:lnTo>
                  <a:lnTo>
                    <a:pt x="1834" y="420"/>
                  </a:lnTo>
                  <a:lnTo>
                    <a:pt x="1834" y="420"/>
                  </a:lnTo>
                  <a:lnTo>
                    <a:pt x="1813" y="386"/>
                  </a:lnTo>
                  <a:lnTo>
                    <a:pt x="1792" y="352"/>
                  </a:lnTo>
                  <a:lnTo>
                    <a:pt x="1768" y="319"/>
                  </a:lnTo>
                  <a:lnTo>
                    <a:pt x="1743" y="287"/>
                  </a:lnTo>
                  <a:lnTo>
                    <a:pt x="1717" y="256"/>
                  </a:lnTo>
                  <a:lnTo>
                    <a:pt x="1690" y="228"/>
                  </a:lnTo>
                  <a:lnTo>
                    <a:pt x="1660" y="202"/>
                  </a:lnTo>
                  <a:lnTo>
                    <a:pt x="1643" y="188"/>
                  </a:lnTo>
                  <a:lnTo>
                    <a:pt x="1627" y="177"/>
                  </a:lnTo>
                  <a:lnTo>
                    <a:pt x="1627" y="177"/>
                  </a:lnTo>
                  <a:lnTo>
                    <a:pt x="1592" y="154"/>
                  </a:lnTo>
                  <a:lnTo>
                    <a:pt x="1554" y="134"/>
                  </a:lnTo>
                  <a:lnTo>
                    <a:pt x="1513" y="113"/>
                  </a:lnTo>
                  <a:lnTo>
                    <a:pt x="1471" y="94"/>
                  </a:lnTo>
                  <a:lnTo>
                    <a:pt x="1429" y="79"/>
                  </a:lnTo>
                  <a:lnTo>
                    <a:pt x="1387" y="64"/>
                  </a:lnTo>
                  <a:lnTo>
                    <a:pt x="1346" y="52"/>
                  </a:lnTo>
                  <a:lnTo>
                    <a:pt x="1304" y="43"/>
                  </a:lnTo>
                  <a:lnTo>
                    <a:pt x="1304" y="43"/>
                  </a:lnTo>
                  <a:lnTo>
                    <a:pt x="1264" y="34"/>
                  </a:lnTo>
                  <a:lnTo>
                    <a:pt x="1224" y="24"/>
                  </a:lnTo>
                  <a:lnTo>
                    <a:pt x="1185" y="16"/>
                  </a:lnTo>
                  <a:lnTo>
                    <a:pt x="1164" y="12"/>
                  </a:lnTo>
                  <a:lnTo>
                    <a:pt x="1144" y="9"/>
                  </a:lnTo>
                  <a:lnTo>
                    <a:pt x="1144" y="9"/>
                  </a:lnTo>
                  <a:lnTo>
                    <a:pt x="1096" y="5"/>
                  </a:lnTo>
                  <a:lnTo>
                    <a:pt x="1047" y="3"/>
                  </a:lnTo>
                  <a:lnTo>
                    <a:pt x="999" y="1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907" y="1"/>
                  </a:lnTo>
                  <a:lnTo>
                    <a:pt x="862" y="3"/>
                  </a:lnTo>
                  <a:lnTo>
                    <a:pt x="817" y="4"/>
                  </a:lnTo>
                  <a:lnTo>
                    <a:pt x="773" y="8"/>
                  </a:lnTo>
                  <a:lnTo>
                    <a:pt x="727" y="13"/>
                  </a:lnTo>
                  <a:lnTo>
                    <a:pt x="682" y="18"/>
                  </a:lnTo>
                  <a:lnTo>
                    <a:pt x="639" y="26"/>
                  </a:lnTo>
                  <a:lnTo>
                    <a:pt x="595" y="37"/>
                  </a:lnTo>
                  <a:lnTo>
                    <a:pt x="595" y="37"/>
                  </a:lnTo>
                  <a:lnTo>
                    <a:pt x="557" y="47"/>
                  </a:lnTo>
                  <a:lnTo>
                    <a:pt x="520" y="60"/>
                  </a:lnTo>
                  <a:lnTo>
                    <a:pt x="484" y="76"/>
                  </a:lnTo>
                  <a:lnTo>
                    <a:pt x="448" y="93"/>
                  </a:lnTo>
                  <a:lnTo>
                    <a:pt x="448" y="93"/>
                  </a:lnTo>
                  <a:lnTo>
                    <a:pt x="429" y="103"/>
                  </a:lnTo>
                  <a:lnTo>
                    <a:pt x="409" y="114"/>
                  </a:lnTo>
                  <a:lnTo>
                    <a:pt x="372" y="139"/>
                  </a:lnTo>
                  <a:lnTo>
                    <a:pt x="336" y="164"/>
                  </a:lnTo>
                  <a:lnTo>
                    <a:pt x="298" y="187"/>
                  </a:lnTo>
                  <a:lnTo>
                    <a:pt x="298" y="187"/>
                  </a:lnTo>
                  <a:lnTo>
                    <a:pt x="282" y="198"/>
                  </a:lnTo>
                  <a:lnTo>
                    <a:pt x="266" y="208"/>
                  </a:lnTo>
                  <a:lnTo>
                    <a:pt x="238" y="232"/>
                  </a:lnTo>
                  <a:lnTo>
                    <a:pt x="211" y="256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57" y="315"/>
                  </a:lnTo>
                  <a:lnTo>
                    <a:pt x="129" y="349"/>
                  </a:lnTo>
                  <a:lnTo>
                    <a:pt x="102" y="386"/>
                  </a:lnTo>
                  <a:lnTo>
                    <a:pt x="77" y="421"/>
                  </a:lnTo>
                  <a:lnTo>
                    <a:pt x="77" y="421"/>
                  </a:lnTo>
                  <a:lnTo>
                    <a:pt x="68" y="438"/>
                  </a:lnTo>
                  <a:lnTo>
                    <a:pt x="58" y="457"/>
                  </a:lnTo>
                  <a:lnTo>
                    <a:pt x="51" y="474"/>
                  </a:lnTo>
                  <a:lnTo>
                    <a:pt x="43" y="491"/>
                  </a:lnTo>
                  <a:lnTo>
                    <a:pt x="36" y="509"/>
                  </a:lnTo>
                  <a:lnTo>
                    <a:pt x="31" y="526"/>
                  </a:lnTo>
                  <a:lnTo>
                    <a:pt x="23" y="561"/>
                  </a:lnTo>
                  <a:lnTo>
                    <a:pt x="17" y="598"/>
                  </a:lnTo>
                  <a:lnTo>
                    <a:pt x="10" y="634"/>
                  </a:lnTo>
                  <a:lnTo>
                    <a:pt x="1" y="710"/>
                  </a:lnTo>
                  <a:lnTo>
                    <a:pt x="1" y="710"/>
                  </a:lnTo>
                  <a:lnTo>
                    <a:pt x="0" y="716"/>
                  </a:lnTo>
                  <a:lnTo>
                    <a:pt x="1" y="721"/>
                  </a:lnTo>
                  <a:lnTo>
                    <a:pt x="2" y="725"/>
                  </a:lnTo>
                  <a:lnTo>
                    <a:pt x="5" y="729"/>
                  </a:lnTo>
                  <a:lnTo>
                    <a:pt x="11" y="734"/>
                  </a:lnTo>
                  <a:lnTo>
                    <a:pt x="19" y="738"/>
                  </a:lnTo>
                  <a:lnTo>
                    <a:pt x="27" y="739"/>
                  </a:lnTo>
                  <a:lnTo>
                    <a:pt x="31" y="738"/>
                  </a:lnTo>
                  <a:lnTo>
                    <a:pt x="35" y="736"/>
                  </a:lnTo>
                  <a:lnTo>
                    <a:pt x="39" y="734"/>
                  </a:lnTo>
                  <a:lnTo>
                    <a:pt x="41" y="731"/>
                  </a:lnTo>
                  <a:lnTo>
                    <a:pt x="43" y="727"/>
                  </a:lnTo>
                  <a:lnTo>
                    <a:pt x="44" y="722"/>
                  </a:lnTo>
                  <a:lnTo>
                    <a:pt x="44" y="722"/>
                  </a:lnTo>
                  <a:lnTo>
                    <a:pt x="48" y="692"/>
                  </a:lnTo>
                  <a:lnTo>
                    <a:pt x="51" y="662"/>
                  </a:lnTo>
                  <a:lnTo>
                    <a:pt x="55" y="632"/>
                  </a:lnTo>
                  <a:lnTo>
                    <a:pt x="58" y="600"/>
                  </a:lnTo>
                  <a:lnTo>
                    <a:pt x="58" y="600"/>
                  </a:lnTo>
                  <a:lnTo>
                    <a:pt x="61" y="582"/>
                  </a:lnTo>
                  <a:lnTo>
                    <a:pt x="66" y="564"/>
                  </a:lnTo>
                  <a:lnTo>
                    <a:pt x="72" y="547"/>
                  </a:lnTo>
                  <a:lnTo>
                    <a:pt x="78" y="528"/>
                  </a:lnTo>
                  <a:lnTo>
                    <a:pt x="94" y="494"/>
                  </a:lnTo>
                  <a:lnTo>
                    <a:pt x="109" y="460"/>
                  </a:lnTo>
                  <a:lnTo>
                    <a:pt x="109" y="460"/>
                  </a:lnTo>
                  <a:lnTo>
                    <a:pt x="117" y="443"/>
                  </a:lnTo>
                  <a:lnTo>
                    <a:pt x="128" y="428"/>
                  </a:lnTo>
                  <a:lnTo>
                    <a:pt x="138" y="413"/>
                  </a:lnTo>
                  <a:lnTo>
                    <a:pt x="151" y="398"/>
                  </a:lnTo>
                  <a:lnTo>
                    <a:pt x="176" y="369"/>
                  </a:lnTo>
                  <a:lnTo>
                    <a:pt x="188" y="355"/>
                  </a:lnTo>
                  <a:lnTo>
                    <a:pt x="200" y="340"/>
                  </a:lnTo>
                  <a:lnTo>
                    <a:pt x="200" y="340"/>
                  </a:lnTo>
                  <a:lnTo>
                    <a:pt x="211" y="324"/>
                  </a:lnTo>
                  <a:lnTo>
                    <a:pt x="225" y="307"/>
                  </a:lnTo>
                  <a:lnTo>
                    <a:pt x="239" y="292"/>
                  </a:lnTo>
                  <a:lnTo>
                    <a:pt x="253" y="277"/>
                  </a:lnTo>
                  <a:lnTo>
                    <a:pt x="269" y="263"/>
                  </a:lnTo>
                  <a:lnTo>
                    <a:pt x="286" y="249"/>
                  </a:lnTo>
                  <a:lnTo>
                    <a:pt x="303" y="237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36" y="217"/>
                  </a:lnTo>
                  <a:lnTo>
                    <a:pt x="350" y="208"/>
                  </a:lnTo>
                  <a:lnTo>
                    <a:pt x="379" y="187"/>
                  </a:lnTo>
                  <a:lnTo>
                    <a:pt x="409" y="166"/>
                  </a:lnTo>
                  <a:lnTo>
                    <a:pt x="423" y="157"/>
                  </a:lnTo>
                  <a:lnTo>
                    <a:pt x="439" y="149"/>
                  </a:lnTo>
                  <a:lnTo>
                    <a:pt x="439" y="149"/>
                  </a:lnTo>
                  <a:lnTo>
                    <a:pt x="476" y="131"/>
                  </a:lnTo>
                  <a:lnTo>
                    <a:pt x="512" y="115"/>
                  </a:lnTo>
                  <a:lnTo>
                    <a:pt x="550" y="100"/>
                  </a:lnTo>
                  <a:lnTo>
                    <a:pt x="590" y="85"/>
                  </a:lnTo>
                  <a:lnTo>
                    <a:pt x="590" y="85"/>
                  </a:lnTo>
                  <a:lnTo>
                    <a:pt x="609" y="80"/>
                  </a:lnTo>
                  <a:lnTo>
                    <a:pt x="629" y="75"/>
                  </a:lnTo>
                  <a:lnTo>
                    <a:pt x="648" y="71"/>
                  </a:lnTo>
                  <a:lnTo>
                    <a:pt x="669" y="68"/>
                  </a:lnTo>
                  <a:lnTo>
                    <a:pt x="710" y="63"/>
                  </a:lnTo>
                  <a:lnTo>
                    <a:pt x="750" y="59"/>
                  </a:lnTo>
                  <a:lnTo>
                    <a:pt x="750" y="59"/>
                  </a:lnTo>
                  <a:lnTo>
                    <a:pt x="829" y="51"/>
                  </a:lnTo>
                  <a:lnTo>
                    <a:pt x="868" y="47"/>
                  </a:lnTo>
                  <a:lnTo>
                    <a:pt x="907" y="46"/>
                  </a:lnTo>
                  <a:lnTo>
                    <a:pt x="907" y="46"/>
                  </a:lnTo>
                  <a:lnTo>
                    <a:pt x="988" y="47"/>
                  </a:lnTo>
                  <a:lnTo>
                    <a:pt x="1030" y="47"/>
                  </a:lnTo>
                  <a:lnTo>
                    <a:pt x="1071" y="50"/>
                  </a:lnTo>
                  <a:lnTo>
                    <a:pt x="1111" y="52"/>
                  </a:lnTo>
                  <a:lnTo>
                    <a:pt x="1152" y="56"/>
                  </a:lnTo>
                  <a:lnTo>
                    <a:pt x="1193" y="63"/>
                  </a:lnTo>
                  <a:lnTo>
                    <a:pt x="1232" y="72"/>
                  </a:lnTo>
                  <a:lnTo>
                    <a:pt x="1232" y="72"/>
                  </a:lnTo>
                  <a:lnTo>
                    <a:pt x="1312" y="94"/>
                  </a:lnTo>
                  <a:lnTo>
                    <a:pt x="1350" y="106"/>
                  </a:lnTo>
                  <a:lnTo>
                    <a:pt x="1387" y="119"/>
                  </a:lnTo>
                  <a:lnTo>
                    <a:pt x="1425" y="132"/>
                  </a:lnTo>
                  <a:lnTo>
                    <a:pt x="1463" y="147"/>
                  </a:lnTo>
                  <a:lnTo>
                    <a:pt x="1500" y="162"/>
                  </a:lnTo>
                  <a:lnTo>
                    <a:pt x="1538" y="181"/>
                  </a:lnTo>
                  <a:lnTo>
                    <a:pt x="1538" y="181"/>
                  </a:lnTo>
                  <a:lnTo>
                    <a:pt x="1558" y="190"/>
                  </a:lnTo>
                  <a:lnTo>
                    <a:pt x="1575" y="199"/>
                  </a:lnTo>
                  <a:lnTo>
                    <a:pt x="1592" y="209"/>
                  </a:lnTo>
                  <a:lnTo>
                    <a:pt x="1609" y="221"/>
                  </a:lnTo>
                  <a:lnTo>
                    <a:pt x="1624" y="233"/>
                  </a:lnTo>
                  <a:lnTo>
                    <a:pt x="1639" y="245"/>
                  </a:lnTo>
                  <a:lnTo>
                    <a:pt x="1653" y="258"/>
                  </a:lnTo>
                  <a:lnTo>
                    <a:pt x="1666" y="272"/>
                  </a:lnTo>
                  <a:lnTo>
                    <a:pt x="1692" y="300"/>
                  </a:lnTo>
                  <a:lnTo>
                    <a:pt x="1717" y="331"/>
                  </a:lnTo>
                  <a:lnTo>
                    <a:pt x="1739" y="364"/>
                  </a:lnTo>
                  <a:lnTo>
                    <a:pt x="1762" y="398"/>
                  </a:lnTo>
                  <a:lnTo>
                    <a:pt x="1762" y="398"/>
                  </a:lnTo>
                  <a:lnTo>
                    <a:pt x="1799" y="459"/>
                  </a:lnTo>
                  <a:lnTo>
                    <a:pt x="1818" y="491"/>
                  </a:lnTo>
                  <a:lnTo>
                    <a:pt x="1835" y="522"/>
                  </a:lnTo>
                  <a:lnTo>
                    <a:pt x="1835" y="522"/>
                  </a:lnTo>
                  <a:lnTo>
                    <a:pt x="1840" y="534"/>
                  </a:lnTo>
                  <a:lnTo>
                    <a:pt x="1845" y="547"/>
                  </a:lnTo>
                  <a:lnTo>
                    <a:pt x="1852" y="570"/>
                  </a:lnTo>
                  <a:lnTo>
                    <a:pt x="1856" y="595"/>
                  </a:lnTo>
                  <a:lnTo>
                    <a:pt x="1858" y="621"/>
                  </a:lnTo>
                  <a:lnTo>
                    <a:pt x="1858" y="621"/>
                  </a:lnTo>
                  <a:lnTo>
                    <a:pt x="1858" y="632"/>
                  </a:lnTo>
                  <a:lnTo>
                    <a:pt x="1861" y="641"/>
                  </a:lnTo>
                  <a:lnTo>
                    <a:pt x="1865" y="661"/>
                  </a:lnTo>
                  <a:lnTo>
                    <a:pt x="1870" y="680"/>
                  </a:lnTo>
                  <a:lnTo>
                    <a:pt x="1871" y="691"/>
                  </a:lnTo>
                  <a:lnTo>
                    <a:pt x="1873" y="701"/>
                  </a:lnTo>
                  <a:lnTo>
                    <a:pt x="1873" y="701"/>
                  </a:lnTo>
                  <a:lnTo>
                    <a:pt x="1873" y="706"/>
                  </a:lnTo>
                  <a:lnTo>
                    <a:pt x="1874" y="710"/>
                  </a:lnTo>
                  <a:lnTo>
                    <a:pt x="1877" y="714"/>
                  </a:lnTo>
                  <a:lnTo>
                    <a:pt x="1879" y="718"/>
                  </a:lnTo>
                  <a:lnTo>
                    <a:pt x="1883" y="719"/>
                  </a:lnTo>
                  <a:lnTo>
                    <a:pt x="1887" y="722"/>
                  </a:lnTo>
                  <a:lnTo>
                    <a:pt x="1895" y="723"/>
                  </a:lnTo>
                  <a:lnTo>
                    <a:pt x="1903" y="722"/>
                  </a:lnTo>
                  <a:lnTo>
                    <a:pt x="1907" y="719"/>
                  </a:lnTo>
                  <a:lnTo>
                    <a:pt x="1911" y="718"/>
                  </a:lnTo>
                  <a:lnTo>
                    <a:pt x="1913" y="714"/>
                  </a:lnTo>
                  <a:lnTo>
                    <a:pt x="1916" y="710"/>
                  </a:lnTo>
                  <a:lnTo>
                    <a:pt x="1917" y="706"/>
                  </a:lnTo>
                  <a:lnTo>
                    <a:pt x="1917" y="701"/>
                  </a:lnTo>
                  <a:lnTo>
                    <a:pt x="1917" y="693"/>
                  </a:lnTo>
                  <a:lnTo>
                    <a:pt x="1917" y="693"/>
                  </a:lnTo>
                  <a:lnTo>
                    <a:pt x="1917" y="688"/>
                  </a:lnTo>
                  <a:lnTo>
                    <a:pt x="1917" y="6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5" name="Freeform 589"/>
            <p:cNvSpPr>
              <a:spLocks/>
            </p:cNvSpPr>
            <p:nvPr/>
          </p:nvSpPr>
          <p:spPr bwMode="auto">
            <a:xfrm>
              <a:off x="3100388" y="2273300"/>
              <a:ext cx="766763" cy="79375"/>
            </a:xfrm>
            <a:custGeom>
              <a:avLst/>
              <a:gdLst/>
              <a:ahLst/>
              <a:cxnLst>
                <a:cxn ang="0">
                  <a:pos x="1837" y="85"/>
                </a:cxn>
                <a:cxn ang="0">
                  <a:pos x="1750" y="52"/>
                </a:cxn>
                <a:cxn ang="0">
                  <a:pos x="1652" y="40"/>
                </a:cxn>
                <a:cxn ang="0">
                  <a:pos x="1504" y="57"/>
                </a:cxn>
                <a:cxn ang="0">
                  <a:pos x="1433" y="81"/>
                </a:cxn>
                <a:cxn ang="0">
                  <a:pos x="1355" y="148"/>
                </a:cxn>
                <a:cxn ang="0">
                  <a:pos x="1304" y="93"/>
                </a:cxn>
                <a:cxn ang="0">
                  <a:pos x="1212" y="31"/>
                </a:cxn>
                <a:cxn ang="0">
                  <a:pos x="1142" y="5"/>
                </a:cxn>
                <a:cxn ang="0">
                  <a:pos x="996" y="2"/>
                </a:cxn>
                <a:cxn ang="0">
                  <a:pos x="909" y="8"/>
                </a:cxn>
                <a:cxn ang="0">
                  <a:pos x="803" y="32"/>
                </a:cxn>
                <a:cxn ang="0">
                  <a:pos x="714" y="56"/>
                </a:cxn>
                <a:cxn ang="0">
                  <a:pos x="626" y="103"/>
                </a:cxn>
                <a:cxn ang="0">
                  <a:pos x="565" y="131"/>
                </a:cxn>
                <a:cxn ang="0">
                  <a:pos x="485" y="81"/>
                </a:cxn>
                <a:cxn ang="0">
                  <a:pos x="397" y="51"/>
                </a:cxn>
                <a:cxn ang="0">
                  <a:pos x="300" y="44"/>
                </a:cxn>
                <a:cxn ang="0">
                  <a:pos x="201" y="52"/>
                </a:cxn>
                <a:cxn ang="0">
                  <a:pos x="117" y="86"/>
                </a:cxn>
                <a:cxn ang="0">
                  <a:pos x="32" y="137"/>
                </a:cxn>
                <a:cxn ang="0">
                  <a:pos x="3" y="145"/>
                </a:cxn>
                <a:cxn ang="0">
                  <a:pos x="1" y="188"/>
                </a:cxn>
                <a:cxn ang="0">
                  <a:pos x="26" y="202"/>
                </a:cxn>
                <a:cxn ang="0">
                  <a:pos x="89" y="159"/>
                </a:cxn>
                <a:cxn ang="0">
                  <a:pos x="175" y="108"/>
                </a:cxn>
                <a:cxn ang="0">
                  <a:pos x="282" y="91"/>
                </a:cxn>
                <a:cxn ang="0">
                  <a:pos x="379" y="94"/>
                </a:cxn>
                <a:cxn ang="0">
                  <a:pos x="468" y="123"/>
                </a:cxn>
                <a:cxn ang="0">
                  <a:pos x="548" y="175"/>
                </a:cxn>
                <a:cxn ang="0">
                  <a:pos x="567" y="196"/>
                </a:cxn>
                <a:cxn ang="0">
                  <a:pos x="601" y="195"/>
                </a:cxn>
                <a:cxn ang="0">
                  <a:pos x="609" y="176"/>
                </a:cxn>
                <a:cxn ang="0">
                  <a:pos x="668" y="132"/>
                </a:cxn>
                <a:cxn ang="0">
                  <a:pos x="770" y="85"/>
                </a:cxn>
                <a:cxn ang="0">
                  <a:pos x="889" y="55"/>
                </a:cxn>
                <a:cxn ang="0">
                  <a:pos x="952" y="48"/>
                </a:cxn>
                <a:cxn ang="0">
                  <a:pos x="1076" y="48"/>
                </a:cxn>
                <a:cxn ang="0">
                  <a:pos x="1149" y="53"/>
                </a:cxn>
                <a:cxn ang="0">
                  <a:pos x="1237" y="100"/>
                </a:cxn>
                <a:cxn ang="0">
                  <a:pos x="1305" y="159"/>
                </a:cxn>
                <a:cxn ang="0">
                  <a:pos x="1352" y="195"/>
                </a:cxn>
                <a:cxn ang="0">
                  <a:pos x="1363" y="196"/>
                </a:cxn>
                <a:cxn ang="0">
                  <a:pos x="1367" y="195"/>
                </a:cxn>
                <a:cxn ang="0">
                  <a:pos x="1374" y="192"/>
                </a:cxn>
                <a:cxn ang="0">
                  <a:pos x="1378" y="189"/>
                </a:cxn>
                <a:cxn ang="0">
                  <a:pos x="1431" y="140"/>
                </a:cxn>
                <a:cxn ang="0">
                  <a:pos x="1492" y="106"/>
                </a:cxn>
                <a:cxn ang="0">
                  <a:pos x="1631" y="87"/>
                </a:cxn>
                <a:cxn ang="0">
                  <a:pos x="1722" y="91"/>
                </a:cxn>
                <a:cxn ang="0">
                  <a:pos x="1806" y="120"/>
                </a:cxn>
                <a:cxn ang="0">
                  <a:pos x="1903" y="180"/>
                </a:cxn>
                <a:cxn ang="0">
                  <a:pos x="1922" y="178"/>
                </a:cxn>
                <a:cxn ang="0">
                  <a:pos x="1928" y="145"/>
                </a:cxn>
              </a:cxnLst>
              <a:rect l="0" t="0" r="r" b="b"/>
              <a:pathLst>
                <a:path w="1932" h="202">
                  <a:moveTo>
                    <a:pt x="1921" y="138"/>
                  </a:moveTo>
                  <a:lnTo>
                    <a:pt x="1921" y="138"/>
                  </a:lnTo>
                  <a:lnTo>
                    <a:pt x="1888" y="115"/>
                  </a:lnTo>
                  <a:lnTo>
                    <a:pt x="1856" y="94"/>
                  </a:lnTo>
                  <a:lnTo>
                    <a:pt x="1837" y="85"/>
                  </a:lnTo>
                  <a:lnTo>
                    <a:pt x="1820" y="77"/>
                  </a:lnTo>
                  <a:lnTo>
                    <a:pt x="1803" y="69"/>
                  </a:lnTo>
                  <a:lnTo>
                    <a:pt x="1785" y="62"/>
                  </a:lnTo>
                  <a:lnTo>
                    <a:pt x="1768" y="57"/>
                  </a:lnTo>
                  <a:lnTo>
                    <a:pt x="1750" y="52"/>
                  </a:lnTo>
                  <a:lnTo>
                    <a:pt x="1730" y="48"/>
                  </a:lnTo>
                  <a:lnTo>
                    <a:pt x="1712" y="44"/>
                  </a:lnTo>
                  <a:lnTo>
                    <a:pt x="1692" y="43"/>
                  </a:lnTo>
                  <a:lnTo>
                    <a:pt x="1673" y="42"/>
                  </a:lnTo>
                  <a:lnTo>
                    <a:pt x="1652" y="40"/>
                  </a:lnTo>
                  <a:lnTo>
                    <a:pt x="1631" y="42"/>
                  </a:lnTo>
                  <a:lnTo>
                    <a:pt x="1631" y="42"/>
                  </a:lnTo>
                  <a:lnTo>
                    <a:pt x="1589" y="44"/>
                  </a:lnTo>
                  <a:lnTo>
                    <a:pt x="1546" y="49"/>
                  </a:lnTo>
                  <a:lnTo>
                    <a:pt x="1504" y="57"/>
                  </a:lnTo>
                  <a:lnTo>
                    <a:pt x="1483" y="61"/>
                  </a:lnTo>
                  <a:lnTo>
                    <a:pt x="1462" y="66"/>
                  </a:lnTo>
                  <a:lnTo>
                    <a:pt x="1462" y="66"/>
                  </a:lnTo>
                  <a:lnTo>
                    <a:pt x="1448" y="73"/>
                  </a:lnTo>
                  <a:lnTo>
                    <a:pt x="1433" y="81"/>
                  </a:lnTo>
                  <a:lnTo>
                    <a:pt x="1419" y="90"/>
                  </a:lnTo>
                  <a:lnTo>
                    <a:pt x="1404" y="100"/>
                  </a:lnTo>
                  <a:lnTo>
                    <a:pt x="1391" y="112"/>
                  </a:lnTo>
                  <a:lnTo>
                    <a:pt x="1378" y="124"/>
                  </a:lnTo>
                  <a:lnTo>
                    <a:pt x="1355" y="148"/>
                  </a:lnTo>
                  <a:lnTo>
                    <a:pt x="1355" y="148"/>
                  </a:lnTo>
                  <a:lnTo>
                    <a:pt x="1348" y="141"/>
                  </a:lnTo>
                  <a:lnTo>
                    <a:pt x="1339" y="133"/>
                  </a:lnTo>
                  <a:lnTo>
                    <a:pt x="1321" y="112"/>
                  </a:lnTo>
                  <a:lnTo>
                    <a:pt x="1304" y="93"/>
                  </a:lnTo>
                  <a:lnTo>
                    <a:pt x="1296" y="85"/>
                  </a:lnTo>
                  <a:lnTo>
                    <a:pt x="1289" y="79"/>
                  </a:lnTo>
                  <a:lnTo>
                    <a:pt x="1289" y="79"/>
                  </a:lnTo>
                  <a:lnTo>
                    <a:pt x="1238" y="47"/>
                  </a:lnTo>
                  <a:lnTo>
                    <a:pt x="1212" y="31"/>
                  </a:lnTo>
                  <a:lnTo>
                    <a:pt x="1186" y="18"/>
                  </a:lnTo>
                  <a:lnTo>
                    <a:pt x="1186" y="18"/>
                  </a:lnTo>
                  <a:lnTo>
                    <a:pt x="1172" y="13"/>
                  </a:lnTo>
                  <a:lnTo>
                    <a:pt x="1157" y="8"/>
                  </a:lnTo>
                  <a:lnTo>
                    <a:pt x="1142" y="5"/>
                  </a:lnTo>
                  <a:lnTo>
                    <a:pt x="1127" y="2"/>
                  </a:lnTo>
                  <a:lnTo>
                    <a:pt x="1094" y="0"/>
                  </a:lnTo>
                  <a:lnTo>
                    <a:pt x="1062" y="0"/>
                  </a:lnTo>
                  <a:lnTo>
                    <a:pt x="1029" y="1"/>
                  </a:lnTo>
                  <a:lnTo>
                    <a:pt x="996" y="2"/>
                  </a:lnTo>
                  <a:lnTo>
                    <a:pt x="965" y="5"/>
                  </a:lnTo>
                  <a:lnTo>
                    <a:pt x="935" y="5"/>
                  </a:lnTo>
                  <a:lnTo>
                    <a:pt x="935" y="5"/>
                  </a:lnTo>
                  <a:lnTo>
                    <a:pt x="922" y="6"/>
                  </a:lnTo>
                  <a:lnTo>
                    <a:pt x="909" y="8"/>
                  </a:lnTo>
                  <a:lnTo>
                    <a:pt x="883" y="11"/>
                  </a:lnTo>
                  <a:lnTo>
                    <a:pt x="858" y="18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03" y="32"/>
                  </a:lnTo>
                  <a:lnTo>
                    <a:pt x="773" y="38"/>
                  </a:lnTo>
                  <a:lnTo>
                    <a:pt x="757" y="40"/>
                  </a:lnTo>
                  <a:lnTo>
                    <a:pt x="743" y="44"/>
                  </a:lnTo>
                  <a:lnTo>
                    <a:pt x="728" y="49"/>
                  </a:lnTo>
                  <a:lnTo>
                    <a:pt x="714" y="56"/>
                  </a:lnTo>
                  <a:lnTo>
                    <a:pt x="714" y="56"/>
                  </a:lnTo>
                  <a:lnTo>
                    <a:pt x="681" y="72"/>
                  </a:lnTo>
                  <a:lnTo>
                    <a:pt x="663" y="81"/>
                  </a:lnTo>
                  <a:lnTo>
                    <a:pt x="644" y="91"/>
                  </a:lnTo>
                  <a:lnTo>
                    <a:pt x="626" y="103"/>
                  </a:lnTo>
                  <a:lnTo>
                    <a:pt x="609" y="115"/>
                  </a:lnTo>
                  <a:lnTo>
                    <a:pt x="593" y="129"/>
                  </a:lnTo>
                  <a:lnTo>
                    <a:pt x="579" y="144"/>
                  </a:lnTo>
                  <a:lnTo>
                    <a:pt x="579" y="144"/>
                  </a:lnTo>
                  <a:lnTo>
                    <a:pt x="565" y="131"/>
                  </a:lnTo>
                  <a:lnTo>
                    <a:pt x="549" y="119"/>
                  </a:lnTo>
                  <a:lnTo>
                    <a:pt x="533" y="108"/>
                  </a:lnTo>
                  <a:lnTo>
                    <a:pt x="518" y="98"/>
                  </a:lnTo>
                  <a:lnTo>
                    <a:pt x="502" y="89"/>
                  </a:lnTo>
                  <a:lnTo>
                    <a:pt x="485" y="81"/>
                  </a:lnTo>
                  <a:lnTo>
                    <a:pt x="468" y="73"/>
                  </a:lnTo>
                  <a:lnTo>
                    <a:pt x="451" y="66"/>
                  </a:lnTo>
                  <a:lnTo>
                    <a:pt x="433" y="60"/>
                  </a:lnTo>
                  <a:lnTo>
                    <a:pt x="416" y="55"/>
                  </a:lnTo>
                  <a:lnTo>
                    <a:pt x="397" y="51"/>
                  </a:lnTo>
                  <a:lnTo>
                    <a:pt x="379" y="48"/>
                  </a:lnTo>
                  <a:lnTo>
                    <a:pt x="359" y="45"/>
                  </a:lnTo>
                  <a:lnTo>
                    <a:pt x="341" y="44"/>
                  </a:lnTo>
                  <a:lnTo>
                    <a:pt x="321" y="44"/>
                  </a:lnTo>
                  <a:lnTo>
                    <a:pt x="300" y="44"/>
                  </a:lnTo>
                  <a:lnTo>
                    <a:pt x="300" y="44"/>
                  </a:lnTo>
                  <a:lnTo>
                    <a:pt x="262" y="45"/>
                  </a:lnTo>
                  <a:lnTo>
                    <a:pt x="242" y="47"/>
                  </a:lnTo>
                  <a:lnTo>
                    <a:pt x="222" y="49"/>
                  </a:lnTo>
                  <a:lnTo>
                    <a:pt x="201" y="52"/>
                  </a:lnTo>
                  <a:lnTo>
                    <a:pt x="181" y="56"/>
                  </a:lnTo>
                  <a:lnTo>
                    <a:pt x="162" y="62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17" y="86"/>
                  </a:lnTo>
                  <a:lnTo>
                    <a:pt x="90" y="103"/>
                  </a:lnTo>
                  <a:lnTo>
                    <a:pt x="64" y="121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2" y="137"/>
                  </a:lnTo>
                  <a:lnTo>
                    <a:pt x="26" y="136"/>
                  </a:lnTo>
                  <a:lnTo>
                    <a:pt x="19" y="136"/>
                  </a:lnTo>
                  <a:lnTo>
                    <a:pt x="14" y="137"/>
                  </a:lnTo>
                  <a:lnTo>
                    <a:pt x="7" y="140"/>
                  </a:lnTo>
                  <a:lnTo>
                    <a:pt x="3" y="145"/>
                  </a:lnTo>
                  <a:lnTo>
                    <a:pt x="1" y="150"/>
                  </a:lnTo>
                  <a:lnTo>
                    <a:pt x="0" y="158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1" y="188"/>
                  </a:lnTo>
                  <a:lnTo>
                    <a:pt x="3" y="193"/>
                  </a:lnTo>
                  <a:lnTo>
                    <a:pt x="7" y="199"/>
                  </a:lnTo>
                  <a:lnTo>
                    <a:pt x="14" y="201"/>
                  </a:lnTo>
                  <a:lnTo>
                    <a:pt x="19" y="202"/>
                  </a:lnTo>
                  <a:lnTo>
                    <a:pt x="26" y="202"/>
                  </a:lnTo>
                  <a:lnTo>
                    <a:pt x="32" y="200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64" y="178"/>
                  </a:lnTo>
                  <a:lnTo>
                    <a:pt x="89" y="159"/>
                  </a:lnTo>
                  <a:lnTo>
                    <a:pt x="113" y="141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58" y="116"/>
                  </a:lnTo>
                  <a:lnTo>
                    <a:pt x="175" y="108"/>
                  </a:lnTo>
                  <a:lnTo>
                    <a:pt x="192" y="104"/>
                  </a:lnTo>
                  <a:lnTo>
                    <a:pt x="209" y="100"/>
                  </a:lnTo>
                  <a:lnTo>
                    <a:pt x="245" y="95"/>
                  </a:lnTo>
                  <a:lnTo>
                    <a:pt x="282" y="91"/>
                  </a:lnTo>
                  <a:lnTo>
                    <a:pt x="282" y="91"/>
                  </a:lnTo>
                  <a:lnTo>
                    <a:pt x="303" y="90"/>
                  </a:lnTo>
                  <a:lnTo>
                    <a:pt x="323" y="89"/>
                  </a:lnTo>
                  <a:lnTo>
                    <a:pt x="341" y="90"/>
                  </a:lnTo>
                  <a:lnTo>
                    <a:pt x="361" y="91"/>
                  </a:lnTo>
                  <a:lnTo>
                    <a:pt x="379" y="94"/>
                  </a:lnTo>
                  <a:lnTo>
                    <a:pt x="397" y="98"/>
                  </a:lnTo>
                  <a:lnTo>
                    <a:pt x="416" y="102"/>
                  </a:lnTo>
                  <a:lnTo>
                    <a:pt x="434" y="108"/>
                  </a:lnTo>
                  <a:lnTo>
                    <a:pt x="451" y="115"/>
                  </a:lnTo>
                  <a:lnTo>
                    <a:pt x="468" y="123"/>
                  </a:lnTo>
                  <a:lnTo>
                    <a:pt x="485" y="131"/>
                  </a:lnTo>
                  <a:lnTo>
                    <a:pt x="501" y="141"/>
                  </a:lnTo>
                  <a:lnTo>
                    <a:pt x="516" y="151"/>
                  </a:lnTo>
                  <a:lnTo>
                    <a:pt x="532" y="163"/>
                  </a:lnTo>
                  <a:lnTo>
                    <a:pt x="548" y="175"/>
                  </a:lnTo>
                  <a:lnTo>
                    <a:pt x="562" y="189"/>
                  </a:lnTo>
                  <a:lnTo>
                    <a:pt x="562" y="189"/>
                  </a:lnTo>
                  <a:lnTo>
                    <a:pt x="563" y="191"/>
                  </a:lnTo>
                  <a:lnTo>
                    <a:pt x="563" y="191"/>
                  </a:lnTo>
                  <a:lnTo>
                    <a:pt x="567" y="196"/>
                  </a:lnTo>
                  <a:lnTo>
                    <a:pt x="574" y="200"/>
                  </a:lnTo>
                  <a:lnTo>
                    <a:pt x="580" y="202"/>
                  </a:lnTo>
                  <a:lnTo>
                    <a:pt x="587" y="201"/>
                  </a:lnTo>
                  <a:lnTo>
                    <a:pt x="595" y="200"/>
                  </a:lnTo>
                  <a:lnTo>
                    <a:pt x="601" y="195"/>
                  </a:lnTo>
                  <a:lnTo>
                    <a:pt x="607" y="189"/>
                  </a:lnTo>
                  <a:lnTo>
                    <a:pt x="608" y="185"/>
                  </a:lnTo>
                  <a:lnTo>
                    <a:pt x="608" y="180"/>
                  </a:lnTo>
                  <a:lnTo>
                    <a:pt x="608" y="180"/>
                  </a:lnTo>
                  <a:lnTo>
                    <a:pt x="609" y="176"/>
                  </a:lnTo>
                  <a:lnTo>
                    <a:pt x="612" y="172"/>
                  </a:lnTo>
                  <a:lnTo>
                    <a:pt x="620" y="165"/>
                  </a:lnTo>
                  <a:lnTo>
                    <a:pt x="630" y="157"/>
                  </a:lnTo>
                  <a:lnTo>
                    <a:pt x="642" y="148"/>
                  </a:lnTo>
                  <a:lnTo>
                    <a:pt x="668" y="132"/>
                  </a:lnTo>
                  <a:lnTo>
                    <a:pt x="688" y="121"/>
                  </a:lnTo>
                  <a:lnTo>
                    <a:pt x="688" y="121"/>
                  </a:lnTo>
                  <a:lnTo>
                    <a:pt x="715" y="107"/>
                  </a:lnTo>
                  <a:lnTo>
                    <a:pt x="741" y="94"/>
                  </a:lnTo>
                  <a:lnTo>
                    <a:pt x="770" y="85"/>
                  </a:lnTo>
                  <a:lnTo>
                    <a:pt x="799" y="77"/>
                  </a:lnTo>
                  <a:lnTo>
                    <a:pt x="799" y="77"/>
                  </a:lnTo>
                  <a:lnTo>
                    <a:pt x="845" y="68"/>
                  </a:lnTo>
                  <a:lnTo>
                    <a:pt x="867" y="61"/>
                  </a:lnTo>
                  <a:lnTo>
                    <a:pt x="889" y="55"/>
                  </a:lnTo>
                  <a:lnTo>
                    <a:pt x="889" y="55"/>
                  </a:lnTo>
                  <a:lnTo>
                    <a:pt x="903" y="51"/>
                  </a:lnTo>
                  <a:lnTo>
                    <a:pt x="919" y="49"/>
                  </a:lnTo>
                  <a:lnTo>
                    <a:pt x="935" y="48"/>
                  </a:lnTo>
                  <a:lnTo>
                    <a:pt x="952" y="48"/>
                  </a:lnTo>
                  <a:lnTo>
                    <a:pt x="985" y="49"/>
                  </a:lnTo>
                  <a:lnTo>
                    <a:pt x="1016" y="51"/>
                  </a:lnTo>
                  <a:lnTo>
                    <a:pt x="1016" y="51"/>
                  </a:lnTo>
                  <a:lnTo>
                    <a:pt x="1046" y="49"/>
                  </a:lnTo>
                  <a:lnTo>
                    <a:pt x="1076" y="48"/>
                  </a:lnTo>
                  <a:lnTo>
                    <a:pt x="1106" y="48"/>
                  </a:lnTo>
                  <a:lnTo>
                    <a:pt x="1121" y="48"/>
                  </a:lnTo>
                  <a:lnTo>
                    <a:pt x="1135" y="51"/>
                  </a:lnTo>
                  <a:lnTo>
                    <a:pt x="1135" y="51"/>
                  </a:lnTo>
                  <a:lnTo>
                    <a:pt x="1149" y="53"/>
                  </a:lnTo>
                  <a:lnTo>
                    <a:pt x="1162" y="57"/>
                  </a:lnTo>
                  <a:lnTo>
                    <a:pt x="1176" y="64"/>
                  </a:lnTo>
                  <a:lnTo>
                    <a:pt x="1189" y="70"/>
                  </a:lnTo>
                  <a:lnTo>
                    <a:pt x="1213" y="85"/>
                  </a:lnTo>
                  <a:lnTo>
                    <a:pt x="1237" y="100"/>
                  </a:lnTo>
                  <a:lnTo>
                    <a:pt x="1237" y="100"/>
                  </a:lnTo>
                  <a:lnTo>
                    <a:pt x="1250" y="108"/>
                  </a:lnTo>
                  <a:lnTo>
                    <a:pt x="1262" y="117"/>
                  </a:lnTo>
                  <a:lnTo>
                    <a:pt x="1284" y="137"/>
                  </a:lnTo>
                  <a:lnTo>
                    <a:pt x="1305" y="159"/>
                  </a:lnTo>
                  <a:lnTo>
                    <a:pt x="1327" y="180"/>
                  </a:lnTo>
                  <a:lnTo>
                    <a:pt x="1327" y="180"/>
                  </a:lnTo>
                  <a:lnTo>
                    <a:pt x="1335" y="188"/>
                  </a:lnTo>
                  <a:lnTo>
                    <a:pt x="1343" y="192"/>
                  </a:lnTo>
                  <a:lnTo>
                    <a:pt x="1352" y="195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7" y="195"/>
                  </a:lnTo>
                  <a:lnTo>
                    <a:pt x="1367" y="195"/>
                  </a:lnTo>
                  <a:lnTo>
                    <a:pt x="1368" y="195"/>
                  </a:lnTo>
                  <a:lnTo>
                    <a:pt x="1368" y="195"/>
                  </a:lnTo>
                  <a:lnTo>
                    <a:pt x="1370" y="195"/>
                  </a:lnTo>
                  <a:lnTo>
                    <a:pt x="1370" y="195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403" y="163"/>
                  </a:lnTo>
                  <a:lnTo>
                    <a:pt x="1416" y="151"/>
                  </a:lnTo>
                  <a:lnTo>
                    <a:pt x="1431" y="140"/>
                  </a:lnTo>
                  <a:lnTo>
                    <a:pt x="1445" y="129"/>
                  </a:lnTo>
                  <a:lnTo>
                    <a:pt x="1459" y="120"/>
                  </a:lnTo>
                  <a:lnTo>
                    <a:pt x="1475" y="112"/>
                  </a:lnTo>
                  <a:lnTo>
                    <a:pt x="1492" y="106"/>
                  </a:lnTo>
                  <a:lnTo>
                    <a:pt x="1492" y="106"/>
                  </a:lnTo>
                  <a:lnTo>
                    <a:pt x="1509" y="102"/>
                  </a:lnTo>
                  <a:lnTo>
                    <a:pt x="1526" y="98"/>
                  </a:lnTo>
                  <a:lnTo>
                    <a:pt x="1561" y="94"/>
                  </a:lnTo>
                  <a:lnTo>
                    <a:pt x="1631" y="87"/>
                  </a:lnTo>
                  <a:lnTo>
                    <a:pt x="1631" y="87"/>
                  </a:lnTo>
                  <a:lnTo>
                    <a:pt x="1650" y="86"/>
                  </a:lnTo>
                  <a:lnTo>
                    <a:pt x="1669" y="85"/>
                  </a:lnTo>
                  <a:lnTo>
                    <a:pt x="1687" y="86"/>
                  </a:lnTo>
                  <a:lnTo>
                    <a:pt x="1705" y="89"/>
                  </a:lnTo>
                  <a:lnTo>
                    <a:pt x="1722" y="91"/>
                  </a:lnTo>
                  <a:lnTo>
                    <a:pt x="1739" y="95"/>
                  </a:lnTo>
                  <a:lnTo>
                    <a:pt x="1758" y="100"/>
                  </a:lnTo>
                  <a:lnTo>
                    <a:pt x="1773" y="106"/>
                  </a:lnTo>
                  <a:lnTo>
                    <a:pt x="1790" y="112"/>
                  </a:lnTo>
                  <a:lnTo>
                    <a:pt x="1806" y="120"/>
                  </a:lnTo>
                  <a:lnTo>
                    <a:pt x="1839" y="137"/>
                  </a:lnTo>
                  <a:lnTo>
                    <a:pt x="1869" y="155"/>
                  </a:lnTo>
                  <a:lnTo>
                    <a:pt x="1899" y="178"/>
                  </a:lnTo>
                  <a:lnTo>
                    <a:pt x="1899" y="178"/>
                  </a:lnTo>
                  <a:lnTo>
                    <a:pt x="1903" y="180"/>
                  </a:lnTo>
                  <a:lnTo>
                    <a:pt x="1907" y="182"/>
                  </a:lnTo>
                  <a:lnTo>
                    <a:pt x="1912" y="182"/>
                  </a:lnTo>
                  <a:lnTo>
                    <a:pt x="1916" y="182"/>
                  </a:lnTo>
                  <a:lnTo>
                    <a:pt x="1919" y="180"/>
                  </a:lnTo>
                  <a:lnTo>
                    <a:pt x="1922" y="178"/>
                  </a:lnTo>
                  <a:lnTo>
                    <a:pt x="1928" y="171"/>
                  </a:lnTo>
                  <a:lnTo>
                    <a:pt x="1930" y="163"/>
                  </a:lnTo>
                  <a:lnTo>
                    <a:pt x="1932" y="154"/>
                  </a:lnTo>
                  <a:lnTo>
                    <a:pt x="1930" y="150"/>
                  </a:lnTo>
                  <a:lnTo>
                    <a:pt x="1928" y="145"/>
                  </a:lnTo>
                  <a:lnTo>
                    <a:pt x="1925" y="141"/>
                  </a:lnTo>
                  <a:lnTo>
                    <a:pt x="1921" y="138"/>
                  </a:lnTo>
                  <a:lnTo>
                    <a:pt x="1921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6" name="Freeform 590"/>
            <p:cNvSpPr>
              <a:spLocks/>
            </p:cNvSpPr>
            <p:nvPr/>
          </p:nvSpPr>
          <p:spPr bwMode="auto">
            <a:xfrm>
              <a:off x="3433763" y="1978025"/>
              <a:ext cx="61913" cy="88900"/>
            </a:xfrm>
            <a:custGeom>
              <a:avLst/>
              <a:gdLst/>
              <a:ahLst/>
              <a:cxnLst>
                <a:cxn ang="0">
                  <a:pos x="144" y="179"/>
                </a:cxn>
                <a:cxn ang="0">
                  <a:pos x="152" y="189"/>
                </a:cxn>
                <a:cxn ang="0">
                  <a:pos x="152" y="177"/>
                </a:cxn>
                <a:cxn ang="0">
                  <a:pos x="153" y="149"/>
                </a:cxn>
                <a:cxn ang="0">
                  <a:pos x="154" y="127"/>
                </a:cxn>
                <a:cxn ang="0">
                  <a:pos x="153" y="105"/>
                </a:cxn>
                <a:cxn ang="0">
                  <a:pos x="152" y="96"/>
                </a:cxn>
                <a:cxn ang="0">
                  <a:pos x="148" y="77"/>
                </a:cxn>
                <a:cxn ang="0">
                  <a:pos x="146" y="67"/>
                </a:cxn>
                <a:cxn ang="0">
                  <a:pos x="148" y="47"/>
                </a:cxn>
                <a:cxn ang="0">
                  <a:pos x="146" y="41"/>
                </a:cxn>
                <a:cxn ang="0">
                  <a:pos x="140" y="28"/>
                </a:cxn>
                <a:cxn ang="0">
                  <a:pos x="131" y="17"/>
                </a:cxn>
                <a:cxn ang="0">
                  <a:pos x="120" y="9"/>
                </a:cxn>
                <a:cxn ang="0">
                  <a:pos x="107" y="4"/>
                </a:cxn>
                <a:cxn ang="0">
                  <a:pos x="81" y="0"/>
                </a:cxn>
                <a:cxn ang="0">
                  <a:pos x="48" y="4"/>
                </a:cxn>
                <a:cxn ang="0">
                  <a:pos x="20" y="15"/>
                </a:cxn>
                <a:cxn ang="0">
                  <a:pos x="9" y="22"/>
                </a:cxn>
                <a:cxn ang="0">
                  <a:pos x="3" y="33"/>
                </a:cxn>
                <a:cxn ang="0">
                  <a:pos x="1" y="42"/>
                </a:cxn>
                <a:cxn ang="0">
                  <a:pos x="0" y="67"/>
                </a:cxn>
                <a:cxn ang="0">
                  <a:pos x="3" y="101"/>
                </a:cxn>
                <a:cxn ang="0">
                  <a:pos x="3" y="149"/>
                </a:cxn>
                <a:cxn ang="0">
                  <a:pos x="3" y="199"/>
                </a:cxn>
                <a:cxn ang="0">
                  <a:pos x="4" y="209"/>
                </a:cxn>
                <a:cxn ang="0">
                  <a:pos x="9" y="216"/>
                </a:cxn>
                <a:cxn ang="0">
                  <a:pos x="17" y="220"/>
                </a:cxn>
                <a:cxn ang="0">
                  <a:pos x="34" y="220"/>
                </a:cxn>
                <a:cxn ang="0">
                  <a:pos x="41" y="216"/>
                </a:cxn>
                <a:cxn ang="0">
                  <a:pos x="46" y="209"/>
                </a:cxn>
                <a:cxn ang="0">
                  <a:pos x="48" y="199"/>
                </a:cxn>
                <a:cxn ang="0">
                  <a:pos x="48" y="138"/>
                </a:cxn>
                <a:cxn ang="0">
                  <a:pos x="46" y="75"/>
                </a:cxn>
                <a:cxn ang="0">
                  <a:pos x="46" y="63"/>
                </a:cxn>
                <a:cxn ang="0">
                  <a:pos x="43" y="55"/>
                </a:cxn>
                <a:cxn ang="0">
                  <a:pos x="42" y="56"/>
                </a:cxn>
                <a:cxn ang="0">
                  <a:pos x="55" y="51"/>
                </a:cxn>
                <a:cxn ang="0">
                  <a:pos x="69" y="49"/>
                </a:cxn>
                <a:cxn ang="0">
                  <a:pos x="94" y="49"/>
                </a:cxn>
                <a:cxn ang="0">
                  <a:pos x="98" y="50"/>
                </a:cxn>
                <a:cxn ang="0">
                  <a:pos x="102" y="56"/>
                </a:cxn>
                <a:cxn ang="0">
                  <a:pos x="102" y="70"/>
                </a:cxn>
                <a:cxn ang="0">
                  <a:pos x="102" y="77"/>
                </a:cxn>
                <a:cxn ang="0">
                  <a:pos x="106" y="100"/>
                </a:cxn>
                <a:cxn ang="0">
                  <a:pos x="109" y="121"/>
                </a:cxn>
                <a:cxn ang="0">
                  <a:pos x="106" y="157"/>
                </a:cxn>
                <a:cxn ang="0">
                  <a:pos x="105" y="173"/>
                </a:cxn>
                <a:cxn ang="0">
                  <a:pos x="107" y="199"/>
                </a:cxn>
                <a:cxn ang="0">
                  <a:pos x="114" y="213"/>
                </a:cxn>
                <a:cxn ang="0">
                  <a:pos x="120" y="219"/>
                </a:cxn>
                <a:cxn ang="0">
                  <a:pos x="129" y="223"/>
                </a:cxn>
                <a:cxn ang="0">
                  <a:pos x="137" y="221"/>
                </a:cxn>
                <a:cxn ang="0">
                  <a:pos x="145" y="217"/>
                </a:cxn>
                <a:cxn ang="0">
                  <a:pos x="153" y="203"/>
                </a:cxn>
                <a:cxn ang="0">
                  <a:pos x="154" y="195"/>
                </a:cxn>
                <a:cxn ang="0">
                  <a:pos x="150" y="186"/>
                </a:cxn>
                <a:cxn ang="0">
                  <a:pos x="144" y="179"/>
                </a:cxn>
              </a:cxnLst>
              <a:rect l="0" t="0" r="r" b="b"/>
              <a:pathLst>
                <a:path w="154" h="223">
                  <a:moveTo>
                    <a:pt x="144" y="179"/>
                  </a:moveTo>
                  <a:lnTo>
                    <a:pt x="144" y="179"/>
                  </a:lnTo>
                  <a:lnTo>
                    <a:pt x="150" y="185"/>
                  </a:lnTo>
                  <a:lnTo>
                    <a:pt x="152" y="189"/>
                  </a:lnTo>
                  <a:lnTo>
                    <a:pt x="152" y="186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27"/>
                  </a:lnTo>
                  <a:lnTo>
                    <a:pt x="154" y="117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2" y="96"/>
                  </a:lnTo>
                  <a:lnTo>
                    <a:pt x="149" y="87"/>
                  </a:lnTo>
                  <a:lnTo>
                    <a:pt x="148" y="7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8" y="54"/>
                  </a:lnTo>
                  <a:lnTo>
                    <a:pt x="148" y="47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4" y="34"/>
                  </a:lnTo>
                  <a:lnTo>
                    <a:pt x="140" y="28"/>
                  </a:lnTo>
                  <a:lnTo>
                    <a:pt x="136" y="22"/>
                  </a:lnTo>
                  <a:lnTo>
                    <a:pt x="131" y="17"/>
                  </a:lnTo>
                  <a:lnTo>
                    <a:pt x="126" y="13"/>
                  </a:lnTo>
                  <a:lnTo>
                    <a:pt x="120" y="9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95" y="2"/>
                  </a:lnTo>
                  <a:lnTo>
                    <a:pt x="81" y="0"/>
                  </a:lnTo>
                  <a:lnTo>
                    <a:pt x="65" y="2"/>
                  </a:lnTo>
                  <a:lnTo>
                    <a:pt x="48" y="4"/>
                  </a:lnTo>
                  <a:lnTo>
                    <a:pt x="34" y="8"/>
                  </a:lnTo>
                  <a:lnTo>
                    <a:pt x="20" y="15"/>
                  </a:lnTo>
                  <a:lnTo>
                    <a:pt x="14" y="19"/>
                  </a:lnTo>
                  <a:lnTo>
                    <a:pt x="9" y="22"/>
                  </a:lnTo>
                  <a:lnTo>
                    <a:pt x="5" y="28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1" y="42"/>
                  </a:lnTo>
                  <a:lnTo>
                    <a:pt x="0" y="50"/>
                  </a:lnTo>
                  <a:lnTo>
                    <a:pt x="0" y="67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24"/>
                  </a:lnTo>
                  <a:lnTo>
                    <a:pt x="3" y="149"/>
                  </a:lnTo>
                  <a:lnTo>
                    <a:pt x="3" y="199"/>
                  </a:lnTo>
                  <a:lnTo>
                    <a:pt x="3" y="199"/>
                  </a:lnTo>
                  <a:lnTo>
                    <a:pt x="3" y="204"/>
                  </a:lnTo>
                  <a:lnTo>
                    <a:pt x="4" y="209"/>
                  </a:lnTo>
                  <a:lnTo>
                    <a:pt x="7" y="213"/>
                  </a:lnTo>
                  <a:lnTo>
                    <a:pt x="9" y="216"/>
                  </a:lnTo>
                  <a:lnTo>
                    <a:pt x="13" y="219"/>
                  </a:lnTo>
                  <a:lnTo>
                    <a:pt x="17" y="220"/>
                  </a:lnTo>
                  <a:lnTo>
                    <a:pt x="25" y="221"/>
                  </a:lnTo>
                  <a:lnTo>
                    <a:pt x="34" y="220"/>
                  </a:lnTo>
                  <a:lnTo>
                    <a:pt x="38" y="219"/>
                  </a:lnTo>
                  <a:lnTo>
                    <a:pt x="41" y="216"/>
                  </a:lnTo>
                  <a:lnTo>
                    <a:pt x="44" y="213"/>
                  </a:lnTo>
                  <a:lnTo>
                    <a:pt x="46" y="209"/>
                  </a:lnTo>
                  <a:lnTo>
                    <a:pt x="47" y="204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8" y="138"/>
                  </a:lnTo>
                  <a:lnTo>
                    <a:pt x="48" y="106"/>
                  </a:lnTo>
                  <a:lnTo>
                    <a:pt x="46" y="75"/>
                  </a:lnTo>
                  <a:lnTo>
                    <a:pt x="46" y="75"/>
                  </a:lnTo>
                  <a:lnTo>
                    <a:pt x="46" y="63"/>
                  </a:lnTo>
                  <a:lnTo>
                    <a:pt x="44" y="56"/>
                  </a:lnTo>
                  <a:lnTo>
                    <a:pt x="43" y="55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7" y="53"/>
                  </a:lnTo>
                  <a:lnTo>
                    <a:pt x="55" y="51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81" y="47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8" y="50"/>
                  </a:lnTo>
                  <a:lnTo>
                    <a:pt x="101" y="53"/>
                  </a:lnTo>
                  <a:lnTo>
                    <a:pt x="102" y="56"/>
                  </a:lnTo>
                  <a:lnTo>
                    <a:pt x="102" y="60"/>
                  </a:lnTo>
                  <a:lnTo>
                    <a:pt x="102" y="70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103" y="89"/>
                  </a:lnTo>
                  <a:lnTo>
                    <a:pt x="106" y="100"/>
                  </a:lnTo>
                  <a:lnTo>
                    <a:pt x="109" y="11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6" y="157"/>
                  </a:lnTo>
                  <a:lnTo>
                    <a:pt x="106" y="157"/>
                  </a:lnTo>
                  <a:lnTo>
                    <a:pt x="105" y="173"/>
                  </a:lnTo>
                  <a:lnTo>
                    <a:pt x="106" y="191"/>
                  </a:lnTo>
                  <a:lnTo>
                    <a:pt x="107" y="199"/>
                  </a:lnTo>
                  <a:lnTo>
                    <a:pt x="110" y="207"/>
                  </a:lnTo>
                  <a:lnTo>
                    <a:pt x="114" y="213"/>
                  </a:lnTo>
                  <a:lnTo>
                    <a:pt x="120" y="219"/>
                  </a:lnTo>
                  <a:lnTo>
                    <a:pt x="120" y="219"/>
                  </a:lnTo>
                  <a:lnTo>
                    <a:pt x="126" y="221"/>
                  </a:lnTo>
                  <a:lnTo>
                    <a:pt x="129" y="223"/>
                  </a:lnTo>
                  <a:lnTo>
                    <a:pt x="133" y="223"/>
                  </a:lnTo>
                  <a:lnTo>
                    <a:pt x="137" y="221"/>
                  </a:lnTo>
                  <a:lnTo>
                    <a:pt x="141" y="220"/>
                  </a:lnTo>
                  <a:lnTo>
                    <a:pt x="145" y="217"/>
                  </a:lnTo>
                  <a:lnTo>
                    <a:pt x="150" y="211"/>
                  </a:lnTo>
                  <a:lnTo>
                    <a:pt x="153" y="203"/>
                  </a:lnTo>
                  <a:lnTo>
                    <a:pt x="154" y="199"/>
                  </a:lnTo>
                  <a:lnTo>
                    <a:pt x="154" y="195"/>
                  </a:lnTo>
                  <a:lnTo>
                    <a:pt x="153" y="191"/>
                  </a:lnTo>
                  <a:lnTo>
                    <a:pt x="150" y="186"/>
                  </a:lnTo>
                  <a:lnTo>
                    <a:pt x="148" y="183"/>
                  </a:lnTo>
                  <a:lnTo>
                    <a:pt x="144" y="179"/>
                  </a:lnTo>
                  <a:lnTo>
                    <a:pt x="144" y="1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7" name="Freeform 591"/>
            <p:cNvSpPr>
              <a:spLocks/>
            </p:cNvSpPr>
            <p:nvPr/>
          </p:nvSpPr>
          <p:spPr bwMode="auto">
            <a:xfrm>
              <a:off x="3444876" y="2281238"/>
              <a:ext cx="20638" cy="241300"/>
            </a:xfrm>
            <a:custGeom>
              <a:avLst/>
              <a:gdLst/>
              <a:ahLst/>
              <a:cxnLst>
                <a:cxn ang="0">
                  <a:pos x="52" y="578"/>
                </a:cxn>
                <a:cxn ang="0">
                  <a:pos x="52" y="578"/>
                </a:cxn>
                <a:cxn ang="0">
                  <a:pos x="50" y="549"/>
                </a:cxn>
                <a:cxn ang="0">
                  <a:pos x="47" y="519"/>
                </a:cxn>
                <a:cxn ang="0">
                  <a:pos x="46" y="489"/>
                </a:cxn>
                <a:cxn ang="0">
                  <a:pos x="46" y="459"/>
                </a:cxn>
                <a:cxn ang="0">
                  <a:pos x="46" y="400"/>
                </a:cxn>
                <a:cxn ang="0">
                  <a:pos x="46" y="340"/>
                </a:cxn>
                <a:cxn ang="0">
                  <a:pos x="46" y="21"/>
                </a:cxn>
                <a:cxn ang="0">
                  <a:pos x="46" y="21"/>
                </a:cxn>
                <a:cxn ang="0">
                  <a:pos x="46" y="16"/>
                </a:cxn>
                <a:cxn ang="0">
                  <a:pos x="44" y="12"/>
                </a:cxn>
                <a:cxn ang="0">
                  <a:pos x="42" y="8"/>
                </a:cxn>
                <a:cxn ang="0">
                  <a:pos x="39" y="5"/>
                </a:cxn>
                <a:cxn ang="0">
                  <a:pos x="35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4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12"/>
                </a:cxn>
                <a:cxn ang="0">
                  <a:pos x="1" y="16"/>
                </a:cxn>
                <a:cxn ang="0">
                  <a:pos x="0" y="21"/>
                </a:cxn>
                <a:cxn ang="0">
                  <a:pos x="0" y="340"/>
                </a:cxn>
                <a:cxn ang="0">
                  <a:pos x="0" y="340"/>
                </a:cxn>
                <a:cxn ang="0">
                  <a:pos x="0" y="403"/>
                </a:cxn>
                <a:cxn ang="0">
                  <a:pos x="0" y="466"/>
                </a:cxn>
                <a:cxn ang="0">
                  <a:pos x="1" y="497"/>
                </a:cxn>
                <a:cxn ang="0">
                  <a:pos x="2" y="528"/>
                </a:cxn>
                <a:cxn ang="0">
                  <a:pos x="5" y="560"/>
                </a:cxn>
                <a:cxn ang="0">
                  <a:pos x="9" y="591"/>
                </a:cxn>
                <a:cxn ang="0">
                  <a:pos x="9" y="591"/>
                </a:cxn>
                <a:cxn ang="0">
                  <a:pos x="10" y="595"/>
                </a:cxn>
                <a:cxn ang="0">
                  <a:pos x="12" y="600"/>
                </a:cxn>
                <a:cxn ang="0">
                  <a:pos x="14" y="603"/>
                </a:cxn>
                <a:cxn ang="0">
                  <a:pos x="18" y="605"/>
                </a:cxn>
                <a:cxn ang="0">
                  <a:pos x="22" y="607"/>
                </a:cxn>
                <a:cxn ang="0">
                  <a:pos x="26" y="607"/>
                </a:cxn>
                <a:cxn ang="0">
                  <a:pos x="34" y="607"/>
                </a:cxn>
                <a:cxn ang="0">
                  <a:pos x="42" y="603"/>
                </a:cxn>
                <a:cxn ang="0">
                  <a:pos x="48" y="596"/>
                </a:cxn>
                <a:cxn ang="0">
                  <a:pos x="51" y="592"/>
                </a:cxn>
                <a:cxn ang="0">
                  <a:pos x="52" y="588"/>
                </a:cxn>
                <a:cxn ang="0">
                  <a:pos x="53" y="583"/>
                </a:cxn>
                <a:cxn ang="0">
                  <a:pos x="52" y="578"/>
                </a:cxn>
                <a:cxn ang="0">
                  <a:pos x="52" y="578"/>
                </a:cxn>
              </a:cxnLst>
              <a:rect l="0" t="0" r="r" b="b"/>
              <a:pathLst>
                <a:path w="53" h="607">
                  <a:moveTo>
                    <a:pt x="52" y="578"/>
                  </a:moveTo>
                  <a:lnTo>
                    <a:pt x="52" y="578"/>
                  </a:lnTo>
                  <a:lnTo>
                    <a:pt x="50" y="549"/>
                  </a:lnTo>
                  <a:lnTo>
                    <a:pt x="47" y="519"/>
                  </a:lnTo>
                  <a:lnTo>
                    <a:pt x="46" y="489"/>
                  </a:lnTo>
                  <a:lnTo>
                    <a:pt x="46" y="459"/>
                  </a:lnTo>
                  <a:lnTo>
                    <a:pt x="46" y="400"/>
                  </a:lnTo>
                  <a:lnTo>
                    <a:pt x="46" y="340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16"/>
                  </a:lnTo>
                  <a:lnTo>
                    <a:pt x="44" y="12"/>
                  </a:lnTo>
                  <a:lnTo>
                    <a:pt x="42" y="8"/>
                  </a:lnTo>
                  <a:lnTo>
                    <a:pt x="39" y="5"/>
                  </a:lnTo>
                  <a:lnTo>
                    <a:pt x="35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6"/>
                  </a:lnTo>
                  <a:lnTo>
                    <a:pt x="0" y="21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403"/>
                  </a:lnTo>
                  <a:lnTo>
                    <a:pt x="0" y="466"/>
                  </a:lnTo>
                  <a:lnTo>
                    <a:pt x="1" y="497"/>
                  </a:lnTo>
                  <a:lnTo>
                    <a:pt x="2" y="528"/>
                  </a:lnTo>
                  <a:lnTo>
                    <a:pt x="5" y="560"/>
                  </a:lnTo>
                  <a:lnTo>
                    <a:pt x="9" y="591"/>
                  </a:lnTo>
                  <a:lnTo>
                    <a:pt x="9" y="591"/>
                  </a:lnTo>
                  <a:lnTo>
                    <a:pt x="10" y="595"/>
                  </a:lnTo>
                  <a:lnTo>
                    <a:pt x="12" y="600"/>
                  </a:lnTo>
                  <a:lnTo>
                    <a:pt x="14" y="603"/>
                  </a:lnTo>
                  <a:lnTo>
                    <a:pt x="18" y="605"/>
                  </a:lnTo>
                  <a:lnTo>
                    <a:pt x="22" y="607"/>
                  </a:lnTo>
                  <a:lnTo>
                    <a:pt x="26" y="607"/>
                  </a:lnTo>
                  <a:lnTo>
                    <a:pt x="34" y="607"/>
                  </a:lnTo>
                  <a:lnTo>
                    <a:pt x="42" y="603"/>
                  </a:lnTo>
                  <a:lnTo>
                    <a:pt x="48" y="596"/>
                  </a:lnTo>
                  <a:lnTo>
                    <a:pt x="51" y="592"/>
                  </a:lnTo>
                  <a:lnTo>
                    <a:pt x="52" y="588"/>
                  </a:lnTo>
                  <a:lnTo>
                    <a:pt x="53" y="583"/>
                  </a:lnTo>
                  <a:lnTo>
                    <a:pt x="52" y="578"/>
                  </a:lnTo>
                  <a:lnTo>
                    <a:pt x="52" y="5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8" name="Freeform 592"/>
            <p:cNvSpPr>
              <a:spLocks/>
            </p:cNvSpPr>
            <p:nvPr/>
          </p:nvSpPr>
          <p:spPr bwMode="auto">
            <a:xfrm>
              <a:off x="3487738" y="2274888"/>
              <a:ext cx="20638" cy="250825"/>
            </a:xfrm>
            <a:custGeom>
              <a:avLst/>
              <a:gdLst/>
              <a:ahLst/>
              <a:cxnLst>
                <a:cxn ang="0">
                  <a:pos x="48" y="351"/>
                </a:cxn>
                <a:cxn ang="0">
                  <a:pos x="48" y="351"/>
                </a:cxn>
                <a:cxn ang="0">
                  <a:pos x="49" y="309"/>
                </a:cxn>
                <a:cxn ang="0">
                  <a:pos x="51" y="268"/>
                </a:cxn>
                <a:cxn ang="0">
                  <a:pos x="51" y="186"/>
                </a:cxn>
                <a:cxn ang="0">
                  <a:pos x="51" y="22"/>
                </a:cxn>
                <a:cxn ang="0">
                  <a:pos x="51" y="22"/>
                </a:cxn>
                <a:cxn ang="0">
                  <a:pos x="49" y="17"/>
                </a:cxn>
                <a:cxn ang="0">
                  <a:pos x="48" y="12"/>
                </a:cxn>
                <a:cxn ang="0">
                  <a:pos x="45" y="8"/>
                </a:cxn>
                <a:cxn ang="0">
                  <a:pos x="43" y="5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7" y="0"/>
                </a:cxn>
                <a:cxn ang="0">
                  <a:pos x="19" y="2"/>
                </a:cxn>
                <a:cxn ang="0">
                  <a:pos x="15" y="3"/>
                </a:cxn>
                <a:cxn ang="0">
                  <a:pos x="11" y="5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5" y="17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5" y="186"/>
                </a:cxn>
                <a:cxn ang="0">
                  <a:pos x="5" y="268"/>
                </a:cxn>
                <a:cxn ang="0">
                  <a:pos x="4" y="309"/>
                </a:cxn>
                <a:cxn ang="0">
                  <a:pos x="2" y="351"/>
                </a:cxn>
                <a:cxn ang="0">
                  <a:pos x="2" y="351"/>
                </a:cxn>
                <a:cxn ang="0">
                  <a:pos x="1" y="383"/>
                </a:cxn>
                <a:cxn ang="0">
                  <a:pos x="0" y="415"/>
                </a:cxn>
                <a:cxn ang="0">
                  <a:pos x="1" y="479"/>
                </a:cxn>
                <a:cxn ang="0">
                  <a:pos x="4" y="543"/>
                </a:cxn>
                <a:cxn ang="0">
                  <a:pos x="5" y="608"/>
                </a:cxn>
                <a:cxn ang="0">
                  <a:pos x="5" y="608"/>
                </a:cxn>
                <a:cxn ang="0">
                  <a:pos x="5" y="614"/>
                </a:cxn>
                <a:cxn ang="0">
                  <a:pos x="6" y="618"/>
                </a:cxn>
                <a:cxn ang="0">
                  <a:pos x="9" y="621"/>
                </a:cxn>
                <a:cxn ang="0">
                  <a:pos x="11" y="625"/>
                </a:cxn>
                <a:cxn ang="0">
                  <a:pos x="15" y="627"/>
                </a:cxn>
                <a:cxn ang="0">
                  <a:pos x="19" y="629"/>
                </a:cxn>
                <a:cxn ang="0">
                  <a:pos x="27" y="631"/>
                </a:cxn>
                <a:cxn ang="0">
                  <a:pos x="35" y="629"/>
                </a:cxn>
                <a:cxn ang="0">
                  <a:pos x="39" y="627"/>
                </a:cxn>
                <a:cxn ang="0">
                  <a:pos x="43" y="625"/>
                </a:cxn>
                <a:cxn ang="0">
                  <a:pos x="45" y="621"/>
                </a:cxn>
                <a:cxn ang="0">
                  <a:pos x="48" y="618"/>
                </a:cxn>
                <a:cxn ang="0">
                  <a:pos x="49" y="614"/>
                </a:cxn>
                <a:cxn ang="0">
                  <a:pos x="51" y="608"/>
                </a:cxn>
                <a:cxn ang="0">
                  <a:pos x="51" y="601"/>
                </a:cxn>
                <a:cxn ang="0">
                  <a:pos x="51" y="601"/>
                </a:cxn>
                <a:cxn ang="0">
                  <a:pos x="49" y="599"/>
                </a:cxn>
                <a:cxn ang="0">
                  <a:pos x="49" y="599"/>
                </a:cxn>
                <a:cxn ang="0">
                  <a:pos x="48" y="538"/>
                </a:cxn>
                <a:cxn ang="0">
                  <a:pos x="47" y="475"/>
                </a:cxn>
                <a:cxn ang="0">
                  <a:pos x="45" y="414"/>
                </a:cxn>
                <a:cxn ang="0">
                  <a:pos x="45" y="382"/>
                </a:cxn>
                <a:cxn ang="0">
                  <a:pos x="48" y="351"/>
                </a:cxn>
                <a:cxn ang="0">
                  <a:pos x="48" y="351"/>
                </a:cxn>
              </a:cxnLst>
              <a:rect l="0" t="0" r="r" b="b"/>
              <a:pathLst>
                <a:path w="51" h="631">
                  <a:moveTo>
                    <a:pt x="48" y="351"/>
                  </a:moveTo>
                  <a:lnTo>
                    <a:pt x="48" y="351"/>
                  </a:lnTo>
                  <a:lnTo>
                    <a:pt x="49" y="309"/>
                  </a:lnTo>
                  <a:lnTo>
                    <a:pt x="51" y="268"/>
                  </a:lnTo>
                  <a:lnTo>
                    <a:pt x="51" y="18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49" y="17"/>
                  </a:lnTo>
                  <a:lnTo>
                    <a:pt x="48" y="12"/>
                  </a:lnTo>
                  <a:lnTo>
                    <a:pt x="45" y="8"/>
                  </a:lnTo>
                  <a:lnTo>
                    <a:pt x="43" y="5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7" y="0"/>
                  </a:lnTo>
                  <a:lnTo>
                    <a:pt x="19" y="2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9" y="8"/>
                  </a:lnTo>
                  <a:lnTo>
                    <a:pt x="6" y="12"/>
                  </a:lnTo>
                  <a:lnTo>
                    <a:pt x="5" y="17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186"/>
                  </a:lnTo>
                  <a:lnTo>
                    <a:pt x="5" y="268"/>
                  </a:lnTo>
                  <a:lnTo>
                    <a:pt x="4" y="309"/>
                  </a:lnTo>
                  <a:lnTo>
                    <a:pt x="2" y="351"/>
                  </a:lnTo>
                  <a:lnTo>
                    <a:pt x="2" y="351"/>
                  </a:lnTo>
                  <a:lnTo>
                    <a:pt x="1" y="383"/>
                  </a:lnTo>
                  <a:lnTo>
                    <a:pt x="0" y="415"/>
                  </a:lnTo>
                  <a:lnTo>
                    <a:pt x="1" y="479"/>
                  </a:lnTo>
                  <a:lnTo>
                    <a:pt x="4" y="543"/>
                  </a:lnTo>
                  <a:lnTo>
                    <a:pt x="5" y="608"/>
                  </a:lnTo>
                  <a:lnTo>
                    <a:pt x="5" y="608"/>
                  </a:lnTo>
                  <a:lnTo>
                    <a:pt x="5" y="614"/>
                  </a:lnTo>
                  <a:lnTo>
                    <a:pt x="6" y="618"/>
                  </a:lnTo>
                  <a:lnTo>
                    <a:pt x="9" y="621"/>
                  </a:lnTo>
                  <a:lnTo>
                    <a:pt x="11" y="625"/>
                  </a:lnTo>
                  <a:lnTo>
                    <a:pt x="15" y="627"/>
                  </a:lnTo>
                  <a:lnTo>
                    <a:pt x="19" y="629"/>
                  </a:lnTo>
                  <a:lnTo>
                    <a:pt x="27" y="631"/>
                  </a:lnTo>
                  <a:lnTo>
                    <a:pt x="35" y="629"/>
                  </a:lnTo>
                  <a:lnTo>
                    <a:pt x="39" y="627"/>
                  </a:lnTo>
                  <a:lnTo>
                    <a:pt x="43" y="625"/>
                  </a:lnTo>
                  <a:lnTo>
                    <a:pt x="45" y="621"/>
                  </a:lnTo>
                  <a:lnTo>
                    <a:pt x="48" y="618"/>
                  </a:lnTo>
                  <a:lnTo>
                    <a:pt x="49" y="614"/>
                  </a:lnTo>
                  <a:lnTo>
                    <a:pt x="51" y="608"/>
                  </a:lnTo>
                  <a:lnTo>
                    <a:pt x="51" y="601"/>
                  </a:lnTo>
                  <a:lnTo>
                    <a:pt x="51" y="601"/>
                  </a:lnTo>
                  <a:lnTo>
                    <a:pt x="49" y="599"/>
                  </a:lnTo>
                  <a:lnTo>
                    <a:pt x="49" y="599"/>
                  </a:lnTo>
                  <a:lnTo>
                    <a:pt x="48" y="538"/>
                  </a:lnTo>
                  <a:lnTo>
                    <a:pt x="47" y="475"/>
                  </a:lnTo>
                  <a:lnTo>
                    <a:pt x="45" y="414"/>
                  </a:lnTo>
                  <a:lnTo>
                    <a:pt x="45" y="382"/>
                  </a:lnTo>
                  <a:lnTo>
                    <a:pt x="48" y="351"/>
                  </a:lnTo>
                  <a:lnTo>
                    <a:pt x="48" y="3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9" name="Freeform 593"/>
            <p:cNvSpPr>
              <a:spLocks noEditPoints="1"/>
            </p:cNvSpPr>
            <p:nvPr/>
          </p:nvSpPr>
          <p:spPr bwMode="auto">
            <a:xfrm>
              <a:off x="3290888" y="2516188"/>
              <a:ext cx="247650" cy="220663"/>
            </a:xfrm>
            <a:custGeom>
              <a:avLst/>
              <a:gdLst/>
              <a:ahLst/>
              <a:cxnLst>
                <a:cxn ang="0">
                  <a:pos x="620" y="66"/>
                </a:cxn>
                <a:cxn ang="0">
                  <a:pos x="597" y="23"/>
                </a:cxn>
                <a:cxn ang="0">
                  <a:pos x="577" y="10"/>
                </a:cxn>
                <a:cxn ang="0">
                  <a:pos x="370" y="0"/>
                </a:cxn>
                <a:cxn ang="0">
                  <a:pos x="349" y="19"/>
                </a:cxn>
                <a:cxn ang="0">
                  <a:pos x="348" y="76"/>
                </a:cxn>
                <a:cxn ang="0">
                  <a:pos x="358" y="160"/>
                </a:cxn>
                <a:cxn ang="0">
                  <a:pos x="348" y="246"/>
                </a:cxn>
                <a:cxn ang="0">
                  <a:pos x="315" y="268"/>
                </a:cxn>
                <a:cxn ang="0">
                  <a:pos x="278" y="259"/>
                </a:cxn>
                <a:cxn ang="0">
                  <a:pos x="261" y="212"/>
                </a:cxn>
                <a:cxn ang="0">
                  <a:pos x="253" y="153"/>
                </a:cxn>
                <a:cxn ang="0">
                  <a:pos x="229" y="108"/>
                </a:cxn>
                <a:cxn ang="0">
                  <a:pos x="154" y="63"/>
                </a:cxn>
                <a:cxn ang="0">
                  <a:pos x="90" y="62"/>
                </a:cxn>
                <a:cxn ang="0">
                  <a:pos x="34" y="91"/>
                </a:cxn>
                <a:cxn ang="0">
                  <a:pos x="4" y="147"/>
                </a:cxn>
                <a:cxn ang="0">
                  <a:pos x="7" y="275"/>
                </a:cxn>
                <a:cxn ang="0">
                  <a:pos x="18" y="353"/>
                </a:cxn>
                <a:cxn ang="0">
                  <a:pos x="65" y="448"/>
                </a:cxn>
                <a:cxn ang="0">
                  <a:pos x="117" y="496"/>
                </a:cxn>
                <a:cxn ang="0">
                  <a:pos x="195" y="533"/>
                </a:cxn>
                <a:cxn ang="0">
                  <a:pos x="350" y="555"/>
                </a:cxn>
                <a:cxn ang="0">
                  <a:pos x="435" y="543"/>
                </a:cxn>
                <a:cxn ang="0">
                  <a:pos x="524" y="492"/>
                </a:cxn>
                <a:cxn ang="0">
                  <a:pos x="605" y="401"/>
                </a:cxn>
                <a:cxn ang="0">
                  <a:pos x="618" y="283"/>
                </a:cxn>
                <a:cxn ang="0">
                  <a:pos x="617" y="151"/>
                </a:cxn>
                <a:cxn ang="0">
                  <a:pos x="566" y="373"/>
                </a:cxn>
                <a:cxn ang="0">
                  <a:pos x="512" y="441"/>
                </a:cxn>
                <a:cxn ang="0">
                  <a:pos x="433" y="495"/>
                </a:cxn>
                <a:cxn ang="0">
                  <a:pos x="382" y="504"/>
                </a:cxn>
                <a:cxn ang="0">
                  <a:pos x="331" y="508"/>
                </a:cxn>
                <a:cxn ang="0">
                  <a:pos x="240" y="499"/>
                </a:cxn>
                <a:cxn ang="0">
                  <a:pos x="200" y="480"/>
                </a:cxn>
                <a:cxn ang="0">
                  <a:pos x="129" y="445"/>
                </a:cxn>
                <a:cxn ang="0">
                  <a:pos x="79" y="381"/>
                </a:cxn>
                <a:cxn ang="0">
                  <a:pos x="55" y="288"/>
                </a:cxn>
                <a:cxn ang="0">
                  <a:pos x="45" y="172"/>
                </a:cxn>
                <a:cxn ang="0">
                  <a:pos x="56" y="144"/>
                </a:cxn>
                <a:cxn ang="0">
                  <a:pos x="69" y="118"/>
                </a:cxn>
                <a:cxn ang="0">
                  <a:pos x="136" y="108"/>
                </a:cxn>
                <a:cxn ang="0">
                  <a:pos x="198" y="146"/>
                </a:cxn>
                <a:cxn ang="0">
                  <a:pos x="209" y="172"/>
                </a:cxn>
                <a:cxn ang="0">
                  <a:pos x="217" y="200"/>
                </a:cxn>
                <a:cxn ang="0">
                  <a:pos x="238" y="287"/>
                </a:cxn>
                <a:cxn ang="0">
                  <a:pos x="281" y="310"/>
                </a:cxn>
                <a:cxn ang="0">
                  <a:pos x="355" y="308"/>
                </a:cxn>
                <a:cxn ang="0">
                  <a:pos x="392" y="262"/>
                </a:cxn>
                <a:cxn ang="0">
                  <a:pos x="401" y="160"/>
                </a:cxn>
                <a:cxn ang="0">
                  <a:pos x="392" y="46"/>
                </a:cxn>
                <a:cxn ang="0">
                  <a:pos x="565" y="54"/>
                </a:cxn>
                <a:cxn ang="0">
                  <a:pos x="578" y="104"/>
                </a:cxn>
                <a:cxn ang="0">
                  <a:pos x="565" y="197"/>
                </a:cxn>
                <a:cxn ang="0">
                  <a:pos x="574" y="327"/>
                </a:cxn>
              </a:cxnLst>
              <a:rect l="0" t="0" r="r" b="b"/>
              <a:pathLst>
                <a:path w="622" h="555">
                  <a:moveTo>
                    <a:pt x="617" y="151"/>
                  </a:moveTo>
                  <a:lnTo>
                    <a:pt x="617" y="151"/>
                  </a:lnTo>
                  <a:lnTo>
                    <a:pt x="621" y="118"/>
                  </a:lnTo>
                  <a:lnTo>
                    <a:pt x="622" y="101"/>
                  </a:lnTo>
                  <a:lnTo>
                    <a:pt x="622" y="83"/>
                  </a:lnTo>
                  <a:lnTo>
                    <a:pt x="620" y="66"/>
                  </a:lnTo>
                  <a:lnTo>
                    <a:pt x="614" y="50"/>
                  </a:lnTo>
                  <a:lnTo>
                    <a:pt x="612" y="42"/>
                  </a:lnTo>
                  <a:lnTo>
                    <a:pt x="608" y="36"/>
                  </a:lnTo>
                  <a:lnTo>
                    <a:pt x="603" y="28"/>
                  </a:lnTo>
                  <a:lnTo>
                    <a:pt x="597" y="23"/>
                  </a:lnTo>
                  <a:lnTo>
                    <a:pt x="597" y="23"/>
                  </a:lnTo>
                  <a:lnTo>
                    <a:pt x="594" y="19"/>
                  </a:lnTo>
                  <a:lnTo>
                    <a:pt x="588" y="16"/>
                  </a:lnTo>
                  <a:lnTo>
                    <a:pt x="584" y="15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77" y="10"/>
                  </a:lnTo>
                  <a:lnTo>
                    <a:pt x="573" y="4"/>
                  </a:lnTo>
                  <a:lnTo>
                    <a:pt x="566" y="2"/>
                  </a:lnTo>
                  <a:lnTo>
                    <a:pt x="558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70" y="0"/>
                  </a:lnTo>
                  <a:lnTo>
                    <a:pt x="365" y="3"/>
                  </a:lnTo>
                  <a:lnTo>
                    <a:pt x="359" y="7"/>
                  </a:lnTo>
                  <a:lnTo>
                    <a:pt x="357" y="11"/>
                  </a:lnTo>
                  <a:lnTo>
                    <a:pt x="357" y="11"/>
                  </a:lnTo>
                  <a:lnTo>
                    <a:pt x="352" y="15"/>
                  </a:lnTo>
                  <a:lnTo>
                    <a:pt x="349" y="19"/>
                  </a:lnTo>
                  <a:lnTo>
                    <a:pt x="346" y="24"/>
                  </a:lnTo>
                  <a:lnTo>
                    <a:pt x="345" y="30"/>
                  </a:lnTo>
                  <a:lnTo>
                    <a:pt x="345" y="30"/>
                  </a:lnTo>
                  <a:lnTo>
                    <a:pt x="345" y="46"/>
                  </a:lnTo>
                  <a:lnTo>
                    <a:pt x="346" y="62"/>
                  </a:lnTo>
                  <a:lnTo>
                    <a:pt x="348" y="76"/>
                  </a:lnTo>
                  <a:lnTo>
                    <a:pt x="352" y="92"/>
                  </a:lnTo>
                  <a:lnTo>
                    <a:pt x="352" y="92"/>
                  </a:lnTo>
                  <a:lnTo>
                    <a:pt x="355" y="108"/>
                  </a:lnTo>
                  <a:lnTo>
                    <a:pt x="358" y="125"/>
                  </a:lnTo>
                  <a:lnTo>
                    <a:pt x="358" y="142"/>
                  </a:lnTo>
                  <a:lnTo>
                    <a:pt x="358" y="160"/>
                  </a:lnTo>
                  <a:lnTo>
                    <a:pt x="355" y="195"/>
                  </a:lnTo>
                  <a:lnTo>
                    <a:pt x="353" y="228"/>
                  </a:lnTo>
                  <a:lnTo>
                    <a:pt x="353" y="228"/>
                  </a:lnTo>
                  <a:lnTo>
                    <a:pt x="353" y="234"/>
                  </a:lnTo>
                  <a:lnTo>
                    <a:pt x="350" y="241"/>
                  </a:lnTo>
                  <a:lnTo>
                    <a:pt x="348" y="246"/>
                  </a:lnTo>
                  <a:lnTo>
                    <a:pt x="344" y="251"/>
                  </a:lnTo>
                  <a:lnTo>
                    <a:pt x="338" y="257"/>
                  </a:lnTo>
                  <a:lnTo>
                    <a:pt x="333" y="261"/>
                  </a:lnTo>
                  <a:lnTo>
                    <a:pt x="328" y="263"/>
                  </a:lnTo>
                  <a:lnTo>
                    <a:pt x="321" y="267"/>
                  </a:lnTo>
                  <a:lnTo>
                    <a:pt x="315" y="268"/>
                  </a:lnTo>
                  <a:lnTo>
                    <a:pt x="308" y="270"/>
                  </a:lnTo>
                  <a:lnTo>
                    <a:pt x="302" y="270"/>
                  </a:lnTo>
                  <a:lnTo>
                    <a:pt x="295" y="268"/>
                  </a:lnTo>
                  <a:lnTo>
                    <a:pt x="289" y="267"/>
                  </a:lnTo>
                  <a:lnTo>
                    <a:pt x="283" y="263"/>
                  </a:lnTo>
                  <a:lnTo>
                    <a:pt x="278" y="259"/>
                  </a:lnTo>
                  <a:lnTo>
                    <a:pt x="274" y="254"/>
                  </a:lnTo>
                  <a:lnTo>
                    <a:pt x="274" y="254"/>
                  </a:lnTo>
                  <a:lnTo>
                    <a:pt x="269" y="245"/>
                  </a:lnTo>
                  <a:lnTo>
                    <a:pt x="265" y="234"/>
                  </a:lnTo>
                  <a:lnTo>
                    <a:pt x="263" y="223"/>
                  </a:lnTo>
                  <a:lnTo>
                    <a:pt x="261" y="212"/>
                  </a:lnTo>
                  <a:lnTo>
                    <a:pt x="259" y="190"/>
                  </a:lnTo>
                  <a:lnTo>
                    <a:pt x="256" y="17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255" y="161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49" y="143"/>
                  </a:lnTo>
                  <a:lnTo>
                    <a:pt x="246" y="134"/>
                  </a:lnTo>
                  <a:lnTo>
                    <a:pt x="240" y="125"/>
                  </a:lnTo>
                  <a:lnTo>
                    <a:pt x="235" y="115"/>
                  </a:lnTo>
                  <a:lnTo>
                    <a:pt x="229" y="108"/>
                  </a:lnTo>
                  <a:lnTo>
                    <a:pt x="222" y="101"/>
                  </a:lnTo>
                  <a:lnTo>
                    <a:pt x="215" y="95"/>
                  </a:lnTo>
                  <a:lnTo>
                    <a:pt x="208" y="88"/>
                  </a:lnTo>
                  <a:lnTo>
                    <a:pt x="192" y="78"/>
                  </a:lnTo>
                  <a:lnTo>
                    <a:pt x="174" y="70"/>
                  </a:lnTo>
                  <a:lnTo>
                    <a:pt x="154" y="63"/>
                  </a:lnTo>
                  <a:lnTo>
                    <a:pt x="132" y="61"/>
                  </a:lnTo>
                  <a:lnTo>
                    <a:pt x="132" y="61"/>
                  </a:lnTo>
                  <a:lnTo>
                    <a:pt x="121" y="59"/>
                  </a:lnTo>
                  <a:lnTo>
                    <a:pt x="111" y="59"/>
                  </a:lnTo>
                  <a:lnTo>
                    <a:pt x="100" y="61"/>
                  </a:lnTo>
                  <a:lnTo>
                    <a:pt x="90" y="62"/>
                  </a:lnTo>
                  <a:lnTo>
                    <a:pt x="79" y="64"/>
                  </a:lnTo>
                  <a:lnTo>
                    <a:pt x="69" y="68"/>
                  </a:lnTo>
                  <a:lnTo>
                    <a:pt x="59" y="74"/>
                  </a:lnTo>
                  <a:lnTo>
                    <a:pt x="49" y="78"/>
                  </a:lnTo>
                  <a:lnTo>
                    <a:pt x="41" y="84"/>
                  </a:lnTo>
                  <a:lnTo>
                    <a:pt x="34" y="91"/>
                  </a:lnTo>
                  <a:lnTo>
                    <a:pt x="26" y="98"/>
                  </a:lnTo>
                  <a:lnTo>
                    <a:pt x="19" y="106"/>
                  </a:lnTo>
                  <a:lnTo>
                    <a:pt x="14" y="115"/>
                  </a:lnTo>
                  <a:lnTo>
                    <a:pt x="9" y="125"/>
                  </a:lnTo>
                  <a:lnTo>
                    <a:pt x="6" y="135"/>
                  </a:lnTo>
                  <a:lnTo>
                    <a:pt x="4" y="147"/>
                  </a:lnTo>
                  <a:lnTo>
                    <a:pt x="4" y="147"/>
                  </a:lnTo>
                  <a:lnTo>
                    <a:pt x="1" y="168"/>
                  </a:lnTo>
                  <a:lnTo>
                    <a:pt x="0" y="189"/>
                  </a:lnTo>
                  <a:lnTo>
                    <a:pt x="0" y="211"/>
                  </a:lnTo>
                  <a:lnTo>
                    <a:pt x="2" y="232"/>
                  </a:lnTo>
                  <a:lnTo>
                    <a:pt x="7" y="275"/>
                  </a:lnTo>
                  <a:lnTo>
                    <a:pt x="10" y="297"/>
                  </a:lnTo>
                  <a:lnTo>
                    <a:pt x="10" y="318"/>
                  </a:lnTo>
                  <a:lnTo>
                    <a:pt x="10" y="318"/>
                  </a:lnTo>
                  <a:lnTo>
                    <a:pt x="11" y="326"/>
                  </a:lnTo>
                  <a:lnTo>
                    <a:pt x="13" y="335"/>
                  </a:lnTo>
                  <a:lnTo>
                    <a:pt x="18" y="353"/>
                  </a:lnTo>
                  <a:lnTo>
                    <a:pt x="26" y="372"/>
                  </a:lnTo>
                  <a:lnTo>
                    <a:pt x="34" y="387"/>
                  </a:lnTo>
                  <a:lnTo>
                    <a:pt x="34" y="387"/>
                  </a:lnTo>
                  <a:lnTo>
                    <a:pt x="43" y="407"/>
                  </a:lnTo>
                  <a:lnTo>
                    <a:pt x="53" y="428"/>
                  </a:lnTo>
                  <a:lnTo>
                    <a:pt x="65" y="448"/>
                  </a:lnTo>
                  <a:lnTo>
                    <a:pt x="72" y="457"/>
                  </a:lnTo>
                  <a:lnTo>
                    <a:pt x="78" y="466"/>
                  </a:lnTo>
                  <a:lnTo>
                    <a:pt x="78" y="466"/>
                  </a:lnTo>
                  <a:lnTo>
                    <a:pt x="90" y="475"/>
                  </a:lnTo>
                  <a:lnTo>
                    <a:pt x="103" y="486"/>
                  </a:lnTo>
                  <a:lnTo>
                    <a:pt x="117" y="496"/>
                  </a:lnTo>
                  <a:lnTo>
                    <a:pt x="133" y="505"/>
                  </a:lnTo>
                  <a:lnTo>
                    <a:pt x="149" y="514"/>
                  </a:lnTo>
                  <a:lnTo>
                    <a:pt x="164" y="522"/>
                  </a:lnTo>
                  <a:lnTo>
                    <a:pt x="180" y="527"/>
                  </a:lnTo>
                  <a:lnTo>
                    <a:pt x="195" y="533"/>
                  </a:lnTo>
                  <a:lnTo>
                    <a:pt x="195" y="533"/>
                  </a:lnTo>
                  <a:lnTo>
                    <a:pt x="238" y="542"/>
                  </a:lnTo>
                  <a:lnTo>
                    <a:pt x="260" y="547"/>
                  </a:lnTo>
                  <a:lnTo>
                    <a:pt x="283" y="551"/>
                  </a:lnTo>
                  <a:lnTo>
                    <a:pt x="306" y="554"/>
                  </a:lnTo>
                  <a:lnTo>
                    <a:pt x="328" y="555"/>
                  </a:lnTo>
                  <a:lnTo>
                    <a:pt x="350" y="555"/>
                  </a:lnTo>
                  <a:lnTo>
                    <a:pt x="372" y="554"/>
                  </a:lnTo>
                  <a:lnTo>
                    <a:pt x="372" y="554"/>
                  </a:lnTo>
                  <a:lnTo>
                    <a:pt x="404" y="548"/>
                  </a:lnTo>
                  <a:lnTo>
                    <a:pt x="420" y="547"/>
                  </a:lnTo>
                  <a:lnTo>
                    <a:pt x="435" y="543"/>
                  </a:lnTo>
                  <a:lnTo>
                    <a:pt x="435" y="543"/>
                  </a:lnTo>
                  <a:lnTo>
                    <a:pt x="448" y="539"/>
                  </a:lnTo>
                  <a:lnTo>
                    <a:pt x="459" y="533"/>
                  </a:lnTo>
                  <a:lnTo>
                    <a:pt x="481" y="520"/>
                  </a:lnTo>
                  <a:lnTo>
                    <a:pt x="503" y="505"/>
                  </a:lnTo>
                  <a:lnTo>
                    <a:pt x="524" y="492"/>
                  </a:lnTo>
                  <a:lnTo>
                    <a:pt x="524" y="492"/>
                  </a:lnTo>
                  <a:lnTo>
                    <a:pt x="541" y="482"/>
                  </a:lnTo>
                  <a:lnTo>
                    <a:pt x="557" y="469"/>
                  </a:lnTo>
                  <a:lnTo>
                    <a:pt x="571" y="453"/>
                  </a:lnTo>
                  <a:lnTo>
                    <a:pt x="584" y="437"/>
                  </a:lnTo>
                  <a:lnTo>
                    <a:pt x="596" y="419"/>
                  </a:lnTo>
                  <a:lnTo>
                    <a:pt x="605" y="401"/>
                  </a:lnTo>
                  <a:lnTo>
                    <a:pt x="613" y="382"/>
                  </a:lnTo>
                  <a:lnTo>
                    <a:pt x="617" y="363"/>
                  </a:lnTo>
                  <a:lnTo>
                    <a:pt x="617" y="363"/>
                  </a:lnTo>
                  <a:lnTo>
                    <a:pt x="618" y="336"/>
                  </a:lnTo>
                  <a:lnTo>
                    <a:pt x="620" y="309"/>
                  </a:lnTo>
                  <a:lnTo>
                    <a:pt x="618" y="283"/>
                  </a:lnTo>
                  <a:lnTo>
                    <a:pt x="616" y="257"/>
                  </a:lnTo>
                  <a:lnTo>
                    <a:pt x="614" y="231"/>
                  </a:lnTo>
                  <a:lnTo>
                    <a:pt x="614" y="204"/>
                  </a:lnTo>
                  <a:lnTo>
                    <a:pt x="614" y="178"/>
                  </a:lnTo>
                  <a:lnTo>
                    <a:pt x="617" y="151"/>
                  </a:lnTo>
                  <a:lnTo>
                    <a:pt x="617" y="151"/>
                  </a:lnTo>
                  <a:close/>
                  <a:moveTo>
                    <a:pt x="574" y="327"/>
                  </a:moveTo>
                  <a:lnTo>
                    <a:pt x="574" y="327"/>
                  </a:lnTo>
                  <a:lnTo>
                    <a:pt x="574" y="340"/>
                  </a:lnTo>
                  <a:lnTo>
                    <a:pt x="571" y="352"/>
                  </a:lnTo>
                  <a:lnTo>
                    <a:pt x="569" y="363"/>
                  </a:lnTo>
                  <a:lnTo>
                    <a:pt x="566" y="373"/>
                  </a:lnTo>
                  <a:lnTo>
                    <a:pt x="561" y="384"/>
                  </a:lnTo>
                  <a:lnTo>
                    <a:pt x="557" y="393"/>
                  </a:lnTo>
                  <a:lnTo>
                    <a:pt x="550" y="402"/>
                  </a:lnTo>
                  <a:lnTo>
                    <a:pt x="544" y="411"/>
                  </a:lnTo>
                  <a:lnTo>
                    <a:pt x="529" y="427"/>
                  </a:lnTo>
                  <a:lnTo>
                    <a:pt x="512" y="441"/>
                  </a:lnTo>
                  <a:lnTo>
                    <a:pt x="494" y="455"/>
                  </a:lnTo>
                  <a:lnTo>
                    <a:pt x="474" y="469"/>
                  </a:lnTo>
                  <a:lnTo>
                    <a:pt x="474" y="469"/>
                  </a:lnTo>
                  <a:lnTo>
                    <a:pt x="459" y="479"/>
                  </a:lnTo>
                  <a:lnTo>
                    <a:pt x="442" y="491"/>
                  </a:lnTo>
                  <a:lnTo>
                    <a:pt x="433" y="495"/>
                  </a:lnTo>
                  <a:lnTo>
                    <a:pt x="423" y="499"/>
                  </a:lnTo>
                  <a:lnTo>
                    <a:pt x="414" y="501"/>
                  </a:lnTo>
                  <a:lnTo>
                    <a:pt x="404" y="503"/>
                  </a:lnTo>
                  <a:lnTo>
                    <a:pt x="404" y="503"/>
                  </a:lnTo>
                  <a:lnTo>
                    <a:pt x="392" y="503"/>
                  </a:lnTo>
                  <a:lnTo>
                    <a:pt x="382" y="504"/>
                  </a:lnTo>
                  <a:lnTo>
                    <a:pt x="371" y="505"/>
                  </a:lnTo>
                  <a:lnTo>
                    <a:pt x="359" y="509"/>
                  </a:lnTo>
                  <a:lnTo>
                    <a:pt x="359" y="509"/>
                  </a:lnTo>
                  <a:lnTo>
                    <a:pt x="354" y="510"/>
                  </a:lnTo>
                  <a:lnTo>
                    <a:pt x="348" y="510"/>
                  </a:lnTo>
                  <a:lnTo>
                    <a:pt x="331" y="508"/>
                  </a:lnTo>
                  <a:lnTo>
                    <a:pt x="314" y="505"/>
                  </a:lnTo>
                  <a:lnTo>
                    <a:pt x="299" y="503"/>
                  </a:lnTo>
                  <a:lnTo>
                    <a:pt x="299" y="503"/>
                  </a:lnTo>
                  <a:lnTo>
                    <a:pt x="278" y="501"/>
                  </a:lnTo>
                  <a:lnTo>
                    <a:pt x="253" y="500"/>
                  </a:lnTo>
                  <a:lnTo>
                    <a:pt x="240" y="499"/>
                  </a:lnTo>
                  <a:lnTo>
                    <a:pt x="229" y="496"/>
                  </a:lnTo>
                  <a:lnTo>
                    <a:pt x="217" y="492"/>
                  </a:lnTo>
                  <a:lnTo>
                    <a:pt x="209" y="487"/>
                  </a:lnTo>
                  <a:lnTo>
                    <a:pt x="209" y="487"/>
                  </a:lnTo>
                  <a:lnTo>
                    <a:pt x="205" y="483"/>
                  </a:lnTo>
                  <a:lnTo>
                    <a:pt x="200" y="480"/>
                  </a:lnTo>
                  <a:lnTo>
                    <a:pt x="191" y="476"/>
                  </a:lnTo>
                  <a:lnTo>
                    <a:pt x="180" y="472"/>
                  </a:lnTo>
                  <a:lnTo>
                    <a:pt x="171" y="469"/>
                  </a:lnTo>
                  <a:lnTo>
                    <a:pt x="171" y="469"/>
                  </a:lnTo>
                  <a:lnTo>
                    <a:pt x="129" y="445"/>
                  </a:lnTo>
                  <a:lnTo>
                    <a:pt x="129" y="445"/>
                  </a:lnTo>
                  <a:lnTo>
                    <a:pt x="123" y="441"/>
                  </a:lnTo>
                  <a:lnTo>
                    <a:pt x="116" y="435"/>
                  </a:lnTo>
                  <a:lnTo>
                    <a:pt x="110" y="428"/>
                  </a:lnTo>
                  <a:lnTo>
                    <a:pt x="103" y="420"/>
                  </a:lnTo>
                  <a:lnTo>
                    <a:pt x="91" y="402"/>
                  </a:lnTo>
                  <a:lnTo>
                    <a:pt x="79" y="381"/>
                  </a:lnTo>
                  <a:lnTo>
                    <a:pt x="70" y="360"/>
                  </a:lnTo>
                  <a:lnTo>
                    <a:pt x="62" y="339"/>
                  </a:lnTo>
                  <a:lnTo>
                    <a:pt x="59" y="321"/>
                  </a:lnTo>
                  <a:lnTo>
                    <a:pt x="56" y="305"/>
                  </a:lnTo>
                  <a:lnTo>
                    <a:pt x="56" y="305"/>
                  </a:lnTo>
                  <a:lnTo>
                    <a:pt x="55" y="288"/>
                  </a:lnTo>
                  <a:lnTo>
                    <a:pt x="53" y="272"/>
                  </a:lnTo>
                  <a:lnTo>
                    <a:pt x="48" y="238"/>
                  </a:lnTo>
                  <a:lnTo>
                    <a:pt x="47" y="221"/>
                  </a:lnTo>
                  <a:lnTo>
                    <a:pt x="45" y="204"/>
                  </a:lnTo>
                  <a:lnTo>
                    <a:pt x="44" y="187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9" y="168"/>
                  </a:lnTo>
                  <a:lnTo>
                    <a:pt x="53" y="164"/>
                  </a:lnTo>
                  <a:lnTo>
                    <a:pt x="56" y="159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0"/>
                  </a:lnTo>
                  <a:lnTo>
                    <a:pt x="55" y="136"/>
                  </a:lnTo>
                  <a:lnTo>
                    <a:pt x="55" y="136"/>
                  </a:lnTo>
                  <a:lnTo>
                    <a:pt x="61" y="126"/>
                  </a:lnTo>
                  <a:lnTo>
                    <a:pt x="69" y="118"/>
                  </a:lnTo>
                  <a:lnTo>
                    <a:pt x="78" y="113"/>
                  </a:lnTo>
                  <a:lnTo>
                    <a:pt x="89" y="108"/>
                  </a:lnTo>
                  <a:lnTo>
                    <a:pt x="100" y="105"/>
                  </a:lnTo>
                  <a:lnTo>
                    <a:pt x="112" y="105"/>
                  </a:lnTo>
                  <a:lnTo>
                    <a:pt x="124" y="105"/>
                  </a:lnTo>
                  <a:lnTo>
                    <a:pt x="136" y="108"/>
                  </a:lnTo>
                  <a:lnTo>
                    <a:pt x="149" y="110"/>
                  </a:lnTo>
                  <a:lnTo>
                    <a:pt x="161" y="115"/>
                  </a:lnTo>
                  <a:lnTo>
                    <a:pt x="171" y="121"/>
                  </a:lnTo>
                  <a:lnTo>
                    <a:pt x="181" y="129"/>
                  </a:lnTo>
                  <a:lnTo>
                    <a:pt x="191" y="136"/>
                  </a:lnTo>
                  <a:lnTo>
                    <a:pt x="198" y="146"/>
                  </a:lnTo>
                  <a:lnTo>
                    <a:pt x="205" y="155"/>
                  </a:lnTo>
                  <a:lnTo>
                    <a:pt x="209" y="166"/>
                  </a:lnTo>
                  <a:lnTo>
                    <a:pt x="209" y="166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09" y="172"/>
                  </a:lnTo>
                  <a:lnTo>
                    <a:pt x="209" y="177"/>
                  </a:lnTo>
                  <a:lnTo>
                    <a:pt x="209" y="182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4" y="194"/>
                  </a:lnTo>
                  <a:lnTo>
                    <a:pt x="217" y="200"/>
                  </a:lnTo>
                  <a:lnTo>
                    <a:pt x="221" y="216"/>
                  </a:lnTo>
                  <a:lnTo>
                    <a:pt x="225" y="249"/>
                  </a:lnTo>
                  <a:lnTo>
                    <a:pt x="229" y="266"/>
                  </a:lnTo>
                  <a:lnTo>
                    <a:pt x="231" y="274"/>
                  </a:lnTo>
                  <a:lnTo>
                    <a:pt x="234" y="280"/>
                  </a:lnTo>
                  <a:lnTo>
                    <a:pt x="238" y="287"/>
                  </a:lnTo>
                  <a:lnTo>
                    <a:pt x="243" y="293"/>
                  </a:lnTo>
                  <a:lnTo>
                    <a:pt x="249" y="299"/>
                  </a:lnTo>
                  <a:lnTo>
                    <a:pt x="257" y="302"/>
                  </a:lnTo>
                  <a:lnTo>
                    <a:pt x="257" y="302"/>
                  </a:lnTo>
                  <a:lnTo>
                    <a:pt x="268" y="306"/>
                  </a:lnTo>
                  <a:lnTo>
                    <a:pt x="281" y="310"/>
                  </a:lnTo>
                  <a:lnTo>
                    <a:pt x="295" y="313"/>
                  </a:lnTo>
                  <a:lnTo>
                    <a:pt x="310" y="316"/>
                  </a:lnTo>
                  <a:lnTo>
                    <a:pt x="324" y="316"/>
                  </a:lnTo>
                  <a:lnTo>
                    <a:pt x="338" y="314"/>
                  </a:lnTo>
                  <a:lnTo>
                    <a:pt x="350" y="310"/>
                  </a:lnTo>
                  <a:lnTo>
                    <a:pt x="355" y="308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72" y="295"/>
                  </a:lnTo>
                  <a:lnTo>
                    <a:pt x="380" y="284"/>
                  </a:lnTo>
                  <a:lnTo>
                    <a:pt x="388" y="274"/>
                  </a:lnTo>
                  <a:lnTo>
                    <a:pt x="392" y="262"/>
                  </a:lnTo>
                  <a:lnTo>
                    <a:pt x="396" y="250"/>
                  </a:lnTo>
                  <a:lnTo>
                    <a:pt x="397" y="237"/>
                  </a:lnTo>
                  <a:lnTo>
                    <a:pt x="399" y="208"/>
                  </a:lnTo>
                  <a:lnTo>
                    <a:pt x="399" y="208"/>
                  </a:lnTo>
                  <a:lnTo>
                    <a:pt x="400" y="185"/>
                  </a:lnTo>
                  <a:lnTo>
                    <a:pt x="401" y="160"/>
                  </a:lnTo>
                  <a:lnTo>
                    <a:pt x="403" y="135"/>
                  </a:lnTo>
                  <a:lnTo>
                    <a:pt x="401" y="122"/>
                  </a:lnTo>
                  <a:lnTo>
                    <a:pt x="400" y="110"/>
                  </a:lnTo>
                  <a:lnTo>
                    <a:pt x="400" y="110"/>
                  </a:lnTo>
                  <a:lnTo>
                    <a:pt x="396" y="78"/>
                  </a:lnTo>
                  <a:lnTo>
                    <a:pt x="392" y="46"/>
                  </a:lnTo>
                  <a:lnTo>
                    <a:pt x="558" y="46"/>
                  </a:lnTo>
                  <a:lnTo>
                    <a:pt x="558" y="46"/>
                  </a:lnTo>
                  <a:lnTo>
                    <a:pt x="560" y="46"/>
                  </a:lnTo>
                  <a:lnTo>
                    <a:pt x="560" y="46"/>
                  </a:lnTo>
                  <a:lnTo>
                    <a:pt x="562" y="50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70" y="61"/>
                  </a:lnTo>
                  <a:lnTo>
                    <a:pt x="574" y="67"/>
                  </a:lnTo>
                  <a:lnTo>
                    <a:pt x="577" y="75"/>
                  </a:lnTo>
                  <a:lnTo>
                    <a:pt x="578" y="84"/>
                  </a:lnTo>
                  <a:lnTo>
                    <a:pt x="578" y="104"/>
                  </a:lnTo>
                  <a:lnTo>
                    <a:pt x="577" y="123"/>
                  </a:lnTo>
                  <a:lnTo>
                    <a:pt x="573" y="144"/>
                  </a:lnTo>
                  <a:lnTo>
                    <a:pt x="570" y="164"/>
                  </a:lnTo>
                  <a:lnTo>
                    <a:pt x="566" y="182"/>
                  </a:lnTo>
                  <a:lnTo>
                    <a:pt x="565" y="197"/>
                  </a:lnTo>
                  <a:lnTo>
                    <a:pt x="565" y="197"/>
                  </a:lnTo>
                  <a:lnTo>
                    <a:pt x="565" y="212"/>
                  </a:lnTo>
                  <a:lnTo>
                    <a:pt x="566" y="229"/>
                  </a:lnTo>
                  <a:lnTo>
                    <a:pt x="569" y="262"/>
                  </a:lnTo>
                  <a:lnTo>
                    <a:pt x="573" y="295"/>
                  </a:lnTo>
                  <a:lnTo>
                    <a:pt x="574" y="310"/>
                  </a:lnTo>
                  <a:lnTo>
                    <a:pt x="574" y="327"/>
                  </a:lnTo>
                  <a:lnTo>
                    <a:pt x="574" y="3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0" name="Freeform 594"/>
            <p:cNvSpPr>
              <a:spLocks/>
            </p:cNvSpPr>
            <p:nvPr/>
          </p:nvSpPr>
          <p:spPr bwMode="auto">
            <a:xfrm>
              <a:off x="3319463" y="2089150"/>
              <a:ext cx="122238" cy="193675"/>
            </a:xfrm>
            <a:custGeom>
              <a:avLst/>
              <a:gdLst/>
              <a:ahLst/>
              <a:cxnLst>
                <a:cxn ang="0">
                  <a:pos x="273" y="1"/>
                </a:cxn>
                <a:cxn ang="0">
                  <a:pos x="223" y="27"/>
                </a:cxn>
                <a:cxn ang="0">
                  <a:pos x="194" y="47"/>
                </a:cxn>
                <a:cxn ang="0">
                  <a:pos x="168" y="68"/>
                </a:cxn>
                <a:cxn ang="0">
                  <a:pos x="133" y="104"/>
                </a:cxn>
                <a:cxn ang="0">
                  <a:pos x="92" y="162"/>
                </a:cxn>
                <a:cxn ang="0">
                  <a:pos x="73" y="193"/>
                </a:cxn>
                <a:cxn ang="0">
                  <a:pos x="44" y="257"/>
                </a:cxn>
                <a:cxn ang="0">
                  <a:pos x="23" y="323"/>
                </a:cxn>
                <a:cxn ang="0">
                  <a:pos x="9" y="389"/>
                </a:cxn>
                <a:cxn ang="0">
                  <a:pos x="0" y="457"/>
                </a:cxn>
                <a:cxn ang="0">
                  <a:pos x="0" y="464"/>
                </a:cxn>
                <a:cxn ang="0">
                  <a:pos x="0" y="467"/>
                </a:cxn>
                <a:cxn ang="0">
                  <a:pos x="1" y="476"/>
                </a:cxn>
                <a:cxn ang="0">
                  <a:pos x="6" y="484"/>
                </a:cxn>
                <a:cxn ang="0">
                  <a:pos x="13" y="488"/>
                </a:cxn>
                <a:cxn ang="0">
                  <a:pos x="22" y="489"/>
                </a:cxn>
                <a:cxn ang="0">
                  <a:pos x="34" y="486"/>
                </a:cxn>
                <a:cxn ang="0">
                  <a:pos x="40" y="480"/>
                </a:cxn>
                <a:cxn ang="0">
                  <a:pos x="44" y="472"/>
                </a:cxn>
                <a:cxn ang="0">
                  <a:pos x="45" y="467"/>
                </a:cxn>
                <a:cxn ang="0">
                  <a:pos x="52" y="433"/>
                </a:cxn>
                <a:cxn ang="0">
                  <a:pos x="56" y="397"/>
                </a:cxn>
                <a:cxn ang="0">
                  <a:pos x="57" y="376"/>
                </a:cxn>
                <a:cxn ang="0">
                  <a:pos x="61" y="342"/>
                </a:cxn>
                <a:cxn ang="0">
                  <a:pos x="68" y="321"/>
                </a:cxn>
                <a:cxn ang="0">
                  <a:pos x="72" y="312"/>
                </a:cxn>
                <a:cxn ang="0">
                  <a:pos x="86" y="285"/>
                </a:cxn>
                <a:cxn ang="0">
                  <a:pos x="108" y="229"/>
                </a:cxn>
                <a:cxn ang="0">
                  <a:pos x="121" y="201"/>
                </a:cxn>
                <a:cxn ang="0">
                  <a:pos x="137" y="174"/>
                </a:cxn>
                <a:cxn ang="0">
                  <a:pos x="174" y="127"/>
                </a:cxn>
                <a:cxn ang="0">
                  <a:pos x="217" y="87"/>
                </a:cxn>
                <a:cxn ang="0">
                  <a:pos x="268" y="55"/>
                </a:cxn>
                <a:cxn ang="0">
                  <a:pos x="297" y="40"/>
                </a:cxn>
                <a:cxn ang="0">
                  <a:pos x="304" y="35"/>
                </a:cxn>
                <a:cxn ang="0">
                  <a:pos x="308" y="29"/>
                </a:cxn>
                <a:cxn ang="0">
                  <a:pos x="308" y="21"/>
                </a:cxn>
                <a:cxn ang="0">
                  <a:pos x="299" y="5"/>
                </a:cxn>
                <a:cxn ang="0">
                  <a:pos x="287" y="0"/>
                </a:cxn>
                <a:cxn ang="0">
                  <a:pos x="278" y="0"/>
                </a:cxn>
                <a:cxn ang="0">
                  <a:pos x="273" y="1"/>
                </a:cxn>
              </a:cxnLst>
              <a:rect l="0" t="0" r="r" b="b"/>
              <a:pathLst>
                <a:path w="308" h="489">
                  <a:moveTo>
                    <a:pt x="273" y="1"/>
                  </a:moveTo>
                  <a:lnTo>
                    <a:pt x="273" y="1"/>
                  </a:lnTo>
                  <a:lnTo>
                    <a:pt x="239" y="18"/>
                  </a:lnTo>
                  <a:lnTo>
                    <a:pt x="223" y="27"/>
                  </a:lnTo>
                  <a:lnTo>
                    <a:pt x="209" y="36"/>
                  </a:lnTo>
                  <a:lnTo>
                    <a:pt x="194" y="47"/>
                  </a:lnTo>
                  <a:lnTo>
                    <a:pt x="181" y="57"/>
                  </a:lnTo>
                  <a:lnTo>
                    <a:pt x="168" y="68"/>
                  </a:lnTo>
                  <a:lnTo>
                    <a:pt x="157" y="80"/>
                  </a:lnTo>
                  <a:lnTo>
                    <a:pt x="133" y="104"/>
                  </a:lnTo>
                  <a:lnTo>
                    <a:pt x="112" y="132"/>
                  </a:lnTo>
                  <a:lnTo>
                    <a:pt x="92" y="162"/>
                  </a:lnTo>
                  <a:lnTo>
                    <a:pt x="73" y="193"/>
                  </a:lnTo>
                  <a:lnTo>
                    <a:pt x="73" y="193"/>
                  </a:lnTo>
                  <a:lnTo>
                    <a:pt x="57" y="225"/>
                  </a:lnTo>
                  <a:lnTo>
                    <a:pt x="44" y="257"/>
                  </a:lnTo>
                  <a:lnTo>
                    <a:pt x="32" y="290"/>
                  </a:lnTo>
                  <a:lnTo>
                    <a:pt x="23" y="323"/>
                  </a:lnTo>
                  <a:lnTo>
                    <a:pt x="15" y="355"/>
                  </a:lnTo>
                  <a:lnTo>
                    <a:pt x="9" y="389"/>
                  </a:lnTo>
                  <a:lnTo>
                    <a:pt x="5" y="423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0" y="464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0" y="472"/>
                  </a:lnTo>
                  <a:lnTo>
                    <a:pt x="1" y="476"/>
                  </a:lnTo>
                  <a:lnTo>
                    <a:pt x="4" y="480"/>
                  </a:lnTo>
                  <a:lnTo>
                    <a:pt x="6" y="484"/>
                  </a:lnTo>
                  <a:lnTo>
                    <a:pt x="10" y="485"/>
                  </a:lnTo>
                  <a:lnTo>
                    <a:pt x="13" y="488"/>
                  </a:lnTo>
                  <a:lnTo>
                    <a:pt x="22" y="489"/>
                  </a:lnTo>
                  <a:lnTo>
                    <a:pt x="22" y="489"/>
                  </a:lnTo>
                  <a:lnTo>
                    <a:pt x="30" y="488"/>
                  </a:lnTo>
                  <a:lnTo>
                    <a:pt x="34" y="486"/>
                  </a:lnTo>
                  <a:lnTo>
                    <a:pt x="38" y="484"/>
                  </a:lnTo>
                  <a:lnTo>
                    <a:pt x="40" y="480"/>
                  </a:lnTo>
                  <a:lnTo>
                    <a:pt x="43" y="476"/>
                  </a:lnTo>
                  <a:lnTo>
                    <a:pt x="44" y="472"/>
                  </a:lnTo>
                  <a:lnTo>
                    <a:pt x="45" y="467"/>
                  </a:lnTo>
                  <a:lnTo>
                    <a:pt x="45" y="467"/>
                  </a:lnTo>
                  <a:lnTo>
                    <a:pt x="48" y="448"/>
                  </a:lnTo>
                  <a:lnTo>
                    <a:pt x="52" y="433"/>
                  </a:lnTo>
                  <a:lnTo>
                    <a:pt x="55" y="416"/>
                  </a:lnTo>
                  <a:lnTo>
                    <a:pt x="56" y="397"/>
                  </a:lnTo>
                  <a:lnTo>
                    <a:pt x="56" y="397"/>
                  </a:lnTo>
                  <a:lnTo>
                    <a:pt x="57" y="376"/>
                  </a:lnTo>
                  <a:lnTo>
                    <a:pt x="58" y="354"/>
                  </a:lnTo>
                  <a:lnTo>
                    <a:pt x="61" y="342"/>
                  </a:lnTo>
                  <a:lnTo>
                    <a:pt x="64" y="332"/>
                  </a:lnTo>
                  <a:lnTo>
                    <a:pt x="68" y="321"/>
                  </a:lnTo>
                  <a:lnTo>
                    <a:pt x="72" y="312"/>
                  </a:lnTo>
                  <a:lnTo>
                    <a:pt x="72" y="312"/>
                  </a:lnTo>
                  <a:lnTo>
                    <a:pt x="79" y="299"/>
                  </a:lnTo>
                  <a:lnTo>
                    <a:pt x="86" y="285"/>
                  </a:lnTo>
                  <a:lnTo>
                    <a:pt x="98" y="257"/>
                  </a:lnTo>
                  <a:lnTo>
                    <a:pt x="108" y="229"/>
                  </a:lnTo>
                  <a:lnTo>
                    <a:pt x="115" y="216"/>
                  </a:lnTo>
                  <a:lnTo>
                    <a:pt x="121" y="201"/>
                  </a:lnTo>
                  <a:lnTo>
                    <a:pt x="121" y="201"/>
                  </a:lnTo>
                  <a:lnTo>
                    <a:pt x="137" y="174"/>
                  </a:lnTo>
                  <a:lnTo>
                    <a:pt x="155" y="149"/>
                  </a:lnTo>
                  <a:lnTo>
                    <a:pt x="174" y="127"/>
                  </a:lnTo>
                  <a:lnTo>
                    <a:pt x="194" y="106"/>
                  </a:lnTo>
                  <a:lnTo>
                    <a:pt x="217" y="87"/>
                  </a:lnTo>
                  <a:lnTo>
                    <a:pt x="242" y="70"/>
                  </a:lnTo>
                  <a:lnTo>
                    <a:pt x="268" y="55"/>
                  </a:lnTo>
                  <a:lnTo>
                    <a:pt x="297" y="40"/>
                  </a:lnTo>
                  <a:lnTo>
                    <a:pt x="297" y="40"/>
                  </a:lnTo>
                  <a:lnTo>
                    <a:pt x="300" y="39"/>
                  </a:lnTo>
                  <a:lnTo>
                    <a:pt x="304" y="35"/>
                  </a:lnTo>
                  <a:lnTo>
                    <a:pt x="307" y="32"/>
                  </a:lnTo>
                  <a:lnTo>
                    <a:pt x="308" y="29"/>
                  </a:lnTo>
                  <a:lnTo>
                    <a:pt x="308" y="25"/>
                  </a:lnTo>
                  <a:lnTo>
                    <a:pt x="308" y="21"/>
                  </a:lnTo>
                  <a:lnTo>
                    <a:pt x="304" y="13"/>
                  </a:lnTo>
                  <a:lnTo>
                    <a:pt x="299" y="5"/>
                  </a:lnTo>
                  <a:lnTo>
                    <a:pt x="291" y="1"/>
                  </a:lnTo>
                  <a:lnTo>
                    <a:pt x="287" y="0"/>
                  </a:lnTo>
                  <a:lnTo>
                    <a:pt x="283" y="0"/>
                  </a:lnTo>
                  <a:lnTo>
                    <a:pt x="278" y="0"/>
                  </a:lnTo>
                  <a:lnTo>
                    <a:pt x="273" y="1"/>
                  </a:lnTo>
                  <a:lnTo>
                    <a:pt x="27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1" name="Freeform 595"/>
            <p:cNvSpPr>
              <a:spLocks/>
            </p:cNvSpPr>
            <p:nvPr/>
          </p:nvSpPr>
          <p:spPr bwMode="auto">
            <a:xfrm>
              <a:off x="3495676" y="2093913"/>
              <a:ext cx="142875" cy="174625"/>
            </a:xfrm>
            <a:custGeom>
              <a:avLst/>
              <a:gdLst/>
              <a:ahLst/>
              <a:cxnLst>
                <a:cxn ang="0">
                  <a:pos x="352" y="399"/>
                </a:cxn>
                <a:cxn ang="0">
                  <a:pos x="344" y="365"/>
                </a:cxn>
                <a:cxn ang="0">
                  <a:pos x="334" y="332"/>
                </a:cxn>
                <a:cxn ang="0">
                  <a:pos x="303" y="267"/>
                </a:cxn>
                <a:cxn ang="0">
                  <a:pos x="265" y="207"/>
                </a:cxn>
                <a:cxn ang="0">
                  <a:pos x="223" y="152"/>
                </a:cxn>
                <a:cxn ang="0">
                  <a:pos x="203" y="127"/>
                </a:cxn>
                <a:cxn ang="0">
                  <a:pos x="174" y="92"/>
                </a:cxn>
                <a:cxn ang="0">
                  <a:pos x="151" y="71"/>
                </a:cxn>
                <a:cxn ang="0">
                  <a:pos x="138" y="62"/>
                </a:cxn>
                <a:cxn ang="0">
                  <a:pos x="88" y="30"/>
                </a:cxn>
                <a:cxn ang="0">
                  <a:pos x="59" y="19"/>
                </a:cxn>
                <a:cxn ang="0">
                  <a:pos x="50" y="17"/>
                </a:cxn>
                <a:cxn ang="0">
                  <a:pos x="46" y="22"/>
                </a:cxn>
                <a:cxn ang="0">
                  <a:pos x="46" y="17"/>
                </a:cxn>
                <a:cxn ang="0">
                  <a:pos x="42" y="9"/>
                </a:cxn>
                <a:cxn ang="0">
                  <a:pos x="36" y="4"/>
                </a:cxn>
                <a:cxn ang="0">
                  <a:pos x="24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2" y="17"/>
                </a:cxn>
                <a:cxn ang="0">
                  <a:pos x="0" y="29"/>
                </a:cxn>
                <a:cxn ang="0">
                  <a:pos x="2" y="34"/>
                </a:cxn>
                <a:cxn ang="0">
                  <a:pos x="7" y="45"/>
                </a:cxn>
                <a:cxn ang="0">
                  <a:pos x="12" y="49"/>
                </a:cxn>
                <a:cxn ang="0">
                  <a:pos x="80" y="80"/>
                </a:cxn>
                <a:cxn ang="0">
                  <a:pos x="93" y="88"/>
                </a:cxn>
                <a:cxn ang="0">
                  <a:pos x="117" y="105"/>
                </a:cxn>
                <a:cxn ang="0">
                  <a:pos x="147" y="136"/>
                </a:cxn>
                <a:cxn ang="0">
                  <a:pos x="168" y="158"/>
                </a:cxn>
                <a:cxn ang="0">
                  <a:pos x="212" y="211"/>
                </a:cxn>
                <a:cxn ang="0">
                  <a:pos x="251" y="268"/>
                </a:cxn>
                <a:cxn ang="0">
                  <a:pos x="268" y="302"/>
                </a:cxn>
                <a:cxn ang="0">
                  <a:pos x="287" y="340"/>
                </a:cxn>
                <a:cxn ang="0">
                  <a:pos x="301" y="379"/>
                </a:cxn>
                <a:cxn ang="0">
                  <a:pos x="309" y="416"/>
                </a:cxn>
                <a:cxn ang="0">
                  <a:pos x="310" y="421"/>
                </a:cxn>
                <a:cxn ang="0">
                  <a:pos x="314" y="432"/>
                </a:cxn>
                <a:cxn ang="0">
                  <a:pos x="318" y="434"/>
                </a:cxn>
                <a:cxn ang="0">
                  <a:pos x="330" y="444"/>
                </a:cxn>
                <a:cxn ang="0">
                  <a:pos x="343" y="444"/>
                </a:cxn>
                <a:cxn ang="0">
                  <a:pos x="355" y="437"/>
                </a:cxn>
                <a:cxn ang="0">
                  <a:pos x="360" y="423"/>
                </a:cxn>
                <a:cxn ang="0">
                  <a:pos x="360" y="416"/>
                </a:cxn>
                <a:cxn ang="0">
                  <a:pos x="357" y="407"/>
                </a:cxn>
                <a:cxn ang="0">
                  <a:pos x="352" y="399"/>
                </a:cxn>
              </a:cxnLst>
              <a:rect l="0" t="0" r="r" b="b"/>
              <a:pathLst>
                <a:path w="360" h="444">
                  <a:moveTo>
                    <a:pt x="352" y="399"/>
                  </a:moveTo>
                  <a:lnTo>
                    <a:pt x="352" y="399"/>
                  </a:lnTo>
                  <a:lnTo>
                    <a:pt x="348" y="382"/>
                  </a:lnTo>
                  <a:lnTo>
                    <a:pt x="344" y="365"/>
                  </a:lnTo>
                  <a:lnTo>
                    <a:pt x="339" y="348"/>
                  </a:lnTo>
                  <a:lnTo>
                    <a:pt x="334" y="332"/>
                  </a:lnTo>
                  <a:lnTo>
                    <a:pt x="320" y="298"/>
                  </a:lnTo>
                  <a:lnTo>
                    <a:pt x="303" y="267"/>
                  </a:lnTo>
                  <a:lnTo>
                    <a:pt x="284" y="237"/>
                  </a:lnTo>
                  <a:lnTo>
                    <a:pt x="265" y="207"/>
                  </a:lnTo>
                  <a:lnTo>
                    <a:pt x="244" y="178"/>
                  </a:lnTo>
                  <a:lnTo>
                    <a:pt x="223" y="152"/>
                  </a:lnTo>
                  <a:lnTo>
                    <a:pt x="223" y="152"/>
                  </a:lnTo>
                  <a:lnTo>
                    <a:pt x="203" y="127"/>
                  </a:lnTo>
                  <a:lnTo>
                    <a:pt x="183" y="104"/>
                  </a:lnTo>
                  <a:lnTo>
                    <a:pt x="174" y="92"/>
                  </a:lnTo>
                  <a:lnTo>
                    <a:pt x="163" y="81"/>
                  </a:lnTo>
                  <a:lnTo>
                    <a:pt x="151" y="7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18" y="50"/>
                  </a:lnTo>
                  <a:lnTo>
                    <a:pt x="88" y="30"/>
                  </a:lnTo>
                  <a:lnTo>
                    <a:pt x="72" y="22"/>
                  </a:lnTo>
                  <a:lnTo>
                    <a:pt x="59" y="19"/>
                  </a:lnTo>
                  <a:lnTo>
                    <a:pt x="54" y="17"/>
                  </a:lnTo>
                  <a:lnTo>
                    <a:pt x="50" y="17"/>
                  </a:lnTo>
                  <a:lnTo>
                    <a:pt x="47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17"/>
                  </a:lnTo>
                  <a:lnTo>
                    <a:pt x="45" y="13"/>
                  </a:lnTo>
                  <a:lnTo>
                    <a:pt x="42" y="9"/>
                  </a:lnTo>
                  <a:lnTo>
                    <a:pt x="40" y="5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8" y="5"/>
                  </a:lnTo>
                  <a:lnTo>
                    <a:pt x="4" y="9"/>
                  </a:lnTo>
                  <a:lnTo>
                    <a:pt x="3" y="13"/>
                  </a:lnTo>
                  <a:lnTo>
                    <a:pt x="2" y="17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34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46" y="63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93" y="88"/>
                  </a:lnTo>
                  <a:lnTo>
                    <a:pt x="106" y="96"/>
                  </a:lnTo>
                  <a:lnTo>
                    <a:pt x="117" y="105"/>
                  </a:lnTo>
                  <a:lnTo>
                    <a:pt x="127" y="115"/>
                  </a:lnTo>
                  <a:lnTo>
                    <a:pt x="147" y="136"/>
                  </a:lnTo>
                  <a:lnTo>
                    <a:pt x="168" y="158"/>
                  </a:lnTo>
                  <a:lnTo>
                    <a:pt x="168" y="158"/>
                  </a:lnTo>
                  <a:lnTo>
                    <a:pt x="190" y="185"/>
                  </a:lnTo>
                  <a:lnTo>
                    <a:pt x="212" y="211"/>
                  </a:lnTo>
                  <a:lnTo>
                    <a:pt x="232" y="240"/>
                  </a:lnTo>
                  <a:lnTo>
                    <a:pt x="251" y="268"/>
                  </a:lnTo>
                  <a:lnTo>
                    <a:pt x="251" y="268"/>
                  </a:lnTo>
                  <a:lnTo>
                    <a:pt x="268" y="302"/>
                  </a:lnTo>
                  <a:lnTo>
                    <a:pt x="278" y="321"/>
                  </a:lnTo>
                  <a:lnTo>
                    <a:pt x="287" y="340"/>
                  </a:lnTo>
                  <a:lnTo>
                    <a:pt x="295" y="360"/>
                  </a:lnTo>
                  <a:lnTo>
                    <a:pt x="301" y="379"/>
                  </a:lnTo>
                  <a:lnTo>
                    <a:pt x="306" y="399"/>
                  </a:lnTo>
                  <a:lnTo>
                    <a:pt x="309" y="416"/>
                  </a:lnTo>
                  <a:lnTo>
                    <a:pt x="309" y="416"/>
                  </a:lnTo>
                  <a:lnTo>
                    <a:pt x="310" y="421"/>
                  </a:lnTo>
                  <a:lnTo>
                    <a:pt x="312" y="427"/>
                  </a:lnTo>
                  <a:lnTo>
                    <a:pt x="314" y="432"/>
                  </a:lnTo>
                  <a:lnTo>
                    <a:pt x="318" y="434"/>
                  </a:lnTo>
                  <a:lnTo>
                    <a:pt x="318" y="434"/>
                  </a:lnTo>
                  <a:lnTo>
                    <a:pt x="323" y="440"/>
                  </a:lnTo>
                  <a:lnTo>
                    <a:pt x="330" y="444"/>
                  </a:lnTo>
                  <a:lnTo>
                    <a:pt x="337" y="444"/>
                  </a:lnTo>
                  <a:lnTo>
                    <a:pt x="343" y="444"/>
                  </a:lnTo>
                  <a:lnTo>
                    <a:pt x="350" y="441"/>
                  </a:lnTo>
                  <a:lnTo>
                    <a:pt x="355" y="437"/>
                  </a:lnTo>
                  <a:lnTo>
                    <a:pt x="359" y="430"/>
                  </a:lnTo>
                  <a:lnTo>
                    <a:pt x="360" y="423"/>
                  </a:lnTo>
                  <a:lnTo>
                    <a:pt x="360" y="416"/>
                  </a:lnTo>
                  <a:lnTo>
                    <a:pt x="360" y="416"/>
                  </a:lnTo>
                  <a:lnTo>
                    <a:pt x="360" y="411"/>
                  </a:lnTo>
                  <a:lnTo>
                    <a:pt x="357" y="407"/>
                  </a:lnTo>
                  <a:lnTo>
                    <a:pt x="356" y="403"/>
                  </a:lnTo>
                  <a:lnTo>
                    <a:pt x="352" y="399"/>
                  </a:lnTo>
                  <a:lnTo>
                    <a:pt x="352" y="3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552" name="组合 551"/>
          <p:cNvGrpSpPr/>
          <p:nvPr/>
        </p:nvGrpSpPr>
        <p:grpSpPr>
          <a:xfrm>
            <a:off x="3250919" y="2509863"/>
            <a:ext cx="1056217" cy="933449"/>
            <a:chOff x="4151313" y="2036763"/>
            <a:chExt cx="792163" cy="700087"/>
          </a:xfrm>
          <a:solidFill>
            <a:schemeClr val="tx1"/>
          </a:solidFill>
        </p:grpSpPr>
        <p:sp>
          <p:nvSpPr>
            <p:cNvPr id="553" name="Freeform 596"/>
            <p:cNvSpPr>
              <a:spLocks/>
            </p:cNvSpPr>
            <p:nvPr/>
          </p:nvSpPr>
          <p:spPr bwMode="auto">
            <a:xfrm>
              <a:off x="4214813" y="2354263"/>
              <a:ext cx="23813" cy="22225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9" y="3"/>
                </a:cxn>
                <a:cxn ang="0">
                  <a:pos x="45" y="5"/>
                </a:cxn>
                <a:cxn ang="0">
                  <a:pos x="41" y="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30" y="17"/>
                </a:cxn>
                <a:cxn ang="0">
                  <a:pos x="27" y="21"/>
                </a:cxn>
                <a:cxn ang="0">
                  <a:pos x="23" y="24"/>
                </a:cxn>
                <a:cxn ang="0">
                  <a:pos x="23" y="24"/>
                </a:cxn>
                <a:cxn ang="0">
                  <a:pos x="15" y="29"/>
                </a:cxn>
                <a:cxn ang="0">
                  <a:pos x="8" y="35"/>
                </a:cxn>
                <a:cxn ang="0">
                  <a:pos x="3" y="43"/>
                </a:cxn>
                <a:cxn ang="0">
                  <a:pos x="2" y="47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6"/>
                </a:cxn>
                <a:cxn ang="0">
                  <a:pos x="4" y="56"/>
                </a:cxn>
                <a:cxn ang="0">
                  <a:pos x="6" y="58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3" y="48"/>
                </a:cxn>
                <a:cxn ang="0">
                  <a:pos x="15" y="45"/>
                </a:cxn>
                <a:cxn ang="0">
                  <a:pos x="20" y="39"/>
                </a:cxn>
                <a:cxn ang="0">
                  <a:pos x="33" y="30"/>
                </a:cxn>
                <a:cxn ang="0">
                  <a:pos x="33" y="30"/>
                </a:cxn>
                <a:cxn ang="0">
                  <a:pos x="38" y="25"/>
                </a:cxn>
                <a:cxn ang="0">
                  <a:pos x="42" y="20"/>
                </a:cxn>
                <a:cxn ang="0">
                  <a:pos x="42" y="20"/>
                </a:cxn>
                <a:cxn ang="0">
                  <a:pos x="46" y="17"/>
                </a:cxn>
                <a:cxn ang="0">
                  <a:pos x="50" y="14"/>
                </a:cxn>
                <a:cxn ang="0">
                  <a:pos x="54" y="13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1" y="9"/>
                </a:cxn>
                <a:cxn ang="0">
                  <a:pos x="61" y="7"/>
                </a:cxn>
                <a:cxn ang="0">
                  <a:pos x="61" y="3"/>
                </a:cxn>
                <a:cxn ang="0">
                  <a:pos x="59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1" h="58">
                  <a:moveTo>
                    <a:pt x="53" y="1"/>
                  </a:moveTo>
                  <a:lnTo>
                    <a:pt x="53" y="1"/>
                  </a:lnTo>
                  <a:lnTo>
                    <a:pt x="49" y="3"/>
                  </a:lnTo>
                  <a:lnTo>
                    <a:pt x="45" y="5"/>
                  </a:lnTo>
                  <a:lnTo>
                    <a:pt x="41" y="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0" y="17"/>
                  </a:lnTo>
                  <a:lnTo>
                    <a:pt x="27" y="21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5" y="29"/>
                  </a:lnTo>
                  <a:lnTo>
                    <a:pt x="8" y="35"/>
                  </a:lnTo>
                  <a:lnTo>
                    <a:pt x="3" y="43"/>
                  </a:lnTo>
                  <a:lnTo>
                    <a:pt x="2" y="47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6" y="58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48"/>
                  </a:lnTo>
                  <a:lnTo>
                    <a:pt x="15" y="45"/>
                  </a:lnTo>
                  <a:lnTo>
                    <a:pt x="20" y="39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8" y="25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6" y="17"/>
                  </a:lnTo>
                  <a:lnTo>
                    <a:pt x="50" y="14"/>
                  </a:lnTo>
                  <a:lnTo>
                    <a:pt x="54" y="13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1" y="9"/>
                  </a:lnTo>
                  <a:lnTo>
                    <a:pt x="61" y="7"/>
                  </a:lnTo>
                  <a:lnTo>
                    <a:pt x="61" y="3"/>
                  </a:lnTo>
                  <a:lnTo>
                    <a:pt x="59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4" name="Freeform 597"/>
            <p:cNvSpPr>
              <a:spLocks/>
            </p:cNvSpPr>
            <p:nvPr/>
          </p:nvSpPr>
          <p:spPr bwMode="auto">
            <a:xfrm>
              <a:off x="4232276" y="2370138"/>
              <a:ext cx="31750" cy="26988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60" y="8"/>
                </a:cxn>
                <a:cxn ang="0">
                  <a:pos x="51" y="1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21" y="37"/>
                </a:cxn>
                <a:cxn ang="0">
                  <a:pos x="13" y="43"/>
                </a:cxn>
                <a:cxn ang="0">
                  <a:pos x="7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3" y="68"/>
                </a:cxn>
                <a:cxn ang="0">
                  <a:pos x="7" y="68"/>
                </a:cxn>
                <a:cxn ang="0">
                  <a:pos x="11" y="67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6" y="60"/>
                </a:cxn>
                <a:cxn ang="0">
                  <a:pos x="16" y="57"/>
                </a:cxn>
                <a:cxn ang="0">
                  <a:pos x="16" y="57"/>
                </a:cxn>
                <a:cxn ang="0">
                  <a:pos x="21" y="52"/>
                </a:cxn>
                <a:cxn ang="0">
                  <a:pos x="28" y="47"/>
                </a:cxn>
                <a:cxn ang="0">
                  <a:pos x="34" y="42"/>
                </a:cxn>
                <a:cxn ang="0">
                  <a:pos x="41" y="37"/>
                </a:cxn>
                <a:cxn ang="0">
                  <a:pos x="41" y="37"/>
                </a:cxn>
                <a:cxn ang="0">
                  <a:pos x="49" y="29"/>
                </a:cxn>
                <a:cxn ang="0">
                  <a:pos x="58" y="22"/>
                </a:cxn>
                <a:cxn ang="0">
                  <a:pos x="77" y="10"/>
                </a:cxn>
                <a:cxn ang="0">
                  <a:pos x="77" y="10"/>
                </a:cxn>
                <a:cxn ang="0">
                  <a:pos x="80" y="9"/>
                </a:cxn>
                <a:cxn ang="0">
                  <a:pos x="80" y="8"/>
                </a:cxn>
                <a:cxn ang="0">
                  <a:pos x="80" y="4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80" h="68">
                  <a:moveTo>
                    <a:pt x="72" y="1"/>
                  </a:moveTo>
                  <a:lnTo>
                    <a:pt x="72" y="1"/>
                  </a:lnTo>
                  <a:lnTo>
                    <a:pt x="60" y="8"/>
                  </a:lnTo>
                  <a:lnTo>
                    <a:pt x="51" y="1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1" y="37"/>
                  </a:lnTo>
                  <a:lnTo>
                    <a:pt x="13" y="43"/>
                  </a:lnTo>
                  <a:lnTo>
                    <a:pt x="7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3" y="68"/>
                  </a:lnTo>
                  <a:lnTo>
                    <a:pt x="7" y="68"/>
                  </a:lnTo>
                  <a:lnTo>
                    <a:pt x="11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0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21" y="52"/>
                  </a:lnTo>
                  <a:lnTo>
                    <a:pt x="28" y="47"/>
                  </a:lnTo>
                  <a:lnTo>
                    <a:pt x="34" y="42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29"/>
                  </a:lnTo>
                  <a:lnTo>
                    <a:pt x="58" y="22"/>
                  </a:lnTo>
                  <a:lnTo>
                    <a:pt x="77" y="10"/>
                  </a:lnTo>
                  <a:lnTo>
                    <a:pt x="77" y="10"/>
                  </a:lnTo>
                  <a:lnTo>
                    <a:pt x="80" y="9"/>
                  </a:lnTo>
                  <a:lnTo>
                    <a:pt x="80" y="8"/>
                  </a:lnTo>
                  <a:lnTo>
                    <a:pt x="80" y="4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5" name="Freeform 598"/>
            <p:cNvSpPr>
              <a:spLocks/>
            </p:cNvSpPr>
            <p:nvPr/>
          </p:nvSpPr>
          <p:spPr bwMode="auto">
            <a:xfrm>
              <a:off x="4260851" y="2381250"/>
              <a:ext cx="36513" cy="28575"/>
            </a:xfrm>
            <a:custGeom>
              <a:avLst/>
              <a:gdLst/>
              <a:ahLst/>
              <a:cxnLst>
                <a:cxn ang="0">
                  <a:pos x="84" y="1"/>
                </a:cxn>
                <a:cxn ang="0">
                  <a:pos x="84" y="1"/>
                </a:cxn>
                <a:cxn ang="0">
                  <a:pos x="76" y="4"/>
                </a:cxn>
                <a:cxn ang="0">
                  <a:pos x="68" y="7"/>
                </a:cxn>
                <a:cxn ang="0">
                  <a:pos x="55" y="16"/>
                </a:cxn>
                <a:cxn ang="0">
                  <a:pos x="41" y="25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17" y="39"/>
                </a:cxn>
                <a:cxn ang="0">
                  <a:pos x="8" y="47"/>
                </a:cxn>
                <a:cxn ang="0">
                  <a:pos x="4" y="52"/>
                </a:cxn>
                <a:cxn ang="0">
                  <a:pos x="2" y="58"/>
                </a:cxn>
                <a:cxn ang="0">
                  <a:pos x="0" y="63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4" y="73"/>
                </a:cxn>
                <a:cxn ang="0">
                  <a:pos x="7" y="73"/>
                </a:cxn>
                <a:cxn ang="0">
                  <a:pos x="10" y="71"/>
                </a:cxn>
                <a:cxn ang="0">
                  <a:pos x="11" y="68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1" y="62"/>
                </a:cxn>
                <a:cxn ang="0">
                  <a:pos x="14" y="56"/>
                </a:cxn>
                <a:cxn ang="0">
                  <a:pos x="17" y="52"/>
                </a:cxn>
                <a:cxn ang="0">
                  <a:pos x="23" y="48"/>
                </a:cxn>
                <a:cxn ang="0">
                  <a:pos x="33" y="43"/>
                </a:cxn>
                <a:cxn ang="0">
                  <a:pos x="42" y="38"/>
                </a:cxn>
                <a:cxn ang="0">
                  <a:pos x="42" y="38"/>
                </a:cxn>
                <a:cxn ang="0">
                  <a:pos x="63" y="24"/>
                </a:cxn>
                <a:cxn ang="0">
                  <a:pos x="75" y="17"/>
                </a:cxn>
                <a:cxn ang="0">
                  <a:pos x="87" y="12"/>
                </a:cxn>
                <a:cxn ang="0">
                  <a:pos x="87" y="12"/>
                </a:cxn>
                <a:cxn ang="0">
                  <a:pos x="89" y="11"/>
                </a:cxn>
                <a:cxn ang="0">
                  <a:pos x="91" y="9"/>
                </a:cxn>
                <a:cxn ang="0">
                  <a:pos x="91" y="5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4" y="1"/>
                </a:cxn>
                <a:cxn ang="0">
                  <a:pos x="84" y="1"/>
                </a:cxn>
              </a:cxnLst>
              <a:rect l="0" t="0" r="r" b="b"/>
              <a:pathLst>
                <a:path w="91" h="73">
                  <a:moveTo>
                    <a:pt x="84" y="1"/>
                  </a:moveTo>
                  <a:lnTo>
                    <a:pt x="84" y="1"/>
                  </a:lnTo>
                  <a:lnTo>
                    <a:pt x="76" y="4"/>
                  </a:lnTo>
                  <a:lnTo>
                    <a:pt x="68" y="7"/>
                  </a:lnTo>
                  <a:lnTo>
                    <a:pt x="55" y="16"/>
                  </a:lnTo>
                  <a:lnTo>
                    <a:pt x="41" y="25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17" y="39"/>
                  </a:lnTo>
                  <a:lnTo>
                    <a:pt x="8" y="47"/>
                  </a:lnTo>
                  <a:lnTo>
                    <a:pt x="4" y="52"/>
                  </a:lnTo>
                  <a:lnTo>
                    <a:pt x="2" y="58"/>
                  </a:lnTo>
                  <a:lnTo>
                    <a:pt x="0" y="63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4" y="73"/>
                  </a:lnTo>
                  <a:lnTo>
                    <a:pt x="7" y="73"/>
                  </a:lnTo>
                  <a:lnTo>
                    <a:pt x="10" y="71"/>
                  </a:lnTo>
                  <a:lnTo>
                    <a:pt x="11" y="68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2"/>
                  </a:lnTo>
                  <a:lnTo>
                    <a:pt x="14" y="56"/>
                  </a:lnTo>
                  <a:lnTo>
                    <a:pt x="17" y="52"/>
                  </a:lnTo>
                  <a:lnTo>
                    <a:pt x="23" y="48"/>
                  </a:lnTo>
                  <a:lnTo>
                    <a:pt x="33" y="43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7" y="12"/>
                  </a:lnTo>
                  <a:lnTo>
                    <a:pt x="87" y="12"/>
                  </a:lnTo>
                  <a:lnTo>
                    <a:pt x="89" y="11"/>
                  </a:lnTo>
                  <a:lnTo>
                    <a:pt x="91" y="9"/>
                  </a:lnTo>
                  <a:lnTo>
                    <a:pt x="91" y="5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4" y="1"/>
                  </a:lnTo>
                  <a:lnTo>
                    <a:pt x="8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6" name="Freeform 599"/>
            <p:cNvSpPr>
              <a:spLocks/>
            </p:cNvSpPr>
            <p:nvPr/>
          </p:nvSpPr>
          <p:spPr bwMode="auto">
            <a:xfrm>
              <a:off x="4284663" y="2398713"/>
              <a:ext cx="34925" cy="25400"/>
            </a:xfrm>
            <a:custGeom>
              <a:avLst/>
              <a:gdLst/>
              <a:ahLst/>
              <a:cxnLst>
                <a:cxn ang="0">
                  <a:pos x="78" y="1"/>
                </a:cxn>
                <a:cxn ang="0">
                  <a:pos x="78" y="1"/>
                </a:cxn>
                <a:cxn ang="0">
                  <a:pos x="39" y="25"/>
                </a:cxn>
                <a:cxn ang="0">
                  <a:pos x="19" y="38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27" y="46"/>
                </a:cxn>
                <a:cxn ang="0">
                  <a:pos x="45" y="34"/>
                </a:cxn>
                <a:cxn ang="0">
                  <a:pos x="85" y="10"/>
                </a:cxn>
                <a:cxn ang="0">
                  <a:pos x="85" y="10"/>
                </a:cxn>
                <a:cxn ang="0">
                  <a:pos x="86" y="9"/>
                </a:cxn>
                <a:cxn ang="0">
                  <a:pos x="87" y="8"/>
                </a:cxn>
                <a:cxn ang="0">
                  <a:pos x="86" y="4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8" y="1"/>
                </a:cxn>
              </a:cxnLst>
              <a:rect l="0" t="0" r="r" b="b"/>
              <a:pathLst>
                <a:path w="87" h="61">
                  <a:moveTo>
                    <a:pt x="78" y="1"/>
                  </a:moveTo>
                  <a:lnTo>
                    <a:pt x="78" y="1"/>
                  </a:lnTo>
                  <a:lnTo>
                    <a:pt x="39" y="25"/>
                  </a:lnTo>
                  <a:lnTo>
                    <a:pt x="19" y="38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27" y="46"/>
                  </a:lnTo>
                  <a:lnTo>
                    <a:pt x="45" y="34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9"/>
                  </a:lnTo>
                  <a:lnTo>
                    <a:pt x="87" y="8"/>
                  </a:lnTo>
                  <a:lnTo>
                    <a:pt x="86" y="4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7" name="Freeform 600"/>
            <p:cNvSpPr>
              <a:spLocks/>
            </p:cNvSpPr>
            <p:nvPr/>
          </p:nvSpPr>
          <p:spPr bwMode="auto">
            <a:xfrm>
              <a:off x="4310063" y="2420938"/>
              <a:ext cx="42863" cy="25400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88" y="8"/>
                </a:cxn>
                <a:cxn ang="0">
                  <a:pos x="72" y="16"/>
                </a:cxn>
                <a:cxn ang="0">
                  <a:pos x="58" y="25"/>
                </a:cxn>
                <a:cxn ang="0">
                  <a:pos x="42" y="33"/>
                </a:cxn>
                <a:cxn ang="0">
                  <a:pos x="42" y="33"/>
                </a:cxn>
                <a:cxn ang="0">
                  <a:pos x="33" y="38"/>
                </a:cxn>
                <a:cxn ang="0">
                  <a:pos x="24" y="45"/>
                </a:cxn>
                <a:cxn ang="0">
                  <a:pos x="14" y="50"/>
                </a:cxn>
                <a:cxn ang="0">
                  <a:pos x="9" y="53"/>
                </a:cxn>
                <a:cxn ang="0">
                  <a:pos x="4" y="54"/>
                </a:cxn>
                <a:cxn ang="0">
                  <a:pos x="4" y="54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5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17" y="62"/>
                </a:cxn>
                <a:cxn ang="0">
                  <a:pos x="26" y="57"/>
                </a:cxn>
                <a:cxn ang="0">
                  <a:pos x="43" y="45"/>
                </a:cxn>
                <a:cxn ang="0">
                  <a:pos x="43" y="45"/>
                </a:cxn>
                <a:cxn ang="0">
                  <a:pos x="73" y="27"/>
                </a:cxn>
                <a:cxn ang="0">
                  <a:pos x="90" y="19"/>
                </a:cxn>
                <a:cxn ang="0">
                  <a:pos x="106" y="12"/>
                </a:cxn>
                <a:cxn ang="0">
                  <a:pos x="106" y="12"/>
                </a:cxn>
                <a:cxn ang="0">
                  <a:pos x="107" y="11"/>
                </a:cxn>
                <a:cxn ang="0">
                  <a:pos x="109" y="8"/>
                </a:cxn>
                <a:cxn ang="0">
                  <a:pos x="109" y="4"/>
                </a:cxn>
                <a:cxn ang="0">
                  <a:pos x="109" y="2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9" h="65">
                  <a:moveTo>
                    <a:pt x="102" y="0"/>
                  </a:moveTo>
                  <a:lnTo>
                    <a:pt x="102" y="0"/>
                  </a:lnTo>
                  <a:lnTo>
                    <a:pt x="88" y="8"/>
                  </a:lnTo>
                  <a:lnTo>
                    <a:pt x="72" y="16"/>
                  </a:lnTo>
                  <a:lnTo>
                    <a:pt x="58" y="25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33" y="38"/>
                  </a:lnTo>
                  <a:lnTo>
                    <a:pt x="24" y="45"/>
                  </a:lnTo>
                  <a:lnTo>
                    <a:pt x="14" y="50"/>
                  </a:lnTo>
                  <a:lnTo>
                    <a:pt x="9" y="53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17" y="62"/>
                  </a:lnTo>
                  <a:lnTo>
                    <a:pt x="26" y="57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73" y="27"/>
                  </a:lnTo>
                  <a:lnTo>
                    <a:pt x="90" y="19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8" name="Freeform 601"/>
            <p:cNvSpPr>
              <a:spLocks/>
            </p:cNvSpPr>
            <p:nvPr/>
          </p:nvSpPr>
          <p:spPr bwMode="auto">
            <a:xfrm>
              <a:off x="4337051" y="2435225"/>
              <a:ext cx="44450" cy="25400"/>
            </a:xfrm>
            <a:custGeom>
              <a:avLst/>
              <a:gdLst/>
              <a:ahLst/>
              <a:cxnLst>
                <a:cxn ang="0">
                  <a:pos x="106" y="2"/>
                </a:cxn>
                <a:cxn ang="0">
                  <a:pos x="106" y="2"/>
                </a:cxn>
                <a:cxn ang="0">
                  <a:pos x="81" y="15"/>
                </a:cxn>
                <a:cxn ang="0">
                  <a:pos x="56" y="28"/>
                </a:cxn>
                <a:cxn ang="0">
                  <a:pos x="30" y="40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3" y="51"/>
                </a:cxn>
                <a:cxn ang="0">
                  <a:pos x="1" y="54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8" y="62"/>
                </a:cxn>
                <a:cxn ang="0">
                  <a:pos x="8" y="62"/>
                </a:cxn>
                <a:cxn ang="0">
                  <a:pos x="34" y="51"/>
                </a:cxn>
                <a:cxn ang="0">
                  <a:pos x="60" y="38"/>
                </a:cxn>
                <a:cxn ang="0">
                  <a:pos x="86" y="25"/>
                </a:cxn>
                <a:cxn ang="0">
                  <a:pos x="111" y="11"/>
                </a:cxn>
                <a:cxn ang="0">
                  <a:pos x="111" y="11"/>
                </a:cxn>
                <a:cxn ang="0">
                  <a:pos x="114" y="10"/>
                </a:cxn>
                <a:cxn ang="0">
                  <a:pos x="114" y="8"/>
                </a:cxn>
                <a:cxn ang="0">
                  <a:pos x="114" y="4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6" y="2"/>
                </a:cxn>
                <a:cxn ang="0">
                  <a:pos x="106" y="2"/>
                </a:cxn>
              </a:cxnLst>
              <a:rect l="0" t="0" r="r" b="b"/>
              <a:pathLst>
                <a:path w="114" h="62">
                  <a:moveTo>
                    <a:pt x="106" y="2"/>
                  </a:moveTo>
                  <a:lnTo>
                    <a:pt x="106" y="2"/>
                  </a:lnTo>
                  <a:lnTo>
                    <a:pt x="81" y="15"/>
                  </a:lnTo>
                  <a:lnTo>
                    <a:pt x="56" y="28"/>
                  </a:lnTo>
                  <a:lnTo>
                    <a:pt x="30" y="4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1"/>
                  </a:lnTo>
                  <a:lnTo>
                    <a:pt x="1" y="54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34" y="51"/>
                  </a:lnTo>
                  <a:lnTo>
                    <a:pt x="60" y="38"/>
                  </a:lnTo>
                  <a:lnTo>
                    <a:pt x="86" y="25"/>
                  </a:lnTo>
                  <a:lnTo>
                    <a:pt x="111" y="11"/>
                  </a:lnTo>
                  <a:lnTo>
                    <a:pt x="111" y="11"/>
                  </a:lnTo>
                  <a:lnTo>
                    <a:pt x="114" y="10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9" name="Freeform 602"/>
            <p:cNvSpPr>
              <a:spLocks/>
            </p:cNvSpPr>
            <p:nvPr/>
          </p:nvSpPr>
          <p:spPr bwMode="auto">
            <a:xfrm>
              <a:off x="4367213" y="2444750"/>
              <a:ext cx="46038" cy="25400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84" y="18"/>
                </a:cxn>
                <a:cxn ang="0">
                  <a:pos x="58" y="32"/>
                </a:cxn>
                <a:cxn ang="0">
                  <a:pos x="32" y="44"/>
                </a:cxn>
                <a:cxn ang="0">
                  <a:pos x="3" y="55"/>
                </a:cxn>
                <a:cxn ang="0">
                  <a:pos x="3" y="55"/>
                </a:cxn>
                <a:cxn ang="0">
                  <a:pos x="2" y="55"/>
                </a:cxn>
                <a:cxn ang="0">
                  <a:pos x="0" y="57"/>
                </a:cxn>
                <a:cxn ang="0">
                  <a:pos x="0" y="61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36" y="55"/>
                </a:cxn>
                <a:cxn ang="0">
                  <a:pos x="63" y="43"/>
                </a:cxn>
                <a:cxn ang="0">
                  <a:pos x="89" y="28"/>
                </a:cxn>
                <a:cxn ang="0">
                  <a:pos x="114" y="11"/>
                </a:cxn>
                <a:cxn ang="0">
                  <a:pos x="114" y="11"/>
                </a:cxn>
                <a:cxn ang="0">
                  <a:pos x="117" y="9"/>
                </a:cxn>
                <a:cxn ang="0">
                  <a:pos x="117" y="7"/>
                </a:cxn>
                <a:cxn ang="0">
                  <a:pos x="115" y="4"/>
                </a:cxn>
                <a:cxn ang="0">
                  <a:pos x="114" y="1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65">
                  <a:moveTo>
                    <a:pt x="109" y="1"/>
                  </a:moveTo>
                  <a:lnTo>
                    <a:pt x="109" y="1"/>
                  </a:lnTo>
                  <a:lnTo>
                    <a:pt x="84" y="18"/>
                  </a:lnTo>
                  <a:lnTo>
                    <a:pt x="58" y="32"/>
                  </a:lnTo>
                  <a:lnTo>
                    <a:pt x="32" y="44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0" y="61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6" y="55"/>
                  </a:lnTo>
                  <a:lnTo>
                    <a:pt x="63" y="43"/>
                  </a:lnTo>
                  <a:lnTo>
                    <a:pt x="89" y="28"/>
                  </a:lnTo>
                  <a:lnTo>
                    <a:pt x="114" y="11"/>
                  </a:lnTo>
                  <a:lnTo>
                    <a:pt x="114" y="11"/>
                  </a:lnTo>
                  <a:lnTo>
                    <a:pt x="117" y="9"/>
                  </a:lnTo>
                  <a:lnTo>
                    <a:pt x="117" y="7"/>
                  </a:lnTo>
                  <a:lnTo>
                    <a:pt x="115" y="4"/>
                  </a:lnTo>
                  <a:lnTo>
                    <a:pt x="114" y="1"/>
                  </a:lnTo>
                  <a:lnTo>
                    <a:pt x="113" y="1"/>
                  </a:lnTo>
                  <a:lnTo>
                    <a:pt x="110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0" name="Freeform 603"/>
            <p:cNvSpPr>
              <a:spLocks/>
            </p:cNvSpPr>
            <p:nvPr/>
          </p:nvSpPr>
          <p:spPr bwMode="auto">
            <a:xfrm>
              <a:off x="4341813" y="2081213"/>
              <a:ext cx="34925" cy="1270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72" y="1"/>
                </a:cxn>
                <a:cxn ang="0">
                  <a:pos x="61" y="4"/>
                </a:cxn>
                <a:cxn ang="0">
                  <a:pos x="43" y="10"/>
                </a:cxn>
                <a:cxn ang="0">
                  <a:pos x="25" y="16"/>
                </a:cxn>
                <a:cxn ang="0">
                  <a:pos x="14" y="18"/>
                </a:cxn>
                <a:cxn ang="0">
                  <a:pos x="5" y="19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1" y="29"/>
                </a:cxn>
                <a:cxn ang="0">
                  <a:pos x="2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16" y="30"/>
                </a:cxn>
                <a:cxn ang="0">
                  <a:pos x="25" y="27"/>
                </a:cxn>
                <a:cxn ang="0">
                  <a:pos x="43" y="21"/>
                </a:cxn>
                <a:cxn ang="0">
                  <a:pos x="61" y="16"/>
                </a:cxn>
                <a:cxn ang="0">
                  <a:pos x="72" y="13"/>
                </a:cxn>
                <a:cxn ang="0">
                  <a:pos x="81" y="12"/>
                </a:cxn>
                <a:cxn ang="0">
                  <a:pos x="81" y="12"/>
                </a:cxn>
                <a:cxn ang="0">
                  <a:pos x="84" y="12"/>
                </a:cxn>
                <a:cxn ang="0">
                  <a:pos x="85" y="10"/>
                </a:cxn>
                <a:cxn ang="0">
                  <a:pos x="86" y="6"/>
                </a:cxn>
                <a:cxn ang="0">
                  <a:pos x="85" y="2"/>
                </a:cxn>
                <a:cxn ang="0">
                  <a:pos x="84" y="1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6" h="31">
                  <a:moveTo>
                    <a:pt x="81" y="0"/>
                  </a:moveTo>
                  <a:lnTo>
                    <a:pt x="81" y="0"/>
                  </a:lnTo>
                  <a:lnTo>
                    <a:pt x="72" y="1"/>
                  </a:lnTo>
                  <a:lnTo>
                    <a:pt x="61" y="4"/>
                  </a:lnTo>
                  <a:lnTo>
                    <a:pt x="43" y="10"/>
                  </a:lnTo>
                  <a:lnTo>
                    <a:pt x="25" y="16"/>
                  </a:lnTo>
                  <a:lnTo>
                    <a:pt x="1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6" y="30"/>
                  </a:lnTo>
                  <a:lnTo>
                    <a:pt x="25" y="27"/>
                  </a:lnTo>
                  <a:lnTo>
                    <a:pt x="43" y="21"/>
                  </a:lnTo>
                  <a:lnTo>
                    <a:pt x="61" y="16"/>
                  </a:lnTo>
                  <a:lnTo>
                    <a:pt x="72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4" y="12"/>
                  </a:lnTo>
                  <a:lnTo>
                    <a:pt x="85" y="10"/>
                  </a:lnTo>
                  <a:lnTo>
                    <a:pt x="86" y="6"/>
                  </a:lnTo>
                  <a:lnTo>
                    <a:pt x="85" y="2"/>
                  </a:lnTo>
                  <a:lnTo>
                    <a:pt x="84" y="1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1" name="Freeform 604"/>
            <p:cNvSpPr>
              <a:spLocks/>
            </p:cNvSpPr>
            <p:nvPr/>
          </p:nvSpPr>
          <p:spPr bwMode="auto">
            <a:xfrm>
              <a:off x="4381501" y="2097088"/>
              <a:ext cx="26988" cy="17463"/>
            </a:xfrm>
            <a:custGeom>
              <a:avLst/>
              <a:gdLst/>
              <a:ahLst/>
              <a:cxnLst>
                <a:cxn ang="0">
                  <a:pos x="61" y="1"/>
                </a:cxn>
                <a:cxn ang="0">
                  <a:pos x="61" y="1"/>
                </a:cxn>
                <a:cxn ang="0">
                  <a:pos x="47" y="8"/>
                </a:cxn>
                <a:cxn ang="0">
                  <a:pos x="31" y="15"/>
                </a:cxn>
                <a:cxn ang="0">
                  <a:pos x="3" y="31"/>
                </a:cxn>
                <a:cxn ang="0">
                  <a:pos x="3" y="31"/>
                </a:cxn>
                <a:cxn ang="0">
                  <a:pos x="1" y="34"/>
                </a:cxn>
                <a:cxn ang="0">
                  <a:pos x="0" y="35"/>
                </a:cxn>
                <a:cxn ang="0">
                  <a:pos x="1" y="39"/>
                </a:cxn>
                <a:cxn ang="0">
                  <a:pos x="4" y="42"/>
                </a:cxn>
                <a:cxn ang="0">
                  <a:pos x="6" y="42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37" y="26"/>
                </a:cxn>
                <a:cxn ang="0">
                  <a:pos x="50" y="18"/>
                </a:cxn>
                <a:cxn ang="0">
                  <a:pos x="64" y="11"/>
                </a:cxn>
                <a:cxn ang="0">
                  <a:pos x="64" y="11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68" y="4"/>
                </a:cxn>
                <a:cxn ang="0">
                  <a:pos x="67" y="2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1" y="1"/>
                </a:cxn>
                <a:cxn ang="0">
                  <a:pos x="61" y="1"/>
                </a:cxn>
              </a:cxnLst>
              <a:rect l="0" t="0" r="r" b="b"/>
              <a:pathLst>
                <a:path w="68" h="42">
                  <a:moveTo>
                    <a:pt x="61" y="1"/>
                  </a:moveTo>
                  <a:lnTo>
                    <a:pt x="61" y="1"/>
                  </a:lnTo>
                  <a:lnTo>
                    <a:pt x="47" y="8"/>
                  </a:lnTo>
                  <a:lnTo>
                    <a:pt x="31" y="15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1" y="34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37" y="26"/>
                  </a:lnTo>
                  <a:lnTo>
                    <a:pt x="50" y="18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68" y="4"/>
                  </a:lnTo>
                  <a:lnTo>
                    <a:pt x="67" y="2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1" y="1"/>
                  </a:lnTo>
                  <a:lnTo>
                    <a:pt x="6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2" name="Freeform 605"/>
            <p:cNvSpPr>
              <a:spLocks/>
            </p:cNvSpPr>
            <p:nvPr/>
          </p:nvSpPr>
          <p:spPr bwMode="auto">
            <a:xfrm>
              <a:off x="4405313" y="2112963"/>
              <a:ext cx="30163" cy="1270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61" y="1"/>
                </a:cxn>
                <a:cxn ang="0">
                  <a:pos x="53" y="5"/>
                </a:cxn>
                <a:cxn ang="0">
                  <a:pos x="38" y="12"/>
                </a:cxn>
                <a:cxn ang="0">
                  <a:pos x="23" y="18"/>
                </a:cxn>
                <a:cxn ang="0">
                  <a:pos x="15" y="21"/>
                </a:cxn>
                <a:cxn ang="0">
                  <a:pos x="6" y="22"/>
                </a:cxn>
                <a:cxn ang="0">
                  <a:pos x="6" y="22"/>
                </a:cxn>
                <a:cxn ang="0">
                  <a:pos x="3" y="22"/>
                </a:cxn>
                <a:cxn ang="0">
                  <a:pos x="2" y="23"/>
                </a:cxn>
                <a:cxn ang="0">
                  <a:pos x="0" y="29"/>
                </a:cxn>
                <a:cxn ang="0">
                  <a:pos x="2" y="31"/>
                </a:cxn>
                <a:cxn ang="0">
                  <a:pos x="3" y="33"/>
                </a:cxn>
                <a:cxn ang="0">
                  <a:pos x="6" y="34"/>
                </a:cxn>
                <a:cxn ang="0">
                  <a:pos x="6" y="34"/>
                </a:cxn>
                <a:cxn ang="0">
                  <a:pos x="15" y="33"/>
                </a:cxn>
                <a:cxn ang="0">
                  <a:pos x="23" y="30"/>
                </a:cxn>
                <a:cxn ang="0">
                  <a:pos x="40" y="23"/>
                </a:cxn>
                <a:cxn ang="0">
                  <a:pos x="55" y="16"/>
                </a:cxn>
                <a:cxn ang="0">
                  <a:pos x="63" y="13"/>
                </a:cxn>
                <a:cxn ang="0">
                  <a:pos x="72" y="10"/>
                </a:cxn>
                <a:cxn ang="0">
                  <a:pos x="72" y="10"/>
                </a:cxn>
                <a:cxn ang="0">
                  <a:pos x="75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0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76" h="34">
                  <a:moveTo>
                    <a:pt x="70" y="0"/>
                  </a:moveTo>
                  <a:lnTo>
                    <a:pt x="70" y="0"/>
                  </a:lnTo>
                  <a:lnTo>
                    <a:pt x="61" y="1"/>
                  </a:lnTo>
                  <a:lnTo>
                    <a:pt x="53" y="5"/>
                  </a:lnTo>
                  <a:lnTo>
                    <a:pt x="38" y="12"/>
                  </a:lnTo>
                  <a:lnTo>
                    <a:pt x="23" y="18"/>
                  </a:lnTo>
                  <a:lnTo>
                    <a:pt x="15" y="21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3" y="22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2" y="31"/>
                  </a:lnTo>
                  <a:lnTo>
                    <a:pt x="3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15" y="33"/>
                  </a:lnTo>
                  <a:lnTo>
                    <a:pt x="23" y="30"/>
                  </a:lnTo>
                  <a:lnTo>
                    <a:pt x="40" y="23"/>
                  </a:lnTo>
                  <a:lnTo>
                    <a:pt x="55" y="16"/>
                  </a:lnTo>
                  <a:lnTo>
                    <a:pt x="63" y="13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5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3" name="Freeform 606"/>
            <p:cNvSpPr>
              <a:spLocks/>
            </p:cNvSpPr>
            <p:nvPr/>
          </p:nvSpPr>
          <p:spPr bwMode="auto">
            <a:xfrm>
              <a:off x="4440238" y="2130425"/>
              <a:ext cx="31750" cy="14288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5" y="4"/>
                </a:cxn>
                <a:cxn ang="0">
                  <a:pos x="38" y="9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" y="23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1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2"/>
                </a:cxn>
                <a:cxn ang="0">
                  <a:pos x="7" y="32"/>
                </a:cxn>
                <a:cxn ang="0">
                  <a:pos x="41" y="21"/>
                </a:cxn>
                <a:cxn ang="0">
                  <a:pos x="58" y="14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77" y="9"/>
                </a:cxn>
                <a:cxn ang="0">
                  <a:pos x="79" y="8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80" h="34">
                  <a:moveTo>
                    <a:pt x="72" y="0"/>
                  </a:moveTo>
                  <a:lnTo>
                    <a:pt x="72" y="0"/>
                  </a:lnTo>
                  <a:lnTo>
                    <a:pt x="55" y="4"/>
                  </a:lnTo>
                  <a:lnTo>
                    <a:pt x="38" y="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1" y="31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1" y="21"/>
                  </a:lnTo>
                  <a:lnTo>
                    <a:pt x="58" y="14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7" y="9"/>
                  </a:lnTo>
                  <a:lnTo>
                    <a:pt x="79" y="8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4" name="Freeform 608"/>
            <p:cNvSpPr>
              <a:spLocks/>
            </p:cNvSpPr>
            <p:nvPr/>
          </p:nvSpPr>
          <p:spPr bwMode="auto">
            <a:xfrm>
              <a:off x="4465638" y="2152650"/>
              <a:ext cx="31750" cy="111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0"/>
                </a:cxn>
                <a:cxn ang="0">
                  <a:pos x="56" y="7"/>
                </a:cxn>
                <a:cxn ang="0">
                  <a:pos x="41" y="13"/>
                </a:cxn>
                <a:cxn ang="0">
                  <a:pos x="24" y="17"/>
                </a:cxn>
                <a:cxn ang="0">
                  <a:pos x="7" y="20"/>
                </a:cxn>
                <a:cxn ang="0">
                  <a:pos x="7" y="20"/>
                </a:cxn>
                <a:cxn ang="0">
                  <a:pos x="4" y="20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1" y="29"/>
                </a:cxn>
                <a:cxn ang="0">
                  <a:pos x="4" y="30"/>
                </a:cxn>
                <a:cxn ang="0">
                  <a:pos x="7" y="30"/>
                </a:cxn>
                <a:cxn ang="0">
                  <a:pos x="7" y="30"/>
                </a:cxn>
                <a:cxn ang="0">
                  <a:pos x="24" y="29"/>
                </a:cxn>
                <a:cxn ang="0">
                  <a:pos x="42" y="24"/>
                </a:cxn>
                <a:cxn ang="0">
                  <a:pos x="59" y="18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9" y="10"/>
                </a:cxn>
                <a:cxn ang="0">
                  <a:pos x="80" y="8"/>
                </a:cxn>
                <a:cxn ang="0">
                  <a:pos x="80" y="4"/>
                </a:cxn>
                <a:cxn ang="0">
                  <a:pos x="79" y="3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3" y="0"/>
                </a:cxn>
                <a:cxn ang="0">
                  <a:pos x="73" y="0"/>
                </a:cxn>
              </a:cxnLst>
              <a:rect l="0" t="0" r="r" b="b"/>
              <a:pathLst>
                <a:path w="80" h="30">
                  <a:moveTo>
                    <a:pt x="73" y="0"/>
                  </a:moveTo>
                  <a:lnTo>
                    <a:pt x="73" y="0"/>
                  </a:lnTo>
                  <a:lnTo>
                    <a:pt x="56" y="7"/>
                  </a:lnTo>
                  <a:lnTo>
                    <a:pt x="41" y="13"/>
                  </a:lnTo>
                  <a:lnTo>
                    <a:pt x="24" y="17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4" y="20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24" y="29"/>
                  </a:lnTo>
                  <a:lnTo>
                    <a:pt x="42" y="24"/>
                  </a:lnTo>
                  <a:lnTo>
                    <a:pt x="59" y="18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9" y="10"/>
                  </a:lnTo>
                  <a:lnTo>
                    <a:pt x="80" y="8"/>
                  </a:lnTo>
                  <a:lnTo>
                    <a:pt x="80" y="4"/>
                  </a:lnTo>
                  <a:lnTo>
                    <a:pt x="79" y="3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5" name="Freeform 609"/>
            <p:cNvSpPr>
              <a:spLocks/>
            </p:cNvSpPr>
            <p:nvPr/>
          </p:nvSpPr>
          <p:spPr bwMode="auto">
            <a:xfrm>
              <a:off x="4491038" y="2170113"/>
              <a:ext cx="34925" cy="1270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4"/>
                </a:cxn>
                <a:cxn ang="0">
                  <a:pos x="60" y="5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30" y="17"/>
                </a:cxn>
                <a:cxn ang="0">
                  <a:pos x="18" y="21"/>
                </a:cxn>
                <a:cxn ang="0">
                  <a:pos x="5" y="23"/>
                </a:cxn>
                <a:cxn ang="0">
                  <a:pos x="5" y="23"/>
                </a:cxn>
                <a:cxn ang="0">
                  <a:pos x="2" y="23"/>
                </a:cxn>
                <a:cxn ang="0">
                  <a:pos x="1" y="25"/>
                </a:cxn>
                <a:cxn ang="0">
                  <a:pos x="0" y="29"/>
                </a:cxn>
                <a:cxn ang="0">
                  <a:pos x="1" y="32"/>
                </a:cxn>
                <a:cxn ang="0">
                  <a:pos x="2" y="34"/>
                </a:cxn>
                <a:cxn ang="0">
                  <a:pos x="5" y="34"/>
                </a:cxn>
                <a:cxn ang="0">
                  <a:pos x="5" y="34"/>
                </a:cxn>
                <a:cxn ang="0">
                  <a:pos x="15" y="32"/>
                </a:cxn>
                <a:cxn ang="0">
                  <a:pos x="24" y="31"/>
                </a:cxn>
                <a:cxn ang="0">
                  <a:pos x="44" y="25"/>
                </a:cxn>
                <a:cxn ang="0">
                  <a:pos x="44" y="25"/>
                </a:cxn>
                <a:cxn ang="0">
                  <a:pos x="65" y="17"/>
                </a:cxn>
                <a:cxn ang="0">
                  <a:pos x="86" y="12"/>
                </a:cxn>
                <a:cxn ang="0">
                  <a:pos x="86" y="12"/>
                </a:cxn>
                <a:cxn ang="0">
                  <a:pos x="89" y="10"/>
                </a:cxn>
                <a:cxn ang="0">
                  <a:pos x="90" y="9"/>
                </a:cxn>
                <a:cxn ang="0">
                  <a:pos x="90" y="5"/>
                </a:cxn>
                <a:cxn ang="0">
                  <a:pos x="89" y="1"/>
                </a:cxn>
                <a:cxn ang="0">
                  <a:pos x="86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0" h="34">
                  <a:moveTo>
                    <a:pt x="83" y="0"/>
                  </a:moveTo>
                  <a:lnTo>
                    <a:pt x="83" y="0"/>
                  </a:lnTo>
                  <a:lnTo>
                    <a:pt x="68" y="4"/>
                  </a:lnTo>
                  <a:lnTo>
                    <a:pt x="60" y="5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30" y="17"/>
                  </a:lnTo>
                  <a:lnTo>
                    <a:pt x="18" y="21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2" y="23"/>
                  </a:lnTo>
                  <a:lnTo>
                    <a:pt x="1" y="25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2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15" y="32"/>
                  </a:lnTo>
                  <a:lnTo>
                    <a:pt x="24" y="31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65" y="17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9" y="10"/>
                  </a:lnTo>
                  <a:lnTo>
                    <a:pt x="90" y="9"/>
                  </a:lnTo>
                  <a:lnTo>
                    <a:pt x="90" y="5"/>
                  </a:lnTo>
                  <a:lnTo>
                    <a:pt x="89" y="1"/>
                  </a:lnTo>
                  <a:lnTo>
                    <a:pt x="86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6" name="Freeform 610"/>
            <p:cNvSpPr>
              <a:spLocks/>
            </p:cNvSpPr>
            <p:nvPr/>
          </p:nvSpPr>
          <p:spPr bwMode="auto">
            <a:xfrm>
              <a:off x="4510088" y="2185988"/>
              <a:ext cx="38100" cy="11113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26" y="13"/>
                </a:cxn>
                <a:cxn ang="0">
                  <a:pos x="16" y="13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4" y="11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0" y="15"/>
                </a:cxn>
                <a:cxn ang="0">
                  <a:pos x="0" y="19"/>
                </a:cxn>
                <a:cxn ang="0">
                  <a:pos x="2" y="21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2" y="24"/>
                </a:cxn>
                <a:cxn ang="0">
                  <a:pos x="20" y="24"/>
                </a:cxn>
                <a:cxn ang="0">
                  <a:pos x="36" y="23"/>
                </a:cxn>
                <a:cxn ang="0">
                  <a:pos x="36" y="23"/>
                </a:cxn>
                <a:cxn ang="0">
                  <a:pos x="50" y="21"/>
                </a:cxn>
                <a:cxn ang="0">
                  <a:pos x="63" y="18"/>
                </a:cxn>
                <a:cxn ang="0">
                  <a:pos x="91" y="11"/>
                </a:cxn>
                <a:cxn ang="0">
                  <a:pos x="91" y="11"/>
                </a:cxn>
                <a:cxn ang="0">
                  <a:pos x="93" y="10"/>
                </a:cxn>
                <a:cxn ang="0">
                  <a:pos x="95" y="9"/>
                </a:cxn>
                <a:cxn ang="0">
                  <a:pos x="95" y="6"/>
                </a:cxn>
                <a:cxn ang="0">
                  <a:pos x="95" y="5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95" h="24">
                  <a:moveTo>
                    <a:pt x="88" y="0"/>
                  </a:moveTo>
                  <a:lnTo>
                    <a:pt x="88" y="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26" y="13"/>
                  </a:lnTo>
                  <a:lnTo>
                    <a:pt x="16" y="13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2" y="24"/>
                  </a:lnTo>
                  <a:lnTo>
                    <a:pt x="20" y="24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50" y="21"/>
                  </a:lnTo>
                  <a:lnTo>
                    <a:pt x="63" y="18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3" y="10"/>
                  </a:lnTo>
                  <a:lnTo>
                    <a:pt x="95" y="9"/>
                  </a:lnTo>
                  <a:lnTo>
                    <a:pt x="95" y="6"/>
                  </a:lnTo>
                  <a:lnTo>
                    <a:pt x="95" y="5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7" name="Freeform 611"/>
            <p:cNvSpPr>
              <a:spLocks/>
            </p:cNvSpPr>
            <p:nvPr/>
          </p:nvSpPr>
          <p:spPr bwMode="auto">
            <a:xfrm>
              <a:off x="4165601" y="2630488"/>
              <a:ext cx="28575" cy="4921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60" y="1"/>
                </a:cxn>
                <a:cxn ang="0">
                  <a:pos x="55" y="5"/>
                </a:cxn>
                <a:cxn ang="0">
                  <a:pos x="49" y="9"/>
                </a:cxn>
                <a:cxn ang="0">
                  <a:pos x="46" y="14"/>
                </a:cxn>
                <a:cxn ang="0">
                  <a:pos x="39" y="26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25" y="56"/>
                </a:cxn>
                <a:cxn ang="0">
                  <a:pos x="14" y="75"/>
                </a:cxn>
                <a:cxn ang="0">
                  <a:pos x="6" y="93"/>
                </a:cxn>
                <a:cxn ang="0">
                  <a:pos x="2" y="103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9"/>
                </a:cxn>
                <a:cxn ang="0">
                  <a:pos x="5" y="120"/>
                </a:cxn>
                <a:cxn ang="0">
                  <a:pos x="6" y="122"/>
                </a:cxn>
                <a:cxn ang="0">
                  <a:pos x="9" y="120"/>
                </a:cxn>
                <a:cxn ang="0">
                  <a:pos x="10" y="119"/>
                </a:cxn>
                <a:cxn ang="0">
                  <a:pos x="12" y="116"/>
                </a:cxn>
                <a:cxn ang="0">
                  <a:pos x="12" y="116"/>
                </a:cxn>
                <a:cxn ang="0">
                  <a:pos x="15" y="101"/>
                </a:cxn>
                <a:cxn ang="0">
                  <a:pos x="22" y="85"/>
                </a:cxn>
                <a:cxn ang="0">
                  <a:pos x="30" y="69"/>
                </a:cxn>
                <a:cxn ang="0">
                  <a:pos x="38" y="55"/>
                </a:cxn>
                <a:cxn ang="0">
                  <a:pos x="38" y="55"/>
                </a:cxn>
                <a:cxn ang="0">
                  <a:pos x="43" y="43"/>
                </a:cxn>
                <a:cxn ang="0">
                  <a:pos x="49" y="30"/>
                </a:cxn>
                <a:cxn ang="0">
                  <a:pos x="53" y="24"/>
                </a:cxn>
                <a:cxn ang="0">
                  <a:pos x="57" y="17"/>
                </a:cxn>
                <a:cxn ang="0">
                  <a:pos x="63" y="13"/>
                </a:cxn>
                <a:cxn ang="0">
                  <a:pos x="68" y="11"/>
                </a:cxn>
                <a:cxn ang="0">
                  <a:pos x="68" y="11"/>
                </a:cxn>
                <a:cxn ang="0">
                  <a:pos x="70" y="9"/>
                </a:cxn>
                <a:cxn ang="0">
                  <a:pos x="72" y="8"/>
                </a:cxn>
                <a:cxn ang="0">
                  <a:pos x="72" y="4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2" h="122">
                  <a:moveTo>
                    <a:pt x="65" y="0"/>
                  </a:moveTo>
                  <a:lnTo>
                    <a:pt x="65" y="0"/>
                  </a:lnTo>
                  <a:lnTo>
                    <a:pt x="60" y="1"/>
                  </a:lnTo>
                  <a:lnTo>
                    <a:pt x="55" y="5"/>
                  </a:lnTo>
                  <a:lnTo>
                    <a:pt x="49" y="9"/>
                  </a:lnTo>
                  <a:lnTo>
                    <a:pt x="46" y="14"/>
                  </a:lnTo>
                  <a:lnTo>
                    <a:pt x="39" y="26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25" y="56"/>
                  </a:lnTo>
                  <a:lnTo>
                    <a:pt x="14" y="75"/>
                  </a:lnTo>
                  <a:lnTo>
                    <a:pt x="6" y="93"/>
                  </a:lnTo>
                  <a:lnTo>
                    <a:pt x="2" y="10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9"/>
                  </a:lnTo>
                  <a:lnTo>
                    <a:pt x="5" y="120"/>
                  </a:lnTo>
                  <a:lnTo>
                    <a:pt x="6" y="122"/>
                  </a:lnTo>
                  <a:lnTo>
                    <a:pt x="9" y="120"/>
                  </a:lnTo>
                  <a:lnTo>
                    <a:pt x="10" y="119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5" y="101"/>
                  </a:lnTo>
                  <a:lnTo>
                    <a:pt x="22" y="85"/>
                  </a:lnTo>
                  <a:lnTo>
                    <a:pt x="30" y="69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43" y="43"/>
                  </a:lnTo>
                  <a:lnTo>
                    <a:pt x="49" y="30"/>
                  </a:lnTo>
                  <a:lnTo>
                    <a:pt x="53" y="24"/>
                  </a:lnTo>
                  <a:lnTo>
                    <a:pt x="57" y="17"/>
                  </a:lnTo>
                  <a:lnTo>
                    <a:pt x="63" y="13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8" name="Freeform 612"/>
            <p:cNvSpPr>
              <a:spLocks/>
            </p:cNvSpPr>
            <p:nvPr/>
          </p:nvSpPr>
          <p:spPr bwMode="auto">
            <a:xfrm>
              <a:off x="4208463" y="2643188"/>
              <a:ext cx="23813" cy="365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8"/>
                </a:cxn>
                <a:cxn ang="0">
                  <a:pos x="33" y="18"/>
                </a:cxn>
                <a:cxn ang="0">
                  <a:pos x="26" y="29"/>
                </a:cxn>
                <a:cxn ang="0">
                  <a:pos x="21" y="39"/>
                </a:cxn>
                <a:cxn ang="0">
                  <a:pos x="12" y="64"/>
                </a:cxn>
                <a:cxn ang="0">
                  <a:pos x="7" y="7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0" y="90"/>
                </a:cxn>
                <a:cxn ang="0">
                  <a:pos x="3" y="94"/>
                </a:cxn>
                <a:cxn ang="0">
                  <a:pos x="7" y="94"/>
                </a:cxn>
                <a:cxn ang="0">
                  <a:pos x="9" y="94"/>
                </a:cxn>
                <a:cxn ang="0">
                  <a:pos x="10" y="92"/>
                </a:cxn>
                <a:cxn ang="0">
                  <a:pos x="10" y="92"/>
                </a:cxn>
                <a:cxn ang="0">
                  <a:pos x="16" y="81"/>
                </a:cxn>
                <a:cxn ang="0">
                  <a:pos x="20" y="71"/>
                </a:cxn>
                <a:cxn ang="0">
                  <a:pos x="29" y="49"/>
                </a:cxn>
                <a:cxn ang="0">
                  <a:pos x="34" y="37"/>
                </a:cxn>
                <a:cxn ang="0">
                  <a:pos x="41" y="26"/>
                </a:cxn>
                <a:cxn ang="0">
                  <a:pos x="48" y="18"/>
                </a:cxn>
                <a:cxn ang="0">
                  <a:pos x="58" y="11"/>
                </a:cxn>
                <a:cxn ang="0">
                  <a:pos x="58" y="11"/>
                </a:cxn>
                <a:cxn ang="0">
                  <a:pos x="59" y="9"/>
                </a:cxn>
                <a:cxn ang="0">
                  <a:pos x="60" y="7"/>
                </a:cxn>
                <a:cxn ang="0">
                  <a:pos x="59" y="3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60" h="94">
                  <a:moveTo>
                    <a:pt x="52" y="0"/>
                  </a:moveTo>
                  <a:lnTo>
                    <a:pt x="52" y="0"/>
                  </a:lnTo>
                  <a:lnTo>
                    <a:pt x="42" y="8"/>
                  </a:lnTo>
                  <a:lnTo>
                    <a:pt x="33" y="18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2" y="64"/>
                  </a:lnTo>
                  <a:lnTo>
                    <a:pt x="7" y="7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3" y="94"/>
                  </a:lnTo>
                  <a:lnTo>
                    <a:pt x="7" y="94"/>
                  </a:lnTo>
                  <a:lnTo>
                    <a:pt x="9" y="94"/>
                  </a:lnTo>
                  <a:lnTo>
                    <a:pt x="10" y="92"/>
                  </a:lnTo>
                  <a:lnTo>
                    <a:pt x="10" y="92"/>
                  </a:lnTo>
                  <a:lnTo>
                    <a:pt x="16" y="81"/>
                  </a:lnTo>
                  <a:lnTo>
                    <a:pt x="20" y="71"/>
                  </a:lnTo>
                  <a:lnTo>
                    <a:pt x="29" y="49"/>
                  </a:lnTo>
                  <a:lnTo>
                    <a:pt x="34" y="37"/>
                  </a:lnTo>
                  <a:lnTo>
                    <a:pt x="41" y="26"/>
                  </a:lnTo>
                  <a:lnTo>
                    <a:pt x="48" y="18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9" y="9"/>
                  </a:lnTo>
                  <a:lnTo>
                    <a:pt x="60" y="7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9" name="Freeform 613"/>
            <p:cNvSpPr>
              <a:spLocks/>
            </p:cNvSpPr>
            <p:nvPr/>
          </p:nvSpPr>
          <p:spPr bwMode="auto">
            <a:xfrm>
              <a:off x="4244976" y="2641600"/>
              <a:ext cx="23813" cy="36513"/>
            </a:xfrm>
            <a:custGeom>
              <a:avLst/>
              <a:gdLst/>
              <a:ahLst/>
              <a:cxnLst>
                <a:cxn ang="0">
                  <a:pos x="49" y="2"/>
                </a:cxn>
                <a:cxn ang="0">
                  <a:pos x="49" y="2"/>
                </a:cxn>
                <a:cxn ang="0">
                  <a:pos x="41" y="11"/>
                </a:cxn>
                <a:cxn ang="0">
                  <a:pos x="34" y="21"/>
                </a:cxn>
                <a:cxn ang="0">
                  <a:pos x="25" y="42"/>
                </a:cxn>
                <a:cxn ang="0">
                  <a:pos x="16" y="63"/>
                </a:cxn>
                <a:cxn ang="0">
                  <a:pos x="9" y="72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2" y="84"/>
                </a:cxn>
                <a:cxn ang="0">
                  <a:pos x="0" y="87"/>
                </a:cxn>
                <a:cxn ang="0">
                  <a:pos x="3" y="89"/>
                </a:cxn>
                <a:cxn ang="0">
                  <a:pos x="7" y="92"/>
                </a:cxn>
                <a:cxn ang="0">
                  <a:pos x="8" y="92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17" y="80"/>
                </a:cxn>
                <a:cxn ang="0">
                  <a:pos x="24" y="71"/>
                </a:cxn>
                <a:cxn ang="0">
                  <a:pos x="33" y="50"/>
                </a:cxn>
                <a:cxn ang="0">
                  <a:pos x="43" y="29"/>
                </a:cxn>
                <a:cxn ang="0">
                  <a:pos x="49" y="19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8" y="8"/>
                </a:cxn>
                <a:cxn ang="0">
                  <a:pos x="58" y="5"/>
                </a:cxn>
                <a:cxn ang="0">
                  <a:pos x="56" y="2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49" y="2"/>
                </a:cxn>
                <a:cxn ang="0">
                  <a:pos x="49" y="2"/>
                </a:cxn>
              </a:cxnLst>
              <a:rect l="0" t="0" r="r" b="b"/>
              <a:pathLst>
                <a:path w="58" h="92">
                  <a:moveTo>
                    <a:pt x="49" y="2"/>
                  </a:moveTo>
                  <a:lnTo>
                    <a:pt x="49" y="2"/>
                  </a:lnTo>
                  <a:lnTo>
                    <a:pt x="41" y="11"/>
                  </a:lnTo>
                  <a:lnTo>
                    <a:pt x="34" y="21"/>
                  </a:lnTo>
                  <a:lnTo>
                    <a:pt x="25" y="42"/>
                  </a:lnTo>
                  <a:lnTo>
                    <a:pt x="16" y="63"/>
                  </a:lnTo>
                  <a:lnTo>
                    <a:pt x="9" y="7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2" y="84"/>
                  </a:lnTo>
                  <a:lnTo>
                    <a:pt x="0" y="87"/>
                  </a:lnTo>
                  <a:lnTo>
                    <a:pt x="3" y="89"/>
                  </a:lnTo>
                  <a:lnTo>
                    <a:pt x="7" y="92"/>
                  </a:lnTo>
                  <a:lnTo>
                    <a:pt x="8" y="92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7" y="80"/>
                  </a:lnTo>
                  <a:lnTo>
                    <a:pt x="24" y="71"/>
                  </a:lnTo>
                  <a:lnTo>
                    <a:pt x="33" y="50"/>
                  </a:lnTo>
                  <a:lnTo>
                    <a:pt x="43" y="29"/>
                  </a:lnTo>
                  <a:lnTo>
                    <a:pt x="49" y="1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8" y="8"/>
                  </a:lnTo>
                  <a:lnTo>
                    <a:pt x="58" y="5"/>
                  </a:lnTo>
                  <a:lnTo>
                    <a:pt x="56" y="2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9" y="2"/>
                  </a:lnTo>
                  <a:lnTo>
                    <a:pt x="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0" name="Freeform 614"/>
            <p:cNvSpPr>
              <a:spLocks/>
            </p:cNvSpPr>
            <p:nvPr/>
          </p:nvSpPr>
          <p:spPr bwMode="auto">
            <a:xfrm>
              <a:off x="4287838" y="2641600"/>
              <a:ext cx="26988" cy="33338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4" y="19"/>
                </a:cxn>
                <a:cxn ang="0">
                  <a:pos x="28" y="37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3" y="83"/>
                </a:cxn>
                <a:cxn ang="0">
                  <a:pos x="7" y="84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37" y="45"/>
                </a:cxn>
                <a:cxn ang="0">
                  <a:pos x="51" y="26"/>
                </a:cxn>
                <a:cxn ang="0">
                  <a:pos x="67" y="9"/>
                </a:cxn>
                <a:cxn ang="0">
                  <a:pos x="67" y="9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7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8" h="84">
                  <a:moveTo>
                    <a:pt x="59" y="2"/>
                  </a:moveTo>
                  <a:lnTo>
                    <a:pt x="59" y="2"/>
                  </a:lnTo>
                  <a:lnTo>
                    <a:pt x="44" y="19"/>
                  </a:lnTo>
                  <a:lnTo>
                    <a:pt x="28" y="3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3" y="83"/>
                  </a:lnTo>
                  <a:lnTo>
                    <a:pt x="7" y="84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37" y="45"/>
                  </a:lnTo>
                  <a:lnTo>
                    <a:pt x="51" y="26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1" name="Freeform 615"/>
            <p:cNvSpPr>
              <a:spLocks/>
            </p:cNvSpPr>
            <p:nvPr/>
          </p:nvSpPr>
          <p:spPr bwMode="auto">
            <a:xfrm>
              <a:off x="4330701" y="2638425"/>
              <a:ext cx="31750" cy="365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0"/>
                </a:cxn>
                <a:cxn ang="0">
                  <a:pos x="68" y="2"/>
                </a:cxn>
                <a:cxn ang="0">
                  <a:pos x="63" y="3"/>
                </a:cxn>
                <a:cxn ang="0">
                  <a:pos x="59" y="7"/>
                </a:cxn>
                <a:cxn ang="0">
                  <a:pos x="55" y="10"/>
                </a:cxn>
                <a:cxn ang="0">
                  <a:pos x="47" y="19"/>
                </a:cxn>
                <a:cxn ang="0">
                  <a:pos x="42" y="28"/>
                </a:cxn>
                <a:cxn ang="0">
                  <a:pos x="42" y="28"/>
                </a:cxn>
                <a:cxn ang="0">
                  <a:pos x="36" y="34"/>
                </a:cxn>
                <a:cxn ang="0">
                  <a:pos x="31" y="42"/>
                </a:cxn>
                <a:cxn ang="0">
                  <a:pos x="19" y="55"/>
                </a:cxn>
                <a:cxn ang="0">
                  <a:pos x="9" y="68"/>
                </a:cxn>
                <a:cxn ang="0">
                  <a:pos x="4" y="75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8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5" y="78"/>
                </a:cxn>
                <a:cxn ang="0">
                  <a:pos x="23" y="67"/>
                </a:cxn>
                <a:cxn ang="0">
                  <a:pos x="42" y="47"/>
                </a:cxn>
                <a:cxn ang="0">
                  <a:pos x="42" y="47"/>
                </a:cxn>
                <a:cxn ang="0">
                  <a:pos x="48" y="38"/>
                </a:cxn>
                <a:cxn ang="0">
                  <a:pos x="55" y="27"/>
                </a:cxn>
                <a:cxn ang="0">
                  <a:pos x="59" y="21"/>
                </a:cxn>
                <a:cxn ang="0">
                  <a:pos x="63" y="16"/>
                </a:cxn>
                <a:cxn ang="0">
                  <a:pos x="68" y="13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76" y="11"/>
                </a:cxn>
                <a:cxn ang="0">
                  <a:pos x="77" y="10"/>
                </a:cxn>
                <a:cxn ang="0">
                  <a:pos x="78" y="6"/>
                </a:cxn>
                <a:cxn ang="0">
                  <a:pos x="78" y="3"/>
                </a:cxn>
                <a:cxn ang="0">
                  <a:pos x="77" y="2"/>
                </a:cxn>
                <a:cxn ang="0">
                  <a:pos x="76" y="0"/>
                </a:cxn>
                <a:cxn ang="0">
                  <a:pos x="73" y="0"/>
                </a:cxn>
                <a:cxn ang="0">
                  <a:pos x="73" y="0"/>
                </a:cxn>
              </a:cxnLst>
              <a:rect l="0" t="0" r="r" b="b"/>
              <a:pathLst>
                <a:path w="78" h="92">
                  <a:moveTo>
                    <a:pt x="73" y="0"/>
                  </a:moveTo>
                  <a:lnTo>
                    <a:pt x="73" y="0"/>
                  </a:lnTo>
                  <a:lnTo>
                    <a:pt x="68" y="2"/>
                  </a:lnTo>
                  <a:lnTo>
                    <a:pt x="63" y="3"/>
                  </a:lnTo>
                  <a:lnTo>
                    <a:pt x="59" y="7"/>
                  </a:lnTo>
                  <a:lnTo>
                    <a:pt x="55" y="10"/>
                  </a:lnTo>
                  <a:lnTo>
                    <a:pt x="47" y="1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6" y="34"/>
                  </a:lnTo>
                  <a:lnTo>
                    <a:pt x="31" y="42"/>
                  </a:lnTo>
                  <a:lnTo>
                    <a:pt x="19" y="55"/>
                  </a:lnTo>
                  <a:lnTo>
                    <a:pt x="9" y="68"/>
                  </a:lnTo>
                  <a:lnTo>
                    <a:pt x="4" y="75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5" y="78"/>
                  </a:lnTo>
                  <a:lnTo>
                    <a:pt x="23" y="6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8" y="38"/>
                  </a:lnTo>
                  <a:lnTo>
                    <a:pt x="55" y="27"/>
                  </a:lnTo>
                  <a:lnTo>
                    <a:pt x="59" y="21"/>
                  </a:lnTo>
                  <a:lnTo>
                    <a:pt x="63" y="16"/>
                  </a:lnTo>
                  <a:lnTo>
                    <a:pt x="68" y="13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6" y="11"/>
                  </a:lnTo>
                  <a:lnTo>
                    <a:pt x="77" y="10"/>
                  </a:lnTo>
                  <a:lnTo>
                    <a:pt x="78" y="6"/>
                  </a:lnTo>
                  <a:lnTo>
                    <a:pt x="78" y="3"/>
                  </a:lnTo>
                  <a:lnTo>
                    <a:pt x="77" y="2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2" name="Freeform 616"/>
            <p:cNvSpPr>
              <a:spLocks/>
            </p:cNvSpPr>
            <p:nvPr/>
          </p:nvSpPr>
          <p:spPr bwMode="auto">
            <a:xfrm>
              <a:off x="4376738" y="2640013"/>
              <a:ext cx="17463" cy="3016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3" y="13"/>
                </a:cxn>
                <a:cxn ang="0">
                  <a:pos x="29" y="21"/>
                </a:cxn>
                <a:cxn ang="0">
                  <a:pos x="20" y="37"/>
                </a:cxn>
                <a:cxn ang="0">
                  <a:pos x="9" y="53"/>
                </a:cxn>
                <a:cxn ang="0">
                  <a:pos x="5" y="60"/>
                </a:cxn>
                <a:cxn ang="0">
                  <a:pos x="1" y="70"/>
                </a:cxn>
                <a:cxn ang="0">
                  <a:pos x="1" y="70"/>
                </a:cxn>
                <a:cxn ang="0">
                  <a:pos x="0" y="72"/>
                </a:cxn>
                <a:cxn ang="0">
                  <a:pos x="1" y="74"/>
                </a:cxn>
                <a:cxn ang="0">
                  <a:pos x="3" y="75"/>
                </a:cxn>
                <a:cxn ang="0">
                  <a:pos x="4" y="76"/>
                </a:cxn>
                <a:cxn ang="0">
                  <a:pos x="9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6" y="64"/>
                </a:cxn>
                <a:cxn ang="0">
                  <a:pos x="20" y="55"/>
                </a:cxn>
                <a:cxn ang="0">
                  <a:pos x="30" y="41"/>
                </a:cxn>
                <a:cxn ang="0">
                  <a:pos x="39" y="25"/>
                </a:cxn>
                <a:cxn ang="0">
                  <a:pos x="43" y="1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6" y="3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3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6" h="76">
                  <a:moveTo>
                    <a:pt x="35" y="4"/>
                  </a:moveTo>
                  <a:lnTo>
                    <a:pt x="35" y="4"/>
                  </a:lnTo>
                  <a:lnTo>
                    <a:pt x="33" y="13"/>
                  </a:lnTo>
                  <a:lnTo>
                    <a:pt x="29" y="21"/>
                  </a:lnTo>
                  <a:lnTo>
                    <a:pt x="20" y="37"/>
                  </a:lnTo>
                  <a:lnTo>
                    <a:pt x="9" y="53"/>
                  </a:lnTo>
                  <a:lnTo>
                    <a:pt x="5" y="60"/>
                  </a:lnTo>
                  <a:lnTo>
                    <a:pt x="1" y="70"/>
                  </a:lnTo>
                  <a:lnTo>
                    <a:pt x="1" y="70"/>
                  </a:lnTo>
                  <a:lnTo>
                    <a:pt x="0" y="72"/>
                  </a:lnTo>
                  <a:lnTo>
                    <a:pt x="1" y="74"/>
                  </a:lnTo>
                  <a:lnTo>
                    <a:pt x="3" y="75"/>
                  </a:lnTo>
                  <a:lnTo>
                    <a:pt x="4" y="76"/>
                  </a:lnTo>
                  <a:lnTo>
                    <a:pt x="9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6" y="64"/>
                  </a:lnTo>
                  <a:lnTo>
                    <a:pt x="20" y="55"/>
                  </a:lnTo>
                  <a:lnTo>
                    <a:pt x="30" y="41"/>
                  </a:lnTo>
                  <a:lnTo>
                    <a:pt x="39" y="25"/>
                  </a:lnTo>
                  <a:lnTo>
                    <a:pt x="43" y="1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3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3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3" name="Freeform 617"/>
            <p:cNvSpPr>
              <a:spLocks/>
            </p:cNvSpPr>
            <p:nvPr/>
          </p:nvSpPr>
          <p:spPr bwMode="auto">
            <a:xfrm>
              <a:off x="4391026" y="2640013"/>
              <a:ext cx="50800" cy="762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13" y="4"/>
                </a:cxn>
                <a:cxn ang="0">
                  <a:pos x="106" y="12"/>
                </a:cxn>
                <a:cxn ang="0">
                  <a:pos x="97" y="30"/>
                </a:cxn>
                <a:cxn ang="0">
                  <a:pos x="89" y="47"/>
                </a:cxn>
                <a:cxn ang="0">
                  <a:pos x="71" y="79"/>
                </a:cxn>
                <a:cxn ang="0">
                  <a:pos x="59" y="93"/>
                </a:cxn>
                <a:cxn ang="0">
                  <a:pos x="57" y="97"/>
                </a:cxn>
                <a:cxn ang="0">
                  <a:pos x="59" y="101"/>
                </a:cxn>
                <a:cxn ang="0">
                  <a:pos x="58" y="106"/>
                </a:cxn>
                <a:cxn ang="0">
                  <a:pos x="57" y="110"/>
                </a:cxn>
                <a:cxn ang="0">
                  <a:pos x="48" y="125"/>
                </a:cxn>
                <a:cxn ang="0">
                  <a:pos x="32" y="143"/>
                </a:cxn>
                <a:cxn ang="0">
                  <a:pos x="16" y="164"/>
                </a:cxn>
                <a:cxn ang="0">
                  <a:pos x="0" y="186"/>
                </a:cxn>
                <a:cxn ang="0">
                  <a:pos x="0" y="189"/>
                </a:cxn>
                <a:cxn ang="0">
                  <a:pos x="3" y="194"/>
                </a:cxn>
                <a:cxn ang="0">
                  <a:pos x="10" y="194"/>
                </a:cxn>
                <a:cxn ang="0">
                  <a:pos x="11" y="191"/>
                </a:cxn>
                <a:cxn ang="0">
                  <a:pos x="20" y="179"/>
                </a:cxn>
                <a:cxn ang="0">
                  <a:pos x="29" y="168"/>
                </a:cxn>
                <a:cxn ang="0">
                  <a:pos x="45" y="144"/>
                </a:cxn>
                <a:cxn ang="0">
                  <a:pos x="50" y="136"/>
                </a:cxn>
                <a:cxn ang="0">
                  <a:pos x="65" y="122"/>
                </a:cxn>
                <a:cxn ang="0">
                  <a:pos x="68" y="114"/>
                </a:cxn>
                <a:cxn ang="0">
                  <a:pos x="68" y="104"/>
                </a:cxn>
                <a:cxn ang="0">
                  <a:pos x="68" y="102"/>
                </a:cxn>
                <a:cxn ang="0">
                  <a:pos x="70" y="102"/>
                </a:cxn>
                <a:cxn ang="0">
                  <a:pos x="72" y="98"/>
                </a:cxn>
                <a:cxn ang="0">
                  <a:pos x="72" y="96"/>
                </a:cxn>
                <a:cxn ang="0">
                  <a:pos x="88" y="75"/>
                </a:cxn>
                <a:cxn ang="0">
                  <a:pos x="100" y="53"/>
                </a:cxn>
                <a:cxn ang="0">
                  <a:pos x="104" y="42"/>
                </a:cxn>
                <a:cxn ang="0">
                  <a:pos x="113" y="23"/>
                </a:cxn>
                <a:cxn ang="0">
                  <a:pos x="121" y="13"/>
                </a:cxn>
                <a:cxn ang="0">
                  <a:pos x="125" y="12"/>
                </a:cxn>
                <a:cxn ang="0">
                  <a:pos x="129" y="9"/>
                </a:cxn>
                <a:cxn ang="0">
                  <a:pos x="129" y="6"/>
                </a:cxn>
                <a:cxn ang="0">
                  <a:pos x="125" y="0"/>
                </a:cxn>
                <a:cxn ang="0">
                  <a:pos x="122" y="0"/>
                </a:cxn>
              </a:cxnLst>
              <a:rect l="0" t="0" r="r" b="b"/>
              <a:pathLst>
                <a:path w="130" h="194">
                  <a:moveTo>
                    <a:pt x="122" y="0"/>
                  </a:moveTo>
                  <a:lnTo>
                    <a:pt x="122" y="0"/>
                  </a:lnTo>
                  <a:lnTo>
                    <a:pt x="118" y="2"/>
                  </a:lnTo>
                  <a:lnTo>
                    <a:pt x="113" y="4"/>
                  </a:lnTo>
                  <a:lnTo>
                    <a:pt x="110" y="8"/>
                  </a:lnTo>
                  <a:lnTo>
                    <a:pt x="106" y="12"/>
                  </a:lnTo>
                  <a:lnTo>
                    <a:pt x="101" y="21"/>
                  </a:lnTo>
                  <a:lnTo>
                    <a:pt x="97" y="30"/>
                  </a:lnTo>
                  <a:lnTo>
                    <a:pt x="97" y="30"/>
                  </a:lnTo>
                  <a:lnTo>
                    <a:pt x="89" y="47"/>
                  </a:lnTo>
                  <a:lnTo>
                    <a:pt x="80" y="63"/>
                  </a:lnTo>
                  <a:lnTo>
                    <a:pt x="71" y="79"/>
                  </a:lnTo>
                  <a:lnTo>
                    <a:pt x="59" y="93"/>
                  </a:lnTo>
                  <a:lnTo>
                    <a:pt x="59" y="93"/>
                  </a:lnTo>
                  <a:lnTo>
                    <a:pt x="58" y="96"/>
                  </a:lnTo>
                  <a:lnTo>
                    <a:pt x="57" y="97"/>
                  </a:lnTo>
                  <a:lnTo>
                    <a:pt x="59" y="101"/>
                  </a:lnTo>
                  <a:lnTo>
                    <a:pt x="59" y="101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7" y="110"/>
                  </a:lnTo>
                  <a:lnTo>
                    <a:pt x="55" y="115"/>
                  </a:lnTo>
                  <a:lnTo>
                    <a:pt x="48" y="125"/>
                  </a:lnTo>
                  <a:lnTo>
                    <a:pt x="40" y="135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16" y="164"/>
                  </a:lnTo>
                  <a:lnTo>
                    <a:pt x="8" y="17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0" y="189"/>
                  </a:lnTo>
                  <a:lnTo>
                    <a:pt x="0" y="190"/>
                  </a:lnTo>
                  <a:lnTo>
                    <a:pt x="3" y="194"/>
                  </a:lnTo>
                  <a:lnTo>
                    <a:pt x="7" y="194"/>
                  </a:lnTo>
                  <a:lnTo>
                    <a:pt x="10" y="194"/>
                  </a:lnTo>
                  <a:lnTo>
                    <a:pt x="11" y="191"/>
                  </a:lnTo>
                  <a:lnTo>
                    <a:pt x="11" y="191"/>
                  </a:lnTo>
                  <a:lnTo>
                    <a:pt x="15" y="185"/>
                  </a:lnTo>
                  <a:lnTo>
                    <a:pt x="20" y="17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40" y="152"/>
                  </a:lnTo>
                  <a:lnTo>
                    <a:pt x="45" y="144"/>
                  </a:lnTo>
                  <a:lnTo>
                    <a:pt x="50" y="136"/>
                  </a:lnTo>
                  <a:lnTo>
                    <a:pt x="50" y="136"/>
                  </a:lnTo>
                  <a:lnTo>
                    <a:pt x="58" y="130"/>
                  </a:lnTo>
                  <a:lnTo>
                    <a:pt x="65" y="122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68" y="109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70" y="102"/>
                  </a:lnTo>
                  <a:lnTo>
                    <a:pt x="71" y="100"/>
                  </a:lnTo>
                  <a:lnTo>
                    <a:pt x="72" y="98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80" y="85"/>
                  </a:lnTo>
                  <a:lnTo>
                    <a:pt x="88" y="75"/>
                  </a:lnTo>
                  <a:lnTo>
                    <a:pt x="95" y="64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4" y="42"/>
                  </a:lnTo>
                  <a:lnTo>
                    <a:pt x="109" y="29"/>
                  </a:lnTo>
                  <a:lnTo>
                    <a:pt x="113" y="23"/>
                  </a:lnTo>
                  <a:lnTo>
                    <a:pt x="117" y="17"/>
                  </a:lnTo>
                  <a:lnTo>
                    <a:pt x="121" y="13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7" y="11"/>
                  </a:lnTo>
                  <a:lnTo>
                    <a:pt x="129" y="9"/>
                  </a:lnTo>
                  <a:lnTo>
                    <a:pt x="130" y="7"/>
                  </a:lnTo>
                  <a:lnTo>
                    <a:pt x="129" y="6"/>
                  </a:lnTo>
                  <a:lnTo>
                    <a:pt x="127" y="2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4" name="Freeform 618"/>
            <p:cNvSpPr>
              <a:spLocks/>
            </p:cNvSpPr>
            <p:nvPr/>
          </p:nvSpPr>
          <p:spPr bwMode="auto">
            <a:xfrm>
              <a:off x="4448176" y="2643188"/>
              <a:ext cx="25400" cy="31750"/>
            </a:xfrm>
            <a:custGeom>
              <a:avLst/>
              <a:gdLst/>
              <a:ahLst/>
              <a:cxnLst>
                <a:cxn ang="0">
                  <a:pos x="54" y="5"/>
                </a:cxn>
                <a:cxn ang="0">
                  <a:pos x="54" y="5"/>
                </a:cxn>
                <a:cxn ang="0">
                  <a:pos x="53" y="11"/>
                </a:cxn>
                <a:cxn ang="0">
                  <a:pos x="49" y="16"/>
                </a:cxn>
                <a:cxn ang="0">
                  <a:pos x="41" y="24"/>
                </a:cxn>
                <a:cxn ang="0">
                  <a:pos x="41" y="24"/>
                </a:cxn>
                <a:cxn ang="0">
                  <a:pos x="34" y="30"/>
                </a:cxn>
                <a:cxn ang="0">
                  <a:pos x="29" y="38"/>
                </a:cxn>
                <a:cxn ang="0">
                  <a:pos x="29" y="38"/>
                </a:cxn>
                <a:cxn ang="0">
                  <a:pos x="15" y="54"/>
                </a:cxn>
                <a:cxn ang="0">
                  <a:pos x="7" y="62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6"/>
                </a:cxn>
                <a:cxn ang="0">
                  <a:pos x="4" y="79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19" y="67"/>
                </a:cxn>
                <a:cxn ang="0">
                  <a:pos x="27" y="58"/>
                </a:cxn>
                <a:cxn ang="0">
                  <a:pos x="34" y="49"/>
                </a:cxn>
                <a:cxn ang="0">
                  <a:pos x="42" y="39"/>
                </a:cxn>
                <a:cxn ang="0">
                  <a:pos x="42" y="39"/>
                </a:cxn>
                <a:cxn ang="0">
                  <a:pos x="49" y="32"/>
                </a:cxn>
                <a:cxn ang="0">
                  <a:pos x="57" y="24"/>
                </a:cxn>
                <a:cxn ang="0">
                  <a:pos x="62" y="16"/>
                </a:cxn>
                <a:cxn ang="0">
                  <a:pos x="64" y="11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4" y="5"/>
                </a:cxn>
                <a:cxn ang="0">
                  <a:pos x="54" y="5"/>
                </a:cxn>
              </a:cxnLst>
              <a:rect l="0" t="0" r="r" b="b"/>
              <a:pathLst>
                <a:path w="66" h="80">
                  <a:moveTo>
                    <a:pt x="54" y="5"/>
                  </a:moveTo>
                  <a:lnTo>
                    <a:pt x="54" y="5"/>
                  </a:lnTo>
                  <a:lnTo>
                    <a:pt x="53" y="11"/>
                  </a:lnTo>
                  <a:lnTo>
                    <a:pt x="49" y="16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34" y="3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15" y="54"/>
                  </a:lnTo>
                  <a:lnTo>
                    <a:pt x="7" y="6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6"/>
                  </a:lnTo>
                  <a:lnTo>
                    <a:pt x="4" y="79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19" y="67"/>
                  </a:lnTo>
                  <a:lnTo>
                    <a:pt x="27" y="58"/>
                  </a:lnTo>
                  <a:lnTo>
                    <a:pt x="34" y="4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9" y="32"/>
                  </a:lnTo>
                  <a:lnTo>
                    <a:pt x="57" y="24"/>
                  </a:lnTo>
                  <a:lnTo>
                    <a:pt x="62" y="16"/>
                  </a:lnTo>
                  <a:lnTo>
                    <a:pt x="64" y="11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4" y="5"/>
                  </a:lnTo>
                  <a:lnTo>
                    <a:pt x="5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5" name="Freeform 619"/>
            <p:cNvSpPr>
              <a:spLocks/>
            </p:cNvSpPr>
            <p:nvPr/>
          </p:nvSpPr>
          <p:spPr bwMode="auto">
            <a:xfrm>
              <a:off x="4492626" y="2641600"/>
              <a:ext cx="17463" cy="31750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30" y="11"/>
                </a:cxn>
                <a:cxn ang="0">
                  <a:pos x="26" y="20"/>
                </a:cxn>
                <a:cxn ang="0">
                  <a:pos x="23" y="30"/>
                </a:cxn>
                <a:cxn ang="0">
                  <a:pos x="19" y="38"/>
                </a:cxn>
                <a:cxn ang="0">
                  <a:pos x="19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9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8" y="45"/>
                </a:cxn>
                <a:cxn ang="0">
                  <a:pos x="28" y="45"/>
                </a:cxn>
                <a:cxn ang="0">
                  <a:pos x="32" y="36"/>
                </a:cxn>
                <a:cxn ang="0">
                  <a:pos x="36" y="26"/>
                </a:cxn>
                <a:cxn ang="0">
                  <a:pos x="40" y="17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5" y="7"/>
                </a:cxn>
                <a:cxn ang="0">
                  <a:pos x="45" y="4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37" y="0"/>
                </a:cxn>
                <a:cxn ang="0">
                  <a:pos x="36" y="2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5" h="80">
                  <a:moveTo>
                    <a:pt x="34" y="3"/>
                  </a:moveTo>
                  <a:lnTo>
                    <a:pt x="34" y="3"/>
                  </a:lnTo>
                  <a:lnTo>
                    <a:pt x="30" y="11"/>
                  </a:lnTo>
                  <a:lnTo>
                    <a:pt x="26" y="20"/>
                  </a:lnTo>
                  <a:lnTo>
                    <a:pt x="23" y="30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9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32" y="36"/>
                  </a:lnTo>
                  <a:lnTo>
                    <a:pt x="36" y="26"/>
                  </a:lnTo>
                  <a:lnTo>
                    <a:pt x="40" y="17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37" y="0"/>
                  </a:lnTo>
                  <a:lnTo>
                    <a:pt x="36" y="2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6" name="Freeform 620"/>
            <p:cNvSpPr>
              <a:spLocks/>
            </p:cNvSpPr>
            <p:nvPr/>
          </p:nvSpPr>
          <p:spPr bwMode="auto">
            <a:xfrm>
              <a:off x="4176713" y="2681288"/>
              <a:ext cx="25400" cy="34925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38" y="20"/>
                </a:cxn>
                <a:cxn ang="0">
                  <a:pos x="32" y="29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19" y="49"/>
                </a:cxn>
                <a:cxn ang="0">
                  <a:pos x="11" y="59"/>
                </a:cxn>
                <a:cxn ang="0">
                  <a:pos x="4" y="70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8" y="88"/>
                </a:cxn>
                <a:cxn ang="0">
                  <a:pos x="9" y="87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5" y="75"/>
                </a:cxn>
                <a:cxn ang="0">
                  <a:pos x="20" y="66"/>
                </a:cxn>
                <a:cxn ang="0">
                  <a:pos x="32" y="49"/>
                </a:cxn>
                <a:cxn ang="0">
                  <a:pos x="32" y="49"/>
                </a:cxn>
                <a:cxn ang="0">
                  <a:pos x="46" y="29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3" y="3"/>
                </a:cxn>
                <a:cxn ang="0">
                  <a:pos x="59" y="0"/>
                </a:cxn>
                <a:cxn ang="0">
                  <a:pos x="56" y="2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88">
                  <a:moveTo>
                    <a:pt x="55" y="3"/>
                  </a:moveTo>
                  <a:lnTo>
                    <a:pt x="55" y="3"/>
                  </a:lnTo>
                  <a:lnTo>
                    <a:pt x="38" y="20"/>
                  </a:lnTo>
                  <a:lnTo>
                    <a:pt x="32" y="2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19" y="49"/>
                  </a:lnTo>
                  <a:lnTo>
                    <a:pt x="11" y="59"/>
                  </a:lnTo>
                  <a:lnTo>
                    <a:pt x="4" y="7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8" y="88"/>
                  </a:lnTo>
                  <a:lnTo>
                    <a:pt x="9" y="87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5" y="75"/>
                  </a:lnTo>
                  <a:lnTo>
                    <a:pt x="20" y="66"/>
                  </a:lnTo>
                  <a:lnTo>
                    <a:pt x="32" y="49"/>
                  </a:lnTo>
                  <a:lnTo>
                    <a:pt x="32" y="49"/>
                  </a:lnTo>
                  <a:lnTo>
                    <a:pt x="46" y="2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3" y="3"/>
                  </a:lnTo>
                  <a:lnTo>
                    <a:pt x="59" y="0"/>
                  </a:lnTo>
                  <a:lnTo>
                    <a:pt x="56" y="2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7" name="Freeform 621"/>
            <p:cNvSpPr>
              <a:spLocks/>
            </p:cNvSpPr>
            <p:nvPr/>
          </p:nvSpPr>
          <p:spPr bwMode="auto">
            <a:xfrm>
              <a:off x="4203701" y="2681288"/>
              <a:ext cx="30163" cy="42863"/>
            </a:xfrm>
            <a:custGeom>
              <a:avLst/>
              <a:gdLst/>
              <a:ahLst/>
              <a:cxnLst>
                <a:cxn ang="0">
                  <a:pos x="67" y="1"/>
                </a:cxn>
                <a:cxn ang="0">
                  <a:pos x="67" y="1"/>
                </a:cxn>
                <a:cxn ang="0">
                  <a:pos x="55" y="14"/>
                </a:cxn>
                <a:cxn ang="0">
                  <a:pos x="45" y="27"/>
                </a:cxn>
                <a:cxn ang="0">
                  <a:pos x="34" y="41"/>
                </a:cxn>
                <a:cxn ang="0">
                  <a:pos x="25" y="56"/>
                </a:cxn>
                <a:cxn ang="0">
                  <a:pos x="25" y="56"/>
                </a:cxn>
                <a:cxn ang="0">
                  <a:pos x="16" y="73"/>
                </a:cxn>
                <a:cxn ang="0">
                  <a:pos x="7" y="90"/>
                </a:cxn>
                <a:cxn ang="0">
                  <a:pos x="7" y="90"/>
                </a:cxn>
                <a:cxn ang="0">
                  <a:pos x="2" y="99"/>
                </a:cxn>
                <a:cxn ang="0">
                  <a:pos x="0" y="103"/>
                </a:cxn>
                <a:cxn ang="0">
                  <a:pos x="2" y="108"/>
                </a:cxn>
                <a:cxn ang="0">
                  <a:pos x="2" y="108"/>
                </a:cxn>
                <a:cxn ang="0">
                  <a:pos x="3" y="109"/>
                </a:cxn>
                <a:cxn ang="0">
                  <a:pos x="5" y="111"/>
                </a:cxn>
                <a:cxn ang="0">
                  <a:pos x="9" y="111"/>
                </a:cxn>
                <a:cxn ang="0">
                  <a:pos x="9" y="111"/>
                </a:cxn>
                <a:cxn ang="0">
                  <a:pos x="13" y="108"/>
                </a:cxn>
                <a:cxn ang="0">
                  <a:pos x="13" y="108"/>
                </a:cxn>
                <a:cxn ang="0">
                  <a:pos x="15" y="106"/>
                </a:cxn>
                <a:cxn ang="0">
                  <a:pos x="16" y="103"/>
                </a:cxn>
                <a:cxn ang="0">
                  <a:pos x="15" y="102"/>
                </a:cxn>
                <a:cxn ang="0">
                  <a:pos x="13" y="100"/>
                </a:cxn>
                <a:cxn ang="0">
                  <a:pos x="13" y="100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30" y="70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46" y="44"/>
                </a:cxn>
                <a:cxn ang="0">
                  <a:pos x="55" y="31"/>
                </a:cxn>
                <a:cxn ang="0">
                  <a:pos x="64" y="19"/>
                </a:cxn>
                <a:cxn ang="0">
                  <a:pos x="75" y="9"/>
                </a:cxn>
                <a:cxn ang="0">
                  <a:pos x="75" y="9"/>
                </a:cxn>
                <a:cxn ang="0">
                  <a:pos x="76" y="6"/>
                </a:cxn>
                <a:cxn ang="0">
                  <a:pos x="76" y="5"/>
                </a:cxn>
                <a:cxn ang="0">
                  <a:pos x="75" y="1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7" y="1"/>
                </a:cxn>
                <a:cxn ang="0">
                  <a:pos x="67" y="1"/>
                </a:cxn>
              </a:cxnLst>
              <a:rect l="0" t="0" r="r" b="b"/>
              <a:pathLst>
                <a:path w="76" h="111">
                  <a:moveTo>
                    <a:pt x="67" y="1"/>
                  </a:moveTo>
                  <a:lnTo>
                    <a:pt x="67" y="1"/>
                  </a:lnTo>
                  <a:lnTo>
                    <a:pt x="55" y="14"/>
                  </a:lnTo>
                  <a:lnTo>
                    <a:pt x="45" y="27"/>
                  </a:lnTo>
                  <a:lnTo>
                    <a:pt x="34" y="41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16" y="73"/>
                  </a:lnTo>
                  <a:lnTo>
                    <a:pt x="7" y="90"/>
                  </a:lnTo>
                  <a:lnTo>
                    <a:pt x="7" y="90"/>
                  </a:lnTo>
                  <a:lnTo>
                    <a:pt x="2" y="99"/>
                  </a:lnTo>
                  <a:lnTo>
                    <a:pt x="0" y="103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9"/>
                  </a:lnTo>
                  <a:lnTo>
                    <a:pt x="5" y="111"/>
                  </a:lnTo>
                  <a:lnTo>
                    <a:pt x="9" y="111"/>
                  </a:lnTo>
                  <a:lnTo>
                    <a:pt x="9" y="111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5" y="106"/>
                  </a:lnTo>
                  <a:lnTo>
                    <a:pt x="16" y="103"/>
                  </a:lnTo>
                  <a:lnTo>
                    <a:pt x="15" y="102"/>
                  </a:lnTo>
                  <a:lnTo>
                    <a:pt x="13" y="100"/>
                  </a:lnTo>
                  <a:lnTo>
                    <a:pt x="13" y="100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30" y="7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6" y="44"/>
                  </a:lnTo>
                  <a:lnTo>
                    <a:pt x="55" y="31"/>
                  </a:lnTo>
                  <a:lnTo>
                    <a:pt x="64" y="1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5" y="1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7" y="1"/>
                  </a:lnTo>
                  <a:lnTo>
                    <a:pt x="6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8" name="Freeform 622"/>
            <p:cNvSpPr>
              <a:spLocks/>
            </p:cNvSpPr>
            <p:nvPr/>
          </p:nvSpPr>
          <p:spPr bwMode="auto">
            <a:xfrm>
              <a:off x="4230688" y="2684463"/>
              <a:ext cx="26988" cy="3810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9" y="6"/>
                </a:cxn>
                <a:cxn ang="0">
                  <a:pos x="41" y="12"/>
                </a:cxn>
                <a:cxn ang="0">
                  <a:pos x="36" y="20"/>
                </a:cxn>
                <a:cxn ang="0">
                  <a:pos x="31" y="31"/>
                </a:cxn>
                <a:cxn ang="0">
                  <a:pos x="31" y="31"/>
                </a:cxn>
                <a:cxn ang="0">
                  <a:pos x="24" y="46"/>
                </a:cxn>
                <a:cxn ang="0">
                  <a:pos x="17" y="61"/>
                </a:cxn>
                <a:cxn ang="0">
                  <a:pos x="7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5" y="99"/>
                </a:cxn>
                <a:cxn ang="0">
                  <a:pos x="6" y="99"/>
                </a:cxn>
                <a:cxn ang="0">
                  <a:pos x="9" y="97"/>
                </a:cxn>
                <a:cxn ang="0">
                  <a:pos x="13" y="93"/>
                </a:cxn>
                <a:cxn ang="0">
                  <a:pos x="13" y="93"/>
                </a:cxn>
                <a:cxn ang="0">
                  <a:pos x="14" y="91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26" y="67"/>
                </a:cxn>
                <a:cxn ang="0">
                  <a:pos x="38" y="48"/>
                </a:cxn>
                <a:cxn ang="0">
                  <a:pos x="38" y="48"/>
                </a:cxn>
                <a:cxn ang="0">
                  <a:pos x="43" y="36"/>
                </a:cxn>
                <a:cxn ang="0">
                  <a:pos x="47" y="27"/>
                </a:cxn>
                <a:cxn ang="0">
                  <a:pos x="49" y="21"/>
                </a:cxn>
                <a:cxn ang="0">
                  <a:pos x="53" y="17"/>
                </a:cxn>
                <a:cxn ang="0">
                  <a:pos x="58" y="14"/>
                </a:cxn>
                <a:cxn ang="0">
                  <a:pos x="65" y="11"/>
                </a:cxn>
                <a:cxn ang="0">
                  <a:pos x="65" y="11"/>
                </a:cxn>
                <a:cxn ang="0">
                  <a:pos x="66" y="8"/>
                </a:cxn>
                <a:cxn ang="0">
                  <a:pos x="68" y="7"/>
                </a:cxn>
                <a:cxn ang="0">
                  <a:pos x="68" y="6"/>
                </a:cxn>
                <a:cxn ang="0">
                  <a:pos x="66" y="3"/>
                </a:cxn>
                <a:cxn ang="0">
                  <a:pos x="64" y="0"/>
                </a:cxn>
                <a:cxn ang="0">
                  <a:pos x="61" y="0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68" h="99">
                  <a:moveTo>
                    <a:pt x="58" y="0"/>
                  </a:moveTo>
                  <a:lnTo>
                    <a:pt x="58" y="0"/>
                  </a:lnTo>
                  <a:lnTo>
                    <a:pt x="49" y="6"/>
                  </a:lnTo>
                  <a:lnTo>
                    <a:pt x="41" y="12"/>
                  </a:lnTo>
                  <a:lnTo>
                    <a:pt x="36" y="2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4" y="46"/>
                  </a:lnTo>
                  <a:lnTo>
                    <a:pt x="17" y="61"/>
                  </a:lnTo>
                  <a:lnTo>
                    <a:pt x="7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5" y="99"/>
                  </a:lnTo>
                  <a:lnTo>
                    <a:pt x="6" y="99"/>
                  </a:lnTo>
                  <a:lnTo>
                    <a:pt x="9" y="97"/>
                  </a:lnTo>
                  <a:lnTo>
                    <a:pt x="13" y="93"/>
                  </a:lnTo>
                  <a:lnTo>
                    <a:pt x="13" y="93"/>
                  </a:lnTo>
                  <a:lnTo>
                    <a:pt x="14" y="91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26" y="6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43" y="36"/>
                  </a:lnTo>
                  <a:lnTo>
                    <a:pt x="47" y="27"/>
                  </a:lnTo>
                  <a:lnTo>
                    <a:pt x="49" y="21"/>
                  </a:lnTo>
                  <a:lnTo>
                    <a:pt x="53" y="17"/>
                  </a:lnTo>
                  <a:lnTo>
                    <a:pt x="58" y="14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6" y="8"/>
                  </a:lnTo>
                  <a:lnTo>
                    <a:pt x="68" y="7"/>
                  </a:lnTo>
                  <a:lnTo>
                    <a:pt x="68" y="6"/>
                  </a:lnTo>
                  <a:lnTo>
                    <a:pt x="66" y="3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9" name="Freeform 623"/>
            <p:cNvSpPr>
              <a:spLocks/>
            </p:cNvSpPr>
            <p:nvPr/>
          </p:nvSpPr>
          <p:spPr bwMode="auto">
            <a:xfrm>
              <a:off x="4260851" y="2681288"/>
              <a:ext cx="33338" cy="3810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66" y="7"/>
                </a:cxn>
                <a:cxn ang="0">
                  <a:pos x="62" y="9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38" y="37"/>
                </a:cxn>
                <a:cxn ang="0">
                  <a:pos x="38" y="37"/>
                </a:cxn>
                <a:cxn ang="0">
                  <a:pos x="30" y="47"/>
                </a:cxn>
                <a:cxn ang="0">
                  <a:pos x="24" y="59"/>
                </a:cxn>
                <a:cxn ang="0">
                  <a:pos x="24" y="59"/>
                </a:cxn>
                <a:cxn ang="0">
                  <a:pos x="18" y="67"/>
                </a:cxn>
                <a:cxn ang="0">
                  <a:pos x="12" y="73"/>
                </a:cxn>
                <a:cxn ang="0">
                  <a:pos x="7" y="80"/>
                </a:cxn>
                <a:cxn ang="0">
                  <a:pos x="1" y="88"/>
                </a:cxn>
                <a:cxn ang="0">
                  <a:pos x="1" y="88"/>
                </a:cxn>
                <a:cxn ang="0">
                  <a:pos x="0" y="89"/>
                </a:cxn>
                <a:cxn ang="0">
                  <a:pos x="1" y="92"/>
                </a:cxn>
                <a:cxn ang="0">
                  <a:pos x="4" y="96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6" y="88"/>
                </a:cxn>
                <a:cxn ang="0">
                  <a:pos x="21" y="81"/>
                </a:cxn>
                <a:cxn ang="0">
                  <a:pos x="26" y="76"/>
                </a:cxn>
                <a:cxn ang="0">
                  <a:pos x="30" y="71"/>
                </a:cxn>
                <a:cxn ang="0">
                  <a:pos x="30" y="71"/>
                </a:cxn>
                <a:cxn ang="0">
                  <a:pos x="37" y="59"/>
                </a:cxn>
                <a:cxn ang="0">
                  <a:pos x="43" y="47"/>
                </a:cxn>
                <a:cxn ang="0">
                  <a:pos x="43" y="47"/>
                </a:cxn>
                <a:cxn ang="0">
                  <a:pos x="52" y="38"/>
                </a:cxn>
                <a:cxn ang="0">
                  <a:pos x="60" y="29"/>
                </a:cxn>
                <a:cxn ang="0">
                  <a:pos x="60" y="29"/>
                </a:cxn>
                <a:cxn ang="0">
                  <a:pos x="64" y="24"/>
                </a:cxn>
                <a:cxn ang="0">
                  <a:pos x="69" y="19"/>
                </a:cxn>
                <a:cxn ang="0">
                  <a:pos x="81" y="12"/>
                </a:cxn>
                <a:cxn ang="0">
                  <a:pos x="81" y="12"/>
                </a:cxn>
                <a:cxn ang="0">
                  <a:pos x="84" y="9"/>
                </a:cxn>
                <a:cxn ang="0">
                  <a:pos x="84" y="8"/>
                </a:cxn>
                <a:cxn ang="0">
                  <a:pos x="84" y="4"/>
                </a:cxn>
                <a:cxn ang="0">
                  <a:pos x="80" y="2"/>
                </a:cxn>
                <a:cxn ang="0">
                  <a:pos x="79" y="0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4" h="96">
                  <a:moveTo>
                    <a:pt x="76" y="2"/>
                  </a:moveTo>
                  <a:lnTo>
                    <a:pt x="76" y="2"/>
                  </a:lnTo>
                  <a:lnTo>
                    <a:pt x="66" y="7"/>
                  </a:lnTo>
                  <a:lnTo>
                    <a:pt x="62" y="9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0" y="47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8" y="67"/>
                  </a:lnTo>
                  <a:lnTo>
                    <a:pt x="12" y="73"/>
                  </a:lnTo>
                  <a:lnTo>
                    <a:pt x="7" y="80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9"/>
                  </a:lnTo>
                  <a:lnTo>
                    <a:pt x="1" y="92"/>
                  </a:lnTo>
                  <a:lnTo>
                    <a:pt x="4" y="96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12" y="93"/>
                  </a:lnTo>
                  <a:lnTo>
                    <a:pt x="12" y="93"/>
                  </a:lnTo>
                  <a:lnTo>
                    <a:pt x="16" y="88"/>
                  </a:lnTo>
                  <a:lnTo>
                    <a:pt x="21" y="81"/>
                  </a:lnTo>
                  <a:lnTo>
                    <a:pt x="26" y="76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7" y="59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52" y="3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4" y="24"/>
                  </a:lnTo>
                  <a:lnTo>
                    <a:pt x="69" y="19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4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0" name="Freeform 624"/>
            <p:cNvSpPr>
              <a:spLocks/>
            </p:cNvSpPr>
            <p:nvPr/>
          </p:nvSpPr>
          <p:spPr bwMode="auto">
            <a:xfrm>
              <a:off x="4291013" y="2682875"/>
              <a:ext cx="31750" cy="3651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68" y="3"/>
                </a:cxn>
                <a:cxn ang="0">
                  <a:pos x="66" y="9"/>
                </a:cxn>
                <a:cxn ang="0">
                  <a:pos x="62" y="14"/>
                </a:cxn>
                <a:cxn ang="0">
                  <a:pos x="53" y="23"/>
                </a:cxn>
                <a:cxn ang="0">
                  <a:pos x="53" y="23"/>
                </a:cxn>
                <a:cxn ang="0">
                  <a:pos x="43" y="35"/>
                </a:cxn>
                <a:cxn ang="0">
                  <a:pos x="33" y="45"/>
                </a:cxn>
                <a:cxn ang="0">
                  <a:pos x="33" y="45"/>
                </a:cxn>
                <a:cxn ang="0">
                  <a:pos x="24" y="54"/>
                </a:cxn>
                <a:cxn ang="0">
                  <a:pos x="16" y="64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3" y="92"/>
                </a:cxn>
                <a:cxn ang="0">
                  <a:pos x="7" y="94"/>
                </a:cxn>
                <a:cxn ang="0">
                  <a:pos x="8" y="92"/>
                </a:cxn>
                <a:cxn ang="0">
                  <a:pos x="11" y="91"/>
                </a:cxn>
                <a:cxn ang="0">
                  <a:pos x="11" y="91"/>
                </a:cxn>
                <a:cxn ang="0">
                  <a:pos x="28" y="68"/>
                </a:cxn>
                <a:cxn ang="0">
                  <a:pos x="38" y="56"/>
                </a:cxn>
                <a:cxn ang="0">
                  <a:pos x="49" y="45"/>
                </a:cxn>
                <a:cxn ang="0">
                  <a:pos x="49" y="45"/>
                </a:cxn>
                <a:cxn ang="0">
                  <a:pos x="58" y="36"/>
                </a:cxn>
                <a:cxn ang="0">
                  <a:pos x="67" y="26"/>
                </a:cxn>
                <a:cxn ang="0">
                  <a:pos x="67" y="26"/>
                </a:cxn>
                <a:cxn ang="0">
                  <a:pos x="75" y="17"/>
                </a:cxn>
                <a:cxn ang="0">
                  <a:pos x="78" y="11"/>
                </a:cxn>
                <a:cxn ang="0">
                  <a:pos x="80" y="6"/>
                </a:cxn>
                <a:cxn ang="0">
                  <a:pos x="80" y="6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1" y="0"/>
                </a:cxn>
                <a:cxn ang="0">
                  <a:pos x="70" y="1"/>
                </a:cxn>
                <a:cxn ang="0">
                  <a:pos x="68" y="3"/>
                </a:cxn>
                <a:cxn ang="0">
                  <a:pos x="68" y="3"/>
                </a:cxn>
              </a:cxnLst>
              <a:rect l="0" t="0" r="r" b="b"/>
              <a:pathLst>
                <a:path w="80" h="94">
                  <a:moveTo>
                    <a:pt x="68" y="3"/>
                  </a:moveTo>
                  <a:lnTo>
                    <a:pt x="68" y="3"/>
                  </a:lnTo>
                  <a:lnTo>
                    <a:pt x="66" y="9"/>
                  </a:lnTo>
                  <a:lnTo>
                    <a:pt x="62" y="14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43" y="3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24" y="54"/>
                  </a:lnTo>
                  <a:lnTo>
                    <a:pt x="16" y="6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3" y="92"/>
                  </a:lnTo>
                  <a:lnTo>
                    <a:pt x="7" y="94"/>
                  </a:lnTo>
                  <a:lnTo>
                    <a:pt x="8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28" y="68"/>
                  </a:lnTo>
                  <a:lnTo>
                    <a:pt x="38" y="5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8" y="3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75" y="17"/>
                  </a:lnTo>
                  <a:lnTo>
                    <a:pt x="78" y="11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70" y="1"/>
                  </a:lnTo>
                  <a:lnTo>
                    <a:pt x="68" y="3"/>
                  </a:lnTo>
                  <a:lnTo>
                    <a:pt x="6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1" name="Freeform 625"/>
            <p:cNvSpPr>
              <a:spLocks/>
            </p:cNvSpPr>
            <p:nvPr/>
          </p:nvSpPr>
          <p:spPr bwMode="auto">
            <a:xfrm>
              <a:off x="4322763" y="2684463"/>
              <a:ext cx="33338" cy="3492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77" y="0"/>
                </a:cxn>
                <a:cxn ang="0">
                  <a:pos x="72" y="0"/>
                </a:cxn>
                <a:cxn ang="0">
                  <a:pos x="67" y="1"/>
                </a:cxn>
                <a:cxn ang="0">
                  <a:pos x="63" y="4"/>
                </a:cxn>
                <a:cxn ang="0">
                  <a:pos x="58" y="7"/>
                </a:cxn>
                <a:cxn ang="0">
                  <a:pos x="50" y="13"/>
                </a:cxn>
                <a:cxn ang="0">
                  <a:pos x="43" y="22"/>
                </a:cxn>
                <a:cxn ang="0">
                  <a:pos x="43" y="22"/>
                </a:cxn>
                <a:cxn ang="0">
                  <a:pos x="21" y="50"/>
                </a:cxn>
                <a:cxn ang="0">
                  <a:pos x="11" y="6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3" y="86"/>
                </a:cxn>
                <a:cxn ang="0">
                  <a:pos x="7" y="88"/>
                </a:cxn>
                <a:cxn ang="0">
                  <a:pos x="9" y="86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26" y="62"/>
                </a:cxn>
                <a:cxn ang="0">
                  <a:pos x="34" y="51"/>
                </a:cxn>
                <a:cxn ang="0">
                  <a:pos x="43" y="41"/>
                </a:cxn>
                <a:cxn ang="0">
                  <a:pos x="43" y="41"/>
                </a:cxn>
                <a:cxn ang="0">
                  <a:pos x="51" y="31"/>
                </a:cxn>
                <a:cxn ang="0">
                  <a:pos x="58" y="22"/>
                </a:cxn>
                <a:cxn ang="0">
                  <a:pos x="62" y="17"/>
                </a:cxn>
                <a:cxn ang="0">
                  <a:pos x="67" y="14"/>
                </a:cxn>
                <a:cxn ang="0">
                  <a:pos x="72" y="12"/>
                </a:cxn>
                <a:cxn ang="0">
                  <a:pos x="77" y="12"/>
                </a:cxn>
                <a:cxn ang="0">
                  <a:pos x="77" y="12"/>
                </a:cxn>
                <a:cxn ang="0">
                  <a:pos x="80" y="12"/>
                </a:cxn>
                <a:cxn ang="0">
                  <a:pos x="83" y="11"/>
                </a:cxn>
                <a:cxn ang="0">
                  <a:pos x="83" y="9"/>
                </a:cxn>
                <a:cxn ang="0">
                  <a:pos x="84" y="7"/>
                </a:cxn>
                <a:cxn ang="0">
                  <a:pos x="83" y="3"/>
                </a:cxn>
                <a:cxn ang="0">
                  <a:pos x="80" y="1"/>
                </a:cxn>
                <a:cxn ang="0">
                  <a:pos x="77" y="0"/>
                </a:cxn>
                <a:cxn ang="0">
                  <a:pos x="77" y="0"/>
                </a:cxn>
              </a:cxnLst>
              <a:rect l="0" t="0" r="r" b="b"/>
              <a:pathLst>
                <a:path w="84" h="88">
                  <a:moveTo>
                    <a:pt x="77" y="0"/>
                  </a:moveTo>
                  <a:lnTo>
                    <a:pt x="77" y="0"/>
                  </a:lnTo>
                  <a:lnTo>
                    <a:pt x="72" y="0"/>
                  </a:lnTo>
                  <a:lnTo>
                    <a:pt x="67" y="1"/>
                  </a:lnTo>
                  <a:lnTo>
                    <a:pt x="63" y="4"/>
                  </a:lnTo>
                  <a:lnTo>
                    <a:pt x="58" y="7"/>
                  </a:lnTo>
                  <a:lnTo>
                    <a:pt x="50" y="1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21" y="50"/>
                  </a:lnTo>
                  <a:lnTo>
                    <a:pt x="11" y="6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3" y="86"/>
                  </a:lnTo>
                  <a:lnTo>
                    <a:pt x="7" y="88"/>
                  </a:lnTo>
                  <a:lnTo>
                    <a:pt x="9" y="86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26" y="62"/>
                  </a:lnTo>
                  <a:lnTo>
                    <a:pt x="34" y="5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2" y="17"/>
                  </a:lnTo>
                  <a:lnTo>
                    <a:pt x="67" y="14"/>
                  </a:lnTo>
                  <a:lnTo>
                    <a:pt x="72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80" y="12"/>
                  </a:lnTo>
                  <a:lnTo>
                    <a:pt x="83" y="11"/>
                  </a:lnTo>
                  <a:lnTo>
                    <a:pt x="83" y="9"/>
                  </a:lnTo>
                  <a:lnTo>
                    <a:pt x="84" y="7"/>
                  </a:lnTo>
                  <a:lnTo>
                    <a:pt x="83" y="3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2" name="Freeform 626"/>
            <p:cNvSpPr>
              <a:spLocks/>
            </p:cNvSpPr>
            <p:nvPr/>
          </p:nvSpPr>
          <p:spPr bwMode="auto">
            <a:xfrm>
              <a:off x="4357688" y="2682875"/>
              <a:ext cx="31750" cy="349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63" y="3"/>
                </a:cxn>
                <a:cxn ang="0">
                  <a:pos x="55" y="9"/>
                </a:cxn>
                <a:cxn ang="0">
                  <a:pos x="48" y="17"/>
                </a:cxn>
                <a:cxn ang="0">
                  <a:pos x="43" y="24"/>
                </a:cxn>
                <a:cxn ang="0">
                  <a:pos x="43" y="24"/>
                </a:cxn>
                <a:cxn ang="0">
                  <a:pos x="34" y="39"/>
                </a:cxn>
                <a:cxn ang="0">
                  <a:pos x="23" y="53"/>
                </a:cxn>
                <a:cxn ang="0">
                  <a:pos x="13" y="68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2"/>
                </a:cxn>
                <a:cxn ang="0">
                  <a:pos x="0" y="85"/>
                </a:cxn>
                <a:cxn ang="0">
                  <a:pos x="1" y="88"/>
                </a:cxn>
                <a:cxn ang="0">
                  <a:pos x="5" y="90"/>
                </a:cxn>
                <a:cxn ang="0">
                  <a:pos x="8" y="90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27" y="68"/>
                </a:cxn>
                <a:cxn ang="0">
                  <a:pos x="44" y="45"/>
                </a:cxn>
                <a:cxn ang="0">
                  <a:pos x="44" y="45"/>
                </a:cxn>
                <a:cxn ang="0">
                  <a:pos x="51" y="35"/>
                </a:cxn>
                <a:cxn ang="0">
                  <a:pos x="57" y="24"/>
                </a:cxn>
                <a:cxn ang="0">
                  <a:pos x="60" y="20"/>
                </a:cxn>
                <a:cxn ang="0">
                  <a:pos x="64" y="17"/>
                </a:cxn>
                <a:cxn ang="0">
                  <a:pos x="69" y="13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80" y="3"/>
                </a:cxn>
                <a:cxn ang="0">
                  <a:pos x="77" y="0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80" h="90">
                  <a:moveTo>
                    <a:pt x="72" y="0"/>
                  </a:moveTo>
                  <a:lnTo>
                    <a:pt x="72" y="0"/>
                  </a:lnTo>
                  <a:lnTo>
                    <a:pt x="63" y="3"/>
                  </a:lnTo>
                  <a:lnTo>
                    <a:pt x="55" y="9"/>
                  </a:lnTo>
                  <a:lnTo>
                    <a:pt x="48" y="17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34" y="39"/>
                  </a:lnTo>
                  <a:lnTo>
                    <a:pt x="23" y="53"/>
                  </a:lnTo>
                  <a:lnTo>
                    <a:pt x="13" y="68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8"/>
                  </a:lnTo>
                  <a:lnTo>
                    <a:pt x="5" y="90"/>
                  </a:lnTo>
                  <a:lnTo>
                    <a:pt x="8" y="90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27" y="68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51" y="35"/>
                  </a:lnTo>
                  <a:lnTo>
                    <a:pt x="57" y="24"/>
                  </a:lnTo>
                  <a:lnTo>
                    <a:pt x="60" y="20"/>
                  </a:lnTo>
                  <a:lnTo>
                    <a:pt x="64" y="17"/>
                  </a:lnTo>
                  <a:lnTo>
                    <a:pt x="69" y="13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80" y="3"/>
                  </a:lnTo>
                  <a:lnTo>
                    <a:pt x="77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3" name="Freeform 627"/>
            <p:cNvSpPr>
              <a:spLocks/>
            </p:cNvSpPr>
            <p:nvPr/>
          </p:nvSpPr>
          <p:spPr bwMode="auto">
            <a:xfrm>
              <a:off x="4413251" y="2679700"/>
              <a:ext cx="36513" cy="39688"/>
            </a:xfrm>
            <a:custGeom>
              <a:avLst/>
              <a:gdLst/>
              <a:ahLst/>
              <a:cxnLst>
                <a:cxn ang="0">
                  <a:pos x="80" y="2"/>
                </a:cxn>
                <a:cxn ang="0">
                  <a:pos x="80" y="2"/>
                </a:cxn>
                <a:cxn ang="0">
                  <a:pos x="72" y="14"/>
                </a:cxn>
                <a:cxn ang="0">
                  <a:pos x="62" y="26"/>
                </a:cxn>
                <a:cxn ang="0">
                  <a:pos x="42" y="48"/>
                </a:cxn>
                <a:cxn ang="0">
                  <a:pos x="21" y="69"/>
                </a:cxn>
                <a:cxn ang="0">
                  <a:pos x="10" y="81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100"/>
                </a:cxn>
                <a:cxn ang="0">
                  <a:pos x="3" y="102"/>
                </a:cxn>
                <a:cxn ang="0">
                  <a:pos x="5" y="102"/>
                </a:cxn>
                <a:cxn ang="0">
                  <a:pos x="7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8" y="89"/>
                </a:cxn>
                <a:cxn ang="0">
                  <a:pos x="29" y="77"/>
                </a:cxn>
                <a:cxn ang="0">
                  <a:pos x="51" y="55"/>
                </a:cxn>
                <a:cxn ang="0">
                  <a:pos x="72" y="32"/>
                </a:cxn>
                <a:cxn ang="0">
                  <a:pos x="81" y="21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0" y="5"/>
                </a:cxn>
                <a:cxn ang="0">
                  <a:pos x="90" y="4"/>
                </a:cxn>
                <a:cxn ang="0">
                  <a:pos x="88" y="0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80" y="2"/>
                </a:cxn>
                <a:cxn ang="0">
                  <a:pos x="80" y="2"/>
                </a:cxn>
              </a:cxnLst>
              <a:rect l="0" t="0" r="r" b="b"/>
              <a:pathLst>
                <a:path w="90" h="102">
                  <a:moveTo>
                    <a:pt x="80" y="2"/>
                  </a:moveTo>
                  <a:lnTo>
                    <a:pt x="80" y="2"/>
                  </a:lnTo>
                  <a:lnTo>
                    <a:pt x="72" y="14"/>
                  </a:lnTo>
                  <a:lnTo>
                    <a:pt x="62" y="26"/>
                  </a:lnTo>
                  <a:lnTo>
                    <a:pt x="42" y="48"/>
                  </a:lnTo>
                  <a:lnTo>
                    <a:pt x="21" y="69"/>
                  </a:lnTo>
                  <a:lnTo>
                    <a:pt x="10" y="81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100"/>
                  </a:lnTo>
                  <a:lnTo>
                    <a:pt x="3" y="102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8" y="89"/>
                  </a:lnTo>
                  <a:lnTo>
                    <a:pt x="29" y="77"/>
                  </a:lnTo>
                  <a:lnTo>
                    <a:pt x="51" y="55"/>
                  </a:lnTo>
                  <a:lnTo>
                    <a:pt x="72" y="32"/>
                  </a:lnTo>
                  <a:lnTo>
                    <a:pt x="81" y="21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5"/>
                  </a:lnTo>
                  <a:lnTo>
                    <a:pt x="90" y="4"/>
                  </a:lnTo>
                  <a:lnTo>
                    <a:pt x="88" y="0"/>
                  </a:lnTo>
                  <a:lnTo>
                    <a:pt x="84" y="0"/>
                  </a:lnTo>
                  <a:lnTo>
                    <a:pt x="81" y="0"/>
                  </a:lnTo>
                  <a:lnTo>
                    <a:pt x="80" y="2"/>
                  </a:lnTo>
                  <a:lnTo>
                    <a:pt x="8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4" name="Freeform 628"/>
            <p:cNvSpPr>
              <a:spLocks/>
            </p:cNvSpPr>
            <p:nvPr/>
          </p:nvSpPr>
          <p:spPr bwMode="auto">
            <a:xfrm>
              <a:off x="4437063" y="2684463"/>
              <a:ext cx="31750" cy="38100"/>
            </a:xfrm>
            <a:custGeom>
              <a:avLst/>
              <a:gdLst/>
              <a:ahLst/>
              <a:cxnLst>
                <a:cxn ang="0">
                  <a:pos x="70" y="3"/>
                </a:cxn>
                <a:cxn ang="0">
                  <a:pos x="70" y="3"/>
                </a:cxn>
                <a:cxn ang="0">
                  <a:pos x="63" y="13"/>
                </a:cxn>
                <a:cxn ang="0">
                  <a:pos x="55" y="21"/>
                </a:cxn>
                <a:cxn ang="0">
                  <a:pos x="42" y="39"/>
                </a:cxn>
                <a:cxn ang="0">
                  <a:pos x="42" y="39"/>
                </a:cxn>
                <a:cxn ang="0">
                  <a:pos x="33" y="51"/>
                </a:cxn>
                <a:cxn ang="0">
                  <a:pos x="22" y="63"/>
                </a:cxn>
                <a:cxn ang="0">
                  <a:pos x="2" y="86"/>
                </a:cxn>
                <a:cxn ang="0">
                  <a:pos x="2" y="86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2" y="94"/>
                </a:cxn>
                <a:cxn ang="0">
                  <a:pos x="5" y="96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9" y="94"/>
                </a:cxn>
                <a:cxn ang="0">
                  <a:pos x="28" y="75"/>
                </a:cxn>
                <a:cxn ang="0">
                  <a:pos x="45" y="55"/>
                </a:cxn>
                <a:cxn ang="0">
                  <a:pos x="45" y="55"/>
                </a:cxn>
                <a:cxn ang="0">
                  <a:pos x="63" y="33"/>
                </a:cxn>
                <a:cxn ang="0">
                  <a:pos x="71" y="21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7"/>
                </a:cxn>
                <a:cxn ang="0">
                  <a:pos x="80" y="5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1" y="1"/>
                </a:cxn>
                <a:cxn ang="0">
                  <a:pos x="70" y="3"/>
                </a:cxn>
                <a:cxn ang="0">
                  <a:pos x="70" y="3"/>
                </a:cxn>
              </a:cxnLst>
              <a:rect l="0" t="0" r="r" b="b"/>
              <a:pathLst>
                <a:path w="80" h="96">
                  <a:moveTo>
                    <a:pt x="70" y="3"/>
                  </a:moveTo>
                  <a:lnTo>
                    <a:pt x="70" y="3"/>
                  </a:lnTo>
                  <a:lnTo>
                    <a:pt x="63" y="13"/>
                  </a:lnTo>
                  <a:lnTo>
                    <a:pt x="55" y="21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33" y="51"/>
                  </a:lnTo>
                  <a:lnTo>
                    <a:pt x="22" y="63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5" y="96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28" y="7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63" y="33"/>
                  </a:lnTo>
                  <a:lnTo>
                    <a:pt x="71" y="21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7"/>
                  </a:lnTo>
                  <a:lnTo>
                    <a:pt x="80" y="5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70" y="3"/>
                  </a:lnTo>
                  <a:lnTo>
                    <a:pt x="7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5" name="Freeform 629"/>
            <p:cNvSpPr>
              <a:spLocks/>
            </p:cNvSpPr>
            <p:nvPr/>
          </p:nvSpPr>
          <p:spPr bwMode="auto">
            <a:xfrm>
              <a:off x="4473576" y="2684463"/>
              <a:ext cx="25400" cy="34925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46" y="10"/>
                </a:cxn>
                <a:cxn ang="0">
                  <a:pos x="38" y="20"/>
                </a:cxn>
                <a:cxn ang="0">
                  <a:pos x="25" y="40"/>
                </a:cxn>
                <a:cxn ang="0">
                  <a:pos x="13" y="62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6" y="91"/>
                </a:cxn>
                <a:cxn ang="0">
                  <a:pos x="9" y="89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2" y="68"/>
                </a:cxn>
                <a:cxn ang="0">
                  <a:pos x="34" y="48"/>
                </a:cxn>
                <a:cxn ang="0">
                  <a:pos x="47" y="27"/>
                </a:cxn>
                <a:cxn ang="0">
                  <a:pos x="55" y="17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4" y="7"/>
                </a:cxn>
                <a:cxn ang="0">
                  <a:pos x="64" y="6"/>
                </a:cxn>
                <a:cxn ang="0">
                  <a:pos x="63" y="2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4" h="91">
                  <a:moveTo>
                    <a:pt x="55" y="2"/>
                  </a:moveTo>
                  <a:lnTo>
                    <a:pt x="55" y="2"/>
                  </a:lnTo>
                  <a:lnTo>
                    <a:pt x="46" y="10"/>
                  </a:lnTo>
                  <a:lnTo>
                    <a:pt x="38" y="20"/>
                  </a:lnTo>
                  <a:lnTo>
                    <a:pt x="25" y="40"/>
                  </a:lnTo>
                  <a:lnTo>
                    <a:pt x="13" y="62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6" y="91"/>
                  </a:lnTo>
                  <a:lnTo>
                    <a:pt x="9" y="89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2" y="68"/>
                  </a:lnTo>
                  <a:lnTo>
                    <a:pt x="34" y="48"/>
                  </a:lnTo>
                  <a:lnTo>
                    <a:pt x="47" y="27"/>
                  </a:lnTo>
                  <a:lnTo>
                    <a:pt x="55" y="17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3" y="2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6" name="Freeform 630"/>
            <p:cNvSpPr>
              <a:spLocks/>
            </p:cNvSpPr>
            <p:nvPr/>
          </p:nvSpPr>
          <p:spPr bwMode="auto">
            <a:xfrm>
              <a:off x="4498976" y="2681288"/>
              <a:ext cx="26988" cy="34925"/>
            </a:xfrm>
            <a:custGeom>
              <a:avLst/>
              <a:gdLst/>
              <a:ahLst/>
              <a:cxnLst>
                <a:cxn ang="0">
                  <a:pos x="55" y="4"/>
                </a:cxn>
                <a:cxn ang="0">
                  <a:pos x="55" y="4"/>
                </a:cxn>
                <a:cxn ang="0">
                  <a:pos x="48" y="15"/>
                </a:cxn>
                <a:cxn ang="0">
                  <a:pos x="43" y="24"/>
                </a:cxn>
                <a:cxn ang="0">
                  <a:pos x="29" y="42"/>
                </a:cxn>
                <a:cxn ang="0">
                  <a:pos x="14" y="60"/>
                </a:cxn>
                <a:cxn ang="0">
                  <a:pos x="1" y="80"/>
                </a:cxn>
                <a:cxn ang="0">
                  <a:pos x="1" y="80"/>
                </a:cxn>
                <a:cxn ang="0">
                  <a:pos x="0" y="83"/>
                </a:cxn>
                <a:cxn ang="0">
                  <a:pos x="0" y="84"/>
                </a:cxn>
                <a:cxn ang="0">
                  <a:pos x="2" y="88"/>
                </a:cxn>
                <a:cxn ang="0">
                  <a:pos x="8" y="88"/>
                </a:cxn>
                <a:cxn ang="0">
                  <a:pos x="9" y="88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23" y="67"/>
                </a:cxn>
                <a:cxn ang="0">
                  <a:pos x="39" y="49"/>
                </a:cxn>
                <a:cxn ang="0">
                  <a:pos x="52" y="29"/>
                </a:cxn>
                <a:cxn ang="0">
                  <a:pos x="59" y="20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7"/>
                </a:cxn>
                <a:cxn ang="0">
                  <a:pos x="64" y="5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6" y="2"/>
                </a:cxn>
                <a:cxn ang="0">
                  <a:pos x="55" y="4"/>
                </a:cxn>
                <a:cxn ang="0">
                  <a:pos x="55" y="4"/>
                </a:cxn>
              </a:cxnLst>
              <a:rect l="0" t="0" r="r" b="b"/>
              <a:pathLst>
                <a:path w="65" h="88">
                  <a:moveTo>
                    <a:pt x="55" y="4"/>
                  </a:moveTo>
                  <a:lnTo>
                    <a:pt x="55" y="4"/>
                  </a:lnTo>
                  <a:lnTo>
                    <a:pt x="48" y="15"/>
                  </a:lnTo>
                  <a:lnTo>
                    <a:pt x="43" y="24"/>
                  </a:lnTo>
                  <a:lnTo>
                    <a:pt x="29" y="42"/>
                  </a:lnTo>
                  <a:lnTo>
                    <a:pt x="14" y="60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83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8" y="88"/>
                  </a:lnTo>
                  <a:lnTo>
                    <a:pt x="9" y="88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23" y="67"/>
                  </a:lnTo>
                  <a:lnTo>
                    <a:pt x="39" y="49"/>
                  </a:lnTo>
                  <a:lnTo>
                    <a:pt x="52" y="29"/>
                  </a:lnTo>
                  <a:lnTo>
                    <a:pt x="59" y="2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7"/>
                  </a:lnTo>
                  <a:lnTo>
                    <a:pt x="64" y="5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6" y="2"/>
                  </a:lnTo>
                  <a:lnTo>
                    <a:pt x="55" y="4"/>
                  </a:lnTo>
                  <a:lnTo>
                    <a:pt x="5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7" name="Freeform 631"/>
            <p:cNvSpPr>
              <a:spLocks/>
            </p:cNvSpPr>
            <p:nvPr/>
          </p:nvSpPr>
          <p:spPr bwMode="auto">
            <a:xfrm>
              <a:off x="4516438" y="2684463"/>
              <a:ext cx="30163" cy="3492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69" y="0"/>
                </a:cxn>
                <a:cxn ang="0">
                  <a:pos x="57" y="7"/>
                </a:cxn>
                <a:cxn ang="0">
                  <a:pos x="47" y="14"/>
                </a:cxn>
                <a:cxn ang="0">
                  <a:pos x="39" y="25"/>
                </a:cxn>
                <a:cxn ang="0">
                  <a:pos x="30" y="35"/>
                </a:cxn>
                <a:cxn ang="0">
                  <a:pos x="15" y="58"/>
                </a:cxn>
                <a:cxn ang="0">
                  <a:pos x="1" y="80"/>
                </a:cxn>
                <a:cxn ang="0">
                  <a:pos x="1" y="80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1" y="85"/>
                </a:cxn>
                <a:cxn ang="0">
                  <a:pos x="2" y="86"/>
                </a:cxn>
                <a:cxn ang="0">
                  <a:pos x="6" y="88"/>
                </a:cxn>
                <a:cxn ang="0">
                  <a:pos x="9" y="86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23" y="65"/>
                </a:cxn>
                <a:cxn ang="0">
                  <a:pos x="38" y="45"/>
                </a:cxn>
                <a:cxn ang="0">
                  <a:pos x="44" y="34"/>
                </a:cxn>
                <a:cxn ang="0">
                  <a:pos x="53" y="25"/>
                </a:cxn>
                <a:cxn ang="0">
                  <a:pos x="63" y="17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4" y="11"/>
                </a:cxn>
                <a:cxn ang="0">
                  <a:pos x="76" y="8"/>
                </a:cxn>
                <a:cxn ang="0">
                  <a:pos x="76" y="4"/>
                </a:cxn>
                <a:cxn ang="0">
                  <a:pos x="74" y="3"/>
                </a:cxn>
                <a:cxn ang="0">
                  <a:pos x="73" y="1"/>
                </a:cxn>
                <a:cxn ang="0">
                  <a:pos x="72" y="0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76" h="88">
                  <a:moveTo>
                    <a:pt x="69" y="0"/>
                  </a:moveTo>
                  <a:lnTo>
                    <a:pt x="69" y="0"/>
                  </a:lnTo>
                  <a:lnTo>
                    <a:pt x="57" y="7"/>
                  </a:lnTo>
                  <a:lnTo>
                    <a:pt x="47" y="14"/>
                  </a:lnTo>
                  <a:lnTo>
                    <a:pt x="39" y="25"/>
                  </a:lnTo>
                  <a:lnTo>
                    <a:pt x="30" y="35"/>
                  </a:lnTo>
                  <a:lnTo>
                    <a:pt x="15" y="58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1" y="85"/>
                  </a:lnTo>
                  <a:lnTo>
                    <a:pt x="2" y="86"/>
                  </a:lnTo>
                  <a:lnTo>
                    <a:pt x="6" y="88"/>
                  </a:lnTo>
                  <a:lnTo>
                    <a:pt x="9" y="86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23" y="65"/>
                  </a:lnTo>
                  <a:lnTo>
                    <a:pt x="38" y="45"/>
                  </a:lnTo>
                  <a:lnTo>
                    <a:pt x="44" y="34"/>
                  </a:lnTo>
                  <a:lnTo>
                    <a:pt x="53" y="25"/>
                  </a:lnTo>
                  <a:lnTo>
                    <a:pt x="63" y="17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4" y="11"/>
                  </a:lnTo>
                  <a:lnTo>
                    <a:pt x="76" y="8"/>
                  </a:lnTo>
                  <a:lnTo>
                    <a:pt x="76" y="4"/>
                  </a:lnTo>
                  <a:lnTo>
                    <a:pt x="74" y="3"/>
                  </a:lnTo>
                  <a:lnTo>
                    <a:pt x="73" y="1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8" name="Freeform 632"/>
            <p:cNvSpPr>
              <a:spLocks/>
            </p:cNvSpPr>
            <p:nvPr/>
          </p:nvSpPr>
          <p:spPr bwMode="auto">
            <a:xfrm>
              <a:off x="4524376" y="2373313"/>
              <a:ext cx="20638" cy="25400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2" y="14"/>
                </a:cxn>
                <a:cxn ang="0">
                  <a:pos x="21" y="27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1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4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30" y="35"/>
                </a:cxn>
                <a:cxn ang="0">
                  <a:pos x="41" y="22"/>
                </a:cxn>
                <a:cxn ang="0">
                  <a:pos x="51" y="9"/>
                </a:cxn>
                <a:cxn ang="0">
                  <a:pos x="51" y="9"/>
                </a:cxn>
                <a:cxn ang="0">
                  <a:pos x="53" y="8"/>
                </a:cxn>
                <a:cxn ang="0">
                  <a:pos x="54" y="5"/>
                </a:cxn>
                <a:cxn ang="0">
                  <a:pos x="51" y="1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4" h="64">
                  <a:moveTo>
                    <a:pt x="44" y="1"/>
                  </a:moveTo>
                  <a:lnTo>
                    <a:pt x="44" y="1"/>
                  </a:lnTo>
                  <a:lnTo>
                    <a:pt x="32" y="14"/>
                  </a:lnTo>
                  <a:lnTo>
                    <a:pt x="21" y="27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1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30" y="35"/>
                  </a:lnTo>
                  <a:lnTo>
                    <a:pt x="41" y="22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3" y="8"/>
                  </a:lnTo>
                  <a:lnTo>
                    <a:pt x="54" y="5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89" name="Freeform 633"/>
            <p:cNvSpPr>
              <a:spLocks/>
            </p:cNvSpPr>
            <p:nvPr/>
          </p:nvSpPr>
          <p:spPr bwMode="auto">
            <a:xfrm>
              <a:off x="4562476" y="2386013"/>
              <a:ext cx="23813" cy="26988"/>
            </a:xfrm>
            <a:custGeom>
              <a:avLst/>
              <a:gdLst/>
              <a:ahLst/>
              <a:cxnLst>
                <a:cxn ang="0">
                  <a:pos x="50" y="1"/>
                </a:cxn>
                <a:cxn ang="0">
                  <a:pos x="50" y="1"/>
                </a:cxn>
                <a:cxn ang="0">
                  <a:pos x="42" y="5"/>
                </a:cxn>
                <a:cxn ang="0">
                  <a:pos x="36" y="12"/>
                </a:cxn>
                <a:cxn ang="0">
                  <a:pos x="29" y="18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1" y="34"/>
                </a:cxn>
                <a:cxn ang="0">
                  <a:pos x="19" y="38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8" y="51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0" y="63"/>
                </a:cxn>
                <a:cxn ang="0">
                  <a:pos x="2" y="64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8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6" y="59"/>
                </a:cxn>
                <a:cxn ang="0">
                  <a:pos x="23" y="52"/>
                </a:cxn>
                <a:cxn ang="0">
                  <a:pos x="28" y="46"/>
                </a:cxn>
                <a:cxn ang="0">
                  <a:pos x="31" y="43"/>
                </a:cxn>
                <a:cxn ang="0">
                  <a:pos x="32" y="39"/>
                </a:cxn>
                <a:cxn ang="0">
                  <a:pos x="32" y="39"/>
                </a:cxn>
                <a:cxn ang="0">
                  <a:pos x="36" y="30"/>
                </a:cxn>
                <a:cxn ang="0">
                  <a:pos x="41" y="22"/>
                </a:cxn>
                <a:cxn ang="0">
                  <a:pos x="48" y="16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7" y="9"/>
                </a:cxn>
                <a:cxn ang="0">
                  <a:pos x="58" y="8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1"/>
                </a:cxn>
                <a:cxn ang="0">
                  <a:pos x="50" y="1"/>
                </a:cxn>
              </a:cxnLst>
              <a:rect l="0" t="0" r="r" b="b"/>
              <a:pathLst>
                <a:path w="58" h="68">
                  <a:moveTo>
                    <a:pt x="50" y="1"/>
                  </a:moveTo>
                  <a:lnTo>
                    <a:pt x="50" y="1"/>
                  </a:lnTo>
                  <a:lnTo>
                    <a:pt x="42" y="5"/>
                  </a:lnTo>
                  <a:lnTo>
                    <a:pt x="36" y="12"/>
                  </a:lnTo>
                  <a:lnTo>
                    <a:pt x="29" y="1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8" y="51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63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6" y="59"/>
                  </a:lnTo>
                  <a:lnTo>
                    <a:pt x="23" y="52"/>
                  </a:lnTo>
                  <a:lnTo>
                    <a:pt x="28" y="46"/>
                  </a:lnTo>
                  <a:lnTo>
                    <a:pt x="31" y="43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6" y="30"/>
                  </a:lnTo>
                  <a:lnTo>
                    <a:pt x="41" y="22"/>
                  </a:lnTo>
                  <a:lnTo>
                    <a:pt x="48" y="16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1"/>
                  </a:lnTo>
                  <a:lnTo>
                    <a:pt x="5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0" name="Freeform 634"/>
            <p:cNvSpPr>
              <a:spLocks/>
            </p:cNvSpPr>
            <p:nvPr/>
          </p:nvSpPr>
          <p:spPr bwMode="auto">
            <a:xfrm>
              <a:off x="4600576" y="2405063"/>
              <a:ext cx="25400" cy="25400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43" y="17"/>
                </a:cxn>
                <a:cxn ang="0">
                  <a:pos x="29" y="30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3" y="62"/>
                </a:cxn>
                <a:cxn ang="0">
                  <a:pos x="5" y="64"/>
                </a:cxn>
                <a:cxn ang="0">
                  <a:pos x="8" y="64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38" y="36"/>
                </a:cxn>
                <a:cxn ang="0">
                  <a:pos x="52" y="23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6"/>
                </a:cxn>
                <a:cxn ang="0">
                  <a:pos x="65" y="3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5" h="64">
                  <a:moveTo>
                    <a:pt x="55" y="2"/>
                  </a:moveTo>
                  <a:lnTo>
                    <a:pt x="55" y="2"/>
                  </a:lnTo>
                  <a:lnTo>
                    <a:pt x="43" y="17"/>
                  </a:lnTo>
                  <a:lnTo>
                    <a:pt x="29" y="3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3" y="62"/>
                  </a:lnTo>
                  <a:lnTo>
                    <a:pt x="5" y="64"/>
                  </a:lnTo>
                  <a:lnTo>
                    <a:pt x="8" y="64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38" y="36"/>
                  </a:lnTo>
                  <a:lnTo>
                    <a:pt x="52" y="23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6"/>
                  </a:lnTo>
                  <a:lnTo>
                    <a:pt x="65" y="3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1" name="Freeform 635"/>
            <p:cNvSpPr>
              <a:spLocks/>
            </p:cNvSpPr>
            <p:nvPr/>
          </p:nvSpPr>
          <p:spPr bwMode="auto">
            <a:xfrm>
              <a:off x="4630738" y="2425700"/>
              <a:ext cx="20638" cy="22225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34" y="13"/>
                </a:cxn>
                <a:cxn ang="0">
                  <a:pos x="25" y="25"/>
                </a:cxn>
                <a:cxn ang="0">
                  <a:pos x="25" y="25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1" y="50"/>
                </a:cxn>
                <a:cxn ang="0">
                  <a:pos x="0" y="51"/>
                </a:cxn>
                <a:cxn ang="0">
                  <a:pos x="2" y="55"/>
                </a:cxn>
                <a:cxn ang="0">
                  <a:pos x="6" y="56"/>
                </a:cxn>
                <a:cxn ang="0">
                  <a:pos x="8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43" y="21"/>
                </a:cxn>
                <a:cxn ang="0">
                  <a:pos x="52" y="9"/>
                </a:cxn>
                <a:cxn ang="0">
                  <a:pos x="52" y="9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2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3" h="56">
                  <a:moveTo>
                    <a:pt x="44" y="2"/>
                  </a:moveTo>
                  <a:lnTo>
                    <a:pt x="44" y="2"/>
                  </a:lnTo>
                  <a:lnTo>
                    <a:pt x="34" y="13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1" y="50"/>
                  </a:lnTo>
                  <a:lnTo>
                    <a:pt x="0" y="51"/>
                  </a:lnTo>
                  <a:lnTo>
                    <a:pt x="2" y="55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43" y="21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2" name="Freeform 636"/>
            <p:cNvSpPr>
              <a:spLocks/>
            </p:cNvSpPr>
            <p:nvPr/>
          </p:nvSpPr>
          <p:spPr bwMode="auto">
            <a:xfrm>
              <a:off x="4657726" y="2441575"/>
              <a:ext cx="22225" cy="26988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42" y="4"/>
                </a:cxn>
                <a:cxn ang="0">
                  <a:pos x="38" y="12"/>
                </a:cxn>
                <a:cxn ang="0">
                  <a:pos x="33" y="17"/>
                </a:cxn>
                <a:cxn ang="0">
                  <a:pos x="28" y="24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12" y="45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7"/>
                </a:cxn>
                <a:cxn ang="0">
                  <a:pos x="5" y="68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20" y="54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42" y="24"/>
                </a:cxn>
                <a:cxn ang="0">
                  <a:pos x="49" y="16"/>
                </a:cxn>
                <a:cxn ang="0">
                  <a:pos x="52" y="7"/>
                </a:cxn>
                <a:cxn ang="0">
                  <a:pos x="52" y="7"/>
                </a:cxn>
                <a:cxn ang="0">
                  <a:pos x="54" y="5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4" h="68">
                  <a:moveTo>
                    <a:pt x="42" y="4"/>
                  </a:moveTo>
                  <a:lnTo>
                    <a:pt x="42" y="4"/>
                  </a:lnTo>
                  <a:lnTo>
                    <a:pt x="38" y="12"/>
                  </a:lnTo>
                  <a:lnTo>
                    <a:pt x="33" y="17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2" y="45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7"/>
                  </a:lnTo>
                  <a:lnTo>
                    <a:pt x="5" y="68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20" y="54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42" y="24"/>
                  </a:lnTo>
                  <a:lnTo>
                    <a:pt x="49" y="16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4" y="5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3" name="Freeform 637"/>
            <p:cNvSpPr>
              <a:spLocks/>
            </p:cNvSpPr>
            <p:nvPr/>
          </p:nvSpPr>
          <p:spPr bwMode="auto">
            <a:xfrm>
              <a:off x="4687888" y="2460625"/>
              <a:ext cx="25400" cy="28575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7" y="16"/>
                </a:cxn>
                <a:cxn ang="0">
                  <a:pos x="24" y="30"/>
                </a:cxn>
                <a:cxn ang="0">
                  <a:pos x="12" y="46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3" y="70"/>
                </a:cxn>
                <a:cxn ang="0">
                  <a:pos x="7" y="72"/>
                </a:cxn>
                <a:cxn ang="0">
                  <a:pos x="9" y="70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21" y="52"/>
                </a:cxn>
                <a:cxn ang="0">
                  <a:pos x="33" y="38"/>
                </a:cxn>
                <a:cxn ang="0">
                  <a:pos x="46" y="23"/>
                </a:cxn>
                <a:cxn ang="0">
                  <a:pos x="59" y="9"/>
                </a:cxn>
                <a:cxn ang="0">
                  <a:pos x="59" y="9"/>
                </a:cxn>
                <a:cxn ang="0">
                  <a:pos x="60" y="8"/>
                </a:cxn>
                <a:cxn ang="0">
                  <a:pos x="61" y="5"/>
                </a:cxn>
                <a:cxn ang="0">
                  <a:pos x="59" y="1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72">
                  <a:moveTo>
                    <a:pt x="51" y="1"/>
                  </a:moveTo>
                  <a:lnTo>
                    <a:pt x="51" y="1"/>
                  </a:lnTo>
                  <a:lnTo>
                    <a:pt x="37" y="16"/>
                  </a:lnTo>
                  <a:lnTo>
                    <a:pt x="24" y="30"/>
                  </a:lnTo>
                  <a:lnTo>
                    <a:pt x="12" y="4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3" y="70"/>
                  </a:lnTo>
                  <a:lnTo>
                    <a:pt x="7" y="72"/>
                  </a:lnTo>
                  <a:lnTo>
                    <a:pt x="9" y="70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21" y="52"/>
                  </a:lnTo>
                  <a:lnTo>
                    <a:pt x="33" y="38"/>
                  </a:lnTo>
                  <a:lnTo>
                    <a:pt x="46" y="23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1" y="5"/>
                  </a:lnTo>
                  <a:lnTo>
                    <a:pt x="59" y="1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4" name="Freeform 638"/>
            <p:cNvSpPr>
              <a:spLocks/>
            </p:cNvSpPr>
            <p:nvPr/>
          </p:nvSpPr>
          <p:spPr bwMode="auto">
            <a:xfrm>
              <a:off x="4722813" y="2473325"/>
              <a:ext cx="15875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13"/>
                </a:cxn>
                <a:cxn ang="0">
                  <a:pos x="22" y="21"/>
                </a:cxn>
                <a:cxn ang="0">
                  <a:pos x="22" y="21"/>
                </a:cxn>
                <a:cxn ang="0">
                  <a:pos x="21" y="26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13" y="38"/>
                </a:cxn>
                <a:cxn ang="0">
                  <a:pos x="9" y="44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6" y="68"/>
                </a:cxn>
                <a:cxn ang="0">
                  <a:pos x="9" y="68"/>
                </a:cxn>
                <a:cxn ang="0">
                  <a:pos x="10" y="65"/>
                </a:cxn>
                <a:cxn ang="0">
                  <a:pos x="10" y="65"/>
                </a:cxn>
                <a:cxn ang="0">
                  <a:pos x="19" y="52"/>
                </a:cxn>
                <a:cxn ang="0">
                  <a:pos x="27" y="36"/>
                </a:cxn>
                <a:cxn ang="0">
                  <a:pos x="34" y="22"/>
                </a:cxn>
                <a:cxn ang="0">
                  <a:pos x="36" y="14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8" h="68">
                  <a:moveTo>
                    <a:pt x="26" y="5"/>
                  </a:moveTo>
                  <a:lnTo>
                    <a:pt x="26" y="5"/>
                  </a:lnTo>
                  <a:lnTo>
                    <a:pt x="25" y="1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1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3" y="38"/>
                  </a:lnTo>
                  <a:lnTo>
                    <a:pt x="9" y="44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68"/>
                  </a:lnTo>
                  <a:lnTo>
                    <a:pt x="9" y="68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9" y="52"/>
                  </a:lnTo>
                  <a:lnTo>
                    <a:pt x="27" y="36"/>
                  </a:lnTo>
                  <a:lnTo>
                    <a:pt x="34" y="22"/>
                  </a:lnTo>
                  <a:lnTo>
                    <a:pt x="36" y="1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5" name="Freeform 639"/>
            <p:cNvSpPr>
              <a:spLocks/>
            </p:cNvSpPr>
            <p:nvPr/>
          </p:nvSpPr>
          <p:spPr bwMode="auto">
            <a:xfrm>
              <a:off x="4746626" y="2489200"/>
              <a:ext cx="17463" cy="285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1" y="17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5" y="42"/>
                </a:cxn>
                <a:cxn ang="0">
                  <a:pos x="2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1" y="70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10" y="69"/>
                </a:cxn>
                <a:cxn ang="0">
                  <a:pos x="12" y="68"/>
                </a:cxn>
                <a:cxn ang="0">
                  <a:pos x="12" y="65"/>
                </a:cxn>
                <a:cxn ang="0">
                  <a:pos x="12" y="65"/>
                </a:cxn>
                <a:cxn ang="0">
                  <a:pos x="12" y="61"/>
                </a:cxn>
                <a:cxn ang="0">
                  <a:pos x="12" y="57"/>
                </a:cxn>
                <a:cxn ang="0">
                  <a:pos x="14" y="51"/>
                </a:cxn>
                <a:cxn ang="0">
                  <a:pos x="21" y="38"/>
                </a:cxn>
                <a:cxn ang="0">
                  <a:pos x="21" y="38"/>
                </a:cxn>
                <a:cxn ang="0">
                  <a:pos x="30" y="23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2" y="8"/>
                </a:cxn>
                <a:cxn ang="0">
                  <a:pos x="42" y="5"/>
                </a:cxn>
                <a:cxn ang="0">
                  <a:pos x="40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2" h="72">
                  <a:moveTo>
                    <a:pt x="33" y="1"/>
                  </a:moveTo>
                  <a:lnTo>
                    <a:pt x="33" y="1"/>
                  </a:lnTo>
                  <a:lnTo>
                    <a:pt x="21" y="17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5" y="42"/>
                  </a:lnTo>
                  <a:lnTo>
                    <a:pt x="2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1" y="70"/>
                  </a:lnTo>
                  <a:lnTo>
                    <a:pt x="4" y="72"/>
                  </a:lnTo>
                  <a:lnTo>
                    <a:pt x="8" y="72"/>
                  </a:lnTo>
                  <a:lnTo>
                    <a:pt x="10" y="69"/>
                  </a:lnTo>
                  <a:lnTo>
                    <a:pt x="12" y="68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1"/>
                  </a:lnTo>
                  <a:lnTo>
                    <a:pt x="12" y="57"/>
                  </a:lnTo>
                  <a:lnTo>
                    <a:pt x="14" y="51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30" y="23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2" y="8"/>
                  </a:lnTo>
                  <a:lnTo>
                    <a:pt x="42" y="5"/>
                  </a:lnTo>
                  <a:lnTo>
                    <a:pt x="40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6" name="Freeform 640"/>
            <p:cNvSpPr>
              <a:spLocks/>
            </p:cNvSpPr>
            <p:nvPr/>
          </p:nvSpPr>
          <p:spPr bwMode="auto">
            <a:xfrm>
              <a:off x="4779963" y="2505075"/>
              <a:ext cx="22225" cy="254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43" y="4"/>
                </a:cxn>
                <a:cxn ang="0">
                  <a:pos x="39" y="11"/>
                </a:cxn>
                <a:cxn ang="0">
                  <a:pos x="35" y="19"/>
                </a:cxn>
                <a:cxn ang="0">
                  <a:pos x="31" y="26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13" y="43"/>
                </a:cxn>
                <a:cxn ang="0">
                  <a:pos x="6" y="49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2" y="64"/>
                </a:cxn>
                <a:cxn ang="0">
                  <a:pos x="7" y="64"/>
                </a:cxn>
                <a:cxn ang="0">
                  <a:pos x="9" y="64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17" y="55"/>
                </a:cxn>
                <a:cxn ang="0">
                  <a:pos x="23" y="48"/>
                </a:cxn>
                <a:cxn ang="0">
                  <a:pos x="36" y="36"/>
                </a:cxn>
                <a:cxn ang="0">
                  <a:pos x="36" y="36"/>
                </a:cxn>
                <a:cxn ang="0">
                  <a:pos x="43" y="30"/>
                </a:cxn>
                <a:cxn ang="0">
                  <a:pos x="47" y="22"/>
                </a:cxn>
                <a:cxn ang="0">
                  <a:pos x="51" y="15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2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53" h="64">
                  <a:moveTo>
                    <a:pt x="43" y="4"/>
                  </a:moveTo>
                  <a:lnTo>
                    <a:pt x="43" y="4"/>
                  </a:lnTo>
                  <a:lnTo>
                    <a:pt x="39" y="11"/>
                  </a:lnTo>
                  <a:lnTo>
                    <a:pt x="35" y="19"/>
                  </a:lnTo>
                  <a:lnTo>
                    <a:pt x="31" y="26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13" y="43"/>
                  </a:lnTo>
                  <a:lnTo>
                    <a:pt x="6" y="49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2" y="64"/>
                  </a:lnTo>
                  <a:lnTo>
                    <a:pt x="7" y="64"/>
                  </a:lnTo>
                  <a:lnTo>
                    <a:pt x="9" y="64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7" y="55"/>
                  </a:lnTo>
                  <a:lnTo>
                    <a:pt x="23" y="48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3" y="30"/>
                  </a:lnTo>
                  <a:lnTo>
                    <a:pt x="47" y="22"/>
                  </a:lnTo>
                  <a:lnTo>
                    <a:pt x="51" y="15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7" name="Freeform 641"/>
            <p:cNvSpPr>
              <a:spLocks/>
            </p:cNvSpPr>
            <p:nvPr/>
          </p:nvSpPr>
          <p:spPr bwMode="auto">
            <a:xfrm>
              <a:off x="4806951" y="2520950"/>
              <a:ext cx="25400" cy="26988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5" y="14"/>
                </a:cxn>
                <a:cxn ang="0">
                  <a:pos x="21" y="28"/>
                </a:cxn>
                <a:cxn ang="0">
                  <a:pos x="14" y="35"/>
                </a:cxn>
                <a:cxn ang="0">
                  <a:pos x="9" y="43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0" y="64"/>
                </a:cxn>
                <a:cxn ang="0">
                  <a:pos x="10" y="64"/>
                </a:cxn>
                <a:cxn ang="0">
                  <a:pos x="14" y="56"/>
                </a:cxn>
                <a:cxn ang="0">
                  <a:pos x="19" y="48"/>
                </a:cxn>
                <a:cxn ang="0">
                  <a:pos x="25" y="40"/>
                </a:cxn>
                <a:cxn ang="0">
                  <a:pos x="31" y="34"/>
                </a:cxn>
                <a:cxn ang="0">
                  <a:pos x="44" y="20"/>
                </a:cxn>
                <a:cxn ang="0">
                  <a:pos x="59" y="10"/>
                </a:cxn>
                <a:cxn ang="0">
                  <a:pos x="59" y="10"/>
                </a:cxn>
                <a:cxn ang="0">
                  <a:pos x="60" y="7"/>
                </a:cxn>
                <a:cxn ang="0">
                  <a:pos x="61" y="6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68">
                  <a:moveTo>
                    <a:pt x="51" y="1"/>
                  </a:moveTo>
                  <a:lnTo>
                    <a:pt x="51" y="1"/>
                  </a:lnTo>
                  <a:lnTo>
                    <a:pt x="35" y="14"/>
                  </a:lnTo>
                  <a:lnTo>
                    <a:pt x="21" y="28"/>
                  </a:lnTo>
                  <a:lnTo>
                    <a:pt x="14" y="35"/>
                  </a:lnTo>
                  <a:lnTo>
                    <a:pt x="9" y="43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4" y="56"/>
                  </a:lnTo>
                  <a:lnTo>
                    <a:pt x="19" y="48"/>
                  </a:lnTo>
                  <a:lnTo>
                    <a:pt x="25" y="40"/>
                  </a:lnTo>
                  <a:lnTo>
                    <a:pt x="31" y="34"/>
                  </a:lnTo>
                  <a:lnTo>
                    <a:pt x="44" y="2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7"/>
                  </a:lnTo>
                  <a:lnTo>
                    <a:pt x="61" y="6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8" name="Freeform 642"/>
            <p:cNvSpPr>
              <a:spLocks/>
            </p:cNvSpPr>
            <p:nvPr/>
          </p:nvSpPr>
          <p:spPr bwMode="auto">
            <a:xfrm>
              <a:off x="4832351" y="2533650"/>
              <a:ext cx="20638" cy="31750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7" y="13"/>
                </a:cxn>
                <a:cxn ang="0">
                  <a:pos x="33" y="21"/>
                </a:cxn>
                <a:cxn ang="0">
                  <a:pos x="22" y="35"/>
                </a:cxn>
                <a:cxn ang="0">
                  <a:pos x="22" y="35"/>
                </a:cxn>
                <a:cxn ang="0">
                  <a:pos x="10" y="52"/>
                </a:cxn>
                <a:cxn ang="0">
                  <a:pos x="1" y="70"/>
                </a:cxn>
                <a:cxn ang="0">
                  <a:pos x="1" y="70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4" y="78"/>
                </a:cxn>
                <a:cxn ang="0">
                  <a:pos x="8" y="78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22" y="55"/>
                </a:cxn>
                <a:cxn ang="0">
                  <a:pos x="29" y="44"/>
                </a:cxn>
                <a:cxn ang="0">
                  <a:pos x="37" y="35"/>
                </a:cxn>
                <a:cxn ang="0">
                  <a:pos x="37" y="35"/>
                </a:cxn>
                <a:cxn ang="0">
                  <a:pos x="42" y="29"/>
                </a:cxn>
                <a:cxn ang="0">
                  <a:pos x="46" y="21"/>
                </a:cxn>
                <a:cxn ang="0">
                  <a:pos x="48" y="13"/>
                </a:cxn>
                <a:cxn ang="0">
                  <a:pos x="50" y="5"/>
                </a:cxn>
                <a:cxn ang="0">
                  <a:pos x="50" y="5"/>
                </a:cxn>
                <a:cxn ang="0">
                  <a:pos x="50" y="2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1" y="1"/>
                </a:cxn>
                <a:cxn ang="0">
                  <a:pos x="39" y="2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50" h="78">
                  <a:moveTo>
                    <a:pt x="38" y="5"/>
                  </a:moveTo>
                  <a:lnTo>
                    <a:pt x="38" y="5"/>
                  </a:lnTo>
                  <a:lnTo>
                    <a:pt x="37" y="13"/>
                  </a:lnTo>
                  <a:lnTo>
                    <a:pt x="33" y="21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10" y="52"/>
                  </a:lnTo>
                  <a:lnTo>
                    <a:pt x="1" y="70"/>
                  </a:lnTo>
                  <a:lnTo>
                    <a:pt x="1" y="70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4" y="78"/>
                  </a:lnTo>
                  <a:lnTo>
                    <a:pt x="8" y="78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22" y="55"/>
                  </a:lnTo>
                  <a:lnTo>
                    <a:pt x="29" y="4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42" y="29"/>
                  </a:lnTo>
                  <a:lnTo>
                    <a:pt x="46" y="21"/>
                  </a:lnTo>
                  <a:lnTo>
                    <a:pt x="48" y="13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9" y="2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99" name="Freeform 643"/>
            <p:cNvSpPr>
              <a:spLocks/>
            </p:cNvSpPr>
            <p:nvPr/>
          </p:nvSpPr>
          <p:spPr bwMode="auto">
            <a:xfrm>
              <a:off x="4860926" y="2549525"/>
              <a:ext cx="17463" cy="26988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36" y="3"/>
                </a:cxn>
                <a:cxn ang="0">
                  <a:pos x="24" y="16"/>
                </a:cxn>
                <a:cxn ang="0">
                  <a:pos x="15" y="31"/>
                </a:cxn>
                <a:cxn ang="0">
                  <a:pos x="6" y="4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4" y="70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16" y="50"/>
                </a:cxn>
                <a:cxn ang="0">
                  <a:pos x="24" y="36"/>
                </a:cxn>
                <a:cxn ang="0">
                  <a:pos x="33" y="23"/>
                </a:cxn>
                <a:cxn ang="0">
                  <a:pos x="43" y="11"/>
                </a:cxn>
                <a:cxn ang="0">
                  <a:pos x="43" y="11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3" y="3"/>
                </a:cxn>
                <a:cxn ang="0">
                  <a:pos x="40" y="0"/>
                </a:cxn>
                <a:cxn ang="0">
                  <a:pos x="38" y="2"/>
                </a:cxn>
                <a:cxn ang="0">
                  <a:pos x="36" y="3"/>
                </a:cxn>
                <a:cxn ang="0">
                  <a:pos x="36" y="3"/>
                </a:cxn>
              </a:cxnLst>
              <a:rect l="0" t="0" r="r" b="b"/>
              <a:pathLst>
                <a:path w="46" h="70">
                  <a:moveTo>
                    <a:pt x="36" y="3"/>
                  </a:moveTo>
                  <a:lnTo>
                    <a:pt x="36" y="3"/>
                  </a:lnTo>
                  <a:lnTo>
                    <a:pt x="24" y="16"/>
                  </a:lnTo>
                  <a:lnTo>
                    <a:pt x="15" y="31"/>
                  </a:lnTo>
                  <a:lnTo>
                    <a:pt x="6" y="4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4" y="70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6" y="50"/>
                  </a:lnTo>
                  <a:lnTo>
                    <a:pt x="24" y="36"/>
                  </a:lnTo>
                  <a:lnTo>
                    <a:pt x="33" y="23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3" y="3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0" name="Freeform 644"/>
            <p:cNvSpPr>
              <a:spLocks/>
            </p:cNvSpPr>
            <p:nvPr/>
          </p:nvSpPr>
          <p:spPr bwMode="auto">
            <a:xfrm>
              <a:off x="4883151" y="2560638"/>
              <a:ext cx="19050" cy="254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4" y="5"/>
                </a:cxn>
                <a:cxn ang="0">
                  <a:pos x="28" y="12"/>
                </a:cxn>
                <a:cxn ang="0">
                  <a:pos x="23" y="18"/>
                </a:cxn>
                <a:cxn ang="0">
                  <a:pos x="18" y="26"/>
                </a:cxn>
                <a:cxn ang="0">
                  <a:pos x="10" y="42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19" y="48"/>
                </a:cxn>
                <a:cxn ang="0">
                  <a:pos x="27" y="34"/>
                </a:cxn>
                <a:cxn ang="0">
                  <a:pos x="35" y="21"/>
                </a:cxn>
                <a:cxn ang="0">
                  <a:pos x="40" y="16"/>
                </a:cxn>
                <a:cxn ang="0">
                  <a:pos x="47" y="10"/>
                </a:cxn>
                <a:cxn ang="0">
                  <a:pos x="47" y="10"/>
                </a:cxn>
                <a:cxn ang="0">
                  <a:pos x="48" y="9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9" h="64">
                  <a:moveTo>
                    <a:pt x="41" y="0"/>
                  </a:moveTo>
                  <a:lnTo>
                    <a:pt x="41" y="0"/>
                  </a:lnTo>
                  <a:lnTo>
                    <a:pt x="34" y="5"/>
                  </a:lnTo>
                  <a:lnTo>
                    <a:pt x="28" y="12"/>
                  </a:lnTo>
                  <a:lnTo>
                    <a:pt x="23" y="18"/>
                  </a:lnTo>
                  <a:lnTo>
                    <a:pt x="18" y="26"/>
                  </a:lnTo>
                  <a:lnTo>
                    <a:pt x="10" y="42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9" y="48"/>
                  </a:lnTo>
                  <a:lnTo>
                    <a:pt x="27" y="34"/>
                  </a:lnTo>
                  <a:lnTo>
                    <a:pt x="35" y="21"/>
                  </a:lnTo>
                  <a:lnTo>
                    <a:pt x="40" y="16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8" y="9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1" name="Freeform 645"/>
            <p:cNvSpPr>
              <a:spLocks/>
            </p:cNvSpPr>
            <p:nvPr/>
          </p:nvSpPr>
          <p:spPr bwMode="auto">
            <a:xfrm>
              <a:off x="4486276" y="2282825"/>
              <a:ext cx="50800" cy="254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03" y="5"/>
                </a:cxn>
                <a:cxn ang="0">
                  <a:pos x="85" y="12"/>
                </a:cxn>
                <a:cxn ang="0">
                  <a:pos x="67" y="19"/>
                </a:cxn>
                <a:cxn ang="0">
                  <a:pos x="48" y="27"/>
                </a:cxn>
                <a:cxn ang="0">
                  <a:pos x="48" y="27"/>
                </a:cxn>
                <a:cxn ang="0">
                  <a:pos x="29" y="36"/>
                </a:cxn>
                <a:cxn ang="0">
                  <a:pos x="19" y="40"/>
                </a:cxn>
                <a:cxn ang="0">
                  <a:pos x="9" y="43"/>
                </a:cxn>
                <a:cxn ang="0">
                  <a:pos x="9" y="43"/>
                </a:cxn>
                <a:cxn ang="0">
                  <a:pos x="5" y="44"/>
                </a:cxn>
                <a:cxn ang="0">
                  <a:pos x="2" y="47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6"/>
                </a:cxn>
                <a:cxn ang="0">
                  <a:pos x="1" y="59"/>
                </a:cxn>
                <a:cxn ang="0">
                  <a:pos x="4" y="61"/>
                </a:cxn>
                <a:cxn ang="0">
                  <a:pos x="8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7"/>
                </a:cxn>
                <a:cxn ang="0">
                  <a:pos x="13" y="55"/>
                </a:cxn>
                <a:cxn ang="0">
                  <a:pos x="18" y="52"/>
                </a:cxn>
                <a:cxn ang="0">
                  <a:pos x="31" y="47"/>
                </a:cxn>
                <a:cxn ang="0">
                  <a:pos x="55" y="38"/>
                </a:cxn>
                <a:cxn ang="0">
                  <a:pos x="55" y="38"/>
                </a:cxn>
                <a:cxn ang="0">
                  <a:pos x="72" y="30"/>
                </a:cxn>
                <a:cxn ang="0">
                  <a:pos x="89" y="22"/>
                </a:cxn>
                <a:cxn ang="0">
                  <a:pos x="107" y="16"/>
                </a:cxn>
                <a:cxn ang="0">
                  <a:pos x="125" y="12"/>
                </a:cxn>
                <a:cxn ang="0">
                  <a:pos x="125" y="12"/>
                </a:cxn>
                <a:cxn ang="0">
                  <a:pos x="127" y="10"/>
                </a:cxn>
                <a:cxn ang="0">
                  <a:pos x="129" y="9"/>
                </a:cxn>
                <a:cxn ang="0">
                  <a:pos x="129" y="6"/>
                </a:cxn>
                <a:cxn ang="0">
                  <a:pos x="129" y="5"/>
                </a:cxn>
                <a:cxn ang="0">
                  <a:pos x="127" y="1"/>
                </a:cxn>
                <a:cxn ang="0">
                  <a:pos x="124" y="0"/>
                </a:cxn>
                <a:cxn ang="0">
                  <a:pos x="122" y="0"/>
                </a:cxn>
                <a:cxn ang="0">
                  <a:pos x="122" y="0"/>
                </a:cxn>
              </a:cxnLst>
              <a:rect l="0" t="0" r="r" b="b"/>
              <a:pathLst>
                <a:path w="129" h="61">
                  <a:moveTo>
                    <a:pt x="122" y="0"/>
                  </a:moveTo>
                  <a:lnTo>
                    <a:pt x="122" y="0"/>
                  </a:lnTo>
                  <a:lnTo>
                    <a:pt x="103" y="5"/>
                  </a:lnTo>
                  <a:lnTo>
                    <a:pt x="85" y="12"/>
                  </a:lnTo>
                  <a:lnTo>
                    <a:pt x="67" y="19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29" y="36"/>
                  </a:lnTo>
                  <a:lnTo>
                    <a:pt x="19" y="40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5" y="44"/>
                  </a:lnTo>
                  <a:lnTo>
                    <a:pt x="2" y="4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4" y="61"/>
                  </a:lnTo>
                  <a:lnTo>
                    <a:pt x="8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3" y="55"/>
                  </a:lnTo>
                  <a:lnTo>
                    <a:pt x="18" y="52"/>
                  </a:lnTo>
                  <a:lnTo>
                    <a:pt x="31" y="4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72" y="30"/>
                  </a:lnTo>
                  <a:lnTo>
                    <a:pt x="89" y="22"/>
                  </a:lnTo>
                  <a:lnTo>
                    <a:pt x="107" y="16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7" y="10"/>
                  </a:lnTo>
                  <a:lnTo>
                    <a:pt x="129" y="9"/>
                  </a:lnTo>
                  <a:lnTo>
                    <a:pt x="129" y="6"/>
                  </a:lnTo>
                  <a:lnTo>
                    <a:pt x="129" y="5"/>
                  </a:lnTo>
                  <a:lnTo>
                    <a:pt x="127" y="1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2" name="Freeform 646"/>
            <p:cNvSpPr>
              <a:spLocks/>
            </p:cNvSpPr>
            <p:nvPr/>
          </p:nvSpPr>
          <p:spPr bwMode="auto">
            <a:xfrm>
              <a:off x="4486276" y="2297113"/>
              <a:ext cx="52388" cy="25400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24" y="0"/>
                </a:cxn>
                <a:cxn ang="0">
                  <a:pos x="109" y="4"/>
                </a:cxn>
                <a:cxn ang="0">
                  <a:pos x="93" y="9"/>
                </a:cxn>
                <a:cxn ang="0">
                  <a:pos x="79" y="16"/>
                </a:cxn>
                <a:cxn ang="0">
                  <a:pos x="63" y="24"/>
                </a:cxn>
                <a:cxn ang="0">
                  <a:pos x="33" y="39"/>
                </a:cxn>
                <a:cxn ang="0">
                  <a:pos x="18" y="46"/>
                </a:cxn>
                <a:cxn ang="0">
                  <a:pos x="3" y="53"/>
                </a:cxn>
                <a:cxn ang="0">
                  <a:pos x="3" y="53"/>
                </a:cxn>
                <a:cxn ang="0">
                  <a:pos x="1" y="54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4" y="64"/>
                </a:cxn>
                <a:cxn ang="0">
                  <a:pos x="7" y="64"/>
                </a:cxn>
                <a:cxn ang="0">
                  <a:pos x="7" y="64"/>
                </a:cxn>
                <a:cxn ang="0">
                  <a:pos x="21" y="58"/>
                </a:cxn>
                <a:cxn ang="0">
                  <a:pos x="37" y="50"/>
                </a:cxn>
                <a:cxn ang="0">
                  <a:pos x="66" y="34"/>
                </a:cxn>
                <a:cxn ang="0">
                  <a:pos x="81" y="28"/>
                </a:cxn>
                <a:cxn ang="0">
                  <a:pos x="97" y="21"/>
                </a:cxn>
                <a:cxn ang="0">
                  <a:pos x="113" y="15"/>
                </a:cxn>
                <a:cxn ang="0">
                  <a:pos x="128" y="11"/>
                </a:cxn>
                <a:cxn ang="0">
                  <a:pos x="128" y="11"/>
                </a:cxn>
                <a:cxn ang="0">
                  <a:pos x="130" y="9"/>
                </a:cxn>
                <a:cxn ang="0">
                  <a:pos x="131" y="8"/>
                </a:cxn>
                <a:cxn ang="0">
                  <a:pos x="132" y="4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132" h="64">
                  <a:moveTo>
                    <a:pt x="124" y="0"/>
                  </a:moveTo>
                  <a:lnTo>
                    <a:pt x="124" y="0"/>
                  </a:lnTo>
                  <a:lnTo>
                    <a:pt x="109" y="4"/>
                  </a:lnTo>
                  <a:lnTo>
                    <a:pt x="93" y="9"/>
                  </a:lnTo>
                  <a:lnTo>
                    <a:pt x="79" y="16"/>
                  </a:lnTo>
                  <a:lnTo>
                    <a:pt x="63" y="24"/>
                  </a:lnTo>
                  <a:lnTo>
                    <a:pt x="33" y="39"/>
                  </a:lnTo>
                  <a:lnTo>
                    <a:pt x="18" y="46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1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4" y="64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21" y="58"/>
                  </a:lnTo>
                  <a:lnTo>
                    <a:pt x="37" y="50"/>
                  </a:lnTo>
                  <a:lnTo>
                    <a:pt x="66" y="34"/>
                  </a:lnTo>
                  <a:lnTo>
                    <a:pt x="81" y="28"/>
                  </a:lnTo>
                  <a:lnTo>
                    <a:pt x="97" y="21"/>
                  </a:lnTo>
                  <a:lnTo>
                    <a:pt x="113" y="15"/>
                  </a:lnTo>
                  <a:lnTo>
                    <a:pt x="128" y="11"/>
                  </a:lnTo>
                  <a:lnTo>
                    <a:pt x="128" y="11"/>
                  </a:lnTo>
                  <a:lnTo>
                    <a:pt x="130" y="9"/>
                  </a:lnTo>
                  <a:lnTo>
                    <a:pt x="131" y="8"/>
                  </a:lnTo>
                  <a:lnTo>
                    <a:pt x="132" y="4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3" name="Freeform 647"/>
            <p:cNvSpPr>
              <a:spLocks/>
            </p:cNvSpPr>
            <p:nvPr/>
          </p:nvSpPr>
          <p:spPr bwMode="auto">
            <a:xfrm>
              <a:off x="4467226" y="2314575"/>
              <a:ext cx="65088" cy="28575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156" y="0"/>
                </a:cxn>
                <a:cxn ang="0">
                  <a:pos x="135" y="8"/>
                </a:cxn>
                <a:cxn ang="0">
                  <a:pos x="114" y="16"/>
                </a:cxn>
                <a:cxn ang="0">
                  <a:pos x="93" y="22"/>
                </a:cxn>
                <a:cxn ang="0">
                  <a:pos x="73" y="30"/>
                </a:cxn>
                <a:cxn ang="0">
                  <a:pos x="73" y="30"/>
                </a:cxn>
                <a:cxn ang="0">
                  <a:pos x="60" y="34"/>
                </a:cxn>
                <a:cxn ang="0">
                  <a:pos x="47" y="38"/>
                </a:cxn>
                <a:cxn ang="0">
                  <a:pos x="47" y="38"/>
                </a:cxn>
                <a:cxn ang="0">
                  <a:pos x="37" y="44"/>
                </a:cxn>
                <a:cxn ang="0">
                  <a:pos x="26" y="50"/>
                </a:cxn>
                <a:cxn ang="0">
                  <a:pos x="16" y="56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3" y="61"/>
                </a:cxn>
                <a:cxn ang="0">
                  <a:pos x="1" y="63"/>
                </a:cxn>
                <a:cxn ang="0">
                  <a:pos x="0" y="67"/>
                </a:cxn>
                <a:cxn ang="0">
                  <a:pos x="3" y="71"/>
                </a:cxn>
                <a:cxn ang="0">
                  <a:pos x="5" y="72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6" y="68"/>
                </a:cxn>
                <a:cxn ang="0">
                  <a:pos x="24" y="64"/>
                </a:cxn>
                <a:cxn ang="0">
                  <a:pos x="38" y="55"/>
                </a:cxn>
                <a:cxn ang="0">
                  <a:pos x="38" y="55"/>
                </a:cxn>
                <a:cxn ang="0">
                  <a:pos x="50" y="50"/>
                </a:cxn>
                <a:cxn ang="0">
                  <a:pos x="62" y="46"/>
                </a:cxn>
                <a:cxn ang="0">
                  <a:pos x="85" y="37"/>
                </a:cxn>
                <a:cxn ang="0">
                  <a:pos x="85" y="37"/>
                </a:cxn>
                <a:cxn ang="0">
                  <a:pos x="105" y="30"/>
                </a:cxn>
                <a:cxn ang="0">
                  <a:pos x="123" y="24"/>
                </a:cxn>
                <a:cxn ang="0">
                  <a:pos x="143" y="17"/>
                </a:cxn>
                <a:cxn ang="0">
                  <a:pos x="161" y="10"/>
                </a:cxn>
                <a:cxn ang="0">
                  <a:pos x="161" y="10"/>
                </a:cxn>
                <a:cxn ang="0">
                  <a:pos x="164" y="8"/>
                </a:cxn>
                <a:cxn ang="0">
                  <a:pos x="164" y="7"/>
                </a:cxn>
                <a:cxn ang="0">
                  <a:pos x="164" y="5"/>
                </a:cxn>
                <a:cxn ang="0">
                  <a:pos x="164" y="3"/>
                </a:cxn>
                <a:cxn ang="0">
                  <a:pos x="160" y="0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6" y="0"/>
                </a:cxn>
              </a:cxnLst>
              <a:rect l="0" t="0" r="r" b="b"/>
              <a:pathLst>
                <a:path w="164" h="72">
                  <a:moveTo>
                    <a:pt x="156" y="0"/>
                  </a:moveTo>
                  <a:lnTo>
                    <a:pt x="156" y="0"/>
                  </a:lnTo>
                  <a:lnTo>
                    <a:pt x="135" y="8"/>
                  </a:lnTo>
                  <a:lnTo>
                    <a:pt x="114" y="16"/>
                  </a:lnTo>
                  <a:lnTo>
                    <a:pt x="93" y="22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60" y="34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37" y="44"/>
                  </a:lnTo>
                  <a:lnTo>
                    <a:pt x="26" y="50"/>
                  </a:lnTo>
                  <a:lnTo>
                    <a:pt x="16" y="56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3" y="61"/>
                  </a:lnTo>
                  <a:lnTo>
                    <a:pt x="1" y="63"/>
                  </a:lnTo>
                  <a:lnTo>
                    <a:pt x="0" y="67"/>
                  </a:lnTo>
                  <a:lnTo>
                    <a:pt x="3" y="71"/>
                  </a:lnTo>
                  <a:lnTo>
                    <a:pt x="5" y="72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6" y="68"/>
                  </a:lnTo>
                  <a:lnTo>
                    <a:pt x="24" y="64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50" y="50"/>
                  </a:lnTo>
                  <a:lnTo>
                    <a:pt x="62" y="4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105" y="30"/>
                  </a:lnTo>
                  <a:lnTo>
                    <a:pt x="123" y="24"/>
                  </a:lnTo>
                  <a:lnTo>
                    <a:pt x="143" y="1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4" y="8"/>
                  </a:lnTo>
                  <a:lnTo>
                    <a:pt x="164" y="7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4" name="Freeform 648"/>
            <p:cNvSpPr>
              <a:spLocks/>
            </p:cNvSpPr>
            <p:nvPr/>
          </p:nvSpPr>
          <p:spPr bwMode="auto">
            <a:xfrm>
              <a:off x="4465638" y="2332038"/>
              <a:ext cx="58738" cy="238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0" y="2"/>
                </a:cxn>
                <a:cxn ang="0">
                  <a:pos x="105" y="8"/>
                </a:cxn>
                <a:cxn ang="0">
                  <a:pos x="73" y="19"/>
                </a:cxn>
                <a:cxn ang="0">
                  <a:pos x="42" y="34"/>
                </a:cxn>
                <a:cxn ang="0">
                  <a:pos x="11" y="47"/>
                </a:cxn>
                <a:cxn ang="0">
                  <a:pos x="11" y="47"/>
                </a:cxn>
                <a:cxn ang="0">
                  <a:pos x="8" y="46"/>
                </a:cxn>
                <a:cxn ang="0">
                  <a:pos x="4" y="46"/>
                </a:cxn>
                <a:cxn ang="0">
                  <a:pos x="1" y="47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41" y="46"/>
                </a:cxn>
                <a:cxn ang="0">
                  <a:pos x="73" y="31"/>
                </a:cxn>
                <a:cxn ang="0">
                  <a:pos x="89" y="25"/>
                </a:cxn>
                <a:cxn ang="0">
                  <a:pos x="106" y="19"/>
                </a:cxn>
                <a:cxn ang="0">
                  <a:pos x="123" y="14"/>
                </a:cxn>
                <a:cxn ang="0">
                  <a:pos x="141" y="10"/>
                </a:cxn>
                <a:cxn ang="0">
                  <a:pos x="141" y="10"/>
                </a:cxn>
                <a:cxn ang="0">
                  <a:pos x="143" y="9"/>
                </a:cxn>
                <a:cxn ang="0">
                  <a:pos x="144" y="8"/>
                </a:cxn>
                <a:cxn ang="0">
                  <a:pos x="145" y="6"/>
                </a:cxn>
                <a:cxn ang="0">
                  <a:pos x="145" y="4"/>
                </a:cxn>
                <a:cxn ang="0">
                  <a:pos x="143" y="0"/>
                </a:cxn>
                <a:cxn ang="0">
                  <a:pos x="140" y="0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45" h="60">
                  <a:moveTo>
                    <a:pt x="137" y="0"/>
                  </a:moveTo>
                  <a:lnTo>
                    <a:pt x="137" y="0"/>
                  </a:lnTo>
                  <a:lnTo>
                    <a:pt x="120" y="2"/>
                  </a:lnTo>
                  <a:lnTo>
                    <a:pt x="105" y="8"/>
                  </a:lnTo>
                  <a:lnTo>
                    <a:pt x="73" y="19"/>
                  </a:lnTo>
                  <a:lnTo>
                    <a:pt x="42" y="34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4" y="46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1" y="46"/>
                  </a:lnTo>
                  <a:lnTo>
                    <a:pt x="73" y="31"/>
                  </a:lnTo>
                  <a:lnTo>
                    <a:pt x="89" y="25"/>
                  </a:lnTo>
                  <a:lnTo>
                    <a:pt x="106" y="19"/>
                  </a:lnTo>
                  <a:lnTo>
                    <a:pt x="123" y="14"/>
                  </a:lnTo>
                  <a:lnTo>
                    <a:pt x="141" y="10"/>
                  </a:lnTo>
                  <a:lnTo>
                    <a:pt x="141" y="10"/>
                  </a:lnTo>
                  <a:lnTo>
                    <a:pt x="143" y="9"/>
                  </a:lnTo>
                  <a:lnTo>
                    <a:pt x="144" y="8"/>
                  </a:lnTo>
                  <a:lnTo>
                    <a:pt x="145" y="6"/>
                  </a:lnTo>
                  <a:lnTo>
                    <a:pt x="145" y="4"/>
                  </a:lnTo>
                  <a:lnTo>
                    <a:pt x="143" y="0"/>
                  </a:lnTo>
                  <a:lnTo>
                    <a:pt x="140" y="0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5" name="Freeform 649"/>
            <p:cNvSpPr>
              <a:spLocks/>
            </p:cNvSpPr>
            <p:nvPr/>
          </p:nvSpPr>
          <p:spPr bwMode="auto">
            <a:xfrm>
              <a:off x="4471988" y="2346325"/>
              <a:ext cx="42863" cy="17463"/>
            </a:xfrm>
            <a:custGeom>
              <a:avLst/>
              <a:gdLst/>
              <a:ahLst/>
              <a:cxnLst>
                <a:cxn ang="0">
                  <a:pos x="99" y="2"/>
                </a:cxn>
                <a:cxn ang="0">
                  <a:pos x="99" y="2"/>
                </a:cxn>
                <a:cxn ang="0">
                  <a:pos x="93" y="3"/>
                </a:cxn>
                <a:cxn ang="0">
                  <a:pos x="86" y="4"/>
                </a:cxn>
                <a:cxn ang="0">
                  <a:pos x="74" y="4"/>
                </a:cxn>
                <a:cxn ang="0">
                  <a:pos x="74" y="4"/>
                </a:cxn>
                <a:cxn ang="0">
                  <a:pos x="69" y="6"/>
                </a:cxn>
                <a:cxn ang="0">
                  <a:pos x="64" y="7"/>
                </a:cxn>
                <a:cxn ang="0">
                  <a:pos x="55" y="12"/>
                </a:cxn>
                <a:cxn ang="0">
                  <a:pos x="55" y="12"/>
                </a:cxn>
                <a:cxn ang="0">
                  <a:pos x="30" y="23"/>
                </a:cxn>
                <a:cxn ang="0">
                  <a:pos x="17" y="28"/>
                </a:cxn>
                <a:cxn ang="0">
                  <a:pos x="4" y="32"/>
                </a:cxn>
                <a:cxn ang="0">
                  <a:pos x="4" y="32"/>
                </a:cxn>
                <a:cxn ang="0">
                  <a:pos x="1" y="33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2" y="42"/>
                </a:cxn>
                <a:cxn ang="0">
                  <a:pos x="4" y="42"/>
                </a:cxn>
                <a:cxn ang="0">
                  <a:pos x="6" y="42"/>
                </a:cxn>
                <a:cxn ang="0">
                  <a:pos x="6" y="42"/>
                </a:cxn>
                <a:cxn ang="0">
                  <a:pos x="18" y="40"/>
                </a:cxn>
                <a:cxn ang="0">
                  <a:pos x="30" y="34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65" y="20"/>
                </a:cxn>
                <a:cxn ang="0">
                  <a:pos x="72" y="17"/>
                </a:cxn>
                <a:cxn ang="0">
                  <a:pos x="78" y="16"/>
                </a:cxn>
                <a:cxn ang="0">
                  <a:pos x="78" y="16"/>
                </a:cxn>
                <a:cxn ang="0">
                  <a:pos x="90" y="15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04" y="11"/>
                </a:cxn>
                <a:cxn ang="0">
                  <a:pos x="106" y="10"/>
                </a:cxn>
                <a:cxn ang="0">
                  <a:pos x="106" y="4"/>
                </a:cxn>
                <a:cxn ang="0">
                  <a:pos x="104" y="3"/>
                </a:cxn>
                <a:cxn ang="0">
                  <a:pos x="103" y="2"/>
                </a:cxn>
                <a:cxn ang="0">
                  <a:pos x="102" y="0"/>
                </a:cxn>
                <a:cxn ang="0">
                  <a:pos x="99" y="2"/>
                </a:cxn>
                <a:cxn ang="0">
                  <a:pos x="99" y="2"/>
                </a:cxn>
              </a:cxnLst>
              <a:rect l="0" t="0" r="r" b="b"/>
              <a:pathLst>
                <a:path w="106" h="42">
                  <a:moveTo>
                    <a:pt x="99" y="2"/>
                  </a:moveTo>
                  <a:lnTo>
                    <a:pt x="99" y="2"/>
                  </a:lnTo>
                  <a:lnTo>
                    <a:pt x="93" y="3"/>
                  </a:lnTo>
                  <a:lnTo>
                    <a:pt x="8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69" y="6"/>
                  </a:lnTo>
                  <a:lnTo>
                    <a:pt x="64" y="7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30" y="23"/>
                  </a:lnTo>
                  <a:lnTo>
                    <a:pt x="17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40"/>
                  </a:lnTo>
                  <a:lnTo>
                    <a:pt x="30" y="3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65" y="20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90" y="15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4" y="11"/>
                  </a:lnTo>
                  <a:lnTo>
                    <a:pt x="106" y="10"/>
                  </a:lnTo>
                  <a:lnTo>
                    <a:pt x="106" y="4"/>
                  </a:lnTo>
                  <a:lnTo>
                    <a:pt x="104" y="3"/>
                  </a:lnTo>
                  <a:lnTo>
                    <a:pt x="103" y="2"/>
                  </a:lnTo>
                  <a:lnTo>
                    <a:pt x="102" y="0"/>
                  </a:lnTo>
                  <a:lnTo>
                    <a:pt x="99" y="2"/>
                  </a:lnTo>
                  <a:lnTo>
                    <a:pt x="9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6" name="Freeform 650"/>
            <p:cNvSpPr>
              <a:spLocks/>
            </p:cNvSpPr>
            <p:nvPr/>
          </p:nvSpPr>
          <p:spPr bwMode="auto">
            <a:xfrm>
              <a:off x="4281488" y="2286000"/>
              <a:ext cx="25400" cy="33338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1" y="1"/>
                </a:cxn>
                <a:cxn ang="0">
                  <a:pos x="36" y="18"/>
                </a:cxn>
                <a:cxn ang="0">
                  <a:pos x="23" y="36"/>
                </a:cxn>
                <a:cxn ang="0">
                  <a:pos x="12" y="55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7"/>
                </a:cxn>
                <a:cxn ang="0">
                  <a:pos x="1" y="80"/>
                </a:cxn>
                <a:cxn ang="0">
                  <a:pos x="4" y="83"/>
                </a:cxn>
                <a:cxn ang="0">
                  <a:pos x="5" y="83"/>
                </a:cxn>
                <a:cxn ang="0">
                  <a:pos x="8" y="83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21" y="61"/>
                </a:cxn>
                <a:cxn ang="0">
                  <a:pos x="32" y="43"/>
                </a:cxn>
                <a:cxn ang="0">
                  <a:pos x="44" y="26"/>
                </a:cxn>
                <a:cxn ang="0">
                  <a:pos x="60" y="10"/>
                </a:cxn>
                <a:cxn ang="0">
                  <a:pos x="60" y="10"/>
                </a:cxn>
                <a:cxn ang="0">
                  <a:pos x="61" y="8"/>
                </a:cxn>
                <a:cxn ang="0">
                  <a:pos x="61" y="5"/>
                </a:cxn>
                <a:cxn ang="0">
                  <a:pos x="59" y="1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51" y="1"/>
                </a:cxn>
              </a:cxnLst>
              <a:rect l="0" t="0" r="r" b="b"/>
              <a:pathLst>
                <a:path w="61" h="83">
                  <a:moveTo>
                    <a:pt x="51" y="1"/>
                  </a:moveTo>
                  <a:lnTo>
                    <a:pt x="51" y="1"/>
                  </a:lnTo>
                  <a:lnTo>
                    <a:pt x="36" y="18"/>
                  </a:lnTo>
                  <a:lnTo>
                    <a:pt x="23" y="36"/>
                  </a:lnTo>
                  <a:lnTo>
                    <a:pt x="12" y="55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8" y="83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21" y="61"/>
                  </a:lnTo>
                  <a:lnTo>
                    <a:pt x="32" y="43"/>
                  </a:lnTo>
                  <a:lnTo>
                    <a:pt x="44" y="2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1" y="8"/>
                  </a:lnTo>
                  <a:lnTo>
                    <a:pt x="61" y="5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5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7" name="Freeform 651"/>
            <p:cNvSpPr>
              <a:spLocks/>
            </p:cNvSpPr>
            <p:nvPr/>
          </p:nvSpPr>
          <p:spPr bwMode="auto">
            <a:xfrm>
              <a:off x="4300538" y="2303463"/>
              <a:ext cx="25400" cy="3016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39" y="15"/>
                </a:cxn>
                <a:cxn ang="0">
                  <a:pos x="24" y="28"/>
                </a:cxn>
                <a:cxn ang="0">
                  <a:pos x="24" y="28"/>
                </a:cxn>
                <a:cxn ang="0">
                  <a:pos x="17" y="38"/>
                </a:cxn>
                <a:cxn ang="0">
                  <a:pos x="11" y="47"/>
                </a:cxn>
                <a:cxn ang="0">
                  <a:pos x="6" y="57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3"/>
                </a:cxn>
                <a:cxn ang="0">
                  <a:pos x="15" y="64"/>
                </a:cxn>
                <a:cxn ang="0">
                  <a:pos x="20" y="55"/>
                </a:cxn>
                <a:cxn ang="0">
                  <a:pos x="26" y="45"/>
                </a:cxn>
                <a:cxn ang="0">
                  <a:pos x="32" y="36"/>
                </a:cxn>
                <a:cxn ang="0">
                  <a:pos x="32" y="36"/>
                </a:cxn>
                <a:cxn ang="0">
                  <a:pos x="48" y="23"/>
                </a:cxn>
                <a:cxn ang="0">
                  <a:pos x="62" y="10"/>
                </a:cxn>
                <a:cxn ang="0">
                  <a:pos x="62" y="10"/>
                </a:cxn>
                <a:cxn ang="0">
                  <a:pos x="64" y="7"/>
                </a:cxn>
                <a:cxn ang="0">
                  <a:pos x="65" y="5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5" h="75">
                  <a:moveTo>
                    <a:pt x="55" y="1"/>
                  </a:moveTo>
                  <a:lnTo>
                    <a:pt x="55" y="1"/>
                  </a:lnTo>
                  <a:lnTo>
                    <a:pt x="39" y="15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7" y="38"/>
                  </a:lnTo>
                  <a:lnTo>
                    <a:pt x="11" y="47"/>
                  </a:lnTo>
                  <a:lnTo>
                    <a:pt x="6" y="57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5" y="64"/>
                  </a:lnTo>
                  <a:lnTo>
                    <a:pt x="20" y="55"/>
                  </a:lnTo>
                  <a:lnTo>
                    <a:pt x="26" y="45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48" y="23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4" y="7"/>
                  </a:lnTo>
                  <a:lnTo>
                    <a:pt x="65" y="5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8" name="Freeform 652"/>
            <p:cNvSpPr>
              <a:spLocks/>
            </p:cNvSpPr>
            <p:nvPr/>
          </p:nvSpPr>
          <p:spPr bwMode="auto">
            <a:xfrm>
              <a:off x="4321176" y="2319338"/>
              <a:ext cx="22225" cy="28575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2" y="10"/>
                </a:cxn>
                <a:cxn ang="0">
                  <a:pos x="37" y="18"/>
                </a:cxn>
                <a:cxn ang="0">
                  <a:pos x="30" y="25"/>
                </a:cxn>
                <a:cxn ang="0">
                  <a:pos x="25" y="31"/>
                </a:cxn>
                <a:cxn ang="0">
                  <a:pos x="25" y="31"/>
                </a:cxn>
                <a:cxn ang="0">
                  <a:pos x="16" y="47"/>
                </a:cxn>
                <a:cxn ang="0">
                  <a:pos x="9" y="53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2" y="63"/>
                </a:cxn>
                <a:cxn ang="0">
                  <a:pos x="0" y="64"/>
                </a:cxn>
                <a:cxn ang="0">
                  <a:pos x="2" y="69"/>
                </a:cxn>
                <a:cxn ang="0">
                  <a:pos x="3" y="70"/>
                </a:cxn>
                <a:cxn ang="0">
                  <a:pos x="4" y="72"/>
                </a:cxn>
                <a:cxn ang="0">
                  <a:pos x="7" y="72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16" y="64"/>
                </a:cxn>
                <a:cxn ang="0">
                  <a:pos x="22" y="56"/>
                </a:cxn>
                <a:cxn ang="0">
                  <a:pos x="33" y="40"/>
                </a:cxn>
                <a:cxn ang="0">
                  <a:pos x="33" y="40"/>
                </a:cxn>
                <a:cxn ang="0">
                  <a:pos x="39" y="31"/>
                </a:cxn>
                <a:cxn ang="0">
                  <a:pos x="46" y="23"/>
                </a:cxn>
                <a:cxn ang="0">
                  <a:pos x="53" y="15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8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8" h="72">
                  <a:moveTo>
                    <a:pt x="46" y="2"/>
                  </a:moveTo>
                  <a:lnTo>
                    <a:pt x="46" y="2"/>
                  </a:lnTo>
                  <a:lnTo>
                    <a:pt x="42" y="10"/>
                  </a:lnTo>
                  <a:lnTo>
                    <a:pt x="37" y="18"/>
                  </a:lnTo>
                  <a:lnTo>
                    <a:pt x="30" y="25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16" y="47"/>
                  </a:lnTo>
                  <a:lnTo>
                    <a:pt x="9" y="53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2" y="63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3" y="70"/>
                  </a:lnTo>
                  <a:lnTo>
                    <a:pt x="4" y="72"/>
                  </a:lnTo>
                  <a:lnTo>
                    <a:pt x="7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6" y="64"/>
                  </a:lnTo>
                  <a:lnTo>
                    <a:pt x="22" y="56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9" y="31"/>
                  </a:lnTo>
                  <a:lnTo>
                    <a:pt x="46" y="23"/>
                  </a:lnTo>
                  <a:lnTo>
                    <a:pt x="53" y="15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09" name="Freeform 653"/>
            <p:cNvSpPr>
              <a:spLocks/>
            </p:cNvSpPr>
            <p:nvPr/>
          </p:nvSpPr>
          <p:spPr bwMode="auto">
            <a:xfrm>
              <a:off x="4354513" y="2333625"/>
              <a:ext cx="26988" cy="2857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2" y="11"/>
                </a:cxn>
                <a:cxn ang="0">
                  <a:pos x="47" y="17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1" y="71"/>
                </a:cxn>
                <a:cxn ang="0">
                  <a:pos x="5" y="74"/>
                </a:cxn>
                <a:cxn ang="0">
                  <a:pos x="8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43" y="38"/>
                </a:cxn>
                <a:cxn ang="0">
                  <a:pos x="43" y="38"/>
                </a:cxn>
                <a:cxn ang="0">
                  <a:pos x="56" y="24"/>
                </a:cxn>
                <a:cxn ang="0">
                  <a:pos x="63" y="17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9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8" h="74">
                  <a:moveTo>
                    <a:pt x="57" y="4"/>
                  </a:moveTo>
                  <a:lnTo>
                    <a:pt x="57" y="4"/>
                  </a:lnTo>
                  <a:lnTo>
                    <a:pt x="52" y="11"/>
                  </a:lnTo>
                  <a:lnTo>
                    <a:pt x="47" y="17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1" y="71"/>
                  </a:lnTo>
                  <a:lnTo>
                    <a:pt x="5" y="74"/>
                  </a:lnTo>
                  <a:lnTo>
                    <a:pt x="8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56" y="24"/>
                  </a:lnTo>
                  <a:lnTo>
                    <a:pt x="63" y="17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5" y="2"/>
                  </a:lnTo>
                  <a:lnTo>
                    <a:pt x="61" y="0"/>
                  </a:lnTo>
                  <a:lnTo>
                    <a:pt x="59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0" name="Freeform 654"/>
            <p:cNvSpPr>
              <a:spLocks/>
            </p:cNvSpPr>
            <p:nvPr/>
          </p:nvSpPr>
          <p:spPr bwMode="auto">
            <a:xfrm>
              <a:off x="4368801" y="2347913"/>
              <a:ext cx="26988" cy="30163"/>
            </a:xfrm>
            <a:custGeom>
              <a:avLst/>
              <a:gdLst/>
              <a:ahLst/>
              <a:cxnLst>
                <a:cxn ang="0">
                  <a:pos x="53" y="4"/>
                </a:cxn>
                <a:cxn ang="0">
                  <a:pos x="53" y="4"/>
                </a:cxn>
                <a:cxn ang="0">
                  <a:pos x="48" y="13"/>
                </a:cxn>
                <a:cxn ang="0">
                  <a:pos x="43" y="22"/>
                </a:cxn>
                <a:cxn ang="0">
                  <a:pos x="36" y="30"/>
                </a:cxn>
                <a:cxn ang="0">
                  <a:pos x="29" y="38"/>
                </a:cxn>
                <a:cxn ang="0">
                  <a:pos x="18" y="48"/>
                </a:cxn>
                <a:cxn ang="0">
                  <a:pos x="18" y="48"/>
                </a:cxn>
                <a:cxn ang="0">
                  <a:pos x="12" y="57"/>
                </a:cxn>
                <a:cxn ang="0">
                  <a:pos x="8" y="61"/>
                </a:cxn>
                <a:cxn ang="0">
                  <a:pos x="4" y="64"/>
                </a:cxn>
                <a:cxn ang="0">
                  <a:pos x="4" y="64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5" y="76"/>
                </a:cxn>
                <a:cxn ang="0">
                  <a:pos x="8" y="74"/>
                </a:cxn>
                <a:cxn ang="0">
                  <a:pos x="8" y="74"/>
                </a:cxn>
                <a:cxn ang="0">
                  <a:pos x="10" y="73"/>
                </a:cxn>
                <a:cxn ang="0">
                  <a:pos x="14" y="70"/>
                </a:cxn>
                <a:cxn ang="0">
                  <a:pos x="19" y="65"/>
                </a:cxn>
                <a:cxn ang="0">
                  <a:pos x="19" y="65"/>
                </a:cxn>
                <a:cxn ang="0">
                  <a:pos x="27" y="55"/>
                </a:cxn>
                <a:cxn ang="0">
                  <a:pos x="36" y="45"/>
                </a:cxn>
                <a:cxn ang="0">
                  <a:pos x="36" y="45"/>
                </a:cxn>
                <a:cxn ang="0">
                  <a:pos x="46" y="38"/>
                </a:cxn>
                <a:cxn ang="0">
                  <a:pos x="52" y="27"/>
                </a:cxn>
                <a:cxn ang="0">
                  <a:pos x="59" y="17"/>
                </a:cxn>
                <a:cxn ang="0">
                  <a:pos x="64" y="6"/>
                </a:cxn>
                <a:cxn ang="0">
                  <a:pos x="64" y="6"/>
                </a:cxn>
                <a:cxn ang="0">
                  <a:pos x="65" y="4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56" y="0"/>
                </a:cxn>
                <a:cxn ang="0">
                  <a:pos x="55" y="1"/>
                </a:cxn>
                <a:cxn ang="0">
                  <a:pos x="53" y="4"/>
                </a:cxn>
                <a:cxn ang="0">
                  <a:pos x="53" y="4"/>
                </a:cxn>
              </a:cxnLst>
              <a:rect l="0" t="0" r="r" b="b"/>
              <a:pathLst>
                <a:path w="65" h="76">
                  <a:moveTo>
                    <a:pt x="53" y="4"/>
                  </a:moveTo>
                  <a:lnTo>
                    <a:pt x="53" y="4"/>
                  </a:lnTo>
                  <a:lnTo>
                    <a:pt x="48" y="13"/>
                  </a:lnTo>
                  <a:lnTo>
                    <a:pt x="43" y="22"/>
                  </a:lnTo>
                  <a:lnTo>
                    <a:pt x="36" y="30"/>
                  </a:lnTo>
                  <a:lnTo>
                    <a:pt x="29" y="3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2" y="57"/>
                  </a:lnTo>
                  <a:lnTo>
                    <a:pt x="8" y="61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2" y="65"/>
                  </a:lnTo>
                  <a:lnTo>
                    <a:pt x="1" y="66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5" y="76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4" y="70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27" y="5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46" y="38"/>
                  </a:lnTo>
                  <a:lnTo>
                    <a:pt x="52" y="27"/>
                  </a:lnTo>
                  <a:lnTo>
                    <a:pt x="59" y="1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5" y="4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1" name="Freeform 655"/>
            <p:cNvSpPr>
              <a:spLocks/>
            </p:cNvSpPr>
            <p:nvPr/>
          </p:nvSpPr>
          <p:spPr bwMode="auto">
            <a:xfrm>
              <a:off x="4400551" y="2359025"/>
              <a:ext cx="23813" cy="23813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22" y="25"/>
                </a:cxn>
                <a:cxn ang="0">
                  <a:pos x="10" y="38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2" y="60"/>
                </a:cxn>
                <a:cxn ang="0">
                  <a:pos x="6" y="60"/>
                </a:cxn>
                <a:cxn ang="0">
                  <a:pos x="9" y="60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21" y="44"/>
                </a:cxn>
                <a:cxn ang="0">
                  <a:pos x="31" y="33"/>
                </a:cxn>
                <a:cxn ang="0">
                  <a:pos x="55" y="9"/>
                </a:cxn>
                <a:cxn ang="0">
                  <a:pos x="55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60">
                  <a:moveTo>
                    <a:pt x="47" y="1"/>
                  </a:moveTo>
                  <a:lnTo>
                    <a:pt x="47" y="1"/>
                  </a:lnTo>
                  <a:lnTo>
                    <a:pt x="22" y="25"/>
                  </a:lnTo>
                  <a:lnTo>
                    <a:pt x="10" y="38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2" y="60"/>
                  </a:lnTo>
                  <a:lnTo>
                    <a:pt x="6" y="60"/>
                  </a:lnTo>
                  <a:lnTo>
                    <a:pt x="9" y="60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21" y="44"/>
                  </a:lnTo>
                  <a:lnTo>
                    <a:pt x="31" y="33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2" name="Freeform 656"/>
            <p:cNvSpPr>
              <a:spLocks noEditPoints="1"/>
            </p:cNvSpPr>
            <p:nvPr/>
          </p:nvSpPr>
          <p:spPr bwMode="auto">
            <a:xfrm>
              <a:off x="4257676" y="2103438"/>
              <a:ext cx="276225" cy="303213"/>
            </a:xfrm>
            <a:custGeom>
              <a:avLst/>
              <a:gdLst/>
              <a:ahLst/>
              <a:cxnLst>
                <a:cxn ang="0">
                  <a:pos x="596" y="502"/>
                </a:cxn>
                <a:cxn ang="0">
                  <a:pos x="665" y="348"/>
                </a:cxn>
                <a:cxn ang="0">
                  <a:pos x="685" y="305"/>
                </a:cxn>
                <a:cxn ang="0">
                  <a:pos x="694" y="269"/>
                </a:cxn>
                <a:cxn ang="0">
                  <a:pos x="694" y="254"/>
                </a:cxn>
                <a:cxn ang="0">
                  <a:pos x="681" y="234"/>
                </a:cxn>
                <a:cxn ang="0">
                  <a:pos x="646" y="212"/>
                </a:cxn>
                <a:cxn ang="0">
                  <a:pos x="608" y="186"/>
                </a:cxn>
                <a:cxn ang="0">
                  <a:pos x="514" y="126"/>
                </a:cxn>
                <a:cxn ang="0">
                  <a:pos x="372" y="48"/>
                </a:cxn>
                <a:cxn ang="0">
                  <a:pos x="321" y="20"/>
                </a:cxn>
                <a:cxn ang="0">
                  <a:pos x="281" y="4"/>
                </a:cxn>
                <a:cxn ang="0">
                  <a:pos x="260" y="0"/>
                </a:cxn>
                <a:cxn ang="0">
                  <a:pos x="246" y="9"/>
                </a:cxn>
                <a:cxn ang="0">
                  <a:pos x="239" y="24"/>
                </a:cxn>
                <a:cxn ang="0">
                  <a:pos x="223" y="55"/>
                </a:cxn>
                <a:cxn ang="0">
                  <a:pos x="164" y="161"/>
                </a:cxn>
                <a:cxn ang="0">
                  <a:pos x="99" y="298"/>
                </a:cxn>
                <a:cxn ang="0">
                  <a:pos x="52" y="379"/>
                </a:cxn>
                <a:cxn ang="0">
                  <a:pos x="15" y="447"/>
                </a:cxn>
                <a:cxn ang="0">
                  <a:pos x="1" y="496"/>
                </a:cxn>
                <a:cxn ang="0">
                  <a:pos x="2" y="530"/>
                </a:cxn>
                <a:cxn ang="0">
                  <a:pos x="11" y="545"/>
                </a:cxn>
                <a:cxn ang="0">
                  <a:pos x="43" y="573"/>
                </a:cxn>
                <a:cxn ang="0">
                  <a:pos x="91" y="603"/>
                </a:cxn>
                <a:cxn ang="0">
                  <a:pos x="185" y="664"/>
                </a:cxn>
                <a:cxn ang="0">
                  <a:pos x="238" y="697"/>
                </a:cxn>
                <a:cxn ang="0">
                  <a:pos x="311" y="743"/>
                </a:cxn>
                <a:cxn ang="0">
                  <a:pos x="350" y="759"/>
                </a:cxn>
                <a:cxn ang="0">
                  <a:pos x="389" y="766"/>
                </a:cxn>
                <a:cxn ang="0">
                  <a:pos x="416" y="763"/>
                </a:cxn>
                <a:cxn ang="0">
                  <a:pos x="452" y="740"/>
                </a:cxn>
                <a:cxn ang="0">
                  <a:pos x="489" y="700"/>
                </a:cxn>
                <a:cxn ang="0">
                  <a:pos x="532" y="633"/>
                </a:cxn>
                <a:cxn ang="0">
                  <a:pos x="578" y="543"/>
                </a:cxn>
                <a:cxn ang="0">
                  <a:pos x="426" y="705"/>
                </a:cxn>
                <a:cxn ang="0">
                  <a:pos x="392" y="717"/>
                </a:cxn>
                <a:cxn ang="0">
                  <a:pos x="357" y="712"/>
                </a:cxn>
                <a:cxn ang="0">
                  <a:pos x="297" y="679"/>
                </a:cxn>
                <a:cxn ang="0">
                  <a:pos x="253" y="651"/>
                </a:cxn>
                <a:cxn ang="0">
                  <a:pos x="126" y="576"/>
                </a:cxn>
                <a:cxn ang="0">
                  <a:pos x="58" y="522"/>
                </a:cxn>
                <a:cxn ang="0">
                  <a:pos x="53" y="514"/>
                </a:cxn>
                <a:cxn ang="0">
                  <a:pos x="52" y="492"/>
                </a:cxn>
                <a:cxn ang="0">
                  <a:pos x="66" y="446"/>
                </a:cxn>
                <a:cxn ang="0">
                  <a:pos x="120" y="348"/>
                </a:cxn>
                <a:cxn ang="0">
                  <a:pos x="145" y="306"/>
                </a:cxn>
                <a:cxn ang="0">
                  <a:pos x="227" y="140"/>
                </a:cxn>
                <a:cxn ang="0">
                  <a:pos x="280" y="51"/>
                </a:cxn>
                <a:cxn ang="0">
                  <a:pos x="321" y="68"/>
                </a:cxn>
                <a:cxn ang="0">
                  <a:pos x="401" y="114"/>
                </a:cxn>
                <a:cxn ang="0">
                  <a:pos x="482" y="161"/>
                </a:cxn>
                <a:cxn ang="0">
                  <a:pos x="539" y="195"/>
                </a:cxn>
                <a:cxn ang="0">
                  <a:pos x="603" y="242"/>
                </a:cxn>
                <a:cxn ang="0">
                  <a:pos x="629" y="256"/>
                </a:cxn>
                <a:cxn ang="0">
                  <a:pos x="644" y="268"/>
                </a:cxn>
                <a:cxn ang="0">
                  <a:pos x="638" y="290"/>
                </a:cxn>
                <a:cxn ang="0">
                  <a:pos x="618" y="334"/>
                </a:cxn>
                <a:cxn ang="0">
                  <a:pos x="604" y="377"/>
                </a:cxn>
                <a:cxn ang="0">
                  <a:pos x="595" y="405"/>
                </a:cxn>
                <a:cxn ang="0">
                  <a:pos x="532" y="543"/>
                </a:cxn>
                <a:cxn ang="0">
                  <a:pos x="455" y="672"/>
                </a:cxn>
                <a:cxn ang="0">
                  <a:pos x="437" y="696"/>
                </a:cxn>
              </a:cxnLst>
              <a:rect l="0" t="0" r="r" b="b"/>
              <a:pathLst>
                <a:path w="694" h="766">
                  <a:moveTo>
                    <a:pt x="578" y="543"/>
                  </a:moveTo>
                  <a:lnTo>
                    <a:pt x="578" y="543"/>
                  </a:lnTo>
                  <a:lnTo>
                    <a:pt x="596" y="502"/>
                  </a:lnTo>
                  <a:lnTo>
                    <a:pt x="621" y="445"/>
                  </a:lnTo>
                  <a:lnTo>
                    <a:pt x="646" y="388"/>
                  </a:lnTo>
                  <a:lnTo>
                    <a:pt x="665" y="348"/>
                  </a:lnTo>
                  <a:lnTo>
                    <a:pt x="665" y="348"/>
                  </a:lnTo>
                  <a:lnTo>
                    <a:pt x="676" y="327"/>
                  </a:lnTo>
                  <a:lnTo>
                    <a:pt x="685" y="305"/>
                  </a:lnTo>
                  <a:lnTo>
                    <a:pt x="689" y="293"/>
                  </a:lnTo>
                  <a:lnTo>
                    <a:pt x="693" y="281"/>
                  </a:lnTo>
                  <a:lnTo>
                    <a:pt x="694" y="269"/>
                  </a:lnTo>
                  <a:lnTo>
                    <a:pt x="694" y="259"/>
                  </a:lnTo>
                  <a:lnTo>
                    <a:pt x="694" y="259"/>
                  </a:lnTo>
                  <a:lnTo>
                    <a:pt x="694" y="254"/>
                  </a:lnTo>
                  <a:lnTo>
                    <a:pt x="693" y="249"/>
                  </a:lnTo>
                  <a:lnTo>
                    <a:pt x="688" y="241"/>
                  </a:lnTo>
                  <a:lnTo>
                    <a:pt x="681" y="234"/>
                  </a:lnTo>
                  <a:lnTo>
                    <a:pt x="672" y="228"/>
                  </a:lnTo>
                  <a:lnTo>
                    <a:pt x="654" y="217"/>
                  </a:lnTo>
                  <a:lnTo>
                    <a:pt x="646" y="212"/>
                  </a:lnTo>
                  <a:lnTo>
                    <a:pt x="638" y="207"/>
                  </a:lnTo>
                  <a:lnTo>
                    <a:pt x="638" y="207"/>
                  </a:lnTo>
                  <a:lnTo>
                    <a:pt x="608" y="186"/>
                  </a:lnTo>
                  <a:lnTo>
                    <a:pt x="576" y="165"/>
                  </a:lnTo>
                  <a:lnTo>
                    <a:pt x="545" y="145"/>
                  </a:lnTo>
                  <a:lnTo>
                    <a:pt x="514" y="126"/>
                  </a:lnTo>
                  <a:lnTo>
                    <a:pt x="514" y="126"/>
                  </a:lnTo>
                  <a:lnTo>
                    <a:pt x="443" y="86"/>
                  </a:lnTo>
                  <a:lnTo>
                    <a:pt x="372" y="48"/>
                  </a:lnTo>
                  <a:lnTo>
                    <a:pt x="372" y="48"/>
                  </a:lnTo>
                  <a:lnTo>
                    <a:pt x="348" y="34"/>
                  </a:lnTo>
                  <a:lnTo>
                    <a:pt x="321" y="20"/>
                  </a:lnTo>
                  <a:lnTo>
                    <a:pt x="308" y="13"/>
                  </a:lnTo>
                  <a:lnTo>
                    <a:pt x="295" y="8"/>
                  </a:lnTo>
                  <a:lnTo>
                    <a:pt x="281" y="4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0" y="0"/>
                  </a:lnTo>
                  <a:lnTo>
                    <a:pt x="255" y="1"/>
                  </a:lnTo>
                  <a:lnTo>
                    <a:pt x="249" y="5"/>
                  </a:lnTo>
                  <a:lnTo>
                    <a:pt x="246" y="9"/>
                  </a:lnTo>
                  <a:lnTo>
                    <a:pt x="242" y="13"/>
                  </a:lnTo>
                  <a:lnTo>
                    <a:pt x="240" y="18"/>
                  </a:lnTo>
                  <a:lnTo>
                    <a:pt x="239" y="24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23" y="55"/>
                  </a:lnTo>
                  <a:lnTo>
                    <a:pt x="204" y="88"/>
                  </a:lnTo>
                  <a:lnTo>
                    <a:pt x="185" y="123"/>
                  </a:lnTo>
                  <a:lnTo>
                    <a:pt x="164" y="161"/>
                  </a:lnTo>
                  <a:lnTo>
                    <a:pt x="128" y="237"/>
                  </a:lnTo>
                  <a:lnTo>
                    <a:pt x="99" y="298"/>
                  </a:lnTo>
                  <a:lnTo>
                    <a:pt x="99" y="298"/>
                  </a:lnTo>
                  <a:lnTo>
                    <a:pt x="87" y="320"/>
                  </a:lnTo>
                  <a:lnTo>
                    <a:pt x="70" y="348"/>
                  </a:lnTo>
                  <a:lnTo>
                    <a:pt x="52" y="379"/>
                  </a:lnTo>
                  <a:lnTo>
                    <a:pt x="32" y="413"/>
                  </a:lnTo>
                  <a:lnTo>
                    <a:pt x="23" y="430"/>
                  </a:lnTo>
                  <a:lnTo>
                    <a:pt x="15" y="447"/>
                  </a:lnTo>
                  <a:lnTo>
                    <a:pt x="9" y="464"/>
                  </a:lnTo>
                  <a:lnTo>
                    <a:pt x="4" y="480"/>
                  </a:lnTo>
                  <a:lnTo>
                    <a:pt x="1" y="496"/>
                  </a:lnTo>
                  <a:lnTo>
                    <a:pt x="0" y="510"/>
                  </a:lnTo>
                  <a:lnTo>
                    <a:pt x="1" y="523"/>
                  </a:lnTo>
                  <a:lnTo>
                    <a:pt x="2" y="530"/>
                  </a:lnTo>
                  <a:lnTo>
                    <a:pt x="5" y="535"/>
                  </a:lnTo>
                  <a:lnTo>
                    <a:pt x="5" y="535"/>
                  </a:lnTo>
                  <a:lnTo>
                    <a:pt x="11" y="545"/>
                  </a:lnTo>
                  <a:lnTo>
                    <a:pt x="21" y="555"/>
                  </a:lnTo>
                  <a:lnTo>
                    <a:pt x="31" y="565"/>
                  </a:lnTo>
                  <a:lnTo>
                    <a:pt x="43" y="573"/>
                  </a:lnTo>
                  <a:lnTo>
                    <a:pt x="69" y="590"/>
                  </a:lnTo>
                  <a:lnTo>
                    <a:pt x="91" y="603"/>
                  </a:lnTo>
                  <a:lnTo>
                    <a:pt x="91" y="603"/>
                  </a:lnTo>
                  <a:lnTo>
                    <a:pt x="123" y="623"/>
                  </a:lnTo>
                  <a:lnTo>
                    <a:pt x="154" y="644"/>
                  </a:lnTo>
                  <a:lnTo>
                    <a:pt x="185" y="664"/>
                  </a:lnTo>
                  <a:lnTo>
                    <a:pt x="217" y="684"/>
                  </a:lnTo>
                  <a:lnTo>
                    <a:pt x="217" y="684"/>
                  </a:lnTo>
                  <a:lnTo>
                    <a:pt x="238" y="697"/>
                  </a:lnTo>
                  <a:lnTo>
                    <a:pt x="261" y="713"/>
                  </a:lnTo>
                  <a:lnTo>
                    <a:pt x="286" y="729"/>
                  </a:lnTo>
                  <a:lnTo>
                    <a:pt x="311" y="743"/>
                  </a:lnTo>
                  <a:lnTo>
                    <a:pt x="324" y="749"/>
                  </a:lnTo>
                  <a:lnTo>
                    <a:pt x="337" y="755"/>
                  </a:lnTo>
                  <a:lnTo>
                    <a:pt x="350" y="759"/>
                  </a:lnTo>
                  <a:lnTo>
                    <a:pt x="363" y="763"/>
                  </a:lnTo>
                  <a:lnTo>
                    <a:pt x="376" y="765"/>
                  </a:lnTo>
                  <a:lnTo>
                    <a:pt x="389" y="766"/>
                  </a:lnTo>
                  <a:lnTo>
                    <a:pt x="402" y="765"/>
                  </a:lnTo>
                  <a:lnTo>
                    <a:pt x="416" y="763"/>
                  </a:lnTo>
                  <a:lnTo>
                    <a:pt x="416" y="763"/>
                  </a:lnTo>
                  <a:lnTo>
                    <a:pt x="427" y="757"/>
                  </a:lnTo>
                  <a:lnTo>
                    <a:pt x="440" y="749"/>
                  </a:lnTo>
                  <a:lnTo>
                    <a:pt x="452" y="740"/>
                  </a:lnTo>
                  <a:lnTo>
                    <a:pt x="465" y="729"/>
                  </a:lnTo>
                  <a:lnTo>
                    <a:pt x="477" y="714"/>
                  </a:lnTo>
                  <a:lnTo>
                    <a:pt x="489" y="700"/>
                  </a:lnTo>
                  <a:lnTo>
                    <a:pt x="501" y="684"/>
                  </a:lnTo>
                  <a:lnTo>
                    <a:pt x="511" y="667"/>
                  </a:lnTo>
                  <a:lnTo>
                    <a:pt x="532" y="633"/>
                  </a:lnTo>
                  <a:lnTo>
                    <a:pt x="550" y="599"/>
                  </a:lnTo>
                  <a:lnTo>
                    <a:pt x="578" y="543"/>
                  </a:lnTo>
                  <a:lnTo>
                    <a:pt x="578" y="543"/>
                  </a:lnTo>
                  <a:close/>
                  <a:moveTo>
                    <a:pt x="437" y="696"/>
                  </a:moveTo>
                  <a:lnTo>
                    <a:pt x="437" y="696"/>
                  </a:lnTo>
                  <a:lnTo>
                    <a:pt x="426" y="705"/>
                  </a:lnTo>
                  <a:lnTo>
                    <a:pt x="414" y="712"/>
                  </a:lnTo>
                  <a:lnTo>
                    <a:pt x="404" y="715"/>
                  </a:lnTo>
                  <a:lnTo>
                    <a:pt x="392" y="717"/>
                  </a:lnTo>
                  <a:lnTo>
                    <a:pt x="380" y="717"/>
                  </a:lnTo>
                  <a:lnTo>
                    <a:pt x="368" y="714"/>
                  </a:lnTo>
                  <a:lnTo>
                    <a:pt x="357" y="712"/>
                  </a:lnTo>
                  <a:lnTo>
                    <a:pt x="344" y="706"/>
                  </a:lnTo>
                  <a:lnTo>
                    <a:pt x="320" y="693"/>
                  </a:lnTo>
                  <a:lnTo>
                    <a:pt x="297" y="679"/>
                  </a:lnTo>
                  <a:lnTo>
                    <a:pt x="274" y="664"/>
                  </a:lnTo>
                  <a:lnTo>
                    <a:pt x="253" y="651"/>
                  </a:lnTo>
                  <a:lnTo>
                    <a:pt x="253" y="651"/>
                  </a:lnTo>
                  <a:lnTo>
                    <a:pt x="204" y="624"/>
                  </a:lnTo>
                  <a:lnTo>
                    <a:pt x="151" y="593"/>
                  </a:lnTo>
                  <a:lnTo>
                    <a:pt x="126" y="576"/>
                  </a:lnTo>
                  <a:lnTo>
                    <a:pt x="103" y="559"/>
                  </a:lnTo>
                  <a:lnTo>
                    <a:pt x="79" y="540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6" y="518"/>
                  </a:lnTo>
                  <a:lnTo>
                    <a:pt x="53" y="514"/>
                  </a:lnTo>
                  <a:lnTo>
                    <a:pt x="52" y="509"/>
                  </a:lnTo>
                  <a:lnTo>
                    <a:pt x="51" y="504"/>
                  </a:lnTo>
                  <a:lnTo>
                    <a:pt x="52" y="492"/>
                  </a:lnTo>
                  <a:lnTo>
                    <a:pt x="55" y="477"/>
                  </a:lnTo>
                  <a:lnTo>
                    <a:pt x="60" y="463"/>
                  </a:lnTo>
                  <a:lnTo>
                    <a:pt x="66" y="446"/>
                  </a:lnTo>
                  <a:lnTo>
                    <a:pt x="82" y="413"/>
                  </a:lnTo>
                  <a:lnTo>
                    <a:pt x="102" y="379"/>
                  </a:lnTo>
                  <a:lnTo>
                    <a:pt x="120" y="348"/>
                  </a:lnTo>
                  <a:lnTo>
                    <a:pt x="136" y="323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72" y="247"/>
                  </a:lnTo>
                  <a:lnTo>
                    <a:pt x="208" y="175"/>
                  </a:lnTo>
                  <a:lnTo>
                    <a:pt x="227" y="140"/>
                  </a:lnTo>
                  <a:lnTo>
                    <a:pt x="246" y="105"/>
                  </a:lnTo>
                  <a:lnTo>
                    <a:pt x="264" y="75"/>
                  </a:lnTo>
                  <a:lnTo>
                    <a:pt x="280" y="51"/>
                  </a:lnTo>
                  <a:lnTo>
                    <a:pt x="280" y="51"/>
                  </a:lnTo>
                  <a:lnTo>
                    <a:pt x="300" y="58"/>
                  </a:lnTo>
                  <a:lnTo>
                    <a:pt x="321" y="68"/>
                  </a:lnTo>
                  <a:lnTo>
                    <a:pt x="341" y="79"/>
                  </a:lnTo>
                  <a:lnTo>
                    <a:pt x="362" y="90"/>
                  </a:lnTo>
                  <a:lnTo>
                    <a:pt x="401" y="114"/>
                  </a:lnTo>
                  <a:lnTo>
                    <a:pt x="438" y="136"/>
                  </a:lnTo>
                  <a:lnTo>
                    <a:pt x="438" y="136"/>
                  </a:lnTo>
                  <a:lnTo>
                    <a:pt x="482" y="161"/>
                  </a:lnTo>
                  <a:lnTo>
                    <a:pt x="527" y="187"/>
                  </a:lnTo>
                  <a:lnTo>
                    <a:pt x="527" y="187"/>
                  </a:lnTo>
                  <a:lnTo>
                    <a:pt x="539" y="195"/>
                  </a:lnTo>
                  <a:lnTo>
                    <a:pt x="552" y="204"/>
                  </a:lnTo>
                  <a:lnTo>
                    <a:pt x="576" y="222"/>
                  </a:lnTo>
                  <a:lnTo>
                    <a:pt x="603" y="242"/>
                  </a:lnTo>
                  <a:lnTo>
                    <a:pt x="616" y="250"/>
                  </a:lnTo>
                  <a:lnTo>
                    <a:pt x="629" y="256"/>
                  </a:lnTo>
                  <a:lnTo>
                    <a:pt x="629" y="256"/>
                  </a:lnTo>
                  <a:lnTo>
                    <a:pt x="641" y="263"/>
                  </a:lnTo>
                  <a:lnTo>
                    <a:pt x="643" y="266"/>
                  </a:lnTo>
                  <a:lnTo>
                    <a:pt x="644" y="268"/>
                  </a:lnTo>
                  <a:lnTo>
                    <a:pt x="644" y="272"/>
                  </a:lnTo>
                  <a:lnTo>
                    <a:pt x="643" y="277"/>
                  </a:lnTo>
                  <a:lnTo>
                    <a:pt x="638" y="290"/>
                  </a:lnTo>
                  <a:lnTo>
                    <a:pt x="638" y="290"/>
                  </a:lnTo>
                  <a:lnTo>
                    <a:pt x="629" y="311"/>
                  </a:lnTo>
                  <a:lnTo>
                    <a:pt x="618" y="334"/>
                  </a:lnTo>
                  <a:lnTo>
                    <a:pt x="609" y="354"/>
                  </a:lnTo>
                  <a:lnTo>
                    <a:pt x="607" y="366"/>
                  </a:lnTo>
                  <a:lnTo>
                    <a:pt x="604" y="377"/>
                  </a:lnTo>
                  <a:lnTo>
                    <a:pt x="604" y="377"/>
                  </a:lnTo>
                  <a:lnTo>
                    <a:pt x="600" y="390"/>
                  </a:lnTo>
                  <a:lnTo>
                    <a:pt x="595" y="405"/>
                  </a:lnTo>
                  <a:lnTo>
                    <a:pt x="579" y="446"/>
                  </a:lnTo>
                  <a:lnTo>
                    <a:pt x="557" y="493"/>
                  </a:lnTo>
                  <a:lnTo>
                    <a:pt x="532" y="543"/>
                  </a:lnTo>
                  <a:lnTo>
                    <a:pt x="505" y="591"/>
                  </a:lnTo>
                  <a:lnTo>
                    <a:pt x="478" y="636"/>
                  </a:lnTo>
                  <a:lnTo>
                    <a:pt x="455" y="672"/>
                  </a:lnTo>
                  <a:lnTo>
                    <a:pt x="444" y="685"/>
                  </a:lnTo>
                  <a:lnTo>
                    <a:pt x="437" y="696"/>
                  </a:lnTo>
                  <a:lnTo>
                    <a:pt x="437" y="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3" name="Freeform 657"/>
            <p:cNvSpPr>
              <a:spLocks/>
            </p:cNvSpPr>
            <p:nvPr/>
          </p:nvSpPr>
          <p:spPr bwMode="auto">
            <a:xfrm>
              <a:off x="4452938" y="2252663"/>
              <a:ext cx="101600" cy="134938"/>
            </a:xfrm>
            <a:custGeom>
              <a:avLst/>
              <a:gdLst/>
              <a:ahLst/>
              <a:cxnLst>
                <a:cxn ang="0">
                  <a:pos x="219" y="209"/>
                </a:cxn>
                <a:cxn ang="0">
                  <a:pos x="247" y="153"/>
                </a:cxn>
                <a:cxn ang="0">
                  <a:pos x="257" y="124"/>
                </a:cxn>
                <a:cxn ang="0">
                  <a:pos x="257" y="93"/>
                </a:cxn>
                <a:cxn ang="0">
                  <a:pos x="254" y="84"/>
                </a:cxn>
                <a:cxn ang="0">
                  <a:pos x="246" y="67"/>
                </a:cxn>
                <a:cxn ang="0">
                  <a:pos x="234" y="52"/>
                </a:cxn>
                <a:cxn ang="0">
                  <a:pos x="211" y="35"/>
                </a:cxn>
                <a:cxn ang="0">
                  <a:pos x="174" y="17"/>
                </a:cxn>
                <a:cxn ang="0">
                  <a:pos x="140" y="3"/>
                </a:cxn>
                <a:cxn ang="0">
                  <a:pos x="131" y="0"/>
                </a:cxn>
                <a:cxn ang="0">
                  <a:pos x="122" y="1"/>
                </a:cxn>
                <a:cxn ang="0">
                  <a:pos x="115" y="5"/>
                </a:cxn>
                <a:cxn ang="0">
                  <a:pos x="107" y="20"/>
                </a:cxn>
                <a:cxn ang="0">
                  <a:pos x="107" y="29"/>
                </a:cxn>
                <a:cxn ang="0">
                  <a:pos x="111" y="37"/>
                </a:cxn>
                <a:cxn ang="0">
                  <a:pos x="119" y="42"/>
                </a:cxn>
                <a:cxn ang="0">
                  <a:pos x="147" y="55"/>
                </a:cxn>
                <a:cxn ang="0">
                  <a:pos x="179" y="69"/>
                </a:cxn>
                <a:cxn ang="0">
                  <a:pos x="199" y="84"/>
                </a:cxn>
                <a:cxn ang="0">
                  <a:pos x="208" y="95"/>
                </a:cxn>
                <a:cxn ang="0">
                  <a:pos x="212" y="110"/>
                </a:cxn>
                <a:cxn ang="0">
                  <a:pos x="211" y="118"/>
                </a:cxn>
                <a:cxn ang="0">
                  <a:pos x="207" y="136"/>
                </a:cxn>
                <a:cxn ang="0">
                  <a:pos x="178" y="187"/>
                </a:cxn>
                <a:cxn ang="0">
                  <a:pos x="174" y="199"/>
                </a:cxn>
                <a:cxn ang="0">
                  <a:pos x="162" y="233"/>
                </a:cxn>
                <a:cxn ang="0">
                  <a:pos x="147" y="268"/>
                </a:cxn>
                <a:cxn ang="0">
                  <a:pos x="137" y="281"/>
                </a:cxn>
                <a:cxn ang="0">
                  <a:pos x="124" y="289"/>
                </a:cxn>
                <a:cxn ang="0">
                  <a:pos x="111" y="290"/>
                </a:cxn>
                <a:cxn ang="0">
                  <a:pos x="101" y="288"/>
                </a:cxn>
                <a:cxn ang="0">
                  <a:pos x="80" y="279"/>
                </a:cxn>
                <a:cxn ang="0">
                  <a:pos x="51" y="259"/>
                </a:cxn>
                <a:cxn ang="0">
                  <a:pos x="34" y="247"/>
                </a:cxn>
                <a:cxn ang="0">
                  <a:pos x="25" y="243"/>
                </a:cxn>
                <a:cxn ang="0">
                  <a:pos x="16" y="245"/>
                </a:cxn>
                <a:cxn ang="0">
                  <a:pos x="9" y="250"/>
                </a:cxn>
                <a:cxn ang="0">
                  <a:pos x="1" y="264"/>
                </a:cxn>
                <a:cxn ang="0">
                  <a:pos x="1" y="272"/>
                </a:cxn>
                <a:cxn ang="0">
                  <a:pos x="4" y="281"/>
                </a:cxn>
                <a:cxn ang="0">
                  <a:pos x="12" y="288"/>
                </a:cxn>
                <a:cxn ang="0">
                  <a:pos x="39" y="305"/>
                </a:cxn>
                <a:cxn ang="0">
                  <a:pos x="69" y="324"/>
                </a:cxn>
                <a:cxn ang="0">
                  <a:pos x="101" y="337"/>
                </a:cxn>
                <a:cxn ang="0">
                  <a:pos x="118" y="339"/>
                </a:cxn>
                <a:cxn ang="0">
                  <a:pos x="134" y="336"/>
                </a:cxn>
                <a:cxn ang="0">
                  <a:pos x="144" y="334"/>
                </a:cxn>
                <a:cxn ang="0">
                  <a:pos x="160" y="323"/>
                </a:cxn>
                <a:cxn ang="0">
                  <a:pos x="174" y="309"/>
                </a:cxn>
                <a:cxn ang="0">
                  <a:pos x="190" y="284"/>
                </a:cxn>
                <a:cxn ang="0">
                  <a:pos x="204" y="246"/>
                </a:cxn>
                <a:cxn ang="0">
                  <a:pos x="219" y="209"/>
                </a:cxn>
              </a:cxnLst>
              <a:rect l="0" t="0" r="r" b="b"/>
              <a:pathLst>
                <a:path w="258" h="339">
                  <a:moveTo>
                    <a:pt x="219" y="209"/>
                  </a:moveTo>
                  <a:lnTo>
                    <a:pt x="219" y="209"/>
                  </a:lnTo>
                  <a:lnTo>
                    <a:pt x="233" y="181"/>
                  </a:lnTo>
                  <a:lnTo>
                    <a:pt x="247" y="153"/>
                  </a:lnTo>
                  <a:lnTo>
                    <a:pt x="253" y="139"/>
                  </a:lnTo>
                  <a:lnTo>
                    <a:pt x="257" y="124"/>
                  </a:lnTo>
                  <a:lnTo>
                    <a:pt x="258" y="109"/>
                  </a:lnTo>
                  <a:lnTo>
                    <a:pt x="257" y="93"/>
                  </a:lnTo>
                  <a:lnTo>
                    <a:pt x="257" y="93"/>
                  </a:lnTo>
                  <a:lnTo>
                    <a:pt x="254" y="84"/>
                  </a:lnTo>
                  <a:lnTo>
                    <a:pt x="251" y="75"/>
                  </a:lnTo>
                  <a:lnTo>
                    <a:pt x="246" y="67"/>
                  </a:lnTo>
                  <a:lnTo>
                    <a:pt x="241" y="60"/>
                  </a:lnTo>
                  <a:lnTo>
                    <a:pt x="234" y="52"/>
                  </a:lnTo>
                  <a:lnTo>
                    <a:pt x="226" y="47"/>
                  </a:lnTo>
                  <a:lnTo>
                    <a:pt x="211" y="35"/>
                  </a:lnTo>
                  <a:lnTo>
                    <a:pt x="192" y="26"/>
                  </a:lnTo>
                  <a:lnTo>
                    <a:pt x="174" y="17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2" y="1"/>
                  </a:lnTo>
                  <a:lnTo>
                    <a:pt x="119" y="3"/>
                  </a:lnTo>
                  <a:lnTo>
                    <a:pt x="115" y="5"/>
                  </a:lnTo>
                  <a:lnTo>
                    <a:pt x="110" y="12"/>
                  </a:lnTo>
                  <a:lnTo>
                    <a:pt x="107" y="20"/>
                  </a:lnTo>
                  <a:lnTo>
                    <a:pt x="107" y="25"/>
                  </a:lnTo>
                  <a:lnTo>
                    <a:pt x="107" y="29"/>
                  </a:lnTo>
                  <a:lnTo>
                    <a:pt x="109" y="33"/>
                  </a:lnTo>
                  <a:lnTo>
                    <a:pt x="111" y="37"/>
                  </a:lnTo>
                  <a:lnTo>
                    <a:pt x="114" y="39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47" y="55"/>
                  </a:lnTo>
                  <a:lnTo>
                    <a:pt x="164" y="61"/>
                  </a:lnTo>
                  <a:lnTo>
                    <a:pt x="179" y="69"/>
                  </a:lnTo>
                  <a:lnTo>
                    <a:pt x="192" y="78"/>
                  </a:lnTo>
                  <a:lnTo>
                    <a:pt x="199" y="84"/>
                  </a:lnTo>
                  <a:lnTo>
                    <a:pt x="204" y="90"/>
                  </a:lnTo>
                  <a:lnTo>
                    <a:pt x="208" y="95"/>
                  </a:lnTo>
                  <a:lnTo>
                    <a:pt x="211" y="103"/>
                  </a:lnTo>
                  <a:lnTo>
                    <a:pt x="212" y="110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09" y="127"/>
                  </a:lnTo>
                  <a:lnTo>
                    <a:pt x="207" y="136"/>
                  </a:lnTo>
                  <a:lnTo>
                    <a:pt x="198" y="154"/>
                  </a:lnTo>
                  <a:lnTo>
                    <a:pt x="178" y="187"/>
                  </a:lnTo>
                  <a:lnTo>
                    <a:pt x="178" y="187"/>
                  </a:lnTo>
                  <a:lnTo>
                    <a:pt x="174" y="199"/>
                  </a:lnTo>
                  <a:lnTo>
                    <a:pt x="169" y="215"/>
                  </a:lnTo>
                  <a:lnTo>
                    <a:pt x="162" y="233"/>
                  </a:lnTo>
                  <a:lnTo>
                    <a:pt x="156" y="251"/>
                  </a:lnTo>
                  <a:lnTo>
                    <a:pt x="147" y="268"/>
                  </a:lnTo>
                  <a:lnTo>
                    <a:pt x="143" y="275"/>
                  </a:lnTo>
                  <a:lnTo>
                    <a:pt x="137" y="281"/>
                  </a:lnTo>
                  <a:lnTo>
                    <a:pt x="131" y="286"/>
                  </a:lnTo>
                  <a:lnTo>
                    <a:pt x="124" y="289"/>
                  </a:lnTo>
                  <a:lnTo>
                    <a:pt x="118" y="290"/>
                  </a:lnTo>
                  <a:lnTo>
                    <a:pt x="111" y="290"/>
                  </a:lnTo>
                  <a:lnTo>
                    <a:pt x="111" y="290"/>
                  </a:lnTo>
                  <a:lnTo>
                    <a:pt x="101" y="288"/>
                  </a:lnTo>
                  <a:lnTo>
                    <a:pt x="90" y="284"/>
                  </a:lnTo>
                  <a:lnTo>
                    <a:pt x="80" y="279"/>
                  </a:lnTo>
                  <a:lnTo>
                    <a:pt x="71" y="272"/>
                  </a:lnTo>
                  <a:lnTo>
                    <a:pt x="51" y="259"/>
                  </a:lnTo>
                  <a:lnTo>
                    <a:pt x="34" y="247"/>
                  </a:lnTo>
                  <a:lnTo>
                    <a:pt x="34" y="247"/>
                  </a:lnTo>
                  <a:lnTo>
                    <a:pt x="29" y="245"/>
                  </a:lnTo>
                  <a:lnTo>
                    <a:pt x="25" y="243"/>
                  </a:lnTo>
                  <a:lnTo>
                    <a:pt x="20" y="245"/>
                  </a:lnTo>
                  <a:lnTo>
                    <a:pt x="16" y="245"/>
                  </a:lnTo>
                  <a:lnTo>
                    <a:pt x="12" y="247"/>
                  </a:lnTo>
                  <a:lnTo>
                    <a:pt x="9" y="250"/>
                  </a:lnTo>
                  <a:lnTo>
                    <a:pt x="4" y="256"/>
                  </a:lnTo>
                  <a:lnTo>
                    <a:pt x="1" y="264"/>
                  </a:lnTo>
                  <a:lnTo>
                    <a:pt x="0" y="268"/>
                  </a:lnTo>
                  <a:lnTo>
                    <a:pt x="1" y="272"/>
                  </a:lnTo>
                  <a:lnTo>
                    <a:pt x="3" y="277"/>
                  </a:lnTo>
                  <a:lnTo>
                    <a:pt x="4" y="281"/>
                  </a:lnTo>
                  <a:lnTo>
                    <a:pt x="8" y="284"/>
                  </a:lnTo>
                  <a:lnTo>
                    <a:pt x="12" y="288"/>
                  </a:lnTo>
                  <a:lnTo>
                    <a:pt x="12" y="288"/>
                  </a:lnTo>
                  <a:lnTo>
                    <a:pt x="39" y="305"/>
                  </a:lnTo>
                  <a:lnTo>
                    <a:pt x="54" y="315"/>
                  </a:lnTo>
                  <a:lnTo>
                    <a:pt x="69" y="324"/>
                  </a:lnTo>
                  <a:lnTo>
                    <a:pt x="85" y="332"/>
                  </a:lnTo>
                  <a:lnTo>
                    <a:pt x="101" y="337"/>
                  </a:lnTo>
                  <a:lnTo>
                    <a:pt x="110" y="339"/>
                  </a:lnTo>
                  <a:lnTo>
                    <a:pt x="118" y="339"/>
                  </a:lnTo>
                  <a:lnTo>
                    <a:pt x="126" y="339"/>
                  </a:lnTo>
                  <a:lnTo>
                    <a:pt x="134" y="336"/>
                  </a:lnTo>
                  <a:lnTo>
                    <a:pt x="134" y="336"/>
                  </a:lnTo>
                  <a:lnTo>
                    <a:pt x="144" y="334"/>
                  </a:lnTo>
                  <a:lnTo>
                    <a:pt x="152" y="328"/>
                  </a:lnTo>
                  <a:lnTo>
                    <a:pt x="160" y="323"/>
                  </a:lnTo>
                  <a:lnTo>
                    <a:pt x="168" y="317"/>
                  </a:lnTo>
                  <a:lnTo>
                    <a:pt x="174" y="309"/>
                  </a:lnTo>
                  <a:lnTo>
                    <a:pt x="179" y="301"/>
                  </a:lnTo>
                  <a:lnTo>
                    <a:pt x="190" y="284"/>
                  </a:lnTo>
                  <a:lnTo>
                    <a:pt x="198" y="266"/>
                  </a:lnTo>
                  <a:lnTo>
                    <a:pt x="204" y="246"/>
                  </a:lnTo>
                  <a:lnTo>
                    <a:pt x="212" y="228"/>
                  </a:lnTo>
                  <a:lnTo>
                    <a:pt x="219" y="209"/>
                  </a:lnTo>
                  <a:lnTo>
                    <a:pt x="219" y="2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4" name="Freeform 658"/>
            <p:cNvSpPr>
              <a:spLocks/>
            </p:cNvSpPr>
            <p:nvPr/>
          </p:nvSpPr>
          <p:spPr bwMode="auto">
            <a:xfrm>
              <a:off x="4497388" y="2281238"/>
              <a:ext cx="446088" cy="314325"/>
            </a:xfrm>
            <a:custGeom>
              <a:avLst/>
              <a:gdLst/>
              <a:ahLst/>
              <a:cxnLst>
                <a:cxn ang="0">
                  <a:pos x="1105" y="555"/>
                </a:cxn>
                <a:cxn ang="0">
                  <a:pos x="1075" y="528"/>
                </a:cxn>
                <a:cxn ang="0">
                  <a:pos x="1028" y="501"/>
                </a:cxn>
                <a:cxn ang="0">
                  <a:pos x="875" y="417"/>
                </a:cxn>
                <a:cxn ang="0">
                  <a:pos x="509" y="210"/>
                </a:cxn>
                <a:cxn ang="0">
                  <a:pos x="144" y="4"/>
                </a:cxn>
                <a:cxn ang="0">
                  <a:pos x="129" y="0"/>
                </a:cxn>
                <a:cxn ang="0">
                  <a:pos x="119" y="6"/>
                </a:cxn>
                <a:cxn ang="0">
                  <a:pos x="110" y="24"/>
                </a:cxn>
                <a:cxn ang="0">
                  <a:pos x="114" y="36"/>
                </a:cxn>
                <a:cxn ang="0">
                  <a:pos x="122" y="43"/>
                </a:cxn>
                <a:cxn ang="0">
                  <a:pos x="587" y="304"/>
                </a:cxn>
                <a:cxn ang="0">
                  <a:pos x="719" y="384"/>
                </a:cxn>
                <a:cxn ang="0">
                  <a:pos x="836" y="450"/>
                </a:cxn>
                <a:cxn ang="0">
                  <a:pos x="1006" y="540"/>
                </a:cxn>
                <a:cxn ang="0">
                  <a:pos x="1054" y="572"/>
                </a:cxn>
                <a:cxn ang="0">
                  <a:pos x="1073" y="593"/>
                </a:cxn>
                <a:cxn ang="0">
                  <a:pos x="1079" y="618"/>
                </a:cxn>
                <a:cxn ang="0">
                  <a:pos x="1073" y="652"/>
                </a:cxn>
                <a:cxn ang="0">
                  <a:pos x="1050" y="702"/>
                </a:cxn>
                <a:cxn ang="0">
                  <a:pos x="1040" y="719"/>
                </a:cxn>
                <a:cxn ang="0">
                  <a:pos x="1023" y="736"/>
                </a:cxn>
                <a:cxn ang="0">
                  <a:pos x="1003" y="745"/>
                </a:cxn>
                <a:cxn ang="0">
                  <a:pos x="973" y="744"/>
                </a:cxn>
                <a:cxn ang="0">
                  <a:pos x="939" y="731"/>
                </a:cxn>
                <a:cxn ang="0">
                  <a:pos x="852" y="682"/>
                </a:cxn>
                <a:cxn ang="0">
                  <a:pos x="734" y="623"/>
                </a:cxn>
                <a:cxn ang="0">
                  <a:pos x="211" y="342"/>
                </a:cxn>
                <a:cxn ang="0">
                  <a:pos x="129" y="295"/>
                </a:cxn>
                <a:cxn ang="0">
                  <a:pos x="48" y="246"/>
                </a:cxn>
                <a:cxn ang="0">
                  <a:pos x="35" y="231"/>
                </a:cxn>
                <a:cxn ang="0">
                  <a:pos x="17" y="230"/>
                </a:cxn>
                <a:cxn ang="0">
                  <a:pos x="3" y="247"/>
                </a:cxn>
                <a:cxn ang="0">
                  <a:pos x="0" y="256"/>
                </a:cxn>
                <a:cxn ang="0">
                  <a:pos x="3" y="268"/>
                </a:cxn>
                <a:cxn ang="0">
                  <a:pos x="12" y="278"/>
                </a:cxn>
                <a:cxn ang="0">
                  <a:pos x="50" y="303"/>
                </a:cxn>
                <a:cxn ang="0">
                  <a:pos x="222" y="401"/>
                </a:cxn>
                <a:cxn ang="0">
                  <a:pos x="586" y="599"/>
                </a:cxn>
                <a:cxn ang="0">
                  <a:pos x="748" y="682"/>
                </a:cxn>
                <a:cxn ang="0">
                  <a:pos x="933" y="778"/>
                </a:cxn>
                <a:cxn ang="0">
                  <a:pos x="955" y="787"/>
                </a:cxn>
                <a:cxn ang="0">
                  <a:pos x="989" y="793"/>
                </a:cxn>
                <a:cxn ang="0">
                  <a:pos x="1019" y="791"/>
                </a:cxn>
                <a:cxn ang="0">
                  <a:pos x="1046" y="779"/>
                </a:cxn>
                <a:cxn ang="0">
                  <a:pos x="1071" y="757"/>
                </a:cxn>
                <a:cxn ang="0">
                  <a:pos x="1084" y="736"/>
                </a:cxn>
                <a:cxn ang="0">
                  <a:pos x="1113" y="674"/>
                </a:cxn>
                <a:cxn ang="0">
                  <a:pos x="1124" y="621"/>
                </a:cxn>
                <a:cxn ang="0">
                  <a:pos x="1120" y="588"/>
                </a:cxn>
                <a:cxn ang="0">
                  <a:pos x="1112" y="566"/>
                </a:cxn>
              </a:cxnLst>
              <a:rect l="0" t="0" r="r" b="b"/>
              <a:pathLst>
                <a:path w="1124" h="793">
                  <a:moveTo>
                    <a:pt x="1112" y="566"/>
                  </a:moveTo>
                  <a:lnTo>
                    <a:pt x="1112" y="566"/>
                  </a:lnTo>
                  <a:lnTo>
                    <a:pt x="1105" y="555"/>
                  </a:lnTo>
                  <a:lnTo>
                    <a:pt x="1096" y="545"/>
                  </a:lnTo>
                  <a:lnTo>
                    <a:pt x="1086" y="536"/>
                  </a:lnTo>
                  <a:lnTo>
                    <a:pt x="1075" y="528"/>
                  </a:lnTo>
                  <a:lnTo>
                    <a:pt x="1050" y="512"/>
                  </a:lnTo>
                  <a:lnTo>
                    <a:pt x="1028" y="501"/>
                  </a:lnTo>
                  <a:lnTo>
                    <a:pt x="1028" y="501"/>
                  </a:lnTo>
                  <a:lnTo>
                    <a:pt x="952" y="459"/>
                  </a:lnTo>
                  <a:lnTo>
                    <a:pt x="875" y="417"/>
                  </a:lnTo>
                  <a:lnTo>
                    <a:pt x="875" y="417"/>
                  </a:lnTo>
                  <a:lnTo>
                    <a:pt x="797" y="374"/>
                  </a:lnTo>
                  <a:lnTo>
                    <a:pt x="708" y="324"/>
                  </a:lnTo>
                  <a:lnTo>
                    <a:pt x="509" y="210"/>
                  </a:lnTo>
                  <a:lnTo>
                    <a:pt x="311" y="98"/>
                  </a:lnTo>
                  <a:lnTo>
                    <a:pt x="144" y="4"/>
                  </a:lnTo>
                  <a:lnTo>
                    <a:pt x="144" y="4"/>
                  </a:lnTo>
                  <a:lnTo>
                    <a:pt x="139" y="1"/>
                  </a:lnTo>
                  <a:lnTo>
                    <a:pt x="133" y="0"/>
                  </a:lnTo>
                  <a:lnTo>
                    <a:pt x="129" y="0"/>
                  </a:lnTo>
                  <a:lnTo>
                    <a:pt x="126" y="1"/>
                  </a:lnTo>
                  <a:lnTo>
                    <a:pt x="122" y="4"/>
                  </a:lnTo>
                  <a:lnTo>
                    <a:pt x="119" y="6"/>
                  </a:lnTo>
                  <a:lnTo>
                    <a:pt x="114" y="13"/>
                  </a:lnTo>
                  <a:lnTo>
                    <a:pt x="110" y="21"/>
                  </a:lnTo>
                  <a:lnTo>
                    <a:pt x="110" y="24"/>
                  </a:lnTo>
                  <a:lnTo>
                    <a:pt x="111" y="28"/>
                  </a:lnTo>
                  <a:lnTo>
                    <a:pt x="112" y="34"/>
                  </a:lnTo>
                  <a:lnTo>
                    <a:pt x="114" y="36"/>
                  </a:lnTo>
                  <a:lnTo>
                    <a:pt x="118" y="40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256" y="117"/>
                  </a:lnTo>
                  <a:lnTo>
                    <a:pt x="422" y="210"/>
                  </a:lnTo>
                  <a:lnTo>
                    <a:pt x="587" y="304"/>
                  </a:lnTo>
                  <a:lnTo>
                    <a:pt x="659" y="346"/>
                  </a:lnTo>
                  <a:lnTo>
                    <a:pt x="719" y="384"/>
                  </a:lnTo>
                  <a:lnTo>
                    <a:pt x="719" y="384"/>
                  </a:lnTo>
                  <a:lnTo>
                    <a:pt x="748" y="401"/>
                  </a:lnTo>
                  <a:lnTo>
                    <a:pt x="777" y="418"/>
                  </a:lnTo>
                  <a:lnTo>
                    <a:pt x="836" y="450"/>
                  </a:lnTo>
                  <a:lnTo>
                    <a:pt x="955" y="512"/>
                  </a:lnTo>
                  <a:lnTo>
                    <a:pt x="955" y="512"/>
                  </a:lnTo>
                  <a:lnTo>
                    <a:pt x="1006" y="540"/>
                  </a:lnTo>
                  <a:lnTo>
                    <a:pt x="1031" y="555"/>
                  </a:lnTo>
                  <a:lnTo>
                    <a:pt x="1054" y="572"/>
                  </a:lnTo>
                  <a:lnTo>
                    <a:pt x="1054" y="572"/>
                  </a:lnTo>
                  <a:lnTo>
                    <a:pt x="1062" y="579"/>
                  </a:lnTo>
                  <a:lnTo>
                    <a:pt x="1069" y="586"/>
                  </a:lnTo>
                  <a:lnTo>
                    <a:pt x="1073" y="593"/>
                  </a:lnTo>
                  <a:lnTo>
                    <a:pt x="1077" y="601"/>
                  </a:lnTo>
                  <a:lnTo>
                    <a:pt x="1078" y="610"/>
                  </a:lnTo>
                  <a:lnTo>
                    <a:pt x="1079" y="618"/>
                  </a:lnTo>
                  <a:lnTo>
                    <a:pt x="1079" y="627"/>
                  </a:lnTo>
                  <a:lnTo>
                    <a:pt x="1078" y="635"/>
                  </a:lnTo>
                  <a:lnTo>
                    <a:pt x="1073" y="652"/>
                  </a:lnTo>
                  <a:lnTo>
                    <a:pt x="1066" y="671"/>
                  </a:lnTo>
                  <a:lnTo>
                    <a:pt x="1058" y="686"/>
                  </a:lnTo>
                  <a:lnTo>
                    <a:pt x="1050" y="702"/>
                  </a:lnTo>
                  <a:lnTo>
                    <a:pt x="1050" y="702"/>
                  </a:lnTo>
                  <a:lnTo>
                    <a:pt x="1045" y="711"/>
                  </a:lnTo>
                  <a:lnTo>
                    <a:pt x="1040" y="719"/>
                  </a:lnTo>
                  <a:lnTo>
                    <a:pt x="1035" y="725"/>
                  </a:lnTo>
                  <a:lnTo>
                    <a:pt x="1028" y="732"/>
                  </a:lnTo>
                  <a:lnTo>
                    <a:pt x="1023" y="736"/>
                  </a:lnTo>
                  <a:lnTo>
                    <a:pt x="1016" y="740"/>
                  </a:lnTo>
                  <a:lnTo>
                    <a:pt x="1010" y="742"/>
                  </a:lnTo>
                  <a:lnTo>
                    <a:pt x="1003" y="745"/>
                  </a:lnTo>
                  <a:lnTo>
                    <a:pt x="997" y="745"/>
                  </a:lnTo>
                  <a:lnTo>
                    <a:pt x="989" y="746"/>
                  </a:lnTo>
                  <a:lnTo>
                    <a:pt x="973" y="744"/>
                  </a:lnTo>
                  <a:lnTo>
                    <a:pt x="957" y="739"/>
                  </a:lnTo>
                  <a:lnTo>
                    <a:pt x="939" y="731"/>
                  </a:lnTo>
                  <a:lnTo>
                    <a:pt x="939" y="731"/>
                  </a:lnTo>
                  <a:lnTo>
                    <a:pt x="917" y="719"/>
                  </a:lnTo>
                  <a:lnTo>
                    <a:pt x="896" y="706"/>
                  </a:lnTo>
                  <a:lnTo>
                    <a:pt x="852" y="682"/>
                  </a:lnTo>
                  <a:lnTo>
                    <a:pt x="852" y="682"/>
                  </a:lnTo>
                  <a:lnTo>
                    <a:pt x="793" y="652"/>
                  </a:lnTo>
                  <a:lnTo>
                    <a:pt x="734" y="623"/>
                  </a:lnTo>
                  <a:lnTo>
                    <a:pt x="675" y="593"/>
                  </a:lnTo>
                  <a:lnTo>
                    <a:pt x="617" y="563"/>
                  </a:lnTo>
                  <a:lnTo>
                    <a:pt x="211" y="342"/>
                  </a:lnTo>
                  <a:lnTo>
                    <a:pt x="211" y="342"/>
                  </a:lnTo>
                  <a:lnTo>
                    <a:pt x="170" y="319"/>
                  </a:lnTo>
                  <a:lnTo>
                    <a:pt x="129" y="295"/>
                  </a:lnTo>
                  <a:lnTo>
                    <a:pt x="89" y="270"/>
                  </a:lnTo>
                  <a:lnTo>
                    <a:pt x="48" y="246"/>
                  </a:lnTo>
                  <a:lnTo>
                    <a:pt x="48" y="246"/>
                  </a:lnTo>
                  <a:lnTo>
                    <a:pt x="46" y="240"/>
                  </a:lnTo>
                  <a:lnTo>
                    <a:pt x="42" y="235"/>
                  </a:lnTo>
                  <a:lnTo>
                    <a:pt x="35" y="231"/>
                  </a:lnTo>
                  <a:lnTo>
                    <a:pt x="30" y="230"/>
                  </a:lnTo>
                  <a:lnTo>
                    <a:pt x="23" y="229"/>
                  </a:lnTo>
                  <a:lnTo>
                    <a:pt x="17" y="230"/>
                  </a:lnTo>
                  <a:lnTo>
                    <a:pt x="10" y="234"/>
                  </a:lnTo>
                  <a:lnTo>
                    <a:pt x="6" y="240"/>
                  </a:lnTo>
                  <a:lnTo>
                    <a:pt x="3" y="247"/>
                  </a:lnTo>
                  <a:lnTo>
                    <a:pt x="3" y="247"/>
                  </a:lnTo>
                  <a:lnTo>
                    <a:pt x="1" y="251"/>
                  </a:lnTo>
                  <a:lnTo>
                    <a:pt x="0" y="256"/>
                  </a:lnTo>
                  <a:lnTo>
                    <a:pt x="0" y="260"/>
                  </a:lnTo>
                  <a:lnTo>
                    <a:pt x="1" y="264"/>
                  </a:lnTo>
                  <a:lnTo>
                    <a:pt x="3" y="268"/>
                  </a:lnTo>
                  <a:lnTo>
                    <a:pt x="5" y="272"/>
                  </a:lnTo>
                  <a:lnTo>
                    <a:pt x="8" y="276"/>
                  </a:lnTo>
                  <a:lnTo>
                    <a:pt x="12" y="278"/>
                  </a:lnTo>
                  <a:lnTo>
                    <a:pt x="12" y="278"/>
                  </a:lnTo>
                  <a:lnTo>
                    <a:pt x="31" y="290"/>
                  </a:lnTo>
                  <a:lnTo>
                    <a:pt x="50" y="303"/>
                  </a:lnTo>
                  <a:lnTo>
                    <a:pt x="69" y="316"/>
                  </a:lnTo>
                  <a:lnTo>
                    <a:pt x="89" y="328"/>
                  </a:lnTo>
                  <a:lnTo>
                    <a:pt x="222" y="401"/>
                  </a:lnTo>
                  <a:lnTo>
                    <a:pt x="222" y="401"/>
                  </a:lnTo>
                  <a:lnTo>
                    <a:pt x="454" y="527"/>
                  </a:lnTo>
                  <a:lnTo>
                    <a:pt x="586" y="599"/>
                  </a:lnTo>
                  <a:lnTo>
                    <a:pt x="688" y="651"/>
                  </a:lnTo>
                  <a:lnTo>
                    <a:pt x="688" y="651"/>
                  </a:lnTo>
                  <a:lnTo>
                    <a:pt x="748" y="682"/>
                  </a:lnTo>
                  <a:lnTo>
                    <a:pt x="810" y="715"/>
                  </a:lnTo>
                  <a:lnTo>
                    <a:pt x="871" y="746"/>
                  </a:lnTo>
                  <a:lnTo>
                    <a:pt x="933" y="778"/>
                  </a:lnTo>
                  <a:lnTo>
                    <a:pt x="933" y="778"/>
                  </a:lnTo>
                  <a:lnTo>
                    <a:pt x="943" y="783"/>
                  </a:lnTo>
                  <a:lnTo>
                    <a:pt x="955" y="787"/>
                  </a:lnTo>
                  <a:lnTo>
                    <a:pt x="967" y="791"/>
                  </a:lnTo>
                  <a:lnTo>
                    <a:pt x="977" y="792"/>
                  </a:lnTo>
                  <a:lnTo>
                    <a:pt x="989" y="793"/>
                  </a:lnTo>
                  <a:lnTo>
                    <a:pt x="999" y="793"/>
                  </a:lnTo>
                  <a:lnTo>
                    <a:pt x="1008" y="793"/>
                  </a:lnTo>
                  <a:lnTo>
                    <a:pt x="1019" y="791"/>
                  </a:lnTo>
                  <a:lnTo>
                    <a:pt x="1028" y="788"/>
                  </a:lnTo>
                  <a:lnTo>
                    <a:pt x="1037" y="784"/>
                  </a:lnTo>
                  <a:lnTo>
                    <a:pt x="1046" y="779"/>
                  </a:lnTo>
                  <a:lnTo>
                    <a:pt x="1056" y="773"/>
                  </a:lnTo>
                  <a:lnTo>
                    <a:pt x="1063" y="765"/>
                  </a:lnTo>
                  <a:lnTo>
                    <a:pt x="1071" y="757"/>
                  </a:lnTo>
                  <a:lnTo>
                    <a:pt x="1078" y="746"/>
                  </a:lnTo>
                  <a:lnTo>
                    <a:pt x="1084" y="736"/>
                  </a:lnTo>
                  <a:lnTo>
                    <a:pt x="1084" y="736"/>
                  </a:lnTo>
                  <a:lnTo>
                    <a:pt x="1096" y="716"/>
                  </a:lnTo>
                  <a:lnTo>
                    <a:pt x="1105" y="695"/>
                  </a:lnTo>
                  <a:lnTo>
                    <a:pt x="1113" y="674"/>
                  </a:lnTo>
                  <a:lnTo>
                    <a:pt x="1120" y="654"/>
                  </a:lnTo>
                  <a:lnTo>
                    <a:pt x="1122" y="631"/>
                  </a:lnTo>
                  <a:lnTo>
                    <a:pt x="1124" y="621"/>
                  </a:lnTo>
                  <a:lnTo>
                    <a:pt x="1122" y="610"/>
                  </a:lnTo>
                  <a:lnTo>
                    <a:pt x="1121" y="599"/>
                  </a:lnTo>
                  <a:lnTo>
                    <a:pt x="1120" y="588"/>
                  </a:lnTo>
                  <a:lnTo>
                    <a:pt x="1116" y="578"/>
                  </a:lnTo>
                  <a:lnTo>
                    <a:pt x="1112" y="566"/>
                  </a:lnTo>
                  <a:lnTo>
                    <a:pt x="1112" y="5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5" name="Freeform 659"/>
            <p:cNvSpPr>
              <a:spLocks/>
            </p:cNvSpPr>
            <p:nvPr/>
          </p:nvSpPr>
          <p:spPr bwMode="auto">
            <a:xfrm>
              <a:off x="4338638" y="2036763"/>
              <a:ext cx="244475" cy="180975"/>
            </a:xfrm>
            <a:custGeom>
              <a:avLst/>
              <a:gdLst/>
              <a:ahLst/>
              <a:cxnLst>
                <a:cxn ang="0">
                  <a:pos x="616" y="331"/>
                </a:cxn>
                <a:cxn ang="0">
                  <a:pos x="601" y="280"/>
                </a:cxn>
                <a:cxn ang="0">
                  <a:pos x="568" y="238"/>
                </a:cxn>
                <a:cxn ang="0">
                  <a:pos x="533" y="216"/>
                </a:cxn>
                <a:cxn ang="0">
                  <a:pos x="429" y="147"/>
                </a:cxn>
                <a:cxn ang="0">
                  <a:pos x="386" y="121"/>
                </a:cxn>
                <a:cxn ang="0">
                  <a:pos x="241" y="47"/>
                </a:cxn>
                <a:cxn ang="0">
                  <a:pos x="176" y="13"/>
                </a:cxn>
                <a:cxn ang="0">
                  <a:pos x="126" y="0"/>
                </a:cxn>
                <a:cxn ang="0">
                  <a:pos x="76" y="7"/>
                </a:cxn>
                <a:cxn ang="0">
                  <a:pos x="46" y="23"/>
                </a:cxn>
                <a:cxn ang="0">
                  <a:pos x="16" y="57"/>
                </a:cxn>
                <a:cxn ang="0">
                  <a:pos x="2" y="101"/>
                </a:cxn>
                <a:cxn ang="0">
                  <a:pos x="2" y="131"/>
                </a:cxn>
                <a:cxn ang="0">
                  <a:pos x="16" y="169"/>
                </a:cxn>
                <a:cxn ang="0">
                  <a:pos x="47" y="197"/>
                </a:cxn>
                <a:cxn ang="0">
                  <a:pos x="66" y="207"/>
                </a:cxn>
                <a:cxn ang="0">
                  <a:pos x="79" y="207"/>
                </a:cxn>
                <a:cxn ang="0">
                  <a:pos x="92" y="195"/>
                </a:cxn>
                <a:cxn ang="0">
                  <a:pos x="95" y="178"/>
                </a:cxn>
                <a:cxn ang="0">
                  <a:pos x="87" y="168"/>
                </a:cxn>
                <a:cxn ang="0">
                  <a:pos x="72" y="159"/>
                </a:cxn>
                <a:cxn ang="0">
                  <a:pos x="51" y="136"/>
                </a:cxn>
                <a:cxn ang="0">
                  <a:pos x="47" y="106"/>
                </a:cxn>
                <a:cxn ang="0">
                  <a:pos x="54" y="83"/>
                </a:cxn>
                <a:cxn ang="0">
                  <a:pos x="70" y="61"/>
                </a:cxn>
                <a:cxn ang="0">
                  <a:pos x="92" y="50"/>
                </a:cxn>
                <a:cxn ang="0">
                  <a:pos x="118" y="47"/>
                </a:cxn>
                <a:cxn ang="0">
                  <a:pos x="170" y="63"/>
                </a:cxn>
                <a:cxn ang="0">
                  <a:pos x="303" y="134"/>
                </a:cxn>
                <a:cxn ang="0">
                  <a:pos x="348" y="153"/>
                </a:cxn>
                <a:cxn ang="0">
                  <a:pos x="408" y="186"/>
                </a:cxn>
                <a:cxn ang="0">
                  <a:pos x="501" y="251"/>
                </a:cxn>
                <a:cxn ang="0">
                  <a:pos x="541" y="283"/>
                </a:cxn>
                <a:cxn ang="0">
                  <a:pos x="565" y="314"/>
                </a:cxn>
                <a:cxn ang="0">
                  <a:pos x="571" y="339"/>
                </a:cxn>
                <a:cxn ang="0">
                  <a:pos x="569" y="359"/>
                </a:cxn>
                <a:cxn ang="0">
                  <a:pos x="562" y="382"/>
                </a:cxn>
                <a:cxn ang="0">
                  <a:pos x="548" y="399"/>
                </a:cxn>
                <a:cxn ang="0">
                  <a:pos x="530" y="410"/>
                </a:cxn>
                <a:cxn ang="0">
                  <a:pos x="509" y="414"/>
                </a:cxn>
                <a:cxn ang="0">
                  <a:pos x="487" y="408"/>
                </a:cxn>
                <a:cxn ang="0">
                  <a:pos x="474" y="403"/>
                </a:cxn>
                <a:cxn ang="0">
                  <a:pos x="459" y="404"/>
                </a:cxn>
                <a:cxn ang="0">
                  <a:pos x="448" y="416"/>
                </a:cxn>
                <a:cxn ang="0">
                  <a:pos x="445" y="432"/>
                </a:cxn>
                <a:cxn ang="0">
                  <a:pos x="452" y="442"/>
                </a:cxn>
                <a:cxn ang="0">
                  <a:pos x="473" y="452"/>
                </a:cxn>
                <a:cxn ang="0">
                  <a:pos x="516" y="459"/>
                </a:cxn>
                <a:cxn ang="0">
                  <a:pos x="554" y="450"/>
                </a:cxn>
                <a:cxn ang="0">
                  <a:pos x="585" y="428"/>
                </a:cxn>
                <a:cxn ang="0">
                  <a:pos x="606" y="393"/>
                </a:cxn>
                <a:cxn ang="0">
                  <a:pos x="618" y="347"/>
                </a:cxn>
              </a:cxnLst>
              <a:rect l="0" t="0" r="r" b="b"/>
              <a:pathLst>
                <a:path w="618" h="459">
                  <a:moveTo>
                    <a:pt x="618" y="347"/>
                  </a:moveTo>
                  <a:lnTo>
                    <a:pt x="618" y="347"/>
                  </a:lnTo>
                  <a:lnTo>
                    <a:pt x="616" y="331"/>
                  </a:lnTo>
                  <a:lnTo>
                    <a:pt x="614" y="314"/>
                  </a:lnTo>
                  <a:lnTo>
                    <a:pt x="609" y="297"/>
                  </a:lnTo>
                  <a:lnTo>
                    <a:pt x="601" y="280"/>
                  </a:lnTo>
                  <a:lnTo>
                    <a:pt x="590" y="265"/>
                  </a:lnTo>
                  <a:lnTo>
                    <a:pt x="580" y="250"/>
                  </a:lnTo>
                  <a:lnTo>
                    <a:pt x="568" y="238"/>
                  </a:lnTo>
                  <a:lnTo>
                    <a:pt x="555" y="229"/>
                  </a:lnTo>
                  <a:lnTo>
                    <a:pt x="555" y="229"/>
                  </a:lnTo>
                  <a:lnTo>
                    <a:pt x="533" y="216"/>
                  </a:lnTo>
                  <a:lnTo>
                    <a:pt x="512" y="203"/>
                  </a:lnTo>
                  <a:lnTo>
                    <a:pt x="470" y="174"/>
                  </a:lnTo>
                  <a:lnTo>
                    <a:pt x="429" y="147"/>
                  </a:lnTo>
                  <a:lnTo>
                    <a:pt x="407" y="134"/>
                  </a:lnTo>
                  <a:lnTo>
                    <a:pt x="386" y="121"/>
                  </a:lnTo>
                  <a:lnTo>
                    <a:pt x="386" y="121"/>
                  </a:lnTo>
                  <a:lnTo>
                    <a:pt x="338" y="96"/>
                  </a:lnTo>
                  <a:lnTo>
                    <a:pt x="289" y="72"/>
                  </a:lnTo>
                  <a:lnTo>
                    <a:pt x="241" y="47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76" y="13"/>
                  </a:lnTo>
                  <a:lnTo>
                    <a:pt x="159" y="7"/>
                  </a:lnTo>
                  <a:lnTo>
                    <a:pt x="142" y="3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93" y="2"/>
                  </a:lnTo>
                  <a:lnTo>
                    <a:pt x="76" y="7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46" y="23"/>
                  </a:lnTo>
                  <a:lnTo>
                    <a:pt x="34" y="32"/>
                  </a:lnTo>
                  <a:lnTo>
                    <a:pt x="24" y="44"/>
                  </a:lnTo>
                  <a:lnTo>
                    <a:pt x="16" y="57"/>
                  </a:lnTo>
                  <a:lnTo>
                    <a:pt x="10" y="71"/>
                  </a:lnTo>
                  <a:lnTo>
                    <a:pt x="4" y="85"/>
                  </a:lnTo>
                  <a:lnTo>
                    <a:pt x="2" y="10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2" y="131"/>
                  </a:lnTo>
                  <a:lnTo>
                    <a:pt x="4" y="146"/>
                  </a:lnTo>
                  <a:lnTo>
                    <a:pt x="10" y="159"/>
                  </a:lnTo>
                  <a:lnTo>
                    <a:pt x="16" y="169"/>
                  </a:lnTo>
                  <a:lnTo>
                    <a:pt x="25" y="180"/>
                  </a:lnTo>
                  <a:lnTo>
                    <a:pt x="36" y="189"/>
                  </a:lnTo>
                  <a:lnTo>
                    <a:pt x="47" y="197"/>
                  </a:lnTo>
                  <a:lnTo>
                    <a:pt x="61" y="204"/>
                  </a:lnTo>
                  <a:lnTo>
                    <a:pt x="61" y="204"/>
                  </a:lnTo>
                  <a:lnTo>
                    <a:pt x="66" y="207"/>
                  </a:lnTo>
                  <a:lnTo>
                    <a:pt x="71" y="207"/>
                  </a:lnTo>
                  <a:lnTo>
                    <a:pt x="75" y="207"/>
                  </a:lnTo>
                  <a:lnTo>
                    <a:pt x="79" y="207"/>
                  </a:lnTo>
                  <a:lnTo>
                    <a:pt x="83" y="204"/>
                  </a:lnTo>
                  <a:lnTo>
                    <a:pt x="87" y="202"/>
                  </a:lnTo>
                  <a:lnTo>
                    <a:pt x="92" y="195"/>
                  </a:lnTo>
                  <a:lnTo>
                    <a:pt x="95" y="187"/>
                  </a:lnTo>
                  <a:lnTo>
                    <a:pt x="95" y="183"/>
                  </a:lnTo>
                  <a:lnTo>
                    <a:pt x="95" y="178"/>
                  </a:lnTo>
                  <a:lnTo>
                    <a:pt x="93" y="174"/>
                  </a:lnTo>
                  <a:lnTo>
                    <a:pt x="91" y="170"/>
                  </a:lnTo>
                  <a:lnTo>
                    <a:pt x="87" y="168"/>
                  </a:lnTo>
                  <a:lnTo>
                    <a:pt x="83" y="165"/>
                  </a:lnTo>
                  <a:lnTo>
                    <a:pt x="83" y="165"/>
                  </a:lnTo>
                  <a:lnTo>
                    <a:pt x="72" y="159"/>
                  </a:lnTo>
                  <a:lnTo>
                    <a:pt x="63" y="151"/>
                  </a:lnTo>
                  <a:lnTo>
                    <a:pt x="57" y="144"/>
                  </a:lnTo>
                  <a:lnTo>
                    <a:pt x="51" y="136"/>
                  </a:lnTo>
                  <a:lnTo>
                    <a:pt x="49" y="127"/>
                  </a:lnTo>
                  <a:lnTo>
                    <a:pt x="47" y="117"/>
                  </a:lnTo>
                  <a:lnTo>
                    <a:pt x="47" y="106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4" y="83"/>
                  </a:lnTo>
                  <a:lnTo>
                    <a:pt x="58" y="75"/>
                  </a:lnTo>
                  <a:lnTo>
                    <a:pt x="63" y="67"/>
                  </a:lnTo>
                  <a:lnTo>
                    <a:pt x="70" y="61"/>
                  </a:lnTo>
                  <a:lnTo>
                    <a:pt x="76" y="57"/>
                  </a:lnTo>
                  <a:lnTo>
                    <a:pt x="84" y="53"/>
                  </a:lnTo>
                  <a:lnTo>
                    <a:pt x="92" y="50"/>
                  </a:lnTo>
                  <a:lnTo>
                    <a:pt x="101" y="47"/>
                  </a:lnTo>
                  <a:lnTo>
                    <a:pt x="109" y="47"/>
                  </a:lnTo>
                  <a:lnTo>
                    <a:pt x="118" y="47"/>
                  </a:lnTo>
                  <a:lnTo>
                    <a:pt x="136" y="50"/>
                  </a:lnTo>
                  <a:lnTo>
                    <a:pt x="155" y="5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258" y="110"/>
                  </a:lnTo>
                  <a:lnTo>
                    <a:pt x="303" y="134"/>
                  </a:lnTo>
                  <a:lnTo>
                    <a:pt x="326" y="144"/>
                  </a:lnTo>
                  <a:lnTo>
                    <a:pt x="348" y="153"/>
                  </a:lnTo>
                  <a:lnTo>
                    <a:pt x="348" y="153"/>
                  </a:lnTo>
                  <a:lnTo>
                    <a:pt x="369" y="163"/>
                  </a:lnTo>
                  <a:lnTo>
                    <a:pt x="389" y="174"/>
                  </a:lnTo>
                  <a:lnTo>
                    <a:pt x="408" y="186"/>
                  </a:lnTo>
                  <a:lnTo>
                    <a:pt x="428" y="198"/>
                  </a:lnTo>
                  <a:lnTo>
                    <a:pt x="465" y="224"/>
                  </a:lnTo>
                  <a:lnTo>
                    <a:pt x="501" y="251"/>
                  </a:lnTo>
                  <a:lnTo>
                    <a:pt x="501" y="251"/>
                  </a:lnTo>
                  <a:lnTo>
                    <a:pt x="528" y="271"/>
                  </a:lnTo>
                  <a:lnTo>
                    <a:pt x="541" y="283"/>
                  </a:lnTo>
                  <a:lnTo>
                    <a:pt x="552" y="295"/>
                  </a:lnTo>
                  <a:lnTo>
                    <a:pt x="562" y="308"/>
                  </a:lnTo>
                  <a:lnTo>
                    <a:pt x="565" y="314"/>
                  </a:lnTo>
                  <a:lnTo>
                    <a:pt x="568" y="322"/>
                  </a:lnTo>
                  <a:lnTo>
                    <a:pt x="569" y="331"/>
                  </a:lnTo>
                  <a:lnTo>
                    <a:pt x="571" y="339"/>
                  </a:lnTo>
                  <a:lnTo>
                    <a:pt x="571" y="348"/>
                  </a:lnTo>
                  <a:lnTo>
                    <a:pt x="569" y="359"/>
                  </a:lnTo>
                  <a:lnTo>
                    <a:pt x="569" y="359"/>
                  </a:lnTo>
                  <a:lnTo>
                    <a:pt x="567" y="367"/>
                  </a:lnTo>
                  <a:lnTo>
                    <a:pt x="564" y="374"/>
                  </a:lnTo>
                  <a:lnTo>
                    <a:pt x="562" y="382"/>
                  </a:lnTo>
                  <a:lnTo>
                    <a:pt x="558" y="389"/>
                  </a:lnTo>
                  <a:lnTo>
                    <a:pt x="552" y="394"/>
                  </a:lnTo>
                  <a:lnTo>
                    <a:pt x="548" y="399"/>
                  </a:lnTo>
                  <a:lnTo>
                    <a:pt x="543" y="403"/>
                  </a:lnTo>
                  <a:lnTo>
                    <a:pt x="537" y="407"/>
                  </a:lnTo>
                  <a:lnTo>
                    <a:pt x="530" y="410"/>
                  </a:lnTo>
                  <a:lnTo>
                    <a:pt x="524" y="412"/>
                  </a:lnTo>
                  <a:lnTo>
                    <a:pt x="517" y="412"/>
                  </a:lnTo>
                  <a:lnTo>
                    <a:pt x="509" y="414"/>
                  </a:lnTo>
                  <a:lnTo>
                    <a:pt x="503" y="412"/>
                  </a:lnTo>
                  <a:lnTo>
                    <a:pt x="495" y="411"/>
                  </a:lnTo>
                  <a:lnTo>
                    <a:pt x="487" y="408"/>
                  </a:lnTo>
                  <a:lnTo>
                    <a:pt x="479" y="404"/>
                  </a:lnTo>
                  <a:lnTo>
                    <a:pt x="479" y="404"/>
                  </a:lnTo>
                  <a:lnTo>
                    <a:pt x="474" y="403"/>
                  </a:lnTo>
                  <a:lnTo>
                    <a:pt x="469" y="403"/>
                  </a:lnTo>
                  <a:lnTo>
                    <a:pt x="465" y="403"/>
                  </a:lnTo>
                  <a:lnTo>
                    <a:pt x="459" y="404"/>
                  </a:lnTo>
                  <a:lnTo>
                    <a:pt x="457" y="407"/>
                  </a:lnTo>
                  <a:lnTo>
                    <a:pt x="453" y="410"/>
                  </a:lnTo>
                  <a:lnTo>
                    <a:pt x="448" y="416"/>
                  </a:lnTo>
                  <a:lnTo>
                    <a:pt x="445" y="424"/>
                  </a:lnTo>
                  <a:lnTo>
                    <a:pt x="445" y="428"/>
                  </a:lnTo>
                  <a:lnTo>
                    <a:pt x="445" y="432"/>
                  </a:lnTo>
                  <a:lnTo>
                    <a:pt x="446" y="436"/>
                  </a:lnTo>
                  <a:lnTo>
                    <a:pt x="449" y="440"/>
                  </a:lnTo>
                  <a:lnTo>
                    <a:pt x="452" y="442"/>
                  </a:lnTo>
                  <a:lnTo>
                    <a:pt x="457" y="445"/>
                  </a:lnTo>
                  <a:lnTo>
                    <a:pt x="457" y="445"/>
                  </a:lnTo>
                  <a:lnTo>
                    <a:pt x="473" y="452"/>
                  </a:lnTo>
                  <a:lnTo>
                    <a:pt x="487" y="455"/>
                  </a:lnTo>
                  <a:lnTo>
                    <a:pt x="501" y="458"/>
                  </a:lnTo>
                  <a:lnTo>
                    <a:pt x="516" y="459"/>
                  </a:lnTo>
                  <a:lnTo>
                    <a:pt x="529" y="458"/>
                  </a:lnTo>
                  <a:lnTo>
                    <a:pt x="542" y="455"/>
                  </a:lnTo>
                  <a:lnTo>
                    <a:pt x="554" y="450"/>
                  </a:lnTo>
                  <a:lnTo>
                    <a:pt x="565" y="445"/>
                  </a:lnTo>
                  <a:lnTo>
                    <a:pt x="576" y="437"/>
                  </a:lnTo>
                  <a:lnTo>
                    <a:pt x="585" y="428"/>
                  </a:lnTo>
                  <a:lnTo>
                    <a:pt x="593" y="418"/>
                  </a:lnTo>
                  <a:lnTo>
                    <a:pt x="601" y="406"/>
                  </a:lnTo>
                  <a:lnTo>
                    <a:pt x="606" y="393"/>
                  </a:lnTo>
                  <a:lnTo>
                    <a:pt x="611" y="378"/>
                  </a:lnTo>
                  <a:lnTo>
                    <a:pt x="615" y="364"/>
                  </a:lnTo>
                  <a:lnTo>
                    <a:pt x="618" y="347"/>
                  </a:lnTo>
                  <a:lnTo>
                    <a:pt x="618" y="3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6" name="Freeform 660"/>
            <p:cNvSpPr>
              <a:spLocks/>
            </p:cNvSpPr>
            <p:nvPr/>
          </p:nvSpPr>
          <p:spPr bwMode="auto">
            <a:xfrm>
              <a:off x="4194176" y="2292350"/>
              <a:ext cx="246063" cy="195263"/>
            </a:xfrm>
            <a:custGeom>
              <a:avLst/>
              <a:gdLst/>
              <a:ahLst/>
              <a:cxnLst>
                <a:cxn ang="0">
                  <a:pos x="623" y="355"/>
                </a:cxn>
                <a:cxn ang="0">
                  <a:pos x="613" y="314"/>
                </a:cxn>
                <a:cxn ang="0">
                  <a:pos x="584" y="270"/>
                </a:cxn>
                <a:cxn ang="0">
                  <a:pos x="556" y="251"/>
                </a:cxn>
                <a:cxn ang="0">
                  <a:pos x="542" y="248"/>
                </a:cxn>
                <a:cxn ang="0">
                  <a:pos x="531" y="253"/>
                </a:cxn>
                <a:cxn ang="0">
                  <a:pos x="522" y="272"/>
                </a:cxn>
                <a:cxn ang="0">
                  <a:pos x="528" y="285"/>
                </a:cxn>
                <a:cxn ang="0">
                  <a:pos x="534" y="291"/>
                </a:cxn>
                <a:cxn ang="0">
                  <a:pos x="558" y="308"/>
                </a:cxn>
                <a:cxn ang="0">
                  <a:pos x="571" y="329"/>
                </a:cxn>
                <a:cxn ang="0">
                  <a:pos x="575" y="352"/>
                </a:cxn>
                <a:cxn ang="0">
                  <a:pos x="571" y="374"/>
                </a:cxn>
                <a:cxn ang="0">
                  <a:pos x="543" y="414"/>
                </a:cxn>
                <a:cxn ang="0">
                  <a:pos x="500" y="439"/>
                </a:cxn>
                <a:cxn ang="0">
                  <a:pos x="466" y="442"/>
                </a:cxn>
                <a:cxn ang="0">
                  <a:pos x="440" y="435"/>
                </a:cxn>
                <a:cxn ang="0">
                  <a:pos x="333" y="374"/>
                </a:cxn>
                <a:cxn ang="0">
                  <a:pos x="214" y="304"/>
                </a:cxn>
                <a:cxn ang="0">
                  <a:pos x="151" y="264"/>
                </a:cxn>
                <a:cxn ang="0">
                  <a:pos x="106" y="242"/>
                </a:cxn>
                <a:cxn ang="0">
                  <a:pos x="80" y="217"/>
                </a:cxn>
                <a:cxn ang="0">
                  <a:pos x="61" y="180"/>
                </a:cxn>
                <a:cxn ang="0">
                  <a:pos x="50" y="141"/>
                </a:cxn>
                <a:cxn ang="0">
                  <a:pos x="59" y="99"/>
                </a:cxn>
                <a:cxn ang="0">
                  <a:pos x="76" y="74"/>
                </a:cxn>
                <a:cxn ang="0">
                  <a:pos x="96" y="57"/>
                </a:cxn>
                <a:cxn ang="0">
                  <a:pos x="118" y="49"/>
                </a:cxn>
                <a:cxn ang="0">
                  <a:pos x="142" y="49"/>
                </a:cxn>
                <a:cxn ang="0">
                  <a:pos x="168" y="59"/>
                </a:cxn>
                <a:cxn ang="0">
                  <a:pos x="181" y="66"/>
                </a:cxn>
                <a:cxn ang="0">
                  <a:pos x="194" y="68"/>
                </a:cxn>
                <a:cxn ang="0">
                  <a:pos x="206" y="56"/>
                </a:cxn>
                <a:cxn ang="0">
                  <a:pos x="208" y="39"/>
                </a:cxn>
                <a:cxn ang="0">
                  <a:pos x="203" y="27"/>
                </a:cxn>
                <a:cxn ang="0">
                  <a:pos x="184" y="15"/>
                </a:cxn>
                <a:cxn ang="0">
                  <a:pos x="139" y="0"/>
                </a:cxn>
                <a:cxn ang="0">
                  <a:pos x="95" y="5"/>
                </a:cxn>
                <a:cxn ang="0">
                  <a:pos x="65" y="21"/>
                </a:cxn>
                <a:cxn ang="0">
                  <a:pos x="24" y="63"/>
                </a:cxn>
                <a:cxn ang="0">
                  <a:pos x="3" y="107"/>
                </a:cxn>
                <a:cxn ang="0">
                  <a:pos x="0" y="132"/>
                </a:cxn>
                <a:cxn ang="0">
                  <a:pos x="7" y="167"/>
                </a:cxn>
                <a:cxn ang="0">
                  <a:pos x="24" y="219"/>
                </a:cxn>
                <a:cxn ang="0">
                  <a:pos x="55" y="264"/>
                </a:cxn>
                <a:cxn ang="0">
                  <a:pos x="71" y="276"/>
                </a:cxn>
                <a:cxn ang="0">
                  <a:pos x="129" y="304"/>
                </a:cxn>
                <a:cxn ang="0">
                  <a:pos x="170" y="331"/>
                </a:cxn>
                <a:cxn ang="0">
                  <a:pos x="212" y="358"/>
                </a:cxn>
                <a:cxn ang="0">
                  <a:pos x="427" y="480"/>
                </a:cxn>
                <a:cxn ang="0">
                  <a:pos x="477" y="490"/>
                </a:cxn>
                <a:cxn ang="0">
                  <a:pos x="526" y="480"/>
                </a:cxn>
                <a:cxn ang="0">
                  <a:pos x="558" y="463"/>
                </a:cxn>
                <a:cxn ang="0">
                  <a:pos x="596" y="427"/>
                </a:cxn>
                <a:cxn ang="0">
                  <a:pos x="619" y="382"/>
                </a:cxn>
              </a:cxnLst>
              <a:rect l="0" t="0" r="r" b="b"/>
              <a:pathLst>
                <a:path w="623" h="490">
                  <a:moveTo>
                    <a:pt x="622" y="363"/>
                  </a:moveTo>
                  <a:lnTo>
                    <a:pt x="622" y="363"/>
                  </a:lnTo>
                  <a:lnTo>
                    <a:pt x="623" y="355"/>
                  </a:lnTo>
                  <a:lnTo>
                    <a:pt x="622" y="346"/>
                  </a:lnTo>
                  <a:lnTo>
                    <a:pt x="619" y="329"/>
                  </a:lnTo>
                  <a:lnTo>
                    <a:pt x="613" y="314"/>
                  </a:lnTo>
                  <a:lnTo>
                    <a:pt x="605" y="298"/>
                  </a:lnTo>
                  <a:lnTo>
                    <a:pt x="596" y="284"/>
                  </a:lnTo>
                  <a:lnTo>
                    <a:pt x="584" y="270"/>
                  </a:lnTo>
                  <a:lnTo>
                    <a:pt x="571" y="260"/>
                  </a:lnTo>
                  <a:lnTo>
                    <a:pt x="556" y="251"/>
                  </a:lnTo>
                  <a:lnTo>
                    <a:pt x="556" y="251"/>
                  </a:lnTo>
                  <a:lnTo>
                    <a:pt x="551" y="248"/>
                  </a:lnTo>
                  <a:lnTo>
                    <a:pt x="547" y="248"/>
                  </a:lnTo>
                  <a:lnTo>
                    <a:pt x="542" y="248"/>
                  </a:lnTo>
                  <a:lnTo>
                    <a:pt x="538" y="248"/>
                  </a:lnTo>
                  <a:lnTo>
                    <a:pt x="534" y="251"/>
                  </a:lnTo>
                  <a:lnTo>
                    <a:pt x="531" y="253"/>
                  </a:lnTo>
                  <a:lnTo>
                    <a:pt x="526" y="260"/>
                  </a:lnTo>
                  <a:lnTo>
                    <a:pt x="524" y="268"/>
                  </a:lnTo>
                  <a:lnTo>
                    <a:pt x="522" y="272"/>
                  </a:lnTo>
                  <a:lnTo>
                    <a:pt x="524" y="277"/>
                  </a:lnTo>
                  <a:lnTo>
                    <a:pt x="525" y="281"/>
                  </a:lnTo>
                  <a:lnTo>
                    <a:pt x="528" y="285"/>
                  </a:lnTo>
                  <a:lnTo>
                    <a:pt x="530" y="287"/>
                  </a:lnTo>
                  <a:lnTo>
                    <a:pt x="534" y="291"/>
                  </a:lnTo>
                  <a:lnTo>
                    <a:pt x="534" y="291"/>
                  </a:lnTo>
                  <a:lnTo>
                    <a:pt x="543" y="297"/>
                  </a:lnTo>
                  <a:lnTo>
                    <a:pt x="551" y="303"/>
                  </a:lnTo>
                  <a:lnTo>
                    <a:pt x="558" y="308"/>
                  </a:lnTo>
                  <a:lnTo>
                    <a:pt x="563" y="315"/>
                  </a:lnTo>
                  <a:lnTo>
                    <a:pt x="567" y="323"/>
                  </a:lnTo>
                  <a:lnTo>
                    <a:pt x="571" y="329"/>
                  </a:lnTo>
                  <a:lnTo>
                    <a:pt x="573" y="337"/>
                  </a:lnTo>
                  <a:lnTo>
                    <a:pt x="575" y="344"/>
                  </a:lnTo>
                  <a:lnTo>
                    <a:pt x="575" y="352"/>
                  </a:lnTo>
                  <a:lnTo>
                    <a:pt x="573" y="359"/>
                  </a:lnTo>
                  <a:lnTo>
                    <a:pt x="572" y="367"/>
                  </a:lnTo>
                  <a:lnTo>
                    <a:pt x="571" y="374"/>
                  </a:lnTo>
                  <a:lnTo>
                    <a:pt x="564" y="388"/>
                  </a:lnTo>
                  <a:lnTo>
                    <a:pt x="555" y="401"/>
                  </a:lnTo>
                  <a:lnTo>
                    <a:pt x="543" y="414"/>
                  </a:lnTo>
                  <a:lnTo>
                    <a:pt x="530" y="425"/>
                  </a:lnTo>
                  <a:lnTo>
                    <a:pt x="516" y="433"/>
                  </a:lnTo>
                  <a:lnTo>
                    <a:pt x="500" y="439"/>
                  </a:lnTo>
                  <a:lnTo>
                    <a:pt x="483" y="442"/>
                  </a:lnTo>
                  <a:lnTo>
                    <a:pt x="474" y="442"/>
                  </a:lnTo>
                  <a:lnTo>
                    <a:pt x="466" y="442"/>
                  </a:lnTo>
                  <a:lnTo>
                    <a:pt x="457" y="440"/>
                  </a:lnTo>
                  <a:lnTo>
                    <a:pt x="449" y="438"/>
                  </a:lnTo>
                  <a:lnTo>
                    <a:pt x="440" y="435"/>
                  </a:lnTo>
                  <a:lnTo>
                    <a:pt x="432" y="430"/>
                  </a:lnTo>
                  <a:lnTo>
                    <a:pt x="432" y="430"/>
                  </a:lnTo>
                  <a:lnTo>
                    <a:pt x="333" y="374"/>
                  </a:lnTo>
                  <a:lnTo>
                    <a:pt x="235" y="318"/>
                  </a:lnTo>
                  <a:lnTo>
                    <a:pt x="235" y="318"/>
                  </a:lnTo>
                  <a:lnTo>
                    <a:pt x="214" y="304"/>
                  </a:lnTo>
                  <a:lnTo>
                    <a:pt x="193" y="290"/>
                  </a:lnTo>
                  <a:lnTo>
                    <a:pt x="172" y="277"/>
                  </a:lnTo>
                  <a:lnTo>
                    <a:pt x="151" y="264"/>
                  </a:lnTo>
                  <a:lnTo>
                    <a:pt x="151" y="264"/>
                  </a:lnTo>
                  <a:lnTo>
                    <a:pt x="129" y="253"/>
                  </a:lnTo>
                  <a:lnTo>
                    <a:pt x="106" y="242"/>
                  </a:lnTo>
                  <a:lnTo>
                    <a:pt x="97" y="234"/>
                  </a:lnTo>
                  <a:lnTo>
                    <a:pt x="88" y="226"/>
                  </a:lnTo>
                  <a:lnTo>
                    <a:pt x="80" y="217"/>
                  </a:lnTo>
                  <a:lnTo>
                    <a:pt x="74" y="206"/>
                  </a:lnTo>
                  <a:lnTo>
                    <a:pt x="74" y="206"/>
                  </a:lnTo>
                  <a:lnTo>
                    <a:pt x="61" y="180"/>
                  </a:lnTo>
                  <a:lnTo>
                    <a:pt x="55" y="167"/>
                  </a:lnTo>
                  <a:lnTo>
                    <a:pt x="51" y="154"/>
                  </a:lnTo>
                  <a:lnTo>
                    <a:pt x="50" y="141"/>
                  </a:lnTo>
                  <a:lnTo>
                    <a:pt x="50" y="127"/>
                  </a:lnTo>
                  <a:lnTo>
                    <a:pt x="53" y="114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70" y="82"/>
                  </a:lnTo>
                  <a:lnTo>
                    <a:pt x="76" y="74"/>
                  </a:lnTo>
                  <a:lnTo>
                    <a:pt x="83" y="68"/>
                  </a:lnTo>
                  <a:lnTo>
                    <a:pt x="89" y="63"/>
                  </a:lnTo>
                  <a:lnTo>
                    <a:pt x="96" y="57"/>
                  </a:lnTo>
                  <a:lnTo>
                    <a:pt x="102" y="53"/>
                  </a:lnTo>
                  <a:lnTo>
                    <a:pt x="110" y="51"/>
                  </a:lnTo>
                  <a:lnTo>
                    <a:pt x="118" y="49"/>
                  </a:lnTo>
                  <a:lnTo>
                    <a:pt x="126" y="48"/>
                  </a:lnTo>
                  <a:lnTo>
                    <a:pt x="134" y="48"/>
                  </a:lnTo>
                  <a:lnTo>
                    <a:pt x="142" y="49"/>
                  </a:lnTo>
                  <a:lnTo>
                    <a:pt x="151" y="52"/>
                  </a:lnTo>
                  <a:lnTo>
                    <a:pt x="159" y="55"/>
                  </a:lnTo>
                  <a:lnTo>
                    <a:pt x="168" y="59"/>
                  </a:lnTo>
                  <a:lnTo>
                    <a:pt x="177" y="64"/>
                  </a:lnTo>
                  <a:lnTo>
                    <a:pt x="177" y="64"/>
                  </a:lnTo>
                  <a:lnTo>
                    <a:pt x="181" y="66"/>
                  </a:lnTo>
                  <a:lnTo>
                    <a:pt x="186" y="68"/>
                  </a:lnTo>
                  <a:lnTo>
                    <a:pt x="190" y="68"/>
                  </a:lnTo>
                  <a:lnTo>
                    <a:pt x="194" y="68"/>
                  </a:lnTo>
                  <a:lnTo>
                    <a:pt x="198" y="65"/>
                  </a:lnTo>
                  <a:lnTo>
                    <a:pt x="201" y="63"/>
                  </a:lnTo>
                  <a:lnTo>
                    <a:pt x="206" y="56"/>
                  </a:lnTo>
                  <a:lnTo>
                    <a:pt x="208" y="48"/>
                  </a:lnTo>
                  <a:lnTo>
                    <a:pt x="210" y="44"/>
                  </a:lnTo>
                  <a:lnTo>
                    <a:pt x="208" y="39"/>
                  </a:lnTo>
                  <a:lnTo>
                    <a:pt x="207" y="35"/>
                  </a:lnTo>
                  <a:lnTo>
                    <a:pt x="206" y="31"/>
                  </a:lnTo>
                  <a:lnTo>
                    <a:pt x="203" y="27"/>
                  </a:lnTo>
                  <a:lnTo>
                    <a:pt x="198" y="25"/>
                  </a:lnTo>
                  <a:lnTo>
                    <a:pt x="198" y="25"/>
                  </a:lnTo>
                  <a:lnTo>
                    <a:pt x="184" y="15"/>
                  </a:lnTo>
                  <a:lnTo>
                    <a:pt x="168" y="8"/>
                  </a:lnTo>
                  <a:lnTo>
                    <a:pt x="153" y="2"/>
                  </a:lnTo>
                  <a:lnTo>
                    <a:pt x="139" y="0"/>
                  </a:lnTo>
                  <a:lnTo>
                    <a:pt x="125" y="0"/>
                  </a:lnTo>
                  <a:lnTo>
                    <a:pt x="110" y="1"/>
                  </a:lnTo>
                  <a:lnTo>
                    <a:pt x="95" y="5"/>
                  </a:lnTo>
                  <a:lnTo>
                    <a:pt x="78" y="13"/>
                  </a:lnTo>
                  <a:lnTo>
                    <a:pt x="78" y="13"/>
                  </a:lnTo>
                  <a:lnTo>
                    <a:pt x="65" y="21"/>
                  </a:lnTo>
                  <a:lnTo>
                    <a:pt x="50" y="32"/>
                  </a:lnTo>
                  <a:lnTo>
                    <a:pt x="37" y="47"/>
                  </a:lnTo>
                  <a:lnTo>
                    <a:pt x="24" y="63"/>
                  </a:lnTo>
                  <a:lnTo>
                    <a:pt x="13" y="81"/>
                  </a:lnTo>
                  <a:lnTo>
                    <a:pt x="6" y="98"/>
                  </a:lnTo>
                  <a:lnTo>
                    <a:pt x="3" y="107"/>
                  </a:lnTo>
                  <a:lnTo>
                    <a:pt x="2" y="115"/>
                  </a:lnTo>
                  <a:lnTo>
                    <a:pt x="0" y="12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149"/>
                  </a:lnTo>
                  <a:lnTo>
                    <a:pt x="7" y="167"/>
                  </a:lnTo>
                  <a:lnTo>
                    <a:pt x="11" y="185"/>
                  </a:lnTo>
                  <a:lnTo>
                    <a:pt x="17" y="202"/>
                  </a:lnTo>
                  <a:lnTo>
                    <a:pt x="24" y="219"/>
                  </a:lnTo>
                  <a:lnTo>
                    <a:pt x="33" y="235"/>
                  </a:lnTo>
                  <a:lnTo>
                    <a:pt x="44" y="251"/>
                  </a:lnTo>
                  <a:lnTo>
                    <a:pt x="55" y="264"/>
                  </a:lnTo>
                  <a:lnTo>
                    <a:pt x="55" y="264"/>
                  </a:lnTo>
                  <a:lnTo>
                    <a:pt x="63" y="270"/>
                  </a:lnTo>
                  <a:lnTo>
                    <a:pt x="71" y="276"/>
                  </a:lnTo>
                  <a:lnTo>
                    <a:pt x="91" y="286"/>
                  </a:lnTo>
                  <a:lnTo>
                    <a:pt x="110" y="295"/>
                  </a:lnTo>
                  <a:lnTo>
                    <a:pt x="129" y="304"/>
                  </a:lnTo>
                  <a:lnTo>
                    <a:pt x="129" y="304"/>
                  </a:lnTo>
                  <a:lnTo>
                    <a:pt x="150" y="318"/>
                  </a:lnTo>
                  <a:lnTo>
                    <a:pt x="170" y="331"/>
                  </a:lnTo>
                  <a:lnTo>
                    <a:pt x="191" y="345"/>
                  </a:lnTo>
                  <a:lnTo>
                    <a:pt x="212" y="358"/>
                  </a:lnTo>
                  <a:lnTo>
                    <a:pt x="212" y="358"/>
                  </a:lnTo>
                  <a:lnTo>
                    <a:pt x="410" y="471"/>
                  </a:lnTo>
                  <a:lnTo>
                    <a:pt x="410" y="471"/>
                  </a:lnTo>
                  <a:lnTo>
                    <a:pt x="427" y="480"/>
                  </a:lnTo>
                  <a:lnTo>
                    <a:pt x="443" y="485"/>
                  </a:lnTo>
                  <a:lnTo>
                    <a:pt x="460" y="489"/>
                  </a:lnTo>
                  <a:lnTo>
                    <a:pt x="477" y="490"/>
                  </a:lnTo>
                  <a:lnTo>
                    <a:pt x="492" y="489"/>
                  </a:lnTo>
                  <a:lnTo>
                    <a:pt x="509" y="486"/>
                  </a:lnTo>
                  <a:lnTo>
                    <a:pt x="526" y="480"/>
                  </a:lnTo>
                  <a:lnTo>
                    <a:pt x="542" y="472"/>
                  </a:lnTo>
                  <a:lnTo>
                    <a:pt x="542" y="472"/>
                  </a:lnTo>
                  <a:lnTo>
                    <a:pt x="558" y="463"/>
                  </a:lnTo>
                  <a:lnTo>
                    <a:pt x="572" y="452"/>
                  </a:lnTo>
                  <a:lnTo>
                    <a:pt x="585" y="440"/>
                  </a:lnTo>
                  <a:lnTo>
                    <a:pt x="596" y="427"/>
                  </a:lnTo>
                  <a:lnTo>
                    <a:pt x="606" y="413"/>
                  </a:lnTo>
                  <a:lnTo>
                    <a:pt x="614" y="397"/>
                  </a:lnTo>
                  <a:lnTo>
                    <a:pt x="619" y="382"/>
                  </a:lnTo>
                  <a:lnTo>
                    <a:pt x="622" y="363"/>
                  </a:lnTo>
                  <a:lnTo>
                    <a:pt x="622" y="3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7" name="Freeform 661"/>
            <p:cNvSpPr>
              <a:spLocks/>
            </p:cNvSpPr>
            <p:nvPr/>
          </p:nvSpPr>
          <p:spPr bwMode="auto">
            <a:xfrm>
              <a:off x="4151313" y="2563813"/>
              <a:ext cx="407988" cy="128588"/>
            </a:xfrm>
            <a:custGeom>
              <a:avLst/>
              <a:gdLst/>
              <a:ahLst/>
              <a:cxnLst>
                <a:cxn ang="0">
                  <a:pos x="823" y="17"/>
                </a:cxn>
                <a:cxn ang="0">
                  <a:pos x="810" y="22"/>
                </a:cxn>
                <a:cxn ang="0">
                  <a:pos x="800" y="44"/>
                </a:cxn>
                <a:cxn ang="0">
                  <a:pos x="804" y="55"/>
                </a:cxn>
                <a:cxn ang="0">
                  <a:pos x="815" y="61"/>
                </a:cxn>
                <a:cxn ang="0">
                  <a:pos x="852" y="70"/>
                </a:cxn>
                <a:cxn ang="0">
                  <a:pos x="903" y="98"/>
                </a:cxn>
                <a:cxn ang="0">
                  <a:pos x="945" y="136"/>
                </a:cxn>
                <a:cxn ang="0">
                  <a:pos x="959" y="154"/>
                </a:cxn>
                <a:cxn ang="0">
                  <a:pos x="975" y="185"/>
                </a:cxn>
                <a:cxn ang="0">
                  <a:pos x="983" y="217"/>
                </a:cxn>
                <a:cxn ang="0">
                  <a:pos x="975" y="246"/>
                </a:cxn>
                <a:cxn ang="0">
                  <a:pos x="951" y="265"/>
                </a:cxn>
                <a:cxn ang="0">
                  <a:pos x="923" y="273"/>
                </a:cxn>
                <a:cxn ang="0">
                  <a:pos x="794" y="274"/>
                </a:cxn>
                <a:cxn ang="0">
                  <a:pos x="754" y="269"/>
                </a:cxn>
                <a:cxn ang="0">
                  <a:pos x="681" y="264"/>
                </a:cxn>
                <a:cxn ang="0">
                  <a:pos x="558" y="265"/>
                </a:cxn>
                <a:cxn ang="0">
                  <a:pos x="312" y="270"/>
                </a:cxn>
                <a:cxn ang="0">
                  <a:pos x="164" y="266"/>
                </a:cxn>
                <a:cxn ang="0">
                  <a:pos x="126" y="263"/>
                </a:cxn>
                <a:cxn ang="0">
                  <a:pos x="79" y="252"/>
                </a:cxn>
                <a:cxn ang="0">
                  <a:pos x="61" y="240"/>
                </a:cxn>
                <a:cxn ang="0">
                  <a:pos x="53" y="221"/>
                </a:cxn>
                <a:cxn ang="0">
                  <a:pos x="53" y="183"/>
                </a:cxn>
                <a:cxn ang="0">
                  <a:pos x="59" y="154"/>
                </a:cxn>
                <a:cxn ang="0">
                  <a:pos x="72" y="124"/>
                </a:cxn>
                <a:cxn ang="0">
                  <a:pos x="95" y="96"/>
                </a:cxn>
                <a:cxn ang="0">
                  <a:pos x="153" y="56"/>
                </a:cxn>
                <a:cxn ang="0">
                  <a:pos x="194" y="44"/>
                </a:cxn>
                <a:cxn ang="0">
                  <a:pos x="203" y="40"/>
                </a:cxn>
                <a:cxn ang="0">
                  <a:pos x="210" y="31"/>
                </a:cxn>
                <a:cxn ang="0">
                  <a:pos x="206" y="11"/>
                </a:cxn>
                <a:cxn ang="0">
                  <a:pos x="193" y="1"/>
                </a:cxn>
                <a:cxn ang="0">
                  <a:pos x="182" y="0"/>
                </a:cxn>
                <a:cxn ang="0">
                  <a:pos x="121" y="22"/>
                </a:cxn>
                <a:cxn ang="0">
                  <a:pos x="63" y="66"/>
                </a:cxn>
                <a:cxn ang="0">
                  <a:pos x="21" y="124"/>
                </a:cxn>
                <a:cxn ang="0">
                  <a:pos x="4" y="167"/>
                </a:cxn>
                <a:cxn ang="0">
                  <a:pos x="0" y="200"/>
                </a:cxn>
                <a:cxn ang="0">
                  <a:pos x="6" y="232"/>
                </a:cxn>
                <a:cxn ang="0">
                  <a:pos x="21" y="264"/>
                </a:cxn>
                <a:cxn ang="0">
                  <a:pos x="36" y="281"/>
                </a:cxn>
                <a:cxn ang="0">
                  <a:pos x="67" y="299"/>
                </a:cxn>
                <a:cxn ang="0">
                  <a:pos x="121" y="311"/>
                </a:cxn>
                <a:cxn ang="0">
                  <a:pos x="223" y="315"/>
                </a:cxn>
                <a:cxn ang="0">
                  <a:pos x="380" y="314"/>
                </a:cxn>
                <a:cxn ang="0">
                  <a:pos x="605" y="311"/>
                </a:cxn>
                <a:cxn ang="0">
                  <a:pos x="810" y="319"/>
                </a:cxn>
                <a:cxn ang="0">
                  <a:pos x="857" y="321"/>
                </a:cxn>
                <a:cxn ang="0">
                  <a:pos x="929" y="320"/>
                </a:cxn>
                <a:cxn ang="0">
                  <a:pos x="970" y="312"/>
                </a:cxn>
                <a:cxn ang="0">
                  <a:pos x="1000" y="294"/>
                </a:cxn>
                <a:cxn ang="0">
                  <a:pos x="1013" y="273"/>
                </a:cxn>
                <a:cxn ang="0">
                  <a:pos x="1025" y="240"/>
                </a:cxn>
                <a:cxn ang="0">
                  <a:pos x="1027" y="206"/>
                </a:cxn>
                <a:cxn ang="0">
                  <a:pos x="1021" y="174"/>
                </a:cxn>
                <a:cxn ang="0">
                  <a:pos x="988" y="113"/>
                </a:cxn>
                <a:cxn ang="0">
                  <a:pos x="934" y="62"/>
                </a:cxn>
                <a:cxn ang="0">
                  <a:pos x="872" y="28"/>
                </a:cxn>
                <a:cxn ang="0">
                  <a:pos x="828" y="17"/>
                </a:cxn>
              </a:cxnLst>
              <a:rect l="0" t="0" r="r" b="b"/>
              <a:pathLst>
                <a:path w="1027" h="321">
                  <a:moveTo>
                    <a:pt x="828" y="17"/>
                  </a:moveTo>
                  <a:lnTo>
                    <a:pt x="828" y="17"/>
                  </a:lnTo>
                  <a:lnTo>
                    <a:pt x="823" y="17"/>
                  </a:lnTo>
                  <a:lnTo>
                    <a:pt x="818" y="18"/>
                  </a:lnTo>
                  <a:lnTo>
                    <a:pt x="814" y="19"/>
                  </a:lnTo>
                  <a:lnTo>
                    <a:pt x="810" y="22"/>
                  </a:lnTo>
                  <a:lnTo>
                    <a:pt x="804" y="28"/>
                  </a:lnTo>
                  <a:lnTo>
                    <a:pt x="800" y="36"/>
                  </a:lnTo>
                  <a:lnTo>
                    <a:pt x="800" y="44"/>
                  </a:lnTo>
                  <a:lnTo>
                    <a:pt x="800" y="48"/>
                  </a:lnTo>
                  <a:lnTo>
                    <a:pt x="801" y="52"/>
                  </a:lnTo>
                  <a:lnTo>
                    <a:pt x="804" y="55"/>
                  </a:lnTo>
                  <a:lnTo>
                    <a:pt x="808" y="57"/>
                  </a:lnTo>
                  <a:lnTo>
                    <a:pt x="811" y="60"/>
                  </a:lnTo>
                  <a:lnTo>
                    <a:pt x="815" y="61"/>
                  </a:lnTo>
                  <a:lnTo>
                    <a:pt x="815" y="61"/>
                  </a:lnTo>
                  <a:lnTo>
                    <a:pt x="834" y="65"/>
                  </a:lnTo>
                  <a:lnTo>
                    <a:pt x="852" y="70"/>
                  </a:lnTo>
                  <a:lnTo>
                    <a:pt x="870" y="78"/>
                  </a:lnTo>
                  <a:lnTo>
                    <a:pt x="887" y="87"/>
                  </a:lnTo>
                  <a:lnTo>
                    <a:pt x="903" y="98"/>
                  </a:lnTo>
                  <a:lnTo>
                    <a:pt x="917" y="110"/>
                  </a:lnTo>
                  <a:lnTo>
                    <a:pt x="932" y="123"/>
                  </a:lnTo>
                  <a:lnTo>
                    <a:pt x="945" y="136"/>
                  </a:lnTo>
                  <a:lnTo>
                    <a:pt x="945" y="136"/>
                  </a:lnTo>
                  <a:lnTo>
                    <a:pt x="951" y="145"/>
                  </a:lnTo>
                  <a:lnTo>
                    <a:pt x="959" y="154"/>
                  </a:lnTo>
                  <a:lnTo>
                    <a:pt x="966" y="164"/>
                  </a:lnTo>
                  <a:lnTo>
                    <a:pt x="971" y="175"/>
                  </a:lnTo>
                  <a:lnTo>
                    <a:pt x="975" y="185"/>
                  </a:lnTo>
                  <a:lnTo>
                    <a:pt x="979" y="196"/>
                  </a:lnTo>
                  <a:lnTo>
                    <a:pt x="982" y="208"/>
                  </a:lnTo>
                  <a:lnTo>
                    <a:pt x="983" y="217"/>
                  </a:lnTo>
                  <a:lnTo>
                    <a:pt x="982" y="227"/>
                  </a:lnTo>
                  <a:lnTo>
                    <a:pt x="980" y="236"/>
                  </a:lnTo>
                  <a:lnTo>
                    <a:pt x="975" y="246"/>
                  </a:lnTo>
                  <a:lnTo>
                    <a:pt x="970" y="253"/>
                  </a:lnTo>
                  <a:lnTo>
                    <a:pt x="962" y="260"/>
                  </a:lnTo>
                  <a:lnTo>
                    <a:pt x="951" y="265"/>
                  </a:lnTo>
                  <a:lnTo>
                    <a:pt x="938" y="270"/>
                  </a:lnTo>
                  <a:lnTo>
                    <a:pt x="923" y="273"/>
                  </a:lnTo>
                  <a:lnTo>
                    <a:pt x="923" y="273"/>
                  </a:lnTo>
                  <a:lnTo>
                    <a:pt x="881" y="276"/>
                  </a:lnTo>
                  <a:lnTo>
                    <a:pt x="838" y="277"/>
                  </a:lnTo>
                  <a:lnTo>
                    <a:pt x="794" y="274"/>
                  </a:lnTo>
                  <a:lnTo>
                    <a:pt x="774" y="273"/>
                  </a:lnTo>
                  <a:lnTo>
                    <a:pt x="754" y="269"/>
                  </a:lnTo>
                  <a:lnTo>
                    <a:pt x="754" y="269"/>
                  </a:lnTo>
                  <a:lnTo>
                    <a:pt x="730" y="266"/>
                  </a:lnTo>
                  <a:lnTo>
                    <a:pt x="706" y="265"/>
                  </a:lnTo>
                  <a:lnTo>
                    <a:pt x="681" y="264"/>
                  </a:lnTo>
                  <a:lnTo>
                    <a:pt x="656" y="264"/>
                  </a:lnTo>
                  <a:lnTo>
                    <a:pt x="558" y="265"/>
                  </a:lnTo>
                  <a:lnTo>
                    <a:pt x="558" y="265"/>
                  </a:lnTo>
                  <a:lnTo>
                    <a:pt x="460" y="266"/>
                  </a:lnTo>
                  <a:lnTo>
                    <a:pt x="360" y="269"/>
                  </a:lnTo>
                  <a:lnTo>
                    <a:pt x="312" y="270"/>
                  </a:lnTo>
                  <a:lnTo>
                    <a:pt x="262" y="270"/>
                  </a:lnTo>
                  <a:lnTo>
                    <a:pt x="212" y="269"/>
                  </a:lnTo>
                  <a:lnTo>
                    <a:pt x="164" y="266"/>
                  </a:lnTo>
                  <a:lnTo>
                    <a:pt x="164" y="266"/>
                  </a:lnTo>
                  <a:lnTo>
                    <a:pt x="144" y="265"/>
                  </a:lnTo>
                  <a:lnTo>
                    <a:pt x="126" y="263"/>
                  </a:lnTo>
                  <a:lnTo>
                    <a:pt x="88" y="255"/>
                  </a:lnTo>
                  <a:lnTo>
                    <a:pt x="88" y="255"/>
                  </a:lnTo>
                  <a:lnTo>
                    <a:pt x="79" y="252"/>
                  </a:lnTo>
                  <a:lnTo>
                    <a:pt x="72" y="249"/>
                  </a:lnTo>
                  <a:lnTo>
                    <a:pt x="66" y="246"/>
                  </a:lnTo>
                  <a:lnTo>
                    <a:pt x="61" y="240"/>
                  </a:lnTo>
                  <a:lnTo>
                    <a:pt x="57" y="234"/>
                  </a:lnTo>
                  <a:lnTo>
                    <a:pt x="54" y="229"/>
                  </a:lnTo>
                  <a:lnTo>
                    <a:pt x="53" y="221"/>
                  </a:lnTo>
                  <a:lnTo>
                    <a:pt x="51" y="214"/>
                  </a:lnTo>
                  <a:lnTo>
                    <a:pt x="50" y="198"/>
                  </a:lnTo>
                  <a:lnTo>
                    <a:pt x="53" y="183"/>
                  </a:lnTo>
                  <a:lnTo>
                    <a:pt x="55" y="168"/>
                  </a:lnTo>
                  <a:lnTo>
                    <a:pt x="59" y="154"/>
                  </a:lnTo>
                  <a:lnTo>
                    <a:pt x="59" y="154"/>
                  </a:lnTo>
                  <a:lnTo>
                    <a:pt x="62" y="144"/>
                  </a:lnTo>
                  <a:lnTo>
                    <a:pt x="67" y="133"/>
                  </a:lnTo>
                  <a:lnTo>
                    <a:pt x="72" y="124"/>
                  </a:lnTo>
                  <a:lnTo>
                    <a:pt x="79" y="115"/>
                  </a:lnTo>
                  <a:lnTo>
                    <a:pt x="85" y="106"/>
                  </a:lnTo>
                  <a:lnTo>
                    <a:pt x="95" y="96"/>
                  </a:lnTo>
                  <a:lnTo>
                    <a:pt x="113" y="81"/>
                  </a:lnTo>
                  <a:lnTo>
                    <a:pt x="133" y="68"/>
                  </a:lnTo>
                  <a:lnTo>
                    <a:pt x="153" y="56"/>
                  </a:lnTo>
                  <a:lnTo>
                    <a:pt x="174" y="48"/>
                  </a:lnTo>
                  <a:lnTo>
                    <a:pt x="185" y="45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99" y="43"/>
                  </a:lnTo>
                  <a:lnTo>
                    <a:pt x="203" y="40"/>
                  </a:lnTo>
                  <a:lnTo>
                    <a:pt x="206" y="38"/>
                  </a:lnTo>
                  <a:lnTo>
                    <a:pt x="208" y="35"/>
                  </a:lnTo>
                  <a:lnTo>
                    <a:pt x="210" y="31"/>
                  </a:lnTo>
                  <a:lnTo>
                    <a:pt x="211" y="27"/>
                  </a:lnTo>
                  <a:lnTo>
                    <a:pt x="210" y="19"/>
                  </a:lnTo>
                  <a:lnTo>
                    <a:pt x="206" y="11"/>
                  </a:lnTo>
                  <a:lnTo>
                    <a:pt x="201" y="5"/>
                  </a:lnTo>
                  <a:lnTo>
                    <a:pt x="197" y="2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61" y="5"/>
                  </a:lnTo>
                  <a:lnTo>
                    <a:pt x="142" y="11"/>
                  </a:lnTo>
                  <a:lnTo>
                    <a:pt x="121" y="22"/>
                  </a:lnTo>
                  <a:lnTo>
                    <a:pt x="101" y="35"/>
                  </a:lnTo>
                  <a:lnTo>
                    <a:pt x="82" y="49"/>
                  </a:lnTo>
                  <a:lnTo>
                    <a:pt x="63" y="66"/>
                  </a:lnTo>
                  <a:lnTo>
                    <a:pt x="48" y="83"/>
                  </a:lnTo>
                  <a:lnTo>
                    <a:pt x="33" y="103"/>
                  </a:lnTo>
                  <a:lnTo>
                    <a:pt x="21" y="124"/>
                  </a:lnTo>
                  <a:lnTo>
                    <a:pt x="11" y="145"/>
                  </a:lnTo>
                  <a:lnTo>
                    <a:pt x="7" y="157"/>
                  </a:lnTo>
                  <a:lnTo>
                    <a:pt x="4" y="167"/>
                  </a:lnTo>
                  <a:lnTo>
                    <a:pt x="3" y="178"/>
                  </a:lnTo>
                  <a:lnTo>
                    <a:pt x="2" y="189"/>
                  </a:lnTo>
                  <a:lnTo>
                    <a:pt x="0" y="200"/>
                  </a:lnTo>
                  <a:lnTo>
                    <a:pt x="2" y="210"/>
                  </a:lnTo>
                  <a:lnTo>
                    <a:pt x="3" y="222"/>
                  </a:lnTo>
                  <a:lnTo>
                    <a:pt x="6" y="232"/>
                  </a:lnTo>
                  <a:lnTo>
                    <a:pt x="10" y="243"/>
                  </a:lnTo>
                  <a:lnTo>
                    <a:pt x="15" y="253"/>
                  </a:lnTo>
                  <a:lnTo>
                    <a:pt x="21" y="264"/>
                  </a:lnTo>
                  <a:lnTo>
                    <a:pt x="28" y="273"/>
                  </a:lnTo>
                  <a:lnTo>
                    <a:pt x="28" y="273"/>
                  </a:lnTo>
                  <a:lnTo>
                    <a:pt x="36" y="281"/>
                  </a:lnTo>
                  <a:lnTo>
                    <a:pt x="45" y="289"/>
                  </a:lnTo>
                  <a:lnTo>
                    <a:pt x="55" y="294"/>
                  </a:lnTo>
                  <a:lnTo>
                    <a:pt x="67" y="299"/>
                  </a:lnTo>
                  <a:lnTo>
                    <a:pt x="80" y="303"/>
                  </a:lnTo>
                  <a:lnTo>
                    <a:pt x="93" y="306"/>
                  </a:lnTo>
                  <a:lnTo>
                    <a:pt x="121" y="311"/>
                  </a:lnTo>
                  <a:lnTo>
                    <a:pt x="148" y="314"/>
                  </a:lnTo>
                  <a:lnTo>
                    <a:pt x="176" y="315"/>
                  </a:lnTo>
                  <a:lnTo>
                    <a:pt x="223" y="315"/>
                  </a:lnTo>
                  <a:lnTo>
                    <a:pt x="223" y="315"/>
                  </a:lnTo>
                  <a:lnTo>
                    <a:pt x="301" y="315"/>
                  </a:lnTo>
                  <a:lnTo>
                    <a:pt x="380" y="314"/>
                  </a:lnTo>
                  <a:lnTo>
                    <a:pt x="535" y="311"/>
                  </a:lnTo>
                  <a:lnTo>
                    <a:pt x="535" y="311"/>
                  </a:lnTo>
                  <a:lnTo>
                    <a:pt x="605" y="311"/>
                  </a:lnTo>
                  <a:lnTo>
                    <a:pt x="674" y="315"/>
                  </a:lnTo>
                  <a:lnTo>
                    <a:pt x="742" y="317"/>
                  </a:lnTo>
                  <a:lnTo>
                    <a:pt x="810" y="319"/>
                  </a:lnTo>
                  <a:lnTo>
                    <a:pt x="810" y="319"/>
                  </a:lnTo>
                  <a:lnTo>
                    <a:pt x="832" y="319"/>
                  </a:lnTo>
                  <a:lnTo>
                    <a:pt x="857" y="321"/>
                  </a:lnTo>
                  <a:lnTo>
                    <a:pt x="886" y="321"/>
                  </a:lnTo>
                  <a:lnTo>
                    <a:pt x="915" y="321"/>
                  </a:lnTo>
                  <a:lnTo>
                    <a:pt x="929" y="320"/>
                  </a:lnTo>
                  <a:lnTo>
                    <a:pt x="944" y="319"/>
                  </a:lnTo>
                  <a:lnTo>
                    <a:pt x="957" y="316"/>
                  </a:lnTo>
                  <a:lnTo>
                    <a:pt x="970" y="312"/>
                  </a:lnTo>
                  <a:lnTo>
                    <a:pt x="982" y="307"/>
                  </a:lnTo>
                  <a:lnTo>
                    <a:pt x="992" y="302"/>
                  </a:lnTo>
                  <a:lnTo>
                    <a:pt x="1000" y="294"/>
                  </a:lnTo>
                  <a:lnTo>
                    <a:pt x="1008" y="285"/>
                  </a:lnTo>
                  <a:lnTo>
                    <a:pt x="1008" y="285"/>
                  </a:lnTo>
                  <a:lnTo>
                    <a:pt x="1013" y="273"/>
                  </a:lnTo>
                  <a:lnTo>
                    <a:pt x="1018" y="263"/>
                  </a:lnTo>
                  <a:lnTo>
                    <a:pt x="1022" y="251"/>
                  </a:lnTo>
                  <a:lnTo>
                    <a:pt x="1025" y="240"/>
                  </a:lnTo>
                  <a:lnTo>
                    <a:pt x="1027" y="229"/>
                  </a:lnTo>
                  <a:lnTo>
                    <a:pt x="1027" y="218"/>
                  </a:lnTo>
                  <a:lnTo>
                    <a:pt x="1027" y="206"/>
                  </a:lnTo>
                  <a:lnTo>
                    <a:pt x="1026" y="196"/>
                  </a:lnTo>
                  <a:lnTo>
                    <a:pt x="1023" y="184"/>
                  </a:lnTo>
                  <a:lnTo>
                    <a:pt x="1021" y="174"/>
                  </a:lnTo>
                  <a:lnTo>
                    <a:pt x="1013" y="153"/>
                  </a:lnTo>
                  <a:lnTo>
                    <a:pt x="1001" y="132"/>
                  </a:lnTo>
                  <a:lnTo>
                    <a:pt x="988" y="113"/>
                  </a:lnTo>
                  <a:lnTo>
                    <a:pt x="972" y="95"/>
                  </a:lnTo>
                  <a:lnTo>
                    <a:pt x="954" y="78"/>
                  </a:lnTo>
                  <a:lnTo>
                    <a:pt x="934" y="62"/>
                  </a:lnTo>
                  <a:lnTo>
                    <a:pt x="915" y="49"/>
                  </a:lnTo>
                  <a:lnTo>
                    <a:pt x="894" y="38"/>
                  </a:lnTo>
                  <a:lnTo>
                    <a:pt x="872" y="28"/>
                  </a:lnTo>
                  <a:lnTo>
                    <a:pt x="849" y="22"/>
                  </a:lnTo>
                  <a:lnTo>
                    <a:pt x="828" y="17"/>
                  </a:lnTo>
                  <a:lnTo>
                    <a:pt x="828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8" name="Freeform 662"/>
            <p:cNvSpPr>
              <a:spLocks/>
            </p:cNvSpPr>
            <p:nvPr/>
          </p:nvSpPr>
          <p:spPr bwMode="auto">
            <a:xfrm>
              <a:off x="4217988" y="2563813"/>
              <a:ext cx="268288" cy="23813"/>
            </a:xfrm>
            <a:custGeom>
              <a:avLst/>
              <a:gdLst/>
              <a:ahLst/>
              <a:cxnLst>
                <a:cxn ang="0">
                  <a:pos x="661" y="11"/>
                </a:cxn>
                <a:cxn ang="0">
                  <a:pos x="661" y="11"/>
                </a:cxn>
                <a:cxn ang="0">
                  <a:pos x="646" y="6"/>
                </a:cxn>
                <a:cxn ang="0">
                  <a:pos x="630" y="4"/>
                </a:cxn>
                <a:cxn ang="0">
                  <a:pos x="614" y="2"/>
                </a:cxn>
                <a:cxn ang="0">
                  <a:pos x="597" y="2"/>
                </a:cxn>
                <a:cxn ang="0">
                  <a:pos x="563" y="4"/>
                </a:cxn>
                <a:cxn ang="0">
                  <a:pos x="532" y="5"/>
                </a:cxn>
                <a:cxn ang="0">
                  <a:pos x="532" y="5"/>
                </a:cxn>
                <a:cxn ang="0">
                  <a:pos x="491" y="4"/>
                </a:cxn>
                <a:cxn ang="0">
                  <a:pos x="452" y="2"/>
                </a:cxn>
                <a:cxn ang="0">
                  <a:pos x="413" y="0"/>
                </a:cxn>
                <a:cxn ang="0">
                  <a:pos x="372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2" y="10"/>
                </a:cxn>
                <a:cxn ang="0">
                  <a:pos x="1" y="14"/>
                </a:cxn>
                <a:cxn ang="0">
                  <a:pos x="0" y="22"/>
                </a:cxn>
                <a:cxn ang="0">
                  <a:pos x="1" y="30"/>
                </a:cxn>
                <a:cxn ang="0">
                  <a:pos x="2" y="34"/>
                </a:cxn>
                <a:cxn ang="0">
                  <a:pos x="5" y="38"/>
                </a:cxn>
                <a:cxn ang="0">
                  <a:pos x="7" y="40"/>
                </a:cxn>
                <a:cxn ang="0">
                  <a:pos x="11" y="43"/>
                </a:cxn>
                <a:cxn ang="0">
                  <a:pos x="17" y="44"/>
                </a:cxn>
                <a:cxn ang="0">
                  <a:pos x="22" y="44"/>
                </a:cxn>
                <a:cxn ang="0">
                  <a:pos x="354" y="44"/>
                </a:cxn>
                <a:cxn ang="0">
                  <a:pos x="354" y="44"/>
                </a:cxn>
                <a:cxn ang="0">
                  <a:pos x="389" y="45"/>
                </a:cxn>
                <a:cxn ang="0">
                  <a:pos x="425" y="48"/>
                </a:cxn>
                <a:cxn ang="0">
                  <a:pos x="460" y="51"/>
                </a:cxn>
                <a:cxn ang="0">
                  <a:pos x="477" y="51"/>
                </a:cxn>
                <a:cxn ang="0">
                  <a:pos x="495" y="51"/>
                </a:cxn>
                <a:cxn ang="0">
                  <a:pos x="495" y="51"/>
                </a:cxn>
                <a:cxn ang="0">
                  <a:pos x="532" y="48"/>
                </a:cxn>
                <a:cxn ang="0">
                  <a:pos x="574" y="45"/>
                </a:cxn>
                <a:cxn ang="0">
                  <a:pos x="593" y="45"/>
                </a:cxn>
                <a:cxn ang="0">
                  <a:pos x="614" y="47"/>
                </a:cxn>
                <a:cxn ang="0">
                  <a:pos x="633" y="51"/>
                </a:cxn>
                <a:cxn ang="0">
                  <a:pos x="648" y="56"/>
                </a:cxn>
                <a:cxn ang="0">
                  <a:pos x="648" y="56"/>
                </a:cxn>
                <a:cxn ang="0">
                  <a:pos x="654" y="57"/>
                </a:cxn>
                <a:cxn ang="0">
                  <a:pos x="659" y="57"/>
                </a:cxn>
                <a:cxn ang="0">
                  <a:pos x="663" y="56"/>
                </a:cxn>
                <a:cxn ang="0">
                  <a:pos x="667" y="55"/>
                </a:cxn>
                <a:cxn ang="0">
                  <a:pos x="669" y="52"/>
                </a:cxn>
                <a:cxn ang="0">
                  <a:pos x="672" y="49"/>
                </a:cxn>
                <a:cxn ang="0">
                  <a:pos x="676" y="42"/>
                </a:cxn>
                <a:cxn ang="0">
                  <a:pos x="676" y="34"/>
                </a:cxn>
                <a:cxn ang="0">
                  <a:pos x="675" y="25"/>
                </a:cxn>
                <a:cxn ang="0">
                  <a:pos x="672" y="21"/>
                </a:cxn>
                <a:cxn ang="0">
                  <a:pos x="669" y="17"/>
                </a:cxn>
                <a:cxn ang="0">
                  <a:pos x="665" y="14"/>
                </a:cxn>
                <a:cxn ang="0">
                  <a:pos x="661" y="11"/>
                </a:cxn>
                <a:cxn ang="0">
                  <a:pos x="661" y="11"/>
                </a:cxn>
              </a:cxnLst>
              <a:rect l="0" t="0" r="r" b="b"/>
              <a:pathLst>
                <a:path w="676" h="57">
                  <a:moveTo>
                    <a:pt x="661" y="11"/>
                  </a:moveTo>
                  <a:lnTo>
                    <a:pt x="661" y="11"/>
                  </a:lnTo>
                  <a:lnTo>
                    <a:pt x="646" y="6"/>
                  </a:lnTo>
                  <a:lnTo>
                    <a:pt x="630" y="4"/>
                  </a:lnTo>
                  <a:lnTo>
                    <a:pt x="614" y="2"/>
                  </a:lnTo>
                  <a:lnTo>
                    <a:pt x="597" y="2"/>
                  </a:lnTo>
                  <a:lnTo>
                    <a:pt x="563" y="4"/>
                  </a:lnTo>
                  <a:lnTo>
                    <a:pt x="532" y="5"/>
                  </a:lnTo>
                  <a:lnTo>
                    <a:pt x="532" y="5"/>
                  </a:lnTo>
                  <a:lnTo>
                    <a:pt x="491" y="4"/>
                  </a:lnTo>
                  <a:lnTo>
                    <a:pt x="452" y="2"/>
                  </a:lnTo>
                  <a:lnTo>
                    <a:pt x="413" y="0"/>
                  </a:lnTo>
                  <a:lnTo>
                    <a:pt x="37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7" y="4"/>
                  </a:lnTo>
                  <a:lnTo>
                    <a:pt x="5" y="6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1" y="30"/>
                  </a:lnTo>
                  <a:lnTo>
                    <a:pt x="2" y="34"/>
                  </a:lnTo>
                  <a:lnTo>
                    <a:pt x="5" y="38"/>
                  </a:lnTo>
                  <a:lnTo>
                    <a:pt x="7" y="40"/>
                  </a:lnTo>
                  <a:lnTo>
                    <a:pt x="11" y="43"/>
                  </a:lnTo>
                  <a:lnTo>
                    <a:pt x="17" y="44"/>
                  </a:lnTo>
                  <a:lnTo>
                    <a:pt x="22" y="44"/>
                  </a:lnTo>
                  <a:lnTo>
                    <a:pt x="354" y="44"/>
                  </a:lnTo>
                  <a:lnTo>
                    <a:pt x="354" y="44"/>
                  </a:lnTo>
                  <a:lnTo>
                    <a:pt x="389" y="45"/>
                  </a:lnTo>
                  <a:lnTo>
                    <a:pt x="425" y="48"/>
                  </a:lnTo>
                  <a:lnTo>
                    <a:pt x="460" y="51"/>
                  </a:lnTo>
                  <a:lnTo>
                    <a:pt x="477" y="51"/>
                  </a:lnTo>
                  <a:lnTo>
                    <a:pt x="495" y="51"/>
                  </a:lnTo>
                  <a:lnTo>
                    <a:pt x="495" y="51"/>
                  </a:lnTo>
                  <a:lnTo>
                    <a:pt x="532" y="48"/>
                  </a:lnTo>
                  <a:lnTo>
                    <a:pt x="574" y="45"/>
                  </a:lnTo>
                  <a:lnTo>
                    <a:pt x="593" y="45"/>
                  </a:lnTo>
                  <a:lnTo>
                    <a:pt x="614" y="47"/>
                  </a:lnTo>
                  <a:lnTo>
                    <a:pt x="633" y="51"/>
                  </a:lnTo>
                  <a:lnTo>
                    <a:pt x="648" y="56"/>
                  </a:lnTo>
                  <a:lnTo>
                    <a:pt x="648" y="56"/>
                  </a:lnTo>
                  <a:lnTo>
                    <a:pt x="654" y="57"/>
                  </a:lnTo>
                  <a:lnTo>
                    <a:pt x="659" y="57"/>
                  </a:lnTo>
                  <a:lnTo>
                    <a:pt x="663" y="56"/>
                  </a:lnTo>
                  <a:lnTo>
                    <a:pt x="667" y="55"/>
                  </a:lnTo>
                  <a:lnTo>
                    <a:pt x="669" y="52"/>
                  </a:lnTo>
                  <a:lnTo>
                    <a:pt x="672" y="49"/>
                  </a:lnTo>
                  <a:lnTo>
                    <a:pt x="676" y="42"/>
                  </a:lnTo>
                  <a:lnTo>
                    <a:pt x="676" y="34"/>
                  </a:lnTo>
                  <a:lnTo>
                    <a:pt x="675" y="25"/>
                  </a:lnTo>
                  <a:lnTo>
                    <a:pt x="672" y="21"/>
                  </a:lnTo>
                  <a:lnTo>
                    <a:pt x="669" y="17"/>
                  </a:lnTo>
                  <a:lnTo>
                    <a:pt x="665" y="14"/>
                  </a:lnTo>
                  <a:lnTo>
                    <a:pt x="661" y="11"/>
                  </a:lnTo>
                  <a:lnTo>
                    <a:pt x="66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19" name="Freeform 663"/>
            <p:cNvSpPr>
              <a:spLocks/>
            </p:cNvSpPr>
            <p:nvPr/>
          </p:nvSpPr>
          <p:spPr bwMode="auto">
            <a:xfrm>
              <a:off x="4152901" y="2667000"/>
              <a:ext cx="404813" cy="69850"/>
            </a:xfrm>
            <a:custGeom>
              <a:avLst/>
              <a:gdLst/>
              <a:ahLst/>
              <a:cxnLst>
                <a:cxn ang="0">
                  <a:pos x="967" y="13"/>
                </a:cxn>
                <a:cxn ang="0">
                  <a:pos x="952" y="13"/>
                </a:cxn>
                <a:cxn ang="0">
                  <a:pos x="941" y="25"/>
                </a:cxn>
                <a:cxn ang="0">
                  <a:pos x="937" y="41"/>
                </a:cxn>
                <a:cxn ang="0">
                  <a:pos x="945" y="51"/>
                </a:cxn>
                <a:cxn ang="0">
                  <a:pos x="955" y="58"/>
                </a:cxn>
                <a:cxn ang="0">
                  <a:pos x="968" y="72"/>
                </a:cxn>
                <a:cxn ang="0">
                  <a:pos x="972" y="88"/>
                </a:cxn>
                <a:cxn ang="0">
                  <a:pos x="968" y="103"/>
                </a:cxn>
                <a:cxn ang="0">
                  <a:pos x="954" y="115"/>
                </a:cxn>
                <a:cxn ang="0">
                  <a:pos x="931" y="122"/>
                </a:cxn>
                <a:cxn ang="0">
                  <a:pos x="874" y="122"/>
                </a:cxn>
                <a:cxn ang="0">
                  <a:pos x="815" y="123"/>
                </a:cxn>
                <a:cxn ang="0">
                  <a:pos x="725" y="128"/>
                </a:cxn>
                <a:cxn ang="0">
                  <a:pos x="563" y="127"/>
                </a:cxn>
                <a:cxn ang="0">
                  <a:pos x="437" y="126"/>
                </a:cxn>
                <a:cxn ang="0">
                  <a:pos x="256" y="122"/>
                </a:cxn>
                <a:cxn ang="0">
                  <a:pos x="216" y="120"/>
                </a:cxn>
                <a:cxn ang="0">
                  <a:pos x="174" y="118"/>
                </a:cxn>
                <a:cxn ang="0">
                  <a:pos x="123" y="119"/>
                </a:cxn>
                <a:cxn ang="0">
                  <a:pos x="67" y="106"/>
                </a:cxn>
                <a:cxn ang="0">
                  <a:pos x="47" y="84"/>
                </a:cxn>
                <a:cxn ang="0">
                  <a:pos x="47" y="71"/>
                </a:cxn>
                <a:cxn ang="0">
                  <a:pos x="58" y="54"/>
                </a:cxn>
                <a:cxn ang="0">
                  <a:pos x="75" y="44"/>
                </a:cxn>
                <a:cxn ang="0">
                  <a:pos x="85" y="38"/>
                </a:cxn>
                <a:cxn ang="0">
                  <a:pos x="92" y="21"/>
                </a:cxn>
                <a:cxn ang="0">
                  <a:pos x="85" y="7"/>
                </a:cxn>
                <a:cxn ang="0">
                  <a:pos x="75" y="0"/>
                </a:cxn>
                <a:cxn ang="0">
                  <a:pos x="52" y="1"/>
                </a:cxn>
                <a:cxn ang="0">
                  <a:pos x="17" y="20"/>
                </a:cxn>
                <a:cxn ang="0">
                  <a:pos x="1" y="55"/>
                </a:cxn>
                <a:cxn ang="0">
                  <a:pos x="1" y="82"/>
                </a:cxn>
                <a:cxn ang="0">
                  <a:pos x="5" y="109"/>
                </a:cxn>
                <a:cxn ang="0">
                  <a:pos x="17" y="129"/>
                </a:cxn>
                <a:cxn ang="0">
                  <a:pos x="35" y="144"/>
                </a:cxn>
                <a:cxn ang="0">
                  <a:pos x="85" y="161"/>
                </a:cxn>
                <a:cxn ang="0">
                  <a:pos x="165" y="166"/>
                </a:cxn>
                <a:cxn ang="0">
                  <a:pos x="243" y="167"/>
                </a:cxn>
                <a:cxn ang="0">
                  <a:pos x="402" y="173"/>
                </a:cxn>
                <a:cxn ang="0">
                  <a:pos x="509" y="171"/>
                </a:cxn>
                <a:cxn ang="0">
                  <a:pos x="648" y="173"/>
                </a:cxn>
                <a:cxn ang="0">
                  <a:pos x="704" y="178"/>
                </a:cxn>
                <a:cxn ang="0">
                  <a:pos x="795" y="175"/>
                </a:cxn>
                <a:cxn ang="0">
                  <a:pos x="918" y="167"/>
                </a:cxn>
                <a:cxn ang="0">
                  <a:pos x="951" y="165"/>
                </a:cxn>
                <a:cxn ang="0">
                  <a:pos x="989" y="148"/>
                </a:cxn>
                <a:cxn ang="0">
                  <a:pos x="1018" y="110"/>
                </a:cxn>
                <a:cxn ang="0">
                  <a:pos x="1022" y="97"/>
                </a:cxn>
                <a:cxn ang="0">
                  <a:pos x="1020" y="76"/>
                </a:cxn>
                <a:cxn ang="0">
                  <a:pos x="1003" y="42"/>
                </a:cxn>
                <a:cxn ang="0">
                  <a:pos x="972" y="14"/>
                </a:cxn>
              </a:cxnLst>
              <a:rect l="0" t="0" r="r" b="b"/>
              <a:pathLst>
                <a:path w="1023" h="178">
                  <a:moveTo>
                    <a:pt x="972" y="14"/>
                  </a:moveTo>
                  <a:lnTo>
                    <a:pt x="972" y="14"/>
                  </a:lnTo>
                  <a:lnTo>
                    <a:pt x="967" y="13"/>
                  </a:lnTo>
                  <a:lnTo>
                    <a:pt x="962" y="12"/>
                  </a:lnTo>
                  <a:lnTo>
                    <a:pt x="958" y="12"/>
                  </a:lnTo>
                  <a:lnTo>
                    <a:pt x="952" y="13"/>
                  </a:lnTo>
                  <a:lnTo>
                    <a:pt x="948" y="16"/>
                  </a:lnTo>
                  <a:lnTo>
                    <a:pt x="946" y="18"/>
                  </a:lnTo>
                  <a:lnTo>
                    <a:pt x="941" y="25"/>
                  </a:lnTo>
                  <a:lnTo>
                    <a:pt x="937" y="33"/>
                  </a:lnTo>
                  <a:lnTo>
                    <a:pt x="937" y="37"/>
                  </a:lnTo>
                  <a:lnTo>
                    <a:pt x="937" y="41"/>
                  </a:lnTo>
                  <a:lnTo>
                    <a:pt x="938" y="44"/>
                  </a:lnTo>
                  <a:lnTo>
                    <a:pt x="941" y="48"/>
                  </a:lnTo>
                  <a:lnTo>
                    <a:pt x="945" y="51"/>
                  </a:lnTo>
                  <a:lnTo>
                    <a:pt x="948" y="54"/>
                  </a:lnTo>
                  <a:lnTo>
                    <a:pt x="948" y="54"/>
                  </a:lnTo>
                  <a:lnTo>
                    <a:pt x="955" y="58"/>
                  </a:lnTo>
                  <a:lnTo>
                    <a:pt x="960" y="61"/>
                  </a:lnTo>
                  <a:lnTo>
                    <a:pt x="964" y="67"/>
                  </a:lnTo>
                  <a:lnTo>
                    <a:pt x="968" y="72"/>
                  </a:lnTo>
                  <a:lnTo>
                    <a:pt x="971" y="77"/>
                  </a:lnTo>
                  <a:lnTo>
                    <a:pt x="972" y="82"/>
                  </a:lnTo>
                  <a:lnTo>
                    <a:pt x="972" y="88"/>
                  </a:lnTo>
                  <a:lnTo>
                    <a:pt x="972" y="93"/>
                  </a:lnTo>
                  <a:lnTo>
                    <a:pt x="971" y="98"/>
                  </a:lnTo>
                  <a:lnTo>
                    <a:pt x="968" y="103"/>
                  </a:lnTo>
                  <a:lnTo>
                    <a:pt x="964" y="109"/>
                  </a:lnTo>
                  <a:lnTo>
                    <a:pt x="959" y="112"/>
                  </a:lnTo>
                  <a:lnTo>
                    <a:pt x="954" y="115"/>
                  </a:lnTo>
                  <a:lnTo>
                    <a:pt x="947" y="119"/>
                  </a:lnTo>
                  <a:lnTo>
                    <a:pt x="939" y="120"/>
                  </a:lnTo>
                  <a:lnTo>
                    <a:pt x="931" y="122"/>
                  </a:lnTo>
                  <a:lnTo>
                    <a:pt x="931" y="122"/>
                  </a:lnTo>
                  <a:lnTo>
                    <a:pt x="903" y="122"/>
                  </a:lnTo>
                  <a:lnTo>
                    <a:pt x="874" y="122"/>
                  </a:lnTo>
                  <a:lnTo>
                    <a:pt x="874" y="122"/>
                  </a:lnTo>
                  <a:lnTo>
                    <a:pt x="844" y="122"/>
                  </a:lnTo>
                  <a:lnTo>
                    <a:pt x="815" y="123"/>
                  </a:lnTo>
                  <a:lnTo>
                    <a:pt x="757" y="127"/>
                  </a:lnTo>
                  <a:lnTo>
                    <a:pt x="757" y="127"/>
                  </a:lnTo>
                  <a:lnTo>
                    <a:pt x="725" y="128"/>
                  </a:lnTo>
                  <a:lnTo>
                    <a:pt x="692" y="129"/>
                  </a:lnTo>
                  <a:lnTo>
                    <a:pt x="627" y="128"/>
                  </a:lnTo>
                  <a:lnTo>
                    <a:pt x="563" y="127"/>
                  </a:lnTo>
                  <a:lnTo>
                    <a:pt x="497" y="126"/>
                  </a:lnTo>
                  <a:lnTo>
                    <a:pt x="497" y="126"/>
                  </a:lnTo>
                  <a:lnTo>
                    <a:pt x="437" y="126"/>
                  </a:lnTo>
                  <a:lnTo>
                    <a:pt x="377" y="124"/>
                  </a:lnTo>
                  <a:lnTo>
                    <a:pt x="317" y="123"/>
                  </a:lnTo>
                  <a:lnTo>
                    <a:pt x="256" y="122"/>
                  </a:lnTo>
                  <a:lnTo>
                    <a:pt x="256" y="122"/>
                  </a:lnTo>
                  <a:lnTo>
                    <a:pt x="236" y="122"/>
                  </a:lnTo>
                  <a:lnTo>
                    <a:pt x="216" y="120"/>
                  </a:lnTo>
                  <a:lnTo>
                    <a:pt x="195" y="119"/>
                  </a:lnTo>
                  <a:lnTo>
                    <a:pt x="174" y="118"/>
                  </a:lnTo>
                  <a:lnTo>
                    <a:pt x="174" y="118"/>
                  </a:lnTo>
                  <a:lnTo>
                    <a:pt x="149" y="119"/>
                  </a:lnTo>
                  <a:lnTo>
                    <a:pt x="123" y="119"/>
                  </a:lnTo>
                  <a:lnTo>
                    <a:pt x="123" y="119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67" y="106"/>
                  </a:lnTo>
                  <a:lnTo>
                    <a:pt x="56" y="97"/>
                  </a:lnTo>
                  <a:lnTo>
                    <a:pt x="50" y="88"/>
                  </a:lnTo>
                  <a:lnTo>
                    <a:pt x="47" y="84"/>
                  </a:lnTo>
                  <a:lnTo>
                    <a:pt x="46" y="80"/>
                  </a:lnTo>
                  <a:lnTo>
                    <a:pt x="46" y="76"/>
                  </a:lnTo>
                  <a:lnTo>
                    <a:pt x="47" y="71"/>
                  </a:lnTo>
                  <a:lnTo>
                    <a:pt x="48" y="67"/>
                  </a:lnTo>
                  <a:lnTo>
                    <a:pt x="51" y="63"/>
                  </a:lnTo>
                  <a:lnTo>
                    <a:pt x="58" y="54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75" y="44"/>
                  </a:lnTo>
                  <a:lnTo>
                    <a:pt x="79" y="43"/>
                  </a:lnTo>
                  <a:lnTo>
                    <a:pt x="82" y="41"/>
                  </a:lnTo>
                  <a:lnTo>
                    <a:pt x="85" y="38"/>
                  </a:lnTo>
                  <a:lnTo>
                    <a:pt x="88" y="34"/>
                  </a:lnTo>
                  <a:lnTo>
                    <a:pt x="90" y="30"/>
                  </a:lnTo>
                  <a:lnTo>
                    <a:pt x="92" y="21"/>
                  </a:lnTo>
                  <a:lnTo>
                    <a:pt x="90" y="13"/>
                  </a:lnTo>
                  <a:lnTo>
                    <a:pt x="88" y="9"/>
                  </a:lnTo>
                  <a:lnTo>
                    <a:pt x="85" y="7"/>
                  </a:lnTo>
                  <a:lnTo>
                    <a:pt x="82" y="4"/>
                  </a:lnTo>
                  <a:lnTo>
                    <a:pt x="79" y="1"/>
                  </a:lnTo>
                  <a:lnTo>
                    <a:pt x="75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"/>
                  </a:lnTo>
                  <a:lnTo>
                    <a:pt x="38" y="5"/>
                  </a:lnTo>
                  <a:lnTo>
                    <a:pt x="26" y="12"/>
                  </a:lnTo>
                  <a:lnTo>
                    <a:pt x="17" y="20"/>
                  </a:lnTo>
                  <a:lnTo>
                    <a:pt x="11" y="29"/>
                  </a:lnTo>
                  <a:lnTo>
                    <a:pt x="5" y="41"/>
                  </a:lnTo>
                  <a:lnTo>
                    <a:pt x="1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" y="82"/>
                  </a:lnTo>
                  <a:lnTo>
                    <a:pt x="1" y="92"/>
                  </a:lnTo>
                  <a:lnTo>
                    <a:pt x="4" y="101"/>
                  </a:lnTo>
                  <a:lnTo>
                    <a:pt x="5" y="109"/>
                  </a:lnTo>
                  <a:lnTo>
                    <a:pt x="9" y="116"/>
                  </a:lnTo>
                  <a:lnTo>
                    <a:pt x="13" y="123"/>
                  </a:lnTo>
                  <a:lnTo>
                    <a:pt x="17" y="129"/>
                  </a:lnTo>
                  <a:lnTo>
                    <a:pt x="22" y="135"/>
                  </a:lnTo>
                  <a:lnTo>
                    <a:pt x="29" y="140"/>
                  </a:lnTo>
                  <a:lnTo>
                    <a:pt x="35" y="144"/>
                  </a:lnTo>
                  <a:lnTo>
                    <a:pt x="50" y="152"/>
                  </a:lnTo>
                  <a:lnTo>
                    <a:pt x="67" y="157"/>
                  </a:lnTo>
                  <a:lnTo>
                    <a:pt x="85" y="161"/>
                  </a:lnTo>
                  <a:lnTo>
                    <a:pt x="85" y="161"/>
                  </a:lnTo>
                  <a:lnTo>
                    <a:pt x="124" y="165"/>
                  </a:lnTo>
                  <a:lnTo>
                    <a:pt x="165" y="166"/>
                  </a:lnTo>
                  <a:lnTo>
                    <a:pt x="204" y="167"/>
                  </a:lnTo>
                  <a:lnTo>
                    <a:pt x="243" y="167"/>
                  </a:lnTo>
                  <a:lnTo>
                    <a:pt x="243" y="167"/>
                  </a:lnTo>
                  <a:lnTo>
                    <a:pt x="296" y="169"/>
                  </a:lnTo>
                  <a:lnTo>
                    <a:pt x="349" y="170"/>
                  </a:lnTo>
                  <a:lnTo>
                    <a:pt x="402" y="173"/>
                  </a:lnTo>
                  <a:lnTo>
                    <a:pt x="454" y="173"/>
                  </a:lnTo>
                  <a:lnTo>
                    <a:pt x="454" y="173"/>
                  </a:lnTo>
                  <a:lnTo>
                    <a:pt x="509" y="171"/>
                  </a:lnTo>
                  <a:lnTo>
                    <a:pt x="564" y="170"/>
                  </a:lnTo>
                  <a:lnTo>
                    <a:pt x="620" y="170"/>
                  </a:lnTo>
                  <a:lnTo>
                    <a:pt x="648" y="173"/>
                  </a:lnTo>
                  <a:lnTo>
                    <a:pt x="674" y="175"/>
                  </a:lnTo>
                  <a:lnTo>
                    <a:pt x="674" y="175"/>
                  </a:lnTo>
                  <a:lnTo>
                    <a:pt x="704" y="178"/>
                  </a:lnTo>
                  <a:lnTo>
                    <a:pt x="734" y="178"/>
                  </a:lnTo>
                  <a:lnTo>
                    <a:pt x="765" y="177"/>
                  </a:lnTo>
                  <a:lnTo>
                    <a:pt x="795" y="175"/>
                  </a:lnTo>
                  <a:lnTo>
                    <a:pt x="857" y="170"/>
                  </a:lnTo>
                  <a:lnTo>
                    <a:pt x="888" y="169"/>
                  </a:lnTo>
                  <a:lnTo>
                    <a:pt x="918" y="167"/>
                  </a:lnTo>
                  <a:lnTo>
                    <a:pt x="918" y="167"/>
                  </a:lnTo>
                  <a:lnTo>
                    <a:pt x="935" y="166"/>
                  </a:lnTo>
                  <a:lnTo>
                    <a:pt x="951" y="165"/>
                  </a:lnTo>
                  <a:lnTo>
                    <a:pt x="965" y="161"/>
                  </a:lnTo>
                  <a:lnTo>
                    <a:pt x="977" y="156"/>
                  </a:lnTo>
                  <a:lnTo>
                    <a:pt x="989" y="148"/>
                  </a:lnTo>
                  <a:lnTo>
                    <a:pt x="999" y="137"/>
                  </a:lnTo>
                  <a:lnTo>
                    <a:pt x="1009" y="126"/>
                  </a:lnTo>
                  <a:lnTo>
                    <a:pt x="1018" y="110"/>
                  </a:lnTo>
                  <a:lnTo>
                    <a:pt x="1018" y="110"/>
                  </a:lnTo>
                  <a:lnTo>
                    <a:pt x="1020" y="103"/>
                  </a:lnTo>
                  <a:lnTo>
                    <a:pt x="1022" y="97"/>
                  </a:lnTo>
                  <a:lnTo>
                    <a:pt x="1023" y="90"/>
                  </a:lnTo>
                  <a:lnTo>
                    <a:pt x="1022" y="82"/>
                  </a:lnTo>
                  <a:lnTo>
                    <a:pt x="1020" y="76"/>
                  </a:lnTo>
                  <a:lnTo>
                    <a:pt x="1019" y="69"/>
                  </a:lnTo>
                  <a:lnTo>
                    <a:pt x="1013" y="55"/>
                  </a:lnTo>
                  <a:lnTo>
                    <a:pt x="1003" y="42"/>
                  </a:lnTo>
                  <a:lnTo>
                    <a:pt x="994" y="31"/>
                  </a:lnTo>
                  <a:lnTo>
                    <a:pt x="982" y="21"/>
                  </a:lnTo>
                  <a:lnTo>
                    <a:pt x="972" y="14"/>
                  </a:lnTo>
                  <a:lnTo>
                    <a:pt x="9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620" name="组合 619"/>
          <p:cNvGrpSpPr/>
          <p:nvPr/>
        </p:nvGrpSpPr>
        <p:grpSpPr>
          <a:xfrm>
            <a:off x="6121117" y="2389212"/>
            <a:ext cx="990600" cy="1032935"/>
            <a:chOff x="6303963" y="1946275"/>
            <a:chExt cx="742950" cy="774701"/>
          </a:xfrm>
          <a:solidFill>
            <a:schemeClr val="tx1"/>
          </a:solidFill>
        </p:grpSpPr>
        <p:sp>
          <p:nvSpPr>
            <p:cNvPr id="621" name="Freeform 664"/>
            <p:cNvSpPr>
              <a:spLocks/>
            </p:cNvSpPr>
            <p:nvPr/>
          </p:nvSpPr>
          <p:spPr bwMode="auto">
            <a:xfrm>
              <a:off x="6338888" y="2628900"/>
              <a:ext cx="38100" cy="52388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86" y="0"/>
                </a:cxn>
                <a:cxn ang="0">
                  <a:pos x="80" y="5"/>
                </a:cxn>
                <a:cxn ang="0">
                  <a:pos x="74" y="11"/>
                </a:cxn>
                <a:cxn ang="0">
                  <a:pos x="64" y="21"/>
                </a:cxn>
                <a:cxn ang="0">
                  <a:pos x="55" y="34"/>
                </a:cxn>
                <a:cxn ang="0">
                  <a:pos x="47" y="49"/>
                </a:cxn>
                <a:cxn ang="0">
                  <a:pos x="47" y="49"/>
                </a:cxn>
                <a:cxn ang="0">
                  <a:pos x="35" y="67"/>
                </a:cxn>
                <a:cxn ang="0">
                  <a:pos x="23" y="86"/>
                </a:cxn>
                <a:cxn ang="0">
                  <a:pos x="12" y="105"/>
                </a:cxn>
                <a:cxn ang="0">
                  <a:pos x="1" y="124"/>
                </a:cxn>
                <a:cxn ang="0">
                  <a:pos x="1" y="124"/>
                </a:cxn>
                <a:cxn ang="0">
                  <a:pos x="0" y="127"/>
                </a:cxn>
                <a:cxn ang="0">
                  <a:pos x="0" y="128"/>
                </a:cxn>
                <a:cxn ang="0">
                  <a:pos x="4" y="132"/>
                </a:cxn>
                <a:cxn ang="0">
                  <a:pos x="8" y="132"/>
                </a:cxn>
                <a:cxn ang="0">
                  <a:pos x="9" y="132"/>
                </a:cxn>
                <a:cxn ang="0">
                  <a:pos x="10" y="130"/>
                </a:cxn>
                <a:cxn ang="0">
                  <a:pos x="10" y="130"/>
                </a:cxn>
                <a:cxn ang="0">
                  <a:pos x="29" y="98"/>
                </a:cxn>
                <a:cxn ang="0">
                  <a:pos x="48" y="67"/>
                </a:cxn>
                <a:cxn ang="0">
                  <a:pos x="48" y="67"/>
                </a:cxn>
                <a:cxn ang="0">
                  <a:pos x="57" y="51"/>
                </a:cxn>
                <a:cxn ang="0">
                  <a:pos x="66" y="35"/>
                </a:cxn>
                <a:cxn ang="0">
                  <a:pos x="73" y="29"/>
                </a:cxn>
                <a:cxn ang="0">
                  <a:pos x="78" y="21"/>
                </a:cxn>
                <a:cxn ang="0">
                  <a:pos x="85" y="16"/>
                </a:cxn>
                <a:cxn ang="0">
                  <a:pos x="93" y="11"/>
                </a:cxn>
                <a:cxn ang="0">
                  <a:pos x="93" y="11"/>
                </a:cxn>
                <a:cxn ang="0">
                  <a:pos x="94" y="8"/>
                </a:cxn>
                <a:cxn ang="0">
                  <a:pos x="95" y="7"/>
                </a:cxn>
                <a:cxn ang="0">
                  <a:pos x="94" y="3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95" h="132">
                  <a:moveTo>
                    <a:pt x="86" y="0"/>
                  </a:moveTo>
                  <a:lnTo>
                    <a:pt x="86" y="0"/>
                  </a:lnTo>
                  <a:lnTo>
                    <a:pt x="80" y="5"/>
                  </a:lnTo>
                  <a:lnTo>
                    <a:pt x="74" y="11"/>
                  </a:lnTo>
                  <a:lnTo>
                    <a:pt x="64" y="21"/>
                  </a:lnTo>
                  <a:lnTo>
                    <a:pt x="55" y="34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35" y="67"/>
                  </a:lnTo>
                  <a:lnTo>
                    <a:pt x="23" y="86"/>
                  </a:lnTo>
                  <a:lnTo>
                    <a:pt x="12" y="105"/>
                  </a:lnTo>
                  <a:lnTo>
                    <a:pt x="1" y="124"/>
                  </a:lnTo>
                  <a:lnTo>
                    <a:pt x="1" y="124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4" y="132"/>
                  </a:lnTo>
                  <a:lnTo>
                    <a:pt x="8" y="132"/>
                  </a:lnTo>
                  <a:lnTo>
                    <a:pt x="9" y="132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29" y="98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57" y="51"/>
                  </a:lnTo>
                  <a:lnTo>
                    <a:pt x="66" y="35"/>
                  </a:lnTo>
                  <a:lnTo>
                    <a:pt x="73" y="29"/>
                  </a:lnTo>
                  <a:lnTo>
                    <a:pt x="78" y="21"/>
                  </a:lnTo>
                  <a:lnTo>
                    <a:pt x="85" y="16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4" y="8"/>
                  </a:lnTo>
                  <a:lnTo>
                    <a:pt x="95" y="7"/>
                  </a:lnTo>
                  <a:lnTo>
                    <a:pt x="94" y="3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2" name="Freeform 665"/>
            <p:cNvSpPr>
              <a:spLocks/>
            </p:cNvSpPr>
            <p:nvPr/>
          </p:nvSpPr>
          <p:spPr bwMode="auto">
            <a:xfrm>
              <a:off x="6388101" y="2659063"/>
              <a:ext cx="25400" cy="4127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37" y="22"/>
                </a:cxn>
                <a:cxn ang="0">
                  <a:pos x="28" y="33"/>
                </a:cxn>
                <a:cxn ang="0">
                  <a:pos x="20" y="44"/>
                </a:cxn>
                <a:cxn ang="0">
                  <a:pos x="12" y="58"/>
                </a:cxn>
                <a:cxn ang="0">
                  <a:pos x="7" y="69"/>
                </a:cxn>
                <a:cxn ang="0">
                  <a:pos x="3" y="82"/>
                </a:cxn>
                <a:cxn ang="0">
                  <a:pos x="0" y="97"/>
                </a:cxn>
                <a:cxn ang="0">
                  <a:pos x="0" y="97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6" y="102"/>
                </a:cxn>
                <a:cxn ang="0">
                  <a:pos x="10" y="101"/>
                </a:cxn>
                <a:cxn ang="0">
                  <a:pos x="12" y="99"/>
                </a:cxn>
                <a:cxn ang="0">
                  <a:pos x="12" y="97"/>
                </a:cxn>
                <a:cxn ang="0">
                  <a:pos x="12" y="97"/>
                </a:cxn>
                <a:cxn ang="0">
                  <a:pos x="13" y="84"/>
                </a:cxn>
                <a:cxn ang="0">
                  <a:pos x="17" y="72"/>
                </a:cxn>
                <a:cxn ang="0">
                  <a:pos x="23" y="60"/>
                </a:cxn>
                <a:cxn ang="0">
                  <a:pos x="30" y="50"/>
                </a:cxn>
                <a:cxn ang="0">
                  <a:pos x="38" y="38"/>
                </a:cxn>
                <a:cxn ang="0">
                  <a:pos x="46" y="27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6" y="5"/>
                </a:cxn>
                <a:cxn ang="0">
                  <a:pos x="63" y="1"/>
                </a:cxn>
                <a:cxn ang="0">
                  <a:pos x="59" y="0"/>
                </a:cxn>
                <a:cxn ang="0">
                  <a:pos x="58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6" h="102">
                  <a:moveTo>
                    <a:pt x="55" y="1"/>
                  </a:moveTo>
                  <a:lnTo>
                    <a:pt x="55" y="1"/>
                  </a:lnTo>
                  <a:lnTo>
                    <a:pt x="37" y="22"/>
                  </a:lnTo>
                  <a:lnTo>
                    <a:pt x="28" y="33"/>
                  </a:lnTo>
                  <a:lnTo>
                    <a:pt x="20" y="44"/>
                  </a:lnTo>
                  <a:lnTo>
                    <a:pt x="12" y="58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6" y="102"/>
                  </a:lnTo>
                  <a:lnTo>
                    <a:pt x="10" y="101"/>
                  </a:lnTo>
                  <a:lnTo>
                    <a:pt x="12" y="99"/>
                  </a:lnTo>
                  <a:lnTo>
                    <a:pt x="12" y="97"/>
                  </a:lnTo>
                  <a:lnTo>
                    <a:pt x="12" y="97"/>
                  </a:lnTo>
                  <a:lnTo>
                    <a:pt x="13" y="84"/>
                  </a:lnTo>
                  <a:lnTo>
                    <a:pt x="17" y="72"/>
                  </a:lnTo>
                  <a:lnTo>
                    <a:pt x="23" y="60"/>
                  </a:lnTo>
                  <a:lnTo>
                    <a:pt x="30" y="50"/>
                  </a:lnTo>
                  <a:lnTo>
                    <a:pt x="38" y="38"/>
                  </a:lnTo>
                  <a:lnTo>
                    <a:pt x="46" y="27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6" y="5"/>
                  </a:lnTo>
                  <a:lnTo>
                    <a:pt x="63" y="1"/>
                  </a:lnTo>
                  <a:lnTo>
                    <a:pt x="59" y="0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3" name="Freeform 666"/>
            <p:cNvSpPr>
              <a:spLocks/>
            </p:cNvSpPr>
            <p:nvPr/>
          </p:nvSpPr>
          <p:spPr bwMode="auto">
            <a:xfrm>
              <a:off x="6442076" y="2662238"/>
              <a:ext cx="25400" cy="44450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55" y="1"/>
                </a:cxn>
                <a:cxn ang="0">
                  <a:pos x="43" y="12"/>
                </a:cxn>
                <a:cxn ang="0">
                  <a:pos x="32" y="22"/>
                </a:cxn>
                <a:cxn ang="0">
                  <a:pos x="23" y="34"/>
                </a:cxn>
                <a:cxn ang="0">
                  <a:pos x="15" y="47"/>
                </a:cxn>
                <a:cxn ang="0">
                  <a:pos x="9" y="60"/>
                </a:cxn>
                <a:cxn ang="0">
                  <a:pos x="5" y="74"/>
                </a:cxn>
                <a:cxn ang="0">
                  <a:pos x="1" y="89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8"/>
                </a:cxn>
                <a:cxn ang="0">
                  <a:pos x="5" y="110"/>
                </a:cxn>
                <a:cxn ang="0">
                  <a:pos x="9" y="108"/>
                </a:cxn>
                <a:cxn ang="0">
                  <a:pos x="10" y="107"/>
                </a:cxn>
                <a:cxn ang="0">
                  <a:pos x="12" y="104"/>
                </a:cxn>
                <a:cxn ang="0">
                  <a:pos x="12" y="104"/>
                </a:cxn>
                <a:cxn ang="0">
                  <a:pos x="13" y="90"/>
                </a:cxn>
                <a:cxn ang="0">
                  <a:pos x="15" y="76"/>
                </a:cxn>
                <a:cxn ang="0">
                  <a:pos x="21" y="64"/>
                </a:cxn>
                <a:cxn ang="0">
                  <a:pos x="26" y="51"/>
                </a:cxn>
                <a:cxn ang="0">
                  <a:pos x="34" y="39"/>
                </a:cxn>
                <a:cxn ang="0">
                  <a:pos x="43" y="29"/>
                </a:cxn>
                <a:cxn ang="0">
                  <a:pos x="52" y="18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5" y="5"/>
                </a:cxn>
                <a:cxn ang="0">
                  <a:pos x="64" y="4"/>
                </a:cxn>
                <a:cxn ang="0">
                  <a:pos x="63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1"/>
                </a:cxn>
                <a:cxn ang="0">
                  <a:pos x="55" y="1"/>
                </a:cxn>
              </a:cxnLst>
              <a:rect l="0" t="0" r="r" b="b"/>
              <a:pathLst>
                <a:path w="65" h="110">
                  <a:moveTo>
                    <a:pt x="55" y="1"/>
                  </a:moveTo>
                  <a:lnTo>
                    <a:pt x="55" y="1"/>
                  </a:lnTo>
                  <a:lnTo>
                    <a:pt x="43" y="12"/>
                  </a:lnTo>
                  <a:lnTo>
                    <a:pt x="32" y="22"/>
                  </a:lnTo>
                  <a:lnTo>
                    <a:pt x="23" y="34"/>
                  </a:lnTo>
                  <a:lnTo>
                    <a:pt x="15" y="47"/>
                  </a:lnTo>
                  <a:lnTo>
                    <a:pt x="9" y="60"/>
                  </a:lnTo>
                  <a:lnTo>
                    <a:pt x="5" y="74"/>
                  </a:lnTo>
                  <a:lnTo>
                    <a:pt x="1" y="89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8"/>
                  </a:lnTo>
                  <a:lnTo>
                    <a:pt x="5" y="110"/>
                  </a:lnTo>
                  <a:lnTo>
                    <a:pt x="9" y="108"/>
                  </a:lnTo>
                  <a:lnTo>
                    <a:pt x="10" y="107"/>
                  </a:lnTo>
                  <a:lnTo>
                    <a:pt x="12" y="104"/>
                  </a:lnTo>
                  <a:lnTo>
                    <a:pt x="12" y="104"/>
                  </a:lnTo>
                  <a:lnTo>
                    <a:pt x="13" y="90"/>
                  </a:lnTo>
                  <a:lnTo>
                    <a:pt x="15" y="76"/>
                  </a:lnTo>
                  <a:lnTo>
                    <a:pt x="21" y="64"/>
                  </a:lnTo>
                  <a:lnTo>
                    <a:pt x="26" y="51"/>
                  </a:lnTo>
                  <a:lnTo>
                    <a:pt x="34" y="39"/>
                  </a:lnTo>
                  <a:lnTo>
                    <a:pt x="43" y="29"/>
                  </a:lnTo>
                  <a:lnTo>
                    <a:pt x="52" y="18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5" y="5"/>
                  </a:lnTo>
                  <a:lnTo>
                    <a:pt x="64" y="4"/>
                  </a:lnTo>
                  <a:lnTo>
                    <a:pt x="63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4" name="Freeform 667"/>
            <p:cNvSpPr>
              <a:spLocks/>
            </p:cNvSpPr>
            <p:nvPr/>
          </p:nvSpPr>
          <p:spPr bwMode="auto">
            <a:xfrm>
              <a:off x="6505576" y="2665413"/>
              <a:ext cx="19050" cy="3810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4" y="14"/>
                </a:cxn>
                <a:cxn ang="0">
                  <a:pos x="28" y="25"/>
                </a:cxn>
                <a:cxn ang="0">
                  <a:pos x="16" y="44"/>
                </a:cxn>
                <a:cxn ang="0">
                  <a:pos x="11" y="55"/>
                </a:cxn>
                <a:cxn ang="0">
                  <a:pos x="6" y="65"/>
                </a:cxn>
                <a:cxn ang="0">
                  <a:pos x="2" y="77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2" y="91"/>
                </a:cxn>
                <a:cxn ang="0">
                  <a:pos x="2" y="93"/>
                </a:cxn>
                <a:cxn ang="0">
                  <a:pos x="6" y="94"/>
                </a:cxn>
                <a:cxn ang="0">
                  <a:pos x="9" y="93"/>
                </a:cxn>
                <a:cxn ang="0">
                  <a:pos x="11" y="91"/>
                </a:cxn>
                <a:cxn ang="0">
                  <a:pos x="12" y="89"/>
                </a:cxn>
                <a:cxn ang="0">
                  <a:pos x="12" y="89"/>
                </a:cxn>
                <a:cxn ang="0">
                  <a:pos x="13" y="77"/>
                </a:cxn>
                <a:cxn ang="0">
                  <a:pos x="17" y="66"/>
                </a:cxn>
                <a:cxn ang="0">
                  <a:pos x="21" y="56"/>
                </a:cxn>
                <a:cxn ang="0">
                  <a:pos x="28" y="47"/>
                </a:cxn>
                <a:cxn ang="0">
                  <a:pos x="40" y="27"/>
                </a:cxn>
                <a:cxn ang="0">
                  <a:pos x="45" y="17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6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0" h="94">
                  <a:moveTo>
                    <a:pt x="38" y="4"/>
                  </a:moveTo>
                  <a:lnTo>
                    <a:pt x="38" y="4"/>
                  </a:lnTo>
                  <a:lnTo>
                    <a:pt x="34" y="14"/>
                  </a:lnTo>
                  <a:lnTo>
                    <a:pt x="28" y="25"/>
                  </a:lnTo>
                  <a:lnTo>
                    <a:pt x="16" y="44"/>
                  </a:lnTo>
                  <a:lnTo>
                    <a:pt x="11" y="55"/>
                  </a:lnTo>
                  <a:lnTo>
                    <a:pt x="6" y="65"/>
                  </a:lnTo>
                  <a:lnTo>
                    <a:pt x="2" y="7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2" y="91"/>
                  </a:lnTo>
                  <a:lnTo>
                    <a:pt x="2" y="93"/>
                  </a:lnTo>
                  <a:lnTo>
                    <a:pt x="6" y="94"/>
                  </a:lnTo>
                  <a:lnTo>
                    <a:pt x="9" y="93"/>
                  </a:lnTo>
                  <a:lnTo>
                    <a:pt x="11" y="91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3" y="77"/>
                  </a:lnTo>
                  <a:lnTo>
                    <a:pt x="17" y="66"/>
                  </a:lnTo>
                  <a:lnTo>
                    <a:pt x="21" y="56"/>
                  </a:lnTo>
                  <a:lnTo>
                    <a:pt x="28" y="47"/>
                  </a:lnTo>
                  <a:lnTo>
                    <a:pt x="40" y="27"/>
                  </a:lnTo>
                  <a:lnTo>
                    <a:pt x="45" y="17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5" name="Freeform 668"/>
            <p:cNvSpPr>
              <a:spLocks/>
            </p:cNvSpPr>
            <p:nvPr/>
          </p:nvSpPr>
          <p:spPr bwMode="auto">
            <a:xfrm>
              <a:off x="6559551" y="2662238"/>
              <a:ext cx="17463" cy="38100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5" y="25"/>
                </a:cxn>
                <a:cxn ang="0">
                  <a:pos x="19" y="46"/>
                </a:cxn>
                <a:cxn ang="0">
                  <a:pos x="17" y="57"/>
                </a:cxn>
                <a:cxn ang="0">
                  <a:pos x="13" y="67"/>
                </a:cxn>
                <a:cxn ang="0">
                  <a:pos x="8" y="77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2" y="93"/>
                </a:cxn>
                <a:cxn ang="0">
                  <a:pos x="5" y="95"/>
                </a:cxn>
                <a:cxn ang="0">
                  <a:pos x="8" y="94"/>
                </a:cxn>
                <a:cxn ang="0">
                  <a:pos x="9" y="93"/>
                </a:cxn>
                <a:cxn ang="0">
                  <a:pos x="9" y="93"/>
                </a:cxn>
                <a:cxn ang="0">
                  <a:pos x="17" y="84"/>
                </a:cxn>
                <a:cxn ang="0">
                  <a:pos x="22" y="74"/>
                </a:cxn>
                <a:cxn ang="0">
                  <a:pos x="26" y="63"/>
                </a:cxn>
                <a:cxn ang="0">
                  <a:pos x="30" y="52"/>
                </a:cxn>
                <a:cxn ang="0">
                  <a:pos x="35" y="29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0" y="2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1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95">
                  <a:moveTo>
                    <a:pt x="30" y="4"/>
                  </a:moveTo>
                  <a:lnTo>
                    <a:pt x="30" y="4"/>
                  </a:lnTo>
                  <a:lnTo>
                    <a:pt x="25" y="25"/>
                  </a:lnTo>
                  <a:lnTo>
                    <a:pt x="19" y="46"/>
                  </a:lnTo>
                  <a:lnTo>
                    <a:pt x="17" y="57"/>
                  </a:lnTo>
                  <a:lnTo>
                    <a:pt x="13" y="67"/>
                  </a:lnTo>
                  <a:lnTo>
                    <a:pt x="8" y="77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2" y="93"/>
                  </a:lnTo>
                  <a:lnTo>
                    <a:pt x="5" y="95"/>
                  </a:lnTo>
                  <a:lnTo>
                    <a:pt x="8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17" y="84"/>
                  </a:lnTo>
                  <a:lnTo>
                    <a:pt x="22" y="74"/>
                  </a:lnTo>
                  <a:lnTo>
                    <a:pt x="26" y="63"/>
                  </a:lnTo>
                  <a:lnTo>
                    <a:pt x="30" y="52"/>
                  </a:lnTo>
                  <a:lnTo>
                    <a:pt x="35" y="29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6" name="Freeform 669"/>
            <p:cNvSpPr>
              <a:spLocks/>
            </p:cNvSpPr>
            <p:nvPr/>
          </p:nvSpPr>
          <p:spPr bwMode="auto">
            <a:xfrm>
              <a:off x="6623051" y="2662238"/>
              <a:ext cx="22225" cy="47625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46" y="5"/>
                </a:cxn>
                <a:cxn ang="0">
                  <a:pos x="43" y="19"/>
                </a:cxn>
                <a:cxn ang="0">
                  <a:pos x="39" y="33"/>
                </a:cxn>
                <a:cxn ang="0">
                  <a:pos x="33" y="46"/>
                </a:cxn>
                <a:cxn ang="0">
                  <a:pos x="26" y="59"/>
                </a:cxn>
                <a:cxn ang="0">
                  <a:pos x="11" y="84"/>
                </a:cxn>
                <a:cxn ang="0">
                  <a:pos x="5" y="97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2" y="115"/>
                </a:cxn>
                <a:cxn ang="0">
                  <a:pos x="5" y="118"/>
                </a:cxn>
                <a:cxn ang="0">
                  <a:pos x="9" y="116"/>
                </a:cxn>
                <a:cxn ang="0">
                  <a:pos x="11" y="115"/>
                </a:cxn>
                <a:cxn ang="0">
                  <a:pos x="12" y="114"/>
                </a:cxn>
                <a:cxn ang="0">
                  <a:pos x="12" y="114"/>
                </a:cxn>
                <a:cxn ang="0">
                  <a:pos x="16" y="99"/>
                </a:cxn>
                <a:cxn ang="0">
                  <a:pos x="22" y="86"/>
                </a:cxn>
                <a:cxn ang="0">
                  <a:pos x="37" y="60"/>
                </a:cxn>
                <a:cxn ang="0">
                  <a:pos x="45" y="47"/>
                </a:cxn>
                <a:cxn ang="0">
                  <a:pos x="51" y="34"/>
                </a:cxn>
                <a:cxn ang="0">
                  <a:pos x="55" y="19"/>
                </a:cxn>
                <a:cxn ang="0">
                  <a:pos x="58" y="5"/>
                </a:cxn>
                <a:cxn ang="0">
                  <a:pos x="58" y="5"/>
                </a:cxn>
                <a:cxn ang="0">
                  <a:pos x="58" y="2"/>
                </a:cxn>
                <a:cxn ang="0">
                  <a:pos x="57" y="1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2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58" h="118">
                  <a:moveTo>
                    <a:pt x="46" y="5"/>
                  </a:moveTo>
                  <a:lnTo>
                    <a:pt x="46" y="5"/>
                  </a:lnTo>
                  <a:lnTo>
                    <a:pt x="43" y="19"/>
                  </a:lnTo>
                  <a:lnTo>
                    <a:pt x="39" y="33"/>
                  </a:lnTo>
                  <a:lnTo>
                    <a:pt x="33" y="46"/>
                  </a:lnTo>
                  <a:lnTo>
                    <a:pt x="26" y="59"/>
                  </a:lnTo>
                  <a:lnTo>
                    <a:pt x="11" y="84"/>
                  </a:lnTo>
                  <a:lnTo>
                    <a:pt x="5" y="97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2" y="115"/>
                  </a:lnTo>
                  <a:lnTo>
                    <a:pt x="5" y="118"/>
                  </a:lnTo>
                  <a:lnTo>
                    <a:pt x="9" y="116"/>
                  </a:lnTo>
                  <a:lnTo>
                    <a:pt x="11" y="115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16" y="99"/>
                  </a:lnTo>
                  <a:lnTo>
                    <a:pt x="22" y="86"/>
                  </a:lnTo>
                  <a:lnTo>
                    <a:pt x="37" y="60"/>
                  </a:lnTo>
                  <a:lnTo>
                    <a:pt x="45" y="47"/>
                  </a:lnTo>
                  <a:lnTo>
                    <a:pt x="51" y="34"/>
                  </a:lnTo>
                  <a:lnTo>
                    <a:pt x="55" y="19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2"/>
                  </a:lnTo>
                  <a:lnTo>
                    <a:pt x="57" y="1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2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7" name="Freeform 670"/>
            <p:cNvSpPr>
              <a:spLocks/>
            </p:cNvSpPr>
            <p:nvPr/>
          </p:nvSpPr>
          <p:spPr bwMode="auto">
            <a:xfrm>
              <a:off x="6683376" y="2662238"/>
              <a:ext cx="17463" cy="44450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5" y="25"/>
                </a:cxn>
                <a:cxn ang="0">
                  <a:pos x="23" y="47"/>
                </a:cxn>
                <a:cxn ang="0">
                  <a:pos x="23" y="47"/>
                </a:cxn>
                <a:cxn ang="0">
                  <a:pos x="21" y="61"/>
                </a:cxn>
                <a:cxn ang="0">
                  <a:pos x="20" y="68"/>
                </a:cxn>
                <a:cxn ang="0">
                  <a:pos x="17" y="74"/>
                </a:cxn>
                <a:cxn ang="0">
                  <a:pos x="17" y="74"/>
                </a:cxn>
                <a:cxn ang="0">
                  <a:pos x="8" y="87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3" y="108"/>
                </a:cxn>
                <a:cxn ang="0">
                  <a:pos x="7" y="110"/>
                </a:cxn>
                <a:cxn ang="0">
                  <a:pos x="9" y="108"/>
                </a:cxn>
                <a:cxn ang="0">
                  <a:pos x="11" y="107"/>
                </a:cxn>
                <a:cxn ang="0">
                  <a:pos x="11" y="107"/>
                </a:cxn>
                <a:cxn ang="0">
                  <a:pos x="16" y="98"/>
                </a:cxn>
                <a:cxn ang="0">
                  <a:pos x="24" y="87"/>
                </a:cxn>
                <a:cxn ang="0">
                  <a:pos x="32" y="76"/>
                </a:cxn>
                <a:cxn ang="0">
                  <a:pos x="33" y="70"/>
                </a:cxn>
                <a:cxn ang="0">
                  <a:pos x="34" y="67"/>
                </a:cxn>
                <a:cxn ang="0">
                  <a:pos x="34" y="67"/>
                </a:cxn>
                <a:cxn ang="0">
                  <a:pos x="34" y="51"/>
                </a:cxn>
                <a:cxn ang="0">
                  <a:pos x="36" y="36"/>
                </a:cxn>
                <a:cxn ang="0">
                  <a:pos x="38" y="21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110">
                  <a:moveTo>
                    <a:pt x="30" y="4"/>
                  </a:moveTo>
                  <a:lnTo>
                    <a:pt x="30" y="4"/>
                  </a:lnTo>
                  <a:lnTo>
                    <a:pt x="25" y="2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1" y="61"/>
                  </a:lnTo>
                  <a:lnTo>
                    <a:pt x="20" y="68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8" y="87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3" y="108"/>
                  </a:lnTo>
                  <a:lnTo>
                    <a:pt x="7" y="110"/>
                  </a:lnTo>
                  <a:lnTo>
                    <a:pt x="9" y="108"/>
                  </a:lnTo>
                  <a:lnTo>
                    <a:pt x="11" y="107"/>
                  </a:lnTo>
                  <a:lnTo>
                    <a:pt x="11" y="107"/>
                  </a:lnTo>
                  <a:lnTo>
                    <a:pt x="16" y="98"/>
                  </a:lnTo>
                  <a:lnTo>
                    <a:pt x="24" y="87"/>
                  </a:lnTo>
                  <a:lnTo>
                    <a:pt x="32" y="76"/>
                  </a:lnTo>
                  <a:lnTo>
                    <a:pt x="33" y="70"/>
                  </a:lnTo>
                  <a:lnTo>
                    <a:pt x="34" y="67"/>
                  </a:lnTo>
                  <a:lnTo>
                    <a:pt x="34" y="67"/>
                  </a:lnTo>
                  <a:lnTo>
                    <a:pt x="34" y="51"/>
                  </a:lnTo>
                  <a:lnTo>
                    <a:pt x="36" y="36"/>
                  </a:lnTo>
                  <a:lnTo>
                    <a:pt x="38" y="21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8" name="Freeform 671"/>
            <p:cNvSpPr>
              <a:spLocks/>
            </p:cNvSpPr>
            <p:nvPr/>
          </p:nvSpPr>
          <p:spPr bwMode="auto">
            <a:xfrm>
              <a:off x="6746876" y="2662238"/>
              <a:ext cx="17463" cy="44450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6" y="29"/>
                </a:cxn>
                <a:cxn ang="0">
                  <a:pos x="22" y="55"/>
                </a:cxn>
                <a:cxn ang="0">
                  <a:pos x="18" y="67"/>
                </a:cxn>
                <a:cxn ang="0">
                  <a:pos x="14" y="78"/>
                </a:cxn>
                <a:cxn ang="0">
                  <a:pos x="9" y="90"/>
                </a:cxn>
                <a:cxn ang="0">
                  <a:pos x="1" y="101"/>
                </a:cxn>
                <a:cxn ang="0">
                  <a:pos x="1" y="101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1" y="108"/>
                </a:cxn>
                <a:cxn ang="0">
                  <a:pos x="5" y="110"/>
                </a:cxn>
                <a:cxn ang="0">
                  <a:pos x="8" y="110"/>
                </a:cxn>
                <a:cxn ang="0">
                  <a:pos x="9" y="108"/>
                </a:cxn>
                <a:cxn ang="0">
                  <a:pos x="9" y="108"/>
                </a:cxn>
                <a:cxn ang="0">
                  <a:pos x="18" y="97"/>
                </a:cxn>
                <a:cxn ang="0">
                  <a:pos x="23" y="85"/>
                </a:cxn>
                <a:cxn ang="0">
                  <a:pos x="29" y="73"/>
                </a:cxn>
                <a:cxn ang="0">
                  <a:pos x="31" y="60"/>
                </a:cxn>
                <a:cxn ang="0">
                  <a:pos x="37" y="33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0" y="2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110">
                  <a:moveTo>
                    <a:pt x="30" y="4"/>
                  </a:moveTo>
                  <a:lnTo>
                    <a:pt x="30" y="4"/>
                  </a:lnTo>
                  <a:lnTo>
                    <a:pt x="26" y="29"/>
                  </a:lnTo>
                  <a:lnTo>
                    <a:pt x="22" y="55"/>
                  </a:lnTo>
                  <a:lnTo>
                    <a:pt x="18" y="67"/>
                  </a:lnTo>
                  <a:lnTo>
                    <a:pt x="14" y="78"/>
                  </a:lnTo>
                  <a:lnTo>
                    <a:pt x="9" y="9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1" y="108"/>
                  </a:lnTo>
                  <a:lnTo>
                    <a:pt x="5" y="110"/>
                  </a:lnTo>
                  <a:lnTo>
                    <a:pt x="8" y="110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8" y="97"/>
                  </a:lnTo>
                  <a:lnTo>
                    <a:pt x="23" y="85"/>
                  </a:lnTo>
                  <a:lnTo>
                    <a:pt x="29" y="73"/>
                  </a:lnTo>
                  <a:lnTo>
                    <a:pt x="31" y="60"/>
                  </a:lnTo>
                  <a:lnTo>
                    <a:pt x="37" y="33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2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29" name="Freeform 672"/>
            <p:cNvSpPr>
              <a:spLocks/>
            </p:cNvSpPr>
            <p:nvPr/>
          </p:nvSpPr>
          <p:spPr bwMode="auto">
            <a:xfrm>
              <a:off x="6796088" y="2668588"/>
              <a:ext cx="15875" cy="34925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3"/>
                </a:cxn>
                <a:cxn ang="0">
                  <a:pos x="18" y="41"/>
                </a:cxn>
                <a:cxn ang="0">
                  <a:pos x="10" y="60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79"/>
                </a:cxn>
                <a:cxn ang="0">
                  <a:pos x="0" y="82"/>
                </a:cxn>
                <a:cxn ang="0">
                  <a:pos x="2" y="85"/>
                </a:cxn>
                <a:cxn ang="0">
                  <a:pos x="6" y="86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20" y="65"/>
                </a:cxn>
                <a:cxn ang="0">
                  <a:pos x="28" y="45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1" y="3"/>
                </a:cxn>
                <a:cxn ang="0">
                  <a:pos x="40" y="1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1" y="1"/>
                </a:cxn>
                <a:cxn ang="0">
                  <a:pos x="30" y="3"/>
                </a:cxn>
                <a:cxn ang="0">
                  <a:pos x="30" y="3"/>
                </a:cxn>
              </a:cxnLst>
              <a:rect l="0" t="0" r="r" b="b"/>
              <a:pathLst>
                <a:path w="41" h="86">
                  <a:moveTo>
                    <a:pt x="30" y="3"/>
                  </a:moveTo>
                  <a:lnTo>
                    <a:pt x="30" y="3"/>
                  </a:lnTo>
                  <a:lnTo>
                    <a:pt x="18" y="41"/>
                  </a:lnTo>
                  <a:lnTo>
                    <a:pt x="10" y="6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9"/>
                  </a:lnTo>
                  <a:lnTo>
                    <a:pt x="0" y="82"/>
                  </a:lnTo>
                  <a:lnTo>
                    <a:pt x="2" y="85"/>
                  </a:lnTo>
                  <a:lnTo>
                    <a:pt x="6" y="86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20" y="65"/>
                  </a:lnTo>
                  <a:lnTo>
                    <a:pt x="28" y="45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40" y="1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30" y="3"/>
                  </a:lnTo>
                  <a:lnTo>
                    <a:pt x="3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0" name="Freeform 673"/>
            <p:cNvSpPr>
              <a:spLocks/>
            </p:cNvSpPr>
            <p:nvPr/>
          </p:nvSpPr>
          <p:spPr bwMode="auto">
            <a:xfrm>
              <a:off x="6843713" y="2678113"/>
              <a:ext cx="17463" cy="31750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6" y="9"/>
                </a:cxn>
                <a:cxn ang="0">
                  <a:pos x="21" y="17"/>
                </a:cxn>
                <a:cxn ang="0">
                  <a:pos x="16" y="26"/>
                </a:cxn>
                <a:cxn ang="0">
                  <a:pos x="13" y="35"/>
                </a:cxn>
                <a:cxn ang="0">
                  <a:pos x="7" y="5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4" y="80"/>
                </a:cxn>
                <a:cxn ang="0">
                  <a:pos x="8" y="78"/>
                </a:cxn>
                <a:cxn ang="0">
                  <a:pos x="11" y="77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7" y="57"/>
                </a:cxn>
                <a:cxn ang="0">
                  <a:pos x="22" y="40"/>
                </a:cxn>
                <a:cxn ang="0">
                  <a:pos x="30" y="23"/>
                </a:cxn>
                <a:cxn ang="0">
                  <a:pos x="34" y="17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2" y="8"/>
                </a:cxn>
                <a:cxn ang="0">
                  <a:pos x="42" y="5"/>
                </a:cxn>
                <a:cxn ang="0">
                  <a:pos x="41" y="1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2" h="80">
                  <a:moveTo>
                    <a:pt x="33" y="1"/>
                  </a:moveTo>
                  <a:lnTo>
                    <a:pt x="33" y="1"/>
                  </a:lnTo>
                  <a:lnTo>
                    <a:pt x="26" y="9"/>
                  </a:lnTo>
                  <a:lnTo>
                    <a:pt x="21" y="17"/>
                  </a:lnTo>
                  <a:lnTo>
                    <a:pt x="16" y="26"/>
                  </a:lnTo>
                  <a:lnTo>
                    <a:pt x="13" y="35"/>
                  </a:lnTo>
                  <a:lnTo>
                    <a:pt x="7" y="5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4" y="80"/>
                  </a:lnTo>
                  <a:lnTo>
                    <a:pt x="8" y="78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7" y="57"/>
                  </a:lnTo>
                  <a:lnTo>
                    <a:pt x="22" y="40"/>
                  </a:lnTo>
                  <a:lnTo>
                    <a:pt x="30" y="23"/>
                  </a:lnTo>
                  <a:lnTo>
                    <a:pt x="34" y="17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8"/>
                  </a:lnTo>
                  <a:lnTo>
                    <a:pt x="42" y="5"/>
                  </a:lnTo>
                  <a:lnTo>
                    <a:pt x="41" y="1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1" name="Freeform 674"/>
            <p:cNvSpPr>
              <a:spLocks/>
            </p:cNvSpPr>
            <p:nvPr/>
          </p:nvSpPr>
          <p:spPr bwMode="auto">
            <a:xfrm>
              <a:off x="6904038" y="2671763"/>
              <a:ext cx="14288" cy="28575"/>
            </a:xfrm>
            <a:custGeom>
              <a:avLst/>
              <a:gdLst/>
              <a:ahLst/>
              <a:cxnLst>
                <a:cxn ang="0">
                  <a:pos x="23" y="5"/>
                </a:cxn>
                <a:cxn ang="0">
                  <a:pos x="23" y="5"/>
                </a:cxn>
                <a:cxn ang="0">
                  <a:pos x="22" y="14"/>
                </a:cxn>
                <a:cxn ang="0">
                  <a:pos x="21" y="21"/>
                </a:cxn>
                <a:cxn ang="0">
                  <a:pos x="16" y="35"/>
                </a:cxn>
                <a:cxn ang="0">
                  <a:pos x="9" y="5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9" y="72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20" y="55"/>
                </a:cxn>
                <a:cxn ang="0">
                  <a:pos x="26" y="39"/>
                </a:cxn>
                <a:cxn ang="0">
                  <a:pos x="33" y="24"/>
                </a:cxn>
                <a:cxn ang="0">
                  <a:pos x="34" y="14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4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4"/>
                </a:cxn>
                <a:cxn ang="0">
                  <a:pos x="23" y="5"/>
                </a:cxn>
                <a:cxn ang="0">
                  <a:pos x="23" y="5"/>
                </a:cxn>
              </a:cxnLst>
              <a:rect l="0" t="0" r="r" b="b"/>
              <a:pathLst>
                <a:path w="35" h="72">
                  <a:moveTo>
                    <a:pt x="23" y="5"/>
                  </a:moveTo>
                  <a:lnTo>
                    <a:pt x="23" y="5"/>
                  </a:lnTo>
                  <a:lnTo>
                    <a:pt x="22" y="14"/>
                  </a:lnTo>
                  <a:lnTo>
                    <a:pt x="21" y="21"/>
                  </a:lnTo>
                  <a:lnTo>
                    <a:pt x="16" y="35"/>
                  </a:lnTo>
                  <a:lnTo>
                    <a:pt x="9" y="5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2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20" y="55"/>
                  </a:lnTo>
                  <a:lnTo>
                    <a:pt x="26" y="39"/>
                  </a:lnTo>
                  <a:lnTo>
                    <a:pt x="33" y="24"/>
                  </a:lnTo>
                  <a:lnTo>
                    <a:pt x="34" y="1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4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2" name="Freeform 675"/>
            <p:cNvSpPr>
              <a:spLocks/>
            </p:cNvSpPr>
            <p:nvPr/>
          </p:nvSpPr>
          <p:spPr bwMode="auto">
            <a:xfrm>
              <a:off x="6946901" y="2665413"/>
              <a:ext cx="12700" cy="31750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22"/>
                </a:cxn>
                <a:cxn ang="0">
                  <a:pos x="19" y="39"/>
                </a:cxn>
                <a:cxn ang="0">
                  <a:pos x="15" y="47"/>
                </a:cxn>
                <a:cxn ang="0">
                  <a:pos x="12" y="55"/>
                </a:cxn>
                <a:cxn ang="0">
                  <a:pos x="7" y="62"/>
                </a:cxn>
                <a:cxn ang="0">
                  <a:pos x="2" y="69"/>
                </a:cxn>
                <a:cxn ang="0">
                  <a:pos x="2" y="69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2" y="77"/>
                </a:cxn>
                <a:cxn ang="0">
                  <a:pos x="5" y="79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16" y="70"/>
                </a:cxn>
                <a:cxn ang="0">
                  <a:pos x="21" y="61"/>
                </a:cxn>
                <a:cxn ang="0">
                  <a:pos x="25" y="52"/>
                </a:cxn>
                <a:cxn ang="0">
                  <a:pos x="29" y="43"/>
                </a:cxn>
                <a:cxn ang="0">
                  <a:pos x="32" y="34"/>
                </a:cxn>
                <a:cxn ang="0">
                  <a:pos x="33" y="25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79">
                  <a:moveTo>
                    <a:pt x="22" y="5"/>
                  </a:moveTo>
                  <a:lnTo>
                    <a:pt x="22" y="5"/>
                  </a:lnTo>
                  <a:lnTo>
                    <a:pt x="21" y="22"/>
                  </a:lnTo>
                  <a:lnTo>
                    <a:pt x="19" y="39"/>
                  </a:lnTo>
                  <a:lnTo>
                    <a:pt x="15" y="47"/>
                  </a:lnTo>
                  <a:lnTo>
                    <a:pt x="12" y="55"/>
                  </a:lnTo>
                  <a:lnTo>
                    <a:pt x="7" y="62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2" y="77"/>
                  </a:lnTo>
                  <a:lnTo>
                    <a:pt x="5" y="79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16" y="70"/>
                  </a:lnTo>
                  <a:lnTo>
                    <a:pt x="21" y="61"/>
                  </a:lnTo>
                  <a:lnTo>
                    <a:pt x="25" y="52"/>
                  </a:lnTo>
                  <a:lnTo>
                    <a:pt x="29" y="43"/>
                  </a:lnTo>
                  <a:lnTo>
                    <a:pt x="32" y="34"/>
                  </a:lnTo>
                  <a:lnTo>
                    <a:pt x="33" y="2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3" name="Freeform 676"/>
            <p:cNvSpPr>
              <a:spLocks/>
            </p:cNvSpPr>
            <p:nvPr/>
          </p:nvSpPr>
          <p:spPr bwMode="auto">
            <a:xfrm>
              <a:off x="6818313" y="2525713"/>
              <a:ext cx="15875" cy="31750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5" y="9"/>
                </a:cxn>
                <a:cxn ang="0">
                  <a:pos x="21" y="15"/>
                </a:cxn>
                <a:cxn ang="0">
                  <a:pos x="17" y="23"/>
                </a:cxn>
                <a:cxn ang="0">
                  <a:pos x="15" y="31"/>
                </a:cxn>
                <a:cxn ang="0">
                  <a:pos x="15" y="31"/>
                </a:cxn>
                <a:cxn ang="0">
                  <a:pos x="11" y="44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2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6" y="79"/>
                </a:cxn>
                <a:cxn ang="0">
                  <a:pos x="10" y="78"/>
                </a:cxn>
                <a:cxn ang="0">
                  <a:pos x="11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3" y="69"/>
                </a:cxn>
                <a:cxn ang="0">
                  <a:pos x="15" y="64"/>
                </a:cxn>
                <a:cxn ang="0">
                  <a:pos x="20" y="55"/>
                </a:cxn>
                <a:cxn ang="0">
                  <a:pos x="20" y="55"/>
                </a:cxn>
                <a:cxn ang="0">
                  <a:pos x="23" y="45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29" y="23"/>
                </a:cxn>
                <a:cxn ang="0">
                  <a:pos x="33" y="17"/>
                </a:cxn>
                <a:cxn ang="0">
                  <a:pos x="38" y="10"/>
                </a:cxn>
                <a:cxn ang="0">
                  <a:pos x="38" y="10"/>
                </a:cxn>
                <a:cxn ang="0">
                  <a:pos x="40" y="7"/>
                </a:cxn>
                <a:cxn ang="0">
                  <a:pos x="40" y="6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40" h="79">
                  <a:moveTo>
                    <a:pt x="30" y="2"/>
                  </a:moveTo>
                  <a:lnTo>
                    <a:pt x="30" y="2"/>
                  </a:lnTo>
                  <a:lnTo>
                    <a:pt x="25" y="9"/>
                  </a:lnTo>
                  <a:lnTo>
                    <a:pt x="21" y="15"/>
                  </a:lnTo>
                  <a:lnTo>
                    <a:pt x="17" y="23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1" y="44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2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6" y="79"/>
                  </a:lnTo>
                  <a:lnTo>
                    <a:pt x="10" y="78"/>
                  </a:lnTo>
                  <a:lnTo>
                    <a:pt x="11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3" y="69"/>
                  </a:lnTo>
                  <a:lnTo>
                    <a:pt x="15" y="6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3" y="45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9" y="23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40" y="7"/>
                  </a:lnTo>
                  <a:lnTo>
                    <a:pt x="40" y="6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4" name="Freeform 677"/>
            <p:cNvSpPr>
              <a:spLocks/>
            </p:cNvSpPr>
            <p:nvPr/>
          </p:nvSpPr>
          <p:spPr bwMode="auto">
            <a:xfrm>
              <a:off x="6850063" y="2532063"/>
              <a:ext cx="15875" cy="31750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4" y="10"/>
                </a:cxn>
                <a:cxn ang="0">
                  <a:pos x="19" y="18"/>
                </a:cxn>
                <a:cxn ang="0">
                  <a:pos x="13" y="26"/>
                </a:cxn>
                <a:cxn ang="0">
                  <a:pos x="9" y="35"/>
                </a:cxn>
                <a:cxn ang="0">
                  <a:pos x="5" y="45"/>
                </a:cxn>
                <a:cxn ang="0">
                  <a:pos x="3" y="55"/>
                </a:cxn>
                <a:cxn ang="0">
                  <a:pos x="2" y="6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2" y="78"/>
                </a:cxn>
                <a:cxn ang="0">
                  <a:pos x="5" y="79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2" y="65"/>
                </a:cxn>
                <a:cxn ang="0">
                  <a:pos x="13" y="57"/>
                </a:cxn>
                <a:cxn ang="0">
                  <a:pos x="16" y="48"/>
                </a:cxn>
                <a:cxn ang="0">
                  <a:pos x="20" y="40"/>
                </a:cxn>
                <a:cxn ang="0">
                  <a:pos x="24" y="31"/>
                </a:cxn>
                <a:cxn ang="0">
                  <a:pos x="28" y="24"/>
                </a:cxn>
                <a:cxn ang="0">
                  <a:pos x="33" y="17"/>
                </a:cxn>
                <a:cxn ang="0">
                  <a:pos x="38" y="10"/>
                </a:cxn>
                <a:cxn ang="0">
                  <a:pos x="38" y="10"/>
                </a:cxn>
                <a:cxn ang="0">
                  <a:pos x="39" y="7"/>
                </a:cxn>
                <a:cxn ang="0">
                  <a:pos x="41" y="6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41" h="79">
                  <a:moveTo>
                    <a:pt x="30" y="2"/>
                  </a:moveTo>
                  <a:lnTo>
                    <a:pt x="30" y="2"/>
                  </a:lnTo>
                  <a:lnTo>
                    <a:pt x="24" y="10"/>
                  </a:lnTo>
                  <a:lnTo>
                    <a:pt x="19" y="18"/>
                  </a:lnTo>
                  <a:lnTo>
                    <a:pt x="13" y="26"/>
                  </a:lnTo>
                  <a:lnTo>
                    <a:pt x="9" y="35"/>
                  </a:lnTo>
                  <a:lnTo>
                    <a:pt x="5" y="45"/>
                  </a:lnTo>
                  <a:lnTo>
                    <a:pt x="3" y="55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2" y="78"/>
                  </a:lnTo>
                  <a:lnTo>
                    <a:pt x="5" y="79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65"/>
                  </a:lnTo>
                  <a:lnTo>
                    <a:pt x="13" y="57"/>
                  </a:lnTo>
                  <a:lnTo>
                    <a:pt x="16" y="48"/>
                  </a:lnTo>
                  <a:lnTo>
                    <a:pt x="20" y="40"/>
                  </a:lnTo>
                  <a:lnTo>
                    <a:pt x="24" y="31"/>
                  </a:lnTo>
                  <a:lnTo>
                    <a:pt x="28" y="24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5" name="Freeform 678"/>
            <p:cNvSpPr>
              <a:spLocks/>
            </p:cNvSpPr>
            <p:nvPr/>
          </p:nvSpPr>
          <p:spPr bwMode="auto">
            <a:xfrm>
              <a:off x="6884988" y="2535238"/>
              <a:ext cx="12700" cy="3175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8"/>
                </a:cxn>
                <a:cxn ang="0">
                  <a:pos x="19" y="11"/>
                </a:cxn>
                <a:cxn ang="0">
                  <a:pos x="14" y="17"/>
                </a:cxn>
                <a:cxn ang="0">
                  <a:pos x="14" y="17"/>
                </a:cxn>
                <a:cxn ang="0">
                  <a:pos x="13" y="22"/>
                </a:cxn>
                <a:cxn ang="0">
                  <a:pos x="11" y="26"/>
                </a:cxn>
                <a:cxn ang="0">
                  <a:pos x="11" y="30"/>
                </a:cxn>
                <a:cxn ang="0">
                  <a:pos x="10" y="34"/>
                </a:cxn>
                <a:cxn ang="0">
                  <a:pos x="10" y="34"/>
                </a:cxn>
                <a:cxn ang="0">
                  <a:pos x="5" y="45"/>
                </a:cxn>
                <a:cxn ang="0">
                  <a:pos x="2" y="54"/>
                </a:cxn>
                <a:cxn ang="0">
                  <a:pos x="0" y="64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9"/>
                </a:cxn>
                <a:cxn ang="0">
                  <a:pos x="5" y="80"/>
                </a:cxn>
                <a:cxn ang="0">
                  <a:pos x="9" y="79"/>
                </a:cxn>
                <a:cxn ang="0">
                  <a:pos x="10" y="76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1" y="64"/>
                </a:cxn>
                <a:cxn ang="0">
                  <a:pos x="14" y="54"/>
                </a:cxn>
                <a:cxn ang="0">
                  <a:pos x="14" y="54"/>
                </a:cxn>
                <a:cxn ang="0">
                  <a:pos x="18" y="45"/>
                </a:cxn>
                <a:cxn ang="0">
                  <a:pos x="22" y="35"/>
                </a:cxn>
                <a:cxn ang="0">
                  <a:pos x="22" y="35"/>
                </a:cxn>
                <a:cxn ang="0">
                  <a:pos x="24" y="26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31" y="13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2" y="3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3" y="1"/>
                </a:cxn>
                <a:cxn ang="0">
                  <a:pos x="22" y="4"/>
                </a:cxn>
                <a:cxn ang="0">
                  <a:pos x="22" y="4"/>
                </a:cxn>
              </a:cxnLst>
              <a:rect l="0" t="0" r="r" b="b"/>
              <a:pathLst>
                <a:path w="34" h="80">
                  <a:moveTo>
                    <a:pt x="22" y="4"/>
                  </a:moveTo>
                  <a:lnTo>
                    <a:pt x="22" y="4"/>
                  </a:lnTo>
                  <a:lnTo>
                    <a:pt x="20" y="8"/>
                  </a:lnTo>
                  <a:lnTo>
                    <a:pt x="19" y="11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22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5" y="45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5" y="80"/>
                  </a:lnTo>
                  <a:lnTo>
                    <a:pt x="9" y="79"/>
                  </a:lnTo>
                  <a:lnTo>
                    <a:pt x="10" y="76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1" y="6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8" y="4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4" y="26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1" y="13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2" y="3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4"/>
                  </a:lnTo>
                  <a:lnTo>
                    <a:pt x="2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6" name="Freeform 679"/>
            <p:cNvSpPr>
              <a:spLocks/>
            </p:cNvSpPr>
            <p:nvPr/>
          </p:nvSpPr>
          <p:spPr bwMode="auto">
            <a:xfrm>
              <a:off x="6916738" y="2540000"/>
              <a:ext cx="15875" cy="2698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6" y="9"/>
                </a:cxn>
                <a:cxn ang="0">
                  <a:pos x="23" y="14"/>
                </a:cxn>
                <a:cxn ang="0">
                  <a:pos x="23" y="14"/>
                </a:cxn>
                <a:cxn ang="0">
                  <a:pos x="19" y="21"/>
                </a:cxn>
                <a:cxn ang="0">
                  <a:pos x="16" y="29"/>
                </a:cxn>
                <a:cxn ang="0">
                  <a:pos x="16" y="29"/>
                </a:cxn>
                <a:cxn ang="0">
                  <a:pos x="6" y="44"/>
                </a:cxn>
                <a:cxn ang="0">
                  <a:pos x="2" y="52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3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1" y="64"/>
                </a:cxn>
                <a:cxn ang="0">
                  <a:pos x="11" y="63"/>
                </a:cxn>
                <a:cxn ang="0">
                  <a:pos x="11" y="63"/>
                </a:cxn>
                <a:cxn ang="0">
                  <a:pos x="12" y="57"/>
                </a:cxn>
                <a:cxn ang="0">
                  <a:pos x="15" y="52"/>
                </a:cxn>
                <a:cxn ang="0">
                  <a:pos x="20" y="43"/>
                </a:cxn>
                <a:cxn ang="0">
                  <a:pos x="20" y="43"/>
                </a:cxn>
                <a:cxn ang="0">
                  <a:pos x="25" y="37"/>
                </a:cxn>
                <a:cxn ang="0">
                  <a:pos x="26" y="33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0" y="23"/>
                </a:cxn>
                <a:cxn ang="0">
                  <a:pos x="34" y="18"/>
                </a:cxn>
                <a:cxn ang="0">
                  <a:pos x="37" y="13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38" y="3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0" h="68">
                  <a:moveTo>
                    <a:pt x="29" y="4"/>
                  </a:moveTo>
                  <a:lnTo>
                    <a:pt x="29" y="4"/>
                  </a:lnTo>
                  <a:lnTo>
                    <a:pt x="26" y="9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21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6" y="44"/>
                  </a:lnTo>
                  <a:lnTo>
                    <a:pt x="2" y="52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3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1" y="64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2" y="57"/>
                  </a:lnTo>
                  <a:lnTo>
                    <a:pt x="15" y="5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5" y="37"/>
                  </a:lnTo>
                  <a:lnTo>
                    <a:pt x="26" y="33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0" y="23"/>
                  </a:lnTo>
                  <a:lnTo>
                    <a:pt x="34" y="18"/>
                  </a:lnTo>
                  <a:lnTo>
                    <a:pt x="37" y="13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8" y="3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7" name="Freeform 680"/>
            <p:cNvSpPr>
              <a:spLocks/>
            </p:cNvSpPr>
            <p:nvPr/>
          </p:nvSpPr>
          <p:spPr bwMode="auto">
            <a:xfrm>
              <a:off x="6950076" y="2540000"/>
              <a:ext cx="19050" cy="26988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32" y="12"/>
                </a:cxn>
                <a:cxn ang="0">
                  <a:pos x="27" y="18"/>
                </a:cxn>
                <a:cxn ang="0">
                  <a:pos x="15" y="31"/>
                </a:cxn>
                <a:cxn ang="0">
                  <a:pos x="10" y="38"/>
                </a:cxn>
                <a:cxn ang="0">
                  <a:pos x="6" y="46"/>
                </a:cxn>
                <a:cxn ang="0">
                  <a:pos x="2" y="54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10" y="67"/>
                </a:cxn>
                <a:cxn ang="0">
                  <a:pos x="11" y="64"/>
                </a:cxn>
                <a:cxn ang="0">
                  <a:pos x="12" y="63"/>
                </a:cxn>
                <a:cxn ang="0">
                  <a:pos x="12" y="63"/>
                </a:cxn>
                <a:cxn ang="0">
                  <a:pos x="13" y="54"/>
                </a:cxn>
                <a:cxn ang="0">
                  <a:pos x="16" y="47"/>
                </a:cxn>
                <a:cxn ang="0">
                  <a:pos x="21" y="40"/>
                </a:cxn>
                <a:cxn ang="0">
                  <a:pos x="27" y="34"/>
                </a:cxn>
                <a:cxn ang="0">
                  <a:pos x="37" y="21"/>
                </a:cxn>
                <a:cxn ang="0">
                  <a:pos x="42" y="14"/>
                </a:cxn>
                <a:cxn ang="0">
                  <a:pos x="46" y="6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6" y="3"/>
                </a:cxn>
                <a:cxn ang="0">
                  <a:pos x="45" y="1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68">
                  <a:moveTo>
                    <a:pt x="34" y="4"/>
                  </a:moveTo>
                  <a:lnTo>
                    <a:pt x="34" y="4"/>
                  </a:lnTo>
                  <a:lnTo>
                    <a:pt x="32" y="12"/>
                  </a:lnTo>
                  <a:lnTo>
                    <a:pt x="27" y="18"/>
                  </a:lnTo>
                  <a:lnTo>
                    <a:pt x="15" y="31"/>
                  </a:lnTo>
                  <a:lnTo>
                    <a:pt x="10" y="38"/>
                  </a:lnTo>
                  <a:lnTo>
                    <a:pt x="6" y="46"/>
                  </a:lnTo>
                  <a:lnTo>
                    <a:pt x="2" y="5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10" y="67"/>
                  </a:lnTo>
                  <a:lnTo>
                    <a:pt x="11" y="64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54"/>
                  </a:lnTo>
                  <a:lnTo>
                    <a:pt x="16" y="47"/>
                  </a:lnTo>
                  <a:lnTo>
                    <a:pt x="21" y="40"/>
                  </a:lnTo>
                  <a:lnTo>
                    <a:pt x="27" y="34"/>
                  </a:lnTo>
                  <a:lnTo>
                    <a:pt x="37" y="21"/>
                  </a:lnTo>
                  <a:lnTo>
                    <a:pt x="42" y="14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8" name="Freeform 681"/>
            <p:cNvSpPr>
              <a:spLocks/>
            </p:cNvSpPr>
            <p:nvPr/>
          </p:nvSpPr>
          <p:spPr bwMode="auto">
            <a:xfrm>
              <a:off x="6981826" y="2540000"/>
              <a:ext cx="15875" cy="28575"/>
            </a:xfrm>
            <a:custGeom>
              <a:avLst/>
              <a:gdLst/>
              <a:ahLst/>
              <a:cxnLst>
                <a:cxn ang="0">
                  <a:pos x="30" y="1"/>
                </a:cxn>
                <a:cxn ang="0">
                  <a:pos x="30" y="1"/>
                </a:cxn>
                <a:cxn ang="0">
                  <a:pos x="20" y="12"/>
                </a:cxn>
                <a:cxn ang="0">
                  <a:pos x="11" y="25"/>
                </a:cxn>
                <a:cxn ang="0">
                  <a:pos x="11" y="25"/>
                </a:cxn>
                <a:cxn ang="0">
                  <a:pos x="8" y="29"/>
                </a:cxn>
                <a:cxn ang="0">
                  <a:pos x="7" y="34"/>
                </a:cxn>
                <a:cxn ang="0">
                  <a:pos x="5" y="44"/>
                </a:cxn>
                <a:cxn ang="0">
                  <a:pos x="4" y="55"/>
                </a:cxn>
                <a:cxn ang="0">
                  <a:pos x="3" y="60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4" y="73"/>
                </a:cxn>
                <a:cxn ang="0">
                  <a:pos x="5" y="73"/>
                </a:cxn>
                <a:cxn ang="0">
                  <a:pos x="8" y="73"/>
                </a:cxn>
                <a:cxn ang="0">
                  <a:pos x="9" y="73"/>
                </a:cxn>
                <a:cxn ang="0">
                  <a:pos x="11" y="71"/>
                </a:cxn>
                <a:cxn ang="0">
                  <a:pos x="11" y="71"/>
                </a:cxn>
                <a:cxn ang="0">
                  <a:pos x="15" y="63"/>
                </a:cxn>
                <a:cxn ang="0">
                  <a:pos x="16" y="55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18" y="34"/>
                </a:cxn>
                <a:cxn ang="0">
                  <a:pos x="20" y="30"/>
                </a:cxn>
                <a:cxn ang="0">
                  <a:pos x="25" y="22"/>
                </a:cxn>
                <a:cxn ang="0">
                  <a:pos x="39" y="9"/>
                </a:cxn>
                <a:cxn ang="0">
                  <a:pos x="39" y="9"/>
                </a:cxn>
                <a:cxn ang="0">
                  <a:pos x="41" y="6"/>
                </a:cxn>
                <a:cxn ang="0">
                  <a:pos x="41" y="5"/>
                </a:cxn>
                <a:cxn ang="0">
                  <a:pos x="38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0" y="1"/>
                </a:cxn>
                <a:cxn ang="0">
                  <a:pos x="30" y="1"/>
                </a:cxn>
              </a:cxnLst>
              <a:rect l="0" t="0" r="r" b="b"/>
              <a:pathLst>
                <a:path w="41" h="73">
                  <a:moveTo>
                    <a:pt x="30" y="1"/>
                  </a:moveTo>
                  <a:lnTo>
                    <a:pt x="30" y="1"/>
                  </a:lnTo>
                  <a:lnTo>
                    <a:pt x="20" y="12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8" y="29"/>
                  </a:lnTo>
                  <a:lnTo>
                    <a:pt x="7" y="34"/>
                  </a:lnTo>
                  <a:lnTo>
                    <a:pt x="5" y="44"/>
                  </a:lnTo>
                  <a:lnTo>
                    <a:pt x="4" y="55"/>
                  </a:lnTo>
                  <a:lnTo>
                    <a:pt x="3" y="60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4" y="73"/>
                  </a:lnTo>
                  <a:lnTo>
                    <a:pt x="5" y="73"/>
                  </a:lnTo>
                  <a:lnTo>
                    <a:pt x="8" y="73"/>
                  </a:lnTo>
                  <a:lnTo>
                    <a:pt x="9" y="73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5" y="63"/>
                  </a:lnTo>
                  <a:lnTo>
                    <a:pt x="16" y="55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5" y="22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1" y="6"/>
                  </a:lnTo>
                  <a:lnTo>
                    <a:pt x="41" y="5"/>
                  </a:lnTo>
                  <a:lnTo>
                    <a:pt x="38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39" name="Freeform 682"/>
            <p:cNvSpPr>
              <a:spLocks/>
            </p:cNvSpPr>
            <p:nvPr/>
          </p:nvSpPr>
          <p:spPr bwMode="auto">
            <a:xfrm>
              <a:off x="6567488" y="2098675"/>
              <a:ext cx="26988" cy="3333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42" y="22"/>
                </a:cxn>
                <a:cxn ang="0">
                  <a:pos x="26" y="42"/>
                </a:cxn>
                <a:cxn ang="0">
                  <a:pos x="26" y="42"/>
                </a:cxn>
                <a:cxn ang="0">
                  <a:pos x="20" y="50"/>
                </a:cxn>
                <a:cxn ang="0">
                  <a:pos x="15" y="58"/>
                </a:cxn>
                <a:cxn ang="0">
                  <a:pos x="15" y="58"/>
                </a:cxn>
                <a:cxn ang="0">
                  <a:pos x="11" y="67"/>
                </a:cxn>
                <a:cxn ang="0">
                  <a:pos x="8" y="72"/>
                </a:cxn>
                <a:cxn ang="0">
                  <a:pos x="7" y="73"/>
                </a:cxn>
                <a:cxn ang="0">
                  <a:pos x="4" y="73"/>
                </a:cxn>
                <a:cxn ang="0">
                  <a:pos x="4" y="73"/>
                </a:cxn>
                <a:cxn ang="0">
                  <a:pos x="2" y="75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3" y="84"/>
                </a:cxn>
                <a:cxn ang="0">
                  <a:pos x="4" y="85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2" y="84"/>
                </a:cxn>
                <a:cxn ang="0">
                  <a:pos x="15" y="81"/>
                </a:cxn>
                <a:cxn ang="0">
                  <a:pos x="17" y="78"/>
                </a:cxn>
                <a:cxn ang="0">
                  <a:pos x="20" y="75"/>
                </a:cxn>
                <a:cxn ang="0">
                  <a:pos x="23" y="68"/>
                </a:cxn>
                <a:cxn ang="0">
                  <a:pos x="26" y="60"/>
                </a:cxn>
                <a:cxn ang="0">
                  <a:pos x="26" y="60"/>
                </a:cxn>
                <a:cxn ang="0">
                  <a:pos x="47" y="34"/>
                </a:cxn>
                <a:cxn ang="0">
                  <a:pos x="67" y="8"/>
                </a:cxn>
                <a:cxn ang="0">
                  <a:pos x="67" y="8"/>
                </a:cxn>
                <a:cxn ang="0">
                  <a:pos x="68" y="5"/>
                </a:cxn>
                <a:cxn ang="0">
                  <a:pos x="68" y="4"/>
                </a:cxn>
                <a:cxn ang="0">
                  <a:pos x="67" y="1"/>
                </a:cxn>
                <a:cxn ang="0">
                  <a:pos x="66" y="0"/>
                </a:cxn>
                <a:cxn ang="0">
                  <a:pos x="62" y="0"/>
                </a:cxn>
                <a:cxn ang="0">
                  <a:pos x="59" y="0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85">
                  <a:moveTo>
                    <a:pt x="58" y="3"/>
                  </a:moveTo>
                  <a:lnTo>
                    <a:pt x="58" y="3"/>
                  </a:lnTo>
                  <a:lnTo>
                    <a:pt x="42" y="2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0" y="50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1" y="67"/>
                  </a:lnTo>
                  <a:lnTo>
                    <a:pt x="8" y="72"/>
                  </a:lnTo>
                  <a:lnTo>
                    <a:pt x="7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2" y="75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3" y="84"/>
                  </a:lnTo>
                  <a:lnTo>
                    <a:pt x="4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2" y="84"/>
                  </a:lnTo>
                  <a:lnTo>
                    <a:pt x="15" y="81"/>
                  </a:lnTo>
                  <a:lnTo>
                    <a:pt x="17" y="78"/>
                  </a:lnTo>
                  <a:lnTo>
                    <a:pt x="20" y="75"/>
                  </a:lnTo>
                  <a:lnTo>
                    <a:pt x="23" y="68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47" y="34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5"/>
                  </a:lnTo>
                  <a:lnTo>
                    <a:pt x="68" y="4"/>
                  </a:lnTo>
                  <a:lnTo>
                    <a:pt x="67" y="1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0" name="Freeform 683"/>
            <p:cNvSpPr>
              <a:spLocks/>
            </p:cNvSpPr>
            <p:nvPr/>
          </p:nvSpPr>
          <p:spPr bwMode="auto">
            <a:xfrm>
              <a:off x="6613526" y="2089150"/>
              <a:ext cx="33338" cy="39688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55" y="24"/>
                </a:cxn>
                <a:cxn ang="0">
                  <a:pos x="34" y="45"/>
                </a:cxn>
                <a:cxn ang="0">
                  <a:pos x="16" y="68"/>
                </a:cxn>
                <a:cxn ang="0">
                  <a:pos x="8" y="8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0" y="99"/>
                </a:cxn>
                <a:cxn ang="0">
                  <a:pos x="3" y="102"/>
                </a:cxn>
                <a:cxn ang="0">
                  <a:pos x="7" y="102"/>
                </a:cxn>
                <a:cxn ang="0">
                  <a:pos x="9" y="102"/>
                </a:cxn>
                <a:cxn ang="0">
                  <a:pos x="11" y="100"/>
                </a:cxn>
                <a:cxn ang="0">
                  <a:pos x="11" y="100"/>
                </a:cxn>
                <a:cxn ang="0">
                  <a:pos x="17" y="88"/>
                </a:cxn>
                <a:cxn ang="0">
                  <a:pos x="26" y="75"/>
                </a:cxn>
                <a:cxn ang="0">
                  <a:pos x="43" y="53"/>
                </a:cxn>
                <a:cxn ang="0">
                  <a:pos x="63" y="31"/>
                </a:cxn>
                <a:cxn ang="0">
                  <a:pos x="84" y="10"/>
                </a:cxn>
                <a:cxn ang="0">
                  <a:pos x="84" y="10"/>
                </a:cxn>
                <a:cxn ang="0">
                  <a:pos x="85" y="8"/>
                </a:cxn>
                <a:cxn ang="0">
                  <a:pos x="85" y="6"/>
                </a:cxn>
                <a:cxn ang="0">
                  <a:pos x="84" y="2"/>
                </a:cxn>
                <a:cxn ang="0">
                  <a:pos x="80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5" h="102">
                  <a:moveTo>
                    <a:pt x="76" y="2"/>
                  </a:moveTo>
                  <a:lnTo>
                    <a:pt x="76" y="2"/>
                  </a:lnTo>
                  <a:lnTo>
                    <a:pt x="55" y="24"/>
                  </a:lnTo>
                  <a:lnTo>
                    <a:pt x="34" y="45"/>
                  </a:lnTo>
                  <a:lnTo>
                    <a:pt x="16" y="68"/>
                  </a:lnTo>
                  <a:lnTo>
                    <a:pt x="8" y="8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3" y="102"/>
                  </a:lnTo>
                  <a:lnTo>
                    <a:pt x="7" y="102"/>
                  </a:lnTo>
                  <a:lnTo>
                    <a:pt x="9" y="102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7" y="88"/>
                  </a:lnTo>
                  <a:lnTo>
                    <a:pt x="26" y="75"/>
                  </a:lnTo>
                  <a:lnTo>
                    <a:pt x="43" y="53"/>
                  </a:lnTo>
                  <a:lnTo>
                    <a:pt x="63" y="3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5" y="8"/>
                  </a:lnTo>
                  <a:lnTo>
                    <a:pt x="85" y="6"/>
                  </a:lnTo>
                  <a:lnTo>
                    <a:pt x="84" y="2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1" name="Freeform 684"/>
            <p:cNvSpPr>
              <a:spLocks/>
            </p:cNvSpPr>
            <p:nvPr/>
          </p:nvSpPr>
          <p:spPr bwMode="auto">
            <a:xfrm>
              <a:off x="6653213" y="2073275"/>
              <a:ext cx="52388" cy="55563"/>
            </a:xfrm>
            <a:custGeom>
              <a:avLst/>
              <a:gdLst/>
              <a:ahLst/>
              <a:cxnLst>
                <a:cxn ang="0">
                  <a:pos x="122" y="3"/>
                </a:cxn>
                <a:cxn ang="0">
                  <a:pos x="122" y="3"/>
                </a:cxn>
                <a:cxn ang="0">
                  <a:pos x="114" y="12"/>
                </a:cxn>
                <a:cxn ang="0">
                  <a:pos x="105" y="21"/>
                </a:cxn>
                <a:cxn ang="0">
                  <a:pos x="96" y="28"/>
                </a:cxn>
                <a:cxn ang="0">
                  <a:pos x="86" y="37"/>
                </a:cxn>
                <a:cxn ang="0">
                  <a:pos x="86" y="37"/>
                </a:cxn>
                <a:cxn ang="0">
                  <a:pos x="59" y="64"/>
                </a:cxn>
                <a:cxn ang="0">
                  <a:pos x="59" y="64"/>
                </a:cxn>
                <a:cxn ang="0">
                  <a:pos x="43" y="80"/>
                </a:cxn>
                <a:cxn ang="0">
                  <a:pos x="28" y="97"/>
                </a:cxn>
                <a:cxn ang="0">
                  <a:pos x="15" y="115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8" y="141"/>
                </a:cxn>
                <a:cxn ang="0">
                  <a:pos x="9" y="141"/>
                </a:cxn>
                <a:cxn ang="0">
                  <a:pos x="12" y="139"/>
                </a:cxn>
                <a:cxn ang="0">
                  <a:pos x="12" y="139"/>
                </a:cxn>
                <a:cxn ang="0">
                  <a:pos x="25" y="119"/>
                </a:cxn>
                <a:cxn ang="0">
                  <a:pos x="41" y="101"/>
                </a:cxn>
                <a:cxn ang="0">
                  <a:pos x="56" y="84"/>
                </a:cxn>
                <a:cxn ang="0">
                  <a:pos x="73" y="66"/>
                </a:cxn>
                <a:cxn ang="0">
                  <a:pos x="73" y="66"/>
                </a:cxn>
                <a:cxn ang="0">
                  <a:pos x="88" y="53"/>
                </a:cxn>
                <a:cxn ang="0">
                  <a:pos x="103" y="38"/>
                </a:cxn>
                <a:cxn ang="0">
                  <a:pos x="119" y="24"/>
                </a:cxn>
                <a:cxn ang="0">
                  <a:pos x="126" y="16"/>
                </a:cxn>
                <a:cxn ang="0">
                  <a:pos x="131" y="8"/>
                </a:cxn>
                <a:cxn ang="0">
                  <a:pos x="131" y="8"/>
                </a:cxn>
                <a:cxn ang="0">
                  <a:pos x="132" y="5"/>
                </a:cxn>
                <a:cxn ang="0">
                  <a:pos x="132" y="4"/>
                </a:cxn>
                <a:cxn ang="0">
                  <a:pos x="130" y="0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2" y="3"/>
                </a:cxn>
                <a:cxn ang="0">
                  <a:pos x="122" y="3"/>
                </a:cxn>
              </a:cxnLst>
              <a:rect l="0" t="0" r="r" b="b"/>
              <a:pathLst>
                <a:path w="132" h="141">
                  <a:moveTo>
                    <a:pt x="122" y="3"/>
                  </a:moveTo>
                  <a:lnTo>
                    <a:pt x="122" y="3"/>
                  </a:lnTo>
                  <a:lnTo>
                    <a:pt x="114" y="12"/>
                  </a:lnTo>
                  <a:lnTo>
                    <a:pt x="105" y="21"/>
                  </a:lnTo>
                  <a:lnTo>
                    <a:pt x="96" y="28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59" y="64"/>
                  </a:lnTo>
                  <a:lnTo>
                    <a:pt x="59" y="64"/>
                  </a:lnTo>
                  <a:lnTo>
                    <a:pt x="43" y="80"/>
                  </a:lnTo>
                  <a:lnTo>
                    <a:pt x="28" y="97"/>
                  </a:lnTo>
                  <a:lnTo>
                    <a:pt x="15" y="115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8" y="141"/>
                  </a:lnTo>
                  <a:lnTo>
                    <a:pt x="9" y="141"/>
                  </a:lnTo>
                  <a:lnTo>
                    <a:pt x="12" y="139"/>
                  </a:lnTo>
                  <a:lnTo>
                    <a:pt x="12" y="139"/>
                  </a:lnTo>
                  <a:lnTo>
                    <a:pt x="25" y="119"/>
                  </a:lnTo>
                  <a:lnTo>
                    <a:pt x="41" y="101"/>
                  </a:lnTo>
                  <a:lnTo>
                    <a:pt x="56" y="84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88" y="53"/>
                  </a:lnTo>
                  <a:lnTo>
                    <a:pt x="103" y="38"/>
                  </a:lnTo>
                  <a:lnTo>
                    <a:pt x="119" y="24"/>
                  </a:lnTo>
                  <a:lnTo>
                    <a:pt x="126" y="16"/>
                  </a:lnTo>
                  <a:lnTo>
                    <a:pt x="131" y="8"/>
                  </a:lnTo>
                  <a:lnTo>
                    <a:pt x="131" y="8"/>
                  </a:lnTo>
                  <a:lnTo>
                    <a:pt x="132" y="5"/>
                  </a:lnTo>
                  <a:lnTo>
                    <a:pt x="132" y="4"/>
                  </a:lnTo>
                  <a:lnTo>
                    <a:pt x="130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2" y="3"/>
                  </a:lnTo>
                  <a:lnTo>
                    <a:pt x="12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2" name="Freeform 685"/>
            <p:cNvSpPr>
              <a:spLocks/>
            </p:cNvSpPr>
            <p:nvPr/>
          </p:nvSpPr>
          <p:spPr bwMode="auto">
            <a:xfrm>
              <a:off x="6716713" y="2054225"/>
              <a:ext cx="47625" cy="66675"/>
            </a:xfrm>
            <a:custGeom>
              <a:avLst/>
              <a:gdLst/>
              <a:ahLst/>
              <a:cxnLst>
                <a:cxn ang="0">
                  <a:pos x="109" y="6"/>
                </a:cxn>
                <a:cxn ang="0">
                  <a:pos x="109" y="6"/>
                </a:cxn>
                <a:cxn ang="0">
                  <a:pos x="106" y="17"/>
                </a:cxn>
                <a:cxn ang="0">
                  <a:pos x="102" y="29"/>
                </a:cxn>
                <a:cxn ang="0">
                  <a:pos x="97" y="40"/>
                </a:cxn>
                <a:cxn ang="0">
                  <a:pos x="90" y="50"/>
                </a:cxn>
                <a:cxn ang="0">
                  <a:pos x="75" y="71"/>
                </a:cxn>
                <a:cxn ang="0">
                  <a:pos x="60" y="91"/>
                </a:cxn>
                <a:cxn ang="0">
                  <a:pos x="60" y="91"/>
                </a:cxn>
                <a:cxn ang="0">
                  <a:pos x="47" y="108"/>
                </a:cxn>
                <a:cxn ang="0">
                  <a:pos x="31" y="125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7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5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6"/>
                </a:cxn>
                <a:cxn ang="0">
                  <a:pos x="43" y="127"/>
                </a:cxn>
                <a:cxn ang="0">
                  <a:pos x="59" y="109"/>
                </a:cxn>
                <a:cxn ang="0">
                  <a:pos x="75" y="89"/>
                </a:cxn>
                <a:cxn ang="0">
                  <a:pos x="75" y="89"/>
                </a:cxn>
                <a:cxn ang="0">
                  <a:pos x="89" y="70"/>
                </a:cxn>
                <a:cxn ang="0">
                  <a:pos x="103" y="50"/>
                </a:cxn>
                <a:cxn ang="0">
                  <a:pos x="109" y="40"/>
                </a:cxn>
                <a:cxn ang="0">
                  <a:pos x="114" y="29"/>
                </a:cxn>
                <a:cxn ang="0">
                  <a:pos x="118" y="17"/>
                </a:cxn>
                <a:cxn ang="0">
                  <a:pos x="119" y="6"/>
                </a:cxn>
                <a:cxn ang="0">
                  <a:pos x="119" y="6"/>
                </a:cxn>
                <a:cxn ang="0">
                  <a:pos x="119" y="3"/>
                </a:cxn>
                <a:cxn ang="0">
                  <a:pos x="118" y="2"/>
                </a:cxn>
                <a:cxn ang="0">
                  <a:pos x="116" y="0"/>
                </a:cxn>
                <a:cxn ang="0">
                  <a:pos x="114" y="0"/>
                </a:cxn>
                <a:cxn ang="0">
                  <a:pos x="110" y="2"/>
                </a:cxn>
                <a:cxn ang="0">
                  <a:pos x="109" y="3"/>
                </a:cxn>
                <a:cxn ang="0">
                  <a:pos x="109" y="6"/>
                </a:cxn>
                <a:cxn ang="0">
                  <a:pos x="109" y="6"/>
                </a:cxn>
              </a:cxnLst>
              <a:rect l="0" t="0" r="r" b="b"/>
              <a:pathLst>
                <a:path w="119" h="165">
                  <a:moveTo>
                    <a:pt x="109" y="6"/>
                  </a:moveTo>
                  <a:lnTo>
                    <a:pt x="109" y="6"/>
                  </a:lnTo>
                  <a:lnTo>
                    <a:pt x="106" y="17"/>
                  </a:lnTo>
                  <a:lnTo>
                    <a:pt x="102" y="29"/>
                  </a:lnTo>
                  <a:lnTo>
                    <a:pt x="97" y="40"/>
                  </a:lnTo>
                  <a:lnTo>
                    <a:pt x="90" y="50"/>
                  </a:lnTo>
                  <a:lnTo>
                    <a:pt x="75" y="7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47" y="108"/>
                  </a:lnTo>
                  <a:lnTo>
                    <a:pt x="31" y="125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7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5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6"/>
                  </a:lnTo>
                  <a:lnTo>
                    <a:pt x="43" y="127"/>
                  </a:lnTo>
                  <a:lnTo>
                    <a:pt x="59" y="109"/>
                  </a:lnTo>
                  <a:lnTo>
                    <a:pt x="75" y="89"/>
                  </a:lnTo>
                  <a:lnTo>
                    <a:pt x="75" y="89"/>
                  </a:lnTo>
                  <a:lnTo>
                    <a:pt x="89" y="70"/>
                  </a:lnTo>
                  <a:lnTo>
                    <a:pt x="103" y="50"/>
                  </a:lnTo>
                  <a:lnTo>
                    <a:pt x="109" y="40"/>
                  </a:lnTo>
                  <a:lnTo>
                    <a:pt x="114" y="29"/>
                  </a:lnTo>
                  <a:lnTo>
                    <a:pt x="118" y="17"/>
                  </a:lnTo>
                  <a:lnTo>
                    <a:pt x="119" y="6"/>
                  </a:lnTo>
                  <a:lnTo>
                    <a:pt x="119" y="6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4" y="0"/>
                  </a:lnTo>
                  <a:lnTo>
                    <a:pt x="110" y="2"/>
                  </a:lnTo>
                  <a:lnTo>
                    <a:pt x="109" y="3"/>
                  </a:lnTo>
                  <a:lnTo>
                    <a:pt x="109" y="6"/>
                  </a:lnTo>
                  <a:lnTo>
                    <a:pt x="10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3" name="Freeform 686"/>
            <p:cNvSpPr>
              <a:spLocks/>
            </p:cNvSpPr>
            <p:nvPr/>
          </p:nvSpPr>
          <p:spPr bwMode="auto">
            <a:xfrm>
              <a:off x="6750051" y="2052638"/>
              <a:ext cx="52388" cy="80963"/>
            </a:xfrm>
            <a:custGeom>
              <a:avLst/>
              <a:gdLst/>
              <a:ahLst/>
              <a:cxnLst>
                <a:cxn ang="0">
                  <a:pos x="124" y="1"/>
                </a:cxn>
                <a:cxn ang="0">
                  <a:pos x="124" y="1"/>
                </a:cxn>
                <a:cxn ang="0">
                  <a:pos x="121" y="0"/>
                </a:cxn>
                <a:cxn ang="0">
                  <a:pos x="119" y="0"/>
                </a:cxn>
                <a:cxn ang="0">
                  <a:pos x="116" y="3"/>
                </a:cxn>
                <a:cxn ang="0">
                  <a:pos x="115" y="6"/>
                </a:cxn>
                <a:cxn ang="0">
                  <a:pos x="116" y="9"/>
                </a:cxn>
                <a:cxn ang="0">
                  <a:pos x="119" y="10"/>
                </a:cxn>
                <a:cxn ang="0">
                  <a:pos x="119" y="10"/>
                </a:cxn>
                <a:cxn ang="0">
                  <a:pos x="120" y="13"/>
                </a:cxn>
                <a:cxn ang="0">
                  <a:pos x="120" y="16"/>
                </a:cxn>
                <a:cxn ang="0">
                  <a:pos x="117" y="26"/>
                </a:cxn>
                <a:cxn ang="0">
                  <a:pos x="112" y="39"/>
                </a:cxn>
                <a:cxn ang="0">
                  <a:pos x="106" y="54"/>
                </a:cxn>
                <a:cxn ang="0">
                  <a:pos x="89" y="82"/>
                </a:cxn>
                <a:cxn ang="0">
                  <a:pos x="78" y="99"/>
                </a:cxn>
                <a:cxn ang="0">
                  <a:pos x="78" y="99"/>
                </a:cxn>
                <a:cxn ang="0">
                  <a:pos x="52" y="136"/>
                </a:cxn>
                <a:cxn ang="0">
                  <a:pos x="38" y="153"/>
                </a:cxn>
                <a:cxn ang="0">
                  <a:pos x="23" y="170"/>
                </a:cxn>
                <a:cxn ang="0">
                  <a:pos x="23" y="170"/>
                </a:cxn>
                <a:cxn ang="0">
                  <a:pos x="10" y="183"/>
                </a:cxn>
                <a:cxn ang="0">
                  <a:pos x="5" y="190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200"/>
                </a:cxn>
                <a:cxn ang="0">
                  <a:pos x="2" y="203"/>
                </a:cxn>
                <a:cxn ang="0">
                  <a:pos x="2" y="203"/>
                </a:cxn>
                <a:cxn ang="0">
                  <a:pos x="2" y="204"/>
                </a:cxn>
                <a:cxn ang="0">
                  <a:pos x="2" y="204"/>
                </a:cxn>
                <a:cxn ang="0">
                  <a:pos x="5" y="205"/>
                </a:cxn>
                <a:cxn ang="0">
                  <a:pos x="8" y="205"/>
                </a:cxn>
                <a:cxn ang="0">
                  <a:pos x="12" y="204"/>
                </a:cxn>
                <a:cxn ang="0">
                  <a:pos x="13" y="201"/>
                </a:cxn>
                <a:cxn ang="0">
                  <a:pos x="13" y="200"/>
                </a:cxn>
                <a:cxn ang="0">
                  <a:pos x="13" y="197"/>
                </a:cxn>
                <a:cxn ang="0">
                  <a:pos x="12" y="196"/>
                </a:cxn>
                <a:cxn ang="0">
                  <a:pos x="12" y="196"/>
                </a:cxn>
                <a:cxn ang="0">
                  <a:pos x="13" y="196"/>
                </a:cxn>
                <a:cxn ang="0">
                  <a:pos x="17" y="193"/>
                </a:cxn>
                <a:cxn ang="0">
                  <a:pos x="29" y="182"/>
                </a:cxn>
                <a:cxn ang="0">
                  <a:pos x="43" y="165"/>
                </a:cxn>
                <a:cxn ang="0">
                  <a:pos x="59" y="144"/>
                </a:cxn>
                <a:cxn ang="0">
                  <a:pos x="90" y="102"/>
                </a:cxn>
                <a:cxn ang="0">
                  <a:pos x="106" y="77"/>
                </a:cxn>
                <a:cxn ang="0">
                  <a:pos x="106" y="77"/>
                </a:cxn>
                <a:cxn ang="0">
                  <a:pos x="115" y="60"/>
                </a:cxn>
                <a:cxn ang="0">
                  <a:pos x="120" y="50"/>
                </a:cxn>
                <a:cxn ang="0">
                  <a:pos x="125" y="38"/>
                </a:cxn>
                <a:cxn ang="0">
                  <a:pos x="129" y="27"/>
                </a:cxn>
                <a:cxn ang="0">
                  <a:pos x="132" y="16"/>
                </a:cxn>
                <a:cxn ang="0">
                  <a:pos x="131" y="12"/>
                </a:cxn>
                <a:cxn ang="0">
                  <a:pos x="129" y="8"/>
                </a:cxn>
                <a:cxn ang="0">
                  <a:pos x="128" y="4"/>
                </a:cxn>
                <a:cxn ang="0">
                  <a:pos x="124" y="1"/>
                </a:cxn>
                <a:cxn ang="0">
                  <a:pos x="124" y="1"/>
                </a:cxn>
              </a:cxnLst>
              <a:rect l="0" t="0" r="r" b="b"/>
              <a:pathLst>
                <a:path w="132" h="205">
                  <a:moveTo>
                    <a:pt x="124" y="1"/>
                  </a:moveTo>
                  <a:lnTo>
                    <a:pt x="124" y="1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6" y="3"/>
                  </a:lnTo>
                  <a:lnTo>
                    <a:pt x="115" y="6"/>
                  </a:lnTo>
                  <a:lnTo>
                    <a:pt x="116" y="9"/>
                  </a:lnTo>
                  <a:lnTo>
                    <a:pt x="119" y="10"/>
                  </a:lnTo>
                  <a:lnTo>
                    <a:pt x="119" y="10"/>
                  </a:lnTo>
                  <a:lnTo>
                    <a:pt x="120" y="13"/>
                  </a:lnTo>
                  <a:lnTo>
                    <a:pt x="120" y="16"/>
                  </a:lnTo>
                  <a:lnTo>
                    <a:pt x="117" y="26"/>
                  </a:lnTo>
                  <a:lnTo>
                    <a:pt x="112" y="39"/>
                  </a:lnTo>
                  <a:lnTo>
                    <a:pt x="106" y="54"/>
                  </a:lnTo>
                  <a:lnTo>
                    <a:pt x="89" y="82"/>
                  </a:lnTo>
                  <a:lnTo>
                    <a:pt x="78" y="99"/>
                  </a:lnTo>
                  <a:lnTo>
                    <a:pt x="78" y="99"/>
                  </a:lnTo>
                  <a:lnTo>
                    <a:pt x="52" y="136"/>
                  </a:lnTo>
                  <a:lnTo>
                    <a:pt x="38" y="153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10" y="183"/>
                  </a:lnTo>
                  <a:lnTo>
                    <a:pt x="5" y="190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200"/>
                  </a:lnTo>
                  <a:lnTo>
                    <a:pt x="2" y="203"/>
                  </a:lnTo>
                  <a:lnTo>
                    <a:pt x="2" y="203"/>
                  </a:lnTo>
                  <a:lnTo>
                    <a:pt x="2" y="204"/>
                  </a:lnTo>
                  <a:lnTo>
                    <a:pt x="2" y="204"/>
                  </a:lnTo>
                  <a:lnTo>
                    <a:pt x="5" y="205"/>
                  </a:lnTo>
                  <a:lnTo>
                    <a:pt x="8" y="205"/>
                  </a:lnTo>
                  <a:lnTo>
                    <a:pt x="12" y="204"/>
                  </a:lnTo>
                  <a:lnTo>
                    <a:pt x="13" y="201"/>
                  </a:lnTo>
                  <a:lnTo>
                    <a:pt x="13" y="200"/>
                  </a:lnTo>
                  <a:lnTo>
                    <a:pt x="13" y="197"/>
                  </a:lnTo>
                  <a:lnTo>
                    <a:pt x="12" y="196"/>
                  </a:lnTo>
                  <a:lnTo>
                    <a:pt x="12" y="196"/>
                  </a:lnTo>
                  <a:lnTo>
                    <a:pt x="13" y="196"/>
                  </a:lnTo>
                  <a:lnTo>
                    <a:pt x="17" y="193"/>
                  </a:lnTo>
                  <a:lnTo>
                    <a:pt x="29" y="182"/>
                  </a:lnTo>
                  <a:lnTo>
                    <a:pt x="43" y="165"/>
                  </a:lnTo>
                  <a:lnTo>
                    <a:pt x="59" y="144"/>
                  </a:lnTo>
                  <a:lnTo>
                    <a:pt x="90" y="102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15" y="60"/>
                  </a:lnTo>
                  <a:lnTo>
                    <a:pt x="120" y="50"/>
                  </a:lnTo>
                  <a:lnTo>
                    <a:pt x="125" y="38"/>
                  </a:lnTo>
                  <a:lnTo>
                    <a:pt x="129" y="27"/>
                  </a:lnTo>
                  <a:lnTo>
                    <a:pt x="132" y="16"/>
                  </a:lnTo>
                  <a:lnTo>
                    <a:pt x="131" y="12"/>
                  </a:lnTo>
                  <a:lnTo>
                    <a:pt x="129" y="8"/>
                  </a:lnTo>
                  <a:lnTo>
                    <a:pt x="128" y="4"/>
                  </a:lnTo>
                  <a:lnTo>
                    <a:pt x="124" y="1"/>
                  </a:lnTo>
                  <a:lnTo>
                    <a:pt x="12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4" name="Freeform 687"/>
            <p:cNvSpPr>
              <a:spLocks/>
            </p:cNvSpPr>
            <p:nvPr/>
          </p:nvSpPr>
          <p:spPr bwMode="auto">
            <a:xfrm>
              <a:off x="6800851" y="2038350"/>
              <a:ext cx="52388" cy="95250"/>
            </a:xfrm>
            <a:custGeom>
              <a:avLst/>
              <a:gdLst/>
              <a:ahLst/>
              <a:cxnLst>
                <a:cxn ang="0">
                  <a:pos x="120" y="5"/>
                </a:cxn>
                <a:cxn ang="0">
                  <a:pos x="120" y="5"/>
                </a:cxn>
                <a:cxn ang="0">
                  <a:pos x="117" y="22"/>
                </a:cxn>
                <a:cxn ang="0">
                  <a:pos x="115" y="38"/>
                </a:cxn>
                <a:cxn ang="0">
                  <a:pos x="110" y="54"/>
                </a:cxn>
                <a:cxn ang="0">
                  <a:pos x="103" y="69"/>
                </a:cxn>
                <a:cxn ang="0">
                  <a:pos x="95" y="84"/>
                </a:cxn>
                <a:cxn ang="0">
                  <a:pos x="87" y="98"/>
                </a:cxn>
                <a:cxn ang="0">
                  <a:pos x="72" y="127"/>
                </a:cxn>
                <a:cxn ang="0">
                  <a:pos x="72" y="127"/>
                </a:cxn>
                <a:cxn ang="0">
                  <a:pos x="53" y="153"/>
                </a:cxn>
                <a:cxn ang="0">
                  <a:pos x="36" y="179"/>
                </a:cxn>
                <a:cxn ang="0">
                  <a:pos x="18" y="205"/>
                </a:cxn>
                <a:cxn ang="0">
                  <a:pos x="1" y="231"/>
                </a:cxn>
                <a:cxn ang="0">
                  <a:pos x="1" y="231"/>
                </a:cxn>
                <a:cxn ang="0">
                  <a:pos x="0" y="233"/>
                </a:cxn>
                <a:cxn ang="0">
                  <a:pos x="0" y="235"/>
                </a:cxn>
                <a:cxn ang="0">
                  <a:pos x="2" y="238"/>
                </a:cxn>
                <a:cxn ang="0">
                  <a:pos x="6" y="239"/>
                </a:cxn>
                <a:cxn ang="0">
                  <a:pos x="9" y="238"/>
                </a:cxn>
                <a:cxn ang="0">
                  <a:pos x="10" y="237"/>
                </a:cxn>
                <a:cxn ang="0">
                  <a:pos x="10" y="237"/>
                </a:cxn>
                <a:cxn ang="0">
                  <a:pos x="28" y="210"/>
                </a:cxn>
                <a:cxn ang="0">
                  <a:pos x="47" y="183"/>
                </a:cxn>
                <a:cxn ang="0">
                  <a:pos x="66" y="156"/>
                </a:cxn>
                <a:cxn ang="0">
                  <a:pos x="86" y="128"/>
                </a:cxn>
                <a:cxn ang="0">
                  <a:pos x="103" y="98"/>
                </a:cxn>
                <a:cxn ang="0">
                  <a:pos x="111" y="84"/>
                </a:cxn>
                <a:cxn ang="0">
                  <a:pos x="117" y="68"/>
                </a:cxn>
                <a:cxn ang="0">
                  <a:pos x="123" y="54"/>
                </a:cxn>
                <a:cxn ang="0">
                  <a:pos x="127" y="38"/>
                </a:cxn>
                <a:cxn ang="0">
                  <a:pos x="129" y="22"/>
                </a:cxn>
                <a:cxn ang="0">
                  <a:pos x="130" y="5"/>
                </a:cxn>
                <a:cxn ang="0">
                  <a:pos x="130" y="5"/>
                </a:cxn>
                <a:cxn ang="0">
                  <a:pos x="130" y="3"/>
                </a:cxn>
                <a:cxn ang="0">
                  <a:pos x="129" y="1"/>
                </a:cxn>
                <a:cxn ang="0">
                  <a:pos x="125" y="0"/>
                </a:cxn>
                <a:cxn ang="0">
                  <a:pos x="121" y="1"/>
                </a:cxn>
                <a:cxn ang="0">
                  <a:pos x="120" y="3"/>
                </a:cxn>
                <a:cxn ang="0">
                  <a:pos x="120" y="5"/>
                </a:cxn>
                <a:cxn ang="0">
                  <a:pos x="120" y="5"/>
                </a:cxn>
              </a:cxnLst>
              <a:rect l="0" t="0" r="r" b="b"/>
              <a:pathLst>
                <a:path w="130" h="239">
                  <a:moveTo>
                    <a:pt x="120" y="5"/>
                  </a:moveTo>
                  <a:lnTo>
                    <a:pt x="120" y="5"/>
                  </a:lnTo>
                  <a:lnTo>
                    <a:pt x="117" y="22"/>
                  </a:lnTo>
                  <a:lnTo>
                    <a:pt x="115" y="38"/>
                  </a:lnTo>
                  <a:lnTo>
                    <a:pt x="110" y="54"/>
                  </a:lnTo>
                  <a:lnTo>
                    <a:pt x="103" y="69"/>
                  </a:lnTo>
                  <a:lnTo>
                    <a:pt x="95" y="84"/>
                  </a:lnTo>
                  <a:lnTo>
                    <a:pt x="87" y="98"/>
                  </a:lnTo>
                  <a:lnTo>
                    <a:pt x="72" y="127"/>
                  </a:lnTo>
                  <a:lnTo>
                    <a:pt x="72" y="127"/>
                  </a:lnTo>
                  <a:lnTo>
                    <a:pt x="53" y="153"/>
                  </a:lnTo>
                  <a:lnTo>
                    <a:pt x="36" y="179"/>
                  </a:lnTo>
                  <a:lnTo>
                    <a:pt x="18" y="205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2" y="238"/>
                  </a:lnTo>
                  <a:lnTo>
                    <a:pt x="6" y="239"/>
                  </a:lnTo>
                  <a:lnTo>
                    <a:pt x="9" y="238"/>
                  </a:lnTo>
                  <a:lnTo>
                    <a:pt x="10" y="237"/>
                  </a:lnTo>
                  <a:lnTo>
                    <a:pt x="10" y="237"/>
                  </a:lnTo>
                  <a:lnTo>
                    <a:pt x="28" y="210"/>
                  </a:lnTo>
                  <a:lnTo>
                    <a:pt x="47" y="183"/>
                  </a:lnTo>
                  <a:lnTo>
                    <a:pt x="66" y="156"/>
                  </a:lnTo>
                  <a:lnTo>
                    <a:pt x="86" y="128"/>
                  </a:lnTo>
                  <a:lnTo>
                    <a:pt x="103" y="98"/>
                  </a:lnTo>
                  <a:lnTo>
                    <a:pt x="111" y="84"/>
                  </a:lnTo>
                  <a:lnTo>
                    <a:pt x="117" y="68"/>
                  </a:lnTo>
                  <a:lnTo>
                    <a:pt x="123" y="54"/>
                  </a:lnTo>
                  <a:lnTo>
                    <a:pt x="127" y="38"/>
                  </a:lnTo>
                  <a:lnTo>
                    <a:pt x="129" y="22"/>
                  </a:lnTo>
                  <a:lnTo>
                    <a:pt x="130" y="5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9" y="1"/>
                  </a:lnTo>
                  <a:lnTo>
                    <a:pt x="125" y="0"/>
                  </a:lnTo>
                  <a:lnTo>
                    <a:pt x="121" y="1"/>
                  </a:lnTo>
                  <a:lnTo>
                    <a:pt x="120" y="3"/>
                  </a:lnTo>
                  <a:lnTo>
                    <a:pt x="120" y="5"/>
                  </a:lnTo>
                  <a:lnTo>
                    <a:pt x="12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5" name="Freeform 688"/>
            <p:cNvSpPr>
              <a:spLocks/>
            </p:cNvSpPr>
            <p:nvPr/>
          </p:nvSpPr>
          <p:spPr bwMode="auto">
            <a:xfrm>
              <a:off x="6837363" y="2028825"/>
              <a:ext cx="58738" cy="98425"/>
            </a:xfrm>
            <a:custGeom>
              <a:avLst/>
              <a:gdLst/>
              <a:ahLst/>
              <a:cxnLst>
                <a:cxn ang="0">
                  <a:pos x="139" y="3"/>
                </a:cxn>
                <a:cxn ang="0">
                  <a:pos x="134" y="8"/>
                </a:cxn>
                <a:cxn ang="0">
                  <a:pos x="134" y="8"/>
                </a:cxn>
                <a:cxn ang="0">
                  <a:pos x="131" y="12"/>
                </a:cxn>
                <a:cxn ang="0">
                  <a:pos x="132" y="15"/>
                </a:cxn>
                <a:cxn ang="0">
                  <a:pos x="132" y="15"/>
                </a:cxn>
                <a:cxn ang="0">
                  <a:pos x="102" y="70"/>
                </a:cxn>
                <a:cxn ang="0">
                  <a:pos x="87" y="96"/>
                </a:cxn>
                <a:cxn ang="0">
                  <a:pos x="70" y="122"/>
                </a:cxn>
                <a:cxn ang="0">
                  <a:pos x="70" y="122"/>
                </a:cxn>
                <a:cxn ang="0">
                  <a:pos x="49" y="155"/>
                </a:cxn>
                <a:cxn ang="0">
                  <a:pos x="29" y="186"/>
                </a:cxn>
                <a:cxn ang="0">
                  <a:pos x="29" y="186"/>
                </a:cxn>
                <a:cxn ang="0">
                  <a:pos x="13" y="212"/>
                </a:cxn>
                <a:cxn ang="0">
                  <a:pos x="5" y="225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4" y="246"/>
                </a:cxn>
                <a:cxn ang="0">
                  <a:pos x="8" y="246"/>
                </a:cxn>
                <a:cxn ang="0">
                  <a:pos x="11" y="245"/>
                </a:cxn>
                <a:cxn ang="0">
                  <a:pos x="11" y="242"/>
                </a:cxn>
                <a:cxn ang="0">
                  <a:pos x="11" y="242"/>
                </a:cxn>
                <a:cxn ang="0">
                  <a:pos x="15" y="234"/>
                </a:cxn>
                <a:cxn ang="0">
                  <a:pos x="17" y="227"/>
                </a:cxn>
                <a:cxn ang="0">
                  <a:pos x="26" y="211"/>
                </a:cxn>
                <a:cxn ang="0">
                  <a:pos x="45" y="182"/>
                </a:cxn>
                <a:cxn ang="0">
                  <a:pos x="45" y="182"/>
                </a:cxn>
                <a:cxn ang="0">
                  <a:pos x="64" y="151"/>
                </a:cxn>
                <a:cxn ang="0">
                  <a:pos x="85" y="121"/>
                </a:cxn>
                <a:cxn ang="0">
                  <a:pos x="85" y="121"/>
                </a:cxn>
                <a:cxn ang="0">
                  <a:pos x="102" y="93"/>
                </a:cxn>
                <a:cxn ang="0">
                  <a:pos x="118" y="66"/>
                </a:cxn>
                <a:cxn ang="0">
                  <a:pos x="148" y="10"/>
                </a:cxn>
                <a:cxn ang="0">
                  <a:pos x="148" y="10"/>
                </a:cxn>
                <a:cxn ang="0">
                  <a:pos x="148" y="7"/>
                </a:cxn>
                <a:cxn ang="0">
                  <a:pos x="148" y="6"/>
                </a:cxn>
                <a:cxn ang="0">
                  <a:pos x="147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39" y="3"/>
                </a:cxn>
                <a:cxn ang="0">
                  <a:pos x="139" y="3"/>
                </a:cxn>
              </a:cxnLst>
              <a:rect l="0" t="0" r="r" b="b"/>
              <a:pathLst>
                <a:path w="148" h="246">
                  <a:moveTo>
                    <a:pt x="139" y="3"/>
                  </a:moveTo>
                  <a:lnTo>
                    <a:pt x="134" y="8"/>
                  </a:lnTo>
                  <a:lnTo>
                    <a:pt x="134" y="8"/>
                  </a:lnTo>
                  <a:lnTo>
                    <a:pt x="131" y="12"/>
                  </a:lnTo>
                  <a:lnTo>
                    <a:pt x="132" y="15"/>
                  </a:lnTo>
                  <a:lnTo>
                    <a:pt x="132" y="15"/>
                  </a:lnTo>
                  <a:lnTo>
                    <a:pt x="102" y="70"/>
                  </a:lnTo>
                  <a:lnTo>
                    <a:pt x="87" y="96"/>
                  </a:lnTo>
                  <a:lnTo>
                    <a:pt x="70" y="122"/>
                  </a:lnTo>
                  <a:lnTo>
                    <a:pt x="70" y="122"/>
                  </a:lnTo>
                  <a:lnTo>
                    <a:pt x="49" y="155"/>
                  </a:lnTo>
                  <a:lnTo>
                    <a:pt x="29" y="186"/>
                  </a:lnTo>
                  <a:lnTo>
                    <a:pt x="29" y="186"/>
                  </a:lnTo>
                  <a:lnTo>
                    <a:pt x="13" y="212"/>
                  </a:lnTo>
                  <a:lnTo>
                    <a:pt x="5" y="225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4" y="246"/>
                  </a:lnTo>
                  <a:lnTo>
                    <a:pt x="8" y="246"/>
                  </a:lnTo>
                  <a:lnTo>
                    <a:pt x="11" y="245"/>
                  </a:lnTo>
                  <a:lnTo>
                    <a:pt x="11" y="242"/>
                  </a:lnTo>
                  <a:lnTo>
                    <a:pt x="11" y="242"/>
                  </a:lnTo>
                  <a:lnTo>
                    <a:pt x="15" y="234"/>
                  </a:lnTo>
                  <a:lnTo>
                    <a:pt x="17" y="227"/>
                  </a:lnTo>
                  <a:lnTo>
                    <a:pt x="26" y="211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64" y="151"/>
                  </a:lnTo>
                  <a:lnTo>
                    <a:pt x="85" y="121"/>
                  </a:lnTo>
                  <a:lnTo>
                    <a:pt x="85" y="121"/>
                  </a:lnTo>
                  <a:lnTo>
                    <a:pt x="102" y="93"/>
                  </a:lnTo>
                  <a:lnTo>
                    <a:pt x="118" y="66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7"/>
                  </a:lnTo>
                  <a:lnTo>
                    <a:pt x="148" y="6"/>
                  </a:lnTo>
                  <a:lnTo>
                    <a:pt x="147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39" y="3"/>
                  </a:lnTo>
                  <a:lnTo>
                    <a:pt x="1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6" name="Freeform 689"/>
            <p:cNvSpPr>
              <a:spLocks/>
            </p:cNvSpPr>
            <p:nvPr/>
          </p:nvSpPr>
          <p:spPr bwMode="auto">
            <a:xfrm>
              <a:off x="6875463" y="2058988"/>
              <a:ext cx="41275" cy="79375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92" y="3"/>
                </a:cxn>
                <a:cxn ang="0">
                  <a:pos x="88" y="12"/>
                </a:cxn>
                <a:cxn ang="0">
                  <a:pos x="84" y="21"/>
                </a:cxn>
                <a:cxn ang="0">
                  <a:pos x="73" y="37"/>
                </a:cxn>
                <a:cxn ang="0">
                  <a:pos x="63" y="53"/>
                </a:cxn>
                <a:cxn ang="0">
                  <a:pos x="58" y="62"/>
                </a:cxn>
                <a:cxn ang="0">
                  <a:pos x="54" y="70"/>
                </a:cxn>
                <a:cxn ang="0">
                  <a:pos x="54" y="70"/>
                </a:cxn>
                <a:cxn ang="0">
                  <a:pos x="42" y="101"/>
                </a:cxn>
                <a:cxn ang="0">
                  <a:pos x="29" y="131"/>
                </a:cxn>
                <a:cxn ang="0">
                  <a:pos x="1" y="190"/>
                </a:cxn>
                <a:cxn ang="0">
                  <a:pos x="1" y="190"/>
                </a:cxn>
                <a:cxn ang="0">
                  <a:pos x="0" y="192"/>
                </a:cxn>
                <a:cxn ang="0">
                  <a:pos x="0" y="195"/>
                </a:cxn>
                <a:cxn ang="0">
                  <a:pos x="4" y="198"/>
                </a:cxn>
                <a:cxn ang="0">
                  <a:pos x="5" y="199"/>
                </a:cxn>
                <a:cxn ang="0">
                  <a:pos x="8" y="199"/>
                </a:cxn>
                <a:cxn ang="0">
                  <a:pos x="9" y="198"/>
                </a:cxn>
                <a:cxn ang="0">
                  <a:pos x="10" y="196"/>
                </a:cxn>
                <a:cxn ang="0">
                  <a:pos x="10" y="196"/>
                </a:cxn>
                <a:cxn ang="0">
                  <a:pos x="37" y="140"/>
                </a:cxn>
                <a:cxn ang="0">
                  <a:pos x="61" y="83"/>
                </a:cxn>
                <a:cxn ang="0">
                  <a:pos x="61" y="83"/>
                </a:cxn>
                <a:cxn ang="0">
                  <a:pos x="65" y="73"/>
                </a:cxn>
                <a:cxn ang="0">
                  <a:pos x="71" y="63"/>
                </a:cxn>
                <a:cxn ang="0">
                  <a:pos x="82" y="45"/>
                </a:cxn>
                <a:cxn ang="0">
                  <a:pos x="94" y="26"/>
                </a:cxn>
                <a:cxn ang="0">
                  <a:pos x="98" y="16"/>
                </a:cxn>
                <a:cxn ang="0">
                  <a:pos x="103" y="7"/>
                </a:cxn>
                <a:cxn ang="0">
                  <a:pos x="103" y="7"/>
                </a:cxn>
                <a:cxn ang="0">
                  <a:pos x="103" y="4"/>
                </a:cxn>
                <a:cxn ang="0">
                  <a:pos x="102" y="2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4" y="0"/>
                </a:cxn>
                <a:cxn ang="0">
                  <a:pos x="93" y="2"/>
                </a:cxn>
                <a:cxn ang="0">
                  <a:pos x="92" y="3"/>
                </a:cxn>
                <a:cxn ang="0">
                  <a:pos x="92" y="3"/>
                </a:cxn>
              </a:cxnLst>
              <a:rect l="0" t="0" r="r" b="b"/>
              <a:pathLst>
                <a:path w="103" h="199">
                  <a:moveTo>
                    <a:pt x="92" y="3"/>
                  </a:moveTo>
                  <a:lnTo>
                    <a:pt x="92" y="3"/>
                  </a:lnTo>
                  <a:lnTo>
                    <a:pt x="88" y="12"/>
                  </a:lnTo>
                  <a:lnTo>
                    <a:pt x="84" y="21"/>
                  </a:lnTo>
                  <a:lnTo>
                    <a:pt x="73" y="37"/>
                  </a:lnTo>
                  <a:lnTo>
                    <a:pt x="63" y="53"/>
                  </a:lnTo>
                  <a:lnTo>
                    <a:pt x="58" y="62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42" y="101"/>
                  </a:lnTo>
                  <a:lnTo>
                    <a:pt x="29" y="131"/>
                  </a:lnTo>
                  <a:lnTo>
                    <a:pt x="1" y="190"/>
                  </a:lnTo>
                  <a:lnTo>
                    <a:pt x="1" y="190"/>
                  </a:lnTo>
                  <a:lnTo>
                    <a:pt x="0" y="192"/>
                  </a:lnTo>
                  <a:lnTo>
                    <a:pt x="0" y="195"/>
                  </a:lnTo>
                  <a:lnTo>
                    <a:pt x="4" y="198"/>
                  </a:lnTo>
                  <a:lnTo>
                    <a:pt x="5" y="199"/>
                  </a:lnTo>
                  <a:lnTo>
                    <a:pt x="8" y="199"/>
                  </a:lnTo>
                  <a:lnTo>
                    <a:pt x="9" y="198"/>
                  </a:lnTo>
                  <a:lnTo>
                    <a:pt x="10" y="196"/>
                  </a:lnTo>
                  <a:lnTo>
                    <a:pt x="10" y="196"/>
                  </a:lnTo>
                  <a:lnTo>
                    <a:pt x="37" y="140"/>
                  </a:lnTo>
                  <a:lnTo>
                    <a:pt x="61" y="83"/>
                  </a:lnTo>
                  <a:lnTo>
                    <a:pt x="61" y="83"/>
                  </a:lnTo>
                  <a:lnTo>
                    <a:pt x="65" y="73"/>
                  </a:lnTo>
                  <a:lnTo>
                    <a:pt x="71" y="63"/>
                  </a:lnTo>
                  <a:lnTo>
                    <a:pt x="82" y="45"/>
                  </a:lnTo>
                  <a:lnTo>
                    <a:pt x="94" y="26"/>
                  </a:lnTo>
                  <a:lnTo>
                    <a:pt x="98" y="1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4"/>
                  </a:lnTo>
                  <a:lnTo>
                    <a:pt x="102" y="2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4" y="0"/>
                  </a:lnTo>
                  <a:lnTo>
                    <a:pt x="93" y="2"/>
                  </a:lnTo>
                  <a:lnTo>
                    <a:pt x="92" y="3"/>
                  </a:lnTo>
                  <a:lnTo>
                    <a:pt x="9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7" name="Freeform 690"/>
            <p:cNvSpPr>
              <a:spLocks/>
            </p:cNvSpPr>
            <p:nvPr/>
          </p:nvSpPr>
          <p:spPr bwMode="auto">
            <a:xfrm>
              <a:off x="6505576" y="2085975"/>
              <a:ext cx="19050" cy="36513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25" y="24"/>
                </a:cxn>
                <a:cxn ang="0">
                  <a:pos x="16" y="43"/>
                </a:cxn>
                <a:cxn ang="0">
                  <a:pos x="6" y="63"/>
                </a:cxn>
                <a:cxn ang="0">
                  <a:pos x="3" y="73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5" y="90"/>
                </a:cxn>
                <a:cxn ang="0">
                  <a:pos x="5" y="90"/>
                </a:cxn>
                <a:cxn ang="0">
                  <a:pos x="10" y="90"/>
                </a:cxn>
                <a:cxn ang="0">
                  <a:pos x="14" y="89"/>
                </a:cxn>
                <a:cxn ang="0">
                  <a:pos x="21" y="84"/>
                </a:cxn>
                <a:cxn ang="0">
                  <a:pos x="21" y="84"/>
                </a:cxn>
                <a:cxn ang="0">
                  <a:pos x="22" y="81"/>
                </a:cxn>
                <a:cxn ang="0">
                  <a:pos x="22" y="80"/>
                </a:cxn>
                <a:cxn ang="0">
                  <a:pos x="21" y="76"/>
                </a:cxn>
                <a:cxn ang="0">
                  <a:pos x="18" y="75"/>
                </a:cxn>
                <a:cxn ang="0">
                  <a:pos x="16" y="73"/>
                </a:cxn>
                <a:cxn ang="0">
                  <a:pos x="14" y="75"/>
                </a:cxn>
                <a:cxn ang="0">
                  <a:pos x="14" y="75"/>
                </a:cxn>
                <a:cxn ang="0">
                  <a:pos x="21" y="58"/>
                </a:cxn>
                <a:cxn ang="0">
                  <a:pos x="29" y="41"/>
                </a:cxn>
                <a:cxn ang="0">
                  <a:pos x="38" y="24"/>
                </a:cxn>
                <a:cxn ang="0">
                  <a:pos x="44" y="7"/>
                </a:cxn>
                <a:cxn ang="0">
                  <a:pos x="44" y="7"/>
                </a:cxn>
                <a:cxn ang="0">
                  <a:pos x="46" y="4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90">
                  <a:moveTo>
                    <a:pt x="34" y="4"/>
                  </a:moveTo>
                  <a:lnTo>
                    <a:pt x="34" y="4"/>
                  </a:lnTo>
                  <a:lnTo>
                    <a:pt x="25" y="24"/>
                  </a:lnTo>
                  <a:lnTo>
                    <a:pt x="16" y="43"/>
                  </a:lnTo>
                  <a:lnTo>
                    <a:pt x="6" y="63"/>
                  </a:lnTo>
                  <a:lnTo>
                    <a:pt x="3" y="7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10" y="90"/>
                  </a:lnTo>
                  <a:lnTo>
                    <a:pt x="14" y="89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1"/>
                  </a:lnTo>
                  <a:lnTo>
                    <a:pt x="22" y="80"/>
                  </a:lnTo>
                  <a:lnTo>
                    <a:pt x="21" y="76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21" y="58"/>
                  </a:lnTo>
                  <a:lnTo>
                    <a:pt x="29" y="41"/>
                  </a:lnTo>
                  <a:lnTo>
                    <a:pt x="38" y="24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8" name="Freeform 691"/>
            <p:cNvSpPr>
              <a:spLocks/>
            </p:cNvSpPr>
            <p:nvPr/>
          </p:nvSpPr>
          <p:spPr bwMode="auto">
            <a:xfrm>
              <a:off x="6530976" y="2066925"/>
              <a:ext cx="26988" cy="41275"/>
            </a:xfrm>
            <a:custGeom>
              <a:avLst/>
              <a:gdLst/>
              <a:ahLst/>
              <a:cxnLst>
                <a:cxn ang="0">
                  <a:pos x="56" y="4"/>
                </a:cxn>
                <a:cxn ang="0">
                  <a:pos x="56" y="4"/>
                </a:cxn>
                <a:cxn ang="0">
                  <a:pos x="53" y="11"/>
                </a:cxn>
                <a:cxn ang="0">
                  <a:pos x="49" y="17"/>
                </a:cxn>
                <a:cxn ang="0">
                  <a:pos x="39" y="32"/>
                </a:cxn>
                <a:cxn ang="0">
                  <a:pos x="39" y="32"/>
                </a:cxn>
                <a:cxn ang="0">
                  <a:pos x="36" y="37"/>
                </a:cxn>
                <a:cxn ang="0">
                  <a:pos x="34" y="43"/>
                </a:cxn>
                <a:cxn ang="0">
                  <a:pos x="29" y="56"/>
                </a:cxn>
                <a:cxn ang="0">
                  <a:pos x="29" y="56"/>
                </a:cxn>
                <a:cxn ang="0">
                  <a:pos x="22" y="66"/>
                </a:cxn>
                <a:cxn ang="0">
                  <a:pos x="15" y="73"/>
                </a:cxn>
                <a:cxn ang="0">
                  <a:pos x="9" y="83"/>
                </a:cxn>
                <a:cxn ang="0">
                  <a:pos x="4" y="90"/>
                </a:cxn>
                <a:cxn ang="0">
                  <a:pos x="4" y="90"/>
                </a:cxn>
                <a:cxn ang="0">
                  <a:pos x="1" y="93"/>
                </a:cxn>
                <a:cxn ang="0">
                  <a:pos x="0" y="97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0" y="105"/>
                </a:cxn>
                <a:cxn ang="0">
                  <a:pos x="1" y="106"/>
                </a:cxn>
                <a:cxn ang="0">
                  <a:pos x="4" y="107"/>
                </a:cxn>
                <a:cxn ang="0">
                  <a:pos x="8" y="107"/>
                </a:cxn>
                <a:cxn ang="0">
                  <a:pos x="9" y="106"/>
                </a:cxn>
                <a:cxn ang="0">
                  <a:pos x="10" y="104"/>
                </a:cxn>
                <a:cxn ang="0">
                  <a:pos x="10" y="104"/>
                </a:cxn>
                <a:cxn ang="0">
                  <a:pos x="13" y="97"/>
                </a:cxn>
                <a:cxn ang="0">
                  <a:pos x="17" y="90"/>
                </a:cxn>
                <a:cxn ang="0">
                  <a:pos x="25" y="80"/>
                </a:cxn>
                <a:cxn ang="0">
                  <a:pos x="32" y="70"/>
                </a:cxn>
                <a:cxn ang="0">
                  <a:pos x="40" y="58"/>
                </a:cxn>
                <a:cxn ang="0">
                  <a:pos x="40" y="58"/>
                </a:cxn>
                <a:cxn ang="0">
                  <a:pos x="47" y="45"/>
                </a:cxn>
                <a:cxn ang="0">
                  <a:pos x="49" y="38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61" y="20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8" y="3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0" y="0"/>
                </a:cxn>
                <a:cxn ang="0">
                  <a:pos x="59" y="2"/>
                </a:cxn>
                <a:cxn ang="0">
                  <a:pos x="56" y="4"/>
                </a:cxn>
                <a:cxn ang="0">
                  <a:pos x="56" y="4"/>
                </a:cxn>
              </a:cxnLst>
              <a:rect l="0" t="0" r="r" b="b"/>
              <a:pathLst>
                <a:path w="68" h="107">
                  <a:moveTo>
                    <a:pt x="56" y="4"/>
                  </a:moveTo>
                  <a:lnTo>
                    <a:pt x="56" y="4"/>
                  </a:lnTo>
                  <a:lnTo>
                    <a:pt x="53" y="11"/>
                  </a:lnTo>
                  <a:lnTo>
                    <a:pt x="49" y="17"/>
                  </a:lnTo>
                  <a:lnTo>
                    <a:pt x="39" y="32"/>
                  </a:lnTo>
                  <a:lnTo>
                    <a:pt x="39" y="32"/>
                  </a:lnTo>
                  <a:lnTo>
                    <a:pt x="36" y="37"/>
                  </a:lnTo>
                  <a:lnTo>
                    <a:pt x="34" y="43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2" y="66"/>
                  </a:lnTo>
                  <a:lnTo>
                    <a:pt x="15" y="73"/>
                  </a:lnTo>
                  <a:lnTo>
                    <a:pt x="9" y="83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" y="93"/>
                  </a:lnTo>
                  <a:lnTo>
                    <a:pt x="0" y="97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5"/>
                  </a:lnTo>
                  <a:lnTo>
                    <a:pt x="1" y="106"/>
                  </a:lnTo>
                  <a:lnTo>
                    <a:pt x="4" y="107"/>
                  </a:lnTo>
                  <a:lnTo>
                    <a:pt x="8" y="107"/>
                  </a:lnTo>
                  <a:lnTo>
                    <a:pt x="9" y="106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3" y="97"/>
                  </a:lnTo>
                  <a:lnTo>
                    <a:pt x="17" y="90"/>
                  </a:lnTo>
                  <a:lnTo>
                    <a:pt x="25" y="80"/>
                  </a:lnTo>
                  <a:lnTo>
                    <a:pt x="32" y="70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7" y="45"/>
                  </a:lnTo>
                  <a:lnTo>
                    <a:pt x="49" y="38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61" y="20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9" y="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49" name="Freeform 692"/>
            <p:cNvSpPr>
              <a:spLocks/>
            </p:cNvSpPr>
            <p:nvPr/>
          </p:nvSpPr>
          <p:spPr bwMode="auto">
            <a:xfrm>
              <a:off x="6556376" y="2049463"/>
              <a:ext cx="31750" cy="50800"/>
            </a:xfrm>
            <a:custGeom>
              <a:avLst/>
              <a:gdLst/>
              <a:ahLst/>
              <a:cxnLst>
                <a:cxn ang="0">
                  <a:pos x="69" y="2"/>
                </a:cxn>
                <a:cxn ang="0">
                  <a:pos x="69" y="2"/>
                </a:cxn>
                <a:cxn ang="0">
                  <a:pos x="53" y="28"/>
                </a:cxn>
                <a:cxn ang="0">
                  <a:pos x="35" y="55"/>
                </a:cxn>
                <a:cxn ang="0">
                  <a:pos x="19" y="81"/>
                </a:cxn>
                <a:cxn ang="0">
                  <a:pos x="11" y="94"/>
                </a:cxn>
                <a:cxn ang="0">
                  <a:pos x="3" y="108"/>
                </a:cxn>
                <a:cxn ang="0">
                  <a:pos x="3" y="108"/>
                </a:cxn>
                <a:cxn ang="0">
                  <a:pos x="1" y="110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1" y="123"/>
                </a:cxn>
                <a:cxn ang="0">
                  <a:pos x="3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17" y="107"/>
                </a:cxn>
                <a:cxn ang="0">
                  <a:pos x="24" y="93"/>
                </a:cxn>
                <a:cxn ang="0">
                  <a:pos x="43" y="64"/>
                </a:cxn>
                <a:cxn ang="0">
                  <a:pos x="61" y="36"/>
                </a:cxn>
                <a:cxn ang="0">
                  <a:pos x="70" y="22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5"/>
                </a:cxn>
                <a:cxn ang="0">
                  <a:pos x="79" y="4"/>
                </a:cxn>
                <a:cxn ang="0">
                  <a:pos x="75" y="0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69" y="2"/>
                </a:cxn>
                <a:cxn ang="0">
                  <a:pos x="69" y="2"/>
                </a:cxn>
              </a:cxnLst>
              <a:rect l="0" t="0" r="r" b="b"/>
              <a:pathLst>
                <a:path w="79" h="125">
                  <a:moveTo>
                    <a:pt x="69" y="2"/>
                  </a:moveTo>
                  <a:lnTo>
                    <a:pt x="69" y="2"/>
                  </a:lnTo>
                  <a:lnTo>
                    <a:pt x="53" y="28"/>
                  </a:lnTo>
                  <a:lnTo>
                    <a:pt x="35" y="55"/>
                  </a:lnTo>
                  <a:lnTo>
                    <a:pt x="19" y="81"/>
                  </a:lnTo>
                  <a:lnTo>
                    <a:pt x="11" y="94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1" y="110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1" y="123"/>
                  </a:lnTo>
                  <a:lnTo>
                    <a:pt x="3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7" y="107"/>
                  </a:lnTo>
                  <a:lnTo>
                    <a:pt x="24" y="93"/>
                  </a:lnTo>
                  <a:lnTo>
                    <a:pt x="43" y="64"/>
                  </a:lnTo>
                  <a:lnTo>
                    <a:pt x="61" y="36"/>
                  </a:lnTo>
                  <a:lnTo>
                    <a:pt x="70" y="22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9" y="2"/>
                  </a:lnTo>
                  <a:lnTo>
                    <a:pt x="6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0" name="Freeform 693"/>
            <p:cNvSpPr>
              <a:spLocks/>
            </p:cNvSpPr>
            <p:nvPr/>
          </p:nvSpPr>
          <p:spPr bwMode="auto">
            <a:xfrm>
              <a:off x="6583363" y="2027238"/>
              <a:ext cx="38100" cy="66675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9" y="16"/>
                </a:cxn>
                <a:cxn ang="0">
                  <a:pos x="74" y="24"/>
                </a:cxn>
                <a:cxn ang="0">
                  <a:pos x="71" y="30"/>
                </a:cxn>
                <a:cxn ang="0">
                  <a:pos x="71" y="30"/>
                </a:cxn>
                <a:cxn ang="0">
                  <a:pos x="66" y="43"/>
                </a:cxn>
                <a:cxn ang="0">
                  <a:pos x="61" y="55"/>
                </a:cxn>
                <a:cxn ang="0">
                  <a:pos x="47" y="79"/>
                </a:cxn>
                <a:cxn ang="0">
                  <a:pos x="47" y="79"/>
                </a:cxn>
                <a:cxn ang="0">
                  <a:pos x="23" y="118"/>
                </a:cxn>
                <a:cxn ang="0">
                  <a:pos x="11" y="137"/>
                </a:cxn>
                <a:cxn ang="0">
                  <a:pos x="1" y="157"/>
                </a:cxn>
                <a:cxn ang="0">
                  <a:pos x="1" y="157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3" y="165"/>
                </a:cxn>
                <a:cxn ang="0">
                  <a:pos x="7" y="166"/>
                </a:cxn>
                <a:cxn ang="0">
                  <a:pos x="9" y="165"/>
                </a:cxn>
                <a:cxn ang="0">
                  <a:pos x="10" y="164"/>
                </a:cxn>
                <a:cxn ang="0">
                  <a:pos x="10" y="164"/>
                </a:cxn>
                <a:cxn ang="0">
                  <a:pos x="22" y="141"/>
                </a:cxn>
                <a:cxn ang="0">
                  <a:pos x="35" y="11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0"/>
                </a:cxn>
                <a:cxn ang="0">
                  <a:pos x="79" y="42"/>
                </a:cxn>
                <a:cxn ang="0">
                  <a:pos x="79" y="42"/>
                </a:cxn>
                <a:cxn ang="0">
                  <a:pos x="83" y="33"/>
                </a:cxn>
                <a:cxn ang="0">
                  <a:pos x="88" y="25"/>
                </a:cxn>
                <a:cxn ang="0">
                  <a:pos x="92" y="16"/>
                </a:cxn>
                <a:cxn ang="0">
                  <a:pos x="96" y="8"/>
                </a:cxn>
                <a:cxn ang="0">
                  <a:pos x="96" y="8"/>
                </a:cxn>
                <a:cxn ang="0">
                  <a:pos x="96" y="5"/>
                </a:cxn>
                <a:cxn ang="0">
                  <a:pos x="96" y="3"/>
                </a:cxn>
                <a:cxn ang="0">
                  <a:pos x="92" y="0"/>
                </a:cxn>
                <a:cxn ang="0">
                  <a:pos x="88" y="1"/>
                </a:cxn>
                <a:cxn ang="0">
                  <a:pos x="87" y="3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66">
                  <a:moveTo>
                    <a:pt x="86" y="4"/>
                  </a:moveTo>
                  <a:lnTo>
                    <a:pt x="86" y="4"/>
                  </a:lnTo>
                  <a:lnTo>
                    <a:pt x="79" y="16"/>
                  </a:lnTo>
                  <a:lnTo>
                    <a:pt x="74" y="24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6" y="43"/>
                  </a:lnTo>
                  <a:lnTo>
                    <a:pt x="61" y="55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23" y="118"/>
                  </a:lnTo>
                  <a:lnTo>
                    <a:pt x="11" y="137"/>
                  </a:lnTo>
                  <a:lnTo>
                    <a:pt x="1" y="157"/>
                  </a:lnTo>
                  <a:lnTo>
                    <a:pt x="1" y="157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5"/>
                  </a:lnTo>
                  <a:lnTo>
                    <a:pt x="7" y="166"/>
                  </a:lnTo>
                  <a:lnTo>
                    <a:pt x="9" y="165"/>
                  </a:lnTo>
                  <a:lnTo>
                    <a:pt x="10" y="164"/>
                  </a:lnTo>
                  <a:lnTo>
                    <a:pt x="10" y="164"/>
                  </a:lnTo>
                  <a:lnTo>
                    <a:pt x="22" y="141"/>
                  </a:lnTo>
                  <a:lnTo>
                    <a:pt x="35" y="11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0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83" y="33"/>
                  </a:lnTo>
                  <a:lnTo>
                    <a:pt x="88" y="25"/>
                  </a:lnTo>
                  <a:lnTo>
                    <a:pt x="92" y="16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5"/>
                  </a:lnTo>
                  <a:lnTo>
                    <a:pt x="96" y="3"/>
                  </a:lnTo>
                  <a:lnTo>
                    <a:pt x="92" y="0"/>
                  </a:lnTo>
                  <a:lnTo>
                    <a:pt x="88" y="1"/>
                  </a:lnTo>
                  <a:lnTo>
                    <a:pt x="87" y="3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1" name="Freeform 694"/>
            <p:cNvSpPr>
              <a:spLocks/>
            </p:cNvSpPr>
            <p:nvPr/>
          </p:nvSpPr>
          <p:spPr bwMode="auto">
            <a:xfrm>
              <a:off x="6616701" y="2011363"/>
              <a:ext cx="36513" cy="68263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82" y="1"/>
                </a:cxn>
                <a:cxn ang="0">
                  <a:pos x="74" y="7"/>
                </a:cxn>
                <a:cxn ang="0">
                  <a:pos x="68" y="14"/>
                </a:cxn>
                <a:cxn ang="0">
                  <a:pos x="63" y="22"/>
                </a:cxn>
                <a:cxn ang="0">
                  <a:pos x="59" y="30"/>
                </a:cxn>
                <a:cxn ang="0">
                  <a:pos x="52" y="48"/>
                </a:cxn>
                <a:cxn ang="0">
                  <a:pos x="48" y="68"/>
                </a:cxn>
                <a:cxn ang="0">
                  <a:pos x="48" y="68"/>
                </a:cxn>
                <a:cxn ang="0">
                  <a:pos x="46" y="75"/>
                </a:cxn>
                <a:cxn ang="0">
                  <a:pos x="42" y="83"/>
                </a:cxn>
                <a:cxn ang="0">
                  <a:pos x="34" y="100"/>
                </a:cxn>
                <a:cxn ang="0">
                  <a:pos x="17" y="130"/>
                </a:cxn>
                <a:cxn ang="0">
                  <a:pos x="17" y="130"/>
                </a:cxn>
                <a:cxn ang="0">
                  <a:pos x="6" y="147"/>
                </a:cxn>
                <a:cxn ang="0">
                  <a:pos x="1" y="157"/>
                </a:cxn>
                <a:cxn ang="0">
                  <a:pos x="0" y="166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1" y="170"/>
                </a:cxn>
                <a:cxn ang="0">
                  <a:pos x="2" y="171"/>
                </a:cxn>
                <a:cxn ang="0">
                  <a:pos x="4" y="171"/>
                </a:cxn>
                <a:cxn ang="0">
                  <a:pos x="9" y="170"/>
                </a:cxn>
                <a:cxn ang="0">
                  <a:pos x="10" y="168"/>
                </a:cxn>
                <a:cxn ang="0">
                  <a:pos x="10" y="166"/>
                </a:cxn>
                <a:cxn ang="0">
                  <a:pos x="10" y="166"/>
                </a:cxn>
                <a:cxn ang="0">
                  <a:pos x="12" y="160"/>
                </a:cxn>
                <a:cxn ang="0">
                  <a:pos x="14" y="157"/>
                </a:cxn>
                <a:cxn ang="0">
                  <a:pos x="19" y="146"/>
                </a:cxn>
                <a:cxn ang="0">
                  <a:pos x="31" y="128"/>
                </a:cxn>
                <a:cxn ang="0">
                  <a:pos x="31" y="128"/>
                </a:cxn>
                <a:cxn ang="0">
                  <a:pos x="56" y="83"/>
                </a:cxn>
                <a:cxn ang="0">
                  <a:pos x="56" y="83"/>
                </a:cxn>
                <a:cxn ang="0">
                  <a:pos x="60" y="74"/>
                </a:cxn>
                <a:cxn ang="0">
                  <a:pos x="63" y="64"/>
                </a:cxn>
                <a:cxn ang="0">
                  <a:pos x="67" y="44"/>
                </a:cxn>
                <a:cxn ang="0">
                  <a:pos x="69" y="35"/>
                </a:cxn>
                <a:cxn ang="0">
                  <a:pos x="73" y="26"/>
                </a:cxn>
                <a:cxn ang="0">
                  <a:pos x="80" y="18"/>
                </a:cxn>
                <a:cxn ang="0">
                  <a:pos x="88" y="11"/>
                </a:cxn>
                <a:cxn ang="0">
                  <a:pos x="88" y="11"/>
                </a:cxn>
                <a:cxn ang="0">
                  <a:pos x="90" y="9"/>
                </a:cxn>
                <a:cxn ang="0">
                  <a:pos x="90" y="7"/>
                </a:cxn>
                <a:cxn ang="0">
                  <a:pos x="90" y="4"/>
                </a:cxn>
                <a:cxn ang="0">
                  <a:pos x="86" y="1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2" y="1"/>
                </a:cxn>
              </a:cxnLst>
              <a:rect l="0" t="0" r="r" b="b"/>
              <a:pathLst>
                <a:path w="90" h="171">
                  <a:moveTo>
                    <a:pt x="82" y="1"/>
                  </a:moveTo>
                  <a:lnTo>
                    <a:pt x="82" y="1"/>
                  </a:lnTo>
                  <a:lnTo>
                    <a:pt x="74" y="7"/>
                  </a:lnTo>
                  <a:lnTo>
                    <a:pt x="68" y="14"/>
                  </a:lnTo>
                  <a:lnTo>
                    <a:pt x="63" y="22"/>
                  </a:lnTo>
                  <a:lnTo>
                    <a:pt x="59" y="30"/>
                  </a:lnTo>
                  <a:lnTo>
                    <a:pt x="52" y="48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6" y="75"/>
                  </a:lnTo>
                  <a:lnTo>
                    <a:pt x="42" y="83"/>
                  </a:lnTo>
                  <a:lnTo>
                    <a:pt x="34" y="100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6" y="147"/>
                  </a:lnTo>
                  <a:lnTo>
                    <a:pt x="1" y="157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1" y="170"/>
                  </a:lnTo>
                  <a:lnTo>
                    <a:pt x="2" y="171"/>
                  </a:lnTo>
                  <a:lnTo>
                    <a:pt x="4" y="171"/>
                  </a:lnTo>
                  <a:lnTo>
                    <a:pt x="9" y="170"/>
                  </a:lnTo>
                  <a:lnTo>
                    <a:pt x="10" y="168"/>
                  </a:lnTo>
                  <a:lnTo>
                    <a:pt x="10" y="166"/>
                  </a:lnTo>
                  <a:lnTo>
                    <a:pt x="10" y="166"/>
                  </a:lnTo>
                  <a:lnTo>
                    <a:pt x="12" y="160"/>
                  </a:lnTo>
                  <a:lnTo>
                    <a:pt x="14" y="157"/>
                  </a:lnTo>
                  <a:lnTo>
                    <a:pt x="19" y="146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56" y="83"/>
                  </a:lnTo>
                  <a:lnTo>
                    <a:pt x="56" y="83"/>
                  </a:lnTo>
                  <a:lnTo>
                    <a:pt x="60" y="74"/>
                  </a:lnTo>
                  <a:lnTo>
                    <a:pt x="63" y="64"/>
                  </a:lnTo>
                  <a:lnTo>
                    <a:pt x="67" y="44"/>
                  </a:lnTo>
                  <a:lnTo>
                    <a:pt x="69" y="35"/>
                  </a:lnTo>
                  <a:lnTo>
                    <a:pt x="73" y="26"/>
                  </a:lnTo>
                  <a:lnTo>
                    <a:pt x="80" y="18"/>
                  </a:lnTo>
                  <a:lnTo>
                    <a:pt x="88" y="11"/>
                  </a:lnTo>
                  <a:lnTo>
                    <a:pt x="88" y="11"/>
                  </a:lnTo>
                  <a:lnTo>
                    <a:pt x="90" y="9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86" y="1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2" name="Freeform 695"/>
            <p:cNvSpPr>
              <a:spLocks/>
            </p:cNvSpPr>
            <p:nvPr/>
          </p:nvSpPr>
          <p:spPr bwMode="auto">
            <a:xfrm>
              <a:off x="6643688" y="1989138"/>
              <a:ext cx="52388" cy="80963"/>
            </a:xfrm>
            <a:custGeom>
              <a:avLst/>
              <a:gdLst/>
              <a:ahLst/>
              <a:cxnLst>
                <a:cxn ang="0">
                  <a:pos x="122" y="2"/>
                </a:cxn>
                <a:cxn ang="0">
                  <a:pos x="122" y="2"/>
                </a:cxn>
                <a:cxn ang="0">
                  <a:pos x="112" y="12"/>
                </a:cxn>
                <a:cxn ang="0">
                  <a:pos x="105" y="24"/>
                </a:cxn>
                <a:cxn ang="0">
                  <a:pos x="97" y="36"/>
                </a:cxn>
                <a:cxn ang="0">
                  <a:pos x="90" y="47"/>
                </a:cxn>
                <a:cxn ang="0">
                  <a:pos x="78" y="72"/>
                </a:cxn>
                <a:cxn ang="0">
                  <a:pos x="67" y="98"/>
                </a:cxn>
                <a:cxn ang="0">
                  <a:pos x="67" y="98"/>
                </a:cxn>
                <a:cxn ang="0">
                  <a:pos x="54" y="123"/>
                </a:cxn>
                <a:cxn ang="0">
                  <a:pos x="38" y="149"/>
                </a:cxn>
                <a:cxn ang="0">
                  <a:pos x="21" y="17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1" y="204"/>
                </a:cxn>
                <a:cxn ang="0">
                  <a:pos x="5" y="206"/>
                </a:cxn>
                <a:cxn ang="0">
                  <a:pos x="8" y="206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25" y="186"/>
                </a:cxn>
                <a:cxn ang="0">
                  <a:pos x="40" y="166"/>
                </a:cxn>
                <a:cxn ang="0">
                  <a:pos x="54" y="147"/>
                </a:cxn>
                <a:cxn ang="0">
                  <a:pos x="67" y="126"/>
                </a:cxn>
                <a:cxn ang="0">
                  <a:pos x="67" y="126"/>
                </a:cxn>
                <a:cxn ang="0">
                  <a:pos x="76" y="112"/>
                </a:cxn>
                <a:cxn ang="0">
                  <a:pos x="82" y="97"/>
                </a:cxn>
                <a:cxn ang="0">
                  <a:pos x="95" y="67"/>
                </a:cxn>
                <a:cxn ang="0">
                  <a:pos x="102" y="51"/>
                </a:cxn>
                <a:cxn ang="0">
                  <a:pos x="110" y="37"/>
                </a:cxn>
                <a:cxn ang="0">
                  <a:pos x="119" y="23"/>
                </a:cxn>
                <a:cxn ang="0">
                  <a:pos x="129" y="10"/>
                </a:cxn>
                <a:cxn ang="0">
                  <a:pos x="129" y="10"/>
                </a:cxn>
                <a:cxn ang="0">
                  <a:pos x="131" y="8"/>
                </a:cxn>
                <a:cxn ang="0">
                  <a:pos x="131" y="6"/>
                </a:cxn>
                <a:cxn ang="0">
                  <a:pos x="129" y="2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2" y="2"/>
                </a:cxn>
                <a:cxn ang="0">
                  <a:pos x="122" y="2"/>
                </a:cxn>
              </a:cxnLst>
              <a:rect l="0" t="0" r="r" b="b"/>
              <a:pathLst>
                <a:path w="131" h="206">
                  <a:moveTo>
                    <a:pt x="122" y="2"/>
                  </a:moveTo>
                  <a:lnTo>
                    <a:pt x="122" y="2"/>
                  </a:lnTo>
                  <a:lnTo>
                    <a:pt x="112" y="12"/>
                  </a:lnTo>
                  <a:lnTo>
                    <a:pt x="105" y="24"/>
                  </a:lnTo>
                  <a:lnTo>
                    <a:pt x="97" y="36"/>
                  </a:lnTo>
                  <a:lnTo>
                    <a:pt x="90" y="47"/>
                  </a:lnTo>
                  <a:lnTo>
                    <a:pt x="78" y="72"/>
                  </a:lnTo>
                  <a:lnTo>
                    <a:pt x="67" y="98"/>
                  </a:lnTo>
                  <a:lnTo>
                    <a:pt x="67" y="98"/>
                  </a:lnTo>
                  <a:lnTo>
                    <a:pt x="54" y="123"/>
                  </a:lnTo>
                  <a:lnTo>
                    <a:pt x="38" y="149"/>
                  </a:lnTo>
                  <a:lnTo>
                    <a:pt x="21" y="17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1" y="204"/>
                  </a:lnTo>
                  <a:lnTo>
                    <a:pt x="5" y="206"/>
                  </a:lnTo>
                  <a:lnTo>
                    <a:pt x="8" y="206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25" y="186"/>
                  </a:lnTo>
                  <a:lnTo>
                    <a:pt x="40" y="166"/>
                  </a:lnTo>
                  <a:lnTo>
                    <a:pt x="54" y="147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76" y="112"/>
                  </a:lnTo>
                  <a:lnTo>
                    <a:pt x="82" y="97"/>
                  </a:lnTo>
                  <a:lnTo>
                    <a:pt x="95" y="67"/>
                  </a:lnTo>
                  <a:lnTo>
                    <a:pt x="102" y="51"/>
                  </a:lnTo>
                  <a:lnTo>
                    <a:pt x="110" y="37"/>
                  </a:lnTo>
                  <a:lnTo>
                    <a:pt x="119" y="23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31" y="8"/>
                  </a:lnTo>
                  <a:lnTo>
                    <a:pt x="131" y="6"/>
                  </a:lnTo>
                  <a:lnTo>
                    <a:pt x="129" y="2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2" y="2"/>
                  </a:lnTo>
                  <a:lnTo>
                    <a:pt x="1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3" name="Freeform 696"/>
            <p:cNvSpPr>
              <a:spLocks/>
            </p:cNvSpPr>
            <p:nvPr/>
          </p:nvSpPr>
          <p:spPr bwMode="auto">
            <a:xfrm>
              <a:off x="6670676" y="1982788"/>
              <a:ext cx="49213" cy="85725"/>
            </a:xfrm>
            <a:custGeom>
              <a:avLst/>
              <a:gdLst/>
              <a:ahLst/>
              <a:cxnLst>
                <a:cxn ang="0">
                  <a:pos x="120" y="6"/>
                </a:cxn>
                <a:cxn ang="0">
                  <a:pos x="120" y="6"/>
                </a:cxn>
                <a:cxn ang="0">
                  <a:pos x="120" y="3"/>
                </a:cxn>
                <a:cxn ang="0">
                  <a:pos x="119" y="2"/>
                </a:cxn>
                <a:cxn ang="0">
                  <a:pos x="115" y="0"/>
                </a:cxn>
                <a:cxn ang="0">
                  <a:pos x="111" y="2"/>
                </a:cxn>
                <a:cxn ang="0">
                  <a:pos x="110" y="3"/>
                </a:cxn>
                <a:cxn ang="0">
                  <a:pos x="108" y="6"/>
                </a:cxn>
                <a:cxn ang="0">
                  <a:pos x="108" y="6"/>
                </a:cxn>
                <a:cxn ang="0">
                  <a:pos x="108" y="13"/>
                </a:cxn>
                <a:cxn ang="0">
                  <a:pos x="107" y="20"/>
                </a:cxn>
                <a:cxn ang="0">
                  <a:pos x="102" y="34"/>
                </a:cxn>
                <a:cxn ang="0">
                  <a:pos x="89" y="61"/>
                </a:cxn>
                <a:cxn ang="0">
                  <a:pos x="89" y="61"/>
                </a:cxn>
                <a:cxn ang="0">
                  <a:pos x="74" y="89"/>
                </a:cxn>
                <a:cxn ang="0">
                  <a:pos x="67" y="102"/>
                </a:cxn>
                <a:cxn ang="0">
                  <a:pos x="59" y="115"/>
                </a:cxn>
                <a:cxn ang="0">
                  <a:pos x="59" y="115"/>
                </a:cxn>
                <a:cxn ang="0">
                  <a:pos x="48" y="132"/>
                </a:cxn>
                <a:cxn ang="0">
                  <a:pos x="38" y="149"/>
                </a:cxn>
                <a:cxn ang="0">
                  <a:pos x="27" y="166"/>
                </a:cxn>
                <a:cxn ang="0">
                  <a:pos x="16" y="182"/>
                </a:cxn>
                <a:cxn ang="0">
                  <a:pos x="16" y="182"/>
                </a:cxn>
                <a:cxn ang="0">
                  <a:pos x="10" y="189"/>
                </a:cxn>
                <a:cxn ang="0">
                  <a:pos x="6" y="195"/>
                </a:cxn>
                <a:cxn ang="0">
                  <a:pos x="3" y="202"/>
                </a:cxn>
                <a:cxn ang="0">
                  <a:pos x="0" y="210"/>
                </a:cxn>
                <a:cxn ang="0">
                  <a:pos x="0" y="210"/>
                </a:cxn>
                <a:cxn ang="0">
                  <a:pos x="0" y="212"/>
                </a:cxn>
                <a:cxn ang="0">
                  <a:pos x="1" y="215"/>
                </a:cxn>
                <a:cxn ang="0">
                  <a:pos x="5" y="216"/>
                </a:cxn>
                <a:cxn ang="0">
                  <a:pos x="9" y="216"/>
                </a:cxn>
                <a:cxn ang="0">
                  <a:pos x="10" y="215"/>
                </a:cxn>
                <a:cxn ang="0">
                  <a:pos x="12" y="212"/>
                </a:cxn>
                <a:cxn ang="0">
                  <a:pos x="12" y="212"/>
                </a:cxn>
                <a:cxn ang="0">
                  <a:pos x="13" y="207"/>
                </a:cxn>
                <a:cxn ang="0">
                  <a:pos x="17" y="200"/>
                </a:cxn>
                <a:cxn ang="0">
                  <a:pos x="23" y="189"/>
                </a:cxn>
                <a:cxn ang="0">
                  <a:pos x="33" y="177"/>
                </a:cxn>
                <a:cxn ang="0">
                  <a:pos x="39" y="166"/>
                </a:cxn>
                <a:cxn ang="0">
                  <a:pos x="39" y="166"/>
                </a:cxn>
                <a:cxn ang="0">
                  <a:pos x="59" y="136"/>
                </a:cxn>
                <a:cxn ang="0">
                  <a:pos x="80" y="106"/>
                </a:cxn>
                <a:cxn ang="0">
                  <a:pos x="80" y="106"/>
                </a:cxn>
                <a:cxn ang="0">
                  <a:pos x="88" y="93"/>
                </a:cxn>
                <a:cxn ang="0">
                  <a:pos x="94" y="79"/>
                </a:cxn>
                <a:cxn ang="0">
                  <a:pos x="106" y="50"/>
                </a:cxn>
                <a:cxn ang="0">
                  <a:pos x="106" y="50"/>
                </a:cxn>
                <a:cxn ang="0">
                  <a:pos x="114" y="32"/>
                </a:cxn>
                <a:cxn ang="0">
                  <a:pos x="118" y="24"/>
                </a:cxn>
                <a:cxn ang="0">
                  <a:pos x="119" y="15"/>
                </a:cxn>
                <a:cxn ang="0">
                  <a:pos x="119" y="15"/>
                </a:cxn>
                <a:cxn ang="0">
                  <a:pos x="120" y="12"/>
                </a:cxn>
                <a:cxn ang="0">
                  <a:pos x="120" y="6"/>
                </a:cxn>
              </a:cxnLst>
              <a:rect l="0" t="0" r="r" b="b"/>
              <a:pathLst>
                <a:path w="120" h="216">
                  <a:moveTo>
                    <a:pt x="120" y="6"/>
                  </a:moveTo>
                  <a:lnTo>
                    <a:pt x="120" y="6"/>
                  </a:lnTo>
                  <a:lnTo>
                    <a:pt x="120" y="3"/>
                  </a:lnTo>
                  <a:lnTo>
                    <a:pt x="119" y="2"/>
                  </a:lnTo>
                  <a:lnTo>
                    <a:pt x="115" y="0"/>
                  </a:lnTo>
                  <a:lnTo>
                    <a:pt x="111" y="2"/>
                  </a:lnTo>
                  <a:lnTo>
                    <a:pt x="110" y="3"/>
                  </a:lnTo>
                  <a:lnTo>
                    <a:pt x="108" y="6"/>
                  </a:lnTo>
                  <a:lnTo>
                    <a:pt x="108" y="6"/>
                  </a:lnTo>
                  <a:lnTo>
                    <a:pt x="108" y="13"/>
                  </a:lnTo>
                  <a:lnTo>
                    <a:pt x="107" y="20"/>
                  </a:lnTo>
                  <a:lnTo>
                    <a:pt x="102" y="34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74" y="89"/>
                  </a:lnTo>
                  <a:lnTo>
                    <a:pt x="67" y="102"/>
                  </a:lnTo>
                  <a:lnTo>
                    <a:pt x="59" y="115"/>
                  </a:lnTo>
                  <a:lnTo>
                    <a:pt x="59" y="115"/>
                  </a:lnTo>
                  <a:lnTo>
                    <a:pt x="48" y="132"/>
                  </a:lnTo>
                  <a:lnTo>
                    <a:pt x="38" y="149"/>
                  </a:lnTo>
                  <a:lnTo>
                    <a:pt x="27" y="166"/>
                  </a:lnTo>
                  <a:lnTo>
                    <a:pt x="16" y="182"/>
                  </a:lnTo>
                  <a:lnTo>
                    <a:pt x="16" y="182"/>
                  </a:lnTo>
                  <a:lnTo>
                    <a:pt x="10" y="189"/>
                  </a:lnTo>
                  <a:lnTo>
                    <a:pt x="6" y="195"/>
                  </a:lnTo>
                  <a:lnTo>
                    <a:pt x="3" y="202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0" y="212"/>
                  </a:lnTo>
                  <a:lnTo>
                    <a:pt x="1" y="215"/>
                  </a:lnTo>
                  <a:lnTo>
                    <a:pt x="5" y="216"/>
                  </a:lnTo>
                  <a:lnTo>
                    <a:pt x="9" y="216"/>
                  </a:lnTo>
                  <a:lnTo>
                    <a:pt x="10" y="215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3" y="207"/>
                  </a:lnTo>
                  <a:lnTo>
                    <a:pt x="17" y="200"/>
                  </a:lnTo>
                  <a:lnTo>
                    <a:pt x="23" y="189"/>
                  </a:lnTo>
                  <a:lnTo>
                    <a:pt x="33" y="177"/>
                  </a:lnTo>
                  <a:lnTo>
                    <a:pt x="39" y="166"/>
                  </a:lnTo>
                  <a:lnTo>
                    <a:pt x="39" y="166"/>
                  </a:lnTo>
                  <a:lnTo>
                    <a:pt x="59" y="13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8" y="93"/>
                  </a:lnTo>
                  <a:lnTo>
                    <a:pt x="94" y="7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14" y="32"/>
                  </a:lnTo>
                  <a:lnTo>
                    <a:pt x="118" y="2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20" y="12"/>
                  </a:lnTo>
                  <a:lnTo>
                    <a:pt x="1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4" name="Freeform 697"/>
            <p:cNvSpPr>
              <a:spLocks/>
            </p:cNvSpPr>
            <p:nvPr/>
          </p:nvSpPr>
          <p:spPr bwMode="auto">
            <a:xfrm>
              <a:off x="6710363" y="1962150"/>
              <a:ext cx="58738" cy="101600"/>
            </a:xfrm>
            <a:custGeom>
              <a:avLst/>
              <a:gdLst/>
              <a:ahLst/>
              <a:cxnLst>
                <a:cxn ang="0">
                  <a:pos x="136" y="6"/>
                </a:cxn>
                <a:cxn ang="0">
                  <a:pos x="136" y="6"/>
                </a:cxn>
                <a:cxn ang="0">
                  <a:pos x="133" y="21"/>
                </a:cxn>
                <a:cxn ang="0">
                  <a:pos x="128" y="37"/>
                </a:cxn>
                <a:cxn ang="0">
                  <a:pos x="122" y="53"/>
                </a:cxn>
                <a:cxn ang="0">
                  <a:pos x="114" y="68"/>
                </a:cxn>
                <a:cxn ang="0">
                  <a:pos x="96" y="97"/>
                </a:cxn>
                <a:cxn ang="0">
                  <a:pos x="79" y="125"/>
                </a:cxn>
                <a:cxn ang="0">
                  <a:pos x="79" y="125"/>
                </a:cxn>
                <a:cxn ang="0">
                  <a:pos x="63" y="149"/>
                </a:cxn>
                <a:cxn ang="0">
                  <a:pos x="47" y="173"/>
                </a:cxn>
                <a:cxn ang="0">
                  <a:pos x="47" y="173"/>
                </a:cxn>
                <a:cxn ang="0">
                  <a:pos x="35" y="187"/>
                </a:cxn>
                <a:cxn ang="0">
                  <a:pos x="17" y="214"/>
                </a:cxn>
                <a:cxn ang="0">
                  <a:pos x="9" y="227"/>
                </a:cxn>
                <a:cxn ang="0">
                  <a:pos x="3" y="240"/>
                </a:cxn>
                <a:cxn ang="0">
                  <a:pos x="0" y="249"/>
                </a:cxn>
                <a:cxn ang="0">
                  <a:pos x="0" y="253"/>
                </a:cxn>
                <a:cxn ang="0">
                  <a:pos x="1" y="255"/>
                </a:cxn>
                <a:cxn ang="0">
                  <a:pos x="1" y="255"/>
                </a:cxn>
                <a:cxn ang="0">
                  <a:pos x="3" y="257"/>
                </a:cxn>
                <a:cxn ang="0">
                  <a:pos x="5" y="257"/>
                </a:cxn>
                <a:cxn ang="0">
                  <a:pos x="9" y="254"/>
                </a:cxn>
                <a:cxn ang="0">
                  <a:pos x="10" y="251"/>
                </a:cxn>
                <a:cxn ang="0">
                  <a:pos x="10" y="249"/>
                </a:cxn>
                <a:cxn ang="0">
                  <a:pos x="9" y="246"/>
                </a:cxn>
                <a:cxn ang="0">
                  <a:pos x="9" y="246"/>
                </a:cxn>
                <a:cxn ang="0">
                  <a:pos x="10" y="248"/>
                </a:cxn>
                <a:cxn ang="0">
                  <a:pos x="12" y="248"/>
                </a:cxn>
                <a:cxn ang="0">
                  <a:pos x="14" y="245"/>
                </a:cxn>
                <a:cxn ang="0">
                  <a:pos x="18" y="237"/>
                </a:cxn>
                <a:cxn ang="0">
                  <a:pos x="18" y="237"/>
                </a:cxn>
                <a:cxn ang="0">
                  <a:pos x="34" y="212"/>
                </a:cxn>
                <a:cxn ang="0">
                  <a:pos x="34" y="212"/>
                </a:cxn>
                <a:cxn ang="0">
                  <a:pos x="72" y="156"/>
                </a:cxn>
                <a:cxn ang="0">
                  <a:pos x="72" y="156"/>
                </a:cxn>
                <a:cxn ang="0">
                  <a:pos x="88" y="132"/>
                </a:cxn>
                <a:cxn ang="0">
                  <a:pos x="101" y="109"/>
                </a:cxn>
                <a:cxn ang="0">
                  <a:pos x="101" y="109"/>
                </a:cxn>
                <a:cxn ang="0">
                  <a:pos x="115" y="85"/>
                </a:cxn>
                <a:cxn ang="0">
                  <a:pos x="130" y="59"/>
                </a:cxn>
                <a:cxn ang="0">
                  <a:pos x="136" y="46"/>
                </a:cxn>
                <a:cxn ang="0">
                  <a:pos x="141" y="33"/>
                </a:cxn>
                <a:cxn ang="0">
                  <a:pos x="145" y="19"/>
                </a:cxn>
                <a:cxn ang="0">
                  <a:pos x="148" y="6"/>
                </a:cxn>
                <a:cxn ang="0">
                  <a:pos x="148" y="6"/>
                </a:cxn>
                <a:cxn ang="0">
                  <a:pos x="148" y="3"/>
                </a:cxn>
                <a:cxn ang="0">
                  <a:pos x="147" y="2"/>
                </a:cxn>
                <a:cxn ang="0">
                  <a:pos x="145" y="0"/>
                </a:cxn>
                <a:cxn ang="0">
                  <a:pos x="143" y="0"/>
                </a:cxn>
                <a:cxn ang="0">
                  <a:pos x="139" y="2"/>
                </a:cxn>
                <a:cxn ang="0">
                  <a:pos x="137" y="3"/>
                </a:cxn>
                <a:cxn ang="0">
                  <a:pos x="136" y="6"/>
                </a:cxn>
                <a:cxn ang="0">
                  <a:pos x="136" y="6"/>
                </a:cxn>
              </a:cxnLst>
              <a:rect l="0" t="0" r="r" b="b"/>
              <a:pathLst>
                <a:path w="148" h="257">
                  <a:moveTo>
                    <a:pt x="136" y="6"/>
                  </a:moveTo>
                  <a:lnTo>
                    <a:pt x="136" y="6"/>
                  </a:lnTo>
                  <a:lnTo>
                    <a:pt x="133" y="21"/>
                  </a:lnTo>
                  <a:lnTo>
                    <a:pt x="128" y="37"/>
                  </a:lnTo>
                  <a:lnTo>
                    <a:pt x="122" y="53"/>
                  </a:lnTo>
                  <a:lnTo>
                    <a:pt x="114" y="68"/>
                  </a:lnTo>
                  <a:lnTo>
                    <a:pt x="96" y="97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63" y="149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35" y="187"/>
                  </a:lnTo>
                  <a:lnTo>
                    <a:pt x="17" y="214"/>
                  </a:lnTo>
                  <a:lnTo>
                    <a:pt x="9" y="227"/>
                  </a:lnTo>
                  <a:lnTo>
                    <a:pt x="3" y="240"/>
                  </a:lnTo>
                  <a:lnTo>
                    <a:pt x="0" y="249"/>
                  </a:lnTo>
                  <a:lnTo>
                    <a:pt x="0" y="253"/>
                  </a:lnTo>
                  <a:lnTo>
                    <a:pt x="1" y="255"/>
                  </a:lnTo>
                  <a:lnTo>
                    <a:pt x="1" y="255"/>
                  </a:lnTo>
                  <a:lnTo>
                    <a:pt x="3" y="257"/>
                  </a:lnTo>
                  <a:lnTo>
                    <a:pt x="5" y="257"/>
                  </a:lnTo>
                  <a:lnTo>
                    <a:pt x="9" y="254"/>
                  </a:lnTo>
                  <a:lnTo>
                    <a:pt x="10" y="251"/>
                  </a:lnTo>
                  <a:lnTo>
                    <a:pt x="10" y="249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8"/>
                  </a:lnTo>
                  <a:lnTo>
                    <a:pt x="12" y="248"/>
                  </a:lnTo>
                  <a:lnTo>
                    <a:pt x="14" y="245"/>
                  </a:lnTo>
                  <a:lnTo>
                    <a:pt x="18" y="237"/>
                  </a:lnTo>
                  <a:lnTo>
                    <a:pt x="18" y="237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88" y="132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15" y="85"/>
                  </a:lnTo>
                  <a:lnTo>
                    <a:pt x="130" y="59"/>
                  </a:lnTo>
                  <a:lnTo>
                    <a:pt x="136" y="46"/>
                  </a:lnTo>
                  <a:lnTo>
                    <a:pt x="141" y="33"/>
                  </a:lnTo>
                  <a:lnTo>
                    <a:pt x="145" y="19"/>
                  </a:lnTo>
                  <a:lnTo>
                    <a:pt x="148" y="6"/>
                  </a:lnTo>
                  <a:lnTo>
                    <a:pt x="148" y="6"/>
                  </a:lnTo>
                  <a:lnTo>
                    <a:pt x="148" y="3"/>
                  </a:lnTo>
                  <a:lnTo>
                    <a:pt x="147" y="2"/>
                  </a:lnTo>
                  <a:lnTo>
                    <a:pt x="145" y="0"/>
                  </a:lnTo>
                  <a:lnTo>
                    <a:pt x="143" y="0"/>
                  </a:lnTo>
                  <a:lnTo>
                    <a:pt x="139" y="2"/>
                  </a:lnTo>
                  <a:lnTo>
                    <a:pt x="137" y="3"/>
                  </a:lnTo>
                  <a:lnTo>
                    <a:pt x="136" y="6"/>
                  </a:lnTo>
                  <a:lnTo>
                    <a:pt x="13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5" name="Freeform 698"/>
            <p:cNvSpPr>
              <a:spLocks/>
            </p:cNvSpPr>
            <p:nvPr/>
          </p:nvSpPr>
          <p:spPr bwMode="auto">
            <a:xfrm>
              <a:off x="6742113" y="1958975"/>
              <a:ext cx="44450" cy="100013"/>
            </a:xfrm>
            <a:custGeom>
              <a:avLst/>
              <a:gdLst/>
              <a:ahLst/>
              <a:cxnLst>
                <a:cxn ang="0">
                  <a:pos x="102" y="6"/>
                </a:cxn>
                <a:cxn ang="0">
                  <a:pos x="102" y="6"/>
                </a:cxn>
                <a:cxn ang="0">
                  <a:pos x="99" y="22"/>
                </a:cxn>
                <a:cxn ang="0">
                  <a:pos x="95" y="38"/>
                </a:cxn>
                <a:cxn ang="0">
                  <a:pos x="90" y="55"/>
                </a:cxn>
                <a:cxn ang="0">
                  <a:pos x="82" y="70"/>
                </a:cxn>
                <a:cxn ang="0">
                  <a:pos x="67" y="103"/>
                </a:cxn>
                <a:cxn ang="0">
                  <a:pos x="52" y="133"/>
                </a:cxn>
                <a:cxn ang="0">
                  <a:pos x="52" y="133"/>
                </a:cxn>
                <a:cxn ang="0">
                  <a:pos x="46" y="152"/>
                </a:cxn>
                <a:cxn ang="0">
                  <a:pos x="36" y="170"/>
                </a:cxn>
                <a:cxn ang="0">
                  <a:pos x="27" y="187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10" y="213"/>
                </a:cxn>
                <a:cxn ang="0">
                  <a:pos x="5" y="223"/>
                </a:cxn>
                <a:cxn ang="0">
                  <a:pos x="1" y="234"/>
                </a:cxn>
                <a:cxn ang="0">
                  <a:pos x="0" y="246"/>
                </a:cxn>
                <a:cxn ang="0">
                  <a:pos x="0" y="246"/>
                </a:cxn>
                <a:cxn ang="0">
                  <a:pos x="0" y="248"/>
                </a:cxn>
                <a:cxn ang="0">
                  <a:pos x="1" y="250"/>
                </a:cxn>
                <a:cxn ang="0">
                  <a:pos x="2" y="251"/>
                </a:cxn>
                <a:cxn ang="0">
                  <a:pos x="5" y="251"/>
                </a:cxn>
                <a:cxn ang="0">
                  <a:pos x="9" y="250"/>
                </a:cxn>
                <a:cxn ang="0">
                  <a:pos x="10" y="248"/>
                </a:cxn>
                <a:cxn ang="0">
                  <a:pos x="10" y="246"/>
                </a:cxn>
                <a:cxn ang="0">
                  <a:pos x="10" y="246"/>
                </a:cxn>
                <a:cxn ang="0">
                  <a:pos x="13" y="237"/>
                </a:cxn>
                <a:cxn ang="0">
                  <a:pos x="16" y="229"/>
                </a:cxn>
                <a:cxn ang="0">
                  <a:pos x="23" y="213"/>
                </a:cxn>
                <a:cxn ang="0">
                  <a:pos x="34" y="199"/>
                </a:cxn>
                <a:cxn ang="0">
                  <a:pos x="43" y="184"/>
                </a:cxn>
                <a:cxn ang="0">
                  <a:pos x="43" y="184"/>
                </a:cxn>
                <a:cxn ang="0">
                  <a:pos x="50" y="170"/>
                </a:cxn>
                <a:cxn ang="0">
                  <a:pos x="56" y="155"/>
                </a:cxn>
                <a:cxn ang="0">
                  <a:pos x="68" y="127"/>
                </a:cxn>
                <a:cxn ang="0">
                  <a:pos x="68" y="127"/>
                </a:cxn>
                <a:cxn ang="0">
                  <a:pos x="81" y="98"/>
                </a:cxn>
                <a:cxn ang="0">
                  <a:pos x="95" y="68"/>
                </a:cxn>
                <a:cxn ang="0">
                  <a:pos x="102" y="52"/>
                </a:cxn>
                <a:cxn ang="0">
                  <a:pos x="107" y="36"/>
                </a:cxn>
                <a:cxn ang="0">
                  <a:pos x="111" y="22"/>
                </a:cxn>
                <a:cxn ang="0">
                  <a:pos x="114" y="6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8" y="0"/>
                </a:cxn>
                <a:cxn ang="0">
                  <a:pos x="104" y="1"/>
                </a:cxn>
                <a:cxn ang="0">
                  <a:pos x="103" y="4"/>
                </a:cxn>
                <a:cxn ang="0">
                  <a:pos x="102" y="6"/>
                </a:cxn>
                <a:cxn ang="0">
                  <a:pos x="102" y="6"/>
                </a:cxn>
              </a:cxnLst>
              <a:rect l="0" t="0" r="r" b="b"/>
              <a:pathLst>
                <a:path w="114" h="251">
                  <a:moveTo>
                    <a:pt x="102" y="6"/>
                  </a:moveTo>
                  <a:lnTo>
                    <a:pt x="102" y="6"/>
                  </a:lnTo>
                  <a:lnTo>
                    <a:pt x="99" y="22"/>
                  </a:lnTo>
                  <a:lnTo>
                    <a:pt x="95" y="38"/>
                  </a:lnTo>
                  <a:lnTo>
                    <a:pt x="90" y="55"/>
                  </a:lnTo>
                  <a:lnTo>
                    <a:pt x="82" y="70"/>
                  </a:lnTo>
                  <a:lnTo>
                    <a:pt x="67" y="103"/>
                  </a:lnTo>
                  <a:lnTo>
                    <a:pt x="52" y="133"/>
                  </a:lnTo>
                  <a:lnTo>
                    <a:pt x="52" y="133"/>
                  </a:lnTo>
                  <a:lnTo>
                    <a:pt x="46" y="152"/>
                  </a:lnTo>
                  <a:lnTo>
                    <a:pt x="36" y="170"/>
                  </a:lnTo>
                  <a:lnTo>
                    <a:pt x="27" y="187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10" y="213"/>
                  </a:lnTo>
                  <a:lnTo>
                    <a:pt x="5" y="223"/>
                  </a:lnTo>
                  <a:lnTo>
                    <a:pt x="1" y="234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1" y="250"/>
                  </a:lnTo>
                  <a:lnTo>
                    <a:pt x="2" y="251"/>
                  </a:lnTo>
                  <a:lnTo>
                    <a:pt x="5" y="251"/>
                  </a:lnTo>
                  <a:lnTo>
                    <a:pt x="9" y="250"/>
                  </a:lnTo>
                  <a:lnTo>
                    <a:pt x="10" y="248"/>
                  </a:lnTo>
                  <a:lnTo>
                    <a:pt x="10" y="246"/>
                  </a:lnTo>
                  <a:lnTo>
                    <a:pt x="10" y="246"/>
                  </a:lnTo>
                  <a:lnTo>
                    <a:pt x="13" y="237"/>
                  </a:lnTo>
                  <a:lnTo>
                    <a:pt x="16" y="229"/>
                  </a:lnTo>
                  <a:lnTo>
                    <a:pt x="23" y="213"/>
                  </a:lnTo>
                  <a:lnTo>
                    <a:pt x="34" y="199"/>
                  </a:lnTo>
                  <a:lnTo>
                    <a:pt x="43" y="184"/>
                  </a:lnTo>
                  <a:lnTo>
                    <a:pt x="43" y="184"/>
                  </a:lnTo>
                  <a:lnTo>
                    <a:pt x="50" y="170"/>
                  </a:lnTo>
                  <a:lnTo>
                    <a:pt x="56" y="155"/>
                  </a:lnTo>
                  <a:lnTo>
                    <a:pt x="68" y="127"/>
                  </a:lnTo>
                  <a:lnTo>
                    <a:pt x="68" y="127"/>
                  </a:lnTo>
                  <a:lnTo>
                    <a:pt x="81" y="98"/>
                  </a:lnTo>
                  <a:lnTo>
                    <a:pt x="95" y="68"/>
                  </a:lnTo>
                  <a:lnTo>
                    <a:pt x="102" y="52"/>
                  </a:lnTo>
                  <a:lnTo>
                    <a:pt x="107" y="36"/>
                  </a:lnTo>
                  <a:lnTo>
                    <a:pt x="111" y="22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8" y="0"/>
                  </a:lnTo>
                  <a:lnTo>
                    <a:pt x="104" y="1"/>
                  </a:lnTo>
                  <a:lnTo>
                    <a:pt x="103" y="4"/>
                  </a:lnTo>
                  <a:lnTo>
                    <a:pt x="102" y="6"/>
                  </a:lnTo>
                  <a:lnTo>
                    <a:pt x="10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6" name="Freeform 699"/>
            <p:cNvSpPr>
              <a:spLocks/>
            </p:cNvSpPr>
            <p:nvPr/>
          </p:nvSpPr>
          <p:spPr bwMode="auto">
            <a:xfrm>
              <a:off x="6762751" y="1985963"/>
              <a:ext cx="31750" cy="63500"/>
            </a:xfrm>
            <a:custGeom>
              <a:avLst/>
              <a:gdLst/>
              <a:ahLst/>
              <a:cxnLst>
                <a:cxn ang="0">
                  <a:pos x="69" y="4"/>
                </a:cxn>
                <a:cxn ang="0">
                  <a:pos x="69" y="4"/>
                </a:cxn>
                <a:cxn ang="0">
                  <a:pos x="65" y="16"/>
                </a:cxn>
                <a:cxn ang="0">
                  <a:pos x="63" y="27"/>
                </a:cxn>
                <a:cxn ang="0">
                  <a:pos x="63" y="27"/>
                </a:cxn>
                <a:cxn ang="0">
                  <a:pos x="61" y="34"/>
                </a:cxn>
                <a:cxn ang="0">
                  <a:pos x="60" y="39"/>
                </a:cxn>
                <a:cxn ang="0">
                  <a:pos x="55" y="50"/>
                </a:cxn>
                <a:cxn ang="0">
                  <a:pos x="48" y="60"/>
                </a:cxn>
                <a:cxn ang="0">
                  <a:pos x="43" y="70"/>
                </a:cxn>
                <a:cxn ang="0">
                  <a:pos x="43" y="70"/>
                </a:cxn>
                <a:cxn ang="0">
                  <a:pos x="38" y="81"/>
                </a:cxn>
                <a:cxn ang="0">
                  <a:pos x="33" y="91"/>
                </a:cxn>
                <a:cxn ang="0">
                  <a:pos x="21" y="111"/>
                </a:cxn>
                <a:cxn ang="0">
                  <a:pos x="9" y="131"/>
                </a:cxn>
                <a:cxn ang="0">
                  <a:pos x="4" y="142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155"/>
                </a:cxn>
                <a:cxn ang="0">
                  <a:pos x="1" y="158"/>
                </a:cxn>
                <a:cxn ang="0">
                  <a:pos x="4" y="159"/>
                </a:cxn>
                <a:cxn ang="0">
                  <a:pos x="8" y="159"/>
                </a:cxn>
                <a:cxn ang="0">
                  <a:pos x="10" y="158"/>
                </a:cxn>
                <a:cxn ang="0">
                  <a:pos x="10" y="157"/>
                </a:cxn>
                <a:cxn ang="0">
                  <a:pos x="10" y="157"/>
                </a:cxn>
                <a:cxn ang="0">
                  <a:pos x="14" y="146"/>
                </a:cxn>
                <a:cxn ang="0">
                  <a:pos x="18" y="137"/>
                </a:cxn>
                <a:cxn ang="0">
                  <a:pos x="29" y="119"/>
                </a:cxn>
                <a:cxn ang="0">
                  <a:pos x="39" y="101"/>
                </a:cxn>
                <a:cxn ang="0">
                  <a:pos x="51" y="84"/>
                </a:cxn>
                <a:cxn ang="0">
                  <a:pos x="51" y="84"/>
                </a:cxn>
                <a:cxn ang="0">
                  <a:pos x="70" y="46"/>
                </a:cxn>
                <a:cxn ang="0">
                  <a:pos x="70" y="46"/>
                </a:cxn>
                <a:cxn ang="0">
                  <a:pos x="73" y="36"/>
                </a:cxn>
                <a:cxn ang="0">
                  <a:pos x="74" y="27"/>
                </a:cxn>
                <a:cxn ang="0">
                  <a:pos x="76" y="18"/>
                </a:cxn>
                <a:cxn ang="0">
                  <a:pos x="78" y="9"/>
                </a:cxn>
                <a:cxn ang="0">
                  <a:pos x="78" y="9"/>
                </a:cxn>
                <a:cxn ang="0">
                  <a:pos x="80" y="6"/>
                </a:cxn>
                <a:cxn ang="0">
                  <a:pos x="78" y="5"/>
                </a:cxn>
                <a:cxn ang="0">
                  <a:pos x="76" y="1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0" y="1"/>
                </a:cxn>
                <a:cxn ang="0">
                  <a:pos x="69" y="4"/>
                </a:cxn>
                <a:cxn ang="0">
                  <a:pos x="69" y="4"/>
                </a:cxn>
              </a:cxnLst>
              <a:rect l="0" t="0" r="r" b="b"/>
              <a:pathLst>
                <a:path w="80" h="159">
                  <a:moveTo>
                    <a:pt x="69" y="4"/>
                  </a:moveTo>
                  <a:lnTo>
                    <a:pt x="69" y="4"/>
                  </a:lnTo>
                  <a:lnTo>
                    <a:pt x="65" y="16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1" y="34"/>
                  </a:lnTo>
                  <a:lnTo>
                    <a:pt x="60" y="39"/>
                  </a:lnTo>
                  <a:lnTo>
                    <a:pt x="55" y="50"/>
                  </a:lnTo>
                  <a:lnTo>
                    <a:pt x="48" y="60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38" y="81"/>
                  </a:lnTo>
                  <a:lnTo>
                    <a:pt x="33" y="91"/>
                  </a:lnTo>
                  <a:lnTo>
                    <a:pt x="21" y="111"/>
                  </a:lnTo>
                  <a:lnTo>
                    <a:pt x="9" y="131"/>
                  </a:lnTo>
                  <a:lnTo>
                    <a:pt x="4" y="142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5"/>
                  </a:lnTo>
                  <a:lnTo>
                    <a:pt x="1" y="158"/>
                  </a:lnTo>
                  <a:lnTo>
                    <a:pt x="4" y="159"/>
                  </a:lnTo>
                  <a:lnTo>
                    <a:pt x="8" y="159"/>
                  </a:lnTo>
                  <a:lnTo>
                    <a:pt x="10" y="158"/>
                  </a:lnTo>
                  <a:lnTo>
                    <a:pt x="10" y="157"/>
                  </a:lnTo>
                  <a:lnTo>
                    <a:pt x="10" y="157"/>
                  </a:lnTo>
                  <a:lnTo>
                    <a:pt x="14" y="146"/>
                  </a:lnTo>
                  <a:lnTo>
                    <a:pt x="18" y="137"/>
                  </a:lnTo>
                  <a:lnTo>
                    <a:pt x="29" y="119"/>
                  </a:lnTo>
                  <a:lnTo>
                    <a:pt x="39" y="101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3" y="36"/>
                  </a:lnTo>
                  <a:lnTo>
                    <a:pt x="74" y="27"/>
                  </a:lnTo>
                  <a:lnTo>
                    <a:pt x="76" y="18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80" y="6"/>
                  </a:lnTo>
                  <a:lnTo>
                    <a:pt x="78" y="5"/>
                  </a:lnTo>
                  <a:lnTo>
                    <a:pt x="76" y="1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1"/>
                  </a:lnTo>
                  <a:lnTo>
                    <a:pt x="69" y="4"/>
                  </a:lnTo>
                  <a:lnTo>
                    <a:pt x="6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7" name="Freeform 700"/>
            <p:cNvSpPr>
              <a:spLocks/>
            </p:cNvSpPr>
            <p:nvPr/>
          </p:nvSpPr>
          <p:spPr bwMode="auto">
            <a:xfrm>
              <a:off x="6781801" y="2005013"/>
              <a:ext cx="22225" cy="3968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3"/>
                </a:cxn>
                <a:cxn ang="0">
                  <a:pos x="27" y="21"/>
                </a:cxn>
                <a:cxn ang="0">
                  <a:pos x="21" y="31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12" y="55"/>
                </a:cxn>
                <a:cxn ang="0">
                  <a:pos x="9" y="68"/>
                </a:cxn>
                <a:cxn ang="0">
                  <a:pos x="5" y="81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1" y="98"/>
                </a:cxn>
                <a:cxn ang="0">
                  <a:pos x="4" y="101"/>
                </a:cxn>
                <a:cxn ang="0">
                  <a:pos x="5" y="102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10" y="99"/>
                </a:cxn>
                <a:cxn ang="0">
                  <a:pos x="10" y="99"/>
                </a:cxn>
                <a:cxn ang="0">
                  <a:pos x="18" y="81"/>
                </a:cxn>
                <a:cxn ang="0">
                  <a:pos x="21" y="71"/>
                </a:cxn>
                <a:cxn ang="0">
                  <a:pos x="22" y="61"/>
                </a:cxn>
                <a:cxn ang="0">
                  <a:pos x="22" y="61"/>
                </a:cxn>
                <a:cxn ang="0">
                  <a:pos x="23" y="54"/>
                </a:cxn>
                <a:cxn ang="0">
                  <a:pos x="26" y="46"/>
                </a:cxn>
                <a:cxn ang="0">
                  <a:pos x="33" y="33"/>
                </a:cxn>
                <a:cxn ang="0">
                  <a:pos x="42" y="20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2" y="5"/>
                </a:cxn>
                <a:cxn ang="0">
                  <a:pos x="51" y="4"/>
                </a:cxn>
                <a:cxn ang="0">
                  <a:pos x="51" y="1"/>
                </a:cxn>
                <a:cxn ang="0">
                  <a:pos x="48" y="0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2" h="102">
                  <a:moveTo>
                    <a:pt x="40" y="3"/>
                  </a:moveTo>
                  <a:lnTo>
                    <a:pt x="40" y="3"/>
                  </a:lnTo>
                  <a:lnTo>
                    <a:pt x="27" y="21"/>
                  </a:lnTo>
                  <a:lnTo>
                    <a:pt x="21" y="3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2" y="55"/>
                  </a:lnTo>
                  <a:lnTo>
                    <a:pt x="9" y="68"/>
                  </a:lnTo>
                  <a:lnTo>
                    <a:pt x="5" y="81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1" y="98"/>
                  </a:lnTo>
                  <a:lnTo>
                    <a:pt x="4" y="101"/>
                  </a:lnTo>
                  <a:lnTo>
                    <a:pt x="5" y="102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8" y="81"/>
                  </a:lnTo>
                  <a:lnTo>
                    <a:pt x="21" y="7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3" y="54"/>
                  </a:lnTo>
                  <a:lnTo>
                    <a:pt x="26" y="46"/>
                  </a:lnTo>
                  <a:lnTo>
                    <a:pt x="33" y="33"/>
                  </a:lnTo>
                  <a:lnTo>
                    <a:pt x="42" y="20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5"/>
                  </a:lnTo>
                  <a:lnTo>
                    <a:pt x="51" y="4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8" name="Freeform 701"/>
            <p:cNvSpPr>
              <a:spLocks/>
            </p:cNvSpPr>
            <p:nvPr/>
          </p:nvSpPr>
          <p:spPr bwMode="auto">
            <a:xfrm>
              <a:off x="6526213" y="2325688"/>
              <a:ext cx="41275" cy="57150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92" y="3"/>
                </a:cxn>
                <a:cxn ang="0">
                  <a:pos x="88" y="12"/>
                </a:cxn>
                <a:cxn ang="0">
                  <a:pos x="82" y="19"/>
                </a:cxn>
                <a:cxn ang="0">
                  <a:pos x="71" y="33"/>
                </a:cxn>
                <a:cxn ang="0">
                  <a:pos x="59" y="48"/>
                </a:cxn>
                <a:cxn ang="0">
                  <a:pos x="47" y="63"/>
                </a:cxn>
                <a:cxn ang="0">
                  <a:pos x="47" y="63"/>
                </a:cxn>
                <a:cxn ang="0">
                  <a:pos x="35" y="80"/>
                </a:cxn>
                <a:cxn ang="0">
                  <a:pos x="22" y="99"/>
                </a:cxn>
                <a:cxn ang="0">
                  <a:pos x="10" y="116"/>
                </a:cxn>
                <a:cxn ang="0">
                  <a:pos x="1" y="135"/>
                </a:cxn>
                <a:cxn ang="0">
                  <a:pos x="1" y="135"/>
                </a:cxn>
                <a:cxn ang="0">
                  <a:pos x="0" y="138"/>
                </a:cxn>
                <a:cxn ang="0">
                  <a:pos x="0" y="139"/>
                </a:cxn>
                <a:cxn ang="0">
                  <a:pos x="4" y="143"/>
                </a:cxn>
                <a:cxn ang="0">
                  <a:pos x="5" y="143"/>
                </a:cxn>
                <a:cxn ang="0">
                  <a:pos x="8" y="143"/>
                </a:cxn>
                <a:cxn ang="0">
                  <a:pos x="9" y="143"/>
                </a:cxn>
                <a:cxn ang="0">
                  <a:pos x="10" y="140"/>
                </a:cxn>
                <a:cxn ang="0">
                  <a:pos x="10" y="140"/>
                </a:cxn>
                <a:cxn ang="0">
                  <a:pos x="21" y="122"/>
                </a:cxn>
                <a:cxn ang="0">
                  <a:pos x="33" y="104"/>
                </a:cxn>
                <a:cxn ang="0">
                  <a:pos x="58" y="68"/>
                </a:cxn>
                <a:cxn ang="0">
                  <a:pos x="58" y="68"/>
                </a:cxn>
                <a:cxn ang="0">
                  <a:pos x="68" y="54"/>
                </a:cxn>
                <a:cxn ang="0">
                  <a:pos x="81" y="40"/>
                </a:cxn>
                <a:cxn ang="0">
                  <a:pos x="93" y="25"/>
                </a:cxn>
                <a:cxn ang="0">
                  <a:pos x="98" y="17"/>
                </a:cxn>
                <a:cxn ang="0">
                  <a:pos x="102" y="10"/>
                </a:cxn>
                <a:cxn ang="0">
                  <a:pos x="102" y="10"/>
                </a:cxn>
                <a:cxn ang="0">
                  <a:pos x="102" y="7"/>
                </a:cxn>
                <a:cxn ang="0">
                  <a:pos x="102" y="4"/>
                </a:cxn>
                <a:cxn ang="0">
                  <a:pos x="99" y="2"/>
                </a:cxn>
                <a:cxn ang="0">
                  <a:pos x="97" y="0"/>
                </a:cxn>
                <a:cxn ang="0">
                  <a:pos x="95" y="0"/>
                </a:cxn>
                <a:cxn ang="0">
                  <a:pos x="93" y="2"/>
                </a:cxn>
                <a:cxn ang="0">
                  <a:pos x="92" y="3"/>
                </a:cxn>
                <a:cxn ang="0">
                  <a:pos x="92" y="3"/>
                </a:cxn>
              </a:cxnLst>
              <a:rect l="0" t="0" r="r" b="b"/>
              <a:pathLst>
                <a:path w="102" h="143">
                  <a:moveTo>
                    <a:pt x="92" y="3"/>
                  </a:moveTo>
                  <a:lnTo>
                    <a:pt x="92" y="3"/>
                  </a:lnTo>
                  <a:lnTo>
                    <a:pt x="88" y="12"/>
                  </a:lnTo>
                  <a:lnTo>
                    <a:pt x="82" y="19"/>
                  </a:lnTo>
                  <a:lnTo>
                    <a:pt x="71" y="33"/>
                  </a:lnTo>
                  <a:lnTo>
                    <a:pt x="59" y="48"/>
                  </a:lnTo>
                  <a:lnTo>
                    <a:pt x="47" y="63"/>
                  </a:lnTo>
                  <a:lnTo>
                    <a:pt x="47" y="63"/>
                  </a:lnTo>
                  <a:lnTo>
                    <a:pt x="35" y="80"/>
                  </a:lnTo>
                  <a:lnTo>
                    <a:pt x="22" y="99"/>
                  </a:lnTo>
                  <a:lnTo>
                    <a:pt x="10" y="116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8"/>
                  </a:lnTo>
                  <a:lnTo>
                    <a:pt x="0" y="139"/>
                  </a:lnTo>
                  <a:lnTo>
                    <a:pt x="4" y="143"/>
                  </a:lnTo>
                  <a:lnTo>
                    <a:pt x="5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21" y="122"/>
                  </a:lnTo>
                  <a:lnTo>
                    <a:pt x="33" y="104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68" y="54"/>
                  </a:lnTo>
                  <a:lnTo>
                    <a:pt x="81" y="40"/>
                  </a:lnTo>
                  <a:lnTo>
                    <a:pt x="93" y="25"/>
                  </a:lnTo>
                  <a:lnTo>
                    <a:pt x="98" y="17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102" y="7"/>
                  </a:lnTo>
                  <a:lnTo>
                    <a:pt x="102" y="4"/>
                  </a:lnTo>
                  <a:lnTo>
                    <a:pt x="99" y="2"/>
                  </a:lnTo>
                  <a:lnTo>
                    <a:pt x="97" y="0"/>
                  </a:lnTo>
                  <a:lnTo>
                    <a:pt x="95" y="0"/>
                  </a:lnTo>
                  <a:lnTo>
                    <a:pt x="93" y="2"/>
                  </a:lnTo>
                  <a:lnTo>
                    <a:pt x="92" y="3"/>
                  </a:lnTo>
                  <a:lnTo>
                    <a:pt x="9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59" name="Freeform 702"/>
            <p:cNvSpPr>
              <a:spLocks/>
            </p:cNvSpPr>
            <p:nvPr/>
          </p:nvSpPr>
          <p:spPr bwMode="auto">
            <a:xfrm>
              <a:off x="6578601" y="2409825"/>
              <a:ext cx="36513" cy="39688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72" y="9"/>
                </a:cxn>
                <a:cxn ang="0">
                  <a:pos x="60" y="20"/>
                </a:cxn>
                <a:cxn ang="0">
                  <a:pos x="49" y="30"/>
                </a:cxn>
                <a:cxn ang="0">
                  <a:pos x="40" y="42"/>
                </a:cxn>
                <a:cxn ang="0">
                  <a:pos x="22" y="64"/>
                </a:cxn>
                <a:cxn ang="0">
                  <a:pos x="2" y="87"/>
                </a:cxn>
                <a:cxn ang="0">
                  <a:pos x="2" y="87"/>
                </a:cxn>
                <a:cxn ang="0">
                  <a:pos x="1" y="89"/>
                </a:cxn>
                <a:cxn ang="0">
                  <a:pos x="0" y="92"/>
                </a:cxn>
                <a:cxn ang="0">
                  <a:pos x="2" y="96"/>
                </a:cxn>
                <a:cxn ang="0">
                  <a:pos x="6" y="97"/>
                </a:cxn>
                <a:cxn ang="0">
                  <a:pos x="8" y="97"/>
                </a:cxn>
                <a:cxn ang="0">
                  <a:pos x="10" y="96"/>
                </a:cxn>
                <a:cxn ang="0">
                  <a:pos x="10" y="96"/>
                </a:cxn>
                <a:cxn ang="0">
                  <a:pos x="29" y="74"/>
                </a:cxn>
                <a:cxn ang="0">
                  <a:pos x="47" y="51"/>
                </a:cxn>
                <a:cxn ang="0">
                  <a:pos x="66" y="29"/>
                </a:cxn>
                <a:cxn ang="0">
                  <a:pos x="77" y="20"/>
                </a:cxn>
                <a:cxn ang="0">
                  <a:pos x="89" y="11"/>
                </a:cxn>
                <a:cxn ang="0">
                  <a:pos x="89" y="11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0" y="3"/>
                </a:cxn>
                <a:cxn ang="0">
                  <a:pos x="89" y="0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1" h="97">
                  <a:moveTo>
                    <a:pt x="83" y="0"/>
                  </a:moveTo>
                  <a:lnTo>
                    <a:pt x="83" y="0"/>
                  </a:lnTo>
                  <a:lnTo>
                    <a:pt x="72" y="9"/>
                  </a:lnTo>
                  <a:lnTo>
                    <a:pt x="60" y="20"/>
                  </a:lnTo>
                  <a:lnTo>
                    <a:pt x="49" y="30"/>
                  </a:lnTo>
                  <a:lnTo>
                    <a:pt x="40" y="42"/>
                  </a:lnTo>
                  <a:lnTo>
                    <a:pt x="22" y="64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1" y="89"/>
                  </a:lnTo>
                  <a:lnTo>
                    <a:pt x="0" y="92"/>
                  </a:lnTo>
                  <a:lnTo>
                    <a:pt x="2" y="96"/>
                  </a:lnTo>
                  <a:lnTo>
                    <a:pt x="6" y="97"/>
                  </a:lnTo>
                  <a:lnTo>
                    <a:pt x="8" y="97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29" y="74"/>
                  </a:lnTo>
                  <a:lnTo>
                    <a:pt x="47" y="51"/>
                  </a:lnTo>
                  <a:lnTo>
                    <a:pt x="66" y="29"/>
                  </a:lnTo>
                  <a:lnTo>
                    <a:pt x="77" y="20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0" y="3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0" name="Freeform 703"/>
            <p:cNvSpPr>
              <a:spLocks/>
            </p:cNvSpPr>
            <p:nvPr/>
          </p:nvSpPr>
          <p:spPr bwMode="auto">
            <a:xfrm>
              <a:off x="6791326" y="2224088"/>
              <a:ext cx="46038" cy="6350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105" y="1"/>
                </a:cxn>
                <a:cxn ang="0">
                  <a:pos x="92" y="20"/>
                </a:cxn>
                <a:cxn ang="0">
                  <a:pos x="77" y="38"/>
                </a:cxn>
                <a:cxn ang="0">
                  <a:pos x="52" y="76"/>
                </a:cxn>
                <a:cxn ang="0">
                  <a:pos x="28" y="114"/>
                </a:cxn>
                <a:cxn ang="0">
                  <a:pos x="1" y="150"/>
                </a:cxn>
                <a:cxn ang="0">
                  <a:pos x="1" y="150"/>
                </a:cxn>
                <a:cxn ang="0">
                  <a:pos x="0" y="153"/>
                </a:cxn>
                <a:cxn ang="0">
                  <a:pos x="1" y="156"/>
                </a:cxn>
                <a:cxn ang="0">
                  <a:pos x="1" y="157"/>
                </a:cxn>
                <a:cxn ang="0">
                  <a:pos x="3" y="158"/>
                </a:cxn>
                <a:cxn ang="0">
                  <a:pos x="8" y="160"/>
                </a:cxn>
                <a:cxn ang="0">
                  <a:pos x="9" y="158"/>
                </a:cxn>
                <a:cxn ang="0">
                  <a:pos x="12" y="157"/>
                </a:cxn>
                <a:cxn ang="0">
                  <a:pos x="12" y="157"/>
                </a:cxn>
                <a:cxn ang="0">
                  <a:pos x="37" y="120"/>
                </a:cxn>
                <a:cxn ang="0">
                  <a:pos x="62" y="82"/>
                </a:cxn>
                <a:cxn ang="0">
                  <a:pos x="86" y="45"/>
                </a:cxn>
                <a:cxn ang="0">
                  <a:pos x="99" y="28"/>
                </a:cxn>
                <a:cxn ang="0">
                  <a:pos x="114" y="9"/>
                </a:cxn>
                <a:cxn ang="0">
                  <a:pos x="114" y="9"/>
                </a:cxn>
                <a:cxn ang="0">
                  <a:pos x="115" y="8"/>
                </a:cxn>
                <a:cxn ang="0">
                  <a:pos x="115" y="5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5" y="1"/>
                </a:cxn>
                <a:cxn ang="0">
                  <a:pos x="105" y="1"/>
                </a:cxn>
              </a:cxnLst>
              <a:rect l="0" t="0" r="r" b="b"/>
              <a:pathLst>
                <a:path w="115" h="160">
                  <a:moveTo>
                    <a:pt x="105" y="1"/>
                  </a:moveTo>
                  <a:lnTo>
                    <a:pt x="105" y="1"/>
                  </a:lnTo>
                  <a:lnTo>
                    <a:pt x="92" y="20"/>
                  </a:lnTo>
                  <a:lnTo>
                    <a:pt x="77" y="38"/>
                  </a:lnTo>
                  <a:lnTo>
                    <a:pt x="52" y="76"/>
                  </a:lnTo>
                  <a:lnTo>
                    <a:pt x="28" y="114"/>
                  </a:lnTo>
                  <a:lnTo>
                    <a:pt x="1" y="150"/>
                  </a:lnTo>
                  <a:lnTo>
                    <a:pt x="1" y="150"/>
                  </a:lnTo>
                  <a:lnTo>
                    <a:pt x="0" y="153"/>
                  </a:lnTo>
                  <a:lnTo>
                    <a:pt x="1" y="156"/>
                  </a:lnTo>
                  <a:lnTo>
                    <a:pt x="1" y="157"/>
                  </a:lnTo>
                  <a:lnTo>
                    <a:pt x="3" y="158"/>
                  </a:lnTo>
                  <a:lnTo>
                    <a:pt x="8" y="160"/>
                  </a:lnTo>
                  <a:lnTo>
                    <a:pt x="9" y="158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37" y="120"/>
                  </a:lnTo>
                  <a:lnTo>
                    <a:pt x="62" y="82"/>
                  </a:lnTo>
                  <a:lnTo>
                    <a:pt x="86" y="45"/>
                  </a:lnTo>
                  <a:lnTo>
                    <a:pt x="99" y="28"/>
                  </a:lnTo>
                  <a:lnTo>
                    <a:pt x="114" y="9"/>
                  </a:lnTo>
                  <a:lnTo>
                    <a:pt x="114" y="9"/>
                  </a:lnTo>
                  <a:lnTo>
                    <a:pt x="115" y="8"/>
                  </a:lnTo>
                  <a:lnTo>
                    <a:pt x="115" y="5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1" name="Freeform 704"/>
            <p:cNvSpPr>
              <a:spLocks/>
            </p:cNvSpPr>
            <p:nvPr/>
          </p:nvSpPr>
          <p:spPr bwMode="auto">
            <a:xfrm>
              <a:off x="6834188" y="2259013"/>
              <a:ext cx="31750" cy="49213"/>
            </a:xfrm>
            <a:custGeom>
              <a:avLst/>
              <a:gdLst/>
              <a:ahLst/>
              <a:cxnLst>
                <a:cxn ang="0">
                  <a:pos x="68" y="7"/>
                </a:cxn>
                <a:cxn ang="0">
                  <a:pos x="68" y="7"/>
                </a:cxn>
                <a:cxn ang="0">
                  <a:pos x="67" y="14"/>
                </a:cxn>
                <a:cxn ang="0">
                  <a:pos x="63" y="24"/>
                </a:cxn>
                <a:cxn ang="0">
                  <a:pos x="59" y="31"/>
                </a:cxn>
                <a:cxn ang="0">
                  <a:pos x="54" y="39"/>
                </a:cxn>
                <a:cxn ang="0">
                  <a:pos x="43" y="55"/>
                </a:cxn>
                <a:cxn ang="0">
                  <a:pos x="31" y="69"/>
                </a:cxn>
                <a:cxn ang="0">
                  <a:pos x="31" y="69"/>
                </a:cxn>
                <a:cxn ang="0">
                  <a:pos x="22" y="80"/>
                </a:cxn>
                <a:cxn ang="0">
                  <a:pos x="14" y="92"/>
                </a:cxn>
                <a:cxn ang="0">
                  <a:pos x="6" y="10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3" y="126"/>
                </a:cxn>
                <a:cxn ang="0">
                  <a:pos x="5" y="126"/>
                </a:cxn>
                <a:cxn ang="0">
                  <a:pos x="6" y="126"/>
                </a:cxn>
                <a:cxn ang="0">
                  <a:pos x="9" y="126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18" y="109"/>
                </a:cxn>
                <a:cxn ang="0">
                  <a:pos x="27" y="94"/>
                </a:cxn>
                <a:cxn ang="0">
                  <a:pos x="50" y="67"/>
                </a:cxn>
                <a:cxn ang="0">
                  <a:pos x="60" y="52"/>
                </a:cxn>
                <a:cxn ang="0">
                  <a:pos x="69" y="38"/>
                </a:cxn>
                <a:cxn ang="0">
                  <a:pos x="76" y="22"/>
                </a:cxn>
                <a:cxn ang="0">
                  <a:pos x="78" y="14"/>
                </a:cxn>
                <a:cxn ang="0">
                  <a:pos x="80" y="7"/>
                </a:cxn>
                <a:cxn ang="0">
                  <a:pos x="80" y="7"/>
                </a:cxn>
                <a:cxn ang="0">
                  <a:pos x="78" y="4"/>
                </a:cxn>
                <a:cxn ang="0">
                  <a:pos x="78" y="3"/>
                </a:cxn>
                <a:cxn ang="0">
                  <a:pos x="76" y="1"/>
                </a:cxn>
                <a:cxn ang="0">
                  <a:pos x="75" y="0"/>
                </a:cxn>
                <a:cxn ang="0">
                  <a:pos x="71" y="3"/>
                </a:cxn>
                <a:cxn ang="0">
                  <a:pos x="68" y="4"/>
                </a:cxn>
                <a:cxn ang="0">
                  <a:pos x="68" y="7"/>
                </a:cxn>
                <a:cxn ang="0">
                  <a:pos x="68" y="7"/>
                </a:cxn>
              </a:cxnLst>
              <a:rect l="0" t="0" r="r" b="b"/>
              <a:pathLst>
                <a:path w="80" h="126">
                  <a:moveTo>
                    <a:pt x="68" y="7"/>
                  </a:moveTo>
                  <a:lnTo>
                    <a:pt x="68" y="7"/>
                  </a:lnTo>
                  <a:lnTo>
                    <a:pt x="67" y="14"/>
                  </a:lnTo>
                  <a:lnTo>
                    <a:pt x="63" y="24"/>
                  </a:lnTo>
                  <a:lnTo>
                    <a:pt x="59" y="31"/>
                  </a:lnTo>
                  <a:lnTo>
                    <a:pt x="54" y="39"/>
                  </a:lnTo>
                  <a:lnTo>
                    <a:pt x="43" y="55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22" y="80"/>
                  </a:lnTo>
                  <a:lnTo>
                    <a:pt x="14" y="92"/>
                  </a:lnTo>
                  <a:lnTo>
                    <a:pt x="6" y="105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3" y="126"/>
                  </a:lnTo>
                  <a:lnTo>
                    <a:pt x="5" y="126"/>
                  </a:lnTo>
                  <a:lnTo>
                    <a:pt x="6" y="126"/>
                  </a:lnTo>
                  <a:lnTo>
                    <a:pt x="9" y="126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8" y="109"/>
                  </a:lnTo>
                  <a:lnTo>
                    <a:pt x="27" y="94"/>
                  </a:lnTo>
                  <a:lnTo>
                    <a:pt x="50" y="67"/>
                  </a:lnTo>
                  <a:lnTo>
                    <a:pt x="60" y="52"/>
                  </a:lnTo>
                  <a:lnTo>
                    <a:pt x="69" y="38"/>
                  </a:lnTo>
                  <a:lnTo>
                    <a:pt x="76" y="22"/>
                  </a:lnTo>
                  <a:lnTo>
                    <a:pt x="78" y="1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8" y="4"/>
                  </a:lnTo>
                  <a:lnTo>
                    <a:pt x="78" y="3"/>
                  </a:lnTo>
                  <a:lnTo>
                    <a:pt x="76" y="1"/>
                  </a:lnTo>
                  <a:lnTo>
                    <a:pt x="75" y="0"/>
                  </a:lnTo>
                  <a:lnTo>
                    <a:pt x="71" y="3"/>
                  </a:lnTo>
                  <a:lnTo>
                    <a:pt x="68" y="4"/>
                  </a:lnTo>
                  <a:lnTo>
                    <a:pt x="68" y="7"/>
                  </a:lnTo>
                  <a:lnTo>
                    <a:pt x="6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2" name="Freeform 705"/>
            <p:cNvSpPr>
              <a:spLocks/>
            </p:cNvSpPr>
            <p:nvPr/>
          </p:nvSpPr>
          <p:spPr bwMode="auto">
            <a:xfrm>
              <a:off x="6884988" y="2279650"/>
              <a:ext cx="22225" cy="41275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3"/>
                </a:cxn>
                <a:cxn ang="0">
                  <a:pos x="40" y="21"/>
                </a:cxn>
                <a:cxn ang="0">
                  <a:pos x="31" y="36"/>
                </a:cxn>
                <a:cxn ang="0">
                  <a:pos x="31" y="36"/>
                </a:cxn>
                <a:cxn ang="0">
                  <a:pos x="28" y="40"/>
                </a:cxn>
                <a:cxn ang="0">
                  <a:pos x="27" y="45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20" y="67"/>
                </a:cxn>
                <a:cxn ang="0">
                  <a:pos x="14" y="78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2" y="108"/>
                </a:cxn>
                <a:cxn ang="0">
                  <a:pos x="6" y="108"/>
                </a:cxn>
                <a:cxn ang="0">
                  <a:pos x="7" y="108"/>
                </a:cxn>
                <a:cxn ang="0">
                  <a:pos x="10" y="105"/>
                </a:cxn>
                <a:cxn ang="0">
                  <a:pos x="10" y="105"/>
                </a:cxn>
                <a:cxn ang="0">
                  <a:pos x="23" y="81"/>
                </a:cxn>
                <a:cxn ang="0">
                  <a:pos x="30" y="70"/>
                </a:cxn>
                <a:cxn ang="0">
                  <a:pos x="36" y="58"/>
                </a:cxn>
                <a:cxn ang="0">
                  <a:pos x="36" y="58"/>
                </a:cxn>
                <a:cxn ang="0">
                  <a:pos x="43" y="41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54" y="16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6" y="3"/>
                </a:cxn>
                <a:cxn ang="0">
                  <a:pos x="54" y="2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7" y="2"/>
                </a:cxn>
                <a:cxn ang="0">
                  <a:pos x="45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6" h="108">
                  <a:moveTo>
                    <a:pt x="44" y="6"/>
                  </a:moveTo>
                  <a:lnTo>
                    <a:pt x="44" y="6"/>
                  </a:lnTo>
                  <a:lnTo>
                    <a:pt x="43" y="13"/>
                  </a:lnTo>
                  <a:lnTo>
                    <a:pt x="40" y="2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8" y="40"/>
                  </a:lnTo>
                  <a:lnTo>
                    <a:pt x="27" y="45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0" y="67"/>
                  </a:lnTo>
                  <a:lnTo>
                    <a:pt x="14" y="78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43" y="41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4" y="1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4" y="2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7" y="2"/>
                  </a:lnTo>
                  <a:lnTo>
                    <a:pt x="45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3" name="Freeform 706"/>
            <p:cNvSpPr>
              <a:spLocks/>
            </p:cNvSpPr>
            <p:nvPr/>
          </p:nvSpPr>
          <p:spPr bwMode="auto">
            <a:xfrm>
              <a:off x="6494463" y="2525713"/>
              <a:ext cx="20638" cy="47625"/>
            </a:xfrm>
            <a:custGeom>
              <a:avLst/>
              <a:gdLst/>
              <a:ahLst/>
              <a:cxnLst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49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1" y="3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41" y="20"/>
                </a:cxn>
                <a:cxn ang="0">
                  <a:pos x="38" y="33"/>
                </a:cxn>
                <a:cxn ang="0">
                  <a:pos x="34" y="47"/>
                </a:cxn>
                <a:cxn ang="0">
                  <a:pos x="28" y="60"/>
                </a:cxn>
                <a:cxn ang="0">
                  <a:pos x="15" y="85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5"/>
                </a:cxn>
                <a:cxn ang="0">
                  <a:pos x="3" y="118"/>
                </a:cxn>
                <a:cxn ang="0">
                  <a:pos x="7" y="119"/>
                </a:cxn>
                <a:cxn ang="0">
                  <a:pos x="9" y="118"/>
                </a:cxn>
                <a:cxn ang="0">
                  <a:pos x="11" y="116"/>
                </a:cxn>
                <a:cxn ang="0">
                  <a:pos x="11" y="116"/>
                </a:cxn>
                <a:cxn ang="0">
                  <a:pos x="25" y="90"/>
                </a:cxn>
                <a:cxn ang="0">
                  <a:pos x="39" y="63"/>
                </a:cxn>
                <a:cxn ang="0">
                  <a:pos x="45" y="48"/>
                </a:cxn>
                <a:cxn ang="0">
                  <a:pos x="50" y="34"/>
                </a:cxn>
                <a:cxn ang="0">
                  <a:pos x="51" y="20"/>
                </a:cxn>
                <a:cxn ang="0">
                  <a:pos x="51" y="5"/>
                </a:cxn>
                <a:cxn ang="0">
                  <a:pos x="51" y="5"/>
                </a:cxn>
              </a:cxnLst>
              <a:rect l="0" t="0" r="r" b="b"/>
              <a:pathLst>
                <a:path w="51" h="119">
                  <a:moveTo>
                    <a:pt x="51" y="5"/>
                  </a:moveTo>
                  <a:lnTo>
                    <a:pt x="51" y="5"/>
                  </a:lnTo>
                  <a:lnTo>
                    <a:pt x="51" y="3"/>
                  </a:lnTo>
                  <a:lnTo>
                    <a:pt x="49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1" y="3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41" y="20"/>
                  </a:lnTo>
                  <a:lnTo>
                    <a:pt x="38" y="33"/>
                  </a:lnTo>
                  <a:lnTo>
                    <a:pt x="34" y="47"/>
                  </a:lnTo>
                  <a:lnTo>
                    <a:pt x="28" y="60"/>
                  </a:lnTo>
                  <a:lnTo>
                    <a:pt x="15" y="85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5"/>
                  </a:lnTo>
                  <a:lnTo>
                    <a:pt x="3" y="118"/>
                  </a:lnTo>
                  <a:lnTo>
                    <a:pt x="7" y="119"/>
                  </a:lnTo>
                  <a:lnTo>
                    <a:pt x="9" y="118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25" y="90"/>
                  </a:lnTo>
                  <a:lnTo>
                    <a:pt x="39" y="63"/>
                  </a:lnTo>
                  <a:lnTo>
                    <a:pt x="45" y="48"/>
                  </a:lnTo>
                  <a:lnTo>
                    <a:pt x="50" y="34"/>
                  </a:lnTo>
                  <a:lnTo>
                    <a:pt x="51" y="20"/>
                  </a:lnTo>
                  <a:lnTo>
                    <a:pt x="51" y="5"/>
                  </a:lnTo>
                  <a:lnTo>
                    <a:pt x="5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4" name="Freeform 707"/>
            <p:cNvSpPr>
              <a:spLocks/>
            </p:cNvSpPr>
            <p:nvPr/>
          </p:nvSpPr>
          <p:spPr bwMode="auto">
            <a:xfrm>
              <a:off x="6535738" y="2546350"/>
              <a:ext cx="23813" cy="44450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7" y="14"/>
                </a:cxn>
                <a:cxn ang="0">
                  <a:pos x="43" y="29"/>
                </a:cxn>
                <a:cxn ang="0">
                  <a:pos x="38" y="42"/>
                </a:cxn>
                <a:cxn ang="0">
                  <a:pos x="33" y="54"/>
                </a:cxn>
                <a:cxn ang="0">
                  <a:pos x="33" y="54"/>
                </a:cxn>
                <a:cxn ang="0">
                  <a:pos x="16" y="78"/>
                </a:cxn>
                <a:cxn ang="0">
                  <a:pos x="1" y="105"/>
                </a:cxn>
                <a:cxn ang="0">
                  <a:pos x="1" y="105"/>
                </a:cxn>
                <a:cxn ang="0">
                  <a:pos x="0" y="107"/>
                </a:cxn>
                <a:cxn ang="0">
                  <a:pos x="1" y="110"/>
                </a:cxn>
                <a:cxn ang="0">
                  <a:pos x="4" y="112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12" y="111"/>
                </a:cxn>
                <a:cxn ang="0">
                  <a:pos x="12" y="111"/>
                </a:cxn>
                <a:cxn ang="0">
                  <a:pos x="25" y="88"/>
                </a:cxn>
                <a:cxn ang="0">
                  <a:pos x="39" y="64"/>
                </a:cxn>
                <a:cxn ang="0">
                  <a:pos x="39" y="64"/>
                </a:cxn>
                <a:cxn ang="0">
                  <a:pos x="46" y="51"/>
                </a:cxn>
                <a:cxn ang="0">
                  <a:pos x="51" y="37"/>
                </a:cxn>
                <a:cxn ang="0">
                  <a:pos x="56" y="22"/>
                </a:cxn>
                <a:cxn ang="0">
                  <a:pos x="63" y="8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3" y="4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3" h="114">
                  <a:moveTo>
                    <a:pt x="53" y="3"/>
                  </a:moveTo>
                  <a:lnTo>
                    <a:pt x="53" y="3"/>
                  </a:lnTo>
                  <a:lnTo>
                    <a:pt x="47" y="14"/>
                  </a:lnTo>
                  <a:lnTo>
                    <a:pt x="43" y="29"/>
                  </a:lnTo>
                  <a:lnTo>
                    <a:pt x="38" y="42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16" y="78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0" y="107"/>
                  </a:lnTo>
                  <a:lnTo>
                    <a:pt x="1" y="110"/>
                  </a:lnTo>
                  <a:lnTo>
                    <a:pt x="4" y="112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12" y="111"/>
                  </a:lnTo>
                  <a:lnTo>
                    <a:pt x="12" y="111"/>
                  </a:lnTo>
                  <a:lnTo>
                    <a:pt x="25" y="88"/>
                  </a:lnTo>
                  <a:lnTo>
                    <a:pt x="39" y="64"/>
                  </a:lnTo>
                  <a:lnTo>
                    <a:pt x="39" y="64"/>
                  </a:lnTo>
                  <a:lnTo>
                    <a:pt x="46" y="51"/>
                  </a:lnTo>
                  <a:lnTo>
                    <a:pt x="51" y="37"/>
                  </a:lnTo>
                  <a:lnTo>
                    <a:pt x="56" y="22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3" y="4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5" name="Freeform 708"/>
            <p:cNvSpPr>
              <a:spLocks noEditPoints="1"/>
            </p:cNvSpPr>
            <p:nvPr/>
          </p:nvSpPr>
          <p:spPr bwMode="auto">
            <a:xfrm>
              <a:off x="6802438" y="2305050"/>
              <a:ext cx="244475" cy="244475"/>
            </a:xfrm>
            <a:custGeom>
              <a:avLst/>
              <a:gdLst/>
              <a:ahLst/>
              <a:cxnLst>
                <a:cxn ang="0">
                  <a:pos x="618" y="275"/>
                </a:cxn>
                <a:cxn ang="0">
                  <a:pos x="616" y="151"/>
                </a:cxn>
                <a:cxn ang="0">
                  <a:pos x="615" y="58"/>
                </a:cxn>
                <a:cxn ang="0">
                  <a:pos x="598" y="15"/>
                </a:cxn>
                <a:cxn ang="0">
                  <a:pos x="557" y="0"/>
                </a:cxn>
                <a:cxn ang="0">
                  <a:pos x="529" y="12"/>
                </a:cxn>
                <a:cxn ang="0">
                  <a:pos x="525" y="31"/>
                </a:cxn>
                <a:cxn ang="0">
                  <a:pos x="516" y="59"/>
                </a:cxn>
                <a:cxn ang="0">
                  <a:pos x="496" y="83"/>
                </a:cxn>
                <a:cxn ang="0">
                  <a:pos x="472" y="99"/>
                </a:cxn>
                <a:cxn ang="0">
                  <a:pos x="402" y="112"/>
                </a:cxn>
                <a:cxn ang="0">
                  <a:pos x="297" y="110"/>
                </a:cxn>
                <a:cxn ang="0">
                  <a:pos x="148" y="120"/>
                </a:cxn>
                <a:cxn ang="0">
                  <a:pos x="101" y="121"/>
                </a:cxn>
                <a:cxn ang="0">
                  <a:pos x="56" y="131"/>
                </a:cxn>
                <a:cxn ang="0">
                  <a:pos x="36" y="152"/>
                </a:cxn>
                <a:cxn ang="0">
                  <a:pos x="19" y="197"/>
                </a:cxn>
                <a:cxn ang="0">
                  <a:pos x="5" y="303"/>
                </a:cxn>
                <a:cxn ang="0">
                  <a:pos x="0" y="384"/>
                </a:cxn>
                <a:cxn ang="0">
                  <a:pos x="5" y="431"/>
                </a:cxn>
                <a:cxn ang="0">
                  <a:pos x="36" y="533"/>
                </a:cxn>
                <a:cxn ang="0">
                  <a:pos x="59" y="565"/>
                </a:cxn>
                <a:cxn ang="0">
                  <a:pos x="89" y="585"/>
                </a:cxn>
                <a:cxn ang="0">
                  <a:pos x="178" y="610"/>
                </a:cxn>
                <a:cxn ang="0">
                  <a:pos x="287" y="614"/>
                </a:cxn>
                <a:cxn ang="0">
                  <a:pos x="402" y="618"/>
                </a:cxn>
                <a:cxn ang="0">
                  <a:pos x="487" y="609"/>
                </a:cxn>
                <a:cxn ang="0">
                  <a:pos x="542" y="586"/>
                </a:cxn>
                <a:cxn ang="0">
                  <a:pos x="595" y="543"/>
                </a:cxn>
                <a:cxn ang="0">
                  <a:pos x="610" y="514"/>
                </a:cxn>
                <a:cxn ang="0">
                  <a:pos x="616" y="499"/>
                </a:cxn>
                <a:cxn ang="0">
                  <a:pos x="611" y="407"/>
                </a:cxn>
                <a:cxn ang="0">
                  <a:pos x="614" y="316"/>
                </a:cxn>
                <a:cxn ang="0">
                  <a:pos x="508" y="552"/>
                </a:cxn>
                <a:cxn ang="0">
                  <a:pos x="455" y="565"/>
                </a:cxn>
                <a:cxn ang="0">
                  <a:pos x="309" y="568"/>
                </a:cxn>
                <a:cxn ang="0">
                  <a:pos x="191" y="567"/>
                </a:cxn>
                <a:cxn ang="0">
                  <a:pos x="125" y="550"/>
                </a:cxn>
                <a:cxn ang="0">
                  <a:pos x="90" y="531"/>
                </a:cxn>
                <a:cxn ang="0">
                  <a:pos x="70" y="488"/>
                </a:cxn>
                <a:cxn ang="0">
                  <a:pos x="55" y="429"/>
                </a:cxn>
                <a:cxn ang="0">
                  <a:pos x="49" y="329"/>
                </a:cxn>
                <a:cxn ang="0">
                  <a:pos x="55" y="254"/>
                </a:cxn>
                <a:cxn ang="0">
                  <a:pos x="70" y="189"/>
                </a:cxn>
                <a:cxn ang="0">
                  <a:pos x="88" y="172"/>
                </a:cxn>
                <a:cxn ang="0">
                  <a:pos x="145" y="164"/>
                </a:cxn>
                <a:cxn ang="0">
                  <a:pos x="347" y="156"/>
                </a:cxn>
                <a:cxn ang="0">
                  <a:pos x="423" y="155"/>
                </a:cxn>
                <a:cxn ang="0">
                  <a:pos x="496" y="137"/>
                </a:cxn>
                <a:cxn ang="0">
                  <a:pos x="537" y="110"/>
                </a:cxn>
                <a:cxn ang="0">
                  <a:pos x="563" y="66"/>
                </a:cxn>
                <a:cxn ang="0">
                  <a:pos x="571" y="66"/>
                </a:cxn>
                <a:cxn ang="0">
                  <a:pos x="571" y="254"/>
                </a:cxn>
                <a:cxn ang="0">
                  <a:pos x="564" y="361"/>
                </a:cxn>
                <a:cxn ang="0">
                  <a:pos x="571" y="457"/>
                </a:cxn>
                <a:cxn ang="0">
                  <a:pos x="567" y="496"/>
                </a:cxn>
                <a:cxn ang="0">
                  <a:pos x="563" y="511"/>
                </a:cxn>
                <a:cxn ang="0">
                  <a:pos x="534" y="538"/>
                </a:cxn>
              </a:cxnLst>
              <a:rect l="0" t="0" r="r" b="b"/>
              <a:pathLst>
                <a:path w="619" h="618">
                  <a:moveTo>
                    <a:pt x="614" y="316"/>
                  </a:moveTo>
                  <a:lnTo>
                    <a:pt x="614" y="316"/>
                  </a:lnTo>
                  <a:lnTo>
                    <a:pt x="616" y="296"/>
                  </a:lnTo>
                  <a:lnTo>
                    <a:pt x="618" y="275"/>
                  </a:lnTo>
                  <a:lnTo>
                    <a:pt x="619" y="254"/>
                  </a:lnTo>
                  <a:lnTo>
                    <a:pt x="619" y="233"/>
                  </a:lnTo>
                  <a:lnTo>
                    <a:pt x="618" y="191"/>
                  </a:lnTo>
                  <a:lnTo>
                    <a:pt x="616" y="151"/>
                  </a:lnTo>
                  <a:lnTo>
                    <a:pt x="616" y="151"/>
                  </a:lnTo>
                  <a:lnTo>
                    <a:pt x="616" y="99"/>
                  </a:lnTo>
                  <a:lnTo>
                    <a:pt x="616" y="71"/>
                  </a:lnTo>
                  <a:lnTo>
                    <a:pt x="615" y="58"/>
                  </a:lnTo>
                  <a:lnTo>
                    <a:pt x="612" y="45"/>
                  </a:lnTo>
                  <a:lnTo>
                    <a:pt x="609" y="33"/>
                  </a:lnTo>
                  <a:lnTo>
                    <a:pt x="605" y="23"/>
                  </a:lnTo>
                  <a:lnTo>
                    <a:pt x="598" y="15"/>
                  </a:lnTo>
                  <a:lnTo>
                    <a:pt x="591" y="7"/>
                  </a:lnTo>
                  <a:lnTo>
                    <a:pt x="581" y="3"/>
                  </a:lnTo>
                  <a:lnTo>
                    <a:pt x="571" y="0"/>
                  </a:lnTo>
                  <a:lnTo>
                    <a:pt x="557" y="0"/>
                  </a:lnTo>
                  <a:lnTo>
                    <a:pt x="542" y="3"/>
                  </a:lnTo>
                  <a:lnTo>
                    <a:pt x="542" y="3"/>
                  </a:lnTo>
                  <a:lnTo>
                    <a:pt x="535" y="7"/>
                  </a:lnTo>
                  <a:lnTo>
                    <a:pt x="529" y="12"/>
                  </a:lnTo>
                  <a:lnTo>
                    <a:pt x="526" y="17"/>
                  </a:lnTo>
                  <a:lnTo>
                    <a:pt x="525" y="25"/>
                  </a:lnTo>
                  <a:lnTo>
                    <a:pt x="525" y="31"/>
                  </a:lnTo>
                  <a:lnTo>
                    <a:pt x="525" y="31"/>
                  </a:lnTo>
                  <a:lnTo>
                    <a:pt x="525" y="33"/>
                  </a:lnTo>
                  <a:lnTo>
                    <a:pt x="525" y="33"/>
                  </a:lnTo>
                  <a:lnTo>
                    <a:pt x="520" y="52"/>
                  </a:lnTo>
                  <a:lnTo>
                    <a:pt x="516" y="59"/>
                  </a:lnTo>
                  <a:lnTo>
                    <a:pt x="512" y="66"/>
                  </a:lnTo>
                  <a:lnTo>
                    <a:pt x="508" y="71"/>
                  </a:lnTo>
                  <a:lnTo>
                    <a:pt x="503" y="78"/>
                  </a:lnTo>
                  <a:lnTo>
                    <a:pt x="496" y="83"/>
                  </a:lnTo>
                  <a:lnTo>
                    <a:pt x="488" y="89"/>
                  </a:lnTo>
                  <a:lnTo>
                    <a:pt x="488" y="89"/>
                  </a:lnTo>
                  <a:lnTo>
                    <a:pt x="480" y="95"/>
                  </a:lnTo>
                  <a:lnTo>
                    <a:pt x="472" y="99"/>
                  </a:lnTo>
                  <a:lnTo>
                    <a:pt x="457" y="104"/>
                  </a:lnTo>
                  <a:lnTo>
                    <a:pt x="438" y="108"/>
                  </a:lnTo>
                  <a:lnTo>
                    <a:pt x="420" y="110"/>
                  </a:lnTo>
                  <a:lnTo>
                    <a:pt x="402" y="112"/>
                  </a:lnTo>
                  <a:lnTo>
                    <a:pt x="382" y="112"/>
                  </a:lnTo>
                  <a:lnTo>
                    <a:pt x="347" y="112"/>
                  </a:lnTo>
                  <a:lnTo>
                    <a:pt x="347" y="112"/>
                  </a:lnTo>
                  <a:lnTo>
                    <a:pt x="297" y="110"/>
                  </a:lnTo>
                  <a:lnTo>
                    <a:pt x="247" y="112"/>
                  </a:lnTo>
                  <a:lnTo>
                    <a:pt x="198" y="113"/>
                  </a:lnTo>
                  <a:lnTo>
                    <a:pt x="172" y="116"/>
                  </a:lnTo>
                  <a:lnTo>
                    <a:pt x="148" y="120"/>
                  </a:lnTo>
                  <a:lnTo>
                    <a:pt x="148" y="120"/>
                  </a:lnTo>
                  <a:lnTo>
                    <a:pt x="136" y="121"/>
                  </a:lnTo>
                  <a:lnTo>
                    <a:pt x="126" y="121"/>
                  </a:lnTo>
                  <a:lnTo>
                    <a:pt x="101" y="121"/>
                  </a:lnTo>
                  <a:lnTo>
                    <a:pt x="89" y="122"/>
                  </a:lnTo>
                  <a:lnTo>
                    <a:pt x="77" y="123"/>
                  </a:lnTo>
                  <a:lnTo>
                    <a:pt x="66" y="127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49" y="137"/>
                  </a:lnTo>
                  <a:lnTo>
                    <a:pt x="42" y="144"/>
                  </a:lnTo>
                  <a:lnTo>
                    <a:pt x="36" y="152"/>
                  </a:lnTo>
                  <a:lnTo>
                    <a:pt x="32" y="160"/>
                  </a:lnTo>
                  <a:lnTo>
                    <a:pt x="24" y="178"/>
                  </a:lnTo>
                  <a:lnTo>
                    <a:pt x="19" y="197"/>
                  </a:lnTo>
                  <a:lnTo>
                    <a:pt x="19" y="197"/>
                  </a:lnTo>
                  <a:lnTo>
                    <a:pt x="13" y="223"/>
                  </a:lnTo>
                  <a:lnTo>
                    <a:pt x="9" y="249"/>
                  </a:lnTo>
                  <a:lnTo>
                    <a:pt x="7" y="276"/>
                  </a:lnTo>
                  <a:lnTo>
                    <a:pt x="5" y="303"/>
                  </a:lnTo>
                  <a:lnTo>
                    <a:pt x="5" y="303"/>
                  </a:lnTo>
                  <a:lnTo>
                    <a:pt x="3" y="334"/>
                  </a:lnTo>
                  <a:lnTo>
                    <a:pt x="2" y="368"/>
                  </a:lnTo>
                  <a:lnTo>
                    <a:pt x="0" y="384"/>
                  </a:lnTo>
                  <a:lnTo>
                    <a:pt x="2" y="401"/>
                  </a:lnTo>
                  <a:lnTo>
                    <a:pt x="3" y="416"/>
                  </a:lnTo>
                  <a:lnTo>
                    <a:pt x="5" y="431"/>
                  </a:lnTo>
                  <a:lnTo>
                    <a:pt x="5" y="431"/>
                  </a:lnTo>
                  <a:lnTo>
                    <a:pt x="16" y="471"/>
                  </a:lnTo>
                  <a:lnTo>
                    <a:pt x="21" y="492"/>
                  </a:lnTo>
                  <a:lnTo>
                    <a:pt x="28" y="513"/>
                  </a:lnTo>
                  <a:lnTo>
                    <a:pt x="36" y="533"/>
                  </a:lnTo>
                  <a:lnTo>
                    <a:pt x="41" y="542"/>
                  </a:lnTo>
                  <a:lnTo>
                    <a:pt x="46" y="550"/>
                  </a:lnTo>
                  <a:lnTo>
                    <a:pt x="53" y="558"/>
                  </a:lnTo>
                  <a:lnTo>
                    <a:pt x="59" y="565"/>
                  </a:lnTo>
                  <a:lnTo>
                    <a:pt x="67" y="572"/>
                  </a:lnTo>
                  <a:lnTo>
                    <a:pt x="76" y="579"/>
                  </a:lnTo>
                  <a:lnTo>
                    <a:pt x="76" y="579"/>
                  </a:lnTo>
                  <a:lnTo>
                    <a:pt x="89" y="585"/>
                  </a:lnTo>
                  <a:lnTo>
                    <a:pt x="101" y="590"/>
                  </a:lnTo>
                  <a:lnTo>
                    <a:pt x="126" y="599"/>
                  </a:lnTo>
                  <a:lnTo>
                    <a:pt x="152" y="606"/>
                  </a:lnTo>
                  <a:lnTo>
                    <a:pt x="178" y="610"/>
                  </a:lnTo>
                  <a:lnTo>
                    <a:pt x="206" y="613"/>
                  </a:lnTo>
                  <a:lnTo>
                    <a:pt x="232" y="613"/>
                  </a:lnTo>
                  <a:lnTo>
                    <a:pt x="287" y="614"/>
                  </a:lnTo>
                  <a:lnTo>
                    <a:pt x="287" y="614"/>
                  </a:lnTo>
                  <a:lnTo>
                    <a:pt x="314" y="614"/>
                  </a:lnTo>
                  <a:lnTo>
                    <a:pt x="343" y="615"/>
                  </a:lnTo>
                  <a:lnTo>
                    <a:pt x="372" y="616"/>
                  </a:lnTo>
                  <a:lnTo>
                    <a:pt x="402" y="618"/>
                  </a:lnTo>
                  <a:lnTo>
                    <a:pt x="431" y="616"/>
                  </a:lnTo>
                  <a:lnTo>
                    <a:pt x="459" y="614"/>
                  </a:lnTo>
                  <a:lnTo>
                    <a:pt x="474" y="613"/>
                  </a:lnTo>
                  <a:lnTo>
                    <a:pt x="487" y="609"/>
                  </a:lnTo>
                  <a:lnTo>
                    <a:pt x="501" y="605"/>
                  </a:lnTo>
                  <a:lnTo>
                    <a:pt x="513" y="599"/>
                  </a:lnTo>
                  <a:lnTo>
                    <a:pt x="513" y="599"/>
                  </a:lnTo>
                  <a:lnTo>
                    <a:pt x="542" y="586"/>
                  </a:lnTo>
                  <a:lnTo>
                    <a:pt x="556" y="577"/>
                  </a:lnTo>
                  <a:lnTo>
                    <a:pt x="572" y="567"/>
                  </a:lnTo>
                  <a:lnTo>
                    <a:pt x="585" y="556"/>
                  </a:lnTo>
                  <a:lnTo>
                    <a:pt x="595" y="543"/>
                  </a:lnTo>
                  <a:lnTo>
                    <a:pt x="601" y="537"/>
                  </a:lnTo>
                  <a:lnTo>
                    <a:pt x="605" y="530"/>
                  </a:lnTo>
                  <a:lnTo>
                    <a:pt x="607" y="522"/>
                  </a:lnTo>
                  <a:lnTo>
                    <a:pt x="610" y="514"/>
                  </a:lnTo>
                  <a:lnTo>
                    <a:pt x="610" y="514"/>
                  </a:lnTo>
                  <a:lnTo>
                    <a:pt x="614" y="508"/>
                  </a:lnTo>
                  <a:lnTo>
                    <a:pt x="615" y="504"/>
                  </a:lnTo>
                  <a:lnTo>
                    <a:pt x="616" y="499"/>
                  </a:lnTo>
                  <a:lnTo>
                    <a:pt x="616" y="499"/>
                  </a:lnTo>
                  <a:lnTo>
                    <a:pt x="616" y="477"/>
                  </a:lnTo>
                  <a:lnTo>
                    <a:pt x="615" y="453"/>
                  </a:lnTo>
                  <a:lnTo>
                    <a:pt x="611" y="407"/>
                  </a:lnTo>
                  <a:lnTo>
                    <a:pt x="610" y="384"/>
                  </a:lnTo>
                  <a:lnTo>
                    <a:pt x="610" y="361"/>
                  </a:lnTo>
                  <a:lnTo>
                    <a:pt x="611" y="338"/>
                  </a:lnTo>
                  <a:lnTo>
                    <a:pt x="614" y="316"/>
                  </a:lnTo>
                  <a:lnTo>
                    <a:pt x="614" y="316"/>
                  </a:lnTo>
                  <a:close/>
                  <a:moveTo>
                    <a:pt x="521" y="545"/>
                  </a:moveTo>
                  <a:lnTo>
                    <a:pt x="521" y="545"/>
                  </a:lnTo>
                  <a:lnTo>
                    <a:pt x="508" y="552"/>
                  </a:lnTo>
                  <a:lnTo>
                    <a:pt x="495" y="558"/>
                  </a:lnTo>
                  <a:lnTo>
                    <a:pt x="482" y="562"/>
                  </a:lnTo>
                  <a:lnTo>
                    <a:pt x="469" y="564"/>
                  </a:lnTo>
                  <a:lnTo>
                    <a:pt x="455" y="565"/>
                  </a:lnTo>
                  <a:lnTo>
                    <a:pt x="442" y="567"/>
                  </a:lnTo>
                  <a:lnTo>
                    <a:pt x="414" y="568"/>
                  </a:lnTo>
                  <a:lnTo>
                    <a:pt x="414" y="568"/>
                  </a:lnTo>
                  <a:lnTo>
                    <a:pt x="309" y="568"/>
                  </a:lnTo>
                  <a:lnTo>
                    <a:pt x="257" y="568"/>
                  </a:lnTo>
                  <a:lnTo>
                    <a:pt x="204" y="567"/>
                  </a:lnTo>
                  <a:lnTo>
                    <a:pt x="204" y="567"/>
                  </a:lnTo>
                  <a:lnTo>
                    <a:pt x="191" y="567"/>
                  </a:lnTo>
                  <a:lnTo>
                    <a:pt x="177" y="564"/>
                  </a:lnTo>
                  <a:lnTo>
                    <a:pt x="164" y="562"/>
                  </a:lnTo>
                  <a:lnTo>
                    <a:pt x="151" y="559"/>
                  </a:lnTo>
                  <a:lnTo>
                    <a:pt x="125" y="550"/>
                  </a:lnTo>
                  <a:lnTo>
                    <a:pt x="100" y="538"/>
                  </a:lnTo>
                  <a:lnTo>
                    <a:pt x="100" y="538"/>
                  </a:lnTo>
                  <a:lnTo>
                    <a:pt x="94" y="535"/>
                  </a:lnTo>
                  <a:lnTo>
                    <a:pt x="90" y="531"/>
                  </a:lnTo>
                  <a:lnTo>
                    <a:pt x="83" y="524"/>
                  </a:lnTo>
                  <a:lnTo>
                    <a:pt x="77" y="512"/>
                  </a:lnTo>
                  <a:lnTo>
                    <a:pt x="72" y="500"/>
                  </a:lnTo>
                  <a:lnTo>
                    <a:pt x="70" y="488"/>
                  </a:lnTo>
                  <a:lnTo>
                    <a:pt x="66" y="475"/>
                  </a:lnTo>
                  <a:lnTo>
                    <a:pt x="62" y="453"/>
                  </a:lnTo>
                  <a:lnTo>
                    <a:pt x="62" y="453"/>
                  </a:lnTo>
                  <a:lnTo>
                    <a:pt x="55" y="429"/>
                  </a:lnTo>
                  <a:lnTo>
                    <a:pt x="51" y="405"/>
                  </a:lnTo>
                  <a:lnTo>
                    <a:pt x="50" y="380"/>
                  </a:lnTo>
                  <a:lnTo>
                    <a:pt x="49" y="355"/>
                  </a:lnTo>
                  <a:lnTo>
                    <a:pt x="49" y="329"/>
                  </a:lnTo>
                  <a:lnTo>
                    <a:pt x="50" y="304"/>
                  </a:lnTo>
                  <a:lnTo>
                    <a:pt x="53" y="279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59" y="228"/>
                  </a:lnTo>
                  <a:lnTo>
                    <a:pt x="60" y="215"/>
                  </a:lnTo>
                  <a:lnTo>
                    <a:pt x="64" y="202"/>
                  </a:lnTo>
                  <a:lnTo>
                    <a:pt x="70" y="189"/>
                  </a:lnTo>
                  <a:lnTo>
                    <a:pt x="72" y="184"/>
                  </a:lnTo>
                  <a:lnTo>
                    <a:pt x="76" y="180"/>
                  </a:lnTo>
                  <a:lnTo>
                    <a:pt x="81" y="176"/>
                  </a:lnTo>
                  <a:lnTo>
                    <a:pt x="88" y="172"/>
                  </a:lnTo>
                  <a:lnTo>
                    <a:pt x="94" y="169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45" y="164"/>
                  </a:lnTo>
                  <a:lnTo>
                    <a:pt x="187" y="161"/>
                  </a:lnTo>
                  <a:lnTo>
                    <a:pt x="187" y="161"/>
                  </a:lnTo>
                  <a:lnTo>
                    <a:pt x="267" y="159"/>
                  </a:lnTo>
                  <a:lnTo>
                    <a:pt x="347" y="156"/>
                  </a:lnTo>
                  <a:lnTo>
                    <a:pt x="347" y="156"/>
                  </a:lnTo>
                  <a:lnTo>
                    <a:pt x="385" y="157"/>
                  </a:lnTo>
                  <a:lnTo>
                    <a:pt x="404" y="156"/>
                  </a:lnTo>
                  <a:lnTo>
                    <a:pt x="423" y="155"/>
                  </a:lnTo>
                  <a:lnTo>
                    <a:pt x="442" y="154"/>
                  </a:lnTo>
                  <a:lnTo>
                    <a:pt x="461" y="150"/>
                  </a:lnTo>
                  <a:lnTo>
                    <a:pt x="479" y="144"/>
                  </a:lnTo>
                  <a:lnTo>
                    <a:pt x="496" y="137"/>
                  </a:lnTo>
                  <a:lnTo>
                    <a:pt x="496" y="137"/>
                  </a:lnTo>
                  <a:lnTo>
                    <a:pt x="513" y="127"/>
                  </a:lnTo>
                  <a:lnTo>
                    <a:pt x="526" y="120"/>
                  </a:lnTo>
                  <a:lnTo>
                    <a:pt x="537" y="110"/>
                  </a:lnTo>
                  <a:lnTo>
                    <a:pt x="544" y="101"/>
                  </a:lnTo>
                  <a:lnTo>
                    <a:pt x="551" y="91"/>
                  </a:lnTo>
                  <a:lnTo>
                    <a:pt x="557" y="80"/>
                  </a:lnTo>
                  <a:lnTo>
                    <a:pt x="563" y="66"/>
                  </a:lnTo>
                  <a:lnTo>
                    <a:pt x="567" y="50"/>
                  </a:lnTo>
                  <a:lnTo>
                    <a:pt x="567" y="50"/>
                  </a:lnTo>
                  <a:lnTo>
                    <a:pt x="569" y="58"/>
                  </a:lnTo>
                  <a:lnTo>
                    <a:pt x="571" y="66"/>
                  </a:lnTo>
                  <a:lnTo>
                    <a:pt x="571" y="82"/>
                  </a:lnTo>
                  <a:lnTo>
                    <a:pt x="571" y="113"/>
                  </a:lnTo>
                  <a:lnTo>
                    <a:pt x="571" y="254"/>
                  </a:lnTo>
                  <a:lnTo>
                    <a:pt x="571" y="254"/>
                  </a:lnTo>
                  <a:lnTo>
                    <a:pt x="569" y="280"/>
                  </a:lnTo>
                  <a:lnTo>
                    <a:pt x="568" y="308"/>
                  </a:lnTo>
                  <a:lnTo>
                    <a:pt x="565" y="334"/>
                  </a:lnTo>
                  <a:lnTo>
                    <a:pt x="564" y="361"/>
                  </a:lnTo>
                  <a:lnTo>
                    <a:pt x="564" y="361"/>
                  </a:lnTo>
                  <a:lnTo>
                    <a:pt x="565" y="393"/>
                  </a:lnTo>
                  <a:lnTo>
                    <a:pt x="568" y="426"/>
                  </a:lnTo>
                  <a:lnTo>
                    <a:pt x="571" y="457"/>
                  </a:lnTo>
                  <a:lnTo>
                    <a:pt x="571" y="490"/>
                  </a:lnTo>
                  <a:lnTo>
                    <a:pt x="571" y="490"/>
                  </a:lnTo>
                  <a:lnTo>
                    <a:pt x="568" y="492"/>
                  </a:lnTo>
                  <a:lnTo>
                    <a:pt x="567" y="496"/>
                  </a:lnTo>
                  <a:lnTo>
                    <a:pt x="565" y="500"/>
                  </a:lnTo>
                  <a:lnTo>
                    <a:pt x="564" y="505"/>
                  </a:lnTo>
                  <a:lnTo>
                    <a:pt x="564" y="505"/>
                  </a:lnTo>
                  <a:lnTo>
                    <a:pt x="563" y="511"/>
                  </a:lnTo>
                  <a:lnTo>
                    <a:pt x="560" y="516"/>
                  </a:lnTo>
                  <a:lnTo>
                    <a:pt x="554" y="521"/>
                  </a:lnTo>
                  <a:lnTo>
                    <a:pt x="547" y="528"/>
                  </a:lnTo>
                  <a:lnTo>
                    <a:pt x="534" y="538"/>
                  </a:lnTo>
                  <a:lnTo>
                    <a:pt x="521" y="545"/>
                  </a:lnTo>
                  <a:lnTo>
                    <a:pt x="521" y="5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6" name="Freeform 709"/>
            <p:cNvSpPr>
              <a:spLocks/>
            </p:cNvSpPr>
            <p:nvPr/>
          </p:nvSpPr>
          <p:spPr bwMode="auto">
            <a:xfrm>
              <a:off x="6307138" y="2122488"/>
              <a:ext cx="712788" cy="125413"/>
            </a:xfrm>
            <a:custGeom>
              <a:avLst/>
              <a:gdLst/>
              <a:ahLst/>
              <a:cxnLst>
                <a:cxn ang="0">
                  <a:pos x="1795" y="211"/>
                </a:cxn>
                <a:cxn ang="0">
                  <a:pos x="1787" y="141"/>
                </a:cxn>
                <a:cxn ang="0">
                  <a:pos x="1776" y="110"/>
                </a:cxn>
                <a:cxn ang="0">
                  <a:pos x="1757" y="80"/>
                </a:cxn>
                <a:cxn ang="0">
                  <a:pos x="1731" y="54"/>
                </a:cxn>
                <a:cxn ang="0">
                  <a:pos x="1690" y="30"/>
                </a:cxn>
                <a:cxn ang="0">
                  <a:pos x="1619" y="9"/>
                </a:cxn>
                <a:cxn ang="0">
                  <a:pos x="1592" y="8"/>
                </a:cxn>
                <a:cxn ang="0">
                  <a:pos x="1508" y="15"/>
                </a:cxn>
                <a:cxn ang="0">
                  <a:pos x="1380" y="16"/>
                </a:cxn>
                <a:cxn ang="0">
                  <a:pos x="1244" y="12"/>
                </a:cxn>
                <a:cxn ang="0">
                  <a:pos x="1108" y="8"/>
                </a:cxn>
                <a:cxn ang="0">
                  <a:pos x="370" y="1"/>
                </a:cxn>
                <a:cxn ang="0">
                  <a:pos x="149" y="1"/>
                </a:cxn>
                <a:cxn ang="0">
                  <a:pos x="81" y="22"/>
                </a:cxn>
                <a:cxn ang="0">
                  <a:pos x="33" y="55"/>
                </a:cxn>
                <a:cxn ang="0">
                  <a:pos x="12" y="79"/>
                </a:cxn>
                <a:cxn ang="0">
                  <a:pos x="4" y="101"/>
                </a:cxn>
                <a:cxn ang="0">
                  <a:pos x="0" y="151"/>
                </a:cxn>
                <a:cxn ang="0">
                  <a:pos x="3" y="236"/>
                </a:cxn>
                <a:cxn ang="0">
                  <a:pos x="3" y="302"/>
                </a:cxn>
                <a:cxn ang="0">
                  <a:pos x="9" y="314"/>
                </a:cxn>
                <a:cxn ang="0">
                  <a:pos x="25" y="319"/>
                </a:cxn>
                <a:cxn ang="0">
                  <a:pos x="40" y="314"/>
                </a:cxn>
                <a:cxn ang="0">
                  <a:pos x="47" y="302"/>
                </a:cxn>
                <a:cxn ang="0">
                  <a:pos x="47" y="251"/>
                </a:cxn>
                <a:cxn ang="0">
                  <a:pos x="44" y="157"/>
                </a:cxn>
                <a:cxn ang="0">
                  <a:pos x="48" y="111"/>
                </a:cxn>
                <a:cxn ang="0">
                  <a:pos x="57" y="94"/>
                </a:cxn>
                <a:cxn ang="0">
                  <a:pos x="88" y="72"/>
                </a:cxn>
                <a:cxn ang="0">
                  <a:pos x="143" y="51"/>
                </a:cxn>
                <a:cxn ang="0">
                  <a:pos x="175" y="43"/>
                </a:cxn>
                <a:cxn ang="0">
                  <a:pos x="250" y="45"/>
                </a:cxn>
                <a:cxn ang="0">
                  <a:pos x="450" y="47"/>
                </a:cxn>
                <a:cxn ang="0">
                  <a:pos x="1086" y="54"/>
                </a:cxn>
                <a:cxn ang="0">
                  <a:pos x="1192" y="55"/>
                </a:cxn>
                <a:cxn ang="0">
                  <a:pos x="1456" y="62"/>
                </a:cxn>
                <a:cxn ang="0">
                  <a:pos x="1564" y="58"/>
                </a:cxn>
                <a:cxn ang="0">
                  <a:pos x="1630" y="60"/>
                </a:cxn>
                <a:cxn ang="0">
                  <a:pos x="1666" y="71"/>
                </a:cxn>
                <a:cxn ang="0">
                  <a:pos x="1703" y="90"/>
                </a:cxn>
                <a:cxn ang="0">
                  <a:pos x="1721" y="106"/>
                </a:cxn>
                <a:cxn ang="0">
                  <a:pos x="1734" y="128"/>
                </a:cxn>
                <a:cxn ang="0">
                  <a:pos x="1746" y="187"/>
                </a:cxn>
                <a:cxn ang="0">
                  <a:pos x="1749" y="245"/>
                </a:cxn>
                <a:cxn ang="0">
                  <a:pos x="1753" y="258"/>
                </a:cxn>
                <a:cxn ang="0">
                  <a:pos x="1763" y="264"/>
                </a:cxn>
                <a:cxn ang="0">
                  <a:pos x="1784" y="263"/>
                </a:cxn>
                <a:cxn ang="0">
                  <a:pos x="1793" y="254"/>
                </a:cxn>
                <a:cxn ang="0">
                  <a:pos x="1795" y="243"/>
                </a:cxn>
                <a:cxn ang="0">
                  <a:pos x="1795" y="243"/>
                </a:cxn>
              </a:cxnLst>
              <a:rect l="0" t="0" r="r" b="b"/>
              <a:pathLst>
                <a:path w="1795" h="319">
                  <a:moveTo>
                    <a:pt x="1795" y="243"/>
                  </a:moveTo>
                  <a:lnTo>
                    <a:pt x="1795" y="243"/>
                  </a:lnTo>
                  <a:lnTo>
                    <a:pt x="1795" y="211"/>
                  </a:lnTo>
                  <a:lnTo>
                    <a:pt x="1792" y="175"/>
                  </a:lnTo>
                  <a:lnTo>
                    <a:pt x="1789" y="158"/>
                  </a:lnTo>
                  <a:lnTo>
                    <a:pt x="1787" y="141"/>
                  </a:lnTo>
                  <a:lnTo>
                    <a:pt x="1782" y="126"/>
                  </a:lnTo>
                  <a:lnTo>
                    <a:pt x="1776" y="110"/>
                  </a:lnTo>
                  <a:lnTo>
                    <a:pt x="1776" y="110"/>
                  </a:lnTo>
                  <a:lnTo>
                    <a:pt x="1771" y="100"/>
                  </a:lnTo>
                  <a:lnTo>
                    <a:pt x="1765" y="89"/>
                  </a:lnTo>
                  <a:lnTo>
                    <a:pt x="1757" y="80"/>
                  </a:lnTo>
                  <a:lnTo>
                    <a:pt x="1749" y="71"/>
                  </a:lnTo>
                  <a:lnTo>
                    <a:pt x="1740" y="62"/>
                  </a:lnTo>
                  <a:lnTo>
                    <a:pt x="1731" y="54"/>
                  </a:lnTo>
                  <a:lnTo>
                    <a:pt x="1721" y="47"/>
                  </a:lnTo>
                  <a:lnTo>
                    <a:pt x="1711" y="41"/>
                  </a:lnTo>
                  <a:lnTo>
                    <a:pt x="1690" y="30"/>
                  </a:lnTo>
                  <a:lnTo>
                    <a:pt x="1666" y="21"/>
                  </a:lnTo>
                  <a:lnTo>
                    <a:pt x="1643" y="15"/>
                  </a:lnTo>
                  <a:lnTo>
                    <a:pt x="1619" y="9"/>
                  </a:lnTo>
                  <a:lnTo>
                    <a:pt x="1619" y="9"/>
                  </a:lnTo>
                  <a:lnTo>
                    <a:pt x="1606" y="8"/>
                  </a:lnTo>
                  <a:lnTo>
                    <a:pt x="1592" y="8"/>
                  </a:lnTo>
                  <a:lnTo>
                    <a:pt x="1564" y="9"/>
                  </a:lnTo>
                  <a:lnTo>
                    <a:pt x="1508" y="15"/>
                  </a:lnTo>
                  <a:lnTo>
                    <a:pt x="1508" y="15"/>
                  </a:lnTo>
                  <a:lnTo>
                    <a:pt x="1477" y="16"/>
                  </a:lnTo>
                  <a:lnTo>
                    <a:pt x="1444" y="16"/>
                  </a:lnTo>
                  <a:lnTo>
                    <a:pt x="1380" y="16"/>
                  </a:lnTo>
                  <a:lnTo>
                    <a:pt x="1380" y="16"/>
                  </a:lnTo>
                  <a:lnTo>
                    <a:pt x="1312" y="15"/>
                  </a:lnTo>
                  <a:lnTo>
                    <a:pt x="1244" y="12"/>
                  </a:lnTo>
                  <a:lnTo>
                    <a:pt x="1176" y="9"/>
                  </a:lnTo>
                  <a:lnTo>
                    <a:pt x="1108" y="8"/>
                  </a:lnTo>
                  <a:lnTo>
                    <a:pt x="1108" y="8"/>
                  </a:lnTo>
                  <a:lnTo>
                    <a:pt x="906" y="7"/>
                  </a:lnTo>
                  <a:lnTo>
                    <a:pt x="638" y="4"/>
                  </a:lnTo>
                  <a:lnTo>
                    <a:pt x="370" y="1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49" y="1"/>
                  </a:lnTo>
                  <a:lnTo>
                    <a:pt x="127" y="7"/>
                  </a:lnTo>
                  <a:lnTo>
                    <a:pt x="105" y="13"/>
                  </a:lnTo>
                  <a:lnTo>
                    <a:pt x="81" y="22"/>
                  </a:lnTo>
                  <a:lnTo>
                    <a:pt x="60" y="34"/>
                  </a:lnTo>
                  <a:lnTo>
                    <a:pt x="40" y="47"/>
                  </a:lnTo>
                  <a:lnTo>
                    <a:pt x="33" y="55"/>
                  </a:lnTo>
                  <a:lnTo>
                    <a:pt x="25" y="63"/>
                  </a:lnTo>
                  <a:lnTo>
                    <a:pt x="18" y="7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8" y="89"/>
                  </a:lnTo>
                  <a:lnTo>
                    <a:pt x="4" y="101"/>
                  </a:lnTo>
                  <a:lnTo>
                    <a:pt x="1" y="113"/>
                  </a:lnTo>
                  <a:lnTo>
                    <a:pt x="1" y="126"/>
                  </a:lnTo>
                  <a:lnTo>
                    <a:pt x="0" y="151"/>
                  </a:lnTo>
                  <a:lnTo>
                    <a:pt x="1" y="174"/>
                  </a:lnTo>
                  <a:lnTo>
                    <a:pt x="1" y="174"/>
                  </a:lnTo>
                  <a:lnTo>
                    <a:pt x="3" y="236"/>
                  </a:lnTo>
                  <a:lnTo>
                    <a:pt x="1" y="297"/>
                  </a:lnTo>
                  <a:lnTo>
                    <a:pt x="1" y="297"/>
                  </a:lnTo>
                  <a:lnTo>
                    <a:pt x="3" y="302"/>
                  </a:lnTo>
                  <a:lnTo>
                    <a:pt x="4" y="306"/>
                  </a:lnTo>
                  <a:lnTo>
                    <a:pt x="6" y="310"/>
                  </a:lnTo>
                  <a:lnTo>
                    <a:pt x="9" y="314"/>
                  </a:lnTo>
                  <a:lnTo>
                    <a:pt x="13" y="315"/>
                  </a:lnTo>
                  <a:lnTo>
                    <a:pt x="17" y="318"/>
                  </a:lnTo>
                  <a:lnTo>
                    <a:pt x="25" y="319"/>
                  </a:lnTo>
                  <a:lnTo>
                    <a:pt x="33" y="318"/>
                  </a:lnTo>
                  <a:lnTo>
                    <a:pt x="37" y="315"/>
                  </a:lnTo>
                  <a:lnTo>
                    <a:pt x="40" y="314"/>
                  </a:lnTo>
                  <a:lnTo>
                    <a:pt x="43" y="310"/>
                  </a:lnTo>
                  <a:lnTo>
                    <a:pt x="46" y="306"/>
                  </a:lnTo>
                  <a:lnTo>
                    <a:pt x="47" y="302"/>
                  </a:lnTo>
                  <a:lnTo>
                    <a:pt x="47" y="297"/>
                  </a:lnTo>
                  <a:lnTo>
                    <a:pt x="47" y="297"/>
                  </a:lnTo>
                  <a:lnTo>
                    <a:pt x="47" y="251"/>
                  </a:lnTo>
                  <a:lnTo>
                    <a:pt x="44" y="204"/>
                  </a:lnTo>
                  <a:lnTo>
                    <a:pt x="44" y="181"/>
                  </a:lnTo>
                  <a:lnTo>
                    <a:pt x="44" y="157"/>
                  </a:lnTo>
                  <a:lnTo>
                    <a:pt x="46" y="134"/>
                  </a:lnTo>
                  <a:lnTo>
                    <a:pt x="48" y="111"/>
                  </a:lnTo>
                  <a:lnTo>
                    <a:pt x="48" y="111"/>
                  </a:lnTo>
                  <a:lnTo>
                    <a:pt x="51" y="105"/>
                  </a:lnTo>
                  <a:lnTo>
                    <a:pt x="54" y="100"/>
                  </a:lnTo>
                  <a:lnTo>
                    <a:pt x="57" y="94"/>
                  </a:lnTo>
                  <a:lnTo>
                    <a:pt x="61" y="89"/>
                  </a:lnTo>
                  <a:lnTo>
                    <a:pt x="73" y="80"/>
                  </a:lnTo>
                  <a:lnTo>
                    <a:pt x="88" y="72"/>
                  </a:lnTo>
                  <a:lnTo>
                    <a:pt x="102" y="66"/>
                  </a:lnTo>
                  <a:lnTo>
                    <a:pt x="116" y="60"/>
                  </a:lnTo>
                  <a:lnTo>
                    <a:pt x="143" y="51"/>
                  </a:lnTo>
                  <a:lnTo>
                    <a:pt x="143" y="51"/>
                  </a:lnTo>
                  <a:lnTo>
                    <a:pt x="158" y="46"/>
                  </a:lnTo>
                  <a:lnTo>
                    <a:pt x="175" y="43"/>
                  </a:lnTo>
                  <a:lnTo>
                    <a:pt x="194" y="42"/>
                  </a:lnTo>
                  <a:lnTo>
                    <a:pt x="212" y="42"/>
                  </a:lnTo>
                  <a:lnTo>
                    <a:pt x="250" y="45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450" y="47"/>
                  </a:lnTo>
                  <a:lnTo>
                    <a:pt x="684" y="50"/>
                  </a:lnTo>
                  <a:lnTo>
                    <a:pt x="920" y="52"/>
                  </a:lnTo>
                  <a:lnTo>
                    <a:pt x="1086" y="54"/>
                  </a:lnTo>
                  <a:lnTo>
                    <a:pt x="1086" y="54"/>
                  </a:lnTo>
                  <a:lnTo>
                    <a:pt x="1138" y="54"/>
                  </a:lnTo>
                  <a:lnTo>
                    <a:pt x="1192" y="55"/>
                  </a:lnTo>
                  <a:lnTo>
                    <a:pt x="1298" y="59"/>
                  </a:lnTo>
                  <a:lnTo>
                    <a:pt x="1402" y="62"/>
                  </a:lnTo>
                  <a:lnTo>
                    <a:pt x="1456" y="62"/>
                  </a:lnTo>
                  <a:lnTo>
                    <a:pt x="1508" y="60"/>
                  </a:lnTo>
                  <a:lnTo>
                    <a:pt x="1508" y="60"/>
                  </a:lnTo>
                  <a:lnTo>
                    <a:pt x="1564" y="58"/>
                  </a:lnTo>
                  <a:lnTo>
                    <a:pt x="1591" y="58"/>
                  </a:lnTo>
                  <a:lnTo>
                    <a:pt x="1617" y="59"/>
                  </a:lnTo>
                  <a:lnTo>
                    <a:pt x="1630" y="60"/>
                  </a:lnTo>
                  <a:lnTo>
                    <a:pt x="1642" y="63"/>
                  </a:lnTo>
                  <a:lnTo>
                    <a:pt x="1655" y="66"/>
                  </a:lnTo>
                  <a:lnTo>
                    <a:pt x="1666" y="71"/>
                  </a:lnTo>
                  <a:lnTo>
                    <a:pt x="1680" y="76"/>
                  </a:lnTo>
                  <a:lnTo>
                    <a:pt x="1691" y="83"/>
                  </a:lnTo>
                  <a:lnTo>
                    <a:pt x="1703" y="90"/>
                  </a:lnTo>
                  <a:lnTo>
                    <a:pt x="1715" y="101"/>
                  </a:lnTo>
                  <a:lnTo>
                    <a:pt x="1715" y="101"/>
                  </a:lnTo>
                  <a:lnTo>
                    <a:pt x="1721" y="106"/>
                  </a:lnTo>
                  <a:lnTo>
                    <a:pt x="1725" y="113"/>
                  </a:lnTo>
                  <a:lnTo>
                    <a:pt x="1731" y="120"/>
                  </a:lnTo>
                  <a:lnTo>
                    <a:pt x="1734" y="128"/>
                  </a:lnTo>
                  <a:lnTo>
                    <a:pt x="1740" y="147"/>
                  </a:lnTo>
                  <a:lnTo>
                    <a:pt x="1744" y="168"/>
                  </a:lnTo>
                  <a:lnTo>
                    <a:pt x="1746" y="187"/>
                  </a:lnTo>
                  <a:lnTo>
                    <a:pt x="1749" y="208"/>
                  </a:lnTo>
                  <a:lnTo>
                    <a:pt x="1749" y="245"/>
                  </a:lnTo>
                  <a:lnTo>
                    <a:pt x="1749" y="245"/>
                  </a:lnTo>
                  <a:lnTo>
                    <a:pt x="1749" y="250"/>
                  </a:lnTo>
                  <a:lnTo>
                    <a:pt x="1751" y="254"/>
                  </a:lnTo>
                  <a:lnTo>
                    <a:pt x="1753" y="258"/>
                  </a:lnTo>
                  <a:lnTo>
                    <a:pt x="1757" y="260"/>
                  </a:lnTo>
                  <a:lnTo>
                    <a:pt x="1759" y="263"/>
                  </a:lnTo>
                  <a:lnTo>
                    <a:pt x="1763" y="264"/>
                  </a:lnTo>
                  <a:lnTo>
                    <a:pt x="1772" y="267"/>
                  </a:lnTo>
                  <a:lnTo>
                    <a:pt x="1780" y="264"/>
                  </a:lnTo>
                  <a:lnTo>
                    <a:pt x="1784" y="263"/>
                  </a:lnTo>
                  <a:lnTo>
                    <a:pt x="1788" y="260"/>
                  </a:lnTo>
                  <a:lnTo>
                    <a:pt x="1791" y="258"/>
                  </a:lnTo>
                  <a:lnTo>
                    <a:pt x="1793" y="254"/>
                  </a:lnTo>
                  <a:lnTo>
                    <a:pt x="1795" y="250"/>
                  </a:lnTo>
                  <a:lnTo>
                    <a:pt x="1795" y="245"/>
                  </a:lnTo>
                  <a:lnTo>
                    <a:pt x="1795" y="243"/>
                  </a:lnTo>
                  <a:lnTo>
                    <a:pt x="1795" y="243"/>
                  </a:lnTo>
                  <a:lnTo>
                    <a:pt x="1795" y="243"/>
                  </a:lnTo>
                  <a:lnTo>
                    <a:pt x="1795" y="2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7" name="Freeform 710"/>
            <p:cNvSpPr>
              <a:spLocks/>
            </p:cNvSpPr>
            <p:nvPr/>
          </p:nvSpPr>
          <p:spPr bwMode="auto">
            <a:xfrm>
              <a:off x="6310313" y="2551113"/>
              <a:ext cx="717550" cy="169863"/>
            </a:xfrm>
            <a:custGeom>
              <a:avLst/>
              <a:gdLst/>
              <a:ahLst/>
              <a:cxnLst>
                <a:cxn ang="0">
                  <a:pos x="1793" y="16"/>
                </a:cxn>
                <a:cxn ang="0">
                  <a:pos x="1785" y="6"/>
                </a:cxn>
                <a:cxn ang="0">
                  <a:pos x="1770" y="0"/>
                </a:cxn>
                <a:cxn ang="0">
                  <a:pos x="1754" y="6"/>
                </a:cxn>
                <a:cxn ang="0">
                  <a:pos x="1749" y="16"/>
                </a:cxn>
                <a:cxn ang="0">
                  <a:pos x="1754" y="84"/>
                </a:cxn>
                <a:cxn ang="0">
                  <a:pos x="1759" y="215"/>
                </a:cxn>
                <a:cxn ang="0">
                  <a:pos x="1753" y="291"/>
                </a:cxn>
                <a:cxn ang="0">
                  <a:pos x="1743" y="316"/>
                </a:cxn>
                <a:cxn ang="0">
                  <a:pos x="1712" y="351"/>
                </a:cxn>
                <a:cxn ang="0">
                  <a:pos x="1673" y="368"/>
                </a:cxn>
                <a:cxn ang="0">
                  <a:pos x="1611" y="377"/>
                </a:cxn>
                <a:cxn ang="0">
                  <a:pos x="1535" y="381"/>
                </a:cxn>
                <a:cxn ang="0">
                  <a:pos x="1496" y="387"/>
                </a:cxn>
                <a:cxn ang="0">
                  <a:pos x="1424" y="389"/>
                </a:cxn>
                <a:cxn ang="0">
                  <a:pos x="1327" y="380"/>
                </a:cxn>
                <a:cxn ang="0">
                  <a:pos x="1250" y="381"/>
                </a:cxn>
                <a:cxn ang="0">
                  <a:pos x="1165" y="381"/>
                </a:cxn>
                <a:cxn ang="0">
                  <a:pos x="1105" y="380"/>
                </a:cxn>
                <a:cxn ang="0">
                  <a:pos x="816" y="381"/>
                </a:cxn>
                <a:cxn ang="0">
                  <a:pos x="527" y="387"/>
                </a:cxn>
                <a:cxn ang="0">
                  <a:pos x="360" y="381"/>
                </a:cxn>
                <a:cxn ang="0">
                  <a:pos x="273" y="378"/>
                </a:cxn>
                <a:cxn ang="0">
                  <a:pos x="184" y="364"/>
                </a:cxn>
                <a:cxn ang="0">
                  <a:pos x="128" y="342"/>
                </a:cxn>
                <a:cxn ang="0">
                  <a:pos x="90" y="317"/>
                </a:cxn>
                <a:cxn ang="0">
                  <a:pos x="70" y="299"/>
                </a:cxn>
                <a:cxn ang="0">
                  <a:pos x="53" y="266"/>
                </a:cxn>
                <a:cxn ang="0">
                  <a:pos x="44" y="215"/>
                </a:cxn>
                <a:cxn ang="0">
                  <a:pos x="47" y="113"/>
                </a:cxn>
                <a:cxn ang="0">
                  <a:pos x="46" y="104"/>
                </a:cxn>
                <a:cxn ang="0">
                  <a:pos x="36" y="95"/>
                </a:cxn>
                <a:cxn ang="0">
                  <a:pos x="17" y="92"/>
                </a:cxn>
                <a:cxn ang="0">
                  <a:pos x="6" y="100"/>
                </a:cxn>
                <a:cxn ang="0">
                  <a:pos x="1" y="113"/>
                </a:cxn>
                <a:cxn ang="0">
                  <a:pos x="0" y="183"/>
                </a:cxn>
                <a:cxn ang="0">
                  <a:pos x="5" y="255"/>
                </a:cxn>
                <a:cxn ang="0">
                  <a:pos x="19" y="300"/>
                </a:cxn>
                <a:cxn ang="0">
                  <a:pos x="34" y="322"/>
                </a:cxn>
                <a:cxn ang="0">
                  <a:pos x="60" y="352"/>
                </a:cxn>
                <a:cxn ang="0">
                  <a:pos x="118" y="390"/>
                </a:cxn>
                <a:cxn ang="0">
                  <a:pos x="193" y="416"/>
                </a:cxn>
                <a:cxn ang="0">
                  <a:pos x="220" y="420"/>
                </a:cxn>
                <a:cxn ang="0">
                  <a:pos x="305" y="425"/>
                </a:cxn>
                <a:cxn ang="0">
                  <a:pos x="390" y="432"/>
                </a:cxn>
                <a:cxn ang="0">
                  <a:pos x="573" y="432"/>
                </a:cxn>
                <a:cxn ang="0">
                  <a:pos x="1087" y="423"/>
                </a:cxn>
                <a:cxn ang="0">
                  <a:pos x="1155" y="428"/>
                </a:cxn>
                <a:cxn ang="0">
                  <a:pos x="1223" y="427"/>
                </a:cxn>
                <a:cxn ang="0">
                  <a:pos x="1284" y="424"/>
                </a:cxn>
                <a:cxn ang="0">
                  <a:pos x="1346" y="428"/>
                </a:cxn>
                <a:cxn ang="0">
                  <a:pos x="1440" y="431"/>
                </a:cxn>
                <a:cxn ang="0">
                  <a:pos x="1564" y="425"/>
                </a:cxn>
                <a:cxn ang="0">
                  <a:pos x="1624" y="424"/>
                </a:cxn>
                <a:cxn ang="0">
                  <a:pos x="1700" y="404"/>
                </a:cxn>
                <a:cxn ang="0">
                  <a:pos x="1734" y="385"/>
                </a:cxn>
                <a:cxn ang="0">
                  <a:pos x="1766" y="360"/>
                </a:cxn>
                <a:cxn ang="0">
                  <a:pos x="1784" y="339"/>
                </a:cxn>
                <a:cxn ang="0">
                  <a:pos x="1800" y="295"/>
                </a:cxn>
                <a:cxn ang="0">
                  <a:pos x="1806" y="231"/>
                </a:cxn>
                <a:cxn ang="0">
                  <a:pos x="1800" y="89"/>
                </a:cxn>
              </a:cxnLst>
              <a:rect l="0" t="0" r="r" b="b"/>
              <a:pathLst>
                <a:path w="1806" h="432">
                  <a:moveTo>
                    <a:pt x="1794" y="21"/>
                  </a:moveTo>
                  <a:lnTo>
                    <a:pt x="1794" y="21"/>
                  </a:lnTo>
                  <a:lnTo>
                    <a:pt x="1793" y="16"/>
                  </a:lnTo>
                  <a:lnTo>
                    <a:pt x="1792" y="12"/>
                  </a:lnTo>
                  <a:lnTo>
                    <a:pt x="1789" y="8"/>
                  </a:lnTo>
                  <a:lnTo>
                    <a:pt x="1785" y="6"/>
                  </a:lnTo>
                  <a:lnTo>
                    <a:pt x="1783" y="3"/>
                  </a:lnTo>
                  <a:lnTo>
                    <a:pt x="1779" y="2"/>
                  </a:lnTo>
                  <a:lnTo>
                    <a:pt x="1770" y="0"/>
                  </a:lnTo>
                  <a:lnTo>
                    <a:pt x="1762" y="2"/>
                  </a:lnTo>
                  <a:lnTo>
                    <a:pt x="1758" y="3"/>
                  </a:lnTo>
                  <a:lnTo>
                    <a:pt x="1754" y="6"/>
                  </a:lnTo>
                  <a:lnTo>
                    <a:pt x="1751" y="8"/>
                  </a:lnTo>
                  <a:lnTo>
                    <a:pt x="1750" y="12"/>
                  </a:lnTo>
                  <a:lnTo>
                    <a:pt x="1749" y="16"/>
                  </a:lnTo>
                  <a:lnTo>
                    <a:pt x="1749" y="21"/>
                  </a:lnTo>
                  <a:lnTo>
                    <a:pt x="1749" y="21"/>
                  </a:lnTo>
                  <a:lnTo>
                    <a:pt x="1754" y="84"/>
                  </a:lnTo>
                  <a:lnTo>
                    <a:pt x="1757" y="126"/>
                  </a:lnTo>
                  <a:lnTo>
                    <a:pt x="1759" y="170"/>
                  </a:lnTo>
                  <a:lnTo>
                    <a:pt x="1759" y="215"/>
                  </a:lnTo>
                  <a:lnTo>
                    <a:pt x="1758" y="255"/>
                  </a:lnTo>
                  <a:lnTo>
                    <a:pt x="1755" y="274"/>
                  </a:lnTo>
                  <a:lnTo>
                    <a:pt x="1753" y="291"/>
                  </a:lnTo>
                  <a:lnTo>
                    <a:pt x="1749" y="304"/>
                  </a:lnTo>
                  <a:lnTo>
                    <a:pt x="1743" y="316"/>
                  </a:lnTo>
                  <a:lnTo>
                    <a:pt x="1743" y="316"/>
                  </a:lnTo>
                  <a:lnTo>
                    <a:pt x="1734" y="330"/>
                  </a:lnTo>
                  <a:lnTo>
                    <a:pt x="1724" y="340"/>
                  </a:lnTo>
                  <a:lnTo>
                    <a:pt x="1712" y="351"/>
                  </a:lnTo>
                  <a:lnTo>
                    <a:pt x="1700" y="357"/>
                  </a:lnTo>
                  <a:lnTo>
                    <a:pt x="1687" y="364"/>
                  </a:lnTo>
                  <a:lnTo>
                    <a:pt x="1673" y="368"/>
                  </a:lnTo>
                  <a:lnTo>
                    <a:pt x="1658" y="372"/>
                  </a:lnTo>
                  <a:lnTo>
                    <a:pt x="1643" y="374"/>
                  </a:lnTo>
                  <a:lnTo>
                    <a:pt x="1611" y="377"/>
                  </a:lnTo>
                  <a:lnTo>
                    <a:pt x="1580" y="378"/>
                  </a:lnTo>
                  <a:lnTo>
                    <a:pt x="1550" y="380"/>
                  </a:lnTo>
                  <a:lnTo>
                    <a:pt x="1535" y="381"/>
                  </a:lnTo>
                  <a:lnTo>
                    <a:pt x="1521" y="384"/>
                  </a:lnTo>
                  <a:lnTo>
                    <a:pt x="1521" y="384"/>
                  </a:lnTo>
                  <a:lnTo>
                    <a:pt x="1496" y="387"/>
                  </a:lnTo>
                  <a:lnTo>
                    <a:pt x="1473" y="390"/>
                  </a:lnTo>
                  <a:lnTo>
                    <a:pt x="1448" y="390"/>
                  </a:lnTo>
                  <a:lnTo>
                    <a:pt x="1424" y="389"/>
                  </a:lnTo>
                  <a:lnTo>
                    <a:pt x="1376" y="385"/>
                  </a:lnTo>
                  <a:lnTo>
                    <a:pt x="1327" y="380"/>
                  </a:lnTo>
                  <a:lnTo>
                    <a:pt x="1327" y="380"/>
                  </a:lnTo>
                  <a:lnTo>
                    <a:pt x="1301" y="378"/>
                  </a:lnTo>
                  <a:lnTo>
                    <a:pt x="1275" y="380"/>
                  </a:lnTo>
                  <a:lnTo>
                    <a:pt x="1250" y="381"/>
                  </a:lnTo>
                  <a:lnTo>
                    <a:pt x="1223" y="381"/>
                  </a:lnTo>
                  <a:lnTo>
                    <a:pt x="1223" y="381"/>
                  </a:lnTo>
                  <a:lnTo>
                    <a:pt x="1165" y="381"/>
                  </a:lnTo>
                  <a:lnTo>
                    <a:pt x="1135" y="381"/>
                  </a:lnTo>
                  <a:lnTo>
                    <a:pt x="1105" y="380"/>
                  </a:lnTo>
                  <a:lnTo>
                    <a:pt x="1105" y="380"/>
                  </a:lnTo>
                  <a:lnTo>
                    <a:pt x="1063" y="378"/>
                  </a:lnTo>
                  <a:lnTo>
                    <a:pt x="995" y="378"/>
                  </a:lnTo>
                  <a:lnTo>
                    <a:pt x="816" y="381"/>
                  </a:lnTo>
                  <a:lnTo>
                    <a:pt x="637" y="385"/>
                  </a:lnTo>
                  <a:lnTo>
                    <a:pt x="527" y="387"/>
                  </a:lnTo>
                  <a:lnTo>
                    <a:pt x="527" y="387"/>
                  </a:lnTo>
                  <a:lnTo>
                    <a:pt x="471" y="386"/>
                  </a:lnTo>
                  <a:lnTo>
                    <a:pt x="416" y="384"/>
                  </a:lnTo>
                  <a:lnTo>
                    <a:pt x="360" y="381"/>
                  </a:lnTo>
                  <a:lnTo>
                    <a:pt x="305" y="380"/>
                  </a:lnTo>
                  <a:lnTo>
                    <a:pt x="305" y="380"/>
                  </a:lnTo>
                  <a:lnTo>
                    <a:pt x="273" y="378"/>
                  </a:lnTo>
                  <a:lnTo>
                    <a:pt x="243" y="376"/>
                  </a:lnTo>
                  <a:lnTo>
                    <a:pt x="213" y="370"/>
                  </a:lnTo>
                  <a:lnTo>
                    <a:pt x="184" y="364"/>
                  </a:lnTo>
                  <a:lnTo>
                    <a:pt x="155" y="353"/>
                  </a:lnTo>
                  <a:lnTo>
                    <a:pt x="142" y="348"/>
                  </a:lnTo>
                  <a:lnTo>
                    <a:pt x="128" y="342"/>
                  </a:lnTo>
                  <a:lnTo>
                    <a:pt x="115" y="334"/>
                  </a:lnTo>
                  <a:lnTo>
                    <a:pt x="102" y="326"/>
                  </a:lnTo>
                  <a:lnTo>
                    <a:pt x="90" y="317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70" y="299"/>
                  </a:lnTo>
                  <a:lnTo>
                    <a:pt x="63" y="288"/>
                  </a:lnTo>
                  <a:lnTo>
                    <a:pt x="57" y="278"/>
                  </a:lnTo>
                  <a:lnTo>
                    <a:pt x="53" y="266"/>
                  </a:lnTo>
                  <a:lnTo>
                    <a:pt x="49" y="254"/>
                  </a:lnTo>
                  <a:lnTo>
                    <a:pt x="47" y="241"/>
                  </a:lnTo>
                  <a:lnTo>
                    <a:pt x="44" y="215"/>
                  </a:lnTo>
                  <a:lnTo>
                    <a:pt x="44" y="187"/>
                  </a:lnTo>
                  <a:lnTo>
                    <a:pt x="46" y="161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47" y="108"/>
                  </a:lnTo>
                  <a:lnTo>
                    <a:pt x="46" y="104"/>
                  </a:lnTo>
                  <a:lnTo>
                    <a:pt x="43" y="100"/>
                  </a:lnTo>
                  <a:lnTo>
                    <a:pt x="40" y="96"/>
                  </a:lnTo>
                  <a:lnTo>
                    <a:pt x="36" y="95"/>
                  </a:lnTo>
                  <a:lnTo>
                    <a:pt x="32" y="92"/>
                  </a:lnTo>
                  <a:lnTo>
                    <a:pt x="25" y="91"/>
                  </a:lnTo>
                  <a:lnTo>
                    <a:pt x="17" y="92"/>
                  </a:lnTo>
                  <a:lnTo>
                    <a:pt x="13" y="95"/>
                  </a:lnTo>
                  <a:lnTo>
                    <a:pt x="9" y="96"/>
                  </a:lnTo>
                  <a:lnTo>
                    <a:pt x="6" y="100"/>
                  </a:lnTo>
                  <a:lnTo>
                    <a:pt x="4" y="104"/>
                  </a:lnTo>
                  <a:lnTo>
                    <a:pt x="2" y="108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0" y="160"/>
                  </a:lnTo>
                  <a:lnTo>
                    <a:pt x="0" y="183"/>
                  </a:lnTo>
                  <a:lnTo>
                    <a:pt x="0" y="208"/>
                  </a:lnTo>
                  <a:lnTo>
                    <a:pt x="1" y="232"/>
                  </a:lnTo>
                  <a:lnTo>
                    <a:pt x="5" y="255"/>
                  </a:lnTo>
                  <a:lnTo>
                    <a:pt x="10" y="279"/>
                  </a:lnTo>
                  <a:lnTo>
                    <a:pt x="14" y="289"/>
                  </a:lnTo>
                  <a:lnTo>
                    <a:pt x="19" y="300"/>
                  </a:lnTo>
                  <a:lnTo>
                    <a:pt x="19" y="300"/>
                  </a:lnTo>
                  <a:lnTo>
                    <a:pt x="26" y="312"/>
                  </a:lnTo>
                  <a:lnTo>
                    <a:pt x="34" y="322"/>
                  </a:lnTo>
                  <a:lnTo>
                    <a:pt x="42" y="333"/>
                  </a:lnTo>
                  <a:lnTo>
                    <a:pt x="51" y="343"/>
                  </a:lnTo>
                  <a:lnTo>
                    <a:pt x="60" y="352"/>
                  </a:lnTo>
                  <a:lnTo>
                    <a:pt x="70" y="360"/>
                  </a:lnTo>
                  <a:lnTo>
                    <a:pt x="94" y="376"/>
                  </a:lnTo>
                  <a:lnTo>
                    <a:pt x="118" y="390"/>
                  </a:lnTo>
                  <a:lnTo>
                    <a:pt x="142" y="401"/>
                  </a:lnTo>
                  <a:lnTo>
                    <a:pt x="169" y="410"/>
                  </a:lnTo>
                  <a:lnTo>
                    <a:pt x="193" y="416"/>
                  </a:lnTo>
                  <a:lnTo>
                    <a:pt x="193" y="416"/>
                  </a:lnTo>
                  <a:lnTo>
                    <a:pt x="206" y="419"/>
                  </a:lnTo>
                  <a:lnTo>
                    <a:pt x="220" y="420"/>
                  </a:lnTo>
                  <a:lnTo>
                    <a:pt x="248" y="423"/>
                  </a:lnTo>
                  <a:lnTo>
                    <a:pt x="305" y="425"/>
                  </a:lnTo>
                  <a:lnTo>
                    <a:pt x="305" y="425"/>
                  </a:lnTo>
                  <a:lnTo>
                    <a:pt x="333" y="427"/>
                  </a:lnTo>
                  <a:lnTo>
                    <a:pt x="361" y="429"/>
                  </a:lnTo>
                  <a:lnTo>
                    <a:pt x="390" y="432"/>
                  </a:lnTo>
                  <a:lnTo>
                    <a:pt x="418" y="432"/>
                  </a:lnTo>
                  <a:lnTo>
                    <a:pt x="573" y="432"/>
                  </a:lnTo>
                  <a:lnTo>
                    <a:pt x="573" y="432"/>
                  </a:lnTo>
                  <a:lnTo>
                    <a:pt x="829" y="428"/>
                  </a:lnTo>
                  <a:lnTo>
                    <a:pt x="991" y="424"/>
                  </a:lnTo>
                  <a:lnTo>
                    <a:pt x="1087" y="423"/>
                  </a:lnTo>
                  <a:lnTo>
                    <a:pt x="1087" y="423"/>
                  </a:lnTo>
                  <a:lnTo>
                    <a:pt x="1121" y="425"/>
                  </a:lnTo>
                  <a:lnTo>
                    <a:pt x="1155" y="428"/>
                  </a:lnTo>
                  <a:lnTo>
                    <a:pt x="1189" y="429"/>
                  </a:lnTo>
                  <a:lnTo>
                    <a:pt x="1206" y="428"/>
                  </a:lnTo>
                  <a:lnTo>
                    <a:pt x="1223" y="427"/>
                  </a:lnTo>
                  <a:lnTo>
                    <a:pt x="1223" y="427"/>
                  </a:lnTo>
                  <a:lnTo>
                    <a:pt x="1253" y="424"/>
                  </a:lnTo>
                  <a:lnTo>
                    <a:pt x="1284" y="424"/>
                  </a:lnTo>
                  <a:lnTo>
                    <a:pt x="1316" y="425"/>
                  </a:lnTo>
                  <a:lnTo>
                    <a:pt x="1346" y="428"/>
                  </a:lnTo>
                  <a:lnTo>
                    <a:pt x="1346" y="428"/>
                  </a:lnTo>
                  <a:lnTo>
                    <a:pt x="1377" y="429"/>
                  </a:lnTo>
                  <a:lnTo>
                    <a:pt x="1409" y="431"/>
                  </a:lnTo>
                  <a:lnTo>
                    <a:pt x="1440" y="431"/>
                  </a:lnTo>
                  <a:lnTo>
                    <a:pt x="1471" y="429"/>
                  </a:lnTo>
                  <a:lnTo>
                    <a:pt x="1533" y="427"/>
                  </a:lnTo>
                  <a:lnTo>
                    <a:pt x="1564" y="425"/>
                  </a:lnTo>
                  <a:lnTo>
                    <a:pt x="1597" y="425"/>
                  </a:lnTo>
                  <a:lnTo>
                    <a:pt x="1597" y="425"/>
                  </a:lnTo>
                  <a:lnTo>
                    <a:pt x="1624" y="424"/>
                  </a:lnTo>
                  <a:lnTo>
                    <a:pt x="1651" y="420"/>
                  </a:lnTo>
                  <a:lnTo>
                    <a:pt x="1677" y="414"/>
                  </a:lnTo>
                  <a:lnTo>
                    <a:pt x="1700" y="404"/>
                  </a:lnTo>
                  <a:lnTo>
                    <a:pt x="1712" y="399"/>
                  </a:lnTo>
                  <a:lnTo>
                    <a:pt x="1724" y="393"/>
                  </a:lnTo>
                  <a:lnTo>
                    <a:pt x="1734" y="385"/>
                  </a:lnTo>
                  <a:lnTo>
                    <a:pt x="1745" y="377"/>
                  </a:lnTo>
                  <a:lnTo>
                    <a:pt x="1755" y="369"/>
                  </a:lnTo>
                  <a:lnTo>
                    <a:pt x="1766" y="360"/>
                  </a:lnTo>
                  <a:lnTo>
                    <a:pt x="1775" y="350"/>
                  </a:lnTo>
                  <a:lnTo>
                    <a:pt x="1784" y="339"/>
                  </a:lnTo>
                  <a:lnTo>
                    <a:pt x="1784" y="339"/>
                  </a:lnTo>
                  <a:lnTo>
                    <a:pt x="1791" y="327"/>
                  </a:lnTo>
                  <a:lnTo>
                    <a:pt x="1796" y="312"/>
                  </a:lnTo>
                  <a:lnTo>
                    <a:pt x="1800" y="295"/>
                  </a:lnTo>
                  <a:lnTo>
                    <a:pt x="1802" y="275"/>
                  </a:lnTo>
                  <a:lnTo>
                    <a:pt x="1805" y="254"/>
                  </a:lnTo>
                  <a:lnTo>
                    <a:pt x="1806" y="231"/>
                  </a:lnTo>
                  <a:lnTo>
                    <a:pt x="1806" y="182"/>
                  </a:lnTo>
                  <a:lnTo>
                    <a:pt x="1804" y="135"/>
                  </a:lnTo>
                  <a:lnTo>
                    <a:pt x="1800" y="89"/>
                  </a:lnTo>
                  <a:lnTo>
                    <a:pt x="1794" y="21"/>
                  </a:lnTo>
                  <a:lnTo>
                    <a:pt x="1794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8" name="Freeform 711"/>
            <p:cNvSpPr>
              <a:spLocks/>
            </p:cNvSpPr>
            <p:nvPr/>
          </p:nvSpPr>
          <p:spPr bwMode="auto">
            <a:xfrm>
              <a:off x="6303963" y="2232025"/>
              <a:ext cx="25400" cy="374650"/>
            </a:xfrm>
            <a:custGeom>
              <a:avLst/>
              <a:gdLst/>
              <a:ahLst/>
              <a:cxnLst>
                <a:cxn ang="0">
                  <a:pos x="63" y="922"/>
                </a:cxn>
                <a:cxn ang="0">
                  <a:pos x="60" y="870"/>
                </a:cxn>
                <a:cxn ang="0">
                  <a:pos x="58" y="726"/>
                </a:cxn>
                <a:cxn ang="0">
                  <a:pos x="56" y="674"/>
                </a:cxn>
                <a:cxn ang="0">
                  <a:pos x="52" y="628"/>
                </a:cxn>
                <a:cxn ang="0">
                  <a:pos x="50" y="536"/>
                </a:cxn>
                <a:cxn ang="0">
                  <a:pos x="52" y="489"/>
                </a:cxn>
                <a:cxn ang="0">
                  <a:pos x="55" y="443"/>
                </a:cxn>
                <a:cxn ang="0">
                  <a:pos x="59" y="351"/>
                </a:cxn>
                <a:cxn ang="0">
                  <a:pos x="59" y="305"/>
                </a:cxn>
                <a:cxn ang="0">
                  <a:pos x="54" y="259"/>
                </a:cxn>
                <a:cxn ang="0">
                  <a:pos x="50" y="225"/>
                </a:cxn>
                <a:cxn ang="0">
                  <a:pos x="50" y="213"/>
                </a:cxn>
                <a:cxn ang="0">
                  <a:pos x="51" y="118"/>
                </a:cxn>
                <a:cxn ang="0">
                  <a:pos x="51" y="22"/>
                </a:cxn>
                <a:cxn ang="0">
                  <a:pos x="50" y="13"/>
                </a:cxn>
                <a:cxn ang="0">
                  <a:pos x="45" y="7"/>
                </a:cxn>
                <a:cxn ang="0">
                  <a:pos x="37" y="3"/>
                </a:cxn>
                <a:cxn ang="0">
                  <a:pos x="21" y="3"/>
                </a:cxn>
                <a:cxn ang="0">
                  <a:pos x="13" y="7"/>
                </a:cxn>
                <a:cxn ang="0">
                  <a:pos x="8" y="13"/>
                </a:cxn>
                <a:cxn ang="0">
                  <a:pos x="7" y="22"/>
                </a:cxn>
                <a:cxn ang="0">
                  <a:pos x="4" y="77"/>
                </a:cxn>
                <a:cxn ang="0">
                  <a:pos x="0" y="186"/>
                </a:cxn>
                <a:cxn ang="0">
                  <a:pos x="3" y="251"/>
                </a:cxn>
                <a:cxn ang="0">
                  <a:pos x="7" y="275"/>
                </a:cxn>
                <a:cxn ang="0">
                  <a:pos x="12" y="297"/>
                </a:cxn>
                <a:cxn ang="0">
                  <a:pos x="17" y="347"/>
                </a:cxn>
                <a:cxn ang="0">
                  <a:pos x="16" y="398"/>
                </a:cxn>
                <a:cxn ang="0">
                  <a:pos x="9" y="470"/>
                </a:cxn>
                <a:cxn ang="0">
                  <a:pos x="4" y="517"/>
                </a:cxn>
                <a:cxn ang="0">
                  <a:pos x="4" y="611"/>
                </a:cxn>
                <a:cxn ang="0">
                  <a:pos x="8" y="658"/>
                </a:cxn>
                <a:cxn ang="0">
                  <a:pos x="11" y="714"/>
                </a:cxn>
                <a:cxn ang="0">
                  <a:pos x="14" y="866"/>
                </a:cxn>
                <a:cxn ang="0">
                  <a:pos x="17" y="922"/>
                </a:cxn>
                <a:cxn ang="0">
                  <a:pos x="18" y="927"/>
                </a:cxn>
                <a:cxn ang="0">
                  <a:pos x="24" y="935"/>
                </a:cxn>
                <a:cxn ang="0">
                  <a:pos x="34" y="943"/>
                </a:cxn>
                <a:cxn ang="0">
                  <a:pos x="51" y="943"/>
                </a:cxn>
                <a:cxn ang="0">
                  <a:pos x="58" y="939"/>
                </a:cxn>
                <a:cxn ang="0">
                  <a:pos x="63" y="933"/>
                </a:cxn>
                <a:cxn ang="0">
                  <a:pos x="63" y="922"/>
                </a:cxn>
              </a:cxnLst>
              <a:rect l="0" t="0" r="r" b="b"/>
              <a:pathLst>
                <a:path w="63" h="944">
                  <a:moveTo>
                    <a:pt x="63" y="922"/>
                  </a:moveTo>
                  <a:lnTo>
                    <a:pt x="63" y="922"/>
                  </a:lnTo>
                  <a:lnTo>
                    <a:pt x="62" y="900"/>
                  </a:lnTo>
                  <a:lnTo>
                    <a:pt x="60" y="870"/>
                  </a:lnTo>
                  <a:lnTo>
                    <a:pt x="59" y="798"/>
                  </a:lnTo>
                  <a:lnTo>
                    <a:pt x="58" y="726"/>
                  </a:lnTo>
                  <a:lnTo>
                    <a:pt x="58" y="696"/>
                  </a:lnTo>
                  <a:lnTo>
                    <a:pt x="56" y="674"/>
                  </a:lnTo>
                  <a:lnTo>
                    <a:pt x="56" y="674"/>
                  </a:lnTo>
                  <a:lnTo>
                    <a:pt x="52" y="628"/>
                  </a:lnTo>
                  <a:lnTo>
                    <a:pt x="50" y="582"/>
                  </a:lnTo>
                  <a:lnTo>
                    <a:pt x="50" y="536"/>
                  </a:lnTo>
                  <a:lnTo>
                    <a:pt x="50" y="513"/>
                  </a:lnTo>
                  <a:lnTo>
                    <a:pt x="52" y="489"/>
                  </a:lnTo>
                  <a:lnTo>
                    <a:pt x="52" y="489"/>
                  </a:lnTo>
                  <a:lnTo>
                    <a:pt x="55" y="443"/>
                  </a:lnTo>
                  <a:lnTo>
                    <a:pt x="58" y="398"/>
                  </a:lnTo>
                  <a:lnTo>
                    <a:pt x="59" y="351"/>
                  </a:lnTo>
                  <a:lnTo>
                    <a:pt x="59" y="305"/>
                  </a:lnTo>
                  <a:lnTo>
                    <a:pt x="59" y="305"/>
                  </a:lnTo>
                  <a:lnTo>
                    <a:pt x="58" y="281"/>
                  </a:lnTo>
                  <a:lnTo>
                    <a:pt x="54" y="259"/>
                  </a:lnTo>
                  <a:lnTo>
                    <a:pt x="51" y="237"/>
                  </a:lnTo>
                  <a:lnTo>
                    <a:pt x="50" y="225"/>
                  </a:lnTo>
                  <a:lnTo>
                    <a:pt x="50" y="213"/>
                  </a:lnTo>
                  <a:lnTo>
                    <a:pt x="50" y="213"/>
                  </a:lnTo>
                  <a:lnTo>
                    <a:pt x="51" y="173"/>
                  </a:lnTo>
                  <a:lnTo>
                    <a:pt x="51" y="118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17"/>
                  </a:lnTo>
                  <a:lnTo>
                    <a:pt x="50" y="13"/>
                  </a:lnTo>
                  <a:lnTo>
                    <a:pt x="47" y="9"/>
                  </a:lnTo>
                  <a:lnTo>
                    <a:pt x="45" y="7"/>
                  </a:lnTo>
                  <a:lnTo>
                    <a:pt x="41" y="4"/>
                  </a:lnTo>
                  <a:lnTo>
                    <a:pt x="37" y="3"/>
                  </a:lnTo>
                  <a:lnTo>
                    <a:pt x="29" y="0"/>
                  </a:lnTo>
                  <a:lnTo>
                    <a:pt x="21" y="3"/>
                  </a:lnTo>
                  <a:lnTo>
                    <a:pt x="17" y="4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7" y="17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4" y="77"/>
                  </a:lnTo>
                  <a:lnTo>
                    <a:pt x="1" y="149"/>
                  </a:lnTo>
                  <a:lnTo>
                    <a:pt x="0" y="186"/>
                  </a:lnTo>
                  <a:lnTo>
                    <a:pt x="0" y="221"/>
                  </a:lnTo>
                  <a:lnTo>
                    <a:pt x="3" y="251"/>
                  </a:lnTo>
                  <a:lnTo>
                    <a:pt x="4" y="263"/>
                  </a:lnTo>
                  <a:lnTo>
                    <a:pt x="7" y="275"/>
                  </a:lnTo>
                  <a:lnTo>
                    <a:pt x="7" y="275"/>
                  </a:lnTo>
                  <a:lnTo>
                    <a:pt x="12" y="297"/>
                  </a:lnTo>
                  <a:lnTo>
                    <a:pt x="14" y="321"/>
                  </a:lnTo>
                  <a:lnTo>
                    <a:pt x="17" y="347"/>
                  </a:lnTo>
                  <a:lnTo>
                    <a:pt x="17" y="372"/>
                  </a:lnTo>
                  <a:lnTo>
                    <a:pt x="16" y="398"/>
                  </a:lnTo>
                  <a:lnTo>
                    <a:pt x="13" y="423"/>
                  </a:lnTo>
                  <a:lnTo>
                    <a:pt x="9" y="470"/>
                  </a:lnTo>
                  <a:lnTo>
                    <a:pt x="9" y="470"/>
                  </a:lnTo>
                  <a:lnTo>
                    <a:pt x="4" y="517"/>
                  </a:lnTo>
                  <a:lnTo>
                    <a:pt x="3" y="564"/>
                  </a:lnTo>
                  <a:lnTo>
                    <a:pt x="4" y="611"/>
                  </a:lnTo>
                  <a:lnTo>
                    <a:pt x="8" y="658"/>
                  </a:lnTo>
                  <a:lnTo>
                    <a:pt x="8" y="658"/>
                  </a:lnTo>
                  <a:lnTo>
                    <a:pt x="9" y="683"/>
                  </a:lnTo>
                  <a:lnTo>
                    <a:pt x="11" y="714"/>
                  </a:lnTo>
                  <a:lnTo>
                    <a:pt x="12" y="790"/>
                  </a:lnTo>
                  <a:lnTo>
                    <a:pt x="14" y="866"/>
                  </a:lnTo>
                  <a:lnTo>
                    <a:pt x="16" y="899"/>
                  </a:lnTo>
                  <a:lnTo>
                    <a:pt x="17" y="922"/>
                  </a:lnTo>
                  <a:lnTo>
                    <a:pt x="17" y="922"/>
                  </a:lnTo>
                  <a:lnTo>
                    <a:pt x="18" y="927"/>
                  </a:lnTo>
                  <a:lnTo>
                    <a:pt x="21" y="933"/>
                  </a:lnTo>
                  <a:lnTo>
                    <a:pt x="24" y="935"/>
                  </a:lnTo>
                  <a:lnTo>
                    <a:pt x="26" y="939"/>
                  </a:lnTo>
                  <a:lnTo>
                    <a:pt x="34" y="943"/>
                  </a:lnTo>
                  <a:lnTo>
                    <a:pt x="43" y="944"/>
                  </a:lnTo>
                  <a:lnTo>
                    <a:pt x="51" y="943"/>
                  </a:lnTo>
                  <a:lnTo>
                    <a:pt x="55" y="942"/>
                  </a:lnTo>
                  <a:lnTo>
                    <a:pt x="58" y="939"/>
                  </a:lnTo>
                  <a:lnTo>
                    <a:pt x="60" y="936"/>
                  </a:lnTo>
                  <a:lnTo>
                    <a:pt x="63" y="933"/>
                  </a:lnTo>
                  <a:lnTo>
                    <a:pt x="63" y="927"/>
                  </a:lnTo>
                  <a:lnTo>
                    <a:pt x="63" y="922"/>
                  </a:lnTo>
                  <a:lnTo>
                    <a:pt x="63" y="9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69" name="Freeform 712"/>
            <p:cNvSpPr>
              <a:spLocks/>
            </p:cNvSpPr>
            <p:nvPr/>
          </p:nvSpPr>
          <p:spPr bwMode="auto">
            <a:xfrm>
              <a:off x="6999288" y="2208213"/>
              <a:ext cx="20638" cy="138113"/>
            </a:xfrm>
            <a:custGeom>
              <a:avLst/>
              <a:gdLst/>
              <a:ahLst/>
              <a:cxnLst>
                <a:cxn ang="0">
                  <a:pos x="46" y="22"/>
                </a:cxn>
                <a:cxn ang="0">
                  <a:pos x="46" y="22"/>
                </a:cxn>
                <a:cxn ang="0">
                  <a:pos x="46" y="17"/>
                </a:cxn>
                <a:cxn ang="0">
                  <a:pos x="43" y="12"/>
                </a:cxn>
                <a:cxn ang="0">
                  <a:pos x="42" y="8"/>
                </a:cxn>
                <a:cxn ang="0">
                  <a:pos x="38" y="5"/>
                </a:cxn>
                <a:cxn ang="0">
                  <a:pos x="35" y="2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4" y="1"/>
                </a:cxn>
                <a:cxn ang="0">
                  <a:pos x="10" y="2"/>
                </a:cxn>
                <a:cxn ang="0">
                  <a:pos x="6" y="5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" y="50"/>
                </a:cxn>
                <a:cxn ang="0">
                  <a:pos x="4" y="77"/>
                </a:cxn>
                <a:cxn ang="0">
                  <a:pos x="5" y="106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5" y="174"/>
                </a:cxn>
                <a:cxn ang="0">
                  <a:pos x="3" y="229"/>
                </a:cxn>
                <a:cxn ang="0">
                  <a:pos x="1" y="284"/>
                </a:cxn>
                <a:cxn ang="0">
                  <a:pos x="0" y="324"/>
                </a:cxn>
                <a:cxn ang="0">
                  <a:pos x="0" y="324"/>
                </a:cxn>
                <a:cxn ang="0">
                  <a:pos x="1" y="329"/>
                </a:cxn>
                <a:cxn ang="0">
                  <a:pos x="3" y="333"/>
                </a:cxn>
                <a:cxn ang="0">
                  <a:pos x="4" y="337"/>
                </a:cxn>
                <a:cxn ang="0">
                  <a:pos x="8" y="341"/>
                </a:cxn>
                <a:cxn ang="0">
                  <a:pos x="10" y="344"/>
                </a:cxn>
                <a:cxn ang="0">
                  <a:pos x="14" y="345"/>
                </a:cxn>
                <a:cxn ang="0">
                  <a:pos x="23" y="346"/>
                </a:cxn>
                <a:cxn ang="0">
                  <a:pos x="31" y="345"/>
                </a:cxn>
                <a:cxn ang="0">
                  <a:pos x="35" y="344"/>
                </a:cxn>
                <a:cxn ang="0">
                  <a:pos x="39" y="341"/>
                </a:cxn>
                <a:cxn ang="0">
                  <a:pos x="42" y="337"/>
                </a:cxn>
                <a:cxn ang="0">
                  <a:pos x="44" y="333"/>
                </a:cxn>
                <a:cxn ang="0">
                  <a:pos x="46" y="329"/>
                </a:cxn>
                <a:cxn ang="0">
                  <a:pos x="46" y="324"/>
                </a:cxn>
                <a:cxn ang="0">
                  <a:pos x="46" y="324"/>
                </a:cxn>
                <a:cxn ang="0">
                  <a:pos x="47" y="288"/>
                </a:cxn>
                <a:cxn ang="0">
                  <a:pos x="48" y="237"/>
                </a:cxn>
                <a:cxn ang="0">
                  <a:pos x="51" y="186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51" y="116"/>
                </a:cxn>
                <a:cxn ang="0">
                  <a:pos x="50" y="85"/>
                </a:cxn>
                <a:cxn ang="0">
                  <a:pos x="47" y="53"/>
                </a:cxn>
                <a:cxn ang="0">
                  <a:pos x="46" y="22"/>
                </a:cxn>
                <a:cxn ang="0">
                  <a:pos x="46" y="22"/>
                </a:cxn>
              </a:cxnLst>
              <a:rect l="0" t="0" r="r" b="b"/>
              <a:pathLst>
                <a:path w="51" h="346">
                  <a:moveTo>
                    <a:pt x="46" y="22"/>
                  </a:moveTo>
                  <a:lnTo>
                    <a:pt x="46" y="22"/>
                  </a:lnTo>
                  <a:lnTo>
                    <a:pt x="46" y="17"/>
                  </a:lnTo>
                  <a:lnTo>
                    <a:pt x="43" y="12"/>
                  </a:lnTo>
                  <a:lnTo>
                    <a:pt x="42" y="8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10" y="2"/>
                  </a:lnTo>
                  <a:lnTo>
                    <a:pt x="6" y="5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50"/>
                  </a:lnTo>
                  <a:lnTo>
                    <a:pt x="4" y="77"/>
                  </a:lnTo>
                  <a:lnTo>
                    <a:pt x="5" y="106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74"/>
                  </a:lnTo>
                  <a:lnTo>
                    <a:pt x="3" y="229"/>
                  </a:lnTo>
                  <a:lnTo>
                    <a:pt x="1" y="28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1" y="329"/>
                  </a:lnTo>
                  <a:lnTo>
                    <a:pt x="3" y="333"/>
                  </a:lnTo>
                  <a:lnTo>
                    <a:pt x="4" y="337"/>
                  </a:lnTo>
                  <a:lnTo>
                    <a:pt x="8" y="341"/>
                  </a:lnTo>
                  <a:lnTo>
                    <a:pt x="10" y="344"/>
                  </a:lnTo>
                  <a:lnTo>
                    <a:pt x="14" y="345"/>
                  </a:lnTo>
                  <a:lnTo>
                    <a:pt x="23" y="346"/>
                  </a:lnTo>
                  <a:lnTo>
                    <a:pt x="31" y="345"/>
                  </a:lnTo>
                  <a:lnTo>
                    <a:pt x="35" y="344"/>
                  </a:lnTo>
                  <a:lnTo>
                    <a:pt x="39" y="341"/>
                  </a:lnTo>
                  <a:lnTo>
                    <a:pt x="42" y="337"/>
                  </a:lnTo>
                  <a:lnTo>
                    <a:pt x="44" y="333"/>
                  </a:lnTo>
                  <a:lnTo>
                    <a:pt x="46" y="329"/>
                  </a:lnTo>
                  <a:lnTo>
                    <a:pt x="46" y="324"/>
                  </a:lnTo>
                  <a:lnTo>
                    <a:pt x="46" y="324"/>
                  </a:lnTo>
                  <a:lnTo>
                    <a:pt x="47" y="288"/>
                  </a:lnTo>
                  <a:lnTo>
                    <a:pt x="48" y="237"/>
                  </a:lnTo>
                  <a:lnTo>
                    <a:pt x="51" y="186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1" y="116"/>
                  </a:lnTo>
                  <a:lnTo>
                    <a:pt x="50" y="85"/>
                  </a:lnTo>
                  <a:lnTo>
                    <a:pt x="47" y="53"/>
                  </a:lnTo>
                  <a:lnTo>
                    <a:pt x="46" y="22"/>
                  </a:lnTo>
                  <a:lnTo>
                    <a:pt x="46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0" name="Freeform 713"/>
            <p:cNvSpPr>
              <a:spLocks/>
            </p:cNvSpPr>
            <p:nvPr/>
          </p:nvSpPr>
          <p:spPr bwMode="auto">
            <a:xfrm>
              <a:off x="7000876" y="2520950"/>
              <a:ext cx="22225" cy="42863"/>
            </a:xfrm>
            <a:custGeom>
              <a:avLst/>
              <a:gdLst/>
              <a:ahLst/>
              <a:cxnLst>
                <a:cxn ang="0">
                  <a:pos x="47" y="55"/>
                </a:cxn>
                <a:cxn ang="0">
                  <a:pos x="47" y="55"/>
                </a:cxn>
                <a:cxn ang="0">
                  <a:pos x="47" y="47"/>
                </a:cxn>
                <a:cxn ang="0">
                  <a:pos x="48" y="42"/>
                </a:cxn>
                <a:cxn ang="0">
                  <a:pos x="51" y="35"/>
                </a:cxn>
                <a:cxn ang="0">
                  <a:pos x="52" y="29"/>
                </a:cxn>
                <a:cxn ang="0">
                  <a:pos x="52" y="29"/>
                </a:cxn>
                <a:cxn ang="0">
                  <a:pos x="52" y="20"/>
                </a:cxn>
                <a:cxn ang="0">
                  <a:pos x="50" y="11"/>
                </a:cxn>
                <a:cxn ang="0">
                  <a:pos x="48" y="8"/>
                </a:cxn>
                <a:cxn ang="0">
                  <a:pos x="44" y="4"/>
                </a:cxn>
                <a:cxn ang="0">
                  <a:pos x="40" y="3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3" y="1"/>
                </a:cxn>
                <a:cxn ang="0">
                  <a:pos x="19" y="3"/>
                </a:cxn>
                <a:cxn ang="0">
                  <a:pos x="16" y="5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9" y="16"/>
                </a:cxn>
                <a:cxn ang="0">
                  <a:pos x="9" y="16"/>
                </a:cxn>
                <a:cxn ang="0">
                  <a:pos x="6" y="2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1" y="4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9"/>
                </a:cxn>
                <a:cxn ang="0">
                  <a:pos x="4" y="68"/>
                </a:cxn>
                <a:cxn ang="0">
                  <a:pos x="6" y="76"/>
                </a:cxn>
                <a:cxn ang="0">
                  <a:pos x="8" y="85"/>
                </a:cxn>
                <a:cxn ang="0">
                  <a:pos x="8" y="85"/>
                </a:cxn>
                <a:cxn ang="0">
                  <a:pos x="8" y="90"/>
                </a:cxn>
                <a:cxn ang="0">
                  <a:pos x="10" y="94"/>
                </a:cxn>
                <a:cxn ang="0">
                  <a:pos x="13" y="98"/>
                </a:cxn>
                <a:cxn ang="0">
                  <a:pos x="16" y="102"/>
                </a:cxn>
                <a:cxn ang="0">
                  <a:pos x="19" y="105"/>
                </a:cxn>
                <a:cxn ang="0">
                  <a:pos x="23" y="106"/>
                </a:cxn>
                <a:cxn ang="0">
                  <a:pos x="31" y="107"/>
                </a:cxn>
                <a:cxn ang="0">
                  <a:pos x="40" y="106"/>
                </a:cxn>
                <a:cxn ang="0">
                  <a:pos x="43" y="105"/>
                </a:cxn>
                <a:cxn ang="0">
                  <a:pos x="47" y="102"/>
                </a:cxn>
                <a:cxn ang="0">
                  <a:pos x="50" y="98"/>
                </a:cxn>
                <a:cxn ang="0">
                  <a:pos x="52" y="94"/>
                </a:cxn>
                <a:cxn ang="0">
                  <a:pos x="53" y="90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51" y="69"/>
                </a:cxn>
                <a:cxn ang="0">
                  <a:pos x="47" y="55"/>
                </a:cxn>
                <a:cxn ang="0">
                  <a:pos x="47" y="55"/>
                </a:cxn>
              </a:cxnLst>
              <a:rect l="0" t="0" r="r" b="b"/>
              <a:pathLst>
                <a:path w="53" h="107">
                  <a:moveTo>
                    <a:pt x="47" y="55"/>
                  </a:moveTo>
                  <a:lnTo>
                    <a:pt x="47" y="55"/>
                  </a:lnTo>
                  <a:lnTo>
                    <a:pt x="47" y="47"/>
                  </a:lnTo>
                  <a:lnTo>
                    <a:pt x="48" y="42"/>
                  </a:lnTo>
                  <a:lnTo>
                    <a:pt x="51" y="35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0"/>
                  </a:lnTo>
                  <a:lnTo>
                    <a:pt x="50" y="11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0" y="3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19" y="3"/>
                  </a:lnTo>
                  <a:lnTo>
                    <a:pt x="16" y="5"/>
                  </a:lnTo>
                  <a:lnTo>
                    <a:pt x="12" y="8"/>
                  </a:lnTo>
                  <a:lnTo>
                    <a:pt x="10" y="12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6" y="24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1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9"/>
                  </a:lnTo>
                  <a:lnTo>
                    <a:pt x="4" y="68"/>
                  </a:lnTo>
                  <a:lnTo>
                    <a:pt x="6" y="76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90"/>
                  </a:lnTo>
                  <a:lnTo>
                    <a:pt x="10" y="94"/>
                  </a:lnTo>
                  <a:lnTo>
                    <a:pt x="13" y="98"/>
                  </a:lnTo>
                  <a:lnTo>
                    <a:pt x="16" y="102"/>
                  </a:lnTo>
                  <a:lnTo>
                    <a:pt x="19" y="105"/>
                  </a:lnTo>
                  <a:lnTo>
                    <a:pt x="23" y="106"/>
                  </a:lnTo>
                  <a:lnTo>
                    <a:pt x="31" y="107"/>
                  </a:lnTo>
                  <a:lnTo>
                    <a:pt x="40" y="106"/>
                  </a:lnTo>
                  <a:lnTo>
                    <a:pt x="43" y="105"/>
                  </a:lnTo>
                  <a:lnTo>
                    <a:pt x="47" y="102"/>
                  </a:lnTo>
                  <a:lnTo>
                    <a:pt x="50" y="98"/>
                  </a:lnTo>
                  <a:lnTo>
                    <a:pt x="52" y="94"/>
                  </a:lnTo>
                  <a:lnTo>
                    <a:pt x="53" y="90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1" y="69"/>
                  </a:lnTo>
                  <a:lnTo>
                    <a:pt x="47" y="55"/>
                  </a:lnTo>
                  <a:lnTo>
                    <a:pt x="47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1" name="Freeform 714"/>
            <p:cNvSpPr>
              <a:spLocks noEditPoints="1"/>
            </p:cNvSpPr>
            <p:nvPr/>
          </p:nvSpPr>
          <p:spPr bwMode="auto">
            <a:xfrm>
              <a:off x="6845301" y="2411413"/>
              <a:ext cx="82550" cy="79375"/>
            </a:xfrm>
            <a:custGeom>
              <a:avLst/>
              <a:gdLst/>
              <a:ahLst/>
              <a:cxnLst>
                <a:cxn ang="0">
                  <a:pos x="187" y="54"/>
                </a:cxn>
                <a:cxn ang="0">
                  <a:pos x="175" y="38"/>
                </a:cxn>
                <a:cxn ang="0">
                  <a:pos x="162" y="23"/>
                </a:cxn>
                <a:cxn ang="0">
                  <a:pos x="152" y="16"/>
                </a:cxn>
                <a:cxn ang="0">
                  <a:pos x="131" y="5"/>
                </a:cxn>
                <a:cxn ang="0">
                  <a:pos x="118" y="3"/>
                </a:cxn>
                <a:cxn ang="0">
                  <a:pos x="95" y="0"/>
                </a:cxn>
                <a:cxn ang="0">
                  <a:pos x="74" y="1"/>
                </a:cxn>
                <a:cxn ang="0">
                  <a:pos x="55" y="8"/>
                </a:cxn>
                <a:cxn ang="0">
                  <a:pos x="36" y="18"/>
                </a:cxn>
                <a:cxn ang="0">
                  <a:pos x="22" y="33"/>
                </a:cxn>
                <a:cxn ang="0">
                  <a:pos x="10" y="50"/>
                </a:cxn>
                <a:cxn ang="0">
                  <a:pos x="2" y="69"/>
                </a:cxn>
                <a:cxn ang="0">
                  <a:pos x="0" y="91"/>
                </a:cxn>
                <a:cxn ang="0">
                  <a:pos x="1" y="111"/>
                </a:cxn>
                <a:cxn ang="0">
                  <a:pos x="9" y="142"/>
                </a:cxn>
                <a:cxn ang="0">
                  <a:pos x="18" y="161"/>
                </a:cxn>
                <a:cxn ang="0">
                  <a:pos x="23" y="170"/>
                </a:cxn>
                <a:cxn ang="0">
                  <a:pos x="39" y="183"/>
                </a:cxn>
                <a:cxn ang="0">
                  <a:pos x="59" y="192"/>
                </a:cxn>
                <a:cxn ang="0">
                  <a:pos x="81" y="199"/>
                </a:cxn>
                <a:cxn ang="0">
                  <a:pos x="102" y="201"/>
                </a:cxn>
                <a:cxn ang="0">
                  <a:pos x="106" y="200"/>
                </a:cxn>
                <a:cxn ang="0">
                  <a:pos x="123" y="201"/>
                </a:cxn>
                <a:cxn ang="0">
                  <a:pos x="140" y="199"/>
                </a:cxn>
                <a:cxn ang="0">
                  <a:pos x="157" y="191"/>
                </a:cxn>
                <a:cxn ang="0">
                  <a:pos x="172" y="182"/>
                </a:cxn>
                <a:cxn ang="0">
                  <a:pos x="186" y="170"/>
                </a:cxn>
                <a:cxn ang="0">
                  <a:pos x="196" y="156"/>
                </a:cxn>
                <a:cxn ang="0">
                  <a:pos x="204" y="140"/>
                </a:cxn>
                <a:cxn ang="0">
                  <a:pos x="208" y="123"/>
                </a:cxn>
                <a:cxn ang="0">
                  <a:pos x="209" y="112"/>
                </a:cxn>
                <a:cxn ang="0">
                  <a:pos x="209" y="94"/>
                </a:cxn>
                <a:cxn ang="0">
                  <a:pos x="204" y="77"/>
                </a:cxn>
                <a:cxn ang="0">
                  <a:pos x="195" y="61"/>
                </a:cxn>
                <a:cxn ang="0">
                  <a:pos x="187" y="54"/>
                </a:cxn>
                <a:cxn ang="0">
                  <a:pos x="114" y="156"/>
                </a:cxn>
                <a:cxn ang="0">
                  <a:pos x="104" y="156"/>
                </a:cxn>
                <a:cxn ang="0">
                  <a:pos x="102" y="156"/>
                </a:cxn>
                <a:cxn ang="0">
                  <a:pos x="91" y="154"/>
                </a:cxn>
                <a:cxn ang="0">
                  <a:pos x="69" y="148"/>
                </a:cxn>
                <a:cxn ang="0">
                  <a:pos x="60" y="142"/>
                </a:cxn>
                <a:cxn ang="0">
                  <a:pos x="55" y="136"/>
                </a:cxn>
                <a:cxn ang="0">
                  <a:pos x="48" y="107"/>
                </a:cxn>
                <a:cxn ang="0">
                  <a:pos x="47" y="94"/>
                </a:cxn>
                <a:cxn ang="0">
                  <a:pos x="51" y="71"/>
                </a:cxn>
                <a:cxn ang="0">
                  <a:pos x="65" y="56"/>
                </a:cxn>
                <a:cxn ang="0">
                  <a:pos x="89" y="48"/>
                </a:cxn>
                <a:cxn ang="0">
                  <a:pos x="102" y="46"/>
                </a:cxn>
                <a:cxn ang="0">
                  <a:pos x="114" y="47"/>
                </a:cxn>
                <a:cxn ang="0">
                  <a:pos x="135" y="59"/>
                </a:cxn>
                <a:cxn ang="0">
                  <a:pos x="141" y="68"/>
                </a:cxn>
                <a:cxn ang="0">
                  <a:pos x="162" y="97"/>
                </a:cxn>
                <a:cxn ang="0">
                  <a:pos x="165" y="107"/>
                </a:cxn>
                <a:cxn ang="0">
                  <a:pos x="163" y="116"/>
                </a:cxn>
                <a:cxn ang="0">
                  <a:pos x="155" y="135"/>
                </a:cxn>
                <a:cxn ang="0">
                  <a:pos x="141" y="149"/>
                </a:cxn>
                <a:cxn ang="0">
                  <a:pos x="123" y="157"/>
                </a:cxn>
                <a:cxn ang="0">
                  <a:pos x="114" y="156"/>
                </a:cxn>
              </a:cxnLst>
              <a:rect l="0" t="0" r="r" b="b"/>
              <a:pathLst>
                <a:path w="209" h="201">
                  <a:moveTo>
                    <a:pt x="187" y="54"/>
                  </a:moveTo>
                  <a:lnTo>
                    <a:pt x="187" y="54"/>
                  </a:lnTo>
                  <a:lnTo>
                    <a:pt x="180" y="47"/>
                  </a:lnTo>
                  <a:lnTo>
                    <a:pt x="175" y="38"/>
                  </a:lnTo>
                  <a:lnTo>
                    <a:pt x="169" y="30"/>
                  </a:lnTo>
                  <a:lnTo>
                    <a:pt x="162" y="23"/>
                  </a:lnTo>
                  <a:lnTo>
                    <a:pt x="162" y="23"/>
                  </a:lnTo>
                  <a:lnTo>
                    <a:pt x="152" y="16"/>
                  </a:lnTo>
                  <a:lnTo>
                    <a:pt x="141" y="10"/>
                  </a:lnTo>
                  <a:lnTo>
                    <a:pt x="131" y="5"/>
                  </a:lnTo>
                  <a:lnTo>
                    <a:pt x="118" y="3"/>
                  </a:lnTo>
                  <a:lnTo>
                    <a:pt x="118" y="3"/>
                  </a:lnTo>
                  <a:lnTo>
                    <a:pt x="107" y="0"/>
                  </a:lnTo>
                  <a:lnTo>
                    <a:pt x="95" y="0"/>
                  </a:lnTo>
                  <a:lnTo>
                    <a:pt x="85" y="0"/>
                  </a:lnTo>
                  <a:lnTo>
                    <a:pt x="74" y="1"/>
                  </a:lnTo>
                  <a:lnTo>
                    <a:pt x="64" y="4"/>
                  </a:lnTo>
                  <a:lnTo>
                    <a:pt x="55" y="8"/>
                  </a:lnTo>
                  <a:lnTo>
                    <a:pt x="46" y="13"/>
                  </a:lnTo>
                  <a:lnTo>
                    <a:pt x="36" y="18"/>
                  </a:lnTo>
                  <a:lnTo>
                    <a:pt x="29" y="25"/>
                  </a:lnTo>
                  <a:lnTo>
                    <a:pt x="22" y="33"/>
                  </a:lnTo>
                  <a:lnTo>
                    <a:pt x="16" y="40"/>
                  </a:lnTo>
                  <a:lnTo>
                    <a:pt x="10" y="50"/>
                  </a:lnTo>
                  <a:lnTo>
                    <a:pt x="6" y="59"/>
                  </a:lnTo>
                  <a:lnTo>
                    <a:pt x="2" y="69"/>
                  </a:lnTo>
                  <a:lnTo>
                    <a:pt x="1" y="80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1" y="111"/>
                  </a:lnTo>
                  <a:lnTo>
                    <a:pt x="6" y="132"/>
                  </a:lnTo>
                  <a:lnTo>
                    <a:pt x="9" y="142"/>
                  </a:lnTo>
                  <a:lnTo>
                    <a:pt x="13" y="152"/>
                  </a:lnTo>
                  <a:lnTo>
                    <a:pt x="18" y="161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0" y="176"/>
                  </a:lnTo>
                  <a:lnTo>
                    <a:pt x="39" y="183"/>
                  </a:lnTo>
                  <a:lnTo>
                    <a:pt x="48" y="188"/>
                  </a:lnTo>
                  <a:lnTo>
                    <a:pt x="59" y="192"/>
                  </a:lnTo>
                  <a:lnTo>
                    <a:pt x="69" y="196"/>
                  </a:lnTo>
                  <a:lnTo>
                    <a:pt x="81" y="199"/>
                  </a:lnTo>
                  <a:lnTo>
                    <a:pt x="102" y="201"/>
                  </a:lnTo>
                  <a:lnTo>
                    <a:pt x="102" y="201"/>
                  </a:lnTo>
                  <a:lnTo>
                    <a:pt x="106" y="200"/>
                  </a:lnTo>
                  <a:lnTo>
                    <a:pt x="106" y="200"/>
                  </a:lnTo>
                  <a:lnTo>
                    <a:pt x="114" y="201"/>
                  </a:lnTo>
                  <a:lnTo>
                    <a:pt x="123" y="201"/>
                  </a:lnTo>
                  <a:lnTo>
                    <a:pt x="132" y="200"/>
                  </a:lnTo>
                  <a:lnTo>
                    <a:pt x="140" y="199"/>
                  </a:lnTo>
                  <a:lnTo>
                    <a:pt x="149" y="195"/>
                  </a:lnTo>
                  <a:lnTo>
                    <a:pt x="157" y="191"/>
                  </a:lnTo>
                  <a:lnTo>
                    <a:pt x="165" y="187"/>
                  </a:lnTo>
                  <a:lnTo>
                    <a:pt x="172" y="182"/>
                  </a:lnTo>
                  <a:lnTo>
                    <a:pt x="179" y="175"/>
                  </a:lnTo>
                  <a:lnTo>
                    <a:pt x="186" y="170"/>
                  </a:lnTo>
                  <a:lnTo>
                    <a:pt x="191" y="162"/>
                  </a:lnTo>
                  <a:lnTo>
                    <a:pt x="196" y="156"/>
                  </a:lnTo>
                  <a:lnTo>
                    <a:pt x="201" y="148"/>
                  </a:lnTo>
                  <a:lnTo>
                    <a:pt x="204" y="140"/>
                  </a:lnTo>
                  <a:lnTo>
                    <a:pt x="206" y="131"/>
                  </a:lnTo>
                  <a:lnTo>
                    <a:pt x="208" y="123"/>
                  </a:lnTo>
                  <a:lnTo>
                    <a:pt x="208" y="123"/>
                  </a:lnTo>
                  <a:lnTo>
                    <a:pt x="209" y="112"/>
                  </a:lnTo>
                  <a:lnTo>
                    <a:pt x="209" y="103"/>
                  </a:lnTo>
                  <a:lnTo>
                    <a:pt x="209" y="94"/>
                  </a:lnTo>
                  <a:lnTo>
                    <a:pt x="208" y="85"/>
                  </a:lnTo>
                  <a:lnTo>
                    <a:pt x="204" y="77"/>
                  </a:lnTo>
                  <a:lnTo>
                    <a:pt x="200" y="69"/>
                  </a:lnTo>
                  <a:lnTo>
                    <a:pt x="195" y="61"/>
                  </a:lnTo>
                  <a:lnTo>
                    <a:pt x="187" y="54"/>
                  </a:lnTo>
                  <a:lnTo>
                    <a:pt x="187" y="54"/>
                  </a:lnTo>
                  <a:close/>
                  <a:moveTo>
                    <a:pt x="114" y="156"/>
                  </a:moveTo>
                  <a:lnTo>
                    <a:pt x="114" y="156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56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91" y="154"/>
                  </a:lnTo>
                  <a:lnTo>
                    <a:pt x="80" y="152"/>
                  </a:lnTo>
                  <a:lnTo>
                    <a:pt x="69" y="148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57" y="140"/>
                  </a:lnTo>
                  <a:lnTo>
                    <a:pt x="55" y="136"/>
                  </a:lnTo>
                  <a:lnTo>
                    <a:pt x="52" y="12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7" y="94"/>
                  </a:lnTo>
                  <a:lnTo>
                    <a:pt x="48" y="81"/>
                  </a:lnTo>
                  <a:lnTo>
                    <a:pt x="51" y="71"/>
                  </a:lnTo>
                  <a:lnTo>
                    <a:pt x="57" y="63"/>
                  </a:lnTo>
                  <a:lnTo>
                    <a:pt x="65" y="56"/>
                  </a:lnTo>
                  <a:lnTo>
                    <a:pt x="76" y="51"/>
                  </a:lnTo>
                  <a:lnTo>
                    <a:pt x="89" y="48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08" y="46"/>
                  </a:lnTo>
                  <a:lnTo>
                    <a:pt x="114" y="47"/>
                  </a:lnTo>
                  <a:lnTo>
                    <a:pt x="124" y="52"/>
                  </a:lnTo>
                  <a:lnTo>
                    <a:pt x="135" y="5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55" y="86"/>
                  </a:lnTo>
                  <a:lnTo>
                    <a:pt x="162" y="97"/>
                  </a:lnTo>
                  <a:lnTo>
                    <a:pt x="163" y="102"/>
                  </a:lnTo>
                  <a:lnTo>
                    <a:pt x="165" y="107"/>
                  </a:lnTo>
                  <a:lnTo>
                    <a:pt x="165" y="107"/>
                  </a:lnTo>
                  <a:lnTo>
                    <a:pt x="163" y="116"/>
                  </a:lnTo>
                  <a:lnTo>
                    <a:pt x="159" y="125"/>
                  </a:lnTo>
                  <a:lnTo>
                    <a:pt x="155" y="135"/>
                  </a:lnTo>
                  <a:lnTo>
                    <a:pt x="149" y="142"/>
                  </a:lnTo>
                  <a:lnTo>
                    <a:pt x="141" y="149"/>
                  </a:lnTo>
                  <a:lnTo>
                    <a:pt x="133" y="154"/>
                  </a:lnTo>
                  <a:lnTo>
                    <a:pt x="123" y="157"/>
                  </a:lnTo>
                  <a:lnTo>
                    <a:pt x="119" y="157"/>
                  </a:lnTo>
                  <a:lnTo>
                    <a:pt x="114" y="156"/>
                  </a:lnTo>
                  <a:lnTo>
                    <a:pt x="114" y="1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2" name="Freeform 715"/>
            <p:cNvSpPr>
              <a:spLocks/>
            </p:cNvSpPr>
            <p:nvPr/>
          </p:nvSpPr>
          <p:spPr bwMode="auto">
            <a:xfrm>
              <a:off x="6465888" y="2019300"/>
              <a:ext cx="473075" cy="120650"/>
            </a:xfrm>
            <a:custGeom>
              <a:avLst/>
              <a:gdLst/>
              <a:ahLst/>
              <a:cxnLst>
                <a:cxn ang="0">
                  <a:pos x="1182" y="260"/>
                </a:cxn>
                <a:cxn ang="0">
                  <a:pos x="1172" y="229"/>
                </a:cxn>
                <a:cxn ang="0">
                  <a:pos x="1161" y="199"/>
                </a:cxn>
                <a:cxn ang="0">
                  <a:pos x="1147" y="135"/>
                </a:cxn>
                <a:cxn ang="0">
                  <a:pos x="1134" y="69"/>
                </a:cxn>
                <a:cxn ang="0">
                  <a:pos x="1113" y="25"/>
                </a:cxn>
                <a:cxn ang="0">
                  <a:pos x="1101" y="13"/>
                </a:cxn>
                <a:cxn ang="0">
                  <a:pos x="1080" y="2"/>
                </a:cxn>
                <a:cxn ang="0">
                  <a:pos x="1040" y="0"/>
                </a:cxn>
                <a:cxn ang="0">
                  <a:pos x="976" y="13"/>
                </a:cxn>
                <a:cxn ang="0">
                  <a:pos x="933" y="25"/>
                </a:cxn>
                <a:cxn ang="0">
                  <a:pos x="889" y="36"/>
                </a:cxn>
                <a:cxn ang="0">
                  <a:pos x="846" y="46"/>
                </a:cxn>
                <a:cxn ang="0">
                  <a:pos x="803" y="56"/>
                </a:cxn>
                <a:cxn ang="0">
                  <a:pos x="599" y="101"/>
                </a:cxn>
                <a:cxn ang="0">
                  <a:pos x="395" y="148"/>
                </a:cxn>
                <a:cxn ang="0">
                  <a:pos x="345" y="158"/>
                </a:cxn>
                <a:cxn ang="0">
                  <a:pos x="199" y="203"/>
                </a:cxn>
                <a:cxn ang="0">
                  <a:pos x="111" y="230"/>
                </a:cxn>
                <a:cxn ang="0">
                  <a:pos x="43" y="244"/>
                </a:cxn>
                <a:cxn ang="0">
                  <a:pos x="17" y="247"/>
                </a:cxn>
                <a:cxn ang="0">
                  <a:pos x="5" y="255"/>
                </a:cxn>
                <a:cxn ang="0">
                  <a:pos x="0" y="271"/>
                </a:cxn>
                <a:cxn ang="0">
                  <a:pos x="5" y="286"/>
                </a:cxn>
                <a:cxn ang="0">
                  <a:pos x="17" y="291"/>
                </a:cxn>
                <a:cxn ang="0">
                  <a:pos x="39" y="291"/>
                </a:cxn>
                <a:cxn ang="0">
                  <a:pos x="88" y="280"/>
                </a:cxn>
                <a:cxn ang="0">
                  <a:pos x="153" y="261"/>
                </a:cxn>
                <a:cxn ang="0">
                  <a:pos x="328" y="208"/>
                </a:cxn>
                <a:cxn ang="0">
                  <a:pos x="422" y="183"/>
                </a:cxn>
                <a:cxn ang="0">
                  <a:pos x="617" y="144"/>
                </a:cxn>
                <a:cxn ang="0">
                  <a:pos x="713" y="120"/>
                </a:cxn>
                <a:cxn ang="0">
                  <a:pos x="884" y="82"/>
                </a:cxn>
                <a:cxn ang="0">
                  <a:pos x="964" y="65"/>
                </a:cxn>
                <a:cxn ang="0">
                  <a:pos x="1044" y="50"/>
                </a:cxn>
                <a:cxn ang="0">
                  <a:pos x="1066" y="50"/>
                </a:cxn>
                <a:cxn ang="0">
                  <a:pos x="1079" y="57"/>
                </a:cxn>
                <a:cxn ang="0">
                  <a:pos x="1088" y="77"/>
                </a:cxn>
                <a:cxn ang="0">
                  <a:pos x="1095" y="110"/>
                </a:cxn>
                <a:cxn ang="0">
                  <a:pos x="1118" y="196"/>
                </a:cxn>
                <a:cxn ang="0">
                  <a:pos x="1133" y="263"/>
                </a:cxn>
                <a:cxn ang="0">
                  <a:pos x="1154" y="297"/>
                </a:cxn>
                <a:cxn ang="0">
                  <a:pos x="1161" y="302"/>
                </a:cxn>
                <a:cxn ang="0">
                  <a:pos x="1173" y="303"/>
                </a:cxn>
                <a:cxn ang="0">
                  <a:pos x="1189" y="290"/>
                </a:cxn>
                <a:cxn ang="0">
                  <a:pos x="1192" y="277"/>
                </a:cxn>
                <a:cxn ang="0">
                  <a:pos x="1185" y="265"/>
                </a:cxn>
              </a:cxnLst>
              <a:rect l="0" t="0" r="r" b="b"/>
              <a:pathLst>
                <a:path w="1192" h="303">
                  <a:moveTo>
                    <a:pt x="1185" y="265"/>
                  </a:moveTo>
                  <a:lnTo>
                    <a:pt x="1185" y="265"/>
                  </a:lnTo>
                  <a:lnTo>
                    <a:pt x="1182" y="260"/>
                  </a:lnTo>
                  <a:lnTo>
                    <a:pt x="1178" y="255"/>
                  </a:lnTo>
                  <a:lnTo>
                    <a:pt x="1175" y="242"/>
                  </a:lnTo>
                  <a:lnTo>
                    <a:pt x="1172" y="229"/>
                  </a:lnTo>
                  <a:lnTo>
                    <a:pt x="1168" y="218"/>
                  </a:lnTo>
                  <a:lnTo>
                    <a:pt x="1168" y="218"/>
                  </a:lnTo>
                  <a:lnTo>
                    <a:pt x="1161" y="199"/>
                  </a:lnTo>
                  <a:lnTo>
                    <a:pt x="1156" y="176"/>
                  </a:lnTo>
                  <a:lnTo>
                    <a:pt x="1147" y="135"/>
                  </a:lnTo>
                  <a:lnTo>
                    <a:pt x="1147" y="135"/>
                  </a:lnTo>
                  <a:lnTo>
                    <a:pt x="1141" y="102"/>
                  </a:lnTo>
                  <a:lnTo>
                    <a:pt x="1138" y="85"/>
                  </a:lnTo>
                  <a:lnTo>
                    <a:pt x="1134" y="69"/>
                  </a:lnTo>
                  <a:lnTo>
                    <a:pt x="1129" y="53"/>
                  </a:lnTo>
                  <a:lnTo>
                    <a:pt x="1122" y="39"/>
                  </a:lnTo>
                  <a:lnTo>
                    <a:pt x="1113" y="25"/>
                  </a:lnTo>
                  <a:lnTo>
                    <a:pt x="1108" y="18"/>
                  </a:lnTo>
                  <a:lnTo>
                    <a:pt x="1101" y="13"/>
                  </a:lnTo>
                  <a:lnTo>
                    <a:pt x="1101" y="13"/>
                  </a:lnTo>
                  <a:lnTo>
                    <a:pt x="1095" y="9"/>
                  </a:lnTo>
                  <a:lnTo>
                    <a:pt x="1088" y="5"/>
                  </a:lnTo>
                  <a:lnTo>
                    <a:pt x="1080" y="2"/>
                  </a:lnTo>
                  <a:lnTo>
                    <a:pt x="1074" y="1"/>
                  </a:lnTo>
                  <a:lnTo>
                    <a:pt x="1057" y="0"/>
                  </a:lnTo>
                  <a:lnTo>
                    <a:pt x="1040" y="0"/>
                  </a:lnTo>
                  <a:lnTo>
                    <a:pt x="1023" y="2"/>
                  </a:lnTo>
                  <a:lnTo>
                    <a:pt x="1006" y="6"/>
                  </a:lnTo>
                  <a:lnTo>
                    <a:pt x="976" y="13"/>
                  </a:lnTo>
                  <a:lnTo>
                    <a:pt x="976" y="13"/>
                  </a:lnTo>
                  <a:lnTo>
                    <a:pt x="954" y="18"/>
                  </a:lnTo>
                  <a:lnTo>
                    <a:pt x="933" y="25"/>
                  </a:lnTo>
                  <a:lnTo>
                    <a:pt x="912" y="31"/>
                  </a:lnTo>
                  <a:lnTo>
                    <a:pt x="900" y="34"/>
                  </a:lnTo>
                  <a:lnTo>
                    <a:pt x="889" y="36"/>
                  </a:lnTo>
                  <a:lnTo>
                    <a:pt x="889" y="36"/>
                  </a:lnTo>
                  <a:lnTo>
                    <a:pt x="867" y="40"/>
                  </a:lnTo>
                  <a:lnTo>
                    <a:pt x="846" y="46"/>
                  </a:lnTo>
                  <a:lnTo>
                    <a:pt x="825" y="51"/>
                  </a:lnTo>
                  <a:lnTo>
                    <a:pt x="803" y="56"/>
                  </a:lnTo>
                  <a:lnTo>
                    <a:pt x="803" y="56"/>
                  </a:lnTo>
                  <a:lnTo>
                    <a:pt x="752" y="65"/>
                  </a:lnTo>
                  <a:lnTo>
                    <a:pt x="701" y="76"/>
                  </a:lnTo>
                  <a:lnTo>
                    <a:pt x="599" y="101"/>
                  </a:lnTo>
                  <a:lnTo>
                    <a:pt x="497" y="125"/>
                  </a:lnTo>
                  <a:lnTo>
                    <a:pt x="447" y="137"/>
                  </a:lnTo>
                  <a:lnTo>
                    <a:pt x="395" y="148"/>
                  </a:lnTo>
                  <a:lnTo>
                    <a:pt x="395" y="148"/>
                  </a:lnTo>
                  <a:lnTo>
                    <a:pt x="370" y="153"/>
                  </a:lnTo>
                  <a:lnTo>
                    <a:pt x="345" y="158"/>
                  </a:lnTo>
                  <a:lnTo>
                    <a:pt x="296" y="171"/>
                  </a:lnTo>
                  <a:lnTo>
                    <a:pt x="247" y="187"/>
                  </a:lnTo>
                  <a:lnTo>
                    <a:pt x="199" y="203"/>
                  </a:lnTo>
                  <a:lnTo>
                    <a:pt x="199" y="203"/>
                  </a:lnTo>
                  <a:lnTo>
                    <a:pt x="156" y="216"/>
                  </a:lnTo>
                  <a:lnTo>
                    <a:pt x="111" y="230"/>
                  </a:lnTo>
                  <a:lnTo>
                    <a:pt x="88" y="237"/>
                  </a:lnTo>
                  <a:lnTo>
                    <a:pt x="65" y="240"/>
                  </a:lnTo>
                  <a:lnTo>
                    <a:pt x="43" y="244"/>
                  </a:lnTo>
                  <a:lnTo>
                    <a:pt x="22" y="247"/>
                  </a:lnTo>
                  <a:lnTo>
                    <a:pt x="22" y="247"/>
                  </a:lnTo>
                  <a:lnTo>
                    <a:pt x="17" y="247"/>
                  </a:lnTo>
                  <a:lnTo>
                    <a:pt x="12" y="248"/>
                  </a:lnTo>
                  <a:lnTo>
                    <a:pt x="8" y="251"/>
                  </a:lnTo>
                  <a:lnTo>
                    <a:pt x="5" y="255"/>
                  </a:lnTo>
                  <a:lnTo>
                    <a:pt x="3" y="257"/>
                  </a:lnTo>
                  <a:lnTo>
                    <a:pt x="1" y="261"/>
                  </a:lnTo>
                  <a:lnTo>
                    <a:pt x="0" y="271"/>
                  </a:lnTo>
                  <a:lnTo>
                    <a:pt x="1" y="278"/>
                  </a:lnTo>
                  <a:lnTo>
                    <a:pt x="3" y="282"/>
                  </a:lnTo>
                  <a:lnTo>
                    <a:pt x="5" y="286"/>
                  </a:lnTo>
                  <a:lnTo>
                    <a:pt x="8" y="289"/>
                  </a:lnTo>
                  <a:lnTo>
                    <a:pt x="12" y="290"/>
                  </a:lnTo>
                  <a:lnTo>
                    <a:pt x="17" y="291"/>
                  </a:lnTo>
                  <a:lnTo>
                    <a:pt x="22" y="293"/>
                  </a:lnTo>
                  <a:lnTo>
                    <a:pt x="22" y="293"/>
                  </a:lnTo>
                  <a:lnTo>
                    <a:pt x="39" y="291"/>
                  </a:lnTo>
                  <a:lnTo>
                    <a:pt x="55" y="288"/>
                  </a:lnTo>
                  <a:lnTo>
                    <a:pt x="72" y="285"/>
                  </a:lnTo>
                  <a:lnTo>
                    <a:pt x="88" y="280"/>
                  </a:lnTo>
                  <a:lnTo>
                    <a:pt x="120" y="271"/>
                  </a:lnTo>
                  <a:lnTo>
                    <a:pt x="153" y="261"/>
                  </a:lnTo>
                  <a:lnTo>
                    <a:pt x="153" y="261"/>
                  </a:lnTo>
                  <a:lnTo>
                    <a:pt x="197" y="250"/>
                  </a:lnTo>
                  <a:lnTo>
                    <a:pt x="241" y="235"/>
                  </a:lnTo>
                  <a:lnTo>
                    <a:pt x="328" y="208"/>
                  </a:lnTo>
                  <a:lnTo>
                    <a:pt x="328" y="208"/>
                  </a:lnTo>
                  <a:lnTo>
                    <a:pt x="375" y="195"/>
                  </a:lnTo>
                  <a:lnTo>
                    <a:pt x="422" y="183"/>
                  </a:lnTo>
                  <a:lnTo>
                    <a:pt x="471" y="172"/>
                  </a:lnTo>
                  <a:lnTo>
                    <a:pt x="519" y="163"/>
                  </a:lnTo>
                  <a:lnTo>
                    <a:pt x="617" y="144"/>
                  </a:lnTo>
                  <a:lnTo>
                    <a:pt x="666" y="132"/>
                  </a:lnTo>
                  <a:lnTo>
                    <a:pt x="713" y="120"/>
                  </a:lnTo>
                  <a:lnTo>
                    <a:pt x="713" y="120"/>
                  </a:lnTo>
                  <a:lnTo>
                    <a:pt x="755" y="110"/>
                  </a:lnTo>
                  <a:lnTo>
                    <a:pt x="798" y="99"/>
                  </a:lnTo>
                  <a:lnTo>
                    <a:pt x="884" y="82"/>
                  </a:lnTo>
                  <a:lnTo>
                    <a:pt x="884" y="82"/>
                  </a:lnTo>
                  <a:lnTo>
                    <a:pt x="925" y="74"/>
                  </a:lnTo>
                  <a:lnTo>
                    <a:pt x="964" y="65"/>
                  </a:lnTo>
                  <a:lnTo>
                    <a:pt x="1003" y="56"/>
                  </a:lnTo>
                  <a:lnTo>
                    <a:pt x="1044" y="50"/>
                  </a:lnTo>
                  <a:lnTo>
                    <a:pt x="1044" y="50"/>
                  </a:lnTo>
                  <a:lnTo>
                    <a:pt x="1053" y="48"/>
                  </a:lnTo>
                  <a:lnTo>
                    <a:pt x="1059" y="48"/>
                  </a:lnTo>
                  <a:lnTo>
                    <a:pt x="1066" y="50"/>
                  </a:lnTo>
                  <a:lnTo>
                    <a:pt x="1071" y="51"/>
                  </a:lnTo>
                  <a:lnTo>
                    <a:pt x="1075" y="55"/>
                  </a:lnTo>
                  <a:lnTo>
                    <a:pt x="1079" y="57"/>
                  </a:lnTo>
                  <a:lnTo>
                    <a:pt x="1083" y="61"/>
                  </a:lnTo>
                  <a:lnTo>
                    <a:pt x="1084" y="67"/>
                  </a:lnTo>
                  <a:lnTo>
                    <a:pt x="1088" y="77"/>
                  </a:lnTo>
                  <a:lnTo>
                    <a:pt x="1091" y="87"/>
                  </a:lnTo>
                  <a:lnTo>
                    <a:pt x="1095" y="110"/>
                  </a:lnTo>
                  <a:lnTo>
                    <a:pt x="1095" y="110"/>
                  </a:lnTo>
                  <a:lnTo>
                    <a:pt x="1107" y="153"/>
                  </a:lnTo>
                  <a:lnTo>
                    <a:pt x="1118" y="196"/>
                  </a:lnTo>
                  <a:lnTo>
                    <a:pt x="1118" y="196"/>
                  </a:lnTo>
                  <a:lnTo>
                    <a:pt x="1124" y="222"/>
                  </a:lnTo>
                  <a:lnTo>
                    <a:pt x="1129" y="250"/>
                  </a:lnTo>
                  <a:lnTo>
                    <a:pt x="1133" y="263"/>
                  </a:lnTo>
                  <a:lnTo>
                    <a:pt x="1138" y="274"/>
                  </a:lnTo>
                  <a:lnTo>
                    <a:pt x="1144" y="286"/>
                  </a:lnTo>
                  <a:lnTo>
                    <a:pt x="1154" y="297"/>
                  </a:lnTo>
                  <a:lnTo>
                    <a:pt x="1154" y="297"/>
                  </a:lnTo>
                  <a:lnTo>
                    <a:pt x="1158" y="301"/>
                  </a:lnTo>
                  <a:lnTo>
                    <a:pt x="1161" y="302"/>
                  </a:lnTo>
                  <a:lnTo>
                    <a:pt x="1165" y="303"/>
                  </a:lnTo>
                  <a:lnTo>
                    <a:pt x="1169" y="303"/>
                  </a:lnTo>
                  <a:lnTo>
                    <a:pt x="1173" y="303"/>
                  </a:lnTo>
                  <a:lnTo>
                    <a:pt x="1177" y="302"/>
                  </a:lnTo>
                  <a:lnTo>
                    <a:pt x="1185" y="297"/>
                  </a:lnTo>
                  <a:lnTo>
                    <a:pt x="1189" y="290"/>
                  </a:lnTo>
                  <a:lnTo>
                    <a:pt x="1192" y="286"/>
                  </a:lnTo>
                  <a:lnTo>
                    <a:pt x="1192" y="281"/>
                  </a:lnTo>
                  <a:lnTo>
                    <a:pt x="1192" y="277"/>
                  </a:lnTo>
                  <a:lnTo>
                    <a:pt x="1190" y="273"/>
                  </a:lnTo>
                  <a:lnTo>
                    <a:pt x="1189" y="269"/>
                  </a:lnTo>
                  <a:lnTo>
                    <a:pt x="1185" y="265"/>
                  </a:lnTo>
                  <a:lnTo>
                    <a:pt x="1185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3" name="Freeform 716"/>
            <p:cNvSpPr>
              <a:spLocks/>
            </p:cNvSpPr>
            <p:nvPr/>
          </p:nvSpPr>
          <p:spPr bwMode="auto">
            <a:xfrm>
              <a:off x="6429376" y="1946275"/>
              <a:ext cx="403225" cy="192088"/>
            </a:xfrm>
            <a:custGeom>
              <a:avLst/>
              <a:gdLst/>
              <a:ahLst/>
              <a:cxnLst>
                <a:cxn ang="0">
                  <a:pos x="1010" y="220"/>
                </a:cxn>
                <a:cxn ang="0">
                  <a:pos x="994" y="163"/>
                </a:cxn>
                <a:cxn ang="0">
                  <a:pos x="984" y="131"/>
                </a:cxn>
                <a:cxn ang="0">
                  <a:pos x="959" y="76"/>
                </a:cxn>
                <a:cxn ang="0">
                  <a:pos x="926" y="17"/>
                </a:cxn>
                <a:cxn ang="0">
                  <a:pos x="912" y="4"/>
                </a:cxn>
                <a:cxn ang="0">
                  <a:pos x="896" y="0"/>
                </a:cxn>
                <a:cxn ang="0">
                  <a:pos x="868" y="7"/>
                </a:cxn>
                <a:cxn ang="0">
                  <a:pos x="823" y="24"/>
                </a:cxn>
                <a:cxn ang="0">
                  <a:pos x="739" y="50"/>
                </a:cxn>
                <a:cxn ang="0">
                  <a:pos x="623" y="99"/>
                </a:cxn>
                <a:cxn ang="0">
                  <a:pos x="507" y="157"/>
                </a:cxn>
                <a:cxn ang="0">
                  <a:pos x="317" y="265"/>
                </a:cxn>
                <a:cxn ang="0">
                  <a:pos x="234" y="312"/>
                </a:cxn>
                <a:cxn ang="0">
                  <a:pos x="112" y="382"/>
                </a:cxn>
                <a:cxn ang="0">
                  <a:pos x="68" y="406"/>
                </a:cxn>
                <a:cxn ang="0">
                  <a:pos x="29" y="432"/>
                </a:cxn>
                <a:cxn ang="0">
                  <a:pos x="16" y="439"/>
                </a:cxn>
                <a:cxn ang="0">
                  <a:pos x="4" y="446"/>
                </a:cxn>
                <a:cxn ang="0">
                  <a:pos x="0" y="458"/>
                </a:cxn>
                <a:cxn ang="0">
                  <a:pos x="7" y="478"/>
                </a:cxn>
                <a:cxn ang="0">
                  <a:pos x="19" y="483"/>
                </a:cxn>
                <a:cxn ang="0">
                  <a:pos x="28" y="482"/>
                </a:cxn>
                <a:cxn ang="0">
                  <a:pos x="78" y="457"/>
                </a:cxn>
                <a:cxn ang="0">
                  <a:pos x="125" y="428"/>
                </a:cxn>
                <a:cxn ang="0">
                  <a:pos x="202" y="385"/>
                </a:cxn>
                <a:cxn ang="0">
                  <a:pos x="279" y="343"/>
                </a:cxn>
                <a:cxn ang="0">
                  <a:pos x="310" y="326"/>
                </a:cxn>
                <a:cxn ang="0">
                  <a:pos x="401" y="267"/>
                </a:cxn>
                <a:cxn ang="0">
                  <a:pos x="476" y="227"/>
                </a:cxn>
                <a:cxn ang="0">
                  <a:pos x="623" y="155"/>
                </a:cxn>
                <a:cxn ang="0">
                  <a:pos x="728" y="106"/>
                </a:cxn>
                <a:cxn ang="0">
                  <a:pos x="838" y="70"/>
                </a:cxn>
                <a:cxn ang="0">
                  <a:pos x="866" y="58"/>
                </a:cxn>
                <a:cxn ang="0">
                  <a:pos x="891" y="51"/>
                </a:cxn>
                <a:cxn ang="0">
                  <a:pos x="894" y="54"/>
                </a:cxn>
                <a:cxn ang="0">
                  <a:pos x="930" y="122"/>
                </a:cxn>
                <a:cxn ang="0">
                  <a:pos x="950" y="187"/>
                </a:cxn>
                <a:cxn ang="0">
                  <a:pos x="966" y="235"/>
                </a:cxn>
                <a:cxn ang="0">
                  <a:pos x="976" y="253"/>
                </a:cxn>
                <a:cxn ang="0">
                  <a:pos x="988" y="259"/>
                </a:cxn>
                <a:cxn ang="0">
                  <a:pos x="1005" y="257"/>
                </a:cxn>
                <a:cxn ang="0">
                  <a:pos x="1015" y="244"/>
                </a:cxn>
                <a:cxn ang="0">
                  <a:pos x="1015" y="231"/>
                </a:cxn>
              </a:cxnLst>
              <a:rect l="0" t="0" r="r" b="b"/>
              <a:pathLst>
                <a:path w="1015" h="483">
                  <a:moveTo>
                    <a:pt x="1013" y="225"/>
                  </a:moveTo>
                  <a:lnTo>
                    <a:pt x="1013" y="225"/>
                  </a:lnTo>
                  <a:lnTo>
                    <a:pt x="1010" y="220"/>
                  </a:lnTo>
                  <a:lnTo>
                    <a:pt x="1006" y="212"/>
                  </a:lnTo>
                  <a:lnTo>
                    <a:pt x="1002" y="195"/>
                  </a:lnTo>
                  <a:lnTo>
                    <a:pt x="994" y="163"/>
                  </a:lnTo>
                  <a:lnTo>
                    <a:pt x="994" y="163"/>
                  </a:lnTo>
                  <a:lnTo>
                    <a:pt x="989" y="147"/>
                  </a:lnTo>
                  <a:lnTo>
                    <a:pt x="984" y="131"/>
                  </a:lnTo>
                  <a:lnTo>
                    <a:pt x="970" y="100"/>
                  </a:lnTo>
                  <a:lnTo>
                    <a:pt x="970" y="100"/>
                  </a:lnTo>
                  <a:lnTo>
                    <a:pt x="959" y="76"/>
                  </a:lnTo>
                  <a:lnTo>
                    <a:pt x="945" y="45"/>
                  </a:lnTo>
                  <a:lnTo>
                    <a:pt x="937" y="31"/>
                  </a:lnTo>
                  <a:lnTo>
                    <a:pt x="926" y="17"/>
                  </a:lnTo>
                  <a:lnTo>
                    <a:pt x="923" y="12"/>
                  </a:lnTo>
                  <a:lnTo>
                    <a:pt x="917" y="7"/>
                  </a:lnTo>
                  <a:lnTo>
                    <a:pt x="912" y="4"/>
                  </a:lnTo>
                  <a:lnTo>
                    <a:pt x="907" y="2"/>
                  </a:lnTo>
                  <a:lnTo>
                    <a:pt x="907" y="2"/>
                  </a:lnTo>
                  <a:lnTo>
                    <a:pt x="896" y="0"/>
                  </a:lnTo>
                  <a:lnTo>
                    <a:pt x="887" y="0"/>
                  </a:lnTo>
                  <a:lnTo>
                    <a:pt x="877" y="2"/>
                  </a:lnTo>
                  <a:lnTo>
                    <a:pt x="868" y="7"/>
                  </a:lnTo>
                  <a:lnTo>
                    <a:pt x="868" y="7"/>
                  </a:lnTo>
                  <a:lnTo>
                    <a:pt x="845" y="16"/>
                  </a:lnTo>
                  <a:lnTo>
                    <a:pt x="823" y="24"/>
                  </a:lnTo>
                  <a:lnTo>
                    <a:pt x="779" y="37"/>
                  </a:lnTo>
                  <a:lnTo>
                    <a:pt x="779" y="37"/>
                  </a:lnTo>
                  <a:lnTo>
                    <a:pt x="739" y="50"/>
                  </a:lnTo>
                  <a:lnTo>
                    <a:pt x="700" y="66"/>
                  </a:lnTo>
                  <a:lnTo>
                    <a:pt x="623" y="99"/>
                  </a:lnTo>
                  <a:lnTo>
                    <a:pt x="623" y="99"/>
                  </a:lnTo>
                  <a:lnTo>
                    <a:pt x="584" y="117"/>
                  </a:lnTo>
                  <a:lnTo>
                    <a:pt x="545" y="136"/>
                  </a:lnTo>
                  <a:lnTo>
                    <a:pt x="507" y="157"/>
                  </a:lnTo>
                  <a:lnTo>
                    <a:pt x="469" y="178"/>
                  </a:lnTo>
                  <a:lnTo>
                    <a:pt x="393" y="223"/>
                  </a:lnTo>
                  <a:lnTo>
                    <a:pt x="317" y="265"/>
                  </a:lnTo>
                  <a:lnTo>
                    <a:pt x="317" y="265"/>
                  </a:lnTo>
                  <a:lnTo>
                    <a:pt x="276" y="288"/>
                  </a:lnTo>
                  <a:lnTo>
                    <a:pt x="234" y="312"/>
                  </a:lnTo>
                  <a:lnTo>
                    <a:pt x="153" y="359"/>
                  </a:lnTo>
                  <a:lnTo>
                    <a:pt x="153" y="359"/>
                  </a:lnTo>
                  <a:lnTo>
                    <a:pt x="112" y="382"/>
                  </a:lnTo>
                  <a:lnTo>
                    <a:pt x="89" y="395"/>
                  </a:lnTo>
                  <a:lnTo>
                    <a:pt x="68" y="406"/>
                  </a:lnTo>
                  <a:lnTo>
                    <a:pt x="68" y="406"/>
                  </a:lnTo>
                  <a:lnTo>
                    <a:pt x="55" y="414"/>
                  </a:lnTo>
                  <a:lnTo>
                    <a:pt x="42" y="423"/>
                  </a:lnTo>
                  <a:lnTo>
                    <a:pt x="29" y="432"/>
                  </a:lnTo>
                  <a:lnTo>
                    <a:pt x="23" y="436"/>
                  </a:lnTo>
                  <a:lnTo>
                    <a:pt x="16" y="439"/>
                  </a:lnTo>
                  <a:lnTo>
                    <a:pt x="16" y="439"/>
                  </a:lnTo>
                  <a:lnTo>
                    <a:pt x="11" y="440"/>
                  </a:lnTo>
                  <a:lnTo>
                    <a:pt x="7" y="442"/>
                  </a:lnTo>
                  <a:lnTo>
                    <a:pt x="4" y="446"/>
                  </a:lnTo>
                  <a:lnTo>
                    <a:pt x="3" y="450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2" y="467"/>
                  </a:lnTo>
                  <a:lnTo>
                    <a:pt x="4" y="475"/>
                  </a:lnTo>
                  <a:lnTo>
                    <a:pt x="7" y="478"/>
                  </a:lnTo>
                  <a:lnTo>
                    <a:pt x="11" y="480"/>
                  </a:lnTo>
                  <a:lnTo>
                    <a:pt x="15" y="482"/>
                  </a:lnTo>
                  <a:lnTo>
                    <a:pt x="19" y="483"/>
                  </a:lnTo>
                  <a:lnTo>
                    <a:pt x="23" y="483"/>
                  </a:lnTo>
                  <a:lnTo>
                    <a:pt x="28" y="482"/>
                  </a:lnTo>
                  <a:lnTo>
                    <a:pt x="28" y="482"/>
                  </a:lnTo>
                  <a:lnTo>
                    <a:pt x="41" y="478"/>
                  </a:lnTo>
                  <a:lnTo>
                    <a:pt x="53" y="471"/>
                  </a:lnTo>
                  <a:lnTo>
                    <a:pt x="78" y="457"/>
                  </a:lnTo>
                  <a:lnTo>
                    <a:pt x="101" y="442"/>
                  </a:lnTo>
                  <a:lnTo>
                    <a:pt x="125" y="428"/>
                  </a:lnTo>
                  <a:lnTo>
                    <a:pt x="125" y="428"/>
                  </a:lnTo>
                  <a:lnTo>
                    <a:pt x="144" y="418"/>
                  </a:lnTo>
                  <a:lnTo>
                    <a:pt x="164" y="407"/>
                  </a:lnTo>
                  <a:lnTo>
                    <a:pt x="202" y="385"/>
                  </a:lnTo>
                  <a:lnTo>
                    <a:pt x="240" y="363"/>
                  </a:lnTo>
                  <a:lnTo>
                    <a:pt x="259" y="352"/>
                  </a:lnTo>
                  <a:lnTo>
                    <a:pt x="279" y="343"/>
                  </a:lnTo>
                  <a:lnTo>
                    <a:pt x="279" y="343"/>
                  </a:lnTo>
                  <a:lnTo>
                    <a:pt x="295" y="335"/>
                  </a:lnTo>
                  <a:lnTo>
                    <a:pt x="310" y="326"/>
                  </a:lnTo>
                  <a:lnTo>
                    <a:pt x="342" y="308"/>
                  </a:lnTo>
                  <a:lnTo>
                    <a:pt x="372" y="287"/>
                  </a:lnTo>
                  <a:lnTo>
                    <a:pt x="401" y="267"/>
                  </a:lnTo>
                  <a:lnTo>
                    <a:pt x="401" y="267"/>
                  </a:lnTo>
                  <a:lnTo>
                    <a:pt x="439" y="246"/>
                  </a:lnTo>
                  <a:lnTo>
                    <a:pt x="476" y="227"/>
                  </a:lnTo>
                  <a:lnTo>
                    <a:pt x="554" y="189"/>
                  </a:lnTo>
                  <a:lnTo>
                    <a:pt x="554" y="189"/>
                  </a:lnTo>
                  <a:lnTo>
                    <a:pt x="623" y="155"/>
                  </a:lnTo>
                  <a:lnTo>
                    <a:pt x="657" y="138"/>
                  </a:lnTo>
                  <a:lnTo>
                    <a:pt x="692" y="122"/>
                  </a:lnTo>
                  <a:lnTo>
                    <a:pt x="728" y="106"/>
                  </a:lnTo>
                  <a:lnTo>
                    <a:pt x="763" y="92"/>
                  </a:lnTo>
                  <a:lnTo>
                    <a:pt x="800" y="80"/>
                  </a:lnTo>
                  <a:lnTo>
                    <a:pt x="838" y="70"/>
                  </a:lnTo>
                  <a:lnTo>
                    <a:pt x="838" y="70"/>
                  </a:lnTo>
                  <a:lnTo>
                    <a:pt x="849" y="65"/>
                  </a:lnTo>
                  <a:lnTo>
                    <a:pt x="866" y="58"/>
                  </a:lnTo>
                  <a:lnTo>
                    <a:pt x="877" y="54"/>
                  </a:lnTo>
                  <a:lnTo>
                    <a:pt x="885" y="51"/>
                  </a:lnTo>
                  <a:lnTo>
                    <a:pt x="891" y="51"/>
                  </a:lnTo>
                  <a:lnTo>
                    <a:pt x="892" y="53"/>
                  </a:lnTo>
                  <a:lnTo>
                    <a:pt x="894" y="54"/>
                  </a:lnTo>
                  <a:lnTo>
                    <a:pt x="894" y="54"/>
                  </a:lnTo>
                  <a:lnTo>
                    <a:pt x="912" y="88"/>
                  </a:lnTo>
                  <a:lnTo>
                    <a:pt x="930" y="122"/>
                  </a:lnTo>
                  <a:lnTo>
                    <a:pt x="930" y="122"/>
                  </a:lnTo>
                  <a:lnTo>
                    <a:pt x="937" y="138"/>
                  </a:lnTo>
                  <a:lnTo>
                    <a:pt x="942" y="155"/>
                  </a:lnTo>
                  <a:lnTo>
                    <a:pt x="950" y="187"/>
                  </a:lnTo>
                  <a:lnTo>
                    <a:pt x="955" y="203"/>
                  </a:lnTo>
                  <a:lnTo>
                    <a:pt x="959" y="219"/>
                  </a:lnTo>
                  <a:lnTo>
                    <a:pt x="966" y="235"/>
                  </a:lnTo>
                  <a:lnTo>
                    <a:pt x="974" y="249"/>
                  </a:lnTo>
                  <a:lnTo>
                    <a:pt x="974" y="249"/>
                  </a:lnTo>
                  <a:lnTo>
                    <a:pt x="976" y="253"/>
                  </a:lnTo>
                  <a:lnTo>
                    <a:pt x="980" y="257"/>
                  </a:lnTo>
                  <a:lnTo>
                    <a:pt x="984" y="258"/>
                  </a:lnTo>
                  <a:lnTo>
                    <a:pt x="988" y="259"/>
                  </a:lnTo>
                  <a:lnTo>
                    <a:pt x="992" y="259"/>
                  </a:lnTo>
                  <a:lnTo>
                    <a:pt x="997" y="259"/>
                  </a:lnTo>
                  <a:lnTo>
                    <a:pt x="1005" y="257"/>
                  </a:lnTo>
                  <a:lnTo>
                    <a:pt x="1011" y="252"/>
                  </a:lnTo>
                  <a:lnTo>
                    <a:pt x="1013" y="248"/>
                  </a:lnTo>
                  <a:lnTo>
                    <a:pt x="1015" y="244"/>
                  </a:lnTo>
                  <a:lnTo>
                    <a:pt x="1015" y="240"/>
                  </a:lnTo>
                  <a:lnTo>
                    <a:pt x="1015" y="236"/>
                  </a:lnTo>
                  <a:lnTo>
                    <a:pt x="1015" y="231"/>
                  </a:lnTo>
                  <a:lnTo>
                    <a:pt x="1013" y="225"/>
                  </a:lnTo>
                  <a:lnTo>
                    <a:pt x="1013" y="2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674" name="组合 673"/>
          <p:cNvGrpSpPr/>
          <p:nvPr/>
        </p:nvGrpSpPr>
        <p:grpSpPr>
          <a:xfrm>
            <a:off x="427284" y="3853945"/>
            <a:ext cx="1028700" cy="994835"/>
            <a:chOff x="2033588" y="3044825"/>
            <a:chExt cx="771525" cy="746126"/>
          </a:xfrm>
          <a:solidFill>
            <a:schemeClr val="tx1"/>
          </a:solidFill>
        </p:grpSpPr>
        <p:sp>
          <p:nvSpPr>
            <p:cNvPr id="675" name="Freeform 717"/>
            <p:cNvSpPr>
              <a:spLocks/>
            </p:cNvSpPr>
            <p:nvPr/>
          </p:nvSpPr>
          <p:spPr bwMode="auto">
            <a:xfrm>
              <a:off x="2122488" y="3668713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29" y="14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13" y="31"/>
                </a:cxn>
                <a:cxn ang="0">
                  <a:pos x="12" y="37"/>
                </a:cxn>
                <a:cxn ang="0">
                  <a:pos x="9" y="46"/>
                </a:cxn>
                <a:cxn ang="0">
                  <a:pos x="6" y="56"/>
                </a:cxn>
                <a:cxn ang="0">
                  <a:pos x="4" y="6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5" y="74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4" y="73"/>
                </a:cxn>
                <a:cxn ang="0">
                  <a:pos x="17" y="71"/>
                </a:cxn>
                <a:cxn ang="0">
                  <a:pos x="17" y="67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8" y="54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3" y="38"/>
                </a:cxn>
                <a:cxn ang="0">
                  <a:pos x="26" y="33"/>
                </a:cxn>
                <a:cxn ang="0">
                  <a:pos x="34" y="25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51" y="8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74">
                  <a:moveTo>
                    <a:pt x="42" y="1"/>
                  </a:moveTo>
                  <a:lnTo>
                    <a:pt x="42" y="1"/>
                  </a:lnTo>
                  <a:lnTo>
                    <a:pt x="29" y="14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3" y="31"/>
                  </a:lnTo>
                  <a:lnTo>
                    <a:pt x="12" y="37"/>
                  </a:lnTo>
                  <a:lnTo>
                    <a:pt x="9" y="46"/>
                  </a:lnTo>
                  <a:lnTo>
                    <a:pt x="6" y="56"/>
                  </a:lnTo>
                  <a:lnTo>
                    <a:pt x="4" y="6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3"/>
                  </a:lnTo>
                  <a:lnTo>
                    <a:pt x="17" y="71"/>
                  </a:lnTo>
                  <a:lnTo>
                    <a:pt x="17" y="67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8" y="5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3" y="38"/>
                  </a:lnTo>
                  <a:lnTo>
                    <a:pt x="26" y="33"/>
                  </a:lnTo>
                  <a:lnTo>
                    <a:pt x="34" y="25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51" y="8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6" name="Freeform 718"/>
            <p:cNvSpPr>
              <a:spLocks/>
            </p:cNvSpPr>
            <p:nvPr/>
          </p:nvSpPr>
          <p:spPr bwMode="auto">
            <a:xfrm>
              <a:off x="2143126" y="3673475"/>
              <a:ext cx="23813" cy="254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4" y="10"/>
                </a:cxn>
                <a:cxn ang="0">
                  <a:pos x="24" y="17"/>
                </a:cxn>
                <a:cxn ang="0">
                  <a:pos x="15" y="25"/>
                </a:cxn>
                <a:cxn ang="0">
                  <a:pos x="7" y="32"/>
                </a:cxn>
                <a:cxn ang="0">
                  <a:pos x="2" y="42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4" y="61"/>
                </a:cxn>
                <a:cxn ang="0">
                  <a:pos x="6" y="62"/>
                </a:cxn>
                <a:cxn ang="0">
                  <a:pos x="11" y="61"/>
                </a:cxn>
                <a:cxn ang="0">
                  <a:pos x="14" y="59"/>
                </a:cxn>
                <a:cxn ang="0">
                  <a:pos x="14" y="56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11" y="51"/>
                </a:cxn>
                <a:cxn ang="0">
                  <a:pos x="12" y="47"/>
                </a:cxn>
                <a:cxn ang="0">
                  <a:pos x="14" y="43"/>
                </a:cxn>
                <a:cxn ang="0">
                  <a:pos x="17" y="39"/>
                </a:cxn>
                <a:cxn ang="0">
                  <a:pos x="24" y="32"/>
                </a:cxn>
                <a:cxn ang="0">
                  <a:pos x="29" y="27"/>
                </a:cxn>
                <a:cxn ang="0">
                  <a:pos x="29" y="27"/>
                </a:cxn>
                <a:cxn ang="0">
                  <a:pos x="42" y="18"/>
                </a:cxn>
                <a:cxn ang="0">
                  <a:pos x="57" y="10"/>
                </a:cxn>
                <a:cxn ang="0">
                  <a:pos x="57" y="10"/>
                </a:cxn>
                <a:cxn ang="0">
                  <a:pos x="58" y="9"/>
                </a:cxn>
                <a:cxn ang="0">
                  <a:pos x="59" y="6"/>
                </a:cxn>
                <a:cxn ang="0">
                  <a:pos x="58" y="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59" h="62">
                  <a:moveTo>
                    <a:pt x="50" y="0"/>
                  </a:moveTo>
                  <a:lnTo>
                    <a:pt x="50" y="0"/>
                  </a:lnTo>
                  <a:lnTo>
                    <a:pt x="34" y="10"/>
                  </a:lnTo>
                  <a:lnTo>
                    <a:pt x="24" y="17"/>
                  </a:lnTo>
                  <a:lnTo>
                    <a:pt x="15" y="25"/>
                  </a:lnTo>
                  <a:lnTo>
                    <a:pt x="7" y="32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6" y="62"/>
                  </a:lnTo>
                  <a:lnTo>
                    <a:pt x="11" y="61"/>
                  </a:lnTo>
                  <a:lnTo>
                    <a:pt x="14" y="59"/>
                  </a:lnTo>
                  <a:lnTo>
                    <a:pt x="14" y="56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1"/>
                  </a:lnTo>
                  <a:lnTo>
                    <a:pt x="12" y="47"/>
                  </a:lnTo>
                  <a:lnTo>
                    <a:pt x="14" y="43"/>
                  </a:lnTo>
                  <a:lnTo>
                    <a:pt x="17" y="39"/>
                  </a:lnTo>
                  <a:lnTo>
                    <a:pt x="24" y="32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42" y="18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59" y="6"/>
                  </a:lnTo>
                  <a:lnTo>
                    <a:pt x="58" y="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7" name="Freeform 719"/>
            <p:cNvSpPr>
              <a:spLocks/>
            </p:cNvSpPr>
            <p:nvPr/>
          </p:nvSpPr>
          <p:spPr bwMode="auto">
            <a:xfrm>
              <a:off x="2165351" y="3676650"/>
              <a:ext cx="20638" cy="23813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0" y="13"/>
                </a:cxn>
                <a:cxn ang="0">
                  <a:pos x="22" y="21"/>
                </a:cxn>
                <a:cxn ang="0">
                  <a:pos x="13" y="29"/>
                </a:cxn>
                <a:cxn ang="0">
                  <a:pos x="6" y="37"/>
                </a:cxn>
                <a:cxn ang="0">
                  <a:pos x="1" y="46"/>
                </a:cxn>
                <a:cxn ang="0">
                  <a:pos x="0" y="50"/>
                </a:cxn>
                <a:cxn ang="0">
                  <a:pos x="0" y="54"/>
                </a:cxn>
                <a:cxn ang="0">
                  <a:pos x="1" y="57"/>
                </a:cxn>
                <a:cxn ang="0">
                  <a:pos x="4" y="61"/>
                </a:cxn>
                <a:cxn ang="0">
                  <a:pos x="4" y="61"/>
                </a:cxn>
                <a:cxn ang="0">
                  <a:pos x="5" y="63"/>
                </a:cxn>
                <a:cxn ang="0">
                  <a:pos x="8" y="63"/>
                </a:cxn>
                <a:cxn ang="0">
                  <a:pos x="10" y="63"/>
                </a:cxn>
                <a:cxn ang="0">
                  <a:pos x="11" y="61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0"/>
                </a:cxn>
                <a:cxn ang="0">
                  <a:pos x="14" y="44"/>
                </a:cxn>
                <a:cxn ang="0">
                  <a:pos x="21" y="38"/>
                </a:cxn>
                <a:cxn ang="0">
                  <a:pos x="27" y="31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3" h="63">
                  <a:moveTo>
                    <a:pt x="44" y="1"/>
                  </a:moveTo>
                  <a:lnTo>
                    <a:pt x="44" y="1"/>
                  </a:lnTo>
                  <a:lnTo>
                    <a:pt x="30" y="13"/>
                  </a:lnTo>
                  <a:lnTo>
                    <a:pt x="22" y="21"/>
                  </a:lnTo>
                  <a:lnTo>
                    <a:pt x="13" y="29"/>
                  </a:lnTo>
                  <a:lnTo>
                    <a:pt x="6" y="37"/>
                  </a:lnTo>
                  <a:lnTo>
                    <a:pt x="1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3"/>
                  </a:lnTo>
                  <a:lnTo>
                    <a:pt x="8" y="63"/>
                  </a:lnTo>
                  <a:lnTo>
                    <a:pt x="10" y="63"/>
                  </a:lnTo>
                  <a:lnTo>
                    <a:pt x="11" y="61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4" y="44"/>
                  </a:lnTo>
                  <a:lnTo>
                    <a:pt x="21" y="38"/>
                  </a:lnTo>
                  <a:lnTo>
                    <a:pt x="27" y="3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8" name="Freeform 720"/>
            <p:cNvSpPr>
              <a:spLocks/>
            </p:cNvSpPr>
            <p:nvPr/>
          </p:nvSpPr>
          <p:spPr bwMode="auto">
            <a:xfrm>
              <a:off x="2176463" y="3671888"/>
              <a:ext cx="34925" cy="3333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65" y="13"/>
                </a:cxn>
                <a:cxn ang="0">
                  <a:pos x="53" y="22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22" y="50"/>
                </a:cxn>
                <a:cxn ang="0">
                  <a:pos x="14" y="59"/>
                </a:cxn>
                <a:cxn ang="0">
                  <a:pos x="6" y="68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2" y="83"/>
                </a:cxn>
                <a:cxn ang="0">
                  <a:pos x="12" y="83"/>
                </a:cxn>
                <a:cxn ang="0">
                  <a:pos x="14" y="76"/>
                </a:cxn>
                <a:cxn ang="0">
                  <a:pos x="18" y="71"/>
                </a:cxn>
                <a:cxn ang="0">
                  <a:pos x="27" y="60"/>
                </a:cxn>
                <a:cxn ang="0">
                  <a:pos x="38" y="50"/>
                </a:cxn>
                <a:cxn ang="0">
                  <a:pos x="48" y="42"/>
                </a:cxn>
                <a:cxn ang="0">
                  <a:pos x="48" y="42"/>
                </a:cxn>
                <a:cxn ang="0">
                  <a:pos x="57" y="35"/>
                </a:cxn>
                <a:cxn ang="0">
                  <a:pos x="67" y="28"/>
                </a:cxn>
                <a:cxn ang="0">
                  <a:pos x="85" y="11"/>
                </a:cxn>
                <a:cxn ang="0">
                  <a:pos x="85" y="11"/>
                </a:cxn>
                <a:cxn ang="0">
                  <a:pos x="86" y="8"/>
                </a:cxn>
                <a:cxn ang="0">
                  <a:pos x="86" y="7"/>
                </a:cxn>
                <a:cxn ang="0">
                  <a:pos x="85" y="3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6" h="85">
                  <a:moveTo>
                    <a:pt x="77" y="3"/>
                  </a:moveTo>
                  <a:lnTo>
                    <a:pt x="77" y="3"/>
                  </a:lnTo>
                  <a:lnTo>
                    <a:pt x="65" y="13"/>
                  </a:lnTo>
                  <a:lnTo>
                    <a:pt x="53" y="2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22" y="50"/>
                  </a:lnTo>
                  <a:lnTo>
                    <a:pt x="14" y="59"/>
                  </a:lnTo>
                  <a:lnTo>
                    <a:pt x="6" y="68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76"/>
                  </a:lnTo>
                  <a:lnTo>
                    <a:pt x="18" y="71"/>
                  </a:lnTo>
                  <a:lnTo>
                    <a:pt x="27" y="60"/>
                  </a:lnTo>
                  <a:lnTo>
                    <a:pt x="38" y="5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7" y="35"/>
                  </a:lnTo>
                  <a:lnTo>
                    <a:pt x="67" y="28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8"/>
                  </a:lnTo>
                  <a:lnTo>
                    <a:pt x="86" y="7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9" name="Freeform 721"/>
            <p:cNvSpPr>
              <a:spLocks/>
            </p:cNvSpPr>
            <p:nvPr/>
          </p:nvSpPr>
          <p:spPr bwMode="auto">
            <a:xfrm>
              <a:off x="2200276" y="3676650"/>
              <a:ext cx="26988" cy="269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1" y="9"/>
                </a:cxn>
                <a:cxn ang="0">
                  <a:pos x="42" y="16"/>
                </a:cxn>
                <a:cxn ang="0">
                  <a:pos x="25" y="27"/>
                </a:cxn>
                <a:cxn ang="0">
                  <a:pos x="17" y="34"/>
                </a:cxn>
                <a:cxn ang="0">
                  <a:pos x="11" y="42"/>
                </a:cxn>
                <a:cxn ang="0">
                  <a:pos x="4" y="51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7" y="69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15" y="68"/>
                </a:cxn>
                <a:cxn ang="0">
                  <a:pos x="16" y="67"/>
                </a:cxn>
                <a:cxn ang="0">
                  <a:pos x="17" y="64"/>
                </a:cxn>
                <a:cxn ang="0">
                  <a:pos x="17" y="60"/>
                </a:cxn>
                <a:cxn ang="0">
                  <a:pos x="15" y="57"/>
                </a:cxn>
                <a:cxn ang="0">
                  <a:pos x="15" y="57"/>
                </a:cxn>
                <a:cxn ang="0">
                  <a:pos x="19" y="50"/>
                </a:cxn>
                <a:cxn ang="0">
                  <a:pos x="24" y="43"/>
                </a:cxn>
                <a:cxn ang="0">
                  <a:pos x="30" y="37"/>
                </a:cxn>
                <a:cxn ang="0">
                  <a:pos x="38" y="31"/>
                </a:cxn>
                <a:cxn ang="0">
                  <a:pos x="54" y="21"/>
                </a:cxn>
                <a:cxn ang="0">
                  <a:pos x="61" y="16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70" y="5"/>
                </a:cxn>
                <a:cxn ang="0">
                  <a:pos x="67" y="3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70" h="69">
                  <a:moveTo>
                    <a:pt x="59" y="1"/>
                  </a:moveTo>
                  <a:lnTo>
                    <a:pt x="59" y="1"/>
                  </a:lnTo>
                  <a:lnTo>
                    <a:pt x="51" y="9"/>
                  </a:lnTo>
                  <a:lnTo>
                    <a:pt x="42" y="16"/>
                  </a:lnTo>
                  <a:lnTo>
                    <a:pt x="25" y="27"/>
                  </a:lnTo>
                  <a:lnTo>
                    <a:pt x="17" y="34"/>
                  </a:lnTo>
                  <a:lnTo>
                    <a:pt x="11" y="42"/>
                  </a:lnTo>
                  <a:lnTo>
                    <a:pt x="4" y="5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7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4"/>
                  </a:lnTo>
                  <a:lnTo>
                    <a:pt x="17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9" y="50"/>
                  </a:lnTo>
                  <a:lnTo>
                    <a:pt x="24" y="43"/>
                  </a:lnTo>
                  <a:lnTo>
                    <a:pt x="30" y="37"/>
                  </a:lnTo>
                  <a:lnTo>
                    <a:pt x="38" y="31"/>
                  </a:lnTo>
                  <a:lnTo>
                    <a:pt x="54" y="21"/>
                  </a:lnTo>
                  <a:lnTo>
                    <a:pt x="61" y="16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0" name="Freeform 722"/>
            <p:cNvSpPr>
              <a:spLocks/>
            </p:cNvSpPr>
            <p:nvPr/>
          </p:nvSpPr>
          <p:spPr bwMode="auto">
            <a:xfrm>
              <a:off x="2222501" y="3676650"/>
              <a:ext cx="25400" cy="31750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43" y="13"/>
                </a:cxn>
                <a:cxn ang="0">
                  <a:pos x="35" y="23"/>
                </a:cxn>
                <a:cxn ang="0">
                  <a:pos x="26" y="34"/>
                </a:cxn>
                <a:cxn ang="0">
                  <a:pos x="16" y="44"/>
                </a:cxn>
                <a:cxn ang="0">
                  <a:pos x="16" y="44"/>
                </a:cxn>
                <a:cxn ang="0">
                  <a:pos x="9" y="51"/>
                </a:cxn>
                <a:cxn ang="0">
                  <a:pos x="4" y="57"/>
                </a:cxn>
                <a:cxn ang="0">
                  <a:pos x="1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2" y="69"/>
                </a:cxn>
                <a:cxn ang="0">
                  <a:pos x="13" y="65"/>
                </a:cxn>
                <a:cxn ang="0">
                  <a:pos x="18" y="57"/>
                </a:cxn>
                <a:cxn ang="0">
                  <a:pos x="25" y="51"/>
                </a:cxn>
                <a:cxn ang="0">
                  <a:pos x="33" y="44"/>
                </a:cxn>
                <a:cxn ang="0">
                  <a:pos x="33" y="44"/>
                </a:cxn>
                <a:cxn ang="0">
                  <a:pos x="40" y="37"/>
                </a:cxn>
                <a:cxn ang="0">
                  <a:pos x="47" y="27"/>
                </a:cxn>
                <a:cxn ang="0">
                  <a:pos x="54" y="18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0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3" h="80">
                  <a:moveTo>
                    <a:pt x="52" y="1"/>
                  </a:moveTo>
                  <a:lnTo>
                    <a:pt x="52" y="1"/>
                  </a:lnTo>
                  <a:lnTo>
                    <a:pt x="43" y="13"/>
                  </a:lnTo>
                  <a:lnTo>
                    <a:pt x="35" y="23"/>
                  </a:lnTo>
                  <a:lnTo>
                    <a:pt x="26" y="3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9" y="51"/>
                  </a:lnTo>
                  <a:lnTo>
                    <a:pt x="4" y="57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69"/>
                  </a:lnTo>
                  <a:lnTo>
                    <a:pt x="13" y="65"/>
                  </a:lnTo>
                  <a:lnTo>
                    <a:pt x="18" y="57"/>
                  </a:lnTo>
                  <a:lnTo>
                    <a:pt x="25" y="51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40" y="37"/>
                  </a:lnTo>
                  <a:lnTo>
                    <a:pt x="47" y="27"/>
                  </a:lnTo>
                  <a:lnTo>
                    <a:pt x="54" y="18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1" name="Freeform 723"/>
            <p:cNvSpPr>
              <a:spLocks/>
            </p:cNvSpPr>
            <p:nvPr/>
          </p:nvSpPr>
          <p:spPr bwMode="auto">
            <a:xfrm>
              <a:off x="2238376" y="3681413"/>
              <a:ext cx="26988" cy="3333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2" y="18"/>
                </a:cxn>
                <a:cxn ang="0">
                  <a:pos x="26" y="36"/>
                </a:cxn>
                <a:cxn ang="0">
                  <a:pos x="18" y="45"/>
                </a:cxn>
                <a:cxn ang="0">
                  <a:pos x="12" y="56"/>
                </a:cxn>
                <a:cxn ang="0">
                  <a:pos x="5" y="66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3" y="83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1" y="83"/>
                </a:cxn>
                <a:cxn ang="0">
                  <a:pos x="12" y="81"/>
                </a:cxn>
                <a:cxn ang="0">
                  <a:pos x="12" y="81"/>
                </a:cxn>
                <a:cxn ang="0">
                  <a:pos x="17" y="70"/>
                </a:cxn>
                <a:cxn ang="0">
                  <a:pos x="22" y="61"/>
                </a:cxn>
                <a:cxn ang="0">
                  <a:pos x="29" y="51"/>
                </a:cxn>
                <a:cxn ang="0">
                  <a:pos x="35" y="43"/>
                </a:cxn>
                <a:cxn ang="0">
                  <a:pos x="51" y="2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9" y="8"/>
                </a:cxn>
                <a:cxn ang="0">
                  <a:pos x="69" y="5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9" h="85">
                  <a:moveTo>
                    <a:pt x="59" y="1"/>
                  </a:moveTo>
                  <a:lnTo>
                    <a:pt x="59" y="1"/>
                  </a:lnTo>
                  <a:lnTo>
                    <a:pt x="42" y="18"/>
                  </a:lnTo>
                  <a:lnTo>
                    <a:pt x="26" y="36"/>
                  </a:lnTo>
                  <a:lnTo>
                    <a:pt x="18" y="45"/>
                  </a:lnTo>
                  <a:lnTo>
                    <a:pt x="12" y="56"/>
                  </a:lnTo>
                  <a:lnTo>
                    <a:pt x="5" y="66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3" y="83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1" y="83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7" y="70"/>
                  </a:lnTo>
                  <a:lnTo>
                    <a:pt x="22" y="61"/>
                  </a:lnTo>
                  <a:lnTo>
                    <a:pt x="29" y="51"/>
                  </a:lnTo>
                  <a:lnTo>
                    <a:pt x="35" y="43"/>
                  </a:lnTo>
                  <a:lnTo>
                    <a:pt x="51" y="2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8"/>
                  </a:lnTo>
                  <a:lnTo>
                    <a:pt x="69" y="5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2" name="Freeform 724"/>
            <p:cNvSpPr>
              <a:spLocks/>
            </p:cNvSpPr>
            <p:nvPr/>
          </p:nvSpPr>
          <p:spPr bwMode="auto">
            <a:xfrm>
              <a:off x="2268538" y="3681413"/>
              <a:ext cx="28575" cy="3333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5" y="18"/>
                </a:cxn>
                <a:cxn ang="0">
                  <a:pos x="27" y="35"/>
                </a:cxn>
                <a:cxn ang="0">
                  <a:pos x="18" y="45"/>
                </a:cxn>
                <a:cxn ang="0">
                  <a:pos x="10" y="55"/>
                </a:cxn>
                <a:cxn ang="0">
                  <a:pos x="4" y="6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5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5" y="70"/>
                </a:cxn>
                <a:cxn ang="0">
                  <a:pos x="21" y="60"/>
                </a:cxn>
                <a:cxn ang="0">
                  <a:pos x="28" y="51"/>
                </a:cxn>
                <a:cxn ang="0">
                  <a:pos x="36" y="42"/>
                </a:cxn>
                <a:cxn ang="0">
                  <a:pos x="55" y="25"/>
                </a:cxn>
                <a:cxn ang="0">
                  <a:pos x="73" y="9"/>
                </a:cxn>
                <a:cxn ang="0">
                  <a:pos x="73" y="9"/>
                </a:cxn>
                <a:cxn ang="0">
                  <a:pos x="74" y="8"/>
                </a:cxn>
                <a:cxn ang="0">
                  <a:pos x="74" y="5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4" h="85">
                  <a:moveTo>
                    <a:pt x="64" y="1"/>
                  </a:moveTo>
                  <a:lnTo>
                    <a:pt x="64" y="1"/>
                  </a:lnTo>
                  <a:lnTo>
                    <a:pt x="45" y="18"/>
                  </a:lnTo>
                  <a:lnTo>
                    <a:pt x="27" y="35"/>
                  </a:lnTo>
                  <a:lnTo>
                    <a:pt x="18" y="45"/>
                  </a:lnTo>
                  <a:lnTo>
                    <a:pt x="10" y="55"/>
                  </a:lnTo>
                  <a:lnTo>
                    <a:pt x="4" y="6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5" y="70"/>
                  </a:lnTo>
                  <a:lnTo>
                    <a:pt x="21" y="60"/>
                  </a:lnTo>
                  <a:lnTo>
                    <a:pt x="28" y="51"/>
                  </a:lnTo>
                  <a:lnTo>
                    <a:pt x="36" y="42"/>
                  </a:lnTo>
                  <a:lnTo>
                    <a:pt x="55" y="25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3" name="Freeform 725"/>
            <p:cNvSpPr>
              <a:spLocks/>
            </p:cNvSpPr>
            <p:nvPr/>
          </p:nvSpPr>
          <p:spPr bwMode="auto">
            <a:xfrm>
              <a:off x="2306638" y="3678238"/>
              <a:ext cx="33338" cy="3175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64" y="6"/>
                </a:cxn>
                <a:cxn ang="0">
                  <a:pos x="52" y="12"/>
                </a:cxn>
                <a:cxn ang="0">
                  <a:pos x="42" y="20"/>
                </a:cxn>
                <a:cxn ang="0">
                  <a:pos x="31" y="29"/>
                </a:cxn>
                <a:cxn ang="0">
                  <a:pos x="22" y="38"/>
                </a:cxn>
                <a:cxn ang="0">
                  <a:pos x="13" y="49"/>
                </a:cxn>
                <a:cxn ang="0">
                  <a:pos x="6" y="59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6"/>
                </a:cxn>
                <a:cxn ang="0">
                  <a:pos x="22" y="55"/>
                </a:cxn>
                <a:cxn ang="0">
                  <a:pos x="30" y="46"/>
                </a:cxn>
                <a:cxn ang="0">
                  <a:pos x="39" y="37"/>
                </a:cxn>
                <a:cxn ang="0">
                  <a:pos x="50" y="29"/>
                </a:cxn>
                <a:cxn ang="0">
                  <a:pos x="60" y="21"/>
                </a:cxn>
                <a:cxn ang="0">
                  <a:pos x="70" y="16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84" y="10"/>
                </a:cxn>
                <a:cxn ang="0">
                  <a:pos x="85" y="7"/>
                </a:cxn>
                <a:cxn ang="0">
                  <a:pos x="85" y="6"/>
                </a:cxn>
                <a:cxn ang="0">
                  <a:pos x="84" y="3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5" h="80">
                  <a:moveTo>
                    <a:pt x="76" y="0"/>
                  </a:moveTo>
                  <a:lnTo>
                    <a:pt x="76" y="0"/>
                  </a:lnTo>
                  <a:lnTo>
                    <a:pt x="64" y="6"/>
                  </a:lnTo>
                  <a:lnTo>
                    <a:pt x="52" y="12"/>
                  </a:lnTo>
                  <a:lnTo>
                    <a:pt x="42" y="20"/>
                  </a:lnTo>
                  <a:lnTo>
                    <a:pt x="31" y="29"/>
                  </a:lnTo>
                  <a:lnTo>
                    <a:pt x="22" y="38"/>
                  </a:lnTo>
                  <a:lnTo>
                    <a:pt x="13" y="49"/>
                  </a:lnTo>
                  <a:lnTo>
                    <a:pt x="6" y="59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6"/>
                  </a:lnTo>
                  <a:lnTo>
                    <a:pt x="22" y="55"/>
                  </a:lnTo>
                  <a:lnTo>
                    <a:pt x="30" y="46"/>
                  </a:lnTo>
                  <a:lnTo>
                    <a:pt x="39" y="37"/>
                  </a:lnTo>
                  <a:lnTo>
                    <a:pt x="50" y="29"/>
                  </a:lnTo>
                  <a:lnTo>
                    <a:pt x="60" y="21"/>
                  </a:lnTo>
                  <a:lnTo>
                    <a:pt x="70" y="16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4" y="10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4" name="Freeform 726"/>
            <p:cNvSpPr>
              <a:spLocks/>
            </p:cNvSpPr>
            <p:nvPr/>
          </p:nvSpPr>
          <p:spPr bwMode="auto">
            <a:xfrm>
              <a:off x="2336801" y="3681413"/>
              <a:ext cx="23813" cy="2857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35" y="22"/>
                </a:cxn>
                <a:cxn ang="0">
                  <a:pos x="25" y="31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12" y="43"/>
                </a:cxn>
                <a:cxn ang="0">
                  <a:pos x="11" y="45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3" y="73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7" y="60"/>
                </a:cxn>
                <a:cxn ang="0">
                  <a:pos x="20" y="55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33" y="39"/>
                </a:cxn>
                <a:cxn ang="0">
                  <a:pos x="42" y="30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3" h="73">
                  <a:moveTo>
                    <a:pt x="54" y="1"/>
                  </a:moveTo>
                  <a:lnTo>
                    <a:pt x="54" y="1"/>
                  </a:lnTo>
                  <a:lnTo>
                    <a:pt x="35" y="22"/>
                  </a:lnTo>
                  <a:lnTo>
                    <a:pt x="25" y="3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11" y="45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3" y="73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7" y="60"/>
                  </a:lnTo>
                  <a:lnTo>
                    <a:pt x="20" y="55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33" y="39"/>
                  </a:lnTo>
                  <a:lnTo>
                    <a:pt x="42" y="3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5" name="Freeform 727"/>
            <p:cNvSpPr>
              <a:spLocks/>
            </p:cNvSpPr>
            <p:nvPr/>
          </p:nvSpPr>
          <p:spPr bwMode="auto">
            <a:xfrm>
              <a:off x="2366963" y="3676650"/>
              <a:ext cx="41275" cy="33338"/>
            </a:xfrm>
            <a:custGeom>
              <a:avLst/>
              <a:gdLst/>
              <a:ahLst/>
              <a:cxnLst>
                <a:cxn ang="0">
                  <a:pos x="94" y="1"/>
                </a:cxn>
                <a:cxn ang="0">
                  <a:pos x="94" y="1"/>
                </a:cxn>
                <a:cxn ang="0">
                  <a:pos x="82" y="8"/>
                </a:cxn>
                <a:cxn ang="0">
                  <a:pos x="69" y="13"/>
                </a:cxn>
                <a:cxn ang="0">
                  <a:pos x="56" y="20"/>
                </a:cxn>
                <a:cxn ang="0">
                  <a:pos x="46" y="27"/>
                </a:cxn>
                <a:cxn ang="0">
                  <a:pos x="46" y="27"/>
                </a:cxn>
                <a:cxn ang="0">
                  <a:pos x="34" y="39"/>
                </a:cxn>
                <a:cxn ang="0">
                  <a:pos x="23" y="51"/>
                </a:cxn>
                <a:cxn ang="0">
                  <a:pos x="13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2" y="84"/>
                </a:cxn>
                <a:cxn ang="0">
                  <a:pos x="5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29" y="64"/>
                </a:cxn>
                <a:cxn ang="0">
                  <a:pos x="46" y="43"/>
                </a:cxn>
                <a:cxn ang="0">
                  <a:pos x="46" y="43"/>
                </a:cxn>
                <a:cxn ang="0">
                  <a:pos x="51" y="38"/>
                </a:cxn>
                <a:cxn ang="0">
                  <a:pos x="57" y="33"/>
                </a:cxn>
                <a:cxn ang="0">
                  <a:pos x="72" y="25"/>
                </a:cxn>
                <a:cxn ang="0">
                  <a:pos x="86" y="18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9"/>
                </a:cxn>
                <a:cxn ang="0">
                  <a:pos x="103" y="6"/>
                </a:cxn>
                <a:cxn ang="0">
                  <a:pos x="102" y="3"/>
                </a:cxn>
                <a:cxn ang="0">
                  <a:pos x="99" y="0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4" y="1"/>
                </a:cxn>
              </a:cxnLst>
              <a:rect l="0" t="0" r="r" b="b"/>
              <a:pathLst>
                <a:path w="103" h="86">
                  <a:moveTo>
                    <a:pt x="94" y="1"/>
                  </a:moveTo>
                  <a:lnTo>
                    <a:pt x="94" y="1"/>
                  </a:lnTo>
                  <a:lnTo>
                    <a:pt x="82" y="8"/>
                  </a:lnTo>
                  <a:lnTo>
                    <a:pt x="69" y="13"/>
                  </a:lnTo>
                  <a:lnTo>
                    <a:pt x="56" y="20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34" y="39"/>
                  </a:lnTo>
                  <a:lnTo>
                    <a:pt x="23" y="51"/>
                  </a:lnTo>
                  <a:lnTo>
                    <a:pt x="13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5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29" y="6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51" y="38"/>
                  </a:lnTo>
                  <a:lnTo>
                    <a:pt x="57" y="33"/>
                  </a:lnTo>
                  <a:lnTo>
                    <a:pt x="72" y="25"/>
                  </a:lnTo>
                  <a:lnTo>
                    <a:pt x="86" y="18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6"/>
                  </a:lnTo>
                  <a:lnTo>
                    <a:pt x="102" y="3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6" name="Freeform 728"/>
            <p:cNvSpPr>
              <a:spLocks/>
            </p:cNvSpPr>
            <p:nvPr/>
          </p:nvSpPr>
          <p:spPr bwMode="auto">
            <a:xfrm>
              <a:off x="2403476" y="3678238"/>
              <a:ext cx="36513" cy="301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10"/>
                </a:cxn>
                <a:cxn ang="0">
                  <a:pos x="53" y="19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16" y="44"/>
                </a:cxn>
                <a:cxn ang="0">
                  <a:pos x="8" y="50"/>
                </a:cxn>
                <a:cxn ang="0">
                  <a:pos x="3" y="58"/>
                </a:cxn>
                <a:cxn ang="0">
                  <a:pos x="2" y="63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4"/>
                </a:cxn>
                <a:cxn ang="0">
                  <a:pos x="6" y="74"/>
                </a:cxn>
                <a:cxn ang="0">
                  <a:pos x="10" y="72"/>
                </a:cxn>
                <a:cxn ang="0">
                  <a:pos x="11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4" y="63"/>
                </a:cxn>
                <a:cxn ang="0">
                  <a:pos x="16" y="58"/>
                </a:cxn>
                <a:cxn ang="0">
                  <a:pos x="20" y="54"/>
                </a:cxn>
                <a:cxn ang="0">
                  <a:pos x="25" y="50"/>
                </a:cxn>
                <a:cxn ang="0">
                  <a:pos x="37" y="42"/>
                </a:cxn>
                <a:cxn ang="0">
                  <a:pos x="46" y="37"/>
                </a:cxn>
                <a:cxn ang="0">
                  <a:pos x="46" y="37"/>
                </a:cxn>
                <a:cxn ang="0">
                  <a:pos x="67" y="23"/>
                </a:cxn>
                <a:cxn ang="0">
                  <a:pos x="89" y="11"/>
                </a:cxn>
                <a:cxn ang="0">
                  <a:pos x="89" y="11"/>
                </a:cxn>
                <a:cxn ang="0">
                  <a:pos x="91" y="10"/>
                </a:cxn>
                <a:cxn ang="0">
                  <a:pos x="92" y="7"/>
                </a:cxn>
                <a:cxn ang="0">
                  <a:pos x="91" y="3"/>
                </a:cxn>
                <a:cxn ang="0">
                  <a:pos x="88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2" h="74">
                  <a:moveTo>
                    <a:pt x="83" y="0"/>
                  </a:moveTo>
                  <a:lnTo>
                    <a:pt x="83" y="0"/>
                  </a:lnTo>
                  <a:lnTo>
                    <a:pt x="68" y="10"/>
                  </a:lnTo>
                  <a:lnTo>
                    <a:pt x="53" y="19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16" y="44"/>
                  </a:lnTo>
                  <a:lnTo>
                    <a:pt x="8" y="50"/>
                  </a:lnTo>
                  <a:lnTo>
                    <a:pt x="3" y="58"/>
                  </a:lnTo>
                  <a:lnTo>
                    <a:pt x="2" y="63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4"/>
                  </a:lnTo>
                  <a:lnTo>
                    <a:pt x="6" y="74"/>
                  </a:lnTo>
                  <a:lnTo>
                    <a:pt x="10" y="72"/>
                  </a:lnTo>
                  <a:lnTo>
                    <a:pt x="11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4" y="63"/>
                  </a:lnTo>
                  <a:lnTo>
                    <a:pt x="16" y="58"/>
                  </a:lnTo>
                  <a:lnTo>
                    <a:pt x="20" y="54"/>
                  </a:lnTo>
                  <a:lnTo>
                    <a:pt x="25" y="50"/>
                  </a:lnTo>
                  <a:lnTo>
                    <a:pt x="37" y="42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67" y="23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1" y="10"/>
                  </a:lnTo>
                  <a:lnTo>
                    <a:pt x="92" y="7"/>
                  </a:lnTo>
                  <a:lnTo>
                    <a:pt x="91" y="3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7" name="Freeform 729"/>
            <p:cNvSpPr>
              <a:spLocks/>
            </p:cNvSpPr>
            <p:nvPr/>
          </p:nvSpPr>
          <p:spPr bwMode="auto">
            <a:xfrm>
              <a:off x="2427288" y="3678238"/>
              <a:ext cx="33338" cy="34925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1" y="10"/>
                </a:cxn>
                <a:cxn ang="0">
                  <a:pos x="67" y="15"/>
                </a:cxn>
                <a:cxn ang="0">
                  <a:pos x="58" y="24"/>
                </a:cxn>
                <a:cxn ang="0">
                  <a:pos x="47" y="32"/>
                </a:cxn>
                <a:cxn ang="0">
                  <a:pos x="38" y="40"/>
                </a:cxn>
                <a:cxn ang="0">
                  <a:pos x="38" y="40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5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30" y="62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61" y="33"/>
                </a:cxn>
                <a:cxn ang="0">
                  <a:pos x="71" y="27"/>
                </a:cxn>
                <a:cxn ang="0">
                  <a:pos x="78" y="17"/>
                </a:cxn>
                <a:cxn ang="0">
                  <a:pos x="82" y="14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5" y="4"/>
                </a:cxn>
                <a:cxn ang="0">
                  <a:pos x="85" y="3"/>
                </a:cxn>
                <a:cxn ang="0">
                  <a:pos x="84" y="2"/>
                </a:cxn>
                <a:cxn ang="0">
                  <a:pos x="81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85" h="85">
                  <a:moveTo>
                    <a:pt x="75" y="4"/>
                  </a:moveTo>
                  <a:lnTo>
                    <a:pt x="75" y="4"/>
                  </a:lnTo>
                  <a:lnTo>
                    <a:pt x="71" y="10"/>
                  </a:lnTo>
                  <a:lnTo>
                    <a:pt x="67" y="15"/>
                  </a:lnTo>
                  <a:lnTo>
                    <a:pt x="58" y="24"/>
                  </a:lnTo>
                  <a:lnTo>
                    <a:pt x="47" y="3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30" y="6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61" y="33"/>
                  </a:lnTo>
                  <a:lnTo>
                    <a:pt x="71" y="27"/>
                  </a:lnTo>
                  <a:lnTo>
                    <a:pt x="78" y="17"/>
                  </a:lnTo>
                  <a:lnTo>
                    <a:pt x="82" y="14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4" y="2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8" name="Freeform 730"/>
            <p:cNvSpPr>
              <a:spLocks/>
            </p:cNvSpPr>
            <p:nvPr/>
          </p:nvSpPr>
          <p:spPr bwMode="auto">
            <a:xfrm>
              <a:off x="2451101" y="3686175"/>
              <a:ext cx="23813" cy="26988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4" y="15"/>
                </a:cxn>
                <a:cxn ang="0">
                  <a:pos x="21" y="29"/>
                </a:cxn>
                <a:cxn ang="0">
                  <a:pos x="10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9" y="50"/>
                </a:cxn>
                <a:cxn ang="0">
                  <a:pos x="30" y="36"/>
                </a:cxn>
                <a:cxn ang="0">
                  <a:pos x="42" y="23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5" y="2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6" h="68">
                  <a:moveTo>
                    <a:pt x="47" y="2"/>
                  </a:moveTo>
                  <a:lnTo>
                    <a:pt x="47" y="2"/>
                  </a:lnTo>
                  <a:lnTo>
                    <a:pt x="34" y="15"/>
                  </a:lnTo>
                  <a:lnTo>
                    <a:pt x="21" y="29"/>
                  </a:lnTo>
                  <a:lnTo>
                    <a:pt x="10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9" y="50"/>
                  </a:lnTo>
                  <a:lnTo>
                    <a:pt x="30" y="36"/>
                  </a:lnTo>
                  <a:lnTo>
                    <a:pt x="42" y="23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9" name="Freeform 731"/>
            <p:cNvSpPr>
              <a:spLocks/>
            </p:cNvSpPr>
            <p:nvPr/>
          </p:nvSpPr>
          <p:spPr bwMode="auto">
            <a:xfrm>
              <a:off x="2605088" y="3395663"/>
              <a:ext cx="23813" cy="26988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4" y="4"/>
                </a:cxn>
                <a:cxn ang="0">
                  <a:pos x="41" y="8"/>
                </a:cxn>
                <a:cxn ang="0">
                  <a:pos x="38" y="14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33" y="25"/>
                </a:cxn>
                <a:cxn ang="0">
                  <a:pos x="31" y="29"/>
                </a:cxn>
                <a:cxn ang="0">
                  <a:pos x="30" y="32"/>
                </a:cxn>
                <a:cxn ang="0">
                  <a:pos x="30" y="3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13" y="42"/>
                </a:cxn>
                <a:cxn ang="0">
                  <a:pos x="5" y="48"/>
                </a:cxn>
                <a:cxn ang="0">
                  <a:pos x="3" y="51"/>
                </a:cxn>
                <a:cxn ang="0">
                  <a:pos x="1" y="55"/>
                </a:cxn>
                <a:cxn ang="0">
                  <a:pos x="0" y="61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2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3" y="57"/>
                </a:cxn>
                <a:cxn ang="0">
                  <a:pos x="20" y="5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8" y="40"/>
                </a:cxn>
                <a:cxn ang="0">
                  <a:pos x="41" y="36"/>
                </a:cxn>
                <a:cxn ang="0">
                  <a:pos x="44" y="2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10"/>
                </a:cxn>
                <a:cxn ang="0">
                  <a:pos x="58" y="7"/>
                </a:cxn>
                <a:cxn ang="0">
                  <a:pos x="56" y="3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58" h="68">
                  <a:moveTo>
                    <a:pt x="50" y="2"/>
                  </a:moveTo>
                  <a:lnTo>
                    <a:pt x="50" y="2"/>
                  </a:lnTo>
                  <a:lnTo>
                    <a:pt x="44" y="4"/>
                  </a:lnTo>
                  <a:lnTo>
                    <a:pt x="41" y="8"/>
                  </a:lnTo>
                  <a:lnTo>
                    <a:pt x="38" y="14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3" y="25"/>
                  </a:lnTo>
                  <a:lnTo>
                    <a:pt x="31" y="29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3" y="42"/>
                  </a:lnTo>
                  <a:lnTo>
                    <a:pt x="5" y="48"/>
                  </a:lnTo>
                  <a:lnTo>
                    <a:pt x="3" y="51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2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20" y="5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4" y="2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10"/>
                  </a:lnTo>
                  <a:lnTo>
                    <a:pt x="58" y="7"/>
                  </a:lnTo>
                  <a:lnTo>
                    <a:pt x="56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0" name="Freeform 732"/>
            <p:cNvSpPr>
              <a:spLocks/>
            </p:cNvSpPr>
            <p:nvPr/>
          </p:nvSpPr>
          <p:spPr bwMode="auto">
            <a:xfrm>
              <a:off x="2625726" y="3395663"/>
              <a:ext cx="25400" cy="28575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50" y="4"/>
                </a:cxn>
                <a:cxn ang="0">
                  <a:pos x="46" y="8"/>
                </a:cxn>
                <a:cxn ang="0">
                  <a:pos x="41" y="16"/>
                </a:cxn>
                <a:cxn ang="0">
                  <a:pos x="36" y="24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20" y="40"/>
                </a:cxn>
                <a:cxn ang="0">
                  <a:pos x="12" y="48"/>
                </a:cxn>
                <a:cxn ang="0">
                  <a:pos x="6" y="57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4"/>
                </a:cxn>
                <a:cxn ang="0">
                  <a:pos x="4" y="74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11" y="71"/>
                </a:cxn>
                <a:cxn ang="0">
                  <a:pos x="11" y="71"/>
                </a:cxn>
                <a:cxn ang="0">
                  <a:pos x="16" y="61"/>
                </a:cxn>
                <a:cxn ang="0">
                  <a:pos x="23" y="53"/>
                </a:cxn>
                <a:cxn ang="0">
                  <a:pos x="40" y="37"/>
                </a:cxn>
                <a:cxn ang="0">
                  <a:pos x="40" y="37"/>
                </a:cxn>
                <a:cxn ang="0">
                  <a:pos x="45" y="31"/>
                </a:cxn>
                <a:cxn ang="0">
                  <a:pos x="49" y="24"/>
                </a:cxn>
                <a:cxn ang="0">
                  <a:pos x="54" y="16"/>
                </a:cxn>
                <a:cxn ang="0">
                  <a:pos x="57" y="14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2" y="10"/>
                </a:cxn>
                <a:cxn ang="0">
                  <a:pos x="63" y="7"/>
                </a:cxn>
                <a:cxn ang="0">
                  <a:pos x="62" y="3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2"/>
                </a:cxn>
                <a:cxn ang="0">
                  <a:pos x="54" y="2"/>
                </a:cxn>
              </a:cxnLst>
              <a:rect l="0" t="0" r="r" b="b"/>
              <a:pathLst>
                <a:path w="63" h="74">
                  <a:moveTo>
                    <a:pt x="54" y="2"/>
                  </a:move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1" y="16"/>
                  </a:lnTo>
                  <a:lnTo>
                    <a:pt x="36" y="24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6" y="61"/>
                  </a:lnTo>
                  <a:lnTo>
                    <a:pt x="23" y="53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5" y="31"/>
                  </a:lnTo>
                  <a:lnTo>
                    <a:pt x="49" y="24"/>
                  </a:lnTo>
                  <a:lnTo>
                    <a:pt x="54" y="16"/>
                  </a:lnTo>
                  <a:lnTo>
                    <a:pt x="57" y="14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2" y="10"/>
                  </a:lnTo>
                  <a:lnTo>
                    <a:pt x="63" y="7"/>
                  </a:lnTo>
                  <a:lnTo>
                    <a:pt x="62" y="3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1" name="Freeform 733"/>
            <p:cNvSpPr>
              <a:spLocks/>
            </p:cNvSpPr>
            <p:nvPr/>
          </p:nvSpPr>
          <p:spPr bwMode="auto">
            <a:xfrm>
              <a:off x="2641601" y="3400425"/>
              <a:ext cx="30163" cy="23813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8" y="15"/>
                </a:cxn>
                <a:cxn ang="0">
                  <a:pos x="34" y="2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5" y="63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62"/>
                </a:cxn>
                <a:cxn ang="0">
                  <a:pos x="14" y="60"/>
                </a:cxn>
                <a:cxn ang="0">
                  <a:pos x="16" y="58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44" y="34"/>
                </a:cxn>
                <a:cxn ang="0">
                  <a:pos x="59" y="22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63">
                  <a:moveTo>
                    <a:pt x="64" y="2"/>
                  </a:moveTo>
                  <a:lnTo>
                    <a:pt x="64" y="2"/>
                  </a:lnTo>
                  <a:lnTo>
                    <a:pt x="48" y="15"/>
                  </a:lnTo>
                  <a:lnTo>
                    <a:pt x="34" y="2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5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62"/>
                  </a:lnTo>
                  <a:lnTo>
                    <a:pt x="14" y="60"/>
                  </a:lnTo>
                  <a:lnTo>
                    <a:pt x="16" y="58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44" y="34"/>
                  </a:lnTo>
                  <a:lnTo>
                    <a:pt x="59" y="22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2" name="Freeform 734"/>
            <p:cNvSpPr>
              <a:spLocks/>
            </p:cNvSpPr>
            <p:nvPr/>
          </p:nvSpPr>
          <p:spPr bwMode="auto">
            <a:xfrm>
              <a:off x="2660651" y="3402013"/>
              <a:ext cx="28575" cy="22225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66" y="2"/>
                </a:cxn>
                <a:cxn ang="0">
                  <a:pos x="58" y="8"/>
                </a:cxn>
                <a:cxn ang="0">
                  <a:pos x="50" y="15"/>
                </a:cxn>
                <a:cxn ang="0">
                  <a:pos x="34" y="25"/>
                </a:cxn>
                <a:cxn ang="0">
                  <a:pos x="17" y="36"/>
                </a:cxn>
                <a:cxn ang="0">
                  <a:pos x="9" y="41"/>
                </a:cxn>
                <a:cxn ang="0">
                  <a:pos x="3" y="48"/>
                </a:cxn>
                <a:cxn ang="0">
                  <a:pos x="3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6" y="58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7" y="50"/>
                </a:cxn>
                <a:cxn ang="0">
                  <a:pos x="25" y="44"/>
                </a:cxn>
                <a:cxn ang="0">
                  <a:pos x="42" y="33"/>
                </a:cxn>
                <a:cxn ang="0">
                  <a:pos x="58" y="23"/>
                </a:cxn>
                <a:cxn ang="0">
                  <a:pos x="66" y="16"/>
                </a:cxn>
                <a:cxn ang="0">
                  <a:pos x="74" y="11"/>
                </a:cxn>
                <a:cxn ang="0">
                  <a:pos x="74" y="11"/>
                </a:cxn>
                <a:cxn ang="0">
                  <a:pos x="75" y="8"/>
                </a:cxn>
                <a:cxn ang="0">
                  <a:pos x="75" y="6"/>
                </a:cxn>
                <a:cxn ang="0">
                  <a:pos x="74" y="3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75" h="58">
                  <a:moveTo>
                    <a:pt x="66" y="2"/>
                  </a:moveTo>
                  <a:lnTo>
                    <a:pt x="66" y="2"/>
                  </a:lnTo>
                  <a:lnTo>
                    <a:pt x="58" y="8"/>
                  </a:lnTo>
                  <a:lnTo>
                    <a:pt x="50" y="15"/>
                  </a:lnTo>
                  <a:lnTo>
                    <a:pt x="34" y="25"/>
                  </a:lnTo>
                  <a:lnTo>
                    <a:pt x="17" y="36"/>
                  </a:lnTo>
                  <a:lnTo>
                    <a:pt x="9" y="41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6" y="58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7" y="50"/>
                  </a:lnTo>
                  <a:lnTo>
                    <a:pt x="25" y="44"/>
                  </a:lnTo>
                  <a:lnTo>
                    <a:pt x="42" y="33"/>
                  </a:lnTo>
                  <a:lnTo>
                    <a:pt x="58" y="23"/>
                  </a:lnTo>
                  <a:lnTo>
                    <a:pt x="66" y="16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5" y="8"/>
                  </a:lnTo>
                  <a:lnTo>
                    <a:pt x="75" y="6"/>
                  </a:lnTo>
                  <a:lnTo>
                    <a:pt x="74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3" name="Freeform 735"/>
            <p:cNvSpPr>
              <a:spLocks/>
            </p:cNvSpPr>
            <p:nvPr/>
          </p:nvSpPr>
          <p:spPr bwMode="auto">
            <a:xfrm>
              <a:off x="2682876" y="3405188"/>
              <a:ext cx="20638" cy="222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36" y="10"/>
                </a:cxn>
                <a:cxn ang="0">
                  <a:pos x="33" y="17"/>
                </a:cxn>
                <a:cxn ang="0">
                  <a:pos x="26" y="22"/>
                </a:cxn>
                <a:cxn ang="0">
                  <a:pos x="21" y="26"/>
                </a:cxn>
                <a:cxn ang="0">
                  <a:pos x="9" y="37"/>
                </a:cxn>
                <a:cxn ang="0">
                  <a:pos x="4" y="42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4" y="56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38" y="26"/>
                </a:cxn>
                <a:cxn ang="0">
                  <a:pos x="43" y="21"/>
                </a:cxn>
                <a:cxn ang="0">
                  <a:pos x="48" y="14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4"/>
                </a:cxn>
                <a:cxn ang="0">
                  <a:pos x="51" y="3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1" h="56">
                  <a:moveTo>
                    <a:pt x="40" y="4"/>
                  </a:moveTo>
                  <a:lnTo>
                    <a:pt x="40" y="4"/>
                  </a:lnTo>
                  <a:lnTo>
                    <a:pt x="36" y="10"/>
                  </a:lnTo>
                  <a:lnTo>
                    <a:pt x="33" y="17"/>
                  </a:lnTo>
                  <a:lnTo>
                    <a:pt x="26" y="22"/>
                  </a:lnTo>
                  <a:lnTo>
                    <a:pt x="21" y="26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4" y="56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8" y="26"/>
                  </a:lnTo>
                  <a:lnTo>
                    <a:pt x="43" y="21"/>
                  </a:lnTo>
                  <a:lnTo>
                    <a:pt x="48" y="14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4" name="Freeform 736"/>
            <p:cNvSpPr>
              <a:spLocks/>
            </p:cNvSpPr>
            <p:nvPr/>
          </p:nvSpPr>
          <p:spPr bwMode="auto">
            <a:xfrm>
              <a:off x="2700338" y="3406775"/>
              <a:ext cx="25400" cy="25400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45" y="5"/>
                </a:cxn>
                <a:cxn ang="0">
                  <a:pos x="39" y="12"/>
                </a:cxn>
                <a:cxn ang="0">
                  <a:pos x="28" y="26"/>
                </a:cxn>
                <a:cxn ang="0">
                  <a:pos x="17" y="41"/>
                </a:cxn>
                <a:cxn ang="0">
                  <a:pos x="10" y="47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5" y="56"/>
                </a:cxn>
                <a:cxn ang="0">
                  <a:pos x="22" y="50"/>
                </a:cxn>
                <a:cxn ang="0">
                  <a:pos x="34" y="37"/>
                </a:cxn>
                <a:cxn ang="0">
                  <a:pos x="45" y="22"/>
                </a:cxn>
                <a:cxn ang="0">
                  <a:pos x="52" y="16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1" y="9"/>
                </a:cxn>
                <a:cxn ang="0">
                  <a:pos x="62" y="7"/>
                </a:cxn>
                <a:cxn ang="0">
                  <a:pos x="61" y="3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62" h="63">
                  <a:moveTo>
                    <a:pt x="53" y="0"/>
                  </a:moveTo>
                  <a:lnTo>
                    <a:pt x="53" y="0"/>
                  </a:lnTo>
                  <a:lnTo>
                    <a:pt x="45" y="5"/>
                  </a:lnTo>
                  <a:lnTo>
                    <a:pt x="39" y="12"/>
                  </a:lnTo>
                  <a:lnTo>
                    <a:pt x="28" y="26"/>
                  </a:lnTo>
                  <a:lnTo>
                    <a:pt x="17" y="41"/>
                  </a:lnTo>
                  <a:lnTo>
                    <a:pt x="10" y="47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15" y="56"/>
                  </a:lnTo>
                  <a:lnTo>
                    <a:pt x="22" y="50"/>
                  </a:lnTo>
                  <a:lnTo>
                    <a:pt x="34" y="37"/>
                  </a:lnTo>
                  <a:lnTo>
                    <a:pt x="45" y="22"/>
                  </a:lnTo>
                  <a:lnTo>
                    <a:pt x="52" y="16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9"/>
                  </a:lnTo>
                  <a:lnTo>
                    <a:pt x="62" y="7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5" name="Freeform 737"/>
            <p:cNvSpPr>
              <a:spLocks/>
            </p:cNvSpPr>
            <p:nvPr/>
          </p:nvSpPr>
          <p:spPr bwMode="auto">
            <a:xfrm>
              <a:off x="2089151" y="3714750"/>
              <a:ext cx="15875" cy="2698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4" y="18"/>
                </a:cxn>
                <a:cxn ang="0">
                  <a:pos x="17" y="33"/>
                </a:cxn>
                <a:cxn ang="0">
                  <a:pos x="10" y="46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0" y="51"/>
                </a:cxn>
                <a:cxn ang="0">
                  <a:pos x="28" y="37"/>
                </a:cxn>
                <a:cxn ang="0">
                  <a:pos x="34" y="2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68">
                  <a:moveTo>
                    <a:pt x="29" y="4"/>
                  </a:moveTo>
                  <a:lnTo>
                    <a:pt x="29" y="4"/>
                  </a:lnTo>
                  <a:lnTo>
                    <a:pt x="24" y="18"/>
                  </a:lnTo>
                  <a:lnTo>
                    <a:pt x="17" y="33"/>
                  </a:lnTo>
                  <a:lnTo>
                    <a:pt x="10" y="46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0" y="51"/>
                  </a:lnTo>
                  <a:lnTo>
                    <a:pt x="28" y="37"/>
                  </a:lnTo>
                  <a:lnTo>
                    <a:pt x="34" y="2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6" name="Freeform 738"/>
            <p:cNvSpPr>
              <a:spLocks/>
            </p:cNvSpPr>
            <p:nvPr/>
          </p:nvSpPr>
          <p:spPr bwMode="auto">
            <a:xfrm>
              <a:off x="2122488" y="3719513"/>
              <a:ext cx="23813" cy="3651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0" y="14"/>
                </a:cxn>
                <a:cxn ang="0">
                  <a:pos x="32" y="25"/>
                </a:cxn>
                <a:cxn ang="0">
                  <a:pos x="25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9" y="52"/>
                </a:cxn>
                <a:cxn ang="0">
                  <a:pos x="4" y="63"/>
                </a:cxn>
                <a:cxn ang="0">
                  <a:pos x="1" y="73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6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3"/>
                </a:cxn>
                <a:cxn ang="0">
                  <a:pos x="18" y="63"/>
                </a:cxn>
                <a:cxn ang="0">
                  <a:pos x="23" y="53"/>
                </a:cxn>
                <a:cxn ang="0">
                  <a:pos x="30" y="44"/>
                </a:cxn>
                <a:cxn ang="0">
                  <a:pos x="46" y="26"/>
                </a:cxn>
                <a:cxn ang="0">
                  <a:pos x="51" y="17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7" h="90">
                  <a:moveTo>
                    <a:pt x="46" y="2"/>
                  </a:moveTo>
                  <a:lnTo>
                    <a:pt x="46" y="2"/>
                  </a:lnTo>
                  <a:lnTo>
                    <a:pt x="40" y="14"/>
                  </a:lnTo>
                  <a:lnTo>
                    <a:pt x="32" y="25"/>
                  </a:lnTo>
                  <a:lnTo>
                    <a:pt x="25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9" y="52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3"/>
                  </a:lnTo>
                  <a:lnTo>
                    <a:pt x="18" y="63"/>
                  </a:lnTo>
                  <a:lnTo>
                    <a:pt x="23" y="53"/>
                  </a:lnTo>
                  <a:lnTo>
                    <a:pt x="30" y="44"/>
                  </a:lnTo>
                  <a:lnTo>
                    <a:pt x="46" y="26"/>
                  </a:lnTo>
                  <a:lnTo>
                    <a:pt x="51" y="17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7" name="Freeform 739"/>
            <p:cNvSpPr>
              <a:spLocks/>
            </p:cNvSpPr>
            <p:nvPr/>
          </p:nvSpPr>
          <p:spPr bwMode="auto">
            <a:xfrm>
              <a:off x="2163763" y="3733800"/>
              <a:ext cx="17463" cy="34925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9"/>
                </a:cxn>
                <a:cxn ang="0">
                  <a:pos x="29" y="13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6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5" y="59"/>
                </a:cxn>
                <a:cxn ang="0">
                  <a:pos x="2" y="72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1" y="89"/>
                </a:cxn>
                <a:cxn ang="0">
                  <a:pos x="4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2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2"/>
                </a:cxn>
                <a:cxn ang="0">
                  <a:pos x="17" y="59"/>
                </a:cxn>
                <a:cxn ang="0">
                  <a:pos x="21" y="46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9" y="30"/>
                </a:cxn>
                <a:cxn ang="0">
                  <a:pos x="31" y="26"/>
                </a:cxn>
                <a:cxn ang="0">
                  <a:pos x="38" y="19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6" h="90">
                  <a:moveTo>
                    <a:pt x="35" y="5"/>
                  </a:moveTo>
                  <a:lnTo>
                    <a:pt x="35" y="5"/>
                  </a:lnTo>
                  <a:lnTo>
                    <a:pt x="32" y="9"/>
                  </a:lnTo>
                  <a:lnTo>
                    <a:pt x="29" y="13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6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5" y="59"/>
                  </a:lnTo>
                  <a:lnTo>
                    <a:pt x="2" y="72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4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2"/>
                  </a:lnTo>
                  <a:lnTo>
                    <a:pt x="17" y="59"/>
                  </a:lnTo>
                  <a:lnTo>
                    <a:pt x="21" y="4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9" y="30"/>
                  </a:lnTo>
                  <a:lnTo>
                    <a:pt x="31" y="26"/>
                  </a:lnTo>
                  <a:lnTo>
                    <a:pt x="38" y="19"/>
                  </a:lnTo>
                  <a:lnTo>
                    <a:pt x="43" y="13"/>
                  </a:lnTo>
                  <a:lnTo>
                    <a:pt x="44" y="9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8" name="Freeform 740"/>
            <p:cNvSpPr>
              <a:spLocks/>
            </p:cNvSpPr>
            <p:nvPr/>
          </p:nvSpPr>
          <p:spPr bwMode="auto">
            <a:xfrm>
              <a:off x="2205038" y="3741738"/>
              <a:ext cx="22225" cy="31750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41" y="9"/>
                </a:cxn>
                <a:cxn ang="0">
                  <a:pos x="34" y="14"/>
                </a:cxn>
                <a:cxn ang="0">
                  <a:pos x="28" y="20"/>
                </a:cxn>
                <a:cxn ang="0">
                  <a:pos x="25" y="2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0" y="38"/>
                </a:cxn>
                <a:cxn ang="0">
                  <a:pos x="15" y="50"/>
                </a:cxn>
                <a:cxn ang="0">
                  <a:pos x="9" y="60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9"/>
                </a:cxn>
                <a:cxn ang="0">
                  <a:pos x="21" y="61"/>
                </a:cxn>
                <a:cxn ang="0">
                  <a:pos x="26" y="52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3" y="37"/>
                </a:cxn>
                <a:cxn ang="0">
                  <a:pos x="35" y="31"/>
                </a:cxn>
                <a:cxn ang="0">
                  <a:pos x="39" y="26"/>
                </a:cxn>
                <a:cxn ang="0">
                  <a:pos x="45" y="22"/>
                </a:cxn>
                <a:cxn ang="0">
                  <a:pos x="45" y="22"/>
                </a:cxn>
                <a:cxn ang="0">
                  <a:pos x="51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7"/>
                </a:cxn>
                <a:cxn ang="0">
                  <a:pos x="56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8" h="80">
                  <a:moveTo>
                    <a:pt x="46" y="3"/>
                  </a:moveTo>
                  <a:lnTo>
                    <a:pt x="46" y="3"/>
                  </a:lnTo>
                  <a:lnTo>
                    <a:pt x="41" y="9"/>
                  </a:lnTo>
                  <a:lnTo>
                    <a:pt x="34" y="14"/>
                  </a:lnTo>
                  <a:lnTo>
                    <a:pt x="28" y="20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0" y="38"/>
                  </a:lnTo>
                  <a:lnTo>
                    <a:pt x="15" y="50"/>
                  </a:lnTo>
                  <a:lnTo>
                    <a:pt x="9" y="60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9"/>
                  </a:lnTo>
                  <a:lnTo>
                    <a:pt x="21" y="61"/>
                  </a:lnTo>
                  <a:lnTo>
                    <a:pt x="26" y="5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3" y="37"/>
                  </a:lnTo>
                  <a:lnTo>
                    <a:pt x="35" y="31"/>
                  </a:lnTo>
                  <a:lnTo>
                    <a:pt x="39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51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7"/>
                  </a:lnTo>
                  <a:lnTo>
                    <a:pt x="56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9" name="Freeform 741"/>
            <p:cNvSpPr>
              <a:spLocks/>
            </p:cNvSpPr>
            <p:nvPr/>
          </p:nvSpPr>
          <p:spPr bwMode="auto">
            <a:xfrm>
              <a:off x="2247901" y="3740150"/>
              <a:ext cx="17463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8" y="10"/>
                </a:cxn>
                <a:cxn ang="0">
                  <a:pos x="23" y="19"/>
                </a:cxn>
                <a:cxn ang="0">
                  <a:pos x="13" y="36"/>
                </a:cxn>
                <a:cxn ang="0">
                  <a:pos x="5" y="5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7" y="59"/>
                </a:cxn>
                <a:cxn ang="0">
                  <a:pos x="23" y="41"/>
                </a:cxn>
                <a:cxn ang="0">
                  <a:pos x="32" y="25"/>
                </a:cxn>
                <a:cxn ang="0">
                  <a:pos x="38" y="17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5" y="7"/>
                </a:cxn>
                <a:cxn ang="0">
                  <a:pos x="43" y="3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5" h="80">
                  <a:moveTo>
                    <a:pt x="35" y="3"/>
                  </a:moveTo>
                  <a:lnTo>
                    <a:pt x="35" y="3"/>
                  </a:lnTo>
                  <a:lnTo>
                    <a:pt x="28" y="10"/>
                  </a:lnTo>
                  <a:lnTo>
                    <a:pt x="23" y="19"/>
                  </a:lnTo>
                  <a:lnTo>
                    <a:pt x="13" y="36"/>
                  </a:lnTo>
                  <a:lnTo>
                    <a:pt x="5" y="5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7" y="59"/>
                  </a:lnTo>
                  <a:lnTo>
                    <a:pt x="23" y="41"/>
                  </a:lnTo>
                  <a:lnTo>
                    <a:pt x="32" y="25"/>
                  </a:lnTo>
                  <a:lnTo>
                    <a:pt x="38" y="17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0" name="Freeform 742"/>
            <p:cNvSpPr>
              <a:spLocks/>
            </p:cNvSpPr>
            <p:nvPr/>
          </p:nvSpPr>
          <p:spPr bwMode="auto">
            <a:xfrm>
              <a:off x="2289176" y="3736975"/>
              <a:ext cx="15875" cy="3175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2" y="22"/>
                </a:cxn>
                <a:cxn ang="0">
                  <a:pos x="16" y="3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6" y="43"/>
                </a:cxn>
                <a:cxn ang="0">
                  <a:pos x="33" y="25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5" y="0"/>
                </a:cxn>
                <a:cxn ang="0">
                  <a:pos x="31" y="2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39" h="80">
                  <a:moveTo>
                    <a:pt x="27" y="4"/>
                  </a:moveTo>
                  <a:lnTo>
                    <a:pt x="27" y="4"/>
                  </a:lnTo>
                  <a:lnTo>
                    <a:pt x="22" y="22"/>
                  </a:lnTo>
                  <a:lnTo>
                    <a:pt x="16" y="3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6" y="43"/>
                  </a:lnTo>
                  <a:lnTo>
                    <a:pt x="33" y="2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1" name="Freeform 743"/>
            <p:cNvSpPr>
              <a:spLocks/>
            </p:cNvSpPr>
            <p:nvPr/>
          </p:nvSpPr>
          <p:spPr bwMode="auto">
            <a:xfrm>
              <a:off x="2327276" y="3744913"/>
              <a:ext cx="20638" cy="317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6" y="7"/>
                </a:cxn>
                <a:cxn ang="0">
                  <a:pos x="33" y="12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23" y="30"/>
                </a:cxn>
                <a:cxn ang="0">
                  <a:pos x="21" y="34"/>
                </a:cxn>
                <a:cxn ang="0">
                  <a:pos x="18" y="38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2" y="80"/>
                </a:cxn>
                <a:cxn ang="0">
                  <a:pos x="6" y="80"/>
                </a:cxn>
                <a:cxn ang="0">
                  <a:pos x="9" y="80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9" y="58"/>
                </a:cxn>
                <a:cxn ang="0">
                  <a:pos x="25" y="49"/>
                </a:cxn>
                <a:cxn ang="0">
                  <a:pos x="31" y="39"/>
                </a:cxn>
                <a:cxn ang="0">
                  <a:pos x="31" y="39"/>
                </a:cxn>
                <a:cxn ang="0">
                  <a:pos x="35" y="33"/>
                </a:cxn>
                <a:cxn ang="0">
                  <a:pos x="39" y="25"/>
                </a:cxn>
                <a:cxn ang="0">
                  <a:pos x="43" y="17"/>
                </a:cxn>
                <a:cxn ang="0">
                  <a:pos x="44" y="13"/>
                </a:cxn>
                <a:cxn ang="0">
                  <a:pos x="48" y="11"/>
                </a:cxn>
                <a:cxn ang="0">
                  <a:pos x="48" y="11"/>
                </a:cxn>
                <a:cxn ang="0">
                  <a:pos x="50" y="9"/>
                </a:cxn>
                <a:cxn ang="0">
                  <a:pos x="51" y="7"/>
                </a:cxn>
                <a:cxn ang="0">
                  <a:pos x="50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1" h="80">
                  <a:moveTo>
                    <a:pt x="42" y="2"/>
                  </a:moveTo>
                  <a:lnTo>
                    <a:pt x="42" y="2"/>
                  </a:lnTo>
                  <a:lnTo>
                    <a:pt x="36" y="7"/>
                  </a:lnTo>
                  <a:lnTo>
                    <a:pt x="33" y="1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8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9" y="80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9" y="58"/>
                  </a:lnTo>
                  <a:lnTo>
                    <a:pt x="25" y="4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5" y="33"/>
                  </a:lnTo>
                  <a:lnTo>
                    <a:pt x="39" y="25"/>
                  </a:lnTo>
                  <a:lnTo>
                    <a:pt x="43" y="17"/>
                  </a:lnTo>
                  <a:lnTo>
                    <a:pt x="44" y="13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0" y="9"/>
                  </a:lnTo>
                  <a:lnTo>
                    <a:pt x="51" y="7"/>
                  </a:lnTo>
                  <a:lnTo>
                    <a:pt x="50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2" name="Freeform 744"/>
            <p:cNvSpPr>
              <a:spLocks/>
            </p:cNvSpPr>
            <p:nvPr/>
          </p:nvSpPr>
          <p:spPr bwMode="auto">
            <a:xfrm>
              <a:off x="2365376" y="3740150"/>
              <a:ext cx="25400" cy="3333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38" y="21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19" y="50"/>
                </a:cxn>
                <a:cxn ang="0">
                  <a:pos x="15" y="59"/>
                </a:cxn>
                <a:cxn ang="0">
                  <a:pos x="10" y="68"/>
                </a:cxn>
                <a:cxn ang="0">
                  <a:pos x="6" y="72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5" y="80"/>
                </a:cxn>
                <a:cxn ang="0">
                  <a:pos x="21" y="74"/>
                </a:cxn>
                <a:cxn ang="0">
                  <a:pos x="24" y="66"/>
                </a:cxn>
                <a:cxn ang="0">
                  <a:pos x="27" y="58"/>
                </a:cxn>
                <a:cxn ang="0">
                  <a:pos x="27" y="58"/>
                </a:cxn>
                <a:cxn ang="0">
                  <a:pos x="30" y="51"/>
                </a:cxn>
                <a:cxn ang="0">
                  <a:pos x="32" y="45"/>
                </a:cxn>
                <a:cxn ang="0">
                  <a:pos x="41" y="33"/>
                </a:cxn>
                <a:cxn ang="0">
                  <a:pos x="51" y="21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2" y="8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2" h="87">
                  <a:moveTo>
                    <a:pt x="52" y="3"/>
                  </a:moveTo>
                  <a:lnTo>
                    <a:pt x="52" y="3"/>
                  </a:lnTo>
                  <a:lnTo>
                    <a:pt x="38" y="21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19" y="50"/>
                  </a:lnTo>
                  <a:lnTo>
                    <a:pt x="15" y="59"/>
                  </a:lnTo>
                  <a:lnTo>
                    <a:pt x="10" y="68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5" y="80"/>
                  </a:lnTo>
                  <a:lnTo>
                    <a:pt x="21" y="74"/>
                  </a:lnTo>
                  <a:lnTo>
                    <a:pt x="24" y="66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30" y="51"/>
                  </a:lnTo>
                  <a:lnTo>
                    <a:pt x="32" y="45"/>
                  </a:lnTo>
                  <a:lnTo>
                    <a:pt x="41" y="33"/>
                  </a:lnTo>
                  <a:lnTo>
                    <a:pt x="51" y="2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2" y="8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3" name="Freeform 745"/>
            <p:cNvSpPr>
              <a:spLocks/>
            </p:cNvSpPr>
            <p:nvPr/>
          </p:nvSpPr>
          <p:spPr bwMode="auto">
            <a:xfrm>
              <a:off x="2408238" y="3744913"/>
              <a:ext cx="26988" cy="3333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0" y="12"/>
                </a:cxn>
                <a:cxn ang="0">
                  <a:pos x="42" y="21"/>
                </a:cxn>
                <a:cxn ang="0">
                  <a:pos x="42" y="21"/>
                </a:cxn>
                <a:cxn ang="0">
                  <a:pos x="32" y="29"/>
                </a:cxn>
                <a:cxn ang="0">
                  <a:pos x="28" y="33"/>
                </a:cxn>
                <a:cxn ang="0">
                  <a:pos x="24" y="37"/>
                </a:cxn>
                <a:cxn ang="0">
                  <a:pos x="24" y="37"/>
                </a:cxn>
                <a:cxn ang="0">
                  <a:pos x="11" y="58"/>
                </a:cxn>
                <a:cxn ang="0">
                  <a:pos x="5" y="68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6" y="71"/>
                </a:cxn>
                <a:cxn ang="0">
                  <a:pos x="21" y="60"/>
                </a:cxn>
                <a:cxn ang="0">
                  <a:pos x="28" y="50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53" y="26"/>
                </a:cxn>
                <a:cxn ang="0">
                  <a:pos x="60" y="19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85">
                  <a:moveTo>
                    <a:pt x="58" y="3"/>
                  </a:moveTo>
                  <a:lnTo>
                    <a:pt x="58" y="3"/>
                  </a:lnTo>
                  <a:lnTo>
                    <a:pt x="50" y="12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32" y="29"/>
                  </a:lnTo>
                  <a:lnTo>
                    <a:pt x="28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11" y="58"/>
                  </a:lnTo>
                  <a:lnTo>
                    <a:pt x="5" y="68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6" y="71"/>
                  </a:lnTo>
                  <a:lnTo>
                    <a:pt x="21" y="60"/>
                  </a:lnTo>
                  <a:lnTo>
                    <a:pt x="28" y="50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53" y="26"/>
                  </a:lnTo>
                  <a:lnTo>
                    <a:pt x="60" y="1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4" name="Freeform 746"/>
            <p:cNvSpPr>
              <a:spLocks/>
            </p:cNvSpPr>
            <p:nvPr/>
          </p:nvSpPr>
          <p:spPr bwMode="auto">
            <a:xfrm>
              <a:off x="2449513" y="3744913"/>
              <a:ext cx="15875" cy="28575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6" y="13"/>
                </a:cxn>
                <a:cxn ang="0">
                  <a:pos x="24" y="21"/>
                </a:cxn>
                <a:cxn ang="0">
                  <a:pos x="15" y="36"/>
                </a:cxn>
                <a:cxn ang="0">
                  <a:pos x="7" y="51"/>
                </a:cxn>
                <a:cxn ang="0">
                  <a:pos x="4" y="59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2"/>
                </a:cxn>
                <a:cxn ang="0">
                  <a:pos x="5" y="75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62"/>
                </a:cxn>
                <a:cxn ang="0">
                  <a:pos x="19" y="54"/>
                </a:cxn>
                <a:cxn ang="0">
                  <a:pos x="26" y="39"/>
                </a:cxn>
                <a:cxn ang="0">
                  <a:pos x="34" y="24"/>
                </a:cxn>
                <a:cxn ang="0">
                  <a:pos x="38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5"/>
                </a:cxn>
                <a:cxn ang="0">
                  <a:pos x="39" y="3"/>
                </a:cxn>
                <a:cxn ang="0">
                  <a:pos x="37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75">
                  <a:moveTo>
                    <a:pt x="29" y="4"/>
                  </a:moveTo>
                  <a:lnTo>
                    <a:pt x="29" y="4"/>
                  </a:lnTo>
                  <a:lnTo>
                    <a:pt x="26" y="13"/>
                  </a:lnTo>
                  <a:lnTo>
                    <a:pt x="24" y="21"/>
                  </a:lnTo>
                  <a:lnTo>
                    <a:pt x="15" y="36"/>
                  </a:lnTo>
                  <a:lnTo>
                    <a:pt x="7" y="51"/>
                  </a:lnTo>
                  <a:lnTo>
                    <a:pt x="4" y="59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5" y="75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62"/>
                  </a:lnTo>
                  <a:lnTo>
                    <a:pt x="19" y="54"/>
                  </a:lnTo>
                  <a:lnTo>
                    <a:pt x="26" y="39"/>
                  </a:lnTo>
                  <a:lnTo>
                    <a:pt x="34" y="24"/>
                  </a:lnTo>
                  <a:lnTo>
                    <a:pt x="38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7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5" name="Freeform 747"/>
            <p:cNvSpPr>
              <a:spLocks/>
            </p:cNvSpPr>
            <p:nvPr/>
          </p:nvSpPr>
          <p:spPr bwMode="auto">
            <a:xfrm>
              <a:off x="2503488" y="3744913"/>
              <a:ext cx="23813" cy="3333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5" y="21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11" y="58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2" y="85"/>
                </a:cxn>
                <a:cxn ang="0">
                  <a:pos x="6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22" y="62"/>
                </a:cxn>
                <a:cxn ang="0">
                  <a:pos x="28" y="51"/>
                </a:cxn>
                <a:cxn ang="0">
                  <a:pos x="35" y="42"/>
                </a:cxn>
                <a:cxn ang="0">
                  <a:pos x="35" y="42"/>
                </a:cxn>
                <a:cxn ang="0">
                  <a:pos x="47" y="26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4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5">
                  <a:moveTo>
                    <a:pt x="47" y="3"/>
                  </a:moveTo>
                  <a:lnTo>
                    <a:pt x="47" y="3"/>
                  </a:lnTo>
                  <a:lnTo>
                    <a:pt x="35" y="21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11" y="58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22" y="62"/>
                  </a:lnTo>
                  <a:lnTo>
                    <a:pt x="28" y="5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47" y="26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6" name="Freeform 748"/>
            <p:cNvSpPr>
              <a:spLocks/>
            </p:cNvSpPr>
            <p:nvPr/>
          </p:nvSpPr>
          <p:spPr bwMode="auto">
            <a:xfrm>
              <a:off x="2540001" y="3740150"/>
              <a:ext cx="17463" cy="31750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14"/>
                </a:cxn>
                <a:cxn ang="0">
                  <a:pos x="32" y="23"/>
                </a:cxn>
                <a:cxn ang="0">
                  <a:pos x="28" y="31"/>
                </a:cxn>
                <a:cxn ang="0">
                  <a:pos x="24" y="40"/>
                </a:cxn>
                <a:cxn ang="0">
                  <a:pos x="13" y="55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1" y="77"/>
                </a:cxn>
                <a:cxn ang="0">
                  <a:pos x="5" y="80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24" y="61"/>
                </a:cxn>
                <a:cxn ang="0">
                  <a:pos x="29" y="53"/>
                </a:cxn>
                <a:cxn ang="0">
                  <a:pos x="34" y="44"/>
                </a:cxn>
                <a:cxn ang="0">
                  <a:pos x="39" y="35"/>
                </a:cxn>
                <a:cxn ang="0">
                  <a:pos x="42" y="25"/>
                </a:cxn>
                <a:cxn ang="0">
                  <a:pos x="45" y="15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80">
                  <a:moveTo>
                    <a:pt x="34" y="5"/>
                  </a:moveTo>
                  <a:lnTo>
                    <a:pt x="34" y="5"/>
                  </a:lnTo>
                  <a:lnTo>
                    <a:pt x="33" y="14"/>
                  </a:lnTo>
                  <a:lnTo>
                    <a:pt x="32" y="23"/>
                  </a:lnTo>
                  <a:lnTo>
                    <a:pt x="28" y="31"/>
                  </a:lnTo>
                  <a:lnTo>
                    <a:pt x="24" y="40"/>
                  </a:lnTo>
                  <a:lnTo>
                    <a:pt x="13" y="55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1" y="77"/>
                  </a:lnTo>
                  <a:lnTo>
                    <a:pt x="5" y="80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24" y="61"/>
                  </a:lnTo>
                  <a:lnTo>
                    <a:pt x="29" y="53"/>
                  </a:lnTo>
                  <a:lnTo>
                    <a:pt x="34" y="44"/>
                  </a:lnTo>
                  <a:lnTo>
                    <a:pt x="39" y="35"/>
                  </a:lnTo>
                  <a:lnTo>
                    <a:pt x="42" y="25"/>
                  </a:lnTo>
                  <a:lnTo>
                    <a:pt x="45" y="1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7" name="Freeform 749"/>
            <p:cNvSpPr>
              <a:spLocks/>
            </p:cNvSpPr>
            <p:nvPr/>
          </p:nvSpPr>
          <p:spPr bwMode="auto">
            <a:xfrm>
              <a:off x="2581276" y="3740150"/>
              <a:ext cx="15875" cy="31750"/>
            </a:xfrm>
            <a:custGeom>
              <a:avLst/>
              <a:gdLst/>
              <a:ahLst/>
              <a:cxnLst>
                <a:cxn ang="0">
                  <a:pos x="29" y="6"/>
                </a:cxn>
                <a:cxn ang="0">
                  <a:pos x="29" y="6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1" y="20"/>
                </a:cxn>
                <a:cxn ang="0">
                  <a:pos x="21" y="20"/>
                </a:cxn>
                <a:cxn ang="0">
                  <a:pos x="17" y="28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9" y="45"/>
                </a:cxn>
                <a:cxn ang="0">
                  <a:pos x="5" y="55"/>
                </a:cxn>
                <a:cxn ang="0">
                  <a:pos x="3" y="6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11" y="79"/>
                </a:cxn>
                <a:cxn ang="0">
                  <a:pos x="12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63"/>
                </a:cxn>
                <a:cxn ang="0">
                  <a:pos x="18" y="53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5" y="20"/>
                </a:cxn>
                <a:cxn ang="0">
                  <a:pos x="38" y="15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6"/>
                </a:cxn>
                <a:cxn ang="0">
                  <a:pos x="29" y="6"/>
                </a:cxn>
              </a:cxnLst>
              <a:rect l="0" t="0" r="r" b="b"/>
              <a:pathLst>
                <a:path w="41" h="80">
                  <a:moveTo>
                    <a:pt x="29" y="6"/>
                  </a:moveTo>
                  <a:lnTo>
                    <a:pt x="29" y="6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7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9" y="45"/>
                  </a:lnTo>
                  <a:lnTo>
                    <a:pt x="5" y="55"/>
                  </a:lnTo>
                  <a:lnTo>
                    <a:pt x="3" y="6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11" y="79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5" y="63"/>
                  </a:lnTo>
                  <a:lnTo>
                    <a:pt x="18" y="5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5" y="20"/>
                  </a:lnTo>
                  <a:lnTo>
                    <a:pt x="38" y="15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8" name="Freeform 750"/>
            <p:cNvSpPr>
              <a:spLocks/>
            </p:cNvSpPr>
            <p:nvPr/>
          </p:nvSpPr>
          <p:spPr bwMode="auto">
            <a:xfrm>
              <a:off x="2609851" y="3741738"/>
              <a:ext cx="23813" cy="3492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40" y="12"/>
                </a:cxn>
                <a:cxn ang="0">
                  <a:pos x="34" y="24"/>
                </a:cxn>
                <a:cxn ang="0">
                  <a:pos x="29" y="34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10" y="60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29" y="55"/>
                </a:cxn>
                <a:cxn ang="0">
                  <a:pos x="29" y="55"/>
                </a:cxn>
                <a:cxn ang="0">
                  <a:pos x="35" y="44"/>
                </a:cxn>
                <a:cxn ang="0">
                  <a:pos x="40" y="31"/>
                </a:cxn>
                <a:cxn ang="0">
                  <a:pos x="47" y="20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85">
                  <a:moveTo>
                    <a:pt x="47" y="1"/>
                  </a:moveTo>
                  <a:lnTo>
                    <a:pt x="47" y="1"/>
                  </a:lnTo>
                  <a:lnTo>
                    <a:pt x="40" y="12"/>
                  </a:lnTo>
                  <a:lnTo>
                    <a:pt x="34" y="24"/>
                  </a:lnTo>
                  <a:lnTo>
                    <a:pt x="29" y="34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0" y="60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5" y="44"/>
                  </a:lnTo>
                  <a:lnTo>
                    <a:pt x="40" y="31"/>
                  </a:lnTo>
                  <a:lnTo>
                    <a:pt x="47" y="2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09" name="Freeform 751"/>
            <p:cNvSpPr>
              <a:spLocks/>
            </p:cNvSpPr>
            <p:nvPr/>
          </p:nvSpPr>
          <p:spPr bwMode="auto">
            <a:xfrm>
              <a:off x="2652713" y="3736975"/>
              <a:ext cx="15875" cy="34925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8" y="19"/>
                </a:cxn>
                <a:cxn ang="0">
                  <a:pos x="24" y="29"/>
                </a:cxn>
                <a:cxn ang="0">
                  <a:pos x="20" y="41"/>
                </a:cxn>
                <a:cxn ang="0">
                  <a:pos x="15" y="51"/>
                </a:cxn>
                <a:cxn ang="0">
                  <a:pos x="15" y="51"/>
                </a:cxn>
                <a:cxn ang="0">
                  <a:pos x="9" y="59"/>
                </a:cxn>
                <a:cxn ang="0">
                  <a:pos x="4" y="66"/>
                </a:cxn>
                <a:cxn ang="0">
                  <a:pos x="4" y="66"/>
                </a:cxn>
                <a:cxn ang="0">
                  <a:pos x="2" y="7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9" y="84"/>
                </a:cxn>
                <a:cxn ang="0">
                  <a:pos x="11" y="83"/>
                </a:cxn>
                <a:cxn ang="0">
                  <a:pos x="12" y="80"/>
                </a:cxn>
                <a:cxn ang="0">
                  <a:pos x="12" y="80"/>
                </a:cxn>
                <a:cxn ang="0">
                  <a:pos x="13" y="73"/>
                </a:cxn>
                <a:cxn ang="0">
                  <a:pos x="16" y="70"/>
                </a:cxn>
                <a:cxn ang="0">
                  <a:pos x="20" y="66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7" y="25"/>
                </a:cxn>
                <a:cxn ang="0">
                  <a:pos x="40" y="16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41" h="85">
                  <a:moveTo>
                    <a:pt x="29" y="5"/>
                  </a:moveTo>
                  <a:lnTo>
                    <a:pt x="29" y="5"/>
                  </a:lnTo>
                  <a:lnTo>
                    <a:pt x="28" y="19"/>
                  </a:lnTo>
                  <a:lnTo>
                    <a:pt x="24" y="29"/>
                  </a:lnTo>
                  <a:lnTo>
                    <a:pt x="20" y="4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9" y="59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2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9" y="84"/>
                  </a:lnTo>
                  <a:lnTo>
                    <a:pt x="11" y="83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3" y="73"/>
                  </a:lnTo>
                  <a:lnTo>
                    <a:pt x="16" y="70"/>
                  </a:lnTo>
                  <a:lnTo>
                    <a:pt x="20" y="66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7" y="25"/>
                  </a:lnTo>
                  <a:lnTo>
                    <a:pt x="40" y="16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0" name="Freeform 752"/>
            <p:cNvSpPr>
              <a:spLocks/>
            </p:cNvSpPr>
            <p:nvPr/>
          </p:nvSpPr>
          <p:spPr bwMode="auto">
            <a:xfrm>
              <a:off x="2692401" y="3741738"/>
              <a:ext cx="11113" cy="3175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6" y="22"/>
                </a:cxn>
                <a:cxn ang="0">
                  <a:pos x="12" y="39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4" y="80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24" y="41"/>
                </a:cxn>
                <a:cxn ang="0">
                  <a:pos x="28" y="2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0" y="1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29" h="80">
                  <a:moveTo>
                    <a:pt x="17" y="5"/>
                  </a:moveTo>
                  <a:lnTo>
                    <a:pt x="17" y="5"/>
                  </a:lnTo>
                  <a:lnTo>
                    <a:pt x="16" y="22"/>
                  </a:lnTo>
                  <a:lnTo>
                    <a:pt x="12" y="39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4" y="80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24" y="41"/>
                  </a:lnTo>
                  <a:lnTo>
                    <a:pt x="28" y="2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8" y="3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1" name="Freeform 753"/>
            <p:cNvSpPr>
              <a:spLocks/>
            </p:cNvSpPr>
            <p:nvPr/>
          </p:nvSpPr>
          <p:spPr bwMode="auto">
            <a:xfrm>
              <a:off x="2730501" y="3740150"/>
              <a:ext cx="15875" cy="3333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8" y="14"/>
                </a:cxn>
                <a:cxn ang="0">
                  <a:pos x="25" y="23"/>
                </a:cxn>
                <a:cxn ang="0">
                  <a:pos x="22" y="32"/>
                </a:cxn>
                <a:cxn ang="0">
                  <a:pos x="19" y="42"/>
                </a:cxn>
                <a:cxn ang="0">
                  <a:pos x="9" y="5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3" y="83"/>
                </a:cxn>
                <a:cxn ang="0">
                  <a:pos x="7" y="85"/>
                </a:cxn>
                <a:cxn ang="0">
                  <a:pos x="9" y="83"/>
                </a:cxn>
                <a:cxn ang="0">
                  <a:pos x="11" y="82"/>
                </a:cxn>
                <a:cxn ang="0">
                  <a:pos x="11" y="82"/>
                </a:cxn>
                <a:cxn ang="0">
                  <a:pos x="20" y="64"/>
                </a:cxn>
                <a:cxn ang="0">
                  <a:pos x="29" y="44"/>
                </a:cxn>
                <a:cxn ang="0">
                  <a:pos x="33" y="35"/>
                </a:cxn>
                <a:cxn ang="0">
                  <a:pos x="37" y="26"/>
                </a:cxn>
                <a:cxn ang="0">
                  <a:pos x="38" y="15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9" h="85">
                  <a:moveTo>
                    <a:pt x="28" y="5"/>
                  </a:moveTo>
                  <a:lnTo>
                    <a:pt x="28" y="5"/>
                  </a:lnTo>
                  <a:lnTo>
                    <a:pt x="28" y="14"/>
                  </a:lnTo>
                  <a:lnTo>
                    <a:pt x="25" y="23"/>
                  </a:lnTo>
                  <a:lnTo>
                    <a:pt x="22" y="32"/>
                  </a:lnTo>
                  <a:lnTo>
                    <a:pt x="19" y="42"/>
                  </a:lnTo>
                  <a:lnTo>
                    <a:pt x="9" y="5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3" y="83"/>
                  </a:lnTo>
                  <a:lnTo>
                    <a:pt x="7" y="85"/>
                  </a:lnTo>
                  <a:lnTo>
                    <a:pt x="9" y="83"/>
                  </a:lnTo>
                  <a:lnTo>
                    <a:pt x="11" y="82"/>
                  </a:lnTo>
                  <a:lnTo>
                    <a:pt x="11" y="82"/>
                  </a:lnTo>
                  <a:lnTo>
                    <a:pt x="20" y="64"/>
                  </a:lnTo>
                  <a:lnTo>
                    <a:pt x="29" y="44"/>
                  </a:lnTo>
                  <a:lnTo>
                    <a:pt x="33" y="35"/>
                  </a:lnTo>
                  <a:lnTo>
                    <a:pt x="37" y="26"/>
                  </a:lnTo>
                  <a:lnTo>
                    <a:pt x="38" y="1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2" name="Freeform 754"/>
            <p:cNvSpPr>
              <a:spLocks/>
            </p:cNvSpPr>
            <p:nvPr/>
          </p:nvSpPr>
          <p:spPr bwMode="auto">
            <a:xfrm>
              <a:off x="2205038" y="3208338"/>
              <a:ext cx="87313" cy="84138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29"/>
                </a:cxn>
                <a:cxn ang="0">
                  <a:pos x="154" y="55"/>
                </a:cxn>
                <a:cxn ang="0">
                  <a:pos x="126" y="81"/>
                </a:cxn>
                <a:cxn ang="0">
                  <a:pos x="113" y="95"/>
                </a:cxn>
                <a:cxn ang="0">
                  <a:pos x="98" y="110"/>
                </a:cxn>
                <a:cxn ang="0">
                  <a:pos x="98" y="110"/>
                </a:cxn>
                <a:cxn ang="0">
                  <a:pos x="86" y="122"/>
                </a:cxn>
                <a:cxn ang="0">
                  <a:pos x="73" y="133"/>
                </a:cxn>
                <a:cxn ang="0">
                  <a:pos x="47" y="157"/>
                </a:cxn>
                <a:cxn ang="0">
                  <a:pos x="34" y="167"/>
                </a:cxn>
                <a:cxn ang="0">
                  <a:pos x="21" y="180"/>
                </a:cxn>
                <a:cxn ang="0">
                  <a:pos x="11" y="194"/>
                </a:cxn>
                <a:cxn ang="0">
                  <a:pos x="1" y="208"/>
                </a:cxn>
                <a:cxn ang="0">
                  <a:pos x="1" y="208"/>
                </a:cxn>
                <a:cxn ang="0">
                  <a:pos x="0" y="211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7" y="216"/>
                </a:cxn>
                <a:cxn ang="0">
                  <a:pos x="9" y="216"/>
                </a:cxn>
                <a:cxn ang="0">
                  <a:pos x="11" y="213"/>
                </a:cxn>
                <a:cxn ang="0">
                  <a:pos x="11" y="213"/>
                </a:cxn>
                <a:cxn ang="0">
                  <a:pos x="20" y="200"/>
                </a:cxn>
                <a:cxn ang="0">
                  <a:pos x="30" y="187"/>
                </a:cxn>
                <a:cxn ang="0">
                  <a:pos x="42" y="174"/>
                </a:cxn>
                <a:cxn ang="0">
                  <a:pos x="54" y="162"/>
                </a:cxn>
                <a:cxn ang="0">
                  <a:pos x="81" y="139"/>
                </a:cxn>
                <a:cxn ang="0">
                  <a:pos x="107" y="118"/>
                </a:cxn>
                <a:cxn ang="0">
                  <a:pos x="107" y="118"/>
                </a:cxn>
                <a:cxn ang="0">
                  <a:pos x="120" y="106"/>
                </a:cxn>
                <a:cxn ang="0">
                  <a:pos x="132" y="93"/>
                </a:cxn>
                <a:cxn ang="0">
                  <a:pos x="145" y="80"/>
                </a:cxn>
                <a:cxn ang="0">
                  <a:pos x="158" y="67"/>
                </a:cxn>
                <a:cxn ang="0">
                  <a:pos x="158" y="67"/>
                </a:cxn>
                <a:cxn ang="0">
                  <a:pos x="190" y="38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2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2" h="216">
                  <a:moveTo>
                    <a:pt x="213" y="1"/>
                  </a:moveTo>
                  <a:lnTo>
                    <a:pt x="213" y="1"/>
                  </a:lnTo>
                  <a:lnTo>
                    <a:pt x="185" y="29"/>
                  </a:lnTo>
                  <a:lnTo>
                    <a:pt x="154" y="55"/>
                  </a:lnTo>
                  <a:lnTo>
                    <a:pt x="126" y="81"/>
                  </a:lnTo>
                  <a:lnTo>
                    <a:pt x="113" y="95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86" y="122"/>
                  </a:lnTo>
                  <a:lnTo>
                    <a:pt x="73" y="133"/>
                  </a:lnTo>
                  <a:lnTo>
                    <a:pt x="47" y="157"/>
                  </a:lnTo>
                  <a:lnTo>
                    <a:pt x="34" y="167"/>
                  </a:lnTo>
                  <a:lnTo>
                    <a:pt x="21" y="180"/>
                  </a:lnTo>
                  <a:lnTo>
                    <a:pt x="11" y="194"/>
                  </a:lnTo>
                  <a:lnTo>
                    <a:pt x="1" y="208"/>
                  </a:lnTo>
                  <a:lnTo>
                    <a:pt x="1" y="208"/>
                  </a:lnTo>
                  <a:lnTo>
                    <a:pt x="0" y="211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7" y="216"/>
                  </a:lnTo>
                  <a:lnTo>
                    <a:pt x="9" y="216"/>
                  </a:lnTo>
                  <a:lnTo>
                    <a:pt x="11" y="213"/>
                  </a:lnTo>
                  <a:lnTo>
                    <a:pt x="11" y="213"/>
                  </a:lnTo>
                  <a:lnTo>
                    <a:pt x="20" y="200"/>
                  </a:lnTo>
                  <a:lnTo>
                    <a:pt x="30" y="187"/>
                  </a:lnTo>
                  <a:lnTo>
                    <a:pt x="42" y="174"/>
                  </a:lnTo>
                  <a:lnTo>
                    <a:pt x="54" y="162"/>
                  </a:lnTo>
                  <a:lnTo>
                    <a:pt x="81" y="13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20" y="106"/>
                  </a:lnTo>
                  <a:lnTo>
                    <a:pt x="132" y="93"/>
                  </a:lnTo>
                  <a:lnTo>
                    <a:pt x="145" y="80"/>
                  </a:lnTo>
                  <a:lnTo>
                    <a:pt x="158" y="67"/>
                  </a:lnTo>
                  <a:lnTo>
                    <a:pt x="158" y="67"/>
                  </a:lnTo>
                  <a:lnTo>
                    <a:pt x="190" y="38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2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3" name="Freeform 755"/>
            <p:cNvSpPr>
              <a:spLocks/>
            </p:cNvSpPr>
            <p:nvPr/>
          </p:nvSpPr>
          <p:spPr bwMode="auto">
            <a:xfrm>
              <a:off x="2201863" y="3219450"/>
              <a:ext cx="152400" cy="155575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348" y="17"/>
                </a:cxn>
                <a:cxn ang="0">
                  <a:pos x="324" y="39"/>
                </a:cxn>
                <a:cxn ang="0">
                  <a:pos x="282" y="86"/>
                </a:cxn>
                <a:cxn ang="0">
                  <a:pos x="230" y="142"/>
                </a:cxn>
                <a:cxn ang="0">
                  <a:pos x="175" y="195"/>
                </a:cxn>
                <a:cxn ang="0">
                  <a:pos x="119" y="244"/>
                </a:cxn>
                <a:cxn ang="0">
                  <a:pos x="80" y="282"/>
                </a:cxn>
                <a:cxn ang="0">
                  <a:pos x="67" y="297"/>
                </a:cxn>
                <a:cxn ang="0">
                  <a:pos x="18" y="356"/>
                </a:cxn>
                <a:cxn ang="0">
                  <a:pos x="1" y="378"/>
                </a:cxn>
                <a:cxn ang="0">
                  <a:pos x="0" y="387"/>
                </a:cxn>
                <a:cxn ang="0">
                  <a:pos x="0" y="390"/>
                </a:cxn>
                <a:cxn ang="0">
                  <a:pos x="5" y="393"/>
                </a:cxn>
                <a:cxn ang="0">
                  <a:pos x="10" y="390"/>
                </a:cxn>
                <a:cxn ang="0">
                  <a:pos x="10" y="387"/>
                </a:cxn>
                <a:cxn ang="0">
                  <a:pos x="14" y="375"/>
                </a:cxn>
                <a:cxn ang="0">
                  <a:pos x="37" y="350"/>
                </a:cxn>
                <a:cxn ang="0">
                  <a:pos x="44" y="341"/>
                </a:cxn>
                <a:cxn ang="0">
                  <a:pos x="69" y="311"/>
                </a:cxn>
                <a:cxn ang="0">
                  <a:pos x="95" y="282"/>
                </a:cxn>
                <a:cxn ang="0">
                  <a:pos x="144" y="235"/>
                </a:cxn>
                <a:cxn ang="0">
                  <a:pos x="196" y="192"/>
                </a:cxn>
                <a:cxn ang="0">
                  <a:pos x="208" y="183"/>
                </a:cxn>
                <a:cxn ang="0">
                  <a:pos x="242" y="149"/>
                </a:cxn>
                <a:cxn ang="0">
                  <a:pos x="284" y="102"/>
                </a:cxn>
                <a:cxn ang="0">
                  <a:pos x="327" y="51"/>
                </a:cxn>
                <a:cxn ang="0">
                  <a:pos x="352" y="27"/>
                </a:cxn>
                <a:cxn ang="0">
                  <a:pos x="379" y="10"/>
                </a:cxn>
                <a:cxn ang="0">
                  <a:pos x="381" y="9"/>
                </a:cxn>
                <a:cxn ang="0">
                  <a:pos x="382" y="5"/>
                </a:cxn>
                <a:cxn ang="0">
                  <a:pos x="378" y="0"/>
                </a:cxn>
                <a:cxn ang="0">
                  <a:pos x="373" y="0"/>
                </a:cxn>
              </a:cxnLst>
              <a:rect l="0" t="0" r="r" b="b"/>
              <a:pathLst>
                <a:path w="382" h="393">
                  <a:moveTo>
                    <a:pt x="373" y="0"/>
                  </a:moveTo>
                  <a:lnTo>
                    <a:pt x="373" y="0"/>
                  </a:lnTo>
                  <a:lnTo>
                    <a:pt x="360" y="8"/>
                  </a:lnTo>
                  <a:lnTo>
                    <a:pt x="348" y="17"/>
                  </a:lnTo>
                  <a:lnTo>
                    <a:pt x="335" y="27"/>
                  </a:lnTo>
                  <a:lnTo>
                    <a:pt x="324" y="39"/>
                  </a:lnTo>
                  <a:lnTo>
                    <a:pt x="303" y="63"/>
                  </a:lnTo>
                  <a:lnTo>
                    <a:pt x="282" y="86"/>
                  </a:lnTo>
                  <a:lnTo>
                    <a:pt x="282" y="86"/>
                  </a:lnTo>
                  <a:lnTo>
                    <a:pt x="230" y="142"/>
                  </a:lnTo>
                  <a:lnTo>
                    <a:pt x="203" y="168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19" y="244"/>
                  </a:lnTo>
                  <a:lnTo>
                    <a:pt x="93" y="269"/>
                  </a:lnTo>
                  <a:lnTo>
                    <a:pt x="80" y="282"/>
                  </a:lnTo>
                  <a:lnTo>
                    <a:pt x="67" y="297"/>
                  </a:lnTo>
                  <a:lnTo>
                    <a:pt x="67" y="297"/>
                  </a:lnTo>
                  <a:lnTo>
                    <a:pt x="18" y="356"/>
                  </a:lnTo>
                  <a:lnTo>
                    <a:pt x="18" y="356"/>
                  </a:lnTo>
                  <a:lnTo>
                    <a:pt x="5" y="370"/>
                  </a:lnTo>
                  <a:lnTo>
                    <a:pt x="1" y="378"/>
                  </a:lnTo>
                  <a:lnTo>
                    <a:pt x="0" y="383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0"/>
                  </a:lnTo>
                  <a:lnTo>
                    <a:pt x="1" y="392"/>
                  </a:lnTo>
                  <a:lnTo>
                    <a:pt x="5" y="393"/>
                  </a:lnTo>
                  <a:lnTo>
                    <a:pt x="9" y="392"/>
                  </a:lnTo>
                  <a:lnTo>
                    <a:pt x="10" y="390"/>
                  </a:lnTo>
                  <a:lnTo>
                    <a:pt x="10" y="387"/>
                  </a:lnTo>
                  <a:lnTo>
                    <a:pt x="10" y="387"/>
                  </a:lnTo>
                  <a:lnTo>
                    <a:pt x="12" y="382"/>
                  </a:lnTo>
                  <a:lnTo>
                    <a:pt x="14" y="375"/>
                  </a:lnTo>
                  <a:lnTo>
                    <a:pt x="25" y="363"/>
                  </a:lnTo>
                  <a:lnTo>
                    <a:pt x="37" y="350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56" y="325"/>
                  </a:lnTo>
                  <a:lnTo>
                    <a:pt x="69" y="311"/>
                  </a:lnTo>
                  <a:lnTo>
                    <a:pt x="95" y="282"/>
                  </a:lnTo>
                  <a:lnTo>
                    <a:pt x="95" y="282"/>
                  </a:lnTo>
                  <a:lnTo>
                    <a:pt x="119" y="259"/>
                  </a:lnTo>
                  <a:lnTo>
                    <a:pt x="144" y="235"/>
                  </a:lnTo>
                  <a:lnTo>
                    <a:pt x="170" y="213"/>
                  </a:lnTo>
                  <a:lnTo>
                    <a:pt x="196" y="192"/>
                  </a:lnTo>
                  <a:lnTo>
                    <a:pt x="196" y="192"/>
                  </a:lnTo>
                  <a:lnTo>
                    <a:pt x="208" y="183"/>
                  </a:lnTo>
                  <a:lnTo>
                    <a:pt x="220" y="172"/>
                  </a:lnTo>
                  <a:lnTo>
                    <a:pt x="242" y="149"/>
                  </a:lnTo>
                  <a:lnTo>
                    <a:pt x="284" y="102"/>
                  </a:lnTo>
                  <a:lnTo>
                    <a:pt x="284" y="102"/>
                  </a:lnTo>
                  <a:lnTo>
                    <a:pt x="305" y="77"/>
                  </a:lnTo>
                  <a:lnTo>
                    <a:pt x="327" y="51"/>
                  </a:lnTo>
                  <a:lnTo>
                    <a:pt x="340" y="39"/>
                  </a:lnTo>
                  <a:lnTo>
                    <a:pt x="352" y="27"/>
                  </a:lnTo>
                  <a:lnTo>
                    <a:pt x="365" y="18"/>
                  </a:lnTo>
                  <a:lnTo>
                    <a:pt x="379" y="10"/>
                  </a:lnTo>
                  <a:lnTo>
                    <a:pt x="379" y="10"/>
                  </a:lnTo>
                  <a:lnTo>
                    <a:pt x="381" y="9"/>
                  </a:lnTo>
                  <a:lnTo>
                    <a:pt x="382" y="6"/>
                  </a:lnTo>
                  <a:lnTo>
                    <a:pt x="382" y="5"/>
                  </a:lnTo>
                  <a:lnTo>
                    <a:pt x="381" y="2"/>
                  </a:lnTo>
                  <a:lnTo>
                    <a:pt x="378" y="0"/>
                  </a:lnTo>
                  <a:lnTo>
                    <a:pt x="375" y="0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4" name="Freeform 756"/>
            <p:cNvSpPr>
              <a:spLocks/>
            </p:cNvSpPr>
            <p:nvPr/>
          </p:nvSpPr>
          <p:spPr bwMode="auto">
            <a:xfrm>
              <a:off x="2279651" y="3287713"/>
              <a:ext cx="139700" cy="149225"/>
            </a:xfrm>
            <a:custGeom>
              <a:avLst/>
              <a:gdLst/>
              <a:ahLst/>
              <a:cxnLst>
                <a:cxn ang="0">
                  <a:pos x="343" y="4"/>
                </a:cxn>
                <a:cxn ang="0">
                  <a:pos x="338" y="13"/>
                </a:cxn>
                <a:cxn ang="0">
                  <a:pos x="312" y="45"/>
                </a:cxn>
                <a:cxn ang="0">
                  <a:pos x="288" y="71"/>
                </a:cxn>
                <a:cxn ang="0">
                  <a:pos x="263" y="97"/>
                </a:cxn>
                <a:cxn ang="0">
                  <a:pos x="161" y="195"/>
                </a:cxn>
                <a:cxn ang="0">
                  <a:pos x="117" y="241"/>
                </a:cxn>
                <a:cxn ang="0">
                  <a:pos x="74" y="288"/>
                </a:cxn>
                <a:cxn ang="0">
                  <a:pos x="65" y="297"/>
                </a:cxn>
                <a:cxn ang="0">
                  <a:pos x="46" y="315"/>
                </a:cxn>
                <a:cxn ang="0">
                  <a:pos x="38" y="326"/>
                </a:cxn>
                <a:cxn ang="0">
                  <a:pos x="24" y="349"/>
                </a:cxn>
                <a:cxn ang="0">
                  <a:pos x="16" y="360"/>
                </a:cxn>
                <a:cxn ang="0">
                  <a:pos x="4" y="365"/>
                </a:cxn>
                <a:cxn ang="0">
                  <a:pos x="3" y="366"/>
                </a:cxn>
                <a:cxn ang="0">
                  <a:pos x="0" y="372"/>
                </a:cxn>
                <a:cxn ang="0">
                  <a:pos x="4" y="375"/>
                </a:cxn>
                <a:cxn ang="0">
                  <a:pos x="12" y="377"/>
                </a:cxn>
                <a:cxn ang="0">
                  <a:pos x="15" y="375"/>
                </a:cxn>
                <a:cxn ang="0">
                  <a:pos x="17" y="373"/>
                </a:cxn>
                <a:cxn ang="0">
                  <a:pos x="28" y="362"/>
                </a:cxn>
                <a:cxn ang="0">
                  <a:pos x="45" y="339"/>
                </a:cxn>
                <a:cxn ang="0">
                  <a:pos x="63" y="315"/>
                </a:cxn>
                <a:cxn ang="0">
                  <a:pos x="89" y="288"/>
                </a:cxn>
                <a:cxn ang="0">
                  <a:pos x="142" y="230"/>
                </a:cxn>
                <a:cxn ang="0">
                  <a:pos x="171" y="203"/>
                </a:cxn>
                <a:cxn ang="0">
                  <a:pos x="198" y="178"/>
                </a:cxn>
                <a:cxn ang="0">
                  <a:pos x="278" y="97"/>
                </a:cxn>
                <a:cxn ang="0">
                  <a:pos x="304" y="72"/>
                </a:cxn>
                <a:cxn ang="0">
                  <a:pos x="328" y="45"/>
                </a:cxn>
                <a:cxn ang="0">
                  <a:pos x="335" y="35"/>
                </a:cxn>
                <a:cxn ang="0">
                  <a:pos x="350" y="17"/>
                </a:cxn>
                <a:cxn ang="0">
                  <a:pos x="354" y="7"/>
                </a:cxn>
                <a:cxn ang="0">
                  <a:pos x="354" y="4"/>
                </a:cxn>
                <a:cxn ang="0">
                  <a:pos x="350" y="0"/>
                </a:cxn>
                <a:cxn ang="0">
                  <a:pos x="345" y="1"/>
                </a:cxn>
                <a:cxn ang="0">
                  <a:pos x="343" y="4"/>
                </a:cxn>
              </a:cxnLst>
              <a:rect l="0" t="0" r="r" b="b"/>
              <a:pathLst>
                <a:path w="354" h="377">
                  <a:moveTo>
                    <a:pt x="343" y="4"/>
                  </a:moveTo>
                  <a:lnTo>
                    <a:pt x="343" y="4"/>
                  </a:lnTo>
                  <a:lnTo>
                    <a:pt x="342" y="8"/>
                  </a:lnTo>
                  <a:lnTo>
                    <a:pt x="338" y="13"/>
                  </a:lnTo>
                  <a:lnTo>
                    <a:pt x="329" y="25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288" y="71"/>
                  </a:lnTo>
                  <a:lnTo>
                    <a:pt x="263" y="97"/>
                  </a:lnTo>
                  <a:lnTo>
                    <a:pt x="263" y="97"/>
                  </a:lnTo>
                  <a:lnTo>
                    <a:pt x="212" y="147"/>
                  </a:lnTo>
                  <a:lnTo>
                    <a:pt x="161" y="195"/>
                  </a:lnTo>
                  <a:lnTo>
                    <a:pt x="161" y="195"/>
                  </a:lnTo>
                  <a:lnTo>
                    <a:pt x="117" y="241"/>
                  </a:lnTo>
                  <a:lnTo>
                    <a:pt x="96" y="263"/>
                  </a:lnTo>
                  <a:lnTo>
                    <a:pt x="74" y="288"/>
                  </a:lnTo>
                  <a:lnTo>
                    <a:pt x="74" y="288"/>
                  </a:lnTo>
                  <a:lnTo>
                    <a:pt x="65" y="297"/>
                  </a:lnTo>
                  <a:lnTo>
                    <a:pt x="55" y="306"/>
                  </a:lnTo>
                  <a:lnTo>
                    <a:pt x="46" y="315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2" y="336"/>
                  </a:lnTo>
                  <a:lnTo>
                    <a:pt x="24" y="349"/>
                  </a:lnTo>
                  <a:lnTo>
                    <a:pt x="20" y="355"/>
                  </a:lnTo>
                  <a:lnTo>
                    <a:pt x="16" y="360"/>
                  </a:lnTo>
                  <a:lnTo>
                    <a:pt x="11" y="362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3" y="366"/>
                  </a:lnTo>
                  <a:lnTo>
                    <a:pt x="2" y="368"/>
                  </a:lnTo>
                  <a:lnTo>
                    <a:pt x="0" y="372"/>
                  </a:lnTo>
                  <a:lnTo>
                    <a:pt x="2" y="374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12" y="377"/>
                  </a:lnTo>
                  <a:lnTo>
                    <a:pt x="12" y="377"/>
                  </a:lnTo>
                  <a:lnTo>
                    <a:pt x="15" y="375"/>
                  </a:lnTo>
                  <a:lnTo>
                    <a:pt x="17" y="373"/>
                  </a:lnTo>
                  <a:lnTo>
                    <a:pt x="17" y="373"/>
                  </a:lnTo>
                  <a:lnTo>
                    <a:pt x="23" y="368"/>
                  </a:lnTo>
                  <a:lnTo>
                    <a:pt x="28" y="362"/>
                  </a:lnTo>
                  <a:lnTo>
                    <a:pt x="28" y="362"/>
                  </a:lnTo>
                  <a:lnTo>
                    <a:pt x="45" y="339"/>
                  </a:lnTo>
                  <a:lnTo>
                    <a:pt x="53" y="327"/>
                  </a:lnTo>
                  <a:lnTo>
                    <a:pt x="63" y="315"/>
                  </a:lnTo>
                  <a:lnTo>
                    <a:pt x="63" y="315"/>
                  </a:lnTo>
                  <a:lnTo>
                    <a:pt x="89" y="288"/>
                  </a:lnTo>
                  <a:lnTo>
                    <a:pt x="116" y="258"/>
                  </a:lnTo>
                  <a:lnTo>
                    <a:pt x="142" y="230"/>
                  </a:lnTo>
                  <a:lnTo>
                    <a:pt x="155" y="216"/>
                  </a:lnTo>
                  <a:lnTo>
                    <a:pt x="171" y="203"/>
                  </a:lnTo>
                  <a:lnTo>
                    <a:pt x="171" y="203"/>
                  </a:lnTo>
                  <a:lnTo>
                    <a:pt x="198" y="178"/>
                  </a:lnTo>
                  <a:lnTo>
                    <a:pt x="225" y="152"/>
                  </a:lnTo>
                  <a:lnTo>
                    <a:pt x="278" y="97"/>
                  </a:lnTo>
                  <a:lnTo>
                    <a:pt x="278" y="97"/>
                  </a:lnTo>
                  <a:lnTo>
                    <a:pt x="304" y="72"/>
                  </a:lnTo>
                  <a:lnTo>
                    <a:pt x="316" y="59"/>
                  </a:lnTo>
                  <a:lnTo>
                    <a:pt x="328" y="45"/>
                  </a:lnTo>
                  <a:lnTo>
                    <a:pt x="328" y="45"/>
                  </a:lnTo>
                  <a:lnTo>
                    <a:pt x="335" y="35"/>
                  </a:lnTo>
                  <a:lnTo>
                    <a:pt x="343" y="26"/>
                  </a:lnTo>
                  <a:lnTo>
                    <a:pt x="350" y="17"/>
                  </a:lnTo>
                  <a:lnTo>
                    <a:pt x="352" y="12"/>
                  </a:lnTo>
                  <a:lnTo>
                    <a:pt x="354" y="7"/>
                  </a:lnTo>
                  <a:lnTo>
                    <a:pt x="354" y="7"/>
                  </a:lnTo>
                  <a:lnTo>
                    <a:pt x="354" y="4"/>
                  </a:lnTo>
                  <a:lnTo>
                    <a:pt x="354" y="3"/>
                  </a:lnTo>
                  <a:lnTo>
                    <a:pt x="350" y="0"/>
                  </a:lnTo>
                  <a:lnTo>
                    <a:pt x="346" y="0"/>
                  </a:lnTo>
                  <a:lnTo>
                    <a:pt x="345" y="1"/>
                  </a:lnTo>
                  <a:lnTo>
                    <a:pt x="343" y="4"/>
                  </a:lnTo>
                  <a:lnTo>
                    <a:pt x="3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5" name="Freeform 757"/>
            <p:cNvSpPr>
              <a:spLocks/>
            </p:cNvSpPr>
            <p:nvPr/>
          </p:nvSpPr>
          <p:spPr bwMode="auto">
            <a:xfrm>
              <a:off x="2127251" y="3116263"/>
              <a:ext cx="30163" cy="349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61" y="1"/>
                </a:cxn>
                <a:cxn ang="0">
                  <a:pos x="57" y="4"/>
                </a:cxn>
                <a:cxn ang="0">
                  <a:pos x="51" y="9"/>
                </a:cxn>
                <a:cxn ang="0">
                  <a:pos x="45" y="17"/>
                </a:cxn>
                <a:cxn ang="0">
                  <a:pos x="40" y="25"/>
                </a:cxn>
                <a:cxn ang="0">
                  <a:pos x="40" y="25"/>
                </a:cxn>
                <a:cxn ang="0">
                  <a:pos x="31" y="38"/>
                </a:cxn>
                <a:cxn ang="0">
                  <a:pos x="20" y="51"/>
                </a:cxn>
                <a:cxn ang="0">
                  <a:pos x="11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9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6"/>
                </a:cxn>
                <a:cxn ang="0">
                  <a:pos x="5" y="86"/>
                </a:cxn>
                <a:cxn ang="0">
                  <a:pos x="9" y="85"/>
                </a:cxn>
                <a:cxn ang="0">
                  <a:pos x="13" y="83"/>
                </a:cxn>
                <a:cxn ang="0">
                  <a:pos x="14" y="80"/>
                </a:cxn>
                <a:cxn ang="0">
                  <a:pos x="15" y="76"/>
                </a:cxn>
                <a:cxn ang="0">
                  <a:pos x="15" y="76"/>
                </a:cxn>
                <a:cxn ang="0">
                  <a:pos x="30" y="6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53" y="25"/>
                </a:cxn>
                <a:cxn ang="0">
                  <a:pos x="61" y="16"/>
                </a:cxn>
                <a:cxn ang="0">
                  <a:pos x="65" y="13"/>
                </a:cxn>
                <a:cxn ang="0">
                  <a:pos x="69" y="12"/>
                </a:cxn>
                <a:cxn ang="0">
                  <a:pos x="69" y="12"/>
                </a:cxn>
                <a:cxn ang="0">
                  <a:pos x="71" y="11"/>
                </a:cxn>
                <a:cxn ang="0">
                  <a:pos x="73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3" h="86">
                  <a:moveTo>
                    <a:pt x="66" y="0"/>
                  </a:moveTo>
                  <a:lnTo>
                    <a:pt x="66" y="0"/>
                  </a:lnTo>
                  <a:lnTo>
                    <a:pt x="61" y="1"/>
                  </a:lnTo>
                  <a:lnTo>
                    <a:pt x="57" y="4"/>
                  </a:lnTo>
                  <a:lnTo>
                    <a:pt x="51" y="9"/>
                  </a:lnTo>
                  <a:lnTo>
                    <a:pt x="45" y="17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1" y="38"/>
                  </a:lnTo>
                  <a:lnTo>
                    <a:pt x="20" y="51"/>
                  </a:lnTo>
                  <a:lnTo>
                    <a:pt x="11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9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30" y="60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53" y="25"/>
                  </a:lnTo>
                  <a:lnTo>
                    <a:pt x="61" y="16"/>
                  </a:lnTo>
                  <a:lnTo>
                    <a:pt x="65" y="13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71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6" name="Freeform 758"/>
            <p:cNvSpPr>
              <a:spLocks/>
            </p:cNvSpPr>
            <p:nvPr/>
          </p:nvSpPr>
          <p:spPr bwMode="auto">
            <a:xfrm>
              <a:off x="2201863" y="3116263"/>
              <a:ext cx="23813" cy="25400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34" y="12"/>
                </a:cxn>
                <a:cxn ang="0">
                  <a:pos x="21" y="25"/>
                </a:cxn>
                <a:cxn ang="0">
                  <a:pos x="14" y="32"/>
                </a:cxn>
                <a:cxn ang="0">
                  <a:pos x="9" y="39"/>
                </a:cxn>
                <a:cxn ang="0">
                  <a:pos x="5" y="47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5" y="51"/>
                </a:cxn>
                <a:cxn ang="0">
                  <a:pos x="19" y="45"/>
                </a:cxn>
                <a:cxn ang="0">
                  <a:pos x="30" y="32"/>
                </a:cxn>
                <a:cxn ang="0">
                  <a:pos x="41" y="21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63">
                  <a:moveTo>
                    <a:pt x="49" y="1"/>
                  </a:moveTo>
                  <a:lnTo>
                    <a:pt x="49" y="1"/>
                  </a:lnTo>
                  <a:lnTo>
                    <a:pt x="34" y="12"/>
                  </a:lnTo>
                  <a:lnTo>
                    <a:pt x="21" y="25"/>
                  </a:lnTo>
                  <a:lnTo>
                    <a:pt x="14" y="32"/>
                  </a:lnTo>
                  <a:lnTo>
                    <a:pt x="9" y="39"/>
                  </a:lnTo>
                  <a:lnTo>
                    <a:pt x="5" y="47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5" y="51"/>
                  </a:lnTo>
                  <a:lnTo>
                    <a:pt x="19" y="45"/>
                  </a:lnTo>
                  <a:lnTo>
                    <a:pt x="30" y="32"/>
                  </a:lnTo>
                  <a:lnTo>
                    <a:pt x="41" y="2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7" name="Freeform 759"/>
            <p:cNvSpPr>
              <a:spLocks/>
            </p:cNvSpPr>
            <p:nvPr/>
          </p:nvSpPr>
          <p:spPr bwMode="auto">
            <a:xfrm>
              <a:off x="2263776" y="3103563"/>
              <a:ext cx="25400" cy="3651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36" y="22"/>
                </a:cxn>
                <a:cxn ang="0">
                  <a:pos x="21" y="41"/>
                </a:cxn>
                <a:cxn ang="0">
                  <a:pos x="13" y="51"/>
                </a:cxn>
                <a:cxn ang="0">
                  <a:pos x="8" y="60"/>
                </a:cxn>
                <a:cxn ang="0">
                  <a:pos x="3" y="7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4" y="92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13" y="76"/>
                </a:cxn>
                <a:cxn ang="0">
                  <a:pos x="19" y="64"/>
                </a:cxn>
                <a:cxn ang="0">
                  <a:pos x="25" y="55"/>
                </a:cxn>
                <a:cxn ang="0">
                  <a:pos x="32" y="45"/>
                </a:cxn>
                <a:cxn ang="0">
                  <a:pos x="46" y="26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2" y="3"/>
                </a:cxn>
                <a:cxn ang="0">
                  <a:pos x="60" y="1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3" h="92">
                  <a:moveTo>
                    <a:pt x="51" y="3"/>
                  </a:moveTo>
                  <a:lnTo>
                    <a:pt x="51" y="3"/>
                  </a:lnTo>
                  <a:lnTo>
                    <a:pt x="36" y="22"/>
                  </a:lnTo>
                  <a:lnTo>
                    <a:pt x="21" y="41"/>
                  </a:lnTo>
                  <a:lnTo>
                    <a:pt x="13" y="51"/>
                  </a:lnTo>
                  <a:lnTo>
                    <a:pt x="8" y="60"/>
                  </a:lnTo>
                  <a:lnTo>
                    <a:pt x="3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2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5" y="55"/>
                  </a:lnTo>
                  <a:lnTo>
                    <a:pt x="32" y="45"/>
                  </a:lnTo>
                  <a:lnTo>
                    <a:pt x="46" y="26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8" name="Freeform 760"/>
            <p:cNvSpPr>
              <a:spLocks/>
            </p:cNvSpPr>
            <p:nvPr/>
          </p:nvSpPr>
          <p:spPr bwMode="auto">
            <a:xfrm>
              <a:off x="2312988" y="3111500"/>
              <a:ext cx="20638" cy="3175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41" y="3"/>
                </a:cxn>
                <a:cxn ang="0">
                  <a:pos x="35" y="11"/>
                </a:cxn>
                <a:cxn ang="0">
                  <a:pos x="30" y="19"/>
                </a:cxn>
                <a:cxn ang="0">
                  <a:pos x="20" y="37"/>
                </a:cxn>
                <a:cxn ang="0">
                  <a:pos x="11" y="55"/>
                </a:cxn>
                <a:cxn ang="0">
                  <a:pos x="6" y="63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7" y="80"/>
                </a:cxn>
                <a:cxn ang="0">
                  <a:pos x="9" y="80"/>
                </a:cxn>
                <a:cxn ang="0">
                  <a:pos x="11" y="78"/>
                </a:cxn>
                <a:cxn ang="0">
                  <a:pos x="11" y="78"/>
                </a:cxn>
                <a:cxn ang="0">
                  <a:pos x="17" y="70"/>
                </a:cxn>
                <a:cxn ang="0">
                  <a:pos x="20" y="62"/>
                </a:cxn>
                <a:cxn ang="0">
                  <a:pos x="30" y="44"/>
                </a:cxn>
                <a:cxn ang="0">
                  <a:pos x="39" y="27"/>
                </a:cxn>
                <a:cxn ang="0">
                  <a:pos x="44" y="19"/>
                </a:cxn>
                <a:cxn ang="0">
                  <a:pos x="49" y="11"/>
                </a:cxn>
                <a:cxn ang="0">
                  <a:pos x="49" y="11"/>
                </a:cxn>
                <a:cxn ang="0">
                  <a:pos x="51" y="8"/>
                </a:cxn>
                <a:cxn ang="0">
                  <a:pos x="52" y="7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2" h="80">
                  <a:moveTo>
                    <a:pt x="41" y="3"/>
                  </a:moveTo>
                  <a:lnTo>
                    <a:pt x="41" y="3"/>
                  </a:lnTo>
                  <a:lnTo>
                    <a:pt x="35" y="11"/>
                  </a:lnTo>
                  <a:lnTo>
                    <a:pt x="30" y="19"/>
                  </a:lnTo>
                  <a:lnTo>
                    <a:pt x="20" y="37"/>
                  </a:lnTo>
                  <a:lnTo>
                    <a:pt x="11" y="55"/>
                  </a:lnTo>
                  <a:lnTo>
                    <a:pt x="6" y="6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7" y="70"/>
                  </a:lnTo>
                  <a:lnTo>
                    <a:pt x="20" y="62"/>
                  </a:lnTo>
                  <a:lnTo>
                    <a:pt x="30" y="44"/>
                  </a:lnTo>
                  <a:lnTo>
                    <a:pt x="39" y="27"/>
                  </a:lnTo>
                  <a:lnTo>
                    <a:pt x="44" y="1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19" name="Freeform 761"/>
            <p:cNvSpPr>
              <a:spLocks/>
            </p:cNvSpPr>
            <p:nvPr/>
          </p:nvSpPr>
          <p:spPr bwMode="auto">
            <a:xfrm>
              <a:off x="2360613" y="3116263"/>
              <a:ext cx="25400" cy="30163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39" y="17"/>
                </a:cxn>
                <a:cxn ang="0">
                  <a:pos x="25" y="32"/>
                </a:cxn>
                <a:cxn ang="0">
                  <a:pos x="12" y="49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4" y="73"/>
                </a:cxn>
                <a:cxn ang="0">
                  <a:pos x="8" y="75"/>
                </a:cxn>
                <a:cxn ang="0">
                  <a:pos x="9" y="73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21" y="55"/>
                </a:cxn>
                <a:cxn ang="0">
                  <a:pos x="34" y="39"/>
                </a:cxn>
                <a:cxn ang="0">
                  <a:pos x="47" y="24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1" y="3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3" h="75">
                  <a:moveTo>
                    <a:pt x="53" y="1"/>
                  </a:moveTo>
                  <a:lnTo>
                    <a:pt x="53" y="1"/>
                  </a:lnTo>
                  <a:lnTo>
                    <a:pt x="39" y="17"/>
                  </a:lnTo>
                  <a:lnTo>
                    <a:pt x="25" y="32"/>
                  </a:lnTo>
                  <a:lnTo>
                    <a:pt x="12" y="4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4" y="73"/>
                  </a:lnTo>
                  <a:lnTo>
                    <a:pt x="8" y="75"/>
                  </a:lnTo>
                  <a:lnTo>
                    <a:pt x="9" y="73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21" y="55"/>
                  </a:lnTo>
                  <a:lnTo>
                    <a:pt x="34" y="39"/>
                  </a:lnTo>
                  <a:lnTo>
                    <a:pt x="47" y="24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0" name="Freeform 762"/>
            <p:cNvSpPr>
              <a:spLocks/>
            </p:cNvSpPr>
            <p:nvPr/>
          </p:nvSpPr>
          <p:spPr bwMode="auto">
            <a:xfrm>
              <a:off x="2403476" y="3119438"/>
              <a:ext cx="23813" cy="31750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19"/>
                </a:cxn>
                <a:cxn ang="0">
                  <a:pos x="24" y="36"/>
                </a:cxn>
                <a:cxn ang="0">
                  <a:pos x="12" y="52"/>
                </a:cxn>
                <a:cxn ang="0">
                  <a:pos x="2" y="70"/>
                </a:cxn>
                <a:cxn ang="0">
                  <a:pos x="2" y="70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4" y="78"/>
                </a:cxn>
                <a:cxn ang="0">
                  <a:pos x="8" y="79"/>
                </a:cxn>
                <a:cxn ang="0">
                  <a:pos x="10" y="78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21" y="59"/>
                </a:cxn>
                <a:cxn ang="0">
                  <a:pos x="33" y="42"/>
                </a:cxn>
                <a:cxn ang="0">
                  <a:pos x="46" y="25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5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79">
                  <a:moveTo>
                    <a:pt x="48" y="2"/>
                  </a:moveTo>
                  <a:lnTo>
                    <a:pt x="48" y="2"/>
                  </a:lnTo>
                  <a:lnTo>
                    <a:pt x="36" y="19"/>
                  </a:lnTo>
                  <a:lnTo>
                    <a:pt x="24" y="36"/>
                  </a:lnTo>
                  <a:lnTo>
                    <a:pt x="12" y="5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4" y="78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21" y="59"/>
                  </a:lnTo>
                  <a:lnTo>
                    <a:pt x="33" y="42"/>
                  </a:lnTo>
                  <a:lnTo>
                    <a:pt x="46" y="25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1" name="Freeform 763"/>
            <p:cNvSpPr>
              <a:spLocks/>
            </p:cNvSpPr>
            <p:nvPr/>
          </p:nvSpPr>
          <p:spPr bwMode="auto">
            <a:xfrm>
              <a:off x="2444751" y="3127375"/>
              <a:ext cx="17463" cy="25400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5" y="13"/>
                </a:cxn>
                <a:cxn ang="0">
                  <a:pos x="15" y="26"/>
                </a:cxn>
                <a:cxn ang="0">
                  <a:pos x="8" y="40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6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4" y="21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4" y="8"/>
                </a:cxn>
                <a:cxn ang="0">
                  <a:pos x="44" y="5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4" h="63">
                  <a:moveTo>
                    <a:pt x="35" y="1"/>
                  </a:moveTo>
                  <a:lnTo>
                    <a:pt x="35" y="1"/>
                  </a:lnTo>
                  <a:lnTo>
                    <a:pt x="25" y="13"/>
                  </a:lnTo>
                  <a:lnTo>
                    <a:pt x="15" y="26"/>
                  </a:lnTo>
                  <a:lnTo>
                    <a:pt x="8" y="4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6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4" y="21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8"/>
                  </a:lnTo>
                  <a:lnTo>
                    <a:pt x="44" y="5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2" name="Freeform 764"/>
            <p:cNvSpPr>
              <a:spLocks/>
            </p:cNvSpPr>
            <p:nvPr/>
          </p:nvSpPr>
          <p:spPr bwMode="auto">
            <a:xfrm>
              <a:off x="2492376" y="3130550"/>
              <a:ext cx="17463" cy="23813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4" y="9"/>
                </a:cxn>
                <a:cxn ang="0">
                  <a:pos x="31" y="12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1" y="22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13" y="34"/>
                </a:cxn>
                <a:cxn ang="0">
                  <a:pos x="9" y="41"/>
                </a:cxn>
                <a:cxn ang="0">
                  <a:pos x="6" y="47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4" y="55"/>
                </a:cxn>
                <a:cxn ang="0">
                  <a:pos x="18" y="47"/>
                </a:cxn>
                <a:cxn ang="0">
                  <a:pos x="22" y="39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33" y="26"/>
                </a:cxn>
                <a:cxn ang="0">
                  <a:pos x="39" y="20"/>
                </a:cxn>
                <a:cxn ang="0">
                  <a:pos x="39" y="20"/>
                </a:cxn>
                <a:cxn ang="0">
                  <a:pos x="42" y="17"/>
                </a:cxn>
                <a:cxn ang="0">
                  <a:pos x="44" y="15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6" y="3"/>
                </a:cxn>
                <a:cxn ang="0">
                  <a:pos x="35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63">
                  <a:moveTo>
                    <a:pt x="34" y="7"/>
                  </a:moveTo>
                  <a:lnTo>
                    <a:pt x="34" y="7"/>
                  </a:lnTo>
                  <a:lnTo>
                    <a:pt x="34" y="9"/>
                  </a:lnTo>
                  <a:lnTo>
                    <a:pt x="31" y="1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7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4" y="55"/>
                  </a:lnTo>
                  <a:lnTo>
                    <a:pt x="18" y="47"/>
                  </a:lnTo>
                  <a:lnTo>
                    <a:pt x="22" y="39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33" y="26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0" y="0"/>
                  </a:lnTo>
                  <a:lnTo>
                    <a:pt x="36" y="3"/>
                  </a:lnTo>
                  <a:lnTo>
                    <a:pt x="35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3" name="Freeform 765"/>
            <p:cNvSpPr>
              <a:spLocks noEditPoints="1"/>
            </p:cNvSpPr>
            <p:nvPr/>
          </p:nvSpPr>
          <p:spPr bwMode="auto">
            <a:xfrm>
              <a:off x="2100263" y="3162300"/>
              <a:ext cx="431800" cy="323850"/>
            </a:xfrm>
            <a:custGeom>
              <a:avLst/>
              <a:gdLst/>
              <a:ahLst/>
              <a:cxnLst>
                <a:cxn ang="0">
                  <a:pos x="1080" y="117"/>
                </a:cxn>
                <a:cxn ang="0">
                  <a:pos x="1070" y="72"/>
                </a:cxn>
                <a:cxn ang="0">
                  <a:pos x="1044" y="36"/>
                </a:cxn>
                <a:cxn ang="0">
                  <a:pos x="1010" y="20"/>
                </a:cxn>
                <a:cxn ang="0">
                  <a:pos x="927" y="12"/>
                </a:cxn>
                <a:cxn ang="0">
                  <a:pos x="675" y="7"/>
                </a:cxn>
                <a:cxn ang="0">
                  <a:pos x="459" y="5"/>
                </a:cxn>
                <a:cxn ang="0">
                  <a:pos x="241" y="0"/>
                </a:cxn>
                <a:cxn ang="0">
                  <a:pos x="110" y="4"/>
                </a:cxn>
                <a:cxn ang="0">
                  <a:pos x="59" y="15"/>
                </a:cxn>
                <a:cxn ang="0">
                  <a:pos x="25" y="38"/>
                </a:cxn>
                <a:cxn ang="0">
                  <a:pos x="5" y="75"/>
                </a:cxn>
                <a:cxn ang="0">
                  <a:pos x="0" y="127"/>
                </a:cxn>
                <a:cxn ang="0">
                  <a:pos x="0" y="658"/>
                </a:cxn>
                <a:cxn ang="0">
                  <a:pos x="0" y="671"/>
                </a:cxn>
                <a:cxn ang="0">
                  <a:pos x="5" y="723"/>
                </a:cxn>
                <a:cxn ang="0">
                  <a:pos x="25" y="760"/>
                </a:cxn>
                <a:cxn ang="0">
                  <a:pos x="59" y="784"/>
                </a:cxn>
                <a:cxn ang="0">
                  <a:pos x="110" y="795"/>
                </a:cxn>
                <a:cxn ang="0">
                  <a:pos x="306" y="806"/>
                </a:cxn>
                <a:cxn ang="0">
                  <a:pos x="592" y="814"/>
                </a:cxn>
                <a:cxn ang="0">
                  <a:pos x="930" y="814"/>
                </a:cxn>
                <a:cxn ang="0">
                  <a:pos x="1011" y="806"/>
                </a:cxn>
                <a:cxn ang="0">
                  <a:pos x="1045" y="790"/>
                </a:cxn>
                <a:cxn ang="0">
                  <a:pos x="1073" y="754"/>
                </a:cxn>
                <a:cxn ang="0">
                  <a:pos x="1082" y="709"/>
                </a:cxn>
                <a:cxn ang="0">
                  <a:pos x="1082" y="688"/>
                </a:cxn>
                <a:cxn ang="0">
                  <a:pos x="1079" y="670"/>
                </a:cxn>
                <a:cxn ang="0">
                  <a:pos x="1084" y="589"/>
                </a:cxn>
                <a:cxn ang="0">
                  <a:pos x="1087" y="501"/>
                </a:cxn>
                <a:cxn ang="0">
                  <a:pos x="1084" y="285"/>
                </a:cxn>
                <a:cxn ang="0">
                  <a:pos x="1023" y="751"/>
                </a:cxn>
                <a:cxn ang="0">
                  <a:pos x="970" y="765"/>
                </a:cxn>
                <a:cxn ang="0">
                  <a:pos x="859" y="771"/>
                </a:cxn>
                <a:cxn ang="0">
                  <a:pos x="590" y="769"/>
                </a:cxn>
                <a:cxn ang="0">
                  <a:pos x="364" y="757"/>
                </a:cxn>
                <a:cxn ang="0">
                  <a:pos x="209" y="751"/>
                </a:cxn>
                <a:cxn ang="0">
                  <a:pos x="93" y="747"/>
                </a:cxn>
                <a:cxn ang="0">
                  <a:pos x="57" y="729"/>
                </a:cxn>
                <a:cxn ang="0">
                  <a:pos x="46" y="687"/>
                </a:cxn>
                <a:cxn ang="0">
                  <a:pos x="44" y="665"/>
                </a:cxn>
                <a:cxn ang="0">
                  <a:pos x="46" y="128"/>
                </a:cxn>
                <a:cxn ang="0">
                  <a:pos x="46" y="113"/>
                </a:cxn>
                <a:cxn ang="0">
                  <a:pos x="57" y="70"/>
                </a:cxn>
                <a:cxn ang="0">
                  <a:pos x="93" y="53"/>
                </a:cxn>
                <a:cxn ang="0">
                  <a:pos x="209" y="47"/>
                </a:cxn>
                <a:cxn ang="0">
                  <a:pos x="435" y="51"/>
                </a:cxn>
                <a:cxn ang="0">
                  <a:pos x="540" y="49"/>
                </a:cxn>
                <a:cxn ang="0">
                  <a:pos x="827" y="55"/>
                </a:cxn>
                <a:cxn ang="0">
                  <a:pos x="951" y="60"/>
                </a:cxn>
                <a:cxn ang="0">
                  <a:pos x="1004" y="70"/>
                </a:cxn>
                <a:cxn ang="0">
                  <a:pos x="1029" y="84"/>
                </a:cxn>
                <a:cxn ang="0">
                  <a:pos x="1036" y="126"/>
                </a:cxn>
                <a:cxn ang="0">
                  <a:pos x="1036" y="202"/>
                </a:cxn>
                <a:cxn ang="0">
                  <a:pos x="1044" y="489"/>
                </a:cxn>
                <a:cxn ang="0">
                  <a:pos x="1039" y="578"/>
                </a:cxn>
                <a:cxn ang="0">
                  <a:pos x="1035" y="672"/>
                </a:cxn>
                <a:cxn ang="0">
                  <a:pos x="1036" y="712"/>
                </a:cxn>
                <a:cxn ang="0">
                  <a:pos x="1028" y="747"/>
                </a:cxn>
              </a:cxnLst>
              <a:rect l="0" t="0" r="r" b="b"/>
              <a:pathLst>
                <a:path w="1088" h="815">
                  <a:moveTo>
                    <a:pt x="1080" y="128"/>
                  </a:moveTo>
                  <a:lnTo>
                    <a:pt x="1080" y="128"/>
                  </a:lnTo>
                  <a:lnTo>
                    <a:pt x="1082" y="123"/>
                  </a:lnTo>
                  <a:lnTo>
                    <a:pt x="1080" y="117"/>
                  </a:lnTo>
                  <a:lnTo>
                    <a:pt x="1080" y="117"/>
                  </a:lnTo>
                  <a:lnTo>
                    <a:pt x="1076" y="104"/>
                  </a:lnTo>
                  <a:lnTo>
                    <a:pt x="1074" y="93"/>
                  </a:lnTo>
                  <a:lnTo>
                    <a:pt x="1070" y="72"/>
                  </a:lnTo>
                  <a:lnTo>
                    <a:pt x="1067" y="63"/>
                  </a:lnTo>
                  <a:lnTo>
                    <a:pt x="1062" y="54"/>
                  </a:lnTo>
                  <a:lnTo>
                    <a:pt x="1054" y="45"/>
                  </a:lnTo>
                  <a:lnTo>
                    <a:pt x="1044" y="36"/>
                  </a:lnTo>
                  <a:lnTo>
                    <a:pt x="1044" y="36"/>
                  </a:lnTo>
                  <a:lnTo>
                    <a:pt x="1036" y="32"/>
                  </a:lnTo>
                  <a:lnTo>
                    <a:pt x="1028" y="26"/>
                  </a:lnTo>
                  <a:lnTo>
                    <a:pt x="1010" y="20"/>
                  </a:lnTo>
                  <a:lnTo>
                    <a:pt x="990" y="16"/>
                  </a:lnTo>
                  <a:lnTo>
                    <a:pt x="969" y="13"/>
                  </a:lnTo>
                  <a:lnTo>
                    <a:pt x="948" y="13"/>
                  </a:lnTo>
                  <a:lnTo>
                    <a:pt x="927" y="12"/>
                  </a:lnTo>
                  <a:lnTo>
                    <a:pt x="891" y="13"/>
                  </a:lnTo>
                  <a:lnTo>
                    <a:pt x="891" y="13"/>
                  </a:lnTo>
                  <a:lnTo>
                    <a:pt x="793" y="11"/>
                  </a:lnTo>
                  <a:lnTo>
                    <a:pt x="675" y="7"/>
                  </a:lnTo>
                  <a:lnTo>
                    <a:pt x="556" y="4"/>
                  </a:lnTo>
                  <a:lnTo>
                    <a:pt x="503" y="4"/>
                  </a:lnTo>
                  <a:lnTo>
                    <a:pt x="459" y="5"/>
                  </a:lnTo>
                  <a:lnTo>
                    <a:pt x="459" y="5"/>
                  </a:lnTo>
                  <a:lnTo>
                    <a:pt x="416" y="5"/>
                  </a:lnTo>
                  <a:lnTo>
                    <a:pt x="371" y="5"/>
                  </a:lnTo>
                  <a:lnTo>
                    <a:pt x="284" y="2"/>
                  </a:lnTo>
                  <a:lnTo>
                    <a:pt x="241" y="0"/>
                  </a:lnTo>
                  <a:lnTo>
                    <a:pt x="197" y="0"/>
                  </a:lnTo>
                  <a:lnTo>
                    <a:pt x="153" y="0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95" y="5"/>
                  </a:lnTo>
                  <a:lnTo>
                    <a:pt x="82" y="8"/>
                  </a:lnTo>
                  <a:lnTo>
                    <a:pt x="69" y="11"/>
                  </a:lnTo>
                  <a:lnTo>
                    <a:pt x="59" y="15"/>
                  </a:lnTo>
                  <a:lnTo>
                    <a:pt x="48" y="20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38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7"/>
                  </a:lnTo>
                  <a:lnTo>
                    <a:pt x="1" y="100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1" y="699"/>
                  </a:lnTo>
                  <a:lnTo>
                    <a:pt x="3" y="712"/>
                  </a:lnTo>
                  <a:lnTo>
                    <a:pt x="5" y="723"/>
                  </a:lnTo>
                  <a:lnTo>
                    <a:pt x="9" y="734"/>
                  </a:lnTo>
                  <a:lnTo>
                    <a:pt x="13" y="743"/>
                  </a:lnTo>
                  <a:lnTo>
                    <a:pt x="18" y="752"/>
                  </a:lnTo>
                  <a:lnTo>
                    <a:pt x="25" y="760"/>
                  </a:lnTo>
                  <a:lnTo>
                    <a:pt x="31" y="767"/>
                  </a:lnTo>
                  <a:lnTo>
                    <a:pt x="39" y="773"/>
                  </a:lnTo>
                  <a:lnTo>
                    <a:pt x="48" y="778"/>
                  </a:lnTo>
                  <a:lnTo>
                    <a:pt x="59" y="784"/>
                  </a:lnTo>
                  <a:lnTo>
                    <a:pt x="69" y="788"/>
                  </a:lnTo>
                  <a:lnTo>
                    <a:pt x="82" y="790"/>
                  </a:lnTo>
                  <a:lnTo>
                    <a:pt x="95" y="793"/>
                  </a:lnTo>
                  <a:lnTo>
                    <a:pt x="110" y="795"/>
                  </a:lnTo>
                  <a:lnTo>
                    <a:pt x="110" y="795"/>
                  </a:lnTo>
                  <a:lnTo>
                    <a:pt x="156" y="798"/>
                  </a:lnTo>
                  <a:lnTo>
                    <a:pt x="204" y="802"/>
                  </a:lnTo>
                  <a:lnTo>
                    <a:pt x="306" y="806"/>
                  </a:lnTo>
                  <a:lnTo>
                    <a:pt x="408" y="808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92" y="814"/>
                  </a:lnTo>
                  <a:lnTo>
                    <a:pt x="697" y="815"/>
                  </a:lnTo>
                  <a:lnTo>
                    <a:pt x="893" y="814"/>
                  </a:lnTo>
                  <a:lnTo>
                    <a:pt x="893" y="814"/>
                  </a:lnTo>
                  <a:lnTo>
                    <a:pt x="930" y="814"/>
                  </a:lnTo>
                  <a:lnTo>
                    <a:pt x="951" y="814"/>
                  </a:lnTo>
                  <a:lnTo>
                    <a:pt x="972" y="812"/>
                  </a:lnTo>
                  <a:lnTo>
                    <a:pt x="991" y="810"/>
                  </a:lnTo>
                  <a:lnTo>
                    <a:pt x="1011" y="806"/>
                  </a:lnTo>
                  <a:lnTo>
                    <a:pt x="1029" y="799"/>
                  </a:lnTo>
                  <a:lnTo>
                    <a:pt x="1037" y="795"/>
                  </a:lnTo>
                  <a:lnTo>
                    <a:pt x="1045" y="790"/>
                  </a:lnTo>
                  <a:lnTo>
                    <a:pt x="1045" y="790"/>
                  </a:lnTo>
                  <a:lnTo>
                    <a:pt x="1057" y="781"/>
                  </a:lnTo>
                  <a:lnTo>
                    <a:pt x="1065" y="772"/>
                  </a:lnTo>
                  <a:lnTo>
                    <a:pt x="1069" y="763"/>
                  </a:lnTo>
                  <a:lnTo>
                    <a:pt x="1073" y="754"/>
                  </a:lnTo>
                  <a:lnTo>
                    <a:pt x="1076" y="734"/>
                  </a:lnTo>
                  <a:lnTo>
                    <a:pt x="1079" y="722"/>
                  </a:lnTo>
                  <a:lnTo>
                    <a:pt x="1082" y="709"/>
                  </a:lnTo>
                  <a:lnTo>
                    <a:pt x="1082" y="709"/>
                  </a:lnTo>
                  <a:lnTo>
                    <a:pt x="1083" y="701"/>
                  </a:lnTo>
                  <a:lnTo>
                    <a:pt x="1082" y="695"/>
                  </a:lnTo>
                  <a:lnTo>
                    <a:pt x="1082" y="695"/>
                  </a:lnTo>
                  <a:lnTo>
                    <a:pt x="1082" y="688"/>
                  </a:lnTo>
                  <a:lnTo>
                    <a:pt x="1080" y="683"/>
                  </a:lnTo>
                  <a:lnTo>
                    <a:pt x="1080" y="683"/>
                  </a:lnTo>
                  <a:lnTo>
                    <a:pt x="1079" y="678"/>
                  </a:lnTo>
                  <a:lnTo>
                    <a:pt x="1079" y="670"/>
                  </a:lnTo>
                  <a:lnTo>
                    <a:pt x="1080" y="650"/>
                  </a:lnTo>
                  <a:lnTo>
                    <a:pt x="1084" y="616"/>
                  </a:lnTo>
                  <a:lnTo>
                    <a:pt x="1084" y="616"/>
                  </a:lnTo>
                  <a:lnTo>
                    <a:pt x="1084" y="589"/>
                  </a:lnTo>
                  <a:lnTo>
                    <a:pt x="1084" y="561"/>
                  </a:lnTo>
                  <a:lnTo>
                    <a:pt x="1084" y="561"/>
                  </a:lnTo>
                  <a:lnTo>
                    <a:pt x="1086" y="531"/>
                  </a:lnTo>
                  <a:lnTo>
                    <a:pt x="1087" y="501"/>
                  </a:lnTo>
                  <a:lnTo>
                    <a:pt x="1088" y="472"/>
                  </a:lnTo>
                  <a:lnTo>
                    <a:pt x="1088" y="442"/>
                  </a:lnTo>
                  <a:lnTo>
                    <a:pt x="1088" y="442"/>
                  </a:lnTo>
                  <a:lnTo>
                    <a:pt x="1084" y="285"/>
                  </a:lnTo>
                  <a:lnTo>
                    <a:pt x="1082" y="198"/>
                  </a:lnTo>
                  <a:lnTo>
                    <a:pt x="1080" y="128"/>
                  </a:lnTo>
                  <a:lnTo>
                    <a:pt x="1080" y="128"/>
                  </a:lnTo>
                  <a:close/>
                  <a:moveTo>
                    <a:pt x="1023" y="751"/>
                  </a:moveTo>
                  <a:lnTo>
                    <a:pt x="1023" y="751"/>
                  </a:lnTo>
                  <a:lnTo>
                    <a:pt x="1006" y="757"/>
                  </a:lnTo>
                  <a:lnTo>
                    <a:pt x="989" y="761"/>
                  </a:lnTo>
                  <a:lnTo>
                    <a:pt x="970" y="765"/>
                  </a:lnTo>
                  <a:lnTo>
                    <a:pt x="953" y="767"/>
                  </a:lnTo>
                  <a:lnTo>
                    <a:pt x="953" y="767"/>
                  </a:lnTo>
                  <a:lnTo>
                    <a:pt x="891" y="769"/>
                  </a:lnTo>
                  <a:lnTo>
                    <a:pt x="859" y="771"/>
                  </a:lnTo>
                  <a:lnTo>
                    <a:pt x="828" y="772"/>
                  </a:lnTo>
                  <a:lnTo>
                    <a:pt x="828" y="772"/>
                  </a:lnTo>
                  <a:lnTo>
                    <a:pt x="674" y="771"/>
                  </a:lnTo>
                  <a:lnTo>
                    <a:pt x="590" y="769"/>
                  </a:lnTo>
                  <a:lnTo>
                    <a:pt x="519" y="767"/>
                  </a:lnTo>
                  <a:lnTo>
                    <a:pt x="519" y="767"/>
                  </a:lnTo>
                  <a:lnTo>
                    <a:pt x="446" y="763"/>
                  </a:lnTo>
                  <a:lnTo>
                    <a:pt x="364" y="757"/>
                  </a:lnTo>
                  <a:lnTo>
                    <a:pt x="282" y="754"/>
                  </a:lnTo>
                  <a:lnTo>
                    <a:pt x="244" y="752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150" y="752"/>
                  </a:lnTo>
                  <a:lnTo>
                    <a:pt x="122" y="751"/>
                  </a:lnTo>
                  <a:lnTo>
                    <a:pt x="107" y="750"/>
                  </a:lnTo>
                  <a:lnTo>
                    <a:pt x="93" y="747"/>
                  </a:lnTo>
                  <a:lnTo>
                    <a:pt x="93" y="747"/>
                  </a:lnTo>
                  <a:lnTo>
                    <a:pt x="77" y="742"/>
                  </a:lnTo>
                  <a:lnTo>
                    <a:pt x="65" y="737"/>
                  </a:lnTo>
                  <a:lnTo>
                    <a:pt x="57" y="729"/>
                  </a:lnTo>
                  <a:lnTo>
                    <a:pt x="52" y="721"/>
                  </a:lnTo>
                  <a:lnTo>
                    <a:pt x="48" y="710"/>
                  </a:lnTo>
                  <a:lnTo>
                    <a:pt x="46" y="700"/>
                  </a:lnTo>
                  <a:lnTo>
                    <a:pt x="46" y="687"/>
                  </a:lnTo>
                  <a:lnTo>
                    <a:pt x="46" y="671"/>
                  </a:lnTo>
                  <a:lnTo>
                    <a:pt x="46" y="671"/>
                  </a:lnTo>
                  <a:lnTo>
                    <a:pt x="44" y="665"/>
                  </a:lnTo>
                  <a:lnTo>
                    <a:pt x="44" y="665"/>
                  </a:lnTo>
                  <a:lnTo>
                    <a:pt x="46" y="658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6" y="113"/>
                  </a:lnTo>
                  <a:lnTo>
                    <a:pt x="46" y="98"/>
                  </a:lnTo>
                  <a:lnTo>
                    <a:pt x="48" y="88"/>
                  </a:lnTo>
                  <a:lnTo>
                    <a:pt x="52" y="77"/>
                  </a:lnTo>
                  <a:lnTo>
                    <a:pt x="57" y="70"/>
                  </a:lnTo>
                  <a:lnTo>
                    <a:pt x="65" y="62"/>
                  </a:lnTo>
                  <a:lnTo>
                    <a:pt x="77" y="56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107" y="49"/>
                  </a:lnTo>
                  <a:lnTo>
                    <a:pt x="122" y="47"/>
                  </a:lnTo>
                  <a:lnTo>
                    <a:pt x="150" y="46"/>
                  </a:lnTo>
                  <a:lnTo>
                    <a:pt x="209" y="47"/>
                  </a:lnTo>
                  <a:lnTo>
                    <a:pt x="209" y="47"/>
                  </a:lnTo>
                  <a:lnTo>
                    <a:pt x="280" y="49"/>
                  </a:lnTo>
                  <a:lnTo>
                    <a:pt x="357" y="50"/>
                  </a:lnTo>
                  <a:lnTo>
                    <a:pt x="435" y="51"/>
                  </a:lnTo>
                  <a:lnTo>
                    <a:pt x="472" y="51"/>
                  </a:lnTo>
                  <a:lnTo>
                    <a:pt x="506" y="50"/>
                  </a:lnTo>
                  <a:lnTo>
                    <a:pt x="506" y="50"/>
                  </a:lnTo>
                  <a:lnTo>
                    <a:pt x="540" y="49"/>
                  </a:lnTo>
                  <a:lnTo>
                    <a:pt x="578" y="49"/>
                  </a:lnTo>
                  <a:lnTo>
                    <a:pt x="666" y="51"/>
                  </a:lnTo>
                  <a:lnTo>
                    <a:pt x="753" y="54"/>
                  </a:lnTo>
                  <a:lnTo>
                    <a:pt x="827" y="55"/>
                  </a:lnTo>
                  <a:lnTo>
                    <a:pt x="827" y="55"/>
                  </a:lnTo>
                  <a:lnTo>
                    <a:pt x="857" y="55"/>
                  </a:lnTo>
                  <a:lnTo>
                    <a:pt x="888" y="56"/>
                  </a:lnTo>
                  <a:lnTo>
                    <a:pt x="951" y="60"/>
                  </a:lnTo>
                  <a:lnTo>
                    <a:pt x="951" y="60"/>
                  </a:lnTo>
                  <a:lnTo>
                    <a:pt x="968" y="62"/>
                  </a:lnTo>
                  <a:lnTo>
                    <a:pt x="986" y="64"/>
                  </a:lnTo>
                  <a:lnTo>
                    <a:pt x="1004" y="70"/>
                  </a:lnTo>
                  <a:lnTo>
                    <a:pt x="1020" y="75"/>
                  </a:lnTo>
                  <a:lnTo>
                    <a:pt x="1020" y="75"/>
                  </a:lnTo>
                  <a:lnTo>
                    <a:pt x="1025" y="79"/>
                  </a:lnTo>
                  <a:lnTo>
                    <a:pt x="1029" y="84"/>
                  </a:lnTo>
                  <a:lnTo>
                    <a:pt x="1031" y="90"/>
                  </a:lnTo>
                  <a:lnTo>
                    <a:pt x="1032" y="97"/>
                  </a:lnTo>
                  <a:lnTo>
                    <a:pt x="1033" y="113"/>
                  </a:lnTo>
                  <a:lnTo>
                    <a:pt x="1036" y="126"/>
                  </a:lnTo>
                  <a:lnTo>
                    <a:pt x="1036" y="126"/>
                  </a:lnTo>
                  <a:lnTo>
                    <a:pt x="1036" y="127"/>
                  </a:lnTo>
                  <a:lnTo>
                    <a:pt x="1036" y="127"/>
                  </a:lnTo>
                  <a:lnTo>
                    <a:pt x="1036" y="202"/>
                  </a:lnTo>
                  <a:lnTo>
                    <a:pt x="1039" y="293"/>
                  </a:lnTo>
                  <a:lnTo>
                    <a:pt x="1044" y="459"/>
                  </a:lnTo>
                  <a:lnTo>
                    <a:pt x="1044" y="459"/>
                  </a:lnTo>
                  <a:lnTo>
                    <a:pt x="1044" y="489"/>
                  </a:lnTo>
                  <a:lnTo>
                    <a:pt x="1041" y="518"/>
                  </a:lnTo>
                  <a:lnTo>
                    <a:pt x="1040" y="548"/>
                  </a:lnTo>
                  <a:lnTo>
                    <a:pt x="1039" y="578"/>
                  </a:lnTo>
                  <a:lnTo>
                    <a:pt x="1039" y="578"/>
                  </a:lnTo>
                  <a:lnTo>
                    <a:pt x="1037" y="607"/>
                  </a:lnTo>
                  <a:lnTo>
                    <a:pt x="1035" y="640"/>
                  </a:lnTo>
                  <a:lnTo>
                    <a:pt x="1035" y="655"/>
                  </a:lnTo>
                  <a:lnTo>
                    <a:pt x="1035" y="672"/>
                  </a:lnTo>
                  <a:lnTo>
                    <a:pt x="1035" y="687"/>
                  </a:lnTo>
                  <a:lnTo>
                    <a:pt x="1037" y="699"/>
                  </a:lnTo>
                  <a:lnTo>
                    <a:pt x="1037" y="699"/>
                  </a:lnTo>
                  <a:lnTo>
                    <a:pt x="1036" y="712"/>
                  </a:lnTo>
                  <a:lnTo>
                    <a:pt x="1035" y="727"/>
                  </a:lnTo>
                  <a:lnTo>
                    <a:pt x="1033" y="735"/>
                  </a:lnTo>
                  <a:lnTo>
                    <a:pt x="1031" y="742"/>
                  </a:lnTo>
                  <a:lnTo>
                    <a:pt x="1028" y="747"/>
                  </a:lnTo>
                  <a:lnTo>
                    <a:pt x="1023" y="751"/>
                  </a:lnTo>
                  <a:lnTo>
                    <a:pt x="1023" y="7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4" name="Freeform 766"/>
            <p:cNvSpPr>
              <a:spLocks noEditPoints="1"/>
            </p:cNvSpPr>
            <p:nvPr/>
          </p:nvSpPr>
          <p:spPr bwMode="auto">
            <a:xfrm>
              <a:off x="2184401" y="3195638"/>
              <a:ext cx="254000" cy="252413"/>
            </a:xfrm>
            <a:custGeom>
              <a:avLst/>
              <a:gdLst/>
              <a:ahLst/>
              <a:cxnLst>
                <a:cxn ang="0">
                  <a:pos x="638" y="357"/>
                </a:cxn>
                <a:cxn ang="0">
                  <a:pos x="637" y="165"/>
                </a:cxn>
                <a:cxn ang="0">
                  <a:pos x="636" y="102"/>
                </a:cxn>
                <a:cxn ang="0">
                  <a:pos x="630" y="56"/>
                </a:cxn>
                <a:cxn ang="0">
                  <a:pos x="615" y="31"/>
                </a:cxn>
                <a:cxn ang="0">
                  <a:pos x="599" y="22"/>
                </a:cxn>
                <a:cxn ang="0">
                  <a:pos x="591" y="20"/>
                </a:cxn>
                <a:cxn ang="0">
                  <a:pos x="363" y="9"/>
                </a:cxn>
                <a:cxn ang="0">
                  <a:pos x="280" y="1"/>
                </a:cxn>
                <a:cxn ang="0">
                  <a:pos x="137" y="1"/>
                </a:cxn>
                <a:cxn ang="0">
                  <a:pos x="81" y="1"/>
                </a:cxn>
                <a:cxn ang="0">
                  <a:pos x="39" y="6"/>
                </a:cxn>
                <a:cxn ang="0">
                  <a:pos x="19" y="12"/>
                </a:cxn>
                <a:cxn ang="0">
                  <a:pos x="9" y="26"/>
                </a:cxn>
                <a:cxn ang="0">
                  <a:pos x="6" y="34"/>
                </a:cxn>
                <a:cxn ang="0">
                  <a:pos x="5" y="46"/>
                </a:cxn>
                <a:cxn ang="0">
                  <a:pos x="5" y="418"/>
                </a:cxn>
                <a:cxn ang="0">
                  <a:pos x="0" y="496"/>
                </a:cxn>
                <a:cxn ang="0">
                  <a:pos x="1" y="552"/>
                </a:cxn>
                <a:cxn ang="0">
                  <a:pos x="13" y="587"/>
                </a:cxn>
                <a:cxn ang="0">
                  <a:pos x="36" y="613"/>
                </a:cxn>
                <a:cxn ang="0">
                  <a:pos x="52" y="619"/>
                </a:cxn>
                <a:cxn ang="0">
                  <a:pos x="94" y="622"/>
                </a:cxn>
                <a:cxn ang="0">
                  <a:pos x="140" y="624"/>
                </a:cxn>
                <a:cxn ang="0">
                  <a:pos x="226" y="629"/>
                </a:cxn>
                <a:cxn ang="0">
                  <a:pos x="306" y="636"/>
                </a:cxn>
                <a:cxn ang="0">
                  <a:pos x="507" y="636"/>
                </a:cxn>
                <a:cxn ang="0">
                  <a:pos x="587" y="636"/>
                </a:cxn>
                <a:cxn ang="0">
                  <a:pos x="602" y="630"/>
                </a:cxn>
                <a:cxn ang="0">
                  <a:pos x="608" y="628"/>
                </a:cxn>
                <a:cxn ang="0">
                  <a:pos x="625" y="619"/>
                </a:cxn>
                <a:cxn ang="0">
                  <a:pos x="636" y="594"/>
                </a:cxn>
                <a:cxn ang="0">
                  <a:pos x="637" y="566"/>
                </a:cxn>
                <a:cxn ang="0">
                  <a:pos x="641" y="430"/>
                </a:cxn>
                <a:cxn ang="0">
                  <a:pos x="639" y="384"/>
                </a:cxn>
                <a:cxn ang="0">
                  <a:pos x="87" y="573"/>
                </a:cxn>
                <a:cxn ang="0">
                  <a:pos x="60" y="554"/>
                </a:cxn>
                <a:cxn ang="0">
                  <a:pos x="51" y="523"/>
                </a:cxn>
                <a:cxn ang="0">
                  <a:pos x="51" y="51"/>
                </a:cxn>
                <a:cxn ang="0">
                  <a:pos x="64" y="48"/>
                </a:cxn>
                <a:cxn ang="0">
                  <a:pos x="158" y="47"/>
                </a:cxn>
                <a:cxn ang="0">
                  <a:pos x="277" y="47"/>
                </a:cxn>
                <a:cxn ang="0">
                  <a:pos x="371" y="55"/>
                </a:cxn>
                <a:cxn ang="0">
                  <a:pos x="579" y="65"/>
                </a:cxn>
                <a:cxn ang="0">
                  <a:pos x="583" y="71"/>
                </a:cxn>
                <a:cxn ang="0">
                  <a:pos x="592" y="114"/>
                </a:cxn>
                <a:cxn ang="0">
                  <a:pos x="592" y="312"/>
                </a:cxn>
                <a:cxn ang="0">
                  <a:pos x="592" y="370"/>
                </a:cxn>
                <a:cxn ang="0">
                  <a:pos x="595" y="553"/>
                </a:cxn>
                <a:cxn ang="0">
                  <a:pos x="590" y="586"/>
                </a:cxn>
                <a:cxn ang="0">
                  <a:pos x="533" y="588"/>
                </a:cxn>
                <a:cxn ang="0">
                  <a:pos x="276" y="587"/>
                </a:cxn>
                <a:cxn ang="0">
                  <a:pos x="125" y="578"/>
                </a:cxn>
              </a:cxnLst>
              <a:rect l="0" t="0" r="r" b="b"/>
              <a:pathLst>
                <a:path w="641" h="636">
                  <a:moveTo>
                    <a:pt x="639" y="384"/>
                  </a:moveTo>
                  <a:lnTo>
                    <a:pt x="639" y="384"/>
                  </a:lnTo>
                  <a:lnTo>
                    <a:pt x="638" y="357"/>
                  </a:lnTo>
                  <a:lnTo>
                    <a:pt x="638" y="323"/>
                  </a:lnTo>
                  <a:lnTo>
                    <a:pt x="638" y="243"/>
                  </a:lnTo>
                  <a:lnTo>
                    <a:pt x="637" y="165"/>
                  </a:lnTo>
                  <a:lnTo>
                    <a:pt x="637" y="129"/>
                  </a:lnTo>
                  <a:lnTo>
                    <a:pt x="636" y="102"/>
                  </a:lnTo>
                  <a:lnTo>
                    <a:pt x="636" y="102"/>
                  </a:lnTo>
                  <a:lnTo>
                    <a:pt x="633" y="78"/>
                  </a:lnTo>
                  <a:lnTo>
                    <a:pt x="632" y="67"/>
                  </a:lnTo>
                  <a:lnTo>
                    <a:pt x="630" y="56"/>
                  </a:lnTo>
                  <a:lnTo>
                    <a:pt x="626" y="47"/>
                  </a:lnTo>
                  <a:lnTo>
                    <a:pt x="622" y="38"/>
                  </a:lnTo>
                  <a:lnTo>
                    <a:pt x="615" y="31"/>
                  </a:lnTo>
                  <a:lnTo>
                    <a:pt x="605" y="26"/>
                  </a:lnTo>
                  <a:lnTo>
                    <a:pt x="605" y="26"/>
                  </a:lnTo>
                  <a:lnTo>
                    <a:pt x="599" y="22"/>
                  </a:lnTo>
                  <a:lnTo>
                    <a:pt x="595" y="21"/>
                  </a:lnTo>
                  <a:lnTo>
                    <a:pt x="591" y="20"/>
                  </a:lnTo>
                  <a:lnTo>
                    <a:pt x="591" y="20"/>
                  </a:lnTo>
                  <a:lnTo>
                    <a:pt x="526" y="18"/>
                  </a:lnTo>
                  <a:lnTo>
                    <a:pt x="445" y="14"/>
                  </a:lnTo>
                  <a:lnTo>
                    <a:pt x="363" y="9"/>
                  </a:lnTo>
                  <a:lnTo>
                    <a:pt x="298" y="3"/>
                  </a:lnTo>
                  <a:lnTo>
                    <a:pt x="298" y="3"/>
                  </a:lnTo>
                  <a:lnTo>
                    <a:pt x="280" y="1"/>
                  </a:lnTo>
                  <a:lnTo>
                    <a:pt x="260" y="0"/>
                  </a:lnTo>
                  <a:lnTo>
                    <a:pt x="217" y="0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08" y="1"/>
                  </a:lnTo>
                  <a:lnTo>
                    <a:pt x="81" y="1"/>
                  </a:lnTo>
                  <a:lnTo>
                    <a:pt x="67" y="3"/>
                  </a:lnTo>
                  <a:lnTo>
                    <a:pt x="52" y="4"/>
                  </a:lnTo>
                  <a:lnTo>
                    <a:pt x="39" y="6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30"/>
                  </a:lnTo>
                  <a:lnTo>
                    <a:pt x="6" y="3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6"/>
                  </a:lnTo>
                  <a:lnTo>
                    <a:pt x="5" y="51"/>
                  </a:lnTo>
                  <a:lnTo>
                    <a:pt x="5" y="418"/>
                  </a:lnTo>
                  <a:lnTo>
                    <a:pt x="5" y="418"/>
                  </a:lnTo>
                  <a:lnTo>
                    <a:pt x="4" y="442"/>
                  </a:lnTo>
                  <a:lnTo>
                    <a:pt x="1" y="468"/>
                  </a:lnTo>
                  <a:lnTo>
                    <a:pt x="0" y="496"/>
                  </a:lnTo>
                  <a:lnTo>
                    <a:pt x="0" y="524"/>
                  </a:lnTo>
                  <a:lnTo>
                    <a:pt x="0" y="537"/>
                  </a:lnTo>
                  <a:lnTo>
                    <a:pt x="1" y="552"/>
                  </a:lnTo>
                  <a:lnTo>
                    <a:pt x="4" y="565"/>
                  </a:lnTo>
                  <a:lnTo>
                    <a:pt x="8" y="577"/>
                  </a:lnTo>
                  <a:lnTo>
                    <a:pt x="13" y="587"/>
                  </a:lnTo>
                  <a:lnTo>
                    <a:pt x="18" y="598"/>
                  </a:lnTo>
                  <a:lnTo>
                    <a:pt x="26" y="607"/>
                  </a:lnTo>
                  <a:lnTo>
                    <a:pt x="36" y="613"/>
                  </a:lnTo>
                  <a:lnTo>
                    <a:pt x="36" y="613"/>
                  </a:lnTo>
                  <a:lnTo>
                    <a:pt x="44" y="617"/>
                  </a:lnTo>
                  <a:lnTo>
                    <a:pt x="52" y="619"/>
                  </a:lnTo>
                  <a:lnTo>
                    <a:pt x="63" y="621"/>
                  </a:lnTo>
                  <a:lnTo>
                    <a:pt x="73" y="621"/>
                  </a:lnTo>
                  <a:lnTo>
                    <a:pt x="94" y="622"/>
                  </a:lnTo>
                  <a:lnTo>
                    <a:pt x="111" y="622"/>
                  </a:lnTo>
                  <a:lnTo>
                    <a:pt x="111" y="622"/>
                  </a:lnTo>
                  <a:lnTo>
                    <a:pt x="140" y="624"/>
                  </a:lnTo>
                  <a:lnTo>
                    <a:pt x="169" y="625"/>
                  </a:lnTo>
                  <a:lnTo>
                    <a:pt x="197" y="626"/>
                  </a:lnTo>
                  <a:lnTo>
                    <a:pt x="226" y="629"/>
                  </a:lnTo>
                  <a:lnTo>
                    <a:pt x="226" y="629"/>
                  </a:lnTo>
                  <a:lnTo>
                    <a:pt x="261" y="633"/>
                  </a:lnTo>
                  <a:lnTo>
                    <a:pt x="306" y="636"/>
                  </a:lnTo>
                  <a:lnTo>
                    <a:pt x="354" y="636"/>
                  </a:lnTo>
                  <a:lnTo>
                    <a:pt x="407" y="636"/>
                  </a:lnTo>
                  <a:lnTo>
                    <a:pt x="507" y="636"/>
                  </a:lnTo>
                  <a:lnTo>
                    <a:pt x="552" y="636"/>
                  </a:lnTo>
                  <a:lnTo>
                    <a:pt x="587" y="636"/>
                  </a:lnTo>
                  <a:lnTo>
                    <a:pt x="587" y="636"/>
                  </a:lnTo>
                  <a:lnTo>
                    <a:pt x="592" y="636"/>
                  </a:lnTo>
                  <a:lnTo>
                    <a:pt x="598" y="633"/>
                  </a:lnTo>
                  <a:lnTo>
                    <a:pt x="602" y="630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08" y="628"/>
                  </a:lnTo>
                  <a:lnTo>
                    <a:pt x="608" y="628"/>
                  </a:lnTo>
                  <a:lnTo>
                    <a:pt x="619" y="624"/>
                  </a:lnTo>
                  <a:lnTo>
                    <a:pt x="625" y="619"/>
                  </a:lnTo>
                  <a:lnTo>
                    <a:pt x="630" y="611"/>
                  </a:lnTo>
                  <a:lnTo>
                    <a:pt x="634" y="603"/>
                  </a:lnTo>
                  <a:lnTo>
                    <a:pt x="636" y="594"/>
                  </a:lnTo>
                  <a:lnTo>
                    <a:pt x="637" y="585"/>
                  </a:lnTo>
                  <a:lnTo>
                    <a:pt x="637" y="566"/>
                  </a:lnTo>
                  <a:lnTo>
                    <a:pt x="637" y="566"/>
                  </a:lnTo>
                  <a:lnTo>
                    <a:pt x="637" y="520"/>
                  </a:lnTo>
                  <a:lnTo>
                    <a:pt x="639" y="475"/>
                  </a:lnTo>
                  <a:lnTo>
                    <a:pt x="641" y="430"/>
                  </a:lnTo>
                  <a:lnTo>
                    <a:pt x="641" y="407"/>
                  </a:lnTo>
                  <a:lnTo>
                    <a:pt x="639" y="384"/>
                  </a:lnTo>
                  <a:lnTo>
                    <a:pt x="639" y="384"/>
                  </a:lnTo>
                  <a:close/>
                  <a:moveTo>
                    <a:pt x="102" y="575"/>
                  </a:moveTo>
                  <a:lnTo>
                    <a:pt x="102" y="575"/>
                  </a:lnTo>
                  <a:lnTo>
                    <a:pt x="87" y="573"/>
                  </a:lnTo>
                  <a:lnTo>
                    <a:pt x="76" y="568"/>
                  </a:lnTo>
                  <a:lnTo>
                    <a:pt x="67" y="562"/>
                  </a:lnTo>
                  <a:lnTo>
                    <a:pt x="60" y="554"/>
                  </a:lnTo>
                  <a:lnTo>
                    <a:pt x="55" y="545"/>
                  </a:lnTo>
                  <a:lnTo>
                    <a:pt x="52" y="535"/>
                  </a:lnTo>
                  <a:lnTo>
                    <a:pt x="51" y="523"/>
                  </a:lnTo>
                  <a:lnTo>
                    <a:pt x="51" y="509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64" y="48"/>
                  </a:lnTo>
                  <a:lnTo>
                    <a:pt x="77" y="47"/>
                  </a:lnTo>
                  <a:lnTo>
                    <a:pt x="104" y="46"/>
                  </a:lnTo>
                  <a:lnTo>
                    <a:pt x="158" y="47"/>
                  </a:lnTo>
                  <a:lnTo>
                    <a:pt x="158" y="47"/>
                  </a:lnTo>
                  <a:lnTo>
                    <a:pt x="235" y="46"/>
                  </a:lnTo>
                  <a:lnTo>
                    <a:pt x="277" y="47"/>
                  </a:lnTo>
                  <a:lnTo>
                    <a:pt x="312" y="50"/>
                  </a:lnTo>
                  <a:lnTo>
                    <a:pt x="312" y="50"/>
                  </a:lnTo>
                  <a:lnTo>
                    <a:pt x="371" y="55"/>
                  </a:lnTo>
                  <a:lnTo>
                    <a:pt x="446" y="60"/>
                  </a:lnTo>
                  <a:lnTo>
                    <a:pt x="520" y="64"/>
                  </a:lnTo>
                  <a:lnTo>
                    <a:pt x="579" y="65"/>
                  </a:lnTo>
                  <a:lnTo>
                    <a:pt x="579" y="65"/>
                  </a:lnTo>
                  <a:lnTo>
                    <a:pt x="582" y="68"/>
                  </a:lnTo>
                  <a:lnTo>
                    <a:pt x="583" y="71"/>
                  </a:lnTo>
                  <a:lnTo>
                    <a:pt x="587" y="81"/>
                  </a:lnTo>
                  <a:lnTo>
                    <a:pt x="590" y="95"/>
                  </a:lnTo>
                  <a:lnTo>
                    <a:pt x="592" y="114"/>
                  </a:lnTo>
                  <a:lnTo>
                    <a:pt x="594" y="159"/>
                  </a:lnTo>
                  <a:lnTo>
                    <a:pt x="595" y="212"/>
                  </a:lnTo>
                  <a:lnTo>
                    <a:pt x="592" y="312"/>
                  </a:lnTo>
                  <a:lnTo>
                    <a:pt x="592" y="349"/>
                  </a:lnTo>
                  <a:lnTo>
                    <a:pt x="592" y="370"/>
                  </a:lnTo>
                  <a:lnTo>
                    <a:pt x="592" y="370"/>
                  </a:lnTo>
                  <a:lnTo>
                    <a:pt x="594" y="413"/>
                  </a:lnTo>
                  <a:lnTo>
                    <a:pt x="594" y="485"/>
                  </a:lnTo>
                  <a:lnTo>
                    <a:pt x="595" y="553"/>
                  </a:lnTo>
                  <a:lnTo>
                    <a:pt x="596" y="583"/>
                  </a:lnTo>
                  <a:lnTo>
                    <a:pt x="596" y="583"/>
                  </a:lnTo>
                  <a:lnTo>
                    <a:pt x="590" y="586"/>
                  </a:lnTo>
                  <a:lnTo>
                    <a:pt x="585" y="590"/>
                  </a:lnTo>
                  <a:lnTo>
                    <a:pt x="585" y="590"/>
                  </a:lnTo>
                  <a:lnTo>
                    <a:pt x="533" y="588"/>
                  </a:lnTo>
                  <a:lnTo>
                    <a:pt x="475" y="588"/>
                  </a:lnTo>
                  <a:lnTo>
                    <a:pt x="343" y="588"/>
                  </a:lnTo>
                  <a:lnTo>
                    <a:pt x="276" y="587"/>
                  </a:lnTo>
                  <a:lnTo>
                    <a:pt x="212" y="585"/>
                  </a:lnTo>
                  <a:lnTo>
                    <a:pt x="153" y="581"/>
                  </a:lnTo>
                  <a:lnTo>
                    <a:pt x="125" y="578"/>
                  </a:lnTo>
                  <a:lnTo>
                    <a:pt x="102" y="575"/>
                  </a:lnTo>
                  <a:lnTo>
                    <a:pt x="102" y="5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5" name="Freeform 767"/>
            <p:cNvSpPr>
              <a:spLocks/>
            </p:cNvSpPr>
            <p:nvPr/>
          </p:nvSpPr>
          <p:spPr bwMode="auto">
            <a:xfrm>
              <a:off x="2033588" y="3146425"/>
              <a:ext cx="30163" cy="538163"/>
            </a:xfrm>
            <a:custGeom>
              <a:avLst/>
              <a:gdLst/>
              <a:ahLst/>
              <a:cxnLst>
                <a:cxn ang="0">
                  <a:pos x="62" y="1072"/>
                </a:cxn>
                <a:cxn ang="0">
                  <a:pos x="62" y="1011"/>
                </a:cxn>
                <a:cxn ang="0">
                  <a:pos x="54" y="834"/>
                </a:cxn>
                <a:cxn ang="0">
                  <a:pos x="51" y="614"/>
                </a:cxn>
                <a:cxn ang="0">
                  <a:pos x="53" y="452"/>
                </a:cxn>
                <a:cxn ang="0">
                  <a:pos x="50" y="331"/>
                </a:cxn>
                <a:cxn ang="0">
                  <a:pos x="49" y="290"/>
                </a:cxn>
                <a:cxn ang="0">
                  <a:pos x="48" y="251"/>
                </a:cxn>
                <a:cxn ang="0">
                  <a:pos x="55" y="174"/>
                </a:cxn>
                <a:cxn ang="0">
                  <a:pos x="61" y="134"/>
                </a:cxn>
                <a:cxn ang="0">
                  <a:pos x="65" y="78"/>
                </a:cxn>
                <a:cxn ang="0">
                  <a:pos x="70" y="43"/>
                </a:cxn>
                <a:cxn ang="0">
                  <a:pos x="79" y="14"/>
                </a:cxn>
                <a:cxn ang="0">
                  <a:pos x="70" y="6"/>
                </a:cxn>
                <a:cxn ang="0">
                  <a:pos x="58" y="1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28" y="22"/>
                </a:cxn>
                <a:cxn ang="0">
                  <a:pos x="20" y="65"/>
                </a:cxn>
                <a:cxn ang="0">
                  <a:pos x="14" y="129"/>
                </a:cxn>
                <a:cxn ang="0">
                  <a:pos x="11" y="163"/>
                </a:cxn>
                <a:cxn ang="0">
                  <a:pos x="4" y="205"/>
                </a:cxn>
                <a:cxn ang="0">
                  <a:pos x="0" y="291"/>
                </a:cxn>
                <a:cxn ang="0">
                  <a:pos x="3" y="423"/>
                </a:cxn>
                <a:cxn ang="0">
                  <a:pos x="6" y="510"/>
                </a:cxn>
                <a:cxn ang="0">
                  <a:pos x="4" y="620"/>
                </a:cxn>
                <a:cxn ang="0">
                  <a:pos x="2" y="826"/>
                </a:cxn>
                <a:cxn ang="0">
                  <a:pos x="6" y="953"/>
                </a:cxn>
                <a:cxn ang="0">
                  <a:pos x="11" y="1003"/>
                </a:cxn>
                <a:cxn ang="0">
                  <a:pos x="14" y="1024"/>
                </a:cxn>
                <a:cxn ang="0">
                  <a:pos x="15" y="1088"/>
                </a:cxn>
                <a:cxn ang="0">
                  <a:pos x="12" y="1173"/>
                </a:cxn>
                <a:cxn ang="0">
                  <a:pos x="12" y="1192"/>
                </a:cxn>
                <a:cxn ang="0">
                  <a:pos x="20" y="1253"/>
                </a:cxn>
                <a:cxn ang="0">
                  <a:pos x="28" y="1313"/>
                </a:cxn>
                <a:cxn ang="0">
                  <a:pos x="28" y="1332"/>
                </a:cxn>
                <a:cxn ang="0">
                  <a:pos x="31" y="1341"/>
                </a:cxn>
                <a:cxn ang="0">
                  <a:pos x="36" y="1349"/>
                </a:cxn>
                <a:cxn ang="0">
                  <a:pos x="44" y="1353"/>
                </a:cxn>
                <a:cxn ang="0">
                  <a:pos x="59" y="1353"/>
                </a:cxn>
                <a:cxn ang="0">
                  <a:pos x="67" y="1349"/>
                </a:cxn>
                <a:cxn ang="0">
                  <a:pos x="72" y="1341"/>
                </a:cxn>
                <a:cxn ang="0">
                  <a:pos x="74" y="1332"/>
                </a:cxn>
                <a:cxn ang="0">
                  <a:pos x="74" y="1302"/>
                </a:cxn>
                <a:cxn ang="0">
                  <a:pos x="67" y="1242"/>
                </a:cxn>
                <a:cxn ang="0">
                  <a:pos x="62" y="1212"/>
                </a:cxn>
                <a:cxn ang="0">
                  <a:pos x="58" y="1178"/>
                </a:cxn>
                <a:cxn ang="0">
                  <a:pos x="58" y="1143"/>
                </a:cxn>
                <a:cxn ang="0">
                  <a:pos x="62" y="1072"/>
                </a:cxn>
              </a:cxnLst>
              <a:rect l="0" t="0" r="r" b="b"/>
              <a:pathLst>
                <a:path w="79" h="1355">
                  <a:moveTo>
                    <a:pt x="62" y="1072"/>
                  </a:moveTo>
                  <a:lnTo>
                    <a:pt x="62" y="1072"/>
                  </a:lnTo>
                  <a:lnTo>
                    <a:pt x="63" y="1047"/>
                  </a:lnTo>
                  <a:lnTo>
                    <a:pt x="62" y="1011"/>
                  </a:lnTo>
                  <a:lnTo>
                    <a:pt x="58" y="923"/>
                  </a:lnTo>
                  <a:lnTo>
                    <a:pt x="54" y="834"/>
                  </a:lnTo>
                  <a:lnTo>
                    <a:pt x="51" y="773"/>
                  </a:lnTo>
                  <a:lnTo>
                    <a:pt x="51" y="614"/>
                  </a:lnTo>
                  <a:lnTo>
                    <a:pt x="51" y="614"/>
                  </a:lnTo>
                  <a:lnTo>
                    <a:pt x="53" y="452"/>
                  </a:lnTo>
                  <a:lnTo>
                    <a:pt x="51" y="371"/>
                  </a:lnTo>
                  <a:lnTo>
                    <a:pt x="50" y="331"/>
                  </a:lnTo>
                  <a:lnTo>
                    <a:pt x="49" y="290"/>
                  </a:lnTo>
                  <a:lnTo>
                    <a:pt x="49" y="290"/>
                  </a:lnTo>
                  <a:lnTo>
                    <a:pt x="48" y="270"/>
                  </a:lnTo>
                  <a:lnTo>
                    <a:pt x="48" y="251"/>
                  </a:lnTo>
                  <a:lnTo>
                    <a:pt x="50" y="212"/>
                  </a:lnTo>
                  <a:lnTo>
                    <a:pt x="55" y="174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2" y="112"/>
                  </a:lnTo>
                  <a:lnTo>
                    <a:pt x="65" y="78"/>
                  </a:lnTo>
                  <a:lnTo>
                    <a:pt x="67" y="60"/>
                  </a:lnTo>
                  <a:lnTo>
                    <a:pt x="70" y="43"/>
                  </a:lnTo>
                  <a:lnTo>
                    <a:pt x="74" y="27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1" y="1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2"/>
                  </a:lnTo>
                  <a:lnTo>
                    <a:pt x="23" y="43"/>
                  </a:lnTo>
                  <a:lnTo>
                    <a:pt x="20" y="65"/>
                  </a:lnTo>
                  <a:lnTo>
                    <a:pt x="17" y="87"/>
                  </a:lnTo>
                  <a:lnTo>
                    <a:pt x="14" y="129"/>
                  </a:lnTo>
                  <a:lnTo>
                    <a:pt x="12" y="147"/>
                  </a:lnTo>
                  <a:lnTo>
                    <a:pt x="11" y="163"/>
                  </a:lnTo>
                  <a:lnTo>
                    <a:pt x="11" y="163"/>
                  </a:lnTo>
                  <a:lnTo>
                    <a:pt x="4" y="205"/>
                  </a:lnTo>
                  <a:lnTo>
                    <a:pt x="2" y="248"/>
                  </a:lnTo>
                  <a:lnTo>
                    <a:pt x="0" y="291"/>
                  </a:lnTo>
                  <a:lnTo>
                    <a:pt x="0" y="336"/>
                  </a:lnTo>
                  <a:lnTo>
                    <a:pt x="3" y="423"/>
                  </a:lnTo>
                  <a:lnTo>
                    <a:pt x="6" y="467"/>
                  </a:lnTo>
                  <a:lnTo>
                    <a:pt x="6" y="510"/>
                  </a:lnTo>
                  <a:lnTo>
                    <a:pt x="6" y="510"/>
                  </a:lnTo>
                  <a:lnTo>
                    <a:pt x="4" y="620"/>
                  </a:lnTo>
                  <a:lnTo>
                    <a:pt x="2" y="757"/>
                  </a:lnTo>
                  <a:lnTo>
                    <a:pt x="2" y="826"/>
                  </a:lnTo>
                  <a:lnTo>
                    <a:pt x="3" y="894"/>
                  </a:lnTo>
                  <a:lnTo>
                    <a:pt x="6" y="953"/>
                  </a:lnTo>
                  <a:lnTo>
                    <a:pt x="8" y="979"/>
                  </a:lnTo>
                  <a:lnTo>
                    <a:pt x="11" y="1003"/>
                  </a:lnTo>
                  <a:lnTo>
                    <a:pt x="11" y="1003"/>
                  </a:lnTo>
                  <a:lnTo>
                    <a:pt x="14" y="1024"/>
                  </a:lnTo>
                  <a:lnTo>
                    <a:pt x="14" y="1046"/>
                  </a:lnTo>
                  <a:lnTo>
                    <a:pt x="15" y="1088"/>
                  </a:lnTo>
                  <a:lnTo>
                    <a:pt x="14" y="1130"/>
                  </a:lnTo>
                  <a:lnTo>
                    <a:pt x="12" y="1173"/>
                  </a:lnTo>
                  <a:lnTo>
                    <a:pt x="12" y="1173"/>
                  </a:lnTo>
                  <a:lnTo>
                    <a:pt x="12" y="1192"/>
                  </a:lnTo>
                  <a:lnTo>
                    <a:pt x="15" y="1212"/>
                  </a:lnTo>
                  <a:lnTo>
                    <a:pt x="20" y="1253"/>
                  </a:lnTo>
                  <a:lnTo>
                    <a:pt x="25" y="1292"/>
                  </a:lnTo>
                  <a:lnTo>
                    <a:pt x="28" y="1313"/>
                  </a:lnTo>
                  <a:lnTo>
                    <a:pt x="28" y="1332"/>
                  </a:lnTo>
                  <a:lnTo>
                    <a:pt x="28" y="1332"/>
                  </a:lnTo>
                  <a:lnTo>
                    <a:pt x="29" y="1338"/>
                  </a:lnTo>
                  <a:lnTo>
                    <a:pt x="31" y="1341"/>
                  </a:lnTo>
                  <a:lnTo>
                    <a:pt x="33" y="1345"/>
                  </a:lnTo>
                  <a:lnTo>
                    <a:pt x="36" y="1349"/>
                  </a:lnTo>
                  <a:lnTo>
                    <a:pt x="40" y="1352"/>
                  </a:lnTo>
                  <a:lnTo>
                    <a:pt x="44" y="1353"/>
                  </a:lnTo>
                  <a:lnTo>
                    <a:pt x="51" y="1355"/>
                  </a:lnTo>
                  <a:lnTo>
                    <a:pt x="59" y="1353"/>
                  </a:lnTo>
                  <a:lnTo>
                    <a:pt x="63" y="1352"/>
                  </a:lnTo>
                  <a:lnTo>
                    <a:pt x="67" y="1349"/>
                  </a:lnTo>
                  <a:lnTo>
                    <a:pt x="70" y="1345"/>
                  </a:lnTo>
                  <a:lnTo>
                    <a:pt x="72" y="1341"/>
                  </a:lnTo>
                  <a:lnTo>
                    <a:pt x="74" y="1338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4" y="1302"/>
                  </a:lnTo>
                  <a:lnTo>
                    <a:pt x="71" y="1272"/>
                  </a:lnTo>
                  <a:lnTo>
                    <a:pt x="67" y="1242"/>
                  </a:lnTo>
                  <a:lnTo>
                    <a:pt x="62" y="1212"/>
                  </a:lnTo>
                  <a:lnTo>
                    <a:pt x="62" y="1212"/>
                  </a:lnTo>
                  <a:lnTo>
                    <a:pt x="59" y="1195"/>
                  </a:lnTo>
                  <a:lnTo>
                    <a:pt x="58" y="1178"/>
                  </a:lnTo>
                  <a:lnTo>
                    <a:pt x="57" y="1160"/>
                  </a:lnTo>
                  <a:lnTo>
                    <a:pt x="58" y="1143"/>
                  </a:lnTo>
                  <a:lnTo>
                    <a:pt x="61" y="1107"/>
                  </a:lnTo>
                  <a:lnTo>
                    <a:pt x="62" y="1072"/>
                  </a:lnTo>
                  <a:lnTo>
                    <a:pt x="62" y="10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6" name="Freeform 768"/>
            <p:cNvSpPr>
              <a:spLocks/>
            </p:cNvSpPr>
            <p:nvPr/>
          </p:nvSpPr>
          <p:spPr bwMode="auto">
            <a:xfrm>
              <a:off x="2044701" y="3662363"/>
              <a:ext cx="758825" cy="128588"/>
            </a:xfrm>
            <a:custGeom>
              <a:avLst/>
              <a:gdLst/>
              <a:ahLst/>
              <a:cxnLst>
                <a:cxn ang="0">
                  <a:pos x="1912" y="41"/>
                </a:cxn>
                <a:cxn ang="0">
                  <a:pos x="1906" y="29"/>
                </a:cxn>
                <a:cxn ang="0">
                  <a:pos x="1890" y="24"/>
                </a:cxn>
                <a:cxn ang="0">
                  <a:pos x="1874" y="29"/>
                </a:cxn>
                <a:cxn ang="0">
                  <a:pos x="1868" y="41"/>
                </a:cxn>
                <a:cxn ang="0">
                  <a:pos x="1868" y="94"/>
                </a:cxn>
                <a:cxn ang="0">
                  <a:pos x="1867" y="143"/>
                </a:cxn>
                <a:cxn ang="0">
                  <a:pos x="1861" y="168"/>
                </a:cxn>
                <a:cxn ang="0">
                  <a:pos x="1840" y="202"/>
                </a:cxn>
                <a:cxn ang="0">
                  <a:pos x="1800" y="230"/>
                </a:cxn>
                <a:cxn ang="0">
                  <a:pos x="1771" y="245"/>
                </a:cxn>
                <a:cxn ang="0">
                  <a:pos x="1728" y="258"/>
                </a:cxn>
                <a:cxn ang="0">
                  <a:pos x="1668" y="263"/>
                </a:cxn>
                <a:cxn ang="0">
                  <a:pos x="1621" y="267"/>
                </a:cxn>
                <a:cxn ang="0">
                  <a:pos x="1575" y="274"/>
                </a:cxn>
                <a:cxn ang="0">
                  <a:pos x="1394" y="278"/>
                </a:cxn>
                <a:cxn ang="0">
                  <a:pos x="1214" y="274"/>
                </a:cxn>
                <a:cxn ang="0">
                  <a:pos x="961" y="279"/>
                </a:cxn>
                <a:cxn ang="0">
                  <a:pos x="902" y="278"/>
                </a:cxn>
                <a:cxn ang="0">
                  <a:pos x="757" y="263"/>
                </a:cxn>
                <a:cxn ang="0">
                  <a:pos x="659" y="261"/>
                </a:cxn>
                <a:cxn ang="0">
                  <a:pos x="422" y="251"/>
                </a:cxn>
                <a:cxn ang="0">
                  <a:pos x="398" y="250"/>
                </a:cxn>
                <a:cxn ang="0">
                  <a:pos x="333" y="241"/>
                </a:cxn>
                <a:cxn ang="0">
                  <a:pos x="289" y="238"/>
                </a:cxn>
                <a:cxn ang="0">
                  <a:pos x="194" y="225"/>
                </a:cxn>
                <a:cxn ang="0">
                  <a:pos x="146" y="211"/>
                </a:cxn>
                <a:cxn ang="0">
                  <a:pos x="106" y="185"/>
                </a:cxn>
                <a:cxn ang="0">
                  <a:pos x="81" y="162"/>
                </a:cxn>
                <a:cxn ang="0">
                  <a:pos x="63" y="140"/>
                </a:cxn>
                <a:cxn ang="0">
                  <a:pos x="50" y="97"/>
                </a:cxn>
                <a:cxn ang="0">
                  <a:pos x="46" y="23"/>
                </a:cxn>
                <a:cxn ang="0">
                  <a:pos x="44" y="13"/>
                </a:cxn>
                <a:cxn ang="0">
                  <a:pos x="35" y="4"/>
                </a:cxn>
                <a:cxn ang="0">
                  <a:pos x="14" y="2"/>
                </a:cxn>
                <a:cxn ang="0">
                  <a:pos x="5" y="9"/>
                </a:cxn>
                <a:cxn ang="0">
                  <a:pos x="0" y="23"/>
                </a:cxn>
                <a:cxn ang="0">
                  <a:pos x="3" y="80"/>
                </a:cxn>
                <a:cxn ang="0">
                  <a:pos x="17" y="143"/>
                </a:cxn>
                <a:cxn ang="0">
                  <a:pos x="35" y="177"/>
                </a:cxn>
                <a:cxn ang="0">
                  <a:pos x="63" y="208"/>
                </a:cxn>
                <a:cxn ang="0">
                  <a:pos x="85" y="228"/>
                </a:cxn>
                <a:cxn ang="0">
                  <a:pos x="123" y="250"/>
                </a:cxn>
                <a:cxn ang="0">
                  <a:pos x="209" y="278"/>
                </a:cxn>
                <a:cxn ang="0">
                  <a:pos x="297" y="285"/>
                </a:cxn>
                <a:cxn ang="0">
                  <a:pos x="366" y="289"/>
                </a:cxn>
                <a:cxn ang="0">
                  <a:pos x="538" y="308"/>
                </a:cxn>
                <a:cxn ang="0">
                  <a:pos x="613" y="309"/>
                </a:cxn>
                <a:cxn ang="0">
                  <a:pos x="871" y="322"/>
                </a:cxn>
                <a:cxn ang="0">
                  <a:pos x="961" y="325"/>
                </a:cxn>
                <a:cxn ang="0">
                  <a:pos x="1184" y="321"/>
                </a:cxn>
                <a:cxn ang="0">
                  <a:pos x="1537" y="319"/>
                </a:cxn>
                <a:cxn ang="0">
                  <a:pos x="1596" y="314"/>
                </a:cxn>
                <a:cxn ang="0">
                  <a:pos x="1652" y="309"/>
                </a:cxn>
                <a:cxn ang="0">
                  <a:pos x="1712" y="305"/>
                </a:cxn>
                <a:cxn ang="0">
                  <a:pos x="1792" y="283"/>
                </a:cxn>
                <a:cxn ang="0">
                  <a:pos x="1868" y="240"/>
                </a:cxn>
                <a:cxn ang="0">
                  <a:pos x="1886" y="221"/>
                </a:cxn>
                <a:cxn ang="0">
                  <a:pos x="1904" y="189"/>
                </a:cxn>
                <a:cxn ang="0">
                  <a:pos x="1912" y="149"/>
                </a:cxn>
                <a:cxn ang="0">
                  <a:pos x="1914" y="46"/>
                </a:cxn>
              </a:cxnLst>
              <a:rect l="0" t="0" r="r" b="b"/>
              <a:pathLst>
                <a:path w="1915" h="325">
                  <a:moveTo>
                    <a:pt x="1914" y="46"/>
                  </a:moveTo>
                  <a:lnTo>
                    <a:pt x="1914" y="46"/>
                  </a:lnTo>
                  <a:lnTo>
                    <a:pt x="1912" y="41"/>
                  </a:lnTo>
                  <a:lnTo>
                    <a:pt x="1911" y="36"/>
                  </a:lnTo>
                  <a:lnTo>
                    <a:pt x="1908" y="32"/>
                  </a:lnTo>
                  <a:lnTo>
                    <a:pt x="1906" y="29"/>
                  </a:lnTo>
                  <a:lnTo>
                    <a:pt x="1902" y="26"/>
                  </a:lnTo>
                  <a:lnTo>
                    <a:pt x="1898" y="25"/>
                  </a:lnTo>
                  <a:lnTo>
                    <a:pt x="1890" y="24"/>
                  </a:lnTo>
                  <a:lnTo>
                    <a:pt x="1882" y="25"/>
                  </a:lnTo>
                  <a:lnTo>
                    <a:pt x="1878" y="26"/>
                  </a:lnTo>
                  <a:lnTo>
                    <a:pt x="1874" y="29"/>
                  </a:lnTo>
                  <a:lnTo>
                    <a:pt x="1872" y="32"/>
                  </a:lnTo>
                  <a:lnTo>
                    <a:pt x="1869" y="36"/>
                  </a:lnTo>
                  <a:lnTo>
                    <a:pt x="1868" y="41"/>
                  </a:lnTo>
                  <a:lnTo>
                    <a:pt x="1868" y="46"/>
                  </a:lnTo>
                  <a:lnTo>
                    <a:pt x="1868" y="46"/>
                  </a:lnTo>
                  <a:lnTo>
                    <a:pt x="1868" y="94"/>
                  </a:lnTo>
                  <a:lnTo>
                    <a:pt x="1868" y="118"/>
                  </a:lnTo>
                  <a:lnTo>
                    <a:pt x="1867" y="143"/>
                  </a:lnTo>
                  <a:lnTo>
                    <a:pt x="1867" y="143"/>
                  </a:lnTo>
                  <a:lnTo>
                    <a:pt x="1867" y="152"/>
                  </a:lnTo>
                  <a:lnTo>
                    <a:pt x="1864" y="160"/>
                  </a:lnTo>
                  <a:lnTo>
                    <a:pt x="1861" y="168"/>
                  </a:lnTo>
                  <a:lnTo>
                    <a:pt x="1859" y="176"/>
                  </a:lnTo>
                  <a:lnTo>
                    <a:pt x="1850" y="190"/>
                  </a:lnTo>
                  <a:lnTo>
                    <a:pt x="1840" y="202"/>
                  </a:lnTo>
                  <a:lnTo>
                    <a:pt x="1827" y="212"/>
                  </a:lnTo>
                  <a:lnTo>
                    <a:pt x="1814" y="221"/>
                  </a:lnTo>
                  <a:lnTo>
                    <a:pt x="1800" y="230"/>
                  </a:lnTo>
                  <a:lnTo>
                    <a:pt x="1784" y="238"/>
                  </a:lnTo>
                  <a:lnTo>
                    <a:pt x="1784" y="238"/>
                  </a:lnTo>
                  <a:lnTo>
                    <a:pt x="1771" y="245"/>
                  </a:lnTo>
                  <a:lnTo>
                    <a:pt x="1757" y="251"/>
                  </a:lnTo>
                  <a:lnTo>
                    <a:pt x="1742" y="255"/>
                  </a:lnTo>
                  <a:lnTo>
                    <a:pt x="1728" y="258"/>
                  </a:lnTo>
                  <a:lnTo>
                    <a:pt x="1714" y="261"/>
                  </a:lnTo>
                  <a:lnTo>
                    <a:pt x="1698" y="262"/>
                  </a:lnTo>
                  <a:lnTo>
                    <a:pt x="1668" y="263"/>
                  </a:lnTo>
                  <a:lnTo>
                    <a:pt x="1668" y="263"/>
                  </a:lnTo>
                  <a:lnTo>
                    <a:pt x="1644" y="264"/>
                  </a:lnTo>
                  <a:lnTo>
                    <a:pt x="1621" y="267"/>
                  </a:lnTo>
                  <a:lnTo>
                    <a:pt x="1598" y="271"/>
                  </a:lnTo>
                  <a:lnTo>
                    <a:pt x="1575" y="274"/>
                  </a:lnTo>
                  <a:lnTo>
                    <a:pt x="1575" y="274"/>
                  </a:lnTo>
                  <a:lnTo>
                    <a:pt x="1538" y="276"/>
                  </a:lnTo>
                  <a:lnTo>
                    <a:pt x="1495" y="278"/>
                  </a:lnTo>
                  <a:lnTo>
                    <a:pt x="1394" y="278"/>
                  </a:lnTo>
                  <a:lnTo>
                    <a:pt x="1295" y="275"/>
                  </a:lnTo>
                  <a:lnTo>
                    <a:pt x="1214" y="274"/>
                  </a:lnTo>
                  <a:lnTo>
                    <a:pt x="1214" y="274"/>
                  </a:lnTo>
                  <a:lnTo>
                    <a:pt x="1151" y="275"/>
                  </a:lnTo>
                  <a:lnTo>
                    <a:pt x="1088" y="276"/>
                  </a:lnTo>
                  <a:lnTo>
                    <a:pt x="961" y="279"/>
                  </a:lnTo>
                  <a:lnTo>
                    <a:pt x="961" y="279"/>
                  </a:lnTo>
                  <a:lnTo>
                    <a:pt x="931" y="279"/>
                  </a:lnTo>
                  <a:lnTo>
                    <a:pt x="902" y="278"/>
                  </a:lnTo>
                  <a:lnTo>
                    <a:pt x="845" y="271"/>
                  </a:lnTo>
                  <a:lnTo>
                    <a:pt x="786" y="266"/>
                  </a:lnTo>
                  <a:lnTo>
                    <a:pt x="757" y="263"/>
                  </a:lnTo>
                  <a:lnTo>
                    <a:pt x="729" y="263"/>
                  </a:lnTo>
                  <a:lnTo>
                    <a:pt x="729" y="263"/>
                  </a:lnTo>
                  <a:lnTo>
                    <a:pt x="659" y="261"/>
                  </a:lnTo>
                  <a:lnTo>
                    <a:pt x="575" y="257"/>
                  </a:lnTo>
                  <a:lnTo>
                    <a:pt x="492" y="253"/>
                  </a:lnTo>
                  <a:lnTo>
                    <a:pt x="422" y="251"/>
                  </a:lnTo>
                  <a:lnTo>
                    <a:pt x="422" y="251"/>
                  </a:lnTo>
                  <a:lnTo>
                    <a:pt x="411" y="251"/>
                  </a:lnTo>
                  <a:lnTo>
                    <a:pt x="398" y="250"/>
                  </a:lnTo>
                  <a:lnTo>
                    <a:pt x="371" y="246"/>
                  </a:lnTo>
                  <a:lnTo>
                    <a:pt x="347" y="242"/>
                  </a:lnTo>
                  <a:lnTo>
                    <a:pt x="333" y="241"/>
                  </a:lnTo>
                  <a:lnTo>
                    <a:pt x="320" y="240"/>
                  </a:lnTo>
                  <a:lnTo>
                    <a:pt x="320" y="240"/>
                  </a:lnTo>
                  <a:lnTo>
                    <a:pt x="289" y="238"/>
                  </a:lnTo>
                  <a:lnTo>
                    <a:pt x="256" y="234"/>
                  </a:lnTo>
                  <a:lnTo>
                    <a:pt x="194" y="225"/>
                  </a:lnTo>
                  <a:lnTo>
                    <a:pt x="194" y="225"/>
                  </a:lnTo>
                  <a:lnTo>
                    <a:pt x="177" y="223"/>
                  </a:lnTo>
                  <a:lnTo>
                    <a:pt x="161" y="217"/>
                  </a:lnTo>
                  <a:lnTo>
                    <a:pt x="146" y="211"/>
                  </a:lnTo>
                  <a:lnTo>
                    <a:pt x="132" y="204"/>
                  </a:lnTo>
                  <a:lnTo>
                    <a:pt x="119" y="195"/>
                  </a:lnTo>
                  <a:lnTo>
                    <a:pt x="106" y="185"/>
                  </a:lnTo>
                  <a:lnTo>
                    <a:pt x="93" y="174"/>
                  </a:lnTo>
                  <a:lnTo>
                    <a:pt x="81" y="162"/>
                  </a:lnTo>
                  <a:lnTo>
                    <a:pt x="81" y="162"/>
                  </a:lnTo>
                  <a:lnTo>
                    <a:pt x="74" y="156"/>
                  </a:lnTo>
                  <a:lnTo>
                    <a:pt x="68" y="148"/>
                  </a:lnTo>
                  <a:lnTo>
                    <a:pt x="63" y="140"/>
                  </a:lnTo>
                  <a:lnTo>
                    <a:pt x="59" y="132"/>
                  </a:lnTo>
                  <a:lnTo>
                    <a:pt x="54" y="115"/>
                  </a:lnTo>
                  <a:lnTo>
                    <a:pt x="50" y="97"/>
                  </a:lnTo>
                  <a:lnTo>
                    <a:pt x="47" y="79"/>
                  </a:lnTo>
                  <a:lnTo>
                    <a:pt x="46" y="60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17"/>
                  </a:lnTo>
                  <a:lnTo>
                    <a:pt x="44" y="13"/>
                  </a:lnTo>
                  <a:lnTo>
                    <a:pt x="42" y="9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1" y="2"/>
                  </a:lnTo>
                  <a:lnTo>
                    <a:pt x="23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53"/>
                  </a:lnTo>
                  <a:lnTo>
                    <a:pt x="3" y="80"/>
                  </a:lnTo>
                  <a:lnTo>
                    <a:pt x="6" y="106"/>
                  </a:lnTo>
                  <a:lnTo>
                    <a:pt x="13" y="131"/>
                  </a:lnTo>
                  <a:lnTo>
                    <a:pt x="17" y="143"/>
                  </a:lnTo>
                  <a:lnTo>
                    <a:pt x="22" y="155"/>
                  </a:lnTo>
                  <a:lnTo>
                    <a:pt x="29" y="165"/>
                  </a:lnTo>
                  <a:lnTo>
                    <a:pt x="35" y="177"/>
                  </a:lnTo>
                  <a:lnTo>
                    <a:pt x="43" y="187"/>
                  </a:lnTo>
                  <a:lnTo>
                    <a:pt x="52" y="198"/>
                  </a:lnTo>
                  <a:lnTo>
                    <a:pt x="63" y="208"/>
                  </a:lnTo>
                  <a:lnTo>
                    <a:pt x="74" y="219"/>
                  </a:lnTo>
                  <a:lnTo>
                    <a:pt x="74" y="219"/>
                  </a:lnTo>
                  <a:lnTo>
                    <a:pt x="85" y="228"/>
                  </a:lnTo>
                  <a:lnTo>
                    <a:pt x="97" y="236"/>
                  </a:lnTo>
                  <a:lnTo>
                    <a:pt x="110" y="244"/>
                  </a:lnTo>
                  <a:lnTo>
                    <a:pt x="123" y="250"/>
                  </a:lnTo>
                  <a:lnTo>
                    <a:pt x="150" y="262"/>
                  </a:lnTo>
                  <a:lnTo>
                    <a:pt x="179" y="271"/>
                  </a:lnTo>
                  <a:lnTo>
                    <a:pt x="209" y="278"/>
                  </a:lnTo>
                  <a:lnTo>
                    <a:pt x="239" y="283"/>
                  </a:lnTo>
                  <a:lnTo>
                    <a:pt x="268" y="284"/>
                  </a:lnTo>
                  <a:lnTo>
                    <a:pt x="297" y="285"/>
                  </a:lnTo>
                  <a:lnTo>
                    <a:pt x="297" y="285"/>
                  </a:lnTo>
                  <a:lnTo>
                    <a:pt x="332" y="287"/>
                  </a:lnTo>
                  <a:lnTo>
                    <a:pt x="366" y="289"/>
                  </a:lnTo>
                  <a:lnTo>
                    <a:pt x="434" y="297"/>
                  </a:lnTo>
                  <a:lnTo>
                    <a:pt x="502" y="305"/>
                  </a:lnTo>
                  <a:lnTo>
                    <a:pt x="538" y="308"/>
                  </a:lnTo>
                  <a:lnTo>
                    <a:pt x="572" y="309"/>
                  </a:lnTo>
                  <a:lnTo>
                    <a:pt x="572" y="309"/>
                  </a:lnTo>
                  <a:lnTo>
                    <a:pt x="613" y="309"/>
                  </a:lnTo>
                  <a:lnTo>
                    <a:pt x="661" y="312"/>
                  </a:lnTo>
                  <a:lnTo>
                    <a:pt x="766" y="317"/>
                  </a:lnTo>
                  <a:lnTo>
                    <a:pt x="871" y="322"/>
                  </a:lnTo>
                  <a:lnTo>
                    <a:pt x="920" y="325"/>
                  </a:lnTo>
                  <a:lnTo>
                    <a:pt x="961" y="325"/>
                  </a:lnTo>
                  <a:lnTo>
                    <a:pt x="961" y="325"/>
                  </a:lnTo>
                  <a:lnTo>
                    <a:pt x="1036" y="323"/>
                  </a:lnTo>
                  <a:lnTo>
                    <a:pt x="1109" y="322"/>
                  </a:lnTo>
                  <a:lnTo>
                    <a:pt x="1184" y="321"/>
                  </a:lnTo>
                  <a:lnTo>
                    <a:pt x="1258" y="319"/>
                  </a:lnTo>
                  <a:lnTo>
                    <a:pt x="1537" y="319"/>
                  </a:lnTo>
                  <a:lnTo>
                    <a:pt x="1537" y="319"/>
                  </a:lnTo>
                  <a:lnTo>
                    <a:pt x="1553" y="319"/>
                  </a:lnTo>
                  <a:lnTo>
                    <a:pt x="1567" y="318"/>
                  </a:lnTo>
                  <a:lnTo>
                    <a:pt x="1596" y="314"/>
                  </a:lnTo>
                  <a:lnTo>
                    <a:pt x="1623" y="310"/>
                  </a:lnTo>
                  <a:lnTo>
                    <a:pt x="1638" y="309"/>
                  </a:lnTo>
                  <a:lnTo>
                    <a:pt x="1652" y="309"/>
                  </a:lnTo>
                  <a:lnTo>
                    <a:pt x="1652" y="309"/>
                  </a:lnTo>
                  <a:lnTo>
                    <a:pt x="1683" y="308"/>
                  </a:lnTo>
                  <a:lnTo>
                    <a:pt x="1712" y="305"/>
                  </a:lnTo>
                  <a:lnTo>
                    <a:pt x="1740" y="300"/>
                  </a:lnTo>
                  <a:lnTo>
                    <a:pt x="1766" y="292"/>
                  </a:lnTo>
                  <a:lnTo>
                    <a:pt x="1792" y="283"/>
                  </a:lnTo>
                  <a:lnTo>
                    <a:pt x="1817" y="271"/>
                  </a:lnTo>
                  <a:lnTo>
                    <a:pt x="1843" y="257"/>
                  </a:lnTo>
                  <a:lnTo>
                    <a:pt x="1868" y="240"/>
                  </a:lnTo>
                  <a:lnTo>
                    <a:pt x="1868" y="240"/>
                  </a:lnTo>
                  <a:lnTo>
                    <a:pt x="1878" y="230"/>
                  </a:lnTo>
                  <a:lnTo>
                    <a:pt x="1886" y="221"/>
                  </a:lnTo>
                  <a:lnTo>
                    <a:pt x="1894" y="211"/>
                  </a:lnTo>
                  <a:lnTo>
                    <a:pt x="1899" y="200"/>
                  </a:lnTo>
                  <a:lnTo>
                    <a:pt x="1904" y="189"/>
                  </a:lnTo>
                  <a:lnTo>
                    <a:pt x="1908" y="176"/>
                  </a:lnTo>
                  <a:lnTo>
                    <a:pt x="1911" y="162"/>
                  </a:lnTo>
                  <a:lnTo>
                    <a:pt x="1912" y="149"/>
                  </a:lnTo>
                  <a:lnTo>
                    <a:pt x="1915" y="123"/>
                  </a:lnTo>
                  <a:lnTo>
                    <a:pt x="1915" y="96"/>
                  </a:lnTo>
                  <a:lnTo>
                    <a:pt x="1914" y="46"/>
                  </a:lnTo>
                  <a:lnTo>
                    <a:pt x="19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7" name="Freeform 769"/>
            <p:cNvSpPr>
              <a:spLocks/>
            </p:cNvSpPr>
            <p:nvPr/>
          </p:nvSpPr>
          <p:spPr bwMode="auto">
            <a:xfrm>
              <a:off x="2560638" y="3128963"/>
              <a:ext cx="244475" cy="560388"/>
            </a:xfrm>
            <a:custGeom>
              <a:avLst/>
              <a:gdLst/>
              <a:ahLst/>
              <a:cxnLst>
                <a:cxn ang="0">
                  <a:pos x="615" y="557"/>
                </a:cxn>
                <a:cxn ang="0">
                  <a:pos x="612" y="359"/>
                </a:cxn>
                <a:cxn ang="0">
                  <a:pos x="609" y="293"/>
                </a:cxn>
                <a:cxn ang="0">
                  <a:pos x="603" y="247"/>
                </a:cxn>
                <a:cxn ang="0">
                  <a:pos x="599" y="200"/>
                </a:cxn>
                <a:cxn ang="0">
                  <a:pos x="599" y="190"/>
                </a:cxn>
                <a:cxn ang="0">
                  <a:pos x="592" y="164"/>
                </a:cxn>
                <a:cxn ang="0">
                  <a:pos x="578" y="128"/>
                </a:cxn>
                <a:cxn ang="0">
                  <a:pos x="567" y="110"/>
                </a:cxn>
                <a:cxn ang="0">
                  <a:pos x="541" y="80"/>
                </a:cxn>
                <a:cxn ang="0">
                  <a:pos x="509" y="56"/>
                </a:cxn>
                <a:cxn ang="0">
                  <a:pos x="473" y="37"/>
                </a:cxn>
                <a:cxn ang="0">
                  <a:pos x="454" y="29"/>
                </a:cxn>
                <a:cxn ang="0">
                  <a:pos x="403" y="13"/>
                </a:cxn>
                <a:cxn ang="0">
                  <a:pos x="352" y="4"/>
                </a:cxn>
                <a:cxn ang="0">
                  <a:pos x="298" y="0"/>
                </a:cxn>
                <a:cxn ang="0">
                  <a:pos x="244" y="0"/>
                </a:cxn>
                <a:cxn ang="0">
                  <a:pos x="131" y="4"/>
                </a:cxn>
                <a:cxn ang="0">
                  <a:pos x="14" y="7"/>
                </a:cxn>
                <a:cxn ang="0">
                  <a:pos x="5" y="11"/>
                </a:cxn>
                <a:cxn ang="0">
                  <a:pos x="1" y="17"/>
                </a:cxn>
                <a:cxn ang="0">
                  <a:pos x="1" y="28"/>
                </a:cxn>
                <a:cxn ang="0">
                  <a:pos x="6" y="39"/>
                </a:cxn>
                <a:cxn ang="0">
                  <a:pos x="10" y="47"/>
                </a:cxn>
                <a:cxn ang="0">
                  <a:pos x="15" y="54"/>
                </a:cxn>
                <a:cxn ang="0">
                  <a:pos x="200" y="47"/>
                </a:cxn>
                <a:cxn ang="0">
                  <a:pos x="302" y="46"/>
                </a:cxn>
                <a:cxn ang="0">
                  <a:pos x="365" y="51"/>
                </a:cxn>
                <a:cxn ang="0">
                  <a:pos x="383" y="54"/>
                </a:cxn>
                <a:cxn ang="0">
                  <a:pos x="429" y="67"/>
                </a:cxn>
                <a:cxn ang="0">
                  <a:pos x="471" y="87"/>
                </a:cxn>
                <a:cxn ang="0">
                  <a:pos x="509" y="114"/>
                </a:cxn>
                <a:cxn ang="0">
                  <a:pos x="526" y="131"/>
                </a:cxn>
                <a:cxn ang="0">
                  <a:pos x="539" y="151"/>
                </a:cxn>
                <a:cxn ang="0">
                  <a:pos x="545" y="165"/>
                </a:cxn>
                <a:cxn ang="0">
                  <a:pos x="550" y="192"/>
                </a:cxn>
                <a:cxn ang="0">
                  <a:pos x="552" y="233"/>
                </a:cxn>
                <a:cxn ang="0">
                  <a:pos x="556" y="260"/>
                </a:cxn>
                <a:cxn ang="0">
                  <a:pos x="561" y="288"/>
                </a:cxn>
                <a:cxn ang="0">
                  <a:pos x="565" y="342"/>
                </a:cxn>
                <a:cxn ang="0">
                  <a:pos x="565" y="369"/>
                </a:cxn>
                <a:cxn ang="0">
                  <a:pos x="567" y="484"/>
                </a:cxn>
                <a:cxn ang="0">
                  <a:pos x="570" y="599"/>
                </a:cxn>
                <a:cxn ang="0">
                  <a:pos x="569" y="663"/>
                </a:cxn>
                <a:cxn ang="0">
                  <a:pos x="565" y="790"/>
                </a:cxn>
                <a:cxn ang="0">
                  <a:pos x="565" y="1392"/>
                </a:cxn>
                <a:cxn ang="0">
                  <a:pos x="565" y="1397"/>
                </a:cxn>
                <a:cxn ang="0">
                  <a:pos x="569" y="1405"/>
                </a:cxn>
                <a:cxn ang="0">
                  <a:pos x="575" y="1410"/>
                </a:cxn>
                <a:cxn ang="0">
                  <a:pos x="587" y="1414"/>
                </a:cxn>
                <a:cxn ang="0">
                  <a:pos x="600" y="1410"/>
                </a:cxn>
                <a:cxn ang="0">
                  <a:pos x="605" y="1405"/>
                </a:cxn>
                <a:cxn ang="0">
                  <a:pos x="609" y="1397"/>
                </a:cxn>
                <a:cxn ang="0">
                  <a:pos x="611" y="814"/>
                </a:cxn>
                <a:cxn ang="0">
                  <a:pos x="611" y="750"/>
                </a:cxn>
                <a:cxn ang="0">
                  <a:pos x="615" y="621"/>
                </a:cxn>
                <a:cxn ang="0">
                  <a:pos x="615" y="557"/>
                </a:cxn>
              </a:cxnLst>
              <a:rect l="0" t="0" r="r" b="b"/>
              <a:pathLst>
                <a:path w="615" h="1414">
                  <a:moveTo>
                    <a:pt x="615" y="557"/>
                  </a:moveTo>
                  <a:lnTo>
                    <a:pt x="615" y="557"/>
                  </a:lnTo>
                  <a:lnTo>
                    <a:pt x="613" y="425"/>
                  </a:lnTo>
                  <a:lnTo>
                    <a:pt x="612" y="359"/>
                  </a:lnTo>
                  <a:lnTo>
                    <a:pt x="609" y="293"/>
                  </a:lnTo>
                  <a:lnTo>
                    <a:pt x="609" y="293"/>
                  </a:lnTo>
                  <a:lnTo>
                    <a:pt x="607" y="270"/>
                  </a:lnTo>
                  <a:lnTo>
                    <a:pt x="603" y="247"/>
                  </a:lnTo>
                  <a:lnTo>
                    <a:pt x="600" y="224"/>
                  </a:lnTo>
                  <a:lnTo>
                    <a:pt x="599" y="200"/>
                  </a:lnTo>
                  <a:lnTo>
                    <a:pt x="599" y="200"/>
                  </a:lnTo>
                  <a:lnTo>
                    <a:pt x="599" y="190"/>
                  </a:lnTo>
                  <a:lnTo>
                    <a:pt x="598" y="181"/>
                  </a:lnTo>
                  <a:lnTo>
                    <a:pt x="592" y="164"/>
                  </a:lnTo>
                  <a:lnTo>
                    <a:pt x="586" y="145"/>
                  </a:lnTo>
                  <a:lnTo>
                    <a:pt x="578" y="128"/>
                  </a:lnTo>
                  <a:lnTo>
                    <a:pt x="578" y="128"/>
                  </a:lnTo>
                  <a:lnTo>
                    <a:pt x="567" y="110"/>
                  </a:lnTo>
                  <a:lnTo>
                    <a:pt x="556" y="94"/>
                  </a:lnTo>
                  <a:lnTo>
                    <a:pt x="541" y="80"/>
                  </a:lnTo>
                  <a:lnTo>
                    <a:pt x="526" y="67"/>
                  </a:lnTo>
                  <a:lnTo>
                    <a:pt x="509" y="56"/>
                  </a:lnTo>
                  <a:lnTo>
                    <a:pt x="490" y="46"/>
                  </a:lnTo>
                  <a:lnTo>
                    <a:pt x="473" y="37"/>
                  </a:lnTo>
                  <a:lnTo>
                    <a:pt x="454" y="29"/>
                  </a:lnTo>
                  <a:lnTo>
                    <a:pt x="454" y="29"/>
                  </a:lnTo>
                  <a:lnTo>
                    <a:pt x="429" y="20"/>
                  </a:lnTo>
                  <a:lnTo>
                    <a:pt x="403" y="13"/>
                  </a:lnTo>
                  <a:lnTo>
                    <a:pt x="378" y="8"/>
                  </a:lnTo>
                  <a:lnTo>
                    <a:pt x="352" y="4"/>
                  </a:lnTo>
                  <a:lnTo>
                    <a:pt x="325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31" y="4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9" y="8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10" y="47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98" y="51"/>
                  </a:lnTo>
                  <a:lnTo>
                    <a:pt x="200" y="47"/>
                  </a:lnTo>
                  <a:lnTo>
                    <a:pt x="252" y="46"/>
                  </a:lnTo>
                  <a:lnTo>
                    <a:pt x="302" y="46"/>
                  </a:lnTo>
                  <a:lnTo>
                    <a:pt x="345" y="49"/>
                  </a:lnTo>
                  <a:lnTo>
                    <a:pt x="365" y="51"/>
                  </a:lnTo>
                  <a:lnTo>
                    <a:pt x="383" y="54"/>
                  </a:lnTo>
                  <a:lnTo>
                    <a:pt x="383" y="54"/>
                  </a:lnTo>
                  <a:lnTo>
                    <a:pt x="405" y="60"/>
                  </a:lnTo>
                  <a:lnTo>
                    <a:pt x="429" y="67"/>
                  </a:lnTo>
                  <a:lnTo>
                    <a:pt x="450" y="76"/>
                  </a:lnTo>
                  <a:lnTo>
                    <a:pt x="471" y="87"/>
                  </a:lnTo>
                  <a:lnTo>
                    <a:pt x="490" y="100"/>
                  </a:lnTo>
                  <a:lnTo>
                    <a:pt x="509" y="114"/>
                  </a:lnTo>
                  <a:lnTo>
                    <a:pt x="518" y="123"/>
                  </a:lnTo>
                  <a:lnTo>
                    <a:pt x="526" y="131"/>
                  </a:lnTo>
                  <a:lnTo>
                    <a:pt x="532" y="141"/>
                  </a:lnTo>
                  <a:lnTo>
                    <a:pt x="539" y="151"/>
                  </a:lnTo>
                  <a:lnTo>
                    <a:pt x="539" y="151"/>
                  </a:lnTo>
                  <a:lnTo>
                    <a:pt x="545" y="165"/>
                  </a:lnTo>
                  <a:lnTo>
                    <a:pt x="549" y="178"/>
                  </a:lnTo>
                  <a:lnTo>
                    <a:pt x="550" y="192"/>
                  </a:lnTo>
                  <a:lnTo>
                    <a:pt x="552" y="206"/>
                  </a:lnTo>
                  <a:lnTo>
                    <a:pt x="552" y="233"/>
                  </a:lnTo>
                  <a:lnTo>
                    <a:pt x="553" y="247"/>
                  </a:lnTo>
                  <a:lnTo>
                    <a:pt x="556" y="260"/>
                  </a:lnTo>
                  <a:lnTo>
                    <a:pt x="556" y="260"/>
                  </a:lnTo>
                  <a:lnTo>
                    <a:pt x="561" y="288"/>
                  </a:lnTo>
                  <a:lnTo>
                    <a:pt x="564" y="315"/>
                  </a:lnTo>
                  <a:lnTo>
                    <a:pt x="565" y="342"/>
                  </a:lnTo>
                  <a:lnTo>
                    <a:pt x="565" y="369"/>
                  </a:lnTo>
                  <a:lnTo>
                    <a:pt x="565" y="369"/>
                  </a:lnTo>
                  <a:lnTo>
                    <a:pt x="565" y="427"/>
                  </a:lnTo>
                  <a:lnTo>
                    <a:pt x="567" y="484"/>
                  </a:lnTo>
                  <a:lnTo>
                    <a:pt x="569" y="542"/>
                  </a:lnTo>
                  <a:lnTo>
                    <a:pt x="570" y="599"/>
                  </a:lnTo>
                  <a:lnTo>
                    <a:pt x="570" y="599"/>
                  </a:lnTo>
                  <a:lnTo>
                    <a:pt x="569" y="663"/>
                  </a:lnTo>
                  <a:lnTo>
                    <a:pt x="567" y="726"/>
                  </a:lnTo>
                  <a:lnTo>
                    <a:pt x="565" y="790"/>
                  </a:lnTo>
                  <a:lnTo>
                    <a:pt x="565" y="853"/>
                  </a:lnTo>
                  <a:lnTo>
                    <a:pt x="565" y="1392"/>
                  </a:lnTo>
                  <a:lnTo>
                    <a:pt x="565" y="1392"/>
                  </a:lnTo>
                  <a:lnTo>
                    <a:pt x="565" y="1397"/>
                  </a:lnTo>
                  <a:lnTo>
                    <a:pt x="566" y="1401"/>
                  </a:lnTo>
                  <a:lnTo>
                    <a:pt x="569" y="1405"/>
                  </a:lnTo>
                  <a:lnTo>
                    <a:pt x="571" y="1409"/>
                  </a:lnTo>
                  <a:lnTo>
                    <a:pt x="575" y="1410"/>
                  </a:lnTo>
                  <a:lnTo>
                    <a:pt x="579" y="1413"/>
                  </a:lnTo>
                  <a:lnTo>
                    <a:pt x="587" y="1414"/>
                  </a:lnTo>
                  <a:lnTo>
                    <a:pt x="596" y="1413"/>
                  </a:lnTo>
                  <a:lnTo>
                    <a:pt x="600" y="1410"/>
                  </a:lnTo>
                  <a:lnTo>
                    <a:pt x="603" y="1409"/>
                  </a:lnTo>
                  <a:lnTo>
                    <a:pt x="605" y="1405"/>
                  </a:lnTo>
                  <a:lnTo>
                    <a:pt x="608" y="1401"/>
                  </a:lnTo>
                  <a:lnTo>
                    <a:pt x="609" y="1397"/>
                  </a:lnTo>
                  <a:lnTo>
                    <a:pt x="611" y="1392"/>
                  </a:lnTo>
                  <a:lnTo>
                    <a:pt x="611" y="814"/>
                  </a:lnTo>
                  <a:lnTo>
                    <a:pt x="611" y="814"/>
                  </a:lnTo>
                  <a:lnTo>
                    <a:pt x="611" y="750"/>
                  </a:lnTo>
                  <a:lnTo>
                    <a:pt x="613" y="686"/>
                  </a:lnTo>
                  <a:lnTo>
                    <a:pt x="615" y="621"/>
                  </a:lnTo>
                  <a:lnTo>
                    <a:pt x="615" y="557"/>
                  </a:lnTo>
                  <a:lnTo>
                    <a:pt x="615" y="5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8" name="Freeform 770"/>
            <p:cNvSpPr>
              <a:spLocks/>
            </p:cNvSpPr>
            <p:nvPr/>
          </p:nvSpPr>
          <p:spPr bwMode="auto">
            <a:xfrm>
              <a:off x="2044701" y="3044825"/>
              <a:ext cx="533400" cy="114300"/>
            </a:xfrm>
            <a:custGeom>
              <a:avLst/>
              <a:gdLst/>
              <a:ahLst/>
              <a:cxnLst>
                <a:cxn ang="0">
                  <a:pos x="1338" y="227"/>
                </a:cxn>
                <a:cxn ang="0">
                  <a:pos x="1281" y="176"/>
                </a:cxn>
                <a:cxn ang="0">
                  <a:pos x="1218" y="132"/>
                </a:cxn>
                <a:cxn ang="0">
                  <a:pos x="1150" y="93"/>
                </a:cxn>
                <a:cxn ang="0">
                  <a:pos x="1081" y="60"/>
                </a:cxn>
                <a:cxn ang="0">
                  <a:pos x="1057" y="51"/>
                </a:cxn>
                <a:cxn ang="0">
                  <a:pos x="1004" y="34"/>
                </a:cxn>
                <a:cxn ang="0">
                  <a:pos x="943" y="22"/>
                </a:cxn>
                <a:cxn ang="0">
                  <a:pos x="848" y="10"/>
                </a:cxn>
                <a:cxn ang="0">
                  <a:pos x="721" y="1"/>
                </a:cxn>
                <a:cxn ang="0">
                  <a:pos x="608" y="0"/>
                </a:cxn>
                <a:cxn ang="0">
                  <a:pos x="563" y="0"/>
                </a:cxn>
                <a:cxn ang="0">
                  <a:pos x="471" y="5"/>
                </a:cxn>
                <a:cxn ang="0">
                  <a:pos x="378" y="17"/>
                </a:cxn>
                <a:cxn ang="0">
                  <a:pos x="332" y="27"/>
                </a:cxn>
                <a:cxn ang="0">
                  <a:pos x="289" y="40"/>
                </a:cxn>
                <a:cxn ang="0">
                  <a:pos x="246" y="57"/>
                </a:cxn>
                <a:cxn ang="0">
                  <a:pos x="212" y="73"/>
                </a:cxn>
                <a:cxn ang="0">
                  <a:pos x="138" y="111"/>
                </a:cxn>
                <a:cxn ang="0">
                  <a:pos x="100" y="134"/>
                </a:cxn>
                <a:cxn ang="0">
                  <a:pos x="66" y="161"/>
                </a:cxn>
                <a:cxn ang="0">
                  <a:pos x="36" y="189"/>
                </a:cxn>
                <a:cxn ang="0">
                  <a:pos x="13" y="223"/>
                </a:cxn>
                <a:cxn ang="0">
                  <a:pos x="0" y="260"/>
                </a:cxn>
                <a:cxn ang="0">
                  <a:pos x="0" y="265"/>
                </a:cxn>
                <a:cxn ang="0">
                  <a:pos x="2" y="274"/>
                </a:cxn>
                <a:cxn ang="0">
                  <a:pos x="7" y="281"/>
                </a:cxn>
                <a:cxn ang="0">
                  <a:pos x="19" y="287"/>
                </a:cxn>
                <a:cxn ang="0">
                  <a:pos x="30" y="287"/>
                </a:cxn>
                <a:cxn ang="0">
                  <a:pos x="38" y="283"/>
                </a:cxn>
                <a:cxn ang="0">
                  <a:pos x="43" y="277"/>
                </a:cxn>
                <a:cxn ang="0">
                  <a:pos x="45" y="272"/>
                </a:cxn>
                <a:cxn ang="0">
                  <a:pos x="58" y="238"/>
                </a:cxn>
                <a:cxn ang="0">
                  <a:pos x="81" y="206"/>
                </a:cxn>
                <a:cxn ang="0">
                  <a:pos x="111" y="179"/>
                </a:cxn>
                <a:cxn ang="0">
                  <a:pos x="147" y="155"/>
                </a:cxn>
                <a:cxn ang="0">
                  <a:pos x="186" y="134"/>
                </a:cxn>
                <a:cxn ang="0">
                  <a:pos x="262" y="99"/>
                </a:cxn>
                <a:cxn ang="0">
                  <a:pos x="295" y="86"/>
                </a:cxn>
                <a:cxn ang="0">
                  <a:pos x="336" y="72"/>
                </a:cxn>
                <a:cxn ang="0">
                  <a:pos x="387" y="62"/>
                </a:cxn>
                <a:cxn ang="0">
                  <a:pos x="444" y="55"/>
                </a:cxn>
                <a:cxn ang="0">
                  <a:pos x="561" y="47"/>
                </a:cxn>
                <a:cxn ang="0">
                  <a:pos x="716" y="45"/>
                </a:cxn>
                <a:cxn ang="0">
                  <a:pos x="762" y="45"/>
                </a:cxn>
                <a:cxn ang="0">
                  <a:pos x="853" y="52"/>
                </a:cxn>
                <a:cxn ang="0">
                  <a:pos x="945" y="65"/>
                </a:cxn>
                <a:cxn ang="0">
                  <a:pos x="1010" y="82"/>
                </a:cxn>
                <a:cxn ang="0">
                  <a:pos x="1055" y="98"/>
                </a:cxn>
                <a:cxn ang="0">
                  <a:pos x="1075" y="107"/>
                </a:cxn>
                <a:cxn ang="0">
                  <a:pos x="1138" y="137"/>
                </a:cxn>
                <a:cxn ang="0">
                  <a:pos x="1198" y="172"/>
                </a:cxn>
                <a:cxn ang="0">
                  <a:pos x="1255" y="213"/>
                </a:cxn>
                <a:cxn ang="0">
                  <a:pos x="1306" y="259"/>
                </a:cxn>
                <a:cxn ang="0">
                  <a:pos x="1310" y="263"/>
                </a:cxn>
                <a:cxn ang="0">
                  <a:pos x="1319" y="266"/>
                </a:cxn>
                <a:cxn ang="0">
                  <a:pos x="1327" y="265"/>
                </a:cxn>
                <a:cxn ang="0">
                  <a:pos x="1338" y="259"/>
                </a:cxn>
                <a:cxn ang="0">
                  <a:pos x="1345" y="248"/>
                </a:cxn>
                <a:cxn ang="0">
                  <a:pos x="1345" y="239"/>
                </a:cxn>
                <a:cxn ang="0">
                  <a:pos x="1342" y="231"/>
                </a:cxn>
                <a:cxn ang="0">
                  <a:pos x="1338" y="227"/>
                </a:cxn>
              </a:cxnLst>
              <a:rect l="0" t="0" r="r" b="b"/>
              <a:pathLst>
                <a:path w="1345" h="289">
                  <a:moveTo>
                    <a:pt x="1338" y="227"/>
                  </a:moveTo>
                  <a:lnTo>
                    <a:pt x="1338" y="227"/>
                  </a:lnTo>
                  <a:lnTo>
                    <a:pt x="1311" y="201"/>
                  </a:lnTo>
                  <a:lnTo>
                    <a:pt x="1281" y="176"/>
                  </a:lnTo>
                  <a:lnTo>
                    <a:pt x="1249" y="153"/>
                  </a:lnTo>
                  <a:lnTo>
                    <a:pt x="1218" y="132"/>
                  </a:lnTo>
                  <a:lnTo>
                    <a:pt x="1184" y="111"/>
                  </a:lnTo>
                  <a:lnTo>
                    <a:pt x="1150" y="93"/>
                  </a:lnTo>
                  <a:lnTo>
                    <a:pt x="1116" y="76"/>
                  </a:lnTo>
                  <a:lnTo>
                    <a:pt x="1081" y="60"/>
                  </a:lnTo>
                  <a:lnTo>
                    <a:pt x="1081" y="60"/>
                  </a:lnTo>
                  <a:lnTo>
                    <a:pt x="1057" y="51"/>
                  </a:lnTo>
                  <a:lnTo>
                    <a:pt x="1031" y="42"/>
                  </a:lnTo>
                  <a:lnTo>
                    <a:pt x="1004" y="34"/>
                  </a:lnTo>
                  <a:lnTo>
                    <a:pt x="975" y="27"/>
                  </a:lnTo>
                  <a:lnTo>
                    <a:pt x="943" y="22"/>
                  </a:lnTo>
                  <a:lnTo>
                    <a:pt x="912" y="17"/>
                  </a:lnTo>
                  <a:lnTo>
                    <a:pt x="848" y="10"/>
                  </a:lnTo>
                  <a:lnTo>
                    <a:pt x="784" y="5"/>
                  </a:lnTo>
                  <a:lnTo>
                    <a:pt x="721" y="1"/>
                  </a:lnTo>
                  <a:lnTo>
                    <a:pt x="662" y="0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563" y="0"/>
                  </a:lnTo>
                  <a:lnTo>
                    <a:pt x="517" y="1"/>
                  </a:lnTo>
                  <a:lnTo>
                    <a:pt x="471" y="5"/>
                  </a:lnTo>
                  <a:lnTo>
                    <a:pt x="424" y="9"/>
                  </a:lnTo>
                  <a:lnTo>
                    <a:pt x="378" y="17"/>
                  </a:lnTo>
                  <a:lnTo>
                    <a:pt x="356" y="22"/>
                  </a:lnTo>
                  <a:lnTo>
                    <a:pt x="332" y="27"/>
                  </a:lnTo>
                  <a:lnTo>
                    <a:pt x="310" y="32"/>
                  </a:lnTo>
                  <a:lnTo>
                    <a:pt x="289" y="40"/>
                  </a:lnTo>
                  <a:lnTo>
                    <a:pt x="267" y="48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12" y="73"/>
                  </a:lnTo>
                  <a:lnTo>
                    <a:pt x="176" y="90"/>
                  </a:lnTo>
                  <a:lnTo>
                    <a:pt x="138" y="111"/>
                  </a:lnTo>
                  <a:lnTo>
                    <a:pt x="118" y="123"/>
                  </a:lnTo>
                  <a:lnTo>
                    <a:pt x="100" y="134"/>
                  </a:lnTo>
                  <a:lnTo>
                    <a:pt x="83" y="146"/>
                  </a:lnTo>
                  <a:lnTo>
                    <a:pt x="66" y="161"/>
                  </a:lnTo>
                  <a:lnTo>
                    <a:pt x="50" y="175"/>
                  </a:lnTo>
                  <a:lnTo>
                    <a:pt x="36" y="189"/>
                  </a:lnTo>
                  <a:lnTo>
                    <a:pt x="24" y="206"/>
                  </a:lnTo>
                  <a:lnTo>
                    <a:pt x="13" y="223"/>
                  </a:lnTo>
                  <a:lnTo>
                    <a:pt x="5" y="240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4" y="278"/>
                  </a:lnTo>
                  <a:lnTo>
                    <a:pt x="7" y="281"/>
                  </a:lnTo>
                  <a:lnTo>
                    <a:pt x="11" y="283"/>
                  </a:lnTo>
                  <a:lnTo>
                    <a:pt x="19" y="287"/>
                  </a:lnTo>
                  <a:lnTo>
                    <a:pt x="26" y="289"/>
                  </a:lnTo>
                  <a:lnTo>
                    <a:pt x="30" y="287"/>
                  </a:lnTo>
                  <a:lnTo>
                    <a:pt x="34" y="286"/>
                  </a:lnTo>
                  <a:lnTo>
                    <a:pt x="38" y="283"/>
                  </a:lnTo>
                  <a:lnTo>
                    <a:pt x="41" y="281"/>
                  </a:lnTo>
                  <a:lnTo>
                    <a:pt x="43" y="277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50" y="255"/>
                  </a:lnTo>
                  <a:lnTo>
                    <a:pt x="58" y="238"/>
                  </a:lnTo>
                  <a:lnTo>
                    <a:pt x="68" y="222"/>
                  </a:lnTo>
                  <a:lnTo>
                    <a:pt x="81" y="206"/>
                  </a:lnTo>
                  <a:lnTo>
                    <a:pt x="96" y="193"/>
                  </a:lnTo>
                  <a:lnTo>
                    <a:pt x="111" y="179"/>
                  </a:lnTo>
                  <a:lnTo>
                    <a:pt x="128" y="167"/>
                  </a:lnTo>
                  <a:lnTo>
                    <a:pt x="147" y="155"/>
                  </a:lnTo>
                  <a:lnTo>
                    <a:pt x="166" y="145"/>
                  </a:lnTo>
                  <a:lnTo>
                    <a:pt x="186" y="134"/>
                  </a:lnTo>
                  <a:lnTo>
                    <a:pt x="225" y="116"/>
                  </a:lnTo>
                  <a:lnTo>
                    <a:pt x="262" y="99"/>
                  </a:lnTo>
                  <a:lnTo>
                    <a:pt x="295" y="86"/>
                  </a:lnTo>
                  <a:lnTo>
                    <a:pt x="295" y="86"/>
                  </a:lnTo>
                  <a:lnTo>
                    <a:pt x="314" y="78"/>
                  </a:lnTo>
                  <a:lnTo>
                    <a:pt x="336" y="72"/>
                  </a:lnTo>
                  <a:lnTo>
                    <a:pt x="361" y="66"/>
                  </a:lnTo>
                  <a:lnTo>
                    <a:pt x="387" y="62"/>
                  </a:lnTo>
                  <a:lnTo>
                    <a:pt x="415" y="59"/>
                  </a:lnTo>
                  <a:lnTo>
                    <a:pt x="444" y="55"/>
                  </a:lnTo>
                  <a:lnTo>
                    <a:pt x="503" y="49"/>
                  </a:lnTo>
                  <a:lnTo>
                    <a:pt x="561" y="47"/>
                  </a:lnTo>
                  <a:lnTo>
                    <a:pt x="619" y="45"/>
                  </a:lnTo>
                  <a:lnTo>
                    <a:pt x="716" y="45"/>
                  </a:lnTo>
                  <a:lnTo>
                    <a:pt x="716" y="45"/>
                  </a:lnTo>
                  <a:lnTo>
                    <a:pt x="762" y="45"/>
                  </a:lnTo>
                  <a:lnTo>
                    <a:pt x="807" y="48"/>
                  </a:lnTo>
                  <a:lnTo>
                    <a:pt x="853" y="52"/>
                  </a:lnTo>
                  <a:lnTo>
                    <a:pt x="899" y="57"/>
                  </a:lnTo>
                  <a:lnTo>
                    <a:pt x="945" y="65"/>
                  </a:lnTo>
                  <a:lnTo>
                    <a:pt x="989" y="76"/>
                  </a:lnTo>
                  <a:lnTo>
                    <a:pt x="1010" y="82"/>
                  </a:lnTo>
                  <a:lnTo>
                    <a:pt x="1032" y="90"/>
                  </a:lnTo>
                  <a:lnTo>
                    <a:pt x="1055" y="98"/>
                  </a:lnTo>
                  <a:lnTo>
                    <a:pt x="1075" y="107"/>
                  </a:lnTo>
                  <a:lnTo>
                    <a:pt x="1075" y="107"/>
                  </a:lnTo>
                  <a:lnTo>
                    <a:pt x="1107" y="121"/>
                  </a:lnTo>
                  <a:lnTo>
                    <a:pt x="1138" y="137"/>
                  </a:lnTo>
                  <a:lnTo>
                    <a:pt x="1168" y="154"/>
                  </a:lnTo>
                  <a:lnTo>
                    <a:pt x="1198" y="172"/>
                  </a:lnTo>
                  <a:lnTo>
                    <a:pt x="1227" y="192"/>
                  </a:lnTo>
                  <a:lnTo>
                    <a:pt x="1255" y="213"/>
                  </a:lnTo>
                  <a:lnTo>
                    <a:pt x="1281" y="236"/>
                  </a:lnTo>
                  <a:lnTo>
                    <a:pt x="1306" y="259"/>
                  </a:lnTo>
                  <a:lnTo>
                    <a:pt x="1306" y="259"/>
                  </a:lnTo>
                  <a:lnTo>
                    <a:pt x="1310" y="263"/>
                  </a:lnTo>
                  <a:lnTo>
                    <a:pt x="1315" y="265"/>
                  </a:lnTo>
                  <a:lnTo>
                    <a:pt x="1319" y="266"/>
                  </a:lnTo>
                  <a:lnTo>
                    <a:pt x="1323" y="266"/>
                  </a:lnTo>
                  <a:lnTo>
                    <a:pt x="1327" y="265"/>
                  </a:lnTo>
                  <a:lnTo>
                    <a:pt x="1331" y="264"/>
                  </a:lnTo>
                  <a:lnTo>
                    <a:pt x="1338" y="259"/>
                  </a:lnTo>
                  <a:lnTo>
                    <a:pt x="1342" y="252"/>
                  </a:lnTo>
                  <a:lnTo>
                    <a:pt x="1345" y="248"/>
                  </a:lnTo>
                  <a:lnTo>
                    <a:pt x="1345" y="244"/>
                  </a:lnTo>
                  <a:lnTo>
                    <a:pt x="1345" y="239"/>
                  </a:lnTo>
                  <a:lnTo>
                    <a:pt x="1344" y="235"/>
                  </a:lnTo>
                  <a:lnTo>
                    <a:pt x="1342" y="231"/>
                  </a:lnTo>
                  <a:lnTo>
                    <a:pt x="1338" y="227"/>
                  </a:lnTo>
                  <a:lnTo>
                    <a:pt x="1338" y="2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9" name="Freeform 771"/>
            <p:cNvSpPr>
              <a:spLocks noEditPoints="1"/>
            </p:cNvSpPr>
            <p:nvPr/>
          </p:nvSpPr>
          <p:spPr bwMode="auto">
            <a:xfrm>
              <a:off x="2586038" y="3386138"/>
              <a:ext cx="158750" cy="50800"/>
            </a:xfrm>
            <a:custGeom>
              <a:avLst/>
              <a:gdLst/>
              <a:ahLst/>
              <a:cxnLst>
                <a:cxn ang="0">
                  <a:pos x="343" y="8"/>
                </a:cxn>
                <a:cxn ang="0">
                  <a:pos x="308" y="11"/>
                </a:cxn>
                <a:cxn ang="0">
                  <a:pos x="240" y="5"/>
                </a:cxn>
                <a:cxn ang="0">
                  <a:pos x="206" y="4"/>
                </a:cxn>
                <a:cxn ang="0">
                  <a:pos x="121" y="3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19" y="7"/>
                </a:cxn>
                <a:cxn ang="0">
                  <a:pos x="12" y="20"/>
                </a:cxn>
                <a:cxn ang="0">
                  <a:pos x="7" y="24"/>
                </a:cxn>
                <a:cxn ang="0">
                  <a:pos x="0" y="37"/>
                </a:cxn>
                <a:cxn ang="0">
                  <a:pos x="0" y="45"/>
                </a:cxn>
                <a:cxn ang="0">
                  <a:pos x="3" y="62"/>
                </a:cxn>
                <a:cxn ang="0">
                  <a:pos x="4" y="89"/>
                </a:cxn>
                <a:cxn ang="0">
                  <a:pos x="9" y="105"/>
                </a:cxn>
                <a:cxn ang="0">
                  <a:pos x="15" y="111"/>
                </a:cxn>
                <a:cxn ang="0">
                  <a:pos x="25" y="119"/>
                </a:cxn>
                <a:cxn ang="0">
                  <a:pos x="39" y="124"/>
                </a:cxn>
                <a:cxn ang="0">
                  <a:pos x="72" y="127"/>
                </a:cxn>
                <a:cxn ang="0">
                  <a:pos x="106" y="124"/>
                </a:cxn>
                <a:cxn ang="0">
                  <a:pos x="134" y="123"/>
                </a:cxn>
                <a:cxn ang="0">
                  <a:pos x="211" y="122"/>
                </a:cxn>
                <a:cxn ang="0">
                  <a:pos x="289" y="122"/>
                </a:cxn>
                <a:cxn ang="0">
                  <a:pos x="327" y="123"/>
                </a:cxn>
                <a:cxn ang="0">
                  <a:pos x="357" y="122"/>
                </a:cxn>
                <a:cxn ang="0">
                  <a:pos x="377" y="117"/>
                </a:cxn>
                <a:cxn ang="0">
                  <a:pos x="386" y="110"/>
                </a:cxn>
                <a:cxn ang="0">
                  <a:pos x="389" y="106"/>
                </a:cxn>
                <a:cxn ang="0">
                  <a:pos x="397" y="89"/>
                </a:cxn>
                <a:cxn ang="0">
                  <a:pos x="401" y="72"/>
                </a:cxn>
                <a:cxn ang="0">
                  <a:pos x="401" y="55"/>
                </a:cxn>
                <a:cxn ang="0">
                  <a:pos x="395" y="39"/>
                </a:cxn>
                <a:cxn ang="0">
                  <a:pos x="387" y="25"/>
                </a:cxn>
                <a:cxn ang="0">
                  <a:pos x="376" y="16"/>
                </a:cxn>
                <a:cxn ang="0">
                  <a:pos x="361" y="9"/>
                </a:cxn>
                <a:cxn ang="0">
                  <a:pos x="343" y="8"/>
                </a:cxn>
                <a:cxn ang="0">
                  <a:pos x="351" y="80"/>
                </a:cxn>
                <a:cxn ang="0">
                  <a:pos x="348" y="80"/>
                </a:cxn>
                <a:cxn ang="0">
                  <a:pos x="322" y="77"/>
                </a:cxn>
                <a:cxn ang="0">
                  <a:pos x="152" y="76"/>
                </a:cxn>
                <a:cxn ang="0">
                  <a:pos x="102" y="77"/>
                </a:cxn>
                <a:cxn ang="0">
                  <a:pos x="54" y="76"/>
                </a:cxn>
                <a:cxn ang="0">
                  <a:pos x="53" y="76"/>
                </a:cxn>
                <a:cxn ang="0">
                  <a:pos x="50" y="67"/>
                </a:cxn>
                <a:cxn ang="0">
                  <a:pos x="47" y="46"/>
                </a:cxn>
                <a:cxn ang="0">
                  <a:pos x="145" y="50"/>
                </a:cxn>
                <a:cxn ang="0">
                  <a:pos x="242" y="56"/>
                </a:cxn>
                <a:cxn ang="0">
                  <a:pos x="301" y="59"/>
                </a:cxn>
                <a:cxn ang="0">
                  <a:pos x="319" y="58"/>
                </a:cxn>
                <a:cxn ang="0">
                  <a:pos x="355" y="53"/>
                </a:cxn>
                <a:cxn ang="0">
                  <a:pos x="352" y="56"/>
                </a:cxn>
                <a:cxn ang="0">
                  <a:pos x="351" y="80"/>
                </a:cxn>
              </a:cxnLst>
              <a:rect l="0" t="0" r="r" b="b"/>
              <a:pathLst>
                <a:path w="401" h="127">
                  <a:moveTo>
                    <a:pt x="343" y="8"/>
                  </a:moveTo>
                  <a:lnTo>
                    <a:pt x="343" y="8"/>
                  </a:lnTo>
                  <a:lnTo>
                    <a:pt x="325" y="11"/>
                  </a:lnTo>
                  <a:lnTo>
                    <a:pt x="308" y="11"/>
                  </a:lnTo>
                  <a:lnTo>
                    <a:pt x="274" y="8"/>
                  </a:lnTo>
                  <a:lnTo>
                    <a:pt x="240" y="5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162" y="4"/>
                  </a:lnTo>
                  <a:lnTo>
                    <a:pt x="121" y="3"/>
                  </a:lnTo>
                  <a:lnTo>
                    <a:pt x="77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5" y="2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7" y="24"/>
                  </a:lnTo>
                  <a:lnTo>
                    <a:pt x="3" y="29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3" y="54"/>
                  </a:lnTo>
                  <a:lnTo>
                    <a:pt x="3" y="62"/>
                  </a:lnTo>
                  <a:lnTo>
                    <a:pt x="3" y="80"/>
                  </a:lnTo>
                  <a:lnTo>
                    <a:pt x="4" y="89"/>
                  </a:lnTo>
                  <a:lnTo>
                    <a:pt x="5" y="97"/>
                  </a:lnTo>
                  <a:lnTo>
                    <a:pt x="9" y="105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20" y="117"/>
                  </a:lnTo>
                  <a:lnTo>
                    <a:pt x="25" y="119"/>
                  </a:lnTo>
                  <a:lnTo>
                    <a:pt x="32" y="122"/>
                  </a:lnTo>
                  <a:lnTo>
                    <a:pt x="39" y="124"/>
                  </a:lnTo>
                  <a:lnTo>
                    <a:pt x="55" y="126"/>
                  </a:lnTo>
                  <a:lnTo>
                    <a:pt x="72" y="127"/>
                  </a:lnTo>
                  <a:lnTo>
                    <a:pt x="89" y="126"/>
                  </a:lnTo>
                  <a:lnTo>
                    <a:pt x="106" y="124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73" y="122"/>
                  </a:lnTo>
                  <a:lnTo>
                    <a:pt x="211" y="122"/>
                  </a:lnTo>
                  <a:lnTo>
                    <a:pt x="289" y="122"/>
                  </a:lnTo>
                  <a:lnTo>
                    <a:pt x="289" y="122"/>
                  </a:lnTo>
                  <a:lnTo>
                    <a:pt x="313" y="123"/>
                  </a:lnTo>
                  <a:lnTo>
                    <a:pt x="327" y="123"/>
                  </a:lnTo>
                  <a:lnTo>
                    <a:pt x="342" y="123"/>
                  </a:lnTo>
                  <a:lnTo>
                    <a:pt x="357" y="122"/>
                  </a:lnTo>
                  <a:lnTo>
                    <a:pt x="370" y="119"/>
                  </a:lnTo>
                  <a:lnTo>
                    <a:pt x="377" y="117"/>
                  </a:lnTo>
                  <a:lnTo>
                    <a:pt x="382" y="114"/>
                  </a:lnTo>
                  <a:lnTo>
                    <a:pt x="386" y="110"/>
                  </a:lnTo>
                  <a:lnTo>
                    <a:pt x="389" y="106"/>
                  </a:lnTo>
                  <a:lnTo>
                    <a:pt x="389" y="106"/>
                  </a:lnTo>
                  <a:lnTo>
                    <a:pt x="394" y="98"/>
                  </a:lnTo>
                  <a:lnTo>
                    <a:pt x="397" y="89"/>
                  </a:lnTo>
                  <a:lnTo>
                    <a:pt x="399" y="81"/>
                  </a:lnTo>
                  <a:lnTo>
                    <a:pt x="401" y="72"/>
                  </a:lnTo>
                  <a:lnTo>
                    <a:pt x="401" y="63"/>
                  </a:lnTo>
                  <a:lnTo>
                    <a:pt x="401" y="55"/>
                  </a:lnTo>
                  <a:lnTo>
                    <a:pt x="398" y="47"/>
                  </a:lnTo>
                  <a:lnTo>
                    <a:pt x="395" y="39"/>
                  </a:lnTo>
                  <a:lnTo>
                    <a:pt x="393" y="32"/>
                  </a:lnTo>
                  <a:lnTo>
                    <a:pt x="387" y="25"/>
                  </a:lnTo>
                  <a:lnTo>
                    <a:pt x="382" y="20"/>
                  </a:lnTo>
                  <a:lnTo>
                    <a:pt x="376" y="16"/>
                  </a:lnTo>
                  <a:lnTo>
                    <a:pt x="369" y="12"/>
                  </a:lnTo>
                  <a:lnTo>
                    <a:pt x="361" y="9"/>
                  </a:lnTo>
                  <a:lnTo>
                    <a:pt x="352" y="8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51" y="80"/>
                  </a:moveTo>
                  <a:lnTo>
                    <a:pt x="351" y="80"/>
                  </a:lnTo>
                  <a:lnTo>
                    <a:pt x="348" y="80"/>
                  </a:lnTo>
                  <a:lnTo>
                    <a:pt x="343" y="79"/>
                  </a:lnTo>
                  <a:lnTo>
                    <a:pt x="322" y="77"/>
                  </a:lnTo>
                  <a:lnTo>
                    <a:pt x="258" y="76"/>
                  </a:lnTo>
                  <a:lnTo>
                    <a:pt x="152" y="76"/>
                  </a:lnTo>
                  <a:lnTo>
                    <a:pt x="152" y="76"/>
                  </a:lnTo>
                  <a:lnTo>
                    <a:pt x="102" y="77"/>
                  </a:lnTo>
                  <a:lnTo>
                    <a:pt x="79" y="77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3" y="76"/>
                  </a:lnTo>
                  <a:lnTo>
                    <a:pt x="51" y="73"/>
                  </a:lnTo>
                  <a:lnTo>
                    <a:pt x="50" y="6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96" y="47"/>
                  </a:lnTo>
                  <a:lnTo>
                    <a:pt x="145" y="50"/>
                  </a:lnTo>
                  <a:lnTo>
                    <a:pt x="242" y="56"/>
                  </a:lnTo>
                  <a:lnTo>
                    <a:pt x="242" y="56"/>
                  </a:lnTo>
                  <a:lnTo>
                    <a:pt x="281" y="59"/>
                  </a:lnTo>
                  <a:lnTo>
                    <a:pt x="301" y="59"/>
                  </a:lnTo>
                  <a:lnTo>
                    <a:pt x="319" y="58"/>
                  </a:lnTo>
                  <a:lnTo>
                    <a:pt x="319" y="58"/>
                  </a:lnTo>
                  <a:lnTo>
                    <a:pt x="355" y="53"/>
                  </a:lnTo>
                  <a:lnTo>
                    <a:pt x="355" y="53"/>
                  </a:lnTo>
                  <a:lnTo>
                    <a:pt x="353" y="54"/>
                  </a:lnTo>
                  <a:lnTo>
                    <a:pt x="352" y="56"/>
                  </a:lnTo>
                  <a:lnTo>
                    <a:pt x="351" y="66"/>
                  </a:lnTo>
                  <a:lnTo>
                    <a:pt x="351" y="80"/>
                  </a:lnTo>
                  <a:lnTo>
                    <a:pt x="351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0" name="Freeform 772"/>
            <p:cNvSpPr>
              <a:spLocks/>
            </p:cNvSpPr>
            <p:nvPr/>
          </p:nvSpPr>
          <p:spPr bwMode="auto">
            <a:xfrm>
              <a:off x="2127251" y="3201988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5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19"/>
                </a:cxn>
                <a:cxn ang="0">
                  <a:pos x="109" y="15"/>
                </a:cxn>
                <a:cxn ang="0">
                  <a:pos x="107" y="11"/>
                </a:cxn>
                <a:cxn ang="0">
                  <a:pos x="104" y="7"/>
                </a:cxn>
                <a:cxn ang="0">
                  <a:pos x="102" y="5"/>
                </a:cxn>
                <a:cxn ang="0">
                  <a:pos x="98" y="4"/>
                </a:cxn>
                <a:cxn ang="0">
                  <a:pos x="92" y="2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6" y="1"/>
                </a:cxn>
                <a:cxn ang="0">
                  <a:pos x="49" y="1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4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3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1" y="61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3" y="81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0"/>
                </a:cxn>
                <a:cxn ang="0">
                  <a:pos x="36" y="90"/>
                </a:cxn>
                <a:cxn ang="0">
                  <a:pos x="73" y="91"/>
                </a:cxn>
                <a:cxn ang="0">
                  <a:pos x="73" y="91"/>
                </a:cxn>
                <a:cxn ang="0">
                  <a:pos x="82" y="91"/>
                </a:cxn>
                <a:cxn ang="0">
                  <a:pos x="91" y="89"/>
                </a:cxn>
                <a:cxn ang="0">
                  <a:pos x="100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1" y="77"/>
                </a:cxn>
                <a:cxn ang="0">
                  <a:pos x="112" y="73"/>
                </a:cxn>
                <a:cxn ang="0">
                  <a:pos x="115" y="65"/>
                </a:cxn>
                <a:cxn ang="0">
                  <a:pos x="115" y="56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1">
                  <a:moveTo>
                    <a:pt x="115" y="47"/>
                  </a:moveTo>
                  <a:lnTo>
                    <a:pt x="115" y="47"/>
                  </a:lnTo>
                  <a:lnTo>
                    <a:pt x="113" y="35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19"/>
                  </a:lnTo>
                  <a:lnTo>
                    <a:pt x="109" y="15"/>
                  </a:lnTo>
                  <a:lnTo>
                    <a:pt x="107" y="11"/>
                  </a:lnTo>
                  <a:lnTo>
                    <a:pt x="104" y="7"/>
                  </a:lnTo>
                  <a:lnTo>
                    <a:pt x="102" y="5"/>
                  </a:lnTo>
                  <a:lnTo>
                    <a:pt x="98" y="4"/>
                  </a:lnTo>
                  <a:lnTo>
                    <a:pt x="92" y="2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1"/>
                  </a:lnTo>
                  <a:lnTo>
                    <a:pt x="4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61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3" y="81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82" y="91"/>
                  </a:lnTo>
                  <a:lnTo>
                    <a:pt x="91" y="89"/>
                  </a:lnTo>
                  <a:lnTo>
                    <a:pt x="100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1" y="77"/>
                  </a:lnTo>
                  <a:lnTo>
                    <a:pt x="112" y="73"/>
                  </a:lnTo>
                  <a:lnTo>
                    <a:pt x="115" y="65"/>
                  </a:lnTo>
                  <a:lnTo>
                    <a:pt x="115" y="56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1" name="Freeform 773"/>
            <p:cNvSpPr>
              <a:spLocks/>
            </p:cNvSpPr>
            <p:nvPr/>
          </p:nvSpPr>
          <p:spPr bwMode="auto">
            <a:xfrm>
              <a:off x="2127251" y="3267075"/>
              <a:ext cx="46038" cy="34925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4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4"/>
                </a:cxn>
                <a:cxn ang="0">
                  <a:pos x="107" y="11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1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8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0">
                  <a:moveTo>
                    <a:pt x="115" y="47"/>
                  </a:moveTo>
                  <a:lnTo>
                    <a:pt x="115" y="47"/>
                  </a:lnTo>
                  <a:lnTo>
                    <a:pt x="113" y="34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4"/>
                  </a:lnTo>
                  <a:lnTo>
                    <a:pt x="107" y="11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8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2" name="Freeform 774"/>
            <p:cNvSpPr>
              <a:spLocks/>
            </p:cNvSpPr>
            <p:nvPr/>
          </p:nvSpPr>
          <p:spPr bwMode="auto">
            <a:xfrm>
              <a:off x="2127251" y="3330575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6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6"/>
                </a:cxn>
                <a:cxn ang="0">
                  <a:pos x="107" y="12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2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60" y="3"/>
                </a:cxn>
                <a:cxn ang="0">
                  <a:pos x="60" y="3"/>
                </a:cxn>
                <a:cxn ang="0">
                  <a:pos x="56" y="2"/>
                </a:cxn>
                <a:cxn ang="0">
                  <a:pos x="49" y="2"/>
                </a:cxn>
                <a:cxn ang="0">
                  <a:pos x="39" y="2"/>
                </a:cxn>
                <a:cxn ang="0">
                  <a:pos x="39" y="2"/>
                </a:cxn>
                <a:cxn ang="0">
                  <a:pos x="30" y="0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2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62"/>
                </a:cxn>
                <a:cxn ang="0">
                  <a:pos x="2" y="66"/>
                </a:cxn>
                <a:cxn ang="0">
                  <a:pos x="5" y="70"/>
                </a:cxn>
                <a:cxn ang="0">
                  <a:pos x="7" y="74"/>
                </a:cxn>
                <a:cxn ang="0">
                  <a:pos x="7" y="74"/>
                </a:cxn>
                <a:cxn ang="0">
                  <a:pos x="10" y="77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1"/>
                </a:cxn>
                <a:cxn ang="0">
                  <a:pos x="36" y="91"/>
                </a:cxn>
                <a:cxn ang="0">
                  <a:pos x="73" y="92"/>
                </a:cxn>
                <a:cxn ang="0">
                  <a:pos x="73" y="92"/>
                </a:cxn>
                <a:cxn ang="0">
                  <a:pos x="82" y="92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7"/>
                </a:cxn>
                <a:cxn ang="0">
                  <a:pos x="112" y="74"/>
                </a:cxn>
                <a:cxn ang="0">
                  <a:pos x="115" y="64"/>
                </a:cxn>
                <a:cxn ang="0">
                  <a:pos x="115" y="57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2">
                  <a:moveTo>
                    <a:pt x="115" y="47"/>
                  </a:moveTo>
                  <a:lnTo>
                    <a:pt x="115" y="47"/>
                  </a:lnTo>
                  <a:lnTo>
                    <a:pt x="113" y="36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6"/>
                  </a:lnTo>
                  <a:lnTo>
                    <a:pt x="107" y="12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2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2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62"/>
                  </a:lnTo>
                  <a:lnTo>
                    <a:pt x="2" y="66"/>
                  </a:lnTo>
                  <a:lnTo>
                    <a:pt x="5" y="70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10" y="77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2" y="92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7"/>
                  </a:lnTo>
                  <a:lnTo>
                    <a:pt x="112" y="74"/>
                  </a:lnTo>
                  <a:lnTo>
                    <a:pt x="115" y="64"/>
                  </a:lnTo>
                  <a:lnTo>
                    <a:pt x="115" y="57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3" name="Freeform 775"/>
            <p:cNvSpPr>
              <a:spLocks/>
            </p:cNvSpPr>
            <p:nvPr/>
          </p:nvSpPr>
          <p:spPr bwMode="auto">
            <a:xfrm>
              <a:off x="2127251" y="3395663"/>
              <a:ext cx="46038" cy="36513"/>
            </a:xfrm>
            <a:custGeom>
              <a:avLst/>
              <a:gdLst/>
              <a:ahLst/>
              <a:cxnLst>
                <a:cxn ang="0">
                  <a:pos x="115" y="46"/>
                </a:cxn>
                <a:cxn ang="0">
                  <a:pos x="115" y="46"/>
                </a:cxn>
                <a:cxn ang="0">
                  <a:pos x="113" y="34"/>
                </a:cxn>
                <a:cxn ang="0">
                  <a:pos x="111" y="23"/>
                </a:cxn>
                <a:cxn ang="0">
                  <a:pos x="111" y="23"/>
                </a:cxn>
                <a:cxn ang="0">
                  <a:pos x="111" y="18"/>
                </a:cxn>
                <a:cxn ang="0">
                  <a:pos x="109" y="14"/>
                </a:cxn>
                <a:cxn ang="0">
                  <a:pos x="107" y="10"/>
                </a:cxn>
                <a:cxn ang="0">
                  <a:pos x="104" y="8"/>
                </a:cxn>
                <a:cxn ang="0">
                  <a:pos x="102" y="4"/>
                </a:cxn>
                <a:cxn ang="0">
                  <a:pos x="98" y="2"/>
                </a:cxn>
                <a:cxn ang="0">
                  <a:pos x="92" y="1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2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7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6"/>
                </a:cxn>
                <a:cxn ang="0">
                  <a:pos x="115" y="46"/>
                </a:cxn>
              </a:cxnLst>
              <a:rect l="0" t="0" r="r" b="b"/>
              <a:pathLst>
                <a:path w="115" h="90">
                  <a:moveTo>
                    <a:pt x="115" y="46"/>
                  </a:moveTo>
                  <a:lnTo>
                    <a:pt x="115" y="46"/>
                  </a:lnTo>
                  <a:lnTo>
                    <a:pt x="113" y="34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18"/>
                  </a:lnTo>
                  <a:lnTo>
                    <a:pt x="109" y="14"/>
                  </a:lnTo>
                  <a:lnTo>
                    <a:pt x="107" y="10"/>
                  </a:lnTo>
                  <a:lnTo>
                    <a:pt x="104" y="8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2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7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6"/>
                  </a:lnTo>
                  <a:lnTo>
                    <a:pt x="115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4" name="Freeform 776"/>
            <p:cNvSpPr>
              <a:spLocks/>
            </p:cNvSpPr>
            <p:nvPr/>
          </p:nvSpPr>
          <p:spPr bwMode="auto">
            <a:xfrm>
              <a:off x="2452688" y="3208338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5"/>
                </a:cxn>
                <a:cxn ang="0">
                  <a:pos x="112" y="25"/>
                </a:cxn>
                <a:cxn ang="0">
                  <a:pos x="112" y="20"/>
                </a:cxn>
                <a:cxn ang="0">
                  <a:pos x="110" y="16"/>
                </a:cxn>
                <a:cxn ang="0">
                  <a:pos x="108" y="12"/>
                </a:cxn>
                <a:cxn ang="0">
                  <a:pos x="105" y="8"/>
                </a:cxn>
                <a:cxn ang="0">
                  <a:pos x="101" y="5"/>
                </a:cxn>
                <a:cxn ang="0">
                  <a:pos x="97" y="4"/>
                </a:cxn>
                <a:cxn ang="0">
                  <a:pos x="93" y="3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3"/>
                </a:cxn>
                <a:cxn ang="0">
                  <a:pos x="62" y="3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4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3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81"/>
                </a:cxn>
                <a:cxn ang="0">
                  <a:pos x="20" y="86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5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5"/>
                  </a:lnTo>
                  <a:lnTo>
                    <a:pt x="112" y="25"/>
                  </a:lnTo>
                  <a:lnTo>
                    <a:pt x="112" y="20"/>
                  </a:lnTo>
                  <a:lnTo>
                    <a:pt x="110" y="16"/>
                  </a:lnTo>
                  <a:lnTo>
                    <a:pt x="108" y="12"/>
                  </a:lnTo>
                  <a:lnTo>
                    <a:pt x="105" y="8"/>
                  </a:lnTo>
                  <a:lnTo>
                    <a:pt x="101" y="5"/>
                  </a:lnTo>
                  <a:lnTo>
                    <a:pt x="97" y="4"/>
                  </a:lnTo>
                  <a:lnTo>
                    <a:pt x="93" y="3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3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81"/>
                  </a:lnTo>
                  <a:lnTo>
                    <a:pt x="20" y="86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5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5" name="Freeform 777"/>
            <p:cNvSpPr>
              <a:spLocks/>
            </p:cNvSpPr>
            <p:nvPr/>
          </p:nvSpPr>
          <p:spPr bwMode="auto">
            <a:xfrm>
              <a:off x="2452688" y="3273425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20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6"/>
                </a:cxn>
                <a:cxn ang="0">
                  <a:pos x="97" y="3"/>
                </a:cxn>
                <a:cxn ang="0">
                  <a:pos x="93" y="2"/>
                </a:cxn>
                <a:cxn ang="0">
                  <a:pos x="89" y="2"/>
                </a:cxn>
                <a:cxn ang="0">
                  <a:pos x="89" y="2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0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15" y="6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1"/>
                </a:cxn>
                <a:cxn ang="0">
                  <a:pos x="3" y="66"/>
                </a:cxn>
                <a:cxn ang="0">
                  <a:pos x="4" y="70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0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6"/>
                  </a:lnTo>
                  <a:lnTo>
                    <a:pt x="97" y="3"/>
                  </a:lnTo>
                  <a:lnTo>
                    <a:pt x="93" y="2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0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5" y="6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3"/>
                  </a:lnTo>
                  <a:lnTo>
                    <a:pt x="2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3" y="66"/>
                  </a:lnTo>
                  <a:lnTo>
                    <a:pt x="4" y="70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6" name="Freeform 778"/>
            <p:cNvSpPr>
              <a:spLocks/>
            </p:cNvSpPr>
            <p:nvPr/>
          </p:nvSpPr>
          <p:spPr bwMode="auto">
            <a:xfrm>
              <a:off x="2452688" y="3338513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3"/>
                </a:cxn>
                <a:cxn ang="0">
                  <a:pos x="112" y="23"/>
                </a:cxn>
                <a:cxn ang="0">
                  <a:pos x="112" y="19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7"/>
                </a:cxn>
                <a:cxn ang="0">
                  <a:pos x="101" y="5"/>
                </a:cxn>
                <a:cxn ang="0">
                  <a:pos x="97" y="2"/>
                </a:cxn>
                <a:cxn ang="0">
                  <a:pos x="93" y="1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2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79"/>
                </a:cxn>
                <a:cxn ang="0">
                  <a:pos x="20" y="85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79"/>
                </a:cxn>
                <a:cxn ang="0">
                  <a:pos x="108" y="79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4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19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7"/>
                  </a:lnTo>
                  <a:lnTo>
                    <a:pt x="101" y="5"/>
                  </a:lnTo>
                  <a:lnTo>
                    <a:pt x="97" y="2"/>
                  </a:lnTo>
                  <a:lnTo>
                    <a:pt x="93" y="1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2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79"/>
                  </a:lnTo>
                  <a:lnTo>
                    <a:pt x="20" y="85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79"/>
                  </a:lnTo>
                  <a:lnTo>
                    <a:pt x="108" y="79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4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7" name="Freeform 779"/>
            <p:cNvSpPr>
              <a:spLocks/>
            </p:cNvSpPr>
            <p:nvPr/>
          </p:nvSpPr>
          <p:spPr bwMode="auto">
            <a:xfrm>
              <a:off x="2452688" y="3403600"/>
              <a:ext cx="46038" cy="34925"/>
            </a:xfrm>
            <a:custGeom>
              <a:avLst/>
              <a:gdLst/>
              <a:ahLst/>
              <a:cxnLst>
                <a:cxn ang="0">
                  <a:pos x="114" y="46"/>
                </a:cxn>
                <a:cxn ang="0">
                  <a:pos x="114" y="46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4"/>
                </a:cxn>
                <a:cxn ang="0">
                  <a:pos x="97" y="3"/>
                </a:cxn>
                <a:cxn ang="0">
                  <a:pos x="93" y="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3"/>
                </a:cxn>
                <a:cxn ang="0">
                  <a:pos x="15" y="5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2"/>
                </a:cxn>
                <a:cxn ang="0">
                  <a:pos x="2" y="33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0"/>
                </a:cxn>
                <a:cxn ang="0">
                  <a:pos x="74" y="90"/>
                </a:cxn>
                <a:cxn ang="0">
                  <a:pos x="83" y="90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6"/>
                </a:cxn>
                <a:cxn ang="0">
                  <a:pos x="114" y="46"/>
                </a:cxn>
              </a:cxnLst>
              <a:rect l="0" t="0" r="r" b="b"/>
              <a:pathLst>
                <a:path w="114" h="90">
                  <a:moveTo>
                    <a:pt x="114" y="46"/>
                  </a:moveTo>
                  <a:lnTo>
                    <a:pt x="114" y="46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18"/>
                  </a:lnTo>
                  <a:lnTo>
                    <a:pt x="110" y="14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4"/>
                  </a:lnTo>
                  <a:lnTo>
                    <a:pt x="97" y="3"/>
                  </a:lnTo>
                  <a:lnTo>
                    <a:pt x="93" y="1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62" y="1"/>
                  </a:lnTo>
                  <a:lnTo>
                    <a:pt x="62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2"/>
                  </a:lnTo>
                  <a:lnTo>
                    <a:pt x="2" y="33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83" y="90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8" name="Freeform 780"/>
            <p:cNvSpPr>
              <a:spLocks/>
            </p:cNvSpPr>
            <p:nvPr/>
          </p:nvSpPr>
          <p:spPr bwMode="auto">
            <a:xfrm>
              <a:off x="2216151" y="3517900"/>
              <a:ext cx="1588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39" name="Freeform 781"/>
            <p:cNvSpPr>
              <a:spLocks noEditPoints="1"/>
            </p:cNvSpPr>
            <p:nvPr/>
          </p:nvSpPr>
          <p:spPr bwMode="auto">
            <a:xfrm>
              <a:off x="2138363" y="3497263"/>
              <a:ext cx="342900" cy="120650"/>
            </a:xfrm>
            <a:custGeom>
              <a:avLst/>
              <a:gdLst/>
              <a:ahLst/>
              <a:cxnLst>
                <a:cxn ang="0">
                  <a:pos x="858" y="257"/>
                </a:cxn>
                <a:cxn ang="0">
                  <a:pos x="838" y="209"/>
                </a:cxn>
                <a:cxn ang="0">
                  <a:pos x="799" y="150"/>
                </a:cxn>
                <a:cxn ang="0">
                  <a:pos x="748" y="78"/>
                </a:cxn>
                <a:cxn ang="0">
                  <a:pos x="725" y="32"/>
                </a:cxn>
                <a:cxn ang="0">
                  <a:pos x="718" y="22"/>
                </a:cxn>
                <a:cxn ang="0">
                  <a:pos x="710" y="15"/>
                </a:cxn>
                <a:cxn ang="0">
                  <a:pos x="699" y="12"/>
                </a:cxn>
                <a:cxn ang="0">
                  <a:pos x="445" y="6"/>
                </a:cxn>
                <a:cxn ang="0">
                  <a:pos x="191" y="0"/>
                </a:cxn>
                <a:cxn ang="0">
                  <a:pos x="181" y="2"/>
                </a:cxn>
                <a:cxn ang="0">
                  <a:pos x="174" y="9"/>
                </a:cxn>
                <a:cxn ang="0">
                  <a:pos x="170" y="13"/>
                </a:cxn>
                <a:cxn ang="0">
                  <a:pos x="164" y="19"/>
                </a:cxn>
                <a:cxn ang="0">
                  <a:pos x="162" y="21"/>
                </a:cxn>
                <a:cxn ang="0">
                  <a:pos x="158" y="27"/>
                </a:cxn>
                <a:cxn ang="0">
                  <a:pos x="145" y="44"/>
                </a:cxn>
                <a:cxn ang="0">
                  <a:pos x="95" y="116"/>
                </a:cxn>
                <a:cxn ang="0">
                  <a:pos x="56" y="166"/>
                </a:cxn>
                <a:cxn ang="0">
                  <a:pos x="20" y="209"/>
                </a:cxn>
                <a:cxn ang="0">
                  <a:pos x="5" y="233"/>
                </a:cxn>
                <a:cxn ang="0">
                  <a:pos x="1" y="238"/>
                </a:cxn>
                <a:cxn ang="0">
                  <a:pos x="1" y="257"/>
                </a:cxn>
                <a:cxn ang="0">
                  <a:pos x="14" y="270"/>
                </a:cxn>
                <a:cxn ang="0">
                  <a:pos x="71" y="274"/>
                </a:cxn>
                <a:cxn ang="0">
                  <a:pos x="218" y="284"/>
                </a:cxn>
                <a:cxn ang="0">
                  <a:pos x="328" y="285"/>
                </a:cxn>
                <a:cxn ang="0">
                  <a:pos x="438" y="289"/>
                </a:cxn>
                <a:cxn ang="0">
                  <a:pos x="621" y="299"/>
                </a:cxn>
                <a:cxn ang="0">
                  <a:pos x="719" y="297"/>
                </a:cxn>
                <a:cxn ang="0">
                  <a:pos x="791" y="299"/>
                </a:cxn>
                <a:cxn ang="0">
                  <a:pos x="819" y="304"/>
                </a:cxn>
                <a:cxn ang="0">
                  <a:pos x="831" y="303"/>
                </a:cxn>
                <a:cxn ang="0">
                  <a:pos x="840" y="303"/>
                </a:cxn>
                <a:cxn ang="0">
                  <a:pos x="854" y="298"/>
                </a:cxn>
                <a:cxn ang="0">
                  <a:pos x="862" y="285"/>
                </a:cxn>
                <a:cxn ang="0">
                  <a:pos x="862" y="274"/>
                </a:cxn>
                <a:cxn ang="0">
                  <a:pos x="610" y="253"/>
                </a:cxn>
                <a:cxn ang="0">
                  <a:pos x="460" y="244"/>
                </a:cxn>
                <a:cxn ang="0">
                  <a:pos x="61" y="227"/>
                </a:cxn>
                <a:cxn ang="0">
                  <a:pos x="85" y="202"/>
                </a:cxn>
                <a:cxn ang="0">
                  <a:pos x="119" y="165"/>
                </a:cxn>
                <a:cxn ang="0">
                  <a:pos x="167" y="90"/>
                </a:cxn>
                <a:cxn ang="0">
                  <a:pos x="188" y="63"/>
                </a:cxn>
                <a:cxn ang="0">
                  <a:pos x="194" y="55"/>
                </a:cxn>
                <a:cxn ang="0">
                  <a:pos x="198" y="51"/>
                </a:cxn>
                <a:cxn ang="0">
                  <a:pos x="323" y="48"/>
                </a:cxn>
                <a:cxn ang="0">
                  <a:pos x="687" y="57"/>
                </a:cxn>
                <a:cxn ang="0">
                  <a:pos x="701" y="86"/>
                </a:cxn>
                <a:cxn ang="0">
                  <a:pos x="755" y="166"/>
                </a:cxn>
                <a:cxn ang="0">
                  <a:pos x="808" y="256"/>
                </a:cxn>
                <a:cxn ang="0">
                  <a:pos x="772" y="252"/>
                </a:cxn>
                <a:cxn ang="0">
                  <a:pos x="659" y="253"/>
                </a:cxn>
              </a:cxnLst>
              <a:rect l="0" t="0" r="r" b="b"/>
              <a:pathLst>
                <a:path w="862" h="304">
                  <a:moveTo>
                    <a:pt x="862" y="274"/>
                  </a:moveTo>
                  <a:lnTo>
                    <a:pt x="862" y="274"/>
                  </a:lnTo>
                  <a:lnTo>
                    <a:pt x="858" y="257"/>
                  </a:lnTo>
                  <a:lnTo>
                    <a:pt x="853" y="240"/>
                  </a:lnTo>
                  <a:lnTo>
                    <a:pt x="846" y="225"/>
                  </a:lnTo>
                  <a:lnTo>
                    <a:pt x="838" y="209"/>
                  </a:lnTo>
                  <a:lnTo>
                    <a:pt x="829" y="195"/>
                  </a:lnTo>
                  <a:lnTo>
                    <a:pt x="820" y="179"/>
                  </a:lnTo>
                  <a:lnTo>
                    <a:pt x="799" y="150"/>
                  </a:lnTo>
                  <a:lnTo>
                    <a:pt x="778" y="121"/>
                  </a:lnTo>
                  <a:lnTo>
                    <a:pt x="757" y="93"/>
                  </a:lnTo>
                  <a:lnTo>
                    <a:pt x="748" y="78"/>
                  </a:lnTo>
                  <a:lnTo>
                    <a:pt x="739" y="63"/>
                  </a:lnTo>
                  <a:lnTo>
                    <a:pt x="731" y="48"/>
                  </a:lnTo>
                  <a:lnTo>
                    <a:pt x="725" y="32"/>
                  </a:lnTo>
                  <a:lnTo>
                    <a:pt x="725" y="32"/>
                  </a:lnTo>
                  <a:lnTo>
                    <a:pt x="722" y="27"/>
                  </a:lnTo>
                  <a:lnTo>
                    <a:pt x="718" y="22"/>
                  </a:lnTo>
                  <a:lnTo>
                    <a:pt x="718" y="22"/>
                  </a:lnTo>
                  <a:lnTo>
                    <a:pt x="716" y="18"/>
                  </a:lnTo>
                  <a:lnTo>
                    <a:pt x="710" y="15"/>
                  </a:lnTo>
                  <a:lnTo>
                    <a:pt x="705" y="13"/>
                  </a:lnTo>
                  <a:lnTo>
                    <a:pt x="699" y="12"/>
                  </a:lnTo>
                  <a:lnTo>
                    <a:pt x="699" y="12"/>
                  </a:lnTo>
                  <a:lnTo>
                    <a:pt x="636" y="12"/>
                  </a:lnTo>
                  <a:lnTo>
                    <a:pt x="572" y="10"/>
                  </a:lnTo>
                  <a:lnTo>
                    <a:pt x="445" y="6"/>
                  </a:lnTo>
                  <a:lnTo>
                    <a:pt x="318" y="2"/>
                  </a:lnTo>
                  <a:lnTo>
                    <a:pt x="255" y="1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6" y="1"/>
                  </a:lnTo>
                  <a:lnTo>
                    <a:pt x="181" y="2"/>
                  </a:lnTo>
                  <a:lnTo>
                    <a:pt x="177" y="5"/>
                  </a:lnTo>
                  <a:lnTo>
                    <a:pt x="174" y="9"/>
                  </a:lnTo>
                  <a:lnTo>
                    <a:pt x="174" y="9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70" y="13"/>
                  </a:lnTo>
                  <a:lnTo>
                    <a:pt x="170" y="13"/>
                  </a:lnTo>
                  <a:lnTo>
                    <a:pt x="166" y="15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2" y="21"/>
                  </a:lnTo>
                  <a:lnTo>
                    <a:pt x="162" y="21"/>
                  </a:lnTo>
                  <a:lnTo>
                    <a:pt x="160" y="23"/>
                  </a:lnTo>
                  <a:lnTo>
                    <a:pt x="158" y="27"/>
                  </a:lnTo>
                  <a:lnTo>
                    <a:pt x="158" y="27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45" y="44"/>
                  </a:lnTo>
                  <a:lnTo>
                    <a:pt x="135" y="57"/>
                  </a:lnTo>
                  <a:lnTo>
                    <a:pt x="115" y="87"/>
                  </a:lnTo>
                  <a:lnTo>
                    <a:pt x="95" y="116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66"/>
                  </a:lnTo>
                  <a:lnTo>
                    <a:pt x="38" y="187"/>
                  </a:lnTo>
                  <a:lnTo>
                    <a:pt x="27" y="197"/>
                  </a:lnTo>
                  <a:lnTo>
                    <a:pt x="20" y="209"/>
                  </a:lnTo>
                  <a:lnTo>
                    <a:pt x="12" y="219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1" y="238"/>
                  </a:lnTo>
                  <a:lnTo>
                    <a:pt x="0" y="244"/>
                  </a:lnTo>
                  <a:lnTo>
                    <a:pt x="0" y="251"/>
                  </a:lnTo>
                  <a:lnTo>
                    <a:pt x="1" y="257"/>
                  </a:lnTo>
                  <a:lnTo>
                    <a:pt x="4" y="263"/>
                  </a:lnTo>
                  <a:lnTo>
                    <a:pt x="8" y="268"/>
                  </a:lnTo>
                  <a:lnTo>
                    <a:pt x="14" y="270"/>
                  </a:lnTo>
                  <a:lnTo>
                    <a:pt x="21" y="272"/>
                  </a:lnTo>
                  <a:lnTo>
                    <a:pt x="21" y="272"/>
                  </a:lnTo>
                  <a:lnTo>
                    <a:pt x="71" y="274"/>
                  </a:lnTo>
                  <a:lnTo>
                    <a:pt x="120" y="278"/>
                  </a:lnTo>
                  <a:lnTo>
                    <a:pt x="169" y="281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73" y="285"/>
                  </a:lnTo>
                  <a:lnTo>
                    <a:pt x="328" y="285"/>
                  </a:lnTo>
                  <a:lnTo>
                    <a:pt x="383" y="286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530" y="294"/>
                  </a:lnTo>
                  <a:lnTo>
                    <a:pt x="621" y="299"/>
                  </a:lnTo>
                  <a:lnTo>
                    <a:pt x="621" y="299"/>
                  </a:lnTo>
                  <a:lnTo>
                    <a:pt x="645" y="299"/>
                  </a:lnTo>
                  <a:lnTo>
                    <a:pt x="670" y="299"/>
                  </a:lnTo>
                  <a:lnTo>
                    <a:pt x="719" y="297"/>
                  </a:lnTo>
                  <a:lnTo>
                    <a:pt x="744" y="297"/>
                  </a:lnTo>
                  <a:lnTo>
                    <a:pt x="768" y="297"/>
                  </a:lnTo>
                  <a:lnTo>
                    <a:pt x="791" y="299"/>
                  </a:lnTo>
                  <a:lnTo>
                    <a:pt x="815" y="304"/>
                  </a:lnTo>
                  <a:lnTo>
                    <a:pt x="815" y="304"/>
                  </a:lnTo>
                  <a:lnTo>
                    <a:pt x="819" y="304"/>
                  </a:lnTo>
                  <a:lnTo>
                    <a:pt x="823" y="304"/>
                  </a:lnTo>
                  <a:lnTo>
                    <a:pt x="831" y="303"/>
                  </a:lnTo>
                  <a:lnTo>
                    <a:pt x="831" y="303"/>
                  </a:lnTo>
                  <a:lnTo>
                    <a:pt x="832" y="303"/>
                  </a:lnTo>
                  <a:lnTo>
                    <a:pt x="840" y="303"/>
                  </a:lnTo>
                  <a:lnTo>
                    <a:pt x="840" y="303"/>
                  </a:lnTo>
                  <a:lnTo>
                    <a:pt x="845" y="302"/>
                  </a:lnTo>
                  <a:lnTo>
                    <a:pt x="850" y="301"/>
                  </a:lnTo>
                  <a:lnTo>
                    <a:pt x="854" y="298"/>
                  </a:lnTo>
                  <a:lnTo>
                    <a:pt x="858" y="294"/>
                  </a:lnTo>
                  <a:lnTo>
                    <a:pt x="861" y="289"/>
                  </a:lnTo>
                  <a:lnTo>
                    <a:pt x="862" y="285"/>
                  </a:lnTo>
                  <a:lnTo>
                    <a:pt x="862" y="280"/>
                  </a:lnTo>
                  <a:lnTo>
                    <a:pt x="862" y="274"/>
                  </a:lnTo>
                  <a:lnTo>
                    <a:pt x="862" y="274"/>
                  </a:lnTo>
                  <a:close/>
                  <a:moveTo>
                    <a:pt x="659" y="253"/>
                  </a:moveTo>
                  <a:lnTo>
                    <a:pt x="659" y="253"/>
                  </a:lnTo>
                  <a:lnTo>
                    <a:pt x="610" y="253"/>
                  </a:lnTo>
                  <a:lnTo>
                    <a:pt x="560" y="251"/>
                  </a:lnTo>
                  <a:lnTo>
                    <a:pt x="460" y="244"/>
                  </a:lnTo>
                  <a:lnTo>
                    <a:pt x="460" y="244"/>
                  </a:lnTo>
                  <a:lnTo>
                    <a:pt x="361" y="239"/>
                  </a:lnTo>
                  <a:lnTo>
                    <a:pt x="262" y="234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73" y="214"/>
                  </a:lnTo>
                  <a:lnTo>
                    <a:pt x="85" y="202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19" y="165"/>
                  </a:lnTo>
                  <a:lnTo>
                    <a:pt x="129" y="150"/>
                  </a:lnTo>
                  <a:lnTo>
                    <a:pt x="148" y="120"/>
                  </a:lnTo>
                  <a:lnTo>
                    <a:pt x="167" y="90"/>
                  </a:lnTo>
                  <a:lnTo>
                    <a:pt x="177" y="76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198" y="51"/>
                  </a:lnTo>
                  <a:lnTo>
                    <a:pt x="198" y="51"/>
                  </a:lnTo>
                  <a:lnTo>
                    <a:pt x="201" y="46"/>
                  </a:lnTo>
                  <a:lnTo>
                    <a:pt x="201" y="46"/>
                  </a:lnTo>
                  <a:lnTo>
                    <a:pt x="323" y="48"/>
                  </a:lnTo>
                  <a:lnTo>
                    <a:pt x="443" y="52"/>
                  </a:lnTo>
                  <a:lnTo>
                    <a:pt x="565" y="56"/>
                  </a:lnTo>
                  <a:lnTo>
                    <a:pt x="687" y="57"/>
                  </a:lnTo>
                  <a:lnTo>
                    <a:pt x="687" y="57"/>
                  </a:lnTo>
                  <a:lnTo>
                    <a:pt x="693" y="72"/>
                  </a:lnTo>
                  <a:lnTo>
                    <a:pt x="701" y="86"/>
                  </a:lnTo>
                  <a:lnTo>
                    <a:pt x="719" y="114"/>
                  </a:lnTo>
                  <a:lnTo>
                    <a:pt x="755" y="166"/>
                  </a:lnTo>
                  <a:lnTo>
                    <a:pt x="755" y="166"/>
                  </a:lnTo>
                  <a:lnTo>
                    <a:pt x="784" y="209"/>
                  </a:lnTo>
                  <a:lnTo>
                    <a:pt x="797" y="233"/>
                  </a:lnTo>
                  <a:lnTo>
                    <a:pt x="808" y="256"/>
                  </a:lnTo>
                  <a:lnTo>
                    <a:pt x="808" y="256"/>
                  </a:lnTo>
                  <a:lnTo>
                    <a:pt x="790" y="253"/>
                  </a:lnTo>
                  <a:lnTo>
                    <a:pt x="772" y="252"/>
                  </a:lnTo>
                  <a:lnTo>
                    <a:pt x="734" y="251"/>
                  </a:lnTo>
                  <a:lnTo>
                    <a:pt x="659" y="253"/>
                  </a:lnTo>
                  <a:lnTo>
                    <a:pt x="659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0" name="Freeform 782"/>
            <p:cNvSpPr>
              <a:spLocks/>
            </p:cNvSpPr>
            <p:nvPr/>
          </p:nvSpPr>
          <p:spPr bwMode="auto">
            <a:xfrm>
              <a:off x="2190751" y="3527425"/>
              <a:ext cx="246063" cy="22225"/>
            </a:xfrm>
            <a:custGeom>
              <a:avLst/>
              <a:gdLst/>
              <a:ahLst/>
              <a:cxnLst>
                <a:cxn ang="0">
                  <a:pos x="589" y="23"/>
                </a:cxn>
                <a:cxn ang="0">
                  <a:pos x="590" y="20"/>
                </a:cxn>
                <a:cxn ang="0">
                  <a:pos x="580" y="18"/>
                </a:cxn>
                <a:cxn ang="0">
                  <a:pos x="555" y="18"/>
                </a:cxn>
                <a:cxn ang="0">
                  <a:pos x="485" y="14"/>
                </a:cxn>
                <a:cxn ang="0">
                  <a:pos x="466" y="12"/>
                </a:cxn>
                <a:cxn ang="0">
                  <a:pos x="403" y="9"/>
                </a:cxn>
                <a:cxn ang="0">
                  <a:pos x="319" y="9"/>
                </a:cxn>
                <a:cxn ang="0">
                  <a:pos x="168" y="4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1" y="10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5" y="30"/>
                </a:cxn>
                <a:cxn ang="0">
                  <a:pos x="12" y="34"/>
                </a:cxn>
                <a:cxn ang="0">
                  <a:pos x="20" y="35"/>
                </a:cxn>
                <a:cxn ang="0">
                  <a:pos x="24" y="34"/>
                </a:cxn>
                <a:cxn ang="0">
                  <a:pos x="192" y="38"/>
                </a:cxn>
                <a:cxn ang="0">
                  <a:pos x="361" y="43"/>
                </a:cxn>
                <a:cxn ang="0">
                  <a:pos x="402" y="44"/>
                </a:cxn>
                <a:cxn ang="0">
                  <a:pos x="481" y="50"/>
                </a:cxn>
                <a:cxn ang="0">
                  <a:pos x="522" y="51"/>
                </a:cxn>
                <a:cxn ang="0">
                  <a:pos x="544" y="52"/>
                </a:cxn>
                <a:cxn ang="0">
                  <a:pos x="581" y="56"/>
                </a:cxn>
                <a:cxn ang="0">
                  <a:pos x="604" y="52"/>
                </a:cxn>
                <a:cxn ang="0">
                  <a:pos x="614" y="48"/>
                </a:cxn>
                <a:cxn ang="0">
                  <a:pos x="616" y="44"/>
                </a:cxn>
                <a:cxn ang="0">
                  <a:pos x="619" y="37"/>
                </a:cxn>
                <a:cxn ang="0">
                  <a:pos x="614" y="26"/>
                </a:cxn>
                <a:cxn ang="0">
                  <a:pos x="603" y="20"/>
                </a:cxn>
                <a:cxn ang="0">
                  <a:pos x="593" y="21"/>
                </a:cxn>
                <a:cxn ang="0">
                  <a:pos x="589" y="23"/>
                </a:cxn>
              </a:cxnLst>
              <a:rect l="0" t="0" r="r" b="b"/>
              <a:pathLst>
                <a:path w="619" h="56">
                  <a:moveTo>
                    <a:pt x="589" y="23"/>
                  </a:moveTo>
                  <a:lnTo>
                    <a:pt x="589" y="23"/>
                  </a:lnTo>
                  <a:lnTo>
                    <a:pt x="591" y="21"/>
                  </a:lnTo>
                  <a:lnTo>
                    <a:pt x="590" y="20"/>
                  </a:lnTo>
                  <a:lnTo>
                    <a:pt x="586" y="18"/>
                  </a:lnTo>
                  <a:lnTo>
                    <a:pt x="580" y="18"/>
                  </a:lnTo>
                  <a:lnTo>
                    <a:pt x="555" y="18"/>
                  </a:lnTo>
                  <a:lnTo>
                    <a:pt x="555" y="18"/>
                  </a:lnTo>
                  <a:lnTo>
                    <a:pt x="521" y="17"/>
                  </a:lnTo>
                  <a:lnTo>
                    <a:pt x="485" y="14"/>
                  </a:lnTo>
                  <a:lnTo>
                    <a:pt x="485" y="14"/>
                  </a:lnTo>
                  <a:lnTo>
                    <a:pt x="466" y="12"/>
                  </a:lnTo>
                  <a:lnTo>
                    <a:pt x="445" y="10"/>
                  </a:lnTo>
                  <a:lnTo>
                    <a:pt x="403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243" y="6"/>
                  </a:lnTo>
                  <a:lnTo>
                    <a:pt x="168" y="4"/>
                  </a:lnTo>
                  <a:lnTo>
                    <a:pt x="93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5" y="30"/>
                  </a:lnTo>
                  <a:lnTo>
                    <a:pt x="8" y="33"/>
                  </a:lnTo>
                  <a:lnTo>
                    <a:pt x="12" y="34"/>
                  </a:lnTo>
                  <a:lnTo>
                    <a:pt x="16" y="35"/>
                  </a:lnTo>
                  <a:lnTo>
                    <a:pt x="20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07" y="35"/>
                  </a:lnTo>
                  <a:lnTo>
                    <a:pt x="192" y="38"/>
                  </a:lnTo>
                  <a:lnTo>
                    <a:pt x="276" y="42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402" y="44"/>
                  </a:lnTo>
                  <a:lnTo>
                    <a:pt x="441" y="47"/>
                  </a:lnTo>
                  <a:lnTo>
                    <a:pt x="481" y="50"/>
                  </a:lnTo>
                  <a:lnTo>
                    <a:pt x="522" y="51"/>
                  </a:lnTo>
                  <a:lnTo>
                    <a:pt x="522" y="51"/>
                  </a:lnTo>
                  <a:lnTo>
                    <a:pt x="532" y="51"/>
                  </a:lnTo>
                  <a:lnTo>
                    <a:pt x="544" y="52"/>
                  </a:lnTo>
                  <a:lnTo>
                    <a:pt x="569" y="56"/>
                  </a:lnTo>
                  <a:lnTo>
                    <a:pt x="581" y="56"/>
                  </a:lnTo>
                  <a:lnTo>
                    <a:pt x="593" y="55"/>
                  </a:lnTo>
                  <a:lnTo>
                    <a:pt x="604" y="52"/>
                  </a:lnTo>
                  <a:lnTo>
                    <a:pt x="608" y="51"/>
                  </a:lnTo>
                  <a:lnTo>
                    <a:pt x="614" y="48"/>
                  </a:lnTo>
                  <a:lnTo>
                    <a:pt x="614" y="48"/>
                  </a:lnTo>
                  <a:lnTo>
                    <a:pt x="616" y="44"/>
                  </a:lnTo>
                  <a:lnTo>
                    <a:pt x="618" y="42"/>
                  </a:lnTo>
                  <a:lnTo>
                    <a:pt x="619" y="37"/>
                  </a:lnTo>
                  <a:lnTo>
                    <a:pt x="618" y="30"/>
                  </a:lnTo>
                  <a:lnTo>
                    <a:pt x="614" y="26"/>
                  </a:lnTo>
                  <a:lnTo>
                    <a:pt x="608" y="22"/>
                  </a:lnTo>
                  <a:lnTo>
                    <a:pt x="603" y="20"/>
                  </a:lnTo>
                  <a:lnTo>
                    <a:pt x="595" y="20"/>
                  </a:lnTo>
                  <a:lnTo>
                    <a:pt x="593" y="21"/>
                  </a:lnTo>
                  <a:lnTo>
                    <a:pt x="589" y="23"/>
                  </a:lnTo>
                  <a:lnTo>
                    <a:pt x="589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1" name="Freeform 783"/>
            <p:cNvSpPr>
              <a:spLocks/>
            </p:cNvSpPr>
            <p:nvPr/>
          </p:nvSpPr>
          <p:spPr bwMode="auto">
            <a:xfrm>
              <a:off x="2170113" y="3554413"/>
              <a:ext cx="288925" cy="22225"/>
            </a:xfrm>
            <a:custGeom>
              <a:avLst/>
              <a:gdLst/>
              <a:ahLst/>
              <a:cxnLst>
                <a:cxn ang="0">
                  <a:pos x="715" y="20"/>
                </a:cxn>
                <a:cxn ang="0">
                  <a:pos x="715" y="20"/>
                </a:cxn>
                <a:cxn ang="0">
                  <a:pos x="622" y="18"/>
                </a:cxn>
                <a:cxn ang="0">
                  <a:pos x="529" y="16"/>
                </a:cxn>
                <a:cxn ang="0">
                  <a:pos x="436" y="13"/>
                </a:cxn>
                <a:cxn ang="0">
                  <a:pos x="345" y="12"/>
                </a:cxn>
                <a:cxn ang="0">
                  <a:pos x="345" y="12"/>
                </a:cxn>
                <a:cxn ang="0">
                  <a:pos x="304" y="10"/>
                </a:cxn>
                <a:cxn ang="0">
                  <a:pos x="263" y="9"/>
                </a:cxn>
                <a:cxn ang="0">
                  <a:pos x="223" y="8"/>
                </a:cxn>
                <a:cxn ang="0">
                  <a:pos x="182" y="8"/>
                </a:cxn>
                <a:cxn ang="0">
                  <a:pos x="182" y="8"/>
                </a:cxn>
                <a:cxn ang="0">
                  <a:pos x="161" y="6"/>
                </a:cxn>
                <a:cxn ang="0">
                  <a:pos x="140" y="5"/>
                </a:cxn>
                <a:cxn ang="0">
                  <a:pos x="97" y="1"/>
                </a:cxn>
                <a:cxn ang="0">
                  <a:pos x="76" y="0"/>
                </a:cxn>
                <a:cxn ang="0">
                  <a:pos x="55" y="0"/>
                </a:cxn>
                <a:cxn ang="0">
                  <a:pos x="33" y="0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0" y="4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7"/>
                </a:cxn>
                <a:cxn ang="0">
                  <a:pos x="8" y="33"/>
                </a:cxn>
                <a:cxn ang="0">
                  <a:pos x="15" y="35"/>
                </a:cxn>
                <a:cxn ang="0">
                  <a:pos x="19" y="35"/>
                </a:cxn>
                <a:cxn ang="0">
                  <a:pos x="23" y="35"/>
                </a:cxn>
                <a:cxn ang="0">
                  <a:pos x="23" y="35"/>
                </a:cxn>
                <a:cxn ang="0">
                  <a:pos x="32" y="34"/>
                </a:cxn>
                <a:cxn ang="0">
                  <a:pos x="41" y="34"/>
                </a:cxn>
                <a:cxn ang="0">
                  <a:pos x="61" y="35"/>
                </a:cxn>
                <a:cxn ang="0">
                  <a:pos x="79" y="38"/>
                </a:cxn>
                <a:cxn ang="0">
                  <a:pos x="97" y="40"/>
                </a:cxn>
                <a:cxn ang="0">
                  <a:pos x="97" y="40"/>
                </a:cxn>
                <a:cxn ang="0">
                  <a:pos x="198" y="42"/>
                </a:cxn>
                <a:cxn ang="0">
                  <a:pos x="198" y="42"/>
                </a:cxn>
                <a:cxn ang="0">
                  <a:pos x="239" y="43"/>
                </a:cxn>
                <a:cxn ang="0">
                  <a:pos x="278" y="44"/>
                </a:cxn>
                <a:cxn ang="0">
                  <a:pos x="318" y="44"/>
                </a:cxn>
                <a:cxn ang="0">
                  <a:pos x="359" y="46"/>
                </a:cxn>
                <a:cxn ang="0">
                  <a:pos x="359" y="46"/>
                </a:cxn>
                <a:cxn ang="0">
                  <a:pos x="448" y="47"/>
                </a:cxn>
                <a:cxn ang="0">
                  <a:pos x="537" y="50"/>
                </a:cxn>
                <a:cxn ang="0">
                  <a:pos x="626" y="52"/>
                </a:cxn>
                <a:cxn ang="0">
                  <a:pos x="715" y="54"/>
                </a:cxn>
                <a:cxn ang="0">
                  <a:pos x="715" y="54"/>
                </a:cxn>
                <a:cxn ang="0">
                  <a:pos x="719" y="52"/>
                </a:cxn>
                <a:cxn ang="0">
                  <a:pos x="721" y="52"/>
                </a:cxn>
                <a:cxn ang="0">
                  <a:pos x="726" y="48"/>
                </a:cxn>
                <a:cxn ang="0">
                  <a:pos x="729" y="42"/>
                </a:cxn>
                <a:cxn ang="0">
                  <a:pos x="730" y="37"/>
                </a:cxn>
                <a:cxn ang="0">
                  <a:pos x="729" y="30"/>
                </a:cxn>
                <a:cxn ang="0">
                  <a:pos x="726" y="25"/>
                </a:cxn>
                <a:cxn ang="0">
                  <a:pos x="721" y="21"/>
                </a:cxn>
                <a:cxn ang="0">
                  <a:pos x="719" y="20"/>
                </a:cxn>
                <a:cxn ang="0">
                  <a:pos x="715" y="20"/>
                </a:cxn>
                <a:cxn ang="0">
                  <a:pos x="715" y="20"/>
                </a:cxn>
              </a:cxnLst>
              <a:rect l="0" t="0" r="r" b="b"/>
              <a:pathLst>
                <a:path w="730" h="54">
                  <a:moveTo>
                    <a:pt x="715" y="20"/>
                  </a:moveTo>
                  <a:lnTo>
                    <a:pt x="715" y="20"/>
                  </a:lnTo>
                  <a:lnTo>
                    <a:pt x="622" y="18"/>
                  </a:lnTo>
                  <a:lnTo>
                    <a:pt x="529" y="16"/>
                  </a:lnTo>
                  <a:lnTo>
                    <a:pt x="436" y="13"/>
                  </a:lnTo>
                  <a:lnTo>
                    <a:pt x="345" y="12"/>
                  </a:lnTo>
                  <a:lnTo>
                    <a:pt x="345" y="12"/>
                  </a:lnTo>
                  <a:lnTo>
                    <a:pt x="304" y="10"/>
                  </a:lnTo>
                  <a:lnTo>
                    <a:pt x="263" y="9"/>
                  </a:lnTo>
                  <a:lnTo>
                    <a:pt x="223" y="8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61" y="6"/>
                  </a:lnTo>
                  <a:lnTo>
                    <a:pt x="140" y="5"/>
                  </a:lnTo>
                  <a:lnTo>
                    <a:pt x="97" y="1"/>
                  </a:lnTo>
                  <a:lnTo>
                    <a:pt x="76" y="0"/>
                  </a:lnTo>
                  <a:lnTo>
                    <a:pt x="55" y="0"/>
                  </a:lnTo>
                  <a:lnTo>
                    <a:pt x="33" y="0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0" y="4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7"/>
                  </a:lnTo>
                  <a:lnTo>
                    <a:pt x="8" y="33"/>
                  </a:lnTo>
                  <a:lnTo>
                    <a:pt x="15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32" y="34"/>
                  </a:lnTo>
                  <a:lnTo>
                    <a:pt x="41" y="34"/>
                  </a:lnTo>
                  <a:lnTo>
                    <a:pt x="61" y="35"/>
                  </a:lnTo>
                  <a:lnTo>
                    <a:pt x="79" y="38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39" y="43"/>
                  </a:lnTo>
                  <a:lnTo>
                    <a:pt x="278" y="44"/>
                  </a:lnTo>
                  <a:lnTo>
                    <a:pt x="318" y="44"/>
                  </a:lnTo>
                  <a:lnTo>
                    <a:pt x="359" y="46"/>
                  </a:lnTo>
                  <a:lnTo>
                    <a:pt x="359" y="46"/>
                  </a:lnTo>
                  <a:lnTo>
                    <a:pt x="448" y="47"/>
                  </a:lnTo>
                  <a:lnTo>
                    <a:pt x="537" y="50"/>
                  </a:lnTo>
                  <a:lnTo>
                    <a:pt x="626" y="52"/>
                  </a:lnTo>
                  <a:lnTo>
                    <a:pt x="715" y="54"/>
                  </a:lnTo>
                  <a:lnTo>
                    <a:pt x="715" y="54"/>
                  </a:lnTo>
                  <a:lnTo>
                    <a:pt x="719" y="52"/>
                  </a:lnTo>
                  <a:lnTo>
                    <a:pt x="721" y="52"/>
                  </a:lnTo>
                  <a:lnTo>
                    <a:pt x="726" y="48"/>
                  </a:lnTo>
                  <a:lnTo>
                    <a:pt x="729" y="42"/>
                  </a:lnTo>
                  <a:lnTo>
                    <a:pt x="730" y="37"/>
                  </a:lnTo>
                  <a:lnTo>
                    <a:pt x="729" y="30"/>
                  </a:lnTo>
                  <a:lnTo>
                    <a:pt x="726" y="25"/>
                  </a:lnTo>
                  <a:lnTo>
                    <a:pt x="721" y="21"/>
                  </a:lnTo>
                  <a:lnTo>
                    <a:pt x="719" y="20"/>
                  </a:lnTo>
                  <a:lnTo>
                    <a:pt x="715" y="20"/>
                  </a:lnTo>
                  <a:lnTo>
                    <a:pt x="715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2" name="Freeform 784"/>
            <p:cNvSpPr>
              <a:spLocks/>
            </p:cNvSpPr>
            <p:nvPr/>
          </p:nvSpPr>
          <p:spPr bwMode="auto">
            <a:xfrm>
              <a:off x="2228851" y="3505200"/>
              <a:ext cx="38100" cy="95250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56" y="17"/>
                </a:cxn>
                <a:cxn ang="0">
                  <a:pos x="51" y="28"/>
                </a:cxn>
                <a:cxn ang="0">
                  <a:pos x="45" y="40"/>
                </a:cxn>
                <a:cxn ang="0">
                  <a:pos x="41" y="52"/>
                </a:cxn>
                <a:cxn ang="0">
                  <a:pos x="34" y="77"/>
                </a:cxn>
                <a:cxn ang="0">
                  <a:pos x="30" y="102"/>
                </a:cxn>
                <a:cxn ang="0">
                  <a:pos x="30" y="102"/>
                </a:cxn>
                <a:cxn ang="0">
                  <a:pos x="22" y="130"/>
                </a:cxn>
                <a:cxn ang="0">
                  <a:pos x="14" y="161"/>
                </a:cxn>
                <a:cxn ang="0">
                  <a:pos x="6" y="189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6"/>
                </a:cxn>
                <a:cxn ang="0">
                  <a:pos x="2" y="232"/>
                </a:cxn>
                <a:cxn ang="0">
                  <a:pos x="7" y="236"/>
                </a:cxn>
                <a:cxn ang="0">
                  <a:pos x="13" y="239"/>
                </a:cxn>
                <a:cxn ang="0">
                  <a:pos x="19" y="240"/>
                </a:cxn>
                <a:cxn ang="0">
                  <a:pos x="24" y="238"/>
                </a:cxn>
                <a:cxn ang="0">
                  <a:pos x="30" y="234"/>
                </a:cxn>
                <a:cxn ang="0">
                  <a:pos x="31" y="231"/>
                </a:cxn>
                <a:cxn ang="0">
                  <a:pos x="32" y="227"/>
                </a:cxn>
                <a:cxn ang="0">
                  <a:pos x="32" y="227"/>
                </a:cxn>
                <a:cxn ang="0">
                  <a:pos x="39" y="201"/>
                </a:cxn>
                <a:cxn ang="0">
                  <a:pos x="45" y="175"/>
                </a:cxn>
                <a:cxn ang="0">
                  <a:pos x="60" y="123"/>
                </a:cxn>
                <a:cxn ang="0">
                  <a:pos x="60" y="123"/>
                </a:cxn>
                <a:cxn ang="0">
                  <a:pos x="65" y="98"/>
                </a:cxn>
                <a:cxn ang="0">
                  <a:pos x="72" y="72"/>
                </a:cxn>
                <a:cxn ang="0">
                  <a:pos x="74" y="59"/>
                </a:cxn>
                <a:cxn ang="0">
                  <a:pos x="79" y="47"/>
                </a:cxn>
                <a:cxn ang="0">
                  <a:pos x="85" y="35"/>
                </a:cxn>
                <a:cxn ang="0">
                  <a:pos x="91" y="25"/>
                </a:cxn>
                <a:cxn ang="0">
                  <a:pos x="91" y="25"/>
                </a:cxn>
                <a:cxn ang="0">
                  <a:pos x="94" y="21"/>
                </a:cxn>
                <a:cxn ang="0">
                  <a:pos x="95" y="18"/>
                </a:cxn>
                <a:cxn ang="0">
                  <a:pos x="95" y="11"/>
                </a:cxn>
                <a:cxn ang="0">
                  <a:pos x="91" y="6"/>
                </a:cxn>
                <a:cxn ang="0">
                  <a:pos x="87" y="2"/>
                </a:cxn>
                <a:cxn ang="0">
                  <a:pos x="81" y="0"/>
                </a:cxn>
                <a:cxn ang="0">
                  <a:pos x="74" y="0"/>
                </a:cxn>
                <a:cxn ang="0">
                  <a:pos x="68" y="2"/>
                </a:cxn>
                <a:cxn ang="0">
                  <a:pos x="65" y="4"/>
                </a:cxn>
                <a:cxn ang="0">
                  <a:pos x="62" y="6"/>
                </a:cxn>
                <a:cxn ang="0">
                  <a:pos x="62" y="6"/>
                </a:cxn>
              </a:cxnLst>
              <a:rect l="0" t="0" r="r" b="b"/>
              <a:pathLst>
                <a:path w="95" h="240">
                  <a:moveTo>
                    <a:pt x="62" y="6"/>
                  </a:moveTo>
                  <a:lnTo>
                    <a:pt x="62" y="6"/>
                  </a:lnTo>
                  <a:lnTo>
                    <a:pt x="56" y="17"/>
                  </a:lnTo>
                  <a:lnTo>
                    <a:pt x="51" y="28"/>
                  </a:lnTo>
                  <a:lnTo>
                    <a:pt x="45" y="40"/>
                  </a:lnTo>
                  <a:lnTo>
                    <a:pt x="41" y="52"/>
                  </a:lnTo>
                  <a:lnTo>
                    <a:pt x="34" y="77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22" y="130"/>
                  </a:lnTo>
                  <a:lnTo>
                    <a:pt x="14" y="161"/>
                  </a:lnTo>
                  <a:lnTo>
                    <a:pt x="6" y="189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7" y="236"/>
                  </a:lnTo>
                  <a:lnTo>
                    <a:pt x="13" y="239"/>
                  </a:lnTo>
                  <a:lnTo>
                    <a:pt x="19" y="240"/>
                  </a:lnTo>
                  <a:lnTo>
                    <a:pt x="24" y="238"/>
                  </a:lnTo>
                  <a:lnTo>
                    <a:pt x="30" y="234"/>
                  </a:lnTo>
                  <a:lnTo>
                    <a:pt x="31" y="231"/>
                  </a:lnTo>
                  <a:lnTo>
                    <a:pt x="32" y="227"/>
                  </a:lnTo>
                  <a:lnTo>
                    <a:pt x="32" y="227"/>
                  </a:lnTo>
                  <a:lnTo>
                    <a:pt x="39" y="201"/>
                  </a:lnTo>
                  <a:lnTo>
                    <a:pt x="45" y="175"/>
                  </a:lnTo>
                  <a:lnTo>
                    <a:pt x="60" y="123"/>
                  </a:lnTo>
                  <a:lnTo>
                    <a:pt x="60" y="123"/>
                  </a:lnTo>
                  <a:lnTo>
                    <a:pt x="65" y="98"/>
                  </a:lnTo>
                  <a:lnTo>
                    <a:pt x="72" y="72"/>
                  </a:lnTo>
                  <a:lnTo>
                    <a:pt x="74" y="59"/>
                  </a:lnTo>
                  <a:lnTo>
                    <a:pt x="79" y="47"/>
                  </a:lnTo>
                  <a:lnTo>
                    <a:pt x="85" y="35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94" y="21"/>
                  </a:lnTo>
                  <a:lnTo>
                    <a:pt x="95" y="18"/>
                  </a:lnTo>
                  <a:lnTo>
                    <a:pt x="95" y="11"/>
                  </a:lnTo>
                  <a:lnTo>
                    <a:pt x="91" y="6"/>
                  </a:lnTo>
                  <a:lnTo>
                    <a:pt x="87" y="2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8" y="2"/>
                  </a:lnTo>
                  <a:lnTo>
                    <a:pt x="65" y="4"/>
                  </a:lnTo>
                  <a:lnTo>
                    <a:pt x="62" y="6"/>
                  </a:lnTo>
                  <a:lnTo>
                    <a:pt x="6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3" name="Freeform 785"/>
            <p:cNvSpPr>
              <a:spLocks/>
            </p:cNvSpPr>
            <p:nvPr/>
          </p:nvSpPr>
          <p:spPr bwMode="auto">
            <a:xfrm>
              <a:off x="2301876" y="3505200"/>
              <a:ext cx="15875" cy="952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35" y="20"/>
                </a:cxn>
                <a:cxn ang="0">
                  <a:pos x="35" y="16"/>
                </a:cxn>
                <a:cxn ang="0">
                  <a:pos x="34" y="12"/>
                </a:cxn>
                <a:cxn ang="0">
                  <a:pos x="33" y="8"/>
                </a:cxn>
                <a:cxn ang="0">
                  <a:pos x="30" y="4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4" y="4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68"/>
                </a:cxn>
                <a:cxn ang="0">
                  <a:pos x="1" y="120"/>
                </a:cxn>
                <a:cxn ang="0">
                  <a:pos x="3" y="173"/>
                </a:cxn>
                <a:cxn ang="0">
                  <a:pos x="4" y="224"/>
                </a:cxn>
                <a:cxn ang="0">
                  <a:pos x="4" y="224"/>
                </a:cxn>
                <a:cxn ang="0">
                  <a:pos x="4" y="228"/>
                </a:cxn>
                <a:cxn ang="0">
                  <a:pos x="5" y="232"/>
                </a:cxn>
                <a:cxn ang="0">
                  <a:pos x="9" y="237"/>
                </a:cxn>
                <a:cxn ang="0">
                  <a:pos x="14" y="239"/>
                </a:cxn>
                <a:cxn ang="0">
                  <a:pos x="21" y="241"/>
                </a:cxn>
                <a:cxn ang="0">
                  <a:pos x="26" y="239"/>
                </a:cxn>
                <a:cxn ang="0">
                  <a:pos x="33" y="237"/>
                </a:cxn>
                <a:cxn ang="0">
                  <a:pos x="37" y="232"/>
                </a:cxn>
                <a:cxn ang="0">
                  <a:pos x="37" y="228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37" y="174"/>
                </a:cxn>
                <a:cxn ang="0">
                  <a:pos x="35" y="124"/>
                </a:cxn>
                <a:cxn ang="0">
                  <a:pos x="34" y="73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8" h="241">
                  <a:moveTo>
                    <a:pt x="34" y="24"/>
                  </a:moveTo>
                  <a:lnTo>
                    <a:pt x="34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4" y="12"/>
                  </a:lnTo>
                  <a:lnTo>
                    <a:pt x="33" y="8"/>
                  </a:lnTo>
                  <a:lnTo>
                    <a:pt x="30" y="4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4" y="4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68"/>
                  </a:lnTo>
                  <a:lnTo>
                    <a:pt x="1" y="120"/>
                  </a:lnTo>
                  <a:lnTo>
                    <a:pt x="3" y="173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8"/>
                  </a:lnTo>
                  <a:lnTo>
                    <a:pt x="5" y="232"/>
                  </a:lnTo>
                  <a:lnTo>
                    <a:pt x="9" y="237"/>
                  </a:lnTo>
                  <a:lnTo>
                    <a:pt x="14" y="239"/>
                  </a:lnTo>
                  <a:lnTo>
                    <a:pt x="21" y="241"/>
                  </a:lnTo>
                  <a:lnTo>
                    <a:pt x="26" y="239"/>
                  </a:lnTo>
                  <a:lnTo>
                    <a:pt x="33" y="237"/>
                  </a:lnTo>
                  <a:lnTo>
                    <a:pt x="37" y="232"/>
                  </a:lnTo>
                  <a:lnTo>
                    <a:pt x="37" y="228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37" y="174"/>
                  </a:lnTo>
                  <a:lnTo>
                    <a:pt x="35" y="124"/>
                  </a:lnTo>
                  <a:lnTo>
                    <a:pt x="34" y="73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4" name="Freeform 786"/>
            <p:cNvSpPr>
              <a:spLocks/>
            </p:cNvSpPr>
            <p:nvPr/>
          </p:nvSpPr>
          <p:spPr bwMode="auto">
            <a:xfrm>
              <a:off x="2347913" y="3505200"/>
              <a:ext cx="52388" cy="101600"/>
            </a:xfrm>
            <a:custGeom>
              <a:avLst/>
              <a:gdLst/>
              <a:ahLst/>
              <a:cxnLst>
                <a:cxn ang="0">
                  <a:pos x="129" y="229"/>
                </a:cxn>
                <a:cxn ang="0">
                  <a:pos x="129" y="229"/>
                </a:cxn>
                <a:cxn ang="0">
                  <a:pos x="119" y="203"/>
                </a:cxn>
                <a:cxn ang="0">
                  <a:pos x="109" y="176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2" y="109"/>
                </a:cxn>
                <a:cxn ang="0">
                  <a:pos x="76" y="93"/>
                </a:cxn>
                <a:cxn ang="0">
                  <a:pos x="72" y="79"/>
                </a:cxn>
                <a:cxn ang="0">
                  <a:pos x="66" y="63"/>
                </a:cxn>
                <a:cxn ang="0">
                  <a:pos x="66" y="63"/>
                </a:cxn>
                <a:cxn ang="0">
                  <a:pos x="58" y="49"/>
                </a:cxn>
                <a:cxn ang="0">
                  <a:pos x="49" y="36"/>
                </a:cxn>
                <a:cxn ang="0">
                  <a:pos x="40" y="23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9" y="6"/>
                </a:cxn>
                <a:cxn ang="0">
                  <a:pos x="27" y="3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4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23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8" y="37"/>
                </a:cxn>
                <a:cxn ang="0">
                  <a:pos x="16" y="46"/>
                </a:cxn>
                <a:cxn ang="0">
                  <a:pos x="24" y="57"/>
                </a:cxn>
                <a:cxn ang="0">
                  <a:pos x="31" y="68"/>
                </a:cxn>
                <a:cxn ang="0">
                  <a:pos x="31" y="68"/>
                </a:cxn>
                <a:cxn ang="0">
                  <a:pos x="38" y="87"/>
                </a:cxn>
                <a:cxn ang="0">
                  <a:pos x="45" y="106"/>
                </a:cxn>
                <a:cxn ang="0">
                  <a:pos x="51" y="125"/>
                </a:cxn>
                <a:cxn ang="0">
                  <a:pos x="58" y="144"/>
                </a:cxn>
                <a:cxn ang="0">
                  <a:pos x="58" y="144"/>
                </a:cxn>
                <a:cxn ang="0">
                  <a:pos x="80" y="194"/>
                </a:cxn>
                <a:cxn ang="0">
                  <a:pos x="89" y="219"/>
                </a:cxn>
                <a:cxn ang="0">
                  <a:pos x="97" y="245"/>
                </a:cxn>
                <a:cxn ang="0">
                  <a:pos x="97" y="245"/>
                </a:cxn>
                <a:cxn ang="0">
                  <a:pos x="100" y="250"/>
                </a:cxn>
                <a:cxn ang="0">
                  <a:pos x="105" y="254"/>
                </a:cxn>
                <a:cxn ang="0">
                  <a:pos x="110" y="257"/>
                </a:cxn>
                <a:cxn ang="0">
                  <a:pos x="116" y="257"/>
                </a:cxn>
                <a:cxn ang="0">
                  <a:pos x="122" y="255"/>
                </a:cxn>
                <a:cxn ang="0">
                  <a:pos x="126" y="251"/>
                </a:cxn>
                <a:cxn ang="0">
                  <a:pos x="130" y="246"/>
                </a:cxn>
                <a:cxn ang="0">
                  <a:pos x="131" y="240"/>
                </a:cxn>
                <a:cxn ang="0">
                  <a:pos x="131" y="238"/>
                </a:cxn>
                <a:cxn ang="0">
                  <a:pos x="131" y="238"/>
                </a:cxn>
                <a:cxn ang="0">
                  <a:pos x="130" y="233"/>
                </a:cxn>
                <a:cxn ang="0">
                  <a:pos x="129" y="229"/>
                </a:cxn>
                <a:cxn ang="0">
                  <a:pos x="129" y="229"/>
                </a:cxn>
              </a:cxnLst>
              <a:rect l="0" t="0" r="r" b="b"/>
              <a:pathLst>
                <a:path w="131" h="257">
                  <a:moveTo>
                    <a:pt x="129" y="229"/>
                  </a:moveTo>
                  <a:lnTo>
                    <a:pt x="129" y="229"/>
                  </a:lnTo>
                  <a:lnTo>
                    <a:pt x="119" y="203"/>
                  </a:lnTo>
                  <a:lnTo>
                    <a:pt x="109" y="176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2" y="109"/>
                  </a:lnTo>
                  <a:lnTo>
                    <a:pt x="76" y="93"/>
                  </a:lnTo>
                  <a:lnTo>
                    <a:pt x="72" y="79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58" y="49"/>
                  </a:lnTo>
                  <a:lnTo>
                    <a:pt x="49" y="36"/>
                  </a:lnTo>
                  <a:lnTo>
                    <a:pt x="40" y="23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9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8" y="37"/>
                  </a:lnTo>
                  <a:lnTo>
                    <a:pt x="16" y="46"/>
                  </a:lnTo>
                  <a:lnTo>
                    <a:pt x="24" y="57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8" y="87"/>
                  </a:lnTo>
                  <a:lnTo>
                    <a:pt x="45" y="106"/>
                  </a:lnTo>
                  <a:lnTo>
                    <a:pt x="51" y="125"/>
                  </a:lnTo>
                  <a:lnTo>
                    <a:pt x="58" y="144"/>
                  </a:lnTo>
                  <a:lnTo>
                    <a:pt x="58" y="144"/>
                  </a:lnTo>
                  <a:lnTo>
                    <a:pt x="80" y="194"/>
                  </a:lnTo>
                  <a:lnTo>
                    <a:pt x="89" y="219"/>
                  </a:lnTo>
                  <a:lnTo>
                    <a:pt x="97" y="245"/>
                  </a:lnTo>
                  <a:lnTo>
                    <a:pt x="97" y="245"/>
                  </a:lnTo>
                  <a:lnTo>
                    <a:pt x="100" y="250"/>
                  </a:lnTo>
                  <a:lnTo>
                    <a:pt x="105" y="254"/>
                  </a:lnTo>
                  <a:lnTo>
                    <a:pt x="110" y="257"/>
                  </a:lnTo>
                  <a:lnTo>
                    <a:pt x="116" y="257"/>
                  </a:lnTo>
                  <a:lnTo>
                    <a:pt x="122" y="255"/>
                  </a:lnTo>
                  <a:lnTo>
                    <a:pt x="126" y="251"/>
                  </a:lnTo>
                  <a:lnTo>
                    <a:pt x="130" y="246"/>
                  </a:lnTo>
                  <a:lnTo>
                    <a:pt x="131" y="240"/>
                  </a:lnTo>
                  <a:lnTo>
                    <a:pt x="131" y="238"/>
                  </a:lnTo>
                  <a:lnTo>
                    <a:pt x="131" y="238"/>
                  </a:lnTo>
                  <a:lnTo>
                    <a:pt x="130" y="233"/>
                  </a:lnTo>
                  <a:lnTo>
                    <a:pt x="129" y="229"/>
                  </a:lnTo>
                  <a:lnTo>
                    <a:pt x="129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5" name="Freeform 787"/>
            <p:cNvSpPr>
              <a:spLocks/>
            </p:cNvSpPr>
            <p:nvPr/>
          </p:nvSpPr>
          <p:spPr bwMode="auto">
            <a:xfrm>
              <a:off x="2070101" y="3133725"/>
              <a:ext cx="482600" cy="66675"/>
            </a:xfrm>
            <a:custGeom>
              <a:avLst/>
              <a:gdLst/>
              <a:ahLst/>
              <a:cxnLst>
                <a:cxn ang="0">
                  <a:pos x="1214" y="145"/>
                </a:cxn>
                <a:cxn ang="0">
                  <a:pos x="1208" y="115"/>
                </a:cxn>
                <a:cxn ang="0">
                  <a:pos x="1202" y="92"/>
                </a:cxn>
                <a:cxn ang="0">
                  <a:pos x="1193" y="70"/>
                </a:cxn>
                <a:cxn ang="0">
                  <a:pos x="1170" y="50"/>
                </a:cxn>
                <a:cxn ang="0">
                  <a:pos x="1161" y="45"/>
                </a:cxn>
                <a:cxn ang="0">
                  <a:pos x="1131" y="33"/>
                </a:cxn>
                <a:cxn ang="0">
                  <a:pos x="1087" y="26"/>
                </a:cxn>
                <a:cxn ang="0">
                  <a:pos x="1044" y="26"/>
                </a:cxn>
                <a:cxn ang="0">
                  <a:pos x="1001" y="26"/>
                </a:cxn>
                <a:cxn ang="0">
                  <a:pos x="907" y="23"/>
                </a:cxn>
                <a:cxn ang="0">
                  <a:pos x="811" y="19"/>
                </a:cxn>
                <a:cxn ang="0">
                  <a:pos x="767" y="17"/>
                </a:cxn>
                <a:cxn ang="0">
                  <a:pos x="677" y="13"/>
                </a:cxn>
                <a:cxn ang="0">
                  <a:pos x="632" y="8"/>
                </a:cxn>
                <a:cxn ang="0">
                  <a:pos x="526" y="2"/>
                </a:cxn>
                <a:cxn ang="0">
                  <a:pos x="419" y="0"/>
                </a:cxn>
                <a:cxn ang="0">
                  <a:pos x="310" y="3"/>
                </a:cxn>
                <a:cxn ang="0">
                  <a:pos x="204" y="8"/>
                </a:cxn>
                <a:cxn ang="0">
                  <a:pos x="136" y="16"/>
                </a:cxn>
                <a:cxn ang="0">
                  <a:pos x="102" y="24"/>
                </a:cxn>
                <a:cxn ang="0">
                  <a:pos x="71" y="36"/>
                </a:cxn>
                <a:cxn ang="0">
                  <a:pos x="43" y="53"/>
                </a:cxn>
                <a:cxn ang="0">
                  <a:pos x="21" y="75"/>
                </a:cxn>
                <a:cxn ang="0">
                  <a:pos x="6" y="105"/>
                </a:cxn>
                <a:cxn ang="0">
                  <a:pos x="0" y="142"/>
                </a:cxn>
                <a:cxn ang="0">
                  <a:pos x="0" y="145"/>
                </a:cxn>
                <a:cxn ang="0">
                  <a:pos x="6" y="155"/>
                </a:cxn>
                <a:cxn ang="0">
                  <a:pos x="17" y="159"/>
                </a:cxn>
                <a:cxn ang="0">
                  <a:pos x="29" y="155"/>
                </a:cxn>
                <a:cxn ang="0">
                  <a:pos x="34" y="145"/>
                </a:cxn>
                <a:cxn ang="0">
                  <a:pos x="34" y="142"/>
                </a:cxn>
                <a:cxn ang="0">
                  <a:pos x="37" y="121"/>
                </a:cxn>
                <a:cxn ang="0">
                  <a:pos x="43" y="102"/>
                </a:cxn>
                <a:cxn ang="0">
                  <a:pos x="54" y="87"/>
                </a:cxn>
                <a:cxn ang="0">
                  <a:pos x="68" y="74"/>
                </a:cxn>
                <a:cxn ang="0">
                  <a:pos x="85" y="63"/>
                </a:cxn>
                <a:cxn ang="0">
                  <a:pos x="125" y="50"/>
                </a:cxn>
                <a:cxn ang="0">
                  <a:pos x="169" y="42"/>
                </a:cxn>
                <a:cxn ang="0">
                  <a:pos x="238" y="38"/>
                </a:cxn>
                <a:cxn ang="0">
                  <a:pos x="317" y="38"/>
                </a:cxn>
                <a:cxn ang="0">
                  <a:pos x="395" y="34"/>
                </a:cxn>
                <a:cxn ang="0">
                  <a:pos x="475" y="33"/>
                </a:cxn>
                <a:cxn ang="0">
                  <a:pos x="555" y="37"/>
                </a:cxn>
                <a:cxn ang="0">
                  <a:pos x="632" y="43"/>
                </a:cxn>
                <a:cxn ang="0">
                  <a:pos x="695" y="49"/>
                </a:cxn>
                <a:cxn ang="0">
                  <a:pos x="886" y="57"/>
                </a:cxn>
                <a:cxn ang="0">
                  <a:pos x="963" y="59"/>
                </a:cxn>
                <a:cxn ang="0">
                  <a:pos x="1042" y="60"/>
                </a:cxn>
                <a:cxn ang="0">
                  <a:pos x="1064" y="60"/>
                </a:cxn>
                <a:cxn ang="0">
                  <a:pos x="1108" y="66"/>
                </a:cxn>
                <a:cxn ang="0">
                  <a:pos x="1131" y="71"/>
                </a:cxn>
                <a:cxn ang="0">
                  <a:pos x="1144" y="76"/>
                </a:cxn>
                <a:cxn ang="0">
                  <a:pos x="1154" y="84"/>
                </a:cxn>
                <a:cxn ang="0">
                  <a:pos x="1167" y="105"/>
                </a:cxn>
                <a:cxn ang="0">
                  <a:pos x="1174" y="128"/>
                </a:cxn>
                <a:cxn ang="0">
                  <a:pos x="1180" y="155"/>
                </a:cxn>
                <a:cxn ang="0">
                  <a:pos x="1183" y="157"/>
                </a:cxn>
                <a:cxn ang="0">
                  <a:pos x="1189" y="164"/>
                </a:cxn>
                <a:cxn ang="0">
                  <a:pos x="1202" y="165"/>
                </a:cxn>
                <a:cxn ang="0">
                  <a:pos x="1213" y="159"/>
                </a:cxn>
                <a:cxn ang="0">
                  <a:pos x="1214" y="149"/>
                </a:cxn>
                <a:cxn ang="0">
                  <a:pos x="1214" y="145"/>
                </a:cxn>
              </a:cxnLst>
              <a:rect l="0" t="0" r="r" b="b"/>
              <a:pathLst>
                <a:path w="1214" h="166">
                  <a:moveTo>
                    <a:pt x="1214" y="145"/>
                  </a:moveTo>
                  <a:lnTo>
                    <a:pt x="1214" y="145"/>
                  </a:lnTo>
                  <a:lnTo>
                    <a:pt x="1210" y="130"/>
                  </a:lnTo>
                  <a:lnTo>
                    <a:pt x="1208" y="115"/>
                  </a:lnTo>
                  <a:lnTo>
                    <a:pt x="1205" y="104"/>
                  </a:lnTo>
                  <a:lnTo>
                    <a:pt x="1202" y="92"/>
                  </a:lnTo>
                  <a:lnTo>
                    <a:pt x="1199" y="80"/>
                  </a:lnTo>
                  <a:lnTo>
                    <a:pt x="1193" y="70"/>
                  </a:lnTo>
                  <a:lnTo>
                    <a:pt x="1184" y="59"/>
                  </a:lnTo>
                  <a:lnTo>
                    <a:pt x="1170" y="50"/>
                  </a:lnTo>
                  <a:lnTo>
                    <a:pt x="1170" y="50"/>
                  </a:lnTo>
                  <a:lnTo>
                    <a:pt x="1161" y="45"/>
                  </a:lnTo>
                  <a:lnTo>
                    <a:pt x="1150" y="40"/>
                  </a:lnTo>
                  <a:lnTo>
                    <a:pt x="1131" y="33"/>
                  </a:lnTo>
                  <a:lnTo>
                    <a:pt x="1110" y="29"/>
                  </a:lnTo>
                  <a:lnTo>
                    <a:pt x="1087" y="26"/>
                  </a:lnTo>
                  <a:lnTo>
                    <a:pt x="1065" y="26"/>
                  </a:lnTo>
                  <a:lnTo>
                    <a:pt x="1044" y="26"/>
                  </a:lnTo>
                  <a:lnTo>
                    <a:pt x="1001" y="26"/>
                  </a:lnTo>
                  <a:lnTo>
                    <a:pt x="1001" y="26"/>
                  </a:lnTo>
                  <a:lnTo>
                    <a:pt x="954" y="25"/>
                  </a:lnTo>
                  <a:lnTo>
                    <a:pt x="907" y="23"/>
                  </a:lnTo>
                  <a:lnTo>
                    <a:pt x="860" y="20"/>
                  </a:lnTo>
                  <a:lnTo>
                    <a:pt x="811" y="19"/>
                  </a:lnTo>
                  <a:lnTo>
                    <a:pt x="811" y="19"/>
                  </a:lnTo>
                  <a:lnTo>
                    <a:pt x="767" y="17"/>
                  </a:lnTo>
                  <a:lnTo>
                    <a:pt x="722" y="16"/>
                  </a:lnTo>
                  <a:lnTo>
                    <a:pt x="677" y="13"/>
                  </a:lnTo>
                  <a:lnTo>
                    <a:pt x="632" y="8"/>
                  </a:lnTo>
                  <a:lnTo>
                    <a:pt x="632" y="8"/>
                  </a:lnTo>
                  <a:lnTo>
                    <a:pt x="580" y="4"/>
                  </a:lnTo>
                  <a:lnTo>
                    <a:pt x="526" y="2"/>
                  </a:lnTo>
                  <a:lnTo>
                    <a:pt x="473" y="0"/>
                  </a:lnTo>
                  <a:lnTo>
                    <a:pt x="419" y="0"/>
                  </a:lnTo>
                  <a:lnTo>
                    <a:pt x="364" y="2"/>
                  </a:lnTo>
                  <a:lnTo>
                    <a:pt x="310" y="3"/>
                  </a:lnTo>
                  <a:lnTo>
                    <a:pt x="204" y="8"/>
                  </a:lnTo>
                  <a:lnTo>
                    <a:pt x="204" y="8"/>
                  </a:lnTo>
                  <a:lnTo>
                    <a:pt x="170" y="11"/>
                  </a:lnTo>
                  <a:lnTo>
                    <a:pt x="136" y="16"/>
                  </a:lnTo>
                  <a:lnTo>
                    <a:pt x="119" y="19"/>
                  </a:lnTo>
                  <a:lnTo>
                    <a:pt x="102" y="24"/>
                  </a:lnTo>
                  <a:lnTo>
                    <a:pt x="87" y="29"/>
                  </a:lnTo>
                  <a:lnTo>
                    <a:pt x="71" y="36"/>
                  </a:lnTo>
                  <a:lnTo>
                    <a:pt x="57" y="43"/>
                  </a:lnTo>
                  <a:lnTo>
                    <a:pt x="43" y="53"/>
                  </a:lnTo>
                  <a:lnTo>
                    <a:pt x="32" y="63"/>
                  </a:lnTo>
                  <a:lnTo>
                    <a:pt x="21" y="75"/>
                  </a:lnTo>
                  <a:lnTo>
                    <a:pt x="12" y="89"/>
                  </a:lnTo>
                  <a:lnTo>
                    <a:pt x="6" y="105"/>
                  </a:lnTo>
                  <a:lnTo>
                    <a:pt x="2" y="122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5"/>
                  </a:lnTo>
                  <a:lnTo>
                    <a:pt x="2" y="149"/>
                  </a:lnTo>
                  <a:lnTo>
                    <a:pt x="6" y="155"/>
                  </a:lnTo>
                  <a:lnTo>
                    <a:pt x="11" y="157"/>
                  </a:lnTo>
                  <a:lnTo>
                    <a:pt x="17" y="159"/>
                  </a:lnTo>
                  <a:lnTo>
                    <a:pt x="24" y="157"/>
                  </a:lnTo>
                  <a:lnTo>
                    <a:pt x="29" y="155"/>
                  </a:lnTo>
                  <a:lnTo>
                    <a:pt x="33" y="149"/>
                  </a:lnTo>
                  <a:lnTo>
                    <a:pt x="34" y="145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31"/>
                  </a:lnTo>
                  <a:lnTo>
                    <a:pt x="37" y="121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9" y="93"/>
                  </a:lnTo>
                  <a:lnTo>
                    <a:pt x="54" y="87"/>
                  </a:lnTo>
                  <a:lnTo>
                    <a:pt x="60" y="80"/>
                  </a:lnTo>
                  <a:lnTo>
                    <a:pt x="68" y="74"/>
                  </a:lnTo>
                  <a:lnTo>
                    <a:pt x="76" y="68"/>
                  </a:lnTo>
                  <a:lnTo>
                    <a:pt x="85" y="63"/>
                  </a:lnTo>
                  <a:lnTo>
                    <a:pt x="104" y="55"/>
                  </a:lnTo>
                  <a:lnTo>
                    <a:pt x="125" y="50"/>
                  </a:lnTo>
                  <a:lnTo>
                    <a:pt x="147" y="45"/>
                  </a:lnTo>
                  <a:lnTo>
                    <a:pt x="169" y="42"/>
                  </a:lnTo>
                  <a:lnTo>
                    <a:pt x="193" y="41"/>
                  </a:lnTo>
                  <a:lnTo>
                    <a:pt x="238" y="38"/>
                  </a:lnTo>
                  <a:lnTo>
                    <a:pt x="282" y="38"/>
                  </a:lnTo>
                  <a:lnTo>
                    <a:pt x="317" y="38"/>
                  </a:lnTo>
                  <a:lnTo>
                    <a:pt x="317" y="38"/>
                  </a:lnTo>
                  <a:lnTo>
                    <a:pt x="395" y="34"/>
                  </a:lnTo>
                  <a:lnTo>
                    <a:pt x="435" y="33"/>
                  </a:lnTo>
                  <a:lnTo>
                    <a:pt x="475" y="33"/>
                  </a:lnTo>
                  <a:lnTo>
                    <a:pt x="514" y="34"/>
                  </a:lnTo>
                  <a:lnTo>
                    <a:pt x="555" y="37"/>
                  </a:lnTo>
                  <a:lnTo>
                    <a:pt x="594" y="40"/>
                  </a:lnTo>
                  <a:lnTo>
                    <a:pt x="632" y="43"/>
                  </a:lnTo>
                  <a:lnTo>
                    <a:pt x="632" y="43"/>
                  </a:lnTo>
                  <a:lnTo>
                    <a:pt x="695" y="49"/>
                  </a:lnTo>
                  <a:lnTo>
                    <a:pt x="759" y="51"/>
                  </a:lnTo>
                  <a:lnTo>
                    <a:pt x="886" y="57"/>
                  </a:lnTo>
                  <a:lnTo>
                    <a:pt x="886" y="57"/>
                  </a:lnTo>
                  <a:lnTo>
                    <a:pt x="963" y="59"/>
                  </a:lnTo>
                  <a:lnTo>
                    <a:pt x="1002" y="60"/>
                  </a:lnTo>
                  <a:lnTo>
                    <a:pt x="1042" y="60"/>
                  </a:lnTo>
                  <a:lnTo>
                    <a:pt x="1042" y="60"/>
                  </a:lnTo>
                  <a:lnTo>
                    <a:pt x="1064" y="60"/>
                  </a:lnTo>
                  <a:lnTo>
                    <a:pt x="1086" y="62"/>
                  </a:lnTo>
                  <a:lnTo>
                    <a:pt x="1108" y="66"/>
                  </a:lnTo>
                  <a:lnTo>
                    <a:pt x="1131" y="71"/>
                  </a:lnTo>
                  <a:lnTo>
                    <a:pt x="1131" y="71"/>
                  </a:lnTo>
                  <a:lnTo>
                    <a:pt x="1137" y="74"/>
                  </a:lnTo>
                  <a:lnTo>
                    <a:pt x="1144" y="76"/>
                  </a:lnTo>
                  <a:lnTo>
                    <a:pt x="1150" y="80"/>
                  </a:lnTo>
                  <a:lnTo>
                    <a:pt x="1154" y="84"/>
                  </a:lnTo>
                  <a:lnTo>
                    <a:pt x="1162" y="93"/>
                  </a:lnTo>
                  <a:lnTo>
                    <a:pt x="1167" y="105"/>
                  </a:lnTo>
                  <a:lnTo>
                    <a:pt x="1171" y="117"/>
                  </a:lnTo>
                  <a:lnTo>
                    <a:pt x="1174" y="128"/>
                  </a:lnTo>
                  <a:lnTo>
                    <a:pt x="1178" y="142"/>
                  </a:lnTo>
                  <a:lnTo>
                    <a:pt x="1180" y="155"/>
                  </a:lnTo>
                  <a:lnTo>
                    <a:pt x="1180" y="155"/>
                  </a:lnTo>
                  <a:lnTo>
                    <a:pt x="1183" y="157"/>
                  </a:lnTo>
                  <a:lnTo>
                    <a:pt x="1184" y="160"/>
                  </a:lnTo>
                  <a:lnTo>
                    <a:pt x="1189" y="164"/>
                  </a:lnTo>
                  <a:lnTo>
                    <a:pt x="1196" y="166"/>
                  </a:lnTo>
                  <a:lnTo>
                    <a:pt x="1202" y="165"/>
                  </a:lnTo>
                  <a:lnTo>
                    <a:pt x="1209" y="162"/>
                  </a:lnTo>
                  <a:lnTo>
                    <a:pt x="1213" y="159"/>
                  </a:lnTo>
                  <a:lnTo>
                    <a:pt x="1214" y="152"/>
                  </a:lnTo>
                  <a:lnTo>
                    <a:pt x="1214" y="149"/>
                  </a:lnTo>
                  <a:lnTo>
                    <a:pt x="1214" y="145"/>
                  </a:lnTo>
                  <a:lnTo>
                    <a:pt x="1214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6" name="Freeform 788"/>
            <p:cNvSpPr>
              <a:spLocks/>
            </p:cNvSpPr>
            <p:nvPr/>
          </p:nvSpPr>
          <p:spPr bwMode="auto">
            <a:xfrm>
              <a:off x="2065338" y="3182938"/>
              <a:ext cx="488950" cy="465138"/>
            </a:xfrm>
            <a:custGeom>
              <a:avLst/>
              <a:gdLst/>
              <a:ahLst/>
              <a:cxnLst>
                <a:cxn ang="0">
                  <a:pos x="1227" y="941"/>
                </a:cxn>
                <a:cxn ang="0">
                  <a:pos x="1205" y="932"/>
                </a:cxn>
                <a:cxn ang="0">
                  <a:pos x="1194" y="948"/>
                </a:cxn>
                <a:cxn ang="0">
                  <a:pos x="1193" y="1003"/>
                </a:cxn>
                <a:cxn ang="0">
                  <a:pos x="1181" y="1034"/>
                </a:cxn>
                <a:cxn ang="0">
                  <a:pos x="1148" y="1072"/>
                </a:cxn>
                <a:cxn ang="0">
                  <a:pos x="1103" y="1109"/>
                </a:cxn>
                <a:cxn ang="0">
                  <a:pos x="1061" y="1121"/>
                </a:cxn>
                <a:cxn ang="0">
                  <a:pos x="974" y="1126"/>
                </a:cxn>
                <a:cxn ang="0">
                  <a:pos x="926" y="1135"/>
                </a:cxn>
                <a:cxn ang="0">
                  <a:pos x="807" y="1132"/>
                </a:cxn>
                <a:cxn ang="0">
                  <a:pos x="708" y="1123"/>
                </a:cxn>
                <a:cxn ang="0">
                  <a:pos x="434" y="1111"/>
                </a:cxn>
                <a:cxn ang="0">
                  <a:pos x="284" y="1106"/>
                </a:cxn>
                <a:cxn ang="0">
                  <a:pos x="135" y="1089"/>
                </a:cxn>
                <a:cxn ang="0">
                  <a:pos x="88" y="1064"/>
                </a:cxn>
                <a:cxn ang="0">
                  <a:pos x="51" y="1009"/>
                </a:cxn>
                <a:cxn ang="0">
                  <a:pos x="36" y="940"/>
                </a:cxn>
                <a:cxn ang="0">
                  <a:pos x="33" y="853"/>
                </a:cxn>
                <a:cxn ang="0">
                  <a:pos x="44" y="764"/>
                </a:cxn>
                <a:cxn ang="0">
                  <a:pos x="46" y="702"/>
                </a:cxn>
                <a:cxn ang="0">
                  <a:pos x="47" y="573"/>
                </a:cxn>
                <a:cxn ang="0">
                  <a:pos x="38" y="437"/>
                </a:cxn>
                <a:cxn ang="0">
                  <a:pos x="48" y="305"/>
                </a:cxn>
                <a:cxn ang="0">
                  <a:pos x="46" y="161"/>
                </a:cxn>
                <a:cxn ang="0">
                  <a:pos x="40" y="16"/>
                </a:cxn>
                <a:cxn ang="0">
                  <a:pos x="30" y="0"/>
                </a:cxn>
                <a:cxn ang="0">
                  <a:pos x="8" y="9"/>
                </a:cxn>
                <a:cxn ang="0">
                  <a:pos x="8" y="57"/>
                </a:cxn>
                <a:cxn ang="0">
                  <a:pos x="13" y="261"/>
                </a:cxn>
                <a:cxn ang="0">
                  <a:pos x="6" y="365"/>
                </a:cxn>
                <a:cxn ang="0">
                  <a:pos x="10" y="513"/>
                </a:cxn>
                <a:cxn ang="0">
                  <a:pos x="13" y="599"/>
                </a:cxn>
                <a:cxn ang="0">
                  <a:pos x="9" y="715"/>
                </a:cxn>
                <a:cxn ang="0">
                  <a:pos x="0" y="883"/>
                </a:cxn>
                <a:cxn ang="0">
                  <a:pos x="12" y="996"/>
                </a:cxn>
                <a:cxn ang="0">
                  <a:pos x="34" y="1051"/>
                </a:cxn>
                <a:cxn ang="0">
                  <a:pos x="74" y="1094"/>
                </a:cxn>
                <a:cxn ang="0">
                  <a:pos x="137" y="1123"/>
                </a:cxn>
                <a:cxn ang="0">
                  <a:pos x="196" y="1134"/>
                </a:cxn>
                <a:cxn ang="0">
                  <a:pos x="316" y="1136"/>
                </a:cxn>
                <a:cxn ang="0">
                  <a:pos x="462" y="1148"/>
                </a:cxn>
                <a:cxn ang="0">
                  <a:pos x="638" y="1155"/>
                </a:cxn>
                <a:cxn ang="0">
                  <a:pos x="815" y="1166"/>
                </a:cxn>
                <a:cxn ang="0">
                  <a:pos x="902" y="1169"/>
                </a:cxn>
                <a:cxn ang="0">
                  <a:pos x="967" y="1162"/>
                </a:cxn>
                <a:cxn ang="0">
                  <a:pos x="1075" y="1155"/>
                </a:cxn>
                <a:cxn ang="0">
                  <a:pos x="1126" y="1134"/>
                </a:cxn>
                <a:cxn ang="0">
                  <a:pos x="1184" y="1085"/>
                </a:cxn>
                <a:cxn ang="0">
                  <a:pos x="1215" y="1042"/>
                </a:cxn>
                <a:cxn ang="0">
                  <a:pos x="1228" y="982"/>
                </a:cxn>
              </a:cxnLst>
              <a:rect l="0" t="0" r="r" b="b"/>
              <a:pathLst>
                <a:path w="1228" h="1170">
                  <a:moveTo>
                    <a:pt x="1228" y="948"/>
                  </a:moveTo>
                  <a:lnTo>
                    <a:pt x="1228" y="948"/>
                  </a:lnTo>
                  <a:lnTo>
                    <a:pt x="1228" y="944"/>
                  </a:lnTo>
                  <a:lnTo>
                    <a:pt x="1227" y="941"/>
                  </a:lnTo>
                  <a:lnTo>
                    <a:pt x="1223" y="936"/>
                  </a:lnTo>
                  <a:lnTo>
                    <a:pt x="1218" y="932"/>
                  </a:lnTo>
                  <a:lnTo>
                    <a:pt x="1211" y="931"/>
                  </a:lnTo>
                  <a:lnTo>
                    <a:pt x="1205" y="932"/>
                  </a:lnTo>
                  <a:lnTo>
                    <a:pt x="1199" y="936"/>
                  </a:lnTo>
                  <a:lnTo>
                    <a:pt x="1195" y="941"/>
                  </a:lnTo>
                  <a:lnTo>
                    <a:pt x="1194" y="944"/>
                  </a:lnTo>
                  <a:lnTo>
                    <a:pt x="1194" y="948"/>
                  </a:lnTo>
                  <a:lnTo>
                    <a:pt x="1194" y="948"/>
                  </a:lnTo>
                  <a:lnTo>
                    <a:pt x="1194" y="970"/>
                  </a:lnTo>
                  <a:lnTo>
                    <a:pt x="1194" y="992"/>
                  </a:lnTo>
                  <a:lnTo>
                    <a:pt x="1193" y="1003"/>
                  </a:lnTo>
                  <a:lnTo>
                    <a:pt x="1190" y="1013"/>
                  </a:lnTo>
                  <a:lnTo>
                    <a:pt x="1186" y="1024"/>
                  </a:lnTo>
                  <a:lnTo>
                    <a:pt x="1181" y="1034"/>
                  </a:lnTo>
                  <a:lnTo>
                    <a:pt x="1181" y="1034"/>
                  </a:lnTo>
                  <a:lnTo>
                    <a:pt x="1175" y="1045"/>
                  </a:lnTo>
                  <a:lnTo>
                    <a:pt x="1167" y="1055"/>
                  </a:lnTo>
                  <a:lnTo>
                    <a:pt x="1158" y="1064"/>
                  </a:lnTo>
                  <a:lnTo>
                    <a:pt x="1148" y="1072"/>
                  </a:lnTo>
                  <a:lnTo>
                    <a:pt x="1130" y="1089"/>
                  </a:lnTo>
                  <a:lnTo>
                    <a:pt x="1110" y="1104"/>
                  </a:lnTo>
                  <a:lnTo>
                    <a:pt x="1110" y="1104"/>
                  </a:lnTo>
                  <a:lnTo>
                    <a:pt x="1103" y="1109"/>
                  </a:lnTo>
                  <a:lnTo>
                    <a:pt x="1095" y="1113"/>
                  </a:lnTo>
                  <a:lnTo>
                    <a:pt x="1086" y="1117"/>
                  </a:lnTo>
                  <a:lnTo>
                    <a:pt x="1078" y="1118"/>
                  </a:lnTo>
                  <a:lnTo>
                    <a:pt x="1061" y="1121"/>
                  </a:lnTo>
                  <a:lnTo>
                    <a:pt x="1044" y="1122"/>
                  </a:lnTo>
                  <a:lnTo>
                    <a:pt x="1008" y="1122"/>
                  </a:lnTo>
                  <a:lnTo>
                    <a:pt x="991" y="1122"/>
                  </a:lnTo>
                  <a:lnTo>
                    <a:pt x="974" y="1126"/>
                  </a:lnTo>
                  <a:lnTo>
                    <a:pt x="974" y="1126"/>
                  </a:lnTo>
                  <a:lnTo>
                    <a:pt x="959" y="1130"/>
                  </a:lnTo>
                  <a:lnTo>
                    <a:pt x="943" y="1132"/>
                  </a:lnTo>
                  <a:lnTo>
                    <a:pt x="926" y="1135"/>
                  </a:lnTo>
                  <a:lnTo>
                    <a:pt x="909" y="1136"/>
                  </a:lnTo>
                  <a:lnTo>
                    <a:pt x="876" y="1136"/>
                  </a:lnTo>
                  <a:lnTo>
                    <a:pt x="842" y="1135"/>
                  </a:lnTo>
                  <a:lnTo>
                    <a:pt x="807" y="1132"/>
                  </a:lnTo>
                  <a:lnTo>
                    <a:pt x="774" y="1130"/>
                  </a:lnTo>
                  <a:lnTo>
                    <a:pt x="740" y="1126"/>
                  </a:lnTo>
                  <a:lnTo>
                    <a:pt x="708" y="1123"/>
                  </a:lnTo>
                  <a:lnTo>
                    <a:pt x="708" y="1123"/>
                  </a:lnTo>
                  <a:lnTo>
                    <a:pt x="640" y="1121"/>
                  </a:lnTo>
                  <a:lnTo>
                    <a:pt x="570" y="1118"/>
                  </a:lnTo>
                  <a:lnTo>
                    <a:pt x="502" y="1115"/>
                  </a:lnTo>
                  <a:lnTo>
                    <a:pt x="434" y="1111"/>
                  </a:lnTo>
                  <a:lnTo>
                    <a:pt x="434" y="1111"/>
                  </a:lnTo>
                  <a:lnTo>
                    <a:pt x="396" y="1109"/>
                  </a:lnTo>
                  <a:lnTo>
                    <a:pt x="360" y="1108"/>
                  </a:lnTo>
                  <a:lnTo>
                    <a:pt x="284" y="1106"/>
                  </a:lnTo>
                  <a:lnTo>
                    <a:pt x="246" y="1104"/>
                  </a:lnTo>
                  <a:lnTo>
                    <a:pt x="208" y="1101"/>
                  </a:lnTo>
                  <a:lnTo>
                    <a:pt x="171" y="1096"/>
                  </a:lnTo>
                  <a:lnTo>
                    <a:pt x="135" y="1089"/>
                  </a:lnTo>
                  <a:lnTo>
                    <a:pt x="135" y="1089"/>
                  </a:lnTo>
                  <a:lnTo>
                    <a:pt x="116" y="1083"/>
                  </a:lnTo>
                  <a:lnTo>
                    <a:pt x="101" y="1075"/>
                  </a:lnTo>
                  <a:lnTo>
                    <a:pt x="88" y="1064"/>
                  </a:lnTo>
                  <a:lnTo>
                    <a:pt x="76" y="1053"/>
                  </a:lnTo>
                  <a:lnTo>
                    <a:pt x="65" y="1040"/>
                  </a:lnTo>
                  <a:lnTo>
                    <a:pt x="57" y="1025"/>
                  </a:lnTo>
                  <a:lnTo>
                    <a:pt x="51" y="1009"/>
                  </a:lnTo>
                  <a:lnTo>
                    <a:pt x="46" y="992"/>
                  </a:lnTo>
                  <a:lnTo>
                    <a:pt x="42" y="975"/>
                  </a:lnTo>
                  <a:lnTo>
                    <a:pt x="38" y="957"/>
                  </a:lnTo>
                  <a:lnTo>
                    <a:pt x="36" y="940"/>
                  </a:lnTo>
                  <a:lnTo>
                    <a:pt x="35" y="922"/>
                  </a:lnTo>
                  <a:lnTo>
                    <a:pt x="34" y="88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4" y="838"/>
                  </a:lnTo>
                  <a:lnTo>
                    <a:pt x="35" y="824"/>
                  </a:lnTo>
                  <a:lnTo>
                    <a:pt x="39" y="794"/>
                  </a:lnTo>
                  <a:lnTo>
                    <a:pt x="44" y="764"/>
                  </a:lnTo>
                  <a:lnTo>
                    <a:pt x="46" y="748"/>
                  </a:lnTo>
                  <a:lnTo>
                    <a:pt x="46" y="734"/>
                  </a:lnTo>
                  <a:lnTo>
                    <a:pt x="46" y="734"/>
                  </a:lnTo>
                  <a:lnTo>
                    <a:pt x="46" y="702"/>
                  </a:lnTo>
                  <a:lnTo>
                    <a:pt x="47" y="672"/>
                  </a:lnTo>
                  <a:lnTo>
                    <a:pt x="48" y="612"/>
                  </a:lnTo>
                  <a:lnTo>
                    <a:pt x="48" y="612"/>
                  </a:lnTo>
                  <a:lnTo>
                    <a:pt x="47" y="573"/>
                  </a:lnTo>
                  <a:lnTo>
                    <a:pt x="46" y="533"/>
                  </a:lnTo>
                  <a:lnTo>
                    <a:pt x="39" y="455"/>
                  </a:lnTo>
                  <a:lnTo>
                    <a:pt x="39" y="455"/>
                  </a:lnTo>
                  <a:lnTo>
                    <a:pt x="38" y="437"/>
                  </a:lnTo>
                  <a:lnTo>
                    <a:pt x="38" y="417"/>
                  </a:lnTo>
                  <a:lnTo>
                    <a:pt x="42" y="379"/>
                  </a:lnTo>
                  <a:lnTo>
                    <a:pt x="46" y="341"/>
                  </a:lnTo>
                  <a:lnTo>
                    <a:pt x="48" y="305"/>
                  </a:lnTo>
                  <a:lnTo>
                    <a:pt x="48" y="305"/>
                  </a:lnTo>
                  <a:lnTo>
                    <a:pt x="50" y="268"/>
                  </a:lnTo>
                  <a:lnTo>
                    <a:pt x="50" y="231"/>
                  </a:lnTo>
                  <a:lnTo>
                    <a:pt x="46" y="161"/>
                  </a:lnTo>
                  <a:lnTo>
                    <a:pt x="43" y="89"/>
                  </a:lnTo>
                  <a:lnTo>
                    <a:pt x="42" y="5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2"/>
                  </a:lnTo>
                  <a:lnTo>
                    <a:pt x="39" y="9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8" y="9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57"/>
                  </a:lnTo>
                  <a:lnTo>
                    <a:pt x="9" y="98"/>
                  </a:lnTo>
                  <a:lnTo>
                    <a:pt x="12" y="180"/>
                  </a:lnTo>
                  <a:lnTo>
                    <a:pt x="13" y="221"/>
                  </a:lnTo>
                  <a:lnTo>
                    <a:pt x="13" y="261"/>
                  </a:lnTo>
                  <a:lnTo>
                    <a:pt x="12" y="303"/>
                  </a:lnTo>
                  <a:lnTo>
                    <a:pt x="8" y="344"/>
                  </a:lnTo>
                  <a:lnTo>
                    <a:pt x="8" y="344"/>
                  </a:lnTo>
                  <a:lnTo>
                    <a:pt x="6" y="365"/>
                  </a:lnTo>
                  <a:lnTo>
                    <a:pt x="5" y="386"/>
                  </a:lnTo>
                  <a:lnTo>
                    <a:pt x="5" y="428"/>
                  </a:lnTo>
                  <a:lnTo>
                    <a:pt x="8" y="471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33"/>
                  </a:lnTo>
                  <a:lnTo>
                    <a:pt x="13" y="556"/>
                  </a:lnTo>
                  <a:lnTo>
                    <a:pt x="13" y="599"/>
                  </a:lnTo>
                  <a:lnTo>
                    <a:pt x="12" y="641"/>
                  </a:lnTo>
                  <a:lnTo>
                    <a:pt x="10" y="684"/>
                  </a:lnTo>
                  <a:lnTo>
                    <a:pt x="10" y="684"/>
                  </a:lnTo>
                  <a:lnTo>
                    <a:pt x="9" y="715"/>
                  </a:lnTo>
                  <a:lnTo>
                    <a:pt x="8" y="747"/>
                  </a:lnTo>
                  <a:lnTo>
                    <a:pt x="2" y="815"/>
                  </a:lnTo>
                  <a:lnTo>
                    <a:pt x="1" y="849"/>
                  </a:lnTo>
                  <a:lnTo>
                    <a:pt x="0" y="883"/>
                  </a:lnTo>
                  <a:lnTo>
                    <a:pt x="0" y="917"/>
                  </a:lnTo>
                  <a:lnTo>
                    <a:pt x="2" y="949"/>
                  </a:lnTo>
                  <a:lnTo>
                    <a:pt x="8" y="981"/>
                  </a:lnTo>
                  <a:lnTo>
                    <a:pt x="12" y="996"/>
                  </a:lnTo>
                  <a:lnTo>
                    <a:pt x="16" y="1011"/>
                  </a:lnTo>
                  <a:lnTo>
                    <a:pt x="21" y="1025"/>
                  </a:lnTo>
                  <a:lnTo>
                    <a:pt x="27" y="1038"/>
                  </a:lnTo>
                  <a:lnTo>
                    <a:pt x="34" y="1051"/>
                  </a:lnTo>
                  <a:lnTo>
                    <a:pt x="43" y="1063"/>
                  </a:lnTo>
                  <a:lnTo>
                    <a:pt x="52" y="1075"/>
                  </a:lnTo>
                  <a:lnTo>
                    <a:pt x="63" y="1085"/>
                  </a:lnTo>
                  <a:lnTo>
                    <a:pt x="74" y="1094"/>
                  </a:lnTo>
                  <a:lnTo>
                    <a:pt x="88" y="1104"/>
                  </a:lnTo>
                  <a:lnTo>
                    <a:pt x="103" y="1111"/>
                  </a:lnTo>
                  <a:lnTo>
                    <a:pt x="119" y="1118"/>
                  </a:lnTo>
                  <a:lnTo>
                    <a:pt x="137" y="1123"/>
                  </a:lnTo>
                  <a:lnTo>
                    <a:pt x="156" y="1128"/>
                  </a:lnTo>
                  <a:lnTo>
                    <a:pt x="156" y="1128"/>
                  </a:lnTo>
                  <a:lnTo>
                    <a:pt x="176" y="1131"/>
                  </a:lnTo>
                  <a:lnTo>
                    <a:pt x="196" y="1134"/>
                  </a:lnTo>
                  <a:lnTo>
                    <a:pt x="237" y="1136"/>
                  </a:lnTo>
                  <a:lnTo>
                    <a:pt x="277" y="1136"/>
                  </a:lnTo>
                  <a:lnTo>
                    <a:pt x="316" y="1136"/>
                  </a:lnTo>
                  <a:lnTo>
                    <a:pt x="316" y="1136"/>
                  </a:lnTo>
                  <a:lnTo>
                    <a:pt x="353" y="1138"/>
                  </a:lnTo>
                  <a:lnTo>
                    <a:pt x="388" y="1142"/>
                  </a:lnTo>
                  <a:lnTo>
                    <a:pt x="425" y="1144"/>
                  </a:lnTo>
                  <a:lnTo>
                    <a:pt x="462" y="1148"/>
                  </a:lnTo>
                  <a:lnTo>
                    <a:pt x="462" y="1148"/>
                  </a:lnTo>
                  <a:lnTo>
                    <a:pt x="505" y="1151"/>
                  </a:lnTo>
                  <a:lnTo>
                    <a:pt x="549" y="1152"/>
                  </a:lnTo>
                  <a:lnTo>
                    <a:pt x="638" y="1155"/>
                  </a:lnTo>
                  <a:lnTo>
                    <a:pt x="683" y="1156"/>
                  </a:lnTo>
                  <a:lnTo>
                    <a:pt x="727" y="1157"/>
                  </a:lnTo>
                  <a:lnTo>
                    <a:pt x="770" y="1161"/>
                  </a:lnTo>
                  <a:lnTo>
                    <a:pt x="815" y="1166"/>
                  </a:lnTo>
                  <a:lnTo>
                    <a:pt x="815" y="1166"/>
                  </a:lnTo>
                  <a:lnTo>
                    <a:pt x="842" y="1169"/>
                  </a:lnTo>
                  <a:lnTo>
                    <a:pt x="872" y="1170"/>
                  </a:lnTo>
                  <a:lnTo>
                    <a:pt x="902" y="1169"/>
                  </a:lnTo>
                  <a:lnTo>
                    <a:pt x="930" y="1165"/>
                  </a:lnTo>
                  <a:lnTo>
                    <a:pt x="930" y="1165"/>
                  </a:lnTo>
                  <a:lnTo>
                    <a:pt x="948" y="1164"/>
                  </a:lnTo>
                  <a:lnTo>
                    <a:pt x="967" y="1162"/>
                  </a:lnTo>
                  <a:lnTo>
                    <a:pt x="1003" y="1161"/>
                  </a:lnTo>
                  <a:lnTo>
                    <a:pt x="1040" y="1160"/>
                  </a:lnTo>
                  <a:lnTo>
                    <a:pt x="1058" y="1159"/>
                  </a:lnTo>
                  <a:lnTo>
                    <a:pt x="1075" y="1155"/>
                  </a:lnTo>
                  <a:lnTo>
                    <a:pt x="1075" y="1155"/>
                  </a:lnTo>
                  <a:lnTo>
                    <a:pt x="1093" y="1149"/>
                  </a:lnTo>
                  <a:lnTo>
                    <a:pt x="1110" y="1143"/>
                  </a:lnTo>
                  <a:lnTo>
                    <a:pt x="1126" y="1134"/>
                  </a:lnTo>
                  <a:lnTo>
                    <a:pt x="1142" y="1123"/>
                  </a:lnTo>
                  <a:lnTo>
                    <a:pt x="1156" y="1111"/>
                  </a:lnTo>
                  <a:lnTo>
                    <a:pt x="1171" y="1098"/>
                  </a:lnTo>
                  <a:lnTo>
                    <a:pt x="1184" y="1085"/>
                  </a:lnTo>
                  <a:lnTo>
                    <a:pt x="1197" y="1071"/>
                  </a:lnTo>
                  <a:lnTo>
                    <a:pt x="1197" y="1071"/>
                  </a:lnTo>
                  <a:lnTo>
                    <a:pt x="1207" y="1057"/>
                  </a:lnTo>
                  <a:lnTo>
                    <a:pt x="1215" y="1042"/>
                  </a:lnTo>
                  <a:lnTo>
                    <a:pt x="1222" y="1028"/>
                  </a:lnTo>
                  <a:lnTo>
                    <a:pt x="1224" y="1013"/>
                  </a:lnTo>
                  <a:lnTo>
                    <a:pt x="1227" y="998"/>
                  </a:lnTo>
                  <a:lnTo>
                    <a:pt x="1228" y="982"/>
                  </a:lnTo>
                  <a:lnTo>
                    <a:pt x="1228" y="948"/>
                  </a:lnTo>
                  <a:lnTo>
                    <a:pt x="122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7" name="Freeform 789"/>
            <p:cNvSpPr>
              <a:spLocks/>
            </p:cNvSpPr>
            <p:nvPr/>
          </p:nvSpPr>
          <p:spPr bwMode="auto">
            <a:xfrm>
              <a:off x="2540001" y="3187700"/>
              <a:ext cx="14288" cy="38100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942"/>
                </a:cxn>
                <a:cxn ang="0">
                  <a:pos x="0" y="942"/>
                </a:cxn>
                <a:cxn ang="0">
                  <a:pos x="0" y="946"/>
                </a:cxn>
                <a:cxn ang="0">
                  <a:pos x="1" y="950"/>
                </a:cxn>
                <a:cxn ang="0">
                  <a:pos x="5" y="955"/>
                </a:cxn>
                <a:cxn ang="0">
                  <a:pos x="11" y="958"/>
                </a:cxn>
                <a:cxn ang="0">
                  <a:pos x="17" y="959"/>
                </a:cxn>
                <a:cxn ang="0">
                  <a:pos x="24" y="958"/>
                </a:cxn>
                <a:cxn ang="0">
                  <a:pos x="29" y="955"/>
                </a:cxn>
                <a:cxn ang="0">
                  <a:pos x="33" y="950"/>
                </a:cxn>
                <a:cxn ang="0">
                  <a:pos x="34" y="946"/>
                </a:cxn>
                <a:cxn ang="0">
                  <a:pos x="34" y="942"/>
                </a:cxn>
                <a:cxn ang="0">
                  <a:pos x="34" y="17"/>
                </a:cxn>
                <a:cxn ang="0">
                  <a:pos x="34" y="17"/>
                </a:cxn>
                <a:cxn ang="0">
                  <a:pos x="34" y="13"/>
                </a:cxn>
                <a:cxn ang="0">
                  <a:pos x="33" y="9"/>
                </a:cxn>
                <a:cxn ang="0">
                  <a:pos x="29" y="4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4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4" h="959">
                  <a:moveTo>
                    <a:pt x="0" y="17"/>
                  </a:moveTo>
                  <a:lnTo>
                    <a:pt x="0" y="942"/>
                  </a:lnTo>
                  <a:lnTo>
                    <a:pt x="0" y="942"/>
                  </a:lnTo>
                  <a:lnTo>
                    <a:pt x="0" y="946"/>
                  </a:lnTo>
                  <a:lnTo>
                    <a:pt x="1" y="950"/>
                  </a:lnTo>
                  <a:lnTo>
                    <a:pt x="5" y="955"/>
                  </a:lnTo>
                  <a:lnTo>
                    <a:pt x="11" y="958"/>
                  </a:lnTo>
                  <a:lnTo>
                    <a:pt x="17" y="959"/>
                  </a:lnTo>
                  <a:lnTo>
                    <a:pt x="24" y="958"/>
                  </a:lnTo>
                  <a:lnTo>
                    <a:pt x="29" y="955"/>
                  </a:lnTo>
                  <a:lnTo>
                    <a:pt x="33" y="950"/>
                  </a:lnTo>
                  <a:lnTo>
                    <a:pt x="34" y="946"/>
                  </a:lnTo>
                  <a:lnTo>
                    <a:pt x="34" y="942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48" name="Freeform 790"/>
            <p:cNvSpPr>
              <a:spLocks noEditPoints="1"/>
            </p:cNvSpPr>
            <p:nvPr/>
          </p:nvSpPr>
          <p:spPr bwMode="auto">
            <a:xfrm>
              <a:off x="2105026" y="3662363"/>
              <a:ext cx="395288" cy="60325"/>
            </a:xfrm>
            <a:custGeom>
              <a:avLst/>
              <a:gdLst/>
              <a:ahLst/>
              <a:cxnLst>
                <a:cxn ang="0">
                  <a:pos x="986" y="64"/>
                </a:cxn>
                <a:cxn ang="0">
                  <a:pos x="982" y="47"/>
                </a:cxn>
                <a:cxn ang="0">
                  <a:pos x="974" y="35"/>
                </a:cxn>
                <a:cxn ang="0">
                  <a:pos x="961" y="31"/>
                </a:cxn>
                <a:cxn ang="0">
                  <a:pos x="937" y="29"/>
                </a:cxn>
                <a:cxn ang="0">
                  <a:pos x="875" y="23"/>
                </a:cxn>
                <a:cxn ang="0">
                  <a:pos x="828" y="20"/>
                </a:cxn>
                <a:cxn ang="0">
                  <a:pos x="651" y="18"/>
                </a:cxn>
                <a:cxn ang="0">
                  <a:pos x="275" y="10"/>
                </a:cxn>
                <a:cxn ang="0">
                  <a:pos x="29" y="0"/>
                </a:cxn>
                <a:cxn ang="0">
                  <a:pos x="18" y="1"/>
                </a:cxn>
                <a:cxn ang="0">
                  <a:pos x="7" y="9"/>
                </a:cxn>
                <a:cxn ang="0">
                  <a:pos x="1" y="22"/>
                </a:cxn>
                <a:cxn ang="0">
                  <a:pos x="0" y="73"/>
                </a:cxn>
                <a:cxn ang="0">
                  <a:pos x="7" y="101"/>
                </a:cxn>
                <a:cxn ang="0">
                  <a:pos x="13" y="107"/>
                </a:cxn>
                <a:cxn ang="0">
                  <a:pos x="34" y="115"/>
                </a:cxn>
                <a:cxn ang="0">
                  <a:pos x="82" y="116"/>
                </a:cxn>
                <a:cxn ang="0">
                  <a:pos x="166" y="127"/>
                </a:cxn>
                <a:cxn ang="0">
                  <a:pos x="314" y="140"/>
                </a:cxn>
                <a:cxn ang="0">
                  <a:pos x="390" y="141"/>
                </a:cxn>
                <a:cxn ang="0">
                  <a:pos x="596" y="145"/>
                </a:cxn>
                <a:cxn ang="0">
                  <a:pos x="701" y="152"/>
                </a:cxn>
                <a:cxn ang="0">
                  <a:pos x="954" y="152"/>
                </a:cxn>
                <a:cxn ang="0">
                  <a:pos x="964" y="150"/>
                </a:cxn>
                <a:cxn ang="0">
                  <a:pos x="971" y="144"/>
                </a:cxn>
                <a:cxn ang="0">
                  <a:pos x="984" y="141"/>
                </a:cxn>
                <a:cxn ang="0">
                  <a:pos x="993" y="132"/>
                </a:cxn>
                <a:cxn ang="0">
                  <a:pos x="995" y="122"/>
                </a:cxn>
                <a:cxn ang="0">
                  <a:pos x="989" y="76"/>
                </a:cxn>
                <a:cxn ang="0">
                  <a:pos x="651" y="106"/>
                </a:cxn>
                <a:cxn ang="0">
                  <a:pos x="477" y="99"/>
                </a:cxn>
                <a:cxn ang="0">
                  <a:pos x="339" y="95"/>
                </a:cxn>
                <a:cxn ang="0">
                  <a:pos x="201" y="86"/>
                </a:cxn>
                <a:cxn ang="0">
                  <a:pos x="112" y="73"/>
                </a:cxn>
                <a:cxn ang="0">
                  <a:pos x="63" y="68"/>
                </a:cxn>
                <a:cxn ang="0">
                  <a:pos x="48" y="69"/>
                </a:cxn>
                <a:cxn ang="0">
                  <a:pos x="47" y="47"/>
                </a:cxn>
                <a:cxn ang="0">
                  <a:pos x="158" y="51"/>
                </a:cxn>
                <a:cxn ang="0">
                  <a:pos x="433" y="56"/>
                </a:cxn>
                <a:cxn ang="0">
                  <a:pos x="547" y="61"/>
                </a:cxn>
                <a:cxn ang="0">
                  <a:pos x="725" y="65"/>
                </a:cxn>
                <a:cxn ang="0">
                  <a:pos x="782" y="67"/>
                </a:cxn>
                <a:cxn ang="0">
                  <a:pos x="840" y="68"/>
                </a:cxn>
                <a:cxn ang="0">
                  <a:pos x="917" y="71"/>
                </a:cxn>
                <a:cxn ang="0">
                  <a:pos x="943" y="76"/>
                </a:cxn>
                <a:cxn ang="0">
                  <a:pos x="948" y="106"/>
                </a:cxn>
              </a:cxnLst>
              <a:rect l="0" t="0" r="r" b="b"/>
              <a:pathLst>
                <a:path w="995" h="153">
                  <a:moveTo>
                    <a:pt x="989" y="76"/>
                  </a:moveTo>
                  <a:lnTo>
                    <a:pt x="989" y="76"/>
                  </a:lnTo>
                  <a:lnTo>
                    <a:pt x="986" y="64"/>
                  </a:lnTo>
                  <a:lnTo>
                    <a:pt x="984" y="52"/>
                  </a:lnTo>
                  <a:lnTo>
                    <a:pt x="984" y="52"/>
                  </a:lnTo>
                  <a:lnTo>
                    <a:pt x="982" y="47"/>
                  </a:lnTo>
                  <a:lnTo>
                    <a:pt x="981" y="42"/>
                  </a:lnTo>
                  <a:lnTo>
                    <a:pt x="978" y="38"/>
                  </a:lnTo>
                  <a:lnTo>
                    <a:pt x="974" y="35"/>
                  </a:lnTo>
                  <a:lnTo>
                    <a:pt x="971" y="33"/>
                  </a:lnTo>
                  <a:lnTo>
                    <a:pt x="965" y="31"/>
                  </a:lnTo>
                  <a:lnTo>
                    <a:pt x="961" y="31"/>
                  </a:lnTo>
                  <a:lnTo>
                    <a:pt x="956" y="31"/>
                  </a:lnTo>
                  <a:lnTo>
                    <a:pt x="956" y="31"/>
                  </a:lnTo>
                  <a:lnTo>
                    <a:pt x="937" y="29"/>
                  </a:lnTo>
                  <a:lnTo>
                    <a:pt x="916" y="26"/>
                  </a:lnTo>
                  <a:lnTo>
                    <a:pt x="896" y="26"/>
                  </a:lnTo>
                  <a:lnTo>
                    <a:pt x="875" y="23"/>
                  </a:lnTo>
                  <a:lnTo>
                    <a:pt x="875" y="23"/>
                  </a:lnTo>
                  <a:lnTo>
                    <a:pt x="853" y="21"/>
                  </a:lnTo>
                  <a:lnTo>
                    <a:pt x="828" y="20"/>
                  </a:lnTo>
                  <a:lnTo>
                    <a:pt x="781" y="20"/>
                  </a:lnTo>
                  <a:lnTo>
                    <a:pt x="781" y="20"/>
                  </a:lnTo>
                  <a:lnTo>
                    <a:pt x="651" y="18"/>
                  </a:lnTo>
                  <a:lnTo>
                    <a:pt x="522" y="14"/>
                  </a:lnTo>
                  <a:lnTo>
                    <a:pt x="522" y="14"/>
                  </a:lnTo>
                  <a:lnTo>
                    <a:pt x="275" y="10"/>
                  </a:lnTo>
                  <a:lnTo>
                    <a:pt x="152" y="6"/>
                  </a:lnTo>
                  <a:lnTo>
                    <a:pt x="90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7" y="9"/>
                  </a:lnTo>
                  <a:lnTo>
                    <a:pt x="3" y="14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42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9" y="105"/>
                  </a:lnTo>
                  <a:lnTo>
                    <a:pt x="13" y="107"/>
                  </a:lnTo>
                  <a:lnTo>
                    <a:pt x="17" y="110"/>
                  </a:lnTo>
                  <a:lnTo>
                    <a:pt x="22" y="112"/>
                  </a:lnTo>
                  <a:lnTo>
                    <a:pt x="34" y="115"/>
                  </a:lnTo>
                  <a:lnTo>
                    <a:pt x="46" y="116"/>
                  </a:lnTo>
                  <a:lnTo>
                    <a:pt x="71" y="116"/>
                  </a:lnTo>
                  <a:lnTo>
                    <a:pt x="82" y="116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166" y="127"/>
                  </a:lnTo>
                  <a:lnTo>
                    <a:pt x="239" y="135"/>
                  </a:lnTo>
                  <a:lnTo>
                    <a:pt x="277" y="137"/>
                  </a:lnTo>
                  <a:lnTo>
                    <a:pt x="314" y="140"/>
                  </a:lnTo>
                  <a:lnTo>
                    <a:pt x="352" y="141"/>
                  </a:lnTo>
                  <a:lnTo>
                    <a:pt x="390" y="141"/>
                  </a:lnTo>
                  <a:lnTo>
                    <a:pt x="390" y="141"/>
                  </a:lnTo>
                  <a:lnTo>
                    <a:pt x="458" y="141"/>
                  </a:lnTo>
                  <a:lnTo>
                    <a:pt x="527" y="142"/>
                  </a:lnTo>
                  <a:lnTo>
                    <a:pt x="596" y="145"/>
                  </a:lnTo>
                  <a:lnTo>
                    <a:pt x="666" y="149"/>
                  </a:lnTo>
                  <a:lnTo>
                    <a:pt x="666" y="149"/>
                  </a:lnTo>
                  <a:lnTo>
                    <a:pt x="701" y="152"/>
                  </a:lnTo>
                  <a:lnTo>
                    <a:pt x="738" y="153"/>
                  </a:lnTo>
                  <a:lnTo>
                    <a:pt x="810" y="153"/>
                  </a:lnTo>
                  <a:lnTo>
                    <a:pt x="954" y="152"/>
                  </a:lnTo>
                  <a:lnTo>
                    <a:pt x="954" y="152"/>
                  </a:lnTo>
                  <a:lnTo>
                    <a:pt x="959" y="152"/>
                  </a:lnTo>
                  <a:lnTo>
                    <a:pt x="964" y="150"/>
                  </a:lnTo>
                  <a:lnTo>
                    <a:pt x="968" y="146"/>
                  </a:lnTo>
                  <a:lnTo>
                    <a:pt x="971" y="144"/>
                  </a:lnTo>
                  <a:lnTo>
                    <a:pt x="971" y="144"/>
                  </a:lnTo>
                  <a:lnTo>
                    <a:pt x="976" y="144"/>
                  </a:lnTo>
                  <a:lnTo>
                    <a:pt x="980" y="142"/>
                  </a:lnTo>
                  <a:lnTo>
                    <a:pt x="984" y="141"/>
                  </a:lnTo>
                  <a:lnTo>
                    <a:pt x="988" y="139"/>
                  </a:lnTo>
                  <a:lnTo>
                    <a:pt x="991" y="136"/>
                  </a:lnTo>
                  <a:lnTo>
                    <a:pt x="993" y="132"/>
                  </a:lnTo>
                  <a:lnTo>
                    <a:pt x="995" y="127"/>
                  </a:lnTo>
                  <a:lnTo>
                    <a:pt x="995" y="122"/>
                  </a:lnTo>
                  <a:lnTo>
                    <a:pt x="995" y="122"/>
                  </a:lnTo>
                  <a:lnTo>
                    <a:pt x="993" y="99"/>
                  </a:lnTo>
                  <a:lnTo>
                    <a:pt x="989" y="76"/>
                  </a:lnTo>
                  <a:lnTo>
                    <a:pt x="989" y="76"/>
                  </a:lnTo>
                  <a:close/>
                  <a:moveTo>
                    <a:pt x="710" y="106"/>
                  </a:moveTo>
                  <a:lnTo>
                    <a:pt x="710" y="106"/>
                  </a:lnTo>
                  <a:lnTo>
                    <a:pt x="651" y="106"/>
                  </a:lnTo>
                  <a:lnTo>
                    <a:pt x="594" y="103"/>
                  </a:lnTo>
                  <a:lnTo>
                    <a:pt x="535" y="101"/>
                  </a:lnTo>
                  <a:lnTo>
                    <a:pt x="477" y="99"/>
                  </a:lnTo>
                  <a:lnTo>
                    <a:pt x="477" y="99"/>
                  </a:lnTo>
                  <a:lnTo>
                    <a:pt x="408" y="97"/>
                  </a:lnTo>
                  <a:lnTo>
                    <a:pt x="339" y="95"/>
                  </a:lnTo>
                  <a:lnTo>
                    <a:pt x="271" y="91"/>
                  </a:lnTo>
                  <a:lnTo>
                    <a:pt x="201" y="86"/>
                  </a:lnTo>
                  <a:lnTo>
                    <a:pt x="201" y="86"/>
                  </a:lnTo>
                  <a:lnTo>
                    <a:pt x="171" y="82"/>
                  </a:lnTo>
                  <a:lnTo>
                    <a:pt x="141" y="77"/>
                  </a:lnTo>
                  <a:lnTo>
                    <a:pt x="112" y="73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63" y="68"/>
                  </a:lnTo>
                  <a:lnTo>
                    <a:pt x="58" y="68"/>
                  </a:lnTo>
                  <a:lnTo>
                    <a:pt x="52" y="68"/>
                  </a:lnTo>
                  <a:lnTo>
                    <a:pt x="48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102" y="50"/>
                  </a:lnTo>
                  <a:lnTo>
                    <a:pt x="158" y="51"/>
                  </a:lnTo>
                  <a:lnTo>
                    <a:pt x="268" y="52"/>
                  </a:lnTo>
                  <a:lnTo>
                    <a:pt x="378" y="55"/>
                  </a:lnTo>
                  <a:lnTo>
                    <a:pt x="433" y="56"/>
                  </a:lnTo>
                  <a:lnTo>
                    <a:pt x="488" y="59"/>
                  </a:lnTo>
                  <a:lnTo>
                    <a:pt x="488" y="59"/>
                  </a:lnTo>
                  <a:lnTo>
                    <a:pt x="547" y="61"/>
                  </a:lnTo>
                  <a:lnTo>
                    <a:pt x="607" y="64"/>
                  </a:lnTo>
                  <a:lnTo>
                    <a:pt x="666" y="65"/>
                  </a:lnTo>
                  <a:lnTo>
                    <a:pt x="725" y="65"/>
                  </a:lnTo>
                  <a:lnTo>
                    <a:pt x="725" y="65"/>
                  </a:lnTo>
                  <a:lnTo>
                    <a:pt x="753" y="65"/>
                  </a:lnTo>
                  <a:lnTo>
                    <a:pt x="782" y="67"/>
                  </a:lnTo>
                  <a:lnTo>
                    <a:pt x="811" y="68"/>
                  </a:lnTo>
                  <a:lnTo>
                    <a:pt x="840" y="68"/>
                  </a:lnTo>
                  <a:lnTo>
                    <a:pt x="840" y="68"/>
                  </a:lnTo>
                  <a:lnTo>
                    <a:pt x="863" y="68"/>
                  </a:lnTo>
                  <a:lnTo>
                    <a:pt x="889" y="69"/>
                  </a:lnTo>
                  <a:lnTo>
                    <a:pt x="917" y="71"/>
                  </a:lnTo>
                  <a:lnTo>
                    <a:pt x="930" y="73"/>
                  </a:lnTo>
                  <a:lnTo>
                    <a:pt x="943" y="76"/>
                  </a:lnTo>
                  <a:lnTo>
                    <a:pt x="943" y="76"/>
                  </a:lnTo>
                  <a:lnTo>
                    <a:pt x="943" y="81"/>
                  </a:lnTo>
                  <a:lnTo>
                    <a:pt x="943" y="81"/>
                  </a:lnTo>
                  <a:lnTo>
                    <a:pt x="948" y="106"/>
                  </a:lnTo>
                  <a:lnTo>
                    <a:pt x="710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749" name="组合 748"/>
          <p:cNvGrpSpPr/>
          <p:nvPr/>
        </p:nvGrpSpPr>
        <p:grpSpPr>
          <a:xfrm>
            <a:off x="3246684" y="3966129"/>
            <a:ext cx="1064684" cy="814917"/>
            <a:chOff x="4148138" y="3128963"/>
            <a:chExt cx="798513" cy="611188"/>
          </a:xfrm>
          <a:solidFill>
            <a:schemeClr val="tx1"/>
          </a:solidFill>
        </p:grpSpPr>
        <p:sp>
          <p:nvSpPr>
            <p:cNvPr id="750" name="Freeform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1" name="Freeform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2" name="Freeform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3" name="Freeform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4" name="Freeform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5" name="Freeform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6" name="Freeform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7" name="Freeform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8" name="Freeform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59" name="Freeform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0" name="Freeform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1" name="Freeform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2" name="Freeform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3" name="Freeform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4" name="Freeform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5" name="Freeform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6" name="Freeform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7" name="Freeform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8" name="Freeform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69" name="Freeform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0" name="Freeform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1" name="Freeform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2" name="Freeform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3" name="Freeform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4" name="Freeform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5" name="Freeform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6" name="Freeform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7" name="Freeform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8" name="Freeform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79" name="Freeform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0" name="Freeform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1" name="Freeform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2" name="Freeform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3" name="Freeform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4" name="Freeform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5" name="Freeform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6" name="Freeform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7" name="Freeform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8" name="Freeform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89" name="Freeform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0" name="Freeform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1" name="Freeform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2" name="Freeform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3" name="Freeform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4" name="Freeform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5" name="Freeform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6" name="Freeform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7" name="Freeform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8" name="Freeform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99" name="Freeform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0" name="Freeform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1" name="Freeform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2" name="Freeform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3" name="Freeform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4" name="Freeform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5" name="Freeform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6" name="Freeform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7" name="Freeform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8" name="Freeform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09" name="Freeform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0" name="Freeform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1" name="Freeform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2" name="Freeform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3" name="Freeform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4" name="Freeform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5" name="Freeform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6" name="Freeform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7" name="Freeform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8" name="Freeform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19" name="Freeform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0" name="Freeform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1" name="Freeform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2" name="Freeform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3" name="Freeform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4" name="Freeform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5" name="Freeform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6" name="Freeform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7" name="Freeform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8" name="Freeform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29" name="Freeform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0" name="Freeform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831" name="组合 830"/>
          <p:cNvGrpSpPr/>
          <p:nvPr/>
        </p:nvGrpSpPr>
        <p:grpSpPr>
          <a:xfrm>
            <a:off x="1999970" y="3883580"/>
            <a:ext cx="721783" cy="960967"/>
            <a:chOff x="3213101" y="3067051"/>
            <a:chExt cx="541337" cy="720725"/>
          </a:xfrm>
          <a:solidFill>
            <a:schemeClr val="tx1"/>
          </a:solidFill>
        </p:grpSpPr>
        <p:sp>
          <p:nvSpPr>
            <p:cNvPr id="832" name="Freeform 873"/>
            <p:cNvSpPr>
              <a:spLocks/>
            </p:cNvSpPr>
            <p:nvPr/>
          </p:nvSpPr>
          <p:spPr bwMode="auto">
            <a:xfrm>
              <a:off x="3225801" y="3094038"/>
              <a:ext cx="158750" cy="142875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0"/>
                </a:cxn>
                <a:cxn ang="0">
                  <a:pos x="381" y="3"/>
                </a:cxn>
                <a:cxn ang="0">
                  <a:pos x="369" y="5"/>
                </a:cxn>
                <a:cxn ang="0">
                  <a:pos x="358" y="10"/>
                </a:cxn>
                <a:cxn ang="0">
                  <a:pos x="347" y="16"/>
                </a:cxn>
                <a:cxn ang="0">
                  <a:pos x="326" y="27"/>
                </a:cxn>
                <a:cxn ang="0">
                  <a:pos x="307" y="42"/>
                </a:cxn>
                <a:cxn ang="0">
                  <a:pos x="307" y="42"/>
                </a:cxn>
                <a:cxn ang="0">
                  <a:pos x="252" y="86"/>
                </a:cxn>
                <a:cxn ang="0">
                  <a:pos x="224" y="108"/>
                </a:cxn>
                <a:cxn ang="0">
                  <a:pos x="198" y="132"/>
                </a:cxn>
                <a:cxn ang="0">
                  <a:pos x="198" y="132"/>
                </a:cxn>
                <a:cxn ang="0">
                  <a:pos x="172" y="157"/>
                </a:cxn>
                <a:cxn ang="0">
                  <a:pos x="146" y="183"/>
                </a:cxn>
                <a:cxn ang="0">
                  <a:pos x="122" y="210"/>
                </a:cxn>
                <a:cxn ang="0">
                  <a:pos x="97" y="238"/>
                </a:cxn>
                <a:cxn ang="0">
                  <a:pos x="50" y="294"/>
                </a:cxn>
                <a:cxn ang="0">
                  <a:pos x="2" y="349"/>
                </a:cxn>
                <a:cxn ang="0">
                  <a:pos x="2" y="349"/>
                </a:cxn>
                <a:cxn ang="0">
                  <a:pos x="0" y="352"/>
                </a:cxn>
                <a:cxn ang="0">
                  <a:pos x="0" y="353"/>
                </a:cxn>
                <a:cxn ang="0">
                  <a:pos x="2" y="357"/>
                </a:cxn>
                <a:cxn ang="0">
                  <a:pos x="6" y="360"/>
                </a:cxn>
                <a:cxn ang="0">
                  <a:pos x="8" y="358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55" y="306"/>
                </a:cxn>
                <a:cxn ang="0">
                  <a:pos x="99" y="254"/>
                </a:cxn>
                <a:cxn ang="0">
                  <a:pos x="144" y="203"/>
                </a:cxn>
                <a:cxn ang="0">
                  <a:pos x="167" y="178"/>
                </a:cxn>
                <a:cxn ang="0">
                  <a:pos x="190" y="154"/>
                </a:cxn>
                <a:cxn ang="0">
                  <a:pos x="190" y="154"/>
                </a:cxn>
                <a:cxn ang="0">
                  <a:pos x="215" y="131"/>
                </a:cxn>
                <a:cxn ang="0">
                  <a:pos x="240" y="110"/>
                </a:cxn>
                <a:cxn ang="0">
                  <a:pos x="266" y="89"/>
                </a:cxn>
                <a:cxn ang="0">
                  <a:pos x="292" y="68"/>
                </a:cxn>
                <a:cxn ang="0">
                  <a:pos x="292" y="68"/>
                </a:cxn>
                <a:cxn ang="0">
                  <a:pos x="316" y="50"/>
                </a:cxn>
                <a:cxn ang="0">
                  <a:pos x="341" y="33"/>
                </a:cxn>
                <a:cxn ang="0">
                  <a:pos x="354" y="25"/>
                </a:cxn>
                <a:cxn ang="0">
                  <a:pos x="367" y="20"/>
                </a:cxn>
                <a:cxn ang="0">
                  <a:pos x="381" y="14"/>
                </a:cxn>
                <a:cxn ang="0">
                  <a:pos x="395" y="10"/>
                </a:cxn>
                <a:cxn ang="0">
                  <a:pos x="395" y="10"/>
                </a:cxn>
                <a:cxn ang="0">
                  <a:pos x="398" y="9"/>
                </a:cxn>
                <a:cxn ang="0">
                  <a:pos x="399" y="8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7" y="0"/>
                </a:cxn>
                <a:cxn ang="0">
                  <a:pos x="395" y="0"/>
                </a:cxn>
                <a:cxn ang="0">
                  <a:pos x="393" y="0"/>
                </a:cxn>
                <a:cxn ang="0">
                  <a:pos x="393" y="0"/>
                </a:cxn>
              </a:cxnLst>
              <a:rect l="0" t="0" r="r" b="b"/>
              <a:pathLst>
                <a:path w="399" h="360">
                  <a:moveTo>
                    <a:pt x="393" y="0"/>
                  </a:moveTo>
                  <a:lnTo>
                    <a:pt x="393" y="0"/>
                  </a:lnTo>
                  <a:lnTo>
                    <a:pt x="381" y="3"/>
                  </a:lnTo>
                  <a:lnTo>
                    <a:pt x="369" y="5"/>
                  </a:lnTo>
                  <a:lnTo>
                    <a:pt x="358" y="10"/>
                  </a:lnTo>
                  <a:lnTo>
                    <a:pt x="347" y="16"/>
                  </a:lnTo>
                  <a:lnTo>
                    <a:pt x="326" y="27"/>
                  </a:lnTo>
                  <a:lnTo>
                    <a:pt x="307" y="42"/>
                  </a:lnTo>
                  <a:lnTo>
                    <a:pt x="307" y="42"/>
                  </a:lnTo>
                  <a:lnTo>
                    <a:pt x="252" y="86"/>
                  </a:lnTo>
                  <a:lnTo>
                    <a:pt x="224" y="108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72" y="157"/>
                  </a:lnTo>
                  <a:lnTo>
                    <a:pt x="146" y="183"/>
                  </a:lnTo>
                  <a:lnTo>
                    <a:pt x="122" y="210"/>
                  </a:lnTo>
                  <a:lnTo>
                    <a:pt x="97" y="238"/>
                  </a:lnTo>
                  <a:lnTo>
                    <a:pt x="50" y="294"/>
                  </a:lnTo>
                  <a:lnTo>
                    <a:pt x="2" y="349"/>
                  </a:lnTo>
                  <a:lnTo>
                    <a:pt x="2" y="349"/>
                  </a:lnTo>
                  <a:lnTo>
                    <a:pt x="0" y="352"/>
                  </a:lnTo>
                  <a:lnTo>
                    <a:pt x="0" y="353"/>
                  </a:lnTo>
                  <a:lnTo>
                    <a:pt x="2" y="357"/>
                  </a:lnTo>
                  <a:lnTo>
                    <a:pt x="6" y="360"/>
                  </a:lnTo>
                  <a:lnTo>
                    <a:pt x="8" y="358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55" y="306"/>
                  </a:lnTo>
                  <a:lnTo>
                    <a:pt x="99" y="254"/>
                  </a:lnTo>
                  <a:lnTo>
                    <a:pt x="144" y="203"/>
                  </a:lnTo>
                  <a:lnTo>
                    <a:pt x="167" y="17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215" y="131"/>
                  </a:lnTo>
                  <a:lnTo>
                    <a:pt x="240" y="110"/>
                  </a:lnTo>
                  <a:lnTo>
                    <a:pt x="266" y="89"/>
                  </a:lnTo>
                  <a:lnTo>
                    <a:pt x="292" y="68"/>
                  </a:lnTo>
                  <a:lnTo>
                    <a:pt x="292" y="68"/>
                  </a:lnTo>
                  <a:lnTo>
                    <a:pt x="316" y="50"/>
                  </a:lnTo>
                  <a:lnTo>
                    <a:pt x="341" y="33"/>
                  </a:lnTo>
                  <a:lnTo>
                    <a:pt x="354" y="25"/>
                  </a:lnTo>
                  <a:lnTo>
                    <a:pt x="367" y="20"/>
                  </a:lnTo>
                  <a:lnTo>
                    <a:pt x="381" y="14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8" y="9"/>
                  </a:lnTo>
                  <a:lnTo>
                    <a:pt x="399" y="8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3" y="0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3" name="Freeform 874"/>
            <p:cNvSpPr>
              <a:spLocks/>
            </p:cNvSpPr>
            <p:nvPr/>
          </p:nvSpPr>
          <p:spPr bwMode="auto">
            <a:xfrm>
              <a:off x="3244851" y="3078163"/>
              <a:ext cx="209550" cy="179388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3" y="0"/>
                </a:cxn>
                <a:cxn ang="0">
                  <a:pos x="505" y="8"/>
                </a:cxn>
                <a:cxn ang="0">
                  <a:pos x="487" y="16"/>
                </a:cxn>
                <a:cxn ang="0">
                  <a:pos x="452" y="34"/>
                </a:cxn>
                <a:cxn ang="0">
                  <a:pos x="383" y="76"/>
                </a:cxn>
                <a:cxn ang="0">
                  <a:pos x="383" y="76"/>
                </a:cxn>
                <a:cxn ang="0">
                  <a:pos x="364" y="88"/>
                </a:cxn>
                <a:cxn ang="0">
                  <a:pos x="347" y="101"/>
                </a:cxn>
                <a:cxn ang="0">
                  <a:pos x="330" y="115"/>
                </a:cxn>
                <a:cxn ang="0">
                  <a:pos x="313" y="131"/>
                </a:cxn>
                <a:cxn ang="0">
                  <a:pos x="280" y="163"/>
                </a:cxn>
                <a:cxn ang="0">
                  <a:pos x="249" y="193"/>
                </a:cxn>
                <a:cxn ang="0">
                  <a:pos x="249" y="193"/>
                </a:cxn>
                <a:cxn ang="0">
                  <a:pos x="215" y="223"/>
                </a:cxn>
                <a:cxn ang="0">
                  <a:pos x="183" y="254"/>
                </a:cxn>
                <a:cxn ang="0">
                  <a:pos x="118" y="317"/>
                </a:cxn>
                <a:cxn ang="0">
                  <a:pos x="118" y="317"/>
                </a:cxn>
                <a:cxn ang="0">
                  <a:pos x="88" y="347"/>
                </a:cxn>
                <a:cxn ang="0">
                  <a:pos x="56" y="377"/>
                </a:cxn>
                <a:cxn ang="0">
                  <a:pos x="28" y="410"/>
                </a:cxn>
                <a:cxn ang="0">
                  <a:pos x="13" y="425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0" y="445"/>
                </a:cxn>
                <a:cxn ang="0">
                  <a:pos x="0" y="446"/>
                </a:cxn>
                <a:cxn ang="0">
                  <a:pos x="2" y="449"/>
                </a:cxn>
                <a:cxn ang="0">
                  <a:pos x="3" y="450"/>
                </a:cxn>
                <a:cxn ang="0">
                  <a:pos x="7" y="450"/>
                </a:cxn>
                <a:cxn ang="0">
                  <a:pos x="9" y="450"/>
                </a:cxn>
                <a:cxn ang="0">
                  <a:pos x="11" y="449"/>
                </a:cxn>
                <a:cxn ang="0">
                  <a:pos x="11" y="449"/>
                </a:cxn>
                <a:cxn ang="0">
                  <a:pos x="24" y="432"/>
                </a:cxn>
                <a:cxn ang="0">
                  <a:pos x="37" y="415"/>
                </a:cxn>
                <a:cxn ang="0">
                  <a:pos x="66" y="384"/>
                </a:cxn>
                <a:cxn ang="0">
                  <a:pos x="96" y="353"/>
                </a:cxn>
                <a:cxn ang="0">
                  <a:pos x="127" y="325"/>
                </a:cxn>
                <a:cxn ang="0">
                  <a:pos x="127" y="325"/>
                </a:cxn>
                <a:cxn ang="0">
                  <a:pos x="187" y="266"/>
                </a:cxn>
                <a:cxn ang="0">
                  <a:pos x="217" y="236"/>
                </a:cxn>
                <a:cxn ang="0">
                  <a:pos x="249" y="207"/>
                </a:cxn>
                <a:cxn ang="0">
                  <a:pos x="249" y="207"/>
                </a:cxn>
                <a:cxn ang="0">
                  <a:pos x="313" y="151"/>
                </a:cxn>
                <a:cxn ang="0">
                  <a:pos x="344" y="122"/>
                </a:cxn>
                <a:cxn ang="0">
                  <a:pos x="378" y="96"/>
                </a:cxn>
                <a:cxn ang="0">
                  <a:pos x="412" y="71"/>
                </a:cxn>
                <a:cxn ang="0">
                  <a:pos x="431" y="59"/>
                </a:cxn>
                <a:cxn ang="0">
                  <a:pos x="449" y="47"/>
                </a:cxn>
                <a:cxn ang="0">
                  <a:pos x="467" y="37"/>
                </a:cxn>
                <a:cxn ang="0">
                  <a:pos x="487" y="28"/>
                </a:cxn>
                <a:cxn ang="0">
                  <a:pos x="506" y="19"/>
                </a:cxn>
                <a:cxn ang="0">
                  <a:pos x="527" y="12"/>
                </a:cxn>
                <a:cxn ang="0">
                  <a:pos x="527" y="12"/>
                </a:cxn>
                <a:cxn ang="0">
                  <a:pos x="529" y="11"/>
                </a:cxn>
                <a:cxn ang="0">
                  <a:pos x="530" y="8"/>
                </a:cxn>
                <a:cxn ang="0">
                  <a:pos x="530" y="4"/>
                </a:cxn>
                <a:cxn ang="0">
                  <a:pos x="530" y="2"/>
                </a:cxn>
                <a:cxn ang="0">
                  <a:pos x="529" y="0"/>
                </a:cxn>
                <a:cxn ang="0">
                  <a:pos x="526" y="0"/>
                </a:cxn>
                <a:cxn ang="0">
                  <a:pos x="523" y="0"/>
                </a:cxn>
                <a:cxn ang="0">
                  <a:pos x="523" y="0"/>
                </a:cxn>
              </a:cxnLst>
              <a:rect l="0" t="0" r="r" b="b"/>
              <a:pathLst>
                <a:path w="530" h="450">
                  <a:moveTo>
                    <a:pt x="523" y="0"/>
                  </a:moveTo>
                  <a:lnTo>
                    <a:pt x="523" y="0"/>
                  </a:lnTo>
                  <a:lnTo>
                    <a:pt x="505" y="8"/>
                  </a:lnTo>
                  <a:lnTo>
                    <a:pt x="487" y="16"/>
                  </a:lnTo>
                  <a:lnTo>
                    <a:pt x="452" y="34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64" y="88"/>
                  </a:lnTo>
                  <a:lnTo>
                    <a:pt x="347" y="101"/>
                  </a:lnTo>
                  <a:lnTo>
                    <a:pt x="330" y="115"/>
                  </a:lnTo>
                  <a:lnTo>
                    <a:pt x="313" y="131"/>
                  </a:lnTo>
                  <a:lnTo>
                    <a:pt x="280" y="163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15" y="223"/>
                  </a:lnTo>
                  <a:lnTo>
                    <a:pt x="183" y="254"/>
                  </a:lnTo>
                  <a:lnTo>
                    <a:pt x="118" y="317"/>
                  </a:lnTo>
                  <a:lnTo>
                    <a:pt x="118" y="317"/>
                  </a:lnTo>
                  <a:lnTo>
                    <a:pt x="88" y="347"/>
                  </a:lnTo>
                  <a:lnTo>
                    <a:pt x="56" y="377"/>
                  </a:lnTo>
                  <a:lnTo>
                    <a:pt x="28" y="410"/>
                  </a:lnTo>
                  <a:lnTo>
                    <a:pt x="13" y="425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50"/>
                  </a:lnTo>
                  <a:lnTo>
                    <a:pt x="7" y="450"/>
                  </a:lnTo>
                  <a:lnTo>
                    <a:pt x="9" y="450"/>
                  </a:lnTo>
                  <a:lnTo>
                    <a:pt x="11" y="449"/>
                  </a:lnTo>
                  <a:lnTo>
                    <a:pt x="11" y="449"/>
                  </a:lnTo>
                  <a:lnTo>
                    <a:pt x="24" y="432"/>
                  </a:lnTo>
                  <a:lnTo>
                    <a:pt x="37" y="415"/>
                  </a:lnTo>
                  <a:lnTo>
                    <a:pt x="66" y="384"/>
                  </a:lnTo>
                  <a:lnTo>
                    <a:pt x="96" y="353"/>
                  </a:lnTo>
                  <a:lnTo>
                    <a:pt x="127" y="325"/>
                  </a:lnTo>
                  <a:lnTo>
                    <a:pt x="127" y="325"/>
                  </a:lnTo>
                  <a:lnTo>
                    <a:pt x="187" y="266"/>
                  </a:lnTo>
                  <a:lnTo>
                    <a:pt x="217" y="236"/>
                  </a:lnTo>
                  <a:lnTo>
                    <a:pt x="249" y="207"/>
                  </a:lnTo>
                  <a:lnTo>
                    <a:pt x="249" y="207"/>
                  </a:lnTo>
                  <a:lnTo>
                    <a:pt x="313" y="151"/>
                  </a:lnTo>
                  <a:lnTo>
                    <a:pt x="344" y="122"/>
                  </a:lnTo>
                  <a:lnTo>
                    <a:pt x="378" y="96"/>
                  </a:lnTo>
                  <a:lnTo>
                    <a:pt x="412" y="71"/>
                  </a:lnTo>
                  <a:lnTo>
                    <a:pt x="431" y="59"/>
                  </a:lnTo>
                  <a:lnTo>
                    <a:pt x="449" y="47"/>
                  </a:lnTo>
                  <a:lnTo>
                    <a:pt x="467" y="37"/>
                  </a:lnTo>
                  <a:lnTo>
                    <a:pt x="487" y="28"/>
                  </a:lnTo>
                  <a:lnTo>
                    <a:pt x="506" y="19"/>
                  </a:lnTo>
                  <a:lnTo>
                    <a:pt x="527" y="12"/>
                  </a:lnTo>
                  <a:lnTo>
                    <a:pt x="527" y="12"/>
                  </a:lnTo>
                  <a:lnTo>
                    <a:pt x="529" y="11"/>
                  </a:lnTo>
                  <a:lnTo>
                    <a:pt x="530" y="8"/>
                  </a:lnTo>
                  <a:lnTo>
                    <a:pt x="530" y="4"/>
                  </a:lnTo>
                  <a:lnTo>
                    <a:pt x="530" y="2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4" name="Freeform 875"/>
            <p:cNvSpPr>
              <a:spLocks/>
            </p:cNvSpPr>
            <p:nvPr/>
          </p:nvSpPr>
          <p:spPr bwMode="auto">
            <a:xfrm>
              <a:off x="3276601" y="3081338"/>
              <a:ext cx="225425" cy="176213"/>
            </a:xfrm>
            <a:custGeom>
              <a:avLst/>
              <a:gdLst/>
              <a:ahLst/>
              <a:cxnLst>
                <a:cxn ang="0">
                  <a:pos x="560" y="4"/>
                </a:cxn>
                <a:cxn ang="0">
                  <a:pos x="557" y="5"/>
                </a:cxn>
                <a:cxn ang="0">
                  <a:pos x="547" y="5"/>
                </a:cxn>
                <a:cxn ang="0">
                  <a:pos x="539" y="8"/>
                </a:cxn>
                <a:cxn ang="0">
                  <a:pos x="518" y="23"/>
                </a:cxn>
                <a:cxn ang="0">
                  <a:pos x="479" y="52"/>
                </a:cxn>
                <a:cxn ang="0">
                  <a:pos x="440" y="81"/>
                </a:cxn>
                <a:cxn ang="0">
                  <a:pos x="323" y="159"/>
                </a:cxn>
                <a:cxn ang="0">
                  <a:pos x="286" y="187"/>
                </a:cxn>
                <a:cxn ang="0">
                  <a:pos x="177" y="276"/>
                </a:cxn>
                <a:cxn ang="0">
                  <a:pos x="141" y="309"/>
                </a:cxn>
                <a:cxn ang="0">
                  <a:pos x="75" y="373"/>
                </a:cxn>
                <a:cxn ang="0">
                  <a:pos x="56" y="388"/>
                </a:cxn>
                <a:cxn ang="0">
                  <a:pos x="38" y="404"/>
                </a:cxn>
                <a:cxn ang="0">
                  <a:pos x="13" y="428"/>
                </a:cxn>
                <a:cxn ang="0">
                  <a:pos x="4" y="433"/>
                </a:cxn>
                <a:cxn ang="0">
                  <a:pos x="3" y="434"/>
                </a:cxn>
                <a:cxn ang="0">
                  <a:pos x="0" y="441"/>
                </a:cxn>
                <a:cxn ang="0">
                  <a:pos x="5" y="445"/>
                </a:cxn>
                <a:cxn ang="0">
                  <a:pos x="7" y="445"/>
                </a:cxn>
                <a:cxn ang="0">
                  <a:pos x="20" y="438"/>
                </a:cxn>
                <a:cxn ang="0">
                  <a:pos x="43" y="416"/>
                </a:cxn>
                <a:cxn ang="0">
                  <a:pos x="54" y="407"/>
                </a:cxn>
                <a:cxn ang="0">
                  <a:pos x="127" y="337"/>
                </a:cxn>
                <a:cxn ang="0">
                  <a:pos x="166" y="301"/>
                </a:cxn>
                <a:cxn ang="0">
                  <a:pos x="286" y="201"/>
                </a:cxn>
                <a:cxn ang="0">
                  <a:pos x="307" y="186"/>
                </a:cxn>
                <a:cxn ang="0">
                  <a:pos x="373" y="139"/>
                </a:cxn>
                <a:cxn ang="0">
                  <a:pos x="462" y="80"/>
                </a:cxn>
                <a:cxn ang="0">
                  <a:pos x="500" y="51"/>
                </a:cxn>
                <a:cxn ang="0">
                  <a:pos x="538" y="22"/>
                </a:cxn>
                <a:cxn ang="0">
                  <a:pos x="543" y="21"/>
                </a:cxn>
                <a:cxn ang="0">
                  <a:pos x="557" y="18"/>
                </a:cxn>
                <a:cxn ang="0">
                  <a:pos x="565" y="14"/>
                </a:cxn>
                <a:cxn ang="0">
                  <a:pos x="570" y="6"/>
                </a:cxn>
                <a:cxn ang="0">
                  <a:pos x="570" y="4"/>
                </a:cxn>
                <a:cxn ang="0">
                  <a:pos x="566" y="0"/>
                </a:cxn>
                <a:cxn ang="0">
                  <a:pos x="561" y="1"/>
                </a:cxn>
                <a:cxn ang="0">
                  <a:pos x="560" y="4"/>
                </a:cxn>
              </a:cxnLst>
              <a:rect l="0" t="0" r="r" b="b"/>
              <a:pathLst>
                <a:path w="570" h="445">
                  <a:moveTo>
                    <a:pt x="560" y="4"/>
                  </a:moveTo>
                  <a:lnTo>
                    <a:pt x="560" y="4"/>
                  </a:lnTo>
                  <a:lnTo>
                    <a:pt x="559" y="4"/>
                  </a:lnTo>
                  <a:lnTo>
                    <a:pt x="557" y="5"/>
                  </a:lnTo>
                  <a:lnTo>
                    <a:pt x="553" y="5"/>
                  </a:lnTo>
                  <a:lnTo>
                    <a:pt x="547" y="5"/>
                  </a:lnTo>
                  <a:lnTo>
                    <a:pt x="547" y="5"/>
                  </a:lnTo>
                  <a:lnTo>
                    <a:pt x="539" y="8"/>
                  </a:lnTo>
                  <a:lnTo>
                    <a:pt x="531" y="1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479" y="52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361" y="132"/>
                  </a:lnTo>
                  <a:lnTo>
                    <a:pt x="323" y="159"/>
                  </a:lnTo>
                  <a:lnTo>
                    <a:pt x="286" y="187"/>
                  </a:lnTo>
                  <a:lnTo>
                    <a:pt x="286" y="187"/>
                  </a:lnTo>
                  <a:lnTo>
                    <a:pt x="212" y="246"/>
                  </a:lnTo>
                  <a:lnTo>
                    <a:pt x="177" y="276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07" y="340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56" y="388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22" y="421"/>
                  </a:lnTo>
                  <a:lnTo>
                    <a:pt x="13" y="428"/>
                  </a:lnTo>
                  <a:lnTo>
                    <a:pt x="9" y="431"/>
                  </a:lnTo>
                  <a:lnTo>
                    <a:pt x="4" y="433"/>
                  </a:lnTo>
                  <a:lnTo>
                    <a:pt x="4" y="433"/>
                  </a:lnTo>
                  <a:lnTo>
                    <a:pt x="3" y="434"/>
                  </a:lnTo>
                  <a:lnTo>
                    <a:pt x="1" y="435"/>
                  </a:lnTo>
                  <a:lnTo>
                    <a:pt x="0" y="441"/>
                  </a:lnTo>
                  <a:lnTo>
                    <a:pt x="3" y="443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14" y="441"/>
                  </a:lnTo>
                  <a:lnTo>
                    <a:pt x="20" y="438"/>
                  </a:lnTo>
                  <a:lnTo>
                    <a:pt x="33" y="428"/>
                  </a:lnTo>
                  <a:lnTo>
                    <a:pt x="43" y="416"/>
                  </a:lnTo>
                  <a:lnTo>
                    <a:pt x="54" y="407"/>
                  </a:lnTo>
                  <a:lnTo>
                    <a:pt x="54" y="407"/>
                  </a:lnTo>
                  <a:lnTo>
                    <a:pt x="92" y="371"/>
                  </a:lnTo>
                  <a:lnTo>
                    <a:pt x="127" y="337"/>
                  </a:lnTo>
                  <a:lnTo>
                    <a:pt x="127" y="337"/>
                  </a:lnTo>
                  <a:lnTo>
                    <a:pt x="166" y="301"/>
                  </a:lnTo>
                  <a:lnTo>
                    <a:pt x="205" y="268"/>
                  </a:lnTo>
                  <a:lnTo>
                    <a:pt x="286" y="201"/>
                  </a:lnTo>
                  <a:lnTo>
                    <a:pt x="286" y="201"/>
                  </a:lnTo>
                  <a:lnTo>
                    <a:pt x="307" y="186"/>
                  </a:lnTo>
                  <a:lnTo>
                    <a:pt x="328" y="169"/>
                  </a:lnTo>
                  <a:lnTo>
                    <a:pt x="373" y="139"/>
                  </a:lnTo>
                  <a:lnTo>
                    <a:pt x="462" y="80"/>
                  </a:lnTo>
                  <a:lnTo>
                    <a:pt x="462" y="80"/>
                  </a:lnTo>
                  <a:lnTo>
                    <a:pt x="481" y="65"/>
                  </a:lnTo>
                  <a:lnTo>
                    <a:pt x="500" y="51"/>
                  </a:lnTo>
                  <a:lnTo>
                    <a:pt x="519" y="37"/>
                  </a:lnTo>
                  <a:lnTo>
                    <a:pt x="538" y="22"/>
                  </a:lnTo>
                  <a:lnTo>
                    <a:pt x="538" y="22"/>
                  </a:lnTo>
                  <a:lnTo>
                    <a:pt x="543" y="21"/>
                  </a:lnTo>
                  <a:lnTo>
                    <a:pt x="548" y="20"/>
                  </a:lnTo>
                  <a:lnTo>
                    <a:pt x="557" y="18"/>
                  </a:lnTo>
                  <a:lnTo>
                    <a:pt x="561" y="17"/>
                  </a:lnTo>
                  <a:lnTo>
                    <a:pt x="565" y="14"/>
                  </a:lnTo>
                  <a:lnTo>
                    <a:pt x="569" y="12"/>
                  </a:lnTo>
                  <a:lnTo>
                    <a:pt x="570" y="6"/>
                  </a:lnTo>
                  <a:lnTo>
                    <a:pt x="570" y="6"/>
                  </a:lnTo>
                  <a:lnTo>
                    <a:pt x="570" y="4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562" y="0"/>
                  </a:lnTo>
                  <a:lnTo>
                    <a:pt x="561" y="1"/>
                  </a:lnTo>
                  <a:lnTo>
                    <a:pt x="560" y="4"/>
                  </a:lnTo>
                  <a:lnTo>
                    <a:pt x="56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5" name="Freeform 876"/>
            <p:cNvSpPr>
              <a:spLocks/>
            </p:cNvSpPr>
            <p:nvPr/>
          </p:nvSpPr>
          <p:spPr bwMode="auto">
            <a:xfrm>
              <a:off x="3311526" y="3082926"/>
              <a:ext cx="227013" cy="171450"/>
            </a:xfrm>
            <a:custGeom>
              <a:avLst/>
              <a:gdLst/>
              <a:ahLst/>
              <a:cxnLst>
                <a:cxn ang="0">
                  <a:pos x="567" y="0"/>
                </a:cxn>
                <a:cxn ang="0">
                  <a:pos x="551" y="4"/>
                </a:cxn>
                <a:cxn ang="0">
                  <a:pos x="524" y="20"/>
                </a:cxn>
                <a:cxn ang="0">
                  <a:pos x="510" y="29"/>
                </a:cxn>
                <a:cxn ang="0">
                  <a:pos x="424" y="96"/>
                </a:cxn>
                <a:cxn ang="0">
                  <a:pos x="275" y="213"/>
                </a:cxn>
                <a:cxn ang="0">
                  <a:pos x="224" y="251"/>
                </a:cxn>
                <a:cxn ang="0">
                  <a:pos x="100" y="343"/>
                </a:cxn>
                <a:cxn ang="0">
                  <a:pos x="57" y="372"/>
                </a:cxn>
                <a:cxn ang="0">
                  <a:pos x="29" y="389"/>
                </a:cxn>
                <a:cxn ang="0">
                  <a:pos x="11" y="403"/>
                </a:cxn>
                <a:cxn ang="0">
                  <a:pos x="2" y="416"/>
                </a:cxn>
                <a:cxn ang="0">
                  <a:pos x="0" y="426"/>
                </a:cxn>
                <a:cxn ang="0">
                  <a:pos x="2" y="430"/>
                </a:cxn>
                <a:cxn ang="0">
                  <a:pos x="7" y="433"/>
                </a:cxn>
                <a:cxn ang="0">
                  <a:pos x="13" y="433"/>
                </a:cxn>
                <a:cxn ang="0">
                  <a:pos x="17" y="432"/>
                </a:cxn>
                <a:cxn ang="0">
                  <a:pos x="17" y="424"/>
                </a:cxn>
                <a:cxn ang="0">
                  <a:pos x="13" y="423"/>
                </a:cxn>
                <a:cxn ang="0">
                  <a:pos x="11" y="421"/>
                </a:cxn>
                <a:cxn ang="0">
                  <a:pos x="12" y="419"/>
                </a:cxn>
                <a:cxn ang="0">
                  <a:pos x="21" y="411"/>
                </a:cxn>
                <a:cxn ang="0">
                  <a:pos x="49" y="391"/>
                </a:cxn>
                <a:cxn ang="0">
                  <a:pos x="88" y="364"/>
                </a:cxn>
                <a:cxn ang="0">
                  <a:pos x="131" y="335"/>
                </a:cxn>
                <a:cxn ang="0">
                  <a:pos x="257" y="242"/>
                </a:cxn>
                <a:cxn ang="0">
                  <a:pos x="333" y="183"/>
                </a:cxn>
                <a:cxn ang="0">
                  <a:pos x="407" y="124"/>
                </a:cxn>
                <a:cxn ang="0">
                  <a:pos x="484" y="63"/>
                </a:cxn>
                <a:cxn ang="0">
                  <a:pos x="522" y="32"/>
                </a:cxn>
                <a:cxn ang="0">
                  <a:pos x="544" y="18"/>
                </a:cxn>
                <a:cxn ang="0">
                  <a:pos x="567" y="11"/>
                </a:cxn>
                <a:cxn ang="0">
                  <a:pos x="569" y="11"/>
                </a:cxn>
                <a:cxn ang="0">
                  <a:pos x="572" y="5"/>
                </a:cxn>
                <a:cxn ang="0">
                  <a:pos x="571" y="1"/>
                </a:cxn>
                <a:cxn ang="0">
                  <a:pos x="567" y="0"/>
                </a:cxn>
              </a:cxnLst>
              <a:rect l="0" t="0" r="r" b="b"/>
              <a:pathLst>
                <a:path w="572" h="433">
                  <a:moveTo>
                    <a:pt x="567" y="0"/>
                  </a:moveTo>
                  <a:lnTo>
                    <a:pt x="567" y="0"/>
                  </a:lnTo>
                  <a:lnTo>
                    <a:pt x="559" y="1"/>
                  </a:lnTo>
                  <a:lnTo>
                    <a:pt x="551" y="4"/>
                  </a:lnTo>
                  <a:lnTo>
                    <a:pt x="537" y="11"/>
                  </a:lnTo>
                  <a:lnTo>
                    <a:pt x="524" y="20"/>
                  </a:lnTo>
                  <a:lnTo>
                    <a:pt x="510" y="29"/>
                  </a:lnTo>
                  <a:lnTo>
                    <a:pt x="510" y="29"/>
                  </a:lnTo>
                  <a:lnTo>
                    <a:pt x="424" y="96"/>
                  </a:lnTo>
                  <a:lnTo>
                    <a:pt x="424" y="96"/>
                  </a:lnTo>
                  <a:lnTo>
                    <a:pt x="325" y="174"/>
                  </a:lnTo>
                  <a:lnTo>
                    <a:pt x="275" y="213"/>
                  </a:lnTo>
                  <a:lnTo>
                    <a:pt x="224" y="251"/>
                  </a:lnTo>
                  <a:lnTo>
                    <a:pt x="224" y="251"/>
                  </a:lnTo>
                  <a:lnTo>
                    <a:pt x="142" y="313"/>
                  </a:lnTo>
                  <a:lnTo>
                    <a:pt x="100" y="343"/>
                  </a:lnTo>
                  <a:lnTo>
                    <a:pt x="57" y="372"/>
                  </a:lnTo>
                  <a:lnTo>
                    <a:pt x="57" y="372"/>
                  </a:lnTo>
                  <a:lnTo>
                    <a:pt x="40" y="382"/>
                  </a:lnTo>
                  <a:lnTo>
                    <a:pt x="29" y="389"/>
                  </a:lnTo>
                  <a:lnTo>
                    <a:pt x="20" y="395"/>
                  </a:lnTo>
                  <a:lnTo>
                    <a:pt x="11" y="403"/>
                  </a:lnTo>
                  <a:lnTo>
                    <a:pt x="4" y="412"/>
                  </a:lnTo>
                  <a:lnTo>
                    <a:pt x="2" y="416"/>
                  </a:lnTo>
                  <a:lnTo>
                    <a:pt x="0" y="421"/>
                  </a:lnTo>
                  <a:lnTo>
                    <a:pt x="0" y="426"/>
                  </a:lnTo>
                  <a:lnTo>
                    <a:pt x="2" y="430"/>
                  </a:lnTo>
                  <a:lnTo>
                    <a:pt x="2" y="430"/>
                  </a:lnTo>
                  <a:lnTo>
                    <a:pt x="4" y="433"/>
                  </a:lnTo>
                  <a:lnTo>
                    <a:pt x="7" y="433"/>
                  </a:lnTo>
                  <a:lnTo>
                    <a:pt x="13" y="433"/>
                  </a:lnTo>
                  <a:lnTo>
                    <a:pt x="13" y="433"/>
                  </a:lnTo>
                  <a:lnTo>
                    <a:pt x="15" y="433"/>
                  </a:lnTo>
                  <a:lnTo>
                    <a:pt x="17" y="432"/>
                  </a:lnTo>
                  <a:lnTo>
                    <a:pt x="19" y="428"/>
                  </a:lnTo>
                  <a:lnTo>
                    <a:pt x="17" y="424"/>
                  </a:lnTo>
                  <a:lnTo>
                    <a:pt x="15" y="423"/>
                  </a:lnTo>
                  <a:lnTo>
                    <a:pt x="13" y="423"/>
                  </a:lnTo>
                  <a:lnTo>
                    <a:pt x="13" y="423"/>
                  </a:lnTo>
                  <a:lnTo>
                    <a:pt x="11" y="421"/>
                  </a:lnTo>
                  <a:lnTo>
                    <a:pt x="9" y="421"/>
                  </a:lnTo>
                  <a:lnTo>
                    <a:pt x="12" y="419"/>
                  </a:lnTo>
                  <a:lnTo>
                    <a:pt x="21" y="411"/>
                  </a:lnTo>
                  <a:lnTo>
                    <a:pt x="21" y="411"/>
                  </a:lnTo>
                  <a:lnTo>
                    <a:pt x="34" y="400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88" y="364"/>
                  </a:lnTo>
                  <a:lnTo>
                    <a:pt x="88" y="364"/>
                  </a:lnTo>
                  <a:lnTo>
                    <a:pt x="131" y="335"/>
                  </a:lnTo>
                  <a:lnTo>
                    <a:pt x="173" y="304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333" y="183"/>
                  </a:lnTo>
                  <a:lnTo>
                    <a:pt x="407" y="124"/>
                  </a:lnTo>
                  <a:lnTo>
                    <a:pt x="407" y="124"/>
                  </a:lnTo>
                  <a:lnTo>
                    <a:pt x="484" y="63"/>
                  </a:lnTo>
                  <a:lnTo>
                    <a:pt x="484" y="63"/>
                  </a:lnTo>
                  <a:lnTo>
                    <a:pt x="503" y="49"/>
                  </a:lnTo>
                  <a:lnTo>
                    <a:pt x="522" y="32"/>
                  </a:lnTo>
                  <a:lnTo>
                    <a:pt x="534" y="24"/>
                  </a:lnTo>
                  <a:lnTo>
                    <a:pt x="544" y="18"/>
                  </a:lnTo>
                  <a:lnTo>
                    <a:pt x="555" y="13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69" y="11"/>
                  </a:lnTo>
                  <a:lnTo>
                    <a:pt x="571" y="9"/>
                  </a:lnTo>
                  <a:lnTo>
                    <a:pt x="572" y="5"/>
                  </a:lnTo>
                  <a:lnTo>
                    <a:pt x="572" y="3"/>
                  </a:lnTo>
                  <a:lnTo>
                    <a:pt x="571" y="1"/>
                  </a:lnTo>
                  <a:lnTo>
                    <a:pt x="569" y="0"/>
                  </a:lnTo>
                  <a:lnTo>
                    <a:pt x="567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6" name="Freeform 877"/>
            <p:cNvSpPr>
              <a:spLocks/>
            </p:cNvSpPr>
            <p:nvPr/>
          </p:nvSpPr>
          <p:spPr bwMode="auto">
            <a:xfrm>
              <a:off x="3371851" y="3092451"/>
              <a:ext cx="185738" cy="153988"/>
            </a:xfrm>
            <a:custGeom>
              <a:avLst/>
              <a:gdLst/>
              <a:ahLst/>
              <a:cxnLst>
                <a:cxn ang="0">
                  <a:pos x="458" y="2"/>
                </a:cxn>
                <a:cxn ang="0">
                  <a:pos x="437" y="20"/>
                </a:cxn>
                <a:cxn ang="0">
                  <a:pos x="414" y="38"/>
                </a:cxn>
                <a:cxn ang="0">
                  <a:pos x="400" y="53"/>
                </a:cxn>
                <a:cxn ang="0">
                  <a:pos x="353" y="93"/>
                </a:cxn>
                <a:cxn ang="0">
                  <a:pos x="234" y="199"/>
                </a:cxn>
                <a:cxn ang="0">
                  <a:pos x="202" y="227"/>
                </a:cxn>
                <a:cxn ang="0">
                  <a:pos x="102" y="300"/>
                </a:cxn>
                <a:cxn ang="0">
                  <a:pos x="76" y="319"/>
                </a:cxn>
                <a:cxn ang="0">
                  <a:pos x="52" y="339"/>
                </a:cxn>
                <a:cxn ang="0">
                  <a:pos x="43" y="347"/>
                </a:cxn>
                <a:cxn ang="0">
                  <a:pos x="13" y="367"/>
                </a:cxn>
                <a:cxn ang="0">
                  <a:pos x="10" y="369"/>
                </a:cxn>
                <a:cxn ang="0">
                  <a:pos x="6" y="376"/>
                </a:cxn>
                <a:cxn ang="0">
                  <a:pos x="2" y="377"/>
                </a:cxn>
                <a:cxn ang="0">
                  <a:pos x="0" y="381"/>
                </a:cxn>
                <a:cxn ang="0">
                  <a:pos x="0" y="387"/>
                </a:cxn>
                <a:cxn ang="0">
                  <a:pos x="4" y="389"/>
                </a:cxn>
                <a:cxn ang="0">
                  <a:pos x="6" y="389"/>
                </a:cxn>
                <a:cxn ang="0">
                  <a:pos x="21" y="378"/>
                </a:cxn>
                <a:cxn ang="0">
                  <a:pos x="36" y="365"/>
                </a:cxn>
                <a:cxn ang="0">
                  <a:pos x="52" y="353"/>
                </a:cxn>
                <a:cxn ang="0">
                  <a:pos x="99" y="317"/>
                </a:cxn>
                <a:cxn ang="0">
                  <a:pos x="132" y="293"/>
                </a:cxn>
                <a:cxn ang="0">
                  <a:pos x="196" y="246"/>
                </a:cxn>
                <a:cxn ang="0">
                  <a:pos x="227" y="220"/>
                </a:cxn>
                <a:cxn ang="0">
                  <a:pos x="353" y="108"/>
                </a:cxn>
                <a:cxn ang="0">
                  <a:pos x="409" y="59"/>
                </a:cxn>
                <a:cxn ang="0">
                  <a:pos x="465" y="11"/>
                </a:cxn>
                <a:cxn ang="0">
                  <a:pos x="467" y="8"/>
                </a:cxn>
                <a:cxn ang="0">
                  <a:pos x="465" y="3"/>
                </a:cxn>
                <a:cxn ang="0">
                  <a:pos x="459" y="0"/>
                </a:cxn>
                <a:cxn ang="0">
                  <a:pos x="458" y="2"/>
                </a:cxn>
              </a:cxnLst>
              <a:rect l="0" t="0" r="r" b="b"/>
              <a:pathLst>
                <a:path w="467" h="389">
                  <a:moveTo>
                    <a:pt x="458" y="2"/>
                  </a:moveTo>
                  <a:lnTo>
                    <a:pt x="458" y="2"/>
                  </a:lnTo>
                  <a:lnTo>
                    <a:pt x="447" y="12"/>
                  </a:lnTo>
                  <a:lnTo>
                    <a:pt x="437" y="20"/>
                  </a:lnTo>
                  <a:lnTo>
                    <a:pt x="425" y="29"/>
                  </a:lnTo>
                  <a:lnTo>
                    <a:pt x="414" y="38"/>
                  </a:lnTo>
                  <a:lnTo>
                    <a:pt x="414" y="38"/>
                  </a:lnTo>
                  <a:lnTo>
                    <a:pt x="400" y="53"/>
                  </a:lnTo>
                  <a:lnTo>
                    <a:pt x="384" y="66"/>
                  </a:lnTo>
                  <a:lnTo>
                    <a:pt x="353" y="93"/>
                  </a:lnTo>
                  <a:lnTo>
                    <a:pt x="353" y="93"/>
                  </a:lnTo>
                  <a:lnTo>
                    <a:pt x="234" y="199"/>
                  </a:lnTo>
                  <a:lnTo>
                    <a:pt x="234" y="199"/>
                  </a:lnTo>
                  <a:lnTo>
                    <a:pt x="202" y="227"/>
                  </a:lnTo>
                  <a:lnTo>
                    <a:pt x="168" y="251"/>
                  </a:lnTo>
                  <a:lnTo>
                    <a:pt x="102" y="300"/>
                  </a:lnTo>
                  <a:lnTo>
                    <a:pt x="102" y="300"/>
                  </a:lnTo>
                  <a:lnTo>
                    <a:pt x="76" y="319"/>
                  </a:lnTo>
                  <a:lnTo>
                    <a:pt x="64" y="329"/>
                  </a:lnTo>
                  <a:lnTo>
                    <a:pt x="52" y="339"/>
                  </a:lnTo>
                  <a:lnTo>
                    <a:pt x="52" y="339"/>
                  </a:lnTo>
                  <a:lnTo>
                    <a:pt x="43" y="347"/>
                  </a:lnTo>
                  <a:lnTo>
                    <a:pt x="32" y="353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10" y="369"/>
                  </a:lnTo>
                  <a:lnTo>
                    <a:pt x="9" y="372"/>
                  </a:lnTo>
                  <a:lnTo>
                    <a:pt x="6" y="376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1" y="378"/>
                  </a:lnTo>
                  <a:lnTo>
                    <a:pt x="0" y="381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2" y="389"/>
                  </a:lnTo>
                  <a:lnTo>
                    <a:pt x="4" y="389"/>
                  </a:lnTo>
                  <a:lnTo>
                    <a:pt x="6" y="389"/>
                  </a:lnTo>
                  <a:lnTo>
                    <a:pt x="6" y="389"/>
                  </a:lnTo>
                  <a:lnTo>
                    <a:pt x="14" y="384"/>
                  </a:lnTo>
                  <a:lnTo>
                    <a:pt x="21" y="378"/>
                  </a:lnTo>
                  <a:lnTo>
                    <a:pt x="28" y="370"/>
                  </a:lnTo>
                  <a:lnTo>
                    <a:pt x="36" y="365"/>
                  </a:lnTo>
                  <a:lnTo>
                    <a:pt x="36" y="365"/>
                  </a:lnTo>
                  <a:lnTo>
                    <a:pt x="52" y="353"/>
                  </a:lnTo>
                  <a:lnTo>
                    <a:pt x="68" y="340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32" y="293"/>
                  </a:lnTo>
                  <a:lnTo>
                    <a:pt x="165" y="270"/>
                  </a:lnTo>
                  <a:lnTo>
                    <a:pt x="196" y="246"/>
                  </a:lnTo>
                  <a:lnTo>
                    <a:pt x="227" y="220"/>
                  </a:lnTo>
                  <a:lnTo>
                    <a:pt x="227" y="220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80" y="84"/>
                  </a:lnTo>
                  <a:lnTo>
                    <a:pt x="409" y="59"/>
                  </a:lnTo>
                  <a:lnTo>
                    <a:pt x="438" y="36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467" y="8"/>
                  </a:lnTo>
                  <a:lnTo>
                    <a:pt x="467" y="6"/>
                  </a:lnTo>
                  <a:lnTo>
                    <a:pt x="465" y="3"/>
                  </a:lnTo>
                  <a:lnTo>
                    <a:pt x="461" y="0"/>
                  </a:lnTo>
                  <a:lnTo>
                    <a:pt x="459" y="0"/>
                  </a:lnTo>
                  <a:lnTo>
                    <a:pt x="458" y="2"/>
                  </a:lnTo>
                  <a:lnTo>
                    <a:pt x="4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7" name="Freeform 878"/>
            <p:cNvSpPr>
              <a:spLocks/>
            </p:cNvSpPr>
            <p:nvPr/>
          </p:nvSpPr>
          <p:spPr bwMode="auto">
            <a:xfrm>
              <a:off x="3521076" y="3098801"/>
              <a:ext cx="65088" cy="635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45" y="7"/>
                </a:cxn>
                <a:cxn ang="0">
                  <a:pos x="134" y="15"/>
                </a:cxn>
                <a:cxn ang="0">
                  <a:pos x="122" y="24"/>
                </a:cxn>
                <a:cxn ang="0">
                  <a:pos x="111" y="34"/>
                </a:cxn>
                <a:cxn ang="0">
                  <a:pos x="90" y="55"/>
                </a:cxn>
                <a:cxn ang="0">
                  <a:pos x="71" y="76"/>
                </a:cxn>
                <a:cxn ang="0">
                  <a:pos x="71" y="76"/>
                </a:cxn>
                <a:cxn ang="0">
                  <a:pos x="62" y="85"/>
                </a:cxn>
                <a:cxn ang="0">
                  <a:pos x="51" y="95"/>
                </a:cxn>
                <a:cxn ang="0">
                  <a:pos x="30" y="110"/>
                </a:cxn>
                <a:cxn ang="0">
                  <a:pos x="21" y="119"/>
                </a:cxn>
                <a:cxn ang="0">
                  <a:pos x="12" y="129"/>
                </a:cxn>
                <a:cxn ang="0">
                  <a:pos x="5" y="140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6" y="146"/>
                </a:cxn>
                <a:cxn ang="0">
                  <a:pos x="21" y="135"/>
                </a:cxn>
                <a:cxn ang="0">
                  <a:pos x="29" y="126"/>
                </a:cxn>
                <a:cxn ang="0">
                  <a:pos x="38" y="118"/>
                </a:cxn>
                <a:cxn ang="0">
                  <a:pos x="56" y="102"/>
                </a:cxn>
                <a:cxn ang="0">
                  <a:pos x="75" y="88"/>
                </a:cxn>
                <a:cxn ang="0">
                  <a:pos x="75" y="88"/>
                </a:cxn>
                <a:cxn ang="0">
                  <a:pos x="86" y="79"/>
                </a:cxn>
                <a:cxn ang="0">
                  <a:pos x="96" y="68"/>
                </a:cxn>
                <a:cxn ang="0">
                  <a:pos x="115" y="46"/>
                </a:cxn>
                <a:cxn ang="0">
                  <a:pos x="126" y="36"/>
                </a:cxn>
                <a:cxn ang="0">
                  <a:pos x="136" y="27"/>
                </a:cxn>
                <a:cxn ang="0">
                  <a:pos x="148" y="19"/>
                </a:cxn>
                <a:cxn ang="0">
                  <a:pos x="162" y="12"/>
                </a:cxn>
                <a:cxn ang="0">
                  <a:pos x="162" y="12"/>
                </a:cxn>
                <a:cxn ang="0">
                  <a:pos x="164" y="11"/>
                </a:cxn>
                <a:cxn ang="0">
                  <a:pos x="165" y="8"/>
                </a:cxn>
                <a:cxn ang="0">
                  <a:pos x="165" y="4"/>
                </a:cxn>
                <a:cxn ang="0">
                  <a:pos x="165" y="3"/>
                </a:cxn>
                <a:cxn ang="0">
                  <a:pos x="164" y="2"/>
                </a:cxn>
                <a:cxn ang="0">
                  <a:pos x="161" y="0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65" h="160">
                  <a:moveTo>
                    <a:pt x="158" y="0"/>
                  </a:moveTo>
                  <a:lnTo>
                    <a:pt x="158" y="0"/>
                  </a:lnTo>
                  <a:lnTo>
                    <a:pt x="145" y="7"/>
                  </a:lnTo>
                  <a:lnTo>
                    <a:pt x="134" y="15"/>
                  </a:lnTo>
                  <a:lnTo>
                    <a:pt x="122" y="24"/>
                  </a:lnTo>
                  <a:lnTo>
                    <a:pt x="111" y="34"/>
                  </a:lnTo>
                  <a:lnTo>
                    <a:pt x="90" y="55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2" y="85"/>
                  </a:lnTo>
                  <a:lnTo>
                    <a:pt x="51" y="95"/>
                  </a:lnTo>
                  <a:lnTo>
                    <a:pt x="30" y="110"/>
                  </a:lnTo>
                  <a:lnTo>
                    <a:pt x="21" y="119"/>
                  </a:lnTo>
                  <a:lnTo>
                    <a:pt x="12" y="129"/>
                  </a:lnTo>
                  <a:lnTo>
                    <a:pt x="5" y="140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6" y="146"/>
                  </a:lnTo>
                  <a:lnTo>
                    <a:pt x="21" y="135"/>
                  </a:lnTo>
                  <a:lnTo>
                    <a:pt x="29" y="126"/>
                  </a:lnTo>
                  <a:lnTo>
                    <a:pt x="38" y="118"/>
                  </a:lnTo>
                  <a:lnTo>
                    <a:pt x="56" y="102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86" y="79"/>
                  </a:lnTo>
                  <a:lnTo>
                    <a:pt x="96" y="68"/>
                  </a:lnTo>
                  <a:lnTo>
                    <a:pt x="115" y="46"/>
                  </a:lnTo>
                  <a:lnTo>
                    <a:pt x="126" y="36"/>
                  </a:lnTo>
                  <a:lnTo>
                    <a:pt x="136" y="27"/>
                  </a:lnTo>
                  <a:lnTo>
                    <a:pt x="148" y="19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64" y="11"/>
                  </a:lnTo>
                  <a:lnTo>
                    <a:pt x="165" y="8"/>
                  </a:lnTo>
                  <a:lnTo>
                    <a:pt x="165" y="4"/>
                  </a:lnTo>
                  <a:lnTo>
                    <a:pt x="165" y="3"/>
                  </a:lnTo>
                  <a:lnTo>
                    <a:pt x="164" y="2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8" name="Freeform 879"/>
            <p:cNvSpPr>
              <a:spLocks/>
            </p:cNvSpPr>
            <p:nvPr/>
          </p:nvSpPr>
          <p:spPr bwMode="auto">
            <a:xfrm>
              <a:off x="3532188" y="3103563"/>
              <a:ext cx="90488" cy="82550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191" y="20"/>
                </a:cxn>
                <a:cxn ang="0">
                  <a:pos x="163" y="39"/>
                </a:cxn>
                <a:cxn ang="0">
                  <a:pos x="150" y="50"/>
                </a:cxn>
                <a:cxn ang="0">
                  <a:pos x="139" y="62"/>
                </a:cxn>
                <a:cxn ang="0">
                  <a:pos x="127" y="73"/>
                </a:cxn>
                <a:cxn ang="0">
                  <a:pos x="115" y="86"/>
                </a:cxn>
                <a:cxn ang="0">
                  <a:pos x="115" y="86"/>
                </a:cxn>
                <a:cxn ang="0">
                  <a:pos x="102" y="101"/>
                </a:cxn>
                <a:cxn ang="0">
                  <a:pos x="88" y="114"/>
                </a:cxn>
                <a:cxn ang="0">
                  <a:pos x="73" y="126"/>
                </a:cxn>
                <a:cxn ang="0">
                  <a:pos x="60" y="139"/>
                </a:cxn>
                <a:cxn ang="0">
                  <a:pos x="60" y="139"/>
                </a:cxn>
                <a:cxn ang="0">
                  <a:pos x="31" y="170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3" y="209"/>
                </a:cxn>
                <a:cxn ang="0">
                  <a:pos x="5" y="211"/>
                </a:cxn>
                <a:cxn ang="0">
                  <a:pos x="8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37" y="182"/>
                </a:cxn>
                <a:cxn ang="0">
                  <a:pos x="61" y="153"/>
                </a:cxn>
                <a:cxn ang="0">
                  <a:pos x="89" y="127"/>
                </a:cxn>
                <a:cxn ang="0">
                  <a:pos x="102" y="114"/>
                </a:cxn>
                <a:cxn ang="0">
                  <a:pos x="118" y="102"/>
                </a:cxn>
                <a:cxn ang="0">
                  <a:pos x="118" y="102"/>
                </a:cxn>
                <a:cxn ang="0">
                  <a:pos x="127" y="93"/>
                </a:cxn>
                <a:cxn ang="0">
                  <a:pos x="136" y="83"/>
                </a:cxn>
                <a:cxn ang="0">
                  <a:pos x="145" y="71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71" y="47"/>
                </a:cxn>
                <a:cxn ang="0">
                  <a:pos x="188" y="34"/>
                </a:cxn>
                <a:cxn ang="0">
                  <a:pos x="226" y="11"/>
                </a:cxn>
                <a:cxn ang="0">
                  <a:pos x="226" y="11"/>
                </a:cxn>
                <a:cxn ang="0">
                  <a:pos x="228" y="9"/>
                </a:cxn>
                <a:cxn ang="0">
                  <a:pos x="229" y="7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9" h="211">
                  <a:moveTo>
                    <a:pt x="220" y="1"/>
                  </a:moveTo>
                  <a:lnTo>
                    <a:pt x="220" y="1"/>
                  </a:lnTo>
                  <a:lnTo>
                    <a:pt x="191" y="20"/>
                  </a:lnTo>
                  <a:lnTo>
                    <a:pt x="163" y="39"/>
                  </a:lnTo>
                  <a:lnTo>
                    <a:pt x="150" y="50"/>
                  </a:lnTo>
                  <a:lnTo>
                    <a:pt x="139" y="62"/>
                  </a:lnTo>
                  <a:lnTo>
                    <a:pt x="127" y="73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02" y="101"/>
                  </a:lnTo>
                  <a:lnTo>
                    <a:pt x="88" y="114"/>
                  </a:lnTo>
                  <a:lnTo>
                    <a:pt x="73" y="126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31" y="170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3" y="209"/>
                  </a:lnTo>
                  <a:lnTo>
                    <a:pt x="5" y="211"/>
                  </a:lnTo>
                  <a:lnTo>
                    <a:pt x="8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37" y="182"/>
                  </a:lnTo>
                  <a:lnTo>
                    <a:pt x="61" y="153"/>
                  </a:lnTo>
                  <a:lnTo>
                    <a:pt x="89" y="127"/>
                  </a:lnTo>
                  <a:lnTo>
                    <a:pt x="102" y="114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27" y="93"/>
                  </a:lnTo>
                  <a:lnTo>
                    <a:pt x="136" y="83"/>
                  </a:lnTo>
                  <a:lnTo>
                    <a:pt x="145" y="71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71" y="47"/>
                  </a:lnTo>
                  <a:lnTo>
                    <a:pt x="188" y="34"/>
                  </a:lnTo>
                  <a:lnTo>
                    <a:pt x="226" y="11"/>
                  </a:lnTo>
                  <a:lnTo>
                    <a:pt x="226" y="11"/>
                  </a:lnTo>
                  <a:lnTo>
                    <a:pt x="228" y="9"/>
                  </a:lnTo>
                  <a:lnTo>
                    <a:pt x="229" y="7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39" name="Freeform 880"/>
            <p:cNvSpPr>
              <a:spLocks/>
            </p:cNvSpPr>
            <p:nvPr/>
          </p:nvSpPr>
          <p:spPr bwMode="auto">
            <a:xfrm>
              <a:off x="3559176" y="3119438"/>
              <a:ext cx="95250" cy="85725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30" y="0"/>
                </a:cxn>
                <a:cxn ang="0">
                  <a:pos x="217" y="8"/>
                </a:cxn>
                <a:cxn ang="0">
                  <a:pos x="206" y="17"/>
                </a:cxn>
                <a:cxn ang="0">
                  <a:pos x="194" y="27"/>
                </a:cxn>
                <a:cxn ang="0">
                  <a:pos x="182" y="39"/>
                </a:cxn>
                <a:cxn ang="0">
                  <a:pos x="161" y="61"/>
                </a:cxn>
                <a:cxn ang="0">
                  <a:pos x="140" y="85"/>
                </a:cxn>
                <a:cxn ang="0">
                  <a:pos x="140" y="85"/>
                </a:cxn>
                <a:cxn ang="0">
                  <a:pos x="110" y="115"/>
                </a:cxn>
                <a:cxn ang="0">
                  <a:pos x="77" y="145"/>
                </a:cxn>
                <a:cxn ang="0">
                  <a:pos x="45" y="17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8" y="200"/>
                </a:cxn>
                <a:cxn ang="0">
                  <a:pos x="5" y="202"/>
                </a:cxn>
                <a:cxn ang="0">
                  <a:pos x="5" y="202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0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3" y="215"/>
                </a:cxn>
                <a:cxn ang="0">
                  <a:pos x="5" y="215"/>
                </a:cxn>
                <a:cxn ang="0">
                  <a:pos x="5" y="215"/>
                </a:cxn>
                <a:cxn ang="0">
                  <a:pos x="9" y="215"/>
                </a:cxn>
                <a:cxn ang="0">
                  <a:pos x="13" y="214"/>
                </a:cxn>
                <a:cxn ang="0">
                  <a:pos x="15" y="212"/>
                </a:cxn>
                <a:cxn ang="0">
                  <a:pos x="16" y="209"/>
                </a:cxn>
                <a:cxn ang="0">
                  <a:pos x="16" y="209"/>
                </a:cxn>
                <a:cxn ang="0">
                  <a:pos x="45" y="187"/>
                </a:cxn>
                <a:cxn ang="0">
                  <a:pos x="72" y="163"/>
                </a:cxn>
                <a:cxn ang="0">
                  <a:pos x="100" y="140"/>
                </a:cxn>
                <a:cxn ang="0">
                  <a:pos x="126" y="115"/>
                </a:cxn>
                <a:cxn ang="0">
                  <a:pos x="126" y="115"/>
                </a:cxn>
                <a:cxn ang="0">
                  <a:pos x="155" y="86"/>
                </a:cxn>
                <a:cxn ang="0">
                  <a:pos x="182" y="56"/>
                </a:cxn>
                <a:cxn ang="0">
                  <a:pos x="182" y="56"/>
                </a:cxn>
                <a:cxn ang="0">
                  <a:pos x="195" y="43"/>
                </a:cxn>
                <a:cxn ang="0">
                  <a:pos x="208" y="31"/>
                </a:cxn>
                <a:cxn ang="0">
                  <a:pos x="221" y="19"/>
                </a:cxn>
                <a:cxn ang="0">
                  <a:pos x="237" y="10"/>
                </a:cxn>
                <a:cxn ang="0">
                  <a:pos x="237" y="10"/>
                </a:cxn>
                <a:cxn ang="0">
                  <a:pos x="238" y="8"/>
                </a:cxn>
                <a:cxn ang="0">
                  <a:pos x="240" y="6"/>
                </a:cxn>
                <a:cxn ang="0">
                  <a:pos x="238" y="2"/>
                </a:cxn>
                <a:cxn ang="0">
                  <a:pos x="236" y="0"/>
                </a:cxn>
                <a:cxn ang="0">
                  <a:pos x="233" y="0"/>
                </a:cxn>
                <a:cxn ang="0">
                  <a:pos x="230" y="0"/>
                </a:cxn>
                <a:cxn ang="0">
                  <a:pos x="230" y="0"/>
                </a:cxn>
              </a:cxnLst>
              <a:rect l="0" t="0" r="r" b="b"/>
              <a:pathLst>
                <a:path w="240" h="215">
                  <a:moveTo>
                    <a:pt x="230" y="0"/>
                  </a:moveTo>
                  <a:lnTo>
                    <a:pt x="230" y="0"/>
                  </a:lnTo>
                  <a:lnTo>
                    <a:pt x="217" y="8"/>
                  </a:lnTo>
                  <a:lnTo>
                    <a:pt x="206" y="17"/>
                  </a:lnTo>
                  <a:lnTo>
                    <a:pt x="194" y="27"/>
                  </a:lnTo>
                  <a:lnTo>
                    <a:pt x="182" y="39"/>
                  </a:lnTo>
                  <a:lnTo>
                    <a:pt x="161" y="61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10" y="115"/>
                  </a:lnTo>
                  <a:lnTo>
                    <a:pt x="77" y="145"/>
                  </a:lnTo>
                  <a:lnTo>
                    <a:pt x="45" y="17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8" y="200"/>
                  </a:lnTo>
                  <a:lnTo>
                    <a:pt x="5" y="202"/>
                  </a:lnTo>
                  <a:lnTo>
                    <a:pt x="5" y="202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3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9" y="215"/>
                  </a:lnTo>
                  <a:lnTo>
                    <a:pt x="13" y="214"/>
                  </a:lnTo>
                  <a:lnTo>
                    <a:pt x="15" y="212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45" y="187"/>
                  </a:lnTo>
                  <a:lnTo>
                    <a:pt x="72" y="163"/>
                  </a:lnTo>
                  <a:lnTo>
                    <a:pt x="100" y="140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55" y="8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95" y="43"/>
                  </a:lnTo>
                  <a:lnTo>
                    <a:pt x="208" y="31"/>
                  </a:lnTo>
                  <a:lnTo>
                    <a:pt x="221" y="19"/>
                  </a:lnTo>
                  <a:lnTo>
                    <a:pt x="237" y="10"/>
                  </a:lnTo>
                  <a:lnTo>
                    <a:pt x="237" y="10"/>
                  </a:lnTo>
                  <a:lnTo>
                    <a:pt x="238" y="8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0" name="Freeform 881"/>
            <p:cNvSpPr>
              <a:spLocks/>
            </p:cNvSpPr>
            <p:nvPr/>
          </p:nvSpPr>
          <p:spPr bwMode="auto">
            <a:xfrm>
              <a:off x="3589338" y="3135313"/>
              <a:ext cx="92075" cy="920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05" y="22"/>
                </a:cxn>
                <a:cxn ang="0">
                  <a:pos x="194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71" y="59"/>
                </a:cxn>
                <a:cxn ang="0">
                  <a:pos x="155" y="74"/>
                </a:cxn>
                <a:cxn ang="0">
                  <a:pos x="140" y="89"/>
                </a:cxn>
                <a:cxn ang="0">
                  <a:pos x="127" y="106"/>
                </a:cxn>
                <a:cxn ang="0">
                  <a:pos x="127" y="106"/>
                </a:cxn>
                <a:cxn ang="0">
                  <a:pos x="114" y="123"/>
                </a:cxn>
                <a:cxn ang="0">
                  <a:pos x="100" y="139"/>
                </a:cxn>
                <a:cxn ang="0">
                  <a:pos x="86" y="154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53" y="184"/>
                </a:cxn>
                <a:cxn ang="0">
                  <a:pos x="36" y="197"/>
                </a:cxn>
                <a:cxn ang="0">
                  <a:pos x="19" y="210"/>
                </a:cxn>
                <a:cxn ang="0">
                  <a:pos x="3" y="225"/>
                </a:cxn>
                <a:cxn ang="0">
                  <a:pos x="3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3" y="233"/>
                </a:cxn>
                <a:cxn ang="0">
                  <a:pos x="6" y="234"/>
                </a:cxn>
                <a:cxn ang="0">
                  <a:pos x="8" y="234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5" y="220"/>
                </a:cxn>
                <a:cxn ang="0">
                  <a:pos x="41" y="208"/>
                </a:cxn>
                <a:cxn ang="0">
                  <a:pos x="55" y="197"/>
                </a:cxn>
                <a:cxn ang="0">
                  <a:pos x="71" y="184"/>
                </a:cxn>
                <a:cxn ang="0">
                  <a:pos x="71" y="184"/>
                </a:cxn>
                <a:cxn ang="0">
                  <a:pos x="99" y="157"/>
                </a:cxn>
                <a:cxn ang="0">
                  <a:pos x="113" y="142"/>
                </a:cxn>
                <a:cxn ang="0">
                  <a:pos x="125" y="128"/>
                </a:cxn>
                <a:cxn ang="0">
                  <a:pos x="125" y="128"/>
                </a:cxn>
                <a:cxn ang="0">
                  <a:pos x="151" y="97"/>
                </a:cxn>
                <a:cxn ang="0">
                  <a:pos x="177" y="67"/>
                </a:cxn>
                <a:cxn ang="0">
                  <a:pos x="205" y="38"/>
                </a:cxn>
                <a:cxn ang="0">
                  <a:pos x="233" y="10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5"/>
                </a:cxn>
                <a:cxn ang="0">
                  <a:pos x="233" y="1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5" h="234">
                  <a:moveTo>
                    <a:pt x="225" y="1"/>
                  </a:moveTo>
                  <a:lnTo>
                    <a:pt x="225" y="1"/>
                  </a:lnTo>
                  <a:lnTo>
                    <a:pt x="205" y="22"/>
                  </a:lnTo>
                  <a:lnTo>
                    <a:pt x="194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71" y="59"/>
                  </a:lnTo>
                  <a:lnTo>
                    <a:pt x="155" y="74"/>
                  </a:lnTo>
                  <a:lnTo>
                    <a:pt x="140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14" y="123"/>
                  </a:lnTo>
                  <a:lnTo>
                    <a:pt x="100" y="139"/>
                  </a:lnTo>
                  <a:lnTo>
                    <a:pt x="86" y="154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53" y="184"/>
                  </a:lnTo>
                  <a:lnTo>
                    <a:pt x="36" y="197"/>
                  </a:lnTo>
                  <a:lnTo>
                    <a:pt x="19" y="210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3" y="233"/>
                  </a:lnTo>
                  <a:lnTo>
                    <a:pt x="6" y="234"/>
                  </a:lnTo>
                  <a:lnTo>
                    <a:pt x="8" y="234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5" y="220"/>
                  </a:lnTo>
                  <a:lnTo>
                    <a:pt x="41" y="208"/>
                  </a:lnTo>
                  <a:lnTo>
                    <a:pt x="55" y="197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99" y="157"/>
                  </a:lnTo>
                  <a:lnTo>
                    <a:pt x="113" y="142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51" y="97"/>
                  </a:lnTo>
                  <a:lnTo>
                    <a:pt x="177" y="67"/>
                  </a:lnTo>
                  <a:lnTo>
                    <a:pt x="205" y="38"/>
                  </a:lnTo>
                  <a:lnTo>
                    <a:pt x="233" y="10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5"/>
                  </a:lnTo>
                  <a:lnTo>
                    <a:pt x="233" y="1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1" name="Freeform 882"/>
            <p:cNvSpPr>
              <a:spLocks/>
            </p:cNvSpPr>
            <p:nvPr/>
          </p:nvSpPr>
          <p:spPr bwMode="auto">
            <a:xfrm>
              <a:off x="3629026" y="3171826"/>
              <a:ext cx="68263" cy="60325"/>
            </a:xfrm>
            <a:custGeom>
              <a:avLst/>
              <a:gdLst/>
              <a:ahLst/>
              <a:cxnLst>
                <a:cxn ang="0">
                  <a:pos x="161" y="2"/>
                </a:cxn>
                <a:cxn ang="0">
                  <a:pos x="161" y="2"/>
                </a:cxn>
                <a:cxn ang="0">
                  <a:pos x="120" y="36"/>
                </a:cxn>
                <a:cxn ang="0">
                  <a:pos x="80" y="71"/>
                </a:cxn>
                <a:cxn ang="0">
                  <a:pos x="40" y="108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1" y="152"/>
                </a:cxn>
                <a:cxn ang="0">
                  <a:pos x="5" y="155"/>
                </a:cxn>
                <a:cxn ang="0">
                  <a:pos x="8" y="153"/>
                </a:cxn>
                <a:cxn ang="0">
                  <a:pos x="9" y="152"/>
                </a:cxn>
                <a:cxn ang="0">
                  <a:pos x="9" y="152"/>
                </a:cxn>
                <a:cxn ang="0">
                  <a:pos x="48" y="116"/>
                </a:cxn>
                <a:cxn ang="0">
                  <a:pos x="87" y="79"/>
                </a:cxn>
                <a:cxn ang="0">
                  <a:pos x="128" y="44"/>
                </a:cxn>
                <a:cxn ang="0">
                  <a:pos x="170" y="10"/>
                </a:cxn>
                <a:cxn ang="0">
                  <a:pos x="170" y="10"/>
                </a:cxn>
                <a:cxn ang="0">
                  <a:pos x="171" y="8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6" y="0"/>
                </a:cxn>
                <a:cxn ang="0">
                  <a:pos x="163" y="0"/>
                </a:cxn>
                <a:cxn ang="0">
                  <a:pos x="161" y="2"/>
                </a:cxn>
                <a:cxn ang="0">
                  <a:pos x="161" y="2"/>
                </a:cxn>
              </a:cxnLst>
              <a:rect l="0" t="0" r="r" b="b"/>
              <a:pathLst>
                <a:path w="171" h="155">
                  <a:moveTo>
                    <a:pt x="161" y="2"/>
                  </a:moveTo>
                  <a:lnTo>
                    <a:pt x="161" y="2"/>
                  </a:lnTo>
                  <a:lnTo>
                    <a:pt x="120" y="36"/>
                  </a:lnTo>
                  <a:lnTo>
                    <a:pt x="80" y="71"/>
                  </a:lnTo>
                  <a:lnTo>
                    <a:pt x="40" y="108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1" y="152"/>
                  </a:lnTo>
                  <a:lnTo>
                    <a:pt x="5" y="155"/>
                  </a:lnTo>
                  <a:lnTo>
                    <a:pt x="8" y="153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48" y="116"/>
                  </a:lnTo>
                  <a:lnTo>
                    <a:pt x="87" y="79"/>
                  </a:lnTo>
                  <a:lnTo>
                    <a:pt x="128" y="44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1" y="8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1" y="2"/>
                  </a:lnTo>
                  <a:lnTo>
                    <a:pt x="16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2" name="Freeform 883"/>
            <p:cNvSpPr>
              <a:spLocks/>
            </p:cNvSpPr>
            <p:nvPr/>
          </p:nvSpPr>
          <p:spPr bwMode="auto">
            <a:xfrm>
              <a:off x="3644901" y="3186113"/>
              <a:ext cx="73025" cy="68263"/>
            </a:xfrm>
            <a:custGeom>
              <a:avLst/>
              <a:gdLst/>
              <a:ahLst/>
              <a:cxnLst>
                <a:cxn ang="0">
                  <a:pos x="174" y="2"/>
                </a:cxn>
                <a:cxn ang="0">
                  <a:pos x="174" y="2"/>
                </a:cxn>
                <a:cxn ang="0">
                  <a:pos x="157" y="22"/>
                </a:cxn>
                <a:cxn ang="0">
                  <a:pos x="149" y="31"/>
                </a:cxn>
                <a:cxn ang="0">
                  <a:pos x="140" y="40"/>
                </a:cxn>
                <a:cxn ang="0">
                  <a:pos x="140" y="40"/>
                </a:cxn>
                <a:cxn ang="0">
                  <a:pos x="128" y="49"/>
                </a:cxn>
                <a:cxn ang="0">
                  <a:pos x="115" y="59"/>
                </a:cxn>
                <a:cxn ang="0">
                  <a:pos x="103" y="68"/>
                </a:cxn>
                <a:cxn ang="0">
                  <a:pos x="92" y="78"/>
                </a:cxn>
                <a:cxn ang="0">
                  <a:pos x="92" y="78"/>
                </a:cxn>
                <a:cxn ang="0">
                  <a:pos x="68" y="98"/>
                </a:cxn>
                <a:cxn ang="0">
                  <a:pos x="45" y="119"/>
                </a:cxn>
                <a:cxn ang="0">
                  <a:pos x="31" y="129"/>
                </a:cxn>
                <a:cxn ang="0">
                  <a:pos x="21" y="140"/>
                </a:cxn>
                <a:cxn ang="0">
                  <a:pos x="11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3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2" y="168"/>
                </a:cxn>
                <a:cxn ang="0">
                  <a:pos x="12" y="168"/>
                </a:cxn>
                <a:cxn ang="0">
                  <a:pos x="18" y="159"/>
                </a:cxn>
                <a:cxn ang="0">
                  <a:pos x="28" y="150"/>
                </a:cxn>
                <a:cxn ang="0">
                  <a:pos x="47" y="134"/>
                </a:cxn>
                <a:cxn ang="0">
                  <a:pos x="47" y="134"/>
                </a:cxn>
                <a:cxn ang="0">
                  <a:pos x="73" y="110"/>
                </a:cxn>
                <a:cxn ang="0">
                  <a:pos x="99" y="86"/>
                </a:cxn>
                <a:cxn ang="0">
                  <a:pos x="99" y="86"/>
                </a:cxn>
                <a:cxn ang="0">
                  <a:pos x="111" y="76"/>
                </a:cxn>
                <a:cxn ang="0">
                  <a:pos x="124" y="66"/>
                </a:cxn>
                <a:cxn ang="0">
                  <a:pos x="148" y="48"/>
                </a:cxn>
                <a:cxn ang="0">
                  <a:pos x="148" y="48"/>
                </a:cxn>
                <a:cxn ang="0">
                  <a:pos x="157" y="39"/>
                </a:cxn>
                <a:cxn ang="0">
                  <a:pos x="166" y="30"/>
                </a:cxn>
                <a:cxn ang="0">
                  <a:pos x="182" y="10"/>
                </a:cxn>
                <a:cxn ang="0">
                  <a:pos x="182" y="10"/>
                </a:cxn>
                <a:cxn ang="0">
                  <a:pos x="183" y="8"/>
                </a:cxn>
                <a:cxn ang="0">
                  <a:pos x="183" y="6"/>
                </a:cxn>
                <a:cxn ang="0">
                  <a:pos x="181" y="2"/>
                </a:cxn>
                <a:cxn ang="0">
                  <a:pos x="179" y="1"/>
                </a:cxn>
                <a:cxn ang="0">
                  <a:pos x="178" y="0"/>
                </a:cxn>
                <a:cxn ang="0">
                  <a:pos x="175" y="1"/>
                </a:cxn>
                <a:cxn ang="0">
                  <a:pos x="174" y="2"/>
                </a:cxn>
                <a:cxn ang="0">
                  <a:pos x="174" y="2"/>
                </a:cxn>
              </a:cxnLst>
              <a:rect l="0" t="0" r="r" b="b"/>
              <a:pathLst>
                <a:path w="183" h="171">
                  <a:moveTo>
                    <a:pt x="174" y="2"/>
                  </a:moveTo>
                  <a:lnTo>
                    <a:pt x="174" y="2"/>
                  </a:lnTo>
                  <a:lnTo>
                    <a:pt x="157" y="22"/>
                  </a:lnTo>
                  <a:lnTo>
                    <a:pt x="149" y="31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28" y="49"/>
                  </a:lnTo>
                  <a:lnTo>
                    <a:pt x="115" y="59"/>
                  </a:lnTo>
                  <a:lnTo>
                    <a:pt x="103" y="6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8" y="98"/>
                  </a:lnTo>
                  <a:lnTo>
                    <a:pt x="45" y="119"/>
                  </a:lnTo>
                  <a:lnTo>
                    <a:pt x="31" y="129"/>
                  </a:lnTo>
                  <a:lnTo>
                    <a:pt x="21" y="140"/>
                  </a:lnTo>
                  <a:lnTo>
                    <a:pt x="11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3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8" y="159"/>
                  </a:lnTo>
                  <a:lnTo>
                    <a:pt x="28" y="150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73" y="110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11" y="76"/>
                  </a:lnTo>
                  <a:lnTo>
                    <a:pt x="124" y="66"/>
                  </a:lnTo>
                  <a:lnTo>
                    <a:pt x="148" y="48"/>
                  </a:lnTo>
                  <a:lnTo>
                    <a:pt x="148" y="48"/>
                  </a:lnTo>
                  <a:lnTo>
                    <a:pt x="157" y="39"/>
                  </a:lnTo>
                  <a:lnTo>
                    <a:pt x="166" y="3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1" y="2"/>
                  </a:lnTo>
                  <a:lnTo>
                    <a:pt x="179" y="1"/>
                  </a:lnTo>
                  <a:lnTo>
                    <a:pt x="178" y="0"/>
                  </a:lnTo>
                  <a:lnTo>
                    <a:pt x="175" y="1"/>
                  </a:lnTo>
                  <a:lnTo>
                    <a:pt x="174" y="2"/>
                  </a:lnTo>
                  <a:lnTo>
                    <a:pt x="17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3" name="Freeform 884"/>
            <p:cNvSpPr>
              <a:spLocks/>
            </p:cNvSpPr>
            <p:nvPr/>
          </p:nvSpPr>
          <p:spPr bwMode="auto">
            <a:xfrm>
              <a:off x="3673476" y="3219451"/>
              <a:ext cx="49213" cy="42863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10" y="5"/>
                </a:cxn>
                <a:cxn ang="0">
                  <a:pos x="102" y="8"/>
                </a:cxn>
                <a:cxn ang="0">
                  <a:pos x="96" y="10"/>
                </a:cxn>
                <a:cxn ang="0">
                  <a:pos x="91" y="15"/>
                </a:cxn>
                <a:cxn ang="0">
                  <a:pos x="91" y="15"/>
                </a:cxn>
                <a:cxn ang="0">
                  <a:pos x="76" y="30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45" y="55"/>
                </a:cxn>
                <a:cxn ang="0">
                  <a:pos x="29" y="68"/>
                </a:cxn>
                <a:cxn ang="0">
                  <a:pos x="15" y="82"/>
                </a:cxn>
                <a:cxn ang="0">
                  <a:pos x="2" y="98"/>
                </a:cxn>
                <a:cxn ang="0">
                  <a:pos x="2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6"/>
                </a:cxn>
                <a:cxn ang="0">
                  <a:pos x="4" y="107"/>
                </a:cxn>
                <a:cxn ang="0">
                  <a:pos x="6" y="108"/>
                </a:cxn>
                <a:cxn ang="0">
                  <a:pos x="8" y="107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25" y="89"/>
                </a:cxn>
                <a:cxn ang="0">
                  <a:pos x="41" y="73"/>
                </a:cxn>
                <a:cxn ang="0">
                  <a:pos x="59" y="59"/>
                </a:cxn>
                <a:cxn ang="0">
                  <a:pos x="78" y="44"/>
                </a:cxn>
                <a:cxn ang="0">
                  <a:pos x="78" y="44"/>
                </a:cxn>
                <a:cxn ang="0">
                  <a:pos x="88" y="34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104" y="19"/>
                </a:cxn>
                <a:cxn ang="0">
                  <a:pos x="110" y="15"/>
                </a:cxn>
                <a:cxn ang="0">
                  <a:pos x="118" y="13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6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1"/>
                </a:cxn>
                <a:cxn ang="0">
                  <a:pos x="121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6" h="108">
                  <a:moveTo>
                    <a:pt x="116" y="1"/>
                  </a:moveTo>
                  <a:lnTo>
                    <a:pt x="116" y="1"/>
                  </a:lnTo>
                  <a:lnTo>
                    <a:pt x="110" y="5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1" y="15"/>
                  </a:lnTo>
                  <a:lnTo>
                    <a:pt x="91" y="15"/>
                  </a:lnTo>
                  <a:lnTo>
                    <a:pt x="76" y="3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45" y="55"/>
                  </a:lnTo>
                  <a:lnTo>
                    <a:pt x="29" y="68"/>
                  </a:lnTo>
                  <a:lnTo>
                    <a:pt x="15" y="8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4" y="107"/>
                  </a:lnTo>
                  <a:lnTo>
                    <a:pt x="6" y="108"/>
                  </a:lnTo>
                  <a:lnTo>
                    <a:pt x="8" y="107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25" y="89"/>
                  </a:lnTo>
                  <a:lnTo>
                    <a:pt x="41" y="73"/>
                  </a:lnTo>
                  <a:lnTo>
                    <a:pt x="59" y="59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8" y="34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4" y="19"/>
                  </a:lnTo>
                  <a:lnTo>
                    <a:pt x="110" y="15"/>
                  </a:lnTo>
                  <a:lnTo>
                    <a:pt x="118" y="13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4" name="Freeform 885"/>
            <p:cNvSpPr>
              <a:spLocks/>
            </p:cNvSpPr>
            <p:nvPr/>
          </p:nvSpPr>
          <p:spPr bwMode="auto">
            <a:xfrm>
              <a:off x="3289301" y="3514726"/>
              <a:ext cx="87313" cy="93663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212" y="0"/>
                </a:cxn>
                <a:cxn ang="0">
                  <a:pos x="204" y="1"/>
                </a:cxn>
                <a:cxn ang="0">
                  <a:pos x="196" y="3"/>
                </a:cxn>
                <a:cxn ang="0">
                  <a:pos x="190" y="6"/>
                </a:cxn>
                <a:cxn ang="0">
                  <a:pos x="184" y="10"/>
                </a:cxn>
                <a:cxn ang="0">
                  <a:pos x="173" y="19"/>
                </a:cxn>
                <a:cxn ang="0">
                  <a:pos x="162" y="30"/>
                </a:cxn>
                <a:cxn ang="0">
                  <a:pos x="162" y="30"/>
                </a:cxn>
                <a:cxn ang="0">
                  <a:pos x="145" y="47"/>
                </a:cxn>
                <a:cxn ang="0">
                  <a:pos x="127" y="62"/>
                </a:cxn>
                <a:cxn ang="0">
                  <a:pos x="110" y="79"/>
                </a:cxn>
                <a:cxn ang="0">
                  <a:pos x="93" y="96"/>
                </a:cxn>
                <a:cxn ang="0">
                  <a:pos x="93" y="96"/>
                </a:cxn>
                <a:cxn ang="0">
                  <a:pos x="65" y="129"/>
                </a:cxn>
                <a:cxn ang="0">
                  <a:pos x="39" y="163"/>
                </a:cxn>
                <a:cxn ang="0">
                  <a:pos x="39" y="163"/>
                </a:cxn>
                <a:cxn ang="0">
                  <a:pos x="17" y="194"/>
                </a:cxn>
                <a:cxn ang="0">
                  <a:pos x="8" y="210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1" y="231"/>
                </a:cxn>
                <a:cxn ang="0">
                  <a:pos x="3" y="232"/>
                </a:cxn>
                <a:cxn ang="0">
                  <a:pos x="4" y="234"/>
                </a:cxn>
                <a:cxn ang="0">
                  <a:pos x="8" y="234"/>
                </a:cxn>
                <a:cxn ang="0">
                  <a:pos x="10" y="232"/>
                </a:cxn>
                <a:cxn ang="0">
                  <a:pos x="12" y="230"/>
                </a:cxn>
                <a:cxn ang="0">
                  <a:pos x="12" y="230"/>
                </a:cxn>
                <a:cxn ang="0">
                  <a:pos x="18" y="214"/>
                </a:cxn>
                <a:cxn ang="0">
                  <a:pos x="27" y="198"/>
                </a:cxn>
                <a:cxn ang="0">
                  <a:pos x="38" y="183"/>
                </a:cxn>
                <a:cxn ang="0">
                  <a:pos x="48" y="168"/>
                </a:cxn>
                <a:cxn ang="0">
                  <a:pos x="72" y="139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106" y="99"/>
                </a:cxn>
                <a:cxn ang="0">
                  <a:pos x="118" y="86"/>
                </a:cxn>
                <a:cxn ang="0">
                  <a:pos x="143" y="64"/>
                </a:cxn>
                <a:cxn ang="0">
                  <a:pos x="143" y="64"/>
                </a:cxn>
                <a:cxn ang="0">
                  <a:pos x="157" y="48"/>
                </a:cxn>
                <a:cxn ang="0">
                  <a:pos x="174" y="32"/>
                </a:cxn>
                <a:cxn ang="0">
                  <a:pos x="183" y="24"/>
                </a:cxn>
                <a:cxn ang="0">
                  <a:pos x="192" y="18"/>
                </a:cxn>
                <a:cxn ang="0">
                  <a:pos x="201" y="14"/>
                </a:cxn>
                <a:cxn ang="0">
                  <a:pos x="212" y="11"/>
                </a:cxn>
                <a:cxn ang="0">
                  <a:pos x="212" y="11"/>
                </a:cxn>
                <a:cxn ang="0">
                  <a:pos x="213" y="10"/>
                </a:cxn>
                <a:cxn ang="0">
                  <a:pos x="216" y="9"/>
                </a:cxn>
                <a:cxn ang="0">
                  <a:pos x="217" y="5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17" h="234">
                  <a:moveTo>
                    <a:pt x="212" y="0"/>
                  </a:moveTo>
                  <a:lnTo>
                    <a:pt x="212" y="0"/>
                  </a:lnTo>
                  <a:lnTo>
                    <a:pt x="204" y="1"/>
                  </a:lnTo>
                  <a:lnTo>
                    <a:pt x="196" y="3"/>
                  </a:lnTo>
                  <a:lnTo>
                    <a:pt x="190" y="6"/>
                  </a:lnTo>
                  <a:lnTo>
                    <a:pt x="184" y="10"/>
                  </a:lnTo>
                  <a:lnTo>
                    <a:pt x="173" y="19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45" y="47"/>
                  </a:lnTo>
                  <a:lnTo>
                    <a:pt x="127" y="62"/>
                  </a:lnTo>
                  <a:lnTo>
                    <a:pt x="110" y="79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65" y="129"/>
                  </a:lnTo>
                  <a:lnTo>
                    <a:pt x="39" y="163"/>
                  </a:lnTo>
                  <a:lnTo>
                    <a:pt x="39" y="163"/>
                  </a:lnTo>
                  <a:lnTo>
                    <a:pt x="17" y="194"/>
                  </a:lnTo>
                  <a:lnTo>
                    <a:pt x="8" y="21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1"/>
                  </a:lnTo>
                  <a:lnTo>
                    <a:pt x="3" y="232"/>
                  </a:lnTo>
                  <a:lnTo>
                    <a:pt x="4" y="234"/>
                  </a:lnTo>
                  <a:lnTo>
                    <a:pt x="8" y="234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18" y="214"/>
                  </a:lnTo>
                  <a:lnTo>
                    <a:pt x="27" y="198"/>
                  </a:lnTo>
                  <a:lnTo>
                    <a:pt x="38" y="183"/>
                  </a:lnTo>
                  <a:lnTo>
                    <a:pt x="48" y="168"/>
                  </a:lnTo>
                  <a:lnTo>
                    <a:pt x="72" y="139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106" y="99"/>
                  </a:lnTo>
                  <a:lnTo>
                    <a:pt x="118" y="86"/>
                  </a:lnTo>
                  <a:lnTo>
                    <a:pt x="143" y="64"/>
                  </a:lnTo>
                  <a:lnTo>
                    <a:pt x="143" y="64"/>
                  </a:lnTo>
                  <a:lnTo>
                    <a:pt x="157" y="48"/>
                  </a:lnTo>
                  <a:lnTo>
                    <a:pt x="174" y="32"/>
                  </a:lnTo>
                  <a:lnTo>
                    <a:pt x="183" y="24"/>
                  </a:lnTo>
                  <a:lnTo>
                    <a:pt x="192" y="18"/>
                  </a:lnTo>
                  <a:lnTo>
                    <a:pt x="201" y="14"/>
                  </a:lnTo>
                  <a:lnTo>
                    <a:pt x="212" y="11"/>
                  </a:lnTo>
                  <a:lnTo>
                    <a:pt x="212" y="11"/>
                  </a:lnTo>
                  <a:lnTo>
                    <a:pt x="213" y="10"/>
                  </a:lnTo>
                  <a:lnTo>
                    <a:pt x="216" y="9"/>
                  </a:lnTo>
                  <a:lnTo>
                    <a:pt x="217" y="5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5" name="Freeform 886"/>
            <p:cNvSpPr>
              <a:spLocks/>
            </p:cNvSpPr>
            <p:nvPr/>
          </p:nvSpPr>
          <p:spPr bwMode="auto">
            <a:xfrm>
              <a:off x="3252788" y="3548063"/>
              <a:ext cx="125413" cy="130175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96" y="6"/>
                </a:cxn>
                <a:cxn ang="0">
                  <a:pos x="287" y="13"/>
                </a:cxn>
                <a:cxn ang="0">
                  <a:pos x="278" y="18"/>
                </a:cxn>
                <a:cxn ang="0">
                  <a:pos x="270" y="24"/>
                </a:cxn>
                <a:cxn ang="0">
                  <a:pos x="270" y="24"/>
                </a:cxn>
                <a:cxn ang="0">
                  <a:pos x="249" y="45"/>
                </a:cxn>
                <a:cxn ang="0">
                  <a:pos x="227" y="65"/>
                </a:cxn>
                <a:cxn ang="0">
                  <a:pos x="227" y="65"/>
                </a:cxn>
                <a:cxn ang="0">
                  <a:pos x="181" y="107"/>
                </a:cxn>
                <a:cxn ang="0">
                  <a:pos x="159" y="129"/>
                </a:cxn>
                <a:cxn ang="0">
                  <a:pos x="138" y="151"/>
                </a:cxn>
                <a:cxn ang="0">
                  <a:pos x="138" y="151"/>
                </a:cxn>
                <a:cxn ang="0">
                  <a:pos x="95" y="200"/>
                </a:cxn>
                <a:cxn ang="0">
                  <a:pos x="50" y="247"/>
                </a:cxn>
                <a:cxn ang="0">
                  <a:pos x="50" y="247"/>
                </a:cxn>
                <a:cxn ang="0">
                  <a:pos x="36" y="264"/>
                </a:cxn>
                <a:cxn ang="0">
                  <a:pos x="21" y="282"/>
                </a:cxn>
                <a:cxn ang="0">
                  <a:pos x="10" y="302"/>
                </a:cxn>
                <a:cxn ang="0">
                  <a:pos x="4" y="312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2" y="327"/>
                </a:cxn>
                <a:cxn ang="0">
                  <a:pos x="4" y="329"/>
                </a:cxn>
                <a:cxn ang="0">
                  <a:pos x="10" y="329"/>
                </a:cxn>
                <a:cxn ang="0">
                  <a:pos x="11" y="328"/>
                </a:cxn>
                <a:cxn ang="0">
                  <a:pos x="12" y="325"/>
                </a:cxn>
                <a:cxn ang="0">
                  <a:pos x="12" y="325"/>
                </a:cxn>
                <a:cxn ang="0">
                  <a:pos x="17" y="313"/>
                </a:cxn>
                <a:cxn ang="0">
                  <a:pos x="23" y="302"/>
                </a:cxn>
                <a:cxn ang="0">
                  <a:pos x="31" y="290"/>
                </a:cxn>
                <a:cxn ang="0">
                  <a:pos x="38" y="279"/>
                </a:cxn>
                <a:cxn ang="0">
                  <a:pos x="55" y="259"/>
                </a:cxn>
                <a:cxn ang="0">
                  <a:pos x="74" y="239"/>
                </a:cxn>
                <a:cxn ang="0">
                  <a:pos x="74" y="239"/>
                </a:cxn>
                <a:cxn ang="0">
                  <a:pos x="113" y="196"/>
                </a:cxn>
                <a:cxn ang="0">
                  <a:pos x="154" y="151"/>
                </a:cxn>
                <a:cxn ang="0">
                  <a:pos x="154" y="151"/>
                </a:cxn>
                <a:cxn ang="0">
                  <a:pos x="172" y="130"/>
                </a:cxn>
                <a:cxn ang="0">
                  <a:pos x="193" y="111"/>
                </a:cxn>
                <a:cxn ang="0">
                  <a:pos x="235" y="73"/>
                </a:cxn>
                <a:cxn ang="0">
                  <a:pos x="235" y="73"/>
                </a:cxn>
                <a:cxn ang="0">
                  <a:pos x="271" y="39"/>
                </a:cxn>
                <a:cxn ang="0">
                  <a:pos x="271" y="39"/>
                </a:cxn>
                <a:cxn ang="0">
                  <a:pos x="280" y="31"/>
                </a:cxn>
                <a:cxn ang="0">
                  <a:pos x="292" y="23"/>
                </a:cxn>
                <a:cxn ang="0">
                  <a:pos x="303" y="17"/>
                </a:cxn>
                <a:cxn ang="0">
                  <a:pos x="313" y="9"/>
                </a:cxn>
                <a:cxn ang="0">
                  <a:pos x="313" y="9"/>
                </a:cxn>
                <a:cxn ang="0">
                  <a:pos x="314" y="6"/>
                </a:cxn>
                <a:cxn ang="0">
                  <a:pos x="316" y="5"/>
                </a:cxn>
                <a:cxn ang="0">
                  <a:pos x="314" y="2"/>
                </a:cxn>
                <a:cxn ang="0">
                  <a:pos x="313" y="1"/>
                </a:cxn>
                <a:cxn ang="0">
                  <a:pos x="309" y="0"/>
                </a:cxn>
                <a:cxn ang="0">
                  <a:pos x="308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6" h="329">
                  <a:moveTo>
                    <a:pt x="305" y="1"/>
                  </a:moveTo>
                  <a:lnTo>
                    <a:pt x="305" y="1"/>
                  </a:lnTo>
                  <a:lnTo>
                    <a:pt x="296" y="6"/>
                  </a:lnTo>
                  <a:lnTo>
                    <a:pt x="287" y="13"/>
                  </a:lnTo>
                  <a:lnTo>
                    <a:pt x="278" y="18"/>
                  </a:lnTo>
                  <a:lnTo>
                    <a:pt x="270" y="24"/>
                  </a:lnTo>
                  <a:lnTo>
                    <a:pt x="270" y="24"/>
                  </a:lnTo>
                  <a:lnTo>
                    <a:pt x="249" y="45"/>
                  </a:lnTo>
                  <a:lnTo>
                    <a:pt x="227" y="65"/>
                  </a:lnTo>
                  <a:lnTo>
                    <a:pt x="227" y="65"/>
                  </a:lnTo>
                  <a:lnTo>
                    <a:pt x="181" y="107"/>
                  </a:lnTo>
                  <a:lnTo>
                    <a:pt x="159" y="129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95" y="200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36" y="264"/>
                  </a:lnTo>
                  <a:lnTo>
                    <a:pt x="21" y="282"/>
                  </a:lnTo>
                  <a:lnTo>
                    <a:pt x="10" y="302"/>
                  </a:lnTo>
                  <a:lnTo>
                    <a:pt x="4" y="312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2" y="327"/>
                  </a:lnTo>
                  <a:lnTo>
                    <a:pt x="4" y="329"/>
                  </a:lnTo>
                  <a:lnTo>
                    <a:pt x="10" y="329"/>
                  </a:lnTo>
                  <a:lnTo>
                    <a:pt x="11" y="328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7" y="313"/>
                  </a:lnTo>
                  <a:lnTo>
                    <a:pt x="23" y="302"/>
                  </a:lnTo>
                  <a:lnTo>
                    <a:pt x="31" y="290"/>
                  </a:lnTo>
                  <a:lnTo>
                    <a:pt x="38" y="279"/>
                  </a:lnTo>
                  <a:lnTo>
                    <a:pt x="55" y="259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113" y="196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72" y="130"/>
                  </a:lnTo>
                  <a:lnTo>
                    <a:pt x="193" y="111"/>
                  </a:lnTo>
                  <a:lnTo>
                    <a:pt x="235" y="73"/>
                  </a:lnTo>
                  <a:lnTo>
                    <a:pt x="235" y="73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80" y="31"/>
                  </a:lnTo>
                  <a:lnTo>
                    <a:pt x="292" y="23"/>
                  </a:lnTo>
                  <a:lnTo>
                    <a:pt x="303" y="17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6"/>
                  </a:lnTo>
                  <a:lnTo>
                    <a:pt x="316" y="5"/>
                  </a:lnTo>
                  <a:lnTo>
                    <a:pt x="314" y="2"/>
                  </a:lnTo>
                  <a:lnTo>
                    <a:pt x="313" y="1"/>
                  </a:lnTo>
                  <a:lnTo>
                    <a:pt x="309" y="0"/>
                  </a:lnTo>
                  <a:lnTo>
                    <a:pt x="308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6" name="Freeform 887"/>
            <p:cNvSpPr>
              <a:spLocks/>
            </p:cNvSpPr>
            <p:nvPr/>
          </p:nvSpPr>
          <p:spPr bwMode="auto">
            <a:xfrm>
              <a:off x="3255963" y="3578226"/>
              <a:ext cx="133350" cy="146050"/>
            </a:xfrm>
            <a:custGeom>
              <a:avLst/>
              <a:gdLst/>
              <a:ahLst/>
              <a:cxnLst>
                <a:cxn ang="0">
                  <a:pos x="328" y="1"/>
                </a:cxn>
                <a:cxn ang="0">
                  <a:pos x="277" y="42"/>
                </a:cxn>
                <a:cxn ang="0">
                  <a:pos x="230" y="86"/>
                </a:cxn>
                <a:cxn ang="0">
                  <a:pos x="186" y="136"/>
                </a:cxn>
                <a:cxn ang="0">
                  <a:pos x="144" y="184"/>
                </a:cxn>
                <a:cxn ang="0">
                  <a:pos x="122" y="208"/>
                </a:cxn>
                <a:cxn ang="0">
                  <a:pos x="73" y="252"/>
                </a:cxn>
                <a:cxn ang="0">
                  <a:pos x="50" y="275"/>
                </a:cxn>
                <a:cxn ang="0">
                  <a:pos x="26" y="303"/>
                </a:cxn>
                <a:cxn ang="0">
                  <a:pos x="12" y="324"/>
                </a:cxn>
                <a:cxn ang="0">
                  <a:pos x="3" y="348"/>
                </a:cxn>
                <a:cxn ang="0">
                  <a:pos x="0" y="360"/>
                </a:cxn>
                <a:cxn ang="0">
                  <a:pos x="3" y="365"/>
                </a:cxn>
                <a:cxn ang="0">
                  <a:pos x="9" y="365"/>
                </a:cxn>
                <a:cxn ang="0">
                  <a:pos x="16" y="358"/>
                </a:cxn>
                <a:cxn ang="0">
                  <a:pos x="17" y="353"/>
                </a:cxn>
                <a:cxn ang="0">
                  <a:pos x="13" y="349"/>
                </a:cxn>
                <a:cxn ang="0">
                  <a:pos x="17" y="337"/>
                </a:cxn>
                <a:cxn ang="0">
                  <a:pos x="30" y="315"/>
                </a:cxn>
                <a:cxn ang="0">
                  <a:pos x="55" y="285"/>
                </a:cxn>
                <a:cxn ang="0">
                  <a:pos x="72" y="268"/>
                </a:cxn>
                <a:cxn ang="0">
                  <a:pos x="116" y="228"/>
                </a:cxn>
                <a:cxn ang="0">
                  <a:pos x="149" y="196"/>
                </a:cxn>
                <a:cxn ang="0">
                  <a:pos x="158" y="186"/>
                </a:cxn>
                <a:cxn ang="0">
                  <a:pos x="220" y="115"/>
                </a:cxn>
                <a:cxn ang="0">
                  <a:pos x="263" y="71"/>
                </a:cxn>
                <a:cxn ang="0">
                  <a:pos x="309" y="30"/>
                </a:cxn>
                <a:cxn ang="0">
                  <a:pos x="334" y="12"/>
                </a:cxn>
                <a:cxn ang="0">
                  <a:pos x="336" y="8"/>
                </a:cxn>
                <a:cxn ang="0">
                  <a:pos x="334" y="1"/>
                </a:cxn>
                <a:cxn ang="0">
                  <a:pos x="330" y="0"/>
                </a:cxn>
                <a:cxn ang="0">
                  <a:pos x="328" y="1"/>
                </a:cxn>
              </a:cxnLst>
              <a:rect l="0" t="0" r="r" b="b"/>
              <a:pathLst>
                <a:path w="336" h="366">
                  <a:moveTo>
                    <a:pt x="328" y="1"/>
                  </a:moveTo>
                  <a:lnTo>
                    <a:pt x="328" y="1"/>
                  </a:lnTo>
                  <a:lnTo>
                    <a:pt x="302" y="21"/>
                  </a:lnTo>
                  <a:lnTo>
                    <a:pt x="277" y="42"/>
                  </a:lnTo>
                  <a:lnTo>
                    <a:pt x="252" y="64"/>
                  </a:lnTo>
                  <a:lnTo>
                    <a:pt x="230" y="86"/>
                  </a:lnTo>
                  <a:lnTo>
                    <a:pt x="208" y="111"/>
                  </a:lnTo>
                  <a:lnTo>
                    <a:pt x="186" y="136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33" y="198"/>
                  </a:lnTo>
                  <a:lnTo>
                    <a:pt x="122" y="208"/>
                  </a:lnTo>
                  <a:lnTo>
                    <a:pt x="98" y="230"/>
                  </a:lnTo>
                  <a:lnTo>
                    <a:pt x="73" y="252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34" y="293"/>
                  </a:lnTo>
                  <a:lnTo>
                    <a:pt x="26" y="303"/>
                  </a:lnTo>
                  <a:lnTo>
                    <a:pt x="18" y="314"/>
                  </a:lnTo>
                  <a:lnTo>
                    <a:pt x="12" y="324"/>
                  </a:lnTo>
                  <a:lnTo>
                    <a:pt x="7" y="336"/>
                  </a:lnTo>
                  <a:lnTo>
                    <a:pt x="3" y="348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4"/>
                  </a:lnTo>
                  <a:lnTo>
                    <a:pt x="3" y="365"/>
                  </a:lnTo>
                  <a:lnTo>
                    <a:pt x="7" y="366"/>
                  </a:lnTo>
                  <a:lnTo>
                    <a:pt x="9" y="365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17" y="356"/>
                  </a:lnTo>
                  <a:lnTo>
                    <a:pt x="17" y="353"/>
                  </a:lnTo>
                  <a:lnTo>
                    <a:pt x="16" y="352"/>
                  </a:lnTo>
                  <a:lnTo>
                    <a:pt x="13" y="349"/>
                  </a:lnTo>
                  <a:lnTo>
                    <a:pt x="13" y="349"/>
                  </a:lnTo>
                  <a:lnTo>
                    <a:pt x="17" y="337"/>
                  </a:lnTo>
                  <a:lnTo>
                    <a:pt x="24" y="327"/>
                  </a:lnTo>
                  <a:lnTo>
                    <a:pt x="30" y="315"/>
                  </a:lnTo>
                  <a:lnTo>
                    <a:pt x="38" y="305"/>
                  </a:lnTo>
                  <a:lnTo>
                    <a:pt x="55" y="285"/>
                  </a:lnTo>
                  <a:lnTo>
                    <a:pt x="72" y="268"/>
                  </a:lnTo>
                  <a:lnTo>
                    <a:pt x="72" y="268"/>
                  </a:lnTo>
                  <a:lnTo>
                    <a:pt x="94" y="247"/>
                  </a:lnTo>
                  <a:lnTo>
                    <a:pt x="116" y="228"/>
                  </a:lnTo>
                  <a:lnTo>
                    <a:pt x="139" y="207"/>
                  </a:lnTo>
                  <a:lnTo>
                    <a:pt x="149" y="196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99" y="139"/>
                  </a:lnTo>
                  <a:lnTo>
                    <a:pt x="220" y="115"/>
                  </a:lnTo>
                  <a:lnTo>
                    <a:pt x="241" y="93"/>
                  </a:lnTo>
                  <a:lnTo>
                    <a:pt x="263" y="71"/>
                  </a:lnTo>
                  <a:lnTo>
                    <a:pt x="285" y="50"/>
                  </a:lnTo>
                  <a:lnTo>
                    <a:pt x="309" y="30"/>
                  </a:lnTo>
                  <a:lnTo>
                    <a:pt x="334" y="12"/>
                  </a:lnTo>
                  <a:lnTo>
                    <a:pt x="334" y="12"/>
                  </a:lnTo>
                  <a:lnTo>
                    <a:pt x="335" y="9"/>
                  </a:lnTo>
                  <a:lnTo>
                    <a:pt x="336" y="8"/>
                  </a:lnTo>
                  <a:lnTo>
                    <a:pt x="335" y="3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1"/>
                  </a:lnTo>
                  <a:lnTo>
                    <a:pt x="3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7" name="Freeform 888"/>
            <p:cNvSpPr>
              <a:spLocks/>
            </p:cNvSpPr>
            <p:nvPr/>
          </p:nvSpPr>
          <p:spPr bwMode="auto">
            <a:xfrm>
              <a:off x="3267076" y="3592513"/>
              <a:ext cx="152400" cy="169863"/>
            </a:xfrm>
            <a:custGeom>
              <a:avLst/>
              <a:gdLst/>
              <a:ahLst/>
              <a:cxnLst>
                <a:cxn ang="0">
                  <a:pos x="371" y="2"/>
                </a:cxn>
                <a:cxn ang="0">
                  <a:pos x="371" y="2"/>
                </a:cxn>
                <a:cxn ang="0">
                  <a:pos x="319" y="51"/>
                </a:cxn>
                <a:cxn ang="0">
                  <a:pos x="293" y="76"/>
                </a:cxn>
                <a:cxn ang="0">
                  <a:pos x="267" y="100"/>
                </a:cxn>
                <a:cxn ang="0">
                  <a:pos x="267" y="100"/>
                </a:cxn>
                <a:cxn ang="0">
                  <a:pos x="212" y="147"/>
                </a:cxn>
                <a:cxn ang="0">
                  <a:pos x="186" y="172"/>
                </a:cxn>
                <a:cxn ang="0">
                  <a:pos x="161" y="199"/>
                </a:cxn>
                <a:cxn ang="0">
                  <a:pos x="161" y="199"/>
                </a:cxn>
                <a:cxn ang="0">
                  <a:pos x="149" y="212"/>
                </a:cxn>
                <a:cxn ang="0">
                  <a:pos x="138" y="228"/>
                </a:cxn>
                <a:cxn ang="0">
                  <a:pos x="119" y="258"/>
                </a:cxn>
                <a:cxn ang="0">
                  <a:pos x="99" y="289"/>
                </a:cxn>
                <a:cxn ang="0">
                  <a:pos x="81" y="321"/>
                </a:cxn>
                <a:cxn ang="0">
                  <a:pos x="81" y="321"/>
                </a:cxn>
                <a:cxn ang="0">
                  <a:pos x="63" y="346"/>
                </a:cxn>
                <a:cxn ang="0">
                  <a:pos x="46" y="372"/>
                </a:cxn>
                <a:cxn ang="0">
                  <a:pos x="46" y="372"/>
                </a:cxn>
                <a:cxn ang="0">
                  <a:pos x="38" y="385"/>
                </a:cxn>
                <a:cxn ang="0">
                  <a:pos x="29" y="399"/>
                </a:cxn>
                <a:cxn ang="0">
                  <a:pos x="22" y="406"/>
                </a:cxn>
                <a:cxn ang="0">
                  <a:pos x="17" y="411"/>
                </a:cxn>
                <a:cxn ang="0">
                  <a:pos x="10" y="415"/>
                </a:cxn>
                <a:cxn ang="0">
                  <a:pos x="4" y="416"/>
                </a:cxn>
                <a:cxn ang="0">
                  <a:pos x="4" y="416"/>
                </a:cxn>
                <a:cxn ang="0">
                  <a:pos x="1" y="418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2" y="427"/>
                </a:cxn>
                <a:cxn ang="0">
                  <a:pos x="4" y="428"/>
                </a:cxn>
                <a:cxn ang="0">
                  <a:pos x="6" y="428"/>
                </a:cxn>
                <a:cxn ang="0">
                  <a:pos x="6" y="428"/>
                </a:cxn>
                <a:cxn ang="0">
                  <a:pos x="15" y="425"/>
                </a:cxn>
                <a:cxn ang="0">
                  <a:pos x="25" y="419"/>
                </a:cxn>
                <a:cxn ang="0">
                  <a:pos x="31" y="412"/>
                </a:cxn>
                <a:cxn ang="0">
                  <a:pos x="39" y="403"/>
                </a:cxn>
                <a:cxn ang="0">
                  <a:pos x="51" y="385"/>
                </a:cxn>
                <a:cxn ang="0">
                  <a:pos x="61" y="368"/>
                </a:cxn>
                <a:cxn ang="0">
                  <a:pos x="61" y="368"/>
                </a:cxn>
                <a:cxn ang="0">
                  <a:pos x="153" y="229"/>
                </a:cxn>
                <a:cxn ang="0">
                  <a:pos x="153" y="229"/>
                </a:cxn>
                <a:cxn ang="0">
                  <a:pos x="163" y="212"/>
                </a:cxn>
                <a:cxn ang="0">
                  <a:pos x="176" y="197"/>
                </a:cxn>
                <a:cxn ang="0">
                  <a:pos x="191" y="182"/>
                </a:cxn>
                <a:cxn ang="0">
                  <a:pos x="205" y="168"/>
                </a:cxn>
                <a:cxn ang="0">
                  <a:pos x="235" y="140"/>
                </a:cxn>
                <a:cxn ang="0">
                  <a:pos x="267" y="114"/>
                </a:cxn>
                <a:cxn ang="0">
                  <a:pos x="267" y="114"/>
                </a:cxn>
                <a:cxn ang="0">
                  <a:pos x="295" y="89"/>
                </a:cxn>
                <a:cxn ang="0">
                  <a:pos x="324" y="63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8"/>
                </a:cxn>
                <a:cxn ang="0">
                  <a:pos x="382" y="6"/>
                </a:cxn>
                <a:cxn ang="0">
                  <a:pos x="380" y="2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1" y="2"/>
                </a:cxn>
                <a:cxn ang="0">
                  <a:pos x="371" y="2"/>
                </a:cxn>
              </a:cxnLst>
              <a:rect l="0" t="0" r="r" b="b"/>
              <a:pathLst>
                <a:path w="382" h="428">
                  <a:moveTo>
                    <a:pt x="371" y="2"/>
                  </a:moveTo>
                  <a:lnTo>
                    <a:pt x="371" y="2"/>
                  </a:lnTo>
                  <a:lnTo>
                    <a:pt x="319" y="51"/>
                  </a:lnTo>
                  <a:lnTo>
                    <a:pt x="293" y="76"/>
                  </a:lnTo>
                  <a:lnTo>
                    <a:pt x="267" y="100"/>
                  </a:lnTo>
                  <a:lnTo>
                    <a:pt x="267" y="100"/>
                  </a:lnTo>
                  <a:lnTo>
                    <a:pt x="212" y="147"/>
                  </a:lnTo>
                  <a:lnTo>
                    <a:pt x="186" y="17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49" y="212"/>
                  </a:lnTo>
                  <a:lnTo>
                    <a:pt x="138" y="228"/>
                  </a:lnTo>
                  <a:lnTo>
                    <a:pt x="119" y="258"/>
                  </a:lnTo>
                  <a:lnTo>
                    <a:pt x="99" y="289"/>
                  </a:lnTo>
                  <a:lnTo>
                    <a:pt x="81" y="321"/>
                  </a:lnTo>
                  <a:lnTo>
                    <a:pt x="81" y="321"/>
                  </a:lnTo>
                  <a:lnTo>
                    <a:pt x="63" y="346"/>
                  </a:lnTo>
                  <a:lnTo>
                    <a:pt x="46" y="372"/>
                  </a:lnTo>
                  <a:lnTo>
                    <a:pt x="46" y="372"/>
                  </a:lnTo>
                  <a:lnTo>
                    <a:pt x="38" y="385"/>
                  </a:lnTo>
                  <a:lnTo>
                    <a:pt x="29" y="399"/>
                  </a:lnTo>
                  <a:lnTo>
                    <a:pt x="22" y="406"/>
                  </a:lnTo>
                  <a:lnTo>
                    <a:pt x="17" y="411"/>
                  </a:lnTo>
                  <a:lnTo>
                    <a:pt x="10" y="415"/>
                  </a:lnTo>
                  <a:lnTo>
                    <a:pt x="4" y="416"/>
                  </a:lnTo>
                  <a:lnTo>
                    <a:pt x="4" y="416"/>
                  </a:lnTo>
                  <a:lnTo>
                    <a:pt x="1" y="418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2" y="427"/>
                  </a:lnTo>
                  <a:lnTo>
                    <a:pt x="4" y="428"/>
                  </a:lnTo>
                  <a:lnTo>
                    <a:pt x="6" y="428"/>
                  </a:lnTo>
                  <a:lnTo>
                    <a:pt x="6" y="428"/>
                  </a:lnTo>
                  <a:lnTo>
                    <a:pt x="15" y="425"/>
                  </a:lnTo>
                  <a:lnTo>
                    <a:pt x="25" y="419"/>
                  </a:lnTo>
                  <a:lnTo>
                    <a:pt x="31" y="412"/>
                  </a:lnTo>
                  <a:lnTo>
                    <a:pt x="39" y="403"/>
                  </a:lnTo>
                  <a:lnTo>
                    <a:pt x="51" y="385"/>
                  </a:lnTo>
                  <a:lnTo>
                    <a:pt x="61" y="368"/>
                  </a:lnTo>
                  <a:lnTo>
                    <a:pt x="61" y="368"/>
                  </a:lnTo>
                  <a:lnTo>
                    <a:pt x="153" y="229"/>
                  </a:lnTo>
                  <a:lnTo>
                    <a:pt x="153" y="229"/>
                  </a:lnTo>
                  <a:lnTo>
                    <a:pt x="163" y="212"/>
                  </a:lnTo>
                  <a:lnTo>
                    <a:pt x="176" y="197"/>
                  </a:lnTo>
                  <a:lnTo>
                    <a:pt x="191" y="182"/>
                  </a:lnTo>
                  <a:lnTo>
                    <a:pt x="205" y="168"/>
                  </a:lnTo>
                  <a:lnTo>
                    <a:pt x="235" y="140"/>
                  </a:lnTo>
                  <a:lnTo>
                    <a:pt x="267" y="114"/>
                  </a:lnTo>
                  <a:lnTo>
                    <a:pt x="267" y="114"/>
                  </a:lnTo>
                  <a:lnTo>
                    <a:pt x="295" y="89"/>
                  </a:lnTo>
                  <a:lnTo>
                    <a:pt x="324" y="63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8"/>
                  </a:lnTo>
                  <a:lnTo>
                    <a:pt x="382" y="6"/>
                  </a:lnTo>
                  <a:lnTo>
                    <a:pt x="380" y="2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1" y="2"/>
                  </a:lnTo>
                  <a:lnTo>
                    <a:pt x="3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8" name="Freeform 889"/>
            <p:cNvSpPr>
              <a:spLocks/>
            </p:cNvSpPr>
            <p:nvPr/>
          </p:nvSpPr>
          <p:spPr bwMode="auto">
            <a:xfrm>
              <a:off x="3327401" y="3587751"/>
              <a:ext cx="139700" cy="176213"/>
            </a:xfrm>
            <a:custGeom>
              <a:avLst/>
              <a:gdLst/>
              <a:ahLst/>
              <a:cxnLst>
                <a:cxn ang="0">
                  <a:pos x="340" y="1"/>
                </a:cxn>
                <a:cxn ang="0">
                  <a:pos x="323" y="15"/>
                </a:cxn>
                <a:cxn ang="0">
                  <a:pos x="310" y="34"/>
                </a:cxn>
                <a:cxn ang="0">
                  <a:pos x="298" y="49"/>
                </a:cxn>
                <a:cxn ang="0">
                  <a:pos x="264" y="94"/>
                </a:cxn>
                <a:cxn ang="0">
                  <a:pos x="214" y="162"/>
                </a:cxn>
                <a:cxn ang="0">
                  <a:pos x="161" y="227"/>
                </a:cxn>
                <a:cxn ang="0">
                  <a:pos x="110" y="285"/>
                </a:cxn>
                <a:cxn ang="0">
                  <a:pos x="74" y="329"/>
                </a:cxn>
                <a:cxn ang="0">
                  <a:pos x="64" y="345"/>
                </a:cxn>
                <a:cxn ang="0">
                  <a:pos x="25" y="405"/>
                </a:cxn>
                <a:cxn ang="0">
                  <a:pos x="9" y="421"/>
                </a:cxn>
                <a:cxn ang="0">
                  <a:pos x="2" y="429"/>
                </a:cxn>
                <a:cxn ang="0">
                  <a:pos x="0" y="439"/>
                </a:cxn>
                <a:cxn ang="0">
                  <a:pos x="1" y="442"/>
                </a:cxn>
                <a:cxn ang="0">
                  <a:pos x="6" y="444"/>
                </a:cxn>
                <a:cxn ang="0">
                  <a:pos x="12" y="442"/>
                </a:cxn>
                <a:cxn ang="0">
                  <a:pos x="12" y="439"/>
                </a:cxn>
                <a:cxn ang="0">
                  <a:pos x="16" y="431"/>
                </a:cxn>
                <a:cxn ang="0">
                  <a:pos x="33" y="412"/>
                </a:cxn>
                <a:cxn ang="0">
                  <a:pos x="40" y="402"/>
                </a:cxn>
                <a:cxn ang="0">
                  <a:pos x="65" y="363"/>
                </a:cxn>
                <a:cxn ang="0">
                  <a:pos x="74" y="350"/>
                </a:cxn>
                <a:cxn ang="0">
                  <a:pos x="123" y="289"/>
                </a:cxn>
                <a:cxn ang="0">
                  <a:pos x="175" y="227"/>
                </a:cxn>
                <a:cxn ang="0">
                  <a:pos x="217" y="176"/>
                </a:cxn>
                <a:cxn ang="0">
                  <a:pos x="256" y="124"/>
                </a:cxn>
                <a:cxn ang="0">
                  <a:pos x="301" y="65"/>
                </a:cxn>
                <a:cxn ang="0">
                  <a:pos x="311" y="51"/>
                </a:cxn>
                <a:cxn ang="0">
                  <a:pos x="327" y="28"/>
                </a:cxn>
                <a:cxn ang="0">
                  <a:pos x="339" y="15"/>
                </a:cxn>
                <a:cxn ang="0">
                  <a:pos x="345" y="10"/>
                </a:cxn>
                <a:cxn ang="0">
                  <a:pos x="349" y="6"/>
                </a:cxn>
                <a:cxn ang="0">
                  <a:pos x="344" y="0"/>
                </a:cxn>
                <a:cxn ang="0">
                  <a:pos x="340" y="1"/>
                </a:cxn>
              </a:cxnLst>
              <a:rect l="0" t="0" r="r" b="b"/>
              <a:pathLst>
                <a:path w="349" h="444">
                  <a:moveTo>
                    <a:pt x="340" y="1"/>
                  </a:moveTo>
                  <a:lnTo>
                    <a:pt x="340" y="1"/>
                  </a:lnTo>
                  <a:lnTo>
                    <a:pt x="329" y="7"/>
                  </a:lnTo>
                  <a:lnTo>
                    <a:pt x="323" y="15"/>
                  </a:lnTo>
                  <a:lnTo>
                    <a:pt x="316" y="23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298" y="49"/>
                  </a:lnTo>
                  <a:lnTo>
                    <a:pt x="286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14" y="162"/>
                  </a:lnTo>
                  <a:lnTo>
                    <a:pt x="188" y="194"/>
                  </a:lnTo>
                  <a:lnTo>
                    <a:pt x="161" y="227"/>
                  </a:lnTo>
                  <a:lnTo>
                    <a:pt x="161" y="227"/>
                  </a:lnTo>
                  <a:lnTo>
                    <a:pt x="110" y="285"/>
                  </a:lnTo>
                  <a:lnTo>
                    <a:pt x="86" y="313"/>
                  </a:lnTo>
                  <a:lnTo>
                    <a:pt x="74" y="329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18" y="413"/>
                  </a:lnTo>
                  <a:lnTo>
                    <a:pt x="9" y="421"/>
                  </a:lnTo>
                  <a:lnTo>
                    <a:pt x="6" y="425"/>
                  </a:lnTo>
                  <a:lnTo>
                    <a:pt x="2" y="429"/>
                  </a:lnTo>
                  <a:lnTo>
                    <a:pt x="1" y="434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42"/>
                  </a:lnTo>
                  <a:lnTo>
                    <a:pt x="2" y="443"/>
                  </a:lnTo>
                  <a:lnTo>
                    <a:pt x="6" y="444"/>
                  </a:lnTo>
                  <a:lnTo>
                    <a:pt x="10" y="443"/>
                  </a:lnTo>
                  <a:lnTo>
                    <a:pt x="12" y="442"/>
                  </a:lnTo>
                  <a:lnTo>
                    <a:pt x="12" y="439"/>
                  </a:lnTo>
                  <a:lnTo>
                    <a:pt x="12" y="439"/>
                  </a:lnTo>
                  <a:lnTo>
                    <a:pt x="13" y="435"/>
                  </a:lnTo>
                  <a:lnTo>
                    <a:pt x="16" y="431"/>
                  </a:lnTo>
                  <a:lnTo>
                    <a:pt x="23" y="421"/>
                  </a:lnTo>
                  <a:lnTo>
                    <a:pt x="33" y="41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56" y="376"/>
                  </a:lnTo>
                  <a:lnTo>
                    <a:pt x="65" y="363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98" y="319"/>
                  </a:lnTo>
                  <a:lnTo>
                    <a:pt x="123" y="289"/>
                  </a:lnTo>
                  <a:lnTo>
                    <a:pt x="175" y="227"/>
                  </a:lnTo>
                  <a:lnTo>
                    <a:pt x="175" y="227"/>
                  </a:lnTo>
                  <a:lnTo>
                    <a:pt x="196" y="202"/>
                  </a:lnTo>
                  <a:lnTo>
                    <a:pt x="217" y="176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78" y="94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11" y="51"/>
                  </a:lnTo>
                  <a:lnTo>
                    <a:pt x="322" y="35"/>
                  </a:lnTo>
                  <a:lnTo>
                    <a:pt x="327" y="28"/>
                  </a:lnTo>
                  <a:lnTo>
                    <a:pt x="332" y="21"/>
                  </a:lnTo>
                  <a:lnTo>
                    <a:pt x="339" y="15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8" y="9"/>
                  </a:lnTo>
                  <a:lnTo>
                    <a:pt x="349" y="6"/>
                  </a:lnTo>
                  <a:lnTo>
                    <a:pt x="348" y="2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0" y="1"/>
                  </a:lnTo>
                  <a:lnTo>
                    <a:pt x="3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49" name="Freeform 890"/>
            <p:cNvSpPr>
              <a:spLocks/>
            </p:cNvSpPr>
            <p:nvPr/>
          </p:nvSpPr>
          <p:spPr bwMode="auto">
            <a:xfrm>
              <a:off x="3362326" y="3660776"/>
              <a:ext cx="88900" cy="106363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31"/>
                </a:cxn>
                <a:cxn ang="0">
                  <a:pos x="156" y="62"/>
                </a:cxn>
                <a:cxn ang="0">
                  <a:pos x="128" y="94"/>
                </a:cxn>
                <a:cxn ang="0">
                  <a:pos x="102" y="127"/>
                </a:cxn>
                <a:cxn ang="0">
                  <a:pos x="102" y="127"/>
                </a:cxn>
                <a:cxn ang="0">
                  <a:pos x="75" y="163"/>
                </a:cxn>
                <a:cxn ang="0">
                  <a:pos x="47" y="201"/>
                </a:cxn>
                <a:cxn ang="0">
                  <a:pos x="47" y="201"/>
                </a:cxn>
                <a:cxn ang="0">
                  <a:pos x="35" y="215"/>
                </a:cxn>
                <a:cxn ang="0">
                  <a:pos x="22" y="229"/>
                </a:cxn>
                <a:cxn ang="0">
                  <a:pos x="11" y="243"/>
                </a:cxn>
                <a:cxn ang="0">
                  <a:pos x="0" y="259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4"/>
                </a:cxn>
                <a:cxn ang="0">
                  <a:pos x="3" y="266"/>
                </a:cxn>
                <a:cxn ang="0">
                  <a:pos x="7" y="268"/>
                </a:cxn>
                <a:cxn ang="0">
                  <a:pos x="9" y="266"/>
                </a:cxn>
                <a:cxn ang="0">
                  <a:pos x="11" y="265"/>
                </a:cxn>
                <a:cxn ang="0">
                  <a:pos x="11" y="265"/>
                </a:cxn>
                <a:cxn ang="0">
                  <a:pos x="16" y="256"/>
                </a:cxn>
                <a:cxn ang="0">
                  <a:pos x="22" y="247"/>
                </a:cxn>
                <a:cxn ang="0">
                  <a:pos x="34" y="231"/>
                </a:cxn>
                <a:cxn ang="0">
                  <a:pos x="49" y="217"/>
                </a:cxn>
                <a:cxn ang="0">
                  <a:pos x="62" y="201"/>
                </a:cxn>
                <a:cxn ang="0">
                  <a:pos x="62" y="201"/>
                </a:cxn>
                <a:cxn ang="0">
                  <a:pos x="84" y="171"/>
                </a:cxn>
                <a:cxn ang="0">
                  <a:pos x="106" y="141"/>
                </a:cxn>
                <a:cxn ang="0">
                  <a:pos x="106" y="141"/>
                </a:cxn>
                <a:cxn ang="0">
                  <a:pos x="132" y="107"/>
                </a:cxn>
                <a:cxn ang="0">
                  <a:pos x="161" y="73"/>
                </a:cxn>
                <a:cxn ang="0">
                  <a:pos x="191" y="40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3" h="268">
                  <a:moveTo>
                    <a:pt x="213" y="1"/>
                  </a:moveTo>
                  <a:lnTo>
                    <a:pt x="213" y="1"/>
                  </a:lnTo>
                  <a:lnTo>
                    <a:pt x="185" y="31"/>
                  </a:lnTo>
                  <a:lnTo>
                    <a:pt x="156" y="62"/>
                  </a:lnTo>
                  <a:lnTo>
                    <a:pt x="128" y="94"/>
                  </a:lnTo>
                  <a:lnTo>
                    <a:pt x="102" y="127"/>
                  </a:lnTo>
                  <a:lnTo>
                    <a:pt x="102" y="127"/>
                  </a:lnTo>
                  <a:lnTo>
                    <a:pt x="75" y="16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215"/>
                  </a:lnTo>
                  <a:lnTo>
                    <a:pt x="22" y="229"/>
                  </a:lnTo>
                  <a:lnTo>
                    <a:pt x="11" y="243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4"/>
                  </a:lnTo>
                  <a:lnTo>
                    <a:pt x="3" y="266"/>
                  </a:lnTo>
                  <a:lnTo>
                    <a:pt x="7" y="268"/>
                  </a:lnTo>
                  <a:lnTo>
                    <a:pt x="9" y="266"/>
                  </a:lnTo>
                  <a:lnTo>
                    <a:pt x="11" y="265"/>
                  </a:lnTo>
                  <a:lnTo>
                    <a:pt x="11" y="265"/>
                  </a:lnTo>
                  <a:lnTo>
                    <a:pt x="16" y="256"/>
                  </a:lnTo>
                  <a:lnTo>
                    <a:pt x="22" y="247"/>
                  </a:lnTo>
                  <a:lnTo>
                    <a:pt x="34" y="231"/>
                  </a:lnTo>
                  <a:lnTo>
                    <a:pt x="49" y="217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84" y="17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32" y="107"/>
                  </a:lnTo>
                  <a:lnTo>
                    <a:pt x="161" y="73"/>
                  </a:lnTo>
                  <a:lnTo>
                    <a:pt x="191" y="40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0" name="Freeform 891"/>
            <p:cNvSpPr>
              <a:spLocks/>
            </p:cNvSpPr>
            <p:nvPr/>
          </p:nvSpPr>
          <p:spPr bwMode="auto">
            <a:xfrm>
              <a:off x="3398838" y="3705226"/>
              <a:ext cx="47625" cy="66675"/>
            </a:xfrm>
            <a:custGeom>
              <a:avLst/>
              <a:gdLst/>
              <a:ahLst/>
              <a:cxnLst>
                <a:cxn ang="0">
                  <a:pos x="108" y="4"/>
                </a:cxn>
                <a:cxn ang="0">
                  <a:pos x="108" y="4"/>
                </a:cxn>
                <a:cxn ang="0">
                  <a:pos x="106" y="14"/>
                </a:cxn>
                <a:cxn ang="0">
                  <a:pos x="102" y="21"/>
                </a:cxn>
                <a:cxn ang="0">
                  <a:pos x="97" y="29"/>
                </a:cxn>
                <a:cxn ang="0">
                  <a:pos x="90" y="37"/>
                </a:cxn>
                <a:cxn ang="0">
                  <a:pos x="76" y="53"/>
                </a:cxn>
                <a:cxn ang="0">
                  <a:pos x="64" y="67"/>
                </a:cxn>
                <a:cxn ang="0">
                  <a:pos x="64" y="67"/>
                </a:cxn>
                <a:cxn ang="0">
                  <a:pos x="48" y="89"/>
                </a:cxn>
                <a:cxn ang="0">
                  <a:pos x="34" y="113"/>
                </a:cxn>
                <a:cxn ang="0">
                  <a:pos x="18" y="135"/>
                </a:cxn>
                <a:cxn ang="0">
                  <a:pos x="10" y="146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4"/>
                </a:cxn>
                <a:cxn ang="0">
                  <a:pos x="40" y="123"/>
                </a:cxn>
                <a:cxn ang="0">
                  <a:pos x="68" y="80"/>
                </a:cxn>
                <a:cxn ang="0">
                  <a:pos x="68" y="80"/>
                </a:cxn>
                <a:cxn ang="0">
                  <a:pos x="74" y="71"/>
                </a:cxn>
                <a:cxn ang="0">
                  <a:pos x="82" y="63"/>
                </a:cxn>
                <a:cxn ang="0">
                  <a:pos x="98" y="46"/>
                </a:cxn>
                <a:cxn ang="0">
                  <a:pos x="104" y="37"/>
                </a:cxn>
                <a:cxn ang="0">
                  <a:pos x="111" y="28"/>
                </a:cxn>
                <a:cxn ang="0">
                  <a:pos x="116" y="17"/>
                </a:cxn>
                <a:cxn ang="0">
                  <a:pos x="119" y="7"/>
                </a:cxn>
                <a:cxn ang="0">
                  <a:pos x="119" y="7"/>
                </a:cxn>
                <a:cxn ang="0">
                  <a:pos x="119" y="6"/>
                </a:cxn>
                <a:cxn ang="0">
                  <a:pos x="117" y="3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2"/>
                </a:cxn>
                <a:cxn ang="0">
                  <a:pos x="108" y="4"/>
                </a:cxn>
                <a:cxn ang="0">
                  <a:pos x="108" y="4"/>
                </a:cxn>
              </a:cxnLst>
              <a:rect l="0" t="0" r="r" b="b"/>
              <a:pathLst>
                <a:path w="119" h="167">
                  <a:moveTo>
                    <a:pt x="108" y="4"/>
                  </a:moveTo>
                  <a:lnTo>
                    <a:pt x="108" y="4"/>
                  </a:lnTo>
                  <a:lnTo>
                    <a:pt x="106" y="14"/>
                  </a:lnTo>
                  <a:lnTo>
                    <a:pt x="102" y="21"/>
                  </a:lnTo>
                  <a:lnTo>
                    <a:pt x="97" y="29"/>
                  </a:lnTo>
                  <a:lnTo>
                    <a:pt x="90" y="37"/>
                  </a:lnTo>
                  <a:lnTo>
                    <a:pt x="76" y="5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48" y="89"/>
                  </a:lnTo>
                  <a:lnTo>
                    <a:pt x="34" y="113"/>
                  </a:lnTo>
                  <a:lnTo>
                    <a:pt x="18" y="135"/>
                  </a:lnTo>
                  <a:lnTo>
                    <a:pt x="10" y="14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4"/>
                  </a:lnTo>
                  <a:lnTo>
                    <a:pt x="40" y="123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4" y="71"/>
                  </a:lnTo>
                  <a:lnTo>
                    <a:pt x="82" y="63"/>
                  </a:lnTo>
                  <a:lnTo>
                    <a:pt x="98" y="46"/>
                  </a:lnTo>
                  <a:lnTo>
                    <a:pt x="104" y="37"/>
                  </a:lnTo>
                  <a:lnTo>
                    <a:pt x="111" y="28"/>
                  </a:lnTo>
                  <a:lnTo>
                    <a:pt x="116" y="1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6"/>
                  </a:lnTo>
                  <a:lnTo>
                    <a:pt x="117" y="3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1" name="Freeform 892"/>
            <p:cNvSpPr>
              <a:spLocks/>
            </p:cNvSpPr>
            <p:nvPr/>
          </p:nvSpPr>
          <p:spPr bwMode="auto">
            <a:xfrm>
              <a:off x="3432176" y="3724276"/>
              <a:ext cx="47625" cy="539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4" y="38"/>
                </a:cxn>
                <a:cxn ang="0">
                  <a:pos x="57" y="56"/>
                </a:cxn>
                <a:cxn ang="0">
                  <a:pos x="42" y="76"/>
                </a:cxn>
                <a:cxn ang="0">
                  <a:pos x="42" y="76"/>
                </a:cxn>
                <a:cxn ang="0">
                  <a:pos x="30" y="89"/>
                </a:cxn>
                <a:cxn ang="0">
                  <a:pos x="18" y="101"/>
                </a:cxn>
                <a:cxn ang="0">
                  <a:pos x="13" y="107"/>
                </a:cxn>
                <a:cxn ang="0">
                  <a:pos x="8" y="114"/>
                </a:cxn>
                <a:cxn ang="0">
                  <a:pos x="4" y="12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4" y="136"/>
                </a:cxn>
                <a:cxn ang="0">
                  <a:pos x="8" y="136"/>
                </a:cxn>
                <a:cxn ang="0">
                  <a:pos x="10" y="135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4"/>
                </a:cxn>
                <a:cxn ang="0">
                  <a:pos x="19" y="117"/>
                </a:cxn>
                <a:cxn ang="0">
                  <a:pos x="25" y="109"/>
                </a:cxn>
                <a:cxn ang="0">
                  <a:pos x="31" y="102"/>
                </a:cxn>
                <a:cxn ang="0">
                  <a:pos x="43" y="89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70" y="59"/>
                </a:cxn>
                <a:cxn ang="0">
                  <a:pos x="86" y="42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0" y="5"/>
                </a:cxn>
                <a:cxn ang="0">
                  <a:pos x="117" y="2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20" h="136">
                  <a:moveTo>
                    <a:pt x="110" y="2"/>
                  </a:moveTo>
                  <a:lnTo>
                    <a:pt x="110" y="2"/>
                  </a:lnTo>
                  <a:lnTo>
                    <a:pt x="74" y="38"/>
                  </a:lnTo>
                  <a:lnTo>
                    <a:pt x="57" y="5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0" y="89"/>
                  </a:lnTo>
                  <a:lnTo>
                    <a:pt x="18" y="101"/>
                  </a:lnTo>
                  <a:lnTo>
                    <a:pt x="13" y="107"/>
                  </a:lnTo>
                  <a:lnTo>
                    <a:pt x="8" y="114"/>
                  </a:lnTo>
                  <a:lnTo>
                    <a:pt x="4" y="12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4" y="136"/>
                  </a:lnTo>
                  <a:lnTo>
                    <a:pt x="8" y="136"/>
                  </a:lnTo>
                  <a:lnTo>
                    <a:pt x="10" y="135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9" y="117"/>
                  </a:lnTo>
                  <a:lnTo>
                    <a:pt x="25" y="109"/>
                  </a:lnTo>
                  <a:lnTo>
                    <a:pt x="31" y="102"/>
                  </a:lnTo>
                  <a:lnTo>
                    <a:pt x="43" y="89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70" y="59"/>
                  </a:lnTo>
                  <a:lnTo>
                    <a:pt x="86" y="4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0" y="5"/>
                  </a:lnTo>
                  <a:lnTo>
                    <a:pt x="117" y="2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2" name="Freeform 893"/>
            <p:cNvSpPr>
              <a:spLocks/>
            </p:cNvSpPr>
            <p:nvPr/>
          </p:nvSpPr>
          <p:spPr bwMode="auto">
            <a:xfrm>
              <a:off x="3463926" y="3732213"/>
              <a:ext cx="38100" cy="47625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6" y="3"/>
                </a:cxn>
                <a:cxn ang="0">
                  <a:pos x="74" y="23"/>
                </a:cxn>
                <a:cxn ang="0">
                  <a:pos x="60" y="41"/>
                </a:cxn>
                <a:cxn ang="0">
                  <a:pos x="44" y="58"/>
                </a:cxn>
                <a:cxn ang="0">
                  <a:pos x="27" y="74"/>
                </a:cxn>
                <a:cxn ang="0">
                  <a:pos x="27" y="74"/>
                </a:cxn>
                <a:cxn ang="0">
                  <a:pos x="18" y="82"/>
                </a:cxn>
                <a:cxn ang="0">
                  <a:pos x="7" y="92"/>
                </a:cxn>
                <a:cxn ang="0">
                  <a:pos x="3" y="99"/>
                </a:cxn>
                <a:cxn ang="0">
                  <a:pos x="1" y="104"/>
                </a:cxn>
                <a:cxn ang="0">
                  <a:pos x="0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7" y="121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1" y="109"/>
                </a:cxn>
                <a:cxn ang="0">
                  <a:pos x="14" y="102"/>
                </a:cxn>
                <a:cxn ang="0">
                  <a:pos x="18" y="97"/>
                </a:cxn>
                <a:cxn ang="0">
                  <a:pos x="23" y="92"/>
                </a:cxn>
                <a:cxn ang="0">
                  <a:pos x="35" y="82"/>
                </a:cxn>
                <a:cxn ang="0">
                  <a:pos x="44" y="74"/>
                </a:cxn>
                <a:cxn ang="0">
                  <a:pos x="44" y="74"/>
                </a:cxn>
                <a:cxn ang="0">
                  <a:pos x="58" y="59"/>
                </a:cxn>
                <a:cxn ang="0">
                  <a:pos x="73" y="44"/>
                </a:cxn>
                <a:cxn ang="0">
                  <a:pos x="86" y="27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4" y="2"/>
                </a:cxn>
                <a:cxn ang="0">
                  <a:pos x="90" y="0"/>
                </a:cxn>
                <a:cxn ang="0">
                  <a:pos x="88" y="2"/>
                </a:cxn>
                <a:cxn ang="0">
                  <a:pos x="86" y="3"/>
                </a:cxn>
                <a:cxn ang="0">
                  <a:pos x="86" y="3"/>
                </a:cxn>
              </a:cxnLst>
              <a:rect l="0" t="0" r="r" b="b"/>
              <a:pathLst>
                <a:path w="96" h="121">
                  <a:moveTo>
                    <a:pt x="86" y="3"/>
                  </a:moveTo>
                  <a:lnTo>
                    <a:pt x="86" y="3"/>
                  </a:lnTo>
                  <a:lnTo>
                    <a:pt x="74" y="23"/>
                  </a:lnTo>
                  <a:lnTo>
                    <a:pt x="60" y="41"/>
                  </a:lnTo>
                  <a:lnTo>
                    <a:pt x="44" y="58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18" y="82"/>
                  </a:lnTo>
                  <a:lnTo>
                    <a:pt x="7" y="92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7" y="121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09"/>
                  </a:lnTo>
                  <a:lnTo>
                    <a:pt x="14" y="102"/>
                  </a:lnTo>
                  <a:lnTo>
                    <a:pt x="18" y="97"/>
                  </a:lnTo>
                  <a:lnTo>
                    <a:pt x="23" y="92"/>
                  </a:lnTo>
                  <a:lnTo>
                    <a:pt x="35" y="8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8" y="59"/>
                  </a:lnTo>
                  <a:lnTo>
                    <a:pt x="73" y="44"/>
                  </a:lnTo>
                  <a:lnTo>
                    <a:pt x="86" y="27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3" name="Freeform 894"/>
            <p:cNvSpPr>
              <a:spLocks/>
            </p:cNvSpPr>
            <p:nvPr/>
          </p:nvSpPr>
          <p:spPr bwMode="auto">
            <a:xfrm>
              <a:off x="3511551" y="3668713"/>
              <a:ext cx="79375" cy="104775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61" y="33"/>
                </a:cxn>
                <a:cxn ang="0">
                  <a:pos x="132" y="65"/>
                </a:cxn>
                <a:cxn ang="0">
                  <a:pos x="106" y="98"/>
                </a:cxn>
                <a:cxn ang="0">
                  <a:pos x="80" y="132"/>
                </a:cxn>
                <a:cxn ang="0">
                  <a:pos x="80" y="132"/>
                </a:cxn>
                <a:cxn ang="0">
                  <a:pos x="67" y="153"/>
                </a:cxn>
                <a:cxn ang="0">
                  <a:pos x="54" y="174"/>
                </a:cxn>
                <a:cxn ang="0">
                  <a:pos x="40" y="193"/>
                </a:cxn>
                <a:cxn ang="0">
                  <a:pos x="33" y="204"/>
                </a:cxn>
                <a:cxn ang="0">
                  <a:pos x="25" y="213"/>
                </a:cxn>
                <a:cxn ang="0">
                  <a:pos x="25" y="213"/>
                </a:cxn>
                <a:cxn ang="0">
                  <a:pos x="16" y="222"/>
                </a:cxn>
                <a:cxn ang="0">
                  <a:pos x="9" y="233"/>
                </a:cxn>
                <a:cxn ang="0">
                  <a:pos x="3" y="244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1" y="261"/>
                </a:cxn>
                <a:cxn ang="0">
                  <a:pos x="3" y="261"/>
                </a:cxn>
                <a:cxn ang="0">
                  <a:pos x="5" y="263"/>
                </a:cxn>
                <a:cxn ang="0">
                  <a:pos x="9" y="261"/>
                </a:cxn>
                <a:cxn ang="0">
                  <a:pos x="10" y="259"/>
                </a:cxn>
                <a:cxn ang="0">
                  <a:pos x="12" y="258"/>
                </a:cxn>
                <a:cxn ang="0">
                  <a:pos x="12" y="258"/>
                </a:cxn>
                <a:cxn ang="0">
                  <a:pos x="13" y="248"/>
                </a:cxn>
                <a:cxn ang="0">
                  <a:pos x="17" y="241"/>
                </a:cxn>
                <a:cxn ang="0">
                  <a:pos x="22" y="233"/>
                </a:cxn>
                <a:cxn ang="0">
                  <a:pos x="27" y="225"/>
                </a:cxn>
                <a:cxn ang="0">
                  <a:pos x="40" y="210"/>
                </a:cxn>
                <a:cxn ang="0">
                  <a:pos x="51" y="196"/>
                </a:cxn>
                <a:cxn ang="0">
                  <a:pos x="51" y="196"/>
                </a:cxn>
                <a:cxn ang="0">
                  <a:pos x="76" y="159"/>
                </a:cxn>
                <a:cxn ang="0">
                  <a:pos x="88" y="141"/>
                </a:cxn>
                <a:cxn ang="0">
                  <a:pos x="101" y="124"/>
                </a:cxn>
                <a:cxn ang="0">
                  <a:pos x="101" y="124"/>
                </a:cxn>
                <a:cxn ang="0">
                  <a:pos x="148" y="65"/>
                </a:cxn>
                <a:cxn ang="0">
                  <a:pos x="173" y="37"/>
                </a:cxn>
                <a:cxn ang="0">
                  <a:pos x="197" y="10"/>
                </a:cxn>
                <a:cxn ang="0">
                  <a:pos x="197" y="10"/>
                </a:cxn>
                <a:cxn ang="0">
                  <a:pos x="199" y="8"/>
                </a:cxn>
                <a:cxn ang="0">
                  <a:pos x="200" y="5"/>
                </a:cxn>
                <a:cxn ang="0">
                  <a:pos x="197" y="1"/>
                </a:cxn>
                <a:cxn ang="0">
                  <a:pos x="193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200" h="263">
                  <a:moveTo>
                    <a:pt x="190" y="1"/>
                  </a:moveTo>
                  <a:lnTo>
                    <a:pt x="190" y="1"/>
                  </a:lnTo>
                  <a:lnTo>
                    <a:pt x="161" y="33"/>
                  </a:lnTo>
                  <a:lnTo>
                    <a:pt x="132" y="65"/>
                  </a:lnTo>
                  <a:lnTo>
                    <a:pt x="106" y="98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67" y="153"/>
                  </a:lnTo>
                  <a:lnTo>
                    <a:pt x="54" y="174"/>
                  </a:lnTo>
                  <a:lnTo>
                    <a:pt x="40" y="193"/>
                  </a:lnTo>
                  <a:lnTo>
                    <a:pt x="33" y="204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6" y="222"/>
                  </a:lnTo>
                  <a:lnTo>
                    <a:pt x="9" y="233"/>
                  </a:lnTo>
                  <a:lnTo>
                    <a:pt x="3" y="244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1" y="261"/>
                  </a:lnTo>
                  <a:lnTo>
                    <a:pt x="3" y="261"/>
                  </a:lnTo>
                  <a:lnTo>
                    <a:pt x="5" y="263"/>
                  </a:lnTo>
                  <a:lnTo>
                    <a:pt x="9" y="261"/>
                  </a:lnTo>
                  <a:lnTo>
                    <a:pt x="10" y="259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3" y="248"/>
                  </a:lnTo>
                  <a:lnTo>
                    <a:pt x="17" y="241"/>
                  </a:lnTo>
                  <a:lnTo>
                    <a:pt x="22" y="233"/>
                  </a:lnTo>
                  <a:lnTo>
                    <a:pt x="27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76" y="159"/>
                  </a:lnTo>
                  <a:lnTo>
                    <a:pt x="88" y="14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148" y="65"/>
                  </a:lnTo>
                  <a:lnTo>
                    <a:pt x="173" y="37"/>
                  </a:lnTo>
                  <a:lnTo>
                    <a:pt x="197" y="10"/>
                  </a:lnTo>
                  <a:lnTo>
                    <a:pt x="197" y="10"/>
                  </a:lnTo>
                  <a:lnTo>
                    <a:pt x="199" y="8"/>
                  </a:lnTo>
                  <a:lnTo>
                    <a:pt x="200" y="5"/>
                  </a:lnTo>
                  <a:lnTo>
                    <a:pt x="197" y="1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4" name="Freeform 895"/>
            <p:cNvSpPr>
              <a:spLocks/>
            </p:cNvSpPr>
            <p:nvPr/>
          </p:nvSpPr>
          <p:spPr bwMode="auto">
            <a:xfrm>
              <a:off x="3559176" y="3678238"/>
              <a:ext cx="74613" cy="9842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5" y="12"/>
                </a:cxn>
                <a:cxn ang="0">
                  <a:pos x="151" y="24"/>
                </a:cxn>
                <a:cxn ang="0">
                  <a:pos x="136" y="36"/>
                </a:cxn>
                <a:cxn ang="0">
                  <a:pos x="131" y="42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04" y="82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68" y="133"/>
                </a:cxn>
                <a:cxn ang="0">
                  <a:pos x="56" y="151"/>
                </a:cxn>
                <a:cxn ang="0">
                  <a:pos x="34" y="189"/>
                </a:cxn>
                <a:cxn ang="0">
                  <a:pos x="34" y="189"/>
                </a:cxn>
                <a:cxn ang="0">
                  <a:pos x="25" y="201"/>
                </a:cxn>
                <a:cxn ang="0">
                  <a:pos x="15" y="212"/>
                </a:cxn>
                <a:cxn ang="0">
                  <a:pos x="5" y="224"/>
                </a:cxn>
                <a:cxn ang="0">
                  <a:pos x="2" y="231"/>
                </a:cxn>
                <a:cxn ang="0">
                  <a:pos x="0" y="238"/>
                </a:cxn>
                <a:cxn ang="0">
                  <a:pos x="0" y="238"/>
                </a:cxn>
                <a:cxn ang="0">
                  <a:pos x="0" y="241"/>
                </a:cxn>
                <a:cxn ang="0">
                  <a:pos x="0" y="242"/>
                </a:cxn>
                <a:cxn ang="0">
                  <a:pos x="4" y="245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3" y="235"/>
                </a:cxn>
                <a:cxn ang="0">
                  <a:pos x="17" y="228"/>
                </a:cxn>
                <a:cxn ang="0">
                  <a:pos x="29" y="219"/>
                </a:cxn>
                <a:cxn ang="0">
                  <a:pos x="29" y="219"/>
                </a:cxn>
                <a:cxn ang="0">
                  <a:pos x="33" y="214"/>
                </a:cxn>
                <a:cxn ang="0">
                  <a:pos x="37" y="207"/>
                </a:cxn>
                <a:cxn ang="0">
                  <a:pos x="45" y="195"/>
                </a:cxn>
                <a:cxn ang="0">
                  <a:pos x="45" y="195"/>
                </a:cxn>
                <a:cxn ang="0">
                  <a:pos x="84" y="129"/>
                </a:cxn>
                <a:cxn ang="0">
                  <a:pos x="84" y="129"/>
                </a:cxn>
                <a:cxn ang="0">
                  <a:pos x="94" y="114"/>
                </a:cxn>
                <a:cxn ang="0">
                  <a:pos x="104" y="100"/>
                </a:cxn>
                <a:cxn ang="0">
                  <a:pos x="124" y="72"/>
                </a:cxn>
                <a:cxn ang="0">
                  <a:pos x="124" y="72"/>
                </a:cxn>
                <a:cxn ang="0">
                  <a:pos x="131" y="63"/>
                </a:cxn>
                <a:cxn ang="0">
                  <a:pos x="138" y="54"/>
                </a:cxn>
                <a:cxn ang="0">
                  <a:pos x="153" y="40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7"/>
                </a:cxn>
                <a:cxn ang="0">
                  <a:pos x="189" y="6"/>
                </a:cxn>
                <a:cxn ang="0">
                  <a:pos x="186" y="2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9" h="245">
                  <a:moveTo>
                    <a:pt x="178" y="2"/>
                  </a:moveTo>
                  <a:lnTo>
                    <a:pt x="178" y="2"/>
                  </a:lnTo>
                  <a:lnTo>
                    <a:pt x="165" y="12"/>
                  </a:lnTo>
                  <a:lnTo>
                    <a:pt x="151" y="24"/>
                  </a:lnTo>
                  <a:lnTo>
                    <a:pt x="136" y="36"/>
                  </a:lnTo>
                  <a:lnTo>
                    <a:pt x="131" y="42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04" y="82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68" y="133"/>
                  </a:lnTo>
                  <a:lnTo>
                    <a:pt x="56" y="151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5" y="201"/>
                  </a:lnTo>
                  <a:lnTo>
                    <a:pt x="15" y="212"/>
                  </a:lnTo>
                  <a:lnTo>
                    <a:pt x="5" y="224"/>
                  </a:lnTo>
                  <a:lnTo>
                    <a:pt x="2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2"/>
                  </a:lnTo>
                  <a:lnTo>
                    <a:pt x="4" y="245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3" y="235"/>
                  </a:lnTo>
                  <a:lnTo>
                    <a:pt x="17" y="228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33" y="214"/>
                  </a:lnTo>
                  <a:lnTo>
                    <a:pt x="37" y="207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84" y="129"/>
                  </a:lnTo>
                  <a:lnTo>
                    <a:pt x="84" y="129"/>
                  </a:lnTo>
                  <a:lnTo>
                    <a:pt x="94" y="114"/>
                  </a:lnTo>
                  <a:lnTo>
                    <a:pt x="104" y="100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31" y="63"/>
                  </a:lnTo>
                  <a:lnTo>
                    <a:pt x="138" y="54"/>
                  </a:lnTo>
                  <a:lnTo>
                    <a:pt x="153" y="40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7"/>
                  </a:lnTo>
                  <a:lnTo>
                    <a:pt x="189" y="6"/>
                  </a:lnTo>
                  <a:lnTo>
                    <a:pt x="186" y="2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5" name="Freeform 896"/>
            <p:cNvSpPr>
              <a:spLocks/>
            </p:cNvSpPr>
            <p:nvPr/>
          </p:nvSpPr>
          <p:spPr bwMode="auto">
            <a:xfrm>
              <a:off x="3594101" y="3630613"/>
              <a:ext cx="122238" cy="15240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80" y="22"/>
                </a:cxn>
                <a:cxn ang="0">
                  <a:pos x="263" y="4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190" y="132"/>
                </a:cxn>
                <a:cxn ang="0">
                  <a:pos x="173" y="154"/>
                </a:cxn>
                <a:cxn ang="0">
                  <a:pos x="156" y="179"/>
                </a:cxn>
                <a:cxn ang="0">
                  <a:pos x="156" y="179"/>
                </a:cxn>
                <a:cxn ang="0">
                  <a:pos x="135" y="205"/>
                </a:cxn>
                <a:cxn ang="0">
                  <a:pos x="114" y="230"/>
                </a:cxn>
                <a:cxn ang="0">
                  <a:pos x="70" y="280"/>
                </a:cxn>
                <a:cxn ang="0">
                  <a:pos x="70" y="280"/>
                </a:cxn>
                <a:cxn ang="0">
                  <a:pos x="53" y="302"/>
                </a:cxn>
                <a:cxn ang="0">
                  <a:pos x="36" y="327"/>
                </a:cxn>
                <a:cxn ang="0">
                  <a:pos x="20" y="351"/>
                </a:cxn>
                <a:cxn ang="0">
                  <a:pos x="11" y="361"/>
                </a:cxn>
                <a:cxn ang="0">
                  <a:pos x="2" y="373"/>
                </a:cxn>
                <a:cxn ang="0">
                  <a:pos x="2" y="373"/>
                </a:cxn>
                <a:cxn ang="0">
                  <a:pos x="0" y="375"/>
                </a:cxn>
                <a:cxn ang="0">
                  <a:pos x="0" y="377"/>
                </a:cxn>
                <a:cxn ang="0">
                  <a:pos x="3" y="381"/>
                </a:cxn>
                <a:cxn ang="0">
                  <a:pos x="5" y="382"/>
                </a:cxn>
                <a:cxn ang="0">
                  <a:pos x="8" y="382"/>
                </a:cxn>
                <a:cxn ang="0">
                  <a:pos x="9" y="381"/>
                </a:cxn>
                <a:cxn ang="0">
                  <a:pos x="9" y="381"/>
                </a:cxn>
                <a:cxn ang="0">
                  <a:pos x="26" y="360"/>
                </a:cxn>
                <a:cxn ang="0">
                  <a:pos x="41" y="339"/>
                </a:cxn>
                <a:cxn ang="0">
                  <a:pos x="55" y="317"/>
                </a:cxn>
                <a:cxn ang="0">
                  <a:pos x="71" y="296"/>
                </a:cxn>
                <a:cxn ang="0">
                  <a:pos x="71" y="296"/>
                </a:cxn>
                <a:cxn ang="0">
                  <a:pos x="91" y="272"/>
                </a:cxn>
                <a:cxn ang="0">
                  <a:pos x="111" y="250"/>
                </a:cxn>
                <a:cxn ang="0">
                  <a:pos x="153" y="204"/>
                </a:cxn>
                <a:cxn ang="0">
                  <a:pos x="153" y="204"/>
                </a:cxn>
                <a:cxn ang="0">
                  <a:pos x="161" y="194"/>
                </a:cxn>
                <a:cxn ang="0">
                  <a:pos x="169" y="182"/>
                </a:cxn>
                <a:cxn ang="0">
                  <a:pos x="183" y="158"/>
                </a:cxn>
                <a:cxn ang="0">
                  <a:pos x="183" y="158"/>
                </a:cxn>
                <a:cxn ang="0">
                  <a:pos x="206" y="130"/>
                </a:cxn>
                <a:cxn ang="0">
                  <a:pos x="229" y="102"/>
                </a:cxn>
                <a:cxn ang="0">
                  <a:pos x="229" y="102"/>
                </a:cxn>
                <a:cxn ang="0">
                  <a:pos x="267" y="55"/>
                </a:cxn>
                <a:cxn ang="0">
                  <a:pos x="287" y="32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8" y="8"/>
                </a:cxn>
                <a:cxn ang="0">
                  <a:pos x="309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1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9" h="382">
                  <a:moveTo>
                    <a:pt x="298" y="1"/>
                  </a:moveTo>
                  <a:lnTo>
                    <a:pt x="298" y="1"/>
                  </a:lnTo>
                  <a:lnTo>
                    <a:pt x="280" y="22"/>
                  </a:lnTo>
                  <a:lnTo>
                    <a:pt x="263" y="4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190" y="132"/>
                  </a:lnTo>
                  <a:lnTo>
                    <a:pt x="173" y="154"/>
                  </a:lnTo>
                  <a:lnTo>
                    <a:pt x="156" y="179"/>
                  </a:lnTo>
                  <a:lnTo>
                    <a:pt x="156" y="179"/>
                  </a:lnTo>
                  <a:lnTo>
                    <a:pt x="135" y="205"/>
                  </a:lnTo>
                  <a:lnTo>
                    <a:pt x="114" y="230"/>
                  </a:lnTo>
                  <a:lnTo>
                    <a:pt x="70" y="280"/>
                  </a:lnTo>
                  <a:lnTo>
                    <a:pt x="70" y="280"/>
                  </a:lnTo>
                  <a:lnTo>
                    <a:pt x="53" y="302"/>
                  </a:lnTo>
                  <a:lnTo>
                    <a:pt x="36" y="327"/>
                  </a:lnTo>
                  <a:lnTo>
                    <a:pt x="20" y="351"/>
                  </a:lnTo>
                  <a:lnTo>
                    <a:pt x="11" y="361"/>
                  </a:lnTo>
                  <a:lnTo>
                    <a:pt x="2" y="373"/>
                  </a:lnTo>
                  <a:lnTo>
                    <a:pt x="2" y="373"/>
                  </a:lnTo>
                  <a:lnTo>
                    <a:pt x="0" y="375"/>
                  </a:lnTo>
                  <a:lnTo>
                    <a:pt x="0" y="377"/>
                  </a:lnTo>
                  <a:lnTo>
                    <a:pt x="3" y="381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6" y="360"/>
                  </a:lnTo>
                  <a:lnTo>
                    <a:pt x="41" y="339"/>
                  </a:lnTo>
                  <a:lnTo>
                    <a:pt x="55" y="317"/>
                  </a:lnTo>
                  <a:lnTo>
                    <a:pt x="71" y="296"/>
                  </a:lnTo>
                  <a:lnTo>
                    <a:pt x="71" y="296"/>
                  </a:lnTo>
                  <a:lnTo>
                    <a:pt x="91" y="272"/>
                  </a:lnTo>
                  <a:lnTo>
                    <a:pt x="111" y="250"/>
                  </a:lnTo>
                  <a:lnTo>
                    <a:pt x="153" y="204"/>
                  </a:lnTo>
                  <a:lnTo>
                    <a:pt x="153" y="204"/>
                  </a:lnTo>
                  <a:lnTo>
                    <a:pt x="161" y="194"/>
                  </a:lnTo>
                  <a:lnTo>
                    <a:pt x="169" y="182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206" y="130"/>
                  </a:lnTo>
                  <a:lnTo>
                    <a:pt x="229" y="102"/>
                  </a:lnTo>
                  <a:lnTo>
                    <a:pt x="229" y="102"/>
                  </a:lnTo>
                  <a:lnTo>
                    <a:pt x="267" y="55"/>
                  </a:lnTo>
                  <a:lnTo>
                    <a:pt x="287" y="32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8" y="8"/>
                  </a:lnTo>
                  <a:lnTo>
                    <a:pt x="309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1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6" name="Freeform 897"/>
            <p:cNvSpPr>
              <a:spLocks/>
            </p:cNvSpPr>
            <p:nvPr/>
          </p:nvSpPr>
          <p:spPr bwMode="auto">
            <a:xfrm>
              <a:off x="3629026" y="3665538"/>
              <a:ext cx="88900" cy="111125"/>
            </a:xfrm>
            <a:custGeom>
              <a:avLst/>
              <a:gdLst/>
              <a:ahLst/>
              <a:cxnLst>
                <a:cxn ang="0">
                  <a:pos x="222" y="5"/>
                </a:cxn>
                <a:cxn ang="0">
                  <a:pos x="220" y="1"/>
                </a:cxn>
                <a:cxn ang="0">
                  <a:pos x="216" y="1"/>
                </a:cxn>
                <a:cxn ang="0">
                  <a:pos x="212" y="5"/>
                </a:cxn>
                <a:cxn ang="0">
                  <a:pos x="212" y="8"/>
                </a:cxn>
                <a:cxn ang="0">
                  <a:pos x="210" y="13"/>
                </a:cxn>
                <a:cxn ang="0">
                  <a:pos x="201" y="28"/>
                </a:cxn>
                <a:cxn ang="0">
                  <a:pos x="180" y="50"/>
                </a:cxn>
                <a:cxn ang="0">
                  <a:pos x="170" y="60"/>
                </a:cxn>
                <a:cxn ang="0">
                  <a:pos x="124" y="123"/>
                </a:cxn>
                <a:cxn ang="0">
                  <a:pos x="107" y="144"/>
                </a:cxn>
                <a:cxn ang="0">
                  <a:pos x="51" y="207"/>
                </a:cxn>
                <a:cxn ang="0">
                  <a:pos x="39" y="219"/>
                </a:cxn>
                <a:cxn ang="0">
                  <a:pos x="29" y="232"/>
                </a:cxn>
                <a:cxn ang="0">
                  <a:pos x="23" y="242"/>
                </a:cxn>
                <a:cxn ang="0">
                  <a:pos x="12" y="262"/>
                </a:cxn>
                <a:cxn ang="0">
                  <a:pos x="2" y="270"/>
                </a:cxn>
                <a:cxn ang="0">
                  <a:pos x="0" y="273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8" y="280"/>
                </a:cxn>
                <a:cxn ang="0">
                  <a:pos x="21" y="267"/>
                </a:cxn>
                <a:cxn ang="0">
                  <a:pos x="40" y="237"/>
                </a:cxn>
                <a:cxn ang="0">
                  <a:pos x="51" y="222"/>
                </a:cxn>
                <a:cxn ang="0">
                  <a:pos x="129" y="136"/>
                </a:cxn>
                <a:cxn ang="0">
                  <a:pos x="138" y="124"/>
                </a:cxn>
                <a:cxn ang="0">
                  <a:pos x="162" y="90"/>
                </a:cxn>
                <a:cxn ang="0">
                  <a:pos x="187" y="56"/>
                </a:cxn>
                <a:cxn ang="0">
                  <a:pos x="197" y="46"/>
                </a:cxn>
                <a:cxn ang="0">
                  <a:pos x="216" y="28"/>
                </a:cxn>
                <a:cxn ang="0">
                  <a:pos x="221" y="17"/>
                </a:cxn>
                <a:cxn ang="0">
                  <a:pos x="222" y="5"/>
                </a:cxn>
              </a:cxnLst>
              <a:rect l="0" t="0" r="r" b="b"/>
              <a:pathLst>
                <a:path w="222" h="280">
                  <a:moveTo>
                    <a:pt x="222" y="5"/>
                  </a:moveTo>
                  <a:lnTo>
                    <a:pt x="222" y="5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2" y="3"/>
                  </a:lnTo>
                  <a:lnTo>
                    <a:pt x="212" y="5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2" y="11"/>
                  </a:lnTo>
                  <a:lnTo>
                    <a:pt x="210" y="13"/>
                  </a:lnTo>
                  <a:lnTo>
                    <a:pt x="206" y="20"/>
                  </a:lnTo>
                  <a:lnTo>
                    <a:pt x="201" y="28"/>
                  </a:lnTo>
                  <a:lnTo>
                    <a:pt x="195" y="35"/>
                  </a:lnTo>
                  <a:lnTo>
                    <a:pt x="180" y="50"/>
                  </a:lnTo>
                  <a:lnTo>
                    <a:pt x="170" y="60"/>
                  </a:lnTo>
                  <a:lnTo>
                    <a:pt x="170" y="60"/>
                  </a:lnTo>
                  <a:lnTo>
                    <a:pt x="140" y="102"/>
                  </a:lnTo>
                  <a:lnTo>
                    <a:pt x="124" y="12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80" y="175"/>
                  </a:lnTo>
                  <a:lnTo>
                    <a:pt x="51" y="207"/>
                  </a:lnTo>
                  <a:lnTo>
                    <a:pt x="51" y="207"/>
                  </a:lnTo>
                  <a:lnTo>
                    <a:pt x="39" y="219"/>
                  </a:lnTo>
                  <a:lnTo>
                    <a:pt x="34" y="225"/>
                  </a:lnTo>
                  <a:lnTo>
                    <a:pt x="29" y="232"/>
                  </a:lnTo>
                  <a:lnTo>
                    <a:pt x="29" y="232"/>
                  </a:lnTo>
                  <a:lnTo>
                    <a:pt x="23" y="242"/>
                  </a:lnTo>
                  <a:lnTo>
                    <a:pt x="18" y="253"/>
                  </a:lnTo>
                  <a:lnTo>
                    <a:pt x="12" y="262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7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8" y="280"/>
                  </a:lnTo>
                  <a:lnTo>
                    <a:pt x="8" y="280"/>
                  </a:lnTo>
                  <a:lnTo>
                    <a:pt x="16" y="273"/>
                  </a:lnTo>
                  <a:lnTo>
                    <a:pt x="21" y="267"/>
                  </a:lnTo>
                  <a:lnTo>
                    <a:pt x="31" y="253"/>
                  </a:lnTo>
                  <a:lnTo>
                    <a:pt x="40" y="237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90" y="179"/>
                  </a:lnTo>
                  <a:lnTo>
                    <a:pt x="129" y="136"/>
                  </a:lnTo>
                  <a:lnTo>
                    <a:pt x="129" y="136"/>
                  </a:lnTo>
                  <a:lnTo>
                    <a:pt x="138" y="124"/>
                  </a:lnTo>
                  <a:lnTo>
                    <a:pt x="146" y="114"/>
                  </a:lnTo>
                  <a:lnTo>
                    <a:pt x="162" y="90"/>
                  </a:lnTo>
                  <a:lnTo>
                    <a:pt x="178" y="67"/>
                  </a:lnTo>
                  <a:lnTo>
                    <a:pt x="187" y="5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6" y="37"/>
                  </a:lnTo>
                  <a:lnTo>
                    <a:pt x="216" y="28"/>
                  </a:lnTo>
                  <a:lnTo>
                    <a:pt x="218" y="22"/>
                  </a:lnTo>
                  <a:lnTo>
                    <a:pt x="221" y="17"/>
                  </a:lnTo>
                  <a:lnTo>
                    <a:pt x="222" y="12"/>
                  </a:lnTo>
                  <a:lnTo>
                    <a:pt x="222" y="5"/>
                  </a:lnTo>
                  <a:lnTo>
                    <a:pt x="2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7" name="Freeform 898"/>
            <p:cNvSpPr>
              <a:spLocks/>
            </p:cNvSpPr>
            <p:nvPr/>
          </p:nvSpPr>
          <p:spPr bwMode="auto">
            <a:xfrm>
              <a:off x="3668713" y="3692526"/>
              <a:ext cx="60325" cy="80963"/>
            </a:xfrm>
            <a:custGeom>
              <a:avLst/>
              <a:gdLst/>
              <a:ahLst/>
              <a:cxnLst>
                <a:cxn ang="0">
                  <a:pos x="142" y="4"/>
                </a:cxn>
                <a:cxn ang="0">
                  <a:pos x="142" y="4"/>
                </a:cxn>
                <a:cxn ang="0">
                  <a:pos x="141" y="8"/>
                </a:cxn>
                <a:cxn ang="0">
                  <a:pos x="138" y="14"/>
                </a:cxn>
                <a:cxn ang="0">
                  <a:pos x="130" y="24"/>
                </a:cxn>
                <a:cxn ang="0">
                  <a:pos x="121" y="34"/>
                </a:cxn>
                <a:cxn ang="0">
                  <a:pos x="115" y="42"/>
                </a:cxn>
                <a:cxn ang="0">
                  <a:pos x="115" y="42"/>
                </a:cxn>
                <a:cxn ang="0">
                  <a:pos x="95" y="70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68" y="110"/>
                </a:cxn>
                <a:cxn ang="0">
                  <a:pos x="58" y="122"/>
                </a:cxn>
                <a:cxn ang="0">
                  <a:pos x="38" y="147"/>
                </a:cxn>
                <a:cxn ang="0">
                  <a:pos x="18" y="170"/>
                </a:cxn>
                <a:cxn ang="0">
                  <a:pos x="9" y="184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19" y="189"/>
                </a:cxn>
                <a:cxn ang="0">
                  <a:pos x="30" y="177"/>
                </a:cxn>
                <a:cxn ang="0">
                  <a:pos x="51" y="152"/>
                </a:cxn>
                <a:cxn ang="0">
                  <a:pos x="51" y="152"/>
                </a:cxn>
                <a:cxn ang="0">
                  <a:pos x="69" y="129"/>
                </a:cxn>
                <a:cxn ang="0">
                  <a:pos x="87" y="102"/>
                </a:cxn>
                <a:cxn ang="0">
                  <a:pos x="87" y="102"/>
                </a:cxn>
                <a:cxn ang="0">
                  <a:pos x="124" y="49"/>
                </a:cxn>
                <a:cxn ang="0">
                  <a:pos x="124" y="49"/>
                </a:cxn>
                <a:cxn ang="0">
                  <a:pos x="133" y="38"/>
                </a:cxn>
                <a:cxn ang="0">
                  <a:pos x="141" y="29"/>
                </a:cxn>
                <a:cxn ang="0">
                  <a:pos x="149" y="19"/>
                </a:cxn>
                <a:cxn ang="0">
                  <a:pos x="151" y="14"/>
                </a:cxn>
                <a:cxn ang="0">
                  <a:pos x="154" y="7"/>
                </a:cxn>
                <a:cxn ang="0">
                  <a:pos x="154" y="7"/>
                </a:cxn>
                <a:cxn ang="0">
                  <a:pos x="154" y="4"/>
                </a:cxn>
                <a:cxn ang="0">
                  <a:pos x="153" y="3"/>
                </a:cxn>
                <a:cxn ang="0">
                  <a:pos x="149" y="0"/>
                </a:cxn>
                <a:cxn ang="0">
                  <a:pos x="145" y="0"/>
                </a:cxn>
                <a:cxn ang="0">
                  <a:pos x="144" y="2"/>
                </a:cxn>
                <a:cxn ang="0">
                  <a:pos x="142" y="4"/>
                </a:cxn>
                <a:cxn ang="0">
                  <a:pos x="142" y="4"/>
                </a:cxn>
              </a:cxnLst>
              <a:rect l="0" t="0" r="r" b="b"/>
              <a:pathLst>
                <a:path w="154" h="206">
                  <a:moveTo>
                    <a:pt x="142" y="4"/>
                  </a:moveTo>
                  <a:lnTo>
                    <a:pt x="142" y="4"/>
                  </a:lnTo>
                  <a:lnTo>
                    <a:pt x="141" y="8"/>
                  </a:lnTo>
                  <a:lnTo>
                    <a:pt x="138" y="14"/>
                  </a:lnTo>
                  <a:lnTo>
                    <a:pt x="130" y="24"/>
                  </a:lnTo>
                  <a:lnTo>
                    <a:pt x="121" y="3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95" y="7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68" y="110"/>
                  </a:lnTo>
                  <a:lnTo>
                    <a:pt x="58" y="122"/>
                  </a:lnTo>
                  <a:lnTo>
                    <a:pt x="38" y="147"/>
                  </a:lnTo>
                  <a:lnTo>
                    <a:pt x="18" y="170"/>
                  </a:lnTo>
                  <a:lnTo>
                    <a:pt x="9" y="184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19" y="189"/>
                  </a:lnTo>
                  <a:lnTo>
                    <a:pt x="30" y="177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69" y="129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33" y="38"/>
                  </a:lnTo>
                  <a:lnTo>
                    <a:pt x="141" y="29"/>
                  </a:lnTo>
                  <a:lnTo>
                    <a:pt x="149" y="19"/>
                  </a:lnTo>
                  <a:lnTo>
                    <a:pt x="151" y="14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4"/>
                  </a:lnTo>
                  <a:lnTo>
                    <a:pt x="153" y="3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8" name="Freeform 899"/>
            <p:cNvSpPr>
              <a:spLocks/>
            </p:cNvSpPr>
            <p:nvPr/>
          </p:nvSpPr>
          <p:spPr bwMode="auto">
            <a:xfrm>
              <a:off x="3697288" y="3721101"/>
              <a:ext cx="41275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5"/>
                </a:cxn>
                <a:cxn ang="0">
                  <a:pos x="68" y="30"/>
                </a:cxn>
                <a:cxn ang="0">
                  <a:pos x="46" y="59"/>
                </a:cxn>
                <a:cxn ang="0">
                  <a:pos x="24" y="87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4" y="125"/>
                </a:cxn>
                <a:cxn ang="0">
                  <a:pos x="5" y="127"/>
                </a:cxn>
                <a:cxn ang="0">
                  <a:pos x="8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32" y="95"/>
                </a:cxn>
                <a:cxn ang="0">
                  <a:pos x="54" y="66"/>
                </a:cxn>
                <a:cxn ang="0">
                  <a:pos x="76" y="38"/>
                </a:cxn>
                <a:cxn ang="0">
                  <a:pos x="89" y="23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27">
                  <a:moveTo>
                    <a:pt x="93" y="2"/>
                  </a:moveTo>
                  <a:lnTo>
                    <a:pt x="93" y="2"/>
                  </a:lnTo>
                  <a:lnTo>
                    <a:pt x="80" y="15"/>
                  </a:lnTo>
                  <a:lnTo>
                    <a:pt x="68" y="30"/>
                  </a:lnTo>
                  <a:lnTo>
                    <a:pt x="46" y="59"/>
                  </a:lnTo>
                  <a:lnTo>
                    <a:pt x="24" y="8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4" y="125"/>
                  </a:lnTo>
                  <a:lnTo>
                    <a:pt x="5" y="127"/>
                  </a:lnTo>
                  <a:lnTo>
                    <a:pt x="8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32" y="95"/>
                  </a:lnTo>
                  <a:lnTo>
                    <a:pt x="54" y="66"/>
                  </a:lnTo>
                  <a:lnTo>
                    <a:pt x="76" y="38"/>
                  </a:lnTo>
                  <a:lnTo>
                    <a:pt x="89" y="23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59" name="Freeform 900"/>
            <p:cNvSpPr>
              <a:spLocks/>
            </p:cNvSpPr>
            <p:nvPr/>
          </p:nvSpPr>
          <p:spPr bwMode="auto">
            <a:xfrm>
              <a:off x="3511551" y="3597276"/>
              <a:ext cx="38100" cy="52388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8" y="35"/>
                </a:cxn>
                <a:cxn ang="0">
                  <a:pos x="48" y="65"/>
                </a:cxn>
                <a:cxn ang="0">
                  <a:pos x="26" y="95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2"/>
                </a:cxn>
                <a:cxn ang="0">
                  <a:pos x="8" y="132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35" y="102"/>
                </a:cxn>
                <a:cxn ang="0">
                  <a:pos x="57" y="73"/>
                </a:cxn>
                <a:cxn ang="0">
                  <a:pos x="78" y="4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6"/>
                </a:cxn>
                <a:cxn ang="0">
                  <a:pos x="97" y="4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8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7" h="132">
                  <a:moveTo>
                    <a:pt x="86" y="4"/>
                  </a:moveTo>
                  <a:lnTo>
                    <a:pt x="86" y="4"/>
                  </a:lnTo>
                  <a:lnTo>
                    <a:pt x="68" y="35"/>
                  </a:lnTo>
                  <a:lnTo>
                    <a:pt x="48" y="65"/>
                  </a:lnTo>
                  <a:lnTo>
                    <a:pt x="26" y="95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35" y="102"/>
                  </a:lnTo>
                  <a:lnTo>
                    <a:pt x="57" y="73"/>
                  </a:lnTo>
                  <a:lnTo>
                    <a:pt x="78" y="4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6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0" name="Freeform 901"/>
            <p:cNvSpPr>
              <a:spLocks/>
            </p:cNvSpPr>
            <p:nvPr/>
          </p:nvSpPr>
          <p:spPr bwMode="auto">
            <a:xfrm>
              <a:off x="3522663" y="3532188"/>
              <a:ext cx="114300" cy="157163"/>
            </a:xfrm>
            <a:custGeom>
              <a:avLst/>
              <a:gdLst/>
              <a:ahLst/>
              <a:cxnLst>
                <a:cxn ang="0">
                  <a:pos x="273" y="4"/>
                </a:cxn>
                <a:cxn ang="0">
                  <a:pos x="267" y="18"/>
                </a:cxn>
                <a:cxn ang="0">
                  <a:pos x="233" y="55"/>
                </a:cxn>
                <a:cxn ang="0">
                  <a:pos x="223" y="65"/>
                </a:cxn>
                <a:cxn ang="0">
                  <a:pos x="200" y="98"/>
                </a:cxn>
                <a:cxn ang="0">
                  <a:pos x="163" y="157"/>
                </a:cxn>
                <a:cxn ang="0">
                  <a:pos x="127" y="216"/>
                </a:cxn>
                <a:cxn ang="0">
                  <a:pos x="89" y="264"/>
                </a:cxn>
                <a:cxn ang="0">
                  <a:pos x="62" y="300"/>
                </a:cxn>
                <a:cxn ang="0">
                  <a:pos x="53" y="313"/>
                </a:cxn>
                <a:cxn ang="0">
                  <a:pos x="25" y="358"/>
                </a:cxn>
                <a:cxn ang="0">
                  <a:pos x="14" y="375"/>
                </a:cxn>
                <a:cxn ang="0">
                  <a:pos x="6" y="387"/>
                </a:cxn>
                <a:cxn ang="0">
                  <a:pos x="5" y="388"/>
                </a:cxn>
                <a:cxn ang="0">
                  <a:pos x="1" y="390"/>
                </a:cxn>
                <a:cxn ang="0">
                  <a:pos x="1" y="398"/>
                </a:cxn>
                <a:cxn ang="0">
                  <a:pos x="5" y="399"/>
                </a:cxn>
                <a:cxn ang="0">
                  <a:pos x="11" y="398"/>
                </a:cxn>
                <a:cxn ang="0">
                  <a:pos x="22" y="387"/>
                </a:cxn>
                <a:cxn ang="0">
                  <a:pos x="35" y="364"/>
                </a:cxn>
                <a:cxn ang="0">
                  <a:pos x="43" y="352"/>
                </a:cxn>
                <a:cxn ang="0">
                  <a:pos x="52" y="340"/>
                </a:cxn>
                <a:cxn ang="0">
                  <a:pos x="73" y="302"/>
                </a:cxn>
                <a:cxn ang="0">
                  <a:pos x="79" y="293"/>
                </a:cxn>
                <a:cxn ang="0">
                  <a:pos x="95" y="277"/>
                </a:cxn>
                <a:cxn ang="0">
                  <a:pos x="103" y="269"/>
                </a:cxn>
                <a:cxn ang="0">
                  <a:pos x="119" y="246"/>
                </a:cxn>
                <a:cxn ang="0">
                  <a:pos x="141" y="213"/>
                </a:cxn>
                <a:cxn ang="0">
                  <a:pos x="204" y="114"/>
                </a:cxn>
                <a:cxn ang="0">
                  <a:pos x="215" y="96"/>
                </a:cxn>
                <a:cxn ang="0">
                  <a:pos x="255" y="48"/>
                </a:cxn>
                <a:cxn ang="0">
                  <a:pos x="272" y="29"/>
                </a:cxn>
                <a:cxn ang="0">
                  <a:pos x="282" y="13"/>
                </a:cxn>
                <a:cxn ang="0">
                  <a:pos x="285" y="7"/>
                </a:cxn>
                <a:cxn ang="0">
                  <a:pos x="284" y="3"/>
                </a:cxn>
                <a:cxn ang="0">
                  <a:pos x="277" y="0"/>
                </a:cxn>
                <a:cxn ang="0">
                  <a:pos x="273" y="4"/>
                </a:cxn>
              </a:cxnLst>
              <a:rect l="0" t="0" r="r" b="b"/>
              <a:pathLst>
                <a:path w="285" h="399">
                  <a:moveTo>
                    <a:pt x="273" y="4"/>
                  </a:moveTo>
                  <a:lnTo>
                    <a:pt x="273" y="4"/>
                  </a:lnTo>
                  <a:lnTo>
                    <a:pt x="270" y="11"/>
                  </a:lnTo>
                  <a:lnTo>
                    <a:pt x="267" y="18"/>
                  </a:lnTo>
                  <a:lnTo>
                    <a:pt x="256" y="31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23" y="65"/>
                  </a:lnTo>
                  <a:lnTo>
                    <a:pt x="215" y="7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63" y="157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08" y="241"/>
                  </a:lnTo>
                  <a:lnTo>
                    <a:pt x="89" y="264"/>
                  </a:lnTo>
                  <a:lnTo>
                    <a:pt x="70" y="288"/>
                  </a:lnTo>
                  <a:lnTo>
                    <a:pt x="62" y="300"/>
                  </a:lnTo>
                  <a:lnTo>
                    <a:pt x="53" y="313"/>
                  </a:lnTo>
                  <a:lnTo>
                    <a:pt x="53" y="313"/>
                  </a:lnTo>
                  <a:lnTo>
                    <a:pt x="40" y="336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14" y="375"/>
                  </a:lnTo>
                  <a:lnTo>
                    <a:pt x="9" y="385"/>
                  </a:lnTo>
                  <a:lnTo>
                    <a:pt x="6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2" y="388"/>
                  </a:lnTo>
                  <a:lnTo>
                    <a:pt x="1" y="390"/>
                  </a:lnTo>
                  <a:lnTo>
                    <a:pt x="0" y="394"/>
                  </a:lnTo>
                  <a:lnTo>
                    <a:pt x="1" y="398"/>
                  </a:lnTo>
                  <a:lnTo>
                    <a:pt x="2" y="399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1" y="398"/>
                  </a:lnTo>
                  <a:lnTo>
                    <a:pt x="17" y="394"/>
                  </a:lnTo>
                  <a:lnTo>
                    <a:pt x="22" y="387"/>
                  </a:lnTo>
                  <a:lnTo>
                    <a:pt x="27" y="379"/>
                  </a:lnTo>
                  <a:lnTo>
                    <a:pt x="35" y="364"/>
                  </a:lnTo>
                  <a:lnTo>
                    <a:pt x="39" y="357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52" y="340"/>
                  </a:lnTo>
                  <a:lnTo>
                    <a:pt x="60" y="327"/>
                  </a:lnTo>
                  <a:lnTo>
                    <a:pt x="73" y="302"/>
                  </a:lnTo>
                  <a:lnTo>
                    <a:pt x="73" y="302"/>
                  </a:lnTo>
                  <a:lnTo>
                    <a:pt x="79" y="293"/>
                  </a:lnTo>
                  <a:lnTo>
                    <a:pt x="87" y="285"/>
                  </a:lnTo>
                  <a:lnTo>
                    <a:pt x="95" y="277"/>
                  </a:lnTo>
                  <a:lnTo>
                    <a:pt x="103" y="269"/>
                  </a:lnTo>
                  <a:lnTo>
                    <a:pt x="103" y="269"/>
                  </a:lnTo>
                  <a:lnTo>
                    <a:pt x="111" y="258"/>
                  </a:lnTo>
                  <a:lnTo>
                    <a:pt x="119" y="246"/>
                  </a:lnTo>
                  <a:lnTo>
                    <a:pt x="119" y="246"/>
                  </a:lnTo>
                  <a:lnTo>
                    <a:pt x="141" y="213"/>
                  </a:lnTo>
                  <a:lnTo>
                    <a:pt x="162" y="181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15" y="96"/>
                  </a:lnTo>
                  <a:lnTo>
                    <a:pt x="227" y="8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72" y="29"/>
                  </a:lnTo>
                  <a:lnTo>
                    <a:pt x="280" y="18"/>
                  </a:lnTo>
                  <a:lnTo>
                    <a:pt x="282" y="13"/>
                  </a:lnTo>
                  <a:lnTo>
                    <a:pt x="285" y="7"/>
                  </a:lnTo>
                  <a:lnTo>
                    <a:pt x="285" y="7"/>
                  </a:lnTo>
                  <a:lnTo>
                    <a:pt x="285" y="5"/>
                  </a:lnTo>
                  <a:lnTo>
                    <a:pt x="284" y="3"/>
                  </a:lnTo>
                  <a:lnTo>
                    <a:pt x="281" y="0"/>
                  </a:lnTo>
                  <a:lnTo>
                    <a:pt x="277" y="0"/>
                  </a:lnTo>
                  <a:lnTo>
                    <a:pt x="274" y="1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1" name="Freeform 902"/>
            <p:cNvSpPr>
              <a:spLocks/>
            </p:cNvSpPr>
            <p:nvPr/>
          </p:nvSpPr>
          <p:spPr bwMode="auto">
            <a:xfrm>
              <a:off x="3600451" y="3543301"/>
              <a:ext cx="68263" cy="95250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2" y="12"/>
                </a:cxn>
                <a:cxn ang="0">
                  <a:pos x="144" y="23"/>
                </a:cxn>
                <a:cxn ang="0">
                  <a:pos x="128" y="46"/>
                </a:cxn>
                <a:cxn ang="0">
                  <a:pos x="114" y="70"/>
                </a:cxn>
                <a:cxn ang="0">
                  <a:pos x="100" y="95"/>
                </a:cxn>
                <a:cxn ang="0">
                  <a:pos x="100" y="95"/>
                </a:cxn>
                <a:cxn ang="0">
                  <a:pos x="92" y="108"/>
                </a:cxn>
                <a:cxn ang="0">
                  <a:pos x="81" y="121"/>
                </a:cxn>
                <a:cxn ang="0">
                  <a:pos x="60" y="148"/>
                </a:cxn>
                <a:cxn ang="0">
                  <a:pos x="60" y="148"/>
                </a:cxn>
                <a:cxn ang="0">
                  <a:pos x="38" y="175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5" y="217"/>
                </a:cxn>
                <a:cxn ang="0">
                  <a:pos x="2" y="227"/>
                </a:cxn>
                <a:cxn ang="0">
                  <a:pos x="0" y="231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2" y="237"/>
                </a:cxn>
                <a:cxn ang="0">
                  <a:pos x="4" y="238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2" y="237"/>
                </a:cxn>
                <a:cxn ang="0">
                  <a:pos x="12" y="234"/>
                </a:cxn>
                <a:cxn ang="0">
                  <a:pos x="12" y="231"/>
                </a:cxn>
                <a:cxn ang="0">
                  <a:pos x="12" y="231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22" y="213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58" y="169"/>
                </a:cxn>
                <a:cxn ang="0">
                  <a:pos x="79" y="144"/>
                </a:cxn>
                <a:cxn ang="0">
                  <a:pos x="79" y="144"/>
                </a:cxn>
                <a:cxn ang="0">
                  <a:pos x="91" y="127"/>
                </a:cxn>
                <a:cxn ang="0">
                  <a:pos x="102" y="110"/>
                </a:cxn>
                <a:cxn ang="0">
                  <a:pos x="123" y="76"/>
                </a:cxn>
                <a:cxn ang="0">
                  <a:pos x="134" y="59"/>
                </a:cxn>
                <a:cxn ang="0">
                  <a:pos x="144" y="40"/>
                </a:cxn>
                <a:cxn ang="0">
                  <a:pos x="157" y="25"/>
                </a:cxn>
                <a:cxn ang="0">
                  <a:pos x="170" y="9"/>
                </a:cxn>
                <a:cxn ang="0">
                  <a:pos x="170" y="9"/>
                </a:cxn>
                <a:cxn ang="0">
                  <a:pos x="172" y="8"/>
                </a:cxn>
                <a:cxn ang="0">
                  <a:pos x="172" y="5"/>
                </a:cxn>
                <a:cxn ang="0">
                  <a:pos x="170" y="1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72" h="239">
                  <a:moveTo>
                    <a:pt x="162" y="1"/>
                  </a:moveTo>
                  <a:lnTo>
                    <a:pt x="162" y="1"/>
                  </a:lnTo>
                  <a:lnTo>
                    <a:pt x="152" y="12"/>
                  </a:lnTo>
                  <a:lnTo>
                    <a:pt x="144" y="23"/>
                  </a:lnTo>
                  <a:lnTo>
                    <a:pt x="128" y="46"/>
                  </a:lnTo>
                  <a:lnTo>
                    <a:pt x="114" y="70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92" y="108"/>
                  </a:lnTo>
                  <a:lnTo>
                    <a:pt x="81" y="121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38" y="175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5" y="217"/>
                  </a:lnTo>
                  <a:lnTo>
                    <a:pt x="2" y="227"/>
                  </a:lnTo>
                  <a:lnTo>
                    <a:pt x="0" y="231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37"/>
                  </a:lnTo>
                  <a:lnTo>
                    <a:pt x="4" y="238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2" y="237"/>
                  </a:lnTo>
                  <a:lnTo>
                    <a:pt x="12" y="234"/>
                  </a:lnTo>
                  <a:lnTo>
                    <a:pt x="12" y="231"/>
                  </a:lnTo>
                  <a:lnTo>
                    <a:pt x="12" y="231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22" y="213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58" y="169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91" y="127"/>
                  </a:lnTo>
                  <a:lnTo>
                    <a:pt x="102" y="110"/>
                  </a:lnTo>
                  <a:lnTo>
                    <a:pt x="123" y="76"/>
                  </a:lnTo>
                  <a:lnTo>
                    <a:pt x="134" y="59"/>
                  </a:lnTo>
                  <a:lnTo>
                    <a:pt x="144" y="40"/>
                  </a:lnTo>
                  <a:lnTo>
                    <a:pt x="157" y="25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8"/>
                  </a:lnTo>
                  <a:lnTo>
                    <a:pt x="172" y="5"/>
                  </a:lnTo>
                  <a:lnTo>
                    <a:pt x="170" y="1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2" name="Freeform 903"/>
            <p:cNvSpPr>
              <a:spLocks/>
            </p:cNvSpPr>
            <p:nvPr/>
          </p:nvSpPr>
          <p:spPr bwMode="auto">
            <a:xfrm>
              <a:off x="3633788" y="3560763"/>
              <a:ext cx="53975" cy="80963"/>
            </a:xfrm>
            <a:custGeom>
              <a:avLst/>
              <a:gdLst/>
              <a:ahLst/>
              <a:cxnLst>
                <a:cxn ang="0">
                  <a:pos x="125" y="2"/>
                </a:cxn>
                <a:cxn ang="0">
                  <a:pos x="125" y="2"/>
                </a:cxn>
                <a:cxn ang="0">
                  <a:pos x="119" y="17"/>
                </a:cxn>
                <a:cxn ang="0">
                  <a:pos x="111" y="31"/>
                </a:cxn>
                <a:cxn ang="0">
                  <a:pos x="94" y="58"/>
                </a:cxn>
                <a:cxn ang="0">
                  <a:pos x="57" y="113"/>
                </a:cxn>
                <a:cxn ang="0">
                  <a:pos x="57" y="113"/>
                </a:cxn>
                <a:cxn ang="0">
                  <a:pos x="22" y="164"/>
                </a:cxn>
                <a:cxn ang="0">
                  <a:pos x="22" y="164"/>
                </a:cxn>
                <a:cxn ang="0">
                  <a:pos x="15" y="172"/>
                </a:cxn>
                <a:cxn ang="0">
                  <a:pos x="9" y="180"/>
                </a:cxn>
                <a:cxn ang="0">
                  <a:pos x="4" y="188"/>
                </a:cxn>
                <a:cxn ang="0">
                  <a:pos x="1" y="192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4" y="204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9" y="202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1" y="196"/>
                </a:cxn>
                <a:cxn ang="0">
                  <a:pos x="14" y="192"/>
                </a:cxn>
                <a:cxn ang="0">
                  <a:pos x="22" y="180"/>
                </a:cxn>
                <a:cxn ang="0">
                  <a:pos x="31" y="171"/>
                </a:cxn>
                <a:cxn ang="0">
                  <a:pos x="38" y="162"/>
                </a:cxn>
                <a:cxn ang="0">
                  <a:pos x="38" y="162"/>
                </a:cxn>
                <a:cxn ang="0">
                  <a:pos x="56" y="136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07" y="60"/>
                </a:cxn>
                <a:cxn ang="0">
                  <a:pos x="123" y="3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4"/>
                </a:cxn>
                <a:cxn ang="0">
                  <a:pos x="133" y="0"/>
                </a:cxn>
                <a:cxn ang="0">
                  <a:pos x="130" y="0"/>
                </a:cxn>
                <a:cxn ang="0">
                  <a:pos x="129" y="0"/>
                </a:cxn>
                <a:cxn ang="0">
                  <a:pos x="126" y="0"/>
                </a:cxn>
                <a:cxn ang="0">
                  <a:pos x="125" y="2"/>
                </a:cxn>
                <a:cxn ang="0">
                  <a:pos x="125" y="2"/>
                </a:cxn>
              </a:cxnLst>
              <a:rect l="0" t="0" r="r" b="b"/>
              <a:pathLst>
                <a:path w="136" h="205">
                  <a:moveTo>
                    <a:pt x="125" y="2"/>
                  </a:moveTo>
                  <a:lnTo>
                    <a:pt x="125" y="2"/>
                  </a:lnTo>
                  <a:lnTo>
                    <a:pt x="119" y="17"/>
                  </a:lnTo>
                  <a:lnTo>
                    <a:pt x="111" y="31"/>
                  </a:lnTo>
                  <a:lnTo>
                    <a:pt x="94" y="58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5" y="172"/>
                  </a:lnTo>
                  <a:lnTo>
                    <a:pt x="9" y="180"/>
                  </a:lnTo>
                  <a:lnTo>
                    <a:pt x="4" y="188"/>
                  </a:lnTo>
                  <a:lnTo>
                    <a:pt x="1" y="192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4" y="204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9" y="202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1" y="196"/>
                  </a:lnTo>
                  <a:lnTo>
                    <a:pt x="14" y="192"/>
                  </a:lnTo>
                  <a:lnTo>
                    <a:pt x="22" y="180"/>
                  </a:lnTo>
                  <a:lnTo>
                    <a:pt x="31" y="17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56" y="136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107" y="60"/>
                  </a:lnTo>
                  <a:lnTo>
                    <a:pt x="123" y="3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4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5" y="2"/>
                  </a:lnTo>
                  <a:lnTo>
                    <a:pt x="1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3" name="Freeform 904"/>
            <p:cNvSpPr>
              <a:spLocks/>
            </p:cNvSpPr>
            <p:nvPr/>
          </p:nvSpPr>
          <p:spPr bwMode="auto">
            <a:xfrm>
              <a:off x="3668713" y="3586163"/>
              <a:ext cx="38100" cy="55563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5" y="25"/>
                </a:cxn>
                <a:cxn ang="0">
                  <a:pos x="64" y="46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34" y="83"/>
                </a:cxn>
                <a:cxn ang="0">
                  <a:pos x="22" y="95"/>
                </a:cxn>
                <a:cxn ang="0">
                  <a:pos x="13" y="106"/>
                </a:cxn>
                <a:cxn ang="0">
                  <a:pos x="5" y="121"/>
                </a:cxn>
                <a:cxn ang="0">
                  <a:pos x="2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0"/>
                </a:cxn>
                <a:cxn ang="0">
                  <a:pos x="11" y="139"/>
                </a:cxn>
                <a:cxn ang="0">
                  <a:pos x="11" y="139"/>
                </a:cxn>
                <a:cxn ang="0">
                  <a:pos x="14" y="129"/>
                </a:cxn>
                <a:cxn ang="0">
                  <a:pos x="19" y="118"/>
                </a:cxn>
                <a:cxn ang="0">
                  <a:pos x="24" y="110"/>
                </a:cxn>
                <a:cxn ang="0">
                  <a:pos x="31" y="101"/>
                </a:cxn>
                <a:cxn ang="0">
                  <a:pos x="45" y="87"/>
                </a:cxn>
                <a:cxn ang="0">
                  <a:pos x="61" y="71"/>
                </a:cxn>
                <a:cxn ang="0">
                  <a:pos x="61" y="71"/>
                </a:cxn>
                <a:cxn ang="0">
                  <a:pos x="72" y="57"/>
                </a:cxn>
                <a:cxn ang="0">
                  <a:pos x="81" y="41"/>
                </a:cxn>
                <a:cxn ang="0">
                  <a:pos x="90" y="24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6" y="3"/>
                </a:cxn>
                <a:cxn ang="0">
                  <a:pos x="95" y="2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7" y="2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42">
                  <a:moveTo>
                    <a:pt x="86" y="4"/>
                  </a:moveTo>
                  <a:lnTo>
                    <a:pt x="86" y="4"/>
                  </a:lnTo>
                  <a:lnTo>
                    <a:pt x="75" y="25"/>
                  </a:lnTo>
                  <a:lnTo>
                    <a:pt x="64" y="46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22" y="95"/>
                  </a:lnTo>
                  <a:lnTo>
                    <a:pt x="13" y="106"/>
                  </a:lnTo>
                  <a:lnTo>
                    <a:pt x="5" y="121"/>
                  </a:lnTo>
                  <a:lnTo>
                    <a:pt x="2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4" y="129"/>
                  </a:lnTo>
                  <a:lnTo>
                    <a:pt x="19" y="118"/>
                  </a:lnTo>
                  <a:lnTo>
                    <a:pt x="24" y="110"/>
                  </a:lnTo>
                  <a:lnTo>
                    <a:pt x="31" y="101"/>
                  </a:lnTo>
                  <a:lnTo>
                    <a:pt x="45" y="87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72" y="57"/>
                  </a:lnTo>
                  <a:lnTo>
                    <a:pt x="81" y="41"/>
                  </a:lnTo>
                  <a:lnTo>
                    <a:pt x="90" y="2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6" y="3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2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4" name="Freeform 905"/>
            <p:cNvSpPr>
              <a:spLocks/>
            </p:cNvSpPr>
            <p:nvPr/>
          </p:nvSpPr>
          <p:spPr bwMode="auto">
            <a:xfrm>
              <a:off x="3271838" y="3430588"/>
              <a:ext cx="15875" cy="174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8"/>
                </a:cxn>
                <a:cxn ang="0">
                  <a:pos x="16" y="16"/>
                </a:cxn>
                <a:cxn ang="0">
                  <a:pos x="8" y="25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7" y="32"/>
                </a:cxn>
                <a:cxn ang="0">
                  <a:pos x="24" y="24"/>
                </a:cxn>
                <a:cxn ang="0">
                  <a:pos x="32" y="17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2" y="8"/>
                </a:cxn>
                <a:cxn ang="0">
                  <a:pos x="41" y="3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42">
                  <a:moveTo>
                    <a:pt x="34" y="2"/>
                  </a:moveTo>
                  <a:lnTo>
                    <a:pt x="34" y="2"/>
                  </a:lnTo>
                  <a:lnTo>
                    <a:pt x="25" y="8"/>
                  </a:lnTo>
                  <a:lnTo>
                    <a:pt x="16" y="16"/>
                  </a:lnTo>
                  <a:lnTo>
                    <a:pt x="8" y="2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7" y="32"/>
                  </a:lnTo>
                  <a:lnTo>
                    <a:pt x="24" y="24"/>
                  </a:lnTo>
                  <a:lnTo>
                    <a:pt x="32" y="17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2" y="8"/>
                  </a:lnTo>
                  <a:lnTo>
                    <a:pt x="41" y="3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5" name="Freeform 906"/>
            <p:cNvSpPr>
              <a:spLocks/>
            </p:cNvSpPr>
            <p:nvPr/>
          </p:nvSpPr>
          <p:spPr bwMode="auto">
            <a:xfrm>
              <a:off x="3295651" y="3446463"/>
              <a:ext cx="20638" cy="206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28" y="7"/>
                </a:cxn>
                <a:cxn ang="0">
                  <a:pos x="17" y="19"/>
                </a:cxn>
                <a:cxn ang="0">
                  <a:pos x="8" y="3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9" y="51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7" y="38"/>
                </a:cxn>
                <a:cxn ang="0">
                  <a:pos x="25" y="27"/>
                </a:cxn>
                <a:cxn ang="0">
                  <a:pos x="35" y="17"/>
                </a:cxn>
                <a:cxn ang="0">
                  <a:pos x="46" y="10"/>
                </a:cxn>
                <a:cxn ang="0">
                  <a:pos x="46" y="10"/>
                </a:cxn>
                <a:cxn ang="0">
                  <a:pos x="48" y="7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9" h="52">
                  <a:moveTo>
                    <a:pt x="40" y="0"/>
                  </a:moveTo>
                  <a:lnTo>
                    <a:pt x="40" y="0"/>
                  </a:lnTo>
                  <a:lnTo>
                    <a:pt x="28" y="7"/>
                  </a:lnTo>
                  <a:lnTo>
                    <a:pt x="17" y="19"/>
                  </a:lnTo>
                  <a:lnTo>
                    <a:pt x="8" y="3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7" y="38"/>
                  </a:lnTo>
                  <a:lnTo>
                    <a:pt x="25" y="27"/>
                  </a:lnTo>
                  <a:lnTo>
                    <a:pt x="35" y="17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6" name="Freeform 907"/>
            <p:cNvSpPr>
              <a:spLocks/>
            </p:cNvSpPr>
            <p:nvPr/>
          </p:nvSpPr>
          <p:spPr bwMode="auto">
            <a:xfrm>
              <a:off x="3322638" y="3460751"/>
              <a:ext cx="19050" cy="2063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1" y="7"/>
                </a:cxn>
                <a:cxn ang="0">
                  <a:pos x="27" y="13"/>
                </a:cxn>
                <a:cxn ang="0">
                  <a:pos x="18" y="22"/>
                </a:cxn>
                <a:cxn ang="0">
                  <a:pos x="8" y="32"/>
                </a:cxn>
                <a:cxn ang="0">
                  <a:pos x="4" y="3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4" y="52"/>
                </a:cxn>
                <a:cxn ang="0">
                  <a:pos x="5" y="52"/>
                </a:cxn>
                <a:cxn ang="0">
                  <a:pos x="8" y="52"/>
                </a:cxn>
                <a:cxn ang="0">
                  <a:pos x="9" y="52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4" y="43"/>
                </a:cxn>
                <a:cxn ang="0">
                  <a:pos x="18" y="37"/>
                </a:cxn>
                <a:cxn ang="0">
                  <a:pos x="27" y="28"/>
                </a:cxn>
                <a:cxn ang="0">
                  <a:pos x="36" y="19"/>
                </a:cxn>
                <a:cxn ang="0">
                  <a:pos x="42" y="1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6" h="52">
                  <a:moveTo>
                    <a:pt x="35" y="2"/>
                  </a:moveTo>
                  <a:lnTo>
                    <a:pt x="35" y="2"/>
                  </a:lnTo>
                  <a:lnTo>
                    <a:pt x="31" y="7"/>
                  </a:lnTo>
                  <a:lnTo>
                    <a:pt x="27" y="13"/>
                  </a:lnTo>
                  <a:lnTo>
                    <a:pt x="18" y="22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4" y="52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7" y="28"/>
                  </a:lnTo>
                  <a:lnTo>
                    <a:pt x="36" y="19"/>
                  </a:lnTo>
                  <a:lnTo>
                    <a:pt x="42" y="1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7" name="Freeform 908"/>
            <p:cNvSpPr>
              <a:spLocks/>
            </p:cNvSpPr>
            <p:nvPr/>
          </p:nvSpPr>
          <p:spPr bwMode="auto">
            <a:xfrm>
              <a:off x="3348038" y="3482976"/>
              <a:ext cx="23813" cy="26988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8"/>
                </a:cxn>
                <a:cxn ang="0">
                  <a:pos x="36" y="14"/>
                </a:cxn>
                <a:cxn ang="0">
                  <a:pos x="29" y="2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9" y="46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57"/>
                </a:cxn>
                <a:cxn ang="0">
                  <a:pos x="20" y="51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6" y="31"/>
                </a:cxn>
                <a:cxn ang="0">
                  <a:pos x="42" y="23"/>
                </a:cxn>
                <a:cxn ang="0">
                  <a:pos x="50" y="17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68">
                  <a:moveTo>
                    <a:pt x="53" y="1"/>
                  </a:moveTo>
                  <a:lnTo>
                    <a:pt x="53" y="1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29" y="2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9" y="46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57"/>
                  </a:lnTo>
                  <a:lnTo>
                    <a:pt x="20" y="51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6" y="31"/>
                  </a:lnTo>
                  <a:lnTo>
                    <a:pt x="42" y="23"/>
                  </a:lnTo>
                  <a:lnTo>
                    <a:pt x="50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8" name="Freeform 909"/>
            <p:cNvSpPr>
              <a:spLocks/>
            </p:cNvSpPr>
            <p:nvPr/>
          </p:nvSpPr>
          <p:spPr bwMode="auto">
            <a:xfrm>
              <a:off x="3398838" y="3498851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25" y="31"/>
                </a:cxn>
                <a:cxn ang="0">
                  <a:pos x="22" y="3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6" y="54"/>
                </a:cxn>
                <a:cxn ang="0">
                  <a:pos x="2" y="6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7"/>
                </a:cxn>
                <a:cxn ang="0">
                  <a:pos x="13" y="64"/>
                </a:cxn>
                <a:cxn ang="0">
                  <a:pos x="18" y="58"/>
                </a:cxn>
                <a:cxn ang="0">
                  <a:pos x="25" y="52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40" y="2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3" h="75">
                  <a:moveTo>
                    <a:pt x="42" y="1"/>
                  </a:moveTo>
                  <a:lnTo>
                    <a:pt x="42" y="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5" y="31"/>
                  </a:lnTo>
                  <a:lnTo>
                    <a:pt x="22" y="3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6" y="54"/>
                  </a:lnTo>
                  <a:lnTo>
                    <a:pt x="2" y="6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8" y="58"/>
                  </a:lnTo>
                  <a:lnTo>
                    <a:pt x="25" y="52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40" y="2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69" name="Freeform 910"/>
            <p:cNvSpPr>
              <a:spLocks/>
            </p:cNvSpPr>
            <p:nvPr/>
          </p:nvSpPr>
          <p:spPr bwMode="auto">
            <a:xfrm>
              <a:off x="3460751" y="3505201"/>
              <a:ext cx="17463" cy="2698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7" y="16"/>
                </a:cxn>
                <a:cxn ang="0">
                  <a:pos x="17" y="30"/>
                </a:cxn>
                <a:cxn ang="0">
                  <a:pos x="11" y="46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3"/>
                </a:cxn>
                <a:cxn ang="0">
                  <a:pos x="27" y="37"/>
                </a:cxn>
                <a:cxn ang="0">
                  <a:pos x="34" y="23"/>
                </a:cxn>
                <a:cxn ang="0">
                  <a:pos x="40" y="16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8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7" y="16"/>
                  </a:lnTo>
                  <a:lnTo>
                    <a:pt x="17" y="30"/>
                  </a:lnTo>
                  <a:lnTo>
                    <a:pt x="11" y="46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3"/>
                  </a:lnTo>
                  <a:lnTo>
                    <a:pt x="27" y="37"/>
                  </a:lnTo>
                  <a:lnTo>
                    <a:pt x="34" y="23"/>
                  </a:lnTo>
                  <a:lnTo>
                    <a:pt x="40" y="16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0" name="Freeform 911"/>
            <p:cNvSpPr>
              <a:spLocks/>
            </p:cNvSpPr>
            <p:nvPr/>
          </p:nvSpPr>
          <p:spPr bwMode="auto">
            <a:xfrm>
              <a:off x="3506788" y="3503613"/>
              <a:ext cx="25400" cy="317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3" y="8"/>
                </a:cxn>
                <a:cxn ang="0">
                  <a:pos x="34" y="15"/>
                </a:cxn>
                <a:cxn ang="0">
                  <a:pos x="26" y="24"/>
                </a:cxn>
                <a:cxn ang="0">
                  <a:pos x="20" y="32"/>
                </a:cxn>
                <a:cxn ang="0">
                  <a:pos x="13" y="42"/>
                </a:cxn>
                <a:cxn ang="0">
                  <a:pos x="9" y="51"/>
                </a:cxn>
                <a:cxn ang="0">
                  <a:pos x="4" y="6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9" y="80"/>
                </a:cxn>
                <a:cxn ang="0">
                  <a:pos x="11" y="79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8" y="57"/>
                </a:cxn>
                <a:cxn ang="0">
                  <a:pos x="24" y="48"/>
                </a:cxn>
                <a:cxn ang="0">
                  <a:pos x="29" y="40"/>
                </a:cxn>
                <a:cxn ang="0">
                  <a:pos x="35" y="31"/>
                </a:cxn>
                <a:cxn ang="0">
                  <a:pos x="42" y="24"/>
                </a:cxn>
                <a:cxn ang="0">
                  <a:pos x="50" y="17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0" y="10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0">
                  <a:moveTo>
                    <a:pt x="52" y="2"/>
                  </a:moveTo>
                  <a:lnTo>
                    <a:pt x="52" y="2"/>
                  </a:lnTo>
                  <a:lnTo>
                    <a:pt x="43" y="8"/>
                  </a:lnTo>
                  <a:lnTo>
                    <a:pt x="34" y="15"/>
                  </a:lnTo>
                  <a:lnTo>
                    <a:pt x="26" y="24"/>
                  </a:lnTo>
                  <a:lnTo>
                    <a:pt x="20" y="32"/>
                  </a:lnTo>
                  <a:lnTo>
                    <a:pt x="13" y="42"/>
                  </a:lnTo>
                  <a:lnTo>
                    <a:pt x="9" y="51"/>
                  </a:lnTo>
                  <a:lnTo>
                    <a:pt x="4" y="6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8" y="57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5" y="31"/>
                  </a:lnTo>
                  <a:lnTo>
                    <a:pt x="42" y="24"/>
                  </a:lnTo>
                  <a:lnTo>
                    <a:pt x="50" y="17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1" name="Freeform 912"/>
            <p:cNvSpPr>
              <a:spLocks/>
            </p:cNvSpPr>
            <p:nvPr/>
          </p:nvSpPr>
          <p:spPr bwMode="auto">
            <a:xfrm>
              <a:off x="3549651" y="3498851"/>
              <a:ext cx="23813" cy="34925"/>
            </a:xfrm>
            <a:custGeom>
              <a:avLst/>
              <a:gdLst/>
              <a:ahLst/>
              <a:cxnLst>
                <a:cxn ang="0">
                  <a:pos x="49" y="6"/>
                </a:cxn>
                <a:cxn ang="0">
                  <a:pos x="49" y="6"/>
                </a:cxn>
                <a:cxn ang="0">
                  <a:pos x="46" y="14"/>
                </a:cxn>
                <a:cxn ang="0">
                  <a:pos x="41" y="23"/>
                </a:cxn>
                <a:cxn ang="0">
                  <a:pos x="34" y="3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0" y="48"/>
                </a:cxn>
                <a:cxn ang="0">
                  <a:pos x="13" y="59"/>
                </a:cxn>
                <a:cxn ang="0">
                  <a:pos x="7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7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7" y="73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33" y="52"/>
                </a:cxn>
                <a:cxn ang="0">
                  <a:pos x="38" y="47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54" y="25"/>
                </a:cxn>
                <a:cxn ang="0">
                  <a:pos x="58" y="15"/>
                </a:cxn>
                <a:cxn ang="0">
                  <a:pos x="59" y="11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5" y="0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49" y="6"/>
                </a:cxn>
                <a:cxn ang="0">
                  <a:pos x="49" y="6"/>
                </a:cxn>
              </a:cxnLst>
              <a:rect l="0" t="0" r="r" b="b"/>
              <a:pathLst>
                <a:path w="61" h="87">
                  <a:moveTo>
                    <a:pt x="49" y="6"/>
                  </a:moveTo>
                  <a:lnTo>
                    <a:pt x="49" y="6"/>
                  </a:lnTo>
                  <a:lnTo>
                    <a:pt x="46" y="14"/>
                  </a:lnTo>
                  <a:lnTo>
                    <a:pt x="41" y="23"/>
                  </a:lnTo>
                  <a:lnTo>
                    <a:pt x="34" y="3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0" y="48"/>
                  </a:lnTo>
                  <a:lnTo>
                    <a:pt x="13" y="59"/>
                  </a:lnTo>
                  <a:lnTo>
                    <a:pt x="7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7" y="7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33" y="52"/>
                  </a:lnTo>
                  <a:lnTo>
                    <a:pt x="38" y="47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54" y="25"/>
                  </a:lnTo>
                  <a:lnTo>
                    <a:pt x="58" y="15"/>
                  </a:lnTo>
                  <a:lnTo>
                    <a:pt x="59" y="11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2" name="Freeform 913"/>
            <p:cNvSpPr>
              <a:spLocks/>
            </p:cNvSpPr>
            <p:nvPr/>
          </p:nvSpPr>
          <p:spPr bwMode="auto">
            <a:xfrm>
              <a:off x="3594101" y="3487738"/>
              <a:ext cx="28575" cy="3651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19"/>
                </a:cxn>
                <a:cxn ang="0">
                  <a:pos x="29" y="39"/>
                </a:cxn>
                <a:cxn ang="0">
                  <a:pos x="15" y="60"/>
                </a:cxn>
                <a:cxn ang="0">
                  <a:pos x="2" y="82"/>
                </a:cxn>
                <a:cxn ang="0">
                  <a:pos x="2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0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6"/>
                </a:cxn>
                <a:cxn ang="0">
                  <a:pos x="38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1">
                  <a:moveTo>
                    <a:pt x="63" y="1"/>
                  </a:moveTo>
                  <a:lnTo>
                    <a:pt x="63" y="1"/>
                  </a:lnTo>
                  <a:lnTo>
                    <a:pt x="45" y="19"/>
                  </a:lnTo>
                  <a:lnTo>
                    <a:pt x="29" y="39"/>
                  </a:lnTo>
                  <a:lnTo>
                    <a:pt x="15" y="6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6"/>
                  </a:lnTo>
                  <a:lnTo>
                    <a:pt x="38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3" name="Freeform 914"/>
            <p:cNvSpPr>
              <a:spLocks/>
            </p:cNvSpPr>
            <p:nvPr/>
          </p:nvSpPr>
          <p:spPr bwMode="auto">
            <a:xfrm>
              <a:off x="3641726" y="3463926"/>
              <a:ext cx="25400" cy="36513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50" y="11"/>
                </a:cxn>
                <a:cxn ang="0">
                  <a:pos x="44" y="1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27" y="48"/>
                </a:cxn>
                <a:cxn ang="0">
                  <a:pos x="20" y="60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3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5" y="71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44" y="41"/>
                </a:cxn>
                <a:cxn ang="0">
                  <a:pos x="51" y="30"/>
                </a:cxn>
                <a:cxn ang="0">
                  <a:pos x="56" y="20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92">
                  <a:moveTo>
                    <a:pt x="55" y="3"/>
                  </a:moveTo>
                  <a:lnTo>
                    <a:pt x="55" y="3"/>
                  </a:lnTo>
                  <a:lnTo>
                    <a:pt x="50" y="11"/>
                  </a:lnTo>
                  <a:lnTo>
                    <a:pt x="44" y="18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27" y="48"/>
                  </a:lnTo>
                  <a:lnTo>
                    <a:pt x="20" y="6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5" y="71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44" y="41"/>
                  </a:lnTo>
                  <a:lnTo>
                    <a:pt x="51" y="30"/>
                  </a:lnTo>
                  <a:lnTo>
                    <a:pt x="56" y="20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4" name="Freeform 915"/>
            <p:cNvSpPr>
              <a:spLocks/>
            </p:cNvSpPr>
            <p:nvPr/>
          </p:nvSpPr>
          <p:spPr bwMode="auto">
            <a:xfrm>
              <a:off x="3375026" y="3309938"/>
              <a:ext cx="42863" cy="4445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1"/>
                </a:cxn>
                <a:cxn ang="0">
                  <a:pos x="15" y="19"/>
                </a:cxn>
                <a:cxn ang="0">
                  <a:pos x="8" y="26"/>
                </a:cxn>
                <a:cxn ang="0">
                  <a:pos x="4" y="37"/>
                </a:cxn>
                <a:cxn ang="0">
                  <a:pos x="2" y="47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79"/>
                </a:cxn>
                <a:cxn ang="0">
                  <a:pos x="8" y="88"/>
                </a:cxn>
                <a:cxn ang="0">
                  <a:pos x="15" y="97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3"/>
                </a:cxn>
                <a:cxn ang="0">
                  <a:pos x="55" y="114"/>
                </a:cxn>
                <a:cxn ang="0">
                  <a:pos x="55" y="114"/>
                </a:cxn>
                <a:cxn ang="0">
                  <a:pos x="68" y="113"/>
                </a:cxn>
                <a:cxn ang="0">
                  <a:pos x="80" y="110"/>
                </a:cxn>
                <a:cxn ang="0">
                  <a:pos x="89" y="104"/>
                </a:cxn>
                <a:cxn ang="0">
                  <a:pos x="97" y="97"/>
                </a:cxn>
                <a:cxn ang="0">
                  <a:pos x="104" y="88"/>
                </a:cxn>
                <a:cxn ang="0">
                  <a:pos x="108" y="79"/>
                </a:cxn>
                <a:cxn ang="0">
                  <a:pos x="110" y="68"/>
                </a:cxn>
                <a:cxn ang="0">
                  <a:pos x="111" y="58"/>
                </a:cxn>
                <a:cxn ang="0">
                  <a:pos x="110" y="47"/>
                </a:cxn>
                <a:cxn ang="0">
                  <a:pos x="108" y="37"/>
                </a:cxn>
                <a:cxn ang="0">
                  <a:pos x="104" y="26"/>
                </a:cxn>
                <a:cxn ang="0">
                  <a:pos x="97" y="19"/>
                </a:cxn>
                <a:cxn ang="0">
                  <a:pos x="89" y="11"/>
                </a:cxn>
                <a:cxn ang="0">
                  <a:pos x="80" y="6"/>
                </a:cxn>
                <a:cxn ang="0">
                  <a:pos x="68" y="2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11" h="114">
                  <a:moveTo>
                    <a:pt x="55" y="0"/>
                  </a:moveTo>
                  <a:lnTo>
                    <a:pt x="55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8" y="26"/>
                  </a:lnTo>
                  <a:lnTo>
                    <a:pt x="4" y="37"/>
                  </a:lnTo>
                  <a:lnTo>
                    <a:pt x="2" y="47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3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68" y="113"/>
                  </a:lnTo>
                  <a:lnTo>
                    <a:pt x="80" y="110"/>
                  </a:lnTo>
                  <a:lnTo>
                    <a:pt x="89" y="104"/>
                  </a:lnTo>
                  <a:lnTo>
                    <a:pt x="97" y="97"/>
                  </a:lnTo>
                  <a:lnTo>
                    <a:pt x="104" y="88"/>
                  </a:lnTo>
                  <a:lnTo>
                    <a:pt x="108" y="79"/>
                  </a:lnTo>
                  <a:lnTo>
                    <a:pt x="110" y="68"/>
                  </a:lnTo>
                  <a:lnTo>
                    <a:pt x="111" y="58"/>
                  </a:lnTo>
                  <a:lnTo>
                    <a:pt x="110" y="47"/>
                  </a:lnTo>
                  <a:lnTo>
                    <a:pt x="108" y="37"/>
                  </a:lnTo>
                  <a:lnTo>
                    <a:pt x="104" y="26"/>
                  </a:lnTo>
                  <a:lnTo>
                    <a:pt x="97" y="19"/>
                  </a:lnTo>
                  <a:lnTo>
                    <a:pt x="89" y="11"/>
                  </a:lnTo>
                  <a:lnTo>
                    <a:pt x="80" y="6"/>
                  </a:lnTo>
                  <a:lnTo>
                    <a:pt x="68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5" name="Freeform 916"/>
            <p:cNvSpPr>
              <a:spLocks/>
            </p:cNvSpPr>
            <p:nvPr/>
          </p:nvSpPr>
          <p:spPr bwMode="auto">
            <a:xfrm>
              <a:off x="3533776" y="3309938"/>
              <a:ext cx="42863" cy="444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1" y="2"/>
                </a:cxn>
                <a:cxn ang="0">
                  <a:pos x="30" y="6"/>
                </a:cxn>
                <a:cxn ang="0">
                  <a:pos x="20" y="11"/>
                </a:cxn>
                <a:cxn ang="0">
                  <a:pos x="13" y="19"/>
                </a:cxn>
                <a:cxn ang="0">
                  <a:pos x="7" y="26"/>
                </a:cxn>
                <a:cxn ang="0">
                  <a:pos x="2" y="37"/>
                </a:cxn>
                <a:cxn ang="0">
                  <a:pos x="0" y="47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2" y="79"/>
                </a:cxn>
                <a:cxn ang="0">
                  <a:pos x="7" y="88"/>
                </a:cxn>
                <a:cxn ang="0">
                  <a:pos x="13" y="97"/>
                </a:cxn>
                <a:cxn ang="0">
                  <a:pos x="20" y="104"/>
                </a:cxn>
                <a:cxn ang="0">
                  <a:pos x="30" y="110"/>
                </a:cxn>
                <a:cxn ang="0">
                  <a:pos x="41" y="113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8" y="113"/>
                </a:cxn>
                <a:cxn ang="0">
                  <a:pos x="78" y="110"/>
                </a:cxn>
                <a:cxn ang="0">
                  <a:pos x="88" y="104"/>
                </a:cxn>
                <a:cxn ang="0">
                  <a:pos x="95" y="97"/>
                </a:cxn>
                <a:cxn ang="0">
                  <a:pos x="102" y="88"/>
                </a:cxn>
                <a:cxn ang="0">
                  <a:pos x="105" y="79"/>
                </a:cxn>
                <a:cxn ang="0">
                  <a:pos x="108" y="68"/>
                </a:cxn>
                <a:cxn ang="0">
                  <a:pos x="109" y="58"/>
                </a:cxn>
                <a:cxn ang="0">
                  <a:pos x="108" y="47"/>
                </a:cxn>
                <a:cxn ang="0">
                  <a:pos x="105" y="37"/>
                </a:cxn>
                <a:cxn ang="0">
                  <a:pos x="102" y="26"/>
                </a:cxn>
                <a:cxn ang="0">
                  <a:pos x="95" y="19"/>
                </a:cxn>
                <a:cxn ang="0">
                  <a:pos x="88" y="11"/>
                </a:cxn>
                <a:cxn ang="0">
                  <a:pos x="78" y="6"/>
                </a:cxn>
                <a:cxn ang="0">
                  <a:pos x="68" y="2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109" h="114">
                  <a:moveTo>
                    <a:pt x="54" y="0"/>
                  </a:moveTo>
                  <a:lnTo>
                    <a:pt x="54" y="0"/>
                  </a:lnTo>
                  <a:lnTo>
                    <a:pt x="41" y="2"/>
                  </a:lnTo>
                  <a:lnTo>
                    <a:pt x="30" y="6"/>
                  </a:lnTo>
                  <a:lnTo>
                    <a:pt x="20" y="11"/>
                  </a:lnTo>
                  <a:lnTo>
                    <a:pt x="13" y="19"/>
                  </a:lnTo>
                  <a:lnTo>
                    <a:pt x="7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9"/>
                  </a:lnTo>
                  <a:lnTo>
                    <a:pt x="7" y="88"/>
                  </a:lnTo>
                  <a:lnTo>
                    <a:pt x="13" y="97"/>
                  </a:lnTo>
                  <a:lnTo>
                    <a:pt x="20" y="104"/>
                  </a:lnTo>
                  <a:lnTo>
                    <a:pt x="30" y="110"/>
                  </a:lnTo>
                  <a:lnTo>
                    <a:pt x="41" y="113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8" y="113"/>
                  </a:lnTo>
                  <a:lnTo>
                    <a:pt x="78" y="110"/>
                  </a:lnTo>
                  <a:lnTo>
                    <a:pt x="88" y="104"/>
                  </a:lnTo>
                  <a:lnTo>
                    <a:pt x="95" y="97"/>
                  </a:lnTo>
                  <a:lnTo>
                    <a:pt x="102" y="88"/>
                  </a:lnTo>
                  <a:lnTo>
                    <a:pt x="105" y="79"/>
                  </a:lnTo>
                  <a:lnTo>
                    <a:pt x="108" y="68"/>
                  </a:lnTo>
                  <a:lnTo>
                    <a:pt x="109" y="58"/>
                  </a:lnTo>
                  <a:lnTo>
                    <a:pt x="108" y="47"/>
                  </a:lnTo>
                  <a:lnTo>
                    <a:pt x="105" y="37"/>
                  </a:lnTo>
                  <a:lnTo>
                    <a:pt x="102" y="26"/>
                  </a:lnTo>
                  <a:lnTo>
                    <a:pt x="95" y="19"/>
                  </a:lnTo>
                  <a:lnTo>
                    <a:pt x="88" y="11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6" name="Freeform 917"/>
            <p:cNvSpPr>
              <a:spLocks noEditPoints="1"/>
            </p:cNvSpPr>
            <p:nvPr/>
          </p:nvSpPr>
          <p:spPr bwMode="auto">
            <a:xfrm>
              <a:off x="3213101" y="3067051"/>
              <a:ext cx="527050" cy="474663"/>
            </a:xfrm>
            <a:custGeom>
              <a:avLst/>
              <a:gdLst/>
              <a:ahLst/>
              <a:cxnLst>
                <a:cxn ang="0">
                  <a:pos x="509" y="1190"/>
                </a:cxn>
                <a:cxn ang="0">
                  <a:pos x="373" y="1160"/>
                </a:cxn>
                <a:cxn ang="0">
                  <a:pos x="292" y="1118"/>
                </a:cxn>
                <a:cxn ang="0">
                  <a:pos x="163" y="1012"/>
                </a:cxn>
                <a:cxn ang="0">
                  <a:pos x="97" y="938"/>
                </a:cxn>
                <a:cxn ang="0">
                  <a:pos x="45" y="821"/>
                </a:cxn>
                <a:cxn ang="0">
                  <a:pos x="16" y="706"/>
                </a:cxn>
                <a:cxn ang="0">
                  <a:pos x="2" y="565"/>
                </a:cxn>
                <a:cxn ang="0">
                  <a:pos x="8" y="433"/>
                </a:cxn>
                <a:cxn ang="0">
                  <a:pos x="33" y="331"/>
                </a:cxn>
                <a:cxn ang="0">
                  <a:pos x="87" y="218"/>
                </a:cxn>
                <a:cxn ang="0">
                  <a:pos x="164" y="131"/>
                </a:cxn>
                <a:cxn ang="0">
                  <a:pos x="242" y="78"/>
                </a:cxn>
                <a:cxn ang="0">
                  <a:pos x="363" y="33"/>
                </a:cxn>
                <a:cxn ang="0">
                  <a:pos x="541" y="9"/>
                </a:cxn>
                <a:cxn ang="0">
                  <a:pos x="671" y="6"/>
                </a:cxn>
                <a:cxn ang="0">
                  <a:pos x="709" y="0"/>
                </a:cxn>
                <a:cxn ang="0">
                  <a:pos x="902" y="27"/>
                </a:cxn>
                <a:cxn ang="0">
                  <a:pos x="1042" y="78"/>
                </a:cxn>
                <a:cxn ang="0">
                  <a:pos x="1140" y="137"/>
                </a:cxn>
                <a:cxn ang="0">
                  <a:pos x="1222" y="213"/>
                </a:cxn>
                <a:cxn ang="0">
                  <a:pos x="1293" y="309"/>
                </a:cxn>
                <a:cxn ang="0">
                  <a:pos x="1318" y="379"/>
                </a:cxn>
                <a:cxn ang="0">
                  <a:pos x="1329" y="493"/>
                </a:cxn>
                <a:cxn ang="0">
                  <a:pos x="1323" y="731"/>
                </a:cxn>
                <a:cxn ang="0">
                  <a:pos x="1310" y="850"/>
                </a:cxn>
                <a:cxn ang="0">
                  <a:pos x="1286" y="926"/>
                </a:cxn>
                <a:cxn ang="0">
                  <a:pos x="1217" y="1033"/>
                </a:cxn>
                <a:cxn ang="0">
                  <a:pos x="1148" y="1095"/>
                </a:cxn>
                <a:cxn ang="0">
                  <a:pos x="1046" y="1148"/>
                </a:cxn>
                <a:cxn ang="0">
                  <a:pos x="923" y="1182"/>
                </a:cxn>
                <a:cxn ang="0">
                  <a:pos x="780" y="1195"/>
                </a:cxn>
                <a:cxn ang="0">
                  <a:pos x="648" y="1197"/>
                </a:cxn>
                <a:cxn ang="0">
                  <a:pos x="465" y="60"/>
                </a:cxn>
                <a:cxn ang="0">
                  <a:pos x="331" y="89"/>
                </a:cxn>
                <a:cxn ang="0">
                  <a:pos x="210" y="153"/>
                </a:cxn>
                <a:cxn ang="0">
                  <a:pos x="155" y="203"/>
                </a:cxn>
                <a:cxn ang="0">
                  <a:pos x="97" y="290"/>
                </a:cxn>
                <a:cxn ang="0">
                  <a:pos x="53" y="447"/>
                </a:cxn>
                <a:cxn ang="0">
                  <a:pos x="49" y="590"/>
                </a:cxn>
                <a:cxn ang="0">
                  <a:pos x="67" y="718"/>
                </a:cxn>
                <a:cxn ang="0">
                  <a:pos x="118" y="888"/>
                </a:cxn>
                <a:cxn ang="0">
                  <a:pos x="215" y="1003"/>
                </a:cxn>
                <a:cxn ang="0">
                  <a:pos x="300" y="1068"/>
                </a:cxn>
                <a:cxn ang="0">
                  <a:pos x="363" y="1105"/>
                </a:cxn>
                <a:cxn ang="0">
                  <a:pos x="463" y="1134"/>
                </a:cxn>
                <a:cxn ang="0">
                  <a:pos x="641" y="1149"/>
                </a:cxn>
                <a:cxn ang="0">
                  <a:pos x="817" y="1147"/>
                </a:cxn>
                <a:cxn ang="0">
                  <a:pos x="983" y="1121"/>
                </a:cxn>
                <a:cxn ang="0">
                  <a:pos x="1110" y="1066"/>
                </a:cxn>
                <a:cxn ang="0">
                  <a:pos x="1184" y="999"/>
                </a:cxn>
                <a:cxn ang="0">
                  <a:pos x="1256" y="866"/>
                </a:cxn>
                <a:cxn ang="0">
                  <a:pos x="1277" y="707"/>
                </a:cxn>
                <a:cxn ang="0">
                  <a:pos x="1284" y="507"/>
                </a:cxn>
                <a:cxn ang="0">
                  <a:pos x="1263" y="362"/>
                </a:cxn>
                <a:cxn ang="0">
                  <a:pos x="1237" y="305"/>
                </a:cxn>
                <a:cxn ang="0">
                  <a:pos x="1144" y="193"/>
                </a:cxn>
                <a:cxn ang="0">
                  <a:pos x="1033" y="124"/>
                </a:cxn>
                <a:cxn ang="0">
                  <a:pos x="814" y="55"/>
                </a:cxn>
                <a:cxn ang="0">
                  <a:pos x="725" y="48"/>
                </a:cxn>
                <a:cxn ang="0">
                  <a:pos x="709" y="54"/>
                </a:cxn>
              </a:cxnLst>
              <a:rect l="0" t="0" r="r" b="b"/>
              <a:pathLst>
                <a:path w="1329" h="1197">
                  <a:moveTo>
                    <a:pt x="648" y="1197"/>
                  </a:moveTo>
                  <a:lnTo>
                    <a:pt x="648" y="1197"/>
                  </a:lnTo>
                  <a:lnTo>
                    <a:pt x="602" y="1197"/>
                  </a:lnTo>
                  <a:lnTo>
                    <a:pt x="556" y="1195"/>
                  </a:lnTo>
                  <a:lnTo>
                    <a:pt x="509" y="1190"/>
                  </a:lnTo>
                  <a:lnTo>
                    <a:pt x="462" y="1183"/>
                  </a:lnTo>
                  <a:lnTo>
                    <a:pt x="440" y="1180"/>
                  </a:lnTo>
                  <a:lnTo>
                    <a:pt x="418" y="1174"/>
                  </a:lnTo>
                  <a:lnTo>
                    <a:pt x="395" y="1168"/>
                  </a:lnTo>
                  <a:lnTo>
                    <a:pt x="373" y="1160"/>
                  </a:lnTo>
                  <a:lnTo>
                    <a:pt x="352" y="1151"/>
                  </a:lnTo>
                  <a:lnTo>
                    <a:pt x="331" y="1142"/>
                  </a:lnTo>
                  <a:lnTo>
                    <a:pt x="312" y="1130"/>
                  </a:lnTo>
                  <a:lnTo>
                    <a:pt x="292" y="1118"/>
                  </a:lnTo>
                  <a:lnTo>
                    <a:pt x="292" y="1118"/>
                  </a:lnTo>
                  <a:lnTo>
                    <a:pt x="246" y="1084"/>
                  </a:lnTo>
                  <a:lnTo>
                    <a:pt x="224" y="1067"/>
                  </a:lnTo>
                  <a:lnTo>
                    <a:pt x="203" y="1049"/>
                  </a:lnTo>
                  <a:lnTo>
                    <a:pt x="182" y="1030"/>
                  </a:lnTo>
                  <a:lnTo>
                    <a:pt x="163" y="1012"/>
                  </a:lnTo>
                  <a:lnTo>
                    <a:pt x="143" y="993"/>
                  </a:lnTo>
                  <a:lnTo>
                    <a:pt x="125" y="972"/>
                  </a:lnTo>
                  <a:lnTo>
                    <a:pt x="125" y="972"/>
                  </a:lnTo>
                  <a:lnTo>
                    <a:pt x="110" y="955"/>
                  </a:lnTo>
                  <a:lnTo>
                    <a:pt x="97" y="938"/>
                  </a:lnTo>
                  <a:lnTo>
                    <a:pt x="87" y="921"/>
                  </a:lnTo>
                  <a:lnTo>
                    <a:pt x="76" y="904"/>
                  </a:lnTo>
                  <a:lnTo>
                    <a:pt x="68" y="885"/>
                  </a:lnTo>
                  <a:lnTo>
                    <a:pt x="61" y="866"/>
                  </a:lnTo>
                  <a:lnTo>
                    <a:pt x="45" y="821"/>
                  </a:lnTo>
                  <a:lnTo>
                    <a:pt x="45" y="821"/>
                  </a:lnTo>
                  <a:lnTo>
                    <a:pt x="37" y="792"/>
                  </a:lnTo>
                  <a:lnTo>
                    <a:pt x="29" y="764"/>
                  </a:lnTo>
                  <a:lnTo>
                    <a:pt x="23" y="735"/>
                  </a:lnTo>
                  <a:lnTo>
                    <a:pt x="16" y="706"/>
                  </a:lnTo>
                  <a:lnTo>
                    <a:pt x="12" y="677"/>
                  </a:lnTo>
                  <a:lnTo>
                    <a:pt x="8" y="649"/>
                  </a:lnTo>
                  <a:lnTo>
                    <a:pt x="4" y="621"/>
                  </a:lnTo>
                  <a:lnTo>
                    <a:pt x="3" y="594"/>
                  </a:lnTo>
                  <a:lnTo>
                    <a:pt x="2" y="565"/>
                  </a:lnTo>
                  <a:lnTo>
                    <a:pt x="0" y="537"/>
                  </a:lnTo>
                  <a:lnTo>
                    <a:pt x="2" y="511"/>
                  </a:lnTo>
                  <a:lnTo>
                    <a:pt x="3" y="484"/>
                  </a:lnTo>
                  <a:lnTo>
                    <a:pt x="6" y="458"/>
                  </a:lnTo>
                  <a:lnTo>
                    <a:pt x="8" y="433"/>
                  </a:lnTo>
                  <a:lnTo>
                    <a:pt x="14" y="407"/>
                  </a:lnTo>
                  <a:lnTo>
                    <a:pt x="19" y="383"/>
                  </a:lnTo>
                  <a:lnTo>
                    <a:pt x="19" y="383"/>
                  </a:lnTo>
                  <a:lnTo>
                    <a:pt x="25" y="356"/>
                  </a:lnTo>
                  <a:lnTo>
                    <a:pt x="33" y="331"/>
                  </a:lnTo>
                  <a:lnTo>
                    <a:pt x="42" y="307"/>
                  </a:lnTo>
                  <a:lnTo>
                    <a:pt x="51" y="284"/>
                  </a:lnTo>
                  <a:lnTo>
                    <a:pt x="62" y="260"/>
                  </a:lnTo>
                  <a:lnTo>
                    <a:pt x="74" y="239"/>
                  </a:lnTo>
                  <a:lnTo>
                    <a:pt x="87" y="218"/>
                  </a:lnTo>
                  <a:lnTo>
                    <a:pt x="100" y="199"/>
                  </a:lnTo>
                  <a:lnTo>
                    <a:pt x="114" y="180"/>
                  </a:lnTo>
                  <a:lnTo>
                    <a:pt x="130" y="163"/>
                  </a:lnTo>
                  <a:lnTo>
                    <a:pt x="146" y="146"/>
                  </a:lnTo>
                  <a:lnTo>
                    <a:pt x="164" y="131"/>
                  </a:lnTo>
                  <a:lnTo>
                    <a:pt x="182" y="116"/>
                  </a:lnTo>
                  <a:lnTo>
                    <a:pt x="201" y="102"/>
                  </a:lnTo>
                  <a:lnTo>
                    <a:pt x="221" y="90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66" y="67"/>
                  </a:lnTo>
                  <a:lnTo>
                    <a:pt x="290" y="56"/>
                  </a:lnTo>
                  <a:lnTo>
                    <a:pt x="313" y="47"/>
                  </a:lnTo>
                  <a:lnTo>
                    <a:pt x="338" y="39"/>
                  </a:lnTo>
                  <a:lnTo>
                    <a:pt x="363" y="33"/>
                  </a:lnTo>
                  <a:lnTo>
                    <a:pt x="388" y="27"/>
                  </a:lnTo>
                  <a:lnTo>
                    <a:pt x="412" y="22"/>
                  </a:lnTo>
                  <a:lnTo>
                    <a:pt x="437" y="18"/>
                  </a:lnTo>
                  <a:lnTo>
                    <a:pt x="488" y="13"/>
                  </a:lnTo>
                  <a:lnTo>
                    <a:pt x="541" y="9"/>
                  </a:lnTo>
                  <a:lnTo>
                    <a:pt x="594" y="8"/>
                  </a:lnTo>
                  <a:lnTo>
                    <a:pt x="649" y="8"/>
                  </a:lnTo>
                  <a:lnTo>
                    <a:pt x="670" y="8"/>
                  </a:lnTo>
                  <a:lnTo>
                    <a:pt x="671" y="6"/>
                  </a:lnTo>
                  <a:lnTo>
                    <a:pt x="671" y="6"/>
                  </a:lnTo>
                  <a:lnTo>
                    <a:pt x="678" y="3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9" y="0"/>
                  </a:lnTo>
                  <a:lnTo>
                    <a:pt x="709" y="0"/>
                  </a:lnTo>
                  <a:lnTo>
                    <a:pt x="747" y="1"/>
                  </a:lnTo>
                  <a:lnTo>
                    <a:pt x="785" y="4"/>
                  </a:lnTo>
                  <a:lnTo>
                    <a:pt x="825" y="9"/>
                  </a:lnTo>
                  <a:lnTo>
                    <a:pt x="862" y="17"/>
                  </a:lnTo>
                  <a:lnTo>
                    <a:pt x="902" y="27"/>
                  </a:lnTo>
                  <a:lnTo>
                    <a:pt x="941" y="39"/>
                  </a:lnTo>
                  <a:lnTo>
                    <a:pt x="980" y="52"/>
                  </a:lnTo>
                  <a:lnTo>
                    <a:pt x="1019" y="69"/>
                  </a:lnTo>
                  <a:lnTo>
                    <a:pt x="1019" y="69"/>
                  </a:lnTo>
                  <a:lnTo>
                    <a:pt x="1042" y="78"/>
                  </a:lnTo>
                  <a:lnTo>
                    <a:pt x="1063" y="89"/>
                  </a:lnTo>
                  <a:lnTo>
                    <a:pt x="1084" y="101"/>
                  </a:lnTo>
                  <a:lnTo>
                    <a:pt x="1102" y="111"/>
                  </a:lnTo>
                  <a:lnTo>
                    <a:pt x="1121" y="124"/>
                  </a:lnTo>
                  <a:lnTo>
                    <a:pt x="1140" y="137"/>
                  </a:lnTo>
                  <a:lnTo>
                    <a:pt x="1157" y="150"/>
                  </a:lnTo>
                  <a:lnTo>
                    <a:pt x="1174" y="165"/>
                  </a:lnTo>
                  <a:lnTo>
                    <a:pt x="1191" y="180"/>
                  </a:lnTo>
                  <a:lnTo>
                    <a:pt x="1206" y="196"/>
                  </a:lnTo>
                  <a:lnTo>
                    <a:pt x="1222" y="213"/>
                  </a:lnTo>
                  <a:lnTo>
                    <a:pt x="1237" y="230"/>
                  </a:lnTo>
                  <a:lnTo>
                    <a:pt x="1251" y="248"/>
                  </a:lnTo>
                  <a:lnTo>
                    <a:pt x="1265" y="268"/>
                  </a:lnTo>
                  <a:lnTo>
                    <a:pt x="1280" y="288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98" y="319"/>
                  </a:lnTo>
                  <a:lnTo>
                    <a:pt x="1303" y="329"/>
                  </a:lnTo>
                  <a:lnTo>
                    <a:pt x="1312" y="354"/>
                  </a:lnTo>
                  <a:lnTo>
                    <a:pt x="1318" y="379"/>
                  </a:lnTo>
                  <a:lnTo>
                    <a:pt x="1323" y="405"/>
                  </a:lnTo>
                  <a:lnTo>
                    <a:pt x="1326" y="431"/>
                  </a:lnTo>
                  <a:lnTo>
                    <a:pt x="1328" y="455"/>
                  </a:lnTo>
                  <a:lnTo>
                    <a:pt x="1329" y="493"/>
                  </a:lnTo>
                  <a:lnTo>
                    <a:pt x="1329" y="493"/>
                  </a:lnTo>
                  <a:lnTo>
                    <a:pt x="1329" y="552"/>
                  </a:lnTo>
                  <a:lnTo>
                    <a:pt x="1329" y="612"/>
                  </a:lnTo>
                  <a:lnTo>
                    <a:pt x="1327" y="671"/>
                  </a:lnTo>
                  <a:lnTo>
                    <a:pt x="1326" y="701"/>
                  </a:lnTo>
                  <a:lnTo>
                    <a:pt x="1323" y="731"/>
                  </a:lnTo>
                  <a:lnTo>
                    <a:pt x="1323" y="731"/>
                  </a:lnTo>
                  <a:lnTo>
                    <a:pt x="1319" y="772"/>
                  </a:lnTo>
                  <a:lnTo>
                    <a:pt x="1319" y="772"/>
                  </a:lnTo>
                  <a:lnTo>
                    <a:pt x="1315" y="811"/>
                  </a:lnTo>
                  <a:lnTo>
                    <a:pt x="1310" y="850"/>
                  </a:lnTo>
                  <a:lnTo>
                    <a:pt x="1306" y="868"/>
                  </a:lnTo>
                  <a:lnTo>
                    <a:pt x="1301" y="888"/>
                  </a:lnTo>
                  <a:lnTo>
                    <a:pt x="1294" y="906"/>
                  </a:lnTo>
                  <a:lnTo>
                    <a:pt x="1286" y="926"/>
                  </a:lnTo>
                  <a:lnTo>
                    <a:pt x="1286" y="926"/>
                  </a:lnTo>
                  <a:lnTo>
                    <a:pt x="1273" y="949"/>
                  </a:lnTo>
                  <a:lnTo>
                    <a:pt x="1260" y="972"/>
                  </a:lnTo>
                  <a:lnTo>
                    <a:pt x="1247" y="994"/>
                  </a:lnTo>
                  <a:lnTo>
                    <a:pt x="1231" y="1013"/>
                  </a:lnTo>
                  <a:lnTo>
                    <a:pt x="1217" y="1033"/>
                  </a:lnTo>
                  <a:lnTo>
                    <a:pt x="1200" y="1050"/>
                  </a:lnTo>
                  <a:lnTo>
                    <a:pt x="1183" y="1067"/>
                  </a:lnTo>
                  <a:lnTo>
                    <a:pt x="1166" y="1081"/>
                  </a:lnTo>
                  <a:lnTo>
                    <a:pt x="1166" y="1081"/>
                  </a:lnTo>
                  <a:lnTo>
                    <a:pt x="1148" y="1095"/>
                  </a:lnTo>
                  <a:lnTo>
                    <a:pt x="1129" y="1106"/>
                  </a:lnTo>
                  <a:lnTo>
                    <a:pt x="1110" y="1118"/>
                  </a:lnTo>
                  <a:lnTo>
                    <a:pt x="1089" y="1129"/>
                  </a:lnTo>
                  <a:lnTo>
                    <a:pt x="1068" y="1139"/>
                  </a:lnTo>
                  <a:lnTo>
                    <a:pt x="1046" y="1148"/>
                  </a:lnTo>
                  <a:lnTo>
                    <a:pt x="1023" y="1156"/>
                  </a:lnTo>
                  <a:lnTo>
                    <a:pt x="1000" y="1164"/>
                  </a:lnTo>
                  <a:lnTo>
                    <a:pt x="975" y="1170"/>
                  </a:lnTo>
                  <a:lnTo>
                    <a:pt x="949" y="1177"/>
                  </a:lnTo>
                  <a:lnTo>
                    <a:pt x="923" y="1182"/>
                  </a:lnTo>
                  <a:lnTo>
                    <a:pt x="896" y="1186"/>
                  </a:lnTo>
                  <a:lnTo>
                    <a:pt x="868" y="1189"/>
                  </a:lnTo>
                  <a:lnTo>
                    <a:pt x="840" y="1193"/>
                  </a:lnTo>
                  <a:lnTo>
                    <a:pt x="810" y="1194"/>
                  </a:lnTo>
                  <a:lnTo>
                    <a:pt x="780" y="1195"/>
                  </a:lnTo>
                  <a:lnTo>
                    <a:pt x="780" y="1195"/>
                  </a:lnTo>
                  <a:lnTo>
                    <a:pt x="743" y="1195"/>
                  </a:lnTo>
                  <a:lnTo>
                    <a:pt x="743" y="1195"/>
                  </a:lnTo>
                  <a:lnTo>
                    <a:pt x="648" y="1197"/>
                  </a:lnTo>
                  <a:lnTo>
                    <a:pt x="648" y="1197"/>
                  </a:lnTo>
                  <a:close/>
                  <a:moveTo>
                    <a:pt x="630" y="54"/>
                  </a:moveTo>
                  <a:lnTo>
                    <a:pt x="630" y="54"/>
                  </a:lnTo>
                  <a:lnTo>
                    <a:pt x="575" y="54"/>
                  </a:lnTo>
                  <a:lnTo>
                    <a:pt x="520" y="56"/>
                  </a:lnTo>
                  <a:lnTo>
                    <a:pt x="465" y="60"/>
                  </a:lnTo>
                  <a:lnTo>
                    <a:pt x="437" y="64"/>
                  </a:lnTo>
                  <a:lnTo>
                    <a:pt x="410" y="69"/>
                  </a:lnTo>
                  <a:lnTo>
                    <a:pt x="384" y="74"/>
                  </a:lnTo>
                  <a:lnTo>
                    <a:pt x="358" y="81"/>
                  </a:lnTo>
                  <a:lnTo>
                    <a:pt x="331" y="89"/>
                  </a:lnTo>
                  <a:lnTo>
                    <a:pt x="305" y="98"/>
                  </a:lnTo>
                  <a:lnTo>
                    <a:pt x="280" y="110"/>
                  </a:lnTo>
                  <a:lnTo>
                    <a:pt x="257" y="122"/>
                  </a:lnTo>
                  <a:lnTo>
                    <a:pt x="232" y="136"/>
                  </a:lnTo>
                  <a:lnTo>
                    <a:pt x="210" y="153"/>
                  </a:lnTo>
                  <a:lnTo>
                    <a:pt x="210" y="153"/>
                  </a:lnTo>
                  <a:lnTo>
                    <a:pt x="194" y="165"/>
                  </a:lnTo>
                  <a:lnTo>
                    <a:pt x="181" y="176"/>
                  </a:lnTo>
                  <a:lnTo>
                    <a:pt x="168" y="190"/>
                  </a:lnTo>
                  <a:lnTo>
                    <a:pt x="155" y="203"/>
                  </a:lnTo>
                  <a:lnTo>
                    <a:pt x="143" y="217"/>
                  </a:lnTo>
                  <a:lnTo>
                    <a:pt x="133" y="230"/>
                  </a:lnTo>
                  <a:lnTo>
                    <a:pt x="123" y="244"/>
                  </a:lnTo>
                  <a:lnTo>
                    <a:pt x="114" y="260"/>
                  </a:lnTo>
                  <a:lnTo>
                    <a:pt x="97" y="290"/>
                  </a:lnTo>
                  <a:lnTo>
                    <a:pt x="84" y="322"/>
                  </a:lnTo>
                  <a:lnTo>
                    <a:pt x="74" y="353"/>
                  </a:lnTo>
                  <a:lnTo>
                    <a:pt x="65" y="384"/>
                  </a:lnTo>
                  <a:lnTo>
                    <a:pt x="58" y="416"/>
                  </a:lnTo>
                  <a:lnTo>
                    <a:pt x="53" y="447"/>
                  </a:lnTo>
                  <a:lnTo>
                    <a:pt x="49" y="479"/>
                  </a:lnTo>
                  <a:lnTo>
                    <a:pt x="48" y="507"/>
                  </a:lnTo>
                  <a:lnTo>
                    <a:pt x="48" y="536"/>
                  </a:lnTo>
                  <a:lnTo>
                    <a:pt x="48" y="564"/>
                  </a:lnTo>
                  <a:lnTo>
                    <a:pt x="49" y="590"/>
                  </a:lnTo>
                  <a:lnTo>
                    <a:pt x="50" y="613"/>
                  </a:lnTo>
                  <a:lnTo>
                    <a:pt x="50" y="613"/>
                  </a:lnTo>
                  <a:lnTo>
                    <a:pt x="53" y="638"/>
                  </a:lnTo>
                  <a:lnTo>
                    <a:pt x="57" y="663"/>
                  </a:lnTo>
                  <a:lnTo>
                    <a:pt x="67" y="718"/>
                  </a:lnTo>
                  <a:lnTo>
                    <a:pt x="80" y="777"/>
                  </a:lnTo>
                  <a:lnTo>
                    <a:pt x="99" y="841"/>
                  </a:lnTo>
                  <a:lnTo>
                    <a:pt x="99" y="841"/>
                  </a:lnTo>
                  <a:lnTo>
                    <a:pt x="106" y="864"/>
                  </a:lnTo>
                  <a:lnTo>
                    <a:pt x="118" y="888"/>
                  </a:lnTo>
                  <a:lnTo>
                    <a:pt x="133" y="913"/>
                  </a:lnTo>
                  <a:lnTo>
                    <a:pt x="150" y="936"/>
                  </a:lnTo>
                  <a:lnTo>
                    <a:pt x="169" y="960"/>
                  </a:lnTo>
                  <a:lnTo>
                    <a:pt x="191" y="982"/>
                  </a:lnTo>
                  <a:lnTo>
                    <a:pt x="215" y="1003"/>
                  </a:lnTo>
                  <a:lnTo>
                    <a:pt x="241" y="1023"/>
                  </a:lnTo>
                  <a:lnTo>
                    <a:pt x="241" y="1023"/>
                  </a:lnTo>
                  <a:lnTo>
                    <a:pt x="271" y="1046"/>
                  </a:lnTo>
                  <a:lnTo>
                    <a:pt x="271" y="1046"/>
                  </a:lnTo>
                  <a:lnTo>
                    <a:pt x="300" y="1068"/>
                  </a:lnTo>
                  <a:lnTo>
                    <a:pt x="314" y="1079"/>
                  </a:lnTo>
                  <a:lnTo>
                    <a:pt x="330" y="1088"/>
                  </a:lnTo>
                  <a:lnTo>
                    <a:pt x="330" y="1088"/>
                  </a:lnTo>
                  <a:lnTo>
                    <a:pt x="346" y="1097"/>
                  </a:lnTo>
                  <a:lnTo>
                    <a:pt x="363" y="1105"/>
                  </a:lnTo>
                  <a:lnTo>
                    <a:pt x="380" y="1112"/>
                  </a:lnTo>
                  <a:lnTo>
                    <a:pt x="397" y="1117"/>
                  </a:lnTo>
                  <a:lnTo>
                    <a:pt x="431" y="1126"/>
                  </a:lnTo>
                  <a:lnTo>
                    <a:pt x="463" y="1134"/>
                  </a:lnTo>
                  <a:lnTo>
                    <a:pt x="463" y="1134"/>
                  </a:lnTo>
                  <a:lnTo>
                    <a:pt x="494" y="1138"/>
                  </a:lnTo>
                  <a:lnTo>
                    <a:pt x="522" y="1142"/>
                  </a:lnTo>
                  <a:lnTo>
                    <a:pt x="552" y="1146"/>
                  </a:lnTo>
                  <a:lnTo>
                    <a:pt x="581" y="1147"/>
                  </a:lnTo>
                  <a:lnTo>
                    <a:pt x="641" y="1149"/>
                  </a:lnTo>
                  <a:lnTo>
                    <a:pt x="704" y="1149"/>
                  </a:lnTo>
                  <a:lnTo>
                    <a:pt x="739" y="1149"/>
                  </a:lnTo>
                  <a:lnTo>
                    <a:pt x="739" y="1149"/>
                  </a:lnTo>
                  <a:lnTo>
                    <a:pt x="779" y="1149"/>
                  </a:lnTo>
                  <a:lnTo>
                    <a:pt x="817" y="1147"/>
                  </a:lnTo>
                  <a:lnTo>
                    <a:pt x="853" y="1144"/>
                  </a:lnTo>
                  <a:lnTo>
                    <a:pt x="889" y="1140"/>
                  </a:lnTo>
                  <a:lnTo>
                    <a:pt x="921" y="1135"/>
                  </a:lnTo>
                  <a:lnTo>
                    <a:pt x="953" y="1129"/>
                  </a:lnTo>
                  <a:lnTo>
                    <a:pt x="983" y="1121"/>
                  </a:lnTo>
                  <a:lnTo>
                    <a:pt x="1012" y="1113"/>
                  </a:lnTo>
                  <a:lnTo>
                    <a:pt x="1038" y="1102"/>
                  </a:lnTo>
                  <a:lnTo>
                    <a:pt x="1064" y="1091"/>
                  </a:lnTo>
                  <a:lnTo>
                    <a:pt x="1087" y="1079"/>
                  </a:lnTo>
                  <a:lnTo>
                    <a:pt x="1110" y="1066"/>
                  </a:lnTo>
                  <a:lnTo>
                    <a:pt x="1131" y="1050"/>
                  </a:lnTo>
                  <a:lnTo>
                    <a:pt x="1150" y="1034"/>
                  </a:lnTo>
                  <a:lnTo>
                    <a:pt x="1169" y="1017"/>
                  </a:lnTo>
                  <a:lnTo>
                    <a:pt x="1184" y="999"/>
                  </a:lnTo>
                  <a:lnTo>
                    <a:pt x="1184" y="999"/>
                  </a:lnTo>
                  <a:lnTo>
                    <a:pt x="1204" y="974"/>
                  </a:lnTo>
                  <a:lnTo>
                    <a:pt x="1221" y="948"/>
                  </a:lnTo>
                  <a:lnTo>
                    <a:pt x="1235" y="922"/>
                  </a:lnTo>
                  <a:lnTo>
                    <a:pt x="1247" y="894"/>
                  </a:lnTo>
                  <a:lnTo>
                    <a:pt x="1256" y="866"/>
                  </a:lnTo>
                  <a:lnTo>
                    <a:pt x="1264" y="836"/>
                  </a:lnTo>
                  <a:lnTo>
                    <a:pt x="1269" y="802"/>
                  </a:lnTo>
                  <a:lnTo>
                    <a:pt x="1273" y="766"/>
                  </a:lnTo>
                  <a:lnTo>
                    <a:pt x="1273" y="766"/>
                  </a:lnTo>
                  <a:lnTo>
                    <a:pt x="1277" y="707"/>
                  </a:lnTo>
                  <a:lnTo>
                    <a:pt x="1281" y="649"/>
                  </a:lnTo>
                  <a:lnTo>
                    <a:pt x="1282" y="590"/>
                  </a:lnTo>
                  <a:lnTo>
                    <a:pt x="1284" y="532"/>
                  </a:lnTo>
                  <a:lnTo>
                    <a:pt x="1284" y="532"/>
                  </a:lnTo>
                  <a:lnTo>
                    <a:pt x="1284" y="507"/>
                  </a:lnTo>
                  <a:lnTo>
                    <a:pt x="1282" y="481"/>
                  </a:lnTo>
                  <a:lnTo>
                    <a:pt x="1280" y="452"/>
                  </a:lnTo>
                  <a:lnTo>
                    <a:pt x="1277" y="422"/>
                  </a:lnTo>
                  <a:lnTo>
                    <a:pt x="1271" y="392"/>
                  </a:lnTo>
                  <a:lnTo>
                    <a:pt x="1263" y="362"/>
                  </a:lnTo>
                  <a:lnTo>
                    <a:pt x="1257" y="346"/>
                  </a:lnTo>
                  <a:lnTo>
                    <a:pt x="1251" y="332"/>
                  </a:lnTo>
                  <a:lnTo>
                    <a:pt x="1244" y="318"/>
                  </a:lnTo>
                  <a:lnTo>
                    <a:pt x="1237" y="305"/>
                  </a:lnTo>
                  <a:lnTo>
                    <a:pt x="1237" y="305"/>
                  </a:lnTo>
                  <a:lnTo>
                    <a:pt x="1222" y="280"/>
                  </a:lnTo>
                  <a:lnTo>
                    <a:pt x="1204" y="256"/>
                  </a:lnTo>
                  <a:lnTo>
                    <a:pt x="1186" y="234"/>
                  </a:lnTo>
                  <a:lnTo>
                    <a:pt x="1165" y="213"/>
                  </a:lnTo>
                  <a:lnTo>
                    <a:pt x="1144" y="193"/>
                  </a:lnTo>
                  <a:lnTo>
                    <a:pt x="1121" y="175"/>
                  </a:lnTo>
                  <a:lnTo>
                    <a:pt x="1099" y="159"/>
                  </a:lnTo>
                  <a:lnTo>
                    <a:pt x="1076" y="146"/>
                  </a:lnTo>
                  <a:lnTo>
                    <a:pt x="1076" y="146"/>
                  </a:lnTo>
                  <a:lnTo>
                    <a:pt x="1033" y="124"/>
                  </a:lnTo>
                  <a:lnTo>
                    <a:pt x="989" y="105"/>
                  </a:lnTo>
                  <a:lnTo>
                    <a:pt x="946" y="89"/>
                  </a:lnTo>
                  <a:lnTo>
                    <a:pt x="902" y="74"/>
                  </a:lnTo>
                  <a:lnTo>
                    <a:pt x="859" y="64"/>
                  </a:lnTo>
                  <a:lnTo>
                    <a:pt x="814" y="55"/>
                  </a:lnTo>
                  <a:lnTo>
                    <a:pt x="771" y="50"/>
                  </a:lnTo>
                  <a:lnTo>
                    <a:pt x="729" y="46"/>
                  </a:lnTo>
                  <a:lnTo>
                    <a:pt x="726" y="46"/>
                  </a:lnTo>
                  <a:lnTo>
                    <a:pt x="725" y="48"/>
                  </a:lnTo>
                  <a:lnTo>
                    <a:pt x="725" y="48"/>
                  </a:lnTo>
                  <a:lnTo>
                    <a:pt x="721" y="51"/>
                  </a:lnTo>
                  <a:lnTo>
                    <a:pt x="717" y="52"/>
                  </a:lnTo>
                  <a:lnTo>
                    <a:pt x="713" y="54"/>
                  </a:lnTo>
                  <a:lnTo>
                    <a:pt x="709" y="54"/>
                  </a:lnTo>
                  <a:lnTo>
                    <a:pt x="709" y="54"/>
                  </a:lnTo>
                  <a:lnTo>
                    <a:pt x="670" y="54"/>
                  </a:lnTo>
                  <a:lnTo>
                    <a:pt x="670" y="54"/>
                  </a:lnTo>
                  <a:lnTo>
                    <a:pt x="630" y="54"/>
                  </a:lnTo>
                  <a:lnTo>
                    <a:pt x="630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7" name="Freeform 918"/>
            <p:cNvSpPr>
              <a:spLocks/>
            </p:cNvSpPr>
            <p:nvPr/>
          </p:nvSpPr>
          <p:spPr bwMode="auto">
            <a:xfrm>
              <a:off x="3213101" y="3149601"/>
              <a:ext cx="519113" cy="127000"/>
            </a:xfrm>
            <a:custGeom>
              <a:avLst/>
              <a:gdLst/>
              <a:ahLst/>
              <a:cxnLst>
                <a:cxn ang="0">
                  <a:pos x="103" y="321"/>
                </a:cxn>
                <a:cxn ang="0">
                  <a:pos x="15" y="309"/>
                </a:cxn>
                <a:cxn ang="0">
                  <a:pos x="6" y="306"/>
                </a:cxn>
                <a:cxn ang="0">
                  <a:pos x="0" y="292"/>
                </a:cxn>
                <a:cxn ang="0">
                  <a:pos x="2" y="281"/>
                </a:cxn>
                <a:cxn ang="0">
                  <a:pos x="14" y="268"/>
                </a:cxn>
                <a:cxn ang="0">
                  <a:pos x="23" y="265"/>
                </a:cxn>
                <a:cxn ang="0">
                  <a:pos x="55" y="270"/>
                </a:cxn>
                <a:cxn ang="0">
                  <a:pos x="137" y="277"/>
                </a:cxn>
                <a:cxn ang="0">
                  <a:pos x="202" y="273"/>
                </a:cxn>
                <a:cxn ang="0">
                  <a:pos x="308" y="256"/>
                </a:cxn>
                <a:cxn ang="0">
                  <a:pos x="430" y="224"/>
                </a:cxn>
                <a:cxn ang="0">
                  <a:pos x="481" y="206"/>
                </a:cxn>
                <a:cxn ang="0">
                  <a:pos x="548" y="173"/>
                </a:cxn>
                <a:cxn ang="0">
                  <a:pos x="608" y="128"/>
                </a:cxn>
                <a:cxn ang="0">
                  <a:pos x="625" y="113"/>
                </a:cxn>
                <a:cxn ang="0">
                  <a:pos x="660" y="92"/>
                </a:cxn>
                <a:cxn ang="0">
                  <a:pos x="718" y="48"/>
                </a:cxn>
                <a:cxn ang="0">
                  <a:pos x="765" y="10"/>
                </a:cxn>
                <a:cxn ang="0">
                  <a:pos x="766" y="9"/>
                </a:cxn>
                <a:cxn ang="0">
                  <a:pos x="781" y="0"/>
                </a:cxn>
                <a:cxn ang="0">
                  <a:pos x="791" y="0"/>
                </a:cxn>
                <a:cxn ang="0">
                  <a:pos x="802" y="6"/>
                </a:cxn>
                <a:cxn ang="0">
                  <a:pos x="806" y="15"/>
                </a:cxn>
                <a:cxn ang="0">
                  <a:pos x="821" y="48"/>
                </a:cxn>
                <a:cxn ang="0">
                  <a:pos x="846" y="74"/>
                </a:cxn>
                <a:cxn ang="0">
                  <a:pos x="883" y="100"/>
                </a:cxn>
                <a:cxn ang="0">
                  <a:pos x="942" y="142"/>
                </a:cxn>
                <a:cxn ang="0">
                  <a:pos x="1020" y="190"/>
                </a:cxn>
                <a:cxn ang="0">
                  <a:pos x="1066" y="218"/>
                </a:cxn>
                <a:cxn ang="0">
                  <a:pos x="1114" y="238"/>
                </a:cxn>
                <a:cxn ang="0">
                  <a:pos x="1148" y="243"/>
                </a:cxn>
                <a:cxn ang="0">
                  <a:pos x="1218" y="247"/>
                </a:cxn>
                <a:cxn ang="0">
                  <a:pos x="1286" y="249"/>
                </a:cxn>
                <a:cxn ang="0">
                  <a:pos x="1300" y="255"/>
                </a:cxn>
                <a:cxn ang="0">
                  <a:pos x="1307" y="265"/>
                </a:cxn>
                <a:cxn ang="0">
                  <a:pos x="1307" y="282"/>
                </a:cxn>
                <a:cxn ang="0">
                  <a:pos x="1296" y="294"/>
                </a:cxn>
                <a:cxn ang="0">
                  <a:pos x="1287" y="295"/>
                </a:cxn>
                <a:cxn ang="0">
                  <a:pos x="1250" y="295"/>
                </a:cxn>
                <a:cxn ang="0">
                  <a:pos x="1142" y="290"/>
                </a:cxn>
                <a:cxn ang="0">
                  <a:pos x="1109" y="283"/>
                </a:cxn>
                <a:cxn ang="0">
                  <a:pos x="1055" y="261"/>
                </a:cxn>
                <a:cxn ang="0">
                  <a:pos x="1004" y="232"/>
                </a:cxn>
                <a:cxn ang="0">
                  <a:pos x="940" y="196"/>
                </a:cxn>
                <a:cxn ang="0">
                  <a:pos x="876" y="151"/>
                </a:cxn>
                <a:cxn ang="0">
                  <a:pos x="817" y="109"/>
                </a:cxn>
                <a:cxn ang="0">
                  <a:pos x="785" y="79"/>
                </a:cxn>
                <a:cxn ang="0">
                  <a:pos x="768" y="65"/>
                </a:cxn>
                <a:cxn ang="0">
                  <a:pos x="673" y="139"/>
                </a:cxn>
                <a:cxn ang="0">
                  <a:pos x="605" y="192"/>
                </a:cxn>
                <a:cxn ang="0">
                  <a:pos x="547" y="230"/>
                </a:cxn>
                <a:cxn ang="0">
                  <a:pos x="484" y="255"/>
                </a:cxn>
                <a:cxn ang="0">
                  <a:pos x="371" y="287"/>
                </a:cxn>
                <a:cxn ang="0">
                  <a:pos x="256" y="312"/>
                </a:cxn>
                <a:cxn ang="0">
                  <a:pos x="134" y="321"/>
                </a:cxn>
              </a:cxnLst>
              <a:rect l="0" t="0" r="r" b="b"/>
              <a:pathLst>
                <a:path w="1308" h="321">
                  <a:moveTo>
                    <a:pt x="134" y="321"/>
                  </a:moveTo>
                  <a:lnTo>
                    <a:pt x="134" y="321"/>
                  </a:lnTo>
                  <a:lnTo>
                    <a:pt x="103" y="321"/>
                  </a:lnTo>
                  <a:lnTo>
                    <a:pt x="73" y="319"/>
                  </a:lnTo>
                  <a:lnTo>
                    <a:pt x="44" y="315"/>
                  </a:lnTo>
                  <a:lnTo>
                    <a:pt x="15" y="309"/>
                  </a:lnTo>
                  <a:lnTo>
                    <a:pt x="15" y="309"/>
                  </a:lnTo>
                  <a:lnTo>
                    <a:pt x="10" y="308"/>
                  </a:lnTo>
                  <a:lnTo>
                    <a:pt x="6" y="306"/>
                  </a:lnTo>
                  <a:lnTo>
                    <a:pt x="4" y="303"/>
                  </a:lnTo>
                  <a:lnTo>
                    <a:pt x="1" y="299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81"/>
                  </a:lnTo>
                  <a:lnTo>
                    <a:pt x="8" y="273"/>
                  </a:lnTo>
                  <a:lnTo>
                    <a:pt x="10" y="270"/>
                  </a:lnTo>
                  <a:lnTo>
                    <a:pt x="14" y="268"/>
                  </a:lnTo>
                  <a:lnTo>
                    <a:pt x="18" y="266"/>
                  </a:lnTo>
                  <a:lnTo>
                    <a:pt x="23" y="265"/>
                  </a:lnTo>
                  <a:lnTo>
                    <a:pt x="23" y="265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55" y="270"/>
                  </a:lnTo>
                  <a:lnTo>
                    <a:pt x="81" y="274"/>
                  </a:lnTo>
                  <a:lnTo>
                    <a:pt x="108" y="275"/>
                  </a:lnTo>
                  <a:lnTo>
                    <a:pt x="137" y="277"/>
                  </a:lnTo>
                  <a:lnTo>
                    <a:pt x="137" y="277"/>
                  </a:lnTo>
                  <a:lnTo>
                    <a:pt x="168" y="275"/>
                  </a:lnTo>
                  <a:lnTo>
                    <a:pt x="202" y="273"/>
                  </a:lnTo>
                  <a:lnTo>
                    <a:pt x="236" y="269"/>
                  </a:lnTo>
                  <a:lnTo>
                    <a:pt x="272" y="264"/>
                  </a:lnTo>
                  <a:lnTo>
                    <a:pt x="308" y="256"/>
                  </a:lnTo>
                  <a:lnTo>
                    <a:pt x="348" y="247"/>
                  </a:lnTo>
                  <a:lnTo>
                    <a:pt x="387" y="236"/>
                  </a:lnTo>
                  <a:lnTo>
                    <a:pt x="430" y="224"/>
                  </a:lnTo>
                  <a:lnTo>
                    <a:pt x="430" y="224"/>
                  </a:lnTo>
                  <a:lnTo>
                    <a:pt x="456" y="215"/>
                  </a:lnTo>
                  <a:lnTo>
                    <a:pt x="481" y="206"/>
                  </a:lnTo>
                  <a:lnTo>
                    <a:pt x="505" y="197"/>
                  </a:lnTo>
                  <a:lnTo>
                    <a:pt x="527" y="187"/>
                  </a:lnTo>
                  <a:lnTo>
                    <a:pt x="548" y="173"/>
                  </a:lnTo>
                  <a:lnTo>
                    <a:pt x="569" y="160"/>
                  </a:lnTo>
                  <a:lnTo>
                    <a:pt x="588" y="145"/>
                  </a:lnTo>
                  <a:lnTo>
                    <a:pt x="608" y="128"/>
                  </a:lnTo>
                  <a:lnTo>
                    <a:pt x="608" y="128"/>
                  </a:lnTo>
                  <a:lnTo>
                    <a:pt x="616" y="120"/>
                  </a:lnTo>
                  <a:lnTo>
                    <a:pt x="625" y="113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60" y="92"/>
                  </a:lnTo>
                  <a:lnTo>
                    <a:pt x="673" y="83"/>
                  </a:lnTo>
                  <a:lnTo>
                    <a:pt x="673" y="83"/>
                  </a:lnTo>
                  <a:lnTo>
                    <a:pt x="718" y="48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5" y="10"/>
                  </a:lnTo>
                  <a:lnTo>
                    <a:pt x="765" y="10"/>
                  </a:lnTo>
                  <a:lnTo>
                    <a:pt x="766" y="9"/>
                  </a:lnTo>
                  <a:lnTo>
                    <a:pt x="766" y="9"/>
                  </a:lnTo>
                  <a:lnTo>
                    <a:pt x="770" y="5"/>
                  </a:lnTo>
                  <a:lnTo>
                    <a:pt x="775" y="2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6" y="2"/>
                  </a:lnTo>
                  <a:lnTo>
                    <a:pt x="799" y="3"/>
                  </a:lnTo>
                  <a:lnTo>
                    <a:pt x="802" y="6"/>
                  </a:lnTo>
                  <a:lnTo>
                    <a:pt x="804" y="10"/>
                  </a:lnTo>
                  <a:lnTo>
                    <a:pt x="806" y="15"/>
                  </a:lnTo>
                  <a:lnTo>
                    <a:pt x="806" y="15"/>
                  </a:lnTo>
                  <a:lnTo>
                    <a:pt x="809" y="27"/>
                  </a:lnTo>
                  <a:lnTo>
                    <a:pt x="815" y="39"/>
                  </a:lnTo>
                  <a:lnTo>
                    <a:pt x="821" y="48"/>
                  </a:lnTo>
                  <a:lnTo>
                    <a:pt x="829" y="57"/>
                  </a:lnTo>
                  <a:lnTo>
                    <a:pt x="837" y="66"/>
                  </a:lnTo>
                  <a:lnTo>
                    <a:pt x="846" y="74"/>
                  </a:lnTo>
                  <a:lnTo>
                    <a:pt x="866" y="88"/>
                  </a:lnTo>
                  <a:lnTo>
                    <a:pt x="866" y="88"/>
                  </a:lnTo>
                  <a:lnTo>
                    <a:pt x="883" y="100"/>
                  </a:lnTo>
                  <a:lnTo>
                    <a:pt x="883" y="100"/>
                  </a:lnTo>
                  <a:lnTo>
                    <a:pt x="913" y="122"/>
                  </a:lnTo>
                  <a:lnTo>
                    <a:pt x="942" y="142"/>
                  </a:lnTo>
                  <a:lnTo>
                    <a:pt x="1002" y="179"/>
                  </a:lnTo>
                  <a:lnTo>
                    <a:pt x="1002" y="179"/>
                  </a:lnTo>
                  <a:lnTo>
                    <a:pt x="1020" y="190"/>
                  </a:lnTo>
                  <a:lnTo>
                    <a:pt x="1020" y="190"/>
                  </a:lnTo>
                  <a:lnTo>
                    <a:pt x="1050" y="209"/>
                  </a:lnTo>
                  <a:lnTo>
                    <a:pt x="1066" y="218"/>
                  </a:lnTo>
                  <a:lnTo>
                    <a:pt x="1082" y="226"/>
                  </a:lnTo>
                  <a:lnTo>
                    <a:pt x="1097" y="232"/>
                  </a:lnTo>
                  <a:lnTo>
                    <a:pt x="1114" y="238"/>
                  </a:lnTo>
                  <a:lnTo>
                    <a:pt x="1131" y="240"/>
                  </a:lnTo>
                  <a:lnTo>
                    <a:pt x="1148" y="243"/>
                  </a:lnTo>
                  <a:lnTo>
                    <a:pt x="1148" y="243"/>
                  </a:lnTo>
                  <a:lnTo>
                    <a:pt x="1184" y="244"/>
                  </a:lnTo>
                  <a:lnTo>
                    <a:pt x="1218" y="247"/>
                  </a:lnTo>
                  <a:lnTo>
                    <a:pt x="1218" y="247"/>
                  </a:lnTo>
                  <a:lnTo>
                    <a:pt x="1252" y="248"/>
                  </a:lnTo>
                  <a:lnTo>
                    <a:pt x="1286" y="249"/>
                  </a:lnTo>
                  <a:lnTo>
                    <a:pt x="1286" y="249"/>
                  </a:lnTo>
                  <a:lnTo>
                    <a:pt x="1291" y="251"/>
                  </a:lnTo>
                  <a:lnTo>
                    <a:pt x="1296" y="252"/>
                  </a:lnTo>
                  <a:lnTo>
                    <a:pt x="1300" y="255"/>
                  </a:lnTo>
                  <a:lnTo>
                    <a:pt x="1303" y="257"/>
                  </a:lnTo>
                  <a:lnTo>
                    <a:pt x="1305" y="261"/>
                  </a:lnTo>
                  <a:lnTo>
                    <a:pt x="1307" y="265"/>
                  </a:lnTo>
                  <a:lnTo>
                    <a:pt x="1308" y="274"/>
                  </a:lnTo>
                  <a:lnTo>
                    <a:pt x="1308" y="274"/>
                  </a:lnTo>
                  <a:lnTo>
                    <a:pt x="1307" y="282"/>
                  </a:lnTo>
                  <a:lnTo>
                    <a:pt x="1303" y="289"/>
                  </a:lnTo>
                  <a:lnTo>
                    <a:pt x="1300" y="291"/>
                  </a:lnTo>
                  <a:lnTo>
                    <a:pt x="1296" y="294"/>
                  </a:lnTo>
                  <a:lnTo>
                    <a:pt x="1292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50" y="295"/>
                  </a:lnTo>
                  <a:lnTo>
                    <a:pt x="1250" y="295"/>
                  </a:lnTo>
                  <a:lnTo>
                    <a:pt x="1214" y="295"/>
                  </a:lnTo>
                  <a:lnTo>
                    <a:pt x="1177" y="294"/>
                  </a:lnTo>
                  <a:lnTo>
                    <a:pt x="1142" y="290"/>
                  </a:lnTo>
                  <a:lnTo>
                    <a:pt x="1125" y="287"/>
                  </a:lnTo>
                  <a:lnTo>
                    <a:pt x="1109" y="283"/>
                  </a:lnTo>
                  <a:lnTo>
                    <a:pt x="1109" y="283"/>
                  </a:lnTo>
                  <a:lnTo>
                    <a:pt x="1095" y="279"/>
                  </a:lnTo>
                  <a:lnTo>
                    <a:pt x="1082" y="274"/>
                  </a:lnTo>
                  <a:lnTo>
                    <a:pt x="1055" y="261"/>
                  </a:lnTo>
                  <a:lnTo>
                    <a:pt x="1029" y="248"/>
                  </a:lnTo>
                  <a:lnTo>
                    <a:pt x="1004" y="232"/>
                  </a:lnTo>
                  <a:lnTo>
                    <a:pt x="1004" y="232"/>
                  </a:lnTo>
                  <a:lnTo>
                    <a:pt x="962" y="209"/>
                  </a:lnTo>
                  <a:lnTo>
                    <a:pt x="962" y="209"/>
                  </a:lnTo>
                  <a:lnTo>
                    <a:pt x="940" y="196"/>
                  </a:lnTo>
                  <a:lnTo>
                    <a:pt x="918" y="181"/>
                  </a:lnTo>
                  <a:lnTo>
                    <a:pt x="876" y="151"/>
                  </a:lnTo>
                  <a:lnTo>
                    <a:pt x="876" y="151"/>
                  </a:lnTo>
                  <a:lnTo>
                    <a:pt x="847" y="130"/>
                  </a:lnTo>
                  <a:lnTo>
                    <a:pt x="817" y="109"/>
                  </a:lnTo>
                  <a:lnTo>
                    <a:pt x="817" y="109"/>
                  </a:lnTo>
                  <a:lnTo>
                    <a:pt x="806" y="100"/>
                  </a:lnTo>
                  <a:lnTo>
                    <a:pt x="794" y="91"/>
                  </a:lnTo>
                  <a:lnTo>
                    <a:pt x="785" y="79"/>
                  </a:lnTo>
                  <a:lnTo>
                    <a:pt x="777" y="68"/>
                  </a:lnTo>
                  <a:lnTo>
                    <a:pt x="773" y="61"/>
                  </a:lnTo>
                  <a:lnTo>
                    <a:pt x="768" y="65"/>
                  </a:lnTo>
                  <a:lnTo>
                    <a:pt x="768" y="65"/>
                  </a:lnTo>
                  <a:lnTo>
                    <a:pt x="720" y="103"/>
                  </a:lnTo>
                  <a:lnTo>
                    <a:pt x="673" y="139"/>
                  </a:lnTo>
                  <a:lnTo>
                    <a:pt x="673" y="139"/>
                  </a:lnTo>
                  <a:lnTo>
                    <a:pt x="605" y="192"/>
                  </a:lnTo>
                  <a:lnTo>
                    <a:pt x="605" y="192"/>
                  </a:lnTo>
                  <a:lnTo>
                    <a:pt x="586" y="206"/>
                  </a:lnTo>
                  <a:lnTo>
                    <a:pt x="566" y="218"/>
                  </a:lnTo>
                  <a:lnTo>
                    <a:pt x="547" y="230"/>
                  </a:lnTo>
                  <a:lnTo>
                    <a:pt x="526" y="239"/>
                  </a:lnTo>
                  <a:lnTo>
                    <a:pt x="505" y="247"/>
                  </a:lnTo>
                  <a:lnTo>
                    <a:pt x="484" y="255"/>
                  </a:lnTo>
                  <a:lnTo>
                    <a:pt x="442" y="268"/>
                  </a:lnTo>
                  <a:lnTo>
                    <a:pt x="442" y="268"/>
                  </a:lnTo>
                  <a:lnTo>
                    <a:pt x="371" y="287"/>
                  </a:lnTo>
                  <a:lnTo>
                    <a:pt x="333" y="296"/>
                  </a:lnTo>
                  <a:lnTo>
                    <a:pt x="295" y="304"/>
                  </a:lnTo>
                  <a:lnTo>
                    <a:pt x="256" y="312"/>
                  </a:lnTo>
                  <a:lnTo>
                    <a:pt x="216" y="317"/>
                  </a:lnTo>
                  <a:lnTo>
                    <a:pt x="175" y="320"/>
                  </a:lnTo>
                  <a:lnTo>
                    <a:pt x="134" y="321"/>
                  </a:lnTo>
                  <a:lnTo>
                    <a:pt x="134" y="3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8" name="Freeform 919"/>
            <p:cNvSpPr>
              <a:spLocks/>
            </p:cNvSpPr>
            <p:nvPr/>
          </p:nvSpPr>
          <p:spPr bwMode="auto">
            <a:xfrm>
              <a:off x="3368676" y="3514726"/>
              <a:ext cx="252413" cy="92075"/>
            </a:xfrm>
            <a:custGeom>
              <a:avLst/>
              <a:gdLst/>
              <a:ahLst/>
              <a:cxnLst>
                <a:cxn ang="0">
                  <a:pos x="112" y="229"/>
                </a:cxn>
                <a:cxn ang="0">
                  <a:pos x="92" y="223"/>
                </a:cxn>
                <a:cxn ang="0">
                  <a:pos x="69" y="206"/>
                </a:cxn>
                <a:cxn ang="0">
                  <a:pos x="51" y="181"/>
                </a:cxn>
                <a:cxn ang="0">
                  <a:pos x="19" y="100"/>
                </a:cxn>
                <a:cxn ang="0">
                  <a:pos x="1" y="50"/>
                </a:cxn>
                <a:cxn ang="0">
                  <a:pos x="0" y="36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30" y="15"/>
                </a:cxn>
                <a:cxn ang="0">
                  <a:pos x="40" y="25"/>
                </a:cxn>
                <a:cxn ang="0">
                  <a:pos x="54" y="68"/>
                </a:cxn>
                <a:cxn ang="0">
                  <a:pos x="65" y="101"/>
                </a:cxn>
                <a:cxn ang="0">
                  <a:pos x="92" y="158"/>
                </a:cxn>
                <a:cxn ang="0">
                  <a:pos x="105" y="175"/>
                </a:cxn>
                <a:cxn ang="0">
                  <a:pos x="119" y="182"/>
                </a:cxn>
                <a:cxn ang="0">
                  <a:pos x="132" y="182"/>
                </a:cxn>
                <a:cxn ang="0">
                  <a:pos x="153" y="170"/>
                </a:cxn>
                <a:cxn ang="0">
                  <a:pos x="177" y="149"/>
                </a:cxn>
                <a:cxn ang="0">
                  <a:pos x="198" y="127"/>
                </a:cxn>
                <a:cxn ang="0">
                  <a:pos x="228" y="92"/>
                </a:cxn>
                <a:cxn ang="0">
                  <a:pos x="260" y="63"/>
                </a:cxn>
                <a:cxn ang="0">
                  <a:pos x="279" y="54"/>
                </a:cxn>
                <a:cxn ang="0">
                  <a:pos x="285" y="46"/>
                </a:cxn>
                <a:cxn ang="0">
                  <a:pos x="302" y="38"/>
                </a:cxn>
                <a:cxn ang="0">
                  <a:pos x="315" y="42"/>
                </a:cxn>
                <a:cxn ang="0">
                  <a:pos x="324" y="54"/>
                </a:cxn>
                <a:cxn ang="0">
                  <a:pos x="327" y="58"/>
                </a:cxn>
                <a:cxn ang="0">
                  <a:pos x="379" y="107"/>
                </a:cxn>
                <a:cxn ang="0">
                  <a:pos x="413" y="141"/>
                </a:cxn>
                <a:cxn ang="0">
                  <a:pos x="451" y="172"/>
                </a:cxn>
                <a:cxn ang="0">
                  <a:pos x="465" y="175"/>
                </a:cxn>
                <a:cxn ang="0">
                  <a:pos x="494" y="165"/>
                </a:cxn>
                <a:cxn ang="0">
                  <a:pos x="525" y="136"/>
                </a:cxn>
                <a:cxn ang="0">
                  <a:pos x="578" y="62"/>
                </a:cxn>
                <a:cxn ang="0">
                  <a:pos x="591" y="30"/>
                </a:cxn>
                <a:cxn ang="0">
                  <a:pos x="592" y="17"/>
                </a:cxn>
                <a:cxn ang="0">
                  <a:pos x="600" y="5"/>
                </a:cxn>
                <a:cxn ang="0">
                  <a:pos x="616" y="0"/>
                </a:cxn>
                <a:cxn ang="0">
                  <a:pos x="625" y="3"/>
                </a:cxn>
                <a:cxn ang="0">
                  <a:pos x="631" y="7"/>
                </a:cxn>
                <a:cxn ang="0">
                  <a:pos x="637" y="17"/>
                </a:cxn>
                <a:cxn ang="0">
                  <a:pos x="637" y="33"/>
                </a:cxn>
                <a:cxn ang="0">
                  <a:pos x="629" y="63"/>
                </a:cxn>
                <a:cxn ang="0">
                  <a:pos x="595" y="121"/>
                </a:cxn>
                <a:cxn ang="0">
                  <a:pos x="554" y="168"/>
                </a:cxn>
                <a:cxn ang="0">
                  <a:pos x="545" y="178"/>
                </a:cxn>
                <a:cxn ang="0">
                  <a:pos x="502" y="219"/>
                </a:cxn>
                <a:cxn ang="0">
                  <a:pos x="473" y="229"/>
                </a:cxn>
                <a:cxn ang="0">
                  <a:pos x="464" y="228"/>
                </a:cxn>
                <a:cxn ang="0">
                  <a:pos x="435" y="216"/>
                </a:cxn>
                <a:cxn ang="0">
                  <a:pos x="388" y="182"/>
                </a:cxn>
                <a:cxn ang="0">
                  <a:pos x="349" y="145"/>
                </a:cxn>
                <a:cxn ang="0">
                  <a:pos x="329" y="128"/>
                </a:cxn>
                <a:cxn ang="0">
                  <a:pos x="298" y="98"/>
                </a:cxn>
                <a:cxn ang="0">
                  <a:pos x="289" y="100"/>
                </a:cxn>
                <a:cxn ang="0">
                  <a:pos x="273" y="110"/>
                </a:cxn>
                <a:cxn ang="0">
                  <a:pos x="256" y="134"/>
                </a:cxn>
                <a:cxn ang="0">
                  <a:pos x="240" y="155"/>
                </a:cxn>
                <a:cxn ang="0">
                  <a:pos x="215" y="177"/>
                </a:cxn>
                <a:cxn ang="0">
                  <a:pos x="185" y="202"/>
                </a:cxn>
                <a:cxn ang="0">
                  <a:pos x="146" y="226"/>
                </a:cxn>
                <a:cxn ang="0">
                  <a:pos x="124" y="230"/>
                </a:cxn>
              </a:cxnLst>
              <a:rect l="0" t="0" r="r" b="b"/>
              <a:pathLst>
                <a:path w="637" h="230">
                  <a:moveTo>
                    <a:pt x="124" y="230"/>
                  </a:moveTo>
                  <a:lnTo>
                    <a:pt x="124" y="230"/>
                  </a:lnTo>
                  <a:lnTo>
                    <a:pt x="112" y="229"/>
                  </a:lnTo>
                  <a:lnTo>
                    <a:pt x="112" y="229"/>
                  </a:lnTo>
                  <a:lnTo>
                    <a:pt x="103" y="226"/>
                  </a:lnTo>
                  <a:lnTo>
                    <a:pt x="92" y="223"/>
                  </a:lnTo>
                  <a:lnTo>
                    <a:pt x="85" y="217"/>
                  </a:lnTo>
                  <a:lnTo>
                    <a:pt x="77" y="212"/>
                  </a:lnTo>
                  <a:lnTo>
                    <a:pt x="69" y="206"/>
                  </a:lnTo>
                  <a:lnTo>
                    <a:pt x="62" y="198"/>
                  </a:lnTo>
                  <a:lnTo>
                    <a:pt x="57" y="190"/>
                  </a:lnTo>
                  <a:lnTo>
                    <a:pt x="51" y="181"/>
                  </a:lnTo>
                  <a:lnTo>
                    <a:pt x="41" y="161"/>
                  </a:lnTo>
                  <a:lnTo>
                    <a:pt x="32" y="14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0" y="73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7" y="21"/>
                  </a:lnTo>
                  <a:lnTo>
                    <a:pt x="13" y="17"/>
                  </a:lnTo>
                  <a:lnTo>
                    <a:pt x="18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4" y="17"/>
                  </a:lnTo>
                  <a:lnTo>
                    <a:pt x="37" y="21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8" y="47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73" y="119"/>
                  </a:lnTo>
                  <a:lnTo>
                    <a:pt x="82" y="139"/>
                  </a:lnTo>
                  <a:lnTo>
                    <a:pt x="92" y="158"/>
                  </a:lnTo>
                  <a:lnTo>
                    <a:pt x="99" y="168"/>
                  </a:lnTo>
                  <a:lnTo>
                    <a:pt x="105" y="175"/>
                  </a:lnTo>
                  <a:lnTo>
                    <a:pt x="105" y="175"/>
                  </a:lnTo>
                  <a:lnTo>
                    <a:pt x="109" y="178"/>
                  </a:lnTo>
                  <a:lnTo>
                    <a:pt x="115" y="181"/>
                  </a:lnTo>
                  <a:lnTo>
                    <a:pt x="119" y="182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32" y="182"/>
                  </a:lnTo>
                  <a:lnTo>
                    <a:pt x="138" y="179"/>
                  </a:lnTo>
                  <a:lnTo>
                    <a:pt x="146" y="175"/>
                  </a:lnTo>
                  <a:lnTo>
                    <a:pt x="153" y="170"/>
                  </a:lnTo>
                  <a:lnTo>
                    <a:pt x="166" y="160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4" y="143"/>
                  </a:lnTo>
                  <a:lnTo>
                    <a:pt x="184" y="143"/>
                  </a:lnTo>
                  <a:lnTo>
                    <a:pt x="198" y="127"/>
                  </a:lnTo>
                  <a:lnTo>
                    <a:pt x="214" y="109"/>
                  </a:lnTo>
                  <a:lnTo>
                    <a:pt x="214" y="109"/>
                  </a:lnTo>
                  <a:lnTo>
                    <a:pt x="228" y="92"/>
                  </a:lnTo>
                  <a:lnTo>
                    <a:pt x="243" y="76"/>
                  </a:lnTo>
                  <a:lnTo>
                    <a:pt x="251" y="68"/>
                  </a:lnTo>
                  <a:lnTo>
                    <a:pt x="260" y="63"/>
                  </a:lnTo>
                  <a:lnTo>
                    <a:pt x="268" y="58"/>
                  </a:lnTo>
                  <a:lnTo>
                    <a:pt x="277" y="55"/>
                  </a:lnTo>
                  <a:lnTo>
                    <a:pt x="279" y="54"/>
                  </a:lnTo>
                  <a:lnTo>
                    <a:pt x="281" y="51"/>
                  </a:lnTo>
                  <a:lnTo>
                    <a:pt x="281" y="51"/>
                  </a:lnTo>
                  <a:lnTo>
                    <a:pt x="285" y="46"/>
                  </a:lnTo>
                  <a:lnTo>
                    <a:pt x="290" y="42"/>
                  </a:lnTo>
                  <a:lnTo>
                    <a:pt x="296" y="39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8" y="39"/>
                  </a:lnTo>
                  <a:lnTo>
                    <a:pt x="315" y="42"/>
                  </a:lnTo>
                  <a:lnTo>
                    <a:pt x="321" y="47"/>
                  </a:lnTo>
                  <a:lnTo>
                    <a:pt x="323" y="50"/>
                  </a:lnTo>
                  <a:lnTo>
                    <a:pt x="324" y="54"/>
                  </a:lnTo>
                  <a:lnTo>
                    <a:pt x="325" y="56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40" y="68"/>
                  </a:lnTo>
                  <a:lnTo>
                    <a:pt x="353" y="81"/>
                  </a:lnTo>
                  <a:lnTo>
                    <a:pt x="379" y="107"/>
                  </a:lnTo>
                  <a:lnTo>
                    <a:pt x="379" y="107"/>
                  </a:lnTo>
                  <a:lnTo>
                    <a:pt x="396" y="124"/>
                  </a:lnTo>
                  <a:lnTo>
                    <a:pt x="413" y="141"/>
                  </a:lnTo>
                  <a:lnTo>
                    <a:pt x="431" y="158"/>
                  </a:lnTo>
                  <a:lnTo>
                    <a:pt x="451" y="172"/>
                  </a:lnTo>
                  <a:lnTo>
                    <a:pt x="451" y="172"/>
                  </a:lnTo>
                  <a:lnTo>
                    <a:pt x="457" y="174"/>
                  </a:lnTo>
                  <a:lnTo>
                    <a:pt x="465" y="175"/>
                  </a:lnTo>
                  <a:lnTo>
                    <a:pt x="465" y="175"/>
                  </a:lnTo>
                  <a:lnTo>
                    <a:pt x="474" y="174"/>
                  </a:lnTo>
                  <a:lnTo>
                    <a:pt x="484" y="170"/>
                  </a:lnTo>
                  <a:lnTo>
                    <a:pt x="494" y="165"/>
                  </a:lnTo>
                  <a:lnTo>
                    <a:pt x="504" y="157"/>
                  </a:lnTo>
                  <a:lnTo>
                    <a:pt x="515" y="148"/>
                  </a:lnTo>
                  <a:lnTo>
                    <a:pt x="525" y="136"/>
                  </a:lnTo>
                  <a:lnTo>
                    <a:pt x="545" y="113"/>
                  </a:lnTo>
                  <a:lnTo>
                    <a:pt x="563" y="87"/>
                  </a:lnTo>
                  <a:lnTo>
                    <a:pt x="578" y="62"/>
                  </a:lnTo>
                  <a:lnTo>
                    <a:pt x="583" y="50"/>
                  </a:lnTo>
                  <a:lnTo>
                    <a:pt x="588" y="39"/>
                  </a:lnTo>
                  <a:lnTo>
                    <a:pt x="591" y="30"/>
                  </a:lnTo>
                  <a:lnTo>
                    <a:pt x="592" y="22"/>
                  </a:lnTo>
                  <a:lnTo>
                    <a:pt x="592" y="22"/>
                  </a:lnTo>
                  <a:lnTo>
                    <a:pt x="592" y="17"/>
                  </a:lnTo>
                  <a:lnTo>
                    <a:pt x="593" y="13"/>
                  </a:lnTo>
                  <a:lnTo>
                    <a:pt x="596" y="9"/>
                  </a:lnTo>
                  <a:lnTo>
                    <a:pt x="600" y="5"/>
                  </a:lnTo>
                  <a:lnTo>
                    <a:pt x="603" y="4"/>
                  </a:lnTo>
                  <a:lnTo>
                    <a:pt x="606" y="2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20" y="2"/>
                  </a:lnTo>
                  <a:lnTo>
                    <a:pt x="625" y="3"/>
                  </a:lnTo>
                  <a:lnTo>
                    <a:pt x="629" y="4"/>
                  </a:lnTo>
                  <a:lnTo>
                    <a:pt x="631" y="7"/>
                  </a:lnTo>
                  <a:lnTo>
                    <a:pt x="631" y="7"/>
                  </a:lnTo>
                  <a:lnTo>
                    <a:pt x="634" y="11"/>
                  </a:lnTo>
                  <a:lnTo>
                    <a:pt x="637" y="13"/>
                  </a:lnTo>
                  <a:lnTo>
                    <a:pt x="637" y="17"/>
                  </a:lnTo>
                  <a:lnTo>
                    <a:pt x="637" y="22"/>
                  </a:lnTo>
                  <a:lnTo>
                    <a:pt x="637" y="22"/>
                  </a:lnTo>
                  <a:lnTo>
                    <a:pt x="637" y="33"/>
                  </a:lnTo>
                  <a:lnTo>
                    <a:pt x="634" y="43"/>
                  </a:lnTo>
                  <a:lnTo>
                    <a:pt x="631" y="53"/>
                  </a:lnTo>
                  <a:lnTo>
                    <a:pt x="629" y="63"/>
                  </a:lnTo>
                  <a:lnTo>
                    <a:pt x="620" y="83"/>
                  </a:lnTo>
                  <a:lnTo>
                    <a:pt x="608" y="102"/>
                  </a:lnTo>
                  <a:lnTo>
                    <a:pt x="595" y="121"/>
                  </a:lnTo>
                  <a:lnTo>
                    <a:pt x="582" y="138"/>
                  </a:lnTo>
                  <a:lnTo>
                    <a:pt x="567" y="153"/>
                  </a:lnTo>
                  <a:lnTo>
                    <a:pt x="554" y="168"/>
                  </a:lnTo>
                  <a:lnTo>
                    <a:pt x="554" y="168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29" y="195"/>
                  </a:lnTo>
                  <a:lnTo>
                    <a:pt x="511" y="211"/>
                  </a:lnTo>
                  <a:lnTo>
                    <a:pt x="502" y="219"/>
                  </a:lnTo>
                  <a:lnTo>
                    <a:pt x="493" y="224"/>
                  </a:lnTo>
                  <a:lnTo>
                    <a:pt x="482" y="228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64" y="228"/>
                  </a:lnTo>
                  <a:lnTo>
                    <a:pt x="464" y="228"/>
                  </a:lnTo>
                  <a:lnTo>
                    <a:pt x="450" y="223"/>
                  </a:lnTo>
                  <a:lnTo>
                    <a:pt x="435" y="216"/>
                  </a:lnTo>
                  <a:lnTo>
                    <a:pt x="423" y="209"/>
                  </a:lnTo>
                  <a:lnTo>
                    <a:pt x="412" y="200"/>
                  </a:lnTo>
                  <a:lnTo>
                    <a:pt x="388" y="182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49" y="145"/>
                  </a:lnTo>
                  <a:lnTo>
                    <a:pt x="332" y="130"/>
                  </a:lnTo>
                  <a:lnTo>
                    <a:pt x="329" y="128"/>
                  </a:lnTo>
                  <a:lnTo>
                    <a:pt x="329" y="128"/>
                  </a:lnTo>
                  <a:lnTo>
                    <a:pt x="313" y="115"/>
                  </a:lnTo>
                  <a:lnTo>
                    <a:pt x="299" y="101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5" y="98"/>
                  </a:lnTo>
                  <a:lnTo>
                    <a:pt x="289" y="100"/>
                  </a:lnTo>
                  <a:lnTo>
                    <a:pt x="283" y="102"/>
                  </a:lnTo>
                  <a:lnTo>
                    <a:pt x="277" y="106"/>
                  </a:lnTo>
                  <a:lnTo>
                    <a:pt x="273" y="110"/>
                  </a:lnTo>
                  <a:lnTo>
                    <a:pt x="264" y="122"/>
                  </a:lnTo>
                  <a:lnTo>
                    <a:pt x="256" y="134"/>
                  </a:lnTo>
                  <a:lnTo>
                    <a:pt x="256" y="134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0" y="155"/>
                  </a:lnTo>
                  <a:lnTo>
                    <a:pt x="232" y="162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04" y="187"/>
                  </a:lnTo>
                  <a:lnTo>
                    <a:pt x="204" y="187"/>
                  </a:lnTo>
                  <a:lnTo>
                    <a:pt x="185" y="202"/>
                  </a:lnTo>
                  <a:lnTo>
                    <a:pt x="167" y="216"/>
                  </a:lnTo>
                  <a:lnTo>
                    <a:pt x="157" y="221"/>
                  </a:lnTo>
                  <a:lnTo>
                    <a:pt x="146" y="226"/>
                  </a:lnTo>
                  <a:lnTo>
                    <a:pt x="134" y="229"/>
                  </a:lnTo>
                  <a:lnTo>
                    <a:pt x="124" y="230"/>
                  </a:lnTo>
                  <a:lnTo>
                    <a:pt x="124" y="2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79" name="Freeform 920"/>
            <p:cNvSpPr>
              <a:spLocks/>
            </p:cNvSpPr>
            <p:nvPr/>
          </p:nvSpPr>
          <p:spPr bwMode="auto">
            <a:xfrm>
              <a:off x="3444876" y="3551238"/>
              <a:ext cx="80963" cy="52388"/>
            </a:xfrm>
            <a:custGeom>
              <a:avLst/>
              <a:gdLst/>
              <a:ahLst/>
              <a:cxnLst>
                <a:cxn ang="0">
                  <a:pos x="204" y="100"/>
                </a:cxn>
                <a:cxn ang="0">
                  <a:pos x="197" y="63"/>
                </a:cxn>
                <a:cxn ang="0">
                  <a:pos x="188" y="26"/>
                </a:cxn>
                <a:cxn ang="0">
                  <a:pos x="187" y="21"/>
                </a:cxn>
                <a:cxn ang="0">
                  <a:pos x="182" y="14"/>
                </a:cxn>
                <a:cxn ang="0">
                  <a:pos x="174" y="10"/>
                </a:cxn>
                <a:cxn ang="0">
                  <a:pos x="162" y="10"/>
                </a:cxn>
                <a:cxn ang="0">
                  <a:pos x="150" y="17"/>
                </a:cxn>
                <a:cxn ang="0">
                  <a:pos x="145" y="23"/>
                </a:cxn>
                <a:cxn ang="0">
                  <a:pos x="144" y="32"/>
                </a:cxn>
                <a:cxn ang="0">
                  <a:pos x="144" y="38"/>
                </a:cxn>
                <a:cxn ang="0">
                  <a:pos x="157" y="86"/>
                </a:cxn>
                <a:cxn ang="0">
                  <a:pos x="142" y="87"/>
                </a:cxn>
                <a:cxn ang="0">
                  <a:pos x="101" y="85"/>
                </a:cxn>
                <a:cxn ang="0">
                  <a:pos x="77" y="85"/>
                </a:cxn>
                <a:cxn ang="0">
                  <a:pos x="53" y="85"/>
                </a:cxn>
                <a:cxn ang="0">
                  <a:pos x="48" y="83"/>
                </a:cxn>
                <a:cxn ang="0">
                  <a:pos x="50" y="74"/>
                </a:cxn>
                <a:cxn ang="0">
                  <a:pos x="57" y="52"/>
                </a:cxn>
                <a:cxn ang="0">
                  <a:pos x="64" y="29"/>
                </a:cxn>
                <a:cxn ang="0">
                  <a:pos x="64" y="23"/>
                </a:cxn>
                <a:cxn ang="0">
                  <a:pos x="63" y="14"/>
                </a:cxn>
                <a:cxn ang="0">
                  <a:pos x="53" y="4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3" y="8"/>
                </a:cxn>
                <a:cxn ang="0">
                  <a:pos x="21" y="17"/>
                </a:cxn>
                <a:cxn ang="0">
                  <a:pos x="17" y="32"/>
                </a:cxn>
                <a:cxn ang="0">
                  <a:pos x="5" y="70"/>
                </a:cxn>
                <a:cxn ang="0">
                  <a:pos x="0" y="98"/>
                </a:cxn>
                <a:cxn ang="0">
                  <a:pos x="2" y="112"/>
                </a:cxn>
                <a:cxn ang="0">
                  <a:pos x="12" y="123"/>
                </a:cxn>
                <a:cxn ang="0">
                  <a:pos x="30" y="129"/>
                </a:cxn>
                <a:cxn ang="0">
                  <a:pos x="42" y="129"/>
                </a:cxn>
                <a:cxn ang="0">
                  <a:pos x="102" y="129"/>
                </a:cxn>
                <a:cxn ang="0">
                  <a:pos x="161" y="131"/>
                </a:cxn>
                <a:cxn ang="0">
                  <a:pos x="174" y="129"/>
                </a:cxn>
                <a:cxn ang="0">
                  <a:pos x="187" y="125"/>
                </a:cxn>
                <a:cxn ang="0">
                  <a:pos x="195" y="121"/>
                </a:cxn>
                <a:cxn ang="0">
                  <a:pos x="191" y="121"/>
                </a:cxn>
                <a:cxn ang="0">
                  <a:pos x="193" y="120"/>
                </a:cxn>
                <a:cxn ang="0">
                  <a:pos x="196" y="117"/>
                </a:cxn>
                <a:cxn ang="0">
                  <a:pos x="203" y="110"/>
                </a:cxn>
                <a:cxn ang="0">
                  <a:pos x="204" y="100"/>
                </a:cxn>
              </a:cxnLst>
              <a:rect l="0" t="0" r="r" b="b"/>
              <a:pathLst>
                <a:path w="204" h="131">
                  <a:moveTo>
                    <a:pt x="204" y="100"/>
                  </a:moveTo>
                  <a:lnTo>
                    <a:pt x="204" y="100"/>
                  </a:lnTo>
                  <a:lnTo>
                    <a:pt x="201" y="82"/>
                  </a:lnTo>
                  <a:lnTo>
                    <a:pt x="197" y="63"/>
                  </a:lnTo>
                  <a:lnTo>
                    <a:pt x="192" y="44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87" y="21"/>
                  </a:lnTo>
                  <a:lnTo>
                    <a:pt x="184" y="17"/>
                  </a:lnTo>
                  <a:lnTo>
                    <a:pt x="182" y="14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9"/>
                  </a:lnTo>
                  <a:lnTo>
                    <a:pt x="162" y="10"/>
                  </a:lnTo>
                  <a:lnTo>
                    <a:pt x="154" y="14"/>
                  </a:lnTo>
                  <a:lnTo>
                    <a:pt x="150" y="17"/>
                  </a:lnTo>
                  <a:lnTo>
                    <a:pt x="148" y="19"/>
                  </a:lnTo>
                  <a:lnTo>
                    <a:pt x="145" y="23"/>
                  </a:lnTo>
                  <a:lnTo>
                    <a:pt x="144" y="27"/>
                  </a:lnTo>
                  <a:lnTo>
                    <a:pt x="144" y="3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50" y="61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42" y="87"/>
                  </a:lnTo>
                  <a:lnTo>
                    <a:pt x="128" y="86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77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3" y="63"/>
                  </a:lnTo>
                  <a:lnTo>
                    <a:pt x="57" y="52"/>
                  </a:lnTo>
                  <a:lnTo>
                    <a:pt x="61" y="4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4" y="18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4"/>
                  </a:lnTo>
                  <a:lnTo>
                    <a:pt x="23" y="8"/>
                  </a:lnTo>
                  <a:lnTo>
                    <a:pt x="22" y="12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7" y="32"/>
                  </a:lnTo>
                  <a:lnTo>
                    <a:pt x="10" y="51"/>
                  </a:lnTo>
                  <a:lnTo>
                    <a:pt x="5" y="70"/>
                  </a:lnTo>
                  <a:lnTo>
                    <a:pt x="1" y="89"/>
                  </a:lnTo>
                  <a:lnTo>
                    <a:pt x="0" y="98"/>
                  </a:lnTo>
                  <a:lnTo>
                    <a:pt x="1" y="106"/>
                  </a:lnTo>
                  <a:lnTo>
                    <a:pt x="2" y="112"/>
                  </a:lnTo>
                  <a:lnTo>
                    <a:pt x="6" y="119"/>
                  </a:lnTo>
                  <a:lnTo>
                    <a:pt x="12" y="123"/>
                  </a:lnTo>
                  <a:lnTo>
                    <a:pt x="19" y="127"/>
                  </a:lnTo>
                  <a:lnTo>
                    <a:pt x="30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72" y="128"/>
                  </a:lnTo>
                  <a:lnTo>
                    <a:pt x="102" y="129"/>
                  </a:lnTo>
                  <a:lnTo>
                    <a:pt x="132" y="131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74" y="129"/>
                  </a:lnTo>
                  <a:lnTo>
                    <a:pt x="180" y="128"/>
                  </a:lnTo>
                  <a:lnTo>
                    <a:pt x="187" y="125"/>
                  </a:lnTo>
                  <a:lnTo>
                    <a:pt x="187" y="125"/>
                  </a:lnTo>
                  <a:lnTo>
                    <a:pt x="195" y="121"/>
                  </a:lnTo>
                  <a:lnTo>
                    <a:pt x="196" y="120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3" y="120"/>
                  </a:lnTo>
                  <a:lnTo>
                    <a:pt x="196" y="117"/>
                  </a:lnTo>
                  <a:lnTo>
                    <a:pt x="196" y="117"/>
                  </a:lnTo>
                  <a:lnTo>
                    <a:pt x="200" y="114"/>
                  </a:lnTo>
                  <a:lnTo>
                    <a:pt x="203" y="110"/>
                  </a:lnTo>
                  <a:lnTo>
                    <a:pt x="204" y="104"/>
                  </a:lnTo>
                  <a:lnTo>
                    <a:pt x="204" y="100"/>
                  </a:lnTo>
                  <a:lnTo>
                    <a:pt x="204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0" name="Freeform 921"/>
            <p:cNvSpPr>
              <a:spLocks/>
            </p:cNvSpPr>
            <p:nvPr/>
          </p:nvSpPr>
          <p:spPr bwMode="auto">
            <a:xfrm>
              <a:off x="3436938" y="3586163"/>
              <a:ext cx="96838" cy="152400"/>
            </a:xfrm>
            <a:custGeom>
              <a:avLst/>
              <a:gdLst/>
              <a:ahLst/>
              <a:cxnLst>
                <a:cxn ang="0">
                  <a:pos x="228" y="124"/>
                </a:cxn>
                <a:cxn ang="0">
                  <a:pos x="218" y="80"/>
                </a:cxn>
                <a:cxn ang="0">
                  <a:pos x="206" y="41"/>
                </a:cxn>
                <a:cxn ang="0">
                  <a:pos x="206" y="30"/>
                </a:cxn>
                <a:cxn ang="0">
                  <a:pos x="205" y="16"/>
                </a:cxn>
                <a:cxn ang="0">
                  <a:pos x="188" y="1"/>
                </a:cxn>
                <a:cxn ang="0">
                  <a:pos x="172" y="3"/>
                </a:cxn>
                <a:cxn ang="0">
                  <a:pos x="163" y="13"/>
                </a:cxn>
                <a:cxn ang="0">
                  <a:pos x="160" y="26"/>
                </a:cxn>
                <a:cxn ang="0">
                  <a:pos x="167" y="61"/>
                </a:cxn>
                <a:cxn ang="0">
                  <a:pos x="177" y="105"/>
                </a:cxn>
                <a:cxn ang="0">
                  <a:pos x="188" y="190"/>
                </a:cxn>
                <a:cxn ang="0">
                  <a:pos x="193" y="234"/>
                </a:cxn>
                <a:cxn ang="0">
                  <a:pos x="192" y="268"/>
                </a:cxn>
                <a:cxn ang="0">
                  <a:pos x="189" y="276"/>
                </a:cxn>
                <a:cxn ang="0">
                  <a:pos x="137" y="327"/>
                </a:cxn>
                <a:cxn ang="0">
                  <a:pos x="120" y="335"/>
                </a:cxn>
                <a:cxn ang="0">
                  <a:pos x="82" y="298"/>
                </a:cxn>
                <a:cxn ang="0">
                  <a:pos x="60" y="275"/>
                </a:cxn>
                <a:cxn ang="0">
                  <a:pos x="47" y="267"/>
                </a:cxn>
                <a:cxn ang="0">
                  <a:pos x="57" y="225"/>
                </a:cxn>
                <a:cxn ang="0">
                  <a:pos x="62" y="199"/>
                </a:cxn>
                <a:cxn ang="0">
                  <a:pos x="73" y="118"/>
                </a:cxn>
                <a:cxn ang="0">
                  <a:pos x="87" y="46"/>
                </a:cxn>
                <a:cxn ang="0">
                  <a:pos x="91" y="17"/>
                </a:cxn>
                <a:cxn ang="0">
                  <a:pos x="86" y="5"/>
                </a:cxn>
                <a:cxn ang="0">
                  <a:pos x="70" y="0"/>
                </a:cxn>
                <a:cxn ang="0">
                  <a:pos x="51" y="8"/>
                </a:cxn>
                <a:cxn ang="0">
                  <a:pos x="45" y="22"/>
                </a:cxn>
                <a:cxn ang="0">
                  <a:pos x="34" y="84"/>
                </a:cxn>
                <a:cxn ang="0">
                  <a:pos x="20" y="145"/>
                </a:cxn>
                <a:cxn ang="0">
                  <a:pos x="2" y="247"/>
                </a:cxn>
                <a:cxn ang="0">
                  <a:pos x="0" y="265"/>
                </a:cxn>
                <a:cxn ang="0">
                  <a:pos x="10" y="292"/>
                </a:cxn>
                <a:cxn ang="0">
                  <a:pos x="45" y="331"/>
                </a:cxn>
                <a:cxn ang="0">
                  <a:pos x="90" y="369"/>
                </a:cxn>
                <a:cxn ang="0">
                  <a:pos x="103" y="375"/>
                </a:cxn>
                <a:cxn ang="0">
                  <a:pos x="109" y="382"/>
                </a:cxn>
                <a:cxn ang="0">
                  <a:pos x="121" y="383"/>
                </a:cxn>
                <a:cxn ang="0">
                  <a:pos x="149" y="374"/>
                </a:cxn>
                <a:cxn ang="0">
                  <a:pos x="197" y="341"/>
                </a:cxn>
                <a:cxn ang="0">
                  <a:pos x="228" y="305"/>
                </a:cxn>
                <a:cxn ang="0">
                  <a:pos x="240" y="279"/>
                </a:cxn>
                <a:cxn ang="0">
                  <a:pos x="240" y="238"/>
                </a:cxn>
                <a:cxn ang="0">
                  <a:pos x="230" y="140"/>
                </a:cxn>
              </a:cxnLst>
              <a:rect l="0" t="0" r="r" b="b"/>
              <a:pathLst>
                <a:path w="242" h="383">
                  <a:moveTo>
                    <a:pt x="230" y="140"/>
                  </a:moveTo>
                  <a:lnTo>
                    <a:pt x="230" y="140"/>
                  </a:lnTo>
                  <a:lnTo>
                    <a:pt x="228" y="124"/>
                  </a:lnTo>
                  <a:lnTo>
                    <a:pt x="226" y="110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15" y="68"/>
                  </a:lnTo>
                  <a:lnTo>
                    <a:pt x="210" y="54"/>
                  </a:lnTo>
                  <a:lnTo>
                    <a:pt x="206" y="41"/>
                  </a:lnTo>
                  <a:lnTo>
                    <a:pt x="206" y="34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25"/>
                  </a:lnTo>
                  <a:lnTo>
                    <a:pt x="206" y="20"/>
                  </a:lnTo>
                  <a:lnTo>
                    <a:pt x="205" y="16"/>
                  </a:lnTo>
                  <a:lnTo>
                    <a:pt x="202" y="12"/>
                  </a:lnTo>
                  <a:lnTo>
                    <a:pt x="196" y="5"/>
                  </a:lnTo>
                  <a:lnTo>
                    <a:pt x="188" y="1"/>
                  </a:lnTo>
                  <a:lnTo>
                    <a:pt x="180" y="1"/>
                  </a:lnTo>
                  <a:lnTo>
                    <a:pt x="175" y="1"/>
                  </a:lnTo>
                  <a:lnTo>
                    <a:pt x="172" y="3"/>
                  </a:lnTo>
                  <a:lnTo>
                    <a:pt x="168" y="5"/>
                  </a:lnTo>
                  <a:lnTo>
                    <a:pt x="166" y="8"/>
                  </a:lnTo>
                  <a:lnTo>
                    <a:pt x="163" y="13"/>
                  </a:lnTo>
                  <a:lnTo>
                    <a:pt x="162" y="17"/>
                  </a:lnTo>
                  <a:lnTo>
                    <a:pt x="162" y="17"/>
                  </a:lnTo>
                  <a:lnTo>
                    <a:pt x="160" y="26"/>
                  </a:lnTo>
                  <a:lnTo>
                    <a:pt x="162" y="33"/>
                  </a:lnTo>
                  <a:lnTo>
                    <a:pt x="163" y="47"/>
                  </a:lnTo>
                  <a:lnTo>
                    <a:pt x="167" y="61"/>
                  </a:lnTo>
                  <a:lnTo>
                    <a:pt x="171" y="77"/>
                  </a:lnTo>
                  <a:lnTo>
                    <a:pt x="171" y="77"/>
                  </a:lnTo>
                  <a:lnTo>
                    <a:pt x="177" y="105"/>
                  </a:lnTo>
                  <a:lnTo>
                    <a:pt x="181" y="133"/>
                  </a:lnTo>
                  <a:lnTo>
                    <a:pt x="185" y="161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9" y="208"/>
                  </a:lnTo>
                  <a:lnTo>
                    <a:pt x="193" y="234"/>
                  </a:lnTo>
                  <a:lnTo>
                    <a:pt x="194" y="247"/>
                  </a:lnTo>
                  <a:lnTo>
                    <a:pt x="194" y="259"/>
                  </a:lnTo>
                  <a:lnTo>
                    <a:pt x="192" y="268"/>
                  </a:lnTo>
                  <a:lnTo>
                    <a:pt x="191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164" y="303"/>
                  </a:lnTo>
                  <a:lnTo>
                    <a:pt x="151" y="316"/>
                  </a:lnTo>
                  <a:lnTo>
                    <a:pt x="137" y="327"/>
                  </a:lnTo>
                  <a:lnTo>
                    <a:pt x="137" y="327"/>
                  </a:lnTo>
                  <a:lnTo>
                    <a:pt x="129" y="331"/>
                  </a:lnTo>
                  <a:lnTo>
                    <a:pt x="120" y="335"/>
                  </a:lnTo>
                  <a:lnTo>
                    <a:pt x="120" y="335"/>
                  </a:lnTo>
                  <a:lnTo>
                    <a:pt x="94" y="311"/>
                  </a:lnTo>
                  <a:lnTo>
                    <a:pt x="82" y="29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60" y="275"/>
                  </a:lnTo>
                  <a:lnTo>
                    <a:pt x="51" y="267"/>
                  </a:lnTo>
                  <a:lnTo>
                    <a:pt x="48" y="265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60" y="212"/>
                  </a:lnTo>
                  <a:lnTo>
                    <a:pt x="62" y="199"/>
                  </a:lnTo>
                  <a:lnTo>
                    <a:pt x="65" y="171"/>
                  </a:lnTo>
                  <a:lnTo>
                    <a:pt x="68" y="144"/>
                  </a:lnTo>
                  <a:lnTo>
                    <a:pt x="73" y="118"/>
                  </a:lnTo>
                  <a:lnTo>
                    <a:pt x="73" y="118"/>
                  </a:lnTo>
                  <a:lnTo>
                    <a:pt x="83" y="69"/>
                  </a:lnTo>
                  <a:lnTo>
                    <a:pt x="87" y="46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1" y="17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2" y="3"/>
                  </a:lnTo>
                  <a:lnTo>
                    <a:pt x="78" y="1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4" y="5"/>
                  </a:lnTo>
                  <a:lnTo>
                    <a:pt x="51" y="8"/>
                  </a:lnTo>
                  <a:lnTo>
                    <a:pt x="48" y="12"/>
                  </a:lnTo>
                  <a:lnTo>
                    <a:pt x="47" y="17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0" y="52"/>
                  </a:lnTo>
                  <a:lnTo>
                    <a:pt x="34" y="84"/>
                  </a:lnTo>
                  <a:lnTo>
                    <a:pt x="27" y="11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14" y="196"/>
                  </a:lnTo>
                  <a:lnTo>
                    <a:pt x="9" y="222"/>
                  </a:lnTo>
                  <a:lnTo>
                    <a:pt x="2" y="247"/>
                  </a:lnTo>
                  <a:lnTo>
                    <a:pt x="2" y="247"/>
                  </a:lnTo>
                  <a:lnTo>
                    <a:pt x="0" y="256"/>
                  </a:lnTo>
                  <a:lnTo>
                    <a:pt x="0" y="265"/>
                  </a:lnTo>
                  <a:lnTo>
                    <a:pt x="2" y="275"/>
                  </a:lnTo>
                  <a:lnTo>
                    <a:pt x="5" y="284"/>
                  </a:lnTo>
                  <a:lnTo>
                    <a:pt x="10" y="292"/>
                  </a:lnTo>
                  <a:lnTo>
                    <a:pt x="15" y="299"/>
                  </a:lnTo>
                  <a:lnTo>
                    <a:pt x="30" y="316"/>
                  </a:lnTo>
                  <a:lnTo>
                    <a:pt x="45" y="331"/>
                  </a:lnTo>
                  <a:lnTo>
                    <a:pt x="61" y="345"/>
                  </a:lnTo>
                  <a:lnTo>
                    <a:pt x="77" y="357"/>
                  </a:lnTo>
                  <a:lnTo>
                    <a:pt x="90" y="369"/>
                  </a:lnTo>
                  <a:lnTo>
                    <a:pt x="90" y="369"/>
                  </a:lnTo>
                  <a:lnTo>
                    <a:pt x="96" y="374"/>
                  </a:lnTo>
                  <a:lnTo>
                    <a:pt x="103" y="375"/>
                  </a:lnTo>
                  <a:lnTo>
                    <a:pt x="103" y="375"/>
                  </a:lnTo>
                  <a:lnTo>
                    <a:pt x="105" y="379"/>
                  </a:lnTo>
                  <a:lnTo>
                    <a:pt x="109" y="382"/>
                  </a:lnTo>
                  <a:lnTo>
                    <a:pt x="115" y="383"/>
                  </a:lnTo>
                  <a:lnTo>
                    <a:pt x="121" y="383"/>
                  </a:lnTo>
                  <a:lnTo>
                    <a:pt x="121" y="383"/>
                  </a:lnTo>
                  <a:lnTo>
                    <a:pt x="129" y="382"/>
                  </a:lnTo>
                  <a:lnTo>
                    <a:pt x="138" y="378"/>
                  </a:lnTo>
                  <a:lnTo>
                    <a:pt x="149" y="374"/>
                  </a:lnTo>
                  <a:lnTo>
                    <a:pt x="158" y="369"/>
                  </a:lnTo>
                  <a:lnTo>
                    <a:pt x="177" y="357"/>
                  </a:lnTo>
                  <a:lnTo>
                    <a:pt x="197" y="341"/>
                  </a:lnTo>
                  <a:lnTo>
                    <a:pt x="214" y="323"/>
                  </a:lnTo>
                  <a:lnTo>
                    <a:pt x="222" y="314"/>
                  </a:lnTo>
                  <a:lnTo>
                    <a:pt x="228" y="305"/>
                  </a:lnTo>
                  <a:lnTo>
                    <a:pt x="234" y="296"/>
                  </a:lnTo>
                  <a:lnTo>
                    <a:pt x="238" y="286"/>
                  </a:lnTo>
                  <a:lnTo>
                    <a:pt x="240" y="279"/>
                  </a:lnTo>
                  <a:lnTo>
                    <a:pt x="242" y="269"/>
                  </a:lnTo>
                  <a:lnTo>
                    <a:pt x="242" y="269"/>
                  </a:lnTo>
                  <a:lnTo>
                    <a:pt x="240" y="238"/>
                  </a:lnTo>
                  <a:lnTo>
                    <a:pt x="238" y="205"/>
                  </a:lnTo>
                  <a:lnTo>
                    <a:pt x="230" y="140"/>
                  </a:lnTo>
                  <a:lnTo>
                    <a:pt x="230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1" name="Freeform 922"/>
            <p:cNvSpPr>
              <a:spLocks/>
            </p:cNvSpPr>
            <p:nvPr/>
          </p:nvSpPr>
          <p:spPr bwMode="auto">
            <a:xfrm>
              <a:off x="3230563" y="3502026"/>
              <a:ext cx="523875" cy="285750"/>
            </a:xfrm>
            <a:custGeom>
              <a:avLst/>
              <a:gdLst/>
              <a:ahLst/>
              <a:cxnLst>
                <a:cxn ang="0">
                  <a:pos x="1287" y="425"/>
                </a:cxn>
                <a:cxn ang="0">
                  <a:pos x="1255" y="322"/>
                </a:cxn>
                <a:cxn ang="0">
                  <a:pos x="1205" y="201"/>
                </a:cxn>
                <a:cxn ang="0">
                  <a:pos x="1140" y="98"/>
                </a:cxn>
                <a:cxn ang="0">
                  <a:pos x="1061" y="17"/>
                </a:cxn>
                <a:cxn ang="0">
                  <a:pos x="1028" y="0"/>
                </a:cxn>
                <a:cxn ang="0">
                  <a:pos x="1009" y="19"/>
                </a:cxn>
                <a:cxn ang="0">
                  <a:pos x="1015" y="40"/>
                </a:cxn>
                <a:cxn ang="0">
                  <a:pos x="1074" y="90"/>
                </a:cxn>
                <a:cxn ang="0">
                  <a:pos x="1143" y="189"/>
                </a:cxn>
                <a:cxn ang="0">
                  <a:pos x="1201" y="305"/>
                </a:cxn>
                <a:cxn ang="0">
                  <a:pos x="1223" y="384"/>
                </a:cxn>
                <a:cxn ang="0">
                  <a:pos x="1255" y="503"/>
                </a:cxn>
                <a:cxn ang="0">
                  <a:pos x="1269" y="594"/>
                </a:cxn>
                <a:cxn ang="0">
                  <a:pos x="1234" y="650"/>
                </a:cxn>
                <a:cxn ang="0">
                  <a:pos x="1126" y="660"/>
                </a:cxn>
                <a:cxn ang="0">
                  <a:pos x="935" y="667"/>
                </a:cxn>
                <a:cxn ang="0">
                  <a:pos x="665" y="675"/>
                </a:cxn>
                <a:cxn ang="0">
                  <a:pos x="659" y="675"/>
                </a:cxn>
                <a:cxn ang="0">
                  <a:pos x="585" y="675"/>
                </a:cxn>
                <a:cxn ang="0">
                  <a:pos x="382" y="667"/>
                </a:cxn>
                <a:cxn ang="0">
                  <a:pos x="191" y="660"/>
                </a:cxn>
                <a:cxn ang="0">
                  <a:pos x="47" y="647"/>
                </a:cxn>
                <a:cxn ang="0">
                  <a:pos x="51" y="575"/>
                </a:cxn>
                <a:cxn ang="0">
                  <a:pos x="64" y="482"/>
                </a:cxn>
                <a:cxn ang="0">
                  <a:pos x="100" y="365"/>
                </a:cxn>
                <a:cxn ang="0">
                  <a:pos x="126" y="285"/>
                </a:cxn>
                <a:cxn ang="0">
                  <a:pos x="186" y="169"/>
                </a:cxn>
                <a:cxn ang="0">
                  <a:pos x="261" y="73"/>
                </a:cxn>
                <a:cxn ang="0">
                  <a:pos x="306" y="36"/>
                </a:cxn>
                <a:cxn ang="0">
                  <a:pos x="305" y="12"/>
                </a:cxn>
                <a:cxn ang="0">
                  <a:pos x="284" y="0"/>
                </a:cxn>
                <a:cxn ang="0">
                  <a:pos x="240" y="31"/>
                </a:cxn>
                <a:cxn ang="0">
                  <a:pos x="165" y="116"/>
                </a:cxn>
                <a:cxn ang="0">
                  <a:pos x="100" y="225"/>
                </a:cxn>
                <a:cxn ang="0">
                  <a:pos x="63" y="322"/>
                </a:cxn>
                <a:cxn ang="0">
                  <a:pos x="25" y="446"/>
                </a:cxn>
                <a:cxn ang="0">
                  <a:pos x="12" y="533"/>
                </a:cxn>
                <a:cxn ang="0">
                  <a:pos x="2" y="651"/>
                </a:cxn>
                <a:cxn ang="0">
                  <a:pos x="12" y="681"/>
                </a:cxn>
                <a:cxn ang="0">
                  <a:pos x="26" y="692"/>
                </a:cxn>
                <a:cxn ang="0">
                  <a:pos x="105" y="697"/>
                </a:cxn>
                <a:cxn ang="0">
                  <a:pos x="268" y="706"/>
                </a:cxn>
                <a:cxn ang="0">
                  <a:pos x="402" y="714"/>
                </a:cxn>
                <a:cxn ang="0">
                  <a:pos x="659" y="720"/>
                </a:cxn>
                <a:cxn ang="0">
                  <a:pos x="879" y="716"/>
                </a:cxn>
                <a:cxn ang="0">
                  <a:pos x="1001" y="707"/>
                </a:cxn>
                <a:cxn ang="0">
                  <a:pos x="1179" y="701"/>
                </a:cxn>
                <a:cxn ang="0">
                  <a:pos x="1286" y="693"/>
                </a:cxn>
                <a:cxn ang="0">
                  <a:pos x="1302" y="685"/>
                </a:cxn>
                <a:cxn ang="0">
                  <a:pos x="1315" y="662"/>
                </a:cxn>
                <a:cxn ang="0">
                  <a:pos x="1314" y="580"/>
                </a:cxn>
              </a:cxnLst>
              <a:rect l="0" t="0" r="r" b="b"/>
              <a:pathLst>
                <a:path w="1317" h="720">
                  <a:moveTo>
                    <a:pt x="1300" y="489"/>
                  </a:moveTo>
                  <a:lnTo>
                    <a:pt x="1300" y="489"/>
                  </a:lnTo>
                  <a:lnTo>
                    <a:pt x="1298" y="467"/>
                  </a:lnTo>
                  <a:lnTo>
                    <a:pt x="1293" y="446"/>
                  </a:lnTo>
                  <a:lnTo>
                    <a:pt x="1287" y="425"/>
                  </a:lnTo>
                  <a:lnTo>
                    <a:pt x="1280" y="405"/>
                  </a:lnTo>
                  <a:lnTo>
                    <a:pt x="1265" y="363"/>
                  </a:lnTo>
                  <a:lnTo>
                    <a:pt x="1260" y="342"/>
                  </a:lnTo>
                  <a:lnTo>
                    <a:pt x="1255" y="322"/>
                  </a:lnTo>
                  <a:lnTo>
                    <a:pt x="1255" y="322"/>
                  </a:lnTo>
                  <a:lnTo>
                    <a:pt x="1248" y="299"/>
                  </a:lnTo>
                  <a:lnTo>
                    <a:pt x="1240" y="274"/>
                  </a:lnTo>
                  <a:lnTo>
                    <a:pt x="1230" y="250"/>
                  </a:lnTo>
                  <a:lnTo>
                    <a:pt x="1218" y="225"/>
                  </a:lnTo>
                  <a:lnTo>
                    <a:pt x="1205" y="201"/>
                  </a:lnTo>
                  <a:lnTo>
                    <a:pt x="1192" y="178"/>
                  </a:lnTo>
                  <a:lnTo>
                    <a:pt x="1166" y="136"/>
                  </a:lnTo>
                  <a:lnTo>
                    <a:pt x="1166" y="136"/>
                  </a:lnTo>
                  <a:lnTo>
                    <a:pt x="1153" y="116"/>
                  </a:lnTo>
                  <a:lnTo>
                    <a:pt x="1140" y="98"/>
                  </a:lnTo>
                  <a:lnTo>
                    <a:pt x="1125" y="81"/>
                  </a:lnTo>
                  <a:lnTo>
                    <a:pt x="1111" y="64"/>
                  </a:lnTo>
                  <a:lnTo>
                    <a:pt x="1095" y="47"/>
                  </a:lnTo>
                  <a:lnTo>
                    <a:pt x="1078" y="31"/>
                  </a:lnTo>
                  <a:lnTo>
                    <a:pt x="1061" y="17"/>
                  </a:lnTo>
                  <a:lnTo>
                    <a:pt x="1041" y="4"/>
                  </a:lnTo>
                  <a:lnTo>
                    <a:pt x="1041" y="4"/>
                  </a:lnTo>
                  <a:lnTo>
                    <a:pt x="1038" y="1"/>
                  </a:lnTo>
                  <a:lnTo>
                    <a:pt x="1034" y="0"/>
                  </a:lnTo>
                  <a:lnTo>
                    <a:pt x="1028" y="0"/>
                  </a:lnTo>
                  <a:lnTo>
                    <a:pt x="1024" y="1"/>
                  </a:lnTo>
                  <a:lnTo>
                    <a:pt x="1021" y="2"/>
                  </a:lnTo>
                  <a:lnTo>
                    <a:pt x="1018" y="5"/>
                  </a:lnTo>
                  <a:lnTo>
                    <a:pt x="1013" y="12"/>
                  </a:lnTo>
                  <a:lnTo>
                    <a:pt x="1009" y="19"/>
                  </a:lnTo>
                  <a:lnTo>
                    <a:pt x="1009" y="23"/>
                  </a:lnTo>
                  <a:lnTo>
                    <a:pt x="1009" y="27"/>
                  </a:lnTo>
                  <a:lnTo>
                    <a:pt x="1010" y="33"/>
                  </a:lnTo>
                  <a:lnTo>
                    <a:pt x="1011" y="36"/>
                  </a:lnTo>
                  <a:lnTo>
                    <a:pt x="1015" y="40"/>
                  </a:lnTo>
                  <a:lnTo>
                    <a:pt x="1019" y="43"/>
                  </a:lnTo>
                  <a:lnTo>
                    <a:pt x="1019" y="43"/>
                  </a:lnTo>
                  <a:lnTo>
                    <a:pt x="1039" y="57"/>
                  </a:lnTo>
                  <a:lnTo>
                    <a:pt x="1057" y="73"/>
                  </a:lnTo>
                  <a:lnTo>
                    <a:pt x="1074" y="90"/>
                  </a:lnTo>
                  <a:lnTo>
                    <a:pt x="1091" y="108"/>
                  </a:lnTo>
                  <a:lnTo>
                    <a:pt x="1106" y="128"/>
                  </a:lnTo>
                  <a:lnTo>
                    <a:pt x="1120" y="148"/>
                  </a:lnTo>
                  <a:lnTo>
                    <a:pt x="1132" y="169"/>
                  </a:lnTo>
                  <a:lnTo>
                    <a:pt x="1143" y="189"/>
                  </a:lnTo>
                  <a:lnTo>
                    <a:pt x="1143" y="189"/>
                  </a:lnTo>
                  <a:lnTo>
                    <a:pt x="1163" y="227"/>
                  </a:lnTo>
                  <a:lnTo>
                    <a:pt x="1183" y="265"/>
                  </a:lnTo>
                  <a:lnTo>
                    <a:pt x="1192" y="285"/>
                  </a:lnTo>
                  <a:lnTo>
                    <a:pt x="1201" y="305"/>
                  </a:lnTo>
                  <a:lnTo>
                    <a:pt x="1208" y="325"/>
                  </a:lnTo>
                  <a:lnTo>
                    <a:pt x="1213" y="345"/>
                  </a:lnTo>
                  <a:lnTo>
                    <a:pt x="1213" y="345"/>
                  </a:lnTo>
                  <a:lnTo>
                    <a:pt x="1218" y="365"/>
                  </a:lnTo>
                  <a:lnTo>
                    <a:pt x="1223" y="384"/>
                  </a:lnTo>
                  <a:lnTo>
                    <a:pt x="1238" y="424"/>
                  </a:lnTo>
                  <a:lnTo>
                    <a:pt x="1243" y="443"/>
                  </a:lnTo>
                  <a:lnTo>
                    <a:pt x="1249" y="463"/>
                  </a:lnTo>
                  <a:lnTo>
                    <a:pt x="1253" y="482"/>
                  </a:lnTo>
                  <a:lnTo>
                    <a:pt x="1255" y="503"/>
                  </a:lnTo>
                  <a:lnTo>
                    <a:pt x="1255" y="503"/>
                  </a:lnTo>
                  <a:lnTo>
                    <a:pt x="1256" y="520"/>
                  </a:lnTo>
                  <a:lnTo>
                    <a:pt x="1260" y="537"/>
                  </a:lnTo>
                  <a:lnTo>
                    <a:pt x="1266" y="575"/>
                  </a:lnTo>
                  <a:lnTo>
                    <a:pt x="1269" y="594"/>
                  </a:lnTo>
                  <a:lnTo>
                    <a:pt x="1272" y="612"/>
                  </a:lnTo>
                  <a:lnTo>
                    <a:pt x="1272" y="630"/>
                  </a:lnTo>
                  <a:lnTo>
                    <a:pt x="1270" y="647"/>
                  </a:lnTo>
                  <a:lnTo>
                    <a:pt x="1270" y="647"/>
                  </a:lnTo>
                  <a:lnTo>
                    <a:pt x="1234" y="650"/>
                  </a:lnTo>
                  <a:lnTo>
                    <a:pt x="1198" y="654"/>
                  </a:lnTo>
                  <a:lnTo>
                    <a:pt x="1162" y="658"/>
                  </a:lnTo>
                  <a:lnTo>
                    <a:pt x="1143" y="659"/>
                  </a:lnTo>
                  <a:lnTo>
                    <a:pt x="1126" y="660"/>
                  </a:lnTo>
                  <a:lnTo>
                    <a:pt x="1126" y="660"/>
                  </a:lnTo>
                  <a:lnTo>
                    <a:pt x="1078" y="660"/>
                  </a:lnTo>
                  <a:lnTo>
                    <a:pt x="1031" y="662"/>
                  </a:lnTo>
                  <a:lnTo>
                    <a:pt x="984" y="663"/>
                  </a:lnTo>
                  <a:lnTo>
                    <a:pt x="935" y="667"/>
                  </a:lnTo>
                  <a:lnTo>
                    <a:pt x="935" y="667"/>
                  </a:lnTo>
                  <a:lnTo>
                    <a:pt x="901" y="669"/>
                  </a:lnTo>
                  <a:lnTo>
                    <a:pt x="867" y="672"/>
                  </a:lnTo>
                  <a:lnTo>
                    <a:pt x="801" y="673"/>
                  </a:lnTo>
                  <a:lnTo>
                    <a:pt x="733" y="675"/>
                  </a:lnTo>
                  <a:lnTo>
                    <a:pt x="665" y="675"/>
                  </a:lnTo>
                  <a:lnTo>
                    <a:pt x="665" y="675"/>
                  </a:lnTo>
                  <a:lnTo>
                    <a:pt x="663" y="675"/>
                  </a:lnTo>
                  <a:lnTo>
                    <a:pt x="663" y="675"/>
                  </a:lnTo>
                  <a:lnTo>
                    <a:pt x="659" y="675"/>
                  </a:lnTo>
                  <a:lnTo>
                    <a:pt x="659" y="675"/>
                  </a:lnTo>
                  <a:lnTo>
                    <a:pt x="654" y="675"/>
                  </a:lnTo>
                  <a:lnTo>
                    <a:pt x="654" y="675"/>
                  </a:lnTo>
                  <a:lnTo>
                    <a:pt x="653" y="675"/>
                  </a:lnTo>
                  <a:lnTo>
                    <a:pt x="653" y="675"/>
                  </a:lnTo>
                  <a:lnTo>
                    <a:pt x="585" y="675"/>
                  </a:lnTo>
                  <a:lnTo>
                    <a:pt x="517" y="673"/>
                  </a:lnTo>
                  <a:lnTo>
                    <a:pt x="450" y="672"/>
                  </a:lnTo>
                  <a:lnTo>
                    <a:pt x="416" y="669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34" y="663"/>
                  </a:lnTo>
                  <a:lnTo>
                    <a:pt x="287" y="662"/>
                  </a:lnTo>
                  <a:lnTo>
                    <a:pt x="240" y="660"/>
                  </a:lnTo>
                  <a:lnTo>
                    <a:pt x="191" y="660"/>
                  </a:lnTo>
                  <a:lnTo>
                    <a:pt x="191" y="660"/>
                  </a:lnTo>
                  <a:lnTo>
                    <a:pt x="174" y="659"/>
                  </a:lnTo>
                  <a:lnTo>
                    <a:pt x="156" y="658"/>
                  </a:lnTo>
                  <a:lnTo>
                    <a:pt x="119" y="654"/>
                  </a:lnTo>
                  <a:lnTo>
                    <a:pt x="84" y="650"/>
                  </a:lnTo>
                  <a:lnTo>
                    <a:pt x="47" y="647"/>
                  </a:lnTo>
                  <a:lnTo>
                    <a:pt x="47" y="647"/>
                  </a:lnTo>
                  <a:lnTo>
                    <a:pt x="46" y="630"/>
                  </a:lnTo>
                  <a:lnTo>
                    <a:pt x="46" y="612"/>
                  </a:lnTo>
                  <a:lnTo>
                    <a:pt x="49" y="594"/>
                  </a:lnTo>
                  <a:lnTo>
                    <a:pt x="51" y="575"/>
                  </a:lnTo>
                  <a:lnTo>
                    <a:pt x="58" y="537"/>
                  </a:lnTo>
                  <a:lnTo>
                    <a:pt x="62" y="520"/>
                  </a:lnTo>
                  <a:lnTo>
                    <a:pt x="63" y="503"/>
                  </a:lnTo>
                  <a:lnTo>
                    <a:pt x="63" y="503"/>
                  </a:lnTo>
                  <a:lnTo>
                    <a:pt x="64" y="482"/>
                  </a:lnTo>
                  <a:lnTo>
                    <a:pt x="68" y="463"/>
                  </a:lnTo>
                  <a:lnTo>
                    <a:pt x="75" y="443"/>
                  </a:lnTo>
                  <a:lnTo>
                    <a:pt x="80" y="424"/>
                  </a:lnTo>
                  <a:lnTo>
                    <a:pt x="94" y="384"/>
                  </a:lnTo>
                  <a:lnTo>
                    <a:pt x="100" y="365"/>
                  </a:lnTo>
                  <a:lnTo>
                    <a:pt x="105" y="345"/>
                  </a:lnTo>
                  <a:lnTo>
                    <a:pt x="105" y="345"/>
                  </a:lnTo>
                  <a:lnTo>
                    <a:pt x="110" y="325"/>
                  </a:lnTo>
                  <a:lnTo>
                    <a:pt x="118" y="305"/>
                  </a:lnTo>
                  <a:lnTo>
                    <a:pt x="126" y="285"/>
                  </a:lnTo>
                  <a:lnTo>
                    <a:pt x="135" y="265"/>
                  </a:lnTo>
                  <a:lnTo>
                    <a:pt x="155" y="227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86" y="169"/>
                  </a:lnTo>
                  <a:lnTo>
                    <a:pt x="198" y="148"/>
                  </a:lnTo>
                  <a:lnTo>
                    <a:pt x="212" y="128"/>
                  </a:lnTo>
                  <a:lnTo>
                    <a:pt x="227" y="108"/>
                  </a:lnTo>
                  <a:lnTo>
                    <a:pt x="244" y="90"/>
                  </a:lnTo>
                  <a:lnTo>
                    <a:pt x="261" y="73"/>
                  </a:lnTo>
                  <a:lnTo>
                    <a:pt x="279" y="57"/>
                  </a:lnTo>
                  <a:lnTo>
                    <a:pt x="298" y="43"/>
                  </a:lnTo>
                  <a:lnTo>
                    <a:pt x="298" y="43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8" y="33"/>
                  </a:lnTo>
                  <a:lnTo>
                    <a:pt x="309" y="27"/>
                  </a:lnTo>
                  <a:lnTo>
                    <a:pt x="309" y="23"/>
                  </a:lnTo>
                  <a:lnTo>
                    <a:pt x="309" y="19"/>
                  </a:lnTo>
                  <a:lnTo>
                    <a:pt x="305" y="12"/>
                  </a:lnTo>
                  <a:lnTo>
                    <a:pt x="300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0" y="1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57" y="17"/>
                  </a:lnTo>
                  <a:lnTo>
                    <a:pt x="240" y="31"/>
                  </a:lnTo>
                  <a:lnTo>
                    <a:pt x="223" y="47"/>
                  </a:lnTo>
                  <a:lnTo>
                    <a:pt x="207" y="64"/>
                  </a:lnTo>
                  <a:lnTo>
                    <a:pt x="192" y="81"/>
                  </a:lnTo>
                  <a:lnTo>
                    <a:pt x="178" y="98"/>
                  </a:lnTo>
                  <a:lnTo>
                    <a:pt x="165" y="116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26" y="178"/>
                  </a:lnTo>
                  <a:lnTo>
                    <a:pt x="113" y="201"/>
                  </a:lnTo>
                  <a:lnTo>
                    <a:pt x="100" y="225"/>
                  </a:lnTo>
                  <a:lnTo>
                    <a:pt x="88" y="250"/>
                  </a:lnTo>
                  <a:lnTo>
                    <a:pt x="77" y="274"/>
                  </a:lnTo>
                  <a:lnTo>
                    <a:pt x="70" y="299"/>
                  </a:lnTo>
                  <a:lnTo>
                    <a:pt x="63" y="322"/>
                  </a:lnTo>
                  <a:lnTo>
                    <a:pt x="63" y="322"/>
                  </a:lnTo>
                  <a:lnTo>
                    <a:pt x="58" y="342"/>
                  </a:lnTo>
                  <a:lnTo>
                    <a:pt x="53" y="363"/>
                  </a:lnTo>
                  <a:lnTo>
                    <a:pt x="38" y="405"/>
                  </a:lnTo>
                  <a:lnTo>
                    <a:pt x="30" y="425"/>
                  </a:lnTo>
                  <a:lnTo>
                    <a:pt x="25" y="446"/>
                  </a:lnTo>
                  <a:lnTo>
                    <a:pt x="20" y="467"/>
                  </a:lnTo>
                  <a:lnTo>
                    <a:pt x="17" y="489"/>
                  </a:lnTo>
                  <a:lnTo>
                    <a:pt x="17" y="489"/>
                  </a:lnTo>
                  <a:lnTo>
                    <a:pt x="16" y="510"/>
                  </a:lnTo>
                  <a:lnTo>
                    <a:pt x="12" y="533"/>
                  </a:lnTo>
                  <a:lnTo>
                    <a:pt x="4" y="580"/>
                  </a:lnTo>
                  <a:lnTo>
                    <a:pt x="0" y="605"/>
                  </a:lnTo>
                  <a:lnTo>
                    <a:pt x="0" y="629"/>
                  </a:lnTo>
                  <a:lnTo>
                    <a:pt x="0" y="641"/>
                  </a:lnTo>
                  <a:lnTo>
                    <a:pt x="2" y="651"/>
                  </a:lnTo>
                  <a:lnTo>
                    <a:pt x="3" y="662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9" y="677"/>
                  </a:lnTo>
                  <a:lnTo>
                    <a:pt x="12" y="681"/>
                  </a:lnTo>
                  <a:lnTo>
                    <a:pt x="16" y="685"/>
                  </a:lnTo>
                  <a:lnTo>
                    <a:pt x="20" y="686"/>
                  </a:lnTo>
                  <a:lnTo>
                    <a:pt x="20" y="686"/>
                  </a:lnTo>
                  <a:lnTo>
                    <a:pt x="24" y="689"/>
                  </a:lnTo>
                  <a:lnTo>
                    <a:pt x="26" y="692"/>
                  </a:lnTo>
                  <a:lnTo>
                    <a:pt x="32" y="693"/>
                  </a:lnTo>
                  <a:lnTo>
                    <a:pt x="36" y="693"/>
                  </a:lnTo>
                  <a:lnTo>
                    <a:pt x="36" y="693"/>
                  </a:lnTo>
                  <a:lnTo>
                    <a:pt x="70" y="694"/>
                  </a:lnTo>
                  <a:lnTo>
                    <a:pt x="105" y="697"/>
                  </a:lnTo>
                  <a:lnTo>
                    <a:pt x="139" y="701"/>
                  </a:lnTo>
                  <a:lnTo>
                    <a:pt x="173" y="705"/>
                  </a:lnTo>
                  <a:lnTo>
                    <a:pt x="173" y="705"/>
                  </a:lnTo>
                  <a:lnTo>
                    <a:pt x="221" y="706"/>
                  </a:lnTo>
                  <a:lnTo>
                    <a:pt x="268" y="706"/>
                  </a:lnTo>
                  <a:lnTo>
                    <a:pt x="317" y="707"/>
                  </a:lnTo>
                  <a:lnTo>
                    <a:pt x="340" y="709"/>
                  </a:lnTo>
                  <a:lnTo>
                    <a:pt x="364" y="711"/>
                  </a:lnTo>
                  <a:lnTo>
                    <a:pt x="364" y="711"/>
                  </a:lnTo>
                  <a:lnTo>
                    <a:pt x="402" y="714"/>
                  </a:lnTo>
                  <a:lnTo>
                    <a:pt x="438" y="716"/>
                  </a:lnTo>
                  <a:lnTo>
                    <a:pt x="475" y="719"/>
                  </a:lnTo>
                  <a:lnTo>
                    <a:pt x="512" y="719"/>
                  </a:lnTo>
                  <a:lnTo>
                    <a:pt x="585" y="720"/>
                  </a:lnTo>
                  <a:lnTo>
                    <a:pt x="659" y="720"/>
                  </a:lnTo>
                  <a:lnTo>
                    <a:pt x="659" y="720"/>
                  </a:lnTo>
                  <a:lnTo>
                    <a:pt x="733" y="720"/>
                  </a:lnTo>
                  <a:lnTo>
                    <a:pt x="806" y="719"/>
                  </a:lnTo>
                  <a:lnTo>
                    <a:pt x="843" y="719"/>
                  </a:lnTo>
                  <a:lnTo>
                    <a:pt x="879" y="716"/>
                  </a:lnTo>
                  <a:lnTo>
                    <a:pt x="916" y="714"/>
                  </a:lnTo>
                  <a:lnTo>
                    <a:pt x="954" y="711"/>
                  </a:lnTo>
                  <a:lnTo>
                    <a:pt x="954" y="711"/>
                  </a:lnTo>
                  <a:lnTo>
                    <a:pt x="977" y="709"/>
                  </a:lnTo>
                  <a:lnTo>
                    <a:pt x="1001" y="707"/>
                  </a:lnTo>
                  <a:lnTo>
                    <a:pt x="1049" y="706"/>
                  </a:lnTo>
                  <a:lnTo>
                    <a:pt x="1098" y="706"/>
                  </a:lnTo>
                  <a:lnTo>
                    <a:pt x="1145" y="705"/>
                  </a:lnTo>
                  <a:lnTo>
                    <a:pt x="1145" y="705"/>
                  </a:lnTo>
                  <a:lnTo>
                    <a:pt x="1179" y="701"/>
                  </a:lnTo>
                  <a:lnTo>
                    <a:pt x="1213" y="697"/>
                  </a:lnTo>
                  <a:lnTo>
                    <a:pt x="1248" y="694"/>
                  </a:lnTo>
                  <a:lnTo>
                    <a:pt x="1282" y="693"/>
                  </a:lnTo>
                  <a:lnTo>
                    <a:pt x="1282" y="693"/>
                  </a:lnTo>
                  <a:lnTo>
                    <a:pt x="1286" y="693"/>
                  </a:lnTo>
                  <a:lnTo>
                    <a:pt x="1291" y="692"/>
                  </a:lnTo>
                  <a:lnTo>
                    <a:pt x="1294" y="689"/>
                  </a:lnTo>
                  <a:lnTo>
                    <a:pt x="1298" y="686"/>
                  </a:lnTo>
                  <a:lnTo>
                    <a:pt x="1298" y="686"/>
                  </a:lnTo>
                  <a:lnTo>
                    <a:pt x="1302" y="685"/>
                  </a:lnTo>
                  <a:lnTo>
                    <a:pt x="1306" y="681"/>
                  </a:lnTo>
                  <a:lnTo>
                    <a:pt x="1308" y="677"/>
                  </a:lnTo>
                  <a:lnTo>
                    <a:pt x="1311" y="672"/>
                  </a:lnTo>
                  <a:lnTo>
                    <a:pt x="1311" y="672"/>
                  </a:lnTo>
                  <a:lnTo>
                    <a:pt x="1315" y="662"/>
                  </a:lnTo>
                  <a:lnTo>
                    <a:pt x="1316" y="651"/>
                  </a:lnTo>
                  <a:lnTo>
                    <a:pt x="1317" y="641"/>
                  </a:lnTo>
                  <a:lnTo>
                    <a:pt x="1317" y="629"/>
                  </a:lnTo>
                  <a:lnTo>
                    <a:pt x="1317" y="605"/>
                  </a:lnTo>
                  <a:lnTo>
                    <a:pt x="1314" y="580"/>
                  </a:lnTo>
                  <a:lnTo>
                    <a:pt x="1306" y="533"/>
                  </a:lnTo>
                  <a:lnTo>
                    <a:pt x="1302" y="510"/>
                  </a:lnTo>
                  <a:lnTo>
                    <a:pt x="1300" y="489"/>
                  </a:lnTo>
                  <a:lnTo>
                    <a:pt x="1300" y="4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2" name="Freeform 923"/>
            <p:cNvSpPr>
              <a:spLocks noEditPoints="1"/>
            </p:cNvSpPr>
            <p:nvPr/>
          </p:nvSpPr>
          <p:spPr bwMode="auto">
            <a:xfrm>
              <a:off x="3565526" y="3633788"/>
              <a:ext cx="120650" cy="47625"/>
            </a:xfrm>
            <a:custGeom>
              <a:avLst/>
              <a:gdLst/>
              <a:ahLst/>
              <a:cxnLst>
                <a:cxn ang="0">
                  <a:pos x="300" y="30"/>
                </a:cxn>
                <a:cxn ang="0">
                  <a:pos x="298" y="21"/>
                </a:cxn>
                <a:cxn ang="0">
                  <a:pos x="294" y="14"/>
                </a:cxn>
                <a:cxn ang="0">
                  <a:pos x="280" y="8"/>
                </a:cxn>
                <a:cxn ang="0">
                  <a:pos x="274" y="8"/>
                </a:cxn>
                <a:cxn ang="0">
                  <a:pos x="214" y="3"/>
                </a:cxn>
                <a:cxn ang="0">
                  <a:pos x="94" y="0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8" y="1"/>
                </a:cxn>
                <a:cxn ang="0">
                  <a:pos x="9" y="5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1" y="41"/>
                </a:cxn>
                <a:cxn ang="0">
                  <a:pos x="7" y="76"/>
                </a:cxn>
                <a:cxn ang="0">
                  <a:pos x="14" y="92"/>
                </a:cxn>
                <a:cxn ang="0">
                  <a:pos x="18" y="95"/>
                </a:cxn>
                <a:cxn ang="0">
                  <a:pos x="28" y="103"/>
                </a:cxn>
                <a:cxn ang="0">
                  <a:pos x="48" y="109"/>
                </a:cxn>
                <a:cxn ang="0">
                  <a:pos x="95" y="112"/>
                </a:cxn>
                <a:cxn ang="0">
                  <a:pos x="121" y="114"/>
                </a:cxn>
                <a:cxn ang="0">
                  <a:pos x="201" y="119"/>
                </a:cxn>
                <a:cxn ang="0">
                  <a:pos x="242" y="116"/>
                </a:cxn>
                <a:cxn ang="0">
                  <a:pos x="280" y="109"/>
                </a:cxn>
                <a:cxn ang="0">
                  <a:pos x="285" y="107"/>
                </a:cxn>
                <a:cxn ang="0">
                  <a:pos x="294" y="101"/>
                </a:cxn>
                <a:cxn ang="0">
                  <a:pos x="300" y="86"/>
                </a:cxn>
                <a:cxn ang="0">
                  <a:pos x="303" y="63"/>
                </a:cxn>
                <a:cxn ang="0">
                  <a:pos x="300" y="30"/>
                </a:cxn>
                <a:cxn ang="0">
                  <a:pos x="121" y="68"/>
                </a:cxn>
                <a:cxn ang="0">
                  <a:pos x="87" y="64"/>
                </a:cxn>
                <a:cxn ang="0">
                  <a:pos x="53" y="60"/>
                </a:cxn>
                <a:cxn ang="0">
                  <a:pos x="49" y="56"/>
                </a:cxn>
                <a:cxn ang="0">
                  <a:pos x="47" y="46"/>
                </a:cxn>
                <a:cxn ang="0">
                  <a:pos x="205" y="48"/>
                </a:cxn>
                <a:cxn ang="0">
                  <a:pos x="257" y="52"/>
                </a:cxn>
                <a:cxn ang="0">
                  <a:pos x="257" y="67"/>
                </a:cxn>
                <a:cxn ang="0">
                  <a:pos x="223" y="69"/>
                </a:cxn>
                <a:cxn ang="0">
                  <a:pos x="155" y="71"/>
                </a:cxn>
                <a:cxn ang="0">
                  <a:pos x="121" y="68"/>
                </a:cxn>
              </a:cxnLst>
              <a:rect l="0" t="0" r="r" b="b"/>
              <a:pathLst>
                <a:path w="303" h="119">
                  <a:moveTo>
                    <a:pt x="300" y="30"/>
                  </a:moveTo>
                  <a:lnTo>
                    <a:pt x="300" y="30"/>
                  </a:lnTo>
                  <a:lnTo>
                    <a:pt x="300" y="25"/>
                  </a:lnTo>
                  <a:lnTo>
                    <a:pt x="298" y="21"/>
                  </a:lnTo>
                  <a:lnTo>
                    <a:pt x="297" y="18"/>
                  </a:lnTo>
                  <a:lnTo>
                    <a:pt x="294" y="14"/>
                  </a:lnTo>
                  <a:lnTo>
                    <a:pt x="287" y="10"/>
                  </a:lnTo>
                  <a:lnTo>
                    <a:pt x="280" y="8"/>
                  </a:lnTo>
                  <a:lnTo>
                    <a:pt x="280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14" y="3"/>
                  </a:lnTo>
                  <a:lnTo>
                    <a:pt x="154" y="1"/>
                  </a:lnTo>
                  <a:lnTo>
                    <a:pt x="9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41"/>
                  </a:lnTo>
                  <a:lnTo>
                    <a:pt x="2" y="58"/>
                  </a:lnTo>
                  <a:lnTo>
                    <a:pt x="7" y="76"/>
                  </a:lnTo>
                  <a:lnTo>
                    <a:pt x="10" y="84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5"/>
                  </a:lnTo>
                  <a:lnTo>
                    <a:pt x="23" y="99"/>
                  </a:lnTo>
                  <a:lnTo>
                    <a:pt x="28" y="103"/>
                  </a:lnTo>
                  <a:lnTo>
                    <a:pt x="34" y="106"/>
                  </a:lnTo>
                  <a:lnTo>
                    <a:pt x="48" y="109"/>
                  </a:lnTo>
                  <a:lnTo>
                    <a:pt x="64" y="111"/>
                  </a:lnTo>
                  <a:lnTo>
                    <a:pt x="95" y="112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61" y="116"/>
                  </a:lnTo>
                  <a:lnTo>
                    <a:pt x="201" y="119"/>
                  </a:lnTo>
                  <a:lnTo>
                    <a:pt x="221" y="118"/>
                  </a:lnTo>
                  <a:lnTo>
                    <a:pt x="242" y="116"/>
                  </a:lnTo>
                  <a:lnTo>
                    <a:pt x="261" y="114"/>
                  </a:lnTo>
                  <a:lnTo>
                    <a:pt x="280" y="109"/>
                  </a:lnTo>
                  <a:lnTo>
                    <a:pt x="280" y="109"/>
                  </a:lnTo>
                  <a:lnTo>
                    <a:pt x="285" y="107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7" y="97"/>
                  </a:lnTo>
                  <a:lnTo>
                    <a:pt x="300" y="86"/>
                  </a:lnTo>
                  <a:lnTo>
                    <a:pt x="302" y="75"/>
                  </a:lnTo>
                  <a:lnTo>
                    <a:pt x="303" y="63"/>
                  </a:lnTo>
                  <a:lnTo>
                    <a:pt x="302" y="51"/>
                  </a:lnTo>
                  <a:lnTo>
                    <a:pt x="300" y="30"/>
                  </a:lnTo>
                  <a:lnTo>
                    <a:pt x="300" y="30"/>
                  </a:lnTo>
                  <a:close/>
                  <a:moveTo>
                    <a:pt x="121" y="68"/>
                  </a:moveTo>
                  <a:lnTo>
                    <a:pt x="121" y="68"/>
                  </a:lnTo>
                  <a:lnTo>
                    <a:pt x="87" y="64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9" y="5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153" y="47"/>
                  </a:lnTo>
                  <a:lnTo>
                    <a:pt x="205" y="48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57" y="59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23" y="69"/>
                  </a:lnTo>
                  <a:lnTo>
                    <a:pt x="189" y="71"/>
                  </a:lnTo>
                  <a:lnTo>
                    <a:pt x="155" y="71"/>
                  </a:lnTo>
                  <a:lnTo>
                    <a:pt x="121" y="68"/>
                  </a:lnTo>
                  <a:lnTo>
                    <a:pt x="121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883" name="组合 882"/>
          <p:cNvGrpSpPr/>
          <p:nvPr/>
        </p:nvGrpSpPr>
        <p:grpSpPr>
          <a:xfrm>
            <a:off x="6119001" y="3872996"/>
            <a:ext cx="996949" cy="948267"/>
            <a:chOff x="6302376" y="3059113"/>
            <a:chExt cx="747712" cy="711200"/>
          </a:xfrm>
          <a:solidFill>
            <a:schemeClr val="tx1"/>
          </a:solidFill>
        </p:grpSpPr>
        <p:sp>
          <p:nvSpPr>
            <p:cNvPr id="884" name="Freeform 924"/>
            <p:cNvSpPr>
              <a:spLocks/>
            </p:cNvSpPr>
            <p:nvPr/>
          </p:nvSpPr>
          <p:spPr bwMode="auto">
            <a:xfrm>
              <a:off x="6491288" y="3082926"/>
              <a:ext cx="71438" cy="90488"/>
            </a:xfrm>
            <a:custGeom>
              <a:avLst/>
              <a:gdLst/>
              <a:ahLst/>
              <a:cxnLst>
                <a:cxn ang="0">
                  <a:pos x="168" y="3"/>
                </a:cxn>
                <a:cxn ang="0">
                  <a:pos x="168" y="3"/>
                </a:cxn>
                <a:cxn ang="0">
                  <a:pos x="159" y="17"/>
                </a:cxn>
                <a:cxn ang="0">
                  <a:pos x="148" y="33"/>
                </a:cxn>
                <a:cxn ang="0">
                  <a:pos x="136" y="46"/>
                </a:cxn>
                <a:cxn ang="0">
                  <a:pos x="125" y="60"/>
                </a:cxn>
                <a:cxn ang="0">
                  <a:pos x="100" y="86"/>
                </a:cxn>
                <a:cxn ang="0">
                  <a:pos x="75" y="113"/>
                </a:cxn>
                <a:cxn ang="0">
                  <a:pos x="75" y="113"/>
                </a:cxn>
                <a:cxn ang="0">
                  <a:pos x="53" y="137"/>
                </a:cxn>
                <a:cxn ang="0">
                  <a:pos x="33" y="164"/>
                </a:cxn>
                <a:cxn ang="0">
                  <a:pos x="24" y="178"/>
                </a:cxn>
                <a:cxn ang="0">
                  <a:pos x="15" y="192"/>
                </a:cxn>
                <a:cxn ang="0">
                  <a:pos x="7" y="207"/>
                </a:cxn>
                <a:cxn ang="0">
                  <a:pos x="0" y="221"/>
                </a:cxn>
                <a:cxn ang="0">
                  <a:pos x="0" y="221"/>
                </a:cxn>
                <a:cxn ang="0">
                  <a:pos x="0" y="224"/>
                </a:cxn>
                <a:cxn ang="0">
                  <a:pos x="2" y="225"/>
                </a:cxn>
                <a:cxn ang="0">
                  <a:pos x="3" y="226"/>
                </a:cxn>
                <a:cxn ang="0">
                  <a:pos x="4" y="228"/>
                </a:cxn>
                <a:cxn ang="0">
                  <a:pos x="8" y="228"/>
                </a:cxn>
                <a:cxn ang="0">
                  <a:pos x="11" y="226"/>
                </a:cxn>
                <a:cxn ang="0">
                  <a:pos x="12" y="224"/>
                </a:cxn>
                <a:cxn ang="0">
                  <a:pos x="12" y="224"/>
                </a:cxn>
                <a:cxn ang="0">
                  <a:pos x="19" y="208"/>
                </a:cxn>
                <a:cxn ang="0">
                  <a:pos x="28" y="194"/>
                </a:cxn>
                <a:cxn ang="0">
                  <a:pos x="37" y="179"/>
                </a:cxn>
                <a:cxn ang="0">
                  <a:pos x="46" y="165"/>
                </a:cxn>
                <a:cxn ang="0">
                  <a:pos x="68" y="139"/>
                </a:cxn>
                <a:cxn ang="0">
                  <a:pos x="92" y="114"/>
                </a:cxn>
                <a:cxn ang="0">
                  <a:pos x="115" y="89"/>
                </a:cxn>
                <a:cxn ang="0">
                  <a:pos x="138" y="63"/>
                </a:cxn>
                <a:cxn ang="0">
                  <a:pos x="159" y="37"/>
                </a:cxn>
                <a:cxn ang="0">
                  <a:pos x="168" y="22"/>
                </a:cxn>
                <a:cxn ang="0">
                  <a:pos x="177" y="8"/>
                </a:cxn>
                <a:cxn ang="0">
                  <a:pos x="177" y="8"/>
                </a:cxn>
                <a:cxn ang="0">
                  <a:pos x="178" y="5"/>
                </a:cxn>
                <a:cxn ang="0">
                  <a:pos x="177" y="4"/>
                </a:cxn>
                <a:cxn ang="0">
                  <a:pos x="174" y="0"/>
                </a:cxn>
                <a:cxn ang="0">
                  <a:pos x="170" y="0"/>
                </a:cxn>
                <a:cxn ang="0">
                  <a:pos x="169" y="0"/>
                </a:cxn>
                <a:cxn ang="0">
                  <a:pos x="168" y="3"/>
                </a:cxn>
                <a:cxn ang="0">
                  <a:pos x="168" y="3"/>
                </a:cxn>
              </a:cxnLst>
              <a:rect l="0" t="0" r="r" b="b"/>
              <a:pathLst>
                <a:path w="178" h="228">
                  <a:moveTo>
                    <a:pt x="168" y="3"/>
                  </a:moveTo>
                  <a:lnTo>
                    <a:pt x="168" y="3"/>
                  </a:lnTo>
                  <a:lnTo>
                    <a:pt x="159" y="17"/>
                  </a:lnTo>
                  <a:lnTo>
                    <a:pt x="148" y="33"/>
                  </a:lnTo>
                  <a:lnTo>
                    <a:pt x="136" y="46"/>
                  </a:lnTo>
                  <a:lnTo>
                    <a:pt x="125" y="60"/>
                  </a:lnTo>
                  <a:lnTo>
                    <a:pt x="100" y="86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53" y="137"/>
                  </a:lnTo>
                  <a:lnTo>
                    <a:pt x="33" y="164"/>
                  </a:lnTo>
                  <a:lnTo>
                    <a:pt x="24" y="178"/>
                  </a:lnTo>
                  <a:lnTo>
                    <a:pt x="15" y="192"/>
                  </a:lnTo>
                  <a:lnTo>
                    <a:pt x="7" y="207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24"/>
                  </a:lnTo>
                  <a:lnTo>
                    <a:pt x="2" y="225"/>
                  </a:lnTo>
                  <a:lnTo>
                    <a:pt x="3" y="226"/>
                  </a:lnTo>
                  <a:lnTo>
                    <a:pt x="4" y="228"/>
                  </a:lnTo>
                  <a:lnTo>
                    <a:pt x="8" y="228"/>
                  </a:lnTo>
                  <a:lnTo>
                    <a:pt x="11" y="226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9" y="208"/>
                  </a:lnTo>
                  <a:lnTo>
                    <a:pt x="28" y="194"/>
                  </a:lnTo>
                  <a:lnTo>
                    <a:pt x="37" y="179"/>
                  </a:lnTo>
                  <a:lnTo>
                    <a:pt x="46" y="165"/>
                  </a:lnTo>
                  <a:lnTo>
                    <a:pt x="68" y="139"/>
                  </a:lnTo>
                  <a:lnTo>
                    <a:pt x="92" y="114"/>
                  </a:lnTo>
                  <a:lnTo>
                    <a:pt x="115" y="89"/>
                  </a:lnTo>
                  <a:lnTo>
                    <a:pt x="138" y="63"/>
                  </a:lnTo>
                  <a:lnTo>
                    <a:pt x="159" y="37"/>
                  </a:lnTo>
                  <a:lnTo>
                    <a:pt x="168" y="22"/>
                  </a:lnTo>
                  <a:lnTo>
                    <a:pt x="177" y="8"/>
                  </a:lnTo>
                  <a:lnTo>
                    <a:pt x="177" y="8"/>
                  </a:lnTo>
                  <a:lnTo>
                    <a:pt x="178" y="5"/>
                  </a:lnTo>
                  <a:lnTo>
                    <a:pt x="177" y="4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9" y="0"/>
                  </a:lnTo>
                  <a:lnTo>
                    <a:pt x="168" y="3"/>
                  </a:lnTo>
                  <a:lnTo>
                    <a:pt x="16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5" name="Freeform 925"/>
            <p:cNvSpPr>
              <a:spLocks/>
            </p:cNvSpPr>
            <p:nvPr/>
          </p:nvSpPr>
          <p:spPr bwMode="auto">
            <a:xfrm>
              <a:off x="6500813" y="3079751"/>
              <a:ext cx="93663" cy="120650"/>
            </a:xfrm>
            <a:custGeom>
              <a:avLst/>
              <a:gdLst/>
              <a:ahLst/>
              <a:cxnLst>
                <a:cxn ang="0">
                  <a:pos x="224" y="2"/>
                </a:cxn>
                <a:cxn ang="0">
                  <a:pos x="224" y="2"/>
                </a:cxn>
                <a:cxn ang="0">
                  <a:pos x="190" y="41"/>
                </a:cxn>
                <a:cxn ang="0">
                  <a:pos x="156" y="82"/>
                </a:cxn>
                <a:cxn ang="0">
                  <a:pos x="122" y="121"/>
                </a:cxn>
                <a:cxn ang="0">
                  <a:pos x="87" y="162"/>
                </a:cxn>
                <a:cxn ang="0">
                  <a:pos x="87" y="162"/>
                </a:cxn>
                <a:cxn ang="0">
                  <a:pos x="60" y="191"/>
                </a:cxn>
                <a:cxn ang="0">
                  <a:pos x="46" y="206"/>
                </a:cxn>
                <a:cxn ang="0">
                  <a:pos x="31" y="223"/>
                </a:cxn>
                <a:cxn ang="0">
                  <a:pos x="19" y="240"/>
                </a:cxn>
                <a:cxn ang="0">
                  <a:pos x="9" y="259"/>
                </a:cxn>
                <a:cxn ang="0">
                  <a:pos x="5" y="268"/>
                </a:cxn>
                <a:cxn ang="0">
                  <a:pos x="2" y="278"/>
                </a:cxn>
                <a:cxn ang="0">
                  <a:pos x="0" y="287"/>
                </a:cxn>
                <a:cxn ang="0">
                  <a:pos x="0" y="296"/>
                </a:cxn>
                <a:cxn ang="0">
                  <a:pos x="0" y="296"/>
                </a:cxn>
                <a:cxn ang="0">
                  <a:pos x="0" y="299"/>
                </a:cxn>
                <a:cxn ang="0">
                  <a:pos x="1" y="300"/>
                </a:cxn>
                <a:cxn ang="0">
                  <a:pos x="5" y="302"/>
                </a:cxn>
                <a:cxn ang="0">
                  <a:pos x="9" y="300"/>
                </a:cxn>
                <a:cxn ang="0">
                  <a:pos x="10" y="299"/>
                </a:cxn>
                <a:cxn ang="0">
                  <a:pos x="12" y="296"/>
                </a:cxn>
                <a:cxn ang="0">
                  <a:pos x="12" y="296"/>
                </a:cxn>
                <a:cxn ang="0">
                  <a:pos x="12" y="285"/>
                </a:cxn>
                <a:cxn ang="0">
                  <a:pos x="16" y="274"/>
                </a:cxn>
                <a:cxn ang="0">
                  <a:pos x="19" y="264"/>
                </a:cxn>
                <a:cxn ang="0">
                  <a:pos x="26" y="253"/>
                </a:cxn>
                <a:cxn ang="0">
                  <a:pos x="39" y="235"/>
                </a:cxn>
                <a:cxn ang="0">
                  <a:pos x="53" y="217"/>
                </a:cxn>
                <a:cxn ang="0">
                  <a:pos x="53" y="217"/>
                </a:cxn>
                <a:cxn ang="0">
                  <a:pos x="85" y="181"/>
                </a:cxn>
                <a:cxn ang="0">
                  <a:pos x="115" y="146"/>
                </a:cxn>
                <a:cxn ang="0">
                  <a:pos x="115" y="146"/>
                </a:cxn>
                <a:cxn ang="0">
                  <a:pos x="174" y="78"/>
                </a:cxn>
                <a:cxn ang="0">
                  <a:pos x="231" y="10"/>
                </a:cxn>
                <a:cxn ang="0">
                  <a:pos x="231" y="10"/>
                </a:cxn>
                <a:cxn ang="0">
                  <a:pos x="233" y="7"/>
                </a:cxn>
                <a:cxn ang="0">
                  <a:pos x="234" y="5"/>
                </a:cxn>
                <a:cxn ang="0">
                  <a:pos x="231" y="2"/>
                </a:cxn>
                <a:cxn ang="0">
                  <a:pos x="230" y="1"/>
                </a:cxn>
                <a:cxn ang="0">
                  <a:pos x="227" y="0"/>
                </a:cxn>
                <a:cxn ang="0">
                  <a:pos x="226" y="0"/>
                </a:cxn>
                <a:cxn ang="0">
                  <a:pos x="224" y="2"/>
                </a:cxn>
                <a:cxn ang="0">
                  <a:pos x="224" y="2"/>
                </a:cxn>
              </a:cxnLst>
              <a:rect l="0" t="0" r="r" b="b"/>
              <a:pathLst>
                <a:path w="234" h="302">
                  <a:moveTo>
                    <a:pt x="224" y="2"/>
                  </a:moveTo>
                  <a:lnTo>
                    <a:pt x="224" y="2"/>
                  </a:lnTo>
                  <a:lnTo>
                    <a:pt x="190" y="41"/>
                  </a:lnTo>
                  <a:lnTo>
                    <a:pt x="156" y="82"/>
                  </a:lnTo>
                  <a:lnTo>
                    <a:pt x="122" y="121"/>
                  </a:lnTo>
                  <a:lnTo>
                    <a:pt x="87" y="162"/>
                  </a:lnTo>
                  <a:lnTo>
                    <a:pt x="87" y="162"/>
                  </a:lnTo>
                  <a:lnTo>
                    <a:pt x="60" y="191"/>
                  </a:lnTo>
                  <a:lnTo>
                    <a:pt x="46" y="206"/>
                  </a:lnTo>
                  <a:lnTo>
                    <a:pt x="31" y="223"/>
                  </a:lnTo>
                  <a:lnTo>
                    <a:pt x="19" y="240"/>
                  </a:lnTo>
                  <a:lnTo>
                    <a:pt x="9" y="259"/>
                  </a:lnTo>
                  <a:lnTo>
                    <a:pt x="5" y="268"/>
                  </a:lnTo>
                  <a:lnTo>
                    <a:pt x="2" y="278"/>
                  </a:lnTo>
                  <a:lnTo>
                    <a:pt x="0" y="28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9"/>
                  </a:lnTo>
                  <a:lnTo>
                    <a:pt x="1" y="300"/>
                  </a:lnTo>
                  <a:lnTo>
                    <a:pt x="5" y="302"/>
                  </a:lnTo>
                  <a:lnTo>
                    <a:pt x="9" y="300"/>
                  </a:lnTo>
                  <a:lnTo>
                    <a:pt x="10" y="299"/>
                  </a:lnTo>
                  <a:lnTo>
                    <a:pt x="12" y="296"/>
                  </a:lnTo>
                  <a:lnTo>
                    <a:pt x="12" y="296"/>
                  </a:lnTo>
                  <a:lnTo>
                    <a:pt x="12" y="285"/>
                  </a:lnTo>
                  <a:lnTo>
                    <a:pt x="16" y="274"/>
                  </a:lnTo>
                  <a:lnTo>
                    <a:pt x="19" y="264"/>
                  </a:lnTo>
                  <a:lnTo>
                    <a:pt x="26" y="253"/>
                  </a:lnTo>
                  <a:lnTo>
                    <a:pt x="39" y="235"/>
                  </a:lnTo>
                  <a:lnTo>
                    <a:pt x="53" y="217"/>
                  </a:lnTo>
                  <a:lnTo>
                    <a:pt x="53" y="217"/>
                  </a:lnTo>
                  <a:lnTo>
                    <a:pt x="85" y="181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74" y="78"/>
                  </a:lnTo>
                  <a:lnTo>
                    <a:pt x="231" y="10"/>
                  </a:lnTo>
                  <a:lnTo>
                    <a:pt x="231" y="10"/>
                  </a:lnTo>
                  <a:lnTo>
                    <a:pt x="233" y="7"/>
                  </a:lnTo>
                  <a:lnTo>
                    <a:pt x="234" y="5"/>
                  </a:lnTo>
                  <a:lnTo>
                    <a:pt x="231" y="2"/>
                  </a:lnTo>
                  <a:lnTo>
                    <a:pt x="230" y="1"/>
                  </a:lnTo>
                  <a:lnTo>
                    <a:pt x="227" y="0"/>
                  </a:lnTo>
                  <a:lnTo>
                    <a:pt x="226" y="0"/>
                  </a:lnTo>
                  <a:lnTo>
                    <a:pt x="224" y="2"/>
                  </a:lnTo>
                  <a:lnTo>
                    <a:pt x="2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6" name="Freeform 926"/>
            <p:cNvSpPr>
              <a:spLocks/>
            </p:cNvSpPr>
            <p:nvPr/>
          </p:nvSpPr>
          <p:spPr bwMode="auto">
            <a:xfrm>
              <a:off x="6578601" y="3070226"/>
              <a:ext cx="52388" cy="73025"/>
            </a:xfrm>
            <a:custGeom>
              <a:avLst/>
              <a:gdLst/>
              <a:ahLst/>
              <a:cxnLst>
                <a:cxn ang="0">
                  <a:pos x="121" y="3"/>
                </a:cxn>
                <a:cxn ang="0">
                  <a:pos x="121" y="3"/>
                </a:cxn>
                <a:cxn ang="0">
                  <a:pos x="108" y="26"/>
                </a:cxn>
                <a:cxn ang="0">
                  <a:pos x="95" y="50"/>
                </a:cxn>
                <a:cxn ang="0">
                  <a:pos x="65" y="96"/>
                </a:cxn>
                <a:cxn ang="0">
                  <a:pos x="65" y="96"/>
                </a:cxn>
                <a:cxn ang="0">
                  <a:pos x="49" y="117"/>
                </a:cxn>
                <a:cxn ang="0">
                  <a:pos x="33" y="137"/>
                </a:cxn>
                <a:cxn ang="0">
                  <a:pos x="16" y="158"/>
                </a:cxn>
                <a:cxn ang="0">
                  <a:pos x="2" y="179"/>
                </a:cxn>
                <a:cxn ang="0">
                  <a:pos x="2" y="179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3" y="187"/>
                </a:cxn>
                <a:cxn ang="0">
                  <a:pos x="7" y="187"/>
                </a:cxn>
                <a:cxn ang="0">
                  <a:pos x="10" y="187"/>
                </a:cxn>
                <a:cxn ang="0">
                  <a:pos x="11" y="185"/>
                </a:cxn>
                <a:cxn ang="0">
                  <a:pos x="11" y="185"/>
                </a:cxn>
                <a:cxn ang="0">
                  <a:pos x="25" y="166"/>
                </a:cxn>
                <a:cxn ang="0">
                  <a:pos x="40" y="148"/>
                </a:cxn>
                <a:cxn ang="0">
                  <a:pos x="55" y="130"/>
                </a:cxn>
                <a:cxn ang="0">
                  <a:pos x="68" y="111"/>
                </a:cxn>
                <a:cxn ang="0">
                  <a:pos x="68" y="111"/>
                </a:cxn>
                <a:cxn ang="0">
                  <a:pos x="101" y="60"/>
                </a:cxn>
                <a:cxn ang="0">
                  <a:pos x="117" y="34"/>
                </a:cxn>
                <a:cxn ang="0">
                  <a:pos x="131" y="8"/>
                </a:cxn>
                <a:cxn ang="0">
                  <a:pos x="131" y="8"/>
                </a:cxn>
                <a:cxn ang="0">
                  <a:pos x="133" y="5"/>
                </a:cxn>
                <a:cxn ang="0">
                  <a:pos x="131" y="4"/>
                </a:cxn>
                <a:cxn ang="0">
                  <a:pos x="129" y="0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1" y="3"/>
                </a:cxn>
                <a:cxn ang="0">
                  <a:pos x="121" y="3"/>
                </a:cxn>
              </a:cxnLst>
              <a:rect l="0" t="0" r="r" b="b"/>
              <a:pathLst>
                <a:path w="133" h="187">
                  <a:moveTo>
                    <a:pt x="121" y="3"/>
                  </a:moveTo>
                  <a:lnTo>
                    <a:pt x="121" y="3"/>
                  </a:lnTo>
                  <a:lnTo>
                    <a:pt x="108" y="26"/>
                  </a:lnTo>
                  <a:lnTo>
                    <a:pt x="95" y="50"/>
                  </a:lnTo>
                  <a:lnTo>
                    <a:pt x="65" y="96"/>
                  </a:lnTo>
                  <a:lnTo>
                    <a:pt x="65" y="96"/>
                  </a:lnTo>
                  <a:lnTo>
                    <a:pt x="49" y="117"/>
                  </a:lnTo>
                  <a:lnTo>
                    <a:pt x="33" y="137"/>
                  </a:lnTo>
                  <a:lnTo>
                    <a:pt x="16" y="158"/>
                  </a:lnTo>
                  <a:lnTo>
                    <a:pt x="2" y="179"/>
                  </a:lnTo>
                  <a:lnTo>
                    <a:pt x="2" y="179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3" y="187"/>
                  </a:lnTo>
                  <a:lnTo>
                    <a:pt x="7" y="187"/>
                  </a:lnTo>
                  <a:lnTo>
                    <a:pt x="10" y="187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25" y="166"/>
                  </a:lnTo>
                  <a:lnTo>
                    <a:pt x="40" y="148"/>
                  </a:lnTo>
                  <a:lnTo>
                    <a:pt x="55" y="130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101" y="60"/>
                  </a:lnTo>
                  <a:lnTo>
                    <a:pt x="117" y="34"/>
                  </a:lnTo>
                  <a:lnTo>
                    <a:pt x="131" y="8"/>
                  </a:lnTo>
                  <a:lnTo>
                    <a:pt x="131" y="8"/>
                  </a:lnTo>
                  <a:lnTo>
                    <a:pt x="133" y="5"/>
                  </a:lnTo>
                  <a:lnTo>
                    <a:pt x="131" y="4"/>
                  </a:lnTo>
                  <a:lnTo>
                    <a:pt x="129" y="0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1" y="3"/>
                  </a:lnTo>
                  <a:lnTo>
                    <a:pt x="12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7" name="Freeform 927"/>
            <p:cNvSpPr>
              <a:spLocks/>
            </p:cNvSpPr>
            <p:nvPr/>
          </p:nvSpPr>
          <p:spPr bwMode="auto">
            <a:xfrm>
              <a:off x="6616701" y="3071813"/>
              <a:ext cx="47625" cy="65088"/>
            </a:xfrm>
            <a:custGeom>
              <a:avLst/>
              <a:gdLst/>
              <a:ahLst/>
              <a:cxnLst>
                <a:cxn ang="0">
                  <a:pos x="110" y="3"/>
                </a:cxn>
                <a:cxn ang="0">
                  <a:pos x="110" y="3"/>
                </a:cxn>
                <a:cxn ang="0">
                  <a:pos x="98" y="21"/>
                </a:cxn>
                <a:cxn ang="0">
                  <a:pos x="85" y="38"/>
                </a:cxn>
                <a:cxn ang="0">
                  <a:pos x="72" y="54"/>
                </a:cxn>
                <a:cxn ang="0">
                  <a:pos x="59" y="71"/>
                </a:cxn>
                <a:cxn ang="0">
                  <a:pos x="59" y="71"/>
                </a:cxn>
                <a:cxn ang="0">
                  <a:pos x="29" y="113"/>
                </a:cxn>
                <a:cxn ang="0">
                  <a:pos x="15" y="135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60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8" y="165"/>
                </a:cxn>
                <a:cxn ang="0">
                  <a:pos x="9" y="165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24" y="143"/>
                </a:cxn>
                <a:cxn ang="0">
                  <a:pos x="37" y="123"/>
                </a:cxn>
                <a:cxn ang="0">
                  <a:pos x="64" y="85"/>
                </a:cxn>
                <a:cxn ang="0">
                  <a:pos x="64" y="85"/>
                </a:cxn>
                <a:cxn ang="0">
                  <a:pos x="77" y="66"/>
                </a:cxn>
                <a:cxn ang="0">
                  <a:pos x="93" y="47"/>
                </a:cxn>
                <a:cxn ang="0">
                  <a:pos x="108" y="28"/>
                </a:cxn>
                <a:cxn ang="0">
                  <a:pos x="119" y="8"/>
                </a:cxn>
                <a:cxn ang="0">
                  <a:pos x="119" y="8"/>
                </a:cxn>
                <a:cxn ang="0">
                  <a:pos x="121" y="7"/>
                </a:cxn>
                <a:cxn ang="0">
                  <a:pos x="121" y="4"/>
                </a:cxn>
                <a:cxn ang="0">
                  <a:pos x="118" y="2"/>
                </a:cxn>
                <a:cxn ang="0">
                  <a:pos x="114" y="0"/>
                </a:cxn>
                <a:cxn ang="0">
                  <a:pos x="111" y="2"/>
                </a:cxn>
                <a:cxn ang="0">
                  <a:pos x="110" y="3"/>
                </a:cxn>
                <a:cxn ang="0">
                  <a:pos x="110" y="3"/>
                </a:cxn>
              </a:cxnLst>
              <a:rect l="0" t="0" r="r" b="b"/>
              <a:pathLst>
                <a:path w="121" h="165">
                  <a:moveTo>
                    <a:pt x="110" y="3"/>
                  </a:moveTo>
                  <a:lnTo>
                    <a:pt x="110" y="3"/>
                  </a:lnTo>
                  <a:lnTo>
                    <a:pt x="98" y="21"/>
                  </a:lnTo>
                  <a:lnTo>
                    <a:pt x="85" y="38"/>
                  </a:lnTo>
                  <a:lnTo>
                    <a:pt x="72" y="54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29" y="113"/>
                  </a:lnTo>
                  <a:lnTo>
                    <a:pt x="15" y="135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60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8" y="165"/>
                  </a:lnTo>
                  <a:lnTo>
                    <a:pt x="9" y="165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24" y="143"/>
                  </a:lnTo>
                  <a:lnTo>
                    <a:pt x="37" y="123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77" y="66"/>
                  </a:lnTo>
                  <a:lnTo>
                    <a:pt x="93" y="47"/>
                  </a:lnTo>
                  <a:lnTo>
                    <a:pt x="108" y="28"/>
                  </a:lnTo>
                  <a:lnTo>
                    <a:pt x="119" y="8"/>
                  </a:lnTo>
                  <a:lnTo>
                    <a:pt x="119" y="8"/>
                  </a:lnTo>
                  <a:lnTo>
                    <a:pt x="121" y="7"/>
                  </a:lnTo>
                  <a:lnTo>
                    <a:pt x="121" y="4"/>
                  </a:lnTo>
                  <a:lnTo>
                    <a:pt x="118" y="2"/>
                  </a:lnTo>
                  <a:lnTo>
                    <a:pt x="114" y="0"/>
                  </a:lnTo>
                  <a:lnTo>
                    <a:pt x="111" y="2"/>
                  </a:lnTo>
                  <a:lnTo>
                    <a:pt x="110" y="3"/>
                  </a:lnTo>
                  <a:lnTo>
                    <a:pt x="1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8" name="Freeform 928"/>
            <p:cNvSpPr>
              <a:spLocks/>
            </p:cNvSpPr>
            <p:nvPr/>
          </p:nvSpPr>
          <p:spPr bwMode="auto">
            <a:xfrm>
              <a:off x="6645276" y="3073401"/>
              <a:ext cx="44450" cy="61913"/>
            </a:xfrm>
            <a:custGeom>
              <a:avLst/>
              <a:gdLst/>
              <a:ahLst/>
              <a:cxnLst>
                <a:cxn ang="0">
                  <a:pos x="99" y="1"/>
                </a:cxn>
                <a:cxn ang="0">
                  <a:pos x="99" y="1"/>
                </a:cxn>
                <a:cxn ang="0">
                  <a:pos x="84" y="18"/>
                </a:cxn>
                <a:cxn ang="0">
                  <a:pos x="70" y="35"/>
                </a:cxn>
                <a:cxn ang="0">
                  <a:pos x="57" y="52"/>
                </a:cxn>
                <a:cxn ang="0">
                  <a:pos x="46" y="70"/>
                </a:cxn>
                <a:cxn ang="0">
                  <a:pos x="22" y="108"/>
                </a:cxn>
                <a:cxn ang="0">
                  <a:pos x="1" y="145"/>
                </a:cxn>
                <a:cxn ang="0">
                  <a:pos x="1" y="145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2" y="153"/>
                </a:cxn>
                <a:cxn ang="0">
                  <a:pos x="6" y="154"/>
                </a:cxn>
                <a:cxn ang="0">
                  <a:pos x="9" y="153"/>
                </a:cxn>
                <a:cxn ang="0">
                  <a:pos x="10" y="151"/>
                </a:cxn>
                <a:cxn ang="0">
                  <a:pos x="10" y="151"/>
                </a:cxn>
                <a:cxn ang="0">
                  <a:pos x="33" y="115"/>
                </a:cxn>
                <a:cxn ang="0">
                  <a:pos x="55" y="78"/>
                </a:cxn>
                <a:cxn ang="0">
                  <a:pos x="67" y="60"/>
                </a:cxn>
                <a:cxn ang="0">
                  <a:pos x="80" y="43"/>
                </a:cxn>
                <a:cxn ang="0">
                  <a:pos x="93" y="26"/>
                </a:cxn>
                <a:cxn ang="0">
                  <a:pos x="107" y="10"/>
                </a:cxn>
                <a:cxn ang="0">
                  <a:pos x="107" y="10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7" y="2"/>
                </a:cxn>
                <a:cxn ang="0">
                  <a:pos x="103" y="0"/>
                </a:cxn>
                <a:cxn ang="0">
                  <a:pos x="101" y="0"/>
                </a:cxn>
                <a:cxn ang="0">
                  <a:pos x="99" y="1"/>
                </a:cxn>
                <a:cxn ang="0">
                  <a:pos x="99" y="1"/>
                </a:cxn>
              </a:cxnLst>
              <a:rect l="0" t="0" r="r" b="b"/>
              <a:pathLst>
                <a:path w="108" h="154">
                  <a:moveTo>
                    <a:pt x="99" y="1"/>
                  </a:moveTo>
                  <a:lnTo>
                    <a:pt x="99" y="1"/>
                  </a:lnTo>
                  <a:lnTo>
                    <a:pt x="84" y="18"/>
                  </a:lnTo>
                  <a:lnTo>
                    <a:pt x="70" y="35"/>
                  </a:lnTo>
                  <a:lnTo>
                    <a:pt x="57" y="52"/>
                  </a:lnTo>
                  <a:lnTo>
                    <a:pt x="46" y="70"/>
                  </a:lnTo>
                  <a:lnTo>
                    <a:pt x="22" y="108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2" y="153"/>
                  </a:lnTo>
                  <a:lnTo>
                    <a:pt x="6" y="154"/>
                  </a:lnTo>
                  <a:lnTo>
                    <a:pt x="9" y="153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33" y="115"/>
                  </a:lnTo>
                  <a:lnTo>
                    <a:pt x="55" y="78"/>
                  </a:lnTo>
                  <a:lnTo>
                    <a:pt x="67" y="60"/>
                  </a:lnTo>
                  <a:lnTo>
                    <a:pt x="80" y="43"/>
                  </a:lnTo>
                  <a:lnTo>
                    <a:pt x="93" y="26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7" y="2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89" name="Freeform 929"/>
            <p:cNvSpPr>
              <a:spLocks/>
            </p:cNvSpPr>
            <p:nvPr/>
          </p:nvSpPr>
          <p:spPr bwMode="auto">
            <a:xfrm>
              <a:off x="6672263" y="3076576"/>
              <a:ext cx="44450" cy="58738"/>
            </a:xfrm>
            <a:custGeom>
              <a:avLst/>
              <a:gdLst/>
              <a:ahLst/>
              <a:cxnLst>
                <a:cxn ang="0">
                  <a:pos x="98" y="4"/>
                </a:cxn>
                <a:cxn ang="0">
                  <a:pos x="98" y="4"/>
                </a:cxn>
                <a:cxn ang="0">
                  <a:pos x="97" y="8"/>
                </a:cxn>
                <a:cxn ang="0">
                  <a:pos x="94" y="12"/>
                </a:cxn>
                <a:cxn ang="0">
                  <a:pos x="89" y="20"/>
                </a:cxn>
                <a:cxn ang="0">
                  <a:pos x="81" y="26"/>
                </a:cxn>
                <a:cxn ang="0">
                  <a:pos x="76" y="34"/>
                </a:cxn>
                <a:cxn ang="0">
                  <a:pos x="76" y="34"/>
                </a:cxn>
                <a:cxn ang="0">
                  <a:pos x="65" y="52"/>
                </a:cxn>
                <a:cxn ang="0">
                  <a:pos x="59" y="62"/>
                </a:cxn>
                <a:cxn ang="0">
                  <a:pos x="52" y="71"/>
                </a:cxn>
                <a:cxn ang="0">
                  <a:pos x="52" y="71"/>
                </a:cxn>
                <a:cxn ang="0">
                  <a:pos x="26" y="105"/>
                </a:cxn>
                <a:cxn ang="0">
                  <a:pos x="13" y="122"/>
                </a:cxn>
                <a:cxn ang="0">
                  <a:pos x="1" y="139"/>
                </a:cxn>
                <a:cxn ang="0">
                  <a:pos x="1" y="139"/>
                </a:cxn>
                <a:cxn ang="0">
                  <a:pos x="0" y="141"/>
                </a:cxn>
                <a:cxn ang="0">
                  <a:pos x="1" y="144"/>
                </a:cxn>
                <a:cxn ang="0">
                  <a:pos x="4" y="147"/>
                </a:cxn>
                <a:cxn ang="0">
                  <a:pos x="8" y="148"/>
                </a:cxn>
                <a:cxn ang="0">
                  <a:pos x="9" y="147"/>
                </a:cxn>
                <a:cxn ang="0">
                  <a:pos x="12" y="145"/>
                </a:cxn>
                <a:cxn ang="0">
                  <a:pos x="12" y="145"/>
                </a:cxn>
                <a:cxn ang="0">
                  <a:pos x="25" y="126"/>
                </a:cxn>
                <a:cxn ang="0">
                  <a:pos x="39" y="107"/>
                </a:cxn>
                <a:cxn ang="0">
                  <a:pos x="53" y="89"/>
                </a:cxn>
                <a:cxn ang="0">
                  <a:pos x="68" y="71"/>
                </a:cxn>
                <a:cxn ang="0">
                  <a:pos x="68" y="71"/>
                </a:cxn>
                <a:cxn ang="0">
                  <a:pos x="74" y="60"/>
                </a:cxn>
                <a:cxn ang="0">
                  <a:pos x="80" y="49"/>
                </a:cxn>
                <a:cxn ang="0">
                  <a:pos x="86" y="38"/>
                </a:cxn>
                <a:cxn ang="0">
                  <a:pos x="90" y="33"/>
                </a:cxn>
                <a:cxn ang="0">
                  <a:pos x="94" y="29"/>
                </a:cxn>
                <a:cxn ang="0">
                  <a:pos x="94" y="29"/>
                </a:cxn>
                <a:cxn ang="0">
                  <a:pos x="99" y="24"/>
                </a:cxn>
                <a:cxn ang="0">
                  <a:pos x="103" y="18"/>
                </a:cxn>
                <a:cxn ang="0">
                  <a:pos x="107" y="13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4"/>
                </a:cxn>
                <a:cxn ang="0">
                  <a:pos x="108" y="3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1"/>
                </a:cxn>
                <a:cxn ang="0">
                  <a:pos x="98" y="4"/>
                </a:cxn>
                <a:cxn ang="0">
                  <a:pos x="98" y="4"/>
                </a:cxn>
              </a:cxnLst>
              <a:rect l="0" t="0" r="r" b="b"/>
              <a:pathLst>
                <a:path w="108" h="148">
                  <a:moveTo>
                    <a:pt x="98" y="4"/>
                  </a:moveTo>
                  <a:lnTo>
                    <a:pt x="98" y="4"/>
                  </a:lnTo>
                  <a:lnTo>
                    <a:pt x="97" y="8"/>
                  </a:lnTo>
                  <a:lnTo>
                    <a:pt x="94" y="12"/>
                  </a:lnTo>
                  <a:lnTo>
                    <a:pt x="89" y="20"/>
                  </a:lnTo>
                  <a:lnTo>
                    <a:pt x="81" y="26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65" y="52"/>
                  </a:lnTo>
                  <a:lnTo>
                    <a:pt x="59" y="62"/>
                  </a:lnTo>
                  <a:lnTo>
                    <a:pt x="52" y="71"/>
                  </a:lnTo>
                  <a:lnTo>
                    <a:pt x="52" y="71"/>
                  </a:lnTo>
                  <a:lnTo>
                    <a:pt x="26" y="105"/>
                  </a:lnTo>
                  <a:lnTo>
                    <a:pt x="13" y="122"/>
                  </a:lnTo>
                  <a:lnTo>
                    <a:pt x="1" y="139"/>
                  </a:lnTo>
                  <a:lnTo>
                    <a:pt x="1" y="139"/>
                  </a:lnTo>
                  <a:lnTo>
                    <a:pt x="0" y="141"/>
                  </a:lnTo>
                  <a:lnTo>
                    <a:pt x="1" y="144"/>
                  </a:lnTo>
                  <a:lnTo>
                    <a:pt x="4" y="147"/>
                  </a:lnTo>
                  <a:lnTo>
                    <a:pt x="8" y="148"/>
                  </a:lnTo>
                  <a:lnTo>
                    <a:pt x="9" y="147"/>
                  </a:lnTo>
                  <a:lnTo>
                    <a:pt x="12" y="145"/>
                  </a:lnTo>
                  <a:lnTo>
                    <a:pt x="12" y="145"/>
                  </a:lnTo>
                  <a:lnTo>
                    <a:pt x="25" y="126"/>
                  </a:lnTo>
                  <a:lnTo>
                    <a:pt x="39" y="107"/>
                  </a:lnTo>
                  <a:lnTo>
                    <a:pt x="53" y="89"/>
                  </a:lnTo>
                  <a:lnTo>
                    <a:pt x="68" y="71"/>
                  </a:lnTo>
                  <a:lnTo>
                    <a:pt x="68" y="71"/>
                  </a:lnTo>
                  <a:lnTo>
                    <a:pt x="74" y="60"/>
                  </a:lnTo>
                  <a:lnTo>
                    <a:pt x="80" y="49"/>
                  </a:lnTo>
                  <a:lnTo>
                    <a:pt x="86" y="38"/>
                  </a:lnTo>
                  <a:lnTo>
                    <a:pt x="90" y="33"/>
                  </a:lnTo>
                  <a:lnTo>
                    <a:pt x="94" y="29"/>
                  </a:lnTo>
                  <a:lnTo>
                    <a:pt x="94" y="29"/>
                  </a:lnTo>
                  <a:lnTo>
                    <a:pt x="99" y="24"/>
                  </a:lnTo>
                  <a:lnTo>
                    <a:pt x="103" y="18"/>
                  </a:lnTo>
                  <a:lnTo>
                    <a:pt x="107" y="1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4"/>
                  </a:lnTo>
                  <a:lnTo>
                    <a:pt x="108" y="3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8" y="4"/>
                  </a:lnTo>
                  <a:lnTo>
                    <a:pt x="9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0" name="Freeform 930"/>
            <p:cNvSpPr>
              <a:spLocks/>
            </p:cNvSpPr>
            <p:nvPr/>
          </p:nvSpPr>
          <p:spPr bwMode="auto">
            <a:xfrm>
              <a:off x="6707188" y="3078163"/>
              <a:ext cx="41275" cy="53975"/>
            </a:xfrm>
            <a:custGeom>
              <a:avLst/>
              <a:gdLst/>
              <a:ahLst/>
              <a:cxnLst>
                <a:cxn ang="0">
                  <a:pos x="92" y="4"/>
                </a:cxn>
                <a:cxn ang="0">
                  <a:pos x="92" y="4"/>
                </a:cxn>
                <a:cxn ang="0">
                  <a:pos x="90" y="12"/>
                </a:cxn>
                <a:cxn ang="0">
                  <a:pos x="87" y="19"/>
                </a:cxn>
                <a:cxn ang="0">
                  <a:pos x="83" y="25"/>
                </a:cxn>
                <a:cxn ang="0">
                  <a:pos x="77" y="30"/>
                </a:cxn>
                <a:cxn ang="0">
                  <a:pos x="67" y="42"/>
                </a:cxn>
                <a:cxn ang="0">
                  <a:pos x="58" y="54"/>
                </a:cxn>
                <a:cxn ang="0">
                  <a:pos x="58" y="54"/>
                </a:cxn>
                <a:cxn ang="0">
                  <a:pos x="46" y="74"/>
                </a:cxn>
                <a:cxn ang="0">
                  <a:pos x="32" y="93"/>
                </a:cxn>
                <a:cxn ang="0">
                  <a:pos x="17" y="110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0" y="130"/>
                </a:cxn>
                <a:cxn ang="0">
                  <a:pos x="0" y="131"/>
                </a:cxn>
                <a:cxn ang="0">
                  <a:pos x="1" y="135"/>
                </a:cxn>
                <a:cxn ang="0">
                  <a:pos x="5" y="138"/>
                </a:cxn>
                <a:cxn ang="0">
                  <a:pos x="8" y="136"/>
                </a:cxn>
                <a:cxn ang="0">
                  <a:pos x="9" y="135"/>
                </a:cxn>
                <a:cxn ang="0">
                  <a:pos x="9" y="135"/>
                </a:cxn>
                <a:cxn ang="0">
                  <a:pos x="26" y="118"/>
                </a:cxn>
                <a:cxn ang="0">
                  <a:pos x="41" y="100"/>
                </a:cxn>
                <a:cxn ang="0">
                  <a:pos x="55" y="80"/>
                </a:cxn>
                <a:cxn ang="0">
                  <a:pos x="68" y="61"/>
                </a:cxn>
                <a:cxn ang="0">
                  <a:pos x="68" y="61"/>
                </a:cxn>
                <a:cxn ang="0">
                  <a:pos x="72" y="54"/>
                </a:cxn>
                <a:cxn ang="0">
                  <a:pos x="77" y="47"/>
                </a:cxn>
                <a:cxn ang="0">
                  <a:pos x="88" y="36"/>
                </a:cxn>
                <a:cxn ang="0">
                  <a:pos x="93" y="29"/>
                </a:cxn>
                <a:cxn ang="0">
                  <a:pos x="97" y="23"/>
                </a:cxn>
                <a:cxn ang="0">
                  <a:pos x="101" y="15"/>
                </a:cxn>
                <a:cxn ang="0">
                  <a:pos x="102" y="7"/>
                </a:cxn>
                <a:cxn ang="0">
                  <a:pos x="102" y="7"/>
                </a:cxn>
                <a:cxn ang="0">
                  <a:pos x="102" y="6"/>
                </a:cxn>
                <a:cxn ang="0">
                  <a:pos x="102" y="3"/>
                </a:cxn>
                <a:cxn ang="0">
                  <a:pos x="98" y="0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2"/>
                </a:cxn>
                <a:cxn ang="0">
                  <a:pos x="92" y="4"/>
                </a:cxn>
                <a:cxn ang="0">
                  <a:pos x="92" y="4"/>
                </a:cxn>
              </a:cxnLst>
              <a:rect l="0" t="0" r="r" b="b"/>
              <a:pathLst>
                <a:path w="102" h="138">
                  <a:moveTo>
                    <a:pt x="92" y="4"/>
                  </a:moveTo>
                  <a:lnTo>
                    <a:pt x="92" y="4"/>
                  </a:lnTo>
                  <a:lnTo>
                    <a:pt x="90" y="12"/>
                  </a:lnTo>
                  <a:lnTo>
                    <a:pt x="87" y="19"/>
                  </a:lnTo>
                  <a:lnTo>
                    <a:pt x="83" y="25"/>
                  </a:lnTo>
                  <a:lnTo>
                    <a:pt x="77" y="30"/>
                  </a:lnTo>
                  <a:lnTo>
                    <a:pt x="67" y="42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46" y="74"/>
                  </a:lnTo>
                  <a:lnTo>
                    <a:pt x="32" y="93"/>
                  </a:lnTo>
                  <a:lnTo>
                    <a:pt x="17" y="110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0" y="130"/>
                  </a:lnTo>
                  <a:lnTo>
                    <a:pt x="0" y="131"/>
                  </a:lnTo>
                  <a:lnTo>
                    <a:pt x="1" y="135"/>
                  </a:lnTo>
                  <a:lnTo>
                    <a:pt x="5" y="138"/>
                  </a:lnTo>
                  <a:lnTo>
                    <a:pt x="8" y="136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26" y="118"/>
                  </a:lnTo>
                  <a:lnTo>
                    <a:pt x="41" y="100"/>
                  </a:lnTo>
                  <a:lnTo>
                    <a:pt x="55" y="8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2" y="54"/>
                  </a:lnTo>
                  <a:lnTo>
                    <a:pt x="77" y="47"/>
                  </a:lnTo>
                  <a:lnTo>
                    <a:pt x="88" y="36"/>
                  </a:lnTo>
                  <a:lnTo>
                    <a:pt x="93" y="29"/>
                  </a:lnTo>
                  <a:lnTo>
                    <a:pt x="97" y="23"/>
                  </a:lnTo>
                  <a:lnTo>
                    <a:pt x="101" y="15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98" y="0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2"/>
                  </a:lnTo>
                  <a:lnTo>
                    <a:pt x="92" y="4"/>
                  </a:lnTo>
                  <a:lnTo>
                    <a:pt x="9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1" name="Freeform 931"/>
            <p:cNvSpPr>
              <a:spLocks/>
            </p:cNvSpPr>
            <p:nvPr/>
          </p:nvSpPr>
          <p:spPr bwMode="auto">
            <a:xfrm>
              <a:off x="6742113" y="3076576"/>
              <a:ext cx="39688" cy="55563"/>
            </a:xfrm>
            <a:custGeom>
              <a:avLst/>
              <a:gdLst/>
              <a:ahLst/>
              <a:cxnLst>
                <a:cxn ang="0">
                  <a:pos x="91" y="3"/>
                </a:cxn>
                <a:cxn ang="0">
                  <a:pos x="91" y="3"/>
                </a:cxn>
                <a:cxn ang="0">
                  <a:pos x="81" y="18"/>
                </a:cxn>
                <a:cxn ang="0">
                  <a:pos x="69" y="34"/>
                </a:cxn>
                <a:cxn ang="0">
                  <a:pos x="45" y="64"/>
                </a:cxn>
                <a:cxn ang="0">
                  <a:pos x="45" y="64"/>
                </a:cxn>
                <a:cxn ang="0">
                  <a:pos x="34" y="81"/>
                </a:cxn>
                <a:cxn ang="0">
                  <a:pos x="23" y="98"/>
                </a:cxn>
                <a:cxn ang="0">
                  <a:pos x="13" y="117"/>
                </a:cxn>
                <a:cxn ang="0">
                  <a:pos x="7" y="124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0" y="135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9" y="140"/>
                </a:cxn>
                <a:cxn ang="0">
                  <a:pos x="9" y="140"/>
                </a:cxn>
                <a:cxn ang="0">
                  <a:pos x="14" y="134"/>
                </a:cxn>
                <a:cxn ang="0">
                  <a:pos x="19" y="126"/>
                </a:cxn>
                <a:cxn ang="0">
                  <a:pos x="28" y="109"/>
                </a:cxn>
                <a:cxn ang="0">
                  <a:pos x="37" y="93"/>
                </a:cxn>
                <a:cxn ang="0">
                  <a:pos x="43" y="85"/>
                </a:cxn>
                <a:cxn ang="0">
                  <a:pos x="48" y="77"/>
                </a:cxn>
                <a:cxn ang="0">
                  <a:pos x="48" y="77"/>
                </a:cxn>
                <a:cxn ang="0">
                  <a:pos x="62" y="62"/>
                </a:cxn>
                <a:cxn ang="0">
                  <a:pos x="77" y="45"/>
                </a:cxn>
                <a:cxn ang="0">
                  <a:pos x="90" y="26"/>
                </a:cxn>
                <a:cxn ang="0">
                  <a:pos x="100" y="8"/>
                </a:cxn>
                <a:cxn ang="0">
                  <a:pos x="100" y="8"/>
                </a:cxn>
                <a:cxn ang="0">
                  <a:pos x="102" y="5"/>
                </a:cxn>
                <a:cxn ang="0">
                  <a:pos x="102" y="4"/>
                </a:cxn>
                <a:cxn ang="0">
                  <a:pos x="99" y="0"/>
                </a:cxn>
                <a:cxn ang="0">
                  <a:pos x="95" y="0"/>
                </a:cxn>
                <a:cxn ang="0">
                  <a:pos x="92" y="0"/>
                </a:cxn>
                <a:cxn ang="0">
                  <a:pos x="91" y="3"/>
                </a:cxn>
                <a:cxn ang="0">
                  <a:pos x="91" y="3"/>
                </a:cxn>
              </a:cxnLst>
              <a:rect l="0" t="0" r="r" b="b"/>
              <a:pathLst>
                <a:path w="102" h="143">
                  <a:moveTo>
                    <a:pt x="91" y="3"/>
                  </a:moveTo>
                  <a:lnTo>
                    <a:pt x="91" y="3"/>
                  </a:lnTo>
                  <a:lnTo>
                    <a:pt x="81" y="18"/>
                  </a:lnTo>
                  <a:lnTo>
                    <a:pt x="69" y="34"/>
                  </a:lnTo>
                  <a:lnTo>
                    <a:pt x="45" y="64"/>
                  </a:lnTo>
                  <a:lnTo>
                    <a:pt x="45" y="64"/>
                  </a:lnTo>
                  <a:lnTo>
                    <a:pt x="34" y="81"/>
                  </a:lnTo>
                  <a:lnTo>
                    <a:pt x="23" y="98"/>
                  </a:lnTo>
                  <a:lnTo>
                    <a:pt x="13" y="117"/>
                  </a:lnTo>
                  <a:lnTo>
                    <a:pt x="7" y="124"/>
                  </a:lnTo>
                  <a:lnTo>
                    <a:pt x="1" y="132"/>
                  </a:lnTo>
                  <a:lnTo>
                    <a:pt x="1" y="132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9" y="140"/>
                  </a:lnTo>
                  <a:lnTo>
                    <a:pt x="9" y="140"/>
                  </a:lnTo>
                  <a:lnTo>
                    <a:pt x="14" y="134"/>
                  </a:lnTo>
                  <a:lnTo>
                    <a:pt x="19" y="126"/>
                  </a:lnTo>
                  <a:lnTo>
                    <a:pt x="28" y="109"/>
                  </a:lnTo>
                  <a:lnTo>
                    <a:pt x="37" y="93"/>
                  </a:lnTo>
                  <a:lnTo>
                    <a:pt x="43" y="85"/>
                  </a:lnTo>
                  <a:lnTo>
                    <a:pt x="48" y="77"/>
                  </a:lnTo>
                  <a:lnTo>
                    <a:pt x="48" y="77"/>
                  </a:lnTo>
                  <a:lnTo>
                    <a:pt x="62" y="62"/>
                  </a:lnTo>
                  <a:lnTo>
                    <a:pt x="77" y="45"/>
                  </a:lnTo>
                  <a:lnTo>
                    <a:pt x="90" y="26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2" y="5"/>
                  </a:lnTo>
                  <a:lnTo>
                    <a:pt x="102" y="4"/>
                  </a:lnTo>
                  <a:lnTo>
                    <a:pt x="99" y="0"/>
                  </a:lnTo>
                  <a:lnTo>
                    <a:pt x="95" y="0"/>
                  </a:lnTo>
                  <a:lnTo>
                    <a:pt x="92" y="0"/>
                  </a:lnTo>
                  <a:lnTo>
                    <a:pt x="91" y="3"/>
                  </a:lnTo>
                  <a:lnTo>
                    <a:pt x="9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2" name="Freeform 932"/>
            <p:cNvSpPr>
              <a:spLocks/>
            </p:cNvSpPr>
            <p:nvPr/>
          </p:nvSpPr>
          <p:spPr bwMode="auto">
            <a:xfrm>
              <a:off x="6764338" y="3084513"/>
              <a:ext cx="38100" cy="50800"/>
            </a:xfrm>
            <a:custGeom>
              <a:avLst/>
              <a:gdLst/>
              <a:ahLst/>
              <a:cxnLst>
                <a:cxn ang="0">
                  <a:pos x="89" y="2"/>
                </a:cxn>
                <a:cxn ang="0">
                  <a:pos x="89" y="2"/>
                </a:cxn>
                <a:cxn ang="0">
                  <a:pos x="87" y="2"/>
                </a:cxn>
                <a:cxn ang="0">
                  <a:pos x="87" y="2"/>
                </a:cxn>
                <a:cxn ang="0">
                  <a:pos x="87" y="2"/>
                </a:cxn>
                <a:cxn ang="0">
                  <a:pos x="86" y="3"/>
                </a:cxn>
                <a:cxn ang="0">
                  <a:pos x="86" y="3"/>
                </a:cxn>
                <a:cxn ang="0">
                  <a:pos x="76" y="13"/>
                </a:cxn>
                <a:cxn ang="0">
                  <a:pos x="66" y="25"/>
                </a:cxn>
                <a:cxn ang="0">
                  <a:pos x="49" y="49"/>
                </a:cxn>
                <a:cxn ang="0">
                  <a:pos x="49" y="49"/>
                </a:cxn>
                <a:cxn ang="0">
                  <a:pos x="38" y="67"/>
                </a:cxn>
                <a:cxn ang="0">
                  <a:pos x="25" y="83"/>
                </a:cxn>
                <a:cxn ang="0">
                  <a:pos x="12" y="100"/>
                </a:cxn>
                <a:cxn ang="0">
                  <a:pos x="6" y="108"/>
                </a:cxn>
                <a:cxn ang="0">
                  <a:pos x="1" y="117"/>
                </a:cxn>
                <a:cxn ang="0">
                  <a:pos x="1" y="117"/>
                </a:cxn>
                <a:cxn ang="0">
                  <a:pos x="0" y="119"/>
                </a:cxn>
                <a:cxn ang="0">
                  <a:pos x="0" y="122"/>
                </a:cxn>
                <a:cxn ang="0">
                  <a:pos x="4" y="125"/>
                </a:cxn>
                <a:cxn ang="0">
                  <a:pos x="8" y="126"/>
                </a:cxn>
                <a:cxn ang="0">
                  <a:pos x="9" y="125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21" y="106"/>
                </a:cxn>
                <a:cxn ang="0">
                  <a:pos x="31" y="91"/>
                </a:cxn>
                <a:cxn ang="0">
                  <a:pos x="43" y="76"/>
                </a:cxn>
                <a:cxn ang="0">
                  <a:pos x="55" y="62"/>
                </a:cxn>
                <a:cxn ang="0">
                  <a:pos x="55" y="62"/>
                </a:cxn>
                <a:cxn ang="0">
                  <a:pos x="64" y="51"/>
                </a:cxn>
                <a:cxn ang="0">
                  <a:pos x="72" y="40"/>
                </a:cxn>
                <a:cxn ang="0">
                  <a:pos x="78" y="28"/>
                </a:cxn>
                <a:cxn ang="0">
                  <a:pos x="87" y="17"/>
                </a:cxn>
                <a:cxn ang="0">
                  <a:pos x="87" y="17"/>
                </a:cxn>
                <a:cxn ang="0">
                  <a:pos x="90" y="16"/>
                </a:cxn>
                <a:cxn ang="0">
                  <a:pos x="95" y="10"/>
                </a:cxn>
                <a:cxn ang="0">
                  <a:pos x="95" y="10"/>
                </a:cxn>
                <a:cxn ang="0">
                  <a:pos x="97" y="8"/>
                </a:cxn>
                <a:cxn ang="0">
                  <a:pos x="97" y="7"/>
                </a:cxn>
                <a:cxn ang="0">
                  <a:pos x="95" y="3"/>
                </a:cxn>
                <a:cxn ang="0">
                  <a:pos x="93" y="0"/>
                </a:cxn>
                <a:cxn ang="0">
                  <a:pos x="90" y="0"/>
                </a:cxn>
                <a:cxn ang="0">
                  <a:pos x="89" y="2"/>
                </a:cxn>
                <a:cxn ang="0">
                  <a:pos x="89" y="2"/>
                </a:cxn>
              </a:cxnLst>
              <a:rect l="0" t="0" r="r" b="b"/>
              <a:pathLst>
                <a:path w="97" h="126">
                  <a:moveTo>
                    <a:pt x="89" y="2"/>
                  </a:moveTo>
                  <a:lnTo>
                    <a:pt x="89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6" y="3"/>
                  </a:lnTo>
                  <a:lnTo>
                    <a:pt x="86" y="3"/>
                  </a:lnTo>
                  <a:lnTo>
                    <a:pt x="76" y="13"/>
                  </a:lnTo>
                  <a:lnTo>
                    <a:pt x="66" y="25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38" y="67"/>
                  </a:lnTo>
                  <a:lnTo>
                    <a:pt x="25" y="83"/>
                  </a:lnTo>
                  <a:lnTo>
                    <a:pt x="12" y="100"/>
                  </a:lnTo>
                  <a:lnTo>
                    <a:pt x="6" y="108"/>
                  </a:lnTo>
                  <a:lnTo>
                    <a:pt x="1" y="117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0" y="122"/>
                  </a:lnTo>
                  <a:lnTo>
                    <a:pt x="4" y="125"/>
                  </a:lnTo>
                  <a:lnTo>
                    <a:pt x="8" y="126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21" y="106"/>
                  </a:lnTo>
                  <a:lnTo>
                    <a:pt x="31" y="91"/>
                  </a:lnTo>
                  <a:lnTo>
                    <a:pt x="43" y="76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64" y="51"/>
                  </a:lnTo>
                  <a:lnTo>
                    <a:pt x="72" y="40"/>
                  </a:lnTo>
                  <a:lnTo>
                    <a:pt x="78" y="28"/>
                  </a:lnTo>
                  <a:lnTo>
                    <a:pt x="87" y="17"/>
                  </a:lnTo>
                  <a:lnTo>
                    <a:pt x="87" y="17"/>
                  </a:lnTo>
                  <a:lnTo>
                    <a:pt x="90" y="16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7" y="8"/>
                  </a:lnTo>
                  <a:lnTo>
                    <a:pt x="97" y="7"/>
                  </a:lnTo>
                  <a:lnTo>
                    <a:pt x="95" y="3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89" y="2"/>
                  </a:lnTo>
                  <a:lnTo>
                    <a:pt x="8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3" name="Freeform 933"/>
            <p:cNvSpPr>
              <a:spLocks/>
            </p:cNvSpPr>
            <p:nvPr/>
          </p:nvSpPr>
          <p:spPr bwMode="auto">
            <a:xfrm>
              <a:off x="6791326" y="3094038"/>
              <a:ext cx="38100" cy="49213"/>
            </a:xfrm>
            <a:custGeom>
              <a:avLst/>
              <a:gdLst/>
              <a:ahLst/>
              <a:cxnLst>
                <a:cxn ang="0">
                  <a:pos x="87" y="3"/>
                </a:cxn>
                <a:cxn ang="0">
                  <a:pos x="87" y="3"/>
                </a:cxn>
                <a:cxn ang="0">
                  <a:pos x="74" y="20"/>
                </a:cxn>
                <a:cxn ang="0">
                  <a:pos x="61" y="35"/>
                </a:cxn>
                <a:cxn ang="0">
                  <a:pos x="32" y="68"/>
                </a:cxn>
                <a:cxn ang="0">
                  <a:pos x="32" y="68"/>
                </a:cxn>
                <a:cxn ang="0">
                  <a:pos x="23" y="78"/>
                </a:cxn>
                <a:cxn ang="0">
                  <a:pos x="14" y="90"/>
                </a:cxn>
                <a:cxn ang="0">
                  <a:pos x="6" y="103"/>
                </a:cxn>
                <a:cxn ang="0">
                  <a:pos x="1" y="118"/>
                </a:cxn>
                <a:cxn ang="0">
                  <a:pos x="1" y="118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5" y="124"/>
                </a:cxn>
                <a:cxn ang="0">
                  <a:pos x="9" y="124"/>
                </a:cxn>
                <a:cxn ang="0">
                  <a:pos x="10" y="123"/>
                </a:cxn>
                <a:cxn ang="0">
                  <a:pos x="12" y="120"/>
                </a:cxn>
                <a:cxn ang="0">
                  <a:pos x="12" y="120"/>
                </a:cxn>
                <a:cxn ang="0">
                  <a:pos x="15" y="112"/>
                </a:cxn>
                <a:cxn ang="0">
                  <a:pos x="19" y="103"/>
                </a:cxn>
                <a:cxn ang="0">
                  <a:pos x="30" y="88"/>
                </a:cxn>
                <a:cxn ang="0">
                  <a:pos x="43" y="73"/>
                </a:cxn>
                <a:cxn ang="0">
                  <a:pos x="56" y="60"/>
                </a:cxn>
                <a:cxn ang="0">
                  <a:pos x="56" y="60"/>
                </a:cxn>
                <a:cxn ang="0">
                  <a:pos x="66" y="48"/>
                </a:cxn>
                <a:cxn ang="0">
                  <a:pos x="77" y="35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98" y="5"/>
                </a:cxn>
                <a:cxn ang="0">
                  <a:pos x="98" y="4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7" y="3"/>
                </a:cxn>
                <a:cxn ang="0">
                  <a:pos x="87" y="3"/>
                </a:cxn>
              </a:cxnLst>
              <a:rect l="0" t="0" r="r" b="b"/>
              <a:pathLst>
                <a:path w="98" h="124">
                  <a:moveTo>
                    <a:pt x="87" y="3"/>
                  </a:moveTo>
                  <a:lnTo>
                    <a:pt x="87" y="3"/>
                  </a:lnTo>
                  <a:lnTo>
                    <a:pt x="74" y="20"/>
                  </a:lnTo>
                  <a:lnTo>
                    <a:pt x="61" y="35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23" y="78"/>
                  </a:lnTo>
                  <a:lnTo>
                    <a:pt x="14" y="90"/>
                  </a:lnTo>
                  <a:lnTo>
                    <a:pt x="6" y="103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5" y="124"/>
                  </a:lnTo>
                  <a:lnTo>
                    <a:pt x="9" y="124"/>
                  </a:lnTo>
                  <a:lnTo>
                    <a:pt x="10" y="123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5" y="112"/>
                  </a:lnTo>
                  <a:lnTo>
                    <a:pt x="19" y="103"/>
                  </a:lnTo>
                  <a:lnTo>
                    <a:pt x="30" y="88"/>
                  </a:lnTo>
                  <a:lnTo>
                    <a:pt x="43" y="7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66" y="48"/>
                  </a:lnTo>
                  <a:lnTo>
                    <a:pt x="77" y="35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8" y="5"/>
                  </a:lnTo>
                  <a:lnTo>
                    <a:pt x="98" y="4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7" y="3"/>
                  </a:lnTo>
                  <a:lnTo>
                    <a:pt x="8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4" name="Freeform 934"/>
            <p:cNvSpPr>
              <a:spLocks/>
            </p:cNvSpPr>
            <p:nvPr/>
          </p:nvSpPr>
          <p:spPr bwMode="auto">
            <a:xfrm>
              <a:off x="6805613" y="3116263"/>
              <a:ext cx="33338" cy="47625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64" y="15"/>
                </a:cxn>
                <a:cxn ang="0">
                  <a:pos x="54" y="28"/>
                </a:cxn>
                <a:cxn ang="0">
                  <a:pos x="34" y="54"/>
                </a:cxn>
                <a:cxn ang="0">
                  <a:pos x="16" y="8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0" y="117"/>
                </a:cxn>
                <a:cxn ang="0">
                  <a:pos x="3" y="119"/>
                </a:cxn>
                <a:cxn ang="0">
                  <a:pos x="7" y="120"/>
                </a:cxn>
                <a:cxn ang="0">
                  <a:pos x="9" y="119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26" y="89"/>
                </a:cxn>
                <a:cxn ang="0">
                  <a:pos x="43" y="60"/>
                </a:cxn>
                <a:cxn ang="0">
                  <a:pos x="62" y="34"/>
                </a:cxn>
                <a:cxn ang="0">
                  <a:pos x="72" y="22"/>
                </a:cxn>
                <a:cxn ang="0">
                  <a:pos x="84" y="11"/>
                </a:cxn>
                <a:cxn ang="0">
                  <a:pos x="84" y="11"/>
                </a:cxn>
                <a:cxn ang="0">
                  <a:pos x="85" y="8"/>
                </a:cxn>
                <a:cxn ang="0">
                  <a:pos x="85" y="5"/>
                </a:cxn>
                <a:cxn ang="0">
                  <a:pos x="84" y="1"/>
                </a:cxn>
                <a:cxn ang="0">
                  <a:pos x="80" y="0"/>
                </a:cxn>
                <a:cxn ang="0">
                  <a:pos x="77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5" h="120">
                  <a:moveTo>
                    <a:pt x="76" y="1"/>
                  </a:moveTo>
                  <a:lnTo>
                    <a:pt x="76" y="1"/>
                  </a:lnTo>
                  <a:lnTo>
                    <a:pt x="64" y="15"/>
                  </a:lnTo>
                  <a:lnTo>
                    <a:pt x="54" y="28"/>
                  </a:lnTo>
                  <a:lnTo>
                    <a:pt x="34" y="54"/>
                  </a:lnTo>
                  <a:lnTo>
                    <a:pt x="16" y="83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0" y="117"/>
                  </a:lnTo>
                  <a:lnTo>
                    <a:pt x="3" y="119"/>
                  </a:lnTo>
                  <a:lnTo>
                    <a:pt x="7" y="120"/>
                  </a:lnTo>
                  <a:lnTo>
                    <a:pt x="9" y="119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26" y="89"/>
                  </a:lnTo>
                  <a:lnTo>
                    <a:pt x="43" y="60"/>
                  </a:lnTo>
                  <a:lnTo>
                    <a:pt x="62" y="34"/>
                  </a:lnTo>
                  <a:lnTo>
                    <a:pt x="72" y="22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8"/>
                  </a:lnTo>
                  <a:lnTo>
                    <a:pt x="85" y="5"/>
                  </a:lnTo>
                  <a:lnTo>
                    <a:pt x="84" y="1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5" name="Freeform 935"/>
            <p:cNvSpPr>
              <a:spLocks/>
            </p:cNvSpPr>
            <p:nvPr/>
          </p:nvSpPr>
          <p:spPr bwMode="auto">
            <a:xfrm>
              <a:off x="6818313" y="3148013"/>
              <a:ext cx="22225" cy="36513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4" y="17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17" y="38"/>
                </a:cxn>
                <a:cxn ang="0">
                  <a:pos x="14" y="44"/>
                </a:cxn>
                <a:cxn ang="0">
                  <a:pos x="9" y="56"/>
                </a:cxn>
                <a:cxn ang="0">
                  <a:pos x="5" y="71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5"/>
                </a:cxn>
                <a:cxn ang="0">
                  <a:pos x="0" y="88"/>
                </a:cxn>
                <a:cxn ang="0">
                  <a:pos x="4" y="91"/>
                </a:cxn>
                <a:cxn ang="0">
                  <a:pos x="5" y="91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14" y="78"/>
                </a:cxn>
                <a:cxn ang="0">
                  <a:pos x="18" y="67"/>
                </a:cxn>
                <a:cxn ang="0">
                  <a:pos x="21" y="56"/>
                </a:cxn>
                <a:cxn ang="0">
                  <a:pos x="26" y="46"/>
                </a:cxn>
                <a:cxn ang="0">
                  <a:pos x="26" y="46"/>
                </a:cxn>
                <a:cxn ang="0">
                  <a:pos x="31" y="37"/>
                </a:cxn>
                <a:cxn ang="0">
                  <a:pos x="39" y="27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6" y="8"/>
                </a:cxn>
                <a:cxn ang="0">
                  <a:pos x="56" y="5"/>
                </a:cxn>
                <a:cxn ang="0">
                  <a:pos x="55" y="3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6" h="91">
                  <a:moveTo>
                    <a:pt x="47" y="3"/>
                  </a:moveTo>
                  <a:lnTo>
                    <a:pt x="47" y="3"/>
                  </a:lnTo>
                  <a:lnTo>
                    <a:pt x="34" y="17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7" y="38"/>
                  </a:lnTo>
                  <a:lnTo>
                    <a:pt x="14" y="44"/>
                  </a:lnTo>
                  <a:lnTo>
                    <a:pt x="9" y="56"/>
                  </a:lnTo>
                  <a:lnTo>
                    <a:pt x="5" y="71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4" y="78"/>
                  </a:lnTo>
                  <a:lnTo>
                    <a:pt x="18" y="67"/>
                  </a:lnTo>
                  <a:lnTo>
                    <a:pt x="21" y="5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31" y="37"/>
                  </a:lnTo>
                  <a:lnTo>
                    <a:pt x="39" y="27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6" y="8"/>
                  </a:lnTo>
                  <a:lnTo>
                    <a:pt x="56" y="5"/>
                  </a:lnTo>
                  <a:lnTo>
                    <a:pt x="55" y="3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6" name="Freeform 936"/>
            <p:cNvSpPr>
              <a:spLocks/>
            </p:cNvSpPr>
            <p:nvPr/>
          </p:nvSpPr>
          <p:spPr bwMode="auto">
            <a:xfrm>
              <a:off x="6824663" y="3176588"/>
              <a:ext cx="19050" cy="31750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11"/>
                </a:cxn>
                <a:cxn ang="0">
                  <a:pos x="30" y="15"/>
                </a:cxn>
                <a:cxn ang="0">
                  <a:pos x="25" y="24"/>
                </a:cxn>
                <a:cxn ang="0">
                  <a:pos x="25" y="24"/>
                </a:cxn>
                <a:cxn ang="0">
                  <a:pos x="22" y="30"/>
                </a:cxn>
                <a:cxn ang="0">
                  <a:pos x="20" y="36"/>
                </a:cxn>
                <a:cxn ang="0">
                  <a:pos x="20" y="36"/>
                </a:cxn>
                <a:cxn ang="0">
                  <a:pos x="13" y="45"/>
                </a:cxn>
                <a:cxn ang="0">
                  <a:pos x="9" y="53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79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9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20" y="56"/>
                </a:cxn>
                <a:cxn ang="0">
                  <a:pos x="26" y="47"/>
                </a:cxn>
                <a:cxn ang="0">
                  <a:pos x="33" y="38"/>
                </a:cxn>
                <a:cxn ang="0">
                  <a:pos x="33" y="38"/>
                </a:cxn>
                <a:cxn ang="0">
                  <a:pos x="35" y="34"/>
                </a:cxn>
                <a:cxn ang="0">
                  <a:pos x="37" y="30"/>
                </a:cxn>
                <a:cxn ang="0">
                  <a:pos x="38" y="25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45" y="13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7" y="2"/>
                </a:cxn>
                <a:cxn ang="0">
                  <a:pos x="35" y="3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80">
                  <a:moveTo>
                    <a:pt x="34" y="5"/>
                  </a:moveTo>
                  <a:lnTo>
                    <a:pt x="34" y="5"/>
                  </a:lnTo>
                  <a:lnTo>
                    <a:pt x="33" y="11"/>
                  </a:lnTo>
                  <a:lnTo>
                    <a:pt x="30" y="1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2" y="30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3" y="45"/>
                  </a:lnTo>
                  <a:lnTo>
                    <a:pt x="9" y="5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79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9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20" y="56"/>
                  </a:lnTo>
                  <a:lnTo>
                    <a:pt x="26" y="47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5" y="34"/>
                  </a:lnTo>
                  <a:lnTo>
                    <a:pt x="37" y="30"/>
                  </a:lnTo>
                  <a:lnTo>
                    <a:pt x="38" y="25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5" y="13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7" y="2"/>
                  </a:lnTo>
                  <a:lnTo>
                    <a:pt x="35" y="3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7" name="Freeform 937"/>
            <p:cNvSpPr>
              <a:spLocks/>
            </p:cNvSpPr>
            <p:nvPr/>
          </p:nvSpPr>
          <p:spPr bwMode="auto">
            <a:xfrm>
              <a:off x="6308726" y="3208338"/>
              <a:ext cx="123825" cy="157163"/>
            </a:xfrm>
            <a:custGeom>
              <a:avLst/>
              <a:gdLst/>
              <a:ahLst/>
              <a:cxnLst>
                <a:cxn ang="0">
                  <a:pos x="303" y="3"/>
                </a:cxn>
                <a:cxn ang="0">
                  <a:pos x="303" y="3"/>
                </a:cxn>
                <a:cxn ang="0">
                  <a:pos x="296" y="14"/>
                </a:cxn>
                <a:cxn ang="0">
                  <a:pos x="289" y="26"/>
                </a:cxn>
                <a:cxn ang="0">
                  <a:pos x="279" y="37"/>
                </a:cxn>
                <a:cxn ang="0">
                  <a:pos x="269" y="47"/>
                </a:cxn>
                <a:cxn ang="0">
                  <a:pos x="269" y="47"/>
                </a:cxn>
                <a:cxn ang="0">
                  <a:pos x="259" y="59"/>
                </a:cxn>
                <a:cxn ang="0">
                  <a:pos x="249" y="72"/>
                </a:cxn>
                <a:cxn ang="0">
                  <a:pos x="240" y="85"/>
                </a:cxn>
                <a:cxn ang="0">
                  <a:pos x="230" y="98"/>
                </a:cxn>
                <a:cxn ang="0">
                  <a:pos x="230" y="98"/>
                </a:cxn>
                <a:cxn ang="0">
                  <a:pos x="209" y="123"/>
                </a:cxn>
                <a:cxn ang="0">
                  <a:pos x="187" y="146"/>
                </a:cxn>
                <a:cxn ang="0">
                  <a:pos x="164" y="170"/>
                </a:cxn>
                <a:cxn ang="0">
                  <a:pos x="143" y="195"/>
                </a:cxn>
                <a:cxn ang="0">
                  <a:pos x="143" y="195"/>
                </a:cxn>
                <a:cxn ang="0">
                  <a:pos x="104" y="241"/>
                </a:cxn>
                <a:cxn ang="0">
                  <a:pos x="66" y="289"/>
                </a:cxn>
                <a:cxn ang="0">
                  <a:pos x="48" y="313"/>
                </a:cxn>
                <a:cxn ang="0">
                  <a:pos x="31" y="339"/>
                </a:cxn>
                <a:cxn ang="0">
                  <a:pos x="15" y="364"/>
                </a:cxn>
                <a:cxn ang="0">
                  <a:pos x="0" y="391"/>
                </a:cxn>
                <a:cxn ang="0">
                  <a:pos x="0" y="391"/>
                </a:cxn>
                <a:cxn ang="0">
                  <a:pos x="0" y="394"/>
                </a:cxn>
                <a:cxn ang="0">
                  <a:pos x="0" y="395"/>
                </a:cxn>
                <a:cxn ang="0">
                  <a:pos x="2" y="399"/>
                </a:cxn>
                <a:cxn ang="0">
                  <a:pos x="6" y="399"/>
                </a:cxn>
                <a:cxn ang="0">
                  <a:pos x="9" y="399"/>
                </a:cxn>
                <a:cxn ang="0">
                  <a:pos x="10" y="396"/>
                </a:cxn>
                <a:cxn ang="0">
                  <a:pos x="10" y="396"/>
                </a:cxn>
                <a:cxn ang="0">
                  <a:pos x="26" y="368"/>
                </a:cxn>
                <a:cxn ang="0">
                  <a:pos x="43" y="340"/>
                </a:cxn>
                <a:cxn ang="0">
                  <a:pos x="62" y="313"/>
                </a:cxn>
                <a:cxn ang="0">
                  <a:pos x="82" y="286"/>
                </a:cxn>
                <a:cxn ang="0">
                  <a:pos x="102" y="262"/>
                </a:cxn>
                <a:cxn ang="0">
                  <a:pos x="123" y="235"/>
                </a:cxn>
                <a:cxn ang="0">
                  <a:pos x="166" y="186"/>
                </a:cxn>
                <a:cxn ang="0">
                  <a:pos x="166" y="186"/>
                </a:cxn>
                <a:cxn ang="0">
                  <a:pos x="209" y="139"/>
                </a:cxn>
                <a:cxn ang="0">
                  <a:pos x="231" y="114"/>
                </a:cxn>
                <a:cxn ang="0">
                  <a:pos x="252" y="89"/>
                </a:cxn>
                <a:cxn ang="0">
                  <a:pos x="252" y="89"/>
                </a:cxn>
                <a:cxn ang="0">
                  <a:pos x="268" y="71"/>
                </a:cxn>
                <a:cxn ang="0">
                  <a:pos x="285" y="51"/>
                </a:cxn>
                <a:cxn ang="0">
                  <a:pos x="300" y="30"/>
                </a:cxn>
                <a:cxn ang="0">
                  <a:pos x="307" y="20"/>
                </a:cxn>
                <a:cxn ang="0">
                  <a:pos x="312" y="8"/>
                </a:cxn>
                <a:cxn ang="0">
                  <a:pos x="312" y="8"/>
                </a:cxn>
                <a:cxn ang="0">
                  <a:pos x="313" y="5"/>
                </a:cxn>
                <a:cxn ang="0">
                  <a:pos x="312" y="4"/>
                </a:cxn>
                <a:cxn ang="0">
                  <a:pos x="310" y="0"/>
                </a:cxn>
                <a:cxn ang="0">
                  <a:pos x="308" y="0"/>
                </a:cxn>
                <a:cxn ang="0">
                  <a:pos x="306" y="0"/>
                </a:cxn>
                <a:cxn ang="0">
                  <a:pos x="304" y="0"/>
                </a:cxn>
                <a:cxn ang="0">
                  <a:pos x="303" y="3"/>
                </a:cxn>
                <a:cxn ang="0">
                  <a:pos x="303" y="3"/>
                </a:cxn>
              </a:cxnLst>
              <a:rect l="0" t="0" r="r" b="b"/>
              <a:pathLst>
                <a:path w="313" h="399">
                  <a:moveTo>
                    <a:pt x="303" y="3"/>
                  </a:moveTo>
                  <a:lnTo>
                    <a:pt x="303" y="3"/>
                  </a:lnTo>
                  <a:lnTo>
                    <a:pt x="296" y="14"/>
                  </a:lnTo>
                  <a:lnTo>
                    <a:pt x="289" y="26"/>
                  </a:lnTo>
                  <a:lnTo>
                    <a:pt x="279" y="37"/>
                  </a:lnTo>
                  <a:lnTo>
                    <a:pt x="269" y="47"/>
                  </a:lnTo>
                  <a:lnTo>
                    <a:pt x="269" y="47"/>
                  </a:lnTo>
                  <a:lnTo>
                    <a:pt x="259" y="59"/>
                  </a:lnTo>
                  <a:lnTo>
                    <a:pt x="249" y="72"/>
                  </a:lnTo>
                  <a:lnTo>
                    <a:pt x="240" y="85"/>
                  </a:lnTo>
                  <a:lnTo>
                    <a:pt x="230" y="98"/>
                  </a:lnTo>
                  <a:lnTo>
                    <a:pt x="230" y="98"/>
                  </a:lnTo>
                  <a:lnTo>
                    <a:pt x="209" y="123"/>
                  </a:lnTo>
                  <a:lnTo>
                    <a:pt x="187" y="146"/>
                  </a:lnTo>
                  <a:lnTo>
                    <a:pt x="164" y="170"/>
                  </a:lnTo>
                  <a:lnTo>
                    <a:pt x="143" y="195"/>
                  </a:lnTo>
                  <a:lnTo>
                    <a:pt x="143" y="195"/>
                  </a:lnTo>
                  <a:lnTo>
                    <a:pt x="104" y="241"/>
                  </a:lnTo>
                  <a:lnTo>
                    <a:pt x="66" y="289"/>
                  </a:lnTo>
                  <a:lnTo>
                    <a:pt x="48" y="313"/>
                  </a:lnTo>
                  <a:lnTo>
                    <a:pt x="31" y="339"/>
                  </a:lnTo>
                  <a:lnTo>
                    <a:pt x="15" y="364"/>
                  </a:lnTo>
                  <a:lnTo>
                    <a:pt x="0" y="391"/>
                  </a:lnTo>
                  <a:lnTo>
                    <a:pt x="0" y="391"/>
                  </a:lnTo>
                  <a:lnTo>
                    <a:pt x="0" y="394"/>
                  </a:lnTo>
                  <a:lnTo>
                    <a:pt x="0" y="395"/>
                  </a:lnTo>
                  <a:lnTo>
                    <a:pt x="2" y="399"/>
                  </a:lnTo>
                  <a:lnTo>
                    <a:pt x="6" y="399"/>
                  </a:lnTo>
                  <a:lnTo>
                    <a:pt x="9" y="399"/>
                  </a:lnTo>
                  <a:lnTo>
                    <a:pt x="10" y="396"/>
                  </a:lnTo>
                  <a:lnTo>
                    <a:pt x="10" y="396"/>
                  </a:lnTo>
                  <a:lnTo>
                    <a:pt x="26" y="368"/>
                  </a:lnTo>
                  <a:lnTo>
                    <a:pt x="43" y="340"/>
                  </a:lnTo>
                  <a:lnTo>
                    <a:pt x="62" y="313"/>
                  </a:lnTo>
                  <a:lnTo>
                    <a:pt x="82" y="286"/>
                  </a:lnTo>
                  <a:lnTo>
                    <a:pt x="102" y="262"/>
                  </a:lnTo>
                  <a:lnTo>
                    <a:pt x="123" y="235"/>
                  </a:lnTo>
                  <a:lnTo>
                    <a:pt x="166" y="186"/>
                  </a:lnTo>
                  <a:lnTo>
                    <a:pt x="166" y="186"/>
                  </a:lnTo>
                  <a:lnTo>
                    <a:pt x="209" y="139"/>
                  </a:lnTo>
                  <a:lnTo>
                    <a:pt x="231" y="114"/>
                  </a:lnTo>
                  <a:lnTo>
                    <a:pt x="252" y="89"/>
                  </a:lnTo>
                  <a:lnTo>
                    <a:pt x="252" y="89"/>
                  </a:lnTo>
                  <a:lnTo>
                    <a:pt x="268" y="71"/>
                  </a:lnTo>
                  <a:lnTo>
                    <a:pt x="285" y="51"/>
                  </a:lnTo>
                  <a:lnTo>
                    <a:pt x="300" y="30"/>
                  </a:lnTo>
                  <a:lnTo>
                    <a:pt x="307" y="2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3" y="5"/>
                  </a:lnTo>
                  <a:lnTo>
                    <a:pt x="312" y="4"/>
                  </a:lnTo>
                  <a:lnTo>
                    <a:pt x="310" y="0"/>
                  </a:lnTo>
                  <a:lnTo>
                    <a:pt x="308" y="0"/>
                  </a:lnTo>
                  <a:lnTo>
                    <a:pt x="306" y="0"/>
                  </a:lnTo>
                  <a:lnTo>
                    <a:pt x="304" y="0"/>
                  </a:lnTo>
                  <a:lnTo>
                    <a:pt x="303" y="3"/>
                  </a:lnTo>
                  <a:lnTo>
                    <a:pt x="30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8" name="Freeform 938"/>
            <p:cNvSpPr>
              <a:spLocks/>
            </p:cNvSpPr>
            <p:nvPr/>
          </p:nvSpPr>
          <p:spPr bwMode="auto">
            <a:xfrm>
              <a:off x="6303963" y="3200401"/>
              <a:ext cx="200025" cy="212725"/>
            </a:xfrm>
            <a:custGeom>
              <a:avLst/>
              <a:gdLst/>
              <a:ahLst/>
              <a:cxnLst>
                <a:cxn ang="0">
                  <a:pos x="493" y="1"/>
                </a:cxn>
                <a:cxn ang="0">
                  <a:pos x="460" y="30"/>
                </a:cxn>
                <a:cxn ang="0">
                  <a:pos x="394" y="85"/>
                </a:cxn>
                <a:cxn ang="0">
                  <a:pos x="361" y="112"/>
                </a:cxn>
                <a:cxn ang="0">
                  <a:pos x="293" y="177"/>
                </a:cxn>
                <a:cxn ang="0">
                  <a:pos x="229" y="246"/>
                </a:cxn>
                <a:cxn ang="0">
                  <a:pos x="199" y="282"/>
                </a:cxn>
                <a:cxn ang="0">
                  <a:pos x="167" y="320"/>
                </a:cxn>
                <a:cxn ang="0">
                  <a:pos x="124" y="369"/>
                </a:cxn>
                <a:cxn ang="0">
                  <a:pos x="111" y="385"/>
                </a:cxn>
                <a:cxn ang="0">
                  <a:pos x="53" y="455"/>
                </a:cxn>
                <a:cxn ang="0">
                  <a:pos x="13" y="509"/>
                </a:cxn>
                <a:cxn ang="0">
                  <a:pos x="1" y="527"/>
                </a:cxn>
                <a:cxn ang="0">
                  <a:pos x="1" y="534"/>
                </a:cxn>
                <a:cxn ang="0">
                  <a:pos x="5" y="536"/>
                </a:cxn>
                <a:cxn ang="0">
                  <a:pos x="17" y="536"/>
                </a:cxn>
                <a:cxn ang="0">
                  <a:pos x="21" y="535"/>
                </a:cxn>
                <a:cxn ang="0">
                  <a:pos x="21" y="527"/>
                </a:cxn>
                <a:cxn ang="0">
                  <a:pos x="17" y="524"/>
                </a:cxn>
                <a:cxn ang="0">
                  <a:pos x="15" y="524"/>
                </a:cxn>
                <a:cxn ang="0">
                  <a:pos x="39" y="492"/>
                </a:cxn>
                <a:cxn ang="0">
                  <a:pos x="90" y="430"/>
                </a:cxn>
                <a:cxn ang="0">
                  <a:pos x="115" y="399"/>
                </a:cxn>
                <a:cxn ang="0">
                  <a:pos x="144" y="364"/>
                </a:cxn>
                <a:cxn ang="0">
                  <a:pos x="175" y="328"/>
                </a:cxn>
                <a:cxn ang="0">
                  <a:pos x="206" y="292"/>
                </a:cxn>
                <a:cxn ang="0">
                  <a:pos x="238" y="254"/>
                </a:cxn>
                <a:cxn ang="0">
                  <a:pos x="297" y="188"/>
                </a:cxn>
                <a:cxn ang="0">
                  <a:pos x="361" y="128"/>
                </a:cxn>
                <a:cxn ang="0">
                  <a:pos x="396" y="98"/>
                </a:cxn>
                <a:cxn ang="0">
                  <a:pos x="467" y="39"/>
                </a:cxn>
                <a:cxn ang="0">
                  <a:pos x="501" y="9"/>
                </a:cxn>
                <a:cxn ang="0">
                  <a:pos x="502" y="8"/>
                </a:cxn>
                <a:cxn ang="0">
                  <a:pos x="501" y="1"/>
                </a:cxn>
                <a:cxn ang="0">
                  <a:pos x="494" y="0"/>
                </a:cxn>
                <a:cxn ang="0">
                  <a:pos x="493" y="1"/>
                </a:cxn>
              </a:cxnLst>
              <a:rect l="0" t="0" r="r" b="b"/>
              <a:pathLst>
                <a:path w="502" h="536">
                  <a:moveTo>
                    <a:pt x="493" y="1"/>
                  </a:moveTo>
                  <a:lnTo>
                    <a:pt x="493" y="1"/>
                  </a:lnTo>
                  <a:lnTo>
                    <a:pt x="477" y="16"/>
                  </a:lnTo>
                  <a:lnTo>
                    <a:pt x="460" y="30"/>
                  </a:lnTo>
                  <a:lnTo>
                    <a:pt x="428" y="58"/>
                  </a:lnTo>
                  <a:lnTo>
                    <a:pt x="394" y="85"/>
                  </a:lnTo>
                  <a:lnTo>
                    <a:pt x="361" y="112"/>
                  </a:lnTo>
                  <a:lnTo>
                    <a:pt x="361" y="112"/>
                  </a:lnTo>
                  <a:lnTo>
                    <a:pt x="327" y="144"/>
                  </a:lnTo>
                  <a:lnTo>
                    <a:pt x="293" y="177"/>
                  </a:lnTo>
                  <a:lnTo>
                    <a:pt x="260" y="211"/>
                  </a:lnTo>
                  <a:lnTo>
                    <a:pt x="229" y="246"/>
                  </a:lnTo>
                  <a:lnTo>
                    <a:pt x="229" y="246"/>
                  </a:lnTo>
                  <a:lnTo>
                    <a:pt x="199" y="282"/>
                  </a:lnTo>
                  <a:lnTo>
                    <a:pt x="167" y="320"/>
                  </a:lnTo>
                  <a:lnTo>
                    <a:pt x="167" y="320"/>
                  </a:lnTo>
                  <a:lnTo>
                    <a:pt x="138" y="353"/>
                  </a:lnTo>
                  <a:lnTo>
                    <a:pt x="124" y="369"/>
                  </a:lnTo>
                  <a:lnTo>
                    <a:pt x="111" y="385"/>
                  </a:lnTo>
                  <a:lnTo>
                    <a:pt x="111" y="385"/>
                  </a:lnTo>
                  <a:lnTo>
                    <a:pt x="82" y="420"/>
                  </a:lnTo>
                  <a:lnTo>
                    <a:pt x="53" y="455"/>
                  </a:lnTo>
                  <a:lnTo>
                    <a:pt x="26" y="490"/>
                  </a:lnTo>
                  <a:lnTo>
                    <a:pt x="13" y="509"/>
                  </a:lnTo>
                  <a:lnTo>
                    <a:pt x="1" y="527"/>
                  </a:lnTo>
                  <a:lnTo>
                    <a:pt x="1" y="527"/>
                  </a:lnTo>
                  <a:lnTo>
                    <a:pt x="0" y="531"/>
                  </a:lnTo>
                  <a:lnTo>
                    <a:pt x="1" y="534"/>
                  </a:lnTo>
                  <a:lnTo>
                    <a:pt x="2" y="535"/>
                  </a:lnTo>
                  <a:lnTo>
                    <a:pt x="5" y="536"/>
                  </a:lnTo>
                  <a:lnTo>
                    <a:pt x="17" y="536"/>
                  </a:lnTo>
                  <a:lnTo>
                    <a:pt x="17" y="536"/>
                  </a:lnTo>
                  <a:lnTo>
                    <a:pt x="19" y="536"/>
                  </a:lnTo>
                  <a:lnTo>
                    <a:pt x="21" y="535"/>
                  </a:lnTo>
                  <a:lnTo>
                    <a:pt x="22" y="531"/>
                  </a:lnTo>
                  <a:lnTo>
                    <a:pt x="21" y="527"/>
                  </a:lnTo>
                  <a:lnTo>
                    <a:pt x="19" y="526"/>
                  </a:lnTo>
                  <a:lnTo>
                    <a:pt x="17" y="524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7" y="509"/>
                  </a:lnTo>
                  <a:lnTo>
                    <a:pt x="39" y="492"/>
                  </a:lnTo>
                  <a:lnTo>
                    <a:pt x="64" y="462"/>
                  </a:lnTo>
                  <a:lnTo>
                    <a:pt x="90" y="430"/>
                  </a:lnTo>
                  <a:lnTo>
                    <a:pt x="115" y="399"/>
                  </a:lnTo>
                  <a:lnTo>
                    <a:pt x="115" y="399"/>
                  </a:lnTo>
                  <a:lnTo>
                    <a:pt x="128" y="381"/>
                  </a:lnTo>
                  <a:lnTo>
                    <a:pt x="144" y="364"/>
                  </a:lnTo>
                  <a:lnTo>
                    <a:pt x="175" y="328"/>
                  </a:lnTo>
                  <a:lnTo>
                    <a:pt x="175" y="328"/>
                  </a:lnTo>
                  <a:lnTo>
                    <a:pt x="192" y="311"/>
                  </a:lnTo>
                  <a:lnTo>
                    <a:pt x="206" y="292"/>
                  </a:lnTo>
                  <a:lnTo>
                    <a:pt x="238" y="254"/>
                  </a:lnTo>
                  <a:lnTo>
                    <a:pt x="238" y="254"/>
                  </a:lnTo>
                  <a:lnTo>
                    <a:pt x="267" y="220"/>
                  </a:lnTo>
                  <a:lnTo>
                    <a:pt x="297" y="188"/>
                  </a:lnTo>
                  <a:lnTo>
                    <a:pt x="329" y="158"/>
                  </a:lnTo>
                  <a:lnTo>
                    <a:pt x="361" y="128"/>
                  </a:lnTo>
                  <a:lnTo>
                    <a:pt x="361" y="128"/>
                  </a:lnTo>
                  <a:lnTo>
                    <a:pt x="396" y="98"/>
                  </a:lnTo>
                  <a:lnTo>
                    <a:pt x="431" y="69"/>
                  </a:lnTo>
                  <a:lnTo>
                    <a:pt x="467" y="39"/>
                  </a:lnTo>
                  <a:lnTo>
                    <a:pt x="484" y="25"/>
                  </a:lnTo>
                  <a:lnTo>
                    <a:pt x="501" y="9"/>
                  </a:lnTo>
                  <a:lnTo>
                    <a:pt x="501" y="9"/>
                  </a:lnTo>
                  <a:lnTo>
                    <a:pt x="502" y="8"/>
                  </a:lnTo>
                  <a:lnTo>
                    <a:pt x="502" y="5"/>
                  </a:lnTo>
                  <a:lnTo>
                    <a:pt x="501" y="1"/>
                  </a:lnTo>
                  <a:lnTo>
                    <a:pt x="497" y="0"/>
                  </a:lnTo>
                  <a:lnTo>
                    <a:pt x="494" y="0"/>
                  </a:lnTo>
                  <a:lnTo>
                    <a:pt x="493" y="1"/>
                  </a:lnTo>
                  <a:lnTo>
                    <a:pt x="49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99" name="Freeform 939"/>
            <p:cNvSpPr>
              <a:spLocks/>
            </p:cNvSpPr>
            <p:nvPr/>
          </p:nvSpPr>
          <p:spPr bwMode="auto">
            <a:xfrm>
              <a:off x="6326188" y="3225801"/>
              <a:ext cx="217488" cy="225425"/>
            </a:xfrm>
            <a:custGeom>
              <a:avLst/>
              <a:gdLst/>
              <a:ahLst/>
              <a:cxnLst>
                <a:cxn ang="0">
                  <a:pos x="539" y="0"/>
                </a:cxn>
                <a:cxn ang="0">
                  <a:pos x="525" y="8"/>
                </a:cxn>
                <a:cxn ang="0">
                  <a:pos x="510" y="17"/>
                </a:cxn>
                <a:cxn ang="0">
                  <a:pos x="503" y="22"/>
                </a:cxn>
                <a:cxn ang="0">
                  <a:pos x="484" y="43"/>
                </a:cxn>
                <a:cxn ang="0">
                  <a:pos x="452" y="83"/>
                </a:cxn>
                <a:cxn ang="0">
                  <a:pos x="415" y="121"/>
                </a:cxn>
                <a:cxn ang="0">
                  <a:pos x="395" y="140"/>
                </a:cxn>
                <a:cxn ang="0">
                  <a:pos x="335" y="189"/>
                </a:cxn>
                <a:cxn ang="0">
                  <a:pos x="275" y="242"/>
                </a:cxn>
                <a:cxn ang="0">
                  <a:pos x="255" y="260"/>
                </a:cxn>
                <a:cxn ang="0">
                  <a:pos x="182" y="341"/>
                </a:cxn>
                <a:cxn ang="0">
                  <a:pos x="112" y="426"/>
                </a:cxn>
                <a:cxn ang="0">
                  <a:pos x="72" y="471"/>
                </a:cxn>
                <a:cxn ang="0">
                  <a:pos x="32" y="512"/>
                </a:cxn>
                <a:cxn ang="0">
                  <a:pos x="12" y="536"/>
                </a:cxn>
                <a:cxn ang="0">
                  <a:pos x="4" y="549"/>
                </a:cxn>
                <a:cxn ang="0">
                  <a:pos x="0" y="565"/>
                </a:cxn>
                <a:cxn ang="0">
                  <a:pos x="0" y="567"/>
                </a:cxn>
                <a:cxn ang="0">
                  <a:pos x="3" y="570"/>
                </a:cxn>
                <a:cxn ang="0">
                  <a:pos x="9" y="569"/>
                </a:cxn>
                <a:cxn ang="0">
                  <a:pos x="11" y="565"/>
                </a:cxn>
                <a:cxn ang="0">
                  <a:pos x="15" y="554"/>
                </a:cxn>
                <a:cxn ang="0">
                  <a:pos x="27" y="533"/>
                </a:cxn>
                <a:cxn ang="0">
                  <a:pos x="53" y="506"/>
                </a:cxn>
                <a:cxn ang="0">
                  <a:pos x="70" y="490"/>
                </a:cxn>
                <a:cxn ang="0">
                  <a:pos x="140" y="410"/>
                </a:cxn>
                <a:cxn ang="0">
                  <a:pos x="204" y="333"/>
                </a:cxn>
                <a:cxn ang="0">
                  <a:pos x="271" y="260"/>
                </a:cxn>
                <a:cxn ang="0">
                  <a:pos x="288" y="244"/>
                </a:cxn>
                <a:cxn ang="0">
                  <a:pos x="343" y="197"/>
                </a:cxn>
                <a:cxn ang="0">
                  <a:pos x="416" y="137"/>
                </a:cxn>
                <a:cxn ang="0">
                  <a:pos x="432" y="121"/>
                </a:cxn>
                <a:cxn ang="0">
                  <a:pos x="465" y="89"/>
                </a:cxn>
                <a:cxn ang="0">
                  <a:pos x="479" y="70"/>
                </a:cxn>
                <a:cxn ang="0">
                  <a:pos x="510" y="31"/>
                </a:cxn>
                <a:cxn ang="0">
                  <a:pos x="518" y="25"/>
                </a:cxn>
                <a:cxn ang="0">
                  <a:pos x="537" y="15"/>
                </a:cxn>
                <a:cxn ang="0">
                  <a:pos x="546" y="10"/>
                </a:cxn>
                <a:cxn ang="0">
                  <a:pos x="548" y="6"/>
                </a:cxn>
                <a:cxn ang="0">
                  <a:pos x="545" y="0"/>
                </a:cxn>
                <a:cxn ang="0">
                  <a:pos x="539" y="0"/>
                </a:cxn>
              </a:cxnLst>
              <a:rect l="0" t="0" r="r" b="b"/>
              <a:pathLst>
                <a:path w="548" h="570">
                  <a:moveTo>
                    <a:pt x="539" y="0"/>
                  </a:moveTo>
                  <a:lnTo>
                    <a:pt x="539" y="0"/>
                  </a:lnTo>
                  <a:lnTo>
                    <a:pt x="533" y="4"/>
                  </a:lnTo>
                  <a:lnTo>
                    <a:pt x="525" y="8"/>
                  </a:lnTo>
                  <a:lnTo>
                    <a:pt x="517" y="12"/>
                  </a:lnTo>
                  <a:lnTo>
                    <a:pt x="510" y="17"/>
                  </a:lnTo>
                  <a:lnTo>
                    <a:pt x="510" y="17"/>
                  </a:lnTo>
                  <a:lnTo>
                    <a:pt x="503" y="22"/>
                  </a:lnTo>
                  <a:lnTo>
                    <a:pt x="496" y="29"/>
                  </a:lnTo>
                  <a:lnTo>
                    <a:pt x="484" y="43"/>
                  </a:lnTo>
                  <a:lnTo>
                    <a:pt x="484" y="43"/>
                  </a:lnTo>
                  <a:lnTo>
                    <a:pt x="452" y="83"/>
                  </a:lnTo>
                  <a:lnTo>
                    <a:pt x="433" y="103"/>
                  </a:lnTo>
                  <a:lnTo>
                    <a:pt x="415" y="121"/>
                  </a:lnTo>
                  <a:lnTo>
                    <a:pt x="415" y="121"/>
                  </a:lnTo>
                  <a:lnTo>
                    <a:pt x="395" y="140"/>
                  </a:lnTo>
                  <a:lnTo>
                    <a:pt x="376" y="157"/>
                  </a:lnTo>
                  <a:lnTo>
                    <a:pt x="335" y="189"/>
                  </a:lnTo>
                  <a:lnTo>
                    <a:pt x="295" y="223"/>
                  </a:lnTo>
                  <a:lnTo>
                    <a:pt x="275" y="242"/>
                  </a:lnTo>
                  <a:lnTo>
                    <a:pt x="255" y="260"/>
                  </a:lnTo>
                  <a:lnTo>
                    <a:pt x="255" y="260"/>
                  </a:lnTo>
                  <a:lnTo>
                    <a:pt x="217" y="299"/>
                  </a:lnTo>
                  <a:lnTo>
                    <a:pt x="182" y="341"/>
                  </a:lnTo>
                  <a:lnTo>
                    <a:pt x="112" y="426"/>
                  </a:lnTo>
                  <a:lnTo>
                    <a:pt x="112" y="426"/>
                  </a:lnTo>
                  <a:lnTo>
                    <a:pt x="92" y="448"/>
                  </a:lnTo>
                  <a:lnTo>
                    <a:pt x="72" y="471"/>
                  </a:lnTo>
                  <a:lnTo>
                    <a:pt x="32" y="512"/>
                  </a:lnTo>
                  <a:lnTo>
                    <a:pt x="32" y="512"/>
                  </a:lnTo>
                  <a:lnTo>
                    <a:pt x="21" y="524"/>
                  </a:lnTo>
                  <a:lnTo>
                    <a:pt x="12" y="536"/>
                  </a:lnTo>
                  <a:lnTo>
                    <a:pt x="7" y="543"/>
                  </a:lnTo>
                  <a:lnTo>
                    <a:pt x="4" y="549"/>
                  </a:lnTo>
                  <a:lnTo>
                    <a:pt x="2" y="557"/>
                  </a:lnTo>
                  <a:lnTo>
                    <a:pt x="0" y="565"/>
                  </a:lnTo>
                  <a:lnTo>
                    <a:pt x="0" y="565"/>
                  </a:lnTo>
                  <a:lnTo>
                    <a:pt x="0" y="567"/>
                  </a:lnTo>
                  <a:lnTo>
                    <a:pt x="2" y="569"/>
                  </a:lnTo>
                  <a:lnTo>
                    <a:pt x="3" y="570"/>
                  </a:lnTo>
                  <a:lnTo>
                    <a:pt x="6" y="570"/>
                  </a:lnTo>
                  <a:lnTo>
                    <a:pt x="9" y="569"/>
                  </a:lnTo>
                  <a:lnTo>
                    <a:pt x="11" y="567"/>
                  </a:lnTo>
                  <a:lnTo>
                    <a:pt x="11" y="565"/>
                  </a:lnTo>
                  <a:lnTo>
                    <a:pt x="11" y="565"/>
                  </a:lnTo>
                  <a:lnTo>
                    <a:pt x="15" y="554"/>
                  </a:lnTo>
                  <a:lnTo>
                    <a:pt x="20" y="544"/>
                  </a:lnTo>
                  <a:lnTo>
                    <a:pt x="27" y="533"/>
                  </a:lnTo>
                  <a:lnTo>
                    <a:pt x="34" y="524"/>
                  </a:lnTo>
                  <a:lnTo>
                    <a:pt x="53" y="506"/>
                  </a:lnTo>
                  <a:lnTo>
                    <a:pt x="70" y="490"/>
                  </a:lnTo>
                  <a:lnTo>
                    <a:pt x="70" y="490"/>
                  </a:lnTo>
                  <a:lnTo>
                    <a:pt x="105" y="45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204" y="333"/>
                  </a:lnTo>
                  <a:lnTo>
                    <a:pt x="237" y="297"/>
                  </a:lnTo>
                  <a:lnTo>
                    <a:pt x="271" y="260"/>
                  </a:lnTo>
                  <a:lnTo>
                    <a:pt x="271" y="260"/>
                  </a:lnTo>
                  <a:lnTo>
                    <a:pt x="288" y="244"/>
                  </a:lnTo>
                  <a:lnTo>
                    <a:pt x="306" y="227"/>
                  </a:lnTo>
                  <a:lnTo>
                    <a:pt x="343" y="197"/>
                  </a:lnTo>
                  <a:lnTo>
                    <a:pt x="380" y="167"/>
                  </a:lnTo>
                  <a:lnTo>
                    <a:pt x="416" y="137"/>
                  </a:lnTo>
                  <a:lnTo>
                    <a:pt x="416" y="137"/>
                  </a:lnTo>
                  <a:lnTo>
                    <a:pt x="432" y="121"/>
                  </a:lnTo>
                  <a:lnTo>
                    <a:pt x="449" y="106"/>
                  </a:lnTo>
                  <a:lnTo>
                    <a:pt x="465" y="89"/>
                  </a:lnTo>
                  <a:lnTo>
                    <a:pt x="479" y="70"/>
                  </a:lnTo>
                  <a:lnTo>
                    <a:pt x="479" y="70"/>
                  </a:lnTo>
                  <a:lnTo>
                    <a:pt x="493" y="49"/>
                  </a:lnTo>
                  <a:lnTo>
                    <a:pt x="510" y="31"/>
                  </a:lnTo>
                  <a:lnTo>
                    <a:pt x="510" y="31"/>
                  </a:lnTo>
                  <a:lnTo>
                    <a:pt x="518" y="25"/>
                  </a:lnTo>
                  <a:lnTo>
                    <a:pt x="527" y="19"/>
                  </a:lnTo>
                  <a:lnTo>
                    <a:pt x="537" y="15"/>
                  </a:lnTo>
                  <a:lnTo>
                    <a:pt x="546" y="10"/>
                  </a:lnTo>
                  <a:lnTo>
                    <a:pt x="546" y="10"/>
                  </a:lnTo>
                  <a:lnTo>
                    <a:pt x="547" y="8"/>
                  </a:lnTo>
                  <a:lnTo>
                    <a:pt x="548" y="6"/>
                  </a:lnTo>
                  <a:lnTo>
                    <a:pt x="547" y="2"/>
                  </a:lnTo>
                  <a:lnTo>
                    <a:pt x="545" y="0"/>
                  </a:lnTo>
                  <a:lnTo>
                    <a:pt x="542" y="0"/>
                  </a:lnTo>
                  <a:lnTo>
                    <a:pt x="539" y="0"/>
                  </a:lnTo>
                  <a:lnTo>
                    <a:pt x="5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0" name="Freeform 940"/>
            <p:cNvSpPr>
              <a:spLocks/>
            </p:cNvSpPr>
            <p:nvPr/>
          </p:nvSpPr>
          <p:spPr bwMode="auto">
            <a:xfrm>
              <a:off x="6367463" y="3214688"/>
              <a:ext cx="254000" cy="260350"/>
            </a:xfrm>
            <a:custGeom>
              <a:avLst/>
              <a:gdLst/>
              <a:ahLst/>
              <a:cxnLst>
                <a:cxn ang="0">
                  <a:pos x="632" y="0"/>
                </a:cxn>
                <a:cxn ang="0">
                  <a:pos x="618" y="7"/>
                </a:cxn>
                <a:cxn ang="0">
                  <a:pos x="605" y="13"/>
                </a:cxn>
                <a:cxn ang="0">
                  <a:pos x="582" y="31"/>
                </a:cxn>
                <a:cxn ang="0">
                  <a:pos x="562" y="51"/>
                </a:cxn>
                <a:cxn ang="0">
                  <a:pos x="525" y="82"/>
                </a:cxn>
                <a:cxn ang="0">
                  <a:pos x="491" y="116"/>
                </a:cxn>
                <a:cxn ang="0">
                  <a:pos x="322" y="281"/>
                </a:cxn>
                <a:cxn ang="0">
                  <a:pos x="300" y="303"/>
                </a:cxn>
                <a:cxn ang="0">
                  <a:pos x="237" y="375"/>
                </a:cxn>
                <a:cxn ang="0">
                  <a:pos x="156" y="472"/>
                </a:cxn>
                <a:cxn ang="0">
                  <a:pos x="121" y="518"/>
                </a:cxn>
                <a:cxn ang="0">
                  <a:pos x="64" y="585"/>
                </a:cxn>
                <a:cxn ang="0">
                  <a:pos x="24" y="626"/>
                </a:cxn>
                <a:cxn ang="0">
                  <a:pos x="3" y="646"/>
                </a:cxn>
                <a:cxn ang="0">
                  <a:pos x="0" y="650"/>
                </a:cxn>
                <a:cxn ang="0">
                  <a:pos x="2" y="654"/>
                </a:cxn>
                <a:cxn ang="0">
                  <a:pos x="8" y="655"/>
                </a:cxn>
                <a:cxn ang="0">
                  <a:pos x="11" y="654"/>
                </a:cxn>
                <a:cxn ang="0">
                  <a:pos x="50" y="616"/>
                </a:cxn>
                <a:cxn ang="0">
                  <a:pos x="88" y="575"/>
                </a:cxn>
                <a:cxn ang="0">
                  <a:pos x="157" y="489"/>
                </a:cxn>
                <a:cxn ang="0">
                  <a:pos x="238" y="392"/>
                </a:cxn>
                <a:cxn ang="0">
                  <a:pos x="322" y="297"/>
                </a:cxn>
                <a:cxn ang="0">
                  <a:pos x="342" y="277"/>
                </a:cxn>
                <a:cxn ang="0">
                  <a:pos x="403" y="217"/>
                </a:cxn>
                <a:cxn ang="0">
                  <a:pos x="484" y="139"/>
                </a:cxn>
                <a:cxn ang="0">
                  <a:pos x="522" y="101"/>
                </a:cxn>
                <a:cxn ang="0">
                  <a:pos x="562" y="64"/>
                </a:cxn>
                <a:cxn ang="0">
                  <a:pos x="599" y="33"/>
                </a:cxn>
                <a:cxn ang="0">
                  <a:pos x="609" y="26"/>
                </a:cxn>
                <a:cxn ang="0">
                  <a:pos x="628" y="16"/>
                </a:cxn>
                <a:cxn ang="0">
                  <a:pos x="637" y="10"/>
                </a:cxn>
                <a:cxn ang="0">
                  <a:pos x="640" y="7"/>
                </a:cxn>
                <a:cxn ang="0">
                  <a:pos x="637" y="1"/>
                </a:cxn>
                <a:cxn ang="0">
                  <a:pos x="633" y="0"/>
                </a:cxn>
                <a:cxn ang="0">
                  <a:pos x="632" y="0"/>
                </a:cxn>
              </a:cxnLst>
              <a:rect l="0" t="0" r="r" b="b"/>
              <a:pathLst>
                <a:path w="640" h="657">
                  <a:moveTo>
                    <a:pt x="632" y="0"/>
                  </a:moveTo>
                  <a:lnTo>
                    <a:pt x="632" y="0"/>
                  </a:lnTo>
                  <a:lnTo>
                    <a:pt x="624" y="4"/>
                  </a:lnTo>
                  <a:lnTo>
                    <a:pt x="618" y="7"/>
                  </a:lnTo>
                  <a:lnTo>
                    <a:pt x="613" y="9"/>
                  </a:lnTo>
                  <a:lnTo>
                    <a:pt x="605" y="13"/>
                  </a:lnTo>
                  <a:lnTo>
                    <a:pt x="605" y="13"/>
                  </a:lnTo>
                  <a:lnTo>
                    <a:pt x="582" y="31"/>
                  </a:lnTo>
                  <a:lnTo>
                    <a:pt x="562" y="51"/>
                  </a:lnTo>
                  <a:lnTo>
                    <a:pt x="562" y="51"/>
                  </a:lnTo>
                  <a:lnTo>
                    <a:pt x="542" y="65"/>
                  </a:lnTo>
                  <a:lnTo>
                    <a:pt x="525" y="82"/>
                  </a:lnTo>
                  <a:lnTo>
                    <a:pt x="491" y="116"/>
                  </a:lnTo>
                  <a:lnTo>
                    <a:pt x="491" y="116"/>
                  </a:lnTo>
                  <a:lnTo>
                    <a:pt x="406" y="199"/>
                  </a:lnTo>
                  <a:lnTo>
                    <a:pt x="322" y="281"/>
                  </a:lnTo>
                  <a:lnTo>
                    <a:pt x="322" y="281"/>
                  </a:lnTo>
                  <a:lnTo>
                    <a:pt x="300" y="303"/>
                  </a:lnTo>
                  <a:lnTo>
                    <a:pt x="279" y="327"/>
                  </a:lnTo>
                  <a:lnTo>
                    <a:pt x="237" y="375"/>
                  </a:lnTo>
                  <a:lnTo>
                    <a:pt x="197" y="424"/>
                  </a:lnTo>
                  <a:lnTo>
                    <a:pt x="156" y="472"/>
                  </a:lnTo>
                  <a:lnTo>
                    <a:pt x="156" y="472"/>
                  </a:lnTo>
                  <a:lnTo>
                    <a:pt x="121" y="518"/>
                  </a:lnTo>
                  <a:lnTo>
                    <a:pt x="83" y="562"/>
                  </a:lnTo>
                  <a:lnTo>
                    <a:pt x="64" y="585"/>
                  </a:lnTo>
                  <a:lnTo>
                    <a:pt x="44" y="607"/>
                  </a:lnTo>
                  <a:lnTo>
                    <a:pt x="24" y="626"/>
                  </a:lnTo>
                  <a:lnTo>
                    <a:pt x="3" y="646"/>
                  </a:lnTo>
                  <a:lnTo>
                    <a:pt x="3" y="646"/>
                  </a:lnTo>
                  <a:lnTo>
                    <a:pt x="0" y="649"/>
                  </a:lnTo>
                  <a:lnTo>
                    <a:pt x="0" y="650"/>
                  </a:lnTo>
                  <a:lnTo>
                    <a:pt x="2" y="653"/>
                  </a:lnTo>
                  <a:lnTo>
                    <a:pt x="2" y="654"/>
                  </a:lnTo>
                  <a:lnTo>
                    <a:pt x="6" y="657"/>
                  </a:lnTo>
                  <a:lnTo>
                    <a:pt x="8" y="655"/>
                  </a:lnTo>
                  <a:lnTo>
                    <a:pt x="11" y="654"/>
                  </a:lnTo>
                  <a:lnTo>
                    <a:pt x="11" y="654"/>
                  </a:lnTo>
                  <a:lnTo>
                    <a:pt x="30" y="636"/>
                  </a:lnTo>
                  <a:lnTo>
                    <a:pt x="50" y="616"/>
                  </a:lnTo>
                  <a:lnTo>
                    <a:pt x="70" y="596"/>
                  </a:lnTo>
                  <a:lnTo>
                    <a:pt x="88" y="575"/>
                  </a:lnTo>
                  <a:lnTo>
                    <a:pt x="123" y="532"/>
                  </a:lnTo>
                  <a:lnTo>
                    <a:pt x="157" y="489"/>
                  </a:lnTo>
                  <a:lnTo>
                    <a:pt x="157" y="489"/>
                  </a:lnTo>
                  <a:lnTo>
                    <a:pt x="238" y="392"/>
                  </a:lnTo>
                  <a:lnTo>
                    <a:pt x="280" y="344"/>
                  </a:lnTo>
                  <a:lnTo>
                    <a:pt x="322" y="297"/>
                  </a:lnTo>
                  <a:lnTo>
                    <a:pt x="322" y="297"/>
                  </a:lnTo>
                  <a:lnTo>
                    <a:pt x="342" y="277"/>
                  </a:lnTo>
                  <a:lnTo>
                    <a:pt x="363" y="256"/>
                  </a:lnTo>
                  <a:lnTo>
                    <a:pt x="403" y="217"/>
                  </a:lnTo>
                  <a:lnTo>
                    <a:pt x="445" y="179"/>
                  </a:lnTo>
                  <a:lnTo>
                    <a:pt x="484" y="139"/>
                  </a:lnTo>
                  <a:lnTo>
                    <a:pt x="484" y="139"/>
                  </a:lnTo>
                  <a:lnTo>
                    <a:pt x="522" y="101"/>
                  </a:lnTo>
                  <a:lnTo>
                    <a:pt x="562" y="64"/>
                  </a:lnTo>
                  <a:lnTo>
                    <a:pt x="562" y="64"/>
                  </a:lnTo>
                  <a:lnTo>
                    <a:pt x="580" y="48"/>
                  </a:lnTo>
                  <a:lnTo>
                    <a:pt x="599" y="33"/>
                  </a:lnTo>
                  <a:lnTo>
                    <a:pt x="599" y="33"/>
                  </a:lnTo>
                  <a:lnTo>
                    <a:pt x="609" y="26"/>
                  </a:lnTo>
                  <a:lnTo>
                    <a:pt x="618" y="21"/>
                  </a:lnTo>
                  <a:lnTo>
                    <a:pt x="628" y="16"/>
                  </a:lnTo>
                  <a:lnTo>
                    <a:pt x="637" y="10"/>
                  </a:lnTo>
                  <a:lnTo>
                    <a:pt x="637" y="10"/>
                  </a:lnTo>
                  <a:lnTo>
                    <a:pt x="639" y="9"/>
                  </a:lnTo>
                  <a:lnTo>
                    <a:pt x="640" y="7"/>
                  </a:lnTo>
                  <a:lnTo>
                    <a:pt x="639" y="3"/>
                  </a:lnTo>
                  <a:lnTo>
                    <a:pt x="637" y="1"/>
                  </a:lnTo>
                  <a:lnTo>
                    <a:pt x="636" y="0"/>
                  </a:lnTo>
                  <a:lnTo>
                    <a:pt x="633" y="0"/>
                  </a:lnTo>
                  <a:lnTo>
                    <a:pt x="632" y="0"/>
                  </a:lnTo>
                  <a:lnTo>
                    <a:pt x="6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1" name="Freeform 941"/>
            <p:cNvSpPr>
              <a:spLocks/>
            </p:cNvSpPr>
            <p:nvPr/>
          </p:nvSpPr>
          <p:spPr bwMode="auto">
            <a:xfrm>
              <a:off x="6415088" y="3216276"/>
              <a:ext cx="255588" cy="260350"/>
            </a:xfrm>
            <a:custGeom>
              <a:avLst/>
              <a:gdLst/>
              <a:ahLst/>
              <a:cxnLst>
                <a:cxn ang="0">
                  <a:pos x="634" y="4"/>
                </a:cxn>
                <a:cxn ang="0">
                  <a:pos x="604" y="25"/>
                </a:cxn>
                <a:cxn ang="0">
                  <a:pos x="582" y="45"/>
                </a:cxn>
                <a:cxn ang="0">
                  <a:pos x="560" y="64"/>
                </a:cxn>
                <a:cxn ang="0">
                  <a:pos x="493" y="124"/>
                </a:cxn>
                <a:cxn ang="0">
                  <a:pos x="471" y="145"/>
                </a:cxn>
                <a:cxn ang="0">
                  <a:pos x="388" y="226"/>
                </a:cxn>
                <a:cxn ang="0">
                  <a:pos x="306" y="309"/>
                </a:cxn>
                <a:cxn ang="0">
                  <a:pos x="263" y="355"/>
                </a:cxn>
                <a:cxn ang="0">
                  <a:pos x="141" y="499"/>
                </a:cxn>
                <a:cxn ang="0">
                  <a:pos x="103" y="542"/>
                </a:cxn>
                <a:cxn ang="0">
                  <a:pos x="64" y="582"/>
                </a:cxn>
                <a:cxn ang="0">
                  <a:pos x="32" y="615"/>
                </a:cxn>
                <a:cxn ang="0">
                  <a:pos x="21" y="625"/>
                </a:cxn>
                <a:cxn ang="0">
                  <a:pos x="9" y="636"/>
                </a:cxn>
                <a:cxn ang="0">
                  <a:pos x="1" y="649"/>
                </a:cxn>
                <a:cxn ang="0">
                  <a:pos x="0" y="650"/>
                </a:cxn>
                <a:cxn ang="0">
                  <a:pos x="4" y="657"/>
                </a:cxn>
                <a:cxn ang="0">
                  <a:pos x="8" y="657"/>
                </a:cxn>
                <a:cxn ang="0">
                  <a:pos x="10" y="654"/>
                </a:cxn>
                <a:cxn ang="0">
                  <a:pos x="15" y="645"/>
                </a:cxn>
                <a:cxn ang="0">
                  <a:pos x="39" y="625"/>
                </a:cxn>
                <a:cxn ang="0">
                  <a:pos x="49" y="615"/>
                </a:cxn>
                <a:cxn ang="0">
                  <a:pos x="78" y="584"/>
                </a:cxn>
                <a:cxn ang="0">
                  <a:pos x="123" y="538"/>
                </a:cxn>
                <a:cxn ang="0">
                  <a:pos x="165" y="489"/>
                </a:cxn>
                <a:cxn ang="0">
                  <a:pos x="291" y="342"/>
                </a:cxn>
                <a:cxn ang="0">
                  <a:pos x="336" y="294"/>
                </a:cxn>
                <a:cxn ang="0">
                  <a:pos x="379" y="253"/>
                </a:cxn>
                <a:cxn ang="0">
                  <a:pos x="424" y="211"/>
                </a:cxn>
                <a:cxn ang="0">
                  <a:pos x="465" y="168"/>
                </a:cxn>
                <a:cxn ang="0">
                  <a:pos x="507" y="124"/>
                </a:cxn>
                <a:cxn ang="0">
                  <a:pos x="552" y="84"/>
                </a:cxn>
                <a:cxn ang="0">
                  <a:pos x="598" y="46"/>
                </a:cxn>
                <a:cxn ang="0">
                  <a:pos x="615" y="36"/>
                </a:cxn>
                <a:cxn ang="0">
                  <a:pos x="632" y="25"/>
                </a:cxn>
                <a:cxn ang="0">
                  <a:pos x="637" y="22"/>
                </a:cxn>
                <a:cxn ang="0">
                  <a:pos x="643" y="13"/>
                </a:cxn>
                <a:cxn ang="0">
                  <a:pos x="645" y="8"/>
                </a:cxn>
                <a:cxn ang="0">
                  <a:pos x="643" y="3"/>
                </a:cxn>
                <a:cxn ang="0">
                  <a:pos x="637" y="2"/>
                </a:cxn>
                <a:cxn ang="0">
                  <a:pos x="634" y="4"/>
                </a:cxn>
              </a:cxnLst>
              <a:rect l="0" t="0" r="r" b="b"/>
              <a:pathLst>
                <a:path w="645" h="657">
                  <a:moveTo>
                    <a:pt x="634" y="4"/>
                  </a:moveTo>
                  <a:lnTo>
                    <a:pt x="634" y="4"/>
                  </a:lnTo>
                  <a:lnTo>
                    <a:pt x="621" y="13"/>
                  </a:lnTo>
                  <a:lnTo>
                    <a:pt x="604" y="25"/>
                  </a:lnTo>
                  <a:lnTo>
                    <a:pt x="604" y="25"/>
                  </a:lnTo>
                  <a:lnTo>
                    <a:pt x="582" y="45"/>
                  </a:lnTo>
                  <a:lnTo>
                    <a:pt x="560" y="64"/>
                  </a:lnTo>
                  <a:lnTo>
                    <a:pt x="560" y="64"/>
                  </a:lnTo>
                  <a:lnTo>
                    <a:pt x="514" y="104"/>
                  </a:lnTo>
                  <a:lnTo>
                    <a:pt x="493" y="124"/>
                  </a:lnTo>
                  <a:lnTo>
                    <a:pt x="471" y="145"/>
                  </a:lnTo>
                  <a:lnTo>
                    <a:pt x="471" y="145"/>
                  </a:lnTo>
                  <a:lnTo>
                    <a:pt x="430" y="186"/>
                  </a:lnTo>
                  <a:lnTo>
                    <a:pt x="388" y="226"/>
                  </a:lnTo>
                  <a:lnTo>
                    <a:pt x="346" y="267"/>
                  </a:lnTo>
                  <a:lnTo>
                    <a:pt x="306" y="309"/>
                  </a:lnTo>
                  <a:lnTo>
                    <a:pt x="306" y="309"/>
                  </a:lnTo>
                  <a:lnTo>
                    <a:pt x="263" y="355"/>
                  </a:lnTo>
                  <a:lnTo>
                    <a:pt x="222" y="403"/>
                  </a:lnTo>
                  <a:lnTo>
                    <a:pt x="141" y="499"/>
                  </a:lnTo>
                  <a:lnTo>
                    <a:pt x="141" y="499"/>
                  </a:lnTo>
                  <a:lnTo>
                    <a:pt x="103" y="542"/>
                  </a:lnTo>
                  <a:lnTo>
                    <a:pt x="64" y="582"/>
                  </a:lnTo>
                  <a:lnTo>
                    <a:pt x="64" y="582"/>
                  </a:lnTo>
                  <a:lnTo>
                    <a:pt x="43" y="604"/>
                  </a:lnTo>
                  <a:lnTo>
                    <a:pt x="32" y="615"/>
                  </a:lnTo>
                  <a:lnTo>
                    <a:pt x="21" y="625"/>
                  </a:lnTo>
                  <a:lnTo>
                    <a:pt x="21" y="625"/>
                  </a:lnTo>
                  <a:lnTo>
                    <a:pt x="14" y="629"/>
                  </a:lnTo>
                  <a:lnTo>
                    <a:pt x="9" y="636"/>
                  </a:lnTo>
                  <a:lnTo>
                    <a:pt x="4" y="641"/>
                  </a:lnTo>
                  <a:lnTo>
                    <a:pt x="1" y="649"/>
                  </a:lnTo>
                  <a:lnTo>
                    <a:pt x="1" y="649"/>
                  </a:lnTo>
                  <a:lnTo>
                    <a:pt x="0" y="650"/>
                  </a:lnTo>
                  <a:lnTo>
                    <a:pt x="0" y="653"/>
                  </a:lnTo>
                  <a:lnTo>
                    <a:pt x="4" y="657"/>
                  </a:lnTo>
                  <a:lnTo>
                    <a:pt x="5" y="657"/>
                  </a:lnTo>
                  <a:lnTo>
                    <a:pt x="8" y="657"/>
                  </a:lnTo>
                  <a:lnTo>
                    <a:pt x="9" y="655"/>
                  </a:lnTo>
                  <a:lnTo>
                    <a:pt x="10" y="654"/>
                  </a:lnTo>
                  <a:lnTo>
                    <a:pt x="10" y="654"/>
                  </a:lnTo>
                  <a:lnTo>
                    <a:pt x="15" y="645"/>
                  </a:lnTo>
                  <a:lnTo>
                    <a:pt x="23" y="638"/>
                  </a:lnTo>
                  <a:lnTo>
                    <a:pt x="39" y="625"/>
                  </a:lnTo>
                  <a:lnTo>
                    <a:pt x="39" y="625"/>
                  </a:lnTo>
                  <a:lnTo>
                    <a:pt x="49" y="615"/>
                  </a:lnTo>
                  <a:lnTo>
                    <a:pt x="59" y="604"/>
                  </a:lnTo>
                  <a:lnTo>
                    <a:pt x="78" y="584"/>
                  </a:lnTo>
                  <a:lnTo>
                    <a:pt x="78" y="584"/>
                  </a:lnTo>
                  <a:lnTo>
                    <a:pt x="123" y="538"/>
                  </a:lnTo>
                  <a:lnTo>
                    <a:pt x="165" y="489"/>
                  </a:lnTo>
                  <a:lnTo>
                    <a:pt x="165" y="489"/>
                  </a:lnTo>
                  <a:lnTo>
                    <a:pt x="248" y="390"/>
                  </a:lnTo>
                  <a:lnTo>
                    <a:pt x="291" y="342"/>
                  </a:lnTo>
                  <a:lnTo>
                    <a:pt x="336" y="294"/>
                  </a:lnTo>
                  <a:lnTo>
                    <a:pt x="336" y="294"/>
                  </a:lnTo>
                  <a:lnTo>
                    <a:pt x="358" y="274"/>
                  </a:lnTo>
                  <a:lnTo>
                    <a:pt x="379" y="253"/>
                  </a:lnTo>
                  <a:lnTo>
                    <a:pt x="401" y="232"/>
                  </a:lnTo>
                  <a:lnTo>
                    <a:pt x="424" y="211"/>
                  </a:lnTo>
                  <a:lnTo>
                    <a:pt x="424" y="211"/>
                  </a:lnTo>
                  <a:lnTo>
                    <a:pt x="465" y="168"/>
                  </a:lnTo>
                  <a:lnTo>
                    <a:pt x="507" y="124"/>
                  </a:lnTo>
                  <a:lnTo>
                    <a:pt x="507" y="124"/>
                  </a:lnTo>
                  <a:lnTo>
                    <a:pt x="529" y="104"/>
                  </a:lnTo>
                  <a:lnTo>
                    <a:pt x="552" y="84"/>
                  </a:lnTo>
                  <a:lnTo>
                    <a:pt x="598" y="46"/>
                  </a:lnTo>
                  <a:lnTo>
                    <a:pt x="598" y="46"/>
                  </a:lnTo>
                  <a:lnTo>
                    <a:pt x="605" y="39"/>
                  </a:lnTo>
                  <a:lnTo>
                    <a:pt x="615" y="36"/>
                  </a:lnTo>
                  <a:lnTo>
                    <a:pt x="624" y="30"/>
                  </a:lnTo>
                  <a:lnTo>
                    <a:pt x="632" y="25"/>
                  </a:lnTo>
                  <a:lnTo>
                    <a:pt x="632" y="25"/>
                  </a:lnTo>
                  <a:lnTo>
                    <a:pt x="637" y="22"/>
                  </a:lnTo>
                  <a:lnTo>
                    <a:pt x="641" y="19"/>
                  </a:lnTo>
                  <a:lnTo>
                    <a:pt x="643" y="13"/>
                  </a:lnTo>
                  <a:lnTo>
                    <a:pt x="645" y="8"/>
                  </a:lnTo>
                  <a:lnTo>
                    <a:pt x="645" y="8"/>
                  </a:lnTo>
                  <a:lnTo>
                    <a:pt x="645" y="5"/>
                  </a:lnTo>
                  <a:lnTo>
                    <a:pt x="643" y="3"/>
                  </a:lnTo>
                  <a:lnTo>
                    <a:pt x="641" y="0"/>
                  </a:lnTo>
                  <a:lnTo>
                    <a:pt x="637" y="2"/>
                  </a:lnTo>
                  <a:lnTo>
                    <a:pt x="634" y="3"/>
                  </a:lnTo>
                  <a:lnTo>
                    <a:pt x="634" y="4"/>
                  </a:lnTo>
                  <a:lnTo>
                    <a:pt x="6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2" name="Freeform 942"/>
            <p:cNvSpPr>
              <a:spLocks/>
            </p:cNvSpPr>
            <p:nvPr/>
          </p:nvSpPr>
          <p:spPr bwMode="auto">
            <a:xfrm>
              <a:off x="6472238" y="3225801"/>
              <a:ext cx="234950" cy="250825"/>
            </a:xfrm>
            <a:custGeom>
              <a:avLst/>
              <a:gdLst/>
              <a:ahLst/>
              <a:cxnLst>
                <a:cxn ang="0">
                  <a:pos x="585" y="0"/>
                </a:cxn>
                <a:cxn ang="0">
                  <a:pos x="555" y="19"/>
                </a:cxn>
                <a:cxn ang="0">
                  <a:pos x="530" y="47"/>
                </a:cxn>
                <a:cxn ang="0">
                  <a:pos x="524" y="57"/>
                </a:cxn>
                <a:cxn ang="0">
                  <a:pos x="496" y="86"/>
                </a:cxn>
                <a:cxn ang="0">
                  <a:pos x="457" y="123"/>
                </a:cxn>
                <a:cxn ang="0">
                  <a:pos x="436" y="145"/>
                </a:cxn>
                <a:cxn ang="0">
                  <a:pos x="374" y="214"/>
                </a:cxn>
                <a:cxn ang="0">
                  <a:pos x="313" y="284"/>
                </a:cxn>
                <a:cxn ang="0">
                  <a:pos x="291" y="306"/>
                </a:cxn>
                <a:cxn ang="0">
                  <a:pos x="166" y="434"/>
                </a:cxn>
                <a:cxn ang="0">
                  <a:pos x="125" y="477"/>
                </a:cxn>
                <a:cxn ang="0">
                  <a:pos x="45" y="565"/>
                </a:cxn>
                <a:cxn ang="0">
                  <a:pos x="11" y="603"/>
                </a:cxn>
                <a:cxn ang="0">
                  <a:pos x="3" y="617"/>
                </a:cxn>
                <a:cxn ang="0">
                  <a:pos x="2" y="618"/>
                </a:cxn>
                <a:cxn ang="0">
                  <a:pos x="0" y="628"/>
                </a:cxn>
                <a:cxn ang="0">
                  <a:pos x="0" y="630"/>
                </a:cxn>
                <a:cxn ang="0">
                  <a:pos x="6" y="633"/>
                </a:cxn>
                <a:cxn ang="0">
                  <a:pos x="11" y="630"/>
                </a:cxn>
                <a:cxn ang="0">
                  <a:pos x="17" y="628"/>
                </a:cxn>
                <a:cxn ang="0">
                  <a:pos x="20" y="626"/>
                </a:cxn>
                <a:cxn ang="0">
                  <a:pos x="23" y="621"/>
                </a:cxn>
                <a:cxn ang="0">
                  <a:pos x="20" y="616"/>
                </a:cxn>
                <a:cxn ang="0">
                  <a:pos x="16" y="616"/>
                </a:cxn>
                <a:cxn ang="0">
                  <a:pos x="23" y="605"/>
                </a:cxn>
                <a:cxn ang="0">
                  <a:pos x="46" y="580"/>
                </a:cxn>
                <a:cxn ang="0">
                  <a:pos x="64" y="561"/>
                </a:cxn>
                <a:cxn ang="0">
                  <a:pos x="83" y="541"/>
                </a:cxn>
                <a:cxn ang="0">
                  <a:pos x="119" y="502"/>
                </a:cxn>
                <a:cxn ang="0">
                  <a:pos x="156" y="461"/>
                </a:cxn>
                <a:cxn ang="0">
                  <a:pos x="234" y="379"/>
                </a:cxn>
                <a:cxn ang="0">
                  <a:pos x="314" y="299"/>
                </a:cxn>
                <a:cxn ang="0">
                  <a:pos x="351" y="259"/>
                </a:cxn>
                <a:cxn ang="0">
                  <a:pos x="420" y="178"/>
                </a:cxn>
                <a:cxn ang="0">
                  <a:pos x="457" y="138"/>
                </a:cxn>
                <a:cxn ang="0">
                  <a:pos x="491" y="106"/>
                </a:cxn>
                <a:cxn ang="0">
                  <a:pos x="524" y="72"/>
                </a:cxn>
                <a:cxn ang="0">
                  <a:pos x="555" y="38"/>
                </a:cxn>
                <a:cxn ang="0">
                  <a:pos x="572" y="23"/>
                </a:cxn>
                <a:cxn ang="0">
                  <a:pos x="592" y="10"/>
                </a:cxn>
                <a:cxn ang="0">
                  <a:pos x="593" y="9"/>
                </a:cxn>
                <a:cxn ang="0">
                  <a:pos x="593" y="2"/>
                </a:cxn>
                <a:cxn ang="0">
                  <a:pos x="588" y="0"/>
                </a:cxn>
                <a:cxn ang="0">
                  <a:pos x="585" y="0"/>
                </a:cxn>
              </a:cxnLst>
              <a:rect l="0" t="0" r="r" b="b"/>
              <a:pathLst>
                <a:path w="594" h="633">
                  <a:moveTo>
                    <a:pt x="585" y="0"/>
                  </a:moveTo>
                  <a:lnTo>
                    <a:pt x="585" y="0"/>
                  </a:lnTo>
                  <a:lnTo>
                    <a:pt x="569" y="9"/>
                  </a:lnTo>
                  <a:lnTo>
                    <a:pt x="555" y="19"/>
                  </a:lnTo>
                  <a:lnTo>
                    <a:pt x="542" y="32"/>
                  </a:lnTo>
                  <a:lnTo>
                    <a:pt x="530" y="47"/>
                  </a:lnTo>
                  <a:lnTo>
                    <a:pt x="530" y="47"/>
                  </a:lnTo>
                  <a:lnTo>
                    <a:pt x="524" y="57"/>
                  </a:lnTo>
                  <a:lnTo>
                    <a:pt x="514" y="68"/>
                  </a:lnTo>
                  <a:lnTo>
                    <a:pt x="496" y="86"/>
                  </a:lnTo>
                  <a:lnTo>
                    <a:pt x="476" y="104"/>
                  </a:lnTo>
                  <a:lnTo>
                    <a:pt x="457" y="123"/>
                  </a:lnTo>
                  <a:lnTo>
                    <a:pt x="457" y="123"/>
                  </a:lnTo>
                  <a:lnTo>
                    <a:pt x="436" y="145"/>
                  </a:lnTo>
                  <a:lnTo>
                    <a:pt x="415" y="167"/>
                  </a:lnTo>
                  <a:lnTo>
                    <a:pt x="374" y="214"/>
                  </a:lnTo>
                  <a:lnTo>
                    <a:pt x="334" y="260"/>
                  </a:lnTo>
                  <a:lnTo>
                    <a:pt x="313" y="284"/>
                  </a:lnTo>
                  <a:lnTo>
                    <a:pt x="291" y="306"/>
                  </a:lnTo>
                  <a:lnTo>
                    <a:pt x="291" y="306"/>
                  </a:lnTo>
                  <a:lnTo>
                    <a:pt x="207" y="391"/>
                  </a:lnTo>
                  <a:lnTo>
                    <a:pt x="166" y="434"/>
                  </a:lnTo>
                  <a:lnTo>
                    <a:pt x="125" y="477"/>
                  </a:lnTo>
                  <a:lnTo>
                    <a:pt x="125" y="477"/>
                  </a:lnTo>
                  <a:lnTo>
                    <a:pt x="45" y="565"/>
                  </a:lnTo>
                  <a:lnTo>
                    <a:pt x="45" y="565"/>
                  </a:lnTo>
                  <a:lnTo>
                    <a:pt x="21" y="588"/>
                  </a:lnTo>
                  <a:lnTo>
                    <a:pt x="11" y="603"/>
                  </a:lnTo>
                  <a:lnTo>
                    <a:pt x="7" y="609"/>
                  </a:lnTo>
                  <a:lnTo>
                    <a:pt x="3" y="617"/>
                  </a:lnTo>
                  <a:lnTo>
                    <a:pt x="3" y="617"/>
                  </a:lnTo>
                  <a:lnTo>
                    <a:pt x="2" y="618"/>
                  </a:lnTo>
                  <a:lnTo>
                    <a:pt x="0" y="621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0" y="630"/>
                  </a:lnTo>
                  <a:lnTo>
                    <a:pt x="2" y="631"/>
                  </a:lnTo>
                  <a:lnTo>
                    <a:pt x="6" y="633"/>
                  </a:lnTo>
                  <a:lnTo>
                    <a:pt x="9" y="631"/>
                  </a:lnTo>
                  <a:lnTo>
                    <a:pt x="11" y="630"/>
                  </a:lnTo>
                  <a:lnTo>
                    <a:pt x="12" y="628"/>
                  </a:lnTo>
                  <a:lnTo>
                    <a:pt x="17" y="628"/>
                  </a:lnTo>
                  <a:lnTo>
                    <a:pt x="17" y="628"/>
                  </a:lnTo>
                  <a:lnTo>
                    <a:pt x="20" y="626"/>
                  </a:lnTo>
                  <a:lnTo>
                    <a:pt x="21" y="625"/>
                  </a:lnTo>
                  <a:lnTo>
                    <a:pt x="23" y="621"/>
                  </a:lnTo>
                  <a:lnTo>
                    <a:pt x="21" y="617"/>
                  </a:lnTo>
                  <a:lnTo>
                    <a:pt x="20" y="616"/>
                  </a:lnTo>
                  <a:lnTo>
                    <a:pt x="17" y="616"/>
                  </a:lnTo>
                  <a:lnTo>
                    <a:pt x="16" y="616"/>
                  </a:lnTo>
                  <a:lnTo>
                    <a:pt x="16" y="616"/>
                  </a:lnTo>
                  <a:lnTo>
                    <a:pt x="23" y="605"/>
                  </a:lnTo>
                  <a:lnTo>
                    <a:pt x="30" y="596"/>
                  </a:lnTo>
                  <a:lnTo>
                    <a:pt x="46" y="580"/>
                  </a:lnTo>
                  <a:lnTo>
                    <a:pt x="46" y="580"/>
                  </a:lnTo>
                  <a:lnTo>
                    <a:pt x="64" y="561"/>
                  </a:lnTo>
                  <a:lnTo>
                    <a:pt x="83" y="541"/>
                  </a:lnTo>
                  <a:lnTo>
                    <a:pt x="83" y="541"/>
                  </a:lnTo>
                  <a:lnTo>
                    <a:pt x="101" y="522"/>
                  </a:lnTo>
                  <a:lnTo>
                    <a:pt x="119" y="502"/>
                  </a:lnTo>
                  <a:lnTo>
                    <a:pt x="156" y="461"/>
                  </a:lnTo>
                  <a:lnTo>
                    <a:pt x="156" y="461"/>
                  </a:lnTo>
                  <a:lnTo>
                    <a:pt x="194" y="420"/>
                  </a:lnTo>
                  <a:lnTo>
                    <a:pt x="234" y="379"/>
                  </a:lnTo>
                  <a:lnTo>
                    <a:pt x="314" y="299"/>
                  </a:lnTo>
                  <a:lnTo>
                    <a:pt x="314" y="299"/>
                  </a:lnTo>
                  <a:lnTo>
                    <a:pt x="333" y="280"/>
                  </a:lnTo>
                  <a:lnTo>
                    <a:pt x="351" y="259"/>
                  </a:lnTo>
                  <a:lnTo>
                    <a:pt x="385" y="218"/>
                  </a:lnTo>
                  <a:lnTo>
                    <a:pt x="420" y="178"/>
                  </a:lnTo>
                  <a:lnTo>
                    <a:pt x="439" y="158"/>
                  </a:lnTo>
                  <a:lnTo>
                    <a:pt x="457" y="138"/>
                  </a:lnTo>
                  <a:lnTo>
                    <a:pt x="457" y="138"/>
                  </a:lnTo>
                  <a:lnTo>
                    <a:pt x="491" y="106"/>
                  </a:lnTo>
                  <a:lnTo>
                    <a:pt x="524" y="72"/>
                  </a:lnTo>
                  <a:lnTo>
                    <a:pt x="524" y="72"/>
                  </a:lnTo>
                  <a:lnTo>
                    <a:pt x="539" y="55"/>
                  </a:lnTo>
                  <a:lnTo>
                    <a:pt x="555" y="38"/>
                  </a:lnTo>
                  <a:lnTo>
                    <a:pt x="563" y="30"/>
                  </a:lnTo>
                  <a:lnTo>
                    <a:pt x="572" y="23"/>
                  </a:lnTo>
                  <a:lnTo>
                    <a:pt x="581" y="15"/>
                  </a:lnTo>
                  <a:lnTo>
                    <a:pt x="592" y="10"/>
                  </a:lnTo>
                  <a:lnTo>
                    <a:pt x="592" y="10"/>
                  </a:lnTo>
                  <a:lnTo>
                    <a:pt x="593" y="9"/>
                  </a:lnTo>
                  <a:lnTo>
                    <a:pt x="594" y="6"/>
                  </a:lnTo>
                  <a:lnTo>
                    <a:pt x="593" y="2"/>
                  </a:lnTo>
                  <a:lnTo>
                    <a:pt x="590" y="0"/>
                  </a:lnTo>
                  <a:lnTo>
                    <a:pt x="588" y="0"/>
                  </a:lnTo>
                  <a:lnTo>
                    <a:pt x="585" y="0"/>
                  </a:lnTo>
                  <a:lnTo>
                    <a:pt x="58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3" name="Freeform 943"/>
            <p:cNvSpPr>
              <a:spLocks/>
            </p:cNvSpPr>
            <p:nvPr/>
          </p:nvSpPr>
          <p:spPr bwMode="auto">
            <a:xfrm>
              <a:off x="6510338" y="3216276"/>
              <a:ext cx="269875" cy="266700"/>
            </a:xfrm>
            <a:custGeom>
              <a:avLst/>
              <a:gdLst/>
              <a:ahLst/>
              <a:cxnLst>
                <a:cxn ang="0">
                  <a:pos x="671" y="2"/>
                </a:cxn>
                <a:cxn ang="0">
                  <a:pos x="655" y="12"/>
                </a:cxn>
                <a:cxn ang="0">
                  <a:pos x="641" y="25"/>
                </a:cxn>
                <a:cxn ang="0">
                  <a:pos x="620" y="41"/>
                </a:cxn>
                <a:cxn ang="0">
                  <a:pos x="614" y="46"/>
                </a:cxn>
                <a:cxn ang="0">
                  <a:pos x="602" y="58"/>
                </a:cxn>
                <a:cxn ang="0">
                  <a:pos x="595" y="63"/>
                </a:cxn>
                <a:cxn ang="0">
                  <a:pos x="577" y="77"/>
                </a:cxn>
                <a:cxn ang="0">
                  <a:pos x="560" y="94"/>
                </a:cxn>
                <a:cxn ang="0">
                  <a:pos x="532" y="119"/>
                </a:cxn>
                <a:cxn ang="0">
                  <a:pos x="508" y="145"/>
                </a:cxn>
                <a:cxn ang="0">
                  <a:pos x="463" y="191"/>
                </a:cxn>
                <a:cxn ang="0">
                  <a:pos x="370" y="280"/>
                </a:cxn>
                <a:cxn ang="0">
                  <a:pos x="326" y="326"/>
                </a:cxn>
                <a:cxn ang="0">
                  <a:pos x="304" y="351"/>
                </a:cxn>
                <a:cxn ang="0">
                  <a:pos x="241" y="428"/>
                </a:cxn>
                <a:cxn ang="0">
                  <a:pos x="175" y="502"/>
                </a:cxn>
                <a:cxn ang="0">
                  <a:pos x="152" y="526"/>
                </a:cxn>
                <a:cxn ang="0">
                  <a:pos x="101" y="572"/>
                </a:cxn>
                <a:cxn ang="0">
                  <a:pos x="45" y="612"/>
                </a:cxn>
                <a:cxn ang="0">
                  <a:pos x="29" y="623"/>
                </a:cxn>
                <a:cxn ang="0">
                  <a:pos x="13" y="635"/>
                </a:cxn>
                <a:cxn ang="0">
                  <a:pos x="3" y="649"/>
                </a:cxn>
                <a:cxn ang="0">
                  <a:pos x="0" y="669"/>
                </a:cxn>
                <a:cxn ang="0">
                  <a:pos x="1" y="671"/>
                </a:cxn>
                <a:cxn ang="0">
                  <a:pos x="7" y="674"/>
                </a:cxn>
                <a:cxn ang="0">
                  <a:pos x="11" y="672"/>
                </a:cxn>
                <a:cxn ang="0">
                  <a:pos x="12" y="669"/>
                </a:cxn>
                <a:cxn ang="0">
                  <a:pos x="12" y="659"/>
                </a:cxn>
                <a:cxn ang="0">
                  <a:pos x="18" y="646"/>
                </a:cxn>
                <a:cxn ang="0">
                  <a:pos x="37" y="631"/>
                </a:cxn>
                <a:cxn ang="0">
                  <a:pos x="51" y="623"/>
                </a:cxn>
                <a:cxn ang="0">
                  <a:pos x="90" y="593"/>
                </a:cxn>
                <a:cxn ang="0">
                  <a:pos x="114" y="573"/>
                </a:cxn>
                <a:cxn ang="0">
                  <a:pos x="160" y="534"/>
                </a:cxn>
                <a:cxn ang="0">
                  <a:pos x="182" y="513"/>
                </a:cxn>
                <a:cxn ang="0">
                  <a:pos x="222" y="467"/>
                </a:cxn>
                <a:cxn ang="0">
                  <a:pos x="301" y="373"/>
                </a:cxn>
                <a:cxn ang="0">
                  <a:pos x="342" y="326"/>
                </a:cxn>
                <a:cxn ang="0">
                  <a:pos x="382" y="287"/>
                </a:cxn>
                <a:cxn ang="0">
                  <a:pos x="423" y="247"/>
                </a:cxn>
                <a:cxn ang="0">
                  <a:pos x="466" y="204"/>
                </a:cxn>
                <a:cxn ang="0">
                  <a:pos x="509" y="161"/>
                </a:cxn>
                <a:cxn ang="0">
                  <a:pos x="577" y="93"/>
                </a:cxn>
                <a:cxn ang="0">
                  <a:pos x="602" y="72"/>
                </a:cxn>
                <a:cxn ang="0">
                  <a:pos x="638" y="41"/>
                </a:cxn>
                <a:cxn ang="0">
                  <a:pos x="667" y="17"/>
                </a:cxn>
                <a:cxn ang="0">
                  <a:pos x="676" y="11"/>
                </a:cxn>
                <a:cxn ang="0">
                  <a:pos x="680" y="8"/>
                </a:cxn>
                <a:cxn ang="0">
                  <a:pos x="676" y="0"/>
                </a:cxn>
                <a:cxn ang="0">
                  <a:pos x="671" y="2"/>
                </a:cxn>
              </a:cxnLst>
              <a:rect l="0" t="0" r="r" b="b"/>
              <a:pathLst>
                <a:path w="680" h="674">
                  <a:moveTo>
                    <a:pt x="671" y="2"/>
                  </a:moveTo>
                  <a:lnTo>
                    <a:pt x="671" y="2"/>
                  </a:lnTo>
                  <a:lnTo>
                    <a:pt x="663" y="7"/>
                  </a:lnTo>
                  <a:lnTo>
                    <a:pt x="655" y="12"/>
                  </a:lnTo>
                  <a:lnTo>
                    <a:pt x="641" y="25"/>
                  </a:lnTo>
                  <a:lnTo>
                    <a:pt x="641" y="25"/>
                  </a:lnTo>
                  <a:lnTo>
                    <a:pt x="631" y="33"/>
                  </a:lnTo>
                  <a:lnTo>
                    <a:pt x="620" y="41"/>
                  </a:lnTo>
                  <a:lnTo>
                    <a:pt x="620" y="41"/>
                  </a:lnTo>
                  <a:lnTo>
                    <a:pt x="614" y="46"/>
                  </a:lnTo>
                  <a:lnTo>
                    <a:pt x="608" y="53"/>
                  </a:lnTo>
                  <a:lnTo>
                    <a:pt x="602" y="58"/>
                  </a:lnTo>
                  <a:lnTo>
                    <a:pt x="595" y="63"/>
                  </a:lnTo>
                  <a:lnTo>
                    <a:pt x="595" y="63"/>
                  </a:lnTo>
                  <a:lnTo>
                    <a:pt x="586" y="70"/>
                  </a:lnTo>
                  <a:lnTo>
                    <a:pt x="577" y="77"/>
                  </a:lnTo>
                  <a:lnTo>
                    <a:pt x="560" y="94"/>
                  </a:lnTo>
                  <a:lnTo>
                    <a:pt x="560" y="94"/>
                  </a:lnTo>
                  <a:lnTo>
                    <a:pt x="546" y="106"/>
                  </a:lnTo>
                  <a:lnTo>
                    <a:pt x="532" y="119"/>
                  </a:lnTo>
                  <a:lnTo>
                    <a:pt x="508" y="145"/>
                  </a:lnTo>
                  <a:lnTo>
                    <a:pt x="508" y="145"/>
                  </a:lnTo>
                  <a:lnTo>
                    <a:pt x="485" y="169"/>
                  </a:lnTo>
                  <a:lnTo>
                    <a:pt x="463" y="191"/>
                  </a:lnTo>
                  <a:lnTo>
                    <a:pt x="416" y="236"/>
                  </a:lnTo>
                  <a:lnTo>
                    <a:pt x="370" y="280"/>
                  </a:lnTo>
                  <a:lnTo>
                    <a:pt x="348" y="302"/>
                  </a:lnTo>
                  <a:lnTo>
                    <a:pt x="326" y="326"/>
                  </a:lnTo>
                  <a:lnTo>
                    <a:pt x="326" y="326"/>
                  </a:lnTo>
                  <a:lnTo>
                    <a:pt x="304" y="351"/>
                  </a:lnTo>
                  <a:lnTo>
                    <a:pt x="283" y="376"/>
                  </a:lnTo>
                  <a:lnTo>
                    <a:pt x="241" y="428"/>
                  </a:lnTo>
                  <a:lnTo>
                    <a:pt x="198" y="478"/>
                  </a:lnTo>
                  <a:lnTo>
                    <a:pt x="175" y="502"/>
                  </a:lnTo>
                  <a:lnTo>
                    <a:pt x="152" y="526"/>
                  </a:lnTo>
                  <a:lnTo>
                    <a:pt x="152" y="526"/>
                  </a:lnTo>
                  <a:lnTo>
                    <a:pt x="127" y="550"/>
                  </a:lnTo>
                  <a:lnTo>
                    <a:pt x="101" y="572"/>
                  </a:lnTo>
                  <a:lnTo>
                    <a:pt x="73" y="593"/>
                  </a:lnTo>
                  <a:lnTo>
                    <a:pt x="45" y="612"/>
                  </a:lnTo>
                  <a:lnTo>
                    <a:pt x="45" y="612"/>
                  </a:lnTo>
                  <a:lnTo>
                    <a:pt x="29" y="623"/>
                  </a:lnTo>
                  <a:lnTo>
                    <a:pt x="21" y="629"/>
                  </a:lnTo>
                  <a:lnTo>
                    <a:pt x="13" y="635"/>
                  </a:lnTo>
                  <a:lnTo>
                    <a:pt x="8" y="641"/>
                  </a:lnTo>
                  <a:lnTo>
                    <a:pt x="3" y="649"/>
                  </a:lnTo>
                  <a:lnTo>
                    <a:pt x="0" y="658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1" y="671"/>
                  </a:lnTo>
                  <a:lnTo>
                    <a:pt x="3" y="672"/>
                  </a:lnTo>
                  <a:lnTo>
                    <a:pt x="7" y="674"/>
                  </a:lnTo>
                  <a:lnTo>
                    <a:pt x="9" y="674"/>
                  </a:lnTo>
                  <a:lnTo>
                    <a:pt x="11" y="672"/>
                  </a:lnTo>
                  <a:lnTo>
                    <a:pt x="12" y="671"/>
                  </a:lnTo>
                  <a:lnTo>
                    <a:pt x="12" y="669"/>
                  </a:lnTo>
                  <a:lnTo>
                    <a:pt x="12" y="669"/>
                  </a:lnTo>
                  <a:lnTo>
                    <a:pt x="12" y="659"/>
                  </a:lnTo>
                  <a:lnTo>
                    <a:pt x="14" y="653"/>
                  </a:lnTo>
                  <a:lnTo>
                    <a:pt x="18" y="646"/>
                  </a:lnTo>
                  <a:lnTo>
                    <a:pt x="24" y="641"/>
                  </a:lnTo>
                  <a:lnTo>
                    <a:pt x="37" y="631"/>
                  </a:lnTo>
                  <a:lnTo>
                    <a:pt x="51" y="623"/>
                  </a:lnTo>
                  <a:lnTo>
                    <a:pt x="51" y="623"/>
                  </a:lnTo>
                  <a:lnTo>
                    <a:pt x="71" y="608"/>
                  </a:lnTo>
                  <a:lnTo>
                    <a:pt x="90" y="593"/>
                  </a:lnTo>
                  <a:lnTo>
                    <a:pt x="90" y="593"/>
                  </a:lnTo>
                  <a:lnTo>
                    <a:pt x="114" y="573"/>
                  </a:lnTo>
                  <a:lnTo>
                    <a:pt x="137" y="553"/>
                  </a:lnTo>
                  <a:lnTo>
                    <a:pt x="160" y="534"/>
                  </a:lnTo>
                  <a:lnTo>
                    <a:pt x="182" y="513"/>
                  </a:lnTo>
                  <a:lnTo>
                    <a:pt x="182" y="513"/>
                  </a:lnTo>
                  <a:lnTo>
                    <a:pt x="203" y="491"/>
                  </a:lnTo>
                  <a:lnTo>
                    <a:pt x="222" y="467"/>
                  </a:lnTo>
                  <a:lnTo>
                    <a:pt x="262" y="420"/>
                  </a:lnTo>
                  <a:lnTo>
                    <a:pt x="301" y="373"/>
                  </a:lnTo>
                  <a:lnTo>
                    <a:pt x="342" y="326"/>
                  </a:lnTo>
                  <a:lnTo>
                    <a:pt x="342" y="326"/>
                  </a:lnTo>
                  <a:lnTo>
                    <a:pt x="361" y="306"/>
                  </a:lnTo>
                  <a:lnTo>
                    <a:pt x="382" y="287"/>
                  </a:lnTo>
                  <a:lnTo>
                    <a:pt x="403" y="267"/>
                  </a:lnTo>
                  <a:lnTo>
                    <a:pt x="423" y="247"/>
                  </a:lnTo>
                  <a:lnTo>
                    <a:pt x="423" y="247"/>
                  </a:lnTo>
                  <a:lnTo>
                    <a:pt x="466" y="204"/>
                  </a:lnTo>
                  <a:lnTo>
                    <a:pt x="509" y="161"/>
                  </a:lnTo>
                  <a:lnTo>
                    <a:pt x="509" y="161"/>
                  </a:lnTo>
                  <a:lnTo>
                    <a:pt x="553" y="115"/>
                  </a:lnTo>
                  <a:lnTo>
                    <a:pt x="577" y="93"/>
                  </a:lnTo>
                  <a:lnTo>
                    <a:pt x="602" y="72"/>
                  </a:lnTo>
                  <a:lnTo>
                    <a:pt x="602" y="72"/>
                  </a:lnTo>
                  <a:lnTo>
                    <a:pt x="620" y="56"/>
                  </a:lnTo>
                  <a:lnTo>
                    <a:pt x="638" y="41"/>
                  </a:lnTo>
                  <a:lnTo>
                    <a:pt x="657" y="25"/>
                  </a:lnTo>
                  <a:lnTo>
                    <a:pt x="667" y="17"/>
                  </a:lnTo>
                  <a:lnTo>
                    <a:pt x="676" y="11"/>
                  </a:lnTo>
                  <a:lnTo>
                    <a:pt x="676" y="11"/>
                  </a:lnTo>
                  <a:lnTo>
                    <a:pt x="679" y="9"/>
                  </a:lnTo>
                  <a:lnTo>
                    <a:pt x="680" y="8"/>
                  </a:lnTo>
                  <a:lnTo>
                    <a:pt x="679" y="3"/>
                  </a:lnTo>
                  <a:lnTo>
                    <a:pt x="676" y="0"/>
                  </a:lnTo>
                  <a:lnTo>
                    <a:pt x="674" y="0"/>
                  </a:lnTo>
                  <a:lnTo>
                    <a:pt x="671" y="2"/>
                  </a:lnTo>
                  <a:lnTo>
                    <a:pt x="6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4" name="Freeform 944"/>
            <p:cNvSpPr>
              <a:spLocks/>
            </p:cNvSpPr>
            <p:nvPr/>
          </p:nvSpPr>
          <p:spPr bwMode="auto">
            <a:xfrm>
              <a:off x="6559551" y="3438526"/>
              <a:ext cx="46038" cy="33338"/>
            </a:xfrm>
            <a:custGeom>
              <a:avLst/>
              <a:gdLst/>
              <a:ahLst/>
              <a:cxnLst>
                <a:cxn ang="0">
                  <a:pos x="103" y="1"/>
                </a:cxn>
                <a:cxn ang="0">
                  <a:pos x="103" y="1"/>
                </a:cxn>
                <a:cxn ang="0">
                  <a:pos x="52" y="44"/>
                </a:cxn>
                <a:cxn ang="0">
                  <a:pos x="52" y="44"/>
                </a:cxn>
                <a:cxn ang="0">
                  <a:pos x="42" y="52"/>
                </a:cxn>
                <a:cxn ang="0">
                  <a:pos x="29" y="61"/>
                </a:cxn>
                <a:cxn ang="0">
                  <a:pos x="16" y="69"/>
                </a:cxn>
                <a:cxn ang="0">
                  <a:pos x="9" y="72"/>
                </a:cxn>
                <a:cxn ang="0">
                  <a:pos x="3" y="75"/>
                </a:cxn>
                <a:cxn ang="0">
                  <a:pos x="3" y="75"/>
                </a:cxn>
                <a:cxn ang="0">
                  <a:pos x="1" y="76"/>
                </a:cxn>
                <a:cxn ang="0">
                  <a:pos x="0" y="77"/>
                </a:cxn>
                <a:cxn ang="0">
                  <a:pos x="0" y="81"/>
                </a:cxn>
                <a:cxn ang="0">
                  <a:pos x="1" y="85"/>
                </a:cxn>
                <a:cxn ang="0">
                  <a:pos x="4" y="85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8" y="81"/>
                </a:cxn>
                <a:cxn ang="0">
                  <a:pos x="31" y="73"/>
                </a:cxn>
                <a:cxn ang="0">
                  <a:pos x="54" y="58"/>
                </a:cxn>
                <a:cxn ang="0">
                  <a:pos x="54" y="58"/>
                </a:cxn>
                <a:cxn ang="0">
                  <a:pos x="82" y="34"/>
                </a:cxn>
                <a:cxn ang="0">
                  <a:pos x="111" y="9"/>
                </a:cxn>
                <a:cxn ang="0">
                  <a:pos x="111" y="9"/>
                </a:cxn>
                <a:cxn ang="0">
                  <a:pos x="112" y="8"/>
                </a:cxn>
                <a:cxn ang="0">
                  <a:pos x="114" y="5"/>
                </a:cxn>
                <a:cxn ang="0">
                  <a:pos x="112" y="4"/>
                </a:cxn>
                <a:cxn ang="0">
                  <a:pos x="111" y="3"/>
                </a:cxn>
                <a:cxn ang="0">
                  <a:pos x="109" y="0"/>
                </a:cxn>
                <a:cxn ang="0">
                  <a:pos x="106" y="0"/>
                </a:cxn>
                <a:cxn ang="0">
                  <a:pos x="103" y="1"/>
                </a:cxn>
                <a:cxn ang="0">
                  <a:pos x="103" y="1"/>
                </a:cxn>
              </a:cxnLst>
              <a:rect l="0" t="0" r="r" b="b"/>
              <a:pathLst>
                <a:path w="114" h="85">
                  <a:moveTo>
                    <a:pt x="103" y="1"/>
                  </a:moveTo>
                  <a:lnTo>
                    <a:pt x="103" y="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42" y="52"/>
                  </a:lnTo>
                  <a:lnTo>
                    <a:pt x="29" y="61"/>
                  </a:lnTo>
                  <a:lnTo>
                    <a:pt x="16" y="69"/>
                  </a:lnTo>
                  <a:lnTo>
                    <a:pt x="9" y="72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1" y="76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4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8" y="81"/>
                  </a:lnTo>
                  <a:lnTo>
                    <a:pt x="31" y="73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82" y="34"/>
                  </a:lnTo>
                  <a:lnTo>
                    <a:pt x="111" y="9"/>
                  </a:lnTo>
                  <a:lnTo>
                    <a:pt x="111" y="9"/>
                  </a:lnTo>
                  <a:lnTo>
                    <a:pt x="112" y="8"/>
                  </a:lnTo>
                  <a:lnTo>
                    <a:pt x="114" y="5"/>
                  </a:lnTo>
                  <a:lnTo>
                    <a:pt x="112" y="4"/>
                  </a:lnTo>
                  <a:lnTo>
                    <a:pt x="111" y="3"/>
                  </a:lnTo>
                  <a:lnTo>
                    <a:pt x="109" y="0"/>
                  </a:lnTo>
                  <a:lnTo>
                    <a:pt x="106" y="0"/>
                  </a:lnTo>
                  <a:lnTo>
                    <a:pt x="103" y="1"/>
                  </a:lnTo>
                  <a:lnTo>
                    <a:pt x="10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5" name="Freeform 945"/>
            <p:cNvSpPr>
              <a:spLocks/>
            </p:cNvSpPr>
            <p:nvPr/>
          </p:nvSpPr>
          <p:spPr bwMode="auto">
            <a:xfrm>
              <a:off x="6642101" y="3209926"/>
              <a:ext cx="209550" cy="212725"/>
            </a:xfrm>
            <a:custGeom>
              <a:avLst/>
              <a:gdLst/>
              <a:ahLst/>
              <a:cxnLst>
                <a:cxn ang="0">
                  <a:pos x="522" y="2"/>
                </a:cxn>
                <a:cxn ang="0">
                  <a:pos x="512" y="9"/>
                </a:cxn>
                <a:cxn ang="0">
                  <a:pos x="488" y="19"/>
                </a:cxn>
                <a:cxn ang="0">
                  <a:pos x="477" y="24"/>
                </a:cxn>
                <a:cxn ang="0">
                  <a:pos x="460" y="37"/>
                </a:cxn>
                <a:cxn ang="0">
                  <a:pos x="446" y="50"/>
                </a:cxn>
                <a:cxn ang="0">
                  <a:pos x="406" y="88"/>
                </a:cxn>
                <a:cxn ang="0">
                  <a:pos x="365" y="126"/>
                </a:cxn>
                <a:cxn ang="0">
                  <a:pos x="297" y="192"/>
                </a:cxn>
                <a:cxn ang="0">
                  <a:pos x="285" y="208"/>
                </a:cxn>
                <a:cxn ang="0">
                  <a:pos x="275" y="219"/>
                </a:cxn>
                <a:cxn ang="0">
                  <a:pos x="271" y="221"/>
                </a:cxn>
                <a:cxn ang="0">
                  <a:pos x="255" y="230"/>
                </a:cxn>
                <a:cxn ang="0">
                  <a:pos x="242" y="242"/>
                </a:cxn>
                <a:cxn ang="0">
                  <a:pos x="165" y="314"/>
                </a:cxn>
                <a:cxn ang="0">
                  <a:pos x="128" y="353"/>
                </a:cxn>
                <a:cxn ang="0">
                  <a:pos x="96" y="395"/>
                </a:cxn>
                <a:cxn ang="0">
                  <a:pos x="80" y="416"/>
                </a:cxn>
                <a:cxn ang="0">
                  <a:pos x="28" y="475"/>
                </a:cxn>
                <a:cxn ang="0">
                  <a:pos x="17" y="487"/>
                </a:cxn>
                <a:cxn ang="0">
                  <a:pos x="3" y="516"/>
                </a:cxn>
                <a:cxn ang="0">
                  <a:pos x="0" y="531"/>
                </a:cxn>
                <a:cxn ang="0">
                  <a:pos x="1" y="534"/>
                </a:cxn>
                <a:cxn ang="0">
                  <a:pos x="4" y="536"/>
                </a:cxn>
                <a:cxn ang="0">
                  <a:pos x="11" y="535"/>
                </a:cxn>
                <a:cxn ang="0">
                  <a:pos x="12" y="531"/>
                </a:cxn>
                <a:cxn ang="0">
                  <a:pos x="13" y="521"/>
                </a:cxn>
                <a:cxn ang="0">
                  <a:pos x="22" y="501"/>
                </a:cxn>
                <a:cxn ang="0">
                  <a:pos x="35" y="484"/>
                </a:cxn>
                <a:cxn ang="0">
                  <a:pos x="58" y="461"/>
                </a:cxn>
                <a:cxn ang="0">
                  <a:pos x="72" y="445"/>
                </a:cxn>
                <a:cxn ang="0">
                  <a:pos x="111" y="393"/>
                </a:cxn>
                <a:cxn ang="0">
                  <a:pos x="130" y="370"/>
                </a:cxn>
                <a:cxn ang="0">
                  <a:pos x="167" y="327"/>
                </a:cxn>
                <a:cxn ang="0">
                  <a:pos x="190" y="308"/>
                </a:cxn>
                <a:cxn ang="0">
                  <a:pos x="228" y="270"/>
                </a:cxn>
                <a:cxn ang="0">
                  <a:pos x="268" y="236"/>
                </a:cxn>
                <a:cxn ang="0">
                  <a:pos x="276" y="232"/>
                </a:cxn>
                <a:cxn ang="0">
                  <a:pos x="285" y="226"/>
                </a:cxn>
                <a:cxn ang="0">
                  <a:pos x="301" y="207"/>
                </a:cxn>
                <a:cxn ang="0">
                  <a:pos x="318" y="189"/>
                </a:cxn>
                <a:cxn ang="0">
                  <a:pos x="389" y="121"/>
                </a:cxn>
                <a:cxn ang="0">
                  <a:pos x="424" y="85"/>
                </a:cxn>
                <a:cxn ang="0">
                  <a:pos x="462" y="51"/>
                </a:cxn>
                <a:cxn ang="0">
                  <a:pos x="477" y="39"/>
                </a:cxn>
                <a:cxn ang="0">
                  <a:pos x="513" y="21"/>
                </a:cxn>
                <a:cxn ang="0">
                  <a:pos x="530" y="11"/>
                </a:cxn>
                <a:cxn ang="0">
                  <a:pos x="531" y="8"/>
                </a:cxn>
                <a:cxn ang="0">
                  <a:pos x="531" y="4"/>
                </a:cxn>
                <a:cxn ang="0">
                  <a:pos x="526" y="0"/>
                </a:cxn>
                <a:cxn ang="0">
                  <a:pos x="522" y="2"/>
                </a:cxn>
              </a:cxnLst>
              <a:rect l="0" t="0" r="r" b="b"/>
              <a:pathLst>
                <a:path w="531" h="536">
                  <a:moveTo>
                    <a:pt x="522" y="2"/>
                  </a:moveTo>
                  <a:lnTo>
                    <a:pt x="522" y="2"/>
                  </a:lnTo>
                  <a:lnTo>
                    <a:pt x="517" y="5"/>
                  </a:lnTo>
                  <a:lnTo>
                    <a:pt x="512" y="9"/>
                  </a:lnTo>
                  <a:lnTo>
                    <a:pt x="500" y="15"/>
                  </a:lnTo>
                  <a:lnTo>
                    <a:pt x="488" y="19"/>
                  </a:lnTo>
                  <a:lnTo>
                    <a:pt x="477" y="24"/>
                  </a:lnTo>
                  <a:lnTo>
                    <a:pt x="477" y="24"/>
                  </a:lnTo>
                  <a:lnTo>
                    <a:pt x="468" y="29"/>
                  </a:lnTo>
                  <a:lnTo>
                    <a:pt x="460" y="37"/>
                  </a:lnTo>
                  <a:lnTo>
                    <a:pt x="446" y="50"/>
                  </a:lnTo>
                  <a:lnTo>
                    <a:pt x="446" y="50"/>
                  </a:lnTo>
                  <a:lnTo>
                    <a:pt x="425" y="68"/>
                  </a:lnTo>
                  <a:lnTo>
                    <a:pt x="406" y="88"/>
                  </a:lnTo>
                  <a:lnTo>
                    <a:pt x="365" y="126"/>
                  </a:lnTo>
                  <a:lnTo>
                    <a:pt x="365" y="126"/>
                  </a:lnTo>
                  <a:lnTo>
                    <a:pt x="331" y="160"/>
                  </a:lnTo>
                  <a:lnTo>
                    <a:pt x="297" y="192"/>
                  </a:lnTo>
                  <a:lnTo>
                    <a:pt x="297" y="192"/>
                  </a:lnTo>
                  <a:lnTo>
                    <a:pt x="285" y="208"/>
                  </a:lnTo>
                  <a:lnTo>
                    <a:pt x="279" y="216"/>
                  </a:lnTo>
                  <a:lnTo>
                    <a:pt x="275" y="219"/>
                  </a:lnTo>
                  <a:lnTo>
                    <a:pt x="271" y="221"/>
                  </a:lnTo>
                  <a:lnTo>
                    <a:pt x="271" y="221"/>
                  </a:lnTo>
                  <a:lnTo>
                    <a:pt x="263" y="225"/>
                  </a:lnTo>
                  <a:lnTo>
                    <a:pt x="255" y="230"/>
                  </a:lnTo>
                  <a:lnTo>
                    <a:pt x="242" y="242"/>
                  </a:lnTo>
                  <a:lnTo>
                    <a:pt x="242" y="242"/>
                  </a:lnTo>
                  <a:lnTo>
                    <a:pt x="165" y="314"/>
                  </a:lnTo>
                  <a:lnTo>
                    <a:pt x="165" y="314"/>
                  </a:lnTo>
                  <a:lnTo>
                    <a:pt x="145" y="334"/>
                  </a:lnTo>
                  <a:lnTo>
                    <a:pt x="128" y="353"/>
                  </a:lnTo>
                  <a:lnTo>
                    <a:pt x="111" y="374"/>
                  </a:lnTo>
                  <a:lnTo>
                    <a:pt x="96" y="395"/>
                  </a:lnTo>
                  <a:lnTo>
                    <a:pt x="96" y="395"/>
                  </a:lnTo>
                  <a:lnTo>
                    <a:pt x="80" y="416"/>
                  </a:lnTo>
                  <a:lnTo>
                    <a:pt x="63" y="436"/>
                  </a:lnTo>
                  <a:lnTo>
                    <a:pt x="28" y="475"/>
                  </a:lnTo>
                  <a:lnTo>
                    <a:pt x="28" y="475"/>
                  </a:lnTo>
                  <a:lnTo>
                    <a:pt x="17" y="487"/>
                  </a:lnTo>
                  <a:lnTo>
                    <a:pt x="9" y="500"/>
                  </a:lnTo>
                  <a:lnTo>
                    <a:pt x="3" y="516"/>
                  </a:lnTo>
                  <a:lnTo>
                    <a:pt x="1" y="523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1" y="534"/>
                  </a:lnTo>
                  <a:lnTo>
                    <a:pt x="3" y="535"/>
                  </a:lnTo>
                  <a:lnTo>
                    <a:pt x="4" y="536"/>
                  </a:lnTo>
                  <a:lnTo>
                    <a:pt x="5" y="536"/>
                  </a:lnTo>
                  <a:lnTo>
                    <a:pt x="11" y="535"/>
                  </a:lnTo>
                  <a:lnTo>
                    <a:pt x="12" y="534"/>
                  </a:lnTo>
                  <a:lnTo>
                    <a:pt x="12" y="531"/>
                  </a:lnTo>
                  <a:lnTo>
                    <a:pt x="12" y="531"/>
                  </a:lnTo>
                  <a:lnTo>
                    <a:pt x="13" y="521"/>
                  </a:lnTo>
                  <a:lnTo>
                    <a:pt x="17" y="510"/>
                  </a:lnTo>
                  <a:lnTo>
                    <a:pt x="22" y="501"/>
                  </a:lnTo>
                  <a:lnTo>
                    <a:pt x="28" y="492"/>
                  </a:lnTo>
                  <a:lnTo>
                    <a:pt x="35" y="484"/>
                  </a:lnTo>
                  <a:lnTo>
                    <a:pt x="42" y="47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72" y="445"/>
                  </a:lnTo>
                  <a:lnTo>
                    <a:pt x="86" y="428"/>
                  </a:lnTo>
                  <a:lnTo>
                    <a:pt x="111" y="393"/>
                  </a:lnTo>
                  <a:lnTo>
                    <a:pt x="111" y="393"/>
                  </a:lnTo>
                  <a:lnTo>
                    <a:pt x="130" y="370"/>
                  </a:lnTo>
                  <a:lnTo>
                    <a:pt x="148" y="348"/>
                  </a:lnTo>
                  <a:lnTo>
                    <a:pt x="167" y="327"/>
                  </a:lnTo>
                  <a:lnTo>
                    <a:pt x="190" y="308"/>
                  </a:lnTo>
                  <a:lnTo>
                    <a:pt x="190" y="308"/>
                  </a:lnTo>
                  <a:lnTo>
                    <a:pt x="208" y="289"/>
                  </a:lnTo>
                  <a:lnTo>
                    <a:pt x="228" y="270"/>
                  </a:lnTo>
                  <a:lnTo>
                    <a:pt x="247" y="251"/>
                  </a:lnTo>
                  <a:lnTo>
                    <a:pt x="268" y="236"/>
                  </a:lnTo>
                  <a:lnTo>
                    <a:pt x="268" y="236"/>
                  </a:lnTo>
                  <a:lnTo>
                    <a:pt x="276" y="232"/>
                  </a:lnTo>
                  <a:lnTo>
                    <a:pt x="281" y="229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301" y="207"/>
                  </a:lnTo>
                  <a:lnTo>
                    <a:pt x="318" y="189"/>
                  </a:lnTo>
                  <a:lnTo>
                    <a:pt x="318" y="189"/>
                  </a:lnTo>
                  <a:lnTo>
                    <a:pt x="353" y="155"/>
                  </a:lnTo>
                  <a:lnTo>
                    <a:pt x="389" y="121"/>
                  </a:lnTo>
                  <a:lnTo>
                    <a:pt x="389" y="121"/>
                  </a:lnTo>
                  <a:lnTo>
                    <a:pt x="424" y="85"/>
                  </a:lnTo>
                  <a:lnTo>
                    <a:pt x="462" y="51"/>
                  </a:lnTo>
                  <a:lnTo>
                    <a:pt x="462" y="51"/>
                  </a:lnTo>
                  <a:lnTo>
                    <a:pt x="470" y="45"/>
                  </a:lnTo>
                  <a:lnTo>
                    <a:pt x="477" y="39"/>
                  </a:lnTo>
                  <a:lnTo>
                    <a:pt x="496" y="30"/>
                  </a:lnTo>
                  <a:lnTo>
                    <a:pt x="513" y="21"/>
                  </a:lnTo>
                  <a:lnTo>
                    <a:pt x="522" y="16"/>
                  </a:lnTo>
                  <a:lnTo>
                    <a:pt x="530" y="11"/>
                  </a:lnTo>
                  <a:lnTo>
                    <a:pt x="530" y="11"/>
                  </a:lnTo>
                  <a:lnTo>
                    <a:pt x="531" y="8"/>
                  </a:lnTo>
                  <a:lnTo>
                    <a:pt x="531" y="7"/>
                  </a:lnTo>
                  <a:lnTo>
                    <a:pt x="531" y="4"/>
                  </a:lnTo>
                  <a:lnTo>
                    <a:pt x="530" y="3"/>
                  </a:lnTo>
                  <a:lnTo>
                    <a:pt x="526" y="0"/>
                  </a:lnTo>
                  <a:lnTo>
                    <a:pt x="525" y="0"/>
                  </a:lnTo>
                  <a:lnTo>
                    <a:pt x="522" y="2"/>
                  </a:lnTo>
                  <a:lnTo>
                    <a:pt x="5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6" name="Freeform 946"/>
            <p:cNvSpPr>
              <a:spLocks/>
            </p:cNvSpPr>
            <p:nvPr/>
          </p:nvSpPr>
          <p:spPr bwMode="auto">
            <a:xfrm>
              <a:off x="6681788" y="3209926"/>
              <a:ext cx="236538" cy="211138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56" y="15"/>
                </a:cxn>
                <a:cxn ang="0">
                  <a:pos x="530" y="36"/>
                </a:cxn>
                <a:cxn ang="0">
                  <a:pos x="487" y="71"/>
                </a:cxn>
                <a:cxn ang="0">
                  <a:pos x="441" y="104"/>
                </a:cxn>
                <a:cxn ang="0">
                  <a:pos x="420" y="118"/>
                </a:cxn>
                <a:cxn ang="0">
                  <a:pos x="361" y="165"/>
                </a:cxn>
                <a:cxn ang="0">
                  <a:pos x="340" y="183"/>
                </a:cxn>
                <a:cxn ang="0">
                  <a:pos x="295" y="217"/>
                </a:cxn>
                <a:cxn ang="0">
                  <a:pos x="272" y="236"/>
                </a:cxn>
                <a:cxn ang="0">
                  <a:pos x="191" y="310"/>
                </a:cxn>
                <a:cxn ang="0">
                  <a:pos x="112" y="389"/>
                </a:cxn>
                <a:cxn ang="0">
                  <a:pos x="34" y="470"/>
                </a:cxn>
                <a:cxn ang="0">
                  <a:pos x="21" y="483"/>
                </a:cxn>
                <a:cxn ang="0">
                  <a:pos x="7" y="501"/>
                </a:cxn>
                <a:cxn ang="0">
                  <a:pos x="2" y="517"/>
                </a:cxn>
                <a:cxn ang="0">
                  <a:pos x="0" y="526"/>
                </a:cxn>
                <a:cxn ang="0">
                  <a:pos x="2" y="530"/>
                </a:cxn>
                <a:cxn ang="0">
                  <a:pos x="10" y="530"/>
                </a:cxn>
                <a:cxn ang="0">
                  <a:pos x="12" y="526"/>
                </a:cxn>
                <a:cxn ang="0">
                  <a:pos x="12" y="521"/>
                </a:cxn>
                <a:cxn ang="0">
                  <a:pos x="19" y="504"/>
                </a:cxn>
                <a:cxn ang="0">
                  <a:pos x="34" y="484"/>
                </a:cxn>
                <a:cxn ang="0">
                  <a:pos x="71" y="449"/>
                </a:cxn>
                <a:cxn ang="0">
                  <a:pos x="106" y="412"/>
                </a:cxn>
                <a:cxn ang="0">
                  <a:pos x="143" y="374"/>
                </a:cxn>
                <a:cxn ang="0">
                  <a:pos x="252" y="270"/>
                </a:cxn>
                <a:cxn ang="0">
                  <a:pos x="289" y="237"/>
                </a:cxn>
                <a:cxn ang="0">
                  <a:pos x="325" y="208"/>
                </a:cxn>
                <a:cxn ang="0">
                  <a:pos x="363" y="179"/>
                </a:cxn>
                <a:cxn ang="0">
                  <a:pos x="424" y="128"/>
                </a:cxn>
                <a:cxn ang="0">
                  <a:pos x="446" y="113"/>
                </a:cxn>
                <a:cxn ang="0">
                  <a:pos x="513" y="67"/>
                </a:cxn>
                <a:cxn ang="0">
                  <a:pos x="530" y="51"/>
                </a:cxn>
                <a:cxn ang="0">
                  <a:pos x="558" y="29"/>
                </a:cxn>
                <a:cxn ang="0">
                  <a:pos x="579" y="16"/>
                </a:cxn>
                <a:cxn ang="0">
                  <a:pos x="590" y="12"/>
                </a:cxn>
                <a:cxn ang="0">
                  <a:pos x="593" y="8"/>
                </a:cxn>
                <a:cxn ang="0">
                  <a:pos x="592" y="2"/>
                </a:cxn>
                <a:cxn ang="0">
                  <a:pos x="586" y="0"/>
                </a:cxn>
              </a:cxnLst>
              <a:rect l="0" t="0" r="r" b="b"/>
              <a:pathLst>
                <a:path w="594" h="531">
                  <a:moveTo>
                    <a:pt x="586" y="0"/>
                  </a:moveTo>
                  <a:lnTo>
                    <a:pt x="586" y="0"/>
                  </a:lnTo>
                  <a:lnTo>
                    <a:pt x="572" y="7"/>
                  </a:lnTo>
                  <a:lnTo>
                    <a:pt x="556" y="15"/>
                  </a:lnTo>
                  <a:lnTo>
                    <a:pt x="543" y="25"/>
                  </a:lnTo>
                  <a:lnTo>
                    <a:pt x="530" y="36"/>
                  </a:lnTo>
                  <a:lnTo>
                    <a:pt x="530" y="36"/>
                  </a:lnTo>
                  <a:lnTo>
                    <a:pt x="487" y="71"/>
                  </a:lnTo>
                  <a:lnTo>
                    <a:pt x="465" y="88"/>
                  </a:lnTo>
                  <a:lnTo>
                    <a:pt x="441" y="104"/>
                  </a:lnTo>
                  <a:lnTo>
                    <a:pt x="441" y="104"/>
                  </a:lnTo>
                  <a:lnTo>
                    <a:pt x="420" y="118"/>
                  </a:lnTo>
                  <a:lnTo>
                    <a:pt x="401" y="134"/>
                  </a:lnTo>
                  <a:lnTo>
                    <a:pt x="361" y="165"/>
                  </a:lnTo>
                  <a:lnTo>
                    <a:pt x="361" y="165"/>
                  </a:lnTo>
                  <a:lnTo>
                    <a:pt x="340" y="183"/>
                  </a:lnTo>
                  <a:lnTo>
                    <a:pt x="317" y="200"/>
                  </a:lnTo>
                  <a:lnTo>
                    <a:pt x="295" y="217"/>
                  </a:lnTo>
                  <a:lnTo>
                    <a:pt x="272" y="236"/>
                  </a:lnTo>
                  <a:lnTo>
                    <a:pt x="272" y="236"/>
                  </a:lnTo>
                  <a:lnTo>
                    <a:pt x="232" y="272"/>
                  </a:lnTo>
                  <a:lnTo>
                    <a:pt x="191" y="310"/>
                  </a:lnTo>
                  <a:lnTo>
                    <a:pt x="112" y="389"/>
                  </a:lnTo>
                  <a:lnTo>
                    <a:pt x="112" y="389"/>
                  </a:lnTo>
                  <a:lnTo>
                    <a:pt x="72" y="429"/>
                  </a:lnTo>
                  <a:lnTo>
                    <a:pt x="34" y="470"/>
                  </a:lnTo>
                  <a:lnTo>
                    <a:pt x="34" y="470"/>
                  </a:lnTo>
                  <a:lnTo>
                    <a:pt x="21" y="483"/>
                  </a:lnTo>
                  <a:lnTo>
                    <a:pt x="11" y="495"/>
                  </a:lnTo>
                  <a:lnTo>
                    <a:pt x="7" y="501"/>
                  </a:lnTo>
                  <a:lnTo>
                    <a:pt x="3" y="509"/>
                  </a:lnTo>
                  <a:lnTo>
                    <a:pt x="2" y="517"/>
                  </a:lnTo>
                  <a:lnTo>
                    <a:pt x="0" y="526"/>
                  </a:lnTo>
                  <a:lnTo>
                    <a:pt x="0" y="526"/>
                  </a:lnTo>
                  <a:lnTo>
                    <a:pt x="0" y="527"/>
                  </a:lnTo>
                  <a:lnTo>
                    <a:pt x="2" y="530"/>
                  </a:lnTo>
                  <a:lnTo>
                    <a:pt x="6" y="531"/>
                  </a:lnTo>
                  <a:lnTo>
                    <a:pt x="10" y="530"/>
                  </a:lnTo>
                  <a:lnTo>
                    <a:pt x="11" y="527"/>
                  </a:lnTo>
                  <a:lnTo>
                    <a:pt x="12" y="526"/>
                  </a:lnTo>
                  <a:lnTo>
                    <a:pt x="12" y="526"/>
                  </a:lnTo>
                  <a:lnTo>
                    <a:pt x="12" y="521"/>
                  </a:lnTo>
                  <a:lnTo>
                    <a:pt x="13" y="516"/>
                  </a:lnTo>
                  <a:lnTo>
                    <a:pt x="19" y="504"/>
                  </a:lnTo>
                  <a:lnTo>
                    <a:pt x="25" y="493"/>
                  </a:lnTo>
                  <a:lnTo>
                    <a:pt x="34" y="484"/>
                  </a:lnTo>
                  <a:lnTo>
                    <a:pt x="54" y="465"/>
                  </a:lnTo>
                  <a:lnTo>
                    <a:pt x="71" y="449"/>
                  </a:lnTo>
                  <a:lnTo>
                    <a:pt x="71" y="449"/>
                  </a:lnTo>
                  <a:lnTo>
                    <a:pt x="106" y="412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215" y="305"/>
                  </a:lnTo>
                  <a:lnTo>
                    <a:pt x="252" y="270"/>
                  </a:lnTo>
                  <a:lnTo>
                    <a:pt x="289" y="237"/>
                  </a:lnTo>
                  <a:lnTo>
                    <a:pt x="289" y="237"/>
                  </a:lnTo>
                  <a:lnTo>
                    <a:pt x="306" y="221"/>
                  </a:lnTo>
                  <a:lnTo>
                    <a:pt x="325" y="208"/>
                  </a:lnTo>
                  <a:lnTo>
                    <a:pt x="363" y="179"/>
                  </a:lnTo>
                  <a:lnTo>
                    <a:pt x="363" y="179"/>
                  </a:lnTo>
                  <a:lnTo>
                    <a:pt x="403" y="145"/>
                  </a:lnTo>
                  <a:lnTo>
                    <a:pt x="424" y="128"/>
                  </a:lnTo>
                  <a:lnTo>
                    <a:pt x="446" y="113"/>
                  </a:lnTo>
                  <a:lnTo>
                    <a:pt x="446" y="113"/>
                  </a:lnTo>
                  <a:lnTo>
                    <a:pt x="480" y="90"/>
                  </a:lnTo>
                  <a:lnTo>
                    <a:pt x="513" y="67"/>
                  </a:lnTo>
                  <a:lnTo>
                    <a:pt x="513" y="67"/>
                  </a:lnTo>
                  <a:lnTo>
                    <a:pt x="530" y="51"/>
                  </a:lnTo>
                  <a:lnTo>
                    <a:pt x="548" y="36"/>
                  </a:lnTo>
                  <a:lnTo>
                    <a:pt x="558" y="29"/>
                  </a:lnTo>
                  <a:lnTo>
                    <a:pt x="568" y="21"/>
                  </a:lnTo>
                  <a:lnTo>
                    <a:pt x="579" y="16"/>
                  </a:lnTo>
                  <a:lnTo>
                    <a:pt x="590" y="12"/>
                  </a:lnTo>
                  <a:lnTo>
                    <a:pt x="590" y="12"/>
                  </a:lnTo>
                  <a:lnTo>
                    <a:pt x="592" y="11"/>
                  </a:lnTo>
                  <a:lnTo>
                    <a:pt x="593" y="8"/>
                  </a:lnTo>
                  <a:lnTo>
                    <a:pt x="594" y="4"/>
                  </a:lnTo>
                  <a:lnTo>
                    <a:pt x="592" y="2"/>
                  </a:lnTo>
                  <a:lnTo>
                    <a:pt x="589" y="0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7" name="Freeform 947"/>
            <p:cNvSpPr>
              <a:spLocks/>
            </p:cNvSpPr>
            <p:nvPr/>
          </p:nvSpPr>
          <p:spPr bwMode="auto">
            <a:xfrm>
              <a:off x="6716713" y="3230563"/>
              <a:ext cx="230188" cy="201613"/>
            </a:xfrm>
            <a:custGeom>
              <a:avLst/>
              <a:gdLst/>
              <a:ahLst/>
              <a:cxnLst>
                <a:cxn ang="0">
                  <a:pos x="576" y="0"/>
                </a:cxn>
                <a:cxn ang="0">
                  <a:pos x="562" y="7"/>
                </a:cxn>
                <a:cxn ang="0">
                  <a:pos x="548" y="18"/>
                </a:cxn>
                <a:cxn ang="0">
                  <a:pos x="475" y="86"/>
                </a:cxn>
                <a:cxn ang="0">
                  <a:pos x="388" y="160"/>
                </a:cxn>
                <a:cxn ang="0">
                  <a:pos x="318" y="211"/>
                </a:cxn>
                <a:cxn ang="0">
                  <a:pos x="295" y="228"/>
                </a:cxn>
                <a:cxn ang="0">
                  <a:pos x="252" y="257"/>
                </a:cxn>
                <a:cxn ang="0">
                  <a:pos x="172" y="324"/>
                </a:cxn>
                <a:cxn ang="0">
                  <a:pos x="133" y="359"/>
                </a:cxn>
                <a:cxn ang="0">
                  <a:pos x="93" y="395"/>
                </a:cxn>
                <a:cxn ang="0">
                  <a:pos x="58" y="434"/>
                </a:cxn>
                <a:cxn ang="0">
                  <a:pos x="25" y="464"/>
                </a:cxn>
                <a:cxn ang="0">
                  <a:pos x="11" y="481"/>
                </a:cxn>
                <a:cxn ang="0">
                  <a:pos x="2" y="499"/>
                </a:cxn>
                <a:cxn ang="0">
                  <a:pos x="0" y="502"/>
                </a:cxn>
                <a:cxn ang="0">
                  <a:pos x="6" y="507"/>
                </a:cxn>
                <a:cxn ang="0">
                  <a:pos x="11" y="504"/>
                </a:cxn>
                <a:cxn ang="0">
                  <a:pos x="12" y="503"/>
                </a:cxn>
                <a:cxn ang="0">
                  <a:pos x="17" y="493"/>
                </a:cxn>
                <a:cxn ang="0">
                  <a:pos x="45" y="465"/>
                </a:cxn>
                <a:cxn ang="0">
                  <a:pos x="80" y="426"/>
                </a:cxn>
                <a:cxn ang="0">
                  <a:pos x="99" y="406"/>
                </a:cxn>
                <a:cxn ang="0">
                  <a:pos x="157" y="353"/>
                </a:cxn>
                <a:cxn ang="0">
                  <a:pos x="195" y="319"/>
                </a:cxn>
                <a:cxn ang="0">
                  <a:pos x="275" y="255"/>
                </a:cxn>
                <a:cxn ang="0">
                  <a:pos x="318" y="226"/>
                </a:cxn>
                <a:cxn ang="0">
                  <a:pos x="338" y="213"/>
                </a:cxn>
                <a:cxn ang="0">
                  <a:pos x="394" y="170"/>
                </a:cxn>
                <a:cxn ang="0">
                  <a:pos x="466" y="108"/>
                </a:cxn>
                <a:cxn ang="0">
                  <a:pos x="500" y="78"/>
                </a:cxn>
                <a:cxn ang="0">
                  <a:pos x="535" y="49"/>
                </a:cxn>
                <a:cxn ang="0">
                  <a:pos x="551" y="34"/>
                </a:cxn>
                <a:cxn ang="0">
                  <a:pos x="567" y="19"/>
                </a:cxn>
                <a:cxn ang="0">
                  <a:pos x="575" y="14"/>
                </a:cxn>
                <a:cxn ang="0">
                  <a:pos x="579" y="10"/>
                </a:cxn>
                <a:cxn ang="0">
                  <a:pos x="583" y="7"/>
                </a:cxn>
                <a:cxn ang="0">
                  <a:pos x="583" y="3"/>
                </a:cxn>
                <a:cxn ang="0">
                  <a:pos x="579" y="0"/>
                </a:cxn>
                <a:cxn ang="0">
                  <a:pos x="576" y="0"/>
                </a:cxn>
              </a:cxnLst>
              <a:rect l="0" t="0" r="r" b="b"/>
              <a:pathLst>
                <a:path w="584" h="507">
                  <a:moveTo>
                    <a:pt x="576" y="0"/>
                  </a:moveTo>
                  <a:lnTo>
                    <a:pt x="576" y="0"/>
                  </a:lnTo>
                  <a:lnTo>
                    <a:pt x="569" y="2"/>
                  </a:lnTo>
                  <a:lnTo>
                    <a:pt x="562" y="7"/>
                  </a:lnTo>
                  <a:lnTo>
                    <a:pt x="548" y="18"/>
                  </a:lnTo>
                  <a:lnTo>
                    <a:pt x="548" y="18"/>
                  </a:lnTo>
                  <a:lnTo>
                    <a:pt x="475" y="86"/>
                  </a:lnTo>
                  <a:lnTo>
                    <a:pt x="475" y="86"/>
                  </a:lnTo>
                  <a:lnTo>
                    <a:pt x="432" y="122"/>
                  </a:lnTo>
                  <a:lnTo>
                    <a:pt x="388" y="160"/>
                  </a:lnTo>
                  <a:lnTo>
                    <a:pt x="342" y="196"/>
                  </a:lnTo>
                  <a:lnTo>
                    <a:pt x="318" y="211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72" y="243"/>
                  </a:lnTo>
                  <a:lnTo>
                    <a:pt x="252" y="257"/>
                  </a:lnTo>
                  <a:lnTo>
                    <a:pt x="211" y="290"/>
                  </a:lnTo>
                  <a:lnTo>
                    <a:pt x="172" y="324"/>
                  </a:lnTo>
                  <a:lnTo>
                    <a:pt x="133" y="359"/>
                  </a:lnTo>
                  <a:lnTo>
                    <a:pt x="133" y="359"/>
                  </a:lnTo>
                  <a:lnTo>
                    <a:pt x="113" y="376"/>
                  </a:lnTo>
                  <a:lnTo>
                    <a:pt x="93" y="395"/>
                  </a:lnTo>
                  <a:lnTo>
                    <a:pt x="58" y="434"/>
                  </a:lnTo>
                  <a:lnTo>
                    <a:pt x="58" y="434"/>
                  </a:lnTo>
                  <a:lnTo>
                    <a:pt x="42" y="448"/>
                  </a:lnTo>
                  <a:lnTo>
                    <a:pt x="25" y="464"/>
                  </a:lnTo>
                  <a:lnTo>
                    <a:pt x="17" y="473"/>
                  </a:lnTo>
                  <a:lnTo>
                    <a:pt x="11" y="481"/>
                  </a:lnTo>
                  <a:lnTo>
                    <a:pt x="6" y="490"/>
                  </a:lnTo>
                  <a:lnTo>
                    <a:pt x="2" y="499"/>
                  </a:lnTo>
                  <a:lnTo>
                    <a:pt x="2" y="499"/>
                  </a:lnTo>
                  <a:lnTo>
                    <a:pt x="0" y="502"/>
                  </a:lnTo>
                  <a:lnTo>
                    <a:pt x="2" y="504"/>
                  </a:lnTo>
                  <a:lnTo>
                    <a:pt x="6" y="507"/>
                  </a:lnTo>
                  <a:lnTo>
                    <a:pt x="10" y="506"/>
                  </a:lnTo>
                  <a:lnTo>
                    <a:pt x="11" y="504"/>
                  </a:lnTo>
                  <a:lnTo>
                    <a:pt x="12" y="503"/>
                  </a:lnTo>
                  <a:lnTo>
                    <a:pt x="12" y="503"/>
                  </a:lnTo>
                  <a:lnTo>
                    <a:pt x="15" y="498"/>
                  </a:lnTo>
                  <a:lnTo>
                    <a:pt x="17" y="493"/>
                  </a:lnTo>
                  <a:lnTo>
                    <a:pt x="27" y="482"/>
                  </a:lnTo>
                  <a:lnTo>
                    <a:pt x="45" y="465"/>
                  </a:lnTo>
                  <a:lnTo>
                    <a:pt x="45" y="465"/>
                  </a:lnTo>
                  <a:lnTo>
                    <a:pt x="80" y="426"/>
                  </a:lnTo>
                  <a:lnTo>
                    <a:pt x="80" y="426"/>
                  </a:lnTo>
                  <a:lnTo>
                    <a:pt x="99" y="406"/>
                  </a:lnTo>
                  <a:lnTo>
                    <a:pt x="117" y="388"/>
                  </a:lnTo>
                  <a:lnTo>
                    <a:pt x="157" y="353"/>
                  </a:lnTo>
                  <a:lnTo>
                    <a:pt x="157" y="353"/>
                  </a:lnTo>
                  <a:lnTo>
                    <a:pt x="195" y="319"/>
                  </a:lnTo>
                  <a:lnTo>
                    <a:pt x="235" y="286"/>
                  </a:lnTo>
                  <a:lnTo>
                    <a:pt x="275" y="255"/>
                  </a:lnTo>
                  <a:lnTo>
                    <a:pt x="296" y="240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38" y="213"/>
                  </a:lnTo>
                  <a:lnTo>
                    <a:pt x="356" y="200"/>
                  </a:lnTo>
                  <a:lnTo>
                    <a:pt x="394" y="170"/>
                  </a:lnTo>
                  <a:lnTo>
                    <a:pt x="431" y="138"/>
                  </a:lnTo>
                  <a:lnTo>
                    <a:pt x="466" y="108"/>
                  </a:lnTo>
                  <a:lnTo>
                    <a:pt x="466" y="108"/>
                  </a:lnTo>
                  <a:lnTo>
                    <a:pt x="500" y="78"/>
                  </a:lnTo>
                  <a:lnTo>
                    <a:pt x="535" y="49"/>
                  </a:lnTo>
                  <a:lnTo>
                    <a:pt x="535" y="49"/>
                  </a:lnTo>
                  <a:lnTo>
                    <a:pt x="543" y="41"/>
                  </a:lnTo>
                  <a:lnTo>
                    <a:pt x="551" y="34"/>
                  </a:lnTo>
                  <a:lnTo>
                    <a:pt x="558" y="26"/>
                  </a:lnTo>
                  <a:lnTo>
                    <a:pt x="567" y="19"/>
                  </a:lnTo>
                  <a:lnTo>
                    <a:pt x="567" y="19"/>
                  </a:lnTo>
                  <a:lnTo>
                    <a:pt x="575" y="14"/>
                  </a:lnTo>
                  <a:lnTo>
                    <a:pt x="579" y="10"/>
                  </a:lnTo>
                  <a:lnTo>
                    <a:pt x="579" y="10"/>
                  </a:lnTo>
                  <a:lnTo>
                    <a:pt x="581" y="9"/>
                  </a:lnTo>
                  <a:lnTo>
                    <a:pt x="583" y="7"/>
                  </a:lnTo>
                  <a:lnTo>
                    <a:pt x="584" y="6"/>
                  </a:lnTo>
                  <a:lnTo>
                    <a:pt x="583" y="3"/>
                  </a:lnTo>
                  <a:lnTo>
                    <a:pt x="581" y="0"/>
                  </a:lnTo>
                  <a:lnTo>
                    <a:pt x="579" y="0"/>
                  </a:lnTo>
                  <a:lnTo>
                    <a:pt x="576" y="0"/>
                  </a:lnTo>
                  <a:lnTo>
                    <a:pt x="5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8" name="Freeform 948"/>
            <p:cNvSpPr>
              <a:spLocks/>
            </p:cNvSpPr>
            <p:nvPr/>
          </p:nvSpPr>
          <p:spPr bwMode="auto">
            <a:xfrm>
              <a:off x="6723063" y="3248026"/>
              <a:ext cx="250825" cy="222250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17" y="3"/>
                </a:cxn>
                <a:cxn ang="0">
                  <a:pos x="603" y="16"/>
                </a:cxn>
                <a:cxn ang="0">
                  <a:pos x="595" y="22"/>
                </a:cxn>
                <a:cxn ang="0">
                  <a:pos x="575" y="37"/>
                </a:cxn>
                <a:cxn ang="0">
                  <a:pos x="522" y="89"/>
                </a:cxn>
                <a:cxn ang="0">
                  <a:pos x="499" y="111"/>
                </a:cxn>
                <a:cxn ang="0">
                  <a:pos x="430" y="171"/>
                </a:cxn>
                <a:cxn ang="0">
                  <a:pos x="333" y="246"/>
                </a:cxn>
                <a:cxn ang="0">
                  <a:pos x="287" y="280"/>
                </a:cxn>
                <a:cxn ang="0">
                  <a:pos x="200" y="353"/>
                </a:cxn>
                <a:cxn ang="0">
                  <a:pos x="158" y="394"/>
                </a:cxn>
                <a:cxn ang="0">
                  <a:pos x="115" y="439"/>
                </a:cxn>
                <a:cxn ang="0">
                  <a:pos x="72" y="485"/>
                </a:cxn>
                <a:cxn ang="0">
                  <a:pos x="49" y="506"/>
                </a:cxn>
                <a:cxn ang="0">
                  <a:pos x="26" y="527"/>
                </a:cxn>
                <a:cxn ang="0">
                  <a:pos x="5" y="544"/>
                </a:cxn>
                <a:cxn ang="0">
                  <a:pos x="0" y="551"/>
                </a:cxn>
                <a:cxn ang="0">
                  <a:pos x="1" y="558"/>
                </a:cxn>
                <a:cxn ang="0">
                  <a:pos x="8" y="560"/>
                </a:cxn>
                <a:cxn ang="0">
                  <a:pos x="14" y="552"/>
                </a:cxn>
                <a:cxn ang="0">
                  <a:pos x="15" y="551"/>
                </a:cxn>
                <a:cxn ang="0">
                  <a:pos x="17" y="548"/>
                </a:cxn>
                <a:cxn ang="0">
                  <a:pos x="42" y="528"/>
                </a:cxn>
                <a:cxn ang="0">
                  <a:pos x="61" y="511"/>
                </a:cxn>
                <a:cxn ang="0">
                  <a:pos x="80" y="493"/>
                </a:cxn>
                <a:cxn ang="0">
                  <a:pos x="119" y="451"/>
                </a:cxn>
                <a:cxn ang="0">
                  <a:pos x="158" y="408"/>
                </a:cxn>
                <a:cxn ang="0">
                  <a:pos x="201" y="368"/>
                </a:cxn>
                <a:cxn ang="0">
                  <a:pos x="291" y="292"/>
                </a:cxn>
                <a:cxn ang="0">
                  <a:pos x="339" y="255"/>
                </a:cxn>
                <a:cxn ang="0">
                  <a:pos x="420" y="191"/>
                </a:cxn>
                <a:cxn ang="0">
                  <a:pos x="499" y="124"/>
                </a:cxn>
                <a:cxn ang="0">
                  <a:pos x="541" y="84"/>
                </a:cxn>
                <a:cxn ang="0">
                  <a:pos x="573" y="55"/>
                </a:cxn>
                <a:cxn ang="0">
                  <a:pos x="584" y="47"/>
                </a:cxn>
                <a:cxn ang="0">
                  <a:pos x="605" y="27"/>
                </a:cxn>
                <a:cxn ang="0">
                  <a:pos x="622" y="13"/>
                </a:cxn>
                <a:cxn ang="0">
                  <a:pos x="628" y="12"/>
                </a:cxn>
                <a:cxn ang="0">
                  <a:pos x="632" y="9"/>
                </a:cxn>
                <a:cxn ang="0">
                  <a:pos x="632" y="1"/>
                </a:cxn>
                <a:cxn ang="0">
                  <a:pos x="628" y="0"/>
                </a:cxn>
              </a:cxnLst>
              <a:rect l="0" t="0" r="r" b="b"/>
              <a:pathLst>
                <a:path w="633" h="560">
                  <a:moveTo>
                    <a:pt x="628" y="0"/>
                  </a:moveTo>
                  <a:lnTo>
                    <a:pt x="628" y="0"/>
                  </a:lnTo>
                  <a:lnTo>
                    <a:pt x="622" y="1"/>
                  </a:lnTo>
                  <a:lnTo>
                    <a:pt x="617" y="3"/>
                  </a:lnTo>
                  <a:lnTo>
                    <a:pt x="609" y="9"/>
                  </a:lnTo>
                  <a:lnTo>
                    <a:pt x="603" y="16"/>
                  </a:lnTo>
                  <a:lnTo>
                    <a:pt x="595" y="22"/>
                  </a:lnTo>
                  <a:lnTo>
                    <a:pt x="595" y="22"/>
                  </a:lnTo>
                  <a:lnTo>
                    <a:pt x="586" y="29"/>
                  </a:lnTo>
                  <a:lnTo>
                    <a:pt x="575" y="37"/>
                  </a:lnTo>
                  <a:lnTo>
                    <a:pt x="557" y="54"/>
                  </a:lnTo>
                  <a:lnTo>
                    <a:pt x="522" y="89"/>
                  </a:lnTo>
                  <a:lnTo>
                    <a:pt x="522" y="89"/>
                  </a:lnTo>
                  <a:lnTo>
                    <a:pt x="499" y="111"/>
                  </a:lnTo>
                  <a:lnTo>
                    <a:pt x="477" y="131"/>
                  </a:lnTo>
                  <a:lnTo>
                    <a:pt x="430" y="171"/>
                  </a:lnTo>
                  <a:lnTo>
                    <a:pt x="382" y="209"/>
                  </a:lnTo>
                  <a:lnTo>
                    <a:pt x="333" y="246"/>
                  </a:lnTo>
                  <a:lnTo>
                    <a:pt x="333" y="246"/>
                  </a:lnTo>
                  <a:lnTo>
                    <a:pt x="287" y="280"/>
                  </a:lnTo>
                  <a:lnTo>
                    <a:pt x="243" y="317"/>
                  </a:lnTo>
                  <a:lnTo>
                    <a:pt x="200" y="353"/>
                  </a:lnTo>
                  <a:lnTo>
                    <a:pt x="158" y="394"/>
                  </a:lnTo>
                  <a:lnTo>
                    <a:pt x="158" y="394"/>
                  </a:lnTo>
                  <a:lnTo>
                    <a:pt x="136" y="416"/>
                  </a:lnTo>
                  <a:lnTo>
                    <a:pt x="115" y="439"/>
                  </a:lnTo>
                  <a:lnTo>
                    <a:pt x="93" y="463"/>
                  </a:lnTo>
                  <a:lnTo>
                    <a:pt x="72" y="485"/>
                  </a:lnTo>
                  <a:lnTo>
                    <a:pt x="72" y="485"/>
                  </a:lnTo>
                  <a:lnTo>
                    <a:pt x="49" y="506"/>
                  </a:lnTo>
                  <a:lnTo>
                    <a:pt x="26" y="527"/>
                  </a:lnTo>
                  <a:lnTo>
                    <a:pt x="26" y="527"/>
                  </a:lnTo>
                  <a:lnTo>
                    <a:pt x="11" y="538"/>
                  </a:lnTo>
                  <a:lnTo>
                    <a:pt x="5" y="544"/>
                  </a:lnTo>
                  <a:lnTo>
                    <a:pt x="0" y="551"/>
                  </a:lnTo>
                  <a:lnTo>
                    <a:pt x="0" y="551"/>
                  </a:lnTo>
                  <a:lnTo>
                    <a:pt x="0" y="556"/>
                  </a:lnTo>
                  <a:lnTo>
                    <a:pt x="1" y="558"/>
                  </a:lnTo>
                  <a:lnTo>
                    <a:pt x="5" y="560"/>
                  </a:lnTo>
                  <a:lnTo>
                    <a:pt x="8" y="560"/>
                  </a:lnTo>
                  <a:lnTo>
                    <a:pt x="9" y="558"/>
                  </a:lnTo>
                  <a:lnTo>
                    <a:pt x="14" y="552"/>
                  </a:lnTo>
                  <a:lnTo>
                    <a:pt x="14" y="552"/>
                  </a:lnTo>
                  <a:lnTo>
                    <a:pt x="15" y="551"/>
                  </a:lnTo>
                  <a:lnTo>
                    <a:pt x="17" y="548"/>
                  </a:lnTo>
                  <a:lnTo>
                    <a:pt x="17" y="548"/>
                  </a:lnTo>
                  <a:lnTo>
                    <a:pt x="30" y="538"/>
                  </a:lnTo>
                  <a:lnTo>
                    <a:pt x="42" y="528"/>
                  </a:lnTo>
                  <a:lnTo>
                    <a:pt x="42" y="528"/>
                  </a:lnTo>
                  <a:lnTo>
                    <a:pt x="61" y="511"/>
                  </a:lnTo>
                  <a:lnTo>
                    <a:pt x="80" y="493"/>
                  </a:lnTo>
                  <a:lnTo>
                    <a:pt x="80" y="493"/>
                  </a:lnTo>
                  <a:lnTo>
                    <a:pt x="99" y="472"/>
                  </a:lnTo>
                  <a:lnTo>
                    <a:pt x="119" y="451"/>
                  </a:lnTo>
                  <a:lnTo>
                    <a:pt x="138" y="430"/>
                  </a:lnTo>
                  <a:lnTo>
                    <a:pt x="158" y="408"/>
                  </a:lnTo>
                  <a:lnTo>
                    <a:pt x="158" y="408"/>
                  </a:lnTo>
                  <a:lnTo>
                    <a:pt x="201" y="368"/>
                  </a:lnTo>
                  <a:lnTo>
                    <a:pt x="246" y="328"/>
                  </a:lnTo>
                  <a:lnTo>
                    <a:pt x="291" y="292"/>
                  </a:lnTo>
                  <a:lnTo>
                    <a:pt x="339" y="255"/>
                  </a:lnTo>
                  <a:lnTo>
                    <a:pt x="339" y="255"/>
                  </a:lnTo>
                  <a:lnTo>
                    <a:pt x="380" y="224"/>
                  </a:lnTo>
                  <a:lnTo>
                    <a:pt x="420" y="191"/>
                  </a:lnTo>
                  <a:lnTo>
                    <a:pt x="499" y="124"/>
                  </a:lnTo>
                  <a:lnTo>
                    <a:pt x="499" y="124"/>
                  </a:lnTo>
                  <a:lnTo>
                    <a:pt x="522" y="105"/>
                  </a:lnTo>
                  <a:lnTo>
                    <a:pt x="541" y="84"/>
                  </a:lnTo>
                  <a:lnTo>
                    <a:pt x="562" y="64"/>
                  </a:lnTo>
                  <a:lnTo>
                    <a:pt x="573" y="55"/>
                  </a:lnTo>
                  <a:lnTo>
                    <a:pt x="584" y="47"/>
                  </a:lnTo>
                  <a:lnTo>
                    <a:pt x="584" y="47"/>
                  </a:lnTo>
                  <a:lnTo>
                    <a:pt x="594" y="39"/>
                  </a:lnTo>
                  <a:lnTo>
                    <a:pt x="605" y="27"/>
                  </a:lnTo>
                  <a:lnTo>
                    <a:pt x="616" y="17"/>
                  </a:lnTo>
                  <a:lnTo>
                    <a:pt x="622" y="13"/>
                  </a:lnTo>
                  <a:lnTo>
                    <a:pt x="628" y="12"/>
                  </a:lnTo>
                  <a:lnTo>
                    <a:pt x="628" y="12"/>
                  </a:lnTo>
                  <a:lnTo>
                    <a:pt x="629" y="12"/>
                  </a:lnTo>
                  <a:lnTo>
                    <a:pt x="632" y="9"/>
                  </a:lnTo>
                  <a:lnTo>
                    <a:pt x="633" y="5"/>
                  </a:lnTo>
                  <a:lnTo>
                    <a:pt x="632" y="1"/>
                  </a:lnTo>
                  <a:lnTo>
                    <a:pt x="629" y="1"/>
                  </a:lnTo>
                  <a:lnTo>
                    <a:pt x="628" y="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09" name="Freeform 949"/>
            <p:cNvSpPr>
              <a:spLocks/>
            </p:cNvSpPr>
            <p:nvPr/>
          </p:nvSpPr>
          <p:spPr bwMode="auto">
            <a:xfrm>
              <a:off x="6751638" y="3265488"/>
              <a:ext cx="254000" cy="220663"/>
            </a:xfrm>
            <a:custGeom>
              <a:avLst/>
              <a:gdLst/>
              <a:ahLst/>
              <a:cxnLst>
                <a:cxn ang="0">
                  <a:pos x="632" y="1"/>
                </a:cxn>
                <a:cxn ang="0">
                  <a:pos x="595" y="27"/>
                </a:cxn>
                <a:cxn ang="0">
                  <a:pos x="561" y="57"/>
                </a:cxn>
                <a:cxn ang="0">
                  <a:pos x="497" y="120"/>
                </a:cxn>
                <a:cxn ang="0">
                  <a:pos x="477" y="138"/>
                </a:cxn>
                <a:cxn ang="0">
                  <a:pos x="422" y="197"/>
                </a:cxn>
                <a:cxn ang="0">
                  <a:pos x="366" y="256"/>
                </a:cxn>
                <a:cxn ang="0">
                  <a:pos x="347" y="274"/>
                </a:cxn>
                <a:cxn ang="0">
                  <a:pos x="262" y="344"/>
                </a:cxn>
                <a:cxn ang="0">
                  <a:pos x="173" y="408"/>
                </a:cxn>
                <a:cxn ang="0">
                  <a:pos x="85" y="473"/>
                </a:cxn>
                <a:cxn ang="0">
                  <a:pos x="22" y="526"/>
                </a:cxn>
                <a:cxn ang="0">
                  <a:pos x="3" y="544"/>
                </a:cxn>
                <a:cxn ang="0">
                  <a:pos x="0" y="548"/>
                </a:cxn>
                <a:cxn ang="0">
                  <a:pos x="5" y="554"/>
                </a:cxn>
                <a:cxn ang="0">
                  <a:pos x="10" y="552"/>
                </a:cxn>
                <a:cxn ang="0">
                  <a:pos x="30" y="533"/>
                </a:cxn>
                <a:cxn ang="0">
                  <a:pos x="97" y="480"/>
                </a:cxn>
                <a:cxn ang="0">
                  <a:pos x="187" y="414"/>
                </a:cxn>
                <a:cxn ang="0">
                  <a:pos x="268" y="353"/>
                </a:cxn>
                <a:cxn ang="0">
                  <a:pos x="347" y="290"/>
                </a:cxn>
                <a:cxn ang="0">
                  <a:pos x="366" y="272"/>
                </a:cxn>
                <a:cxn ang="0">
                  <a:pos x="420" y="217"/>
                </a:cxn>
                <a:cxn ang="0">
                  <a:pos x="491" y="141"/>
                </a:cxn>
                <a:cxn ang="0">
                  <a:pos x="526" y="108"/>
                </a:cxn>
                <a:cxn ang="0">
                  <a:pos x="560" y="77"/>
                </a:cxn>
                <a:cxn ang="0">
                  <a:pos x="577" y="59"/>
                </a:cxn>
                <a:cxn ang="0">
                  <a:pos x="616" y="25"/>
                </a:cxn>
                <a:cxn ang="0">
                  <a:pos x="637" y="10"/>
                </a:cxn>
                <a:cxn ang="0">
                  <a:pos x="640" y="8"/>
                </a:cxn>
                <a:cxn ang="0">
                  <a:pos x="636" y="0"/>
                </a:cxn>
                <a:cxn ang="0">
                  <a:pos x="632" y="1"/>
                </a:cxn>
              </a:cxnLst>
              <a:rect l="0" t="0" r="r" b="b"/>
              <a:pathLst>
                <a:path w="640" h="554">
                  <a:moveTo>
                    <a:pt x="632" y="1"/>
                  </a:moveTo>
                  <a:lnTo>
                    <a:pt x="632" y="1"/>
                  </a:lnTo>
                  <a:lnTo>
                    <a:pt x="612" y="13"/>
                  </a:lnTo>
                  <a:lnTo>
                    <a:pt x="595" y="27"/>
                  </a:lnTo>
                  <a:lnTo>
                    <a:pt x="578" y="42"/>
                  </a:lnTo>
                  <a:lnTo>
                    <a:pt x="561" y="57"/>
                  </a:lnTo>
                  <a:lnTo>
                    <a:pt x="530" y="89"/>
                  </a:lnTo>
                  <a:lnTo>
                    <a:pt x="497" y="120"/>
                  </a:lnTo>
                  <a:lnTo>
                    <a:pt x="497" y="120"/>
                  </a:lnTo>
                  <a:lnTo>
                    <a:pt x="477" y="138"/>
                  </a:lnTo>
                  <a:lnTo>
                    <a:pt x="459" y="158"/>
                  </a:lnTo>
                  <a:lnTo>
                    <a:pt x="422" y="197"/>
                  </a:lnTo>
                  <a:lnTo>
                    <a:pt x="386" y="237"/>
                  </a:lnTo>
                  <a:lnTo>
                    <a:pt x="366" y="256"/>
                  </a:lnTo>
                  <a:lnTo>
                    <a:pt x="347" y="274"/>
                  </a:lnTo>
                  <a:lnTo>
                    <a:pt x="347" y="274"/>
                  </a:lnTo>
                  <a:lnTo>
                    <a:pt x="305" y="310"/>
                  </a:lnTo>
                  <a:lnTo>
                    <a:pt x="262" y="344"/>
                  </a:lnTo>
                  <a:lnTo>
                    <a:pt x="217" y="376"/>
                  </a:lnTo>
                  <a:lnTo>
                    <a:pt x="173" y="408"/>
                  </a:lnTo>
                  <a:lnTo>
                    <a:pt x="128" y="441"/>
                  </a:lnTo>
                  <a:lnTo>
                    <a:pt x="85" y="473"/>
                  </a:lnTo>
                  <a:lnTo>
                    <a:pt x="42" y="507"/>
                  </a:lnTo>
                  <a:lnTo>
                    <a:pt x="22" y="526"/>
                  </a:lnTo>
                  <a:lnTo>
                    <a:pt x="3" y="544"/>
                  </a:lnTo>
                  <a:lnTo>
                    <a:pt x="3" y="544"/>
                  </a:lnTo>
                  <a:lnTo>
                    <a:pt x="0" y="546"/>
                  </a:lnTo>
                  <a:lnTo>
                    <a:pt x="0" y="548"/>
                  </a:lnTo>
                  <a:lnTo>
                    <a:pt x="3" y="552"/>
                  </a:lnTo>
                  <a:lnTo>
                    <a:pt x="5" y="554"/>
                  </a:lnTo>
                  <a:lnTo>
                    <a:pt x="8" y="553"/>
                  </a:lnTo>
                  <a:lnTo>
                    <a:pt x="10" y="552"/>
                  </a:lnTo>
                  <a:lnTo>
                    <a:pt x="10" y="552"/>
                  </a:lnTo>
                  <a:lnTo>
                    <a:pt x="30" y="533"/>
                  </a:lnTo>
                  <a:lnTo>
                    <a:pt x="52" y="515"/>
                  </a:lnTo>
                  <a:lnTo>
                    <a:pt x="97" y="480"/>
                  </a:lnTo>
                  <a:lnTo>
                    <a:pt x="143" y="447"/>
                  </a:lnTo>
                  <a:lnTo>
                    <a:pt x="187" y="414"/>
                  </a:lnTo>
                  <a:lnTo>
                    <a:pt x="187" y="414"/>
                  </a:lnTo>
                  <a:lnTo>
                    <a:pt x="268" y="353"/>
                  </a:lnTo>
                  <a:lnTo>
                    <a:pt x="307" y="322"/>
                  </a:lnTo>
                  <a:lnTo>
                    <a:pt x="347" y="290"/>
                  </a:lnTo>
                  <a:lnTo>
                    <a:pt x="347" y="290"/>
                  </a:lnTo>
                  <a:lnTo>
                    <a:pt x="366" y="272"/>
                  </a:lnTo>
                  <a:lnTo>
                    <a:pt x="385" y="255"/>
                  </a:lnTo>
                  <a:lnTo>
                    <a:pt x="420" y="217"/>
                  </a:lnTo>
                  <a:lnTo>
                    <a:pt x="455" y="179"/>
                  </a:lnTo>
                  <a:lnTo>
                    <a:pt x="491" y="141"/>
                  </a:lnTo>
                  <a:lnTo>
                    <a:pt x="491" y="141"/>
                  </a:lnTo>
                  <a:lnTo>
                    <a:pt x="526" y="108"/>
                  </a:lnTo>
                  <a:lnTo>
                    <a:pt x="543" y="93"/>
                  </a:lnTo>
                  <a:lnTo>
                    <a:pt x="560" y="77"/>
                  </a:lnTo>
                  <a:lnTo>
                    <a:pt x="560" y="77"/>
                  </a:lnTo>
                  <a:lnTo>
                    <a:pt x="577" y="59"/>
                  </a:lnTo>
                  <a:lnTo>
                    <a:pt x="596" y="42"/>
                  </a:lnTo>
                  <a:lnTo>
                    <a:pt x="616" y="25"/>
                  </a:lnTo>
                  <a:lnTo>
                    <a:pt x="637" y="10"/>
                  </a:lnTo>
                  <a:lnTo>
                    <a:pt x="637" y="10"/>
                  </a:lnTo>
                  <a:lnTo>
                    <a:pt x="638" y="9"/>
                  </a:lnTo>
                  <a:lnTo>
                    <a:pt x="640" y="8"/>
                  </a:lnTo>
                  <a:lnTo>
                    <a:pt x="638" y="2"/>
                  </a:lnTo>
                  <a:lnTo>
                    <a:pt x="636" y="0"/>
                  </a:lnTo>
                  <a:lnTo>
                    <a:pt x="633" y="0"/>
                  </a:lnTo>
                  <a:lnTo>
                    <a:pt x="632" y="1"/>
                  </a:lnTo>
                  <a:lnTo>
                    <a:pt x="63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0" name="Freeform 950"/>
            <p:cNvSpPr>
              <a:spLocks/>
            </p:cNvSpPr>
            <p:nvPr/>
          </p:nvSpPr>
          <p:spPr bwMode="auto">
            <a:xfrm>
              <a:off x="6807201" y="3309938"/>
              <a:ext cx="215900" cy="173038"/>
            </a:xfrm>
            <a:custGeom>
              <a:avLst/>
              <a:gdLst/>
              <a:ahLst/>
              <a:cxnLst>
                <a:cxn ang="0">
                  <a:pos x="533" y="3"/>
                </a:cxn>
                <a:cxn ang="0">
                  <a:pos x="521" y="17"/>
                </a:cxn>
                <a:cxn ang="0">
                  <a:pos x="491" y="38"/>
                </a:cxn>
                <a:cxn ang="0">
                  <a:pos x="476" y="49"/>
                </a:cxn>
                <a:cxn ang="0">
                  <a:pos x="446" y="75"/>
                </a:cxn>
                <a:cxn ang="0">
                  <a:pos x="418" y="104"/>
                </a:cxn>
                <a:cxn ang="0">
                  <a:pos x="352" y="170"/>
                </a:cxn>
                <a:cxn ang="0">
                  <a:pos x="301" y="217"/>
                </a:cxn>
                <a:cxn ang="0">
                  <a:pos x="283" y="232"/>
                </a:cxn>
                <a:cxn ang="0">
                  <a:pos x="174" y="314"/>
                </a:cxn>
                <a:cxn ang="0">
                  <a:pos x="136" y="339"/>
                </a:cxn>
                <a:cxn ang="0">
                  <a:pos x="64" y="390"/>
                </a:cxn>
                <a:cxn ang="0">
                  <a:pos x="33" y="410"/>
                </a:cxn>
                <a:cxn ang="0">
                  <a:pos x="2" y="431"/>
                </a:cxn>
                <a:cxn ang="0">
                  <a:pos x="0" y="432"/>
                </a:cxn>
                <a:cxn ang="0">
                  <a:pos x="0" y="436"/>
                </a:cxn>
                <a:cxn ang="0">
                  <a:pos x="6" y="440"/>
                </a:cxn>
                <a:cxn ang="0">
                  <a:pos x="9" y="438"/>
                </a:cxn>
                <a:cxn ang="0">
                  <a:pos x="29" y="425"/>
                </a:cxn>
                <a:cxn ang="0">
                  <a:pos x="88" y="387"/>
                </a:cxn>
                <a:cxn ang="0">
                  <a:pos x="123" y="363"/>
                </a:cxn>
                <a:cxn ang="0">
                  <a:pos x="159" y="339"/>
                </a:cxn>
                <a:cxn ang="0">
                  <a:pos x="193" y="314"/>
                </a:cxn>
                <a:cxn ang="0">
                  <a:pos x="224" y="288"/>
                </a:cxn>
                <a:cxn ang="0">
                  <a:pos x="261" y="261"/>
                </a:cxn>
                <a:cxn ang="0">
                  <a:pos x="299" y="234"/>
                </a:cxn>
                <a:cxn ang="0">
                  <a:pos x="331" y="206"/>
                </a:cxn>
                <a:cxn ang="0">
                  <a:pos x="395" y="144"/>
                </a:cxn>
                <a:cxn ang="0">
                  <a:pos x="425" y="113"/>
                </a:cxn>
                <a:cxn ang="0">
                  <a:pos x="484" y="57"/>
                </a:cxn>
                <a:cxn ang="0">
                  <a:pos x="500" y="45"/>
                </a:cxn>
                <a:cxn ang="0">
                  <a:pos x="530" y="24"/>
                </a:cxn>
                <a:cxn ang="0">
                  <a:pos x="542" y="9"/>
                </a:cxn>
                <a:cxn ang="0">
                  <a:pos x="543" y="7"/>
                </a:cxn>
                <a:cxn ang="0">
                  <a:pos x="541" y="2"/>
                </a:cxn>
                <a:cxn ang="0">
                  <a:pos x="534" y="2"/>
                </a:cxn>
                <a:cxn ang="0">
                  <a:pos x="533" y="3"/>
                </a:cxn>
              </a:cxnLst>
              <a:rect l="0" t="0" r="r" b="b"/>
              <a:pathLst>
                <a:path w="543" h="440">
                  <a:moveTo>
                    <a:pt x="533" y="3"/>
                  </a:moveTo>
                  <a:lnTo>
                    <a:pt x="533" y="3"/>
                  </a:lnTo>
                  <a:lnTo>
                    <a:pt x="526" y="11"/>
                  </a:lnTo>
                  <a:lnTo>
                    <a:pt x="521" y="17"/>
                  </a:lnTo>
                  <a:lnTo>
                    <a:pt x="507" y="28"/>
                  </a:lnTo>
                  <a:lnTo>
                    <a:pt x="491" y="38"/>
                  </a:lnTo>
                  <a:lnTo>
                    <a:pt x="476" y="49"/>
                  </a:lnTo>
                  <a:lnTo>
                    <a:pt x="476" y="49"/>
                  </a:lnTo>
                  <a:lnTo>
                    <a:pt x="461" y="62"/>
                  </a:lnTo>
                  <a:lnTo>
                    <a:pt x="446" y="75"/>
                  </a:lnTo>
                  <a:lnTo>
                    <a:pt x="418" y="104"/>
                  </a:lnTo>
                  <a:lnTo>
                    <a:pt x="418" y="104"/>
                  </a:lnTo>
                  <a:lnTo>
                    <a:pt x="385" y="138"/>
                  </a:lnTo>
                  <a:lnTo>
                    <a:pt x="352" y="170"/>
                  </a:lnTo>
                  <a:lnTo>
                    <a:pt x="318" y="202"/>
                  </a:lnTo>
                  <a:lnTo>
                    <a:pt x="301" y="217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11" y="287"/>
                  </a:lnTo>
                  <a:lnTo>
                    <a:pt x="174" y="314"/>
                  </a:lnTo>
                  <a:lnTo>
                    <a:pt x="136" y="339"/>
                  </a:lnTo>
                  <a:lnTo>
                    <a:pt x="136" y="339"/>
                  </a:lnTo>
                  <a:lnTo>
                    <a:pt x="100" y="364"/>
                  </a:lnTo>
                  <a:lnTo>
                    <a:pt x="64" y="390"/>
                  </a:lnTo>
                  <a:lnTo>
                    <a:pt x="64" y="390"/>
                  </a:lnTo>
                  <a:lnTo>
                    <a:pt x="33" y="410"/>
                  </a:lnTo>
                  <a:lnTo>
                    <a:pt x="17" y="419"/>
                  </a:lnTo>
                  <a:lnTo>
                    <a:pt x="2" y="431"/>
                  </a:lnTo>
                  <a:lnTo>
                    <a:pt x="2" y="431"/>
                  </a:lnTo>
                  <a:lnTo>
                    <a:pt x="0" y="432"/>
                  </a:lnTo>
                  <a:lnTo>
                    <a:pt x="0" y="435"/>
                  </a:lnTo>
                  <a:lnTo>
                    <a:pt x="0" y="436"/>
                  </a:lnTo>
                  <a:lnTo>
                    <a:pt x="2" y="437"/>
                  </a:lnTo>
                  <a:lnTo>
                    <a:pt x="6" y="440"/>
                  </a:lnTo>
                  <a:lnTo>
                    <a:pt x="8" y="440"/>
                  </a:lnTo>
                  <a:lnTo>
                    <a:pt x="9" y="438"/>
                  </a:lnTo>
                  <a:lnTo>
                    <a:pt x="9" y="438"/>
                  </a:lnTo>
                  <a:lnTo>
                    <a:pt x="29" y="425"/>
                  </a:lnTo>
                  <a:lnTo>
                    <a:pt x="47" y="412"/>
                  </a:lnTo>
                  <a:lnTo>
                    <a:pt x="88" y="387"/>
                  </a:lnTo>
                  <a:lnTo>
                    <a:pt x="88" y="387"/>
                  </a:lnTo>
                  <a:lnTo>
                    <a:pt x="123" y="363"/>
                  </a:lnTo>
                  <a:lnTo>
                    <a:pt x="159" y="339"/>
                  </a:lnTo>
                  <a:lnTo>
                    <a:pt x="159" y="339"/>
                  </a:lnTo>
                  <a:lnTo>
                    <a:pt x="176" y="327"/>
                  </a:lnTo>
                  <a:lnTo>
                    <a:pt x="193" y="314"/>
                  </a:lnTo>
                  <a:lnTo>
                    <a:pt x="224" y="288"/>
                  </a:lnTo>
                  <a:lnTo>
                    <a:pt x="224" y="288"/>
                  </a:lnTo>
                  <a:lnTo>
                    <a:pt x="242" y="274"/>
                  </a:lnTo>
                  <a:lnTo>
                    <a:pt x="261" y="261"/>
                  </a:lnTo>
                  <a:lnTo>
                    <a:pt x="280" y="248"/>
                  </a:lnTo>
                  <a:lnTo>
                    <a:pt x="299" y="234"/>
                  </a:lnTo>
                  <a:lnTo>
                    <a:pt x="299" y="234"/>
                  </a:lnTo>
                  <a:lnTo>
                    <a:pt x="331" y="206"/>
                  </a:lnTo>
                  <a:lnTo>
                    <a:pt x="364" y="176"/>
                  </a:lnTo>
                  <a:lnTo>
                    <a:pt x="395" y="144"/>
                  </a:lnTo>
                  <a:lnTo>
                    <a:pt x="425" y="113"/>
                  </a:lnTo>
                  <a:lnTo>
                    <a:pt x="425" y="113"/>
                  </a:lnTo>
                  <a:lnTo>
                    <a:pt x="454" y="84"/>
                  </a:lnTo>
                  <a:lnTo>
                    <a:pt x="484" y="57"/>
                  </a:lnTo>
                  <a:lnTo>
                    <a:pt x="484" y="57"/>
                  </a:lnTo>
                  <a:lnTo>
                    <a:pt x="500" y="45"/>
                  </a:lnTo>
                  <a:lnTo>
                    <a:pt x="516" y="36"/>
                  </a:lnTo>
                  <a:lnTo>
                    <a:pt x="530" y="24"/>
                  </a:lnTo>
                  <a:lnTo>
                    <a:pt x="537" y="17"/>
                  </a:lnTo>
                  <a:lnTo>
                    <a:pt x="542" y="9"/>
                  </a:lnTo>
                  <a:lnTo>
                    <a:pt x="542" y="9"/>
                  </a:lnTo>
                  <a:lnTo>
                    <a:pt x="543" y="7"/>
                  </a:lnTo>
                  <a:lnTo>
                    <a:pt x="543" y="4"/>
                  </a:lnTo>
                  <a:lnTo>
                    <a:pt x="541" y="2"/>
                  </a:lnTo>
                  <a:lnTo>
                    <a:pt x="535" y="0"/>
                  </a:lnTo>
                  <a:lnTo>
                    <a:pt x="534" y="2"/>
                  </a:lnTo>
                  <a:lnTo>
                    <a:pt x="533" y="3"/>
                  </a:lnTo>
                  <a:lnTo>
                    <a:pt x="5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1" name="Freeform 951"/>
            <p:cNvSpPr>
              <a:spLocks/>
            </p:cNvSpPr>
            <p:nvPr/>
          </p:nvSpPr>
          <p:spPr bwMode="auto">
            <a:xfrm>
              <a:off x="6875463" y="3368676"/>
              <a:ext cx="153988" cy="119063"/>
            </a:xfrm>
            <a:custGeom>
              <a:avLst/>
              <a:gdLst/>
              <a:ahLst/>
              <a:cxnLst>
                <a:cxn ang="0">
                  <a:pos x="380" y="0"/>
                </a:cxn>
                <a:cxn ang="0">
                  <a:pos x="357" y="10"/>
                </a:cxn>
                <a:cxn ang="0">
                  <a:pos x="335" y="25"/>
                </a:cxn>
                <a:cxn ang="0">
                  <a:pos x="297" y="62"/>
                </a:cxn>
                <a:cxn ang="0">
                  <a:pos x="270" y="87"/>
                </a:cxn>
                <a:cxn ang="0">
                  <a:pos x="216" y="133"/>
                </a:cxn>
                <a:cxn ang="0">
                  <a:pos x="187" y="155"/>
                </a:cxn>
                <a:cxn ang="0">
                  <a:pos x="130" y="194"/>
                </a:cxn>
                <a:cxn ang="0">
                  <a:pos x="73" y="232"/>
                </a:cxn>
                <a:cxn ang="0">
                  <a:pos x="48" y="250"/>
                </a:cxn>
                <a:cxn ang="0">
                  <a:pos x="23" y="270"/>
                </a:cxn>
                <a:cxn ang="0">
                  <a:pos x="9" y="280"/>
                </a:cxn>
                <a:cxn ang="0">
                  <a:pos x="0" y="295"/>
                </a:cxn>
                <a:cxn ang="0">
                  <a:pos x="0" y="297"/>
                </a:cxn>
                <a:cxn ang="0">
                  <a:pos x="4" y="303"/>
                </a:cxn>
                <a:cxn ang="0">
                  <a:pos x="10" y="300"/>
                </a:cxn>
                <a:cxn ang="0">
                  <a:pos x="11" y="299"/>
                </a:cxn>
                <a:cxn ang="0">
                  <a:pos x="17" y="289"/>
                </a:cxn>
                <a:cxn ang="0">
                  <a:pos x="45" y="266"/>
                </a:cxn>
                <a:cxn ang="0">
                  <a:pos x="60" y="254"/>
                </a:cxn>
                <a:cxn ang="0">
                  <a:pos x="104" y="225"/>
                </a:cxn>
                <a:cxn ang="0">
                  <a:pos x="153" y="193"/>
                </a:cxn>
                <a:cxn ang="0">
                  <a:pos x="200" y="159"/>
                </a:cxn>
                <a:cxn ang="0">
                  <a:pos x="263" y="108"/>
                </a:cxn>
                <a:cxn ang="0">
                  <a:pos x="284" y="91"/>
                </a:cxn>
                <a:cxn ang="0">
                  <a:pos x="319" y="55"/>
                </a:cxn>
                <a:cxn ang="0">
                  <a:pos x="332" y="45"/>
                </a:cxn>
                <a:cxn ang="0">
                  <a:pos x="370" y="16"/>
                </a:cxn>
                <a:cxn ang="0">
                  <a:pos x="384" y="11"/>
                </a:cxn>
                <a:cxn ang="0">
                  <a:pos x="386" y="10"/>
                </a:cxn>
                <a:cxn ang="0">
                  <a:pos x="388" y="7"/>
                </a:cxn>
                <a:cxn ang="0">
                  <a:pos x="386" y="0"/>
                </a:cxn>
                <a:cxn ang="0">
                  <a:pos x="380" y="0"/>
                </a:cxn>
              </a:cxnLst>
              <a:rect l="0" t="0" r="r" b="b"/>
              <a:pathLst>
                <a:path w="388" h="303">
                  <a:moveTo>
                    <a:pt x="380" y="0"/>
                  </a:moveTo>
                  <a:lnTo>
                    <a:pt x="380" y="0"/>
                  </a:lnTo>
                  <a:lnTo>
                    <a:pt x="369" y="3"/>
                  </a:lnTo>
                  <a:lnTo>
                    <a:pt x="357" y="10"/>
                  </a:lnTo>
                  <a:lnTo>
                    <a:pt x="346" y="16"/>
                  </a:lnTo>
                  <a:lnTo>
                    <a:pt x="335" y="25"/>
                  </a:lnTo>
                  <a:lnTo>
                    <a:pt x="314" y="44"/>
                  </a:lnTo>
                  <a:lnTo>
                    <a:pt x="297" y="62"/>
                  </a:lnTo>
                  <a:lnTo>
                    <a:pt x="297" y="62"/>
                  </a:lnTo>
                  <a:lnTo>
                    <a:pt x="270" y="87"/>
                  </a:lnTo>
                  <a:lnTo>
                    <a:pt x="243" y="110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87" y="155"/>
                  </a:lnTo>
                  <a:lnTo>
                    <a:pt x="158" y="176"/>
                  </a:lnTo>
                  <a:lnTo>
                    <a:pt x="130" y="194"/>
                  </a:lnTo>
                  <a:lnTo>
                    <a:pt x="73" y="232"/>
                  </a:lnTo>
                  <a:lnTo>
                    <a:pt x="73" y="232"/>
                  </a:lnTo>
                  <a:lnTo>
                    <a:pt x="60" y="241"/>
                  </a:lnTo>
                  <a:lnTo>
                    <a:pt x="48" y="250"/>
                  </a:lnTo>
                  <a:lnTo>
                    <a:pt x="23" y="270"/>
                  </a:lnTo>
                  <a:lnTo>
                    <a:pt x="23" y="270"/>
                  </a:lnTo>
                  <a:lnTo>
                    <a:pt x="15" y="275"/>
                  </a:lnTo>
                  <a:lnTo>
                    <a:pt x="9" y="280"/>
                  </a:lnTo>
                  <a:lnTo>
                    <a:pt x="4" y="287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4" y="303"/>
                  </a:lnTo>
                  <a:lnTo>
                    <a:pt x="8" y="301"/>
                  </a:lnTo>
                  <a:lnTo>
                    <a:pt x="10" y="300"/>
                  </a:lnTo>
                  <a:lnTo>
                    <a:pt x="11" y="299"/>
                  </a:lnTo>
                  <a:lnTo>
                    <a:pt x="11" y="299"/>
                  </a:lnTo>
                  <a:lnTo>
                    <a:pt x="13" y="293"/>
                  </a:lnTo>
                  <a:lnTo>
                    <a:pt x="17" y="289"/>
                  </a:lnTo>
                  <a:lnTo>
                    <a:pt x="26" y="280"/>
                  </a:lnTo>
                  <a:lnTo>
                    <a:pt x="45" y="266"/>
                  </a:lnTo>
                  <a:lnTo>
                    <a:pt x="45" y="266"/>
                  </a:lnTo>
                  <a:lnTo>
                    <a:pt x="60" y="254"/>
                  </a:lnTo>
                  <a:lnTo>
                    <a:pt x="74" y="24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53" y="193"/>
                  </a:lnTo>
                  <a:lnTo>
                    <a:pt x="200" y="159"/>
                  </a:lnTo>
                  <a:lnTo>
                    <a:pt x="200" y="159"/>
                  </a:lnTo>
                  <a:lnTo>
                    <a:pt x="243" y="126"/>
                  </a:lnTo>
                  <a:lnTo>
                    <a:pt x="263" y="108"/>
                  </a:lnTo>
                  <a:lnTo>
                    <a:pt x="284" y="91"/>
                  </a:lnTo>
                  <a:lnTo>
                    <a:pt x="284" y="91"/>
                  </a:lnTo>
                  <a:lnTo>
                    <a:pt x="307" y="67"/>
                  </a:lnTo>
                  <a:lnTo>
                    <a:pt x="319" y="55"/>
                  </a:lnTo>
                  <a:lnTo>
                    <a:pt x="332" y="45"/>
                  </a:lnTo>
                  <a:lnTo>
                    <a:pt x="332" y="45"/>
                  </a:lnTo>
                  <a:lnTo>
                    <a:pt x="357" y="25"/>
                  </a:lnTo>
                  <a:lnTo>
                    <a:pt x="370" y="16"/>
                  </a:lnTo>
                  <a:lnTo>
                    <a:pt x="376" y="14"/>
                  </a:lnTo>
                  <a:lnTo>
                    <a:pt x="384" y="11"/>
                  </a:lnTo>
                  <a:lnTo>
                    <a:pt x="384" y="11"/>
                  </a:lnTo>
                  <a:lnTo>
                    <a:pt x="386" y="10"/>
                  </a:lnTo>
                  <a:lnTo>
                    <a:pt x="387" y="8"/>
                  </a:lnTo>
                  <a:lnTo>
                    <a:pt x="388" y="7"/>
                  </a:lnTo>
                  <a:lnTo>
                    <a:pt x="388" y="4"/>
                  </a:lnTo>
                  <a:lnTo>
                    <a:pt x="386" y="0"/>
                  </a:lnTo>
                  <a:lnTo>
                    <a:pt x="383" y="0"/>
                  </a:lnTo>
                  <a:lnTo>
                    <a:pt x="380" y="0"/>
                  </a:lnTo>
                  <a:lnTo>
                    <a:pt x="3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2" name="Freeform 952"/>
            <p:cNvSpPr>
              <a:spLocks/>
            </p:cNvSpPr>
            <p:nvPr/>
          </p:nvSpPr>
          <p:spPr bwMode="auto">
            <a:xfrm>
              <a:off x="6940551" y="3411538"/>
              <a:ext cx="95250" cy="74613"/>
            </a:xfrm>
            <a:custGeom>
              <a:avLst/>
              <a:gdLst/>
              <a:ahLst/>
              <a:cxnLst>
                <a:cxn ang="0">
                  <a:pos x="229" y="1"/>
                </a:cxn>
                <a:cxn ang="0">
                  <a:pos x="229" y="1"/>
                </a:cxn>
                <a:cxn ang="0">
                  <a:pos x="203" y="25"/>
                </a:cxn>
                <a:cxn ang="0">
                  <a:pos x="174" y="48"/>
                </a:cxn>
                <a:cxn ang="0">
                  <a:pos x="145" y="69"/>
                </a:cxn>
                <a:cxn ang="0">
                  <a:pos x="115" y="89"/>
                </a:cxn>
                <a:cxn ang="0">
                  <a:pos x="85" y="110"/>
                </a:cxn>
                <a:cxn ang="0">
                  <a:pos x="56" y="131"/>
                </a:cxn>
                <a:cxn ang="0">
                  <a:pos x="27" y="154"/>
                </a:cxn>
                <a:cxn ang="0">
                  <a:pos x="1" y="178"/>
                </a:cxn>
                <a:cxn ang="0">
                  <a:pos x="1" y="178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1" y="186"/>
                </a:cxn>
                <a:cxn ang="0">
                  <a:pos x="5" y="188"/>
                </a:cxn>
                <a:cxn ang="0">
                  <a:pos x="6" y="187"/>
                </a:cxn>
                <a:cxn ang="0">
                  <a:pos x="9" y="186"/>
                </a:cxn>
                <a:cxn ang="0">
                  <a:pos x="9" y="186"/>
                </a:cxn>
                <a:cxn ang="0">
                  <a:pos x="36" y="162"/>
                </a:cxn>
                <a:cxn ang="0">
                  <a:pos x="64" y="140"/>
                </a:cxn>
                <a:cxn ang="0">
                  <a:pos x="94" y="118"/>
                </a:cxn>
                <a:cxn ang="0">
                  <a:pos x="123" y="98"/>
                </a:cxn>
                <a:cxn ang="0">
                  <a:pos x="153" y="77"/>
                </a:cxn>
                <a:cxn ang="0">
                  <a:pos x="182" y="56"/>
                </a:cxn>
                <a:cxn ang="0">
                  <a:pos x="210" y="34"/>
                </a:cxn>
                <a:cxn ang="0">
                  <a:pos x="238" y="9"/>
                </a:cxn>
                <a:cxn ang="0">
                  <a:pos x="238" y="9"/>
                </a:cxn>
                <a:cxn ang="0">
                  <a:pos x="239" y="7"/>
                </a:cxn>
                <a:cxn ang="0">
                  <a:pos x="239" y="5"/>
                </a:cxn>
                <a:cxn ang="0">
                  <a:pos x="238" y="1"/>
                </a:cxn>
                <a:cxn ang="0">
                  <a:pos x="234" y="0"/>
                </a:cxn>
                <a:cxn ang="0">
                  <a:pos x="231" y="0"/>
                </a:cxn>
                <a:cxn ang="0">
                  <a:pos x="229" y="1"/>
                </a:cxn>
                <a:cxn ang="0">
                  <a:pos x="229" y="1"/>
                </a:cxn>
              </a:cxnLst>
              <a:rect l="0" t="0" r="r" b="b"/>
              <a:pathLst>
                <a:path w="239" h="188">
                  <a:moveTo>
                    <a:pt x="229" y="1"/>
                  </a:moveTo>
                  <a:lnTo>
                    <a:pt x="229" y="1"/>
                  </a:lnTo>
                  <a:lnTo>
                    <a:pt x="203" y="25"/>
                  </a:lnTo>
                  <a:lnTo>
                    <a:pt x="174" y="48"/>
                  </a:lnTo>
                  <a:lnTo>
                    <a:pt x="145" y="69"/>
                  </a:lnTo>
                  <a:lnTo>
                    <a:pt x="115" y="89"/>
                  </a:lnTo>
                  <a:lnTo>
                    <a:pt x="85" y="110"/>
                  </a:lnTo>
                  <a:lnTo>
                    <a:pt x="56" y="131"/>
                  </a:lnTo>
                  <a:lnTo>
                    <a:pt x="27" y="154"/>
                  </a:lnTo>
                  <a:lnTo>
                    <a:pt x="1" y="178"/>
                  </a:lnTo>
                  <a:lnTo>
                    <a:pt x="1" y="178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1" y="186"/>
                  </a:lnTo>
                  <a:lnTo>
                    <a:pt x="5" y="188"/>
                  </a:lnTo>
                  <a:lnTo>
                    <a:pt x="6" y="187"/>
                  </a:lnTo>
                  <a:lnTo>
                    <a:pt x="9" y="186"/>
                  </a:lnTo>
                  <a:lnTo>
                    <a:pt x="9" y="186"/>
                  </a:lnTo>
                  <a:lnTo>
                    <a:pt x="36" y="162"/>
                  </a:lnTo>
                  <a:lnTo>
                    <a:pt x="64" y="140"/>
                  </a:lnTo>
                  <a:lnTo>
                    <a:pt x="94" y="118"/>
                  </a:lnTo>
                  <a:lnTo>
                    <a:pt x="123" y="98"/>
                  </a:lnTo>
                  <a:lnTo>
                    <a:pt x="153" y="77"/>
                  </a:lnTo>
                  <a:lnTo>
                    <a:pt x="182" y="56"/>
                  </a:lnTo>
                  <a:lnTo>
                    <a:pt x="210" y="34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39" y="7"/>
                  </a:lnTo>
                  <a:lnTo>
                    <a:pt x="239" y="5"/>
                  </a:lnTo>
                  <a:lnTo>
                    <a:pt x="238" y="1"/>
                  </a:lnTo>
                  <a:lnTo>
                    <a:pt x="234" y="0"/>
                  </a:lnTo>
                  <a:lnTo>
                    <a:pt x="231" y="0"/>
                  </a:lnTo>
                  <a:lnTo>
                    <a:pt x="229" y="1"/>
                  </a:lnTo>
                  <a:lnTo>
                    <a:pt x="22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3" name="Freeform 953"/>
            <p:cNvSpPr>
              <a:spLocks/>
            </p:cNvSpPr>
            <p:nvPr/>
          </p:nvSpPr>
          <p:spPr bwMode="auto">
            <a:xfrm>
              <a:off x="6308726" y="3481388"/>
              <a:ext cx="63500" cy="65088"/>
            </a:xfrm>
            <a:custGeom>
              <a:avLst/>
              <a:gdLst/>
              <a:ahLst/>
              <a:cxnLst>
                <a:cxn ang="0">
                  <a:pos x="149" y="2"/>
                </a:cxn>
                <a:cxn ang="0">
                  <a:pos x="149" y="2"/>
                </a:cxn>
                <a:cxn ang="0">
                  <a:pos x="145" y="9"/>
                </a:cxn>
                <a:cxn ang="0">
                  <a:pos x="141" y="15"/>
                </a:cxn>
                <a:cxn ang="0">
                  <a:pos x="130" y="27"/>
                </a:cxn>
                <a:cxn ang="0">
                  <a:pos x="108" y="48"/>
                </a:cxn>
                <a:cxn ang="0">
                  <a:pos x="108" y="48"/>
                </a:cxn>
                <a:cxn ang="0">
                  <a:pos x="81" y="73"/>
                </a:cxn>
                <a:cxn ang="0">
                  <a:pos x="54" y="96"/>
                </a:cxn>
                <a:cxn ang="0">
                  <a:pos x="54" y="96"/>
                </a:cxn>
                <a:cxn ang="0">
                  <a:pos x="39" y="109"/>
                </a:cxn>
                <a:cxn ang="0">
                  <a:pos x="22" y="124"/>
                </a:cxn>
                <a:cxn ang="0">
                  <a:pos x="14" y="132"/>
                </a:cxn>
                <a:cxn ang="0">
                  <a:pos x="7" y="139"/>
                </a:cxn>
                <a:cxn ang="0">
                  <a:pos x="2" y="149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3"/>
                </a:cxn>
                <a:cxn ang="0">
                  <a:pos x="2" y="164"/>
                </a:cxn>
                <a:cxn ang="0">
                  <a:pos x="5" y="164"/>
                </a:cxn>
                <a:cxn ang="0">
                  <a:pos x="11" y="164"/>
                </a:cxn>
                <a:cxn ang="0">
                  <a:pos x="11" y="164"/>
                </a:cxn>
                <a:cxn ang="0">
                  <a:pos x="13" y="164"/>
                </a:cxn>
                <a:cxn ang="0">
                  <a:pos x="14" y="163"/>
                </a:cxn>
                <a:cxn ang="0">
                  <a:pos x="17" y="160"/>
                </a:cxn>
                <a:cxn ang="0">
                  <a:pos x="15" y="156"/>
                </a:cxn>
                <a:cxn ang="0">
                  <a:pos x="14" y="155"/>
                </a:cxn>
                <a:cxn ang="0">
                  <a:pos x="13" y="154"/>
                </a:cxn>
                <a:cxn ang="0">
                  <a:pos x="13" y="154"/>
                </a:cxn>
                <a:cxn ang="0">
                  <a:pos x="18" y="145"/>
                </a:cxn>
                <a:cxn ang="0">
                  <a:pos x="26" y="137"/>
                </a:cxn>
                <a:cxn ang="0">
                  <a:pos x="41" y="124"/>
                </a:cxn>
                <a:cxn ang="0">
                  <a:pos x="41" y="124"/>
                </a:cxn>
                <a:cxn ang="0">
                  <a:pos x="64" y="104"/>
                </a:cxn>
                <a:cxn ang="0">
                  <a:pos x="85" y="83"/>
                </a:cxn>
                <a:cxn ang="0">
                  <a:pos x="85" y="83"/>
                </a:cxn>
                <a:cxn ang="0">
                  <a:pos x="106" y="68"/>
                </a:cxn>
                <a:cxn ang="0">
                  <a:pos x="126" y="49"/>
                </a:cxn>
                <a:cxn ang="0">
                  <a:pos x="136" y="40"/>
                </a:cxn>
                <a:cxn ang="0">
                  <a:pos x="145" y="30"/>
                </a:cxn>
                <a:cxn ang="0">
                  <a:pos x="153" y="19"/>
                </a:cxn>
                <a:cxn ang="0">
                  <a:pos x="158" y="7"/>
                </a:cxn>
                <a:cxn ang="0">
                  <a:pos x="158" y="7"/>
                </a:cxn>
                <a:cxn ang="0">
                  <a:pos x="159" y="6"/>
                </a:cxn>
                <a:cxn ang="0">
                  <a:pos x="159" y="3"/>
                </a:cxn>
                <a:cxn ang="0">
                  <a:pos x="155" y="0"/>
                </a:cxn>
                <a:cxn ang="0">
                  <a:pos x="154" y="0"/>
                </a:cxn>
                <a:cxn ang="0">
                  <a:pos x="151" y="0"/>
                </a:cxn>
                <a:cxn ang="0">
                  <a:pos x="150" y="1"/>
                </a:cxn>
                <a:cxn ang="0">
                  <a:pos x="149" y="2"/>
                </a:cxn>
                <a:cxn ang="0">
                  <a:pos x="149" y="2"/>
                </a:cxn>
              </a:cxnLst>
              <a:rect l="0" t="0" r="r" b="b"/>
              <a:pathLst>
                <a:path w="159" h="164">
                  <a:moveTo>
                    <a:pt x="149" y="2"/>
                  </a:moveTo>
                  <a:lnTo>
                    <a:pt x="149" y="2"/>
                  </a:lnTo>
                  <a:lnTo>
                    <a:pt x="145" y="9"/>
                  </a:lnTo>
                  <a:lnTo>
                    <a:pt x="141" y="15"/>
                  </a:lnTo>
                  <a:lnTo>
                    <a:pt x="130" y="27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81" y="73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39" y="109"/>
                  </a:lnTo>
                  <a:lnTo>
                    <a:pt x="22" y="124"/>
                  </a:lnTo>
                  <a:lnTo>
                    <a:pt x="14" y="132"/>
                  </a:lnTo>
                  <a:lnTo>
                    <a:pt x="7" y="139"/>
                  </a:lnTo>
                  <a:lnTo>
                    <a:pt x="2" y="149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3"/>
                  </a:lnTo>
                  <a:lnTo>
                    <a:pt x="2" y="164"/>
                  </a:lnTo>
                  <a:lnTo>
                    <a:pt x="5" y="164"/>
                  </a:lnTo>
                  <a:lnTo>
                    <a:pt x="11" y="164"/>
                  </a:lnTo>
                  <a:lnTo>
                    <a:pt x="11" y="164"/>
                  </a:lnTo>
                  <a:lnTo>
                    <a:pt x="13" y="164"/>
                  </a:lnTo>
                  <a:lnTo>
                    <a:pt x="14" y="163"/>
                  </a:lnTo>
                  <a:lnTo>
                    <a:pt x="17" y="160"/>
                  </a:lnTo>
                  <a:lnTo>
                    <a:pt x="15" y="156"/>
                  </a:lnTo>
                  <a:lnTo>
                    <a:pt x="14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8" y="145"/>
                  </a:lnTo>
                  <a:lnTo>
                    <a:pt x="26" y="137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64" y="104"/>
                  </a:lnTo>
                  <a:lnTo>
                    <a:pt x="85" y="83"/>
                  </a:lnTo>
                  <a:lnTo>
                    <a:pt x="85" y="83"/>
                  </a:lnTo>
                  <a:lnTo>
                    <a:pt x="106" y="68"/>
                  </a:lnTo>
                  <a:lnTo>
                    <a:pt x="126" y="49"/>
                  </a:lnTo>
                  <a:lnTo>
                    <a:pt x="136" y="40"/>
                  </a:lnTo>
                  <a:lnTo>
                    <a:pt x="145" y="30"/>
                  </a:lnTo>
                  <a:lnTo>
                    <a:pt x="153" y="19"/>
                  </a:lnTo>
                  <a:lnTo>
                    <a:pt x="158" y="7"/>
                  </a:lnTo>
                  <a:lnTo>
                    <a:pt x="158" y="7"/>
                  </a:lnTo>
                  <a:lnTo>
                    <a:pt x="159" y="6"/>
                  </a:lnTo>
                  <a:lnTo>
                    <a:pt x="159" y="3"/>
                  </a:lnTo>
                  <a:lnTo>
                    <a:pt x="155" y="0"/>
                  </a:lnTo>
                  <a:lnTo>
                    <a:pt x="154" y="0"/>
                  </a:lnTo>
                  <a:lnTo>
                    <a:pt x="151" y="0"/>
                  </a:lnTo>
                  <a:lnTo>
                    <a:pt x="150" y="1"/>
                  </a:lnTo>
                  <a:lnTo>
                    <a:pt x="149" y="2"/>
                  </a:lnTo>
                  <a:lnTo>
                    <a:pt x="1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4" name="Freeform 954"/>
            <p:cNvSpPr>
              <a:spLocks/>
            </p:cNvSpPr>
            <p:nvPr/>
          </p:nvSpPr>
          <p:spPr bwMode="auto">
            <a:xfrm>
              <a:off x="6324601" y="3468688"/>
              <a:ext cx="125413" cy="133350"/>
            </a:xfrm>
            <a:custGeom>
              <a:avLst/>
              <a:gdLst/>
              <a:ahLst/>
              <a:cxnLst>
                <a:cxn ang="0">
                  <a:pos x="312" y="0"/>
                </a:cxn>
                <a:cxn ang="0">
                  <a:pos x="294" y="9"/>
                </a:cxn>
                <a:cxn ang="0">
                  <a:pos x="280" y="23"/>
                </a:cxn>
                <a:cxn ang="0">
                  <a:pos x="251" y="54"/>
                </a:cxn>
                <a:cxn ang="0">
                  <a:pos x="227" y="79"/>
                </a:cxn>
                <a:cxn ang="0">
                  <a:pos x="180" y="130"/>
                </a:cxn>
                <a:cxn ang="0">
                  <a:pos x="155" y="155"/>
                </a:cxn>
                <a:cxn ang="0">
                  <a:pos x="56" y="255"/>
                </a:cxn>
                <a:cxn ang="0">
                  <a:pos x="22" y="289"/>
                </a:cxn>
                <a:cxn ang="0">
                  <a:pos x="8" y="308"/>
                </a:cxn>
                <a:cxn ang="0">
                  <a:pos x="0" y="330"/>
                </a:cxn>
                <a:cxn ang="0">
                  <a:pos x="1" y="332"/>
                </a:cxn>
                <a:cxn ang="0">
                  <a:pos x="4" y="336"/>
                </a:cxn>
                <a:cxn ang="0">
                  <a:pos x="12" y="336"/>
                </a:cxn>
                <a:cxn ang="0">
                  <a:pos x="14" y="336"/>
                </a:cxn>
                <a:cxn ang="0">
                  <a:pos x="17" y="330"/>
                </a:cxn>
                <a:cxn ang="0">
                  <a:pos x="14" y="325"/>
                </a:cxn>
                <a:cxn ang="0">
                  <a:pos x="13" y="325"/>
                </a:cxn>
                <a:cxn ang="0">
                  <a:pos x="18" y="311"/>
                </a:cxn>
                <a:cxn ang="0">
                  <a:pos x="38" y="289"/>
                </a:cxn>
                <a:cxn ang="0">
                  <a:pos x="48" y="278"/>
                </a:cxn>
                <a:cxn ang="0">
                  <a:pos x="87" y="240"/>
                </a:cxn>
                <a:cxn ang="0">
                  <a:pos x="171" y="155"/>
                </a:cxn>
                <a:cxn ang="0">
                  <a:pos x="244" y="77"/>
                </a:cxn>
                <a:cxn ang="0">
                  <a:pos x="260" y="60"/>
                </a:cxn>
                <a:cxn ang="0">
                  <a:pos x="286" y="30"/>
                </a:cxn>
                <a:cxn ang="0">
                  <a:pos x="306" y="15"/>
                </a:cxn>
                <a:cxn ang="0">
                  <a:pos x="316" y="10"/>
                </a:cxn>
                <a:cxn ang="0">
                  <a:pos x="319" y="7"/>
                </a:cxn>
                <a:cxn ang="0">
                  <a:pos x="319" y="1"/>
                </a:cxn>
                <a:cxn ang="0">
                  <a:pos x="315" y="0"/>
                </a:cxn>
                <a:cxn ang="0">
                  <a:pos x="312" y="0"/>
                </a:cxn>
              </a:cxnLst>
              <a:rect l="0" t="0" r="r" b="b"/>
              <a:pathLst>
                <a:path w="319" h="336">
                  <a:moveTo>
                    <a:pt x="312" y="0"/>
                  </a:moveTo>
                  <a:lnTo>
                    <a:pt x="312" y="0"/>
                  </a:lnTo>
                  <a:lnTo>
                    <a:pt x="303" y="3"/>
                  </a:lnTo>
                  <a:lnTo>
                    <a:pt x="294" y="9"/>
                  </a:lnTo>
                  <a:lnTo>
                    <a:pt x="286" y="15"/>
                  </a:lnTo>
                  <a:lnTo>
                    <a:pt x="280" y="23"/>
                  </a:lnTo>
                  <a:lnTo>
                    <a:pt x="265" y="39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27" y="79"/>
                  </a:lnTo>
                  <a:lnTo>
                    <a:pt x="204" y="104"/>
                  </a:lnTo>
                  <a:lnTo>
                    <a:pt x="180" y="130"/>
                  </a:lnTo>
                  <a:lnTo>
                    <a:pt x="155" y="155"/>
                  </a:lnTo>
                  <a:lnTo>
                    <a:pt x="155" y="155"/>
                  </a:lnTo>
                  <a:lnTo>
                    <a:pt x="56" y="255"/>
                  </a:lnTo>
                  <a:lnTo>
                    <a:pt x="56" y="255"/>
                  </a:lnTo>
                  <a:lnTo>
                    <a:pt x="39" y="272"/>
                  </a:lnTo>
                  <a:lnTo>
                    <a:pt x="22" y="289"/>
                  </a:lnTo>
                  <a:lnTo>
                    <a:pt x="14" y="298"/>
                  </a:lnTo>
                  <a:lnTo>
                    <a:pt x="8" y="308"/>
                  </a:lnTo>
                  <a:lnTo>
                    <a:pt x="2" y="319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1" y="332"/>
                  </a:lnTo>
                  <a:lnTo>
                    <a:pt x="2" y="334"/>
                  </a:lnTo>
                  <a:lnTo>
                    <a:pt x="4" y="336"/>
                  </a:lnTo>
                  <a:lnTo>
                    <a:pt x="6" y="336"/>
                  </a:lnTo>
                  <a:lnTo>
                    <a:pt x="12" y="336"/>
                  </a:lnTo>
                  <a:lnTo>
                    <a:pt x="12" y="336"/>
                  </a:lnTo>
                  <a:lnTo>
                    <a:pt x="14" y="336"/>
                  </a:lnTo>
                  <a:lnTo>
                    <a:pt x="15" y="334"/>
                  </a:lnTo>
                  <a:lnTo>
                    <a:pt x="17" y="330"/>
                  </a:lnTo>
                  <a:lnTo>
                    <a:pt x="17" y="326"/>
                  </a:lnTo>
                  <a:lnTo>
                    <a:pt x="14" y="325"/>
                  </a:lnTo>
                  <a:lnTo>
                    <a:pt x="13" y="325"/>
                  </a:lnTo>
                  <a:lnTo>
                    <a:pt x="13" y="325"/>
                  </a:lnTo>
                  <a:lnTo>
                    <a:pt x="15" y="317"/>
                  </a:lnTo>
                  <a:lnTo>
                    <a:pt x="18" y="311"/>
                  </a:lnTo>
                  <a:lnTo>
                    <a:pt x="27" y="299"/>
                  </a:lnTo>
                  <a:lnTo>
                    <a:pt x="38" y="289"/>
                  </a:lnTo>
                  <a:lnTo>
                    <a:pt x="48" y="278"/>
                  </a:lnTo>
                  <a:lnTo>
                    <a:pt x="48" y="278"/>
                  </a:lnTo>
                  <a:lnTo>
                    <a:pt x="87" y="240"/>
                  </a:lnTo>
                  <a:lnTo>
                    <a:pt x="87" y="240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209" y="116"/>
                  </a:lnTo>
                  <a:lnTo>
                    <a:pt x="244" y="77"/>
                  </a:lnTo>
                  <a:lnTo>
                    <a:pt x="244" y="77"/>
                  </a:lnTo>
                  <a:lnTo>
                    <a:pt x="260" y="60"/>
                  </a:lnTo>
                  <a:lnTo>
                    <a:pt x="277" y="40"/>
                  </a:lnTo>
                  <a:lnTo>
                    <a:pt x="286" y="30"/>
                  </a:lnTo>
                  <a:lnTo>
                    <a:pt x="295" y="22"/>
                  </a:lnTo>
                  <a:lnTo>
                    <a:pt x="306" y="15"/>
                  </a:lnTo>
                  <a:lnTo>
                    <a:pt x="316" y="10"/>
                  </a:lnTo>
                  <a:lnTo>
                    <a:pt x="316" y="10"/>
                  </a:lnTo>
                  <a:lnTo>
                    <a:pt x="318" y="9"/>
                  </a:lnTo>
                  <a:lnTo>
                    <a:pt x="319" y="7"/>
                  </a:lnTo>
                  <a:lnTo>
                    <a:pt x="319" y="3"/>
                  </a:lnTo>
                  <a:lnTo>
                    <a:pt x="319" y="1"/>
                  </a:lnTo>
                  <a:lnTo>
                    <a:pt x="318" y="0"/>
                  </a:lnTo>
                  <a:lnTo>
                    <a:pt x="315" y="0"/>
                  </a:lnTo>
                  <a:lnTo>
                    <a:pt x="312" y="0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5" name="Freeform 955"/>
            <p:cNvSpPr>
              <a:spLocks/>
            </p:cNvSpPr>
            <p:nvPr/>
          </p:nvSpPr>
          <p:spPr bwMode="auto">
            <a:xfrm>
              <a:off x="6326188" y="3465513"/>
              <a:ext cx="207963" cy="206375"/>
            </a:xfrm>
            <a:custGeom>
              <a:avLst/>
              <a:gdLst/>
              <a:ahLst/>
              <a:cxnLst>
                <a:cxn ang="0">
                  <a:pos x="516" y="3"/>
                </a:cxn>
                <a:cxn ang="0">
                  <a:pos x="482" y="27"/>
                </a:cxn>
                <a:cxn ang="0">
                  <a:pos x="448" y="52"/>
                </a:cxn>
                <a:cxn ang="0">
                  <a:pos x="432" y="67"/>
                </a:cxn>
                <a:cxn ang="0">
                  <a:pos x="384" y="115"/>
                </a:cxn>
                <a:cxn ang="0">
                  <a:pos x="352" y="148"/>
                </a:cxn>
                <a:cxn ang="0">
                  <a:pos x="250" y="243"/>
                </a:cxn>
                <a:cxn ang="0">
                  <a:pos x="181" y="306"/>
                </a:cxn>
                <a:cxn ang="0">
                  <a:pos x="113" y="369"/>
                </a:cxn>
                <a:cxn ang="0">
                  <a:pos x="98" y="384"/>
                </a:cxn>
                <a:cxn ang="0">
                  <a:pos x="72" y="415"/>
                </a:cxn>
                <a:cxn ang="0">
                  <a:pos x="61" y="432"/>
                </a:cxn>
                <a:cxn ang="0">
                  <a:pos x="34" y="473"/>
                </a:cxn>
                <a:cxn ang="0">
                  <a:pos x="11" y="501"/>
                </a:cxn>
                <a:cxn ang="0">
                  <a:pos x="2" y="510"/>
                </a:cxn>
                <a:cxn ang="0">
                  <a:pos x="0" y="514"/>
                </a:cxn>
                <a:cxn ang="0">
                  <a:pos x="2" y="518"/>
                </a:cxn>
                <a:cxn ang="0">
                  <a:pos x="8" y="519"/>
                </a:cxn>
                <a:cxn ang="0">
                  <a:pos x="9" y="518"/>
                </a:cxn>
                <a:cxn ang="0">
                  <a:pos x="38" y="486"/>
                </a:cxn>
                <a:cxn ang="0">
                  <a:pos x="62" y="452"/>
                </a:cxn>
                <a:cxn ang="0">
                  <a:pos x="98" y="400"/>
                </a:cxn>
                <a:cxn ang="0">
                  <a:pos x="113" y="384"/>
                </a:cxn>
                <a:cxn ang="0">
                  <a:pos x="181" y="320"/>
                </a:cxn>
                <a:cxn ang="0">
                  <a:pos x="251" y="259"/>
                </a:cxn>
                <a:cxn ang="0">
                  <a:pos x="352" y="163"/>
                </a:cxn>
                <a:cxn ang="0">
                  <a:pos x="385" y="131"/>
                </a:cxn>
                <a:cxn ang="0">
                  <a:pos x="432" y="82"/>
                </a:cxn>
                <a:cxn ang="0">
                  <a:pos x="449" y="67"/>
                </a:cxn>
                <a:cxn ang="0">
                  <a:pos x="487" y="39"/>
                </a:cxn>
                <a:cxn ang="0">
                  <a:pos x="524" y="10"/>
                </a:cxn>
                <a:cxn ang="0">
                  <a:pos x="525" y="8"/>
                </a:cxn>
                <a:cxn ang="0">
                  <a:pos x="524" y="3"/>
                </a:cxn>
                <a:cxn ang="0">
                  <a:pos x="517" y="1"/>
                </a:cxn>
                <a:cxn ang="0">
                  <a:pos x="516" y="3"/>
                </a:cxn>
              </a:cxnLst>
              <a:rect l="0" t="0" r="r" b="b"/>
              <a:pathLst>
                <a:path w="525" h="519">
                  <a:moveTo>
                    <a:pt x="516" y="3"/>
                  </a:moveTo>
                  <a:lnTo>
                    <a:pt x="516" y="3"/>
                  </a:lnTo>
                  <a:lnTo>
                    <a:pt x="499" y="16"/>
                  </a:lnTo>
                  <a:lnTo>
                    <a:pt x="482" y="27"/>
                  </a:lnTo>
                  <a:lnTo>
                    <a:pt x="465" y="39"/>
                  </a:lnTo>
                  <a:lnTo>
                    <a:pt x="448" y="52"/>
                  </a:lnTo>
                  <a:lnTo>
                    <a:pt x="448" y="52"/>
                  </a:lnTo>
                  <a:lnTo>
                    <a:pt x="432" y="67"/>
                  </a:lnTo>
                  <a:lnTo>
                    <a:pt x="415" y="82"/>
                  </a:lnTo>
                  <a:lnTo>
                    <a:pt x="384" y="115"/>
                  </a:lnTo>
                  <a:lnTo>
                    <a:pt x="384" y="115"/>
                  </a:lnTo>
                  <a:lnTo>
                    <a:pt x="352" y="148"/>
                  </a:lnTo>
                  <a:lnTo>
                    <a:pt x="318" y="180"/>
                  </a:lnTo>
                  <a:lnTo>
                    <a:pt x="250" y="243"/>
                  </a:lnTo>
                  <a:lnTo>
                    <a:pt x="250" y="243"/>
                  </a:lnTo>
                  <a:lnTo>
                    <a:pt x="181" y="306"/>
                  </a:lnTo>
                  <a:lnTo>
                    <a:pt x="146" y="337"/>
                  </a:lnTo>
                  <a:lnTo>
                    <a:pt x="113" y="369"/>
                  </a:lnTo>
                  <a:lnTo>
                    <a:pt x="113" y="369"/>
                  </a:lnTo>
                  <a:lnTo>
                    <a:pt x="98" y="384"/>
                  </a:lnTo>
                  <a:lnTo>
                    <a:pt x="84" y="399"/>
                  </a:lnTo>
                  <a:lnTo>
                    <a:pt x="72" y="415"/>
                  </a:lnTo>
                  <a:lnTo>
                    <a:pt x="61" y="432"/>
                  </a:lnTo>
                  <a:lnTo>
                    <a:pt x="61" y="432"/>
                  </a:lnTo>
                  <a:lnTo>
                    <a:pt x="47" y="452"/>
                  </a:lnTo>
                  <a:lnTo>
                    <a:pt x="34" y="473"/>
                  </a:lnTo>
                  <a:lnTo>
                    <a:pt x="19" y="492"/>
                  </a:lnTo>
                  <a:lnTo>
                    <a:pt x="11" y="501"/>
                  </a:lnTo>
                  <a:lnTo>
                    <a:pt x="2" y="510"/>
                  </a:lnTo>
                  <a:lnTo>
                    <a:pt x="2" y="510"/>
                  </a:lnTo>
                  <a:lnTo>
                    <a:pt x="0" y="513"/>
                  </a:lnTo>
                  <a:lnTo>
                    <a:pt x="0" y="514"/>
                  </a:lnTo>
                  <a:lnTo>
                    <a:pt x="0" y="517"/>
                  </a:lnTo>
                  <a:lnTo>
                    <a:pt x="2" y="518"/>
                  </a:lnTo>
                  <a:lnTo>
                    <a:pt x="6" y="519"/>
                  </a:lnTo>
                  <a:lnTo>
                    <a:pt x="8" y="519"/>
                  </a:lnTo>
                  <a:lnTo>
                    <a:pt x="9" y="518"/>
                  </a:lnTo>
                  <a:lnTo>
                    <a:pt x="9" y="518"/>
                  </a:lnTo>
                  <a:lnTo>
                    <a:pt x="25" y="503"/>
                  </a:lnTo>
                  <a:lnTo>
                    <a:pt x="38" y="486"/>
                  </a:lnTo>
                  <a:lnTo>
                    <a:pt x="50" y="469"/>
                  </a:lnTo>
                  <a:lnTo>
                    <a:pt x="62" y="452"/>
                  </a:lnTo>
                  <a:lnTo>
                    <a:pt x="85" y="417"/>
                  </a:lnTo>
                  <a:lnTo>
                    <a:pt x="98" y="400"/>
                  </a:lnTo>
                  <a:lnTo>
                    <a:pt x="113" y="384"/>
                  </a:lnTo>
                  <a:lnTo>
                    <a:pt x="113" y="384"/>
                  </a:lnTo>
                  <a:lnTo>
                    <a:pt x="147" y="352"/>
                  </a:lnTo>
                  <a:lnTo>
                    <a:pt x="181" y="320"/>
                  </a:lnTo>
                  <a:lnTo>
                    <a:pt x="251" y="259"/>
                  </a:lnTo>
                  <a:lnTo>
                    <a:pt x="251" y="259"/>
                  </a:lnTo>
                  <a:lnTo>
                    <a:pt x="320" y="196"/>
                  </a:lnTo>
                  <a:lnTo>
                    <a:pt x="352" y="163"/>
                  </a:lnTo>
                  <a:lnTo>
                    <a:pt x="385" y="131"/>
                  </a:lnTo>
                  <a:lnTo>
                    <a:pt x="385" y="131"/>
                  </a:lnTo>
                  <a:lnTo>
                    <a:pt x="416" y="98"/>
                  </a:lnTo>
                  <a:lnTo>
                    <a:pt x="432" y="82"/>
                  </a:lnTo>
                  <a:lnTo>
                    <a:pt x="449" y="67"/>
                  </a:lnTo>
                  <a:lnTo>
                    <a:pt x="449" y="67"/>
                  </a:lnTo>
                  <a:lnTo>
                    <a:pt x="467" y="52"/>
                  </a:lnTo>
                  <a:lnTo>
                    <a:pt x="487" y="39"/>
                  </a:lnTo>
                  <a:lnTo>
                    <a:pt x="505" y="25"/>
                  </a:lnTo>
                  <a:lnTo>
                    <a:pt x="524" y="10"/>
                  </a:lnTo>
                  <a:lnTo>
                    <a:pt x="524" y="10"/>
                  </a:lnTo>
                  <a:lnTo>
                    <a:pt x="525" y="8"/>
                  </a:lnTo>
                  <a:lnTo>
                    <a:pt x="525" y="7"/>
                  </a:lnTo>
                  <a:lnTo>
                    <a:pt x="524" y="3"/>
                  </a:lnTo>
                  <a:lnTo>
                    <a:pt x="520" y="0"/>
                  </a:lnTo>
                  <a:lnTo>
                    <a:pt x="517" y="1"/>
                  </a:lnTo>
                  <a:lnTo>
                    <a:pt x="516" y="3"/>
                  </a:lnTo>
                  <a:lnTo>
                    <a:pt x="5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6" name="Freeform 956"/>
            <p:cNvSpPr>
              <a:spLocks/>
            </p:cNvSpPr>
            <p:nvPr/>
          </p:nvSpPr>
          <p:spPr bwMode="auto">
            <a:xfrm>
              <a:off x="6351588" y="3487738"/>
              <a:ext cx="239713" cy="231775"/>
            </a:xfrm>
            <a:custGeom>
              <a:avLst/>
              <a:gdLst/>
              <a:ahLst/>
              <a:cxnLst>
                <a:cxn ang="0">
                  <a:pos x="597" y="1"/>
                </a:cxn>
                <a:cxn ang="0">
                  <a:pos x="556" y="32"/>
                </a:cxn>
                <a:cxn ang="0">
                  <a:pos x="519" y="66"/>
                </a:cxn>
                <a:cxn ang="0">
                  <a:pos x="449" y="139"/>
                </a:cxn>
                <a:cxn ang="0">
                  <a:pos x="430" y="158"/>
                </a:cxn>
                <a:cxn ang="0">
                  <a:pos x="374" y="209"/>
                </a:cxn>
                <a:cxn ang="0">
                  <a:pos x="296" y="274"/>
                </a:cxn>
                <a:cxn ang="0">
                  <a:pos x="254" y="311"/>
                </a:cxn>
                <a:cxn ang="0">
                  <a:pos x="174" y="388"/>
                </a:cxn>
                <a:cxn ang="0">
                  <a:pos x="136" y="427"/>
                </a:cxn>
                <a:cxn ang="0">
                  <a:pos x="94" y="469"/>
                </a:cxn>
                <a:cxn ang="0">
                  <a:pos x="52" y="510"/>
                </a:cxn>
                <a:cxn ang="0">
                  <a:pos x="22" y="540"/>
                </a:cxn>
                <a:cxn ang="0">
                  <a:pos x="9" y="557"/>
                </a:cxn>
                <a:cxn ang="0">
                  <a:pos x="0" y="575"/>
                </a:cxn>
                <a:cxn ang="0">
                  <a:pos x="0" y="576"/>
                </a:cxn>
                <a:cxn ang="0">
                  <a:pos x="4" y="581"/>
                </a:cxn>
                <a:cxn ang="0">
                  <a:pos x="9" y="580"/>
                </a:cxn>
                <a:cxn ang="0">
                  <a:pos x="11" y="578"/>
                </a:cxn>
                <a:cxn ang="0">
                  <a:pos x="16" y="568"/>
                </a:cxn>
                <a:cxn ang="0">
                  <a:pos x="39" y="540"/>
                </a:cxn>
                <a:cxn ang="0">
                  <a:pos x="58" y="521"/>
                </a:cxn>
                <a:cxn ang="0">
                  <a:pos x="76" y="502"/>
                </a:cxn>
                <a:cxn ang="0">
                  <a:pos x="132" y="447"/>
                </a:cxn>
                <a:cxn ang="0">
                  <a:pos x="152" y="428"/>
                </a:cxn>
                <a:cxn ang="0">
                  <a:pos x="225" y="354"/>
                </a:cxn>
                <a:cxn ang="0">
                  <a:pos x="304" y="282"/>
                </a:cxn>
                <a:cxn ang="0">
                  <a:pos x="340" y="251"/>
                </a:cxn>
                <a:cxn ang="0">
                  <a:pos x="415" y="188"/>
                </a:cxn>
                <a:cxn ang="0">
                  <a:pos x="450" y="154"/>
                </a:cxn>
                <a:cxn ang="0">
                  <a:pos x="523" y="79"/>
                </a:cxn>
                <a:cxn ang="0">
                  <a:pos x="561" y="43"/>
                </a:cxn>
                <a:cxn ang="0">
                  <a:pos x="602" y="10"/>
                </a:cxn>
                <a:cxn ang="0">
                  <a:pos x="604" y="9"/>
                </a:cxn>
                <a:cxn ang="0">
                  <a:pos x="603" y="2"/>
                </a:cxn>
                <a:cxn ang="0">
                  <a:pos x="601" y="0"/>
                </a:cxn>
                <a:cxn ang="0">
                  <a:pos x="597" y="1"/>
                </a:cxn>
              </a:cxnLst>
              <a:rect l="0" t="0" r="r" b="b"/>
              <a:pathLst>
                <a:path w="604" h="581">
                  <a:moveTo>
                    <a:pt x="597" y="1"/>
                  </a:moveTo>
                  <a:lnTo>
                    <a:pt x="597" y="1"/>
                  </a:lnTo>
                  <a:lnTo>
                    <a:pt x="576" y="15"/>
                  </a:lnTo>
                  <a:lnTo>
                    <a:pt x="556" y="32"/>
                  </a:lnTo>
                  <a:lnTo>
                    <a:pt x="538" y="49"/>
                  </a:lnTo>
                  <a:lnTo>
                    <a:pt x="519" y="66"/>
                  </a:lnTo>
                  <a:lnTo>
                    <a:pt x="484" y="102"/>
                  </a:lnTo>
                  <a:lnTo>
                    <a:pt x="449" y="139"/>
                  </a:lnTo>
                  <a:lnTo>
                    <a:pt x="449" y="139"/>
                  </a:lnTo>
                  <a:lnTo>
                    <a:pt x="430" y="158"/>
                  </a:lnTo>
                  <a:lnTo>
                    <a:pt x="412" y="175"/>
                  </a:lnTo>
                  <a:lnTo>
                    <a:pt x="374" y="209"/>
                  </a:lnTo>
                  <a:lnTo>
                    <a:pt x="335" y="241"/>
                  </a:lnTo>
                  <a:lnTo>
                    <a:pt x="296" y="274"/>
                  </a:lnTo>
                  <a:lnTo>
                    <a:pt x="296" y="274"/>
                  </a:lnTo>
                  <a:lnTo>
                    <a:pt x="254" y="311"/>
                  </a:lnTo>
                  <a:lnTo>
                    <a:pt x="213" y="349"/>
                  </a:lnTo>
                  <a:lnTo>
                    <a:pt x="174" y="388"/>
                  </a:lnTo>
                  <a:lnTo>
                    <a:pt x="136" y="427"/>
                  </a:lnTo>
                  <a:lnTo>
                    <a:pt x="136" y="427"/>
                  </a:lnTo>
                  <a:lnTo>
                    <a:pt x="115" y="448"/>
                  </a:lnTo>
                  <a:lnTo>
                    <a:pt x="94" y="469"/>
                  </a:lnTo>
                  <a:lnTo>
                    <a:pt x="52" y="510"/>
                  </a:lnTo>
                  <a:lnTo>
                    <a:pt x="52" y="510"/>
                  </a:lnTo>
                  <a:lnTo>
                    <a:pt x="38" y="524"/>
                  </a:lnTo>
                  <a:lnTo>
                    <a:pt x="22" y="540"/>
                  </a:lnTo>
                  <a:lnTo>
                    <a:pt x="16" y="547"/>
                  </a:lnTo>
                  <a:lnTo>
                    <a:pt x="9" y="557"/>
                  </a:lnTo>
                  <a:lnTo>
                    <a:pt x="4" y="566"/>
                  </a:lnTo>
                  <a:lnTo>
                    <a:pt x="0" y="575"/>
                  </a:lnTo>
                  <a:lnTo>
                    <a:pt x="0" y="575"/>
                  </a:lnTo>
                  <a:lnTo>
                    <a:pt x="0" y="576"/>
                  </a:lnTo>
                  <a:lnTo>
                    <a:pt x="0" y="579"/>
                  </a:lnTo>
                  <a:lnTo>
                    <a:pt x="4" y="581"/>
                  </a:lnTo>
                  <a:lnTo>
                    <a:pt x="8" y="581"/>
                  </a:lnTo>
                  <a:lnTo>
                    <a:pt x="9" y="580"/>
                  </a:lnTo>
                  <a:lnTo>
                    <a:pt x="11" y="578"/>
                  </a:lnTo>
                  <a:lnTo>
                    <a:pt x="11" y="578"/>
                  </a:lnTo>
                  <a:lnTo>
                    <a:pt x="13" y="572"/>
                  </a:lnTo>
                  <a:lnTo>
                    <a:pt x="16" y="568"/>
                  </a:lnTo>
                  <a:lnTo>
                    <a:pt x="24" y="558"/>
                  </a:lnTo>
                  <a:lnTo>
                    <a:pt x="39" y="540"/>
                  </a:lnTo>
                  <a:lnTo>
                    <a:pt x="39" y="540"/>
                  </a:lnTo>
                  <a:lnTo>
                    <a:pt x="58" y="521"/>
                  </a:lnTo>
                  <a:lnTo>
                    <a:pt x="76" y="502"/>
                  </a:lnTo>
                  <a:lnTo>
                    <a:pt x="76" y="502"/>
                  </a:lnTo>
                  <a:lnTo>
                    <a:pt x="114" y="465"/>
                  </a:lnTo>
                  <a:lnTo>
                    <a:pt x="132" y="447"/>
                  </a:lnTo>
                  <a:lnTo>
                    <a:pt x="152" y="428"/>
                  </a:lnTo>
                  <a:lnTo>
                    <a:pt x="152" y="428"/>
                  </a:lnTo>
                  <a:lnTo>
                    <a:pt x="188" y="391"/>
                  </a:lnTo>
                  <a:lnTo>
                    <a:pt x="225" y="354"/>
                  </a:lnTo>
                  <a:lnTo>
                    <a:pt x="264" y="317"/>
                  </a:lnTo>
                  <a:lnTo>
                    <a:pt x="304" y="282"/>
                  </a:lnTo>
                  <a:lnTo>
                    <a:pt x="304" y="282"/>
                  </a:lnTo>
                  <a:lnTo>
                    <a:pt x="340" y="251"/>
                  </a:lnTo>
                  <a:lnTo>
                    <a:pt x="378" y="219"/>
                  </a:lnTo>
                  <a:lnTo>
                    <a:pt x="415" y="188"/>
                  </a:lnTo>
                  <a:lnTo>
                    <a:pt x="450" y="154"/>
                  </a:lnTo>
                  <a:lnTo>
                    <a:pt x="450" y="154"/>
                  </a:lnTo>
                  <a:lnTo>
                    <a:pt x="487" y="116"/>
                  </a:lnTo>
                  <a:lnTo>
                    <a:pt x="523" y="79"/>
                  </a:lnTo>
                  <a:lnTo>
                    <a:pt x="542" y="61"/>
                  </a:lnTo>
                  <a:lnTo>
                    <a:pt x="561" y="43"/>
                  </a:lnTo>
                  <a:lnTo>
                    <a:pt x="581" y="26"/>
                  </a:lnTo>
                  <a:lnTo>
                    <a:pt x="602" y="10"/>
                  </a:lnTo>
                  <a:lnTo>
                    <a:pt x="602" y="10"/>
                  </a:lnTo>
                  <a:lnTo>
                    <a:pt x="604" y="9"/>
                  </a:lnTo>
                  <a:lnTo>
                    <a:pt x="604" y="6"/>
                  </a:lnTo>
                  <a:lnTo>
                    <a:pt x="603" y="2"/>
                  </a:lnTo>
                  <a:lnTo>
                    <a:pt x="602" y="1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7" y="1"/>
                  </a:lnTo>
                  <a:lnTo>
                    <a:pt x="59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7" name="Freeform 957"/>
            <p:cNvSpPr>
              <a:spLocks/>
            </p:cNvSpPr>
            <p:nvPr/>
          </p:nvSpPr>
          <p:spPr bwMode="auto">
            <a:xfrm>
              <a:off x="6394451" y="3546476"/>
              <a:ext cx="220663" cy="195263"/>
            </a:xfrm>
            <a:custGeom>
              <a:avLst/>
              <a:gdLst/>
              <a:ahLst/>
              <a:cxnLst>
                <a:cxn ang="0">
                  <a:pos x="546" y="2"/>
                </a:cxn>
                <a:cxn ang="0">
                  <a:pos x="537" y="6"/>
                </a:cxn>
                <a:cxn ang="0">
                  <a:pos x="524" y="19"/>
                </a:cxn>
                <a:cxn ang="0">
                  <a:pos x="518" y="25"/>
                </a:cxn>
                <a:cxn ang="0">
                  <a:pos x="439" y="89"/>
                </a:cxn>
                <a:cxn ang="0">
                  <a:pos x="401" y="122"/>
                </a:cxn>
                <a:cxn ang="0">
                  <a:pos x="329" y="189"/>
                </a:cxn>
                <a:cxn ang="0">
                  <a:pos x="294" y="224"/>
                </a:cxn>
                <a:cxn ang="0">
                  <a:pos x="219" y="291"/>
                </a:cxn>
                <a:cxn ang="0">
                  <a:pos x="144" y="353"/>
                </a:cxn>
                <a:cxn ang="0">
                  <a:pos x="87" y="400"/>
                </a:cxn>
                <a:cxn ang="0">
                  <a:pos x="69" y="416"/>
                </a:cxn>
                <a:cxn ang="0">
                  <a:pos x="36" y="449"/>
                </a:cxn>
                <a:cxn ang="0">
                  <a:pos x="10" y="476"/>
                </a:cxn>
                <a:cxn ang="0">
                  <a:pos x="4" y="480"/>
                </a:cxn>
                <a:cxn ang="0">
                  <a:pos x="1" y="482"/>
                </a:cxn>
                <a:cxn ang="0">
                  <a:pos x="0" y="487"/>
                </a:cxn>
                <a:cxn ang="0">
                  <a:pos x="4" y="492"/>
                </a:cxn>
                <a:cxn ang="0">
                  <a:pos x="6" y="492"/>
                </a:cxn>
                <a:cxn ang="0">
                  <a:pos x="18" y="485"/>
                </a:cxn>
                <a:cxn ang="0">
                  <a:pos x="27" y="476"/>
                </a:cxn>
                <a:cxn ang="0">
                  <a:pos x="45" y="457"/>
                </a:cxn>
                <a:cxn ang="0">
                  <a:pos x="81" y="423"/>
                </a:cxn>
                <a:cxn ang="0">
                  <a:pos x="117" y="390"/>
                </a:cxn>
                <a:cxn ang="0">
                  <a:pos x="196" y="327"/>
                </a:cxn>
                <a:cxn ang="0">
                  <a:pos x="272" y="262"/>
                </a:cxn>
                <a:cxn ang="0">
                  <a:pos x="342" y="193"/>
                </a:cxn>
                <a:cxn ang="0">
                  <a:pos x="414" y="125"/>
                </a:cxn>
                <a:cxn ang="0">
                  <a:pos x="454" y="91"/>
                </a:cxn>
                <a:cxn ang="0">
                  <a:pos x="494" y="58"/>
                </a:cxn>
                <a:cxn ang="0">
                  <a:pos x="510" y="46"/>
                </a:cxn>
                <a:cxn ang="0">
                  <a:pos x="524" y="33"/>
                </a:cxn>
                <a:cxn ang="0">
                  <a:pos x="546" y="15"/>
                </a:cxn>
                <a:cxn ang="0">
                  <a:pos x="549" y="12"/>
                </a:cxn>
                <a:cxn ang="0">
                  <a:pos x="552" y="9"/>
                </a:cxn>
                <a:cxn ang="0">
                  <a:pos x="550" y="2"/>
                </a:cxn>
                <a:cxn ang="0">
                  <a:pos x="546" y="2"/>
                </a:cxn>
              </a:cxnLst>
              <a:rect l="0" t="0" r="r" b="b"/>
              <a:pathLst>
                <a:path w="553" h="492">
                  <a:moveTo>
                    <a:pt x="546" y="2"/>
                  </a:moveTo>
                  <a:lnTo>
                    <a:pt x="546" y="2"/>
                  </a:lnTo>
                  <a:lnTo>
                    <a:pt x="541" y="3"/>
                  </a:lnTo>
                  <a:lnTo>
                    <a:pt x="537" y="6"/>
                  </a:lnTo>
                  <a:lnTo>
                    <a:pt x="531" y="12"/>
                  </a:lnTo>
                  <a:lnTo>
                    <a:pt x="524" y="19"/>
                  </a:lnTo>
                  <a:lnTo>
                    <a:pt x="518" y="25"/>
                  </a:lnTo>
                  <a:lnTo>
                    <a:pt x="518" y="25"/>
                  </a:lnTo>
                  <a:lnTo>
                    <a:pt x="477" y="57"/>
                  </a:lnTo>
                  <a:lnTo>
                    <a:pt x="439" y="89"/>
                  </a:lnTo>
                  <a:lnTo>
                    <a:pt x="439" y="89"/>
                  </a:lnTo>
                  <a:lnTo>
                    <a:pt x="401" y="122"/>
                  </a:lnTo>
                  <a:lnTo>
                    <a:pt x="365" y="155"/>
                  </a:lnTo>
                  <a:lnTo>
                    <a:pt x="329" y="189"/>
                  </a:lnTo>
                  <a:lnTo>
                    <a:pt x="294" y="224"/>
                  </a:lnTo>
                  <a:lnTo>
                    <a:pt x="294" y="224"/>
                  </a:lnTo>
                  <a:lnTo>
                    <a:pt x="257" y="258"/>
                  </a:lnTo>
                  <a:lnTo>
                    <a:pt x="219" y="291"/>
                  </a:lnTo>
                  <a:lnTo>
                    <a:pt x="144" y="353"/>
                  </a:lnTo>
                  <a:lnTo>
                    <a:pt x="144" y="353"/>
                  </a:lnTo>
                  <a:lnTo>
                    <a:pt x="106" y="385"/>
                  </a:lnTo>
                  <a:lnTo>
                    <a:pt x="87" y="400"/>
                  </a:lnTo>
                  <a:lnTo>
                    <a:pt x="69" y="416"/>
                  </a:lnTo>
                  <a:lnTo>
                    <a:pt x="69" y="416"/>
                  </a:lnTo>
                  <a:lnTo>
                    <a:pt x="36" y="449"/>
                  </a:lnTo>
                  <a:lnTo>
                    <a:pt x="36" y="449"/>
                  </a:lnTo>
                  <a:lnTo>
                    <a:pt x="21" y="466"/>
                  </a:lnTo>
                  <a:lnTo>
                    <a:pt x="10" y="476"/>
                  </a:lnTo>
                  <a:lnTo>
                    <a:pt x="6" y="479"/>
                  </a:lnTo>
                  <a:lnTo>
                    <a:pt x="4" y="480"/>
                  </a:lnTo>
                  <a:lnTo>
                    <a:pt x="4" y="480"/>
                  </a:lnTo>
                  <a:lnTo>
                    <a:pt x="1" y="482"/>
                  </a:lnTo>
                  <a:lnTo>
                    <a:pt x="0" y="483"/>
                  </a:lnTo>
                  <a:lnTo>
                    <a:pt x="0" y="487"/>
                  </a:lnTo>
                  <a:lnTo>
                    <a:pt x="2" y="491"/>
                  </a:lnTo>
                  <a:lnTo>
                    <a:pt x="4" y="492"/>
                  </a:lnTo>
                  <a:lnTo>
                    <a:pt x="6" y="492"/>
                  </a:lnTo>
                  <a:lnTo>
                    <a:pt x="6" y="492"/>
                  </a:lnTo>
                  <a:lnTo>
                    <a:pt x="13" y="489"/>
                  </a:lnTo>
                  <a:lnTo>
                    <a:pt x="18" y="485"/>
                  </a:lnTo>
                  <a:lnTo>
                    <a:pt x="23" y="482"/>
                  </a:lnTo>
                  <a:lnTo>
                    <a:pt x="27" y="476"/>
                  </a:lnTo>
                  <a:lnTo>
                    <a:pt x="36" y="466"/>
                  </a:lnTo>
                  <a:lnTo>
                    <a:pt x="45" y="457"/>
                  </a:lnTo>
                  <a:lnTo>
                    <a:pt x="45" y="457"/>
                  </a:lnTo>
                  <a:lnTo>
                    <a:pt x="81" y="423"/>
                  </a:lnTo>
                  <a:lnTo>
                    <a:pt x="99" y="406"/>
                  </a:lnTo>
                  <a:lnTo>
                    <a:pt x="117" y="390"/>
                  </a:lnTo>
                  <a:lnTo>
                    <a:pt x="117" y="390"/>
                  </a:lnTo>
                  <a:lnTo>
                    <a:pt x="196" y="327"/>
                  </a:lnTo>
                  <a:lnTo>
                    <a:pt x="234" y="295"/>
                  </a:lnTo>
                  <a:lnTo>
                    <a:pt x="272" y="262"/>
                  </a:lnTo>
                  <a:lnTo>
                    <a:pt x="272" y="262"/>
                  </a:lnTo>
                  <a:lnTo>
                    <a:pt x="342" y="193"/>
                  </a:lnTo>
                  <a:lnTo>
                    <a:pt x="378" y="159"/>
                  </a:lnTo>
                  <a:lnTo>
                    <a:pt x="414" y="125"/>
                  </a:lnTo>
                  <a:lnTo>
                    <a:pt x="414" y="125"/>
                  </a:lnTo>
                  <a:lnTo>
                    <a:pt x="454" y="91"/>
                  </a:lnTo>
                  <a:lnTo>
                    <a:pt x="475" y="74"/>
                  </a:lnTo>
                  <a:lnTo>
                    <a:pt x="494" y="58"/>
                  </a:lnTo>
                  <a:lnTo>
                    <a:pt x="494" y="58"/>
                  </a:lnTo>
                  <a:lnTo>
                    <a:pt x="510" y="46"/>
                  </a:lnTo>
                  <a:lnTo>
                    <a:pt x="524" y="33"/>
                  </a:lnTo>
                  <a:lnTo>
                    <a:pt x="524" y="33"/>
                  </a:lnTo>
                  <a:lnTo>
                    <a:pt x="539" y="21"/>
                  </a:lnTo>
                  <a:lnTo>
                    <a:pt x="546" y="15"/>
                  </a:lnTo>
                  <a:lnTo>
                    <a:pt x="549" y="12"/>
                  </a:lnTo>
                  <a:lnTo>
                    <a:pt x="549" y="12"/>
                  </a:lnTo>
                  <a:lnTo>
                    <a:pt x="550" y="11"/>
                  </a:lnTo>
                  <a:lnTo>
                    <a:pt x="552" y="9"/>
                  </a:lnTo>
                  <a:lnTo>
                    <a:pt x="553" y="6"/>
                  </a:lnTo>
                  <a:lnTo>
                    <a:pt x="550" y="2"/>
                  </a:lnTo>
                  <a:lnTo>
                    <a:pt x="548" y="0"/>
                  </a:lnTo>
                  <a:lnTo>
                    <a:pt x="546" y="2"/>
                  </a:lnTo>
                  <a:lnTo>
                    <a:pt x="5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8" name="Freeform 958"/>
            <p:cNvSpPr>
              <a:spLocks/>
            </p:cNvSpPr>
            <p:nvPr/>
          </p:nvSpPr>
          <p:spPr bwMode="auto">
            <a:xfrm>
              <a:off x="6453188" y="3570288"/>
              <a:ext cx="212725" cy="180975"/>
            </a:xfrm>
            <a:custGeom>
              <a:avLst/>
              <a:gdLst/>
              <a:ahLst/>
              <a:cxnLst>
                <a:cxn ang="0">
                  <a:pos x="531" y="0"/>
                </a:cxn>
                <a:cxn ang="0">
                  <a:pos x="508" y="8"/>
                </a:cxn>
                <a:cxn ang="0">
                  <a:pos x="491" y="22"/>
                </a:cxn>
                <a:cxn ang="0">
                  <a:pos x="474" y="36"/>
                </a:cxn>
                <a:cxn ang="0">
                  <a:pos x="440" y="67"/>
                </a:cxn>
                <a:cxn ang="0">
                  <a:pos x="423" y="81"/>
                </a:cxn>
                <a:cxn ang="0">
                  <a:pos x="323" y="180"/>
                </a:cxn>
                <a:cxn ang="0">
                  <a:pos x="287" y="210"/>
                </a:cxn>
                <a:cxn ang="0">
                  <a:pos x="251" y="242"/>
                </a:cxn>
                <a:cxn ang="0">
                  <a:pos x="215" y="273"/>
                </a:cxn>
                <a:cxn ang="0">
                  <a:pos x="159" y="318"/>
                </a:cxn>
                <a:cxn ang="0">
                  <a:pos x="142" y="333"/>
                </a:cxn>
                <a:cxn ang="0">
                  <a:pos x="75" y="395"/>
                </a:cxn>
                <a:cxn ang="0">
                  <a:pos x="40" y="424"/>
                </a:cxn>
                <a:cxn ang="0">
                  <a:pos x="2" y="446"/>
                </a:cxn>
                <a:cxn ang="0">
                  <a:pos x="1" y="447"/>
                </a:cxn>
                <a:cxn ang="0">
                  <a:pos x="0" y="452"/>
                </a:cxn>
                <a:cxn ang="0">
                  <a:pos x="6" y="456"/>
                </a:cxn>
                <a:cxn ang="0">
                  <a:pos x="17" y="456"/>
                </a:cxn>
                <a:cxn ang="0">
                  <a:pos x="22" y="454"/>
                </a:cxn>
                <a:cxn ang="0">
                  <a:pos x="22" y="448"/>
                </a:cxn>
                <a:cxn ang="0">
                  <a:pos x="36" y="439"/>
                </a:cxn>
                <a:cxn ang="0">
                  <a:pos x="78" y="407"/>
                </a:cxn>
                <a:cxn ang="0">
                  <a:pos x="130" y="359"/>
                </a:cxn>
                <a:cxn ang="0">
                  <a:pos x="197" y="303"/>
                </a:cxn>
                <a:cxn ang="0">
                  <a:pos x="262" y="247"/>
                </a:cxn>
                <a:cxn ang="0">
                  <a:pos x="296" y="217"/>
                </a:cxn>
                <a:cxn ang="0">
                  <a:pos x="367" y="155"/>
                </a:cxn>
                <a:cxn ang="0">
                  <a:pos x="400" y="123"/>
                </a:cxn>
                <a:cxn ang="0">
                  <a:pos x="430" y="91"/>
                </a:cxn>
                <a:cxn ang="0">
                  <a:pos x="461" y="61"/>
                </a:cxn>
                <a:cxn ang="0">
                  <a:pos x="494" y="33"/>
                </a:cxn>
                <a:cxn ang="0">
                  <a:pos x="514" y="18"/>
                </a:cxn>
                <a:cxn ang="0">
                  <a:pos x="531" y="12"/>
                </a:cxn>
                <a:cxn ang="0">
                  <a:pos x="533" y="10"/>
                </a:cxn>
                <a:cxn ang="0">
                  <a:pos x="536" y="5"/>
                </a:cxn>
                <a:cxn ang="0">
                  <a:pos x="535" y="1"/>
                </a:cxn>
                <a:cxn ang="0">
                  <a:pos x="531" y="0"/>
                </a:cxn>
              </a:cxnLst>
              <a:rect l="0" t="0" r="r" b="b"/>
              <a:pathLst>
                <a:path w="536" h="456">
                  <a:moveTo>
                    <a:pt x="531" y="0"/>
                  </a:moveTo>
                  <a:lnTo>
                    <a:pt x="531" y="0"/>
                  </a:lnTo>
                  <a:lnTo>
                    <a:pt x="519" y="2"/>
                  </a:lnTo>
                  <a:lnTo>
                    <a:pt x="508" y="8"/>
                  </a:lnTo>
                  <a:lnTo>
                    <a:pt x="501" y="14"/>
                  </a:lnTo>
                  <a:lnTo>
                    <a:pt x="491" y="22"/>
                  </a:lnTo>
                  <a:lnTo>
                    <a:pt x="491" y="22"/>
                  </a:lnTo>
                  <a:lnTo>
                    <a:pt x="474" y="36"/>
                  </a:lnTo>
                  <a:lnTo>
                    <a:pt x="457" y="52"/>
                  </a:lnTo>
                  <a:lnTo>
                    <a:pt x="440" y="67"/>
                  </a:lnTo>
                  <a:lnTo>
                    <a:pt x="423" y="81"/>
                  </a:lnTo>
                  <a:lnTo>
                    <a:pt x="423" y="81"/>
                  </a:lnTo>
                  <a:lnTo>
                    <a:pt x="357" y="148"/>
                  </a:lnTo>
                  <a:lnTo>
                    <a:pt x="323" y="180"/>
                  </a:lnTo>
                  <a:lnTo>
                    <a:pt x="287" y="210"/>
                  </a:lnTo>
                  <a:lnTo>
                    <a:pt x="287" y="210"/>
                  </a:lnTo>
                  <a:lnTo>
                    <a:pt x="269" y="226"/>
                  </a:lnTo>
                  <a:lnTo>
                    <a:pt x="251" y="242"/>
                  </a:lnTo>
                  <a:lnTo>
                    <a:pt x="215" y="273"/>
                  </a:lnTo>
                  <a:lnTo>
                    <a:pt x="215" y="273"/>
                  </a:lnTo>
                  <a:lnTo>
                    <a:pt x="177" y="302"/>
                  </a:lnTo>
                  <a:lnTo>
                    <a:pt x="159" y="318"/>
                  </a:lnTo>
                  <a:lnTo>
                    <a:pt x="142" y="333"/>
                  </a:lnTo>
                  <a:lnTo>
                    <a:pt x="142" y="333"/>
                  </a:lnTo>
                  <a:lnTo>
                    <a:pt x="109" y="363"/>
                  </a:lnTo>
                  <a:lnTo>
                    <a:pt x="75" y="395"/>
                  </a:lnTo>
                  <a:lnTo>
                    <a:pt x="58" y="409"/>
                  </a:lnTo>
                  <a:lnTo>
                    <a:pt x="40" y="424"/>
                  </a:lnTo>
                  <a:lnTo>
                    <a:pt x="22" y="435"/>
                  </a:lnTo>
                  <a:lnTo>
                    <a:pt x="2" y="446"/>
                  </a:lnTo>
                  <a:lnTo>
                    <a:pt x="2" y="446"/>
                  </a:lnTo>
                  <a:lnTo>
                    <a:pt x="1" y="447"/>
                  </a:lnTo>
                  <a:lnTo>
                    <a:pt x="0" y="448"/>
                  </a:lnTo>
                  <a:lnTo>
                    <a:pt x="0" y="452"/>
                  </a:lnTo>
                  <a:lnTo>
                    <a:pt x="2" y="455"/>
                  </a:lnTo>
                  <a:lnTo>
                    <a:pt x="6" y="456"/>
                  </a:lnTo>
                  <a:lnTo>
                    <a:pt x="17" y="456"/>
                  </a:lnTo>
                  <a:lnTo>
                    <a:pt x="17" y="456"/>
                  </a:lnTo>
                  <a:lnTo>
                    <a:pt x="20" y="456"/>
                  </a:lnTo>
                  <a:lnTo>
                    <a:pt x="22" y="454"/>
                  </a:lnTo>
                  <a:lnTo>
                    <a:pt x="22" y="451"/>
                  </a:lnTo>
                  <a:lnTo>
                    <a:pt x="22" y="448"/>
                  </a:lnTo>
                  <a:lnTo>
                    <a:pt x="22" y="448"/>
                  </a:lnTo>
                  <a:lnTo>
                    <a:pt x="36" y="439"/>
                  </a:lnTo>
                  <a:lnTo>
                    <a:pt x="51" y="429"/>
                  </a:lnTo>
                  <a:lnTo>
                    <a:pt x="78" y="407"/>
                  </a:lnTo>
                  <a:lnTo>
                    <a:pt x="104" y="38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97" y="303"/>
                  </a:lnTo>
                  <a:lnTo>
                    <a:pt x="230" y="276"/>
                  </a:lnTo>
                  <a:lnTo>
                    <a:pt x="262" y="247"/>
                  </a:lnTo>
                  <a:lnTo>
                    <a:pt x="262" y="247"/>
                  </a:lnTo>
                  <a:lnTo>
                    <a:pt x="296" y="217"/>
                  </a:lnTo>
                  <a:lnTo>
                    <a:pt x="332" y="187"/>
                  </a:lnTo>
                  <a:lnTo>
                    <a:pt x="367" y="155"/>
                  </a:lnTo>
                  <a:lnTo>
                    <a:pt x="384" y="140"/>
                  </a:lnTo>
                  <a:lnTo>
                    <a:pt x="400" y="123"/>
                  </a:lnTo>
                  <a:lnTo>
                    <a:pt x="400" y="123"/>
                  </a:lnTo>
                  <a:lnTo>
                    <a:pt x="430" y="91"/>
                  </a:lnTo>
                  <a:lnTo>
                    <a:pt x="461" y="61"/>
                  </a:lnTo>
                  <a:lnTo>
                    <a:pt x="461" y="61"/>
                  </a:lnTo>
                  <a:lnTo>
                    <a:pt x="476" y="48"/>
                  </a:lnTo>
                  <a:lnTo>
                    <a:pt x="494" y="33"/>
                  </a:lnTo>
                  <a:lnTo>
                    <a:pt x="503" y="25"/>
                  </a:lnTo>
                  <a:lnTo>
                    <a:pt x="514" y="18"/>
                  </a:lnTo>
                  <a:lnTo>
                    <a:pt x="523" y="13"/>
                  </a:lnTo>
                  <a:lnTo>
                    <a:pt x="531" y="12"/>
                  </a:lnTo>
                  <a:lnTo>
                    <a:pt x="531" y="12"/>
                  </a:lnTo>
                  <a:lnTo>
                    <a:pt x="533" y="10"/>
                  </a:lnTo>
                  <a:lnTo>
                    <a:pt x="535" y="9"/>
                  </a:lnTo>
                  <a:lnTo>
                    <a:pt x="536" y="5"/>
                  </a:lnTo>
                  <a:lnTo>
                    <a:pt x="536" y="2"/>
                  </a:lnTo>
                  <a:lnTo>
                    <a:pt x="535" y="1"/>
                  </a:lnTo>
                  <a:lnTo>
                    <a:pt x="533" y="0"/>
                  </a:lnTo>
                  <a:lnTo>
                    <a:pt x="531" y="0"/>
                  </a:lnTo>
                  <a:lnTo>
                    <a:pt x="53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19" name="Freeform 959"/>
            <p:cNvSpPr>
              <a:spLocks/>
            </p:cNvSpPr>
            <p:nvPr/>
          </p:nvSpPr>
          <p:spPr bwMode="auto">
            <a:xfrm>
              <a:off x="6527801" y="3476626"/>
              <a:ext cx="295275" cy="276225"/>
            </a:xfrm>
            <a:custGeom>
              <a:avLst/>
              <a:gdLst/>
              <a:ahLst/>
              <a:cxnLst>
                <a:cxn ang="0">
                  <a:pos x="731" y="5"/>
                </a:cxn>
                <a:cxn ang="0">
                  <a:pos x="726" y="14"/>
                </a:cxn>
                <a:cxn ang="0">
                  <a:pos x="698" y="35"/>
                </a:cxn>
                <a:cxn ang="0">
                  <a:pos x="689" y="40"/>
                </a:cxn>
                <a:cxn ang="0">
                  <a:pos x="681" y="46"/>
                </a:cxn>
                <a:cxn ang="0">
                  <a:pos x="658" y="73"/>
                </a:cxn>
                <a:cxn ang="0">
                  <a:pos x="634" y="97"/>
                </a:cxn>
                <a:cxn ang="0">
                  <a:pos x="557" y="161"/>
                </a:cxn>
                <a:cxn ang="0">
                  <a:pos x="503" y="205"/>
                </a:cxn>
                <a:cxn ang="0">
                  <a:pos x="399" y="297"/>
                </a:cxn>
                <a:cxn ang="0">
                  <a:pos x="349" y="345"/>
                </a:cxn>
                <a:cxn ang="0">
                  <a:pos x="305" y="393"/>
                </a:cxn>
                <a:cxn ang="0">
                  <a:pos x="221" y="493"/>
                </a:cxn>
                <a:cxn ang="0">
                  <a:pos x="178" y="541"/>
                </a:cxn>
                <a:cxn ang="0">
                  <a:pos x="152" y="566"/>
                </a:cxn>
                <a:cxn ang="0">
                  <a:pos x="97" y="610"/>
                </a:cxn>
                <a:cxn ang="0">
                  <a:pos x="67" y="631"/>
                </a:cxn>
                <a:cxn ang="0">
                  <a:pos x="31" y="659"/>
                </a:cxn>
                <a:cxn ang="0">
                  <a:pos x="19" y="667"/>
                </a:cxn>
                <a:cxn ang="0">
                  <a:pos x="6" y="676"/>
                </a:cxn>
                <a:cxn ang="0">
                  <a:pos x="4" y="680"/>
                </a:cxn>
                <a:cxn ang="0">
                  <a:pos x="0" y="685"/>
                </a:cxn>
                <a:cxn ang="0">
                  <a:pos x="0" y="690"/>
                </a:cxn>
                <a:cxn ang="0">
                  <a:pos x="1" y="694"/>
                </a:cxn>
                <a:cxn ang="0">
                  <a:pos x="9" y="695"/>
                </a:cxn>
                <a:cxn ang="0">
                  <a:pos x="12" y="692"/>
                </a:cxn>
                <a:cxn ang="0">
                  <a:pos x="14" y="686"/>
                </a:cxn>
                <a:cxn ang="0">
                  <a:pos x="27" y="673"/>
                </a:cxn>
                <a:cxn ang="0">
                  <a:pos x="64" y="647"/>
                </a:cxn>
                <a:cxn ang="0">
                  <a:pos x="94" y="626"/>
                </a:cxn>
                <a:cxn ang="0">
                  <a:pos x="124" y="605"/>
                </a:cxn>
                <a:cxn ang="0">
                  <a:pos x="170" y="565"/>
                </a:cxn>
                <a:cxn ang="0">
                  <a:pos x="213" y="520"/>
                </a:cxn>
                <a:cxn ang="0">
                  <a:pos x="256" y="471"/>
                </a:cxn>
                <a:cxn ang="0">
                  <a:pos x="341" y="370"/>
                </a:cxn>
                <a:cxn ang="0">
                  <a:pos x="388" y="323"/>
                </a:cxn>
                <a:cxn ang="0">
                  <a:pos x="441" y="274"/>
                </a:cxn>
                <a:cxn ang="0">
                  <a:pos x="549" y="182"/>
                </a:cxn>
                <a:cxn ang="0">
                  <a:pos x="606" y="137"/>
                </a:cxn>
                <a:cxn ang="0">
                  <a:pos x="645" y="103"/>
                </a:cxn>
                <a:cxn ang="0">
                  <a:pos x="657" y="89"/>
                </a:cxn>
                <a:cxn ang="0">
                  <a:pos x="676" y="65"/>
                </a:cxn>
                <a:cxn ang="0">
                  <a:pos x="691" y="53"/>
                </a:cxn>
                <a:cxn ang="0">
                  <a:pos x="698" y="49"/>
                </a:cxn>
                <a:cxn ang="0">
                  <a:pos x="715" y="39"/>
                </a:cxn>
                <a:cxn ang="0">
                  <a:pos x="730" y="26"/>
                </a:cxn>
                <a:cxn ang="0">
                  <a:pos x="739" y="17"/>
                </a:cxn>
                <a:cxn ang="0">
                  <a:pos x="743" y="5"/>
                </a:cxn>
                <a:cxn ang="0">
                  <a:pos x="742" y="4"/>
                </a:cxn>
                <a:cxn ang="0">
                  <a:pos x="736" y="0"/>
                </a:cxn>
                <a:cxn ang="0">
                  <a:pos x="731" y="4"/>
                </a:cxn>
                <a:cxn ang="0">
                  <a:pos x="731" y="5"/>
                </a:cxn>
              </a:cxnLst>
              <a:rect l="0" t="0" r="r" b="b"/>
              <a:pathLst>
                <a:path w="743" h="695">
                  <a:moveTo>
                    <a:pt x="731" y="5"/>
                  </a:moveTo>
                  <a:lnTo>
                    <a:pt x="731" y="5"/>
                  </a:lnTo>
                  <a:lnTo>
                    <a:pt x="730" y="9"/>
                  </a:lnTo>
                  <a:lnTo>
                    <a:pt x="726" y="14"/>
                  </a:lnTo>
                  <a:lnTo>
                    <a:pt x="713" y="25"/>
                  </a:lnTo>
                  <a:lnTo>
                    <a:pt x="698" y="35"/>
                  </a:lnTo>
                  <a:lnTo>
                    <a:pt x="689" y="40"/>
                  </a:lnTo>
                  <a:lnTo>
                    <a:pt x="689" y="40"/>
                  </a:lnTo>
                  <a:lnTo>
                    <a:pt x="685" y="42"/>
                  </a:lnTo>
                  <a:lnTo>
                    <a:pt x="681" y="46"/>
                  </a:lnTo>
                  <a:lnTo>
                    <a:pt x="672" y="55"/>
                  </a:lnTo>
                  <a:lnTo>
                    <a:pt x="658" y="73"/>
                  </a:lnTo>
                  <a:lnTo>
                    <a:pt x="658" y="73"/>
                  </a:lnTo>
                  <a:lnTo>
                    <a:pt x="634" y="97"/>
                  </a:lnTo>
                  <a:lnTo>
                    <a:pt x="609" y="117"/>
                  </a:lnTo>
                  <a:lnTo>
                    <a:pt x="557" y="161"/>
                  </a:lnTo>
                  <a:lnTo>
                    <a:pt x="557" y="161"/>
                  </a:lnTo>
                  <a:lnTo>
                    <a:pt x="503" y="205"/>
                  </a:lnTo>
                  <a:lnTo>
                    <a:pt x="450" y="250"/>
                  </a:lnTo>
                  <a:lnTo>
                    <a:pt x="399" y="297"/>
                  </a:lnTo>
                  <a:lnTo>
                    <a:pt x="349" y="345"/>
                  </a:lnTo>
                  <a:lnTo>
                    <a:pt x="349" y="345"/>
                  </a:lnTo>
                  <a:lnTo>
                    <a:pt x="326" y="370"/>
                  </a:lnTo>
                  <a:lnTo>
                    <a:pt x="305" y="393"/>
                  </a:lnTo>
                  <a:lnTo>
                    <a:pt x="263" y="443"/>
                  </a:lnTo>
                  <a:lnTo>
                    <a:pt x="221" y="493"/>
                  </a:lnTo>
                  <a:lnTo>
                    <a:pt x="200" y="518"/>
                  </a:lnTo>
                  <a:lnTo>
                    <a:pt x="178" y="541"/>
                  </a:lnTo>
                  <a:lnTo>
                    <a:pt x="178" y="541"/>
                  </a:lnTo>
                  <a:lnTo>
                    <a:pt x="152" y="566"/>
                  </a:lnTo>
                  <a:lnTo>
                    <a:pt x="124" y="590"/>
                  </a:lnTo>
                  <a:lnTo>
                    <a:pt x="97" y="610"/>
                  </a:lnTo>
                  <a:lnTo>
                    <a:pt x="67" y="631"/>
                  </a:lnTo>
                  <a:lnTo>
                    <a:pt x="67" y="631"/>
                  </a:lnTo>
                  <a:lnTo>
                    <a:pt x="43" y="650"/>
                  </a:lnTo>
                  <a:lnTo>
                    <a:pt x="31" y="659"/>
                  </a:lnTo>
                  <a:lnTo>
                    <a:pt x="19" y="667"/>
                  </a:lnTo>
                  <a:lnTo>
                    <a:pt x="19" y="667"/>
                  </a:lnTo>
                  <a:lnTo>
                    <a:pt x="10" y="672"/>
                  </a:lnTo>
                  <a:lnTo>
                    <a:pt x="6" y="676"/>
                  </a:lnTo>
                  <a:lnTo>
                    <a:pt x="4" y="680"/>
                  </a:lnTo>
                  <a:lnTo>
                    <a:pt x="4" y="680"/>
                  </a:lnTo>
                  <a:lnTo>
                    <a:pt x="1" y="681"/>
                  </a:lnTo>
                  <a:lnTo>
                    <a:pt x="0" y="685"/>
                  </a:lnTo>
                  <a:lnTo>
                    <a:pt x="0" y="690"/>
                  </a:lnTo>
                  <a:lnTo>
                    <a:pt x="0" y="690"/>
                  </a:lnTo>
                  <a:lnTo>
                    <a:pt x="1" y="693"/>
                  </a:lnTo>
                  <a:lnTo>
                    <a:pt x="1" y="694"/>
                  </a:lnTo>
                  <a:lnTo>
                    <a:pt x="5" y="695"/>
                  </a:lnTo>
                  <a:lnTo>
                    <a:pt x="9" y="695"/>
                  </a:lnTo>
                  <a:lnTo>
                    <a:pt x="10" y="694"/>
                  </a:lnTo>
                  <a:lnTo>
                    <a:pt x="12" y="692"/>
                  </a:lnTo>
                  <a:lnTo>
                    <a:pt x="12" y="692"/>
                  </a:lnTo>
                  <a:lnTo>
                    <a:pt x="14" y="686"/>
                  </a:lnTo>
                  <a:lnTo>
                    <a:pt x="19" y="680"/>
                  </a:lnTo>
                  <a:lnTo>
                    <a:pt x="27" y="673"/>
                  </a:lnTo>
                  <a:lnTo>
                    <a:pt x="35" y="667"/>
                  </a:lnTo>
                  <a:lnTo>
                    <a:pt x="64" y="647"/>
                  </a:lnTo>
                  <a:lnTo>
                    <a:pt x="64" y="647"/>
                  </a:lnTo>
                  <a:lnTo>
                    <a:pt x="94" y="626"/>
                  </a:lnTo>
                  <a:lnTo>
                    <a:pt x="124" y="605"/>
                  </a:lnTo>
                  <a:lnTo>
                    <a:pt x="124" y="605"/>
                  </a:lnTo>
                  <a:lnTo>
                    <a:pt x="148" y="586"/>
                  </a:lnTo>
                  <a:lnTo>
                    <a:pt x="170" y="565"/>
                  </a:lnTo>
                  <a:lnTo>
                    <a:pt x="192" y="544"/>
                  </a:lnTo>
                  <a:lnTo>
                    <a:pt x="213" y="520"/>
                  </a:lnTo>
                  <a:lnTo>
                    <a:pt x="213" y="520"/>
                  </a:lnTo>
                  <a:lnTo>
                    <a:pt x="256" y="471"/>
                  </a:lnTo>
                  <a:lnTo>
                    <a:pt x="298" y="420"/>
                  </a:lnTo>
                  <a:lnTo>
                    <a:pt x="341" y="370"/>
                  </a:lnTo>
                  <a:lnTo>
                    <a:pt x="365" y="346"/>
                  </a:lnTo>
                  <a:lnTo>
                    <a:pt x="388" y="323"/>
                  </a:lnTo>
                  <a:lnTo>
                    <a:pt x="388" y="323"/>
                  </a:lnTo>
                  <a:lnTo>
                    <a:pt x="441" y="274"/>
                  </a:lnTo>
                  <a:lnTo>
                    <a:pt x="494" y="227"/>
                  </a:lnTo>
                  <a:lnTo>
                    <a:pt x="549" y="182"/>
                  </a:lnTo>
                  <a:lnTo>
                    <a:pt x="606" y="137"/>
                  </a:lnTo>
                  <a:lnTo>
                    <a:pt x="606" y="137"/>
                  </a:lnTo>
                  <a:lnTo>
                    <a:pt x="625" y="120"/>
                  </a:lnTo>
                  <a:lnTo>
                    <a:pt x="645" y="103"/>
                  </a:lnTo>
                  <a:lnTo>
                    <a:pt x="645" y="103"/>
                  </a:lnTo>
                  <a:lnTo>
                    <a:pt x="657" y="89"/>
                  </a:lnTo>
                  <a:lnTo>
                    <a:pt x="670" y="73"/>
                  </a:lnTo>
                  <a:lnTo>
                    <a:pt x="676" y="65"/>
                  </a:lnTo>
                  <a:lnTo>
                    <a:pt x="684" y="59"/>
                  </a:lnTo>
                  <a:lnTo>
                    <a:pt x="691" y="53"/>
                  </a:lnTo>
                  <a:lnTo>
                    <a:pt x="698" y="49"/>
                  </a:lnTo>
                  <a:lnTo>
                    <a:pt x="698" y="49"/>
                  </a:lnTo>
                  <a:lnTo>
                    <a:pt x="706" y="46"/>
                  </a:lnTo>
                  <a:lnTo>
                    <a:pt x="715" y="39"/>
                  </a:lnTo>
                  <a:lnTo>
                    <a:pt x="730" y="26"/>
                  </a:lnTo>
                  <a:lnTo>
                    <a:pt x="730" y="26"/>
                  </a:lnTo>
                  <a:lnTo>
                    <a:pt x="735" y="21"/>
                  </a:lnTo>
                  <a:lnTo>
                    <a:pt x="739" y="17"/>
                  </a:lnTo>
                  <a:lnTo>
                    <a:pt x="742" y="12"/>
                  </a:lnTo>
                  <a:lnTo>
                    <a:pt x="743" y="5"/>
                  </a:lnTo>
                  <a:lnTo>
                    <a:pt x="743" y="5"/>
                  </a:lnTo>
                  <a:lnTo>
                    <a:pt x="742" y="4"/>
                  </a:lnTo>
                  <a:lnTo>
                    <a:pt x="740" y="1"/>
                  </a:lnTo>
                  <a:lnTo>
                    <a:pt x="736" y="0"/>
                  </a:lnTo>
                  <a:lnTo>
                    <a:pt x="732" y="1"/>
                  </a:lnTo>
                  <a:lnTo>
                    <a:pt x="731" y="4"/>
                  </a:lnTo>
                  <a:lnTo>
                    <a:pt x="731" y="5"/>
                  </a:lnTo>
                  <a:lnTo>
                    <a:pt x="73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0" name="Freeform 960"/>
            <p:cNvSpPr>
              <a:spLocks/>
            </p:cNvSpPr>
            <p:nvPr/>
          </p:nvSpPr>
          <p:spPr bwMode="auto">
            <a:xfrm>
              <a:off x="6605588" y="3482976"/>
              <a:ext cx="282575" cy="277813"/>
            </a:xfrm>
            <a:custGeom>
              <a:avLst/>
              <a:gdLst/>
              <a:ahLst/>
              <a:cxnLst>
                <a:cxn ang="0">
                  <a:pos x="704" y="1"/>
                </a:cxn>
                <a:cxn ang="0">
                  <a:pos x="656" y="44"/>
                </a:cxn>
                <a:cxn ang="0">
                  <a:pos x="560" y="123"/>
                </a:cxn>
                <a:cxn ang="0">
                  <a:pos x="513" y="165"/>
                </a:cxn>
                <a:cxn ang="0">
                  <a:pos x="467" y="210"/>
                </a:cxn>
                <a:cxn ang="0">
                  <a:pos x="377" y="304"/>
                </a:cxn>
                <a:cxn ang="0">
                  <a:pos x="332" y="350"/>
                </a:cxn>
                <a:cxn ang="0">
                  <a:pos x="243" y="443"/>
                </a:cxn>
                <a:cxn ang="0">
                  <a:pos x="153" y="533"/>
                </a:cxn>
                <a:cxn ang="0">
                  <a:pos x="108" y="575"/>
                </a:cxn>
                <a:cxn ang="0">
                  <a:pos x="64" y="616"/>
                </a:cxn>
                <a:cxn ang="0">
                  <a:pos x="26" y="648"/>
                </a:cxn>
                <a:cxn ang="0">
                  <a:pos x="9" y="668"/>
                </a:cxn>
                <a:cxn ang="0">
                  <a:pos x="0" y="689"/>
                </a:cxn>
                <a:cxn ang="0">
                  <a:pos x="0" y="692"/>
                </a:cxn>
                <a:cxn ang="0">
                  <a:pos x="2" y="695"/>
                </a:cxn>
                <a:cxn ang="0">
                  <a:pos x="10" y="697"/>
                </a:cxn>
                <a:cxn ang="0">
                  <a:pos x="13" y="695"/>
                </a:cxn>
                <a:cxn ang="0">
                  <a:pos x="15" y="692"/>
                </a:cxn>
                <a:cxn ang="0">
                  <a:pos x="13" y="685"/>
                </a:cxn>
                <a:cxn ang="0">
                  <a:pos x="15" y="680"/>
                </a:cxn>
                <a:cxn ang="0">
                  <a:pos x="29" y="663"/>
                </a:cxn>
                <a:cxn ang="0">
                  <a:pos x="48" y="644"/>
                </a:cxn>
                <a:cxn ang="0">
                  <a:pos x="95" y="601"/>
                </a:cxn>
                <a:cxn ang="0">
                  <a:pos x="162" y="541"/>
                </a:cxn>
                <a:cxn ang="0">
                  <a:pos x="183" y="520"/>
                </a:cxn>
                <a:cxn ang="0">
                  <a:pos x="354" y="344"/>
                </a:cxn>
                <a:cxn ang="0">
                  <a:pos x="397" y="299"/>
                </a:cxn>
                <a:cxn ang="0">
                  <a:pos x="484" y="209"/>
                </a:cxn>
                <a:cxn ang="0">
                  <a:pos x="528" y="166"/>
                </a:cxn>
                <a:cxn ang="0">
                  <a:pos x="573" y="125"/>
                </a:cxn>
                <a:cxn ang="0">
                  <a:pos x="667" y="51"/>
                </a:cxn>
                <a:cxn ang="0">
                  <a:pos x="711" y="10"/>
                </a:cxn>
                <a:cxn ang="0">
                  <a:pos x="713" y="8"/>
                </a:cxn>
                <a:cxn ang="0">
                  <a:pos x="711" y="2"/>
                </a:cxn>
                <a:cxn ang="0">
                  <a:pos x="705" y="0"/>
                </a:cxn>
                <a:cxn ang="0">
                  <a:pos x="704" y="1"/>
                </a:cxn>
              </a:cxnLst>
              <a:rect l="0" t="0" r="r" b="b"/>
              <a:pathLst>
                <a:path w="713" h="697">
                  <a:moveTo>
                    <a:pt x="704" y="1"/>
                  </a:moveTo>
                  <a:lnTo>
                    <a:pt x="704" y="1"/>
                  </a:lnTo>
                  <a:lnTo>
                    <a:pt x="680" y="23"/>
                  </a:lnTo>
                  <a:lnTo>
                    <a:pt x="656" y="44"/>
                  </a:lnTo>
                  <a:lnTo>
                    <a:pt x="608" y="83"/>
                  </a:lnTo>
                  <a:lnTo>
                    <a:pt x="560" y="123"/>
                  </a:lnTo>
                  <a:lnTo>
                    <a:pt x="535" y="144"/>
                  </a:lnTo>
                  <a:lnTo>
                    <a:pt x="513" y="165"/>
                  </a:lnTo>
                  <a:lnTo>
                    <a:pt x="513" y="165"/>
                  </a:lnTo>
                  <a:lnTo>
                    <a:pt x="467" y="210"/>
                  </a:lnTo>
                  <a:lnTo>
                    <a:pt x="421" y="257"/>
                  </a:lnTo>
                  <a:lnTo>
                    <a:pt x="377" y="304"/>
                  </a:lnTo>
                  <a:lnTo>
                    <a:pt x="332" y="350"/>
                  </a:lnTo>
                  <a:lnTo>
                    <a:pt x="332" y="350"/>
                  </a:lnTo>
                  <a:lnTo>
                    <a:pt x="288" y="396"/>
                  </a:lnTo>
                  <a:lnTo>
                    <a:pt x="243" y="443"/>
                  </a:lnTo>
                  <a:lnTo>
                    <a:pt x="199" y="489"/>
                  </a:lnTo>
                  <a:lnTo>
                    <a:pt x="153" y="533"/>
                  </a:lnTo>
                  <a:lnTo>
                    <a:pt x="153" y="533"/>
                  </a:lnTo>
                  <a:lnTo>
                    <a:pt x="108" y="575"/>
                  </a:lnTo>
                  <a:lnTo>
                    <a:pt x="64" y="616"/>
                  </a:lnTo>
                  <a:lnTo>
                    <a:pt x="64" y="616"/>
                  </a:lnTo>
                  <a:lnTo>
                    <a:pt x="46" y="630"/>
                  </a:lnTo>
                  <a:lnTo>
                    <a:pt x="26" y="648"/>
                  </a:lnTo>
                  <a:lnTo>
                    <a:pt x="17" y="658"/>
                  </a:lnTo>
                  <a:lnTo>
                    <a:pt x="9" y="668"/>
                  </a:lnTo>
                  <a:lnTo>
                    <a:pt x="2" y="678"/>
                  </a:lnTo>
                  <a:lnTo>
                    <a:pt x="0" y="689"/>
                  </a:lnTo>
                  <a:lnTo>
                    <a:pt x="0" y="689"/>
                  </a:lnTo>
                  <a:lnTo>
                    <a:pt x="0" y="692"/>
                  </a:lnTo>
                  <a:lnTo>
                    <a:pt x="1" y="694"/>
                  </a:lnTo>
                  <a:lnTo>
                    <a:pt x="2" y="695"/>
                  </a:lnTo>
                  <a:lnTo>
                    <a:pt x="5" y="697"/>
                  </a:lnTo>
                  <a:lnTo>
                    <a:pt x="10" y="697"/>
                  </a:lnTo>
                  <a:lnTo>
                    <a:pt x="10" y="697"/>
                  </a:lnTo>
                  <a:lnTo>
                    <a:pt x="13" y="695"/>
                  </a:lnTo>
                  <a:lnTo>
                    <a:pt x="14" y="695"/>
                  </a:lnTo>
                  <a:lnTo>
                    <a:pt x="15" y="692"/>
                  </a:lnTo>
                  <a:lnTo>
                    <a:pt x="15" y="688"/>
                  </a:lnTo>
                  <a:lnTo>
                    <a:pt x="13" y="685"/>
                  </a:lnTo>
                  <a:lnTo>
                    <a:pt x="13" y="685"/>
                  </a:lnTo>
                  <a:lnTo>
                    <a:pt x="15" y="680"/>
                  </a:lnTo>
                  <a:lnTo>
                    <a:pt x="19" y="673"/>
                  </a:lnTo>
                  <a:lnTo>
                    <a:pt x="29" y="663"/>
                  </a:lnTo>
                  <a:lnTo>
                    <a:pt x="48" y="644"/>
                  </a:lnTo>
                  <a:lnTo>
                    <a:pt x="48" y="644"/>
                  </a:lnTo>
                  <a:lnTo>
                    <a:pt x="95" y="601"/>
                  </a:lnTo>
                  <a:lnTo>
                    <a:pt x="95" y="601"/>
                  </a:lnTo>
                  <a:lnTo>
                    <a:pt x="140" y="562"/>
                  </a:lnTo>
                  <a:lnTo>
                    <a:pt x="162" y="541"/>
                  </a:lnTo>
                  <a:lnTo>
                    <a:pt x="183" y="520"/>
                  </a:lnTo>
                  <a:lnTo>
                    <a:pt x="183" y="520"/>
                  </a:lnTo>
                  <a:lnTo>
                    <a:pt x="268" y="431"/>
                  </a:lnTo>
                  <a:lnTo>
                    <a:pt x="354" y="344"/>
                  </a:lnTo>
                  <a:lnTo>
                    <a:pt x="354" y="344"/>
                  </a:lnTo>
                  <a:lnTo>
                    <a:pt x="397" y="299"/>
                  </a:lnTo>
                  <a:lnTo>
                    <a:pt x="441" y="255"/>
                  </a:lnTo>
                  <a:lnTo>
                    <a:pt x="484" y="209"/>
                  </a:lnTo>
                  <a:lnTo>
                    <a:pt x="528" y="166"/>
                  </a:lnTo>
                  <a:lnTo>
                    <a:pt x="528" y="166"/>
                  </a:lnTo>
                  <a:lnTo>
                    <a:pt x="550" y="145"/>
                  </a:lnTo>
                  <a:lnTo>
                    <a:pt x="573" y="125"/>
                  </a:lnTo>
                  <a:lnTo>
                    <a:pt x="620" y="87"/>
                  </a:lnTo>
                  <a:lnTo>
                    <a:pt x="667" y="51"/>
                  </a:lnTo>
                  <a:lnTo>
                    <a:pt x="689" y="30"/>
                  </a:lnTo>
                  <a:lnTo>
                    <a:pt x="711" y="10"/>
                  </a:lnTo>
                  <a:lnTo>
                    <a:pt x="711" y="10"/>
                  </a:lnTo>
                  <a:lnTo>
                    <a:pt x="713" y="8"/>
                  </a:lnTo>
                  <a:lnTo>
                    <a:pt x="713" y="5"/>
                  </a:lnTo>
                  <a:lnTo>
                    <a:pt x="711" y="2"/>
                  </a:lnTo>
                  <a:lnTo>
                    <a:pt x="707" y="0"/>
                  </a:lnTo>
                  <a:lnTo>
                    <a:pt x="705" y="0"/>
                  </a:lnTo>
                  <a:lnTo>
                    <a:pt x="704" y="1"/>
                  </a:lnTo>
                  <a:lnTo>
                    <a:pt x="70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1" name="Freeform 961"/>
            <p:cNvSpPr>
              <a:spLocks/>
            </p:cNvSpPr>
            <p:nvPr/>
          </p:nvSpPr>
          <p:spPr bwMode="auto">
            <a:xfrm>
              <a:off x="6681788" y="3487738"/>
              <a:ext cx="284163" cy="273050"/>
            </a:xfrm>
            <a:custGeom>
              <a:avLst/>
              <a:gdLst/>
              <a:ahLst/>
              <a:cxnLst>
                <a:cxn ang="0">
                  <a:pos x="704" y="1"/>
                </a:cxn>
                <a:cxn ang="0">
                  <a:pos x="576" y="132"/>
                </a:cxn>
                <a:cxn ang="0">
                  <a:pos x="534" y="177"/>
                </a:cxn>
                <a:cxn ang="0">
                  <a:pos x="492" y="222"/>
                </a:cxn>
                <a:cxn ang="0">
                  <a:pos x="357" y="346"/>
                </a:cxn>
                <a:cxn ang="0">
                  <a:pos x="334" y="368"/>
                </a:cxn>
                <a:cxn ang="0">
                  <a:pos x="269" y="434"/>
                </a:cxn>
                <a:cxn ang="0">
                  <a:pos x="202" y="499"/>
                </a:cxn>
                <a:cxn ang="0">
                  <a:pos x="180" y="520"/>
                </a:cxn>
                <a:cxn ang="0">
                  <a:pos x="108" y="583"/>
                </a:cxn>
                <a:cxn ang="0">
                  <a:pos x="84" y="602"/>
                </a:cxn>
                <a:cxn ang="0">
                  <a:pos x="41" y="636"/>
                </a:cxn>
                <a:cxn ang="0">
                  <a:pos x="2" y="674"/>
                </a:cxn>
                <a:cxn ang="0">
                  <a:pos x="0" y="677"/>
                </a:cxn>
                <a:cxn ang="0">
                  <a:pos x="2" y="682"/>
                </a:cxn>
                <a:cxn ang="0">
                  <a:pos x="8" y="683"/>
                </a:cxn>
                <a:cxn ang="0">
                  <a:pos x="10" y="682"/>
                </a:cxn>
                <a:cxn ang="0">
                  <a:pos x="53" y="643"/>
                </a:cxn>
                <a:cxn ang="0">
                  <a:pos x="97" y="606"/>
                </a:cxn>
                <a:cxn ang="0">
                  <a:pos x="121" y="588"/>
                </a:cxn>
                <a:cxn ang="0">
                  <a:pos x="187" y="529"/>
                </a:cxn>
                <a:cxn ang="0">
                  <a:pos x="211" y="508"/>
                </a:cxn>
                <a:cxn ang="0">
                  <a:pos x="278" y="443"/>
                </a:cxn>
                <a:cxn ang="0">
                  <a:pos x="365" y="354"/>
                </a:cxn>
                <a:cxn ang="0">
                  <a:pos x="411" y="313"/>
                </a:cxn>
                <a:cxn ang="0">
                  <a:pos x="500" y="230"/>
                </a:cxn>
                <a:cxn ang="0">
                  <a:pos x="543" y="185"/>
                </a:cxn>
                <a:cxn ang="0">
                  <a:pos x="584" y="141"/>
                </a:cxn>
                <a:cxn ang="0">
                  <a:pos x="712" y="9"/>
                </a:cxn>
                <a:cxn ang="0">
                  <a:pos x="713" y="7"/>
                </a:cxn>
                <a:cxn ang="0">
                  <a:pos x="712" y="1"/>
                </a:cxn>
                <a:cxn ang="0">
                  <a:pos x="707" y="0"/>
                </a:cxn>
                <a:cxn ang="0">
                  <a:pos x="704" y="1"/>
                </a:cxn>
              </a:cxnLst>
              <a:rect l="0" t="0" r="r" b="b"/>
              <a:pathLst>
                <a:path w="715" h="685">
                  <a:moveTo>
                    <a:pt x="704" y="1"/>
                  </a:moveTo>
                  <a:lnTo>
                    <a:pt x="704" y="1"/>
                  </a:lnTo>
                  <a:lnTo>
                    <a:pt x="618" y="88"/>
                  </a:lnTo>
                  <a:lnTo>
                    <a:pt x="576" y="132"/>
                  </a:lnTo>
                  <a:lnTo>
                    <a:pt x="534" y="177"/>
                  </a:lnTo>
                  <a:lnTo>
                    <a:pt x="534" y="177"/>
                  </a:lnTo>
                  <a:lnTo>
                    <a:pt x="514" y="201"/>
                  </a:lnTo>
                  <a:lnTo>
                    <a:pt x="492" y="222"/>
                  </a:lnTo>
                  <a:lnTo>
                    <a:pt x="448" y="265"/>
                  </a:lnTo>
                  <a:lnTo>
                    <a:pt x="357" y="346"/>
                  </a:lnTo>
                  <a:lnTo>
                    <a:pt x="357" y="346"/>
                  </a:lnTo>
                  <a:lnTo>
                    <a:pt x="334" y="368"/>
                  </a:lnTo>
                  <a:lnTo>
                    <a:pt x="312" y="389"/>
                  </a:lnTo>
                  <a:lnTo>
                    <a:pt x="269" y="434"/>
                  </a:lnTo>
                  <a:lnTo>
                    <a:pt x="225" y="478"/>
                  </a:lnTo>
                  <a:lnTo>
                    <a:pt x="202" y="499"/>
                  </a:lnTo>
                  <a:lnTo>
                    <a:pt x="180" y="520"/>
                  </a:lnTo>
                  <a:lnTo>
                    <a:pt x="180" y="520"/>
                  </a:lnTo>
                  <a:lnTo>
                    <a:pt x="132" y="562"/>
                  </a:lnTo>
                  <a:lnTo>
                    <a:pt x="108" y="583"/>
                  </a:lnTo>
                  <a:lnTo>
                    <a:pt x="84" y="602"/>
                  </a:lnTo>
                  <a:lnTo>
                    <a:pt x="84" y="602"/>
                  </a:lnTo>
                  <a:lnTo>
                    <a:pt x="62" y="619"/>
                  </a:lnTo>
                  <a:lnTo>
                    <a:pt x="41" y="636"/>
                  </a:lnTo>
                  <a:lnTo>
                    <a:pt x="21" y="656"/>
                  </a:lnTo>
                  <a:lnTo>
                    <a:pt x="2" y="674"/>
                  </a:lnTo>
                  <a:lnTo>
                    <a:pt x="2" y="674"/>
                  </a:lnTo>
                  <a:lnTo>
                    <a:pt x="0" y="677"/>
                  </a:lnTo>
                  <a:lnTo>
                    <a:pt x="0" y="678"/>
                  </a:lnTo>
                  <a:lnTo>
                    <a:pt x="2" y="682"/>
                  </a:lnTo>
                  <a:lnTo>
                    <a:pt x="6" y="685"/>
                  </a:lnTo>
                  <a:lnTo>
                    <a:pt x="8" y="683"/>
                  </a:lnTo>
                  <a:lnTo>
                    <a:pt x="10" y="682"/>
                  </a:lnTo>
                  <a:lnTo>
                    <a:pt x="10" y="682"/>
                  </a:lnTo>
                  <a:lnTo>
                    <a:pt x="30" y="663"/>
                  </a:lnTo>
                  <a:lnTo>
                    <a:pt x="53" y="643"/>
                  </a:lnTo>
                  <a:lnTo>
                    <a:pt x="75" y="623"/>
                  </a:lnTo>
                  <a:lnTo>
                    <a:pt x="97" y="606"/>
                  </a:lnTo>
                  <a:lnTo>
                    <a:pt x="97" y="606"/>
                  </a:lnTo>
                  <a:lnTo>
                    <a:pt x="121" y="588"/>
                  </a:lnTo>
                  <a:lnTo>
                    <a:pt x="143" y="568"/>
                  </a:lnTo>
                  <a:lnTo>
                    <a:pt x="187" y="529"/>
                  </a:lnTo>
                  <a:lnTo>
                    <a:pt x="187" y="529"/>
                  </a:lnTo>
                  <a:lnTo>
                    <a:pt x="211" y="508"/>
                  </a:lnTo>
                  <a:lnTo>
                    <a:pt x="233" y="486"/>
                  </a:lnTo>
                  <a:lnTo>
                    <a:pt x="278" y="443"/>
                  </a:lnTo>
                  <a:lnTo>
                    <a:pt x="321" y="398"/>
                  </a:lnTo>
                  <a:lnTo>
                    <a:pt x="365" y="354"/>
                  </a:lnTo>
                  <a:lnTo>
                    <a:pt x="365" y="354"/>
                  </a:lnTo>
                  <a:lnTo>
                    <a:pt x="411" y="313"/>
                  </a:lnTo>
                  <a:lnTo>
                    <a:pt x="456" y="272"/>
                  </a:lnTo>
                  <a:lnTo>
                    <a:pt x="500" y="230"/>
                  </a:lnTo>
                  <a:lnTo>
                    <a:pt x="522" y="209"/>
                  </a:lnTo>
                  <a:lnTo>
                    <a:pt x="543" y="185"/>
                  </a:lnTo>
                  <a:lnTo>
                    <a:pt x="543" y="185"/>
                  </a:lnTo>
                  <a:lnTo>
                    <a:pt x="584" y="141"/>
                  </a:lnTo>
                  <a:lnTo>
                    <a:pt x="626" y="96"/>
                  </a:lnTo>
                  <a:lnTo>
                    <a:pt x="712" y="9"/>
                  </a:lnTo>
                  <a:lnTo>
                    <a:pt x="712" y="9"/>
                  </a:lnTo>
                  <a:lnTo>
                    <a:pt x="713" y="7"/>
                  </a:lnTo>
                  <a:lnTo>
                    <a:pt x="715" y="5"/>
                  </a:lnTo>
                  <a:lnTo>
                    <a:pt x="712" y="1"/>
                  </a:lnTo>
                  <a:lnTo>
                    <a:pt x="708" y="0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2" name="Freeform 962"/>
            <p:cNvSpPr>
              <a:spLocks/>
            </p:cNvSpPr>
            <p:nvPr/>
          </p:nvSpPr>
          <p:spPr bwMode="auto">
            <a:xfrm>
              <a:off x="6769101" y="3500438"/>
              <a:ext cx="263525" cy="252413"/>
            </a:xfrm>
            <a:custGeom>
              <a:avLst/>
              <a:gdLst/>
              <a:ahLst/>
              <a:cxnLst>
                <a:cxn ang="0">
                  <a:pos x="650" y="0"/>
                </a:cxn>
                <a:cxn ang="0">
                  <a:pos x="647" y="2"/>
                </a:cxn>
                <a:cxn ang="0">
                  <a:pos x="644" y="4"/>
                </a:cxn>
                <a:cxn ang="0">
                  <a:pos x="633" y="26"/>
                </a:cxn>
                <a:cxn ang="0">
                  <a:pos x="616" y="46"/>
                </a:cxn>
                <a:cxn ang="0">
                  <a:pos x="578" y="83"/>
                </a:cxn>
                <a:cxn ang="0">
                  <a:pos x="558" y="102"/>
                </a:cxn>
                <a:cxn ang="0">
                  <a:pos x="502" y="168"/>
                </a:cxn>
                <a:cxn ang="0">
                  <a:pos x="484" y="189"/>
                </a:cxn>
                <a:cxn ang="0">
                  <a:pos x="427" y="249"/>
                </a:cxn>
                <a:cxn ang="0">
                  <a:pos x="349" y="327"/>
                </a:cxn>
                <a:cxn ang="0">
                  <a:pos x="328" y="348"/>
                </a:cxn>
                <a:cxn ang="0">
                  <a:pos x="261" y="408"/>
                </a:cxn>
                <a:cxn ang="0">
                  <a:pos x="211" y="450"/>
                </a:cxn>
                <a:cxn ang="0">
                  <a:pos x="160" y="491"/>
                </a:cxn>
                <a:cxn ang="0">
                  <a:pos x="139" y="506"/>
                </a:cxn>
                <a:cxn ang="0">
                  <a:pos x="78" y="557"/>
                </a:cxn>
                <a:cxn ang="0">
                  <a:pos x="1" y="629"/>
                </a:cxn>
                <a:cxn ang="0">
                  <a:pos x="0" y="636"/>
                </a:cxn>
                <a:cxn ang="0">
                  <a:pos x="5" y="640"/>
                </a:cxn>
                <a:cxn ang="0">
                  <a:pos x="11" y="640"/>
                </a:cxn>
                <a:cxn ang="0">
                  <a:pos x="15" y="637"/>
                </a:cxn>
                <a:cxn ang="0">
                  <a:pos x="15" y="632"/>
                </a:cxn>
                <a:cxn ang="0">
                  <a:pos x="56" y="594"/>
                </a:cxn>
                <a:cxn ang="0">
                  <a:pos x="138" y="522"/>
                </a:cxn>
                <a:cxn ang="0">
                  <a:pos x="183" y="489"/>
                </a:cxn>
                <a:cxn ang="0">
                  <a:pos x="226" y="454"/>
                </a:cxn>
                <a:cxn ang="0">
                  <a:pos x="269" y="416"/>
                </a:cxn>
                <a:cxn ang="0">
                  <a:pos x="341" y="352"/>
                </a:cxn>
                <a:cxn ang="0">
                  <a:pos x="363" y="329"/>
                </a:cxn>
                <a:cxn ang="0">
                  <a:pos x="444" y="246"/>
                </a:cxn>
                <a:cxn ang="0">
                  <a:pos x="504" y="182"/>
                </a:cxn>
                <a:cxn ang="0">
                  <a:pos x="523" y="160"/>
                </a:cxn>
                <a:cxn ang="0">
                  <a:pos x="565" y="113"/>
                </a:cxn>
                <a:cxn ang="0">
                  <a:pos x="609" y="67"/>
                </a:cxn>
                <a:cxn ang="0">
                  <a:pos x="639" y="37"/>
                </a:cxn>
                <a:cxn ang="0">
                  <a:pos x="644" y="29"/>
                </a:cxn>
                <a:cxn ang="0">
                  <a:pos x="651" y="17"/>
                </a:cxn>
                <a:cxn ang="0">
                  <a:pos x="657" y="12"/>
                </a:cxn>
                <a:cxn ang="0">
                  <a:pos x="661" y="11"/>
                </a:cxn>
                <a:cxn ang="0">
                  <a:pos x="665" y="9"/>
                </a:cxn>
                <a:cxn ang="0">
                  <a:pos x="665" y="2"/>
                </a:cxn>
                <a:cxn ang="0">
                  <a:pos x="661" y="0"/>
                </a:cxn>
              </a:cxnLst>
              <a:rect l="0" t="0" r="r" b="b"/>
              <a:pathLst>
                <a:path w="667" h="640">
                  <a:moveTo>
                    <a:pt x="661" y="0"/>
                  </a:moveTo>
                  <a:lnTo>
                    <a:pt x="650" y="0"/>
                  </a:lnTo>
                  <a:lnTo>
                    <a:pt x="650" y="0"/>
                  </a:lnTo>
                  <a:lnTo>
                    <a:pt x="647" y="2"/>
                  </a:lnTo>
                  <a:lnTo>
                    <a:pt x="644" y="4"/>
                  </a:lnTo>
                  <a:lnTo>
                    <a:pt x="644" y="4"/>
                  </a:lnTo>
                  <a:lnTo>
                    <a:pt x="639" y="16"/>
                  </a:lnTo>
                  <a:lnTo>
                    <a:pt x="633" y="26"/>
                  </a:lnTo>
                  <a:lnTo>
                    <a:pt x="625" y="37"/>
                  </a:lnTo>
                  <a:lnTo>
                    <a:pt x="616" y="46"/>
                  </a:lnTo>
                  <a:lnTo>
                    <a:pt x="596" y="64"/>
                  </a:lnTo>
                  <a:lnTo>
                    <a:pt x="578" y="83"/>
                  </a:lnTo>
                  <a:lnTo>
                    <a:pt x="578" y="83"/>
                  </a:lnTo>
                  <a:lnTo>
                    <a:pt x="558" y="102"/>
                  </a:lnTo>
                  <a:lnTo>
                    <a:pt x="538" y="125"/>
                  </a:lnTo>
                  <a:lnTo>
                    <a:pt x="502" y="168"/>
                  </a:lnTo>
                  <a:lnTo>
                    <a:pt x="502" y="168"/>
                  </a:lnTo>
                  <a:lnTo>
                    <a:pt x="484" y="189"/>
                  </a:lnTo>
                  <a:lnTo>
                    <a:pt x="465" y="210"/>
                  </a:lnTo>
                  <a:lnTo>
                    <a:pt x="427" y="249"/>
                  </a:lnTo>
                  <a:lnTo>
                    <a:pt x="388" y="287"/>
                  </a:lnTo>
                  <a:lnTo>
                    <a:pt x="349" y="327"/>
                  </a:lnTo>
                  <a:lnTo>
                    <a:pt x="349" y="327"/>
                  </a:lnTo>
                  <a:lnTo>
                    <a:pt x="328" y="348"/>
                  </a:lnTo>
                  <a:lnTo>
                    <a:pt x="307" y="369"/>
                  </a:lnTo>
                  <a:lnTo>
                    <a:pt x="261" y="408"/>
                  </a:lnTo>
                  <a:lnTo>
                    <a:pt x="261" y="408"/>
                  </a:lnTo>
                  <a:lnTo>
                    <a:pt x="211" y="450"/>
                  </a:lnTo>
                  <a:lnTo>
                    <a:pt x="187" y="471"/>
                  </a:lnTo>
                  <a:lnTo>
                    <a:pt x="160" y="491"/>
                  </a:lnTo>
                  <a:lnTo>
                    <a:pt x="160" y="491"/>
                  </a:lnTo>
                  <a:lnTo>
                    <a:pt x="139" y="506"/>
                  </a:lnTo>
                  <a:lnTo>
                    <a:pt x="119" y="523"/>
                  </a:lnTo>
                  <a:lnTo>
                    <a:pt x="78" y="557"/>
                  </a:lnTo>
                  <a:lnTo>
                    <a:pt x="1" y="629"/>
                  </a:lnTo>
                  <a:lnTo>
                    <a:pt x="1" y="629"/>
                  </a:lnTo>
                  <a:lnTo>
                    <a:pt x="0" y="632"/>
                  </a:lnTo>
                  <a:lnTo>
                    <a:pt x="0" y="636"/>
                  </a:lnTo>
                  <a:lnTo>
                    <a:pt x="2" y="638"/>
                  </a:lnTo>
                  <a:lnTo>
                    <a:pt x="5" y="640"/>
                  </a:lnTo>
                  <a:lnTo>
                    <a:pt x="11" y="640"/>
                  </a:lnTo>
                  <a:lnTo>
                    <a:pt x="11" y="640"/>
                  </a:lnTo>
                  <a:lnTo>
                    <a:pt x="14" y="638"/>
                  </a:lnTo>
                  <a:lnTo>
                    <a:pt x="15" y="637"/>
                  </a:lnTo>
                  <a:lnTo>
                    <a:pt x="17" y="635"/>
                  </a:lnTo>
                  <a:lnTo>
                    <a:pt x="15" y="632"/>
                  </a:lnTo>
                  <a:lnTo>
                    <a:pt x="15" y="632"/>
                  </a:lnTo>
                  <a:lnTo>
                    <a:pt x="56" y="594"/>
                  </a:lnTo>
                  <a:lnTo>
                    <a:pt x="96" y="557"/>
                  </a:lnTo>
                  <a:lnTo>
                    <a:pt x="138" y="522"/>
                  </a:lnTo>
                  <a:lnTo>
                    <a:pt x="183" y="489"/>
                  </a:lnTo>
                  <a:lnTo>
                    <a:pt x="183" y="489"/>
                  </a:lnTo>
                  <a:lnTo>
                    <a:pt x="205" y="472"/>
                  </a:lnTo>
                  <a:lnTo>
                    <a:pt x="226" y="454"/>
                  </a:lnTo>
                  <a:lnTo>
                    <a:pt x="269" y="416"/>
                  </a:lnTo>
                  <a:lnTo>
                    <a:pt x="269" y="416"/>
                  </a:lnTo>
                  <a:lnTo>
                    <a:pt x="317" y="373"/>
                  </a:lnTo>
                  <a:lnTo>
                    <a:pt x="341" y="352"/>
                  </a:lnTo>
                  <a:lnTo>
                    <a:pt x="363" y="329"/>
                  </a:lnTo>
                  <a:lnTo>
                    <a:pt x="363" y="329"/>
                  </a:lnTo>
                  <a:lnTo>
                    <a:pt x="404" y="287"/>
                  </a:lnTo>
                  <a:lnTo>
                    <a:pt x="444" y="246"/>
                  </a:lnTo>
                  <a:lnTo>
                    <a:pt x="485" y="204"/>
                  </a:lnTo>
                  <a:lnTo>
                    <a:pt x="504" y="182"/>
                  </a:lnTo>
                  <a:lnTo>
                    <a:pt x="523" y="160"/>
                  </a:lnTo>
                  <a:lnTo>
                    <a:pt x="523" y="160"/>
                  </a:lnTo>
                  <a:lnTo>
                    <a:pt x="542" y="136"/>
                  </a:lnTo>
                  <a:lnTo>
                    <a:pt x="565" y="113"/>
                  </a:lnTo>
                  <a:lnTo>
                    <a:pt x="609" y="67"/>
                  </a:lnTo>
                  <a:lnTo>
                    <a:pt x="609" y="67"/>
                  </a:lnTo>
                  <a:lnTo>
                    <a:pt x="623" y="51"/>
                  </a:lnTo>
                  <a:lnTo>
                    <a:pt x="639" y="37"/>
                  </a:lnTo>
                  <a:lnTo>
                    <a:pt x="639" y="37"/>
                  </a:lnTo>
                  <a:lnTo>
                    <a:pt x="644" y="29"/>
                  </a:lnTo>
                  <a:lnTo>
                    <a:pt x="648" y="21"/>
                  </a:lnTo>
                  <a:lnTo>
                    <a:pt x="651" y="17"/>
                  </a:lnTo>
                  <a:lnTo>
                    <a:pt x="654" y="15"/>
                  </a:lnTo>
                  <a:lnTo>
                    <a:pt x="657" y="12"/>
                  </a:lnTo>
                  <a:lnTo>
                    <a:pt x="661" y="11"/>
                  </a:lnTo>
                  <a:lnTo>
                    <a:pt x="661" y="11"/>
                  </a:lnTo>
                  <a:lnTo>
                    <a:pt x="664" y="11"/>
                  </a:lnTo>
                  <a:lnTo>
                    <a:pt x="665" y="9"/>
                  </a:lnTo>
                  <a:lnTo>
                    <a:pt x="667" y="6"/>
                  </a:lnTo>
                  <a:lnTo>
                    <a:pt x="665" y="2"/>
                  </a:lnTo>
                  <a:lnTo>
                    <a:pt x="664" y="0"/>
                  </a:lnTo>
                  <a:lnTo>
                    <a:pt x="661" y="0"/>
                  </a:lnTo>
                  <a:lnTo>
                    <a:pt x="66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3" name="Freeform 963"/>
            <p:cNvSpPr>
              <a:spLocks/>
            </p:cNvSpPr>
            <p:nvPr/>
          </p:nvSpPr>
          <p:spPr bwMode="auto">
            <a:xfrm>
              <a:off x="6838951" y="3592513"/>
              <a:ext cx="185738" cy="163513"/>
            </a:xfrm>
            <a:custGeom>
              <a:avLst/>
              <a:gdLst/>
              <a:ahLst/>
              <a:cxnLst>
                <a:cxn ang="0">
                  <a:pos x="457" y="4"/>
                </a:cxn>
                <a:cxn ang="0">
                  <a:pos x="451" y="12"/>
                </a:cxn>
                <a:cxn ang="0">
                  <a:pos x="430" y="28"/>
                </a:cxn>
                <a:cxn ang="0">
                  <a:pos x="421" y="33"/>
                </a:cxn>
                <a:cxn ang="0">
                  <a:pos x="362" y="89"/>
                </a:cxn>
                <a:cxn ang="0">
                  <a:pos x="335" y="118"/>
                </a:cxn>
                <a:cxn ang="0">
                  <a:pos x="283" y="177"/>
                </a:cxn>
                <a:cxn ang="0">
                  <a:pos x="255" y="207"/>
                </a:cxn>
                <a:cxn ang="0">
                  <a:pos x="196" y="262"/>
                </a:cxn>
                <a:cxn ang="0">
                  <a:pos x="134" y="313"/>
                </a:cxn>
                <a:cxn ang="0">
                  <a:pos x="101" y="336"/>
                </a:cxn>
                <a:cxn ang="0">
                  <a:pos x="68" y="357"/>
                </a:cxn>
                <a:cxn ang="0">
                  <a:pos x="52" y="368"/>
                </a:cxn>
                <a:cxn ang="0">
                  <a:pos x="38" y="378"/>
                </a:cxn>
                <a:cxn ang="0">
                  <a:pos x="24" y="391"/>
                </a:cxn>
                <a:cxn ang="0">
                  <a:pos x="11" y="398"/>
                </a:cxn>
                <a:cxn ang="0">
                  <a:pos x="5" y="399"/>
                </a:cxn>
                <a:cxn ang="0">
                  <a:pos x="1" y="402"/>
                </a:cxn>
                <a:cxn ang="0">
                  <a:pos x="1" y="410"/>
                </a:cxn>
                <a:cxn ang="0">
                  <a:pos x="5" y="411"/>
                </a:cxn>
                <a:cxn ang="0">
                  <a:pos x="12" y="411"/>
                </a:cxn>
                <a:cxn ang="0">
                  <a:pos x="16" y="408"/>
                </a:cxn>
                <a:cxn ang="0">
                  <a:pos x="22" y="406"/>
                </a:cxn>
                <a:cxn ang="0">
                  <a:pos x="38" y="393"/>
                </a:cxn>
                <a:cxn ang="0">
                  <a:pos x="47" y="385"/>
                </a:cxn>
                <a:cxn ang="0">
                  <a:pos x="75" y="365"/>
                </a:cxn>
                <a:cxn ang="0">
                  <a:pos x="114" y="342"/>
                </a:cxn>
                <a:cxn ang="0">
                  <a:pos x="147" y="317"/>
                </a:cxn>
                <a:cxn ang="0">
                  <a:pos x="211" y="263"/>
                </a:cxn>
                <a:cxn ang="0">
                  <a:pos x="242" y="236"/>
                </a:cxn>
                <a:cxn ang="0">
                  <a:pos x="304" y="172"/>
                </a:cxn>
                <a:cxn ang="0">
                  <a:pos x="364" y="105"/>
                </a:cxn>
                <a:cxn ang="0">
                  <a:pos x="396" y="74"/>
                </a:cxn>
                <a:cxn ang="0">
                  <a:pos x="429" y="42"/>
                </a:cxn>
                <a:cxn ang="0">
                  <a:pos x="451" y="27"/>
                </a:cxn>
                <a:cxn ang="0">
                  <a:pos x="466" y="12"/>
                </a:cxn>
                <a:cxn ang="0">
                  <a:pos x="468" y="7"/>
                </a:cxn>
                <a:cxn ang="0">
                  <a:pos x="468" y="3"/>
                </a:cxn>
                <a:cxn ang="0">
                  <a:pos x="464" y="0"/>
                </a:cxn>
                <a:cxn ang="0">
                  <a:pos x="458" y="2"/>
                </a:cxn>
                <a:cxn ang="0">
                  <a:pos x="457" y="4"/>
                </a:cxn>
              </a:cxnLst>
              <a:rect l="0" t="0" r="r" b="b"/>
              <a:pathLst>
                <a:path w="468" h="411">
                  <a:moveTo>
                    <a:pt x="457" y="4"/>
                  </a:moveTo>
                  <a:lnTo>
                    <a:pt x="457" y="4"/>
                  </a:lnTo>
                  <a:lnTo>
                    <a:pt x="455" y="8"/>
                  </a:lnTo>
                  <a:lnTo>
                    <a:pt x="451" y="12"/>
                  </a:lnTo>
                  <a:lnTo>
                    <a:pt x="441" y="20"/>
                  </a:lnTo>
                  <a:lnTo>
                    <a:pt x="430" y="28"/>
                  </a:lnTo>
                  <a:lnTo>
                    <a:pt x="421" y="33"/>
                  </a:lnTo>
                  <a:lnTo>
                    <a:pt x="421" y="33"/>
                  </a:lnTo>
                  <a:lnTo>
                    <a:pt x="391" y="62"/>
                  </a:lnTo>
                  <a:lnTo>
                    <a:pt x="362" y="89"/>
                  </a:lnTo>
                  <a:lnTo>
                    <a:pt x="362" y="89"/>
                  </a:lnTo>
                  <a:lnTo>
                    <a:pt x="335" y="118"/>
                  </a:lnTo>
                  <a:lnTo>
                    <a:pt x="309" y="148"/>
                  </a:lnTo>
                  <a:lnTo>
                    <a:pt x="283" y="17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26" y="234"/>
                  </a:lnTo>
                  <a:lnTo>
                    <a:pt x="196" y="262"/>
                  </a:lnTo>
                  <a:lnTo>
                    <a:pt x="165" y="288"/>
                  </a:lnTo>
                  <a:lnTo>
                    <a:pt x="134" y="313"/>
                  </a:lnTo>
                  <a:lnTo>
                    <a:pt x="134" y="313"/>
                  </a:lnTo>
                  <a:lnTo>
                    <a:pt x="101" y="336"/>
                  </a:lnTo>
                  <a:lnTo>
                    <a:pt x="85" y="348"/>
                  </a:lnTo>
                  <a:lnTo>
                    <a:pt x="68" y="357"/>
                  </a:lnTo>
                  <a:lnTo>
                    <a:pt x="68" y="357"/>
                  </a:lnTo>
                  <a:lnTo>
                    <a:pt x="52" y="368"/>
                  </a:lnTo>
                  <a:lnTo>
                    <a:pt x="38" y="378"/>
                  </a:lnTo>
                  <a:lnTo>
                    <a:pt x="38" y="378"/>
                  </a:lnTo>
                  <a:lnTo>
                    <a:pt x="30" y="384"/>
                  </a:lnTo>
                  <a:lnTo>
                    <a:pt x="24" y="391"/>
                  </a:lnTo>
                  <a:lnTo>
                    <a:pt x="16" y="397"/>
                  </a:lnTo>
                  <a:lnTo>
                    <a:pt x="11" y="398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4" y="401"/>
                  </a:lnTo>
                  <a:lnTo>
                    <a:pt x="1" y="402"/>
                  </a:lnTo>
                  <a:lnTo>
                    <a:pt x="0" y="406"/>
                  </a:lnTo>
                  <a:lnTo>
                    <a:pt x="1" y="410"/>
                  </a:lnTo>
                  <a:lnTo>
                    <a:pt x="4" y="411"/>
                  </a:lnTo>
                  <a:lnTo>
                    <a:pt x="5" y="411"/>
                  </a:lnTo>
                  <a:lnTo>
                    <a:pt x="12" y="411"/>
                  </a:lnTo>
                  <a:lnTo>
                    <a:pt x="12" y="411"/>
                  </a:lnTo>
                  <a:lnTo>
                    <a:pt x="15" y="410"/>
                  </a:lnTo>
                  <a:lnTo>
                    <a:pt x="16" y="408"/>
                  </a:lnTo>
                  <a:lnTo>
                    <a:pt x="16" y="408"/>
                  </a:lnTo>
                  <a:lnTo>
                    <a:pt x="22" y="406"/>
                  </a:lnTo>
                  <a:lnTo>
                    <a:pt x="28" y="402"/>
                  </a:lnTo>
                  <a:lnTo>
                    <a:pt x="38" y="393"/>
                  </a:lnTo>
                  <a:lnTo>
                    <a:pt x="38" y="393"/>
                  </a:lnTo>
                  <a:lnTo>
                    <a:pt x="47" y="385"/>
                  </a:lnTo>
                  <a:lnTo>
                    <a:pt x="56" y="378"/>
                  </a:lnTo>
                  <a:lnTo>
                    <a:pt x="75" y="365"/>
                  </a:lnTo>
                  <a:lnTo>
                    <a:pt x="96" y="353"/>
                  </a:lnTo>
                  <a:lnTo>
                    <a:pt x="114" y="342"/>
                  </a:lnTo>
                  <a:lnTo>
                    <a:pt x="114" y="342"/>
                  </a:lnTo>
                  <a:lnTo>
                    <a:pt x="147" y="317"/>
                  </a:lnTo>
                  <a:lnTo>
                    <a:pt x="179" y="291"/>
                  </a:lnTo>
                  <a:lnTo>
                    <a:pt x="211" y="263"/>
                  </a:lnTo>
                  <a:lnTo>
                    <a:pt x="242" y="236"/>
                  </a:lnTo>
                  <a:lnTo>
                    <a:pt x="242" y="236"/>
                  </a:lnTo>
                  <a:lnTo>
                    <a:pt x="274" y="204"/>
                  </a:lnTo>
                  <a:lnTo>
                    <a:pt x="304" y="172"/>
                  </a:lnTo>
                  <a:lnTo>
                    <a:pt x="332" y="138"/>
                  </a:lnTo>
                  <a:lnTo>
                    <a:pt x="364" y="105"/>
                  </a:lnTo>
                  <a:lnTo>
                    <a:pt x="364" y="105"/>
                  </a:lnTo>
                  <a:lnTo>
                    <a:pt x="396" y="74"/>
                  </a:lnTo>
                  <a:lnTo>
                    <a:pt x="429" y="42"/>
                  </a:lnTo>
                  <a:lnTo>
                    <a:pt x="429" y="42"/>
                  </a:lnTo>
                  <a:lnTo>
                    <a:pt x="440" y="34"/>
                  </a:lnTo>
                  <a:lnTo>
                    <a:pt x="451" y="27"/>
                  </a:lnTo>
                  <a:lnTo>
                    <a:pt x="462" y="17"/>
                  </a:lnTo>
                  <a:lnTo>
                    <a:pt x="466" y="12"/>
                  </a:lnTo>
                  <a:lnTo>
                    <a:pt x="468" y="7"/>
                  </a:lnTo>
                  <a:lnTo>
                    <a:pt x="468" y="7"/>
                  </a:lnTo>
                  <a:lnTo>
                    <a:pt x="468" y="4"/>
                  </a:lnTo>
                  <a:lnTo>
                    <a:pt x="468" y="3"/>
                  </a:lnTo>
                  <a:lnTo>
                    <a:pt x="467" y="2"/>
                  </a:lnTo>
                  <a:lnTo>
                    <a:pt x="464" y="0"/>
                  </a:lnTo>
                  <a:lnTo>
                    <a:pt x="461" y="0"/>
                  </a:lnTo>
                  <a:lnTo>
                    <a:pt x="458" y="2"/>
                  </a:lnTo>
                  <a:lnTo>
                    <a:pt x="457" y="4"/>
                  </a:lnTo>
                  <a:lnTo>
                    <a:pt x="4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4" name="Freeform 964"/>
            <p:cNvSpPr>
              <a:spLocks/>
            </p:cNvSpPr>
            <p:nvPr/>
          </p:nvSpPr>
          <p:spPr bwMode="auto">
            <a:xfrm>
              <a:off x="6921501" y="3651251"/>
              <a:ext cx="104775" cy="109538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256" y="0"/>
                </a:cxn>
                <a:cxn ang="0">
                  <a:pos x="251" y="3"/>
                </a:cxn>
                <a:cxn ang="0">
                  <a:pos x="246" y="5"/>
                </a:cxn>
                <a:cxn ang="0">
                  <a:pos x="238" y="13"/>
                </a:cxn>
                <a:cxn ang="0">
                  <a:pos x="233" y="22"/>
                </a:cxn>
                <a:cxn ang="0">
                  <a:pos x="227" y="32"/>
                </a:cxn>
                <a:cxn ang="0">
                  <a:pos x="227" y="32"/>
                </a:cxn>
                <a:cxn ang="0">
                  <a:pos x="219" y="43"/>
                </a:cxn>
                <a:cxn ang="0">
                  <a:pos x="213" y="54"/>
                </a:cxn>
                <a:cxn ang="0">
                  <a:pos x="195" y="76"/>
                </a:cxn>
                <a:cxn ang="0">
                  <a:pos x="159" y="117"/>
                </a:cxn>
                <a:cxn ang="0">
                  <a:pos x="159" y="117"/>
                </a:cxn>
                <a:cxn ang="0">
                  <a:pos x="141" y="136"/>
                </a:cxn>
                <a:cxn ang="0">
                  <a:pos x="123" y="156"/>
                </a:cxn>
                <a:cxn ang="0">
                  <a:pos x="83" y="194"/>
                </a:cxn>
                <a:cxn ang="0">
                  <a:pos x="43" y="229"/>
                </a:cxn>
                <a:cxn ang="0">
                  <a:pos x="2" y="264"/>
                </a:cxn>
                <a:cxn ang="0">
                  <a:pos x="2" y="264"/>
                </a:cxn>
                <a:cxn ang="0">
                  <a:pos x="1" y="267"/>
                </a:cxn>
                <a:cxn ang="0">
                  <a:pos x="0" y="268"/>
                </a:cxn>
                <a:cxn ang="0">
                  <a:pos x="1" y="271"/>
                </a:cxn>
                <a:cxn ang="0">
                  <a:pos x="2" y="272"/>
                </a:cxn>
                <a:cxn ang="0">
                  <a:pos x="6" y="275"/>
                </a:cxn>
                <a:cxn ang="0">
                  <a:pos x="8" y="273"/>
                </a:cxn>
                <a:cxn ang="0">
                  <a:pos x="10" y="272"/>
                </a:cxn>
                <a:cxn ang="0">
                  <a:pos x="10" y="272"/>
                </a:cxn>
                <a:cxn ang="0">
                  <a:pos x="80" y="212"/>
                </a:cxn>
                <a:cxn ang="0">
                  <a:pos x="114" y="181"/>
                </a:cxn>
                <a:cxn ang="0">
                  <a:pos x="146" y="148"/>
                </a:cxn>
                <a:cxn ang="0">
                  <a:pos x="146" y="148"/>
                </a:cxn>
                <a:cxn ang="0">
                  <a:pos x="162" y="131"/>
                </a:cxn>
                <a:cxn ang="0">
                  <a:pos x="176" y="113"/>
                </a:cxn>
                <a:cxn ang="0">
                  <a:pos x="206" y="76"/>
                </a:cxn>
                <a:cxn ang="0">
                  <a:pos x="206" y="76"/>
                </a:cxn>
                <a:cxn ang="0">
                  <a:pos x="233" y="45"/>
                </a:cxn>
                <a:cxn ang="0">
                  <a:pos x="233" y="45"/>
                </a:cxn>
                <a:cxn ang="0">
                  <a:pos x="239" y="35"/>
                </a:cxn>
                <a:cxn ang="0">
                  <a:pos x="243" y="26"/>
                </a:cxn>
                <a:cxn ang="0">
                  <a:pos x="246" y="21"/>
                </a:cxn>
                <a:cxn ang="0">
                  <a:pos x="250" y="17"/>
                </a:cxn>
                <a:cxn ang="0">
                  <a:pos x="253" y="13"/>
                </a:cxn>
                <a:cxn ang="0">
                  <a:pos x="259" y="12"/>
                </a:cxn>
                <a:cxn ang="0">
                  <a:pos x="259" y="12"/>
                </a:cxn>
                <a:cxn ang="0">
                  <a:pos x="261" y="11"/>
                </a:cxn>
                <a:cxn ang="0">
                  <a:pos x="263" y="9"/>
                </a:cxn>
                <a:cxn ang="0">
                  <a:pos x="263" y="4"/>
                </a:cxn>
                <a:cxn ang="0">
                  <a:pos x="260" y="1"/>
                </a:cxn>
                <a:cxn ang="0">
                  <a:pos x="259" y="0"/>
                </a:cxn>
                <a:cxn ang="0">
                  <a:pos x="256" y="0"/>
                </a:cxn>
                <a:cxn ang="0">
                  <a:pos x="256" y="0"/>
                </a:cxn>
              </a:cxnLst>
              <a:rect l="0" t="0" r="r" b="b"/>
              <a:pathLst>
                <a:path w="263" h="275">
                  <a:moveTo>
                    <a:pt x="256" y="0"/>
                  </a:moveTo>
                  <a:lnTo>
                    <a:pt x="256" y="0"/>
                  </a:lnTo>
                  <a:lnTo>
                    <a:pt x="251" y="3"/>
                  </a:lnTo>
                  <a:lnTo>
                    <a:pt x="246" y="5"/>
                  </a:lnTo>
                  <a:lnTo>
                    <a:pt x="238" y="13"/>
                  </a:lnTo>
                  <a:lnTo>
                    <a:pt x="233" y="22"/>
                  </a:lnTo>
                  <a:lnTo>
                    <a:pt x="227" y="32"/>
                  </a:lnTo>
                  <a:lnTo>
                    <a:pt x="227" y="32"/>
                  </a:lnTo>
                  <a:lnTo>
                    <a:pt x="219" y="43"/>
                  </a:lnTo>
                  <a:lnTo>
                    <a:pt x="213" y="54"/>
                  </a:lnTo>
                  <a:lnTo>
                    <a:pt x="195" y="76"/>
                  </a:lnTo>
                  <a:lnTo>
                    <a:pt x="159" y="117"/>
                  </a:lnTo>
                  <a:lnTo>
                    <a:pt x="159" y="117"/>
                  </a:lnTo>
                  <a:lnTo>
                    <a:pt x="141" y="136"/>
                  </a:lnTo>
                  <a:lnTo>
                    <a:pt x="123" y="156"/>
                  </a:lnTo>
                  <a:lnTo>
                    <a:pt x="83" y="194"/>
                  </a:lnTo>
                  <a:lnTo>
                    <a:pt x="43" y="229"/>
                  </a:lnTo>
                  <a:lnTo>
                    <a:pt x="2" y="264"/>
                  </a:lnTo>
                  <a:lnTo>
                    <a:pt x="2" y="264"/>
                  </a:lnTo>
                  <a:lnTo>
                    <a:pt x="1" y="267"/>
                  </a:lnTo>
                  <a:lnTo>
                    <a:pt x="0" y="268"/>
                  </a:lnTo>
                  <a:lnTo>
                    <a:pt x="1" y="271"/>
                  </a:lnTo>
                  <a:lnTo>
                    <a:pt x="2" y="272"/>
                  </a:lnTo>
                  <a:lnTo>
                    <a:pt x="6" y="275"/>
                  </a:lnTo>
                  <a:lnTo>
                    <a:pt x="8" y="273"/>
                  </a:lnTo>
                  <a:lnTo>
                    <a:pt x="10" y="272"/>
                  </a:lnTo>
                  <a:lnTo>
                    <a:pt x="10" y="272"/>
                  </a:lnTo>
                  <a:lnTo>
                    <a:pt x="80" y="212"/>
                  </a:lnTo>
                  <a:lnTo>
                    <a:pt x="114" y="181"/>
                  </a:lnTo>
                  <a:lnTo>
                    <a:pt x="146" y="148"/>
                  </a:lnTo>
                  <a:lnTo>
                    <a:pt x="146" y="148"/>
                  </a:lnTo>
                  <a:lnTo>
                    <a:pt x="162" y="131"/>
                  </a:lnTo>
                  <a:lnTo>
                    <a:pt x="176" y="113"/>
                  </a:lnTo>
                  <a:lnTo>
                    <a:pt x="206" y="76"/>
                  </a:lnTo>
                  <a:lnTo>
                    <a:pt x="206" y="76"/>
                  </a:lnTo>
                  <a:lnTo>
                    <a:pt x="233" y="45"/>
                  </a:lnTo>
                  <a:lnTo>
                    <a:pt x="233" y="45"/>
                  </a:lnTo>
                  <a:lnTo>
                    <a:pt x="239" y="35"/>
                  </a:lnTo>
                  <a:lnTo>
                    <a:pt x="243" y="26"/>
                  </a:lnTo>
                  <a:lnTo>
                    <a:pt x="246" y="21"/>
                  </a:lnTo>
                  <a:lnTo>
                    <a:pt x="250" y="17"/>
                  </a:lnTo>
                  <a:lnTo>
                    <a:pt x="253" y="13"/>
                  </a:lnTo>
                  <a:lnTo>
                    <a:pt x="259" y="12"/>
                  </a:lnTo>
                  <a:lnTo>
                    <a:pt x="259" y="12"/>
                  </a:lnTo>
                  <a:lnTo>
                    <a:pt x="261" y="11"/>
                  </a:lnTo>
                  <a:lnTo>
                    <a:pt x="263" y="9"/>
                  </a:lnTo>
                  <a:lnTo>
                    <a:pt x="263" y="4"/>
                  </a:lnTo>
                  <a:lnTo>
                    <a:pt x="260" y="1"/>
                  </a:lnTo>
                  <a:lnTo>
                    <a:pt x="259" y="0"/>
                  </a:lnTo>
                  <a:lnTo>
                    <a:pt x="256" y="0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5" name="Freeform 965"/>
            <p:cNvSpPr>
              <a:spLocks/>
            </p:cNvSpPr>
            <p:nvPr/>
          </p:nvSpPr>
          <p:spPr bwMode="auto">
            <a:xfrm>
              <a:off x="6302376" y="3327401"/>
              <a:ext cx="23813" cy="333375"/>
            </a:xfrm>
            <a:custGeom>
              <a:avLst/>
              <a:gdLst/>
              <a:ahLst/>
              <a:cxnLst>
                <a:cxn ang="0">
                  <a:pos x="51" y="796"/>
                </a:cxn>
                <a:cxn ang="0">
                  <a:pos x="53" y="796"/>
                </a:cxn>
                <a:cxn ang="0">
                  <a:pos x="56" y="775"/>
                </a:cxn>
                <a:cxn ang="0">
                  <a:pos x="56" y="747"/>
                </a:cxn>
                <a:cxn ang="0">
                  <a:pos x="53" y="733"/>
                </a:cxn>
                <a:cxn ang="0">
                  <a:pos x="51" y="690"/>
                </a:cxn>
                <a:cxn ang="0">
                  <a:pos x="52" y="633"/>
                </a:cxn>
                <a:cxn ang="0">
                  <a:pos x="48" y="589"/>
                </a:cxn>
                <a:cxn ang="0">
                  <a:pos x="44" y="543"/>
                </a:cxn>
                <a:cxn ang="0">
                  <a:pos x="45" y="427"/>
                </a:cxn>
                <a:cxn ang="0">
                  <a:pos x="45" y="322"/>
                </a:cxn>
                <a:cxn ang="0">
                  <a:pos x="49" y="127"/>
                </a:cxn>
                <a:cxn ang="0">
                  <a:pos x="51" y="23"/>
                </a:cxn>
                <a:cxn ang="0">
                  <a:pos x="49" y="12"/>
                </a:cxn>
                <a:cxn ang="0">
                  <a:pos x="44" y="6"/>
                </a:cxn>
                <a:cxn ang="0">
                  <a:pos x="36" y="2"/>
                </a:cxn>
                <a:cxn ang="0">
                  <a:pos x="19" y="2"/>
                </a:cxn>
                <a:cxn ang="0">
                  <a:pos x="13" y="6"/>
                </a:cxn>
                <a:cxn ang="0">
                  <a:pos x="7" y="12"/>
                </a:cxn>
                <a:cxn ang="0">
                  <a:pos x="5" y="23"/>
                </a:cxn>
                <a:cxn ang="0">
                  <a:pos x="5" y="143"/>
                </a:cxn>
                <a:cxn ang="0">
                  <a:pos x="1" y="369"/>
                </a:cxn>
                <a:cxn ang="0">
                  <a:pos x="0" y="490"/>
                </a:cxn>
                <a:cxn ang="0">
                  <a:pos x="2" y="598"/>
                </a:cxn>
                <a:cxn ang="0">
                  <a:pos x="3" y="707"/>
                </a:cxn>
                <a:cxn ang="0">
                  <a:pos x="3" y="717"/>
                </a:cxn>
                <a:cxn ang="0">
                  <a:pos x="7" y="750"/>
                </a:cxn>
                <a:cxn ang="0">
                  <a:pos x="11" y="782"/>
                </a:cxn>
                <a:cxn ang="0">
                  <a:pos x="10" y="794"/>
                </a:cxn>
                <a:cxn ang="0">
                  <a:pos x="10" y="813"/>
                </a:cxn>
                <a:cxn ang="0">
                  <a:pos x="15" y="823"/>
                </a:cxn>
                <a:cxn ang="0">
                  <a:pos x="22" y="831"/>
                </a:cxn>
                <a:cxn ang="0">
                  <a:pos x="28" y="835"/>
                </a:cxn>
                <a:cxn ang="0">
                  <a:pos x="37" y="839"/>
                </a:cxn>
                <a:cxn ang="0">
                  <a:pos x="45" y="837"/>
                </a:cxn>
                <a:cxn ang="0">
                  <a:pos x="53" y="833"/>
                </a:cxn>
                <a:cxn ang="0">
                  <a:pos x="61" y="819"/>
                </a:cxn>
                <a:cxn ang="0">
                  <a:pos x="61" y="811"/>
                </a:cxn>
                <a:cxn ang="0">
                  <a:pos x="58" y="802"/>
                </a:cxn>
                <a:cxn ang="0">
                  <a:pos x="51" y="796"/>
                </a:cxn>
              </a:cxnLst>
              <a:rect l="0" t="0" r="r" b="b"/>
              <a:pathLst>
                <a:path w="61" h="839">
                  <a:moveTo>
                    <a:pt x="51" y="796"/>
                  </a:moveTo>
                  <a:lnTo>
                    <a:pt x="51" y="796"/>
                  </a:lnTo>
                  <a:lnTo>
                    <a:pt x="52" y="796"/>
                  </a:lnTo>
                  <a:lnTo>
                    <a:pt x="53" y="796"/>
                  </a:lnTo>
                  <a:lnTo>
                    <a:pt x="54" y="790"/>
                  </a:lnTo>
                  <a:lnTo>
                    <a:pt x="56" y="775"/>
                  </a:lnTo>
                  <a:lnTo>
                    <a:pt x="56" y="756"/>
                  </a:lnTo>
                  <a:lnTo>
                    <a:pt x="56" y="747"/>
                  </a:lnTo>
                  <a:lnTo>
                    <a:pt x="56" y="747"/>
                  </a:lnTo>
                  <a:lnTo>
                    <a:pt x="53" y="733"/>
                  </a:lnTo>
                  <a:lnTo>
                    <a:pt x="52" y="718"/>
                  </a:lnTo>
                  <a:lnTo>
                    <a:pt x="51" y="690"/>
                  </a:lnTo>
                  <a:lnTo>
                    <a:pt x="52" y="633"/>
                  </a:lnTo>
                  <a:lnTo>
                    <a:pt x="52" y="633"/>
                  </a:lnTo>
                  <a:lnTo>
                    <a:pt x="52" y="611"/>
                  </a:lnTo>
                  <a:lnTo>
                    <a:pt x="48" y="589"/>
                  </a:lnTo>
                  <a:lnTo>
                    <a:pt x="45" y="567"/>
                  </a:lnTo>
                  <a:lnTo>
                    <a:pt x="44" y="543"/>
                  </a:lnTo>
                  <a:lnTo>
                    <a:pt x="44" y="543"/>
                  </a:lnTo>
                  <a:lnTo>
                    <a:pt x="45" y="427"/>
                  </a:lnTo>
                  <a:lnTo>
                    <a:pt x="45" y="427"/>
                  </a:lnTo>
                  <a:lnTo>
                    <a:pt x="45" y="322"/>
                  </a:lnTo>
                  <a:lnTo>
                    <a:pt x="48" y="225"/>
                  </a:lnTo>
                  <a:lnTo>
                    <a:pt x="49" y="127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17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4" y="6"/>
                  </a:lnTo>
                  <a:lnTo>
                    <a:pt x="40" y="3"/>
                  </a:lnTo>
                  <a:lnTo>
                    <a:pt x="36" y="2"/>
                  </a:lnTo>
                  <a:lnTo>
                    <a:pt x="28" y="0"/>
                  </a:lnTo>
                  <a:lnTo>
                    <a:pt x="19" y="2"/>
                  </a:lnTo>
                  <a:lnTo>
                    <a:pt x="15" y="3"/>
                  </a:lnTo>
                  <a:lnTo>
                    <a:pt x="13" y="6"/>
                  </a:lnTo>
                  <a:lnTo>
                    <a:pt x="9" y="8"/>
                  </a:lnTo>
                  <a:lnTo>
                    <a:pt x="7" y="12"/>
                  </a:lnTo>
                  <a:lnTo>
                    <a:pt x="6" y="17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143"/>
                  </a:lnTo>
                  <a:lnTo>
                    <a:pt x="2" y="257"/>
                  </a:lnTo>
                  <a:lnTo>
                    <a:pt x="1" y="369"/>
                  </a:lnTo>
                  <a:lnTo>
                    <a:pt x="0" y="490"/>
                  </a:lnTo>
                  <a:lnTo>
                    <a:pt x="0" y="490"/>
                  </a:lnTo>
                  <a:lnTo>
                    <a:pt x="1" y="544"/>
                  </a:lnTo>
                  <a:lnTo>
                    <a:pt x="2" y="598"/>
                  </a:lnTo>
                  <a:lnTo>
                    <a:pt x="3" y="652"/>
                  </a:lnTo>
                  <a:lnTo>
                    <a:pt x="3" y="707"/>
                  </a:lnTo>
                  <a:lnTo>
                    <a:pt x="3" y="707"/>
                  </a:lnTo>
                  <a:lnTo>
                    <a:pt x="3" y="717"/>
                  </a:lnTo>
                  <a:lnTo>
                    <a:pt x="5" y="729"/>
                  </a:lnTo>
                  <a:lnTo>
                    <a:pt x="7" y="750"/>
                  </a:lnTo>
                  <a:lnTo>
                    <a:pt x="10" y="772"/>
                  </a:lnTo>
                  <a:lnTo>
                    <a:pt x="11" y="782"/>
                  </a:lnTo>
                  <a:lnTo>
                    <a:pt x="10" y="794"/>
                  </a:lnTo>
                  <a:lnTo>
                    <a:pt x="10" y="794"/>
                  </a:lnTo>
                  <a:lnTo>
                    <a:pt x="10" y="807"/>
                  </a:lnTo>
                  <a:lnTo>
                    <a:pt x="10" y="813"/>
                  </a:lnTo>
                  <a:lnTo>
                    <a:pt x="13" y="818"/>
                  </a:lnTo>
                  <a:lnTo>
                    <a:pt x="15" y="823"/>
                  </a:lnTo>
                  <a:lnTo>
                    <a:pt x="18" y="827"/>
                  </a:lnTo>
                  <a:lnTo>
                    <a:pt x="22" y="831"/>
                  </a:lnTo>
                  <a:lnTo>
                    <a:pt x="28" y="835"/>
                  </a:lnTo>
                  <a:lnTo>
                    <a:pt x="28" y="835"/>
                  </a:lnTo>
                  <a:lnTo>
                    <a:pt x="32" y="837"/>
                  </a:lnTo>
                  <a:lnTo>
                    <a:pt x="37" y="839"/>
                  </a:lnTo>
                  <a:lnTo>
                    <a:pt x="41" y="839"/>
                  </a:lnTo>
                  <a:lnTo>
                    <a:pt x="45" y="837"/>
                  </a:lnTo>
                  <a:lnTo>
                    <a:pt x="49" y="836"/>
                  </a:lnTo>
                  <a:lnTo>
                    <a:pt x="53" y="833"/>
                  </a:lnTo>
                  <a:lnTo>
                    <a:pt x="58" y="827"/>
                  </a:lnTo>
                  <a:lnTo>
                    <a:pt x="61" y="819"/>
                  </a:lnTo>
                  <a:lnTo>
                    <a:pt x="61" y="815"/>
                  </a:lnTo>
                  <a:lnTo>
                    <a:pt x="61" y="811"/>
                  </a:lnTo>
                  <a:lnTo>
                    <a:pt x="60" y="806"/>
                  </a:lnTo>
                  <a:lnTo>
                    <a:pt x="58" y="802"/>
                  </a:lnTo>
                  <a:lnTo>
                    <a:pt x="54" y="799"/>
                  </a:lnTo>
                  <a:lnTo>
                    <a:pt x="51" y="796"/>
                  </a:lnTo>
                  <a:lnTo>
                    <a:pt x="51" y="7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6" name="Freeform 966"/>
            <p:cNvSpPr>
              <a:spLocks/>
            </p:cNvSpPr>
            <p:nvPr/>
          </p:nvSpPr>
          <p:spPr bwMode="auto">
            <a:xfrm>
              <a:off x="6303963" y="3201988"/>
              <a:ext cx="741363" cy="146050"/>
            </a:xfrm>
            <a:custGeom>
              <a:avLst/>
              <a:gdLst/>
              <a:ahLst/>
              <a:cxnLst>
                <a:cxn ang="0">
                  <a:pos x="1863" y="310"/>
                </a:cxn>
                <a:cxn ang="0">
                  <a:pos x="1861" y="276"/>
                </a:cxn>
                <a:cxn ang="0">
                  <a:pos x="1852" y="222"/>
                </a:cxn>
                <a:cxn ang="0">
                  <a:pos x="1843" y="197"/>
                </a:cxn>
                <a:cxn ang="0">
                  <a:pos x="1814" y="151"/>
                </a:cxn>
                <a:cxn ang="0">
                  <a:pos x="1777" y="107"/>
                </a:cxn>
                <a:cxn ang="0">
                  <a:pos x="1734" y="65"/>
                </a:cxn>
                <a:cxn ang="0">
                  <a:pos x="1707" y="49"/>
                </a:cxn>
                <a:cxn ang="0">
                  <a:pos x="1656" y="31"/>
                </a:cxn>
                <a:cxn ang="0">
                  <a:pos x="1564" y="14"/>
                </a:cxn>
                <a:cxn ang="0">
                  <a:pos x="1490" y="6"/>
                </a:cxn>
                <a:cxn ang="0">
                  <a:pos x="1337" y="2"/>
                </a:cxn>
                <a:cxn ang="0">
                  <a:pos x="1169" y="4"/>
                </a:cxn>
                <a:cxn ang="0">
                  <a:pos x="896" y="7"/>
                </a:cxn>
                <a:cxn ang="0">
                  <a:pos x="738" y="5"/>
                </a:cxn>
                <a:cxn ang="0">
                  <a:pos x="420" y="0"/>
                </a:cxn>
                <a:cxn ang="0">
                  <a:pos x="261" y="10"/>
                </a:cxn>
                <a:cxn ang="0">
                  <a:pos x="200" y="19"/>
                </a:cxn>
                <a:cxn ang="0">
                  <a:pos x="132" y="44"/>
                </a:cxn>
                <a:cxn ang="0">
                  <a:pos x="97" y="68"/>
                </a:cxn>
                <a:cxn ang="0">
                  <a:pos x="63" y="99"/>
                </a:cxn>
                <a:cxn ang="0">
                  <a:pos x="43" y="125"/>
                </a:cxn>
                <a:cxn ang="0">
                  <a:pos x="21" y="164"/>
                </a:cxn>
                <a:cxn ang="0">
                  <a:pos x="6" y="222"/>
                </a:cxn>
                <a:cxn ang="0">
                  <a:pos x="0" y="345"/>
                </a:cxn>
                <a:cxn ang="0">
                  <a:pos x="2" y="354"/>
                </a:cxn>
                <a:cxn ang="0">
                  <a:pos x="10" y="363"/>
                </a:cxn>
                <a:cxn ang="0">
                  <a:pos x="31" y="366"/>
                </a:cxn>
                <a:cxn ang="0">
                  <a:pos x="42" y="358"/>
                </a:cxn>
                <a:cxn ang="0">
                  <a:pos x="46" y="345"/>
                </a:cxn>
                <a:cxn ang="0">
                  <a:pos x="48" y="285"/>
                </a:cxn>
                <a:cxn ang="0">
                  <a:pos x="49" y="226"/>
                </a:cxn>
                <a:cxn ang="0">
                  <a:pos x="55" y="194"/>
                </a:cxn>
                <a:cxn ang="0">
                  <a:pos x="82" y="149"/>
                </a:cxn>
                <a:cxn ang="0">
                  <a:pos x="114" y="111"/>
                </a:cxn>
                <a:cxn ang="0">
                  <a:pos x="152" y="82"/>
                </a:cxn>
                <a:cxn ang="0">
                  <a:pos x="199" y="64"/>
                </a:cxn>
                <a:cxn ang="0">
                  <a:pos x="269" y="52"/>
                </a:cxn>
                <a:cxn ang="0">
                  <a:pos x="370" y="48"/>
                </a:cxn>
                <a:cxn ang="0">
                  <a:pos x="668" y="51"/>
                </a:cxn>
                <a:cxn ang="0">
                  <a:pos x="965" y="53"/>
                </a:cxn>
                <a:cxn ang="0">
                  <a:pos x="1186" y="49"/>
                </a:cxn>
                <a:cxn ang="0">
                  <a:pos x="1338" y="48"/>
                </a:cxn>
                <a:cxn ang="0">
                  <a:pos x="1496" y="53"/>
                </a:cxn>
                <a:cxn ang="0">
                  <a:pos x="1573" y="61"/>
                </a:cxn>
                <a:cxn ang="0">
                  <a:pos x="1672" y="85"/>
                </a:cxn>
                <a:cxn ang="0">
                  <a:pos x="1702" y="98"/>
                </a:cxn>
                <a:cxn ang="0">
                  <a:pos x="1740" y="129"/>
                </a:cxn>
                <a:cxn ang="0">
                  <a:pos x="1791" y="196"/>
                </a:cxn>
                <a:cxn ang="0">
                  <a:pos x="1805" y="225"/>
                </a:cxn>
                <a:cxn ang="0">
                  <a:pos x="1814" y="269"/>
                </a:cxn>
                <a:cxn ang="0">
                  <a:pos x="1815" y="316"/>
                </a:cxn>
                <a:cxn ang="0">
                  <a:pos x="1822" y="337"/>
                </a:cxn>
                <a:cxn ang="0">
                  <a:pos x="1834" y="347"/>
                </a:cxn>
                <a:cxn ang="0">
                  <a:pos x="1847" y="350"/>
                </a:cxn>
                <a:cxn ang="0">
                  <a:pos x="1863" y="340"/>
                </a:cxn>
                <a:cxn ang="0">
                  <a:pos x="1865" y="320"/>
                </a:cxn>
              </a:cxnLst>
              <a:rect l="0" t="0" r="r" b="b"/>
              <a:pathLst>
                <a:path w="1866" h="367">
                  <a:moveTo>
                    <a:pt x="1863" y="313"/>
                  </a:moveTo>
                  <a:lnTo>
                    <a:pt x="1863" y="313"/>
                  </a:lnTo>
                  <a:lnTo>
                    <a:pt x="1863" y="310"/>
                  </a:lnTo>
                  <a:lnTo>
                    <a:pt x="1861" y="300"/>
                  </a:lnTo>
                  <a:lnTo>
                    <a:pt x="1861" y="276"/>
                  </a:lnTo>
                  <a:lnTo>
                    <a:pt x="1861" y="276"/>
                  </a:lnTo>
                  <a:lnTo>
                    <a:pt x="1861" y="262"/>
                  </a:lnTo>
                  <a:lnTo>
                    <a:pt x="1859" y="249"/>
                  </a:lnTo>
                  <a:lnTo>
                    <a:pt x="1852" y="222"/>
                  </a:lnTo>
                  <a:lnTo>
                    <a:pt x="1852" y="222"/>
                  </a:lnTo>
                  <a:lnTo>
                    <a:pt x="1848" y="210"/>
                  </a:lnTo>
                  <a:lnTo>
                    <a:pt x="1843" y="197"/>
                  </a:lnTo>
                  <a:lnTo>
                    <a:pt x="1836" y="185"/>
                  </a:lnTo>
                  <a:lnTo>
                    <a:pt x="1830" y="174"/>
                  </a:lnTo>
                  <a:lnTo>
                    <a:pt x="1814" y="151"/>
                  </a:lnTo>
                  <a:lnTo>
                    <a:pt x="1798" y="130"/>
                  </a:lnTo>
                  <a:lnTo>
                    <a:pt x="1798" y="130"/>
                  </a:lnTo>
                  <a:lnTo>
                    <a:pt x="1777" y="107"/>
                  </a:lnTo>
                  <a:lnTo>
                    <a:pt x="1757" y="85"/>
                  </a:lnTo>
                  <a:lnTo>
                    <a:pt x="1746" y="74"/>
                  </a:lnTo>
                  <a:lnTo>
                    <a:pt x="1734" y="65"/>
                  </a:lnTo>
                  <a:lnTo>
                    <a:pt x="1721" y="57"/>
                  </a:lnTo>
                  <a:lnTo>
                    <a:pt x="1707" y="49"/>
                  </a:lnTo>
                  <a:lnTo>
                    <a:pt x="1707" y="49"/>
                  </a:lnTo>
                  <a:lnTo>
                    <a:pt x="1691" y="41"/>
                  </a:lnTo>
                  <a:lnTo>
                    <a:pt x="1674" y="36"/>
                  </a:lnTo>
                  <a:lnTo>
                    <a:pt x="1656" y="31"/>
                  </a:lnTo>
                  <a:lnTo>
                    <a:pt x="1638" y="26"/>
                  </a:lnTo>
                  <a:lnTo>
                    <a:pt x="1601" y="19"/>
                  </a:lnTo>
                  <a:lnTo>
                    <a:pt x="1564" y="14"/>
                  </a:lnTo>
                  <a:lnTo>
                    <a:pt x="1564" y="14"/>
                  </a:lnTo>
                  <a:lnTo>
                    <a:pt x="1528" y="9"/>
                  </a:lnTo>
                  <a:lnTo>
                    <a:pt x="1490" y="6"/>
                  </a:lnTo>
                  <a:lnTo>
                    <a:pt x="1452" y="4"/>
                  </a:lnTo>
                  <a:lnTo>
                    <a:pt x="1413" y="2"/>
                  </a:lnTo>
                  <a:lnTo>
                    <a:pt x="1337" y="2"/>
                  </a:lnTo>
                  <a:lnTo>
                    <a:pt x="1261" y="2"/>
                  </a:lnTo>
                  <a:lnTo>
                    <a:pt x="1261" y="2"/>
                  </a:lnTo>
                  <a:lnTo>
                    <a:pt x="1169" y="4"/>
                  </a:lnTo>
                  <a:lnTo>
                    <a:pt x="1079" y="5"/>
                  </a:lnTo>
                  <a:lnTo>
                    <a:pt x="987" y="7"/>
                  </a:lnTo>
                  <a:lnTo>
                    <a:pt x="896" y="7"/>
                  </a:lnTo>
                  <a:lnTo>
                    <a:pt x="896" y="7"/>
                  </a:lnTo>
                  <a:lnTo>
                    <a:pt x="817" y="7"/>
                  </a:lnTo>
                  <a:lnTo>
                    <a:pt x="738" y="5"/>
                  </a:lnTo>
                  <a:lnTo>
                    <a:pt x="579" y="1"/>
                  </a:lnTo>
                  <a:lnTo>
                    <a:pt x="499" y="0"/>
                  </a:lnTo>
                  <a:lnTo>
                    <a:pt x="420" y="0"/>
                  </a:lnTo>
                  <a:lnTo>
                    <a:pt x="340" y="4"/>
                  </a:lnTo>
                  <a:lnTo>
                    <a:pt x="301" y="6"/>
                  </a:lnTo>
                  <a:lnTo>
                    <a:pt x="261" y="10"/>
                  </a:lnTo>
                  <a:lnTo>
                    <a:pt x="261" y="10"/>
                  </a:lnTo>
                  <a:lnTo>
                    <a:pt x="230" y="14"/>
                  </a:lnTo>
                  <a:lnTo>
                    <a:pt x="200" y="19"/>
                  </a:lnTo>
                  <a:lnTo>
                    <a:pt x="171" y="27"/>
                  </a:lnTo>
                  <a:lnTo>
                    <a:pt x="145" y="38"/>
                  </a:lnTo>
                  <a:lnTo>
                    <a:pt x="132" y="44"/>
                  </a:lnTo>
                  <a:lnTo>
                    <a:pt x="120" y="51"/>
                  </a:lnTo>
                  <a:lnTo>
                    <a:pt x="108" y="58"/>
                  </a:lnTo>
                  <a:lnTo>
                    <a:pt x="97" y="68"/>
                  </a:lnTo>
                  <a:lnTo>
                    <a:pt x="85" y="77"/>
                  </a:lnTo>
                  <a:lnTo>
                    <a:pt x="74" y="87"/>
                  </a:lnTo>
                  <a:lnTo>
                    <a:pt x="63" y="99"/>
                  </a:lnTo>
                  <a:lnTo>
                    <a:pt x="52" y="112"/>
                  </a:lnTo>
                  <a:lnTo>
                    <a:pt x="52" y="112"/>
                  </a:lnTo>
                  <a:lnTo>
                    <a:pt x="43" y="125"/>
                  </a:lnTo>
                  <a:lnTo>
                    <a:pt x="35" y="138"/>
                  </a:lnTo>
                  <a:lnTo>
                    <a:pt x="27" y="151"/>
                  </a:lnTo>
                  <a:lnTo>
                    <a:pt x="21" y="164"/>
                  </a:lnTo>
                  <a:lnTo>
                    <a:pt x="15" y="179"/>
                  </a:lnTo>
                  <a:lnTo>
                    <a:pt x="12" y="193"/>
                  </a:lnTo>
                  <a:lnTo>
                    <a:pt x="6" y="222"/>
                  </a:lnTo>
                  <a:lnTo>
                    <a:pt x="2" y="252"/>
                  </a:lnTo>
                  <a:lnTo>
                    <a:pt x="1" y="282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1" y="350"/>
                  </a:lnTo>
                  <a:lnTo>
                    <a:pt x="2" y="354"/>
                  </a:lnTo>
                  <a:lnTo>
                    <a:pt x="4" y="358"/>
                  </a:lnTo>
                  <a:lnTo>
                    <a:pt x="8" y="362"/>
                  </a:lnTo>
                  <a:lnTo>
                    <a:pt x="10" y="363"/>
                  </a:lnTo>
                  <a:lnTo>
                    <a:pt x="14" y="366"/>
                  </a:lnTo>
                  <a:lnTo>
                    <a:pt x="23" y="367"/>
                  </a:lnTo>
                  <a:lnTo>
                    <a:pt x="31" y="366"/>
                  </a:lnTo>
                  <a:lnTo>
                    <a:pt x="35" y="363"/>
                  </a:lnTo>
                  <a:lnTo>
                    <a:pt x="39" y="362"/>
                  </a:lnTo>
                  <a:lnTo>
                    <a:pt x="42" y="358"/>
                  </a:lnTo>
                  <a:lnTo>
                    <a:pt x="44" y="354"/>
                  </a:lnTo>
                  <a:lnTo>
                    <a:pt x="46" y="350"/>
                  </a:lnTo>
                  <a:lnTo>
                    <a:pt x="46" y="345"/>
                  </a:lnTo>
                  <a:lnTo>
                    <a:pt x="46" y="345"/>
                  </a:lnTo>
                  <a:lnTo>
                    <a:pt x="47" y="315"/>
                  </a:lnTo>
                  <a:lnTo>
                    <a:pt x="48" y="285"/>
                  </a:lnTo>
                  <a:lnTo>
                    <a:pt x="48" y="256"/>
                  </a:lnTo>
                  <a:lnTo>
                    <a:pt x="49" y="226"/>
                  </a:lnTo>
                  <a:lnTo>
                    <a:pt x="49" y="226"/>
                  </a:lnTo>
                  <a:lnTo>
                    <a:pt x="49" y="218"/>
                  </a:lnTo>
                  <a:lnTo>
                    <a:pt x="51" y="210"/>
                  </a:lnTo>
                  <a:lnTo>
                    <a:pt x="55" y="194"/>
                  </a:lnTo>
                  <a:lnTo>
                    <a:pt x="63" y="179"/>
                  </a:lnTo>
                  <a:lnTo>
                    <a:pt x="72" y="163"/>
                  </a:lnTo>
                  <a:lnTo>
                    <a:pt x="82" y="149"/>
                  </a:lnTo>
                  <a:lnTo>
                    <a:pt x="93" y="134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24" y="100"/>
                  </a:lnTo>
                  <a:lnTo>
                    <a:pt x="137" y="90"/>
                  </a:lnTo>
                  <a:lnTo>
                    <a:pt x="152" y="82"/>
                  </a:lnTo>
                  <a:lnTo>
                    <a:pt x="166" y="75"/>
                  </a:lnTo>
                  <a:lnTo>
                    <a:pt x="182" y="69"/>
                  </a:lnTo>
                  <a:lnTo>
                    <a:pt x="199" y="64"/>
                  </a:lnTo>
                  <a:lnTo>
                    <a:pt x="216" y="60"/>
                  </a:lnTo>
                  <a:lnTo>
                    <a:pt x="234" y="56"/>
                  </a:lnTo>
                  <a:lnTo>
                    <a:pt x="269" y="52"/>
                  </a:lnTo>
                  <a:lnTo>
                    <a:pt x="305" y="49"/>
                  </a:lnTo>
                  <a:lnTo>
                    <a:pt x="339" y="48"/>
                  </a:lnTo>
                  <a:lnTo>
                    <a:pt x="370" y="48"/>
                  </a:lnTo>
                  <a:lnTo>
                    <a:pt x="370" y="48"/>
                  </a:lnTo>
                  <a:lnTo>
                    <a:pt x="519" y="49"/>
                  </a:lnTo>
                  <a:lnTo>
                    <a:pt x="668" y="51"/>
                  </a:lnTo>
                  <a:lnTo>
                    <a:pt x="816" y="53"/>
                  </a:lnTo>
                  <a:lnTo>
                    <a:pt x="965" y="53"/>
                  </a:lnTo>
                  <a:lnTo>
                    <a:pt x="965" y="53"/>
                  </a:lnTo>
                  <a:lnTo>
                    <a:pt x="1038" y="53"/>
                  </a:lnTo>
                  <a:lnTo>
                    <a:pt x="1113" y="51"/>
                  </a:lnTo>
                  <a:lnTo>
                    <a:pt x="1186" y="49"/>
                  </a:lnTo>
                  <a:lnTo>
                    <a:pt x="1261" y="48"/>
                  </a:lnTo>
                  <a:lnTo>
                    <a:pt x="1261" y="48"/>
                  </a:lnTo>
                  <a:lnTo>
                    <a:pt x="1338" y="48"/>
                  </a:lnTo>
                  <a:lnTo>
                    <a:pt x="1418" y="49"/>
                  </a:lnTo>
                  <a:lnTo>
                    <a:pt x="1457" y="51"/>
                  </a:lnTo>
                  <a:lnTo>
                    <a:pt x="1496" y="53"/>
                  </a:lnTo>
                  <a:lnTo>
                    <a:pt x="1535" y="56"/>
                  </a:lnTo>
                  <a:lnTo>
                    <a:pt x="1573" y="61"/>
                  </a:lnTo>
                  <a:lnTo>
                    <a:pt x="1573" y="61"/>
                  </a:lnTo>
                  <a:lnTo>
                    <a:pt x="1606" y="66"/>
                  </a:lnTo>
                  <a:lnTo>
                    <a:pt x="1639" y="74"/>
                  </a:lnTo>
                  <a:lnTo>
                    <a:pt x="1672" y="85"/>
                  </a:lnTo>
                  <a:lnTo>
                    <a:pt x="1686" y="91"/>
                  </a:lnTo>
                  <a:lnTo>
                    <a:pt x="1702" y="98"/>
                  </a:lnTo>
                  <a:lnTo>
                    <a:pt x="1702" y="98"/>
                  </a:lnTo>
                  <a:lnTo>
                    <a:pt x="1715" y="106"/>
                  </a:lnTo>
                  <a:lnTo>
                    <a:pt x="1726" y="116"/>
                  </a:lnTo>
                  <a:lnTo>
                    <a:pt x="1740" y="129"/>
                  </a:lnTo>
                  <a:lnTo>
                    <a:pt x="1751" y="142"/>
                  </a:lnTo>
                  <a:lnTo>
                    <a:pt x="1772" y="171"/>
                  </a:lnTo>
                  <a:lnTo>
                    <a:pt x="1791" y="196"/>
                  </a:lnTo>
                  <a:lnTo>
                    <a:pt x="1791" y="196"/>
                  </a:lnTo>
                  <a:lnTo>
                    <a:pt x="1798" y="210"/>
                  </a:lnTo>
                  <a:lnTo>
                    <a:pt x="1805" y="225"/>
                  </a:lnTo>
                  <a:lnTo>
                    <a:pt x="1809" y="239"/>
                  </a:lnTo>
                  <a:lnTo>
                    <a:pt x="1813" y="255"/>
                  </a:lnTo>
                  <a:lnTo>
                    <a:pt x="1814" y="269"/>
                  </a:lnTo>
                  <a:lnTo>
                    <a:pt x="1815" y="285"/>
                  </a:lnTo>
                  <a:lnTo>
                    <a:pt x="1815" y="316"/>
                  </a:lnTo>
                  <a:lnTo>
                    <a:pt x="1815" y="316"/>
                  </a:lnTo>
                  <a:lnTo>
                    <a:pt x="1817" y="321"/>
                  </a:lnTo>
                  <a:lnTo>
                    <a:pt x="1817" y="327"/>
                  </a:lnTo>
                  <a:lnTo>
                    <a:pt x="1822" y="337"/>
                  </a:lnTo>
                  <a:lnTo>
                    <a:pt x="1825" y="341"/>
                  </a:lnTo>
                  <a:lnTo>
                    <a:pt x="1828" y="345"/>
                  </a:lnTo>
                  <a:lnTo>
                    <a:pt x="1834" y="347"/>
                  </a:lnTo>
                  <a:lnTo>
                    <a:pt x="1838" y="350"/>
                  </a:lnTo>
                  <a:lnTo>
                    <a:pt x="1838" y="350"/>
                  </a:lnTo>
                  <a:lnTo>
                    <a:pt x="1847" y="350"/>
                  </a:lnTo>
                  <a:lnTo>
                    <a:pt x="1853" y="349"/>
                  </a:lnTo>
                  <a:lnTo>
                    <a:pt x="1859" y="345"/>
                  </a:lnTo>
                  <a:lnTo>
                    <a:pt x="1863" y="340"/>
                  </a:lnTo>
                  <a:lnTo>
                    <a:pt x="1865" y="333"/>
                  </a:lnTo>
                  <a:lnTo>
                    <a:pt x="1866" y="327"/>
                  </a:lnTo>
                  <a:lnTo>
                    <a:pt x="1865" y="320"/>
                  </a:lnTo>
                  <a:lnTo>
                    <a:pt x="1863" y="313"/>
                  </a:lnTo>
                  <a:lnTo>
                    <a:pt x="1863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7" name="Freeform 967"/>
            <p:cNvSpPr>
              <a:spLocks/>
            </p:cNvSpPr>
            <p:nvPr/>
          </p:nvSpPr>
          <p:spPr bwMode="auto">
            <a:xfrm>
              <a:off x="7024688" y="3322638"/>
              <a:ext cx="25400" cy="338138"/>
            </a:xfrm>
            <a:custGeom>
              <a:avLst/>
              <a:gdLst/>
              <a:ahLst/>
              <a:cxnLst>
                <a:cxn ang="0">
                  <a:pos x="46" y="22"/>
                </a:cxn>
                <a:cxn ang="0">
                  <a:pos x="45" y="11"/>
                </a:cxn>
                <a:cxn ang="0">
                  <a:pos x="40" y="5"/>
                </a:cxn>
                <a:cxn ang="0">
                  <a:pos x="32" y="1"/>
                </a:cxn>
                <a:cxn ang="0">
                  <a:pos x="15" y="1"/>
                </a:cxn>
                <a:cxn ang="0">
                  <a:pos x="8" y="5"/>
                </a:cxn>
                <a:cxn ang="0">
                  <a:pos x="3" y="11"/>
                </a:cxn>
                <a:cxn ang="0">
                  <a:pos x="0" y="22"/>
                </a:cxn>
                <a:cxn ang="0">
                  <a:pos x="2" y="77"/>
                </a:cxn>
                <a:cxn ang="0">
                  <a:pos x="11" y="226"/>
                </a:cxn>
                <a:cxn ang="0">
                  <a:pos x="17" y="324"/>
                </a:cxn>
                <a:cxn ang="0">
                  <a:pos x="17" y="430"/>
                </a:cxn>
                <a:cxn ang="0">
                  <a:pos x="13" y="549"/>
                </a:cxn>
                <a:cxn ang="0">
                  <a:pos x="12" y="667"/>
                </a:cxn>
                <a:cxn ang="0">
                  <a:pos x="11" y="673"/>
                </a:cxn>
                <a:cxn ang="0">
                  <a:pos x="8" y="740"/>
                </a:cxn>
                <a:cxn ang="0">
                  <a:pos x="8" y="742"/>
                </a:cxn>
                <a:cxn ang="0">
                  <a:pos x="6" y="748"/>
                </a:cxn>
                <a:cxn ang="0">
                  <a:pos x="7" y="759"/>
                </a:cxn>
                <a:cxn ang="0">
                  <a:pos x="10" y="765"/>
                </a:cxn>
                <a:cxn ang="0">
                  <a:pos x="12" y="822"/>
                </a:cxn>
                <a:cxn ang="0">
                  <a:pos x="15" y="833"/>
                </a:cxn>
                <a:cxn ang="0">
                  <a:pos x="23" y="839"/>
                </a:cxn>
                <a:cxn ang="0">
                  <a:pos x="27" y="843"/>
                </a:cxn>
                <a:cxn ang="0">
                  <a:pos x="34" y="848"/>
                </a:cxn>
                <a:cxn ang="0">
                  <a:pos x="44" y="848"/>
                </a:cxn>
                <a:cxn ang="0">
                  <a:pos x="53" y="844"/>
                </a:cxn>
                <a:cxn ang="0">
                  <a:pos x="57" y="842"/>
                </a:cxn>
                <a:cxn ang="0">
                  <a:pos x="58" y="827"/>
                </a:cxn>
                <a:cxn ang="0">
                  <a:pos x="58" y="825"/>
                </a:cxn>
                <a:cxn ang="0">
                  <a:pos x="59" y="812"/>
                </a:cxn>
                <a:cxn ang="0">
                  <a:pos x="57" y="803"/>
                </a:cxn>
                <a:cxn ang="0">
                  <a:pos x="57" y="800"/>
                </a:cxn>
                <a:cxn ang="0">
                  <a:pos x="58" y="790"/>
                </a:cxn>
                <a:cxn ang="0">
                  <a:pos x="57" y="765"/>
                </a:cxn>
                <a:cxn ang="0">
                  <a:pos x="55" y="763"/>
                </a:cxn>
                <a:cxn ang="0">
                  <a:pos x="54" y="742"/>
                </a:cxn>
                <a:cxn ang="0">
                  <a:pos x="55" y="735"/>
                </a:cxn>
                <a:cxn ang="0">
                  <a:pos x="57" y="725"/>
                </a:cxn>
                <a:cxn ang="0">
                  <a:pos x="59" y="710"/>
                </a:cxn>
                <a:cxn ang="0">
                  <a:pos x="61" y="701"/>
                </a:cxn>
                <a:cxn ang="0">
                  <a:pos x="59" y="637"/>
                </a:cxn>
                <a:cxn ang="0">
                  <a:pos x="58" y="629"/>
                </a:cxn>
                <a:cxn ang="0">
                  <a:pos x="63" y="410"/>
                </a:cxn>
                <a:cxn ang="0">
                  <a:pos x="65" y="358"/>
                </a:cxn>
                <a:cxn ang="0">
                  <a:pos x="61" y="261"/>
                </a:cxn>
                <a:cxn ang="0">
                  <a:pos x="50" y="123"/>
                </a:cxn>
                <a:cxn ang="0">
                  <a:pos x="46" y="22"/>
                </a:cxn>
              </a:cxnLst>
              <a:rect l="0" t="0" r="r" b="b"/>
              <a:pathLst>
                <a:path w="65" h="848">
                  <a:moveTo>
                    <a:pt x="46" y="22"/>
                  </a:moveTo>
                  <a:lnTo>
                    <a:pt x="46" y="22"/>
                  </a:lnTo>
                  <a:lnTo>
                    <a:pt x="46" y="17"/>
                  </a:lnTo>
                  <a:lnTo>
                    <a:pt x="45" y="11"/>
                  </a:lnTo>
                  <a:lnTo>
                    <a:pt x="42" y="7"/>
                  </a:lnTo>
                  <a:lnTo>
                    <a:pt x="40" y="5"/>
                  </a:lnTo>
                  <a:lnTo>
                    <a:pt x="36" y="2"/>
                  </a:lnTo>
                  <a:lnTo>
                    <a:pt x="32" y="1"/>
                  </a:lnTo>
                  <a:lnTo>
                    <a:pt x="24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5"/>
                  </a:lnTo>
                  <a:lnTo>
                    <a:pt x="4" y="7"/>
                  </a:lnTo>
                  <a:lnTo>
                    <a:pt x="3" y="11"/>
                  </a:lnTo>
                  <a:lnTo>
                    <a:pt x="2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77"/>
                  </a:lnTo>
                  <a:lnTo>
                    <a:pt x="4" y="128"/>
                  </a:lnTo>
                  <a:lnTo>
                    <a:pt x="11" y="226"/>
                  </a:lnTo>
                  <a:lnTo>
                    <a:pt x="15" y="274"/>
                  </a:lnTo>
                  <a:lnTo>
                    <a:pt x="17" y="324"/>
                  </a:lnTo>
                  <a:lnTo>
                    <a:pt x="19" y="375"/>
                  </a:lnTo>
                  <a:lnTo>
                    <a:pt x="17" y="430"/>
                  </a:lnTo>
                  <a:lnTo>
                    <a:pt x="17" y="430"/>
                  </a:lnTo>
                  <a:lnTo>
                    <a:pt x="13" y="549"/>
                  </a:lnTo>
                  <a:lnTo>
                    <a:pt x="12" y="667"/>
                  </a:lnTo>
                  <a:lnTo>
                    <a:pt x="12" y="667"/>
                  </a:lnTo>
                  <a:lnTo>
                    <a:pt x="11" y="673"/>
                  </a:lnTo>
                  <a:lnTo>
                    <a:pt x="11" y="673"/>
                  </a:lnTo>
                  <a:lnTo>
                    <a:pt x="10" y="707"/>
                  </a:lnTo>
                  <a:lnTo>
                    <a:pt x="8" y="740"/>
                  </a:lnTo>
                  <a:lnTo>
                    <a:pt x="8" y="740"/>
                  </a:lnTo>
                  <a:lnTo>
                    <a:pt x="8" y="742"/>
                  </a:lnTo>
                  <a:lnTo>
                    <a:pt x="8" y="742"/>
                  </a:lnTo>
                  <a:lnTo>
                    <a:pt x="6" y="748"/>
                  </a:lnTo>
                  <a:lnTo>
                    <a:pt x="6" y="754"/>
                  </a:lnTo>
                  <a:lnTo>
                    <a:pt x="7" y="759"/>
                  </a:lnTo>
                  <a:lnTo>
                    <a:pt x="10" y="765"/>
                  </a:lnTo>
                  <a:lnTo>
                    <a:pt x="10" y="765"/>
                  </a:lnTo>
                  <a:lnTo>
                    <a:pt x="12" y="822"/>
                  </a:lnTo>
                  <a:lnTo>
                    <a:pt x="12" y="822"/>
                  </a:lnTo>
                  <a:lnTo>
                    <a:pt x="13" y="827"/>
                  </a:lnTo>
                  <a:lnTo>
                    <a:pt x="15" y="833"/>
                  </a:lnTo>
                  <a:lnTo>
                    <a:pt x="19" y="837"/>
                  </a:lnTo>
                  <a:lnTo>
                    <a:pt x="23" y="839"/>
                  </a:lnTo>
                  <a:lnTo>
                    <a:pt x="23" y="839"/>
                  </a:lnTo>
                  <a:lnTo>
                    <a:pt x="27" y="843"/>
                  </a:lnTo>
                  <a:lnTo>
                    <a:pt x="30" y="847"/>
                  </a:lnTo>
                  <a:lnTo>
                    <a:pt x="34" y="848"/>
                  </a:lnTo>
                  <a:lnTo>
                    <a:pt x="40" y="848"/>
                  </a:lnTo>
                  <a:lnTo>
                    <a:pt x="44" y="848"/>
                  </a:lnTo>
                  <a:lnTo>
                    <a:pt x="49" y="847"/>
                  </a:lnTo>
                  <a:lnTo>
                    <a:pt x="53" y="844"/>
                  </a:lnTo>
                  <a:lnTo>
                    <a:pt x="57" y="842"/>
                  </a:lnTo>
                  <a:lnTo>
                    <a:pt x="57" y="842"/>
                  </a:lnTo>
                  <a:lnTo>
                    <a:pt x="58" y="827"/>
                  </a:lnTo>
                  <a:lnTo>
                    <a:pt x="58" y="827"/>
                  </a:lnTo>
                  <a:lnTo>
                    <a:pt x="58" y="825"/>
                  </a:lnTo>
                  <a:lnTo>
                    <a:pt x="58" y="825"/>
                  </a:lnTo>
                  <a:lnTo>
                    <a:pt x="59" y="812"/>
                  </a:lnTo>
                  <a:lnTo>
                    <a:pt x="59" y="812"/>
                  </a:lnTo>
                  <a:lnTo>
                    <a:pt x="57" y="807"/>
                  </a:lnTo>
                  <a:lnTo>
                    <a:pt x="57" y="803"/>
                  </a:lnTo>
                  <a:lnTo>
                    <a:pt x="57" y="803"/>
                  </a:lnTo>
                  <a:lnTo>
                    <a:pt x="57" y="800"/>
                  </a:lnTo>
                  <a:lnTo>
                    <a:pt x="57" y="800"/>
                  </a:lnTo>
                  <a:lnTo>
                    <a:pt x="58" y="790"/>
                  </a:lnTo>
                  <a:lnTo>
                    <a:pt x="58" y="790"/>
                  </a:lnTo>
                  <a:lnTo>
                    <a:pt x="57" y="765"/>
                  </a:lnTo>
                  <a:lnTo>
                    <a:pt x="57" y="765"/>
                  </a:lnTo>
                  <a:lnTo>
                    <a:pt x="55" y="763"/>
                  </a:lnTo>
                  <a:lnTo>
                    <a:pt x="55" y="763"/>
                  </a:lnTo>
                  <a:lnTo>
                    <a:pt x="54" y="742"/>
                  </a:lnTo>
                  <a:lnTo>
                    <a:pt x="54" y="742"/>
                  </a:lnTo>
                  <a:lnTo>
                    <a:pt x="55" y="735"/>
                  </a:lnTo>
                  <a:lnTo>
                    <a:pt x="55" y="735"/>
                  </a:lnTo>
                  <a:lnTo>
                    <a:pt x="57" y="725"/>
                  </a:lnTo>
                  <a:lnTo>
                    <a:pt x="58" y="718"/>
                  </a:lnTo>
                  <a:lnTo>
                    <a:pt x="59" y="710"/>
                  </a:lnTo>
                  <a:lnTo>
                    <a:pt x="61" y="701"/>
                  </a:lnTo>
                  <a:lnTo>
                    <a:pt x="61" y="701"/>
                  </a:lnTo>
                  <a:lnTo>
                    <a:pt x="59" y="637"/>
                  </a:lnTo>
                  <a:lnTo>
                    <a:pt x="59" y="637"/>
                  </a:lnTo>
                  <a:lnTo>
                    <a:pt x="58" y="629"/>
                  </a:lnTo>
                  <a:lnTo>
                    <a:pt x="58" y="629"/>
                  </a:lnTo>
                  <a:lnTo>
                    <a:pt x="59" y="519"/>
                  </a:lnTo>
                  <a:lnTo>
                    <a:pt x="63" y="410"/>
                  </a:lnTo>
                  <a:lnTo>
                    <a:pt x="63" y="410"/>
                  </a:lnTo>
                  <a:lnTo>
                    <a:pt x="65" y="358"/>
                  </a:lnTo>
                  <a:lnTo>
                    <a:pt x="63" y="308"/>
                  </a:lnTo>
                  <a:lnTo>
                    <a:pt x="61" y="261"/>
                  </a:lnTo>
                  <a:lnTo>
                    <a:pt x="57" y="215"/>
                  </a:lnTo>
                  <a:lnTo>
                    <a:pt x="50" y="123"/>
                  </a:lnTo>
                  <a:lnTo>
                    <a:pt x="48" y="74"/>
                  </a:lnTo>
                  <a:lnTo>
                    <a:pt x="46" y="22"/>
                  </a:lnTo>
                  <a:lnTo>
                    <a:pt x="46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8" name="Freeform 968"/>
            <p:cNvSpPr>
              <a:spLocks/>
            </p:cNvSpPr>
            <p:nvPr/>
          </p:nvSpPr>
          <p:spPr bwMode="auto">
            <a:xfrm>
              <a:off x="6307138" y="3617913"/>
              <a:ext cx="741363" cy="152400"/>
            </a:xfrm>
            <a:custGeom>
              <a:avLst/>
              <a:gdLst/>
              <a:ahLst/>
              <a:cxnLst>
                <a:cxn ang="0">
                  <a:pos x="1820" y="41"/>
                </a:cxn>
                <a:cxn ang="0">
                  <a:pos x="1816" y="113"/>
                </a:cxn>
                <a:cxn ang="0">
                  <a:pos x="1813" y="154"/>
                </a:cxn>
                <a:cxn ang="0">
                  <a:pos x="1795" y="205"/>
                </a:cxn>
                <a:cxn ang="0">
                  <a:pos x="1762" y="254"/>
                </a:cxn>
                <a:cxn ang="0">
                  <a:pos x="1736" y="280"/>
                </a:cxn>
                <a:cxn ang="0">
                  <a:pos x="1689" y="306"/>
                </a:cxn>
                <a:cxn ang="0">
                  <a:pos x="1634" y="322"/>
                </a:cxn>
                <a:cxn ang="0">
                  <a:pos x="1557" y="330"/>
                </a:cxn>
                <a:cxn ang="0">
                  <a:pos x="1484" y="331"/>
                </a:cxn>
                <a:cxn ang="0">
                  <a:pos x="1295" y="338"/>
                </a:cxn>
                <a:cxn ang="0">
                  <a:pos x="1154" y="338"/>
                </a:cxn>
                <a:cxn ang="0">
                  <a:pos x="916" y="335"/>
                </a:cxn>
                <a:cxn ang="0">
                  <a:pos x="644" y="336"/>
                </a:cxn>
                <a:cxn ang="0">
                  <a:pos x="439" y="332"/>
                </a:cxn>
                <a:cxn ang="0">
                  <a:pos x="334" y="326"/>
                </a:cxn>
                <a:cxn ang="0">
                  <a:pos x="246" y="311"/>
                </a:cxn>
                <a:cxn ang="0">
                  <a:pos x="198" y="294"/>
                </a:cxn>
                <a:cxn ang="0">
                  <a:pos x="152" y="268"/>
                </a:cxn>
                <a:cxn ang="0">
                  <a:pos x="112" y="232"/>
                </a:cxn>
                <a:cxn ang="0">
                  <a:pos x="87" y="195"/>
                </a:cxn>
                <a:cxn ang="0">
                  <a:pos x="58" y="122"/>
                </a:cxn>
                <a:cxn ang="0">
                  <a:pos x="46" y="52"/>
                </a:cxn>
                <a:cxn ang="0">
                  <a:pos x="43" y="43"/>
                </a:cxn>
                <a:cxn ang="0">
                  <a:pos x="34" y="34"/>
                </a:cxn>
                <a:cxn ang="0">
                  <a:pos x="13" y="33"/>
                </a:cxn>
                <a:cxn ang="0">
                  <a:pos x="3" y="39"/>
                </a:cxn>
                <a:cxn ang="0">
                  <a:pos x="0" y="52"/>
                </a:cxn>
                <a:cxn ang="0">
                  <a:pos x="6" y="96"/>
                </a:cxn>
                <a:cxn ang="0">
                  <a:pos x="24" y="162"/>
                </a:cxn>
                <a:cxn ang="0">
                  <a:pos x="53" y="221"/>
                </a:cxn>
                <a:cxn ang="0">
                  <a:pos x="91" y="273"/>
                </a:cxn>
                <a:cxn ang="0">
                  <a:pos x="125" y="306"/>
                </a:cxn>
                <a:cxn ang="0">
                  <a:pos x="163" y="331"/>
                </a:cxn>
                <a:cxn ang="0">
                  <a:pos x="207" y="351"/>
                </a:cxn>
                <a:cxn ang="0">
                  <a:pos x="255" y="361"/>
                </a:cxn>
                <a:cxn ang="0">
                  <a:pos x="415" y="375"/>
                </a:cxn>
                <a:cxn ang="0">
                  <a:pos x="656" y="381"/>
                </a:cxn>
                <a:cxn ang="0">
                  <a:pos x="896" y="381"/>
                </a:cxn>
                <a:cxn ang="0">
                  <a:pos x="1166" y="383"/>
                </a:cxn>
                <a:cxn ang="0">
                  <a:pos x="1333" y="383"/>
                </a:cxn>
                <a:cxn ang="0">
                  <a:pos x="1565" y="377"/>
                </a:cxn>
                <a:cxn ang="0">
                  <a:pos x="1629" y="370"/>
                </a:cxn>
                <a:cxn ang="0">
                  <a:pos x="1694" y="352"/>
                </a:cxn>
                <a:cxn ang="0">
                  <a:pos x="1740" y="330"/>
                </a:cxn>
                <a:cxn ang="0">
                  <a:pos x="1779" y="301"/>
                </a:cxn>
                <a:cxn ang="0">
                  <a:pos x="1802" y="277"/>
                </a:cxn>
                <a:cxn ang="0">
                  <a:pos x="1841" y="220"/>
                </a:cxn>
                <a:cxn ang="0">
                  <a:pos x="1857" y="181"/>
                </a:cxn>
                <a:cxn ang="0">
                  <a:pos x="1863" y="144"/>
                </a:cxn>
                <a:cxn ang="0">
                  <a:pos x="1863" y="67"/>
                </a:cxn>
                <a:cxn ang="0">
                  <a:pos x="1868" y="29"/>
                </a:cxn>
                <a:cxn ang="0">
                  <a:pos x="1867" y="15"/>
                </a:cxn>
                <a:cxn ang="0">
                  <a:pos x="1858" y="4"/>
                </a:cxn>
                <a:cxn ang="0">
                  <a:pos x="1838" y="1"/>
                </a:cxn>
                <a:cxn ang="0">
                  <a:pos x="1828" y="8"/>
                </a:cxn>
                <a:cxn ang="0">
                  <a:pos x="1824" y="17"/>
                </a:cxn>
              </a:cxnLst>
              <a:rect l="0" t="0" r="r" b="b"/>
              <a:pathLst>
                <a:path w="1868" h="385">
                  <a:moveTo>
                    <a:pt x="1824" y="17"/>
                  </a:moveTo>
                  <a:lnTo>
                    <a:pt x="1824" y="17"/>
                  </a:lnTo>
                  <a:lnTo>
                    <a:pt x="1820" y="41"/>
                  </a:lnTo>
                  <a:lnTo>
                    <a:pt x="1817" y="64"/>
                  </a:lnTo>
                  <a:lnTo>
                    <a:pt x="1816" y="88"/>
                  </a:lnTo>
                  <a:lnTo>
                    <a:pt x="1816" y="113"/>
                  </a:lnTo>
                  <a:lnTo>
                    <a:pt x="1816" y="113"/>
                  </a:lnTo>
                  <a:lnTo>
                    <a:pt x="1816" y="135"/>
                  </a:lnTo>
                  <a:lnTo>
                    <a:pt x="1813" y="154"/>
                  </a:lnTo>
                  <a:lnTo>
                    <a:pt x="1809" y="171"/>
                  </a:lnTo>
                  <a:lnTo>
                    <a:pt x="1803" y="188"/>
                  </a:lnTo>
                  <a:lnTo>
                    <a:pt x="1795" y="205"/>
                  </a:lnTo>
                  <a:lnTo>
                    <a:pt x="1786" y="221"/>
                  </a:lnTo>
                  <a:lnTo>
                    <a:pt x="1775" y="237"/>
                  </a:lnTo>
                  <a:lnTo>
                    <a:pt x="1762" y="254"/>
                  </a:lnTo>
                  <a:lnTo>
                    <a:pt x="1762" y="254"/>
                  </a:lnTo>
                  <a:lnTo>
                    <a:pt x="1751" y="268"/>
                  </a:lnTo>
                  <a:lnTo>
                    <a:pt x="1736" y="280"/>
                  </a:lnTo>
                  <a:lnTo>
                    <a:pt x="1722" y="290"/>
                  </a:lnTo>
                  <a:lnTo>
                    <a:pt x="1706" y="300"/>
                  </a:lnTo>
                  <a:lnTo>
                    <a:pt x="1689" y="306"/>
                  </a:lnTo>
                  <a:lnTo>
                    <a:pt x="1671" y="313"/>
                  </a:lnTo>
                  <a:lnTo>
                    <a:pt x="1652" y="318"/>
                  </a:lnTo>
                  <a:lnTo>
                    <a:pt x="1634" y="322"/>
                  </a:lnTo>
                  <a:lnTo>
                    <a:pt x="1615" y="324"/>
                  </a:lnTo>
                  <a:lnTo>
                    <a:pt x="1595" y="327"/>
                  </a:lnTo>
                  <a:lnTo>
                    <a:pt x="1557" y="330"/>
                  </a:lnTo>
                  <a:lnTo>
                    <a:pt x="1519" y="331"/>
                  </a:lnTo>
                  <a:lnTo>
                    <a:pt x="1484" y="331"/>
                  </a:lnTo>
                  <a:lnTo>
                    <a:pt x="1484" y="331"/>
                  </a:lnTo>
                  <a:lnTo>
                    <a:pt x="1421" y="332"/>
                  </a:lnTo>
                  <a:lnTo>
                    <a:pt x="1358" y="335"/>
                  </a:lnTo>
                  <a:lnTo>
                    <a:pt x="1295" y="338"/>
                  </a:lnTo>
                  <a:lnTo>
                    <a:pt x="1233" y="339"/>
                  </a:lnTo>
                  <a:lnTo>
                    <a:pt x="1233" y="339"/>
                  </a:lnTo>
                  <a:lnTo>
                    <a:pt x="1154" y="338"/>
                  </a:lnTo>
                  <a:lnTo>
                    <a:pt x="1074" y="336"/>
                  </a:lnTo>
                  <a:lnTo>
                    <a:pt x="996" y="335"/>
                  </a:lnTo>
                  <a:lnTo>
                    <a:pt x="916" y="335"/>
                  </a:lnTo>
                  <a:lnTo>
                    <a:pt x="916" y="335"/>
                  </a:lnTo>
                  <a:lnTo>
                    <a:pt x="780" y="335"/>
                  </a:lnTo>
                  <a:lnTo>
                    <a:pt x="644" y="336"/>
                  </a:lnTo>
                  <a:lnTo>
                    <a:pt x="576" y="336"/>
                  </a:lnTo>
                  <a:lnTo>
                    <a:pt x="507" y="335"/>
                  </a:lnTo>
                  <a:lnTo>
                    <a:pt x="439" y="332"/>
                  </a:lnTo>
                  <a:lnTo>
                    <a:pt x="371" y="330"/>
                  </a:lnTo>
                  <a:lnTo>
                    <a:pt x="371" y="330"/>
                  </a:lnTo>
                  <a:lnTo>
                    <a:pt x="334" y="326"/>
                  </a:lnTo>
                  <a:lnTo>
                    <a:pt x="299" y="322"/>
                  </a:lnTo>
                  <a:lnTo>
                    <a:pt x="263" y="315"/>
                  </a:lnTo>
                  <a:lnTo>
                    <a:pt x="246" y="311"/>
                  </a:lnTo>
                  <a:lnTo>
                    <a:pt x="229" y="306"/>
                  </a:lnTo>
                  <a:lnTo>
                    <a:pt x="214" y="301"/>
                  </a:lnTo>
                  <a:lnTo>
                    <a:pt x="198" y="294"/>
                  </a:lnTo>
                  <a:lnTo>
                    <a:pt x="182" y="287"/>
                  </a:lnTo>
                  <a:lnTo>
                    <a:pt x="166" y="279"/>
                  </a:lnTo>
                  <a:lnTo>
                    <a:pt x="152" y="268"/>
                  </a:lnTo>
                  <a:lnTo>
                    <a:pt x="138" y="258"/>
                  </a:lnTo>
                  <a:lnTo>
                    <a:pt x="125" y="245"/>
                  </a:lnTo>
                  <a:lnTo>
                    <a:pt x="112" y="232"/>
                  </a:lnTo>
                  <a:lnTo>
                    <a:pt x="112" y="232"/>
                  </a:lnTo>
                  <a:lnTo>
                    <a:pt x="98" y="215"/>
                  </a:lnTo>
                  <a:lnTo>
                    <a:pt x="87" y="195"/>
                  </a:lnTo>
                  <a:lnTo>
                    <a:pt x="76" y="171"/>
                  </a:lnTo>
                  <a:lnTo>
                    <a:pt x="67" y="148"/>
                  </a:lnTo>
                  <a:lnTo>
                    <a:pt x="58" y="122"/>
                  </a:lnTo>
                  <a:lnTo>
                    <a:pt x="53" y="97"/>
                  </a:lnTo>
                  <a:lnTo>
                    <a:pt x="47" y="75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5" y="49"/>
                  </a:lnTo>
                  <a:lnTo>
                    <a:pt x="43" y="43"/>
                  </a:lnTo>
                  <a:lnTo>
                    <a:pt x="41" y="39"/>
                  </a:lnTo>
                  <a:lnTo>
                    <a:pt x="37" y="37"/>
                  </a:lnTo>
                  <a:lnTo>
                    <a:pt x="34" y="34"/>
                  </a:lnTo>
                  <a:lnTo>
                    <a:pt x="30" y="33"/>
                  </a:lnTo>
                  <a:lnTo>
                    <a:pt x="21" y="32"/>
                  </a:lnTo>
                  <a:lnTo>
                    <a:pt x="13" y="33"/>
                  </a:lnTo>
                  <a:lnTo>
                    <a:pt x="9" y="34"/>
                  </a:lnTo>
                  <a:lnTo>
                    <a:pt x="6" y="37"/>
                  </a:lnTo>
                  <a:lnTo>
                    <a:pt x="3" y="39"/>
                  </a:lnTo>
                  <a:lnTo>
                    <a:pt x="2" y="43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75"/>
                  </a:lnTo>
                  <a:lnTo>
                    <a:pt x="6" y="96"/>
                  </a:lnTo>
                  <a:lnTo>
                    <a:pt x="9" y="118"/>
                  </a:lnTo>
                  <a:lnTo>
                    <a:pt x="16" y="140"/>
                  </a:lnTo>
                  <a:lnTo>
                    <a:pt x="24" y="162"/>
                  </a:lnTo>
                  <a:lnTo>
                    <a:pt x="32" y="183"/>
                  </a:lnTo>
                  <a:lnTo>
                    <a:pt x="42" y="203"/>
                  </a:lnTo>
                  <a:lnTo>
                    <a:pt x="53" y="221"/>
                  </a:lnTo>
                  <a:lnTo>
                    <a:pt x="53" y="221"/>
                  </a:lnTo>
                  <a:lnTo>
                    <a:pt x="71" y="249"/>
                  </a:lnTo>
                  <a:lnTo>
                    <a:pt x="91" y="273"/>
                  </a:lnTo>
                  <a:lnTo>
                    <a:pt x="101" y="285"/>
                  </a:lnTo>
                  <a:lnTo>
                    <a:pt x="113" y="296"/>
                  </a:lnTo>
                  <a:lnTo>
                    <a:pt x="125" y="306"/>
                  </a:lnTo>
                  <a:lnTo>
                    <a:pt x="136" y="315"/>
                  </a:lnTo>
                  <a:lnTo>
                    <a:pt x="149" y="323"/>
                  </a:lnTo>
                  <a:lnTo>
                    <a:pt x="163" y="331"/>
                  </a:lnTo>
                  <a:lnTo>
                    <a:pt x="177" y="339"/>
                  </a:lnTo>
                  <a:lnTo>
                    <a:pt x="191" y="345"/>
                  </a:lnTo>
                  <a:lnTo>
                    <a:pt x="207" y="351"/>
                  </a:lnTo>
                  <a:lnTo>
                    <a:pt x="221" y="355"/>
                  </a:lnTo>
                  <a:lnTo>
                    <a:pt x="238" y="358"/>
                  </a:lnTo>
                  <a:lnTo>
                    <a:pt x="255" y="361"/>
                  </a:lnTo>
                  <a:lnTo>
                    <a:pt x="255" y="361"/>
                  </a:lnTo>
                  <a:lnTo>
                    <a:pt x="335" y="369"/>
                  </a:lnTo>
                  <a:lnTo>
                    <a:pt x="415" y="375"/>
                  </a:lnTo>
                  <a:lnTo>
                    <a:pt x="495" y="378"/>
                  </a:lnTo>
                  <a:lnTo>
                    <a:pt x="575" y="381"/>
                  </a:lnTo>
                  <a:lnTo>
                    <a:pt x="656" y="381"/>
                  </a:lnTo>
                  <a:lnTo>
                    <a:pt x="735" y="381"/>
                  </a:lnTo>
                  <a:lnTo>
                    <a:pt x="896" y="381"/>
                  </a:lnTo>
                  <a:lnTo>
                    <a:pt x="896" y="381"/>
                  </a:lnTo>
                  <a:lnTo>
                    <a:pt x="985" y="381"/>
                  </a:lnTo>
                  <a:lnTo>
                    <a:pt x="1076" y="382"/>
                  </a:lnTo>
                  <a:lnTo>
                    <a:pt x="1166" y="383"/>
                  </a:lnTo>
                  <a:lnTo>
                    <a:pt x="1256" y="385"/>
                  </a:lnTo>
                  <a:lnTo>
                    <a:pt x="1256" y="385"/>
                  </a:lnTo>
                  <a:lnTo>
                    <a:pt x="1333" y="383"/>
                  </a:lnTo>
                  <a:lnTo>
                    <a:pt x="1410" y="381"/>
                  </a:lnTo>
                  <a:lnTo>
                    <a:pt x="1486" y="378"/>
                  </a:lnTo>
                  <a:lnTo>
                    <a:pt x="1565" y="377"/>
                  </a:lnTo>
                  <a:lnTo>
                    <a:pt x="1565" y="377"/>
                  </a:lnTo>
                  <a:lnTo>
                    <a:pt x="1596" y="375"/>
                  </a:lnTo>
                  <a:lnTo>
                    <a:pt x="1629" y="370"/>
                  </a:lnTo>
                  <a:lnTo>
                    <a:pt x="1662" y="362"/>
                  </a:lnTo>
                  <a:lnTo>
                    <a:pt x="1679" y="358"/>
                  </a:lnTo>
                  <a:lnTo>
                    <a:pt x="1694" y="352"/>
                  </a:lnTo>
                  <a:lnTo>
                    <a:pt x="1710" y="345"/>
                  </a:lnTo>
                  <a:lnTo>
                    <a:pt x="1726" y="339"/>
                  </a:lnTo>
                  <a:lnTo>
                    <a:pt x="1740" y="330"/>
                  </a:lnTo>
                  <a:lnTo>
                    <a:pt x="1754" y="322"/>
                  </a:lnTo>
                  <a:lnTo>
                    <a:pt x="1768" y="311"/>
                  </a:lnTo>
                  <a:lnTo>
                    <a:pt x="1779" y="301"/>
                  </a:lnTo>
                  <a:lnTo>
                    <a:pt x="1791" y="289"/>
                  </a:lnTo>
                  <a:lnTo>
                    <a:pt x="1802" y="277"/>
                  </a:lnTo>
                  <a:lnTo>
                    <a:pt x="1802" y="277"/>
                  </a:lnTo>
                  <a:lnTo>
                    <a:pt x="1820" y="254"/>
                  </a:lnTo>
                  <a:lnTo>
                    <a:pt x="1834" y="232"/>
                  </a:lnTo>
                  <a:lnTo>
                    <a:pt x="1841" y="220"/>
                  </a:lnTo>
                  <a:lnTo>
                    <a:pt x="1847" y="208"/>
                  </a:lnTo>
                  <a:lnTo>
                    <a:pt x="1853" y="195"/>
                  </a:lnTo>
                  <a:lnTo>
                    <a:pt x="1857" y="181"/>
                  </a:lnTo>
                  <a:lnTo>
                    <a:pt x="1857" y="181"/>
                  </a:lnTo>
                  <a:lnTo>
                    <a:pt x="1860" y="162"/>
                  </a:lnTo>
                  <a:lnTo>
                    <a:pt x="1863" y="144"/>
                  </a:lnTo>
                  <a:lnTo>
                    <a:pt x="1863" y="124"/>
                  </a:lnTo>
                  <a:lnTo>
                    <a:pt x="1863" y="105"/>
                  </a:lnTo>
                  <a:lnTo>
                    <a:pt x="1863" y="67"/>
                  </a:lnTo>
                  <a:lnTo>
                    <a:pt x="1864" y="47"/>
                  </a:lnTo>
                  <a:lnTo>
                    <a:pt x="1868" y="29"/>
                  </a:lnTo>
                  <a:lnTo>
                    <a:pt x="1868" y="29"/>
                  </a:lnTo>
                  <a:lnTo>
                    <a:pt x="1868" y="24"/>
                  </a:lnTo>
                  <a:lnTo>
                    <a:pt x="1868" y="18"/>
                  </a:lnTo>
                  <a:lnTo>
                    <a:pt x="1867" y="15"/>
                  </a:lnTo>
                  <a:lnTo>
                    <a:pt x="1864" y="11"/>
                  </a:lnTo>
                  <a:lnTo>
                    <a:pt x="1862" y="8"/>
                  </a:lnTo>
                  <a:lnTo>
                    <a:pt x="1858" y="4"/>
                  </a:lnTo>
                  <a:lnTo>
                    <a:pt x="1850" y="1"/>
                  </a:lnTo>
                  <a:lnTo>
                    <a:pt x="1842" y="0"/>
                  </a:lnTo>
                  <a:lnTo>
                    <a:pt x="1838" y="1"/>
                  </a:lnTo>
                  <a:lnTo>
                    <a:pt x="1834" y="3"/>
                  </a:lnTo>
                  <a:lnTo>
                    <a:pt x="1830" y="4"/>
                  </a:lnTo>
                  <a:lnTo>
                    <a:pt x="1828" y="8"/>
                  </a:lnTo>
                  <a:lnTo>
                    <a:pt x="1825" y="12"/>
                  </a:lnTo>
                  <a:lnTo>
                    <a:pt x="1824" y="17"/>
                  </a:lnTo>
                  <a:lnTo>
                    <a:pt x="1824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29" name="Freeform 969"/>
            <p:cNvSpPr>
              <a:spLocks noEditPoints="1"/>
            </p:cNvSpPr>
            <p:nvPr/>
          </p:nvSpPr>
          <p:spPr bwMode="auto">
            <a:xfrm>
              <a:off x="6594476" y="3409951"/>
              <a:ext cx="141288" cy="161925"/>
            </a:xfrm>
            <a:custGeom>
              <a:avLst/>
              <a:gdLst/>
              <a:ahLst/>
              <a:cxnLst>
                <a:cxn ang="0">
                  <a:pos x="300" y="21"/>
                </a:cxn>
                <a:cxn ang="0">
                  <a:pos x="266" y="7"/>
                </a:cxn>
                <a:cxn ang="0">
                  <a:pos x="216" y="0"/>
                </a:cxn>
                <a:cxn ang="0">
                  <a:pos x="139" y="1"/>
                </a:cxn>
                <a:cxn ang="0">
                  <a:pos x="82" y="3"/>
                </a:cxn>
                <a:cxn ang="0">
                  <a:pos x="31" y="13"/>
                </a:cxn>
                <a:cxn ang="0">
                  <a:pos x="12" y="26"/>
                </a:cxn>
                <a:cxn ang="0">
                  <a:pos x="1" y="48"/>
                </a:cxn>
                <a:cxn ang="0">
                  <a:pos x="1" y="60"/>
                </a:cxn>
                <a:cxn ang="0">
                  <a:pos x="5" y="235"/>
                </a:cxn>
                <a:cxn ang="0">
                  <a:pos x="4" y="266"/>
                </a:cxn>
                <a:cxn ang="0">
                  <a:pos x="1" y="322"/>
                </a:cxn>
                <a:cxn ang="0">
                  <a:pos x="8" y="353"/>
                </a:cxn>
                <a:cxn ang="0">
                  <a:pos x="17" y="365"/>
                </a:cxn>
                <a:cxn ang="0">
                  <a:pos x="60" y="391"/>
                </a:cxn>
                <a:cxn ang="0">
                  <a:pos x="114" y="404"/>
                </a:cxn>
                <a:cxn ang="0">
                  <a:pos x="191" y="408"/>
                </a:cxn>
                <a:cxn ang="0">
                  <a:pos x="297" y="396"/>
                </a:cxn>
                <a:cxn ang="0">
                  <a:pos x="300" y="395"/>
                </a:cxn>
                <a:cxn ang="0">
                  <a:pos x="313" y="391"/>
                </a:cxn>
                <a:cxn ang="0">
                  <a:pos x="336" y="365"/>
                </a:cxn>
                <a:cxn ang="0">
                  <a:pos x="349" y="334"/>
                </a:cxn>
                <a:cxn ang="0">
                  <a:pos x="354" y="289"/>
                </a:cxn>
                <a:cxn ang="0">
                  <a:pos x="354" y="220"/>
                </a:cxn>
                <a:cxn ang="0">
                  <a:pos x="354" y="115"/>
                </a:cxn>
                <a:cxn ang="0">
                  <a:pos x="347" y="79"/>
                </a:cxn>
                <a:cxn ang="0">
                  <a:pos x="328" y="46"/>
                </a:cxn>
                <a:cxn ang="0">
                  <a:pos x="310" y="28"/>
                </a:cxn>
                <a:cxn ang="0">
                  <a:pos x="51" y="186"/>
                </a:cxn>
                <a:cxn ang="0">
                  <a:pos x="50" y="59"/>
                </a:cxn>
                <a:cxn ang="0">
                  <a:pos x="51" y="54"/>
                </a:cxn>
                <a:cxn ang="0">
                  <a:pos x="85" y="47"/>
                </a:cxn>
                <a:cxn ang="0">
                  <a:pos x="145" y="48"/>
                </a:cxn>
                <a:cxn ang="0">
                  <a:pos x="217" y="48"/>
                </a:cxn>
                <a:cxn ang="0">
                  <a:pos x="269" y="59"/>
                </a:cxn>
                <a:cxn ang="0">
                  <a:pos x="293" y="72"/>
                </a:cxn>
                <a:cxn ang="0">
                  <a:pos x="306" y="96"/>
                </a:cxn>
                <a:cxn ang="0">
                  <a:pos x="311" y="139"/>
                </a:cxn>
                <a:cxn ang="0">
                  <a:pos x="309" y="220"/>
                </a:cxn>
                <a:cxn ang="0">
                  <a:pos x="310" y="272"/>
                </a:cxn>
                <a:cxn ang="0">
                  <a:pos x="305" y="323"/>
                </a:cxn>
                <a:cxn ang="0">
                  <a:pos x="293" y="345"/>
                </a:cxn>
                <a:cxn ang="0">
                  <a:pos x="285" y="352"/>
                </a:cxn>
                <a:cxn ang="0">
                  <a:pos x="230" y="358"/>
                </a:cxn>
                <a:cxn ang="0">
                  <a:pos x="150" y="361"/>
                </a:cxn>
                <a:cxn ang="0">
                  <a:pos x="94" y="353"/>
                </a:cxn>
                <a:cxn ang="0">
                  <a:pos x="61" y="335"/>
                </a:cxn>
                <a:cxn ang="0">
                  <a:pos x="51" y="319"/>
                </a:cxn>
                <a:cxn ang="0">
                  <a:pos x="50" y="306"/>
                </a:cxn>
              </a:cxnLst>
              <a:rect l="0" t="0" r="r" b="b"/>
              <a:pathLst>
                <a:path w="356" h="408">
                  <a:moveTo>
                    <a:pt x="310" y="28"/>
                  </a:moveTo>
                  <a:lnTo>
                    <a:pt x="310" y="28"/>
                  </a:lnTo>
                  <a:lnTo>
                    <a:pt x="300" y="21"/>
                  </a:lnTo>
                  <a:lnTo>
                    <a:pt x="289" y="14"/>
                  </a:lnTo>
                  <a:lnTo>
                    <a:pt x="277" y="11"/>
                  </a:lnTo>
                  <a:lnTo>
                    <a:pt x="266" y="7"/>
                  </a:lnTo>
                  <a:lnTo>
                    <a:pt x="254" y="4"/>
                  </a:lnTo>
                  <a:lnTo>
                    <a:pt x="241" y="1"/>
                  </a:lnTo>
                  <a:lnTo>
                    <a:pt x="216" y="0"/>
                  </a:lnTo>
                  <a:lnTo>
                    <a:pt x="190" y="0"/>
                  </a:lnTo>
                  <a:lnTo>
                    <a:pt x="164" y="0"/>
                  </a:lnTo>
                  <a:lnTo>
                    <a:pt x="139" y="1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82" y="3"/>
                  </a:lnTo>
                  <a:lnTo>
                    <a:pt x="64" y="4"/>
                  </a:lnTo>
                  <a:lnTo>
                    <a:pt x="47" y="8"/>
                  </a:lnTo>
                  <a:lnTo>
                    <a:pt x="31" y="13"/>
                  </a:lnTo>
                  <a:lnTo>
                    <a:pt x="24" y="17"/>
                  </a:lnTo>
                  <a:lnTo>
                    <a:pt x="17" y="21"/>
                  </a:lnTo>
                  <a:lnTo>
                    <a:pt x="12" y="26"/>
                  </a:lnTo>
                  <a:lnTo>
                    <a:pt x="7" y="33"/>
                  </a:lnTo>
                  <a:lnTo>
                    <a:pt x="3" y="41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3" y="65"/>
                  </a:lnTo>
                  <a:lnTo>
                    <a:pt x="5" y="69"/>
                  </a:lnTo>
                  <a:lnTo>
                    <a:pt x="5" y="235"/>
                  </a:lnTo>
                  <a:lnTo>
                    <a:pt x="5" y="235"/>
                  </a:lnTo>
                  <a:lnTo>
                    <a:pt x="5" y="250"/>
                  </a:lnTo>
                  <a:lnTo>
                    <a:pt x="4" y="266"/>
                  </a:lnTo>
                  <a:lnTo>
                    <a:pt x="1" y="284"/>
                  </a:lnTo>
                  <a:lnTo>
                    <a:pt x="0" y="302"/>
                  </a:lnTo>
                  <a:lnTo>
                    <a:pt x="1" y="322"/>
                  </a:lnTo>
                  <a:lnTo>
                    <a:pt x="3" y="339"/>
                  </a:lnTo>
                  <a:lnTo>
                    <a:pt x="5" y="347"/>
                  </a:lnTo>
                  <a:lnTo>
                    <a:pt x="8" y="353"/>
                  </a:lnTo>
                  <a:lnTo>
                    <a:pt x="12" y="360"/>
                  </a:lnTo>
                  <a:lnTo>
                    <a:pt x="17" y="365"/>
                  </a:lnTo>
                  <a:lnTo>
                    <a:pt x="17" y="365"/>
                  </a:lnTo>
                  <a:lnTo>
                    <a:pt x="30" y="375"/>
                  </a:lnTo>
                  <a:lnTo>
                    <a:pt x="44" y="383"/>
                  </a:lnTo>
                  <a:lnTo>
                    <a:pt x="60" y="391"/>
                  </a:lnTo>
                  <a:lnTo>
                    <a:pt x="77" y="396"/>
                  </a:lnTo>
                  <a:lnTo>
                    <a:pt x="94" y="402"/>
                  </a:lnTo>
                  <a:lnTo>
                    <a:pt x="114" y="404"/>
                  </a:lnTo>
                  <a:lnTo>
                    <a:pt x="132" y="407"/>
                  </a:lnTo>
                  <a:lnTo>
                    <a:pt x="152" y="408"/>
                  </a:lnTo>
                  <a:lnTo>
                    <a:pt x="191" y="408"/>
                  </a:lnTo>
                  <a:lnTo>
                    <a:pt x="230" y="405"/>
                  </a:lnTo>
                  <a:lnTo>
                    <a:pt x="266" y="402"/>
                  </a:lnTo>
                  <a:lnTo>
                    <a:pt x="297" y="396"/>
                  </a:lnTo>
                  <a:lnTo>
                    <a:pt x="297" y="396"/>
                  </a:lnTo>
                  <a:lnTo>
                    <a:pt x="300" y="395"/>
                  </a:lnTo>
                  <a:lnTo>
                    <a:pt x="300" y="395"/>
                  </a:lnTo>
                  <a:lnTo>
                    <a:pt x="306" y="394"/>
                  </a:lnTo>
                  <a:lnTo>
                    <a:pt x="313" y="391"/>
                  </a:lnTo>
                  <a:lnTo>
                    <a:pt x="313" y="391"/>
                  </a:lnTo>
                  <a:lnTo>
                    <a:pt x="322" y="382"/>
                  </a:lnTo>
                  <a:lnTo>
                    <a:pt x="330" y="374"/>
                  </a:lnTo>
                  <a:lnTo>
                    <a:pt x="336" y="365"/>
                  </a:lnTo>
                  <a:lnTo>
                    <a:pt x="341" y="354"/>
                  </a:lnTo>
                  <a:lnTo>
                    <a:pt x="347" y="344"/>
                  </a:lnTo>
                  <a:lnTo>
                    <a:pt x="349" y="334"/>
                  </a:lnTo>
                  <a:lnTo>
                    <a:pt x="352" y="323"/>
                  </a:lnTo>
                  <a:lnTo>
                    <a:pt x="353" y="311"/>
                  </a:lnTo>
                  <a:lnTo>
                    <a:pt x="354" y="289"/>
                  </a:lnTo>
                  <a:lnTo>
                    <a:pt x="354" y="266"/>
                  </a:lnTo>
                  <a:lnTo>
                    <a:pt x="354" y="220"/>
                  </a:lnTo>
                  <a:lnTo>
                    <a:pt x="354" y="220"/>
                  </a:lnTo>
                  <a:lnTo>
                    <a:pt x="356" y="167"/>
                  </a:lnTo>
                  <a:lnTo>
                    <a:pt x="356" y="141"/>
                  </a:lnTo>
                  <a:lnTo>
                    <a:pt x="354" y="115"/>
                  </a:lnTo>
                  <a:lnTo>
                    <a:pt x="352" y="102"/>
                  </a:lnTo>
                  <a:lnTo>
                    <a:pt x="349" y="90"/>
                  </a:lnTo>
                  <a:lnTo>
                    <a:pt x="347" y="79"/>
                  </a:lnTo>
                  <a:lnTo>
                    <a:pt x="341" y="67"/>
                  </a:lnTo>
                  <a:lnTo>
                    <a:pt x="336" y="56"/>
                  </a:lnTo>
                  <a:lnTo>
                    <a:pt x="328" y="46"/>
                  </a:lnTo>
                  <a:lnTo>
                    <a:pt x="320" y="37"/>
                  </a:lnTo>
                  <a:lnTo>
                    <a:pt x="310" y="28"/>
                  </a:lnTo>
                  <a:lnTo>
                    <a:pt x="310" y="28"/>
                  </a:lnTo>
                  <a:close/>
                  <a:moveTo>
                    <a:pt x="50" y="306"/>
                  </a:moveTo>
                  <a:lnTo>
                    <a:pt x="50" y="306"/>
                  </a:lnTo>
                  <a:lnTo>
                    <a:pt x="51" y="186"/>
                  </a:lnTo>
                  <a:lnTo>
                    <a:pt x="51" y="67"/>
                  </a:lnTo>
                  <a:lnTo>
                    <a:pt x="51" y="67"/>
                  </a:lnTo>
                  <a:lnTo>
                    <a:pt x="50" y="59"/>
                  </a:lnTo>
                  <a:lnTo>
                    <a:pt x="50" y="59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60" y="50"/>
                  </a:lnTo>
                  <a:lnTo>
                    <a:pt x="72" y="47"/>
                  </a:lnTo>
                  <a:lnTo>
                    <a:pt x="85" y="47"/>
                  </a:lnTo>
                  <a:lnTo>
                    <a:pt x="101" y="46"/>
                  </a:lnTo>
                  <a:lnTo>
                    <a:pt x="128" y="47"/>
                  </a:lnTo>
                  <a:lnTo>
                    <a:pt x="145" y="48"/>
                  </a:lnTo>
                  <a:lnTo>
                    <a:pt x="145" y="48"/>
                  </a:lnTo>
                  <a:lnTo>
                    <a:pt x="182" y="48"/>
                  </a:lnTo>
                  <a:lnTo>
                    <a:pt x="217" y="48"/>
                  </a:lnTo>
                  <a:lnTo>
                    <a:pt x="235" y="50"/>
                  </a:lnTo>
                  <a:lnTo>
                    <a:pt x="252" y="54"/>
                  </a:lnTo>
                  <a:lnTo>
                    <a:pt x="269" y="59"/>
                  </a:lnTo>
                  <a:lnTo>
                    <a:pt x="286" y="67"/>
                  </a:lnTo>
                  <a:lnTo>
                    <a:pt x="286" y="67"/>
                  </a:lnTo>
                  <a:lnTo>
                    <a:pt x="293" y="72"/>
                  </a:lnTo>
                  <a:lnTo>
                    <a:pt x="298" y="79"/>
                  </a:lnTo>
                  <a:lnTo>
                    <a:pt x="302" y="86"/>
                  </a:lnTo>
                  <a:lnTo>
                    <a:pt x="306" y="96"/>
                  </a:lnTo>
                  <a:lnTo>
                    <a:pt x="309" y="105"/>
                  </a:lnTo>
                  <a:lnTo>
                    <a:pt x="310" y="115"/>
                  </a:lnTo>
                  <a:lnTo>
                    <a:pt x="311" y="139"/>
                  </a:lnTo>
                  <a:lnTo>
                    <a:pt x="311" y="162"/>
                  </a:lnTo>
                  <a:lnTo>
                    <a:pt x="310" y="184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54"/>
                  </a:lnTo>
                  <a:lnTo>
                    <a:pt x="310" y="272"/>
                  </a:lnTo>
                  <a:lnTo>
                    <a:pt x="310" y="289"/>
                  </a:lnTo>
                  <a:lnTo>
                    <a:pt x="309" y="307"/>
                  </a:lnTo>
                  <a:lnTo>
                    <a:pt x="305" y="323"/>
                  </a:lnTo>
                  <a:lnTo>
                    <a:pt x="302" y="331"/>
                  </a:lnTo>
                  <a:lnTo>
                    <a:pt x="298" y="339"/>
                  </a:lnTo>
                  <a:lnTo>
                    <a:pt x="293" y="345"/>
                  </a:lnTo>
                  <a:lnTo>
                    <a:pt x="288" y="352"/>
                  </a:lnTo>
                  <a:lnTo>
                    <a:pt x="288" y="352"/>
                  </a:lnTo>
                  <a:lnTo>
                    <a:pt x="285" y="352"/>
                  </a:lnTo>
                  <a:lnTo>
                    <a:pt x="285" y="352"/>
                  </a:lnTo>
                  <a:lnTo>
                    <a:pt x="263" y="356"/>
                  </a:lnTo>
                  <a:lnTo>
                    <a:pt x="230" y="358"/>
                  </a:lnTo>
                  <a:lnTo>
                    <a:pt x="191" y="361"/>
                  </a:lnTo>
                  <a:lnTo>
                    <a:pt x="171" y="361"/>
                  </a:lnTo>
                  <a:lnTo>
                    <a:pt x="150" y="361"/>
                  </a:lnTo>
                  <a:lnTo>
                    <a:pt x="131" y="360"/>
                  </a:lnTo>
                  <a:lnTo>
                    <a:pt x="112" y="357"/>
                  </a:lnTo>
                  <a:lnTo>
                    <a:pt x="94" y="353"/>
                  </a:lnTo>
                  <a:lnTo>
                    <a:pt x="80" y="347"/>
                  </a:lnTo>
                  <a:lnTo>
                    <a:pt x="67" y="340"/>
                  </a:lnTo>
                  <a:lnTo>
                    <a:pt x="61" y="335"/>
                  </a:lnTo>
                  <a:lnTo>
                    <a:pt x="58" y="331"/>
                  </a:lnTo>
                  <a:lnTo>
                    <a:pt x="54" y="326"/>
                  </a:lnTo>
                  <a:lnTo>
                    <a:pt x="51" y="319"/>
                  </a:lnTo>
                  <a:lnTo>
                    <a:pt x="50" y="313"/>
                  </a:lnTo>
                  <a:lnTo>
                    <a:pt x="50" y="306"/>
                  </a:lnTo>
                  <a:lnTo>
                    <a:pt x="50" y="3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0" name="Freeform 970"/>
            <p:cNvSpPr>
              <a:spLocks/>
            </p:cNvSpPr>
            <p:nvPr/>
          </p:nvSpPr>
          <p:spPr bwMode="auto">
            <a:xfrm>
              <a:off x="6308726" y="3441701"/>
              <a:ext cx="298450" cy="50800"/>
            </a:xfrm>
            <a:custGeom>
              <a:avLst/>
              <a:gdLst/>
              <a:ahLst/>
              <a:cxnLst>
                <a:cxn ang="0">
                  <a:pos x="731" y="85"/>
                </a:cxn>
                <a:cxn ang="0">
                  <a:pos x="671" y="82"/>
                </a:cxn>
                <a:cxn ang="0">
                  <a:pos x="610" y="78"/>
                </a:cxn>
                <a:cxn ang="0">
                  <a:pos x="561" y="78"/>
                </a:cxn>
                <a:cxn ang="0">
                  <a:pos x="485" y="79"/>
                </a:cxn>
                <a:cxn ang="0">
                  <a:pos x="435" y="78"/>
                </a:cxn>
                <a:cxn ang="0">
                  <a:pos x="410" y="75"/>
                </a:cxn>
                <a:cxn ang="0">
                  <a:pos x="367" y="70"/>
                </a:cxn>
                <a:cxn ang="0">
                  <a:pos x="232" y="68"/>
                </a:cxn>
                <a:cxn ang="0">
                  <a:pos x="180" y="66"/>
                </a:cxn>
                <a:cxn ang="0">
                  <a:pos x="126" y="60"/>
                </a:cxn>
                <a:cxn ang="0">
                  <a:pos x="109" y="56"/>
                </a:cxn>
                <a:cxn ang="0">
                  <a:pos x="68" y="41"/>
                </a:cxn>
                <a:cxn ang="0">
                  <a:pos x="52" y="32"/>
                </a:cxn>
                <a:cxn ang="0">
                  <a:pos x="45" y="24"/>
                </a:cxn>
                <a:cxn ang="0">
                  <a:pos x="45" y="22"/>
                </a:cxn>
                <a:cxn ang="0">
                  <a:pos x="44" y="11"/>
                </a:cxn>
                <a:cxn ang="0">
                  <a:pos x="39" y="5"/>
                </a:cxn>
                <a:cxn ang="0">
                  <a:pos x="32" y="1"/>
                </a:cxn>
                <a:cxn ang="0">
                  <a:pos x="15" y="1"/>
                </a:cxn>
                <a:cxn ang="0">
                  <a:pos x="7" y="5"/>
                </a:cxn>
                <a:cxn ang="0">
                  <a:pos x="2" y="11"/>
                </a:cxn>
                <a:cxn ang="0">
                  <a:pos x="0" y="22"/>
                </a:cxn>
                <a:cxn ang="0">
                  <a:pos x="0" y="30"/>
                </a:cxn>
                <a:cxn ang="0">
                  <a:pos x="5" y="45"/>
                </a:cxn>
                <a:cxn ang="0">
                  <a:pos x="14" y="58"/>
                </a:cxn>
                <a:cxn ang="0">
                  <a:pos x="34" y="74"/>
                </a:cxn>
                <a:cxn ang="0">
                  <a:pos x="65" y="90"/>
                </a:cxn>
                <a:cxn ang="0">
                  <a:pos x="96" y="100"/>
                </a:cxn>
                <a:cxn ang="0">
                  <a:pos x="149" y="111"/>
                </a:cxn>
                <a:cxn ang="0">
                  <a:pos x="204" y="113"/>
                </a:cxn>
                <a:cxn ang="0">
                  <a:pos x="285" y="115"/>
                </a:cxn>
                <a:cxn ang="0">
                  <a:pos x="311" y="116"/>
                </a:cxn>
                <a:cxn ang="0">
                  <a:pos x="520" y="128"/>
                </a:cxn>
                <a:cxn ang="0">
                  <a:pos x="731" y="130"/>
                </a:cxn>
                <a:cxn ang="0">
                  <a:pos x="736" y="129"/>
                </a:cxn>
                <a:cxn ang="0">
                  <a:pos x="744" y="125"/>
                </a:cxn>
                <a:cxn ang="0">
                  <a:pos x="749" y="120"/>
                </a:cxn>
                <a:cxn ang="0">
                  <a:pos x="753" y="107"/>
                </a:cxn>
                <a:cxn ang="0">
                  <a:pos x="749" y="95"/>
                </a:cxn>
                <a:cxn ang="0">
                  <a:pos x="744" y="88"/>
                </a:cxn>
                <a:cxn ang="0">
                  <a:pos x="736" y="85"/>
                </a:cxn>
                <a:cxn ang="0">
                  <a:pos x="731" y="85"/>
                </a:cxn>
              </a:cxnLst>
              <a:rect l="0" t="0" r="r" b="b"/>
              <a:pathLst>
                <a:path w="753" h="130">
                  <a:moveTo>
                    <a:pt x="731" y="85"/>
                  </a:moveTo>
                  <a:lnTo>
                    <a:pt x="731" y="85"/>
                  </a:lnTo>
                  <a:lnTo>
                    <a:pt x="701" y="83"/>
                  </a:lnTo>
                  <a:lnTo>
                    <a:pt x="671" y="82"/>
                  </a:lnTo>
                  <a:lnTo>
                    <a:pt x="610" y="78"/>
                  </a:lnTo>
                  <a:lnTo>
                    <a:pt x="610" y="78"/>
                  </a:lnTo>
                  <a:lnTo>
                    <a:pt x="586" y="78"/>
                  </a:lnTo>
                  <a:lnTo>
                    <a:pt x="561" y="78"/>
                  </a:lnTo>
                  <a:lnTo>
                    <a:pt x="511" y="79"/>
                  </a:lnTo>
                  <a:lnTo>
                    <a:pt x="485" y="79"/>
                  </a:lnTo>
                  <a:lnTo>
                    <a:pt x="460" y="79"/>
                  </a:lnTo>
                  <a:lnTo>
                    <a:pt x="435" y="78"/>
                  </a:lnTo>
                  <a:lnTo>
                    <a:pt x="410" y="75"/>
                  </a:lnTo>
                  <a:lnTo>
                    <a:pt x="410" y="75"/>
                  </a:lnTo>
                  <a:lnTo>
                    <a:pt x="389" y="73"/>
                  </a:lnTo>
                  <a:lnTo>
                    <a:pt x="367" y="70"/>
                  </a:lnTo>
                  <a:lnTo>
                    <a:pt x="323" y="68"/>
                  </a:lnTo>
                  <a:lnTo>
                    <a:pt x="232" y="68"/>
                  </a:lnTo>
                  <a:lnTo>
                    <a:pt x="232" y="68"/>
                  </a:lnTo>
                  <a:lnTo>
                    <a:pt x="180" y="66"/>
                  </a:lnTo>
                  <a:lnTo>
                    <a:pt x="154" y="64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09" y="56"/>
                  </a:lnTo>
                  <a:lnTo>
                    <a:pt x="82" y="47"/>
                  </a:lnTo>
                  <a:lnTo>
                    <a:pt x="68" y="41"/>
                  </a:lnTo>
                  <a:lnTo>
                    <a:pt x="56" y="35"/>
                  </a:lnTo>
                  <a:lnTo>
                    <a:pt x="52" y="32"/>
                  </a:lnTo>
                  <a:lnTo>
                    <a:pt x="48" y="28"/>
                  </a:lnTo>
                  <a:lnTo>
                    <a:pt x="45" y="24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17"/>
                  </a:lnTo>
                  <a:lnTo>
                    <a:pt x="44" y="11"/>
                  </a:lnTo>
                  <a:lnTo>
                    <a:pt x="41" y="7"/>
                  </a:lnTo>
                  <a:lnTo>
                    <a:pt x="39" y="5"/>
                  </a:lnTo>
                  <a:lnTo>
                    <a:pt x="36" y="2"/>
                  </a:lnTo>
                  <a:lnTo>
                    <a:pt x="32" y="1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7" y="5"/>
                  </a:lnTo>
                  <a:lnTo>
                    <a:pt x="5" y="7"/>
                  </a:lnTo>
                  <a:lnTo>
                    <a:pt x="2" y="11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5" y="45"/>
                  </a:lnTo>
                  <a:lnTo>
                    <a:pt x="9" y="52"/>
                  </a:lnTo>
                  <a:lnTo>
                    <a:pt x="14" y="58"/>
                  </a:lnTo>
                  <a:lnTo>
                    <a:pt x="19" y="64"/>
                  </a:lnTo>
                  <a:lnTo>
                    <a:pt x="34" y="74"/>
                  </a:lnTo>
                  <a:lnTo>
                    <a:pt x="49" y="83"/>
                  </a:lnTo>
                  <a:lnTo>
                    <a:pt x="65" y="90"/>
                  </a:lnTo>
                  <a:lnTo>
                    <a:pt x="96" y="100"/>
                  </a:lnTo>
                  <a:lnTo>
                    <a:pt x="96" y="100"/>
                  </a:lnTo>
                  <a:lnTo>
                    <a:pt x="123" y="107"/>
                  </a:lnTo>
                  <a:lnTo>
                    <a:pt x="149" y="111"/>
                  </a:lnTo>
                  <a:lnTo>
                    <a:pt x="176" y="113"/>
                  </a:lnTo>
                  <a:lnTo>
                    <a:pt x="204" y="113"/>
                  </a:lnTo>
                  <a:lnTo>
                    <a:pt x="257" y="115"/>
                  </a:lnTo>
                  <a:lnTo>
                    <a:pt x="285" y="115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416" y="122"/>
                  </a:lnTo>
                  <a:lnTo>
                    <a:pt x="520" y="128"/>
                  </a:lnTo>
                  <a:lnTo>
                    <a:pt x="626" y="129"/>
                  </a:lnTo>
                  <a:lnTo>
                    <a:pt x="731" y="130"/>
                  </a:lnTo>
                  <a:lnTo>
                    <a:pt x="731" y="130"/>
                  </a:lnTo>
                  <a:lnTo>
                    <a:pt x="736" y="129"/>
                  </a:lnTo>
                  <a:lnTo>
                    <a:pt x="740" y="128"/>
                  </a:lnTo>
                  <a:lnTo>
                    <a:pt x="744" y="125"/>
                  </a:lnTo>
                  <a:lnTo>
                    <a:pt x="746" y="122"/>
                  </a:lnTo>
                  <a:lnTo>
                    <a:pt x="749" y="120"/>
                  </a:lnTo>
                  <a:lnTo>
                    <a:pt x="750" y="116"/>
                  </a:lnTo>
                  <a:lnTo>
                    <a:pt x="753" y="107"/>
                  </a:lnTo>
                  <a:lnTo>
                    <a:pt x="750" y="99"/>
                  </a:lnTo>
                  <a:lnTo>
                    <a:pt x="749" y="95"/>
                  </a:lnTo>
                  <a:lnTo>
                    <a:pt x="746" y="91"/>
                  </a:lnTo>
                  <a:lnTo>
                    <a:pt x="744" y="88"/>
                  </a:lnTo>
                  <a:lnTo>
                    <a:pt x="740" y="86"/>
                  </a:lnTo>
                  <a:lnTo>
                    <a:pt x="736" y="85"/>
                  </a:lnTo>
                  <a:lnTo>
                    <a:pt x="731" y="85"/>
                  </a:lnTo>
                  <a:lnTo>
                    <a:pt x="731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1" name="Freeform 971"/>
            <p:cNvSpPr>
              <a:spLocks/>
            </p:cNvSpPr>
            <p:nvPr/>
          </p:nvSpPr>
          <p:spPr bwMode="auto">
            <a:xfrm>
              <a:off x="6726238" y="3448051"/>
              <a:ext cx="319088" cy="47625"/>
            </a:xfrm>
            <a:custGeom>
              <a:avLst/>
              <a:gdLst/>
              <a:ahLst/>
              <a:cxnLst>
                <a:cxn ang="0">
                  <a:pos x="762" y="10"/>
                </a:cxn>
                <a:cxn ang="0">
                  <a:pos x="762" y="10"/>
                </a:cxn>
                <a:cxn ang="0">
                  <a:pos x="755" y="19"/>
                </a:cxn>
                <a:cxn ang="0">
                  <a:pos x="748" y="27"/>
                </a:cxn>
                <a:cxn ang="0">
                  <a:pos x="741" y="35"/>
                </a:cxn>
                <a:cxn ang="0">
                  <a:pos x="734" y="41"/>
                </a:cxn>
                <a:cxn ang="0">
                  <a:pos x="726" y="48"/>
                </a:cxn>
                <a:cxn ang="0">
                  <a:pos x="717" y="53"/>
                </a:cxn>
                <a:cxn ang="0">
                  <a:pos x="700" y="61"/>
                </a:cxn>
                <a:cxn ang="0">
                  <a:pos x="682" y="66"/>
                </a:cxn>
                <a:cxn ang="0">
                  <a:pos x="662" y="70"/>
                </a:cxn>
                <a:cxn ang="0">
                  <a:pos x="643" y="73"/>
                </a:cxn>
                <a:cxn ang="0">
                  <a:pos x="622" y="73"/>
                </a:cxn>
                <a:cxn ang="0">
                  <a:pos x="22" y="73"/>
                </a:cxn>
                <a:cxn ang="0">
                  <a:pos x="22" y="73"/>
                </a:cxn>
                <a:cxn ang="0">
                  <a:pos x="17" y="74"/>
                </a:cxn>
                <a:cxn ang="0">
                  <a:pos x="12" y="75"/>
                </a:cxn>
                <a:cxn ang="0">
                  <a:pos x="8" y="77"/>
                </a:cxn>
                <a:cxn ang="0">
                  <a:pos x="5" y="81"/>
                </a:cxn>
                <a:cxn ang="0">
                  <a:pos x="3" y="83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4"/>
                </a:cxn>
                <a:cxn ang="0">
                  <a:pos x="3" y="108"/>
                </a:cxn>
                <a:cxn ang="0">
                  <a:pos x="5" y="112"/>
                </a:cxn>
                <a:cxn ang="0">
                  <a:pos x="8" y="115"/>
                </a:cxn>
                <a:cxn ang="0">
                  <a:pos x="12" y="117"/>
                </a:cxn>
                <a:cxn ang="0">
                  <a:pos x="17" y="119"/>
                </a:cxn>
                <a:cxn ang="0">
                  <a:pos x="22" y="119"/>
                </a:cxn>
                <a:cxn ang="0">
                  <a:pos x="484" y="119"/>
                </a:cxn>
                <a:cxn ang="0">
                  <a:pos x="484" y="119"/>
                </a:cxn>
                <a:cxn ang="0">
                  <a:pos x="527" y="120"/>
                </a:cxn>
                <a:cxn ang="0">
                  <a:pos x="572" y="121"/>
                </a:cxn>
                <a:cxn ang="0">
                  <a:pos x="615" y="120"/>
                </a:cxn>
                <a:cxn ang="0">
                  <a:pos x="637" y="120"/>
                </a:cxn>
                <a:cxn ang="0">
                  <a:pos x="658" y="117"/>
                </a:cxn>
                <a:cxn ang="0">
                  <a:pos x="679" y="113"/>
                </a:cxn>
                <a:cxn ang="0">
                  <a:pos x="699" y="108"/>
                </a:cxn>
                <a:cxn ang="0">
                  <a:pos x="718" y="102"/>
                </a:cxn>
                <a:cxn ang="0">
                  <a:pos x="738" y="92"/>
                </a:cxn>
                <a:cxn ang="0">
                  <a:pos x="755" y="82"/>
                </a:cxn>
                <a:cxn ang="0">
                  <a:pos x="772" y="69"/>
                </a:cxn>
                <a:cxn ang="0">
                  <a:pos x="786" y="52"/>
                </a:cxn>
                <a:cxn ang="0">
                  <a:pos x="801" y="34"/>
                </a:cxn>
                <a:cxn ang="0">
                  <a:pos x="801" y="34"/>
                </a:cxn>
                <a:cxn ang="0">
                  <a:pos x="803" y="28"/>
                </a:cxn>
                <a:cxn ang="0">
                  <a:pos x="805" y="24"/>
                </a:cxn>
                <a:cxn ang="0">
                  <a:pos x="805" y="19"/>
                </a:cxn>
                <a:cxn ang="0">
                  <a:pos x="803" y="15"/>
                </a:cxn>
                <a:cxn ang="0">
                  <a:pos x="802" y="11"/>
                </a:cxn>
                <a:cxn ang="0">
                  <a:pos x="800" y="9"/>
                </a:cxn>
                <a:cxn ang="0">
                  <a:pos x="793" y="3"/>
                </a:cxn>
                <a:cxn ang="0">
                  <a:pos x="785" y="0"/>
                </a:cxn>
                <a:cxn ang="0">
                  <a:pos x="781" y="0"/>
                </a:cxn>
                <a:cxn ang="0">
                  <a:pos x="776" y="0"/>
                </a:cxn>
                <a:cxn ang="0">
                  <a:pos x="772" y="1"/>
                </a:cxn>
                <a:cxn ang="0">
                  <a:pos x="768" y="3"/>
                </a:cxn>
                <a:cxn ang="0">
                  <a:pos x="764" y="6"/>
                </a:cxn>
                <a:cxn ang="0">
                  <a:pos x="762" y="10"/>
                </a:cxn>
                <a:cxn ang="0">
                  <a:pos x="762" y="10"/>
                </a:cxn>
              </a:cxnLst>
              <a:rect l="0" t="0" r="r" b="b"/>
              <a:pathLst>
                <a:path w="805" h="121">
                  <a:moveTo>
                    <a:pt x="762" y="10"/>
                  </a:moveTo>
                  <a:lnTo>
                    <a:pt x="762" y="10"/>
                  </a:lnTo>
                  <a:lnTo>
                    <a:pt x="755" y="19"/>
                  </a:lnTo>
                  <a:lnTo>
                    <a:pt x="748" y="27"/>
                  </a:lnTo>
                  <a:lnTo>
                    <a:pt x="741" y="35"/>
                  </a:lnTo>
                  <a:lnTo>
                    <a:pt x="734" y="41"/>
                  </a:lnTo>
                  <a:lnTo>
                    <a:pt x="726" y="48"/>
                  </a:lnTo>
                  <a:lnTo>
                    <a:pt x="717" y="53"/>
                  </a:lnTo>
                  <a:lnTo>
                    <a:pt x="700" y="61"/>
                  </a:lnTo>
                  <a:lnTo>
                    <a:pt x="682" y="66"/>
                  </a:lnTo>
                  <a:lnTo>
                    <a:pt x="662" y="70"/>
                  </a:lnTo>
                  <a:lnTo>
                    <a:pt x="643" y="73"/>
                  </a:lnTo>
                  <a:lnTo>
                    <a:pt x="6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17" y="74"/>
                  </a:lnTo>
                  <a:lnTo>
                    <a:pt x="12" y="75"/>
                  </a:lnTo>
                  <a:lnTo>
                    <a:pt x="8" y="77"/>
                  </a:lnTo>
                  <a:lnTo>
                    <a:pt x="5" y="81"/>
                  </a:lnTo>
                  <a:lnTo>
                    <a:pt x="3" y="83"/>
                  </a:lnTo>
                  <a:lnTo>
                    <a:pt x="2" y="87"/>
                  </a:lnTo>
                  <a:lnTo>
                    <a:pt x="0" y="96"/>
                  </a:lnTo>
                  <a:lnTo>
                    <a:pt x="2" y="104"/>
                  </a:lnTo>
                  <a:lnTo>
                    <a:pt x="3" y="108"/>
                  </a:lnTo>
                  <a:lnTo>
                    <a:pt x="5" y="112"/>
                  </a:lnTo>
                  <a:lnTo>
                    <a:pt x="8" y="115"/>
                  </a:lnTo>
                  <a:lnTo>
                    <a:pt x="12" y="117"/>
                  </a:lnTo>
                  <a:lnTo>
                    <a:pt x="17" y="119"/>
                  </a:lnTo>
                  <a:lnTo>
                    <a:pt x="22" y="119"/>
                  </a:lnTo>
                  <a:lnTo>
                    <a:pt x="484" y="119"/>
                  </a:lnTo>
                  <a:lnTo>
                    <a:pt x="484" y="119"/>
                  </a:lnTo>
                  <a:lnTo>
                    <a:pt x="527" y="120"/>
                  </a:lnTo>
                  <a:lnTo>
                    <a:pt x="572" y="121"/>
                  </a:lnTo>
                  <a:lnTo>
                    <a:pt x="615" y="120"/>
                  </a:lnTo>
                  <a:lnTo>
                    <a:pt x="637" y="120"/>
                  </a:lnTo>
                  <a:lnTo>
                    <a:pt x="658" y="117"/>
                  </a:lnTo>
                  <a:lnTo>
                    <a:pt x="679" y="113"/>
                  </a:lnTo>
                  <a:lnTo>
                    <a:pt x="699" y="108"/>
                  </a:lnTo>
                  <a:lnTo>
                    <a:pt x="718" y="102"/>
                  </a:lnTo>
                  <a:lnTo>
                    <a:pt x="738" y="92"/>
                  </a:lnTo>
                  <a:lnTo>
                    <a:pt x="755" y="82"/>
                  </a:lnTo>
                  <a:lnTo>
                    <a:pt x="772" y="69"/>
                  </a:lnTo>
                  <a:lnTo>
                    <a:pt x="786" y="52"/>
                  </a:lnTo>
                  <a:lnTo>
                    <a:pt x="801" y="34"/>
                  </a:lnTo>
                  <a:lnTo>
                    <a:pt x="801" y="34"/>
                  </a:lnTo>
                  <a:lnTo>
                    <a:pt x="803" y="28"/>
                  </a:lnTo>
                  <a:lnTo>
                    <a:pt x="805" y="24"/>
                  </a:lnTo>
                  <a:lnTo>
                    <a:pt x="805" y="19"/>
                  </a:lnTo>
                  <a:lnTo>
                    <a:pt x="803" y="15"/>
                  </a:lnTo>
                  <a:lnTo>
                    <a:pt x="802" y="11"/>
                  </a:lnTo>
                  <a:lnTo>
                    <a:pt x="800" y="9"/>
                  </a:lnTo>
                  <a:lnTo>
                    <a:pt x="793" y="3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76" y="0"/>
                  </a:lnTo>
                  <a:lnTo>
                    <a:pt x="772" y="1"/>
                  </a:lnTo>
                  <a:lnTo>
                    <a:pt x="768" y="3"/>
                  </a:lnTo>
                  <a:lnTo>
                    <a:pt x="764" y="6"/>
                  </a:lnTo>
                  <a:lnTo>
                    <a:pt x="762" y="10"/>
                  </a:lnTo>
                  <a:lnTo>
                    <a:pt x="762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2" name="Freeform 972"/>
            <p:cNvSpPr>
              <a:spLocks/>
            </p:cNvSpPr>
            <p:nvPr/>
          </p:nvSpPr>
          <p:spPr bwMode="auto">
            <a:xfrm>
              <a:off x="6480176" y="3059113"/>
              <a:ext cx="379413" cy="158750"/>
            </a:xfrm>
            <a:custGeom>
              <a:avLst/>
              <a:gdLst/>
              <a:ahLst/>
              <a:cxnLst>
                <a:cxn ang="0">
                  <a:pos x="943" y="340"/>
                </a:cxn>
                <a:cxn ang="0">
                  <a:pos x="940" y="296"/>
                </a:cxn>
                <a:cxn ang="0">
                  <a:pos x="931" y="241"/>
                </a:cxn>
                <a:cxn ang="0">
                  <a:pos x="919" y="189"/>
                </a:cxn>
                <a:cxn ang="0">
                  <a:pos x="912" y="149"/>
                </a:cxn>
                <a:cxn ang="0">
                  <a:pos x="889" y="97"/>
                </a:cxn>
                <a:cxn ang="0">
                  <a:pos x="850" y="54"/>
                </a:cxn>
                <a:cxn ang="0">
                  <a:pos x="816" y="36"/>
                </a:cxn>
                <a:cxn ang="0">
                  <a:pos x="769" y="20"/>
                </a:cxn>
                <a:cxn ang="0">
                  <a:pos x="715" y="9"/>
                </a:cxn>
                <a:cxn ang="0">
                  <a:pos x="638" y="2"/>
                </a:cxn>
                <a:cxn ang="0">
                  <a:pos x="510" y="2"/>
                </a:cxn>
                <a:cxn ang="0">
                  <a:pos x="357" y="7"/>
                </a:cxn>
                <a:cxn ang="0">
                  <a:pos x="284" y="8"/>
                </a:cxn>
                <a:cxn ang="0">
                  <a:pos x="221" y="19"/>
                </a:cxn>
                <a:cxn ang="0">
                  <a:pos x="140" y="49"/>
                </a:cxn>
                <a:cxn ang="0">
                  <a:pos x="118" y="59"/>
                </a:cxn>
                <a:cxn ang="0">
                  <a:pos x="81" y="87"/>
                </a:cxn>
                <a:cxn ang="0">
                  <a:pos x="43" y="139"/>
                </a:cxn>
                <a:cxn ang="0">
                  <a:pos x="23" y="202"/>
                </a:cxn>
                <a:cxn ang="0">
                  <a:pos x="6" y="315"/>
                </a:cxn>
                <a:cxn ang="0">
                  <a:pos x="0" y="366"/>
                </a:cxn>
                <a:cxn ang="0">
                  <a:pos x="5" y="380"/>
                </a:cxn>
                <a:cxn ang="0">
                  <a:pos x="27" y="390"/>
                </a:cxn>
                <a:cxn ang="0">
                  <a:pos x="38" y="385"/>
                </a:cxn>
                <a:cxn ang="0">
                  <a:pos x="44" y="373"/>
                </a:cxn>
                <a:cxn ang="0">
                  <a:pos x="69" y="198"/>
                </a:cxn>
                <a:cxn ang="0">
                  <a:pos x="76" y="173"/>
                </a:cxn>
                <a:cxn ang="0">
                  <a:pos x="91" y="143"/>
                </a:cxn>
                <a:cxn ang="0">
                  <a:pos x="115" y="118"/>
                </a:cxn>
                <a:cxn ang="0">
                  <a:pos x="176" y="84"/>
                </a:cxn>
                <a:cxn ang="0">
                  <a:pos x="217" y="70"/>
                </a:cxn>
                <a:cxn ang="0">
                  <a:pos x="275" y="57"/>
                </a:cxn>
                <a:cxn ang="0">
                  <a:pos x="391" y="47"/>
                </a:cxn>
                <a:cxn ang="0">
                  <a:pos x="510" y="46"/>
                </a:cxn>
                <a:cxn ang="0">
                  <a:pos x="638" y="51"/>
                </a:cxn>
                <a:cxn ang="0">
                  <a:pos x="698" y="54"/>
                </a:cxn>
                <a:cxn ang="0">
                  <a:pos x="751" y="60"/>
                </a:cxn>
                <a:cxn ang="0">
                  <a:pos x="800" y="77"/>
                </a:cxn>
                <a:cxn ang="0">
                  <a:pos x="827" y="93"/>
                </a:cxn>
                <a:cxn ang="0">
                  <a:pos x="849" y="119"/>
                </a:cxn>
                <a:cxn ang="0">
                  <a:pos x="866" y="160"/>
                </a:cxn>
                <a:cxn ang="0">
                  <a:pos x="879" y="225"/>
                </a:cxn>
                <a:cxn ang="0">
                  <a:pos x="889" y="264"/>
                </a:cxn>
                <a:cxn ang="0">
                  <a:pos x="895" y="340"/>
                </a:cxn>
                <a:cxn ang="0">
                  <a:pos x="902" y="376"/>
                </a:cxn>
                <a:cxn ang="0">
                  <a:pos x="910" y="390"/>
                </a:cxn>
                <a:cxn ang="0">
                  <a:pos x="930" y="400"/>
                </a:cxn>
                <a:cxn ang="0">
                  <a:pos x="948" y="393"/>
                </a:cxn>
                <a:cxn ang="0">
                  <a:pos x="953" y="373"/>
                </a:cxn>
                <a:cxn ang="0">
                  <a:pos x="951" y="363"/>
                </a:cxn>
                <a:cxn ang="0">
                  <a:pos x="946" y="356"/>
                </a:cxn>
              </a:cxnLst>
              <a:rect l="0" t="0" r="r" b="b"/>
              <a:pathLst>
                <a:path w="953" h="400">
                  <a:moveTo>
                    <a:pt x="946" y="356"/>
                  </a:moveTo>
                  <a:lnTo>
                    <a:pt x="946" y="356"/>
                  </a:lnTo>
                  <a:lnTo>
                    <a:pt x="943" y="340"/>
                  </a:lnTo>
                  <a:lnTo>
                    <a:pt x="942" y="322"/>
                  </a:lnTo>
                  <a:lnTo>
                    <a:pt x="940" y="296"/>
                  </a:lnTo>
                  <a:lnTo>
                    <a:pt x="940" y="296"/>
                  </a:lnTo>
                  <a:lnTo>
                    <a:pt x="939" y="281"/>
                  </a:lnTo>
                  <a:lnTo>
                    <a:pt x="938" y="268"/>
                  </a:lnTo>
                  <a:lnTo>
                    <a:pt x="931" y="241"/>
                  </a:lnTo>
                  <a:lnTo>
                    <a:pt x="925" y="215"/>
                  </a:lnTo>
                  <a:lnTo>
                    <a:pt x="921" y="202"/>
                  </a:lnTo>
                  <a:lnTo>
                    <a:pt x="919" y="189"/>
                  </a:lnTo>
                  <a:lnTo>
                    <a:pt x="919" y="189"/>
                  </a:lnTo>
                  <a:lnTo>
                    <a:pt x="916" y="169"/>
                  </a:lnTo>
                  <a:lnTo>
                    <a:pt x="912" y="149"/>
                  </a:lnTo>
                  <a:lnTo>
                    <a:pt x="906" y="131"/>
                  </a:lnTo>
                  <a:lnTo>
                    <a:pt x="898" y="113"/>
                  </a:lnTo>
                  <a:lnTo>
                    <a:pt x="889" y="97"/>
                  </a:lnTo>
                  <a:lnTo>
                    <a:pt x="879" y="81"/>
                  </a:lnTo>
                  <a:lnTo>
                    <a:pt x="866" y="67"/>
                  </a:lnTo>
                  <a:lnTo>
                    <a:pt x="850" y="54"/>
                  </a:lnTo>
                  <a:lnTo>
                    <a:pt x="850" y="54"/>
                  </a:lnTo>
                  <a:lnTo>
                    <a:pt x="833" y="43"/>
                  </a:lnTo>
                  <a:lnTo>
                    <a:pt x="816" y="36"/>
                  </a:lnTo>
                  <a:lnTo>
                    <a:pt x="800" y="29"/>
                  </a:lnTo>
                  <a:lnTo>
                    <a:pt x="785" y="24"/>
                  </a:lnTo>
                  <a:lnTo>
                    <a:pt x="769" y="20"/>
                  </a:lnTo>
                  <a:lnTo>
                    <a:pt x="752" y="16"/>
                  </a:lnTo>
                  <a:lnTo>
                    <a:pt x="715" y="9"/>
                  </a:lnTo>
                  <a:lnTo>
                    <a:pt x="715" y="9"/>
                  </a:lnTo>
                  <a:lnTo>
                    <a:pt x="691" y="6"/>
                  </a:lnTo>
                  <a:lnTo>
                    <a:pt x="664" y="3"/>
                  </a:lnTo>
                  <a:lnTo>
                    <a:pt x="638" y="2"/>
                  </a:lnTo>
                  <a:lnTo>
                    <a:pt x="612" y="0"/>
                  </a:lnTo>
                  <a:lnTo>
                    <a:pt x="560" y="0"/>
                  </a:lnTo>
                  <a:lnTo>
                    <a:pt x="510" y="2"/>
                  </a:lnTo>
                  <a:lnTo>
                    <a:pt x="510" y="2"/>
                  </a:lnTo>
                  <a:lnTo>
                    <a:pt x="408" y="4"/>
                  </a:lnTo>
                  <a:lnTo>
                    <a:pt x="357" y="7"/>
                  </a:lnTo>
                  <a:lnTo>
                    <a:pt x="306" y="7"/>
                  </a:lnTo>
                  <a:lnTo>
                    <a:pt x="306" y="7"/>
                  </a:lnTo>
                  <a:lnTo>
                    <a:pt x="284" y="8"/>
                  </a:lnTo>
                  <a:lnTo>
                    <a:pt x="261" y="11"/>
                  </a:lnTo>
                  <a:lnTo>
                    <a:pt x="241" y="15"/>
                  </a:lnTo>
                  <a:lnTo>
                    <a:pt x="221" y="19"/>
                  </a:lnTo>
                  <a:lnTo>
                    <a:pt x="201" y="25"/>
                  </a:lnTo>
                  <a:lnTo>
                    <a:pt x="182" y="32"/>
                  </a:lnTo>
                  <a:lnTo>
                    <a:pt x="140" y="49"/>
                  </a:lnTo>
                  <a:lnTo>
                    <a:pt x="140" y="49"/>
                  </a:lnTo>
                  <a:lnTo>
                    <a:pt x="128" y="53"/>
                  </a:lnTo>
                  <a:lnTo>
                    <a:pt x="118" y="59"/>
                  </a:lnTo>
                  <a:lnTo>
                    <a:pt x="107" y="66"/>
                  </a:lnTo>
                  <a:lnTo>
                    <a:pt x="98" y="72"/>
                  </a:lnTo>
                  <a:lnTo>
                    <a:pt x="81" y="87"/>
                  </a:lnTo>
                  <a:lnTo>
                    <a:pt x="67" y="102"/>
                  </a:lnTo>
                  <a:lnTo>
                    <a:pt x="53" y="121"/>
                  </a:lnTo>
                  <a:lnTo>
                    <a:pt x="43" y="139"/>
                  </a:lnTo>
                  <a:lnTo>
                    <a:pt x="35" y="159"/>
                  </a:lnTo>
                  <a:lnTo>
                    <a:pt x="29" y="179"/>
                  </a:lnTo>
                  <a:lnTo>
                    <a:pt x="23" y="202"/>
                  </a:lnTo>
                  <a:lnTo>
                    <a:pt x="18" y="224"/>
                  </a:lnTo>
                  <a:lnTo>
                    <a:pt x="12" y="270"/>
                  </a:lnTo>
                  <a:lnTo>
                    <a:pt x="6" y="315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66"/>
                  </a:lnTo>
                  <a:lnTo>
                    <a:pt x="1" y="370"/>
                  </a:lnTo>
                  <a:lnTo>
                    <a:pt x="2" y="376"/>
                  </a:lnTo>
                  <a:lnTo>
                    <a:pt x="5" y="380"/>
                  </a:lnTo>
                  <a:lnTo>
                    <a:pt x="10" y="385"/>
                  </a:lnTo>
                  <a:lnTo>
                    <a:pt x="18" y="389"/>
                  </a:lnTo>
                  <a:lnTo>
                    <a:pt x="27" y="390"/>
                  </a:lnTo>
                  <a:lnTo>
                    <a:pt x="31" y="389"/>
                  </a:lnTo>
                  <a:lnTo>
                    <a:pt x="35" y="387"/>
                  </a:lnTo>
                  <a:lnTo>
                    <a:pt x="38" y="385"/>
                  </a:lnTo>
                  <a:lnTo>
                    <a:pt x="40" y="382"/>
                  </a:lnTo>
                  <a:lnTo>
                    <a:pt x="43" y="378"/>
                  </a:lnTo>
                  <a:lnTo>
                    <a:pt x="44" y="373"/>
                  </a:lnTo>
                  <a:lnTo>
                    <a:pt x="44" y="373"/>
                  </a:lnTo>
                  <a:lnTo>
                    <a:pt x="57" y="285"/>
                  </a:lnTo>
                  <a:lnTo>
                    <a:pt x="69" y="198"/>
                  </a:lnTo>
                  <a:lnTo>
                    <a:pt x="69" y="198"/>
                  </a:lnTo>
                  <a:lnTo>
                    <a:pt x="72" y="185"/>
                  </a:lnTo>
                  <a:lnTo>
                    <a:pt x="76" y="173"/>
                  </a:lnTo>
                  <a:lnTo>
                    <a:pt x="80" y="162"/>
                  </a:lnTo>
                  <a:lnTo>
                    <a:pt x="85" y="152"/>
                  </a:lnTo>
                  <a:lnTo>
                    <a:pt x="91" y="143"/>
                  </a:lnTo>
                  <a:lnTo>
                    <a:pt x="98" y="134"/>
                  </a:lnTo>
                  <a:lnTo>
                    <a:pt x="106" y="126"/>
                  </a:lnTo>
                  <a:lnTo>
                    <a:pt x="115" y="118"/>
                  </a:lnTo>
                  <a:lnTo>
                    <a:pt x="133" y="105"/>
                  </a:lnTo>
                  <a:lnTo>
                    <a:pt x="154" y="93"/>
                  </a:lnTo>
                  <a:lnTo>
                    <a:pt x="176" y="84"/>
                  </a:lnTo>
                  <a:lnTo>
                    <a:pt x="199" y="75"/>
                  </a:lnTo>
                  <a:lnTo>
                    <a:pt x="199" y="75"/>
                  </a:lnTo>
                  <a:lnTo>
                    <a:pt x="217" y="70"/>
                  </a:lnTo>
                  <a:lnTo>
                    <a:pt x="237" y="64"/>
                  </a:lnTo>
                  <a:lnTo>
                    <a:pt x="255" y="60"/>
                  </a:lnTo>
                  <a:lnTo>
                    <a:pt x="275" y="57"/>
                  </a:lnTo>
                  <a:lnTo>
                    <a:pt x="312" y="51"/>
                  </a:lnTo>
                  <a:lnTo>
                    <a:pt x="352" y="49"/>
                  </a:lnTo>
                  <a:lnTo>
                    <a:pt x="391" y="47"/>
                  </a:lnTo>
                  <a:lnTo>
                    <a:pt x="430" y="47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52" y="47"/>
                  </a:lnTo>
                  <a:lnTo>
                    <a:pt x="595" y="50"/>
                  </a:lnTo>
                  <a:lnTo>
                    <a:pt x="638" y="51"/>
                  </a:lnTo>
                  <a:lnTo>
                    <a:pt x="680" y="53"/>
                  </a:lnTo>
                  <a:lnTo>
                    <a:pt x="680" y="53"/>
                  </a:lnTo>
                  <a:lnTo>
                    <a:pt x="698" y="54"/>
                  </a:lnTo>
                  <a:lnTo>
                    <a:pt x="715" y="54"/>
                  </a:lnTo>
                  <a:lnTo>
                    <a:pt x="734" y="57"/>
                  </a:lnTo>
                  <a:lnTo>
                    <a:pt x="751" y="60"/>
                  </a:lnTo>
                  <a:lnTo>
                    <a:pt x="768" y="64"/>
                  </a:lnTo>
                  <a:lnTo>
                    <a:pt x="785" y="70"/>
                  </a:lnTo>
                  <a:lnTo>
                    <a:pt x="800" y="77"/>
                  </a:lnTo>
                  <a:lnTo>
                    <a:pt x="816" y="87"/>
                  </a:lnTo>
                  <a:lnTo>
                    <a:pt x="816" y="87"/>
                  </a:lnTo>
                  <a:lnTo>
                    <a:pt x="827" y="93"/>
                  </a:lnTo>
                  <a:lnTo>
                    <a:pt x="836" y="102"/>
                  </a:lnTo>
                  <a:lnTo>
                    <a:pt x="844" y="110"/>
                  </a:lnTo>
                  <a:lnTo>
                    <a:pt x="849" y="119"/>
                  </a:lnTo>
                  <a:lnTo>
                    <a:pt x="854" y="130"/>
                  </a:lnTo>
                  <a:lnTo>
                    <a:pt x="859" y="139"/>
                  </a:lnTo>
                  <a:lnTo>
                    <a:pt x="866" y="160"/>
                  </a:lnTo>
                  <a:lnTo>
                    <a:pt x="870" y="181"/>
                  </a:lnTo>
                  <a:lnTo>
                    <a:pt x="875" y="203"/>
                  </a:lnTo>
                  <a:lnTo>
                    <a:pt x="879" y="225"/>
                  </a:lnTo>
                  <a:lnTo>
                    <a:pt x="885" y="247"/>
                  </a:lnTo>
                  <a:lnTo>
                    <a:pt x="885" y="247"/>
                  </a:lnTo>
                  <a:lnTo>
                    <a:pt x="889" y="264"/>
                  </a:lnTo>
                  <a:lnTo>
                    <a:pt x="892" y="283"/>
                  </a:lnTo>
                  <a:lnTo>
                    <a:pt x="893" y="321"/>
                  </a:lnTo>
                  <a:lnTo>
                    <a:pt x="895" y="340"/>
                  </a:lnTo>
                  <a:lnTo>
                    <a:pt x="897" y="359"/>
                  </a:lnTo>
                  <a:lnTo>
                    <a:pt x="900" y="368"/>
                  </a:lnTo>
                  <a:lnTo>
                    <a:pt x="902" y="376"/>
                  </a:lnTo>
                  <a:lnTo>
                    <a:pt x="906" y="383"/>
                  </a:lnTo>
                  <a:lnTo>
                    <a:pt x="910" y="390"/>
                  </a:lnTo>
                  <a:lnTo>
                    <a:pt x="910" y="390"/>
                  </a:lnTo>
                  <a:lnTo>
                    <a:pt x="916" y="395"/>
                  </a:lnTo>
                  <a:lnTo>
                    <a:pt x="922" y="399"/>
                  </a:lnTo>
                  <a:lnTo>
                    <a:pt x="930" y="400"/>
                  </a:lnTo>
                  <a:lnTo>
                    <a:pt x="936" y="399"/>
                  </a:lnTo>
                  <a:lnTo>
                    <a:pt x="943" y="398"/>
                  </a:lnTo>
                  <a:lnTo>
                    <a:pt x="948" y="393"/>
                  </a:lnTo>
                  <a:lnTo>
                    <a:pt x="952" y="386"/>
                  </a:lnTo>
                  <a:lnTo>
                    <a:pt x="953" y="378"/>
                  </a:lnTo>
                  <a:lnTo>
                    <a:pt x="953" y="373"/>
                  </a:lnTo>
                  <a:lnTo>
                    <a:pt x="953" y="373"/>
                  </a:lnTo>
                  <a:lnTo>
                    <a:pt x="952" y="368"/>
                  </a:lnTo>
                  <a:lnTo>
                    <a:pt x="951" y="363"/>
                  </a:lnTo>
                  <a:lnTo>
                    <a:pt x="948" y="359"/>
                  </a:lnTo>
                  <a:lnTo>
                    <a:pt x="946" y="356"/>
                  </a:lnTo>
                  <a:lnTo>
                    <a:pt x="946" y="3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3" name="Freeform 973"/>
            <p:cNvSpPr>
              <a:spLocks/>
            </p:cNvSpPr>
            <p:nvPr/>
          </p:nvSpPr>
          <p:spPr bwMode="auto">
            <a:xfrm>
              <a:off x="6516688" y="3128963"/>
              <a:ext cx="307975" cy="92075"/>
            </a:xfrm>
            <a:custGeom>
              <a:avLst/>
              <a:gdLst/>
              <a:ahLst/>
              <a:cxnLst>
                <a:cxn ang="0">
                  <a:pos x="713" y="26"/>
                </a:cxn>
                <a:cxn ang="0">
                  <a:pos x="692" y="15"/>
                </a:cxn>
                <a:cxn ang="0">
                  <a:pos x="670" y="9"/>
                </a:cxn>
                <a:cxn ang="0">
                  <a:pos x="622" y="4"/>
                </a:cxn>
                <a:cxn ang="0">
                  <a:pos x="573" y="4"/>
                </a:cxn>
                <a:cxn ang="0">
                  <a:pos x="424" y="4"/>
                </a:cxn>
                <a:cxn ang="0">
                  <a:pos x="384" y="4"/>
                </a:cxn>
                <a:cxn ang="0">
                  <a:pos x="258" y="0"/>
                </a:cxn>
                <a:cxn ang="0">
                  <a:pos x="174" y="4"/>
                </a:cxn>
                <a:cxn ang="0">
                  <a:pos x="113" y="12"/>
                </a:cxn>
                <a:cxn ang="0">
                  <a:pos x="93" y="16"/>
                </a:cxn>
                <a:cxn ang="0">
                  <a:pos x="67" y="26"/>
                </a:cxn>
                <a:cxn ang="0">
                  <a:pos x="47" y="45"/>
                </a:cxn>
                <a:cxn ang="0">
                  <a:pos x="32" y="67"/>
                </a:cxn>
                <a:cxn ang="0">
                  <a:pos x="20" y="93"/>
                </a:cxn>
                <a:cxn ang="0">
                  <a:pos x="12" y="122"/>
                </a:cxn>
                <a:cxn ang="0">
                  <a:pos x="3" y="178"/>
                </a:cxn>
                <a:cxn ang="0">
                  <a:pos x="0" y="204"/>
                </a:cxn>
                <a:cxn ang="0">
                  <a:pos x="0" y="213"/>
                </a:cxn>
                <a:cxn ang="0">
                  <a:pos x="6" y="221"/>
                </a:cxn>
                <a:cxn ang="0">
                  <a:pos x="12" y="225"/>
                </a:cxn>
                <a:cxn ang="0">
                  <a:pos x="29" y="225"/>
                </a:cxn>
                <a:cxn ang="0">
                  <a:pos x="40" y="217"/>
                </a:cxn>
                <a:cxn ang="0">
                  <a:pos x="45" y="209"/>
                </a:cxn>
                <a:cxn ang="0">
                  <a:pos x="45" y="204"/>
                </a:cxn>
                <a:cxn ang="0">
                  <a:pos x="54" y="156"/>
                </a:cxn>
                <a:cxn ang="0">
                  <a:pos x="67" y="107"/>
                </a:cxn>
                <a:cxn ang="0">
                  <a:pos x="71" y="98"/>
                </a:cxn>
                <a:cxn ang="0">
                  <a:pos x="79" y="83"/>
                </a:cxn>
                <a:cxn ang="0">
                  <a:pos x="91" y="72"/>
                </a:cxn>
                <a:cxn ang="0">
                  <a:pos x="109" y="60"/>
                </a:cxn>
                <a:cxn ang="0">
                  <a:pos x="139" y="54"/>
                </a:cxn>
                <a:cxn ang="0">
                  <a:pos x="173" y="51"/>
                </a:cxn>
                <a:cxn ang="0">
                  <a:pos x="231" y="49"/>
                </a:cxn>
                <a:cxn ang="0">
                  <a:pos x="403" y="50"/>
                </a:cxn>
                <a:cxn ang="0">
                  <a:pos x="520" y="50"/>
                </a:cxn>
                <a:cxn ang="0">
                  <a:pos x="636" y="51"/>
                </a:cxn>
                <a:cxn ang="0">
                  <a:pos x="651" y="53"/>
                </a:cxn>
                <a:cxn ang="0">
                  <a:pos x="677" y="60"/>
                </a:cxn>
                <a:cxn ang="0">
                  <a:pos x="695" y="75"/>
                </a:cxn>
                <a:cxn ang="0">
                  <a:pos x="709" y="94"/>
                </a:cxn>
                <a:cxn ang="0">
                  <a:pos x="720" y="118"/>
                </a:cxn>
                <a:cxn ang="0">
                  <a:pos x="728" y="157"/>
                </a:cxn>
                <a:cxn ang="0">
                  <a:pos x="730" y="209"/>
                </a:cxn>
                <a:cxn ang="0">
                  <a:pos x="732" y="215"/>
                </a:cxn>
                <a:cxn ang="0">
                  <a:pos x="734" y="224"/>
                </a:cxn>
                <a:cxn ang="0">
                  <a:pos x="741" y="229"/>
                </a:cxn>
                <a:cxn ang="0">
                  <a:pos x="754" y="232"/>
                </a:cxn>
                <a:cxn ang="0">
                  <a:pos x="766" y="229"/>
                </a:cxn>
                <a:cxn ang="0">
                  <a:pos x="772" y="224"/>
                </a:cxn>
                <a:cxn ang="0">
                  <a:pos x="776" y="215"/>
                </a:cxn>
                <a:cxn ang="0">
                  <a:pos x="776" y="209"/>
                </a:cxn>
                <a:cxn ang="0">
                  <a:pos x="773" y="160"/>
                </a:cxn>
                <a:cxn ang="0">
                  <a:pos x="766" y="109"/>
                </a:cxn>
                <a:cxn ang="0">
                  <a:pos x="758" y="85"/>
                </a:cxn>
                <a:cxn ang="0">
                  <a:pos x="746" y="63"/>
                </a:cxn>
                <a:cxn ang="0">
                  <a:pos x="732" y="43"/>
                </a:cxn>
                <a:cxn ang="0">
                  <a:pos x="713" y="26"/>
                </a:cxn>
              </a:cxnLst>
              <a:rect l="0" t="0" r="r" b="b"/>
              <a:pathLst>
                <a:path w="776" h="232">
                  <a:moveTo>
                    <a:pt x="713" y="26"/>
                  </a:moveTo>
                  <a:lnTo>
                    <a:pt x="713" y="26"/>
                  </a:lnTo>
                  <a:lnTo>
                    <a:pt x="704" y="20"/>
                  </a:lnTo>
                  <a:lnTo>
                    <a:pt x="692" y="15"/>
                  </a:lnTo>
                  <a:lnTo>
                    <a:pt x="682" y="12"/>
                  </a:lnTo>
                  <a:lnTo>
                    <a:pt x="670" y="9"/>
                  </a:lnTo>
                  <a:lnTo>
                    <a:pt x="645" y="5"/>
                  </a:lnTo>
                  <a:lnTo>
                    <a:pt x="622" y="4"/>
                  </a:lnTo>
                  <a:lnTo>
                    <a:pt x="622" y="4"/>
                  </a:lnTo>
                  <a:lnTo>
                    <a:pt x="573" y="4"/>
                  </a:lnTo>
                  <a:lnTo>
                    <a:pt x="524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384" y="4"/>
                  </a:lnTo>
                  <a:lnTo>
                    <a:pt x="342" y="3"/>
                  </a:lnTo>
                  <a:lnTo>
                    <a:pt x="258" y="0"/>
                  </a:lnTo>
                  <a:lnTo>
                    <a:pt x="216" y="2"/>
                  </a:lnTo>
                  <a:lnTo>
                    <a:pt x="174" y="4"/>
                  </a:lnTo>
                  <a:lnTo>
                    <a:pt x="133" y="8"/>
                  </a:lnTo>
                  <a:lnTo>
                    <a:pt x="113" y="12"/>
                  </a:lnTo>
                  <a:lnTo>
                    <a:pt x="93" y="16"/>
                  </a:lnTo>
                  <a:lnTo>
                    <a:pt x="93" y="16"/>
                  </a:lnTo>
                  <a:lnTo>
                    <a:pt x="79" y="21"/>
                  </a:lnTo>
                  <a:lnTo>
                    <a:pt x="67" y="26"/>
                  </a:lnTo>
                  <a:lnTo>
                    <a:pt x="57" y="34"/>
                  </a:lnTo>
                  <a:lnTo>
                    <a:pt x="47" y="45"/>
                  </a:lnTo>
                  <a:lnTo>
                    <a:pt x="40" y="55"/>
                  </a:lnTo>
                  <a:lnTo>
                    <a:pt x="32" y="67"/>
                  </a:lnTo>
                  <a:lnTo>
                    <a:pt x="25" y="80"/>
                  </a:lnTo>
                  <a:lnTo>
                    <a:pt x="20" y="93"/>
                  </a:lnTo>
                  <a:lnTo>
                    <a:pt x="16" y="107"/>
                  </a:lnTo>
                  <a:lnTo>
                    <a:pt x="12" y="122"/>
                  </a:lnTo>
                  <a:lnTo>
                    <a:pt x="7" y="151"/>
                  </a:lnTo>
                  <a:lnTo>
                    <a:pt x="3" y="178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9"/>
                  </a:lnTo>
                  <a:lnTo>
                    <a:pt x="0" y="213"/>
                  </a:lnTo>
                  <a:lnTo>
                    <a:pt x="3" y="217"/>
                  </a:lnTo>
                  <a:lnTo>
                    <a:pt x="6" y="221"/>
                  </a:lnTo>
                  <a:lnTo>
                    <a:pt x="8" y="223"/>
                  </a:lnTo>
                  <a:lnTo>
                    <a:pt x="12" y="225"/>
                  </a:lnTo>
                  <a:lnTo>
                    <a:pt x="20" y="226"/>
                  </a:lnTo>
                  <a:lnTo>
                    <a:pt x="29" y="225"/>
                  </a:lnTo>
                  <a:lnTo>
                    <a:pt x="37" y="221"/>
                  </a:lnTo>
                  <a:lnTo>
                    <a:pt x="40" y="217"/>
                  </a:lnTo>
                  <a:lnTo>
                    <a:pt x="42" y="213"/>
                  </a:lnTo>
                  <a:lnTo>
                    <a:pt x="45" y="209"/>
                  </a:lnTo>
                  <a:lnTo>
                    <a:pt x="45" y="204"/>
                  </a:lnTo>
                  <a:lnTo>
                    <a:pt x="45" y="204"/>
                  </a:lnTo>
                  <a:lnTo>
                    <a:pt x="49" y="181"/>
                  </a:lnTo>
                  <a:lnTo>
                    <a:pt x="54" y="156"/>
                  </a:lnTo>
                  <a:lnTo>
                    <a:pt x="61" y="131"/>
                  </a:lnTo>
                  <a:lnTo>
                    <a:pt x="67" y="107"/>
                  </a:lnTo>
                  <a:lnTo>
                    <a:pt x="67" y="107"/>
                  </a:lnTo>
                  <a:lnTo>
                    <a:pt x="71" y="98"/>
                  </a:lnTo>
                  <a:lnTo>
                    <a:pt x="75" y="90"/>
                  </a:lnTo>
                  <a:lnTo>
                    <a:pt x="79" y="83"/>
                  </a:lnTo>
                  <a:lnTo>
                    <a:pt x="84" y="77"/>
                  </a:lnTo>
                  <a:lnTo>
                    <a:pt x="91" y="72"/>
                  </a:lnTo>
                  <a:lnTo>
                    <a:pt x="96" y="67"/>
                  </a:lnTo>
                  <a:lnTo>
                    <a:pt x="109" y="60"/>
                  </a:lnTo>
                  <a:lnTo>
                    <a:pt x="123" y="56"/>
                  </a:lnTo>
                  <a:lnTo>
                    <a:pt x="139" y="54"/>
                  </a:lnTo>
                  <a:lnTo>
                    <a:pt x="156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231" y="49"/>
                  </a:lnTo>
                  <a:lnTo>
                    <a:pt x="288" y="49"/>
                  </a:lnTo>
                  <a:lnTo>
                    <a:pt x="403" y="50"/>
                  </a:lnTo>
                  <a:lnTo>
                    <a:pt x="403" y="50"/>
                  </a:lnTo>
                  <a:lnTo>
                    <a:pt x="520" y="50"/>
                  </a:lnTo>
                  <a:lnTo>
                    <a:pt x="577" y="50"/>
                  </a:lnTo>
                  <a:lnTo>
                    <a:pt x="636" y="51"/>
                  </a:lnTo>
                  <a:lnTo>
                    <a:pt x="636" y="51"/>
                  </a:lnTo>
                  <a:lnTo>
                    <a:pt x="651" y="53"/>
                  </a:lnTo>
                  <a:lnTo>
                    <a:pt x="665" y="55"/>
                  </a:lnTo>
                  <a:lnTo>
                    <a:pt x="677" y="60"/>
                  </a:lnTo>
                  <a:lnTo>
                    <a:pt x="686" y="67"/>
                  </a:lnTo>
                  <a:lnTo>
                    <a:pt x="695" y="75"/>
                  </a:lnTo>
                  <a:lnTo>
                    <a:pt x="703" y="84"/>
                  </a:lnTo>
                  <a:lnTo>
                    <a:pt x="709" y="94"/>
                  </a:lnTo>
                  <a:lnTo>
                    <a:pt x="715" y="106"/>
                  </a:lnTo>
                  <a:lnTo>
                    <a:pt x="720" y="118"/>
                  </a:lnTo>
                  <a:lnTo>
                    <a:pt x="722" y="130"/>
                  </a:lnTo>
                  <a:lnTo>
                    <a:pt x="728" y="157"/>
                  </a:lnTo>
                  <a:lnTo>
                    <a:pt x="730" y="183"/>
                  </a:lnTo>
                  <a:lnTo>
                    <a:pt x="730" y="209"/>
                  </a:lnTo>
                  <a:lnTo>
                    <a:pt x="730" y="209"/>
                  </a:lnTo>
                  <a:lnTo>
                    <a:pt x="732" y="215"/>
                  </a:lnTo>
                  <a:lnTo>
                    <a:pt x="733" y="220"/>
                  </a:lnTo>
                  <a:lnTo>
                    <a:pt x="734" y="224"/>
                  </a:lnTo>
                  <a:lnTo>
                    <a:pt x="738" y="226"/>
                  </a:lnTo>
                  <a:lnTo>
                    <a:pt x="741" y="229"/>
                  </a:lnTo>
                  <a:lnTo>
                    <a:pt x="745" y="230"/>
                  </a:lnTo>
                  <a:lnTo>
                    <a:pt x="754" y="232"/>
                  </a:lnTo>
                  <a:lnTo>
                    <a:pt x="762" y="230"/>
                  </a:lnTo>
                  <a:lnTo>
                    <a:pt x="766" y="229"/>
                  </a:lnTo>
                  <a:lnTo>
                    <a:pt x="770" y="226"/>
                  </a:lnTo>
                  <a:lnTo>
                    <a:pt x="772" y="224"/>
                  </a:lnTo>
                  <a:lnTo>
                    <a:pt x="775" y="220"/>
                  </a:lnTo>
                  <a:lnTo>
                    <a:pt x="776" y="215"/>
                  </a:lnTo>
                  <a:lnTo>
                    <a:pt x="776" y="209"/>
                  </a:lnTo>
                  <a:lnTo>
                    <a:pt x="776" y="209"/>
                  </a:lnTo>
                  <a:lnTo>
                    <a:pt x="776" y="185"/>
                  </a:lnTo>
                  <a:lnTo>
                    <a:pt x="773" y="160"/>
                  </a:lnTo>
                  <a:lnTo>
                    <a:pt x="771" y="134"/>
                  </a:lnTo>
                  <a:lnTo>
                    <a:pt x="766" y="109"/>
                  </a:lnTo>
                  <a:lnTo>
                    <a:pt x="762" y="97"/>
                  </a:lnTo>
                  <a:lnTo>
                    <a:pt x="758" y="85"/>
                  </a:lnTo>
                  <a:lnTo>
                    <a:pt x="753" y="73"/>
                  </a:lnTo>
                  <a:lnTo>
                    <a:pt x="746" y="63"/>
                  </a:lnTo>
                  <a:lnTo>
                    <a:pt x="739" y="53"/>
                  </a:lnTo>
                  <a:lnTo>
                    <a:pt x="732" y="43"/>
                  </a:lnTo>
                  <a:lnTo>
                    <a:pt x="724" y="34"/>
                  </a:lnTo>
                  <a:lnTo>
                    <a:pt x="713" y="26"/>
                  </a:lnTo>
                  <a:lnTo>
                    <a:pt x="713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934" name="组合 933"/>
          <p:cNvGrpSpPr/>
          <p:nvPr/>
        </p:nvGrpSpPr>
        <p:grpSpPr>
          <a:xfrm>
            <a:off x="461152" y="5242479"/>
            <a:ext cx="960967" cy="954617"/>
            <a:chOff x="2058988" y="4086225"/>
            <a:chExt cx="720725" cy="715963"/>
          </a:xfrm>
          <a:solidFill>
            <a:schemeClr val="tx1"/>
          </a:solidFill>
        </p:grpSpPr>
        <p:sp>
          <p:nvSpPr>
            <p:cNvPr id="935" name="Freeform 974"/>
            <p:cNvSpPr>
              <a:spLocks/>
            </p:cNvSpPr>
            <p:nvPr/>
          </p:nvSpPr>
          <p:spPr bwMode="auto">
            <a:xfrm>
              <a:off x="2589213" y="4638676"/>
              <a:ext cx="25400" cy="57150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49" y="10"/>
                </a:cxn>
                <a:cxn ang="0">
                  <a:pos x="47" y="18"/>
                </a:cxn>
                <a:cxn ang="0">
                  <a:pos x="40" y="31"/>
                </a:cxn>
                <a:cxn ang="0">
                  <a:pos x="32" y="45"/>
                </a:cxn>
                <a:cxn ang="0">
                  <a:pos x="26" y="58"/>
                </a:cxn>
                <a:cxn ang="0">
                  <a:pos x="26" y="58"/>
                </a:cxn>
                <a:cxn ang="0">
                  <a:pos x="11" y="96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1" y="139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1"/>
                </a:cxn>
                <a:cxn ang="0">
                  <a:pos x="11" y="138"/>
                </a:cxn>
                <a:cxn ang="0">
                  <a:pos x="11" y="138"/>
                </a:cxn>
                <a:cxn ang="0">
                  <a:pos x="23" y="100"/>
                </a:cxn>
                <a:cxn ang="0">
                  <a:pos x="36" y="62"/>
                </a:cxn>
                <a:cxn ang="0">
                  <a:pos x="36" y="62"/>
                </a:cxn>
                <a:cxn ang="0">
                  <a:pos x="43" y="48"/>
                </a:cxn>
                <a:cxn ang="0">
                  <a:pos x="51" y="35"/>
                </a:cxn>
                <a:cxn ang="0">
                  <a:pos x="57" y="22"/>
                </a:cxn>
                <a:cxn ang="0">
                  <a:pos x="61" y="14"/>
                </a:cxn>
                <a:cxn ang="0">
                  <a:pos x="63" y="7"/>
                </a:cxn>
                <a:cxn ang="0">
                  <a:pos x="63" y="7"/>
                </a:cxn>
                <a:cxn ang="0">
                  <a:pos x="63" y="5"/>
                </a:cxn>
                <a:cxn ang="0">
                  <a:pos x="61" y="2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5" y="1"/>
                </a:cxn>
                <a:cxn ang="0">
                  <a:pos x="52" y="2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3" h="142">
                  <a:moveTo>
                    <a:pt x="52" y="3"/>
                  </a:moveTo>
                  <a:lnTo>
                    <a:pt x="52" y="3"/>
                  </a:lnTo>
                  <a:lnTo>
                    <a:pt x="49" y="10"/>
                  </a:lnTo>
                  <a:lnTo>
                    <a:pt x="47" y="18"/>
                  </a:lnTo>
                  <a:lnTo>
                    <a:pt x="40" y="31"/>
                  </a:lnTo>
                  <a:lnTo>
                    <a:pt x="32" y="45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11" y="96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1" y="139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1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23" y="100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43" y="48"/>
                  </a:lnTo>
                  <a:lnTo>
                    <a:pt x="51" y="35"/>
                  </a:lnTo>
                  <a:lnTo>
                    <a:pt x="57" y="22"/>
                  </a:lnTo>
                  <a:lnTo>
                    <a:pt x="61" y="14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5"/>
                  </a:lnTo>
                  <a:lnTo>
                    <a:pt x="61" y="2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2" y="2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6" name="Freeform 975"/>
            <p:cNvSpPr>
              <a:spLocks/>
            </p:cNvSpPr>
            <p:nvPr/>
          </p:nvSpPr>
          <p:spPr bwMode="auto">
            <a:xfrm>
              <a:off x="2608263" y="4622801"/>
              <a:ext cx="41275" cy="88900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91" y="4"/>
                </a:cxn>
                <a:cxn ang="0">
                  <a:pos x="81" y="32"/>
                </a:cxn>
                <a:cxn ang="0">
                  <a:pos x="69" y="57"/>
                </a:cxn>
                <a:cxn ang="0">
                  <a:pos x="41" y="108"/>
                </a:cxn>
                <a:cxn ang="0">
                  <a:pos x="28" y="134"/>
                </a:cxn>
                <a:cxn ang="0">
                  <a:pos x="17" y="160"/>
                </a:cxn>
                <a:cxn ang="0">
                  <a:pos x="6" y="187"/>
                </a:cxn>
                <a:cxn ang="0">
                  <a:pos x="2" y="200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0" y="217"/>
                </a:cxn>
                <a:cxn ang="0">
                  <a:pos x="1" y="220"/>
                </a:cxn>
                <a:cxn ang="0">
                  <a:pos x="5" y="223"/>
                </a:cxn>
                <a:cxn ang="0">
                  <a:pos x="6" y="223"/>
                </a:cxn>
                <a:cxn ang="0">
                  <a:pos x="9" y="221"/>
                </a:cxn>
                <a:cxn ang="0">
                  <a:pos x="10" y="220"/>
                </a:cxn>
                <a:cxn ang="0">
                  <a:pos x="11" y="219"/>
                </a:cxn>
                <a:cxn ang="0">
                  <a:pos x="11" y="219"/>
                </a:cxn>
                <a:cxn ang="0">
                  <a:pos x="14" y="204"/>
                </a:cxn>
                <a:cxn ang="0">
                  <a:pos x="18" y="190"/>
                </a:cxn>
                <a:cxn ang="0">
                  <a:pos x="27" y="162"/>
                </a:cxn>
                <a:cxn ang="0">
                  <a:pos x="39" y="136"/>
                </a:cxn>
                <a:cxn ang="0">
                  <a:pos x="52" y="111"/>
                </a:cxn>
                <a:cxn ang="0">
                  <a:pos x="79" y="60"/>
                </a:cxn>
                <a:cxn ang="0">
                  <a:pos x="92" y="34"/>
                </a:cxn>
                <a:cxn ang="0">
                  <a:pos x="103" y="7"/>
                </a:cxn>
                <a:cxn ang="0">
                  <a:pos x="103" y="7"/>
                </a:cxn>
                <a:cxn ang="0">
                  <a:pos x="103" y="4"/>
                </a:cxn>
                <a:cxn ang="0">
                  <a:pos x="102" y="3"/>
                </a:cxn>
                <a:cxn ang="0">
                  <a:pos x="99" y="0"/>
                </a:cxn>
                <a:cxn ang="0">
                  <a:pos x="94" y="0"/>
                </a:cxn>
                <a:cxn ang="0">
                  <a:pos x="92" y="2"/>
                </a:cxn>
                <a:cxn ang="0">
                  <a:pos x="91" y="4"/>
                </a:cxn>
                <a:cxn ang="0">
                  <a:pos x="91" y="4"/>
                </a:cxn>
              </a:cxnLst>
              <a:rect l="0" t="0" r="r" b="b"/>
              <a:pathLst>
                <a:path w="103" h="223">
                  <a:moveTo>
                    <a:pt x="91" y="4"/>
                  </a:moveTo>
                  <a:lnTo>
                    <a:pt x="91" y="4"/>
                  </a:lnTo>
                  <a:lnTo>
                    <a:pt x="81" y="32"/>
                  </a:lnTo>
                  <a:lnTo>
                    <a:pt x="69" y="57"/>
                  </a:lnTo>
                  <a:lnTo>
                    <a:pt x="41" y="108"/>
                  </a:lnTo>
                  <a:lnTo>
                    <a:pt x="28" y="134"/>
                  </a:lnTo>
                  <a:lnTo>
                    <a:pt x="17" y="160"/>
                  </a:lnTo>
                  <a:lnTo>
                    <a:pt x="6" y="187"/>
                  </a:lnTo>
                  <a:lnTo>
                    <a:pt x="2" y="200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7"/>
                  </a:lnTo>
                  <a:lnTo>
                    <a:pt x="1" y="220"/>
                  </a:lnTo>
                  <a:lnTo>
                    <a:pt x="5" y="223"/>
                  </a:lnTo>
                  <a:lnTo>
                    <a:pt x="6" y="223"/>
                  </a:lnTo>
                  <a:lnTo>
                    <a:pt x="9" y="221"/>
                  </a:lnTo>
                  <a:lnTo>
                    <a:pt x="10" y="220"/>
                  </a:lnTo>
                  <a:lnTo>
                    <a:pt x="11" y="219"/>
                  </a:lnTo>
                  <a:lnTo>
                    <a:pt x="11" y="219"/>
                  </a:lnTo>
                  <a:lnTo>
                    <a:pt x="14" y="204"/>
                  </a:lnTo>
                  <a:lnTo>
                    <a:pt x="18" y="190"/>
                  </a:lnTo>
                  <a:lnTo>
                    <a:pt x="27" y="162"/>
                  </a:lnTo>
                  <a:lnTo>
                    <a:pt x="39" y="136"/>
                  </a:lnTo>
                  <a:lnTo>
                    <a:pt x="52" y="111"/>
                  </a:lnTo>
                  <a:lnTo>
                    <a:pt x="79" y="60"/>
                  </a:lnTo>
                  <a:lnTo>
                    <a:pt x="92" y="34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4"/>
                  </a:lnTo>
                  <a:lnTo>
                    <a:pt x="102" y="3"/>
                  </a:lnTo>
                  <a:lnTo>
                    <a:pt x="99" y="0"/>
                  </a:lnTo>
                  <a:lnTo>
                    <a:pt x="94" y="0"/>
                  </a:lnTo>
                  <a:lnTo>
                    <a:pt x="92" y="2"/>
                  </a:lnTo>
                  <a:lnTo>
                    <a:pt x="91" y="4"/>
                  </a:lnTo>
                  <a:lnTo>
                    <a:pt x="9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7" name="Freeform 976"/>
            <p:cNvSpPr>
              <a:spLocks/>
            </p:cNvSpPr>
            <p:nvPr/>
          </p:nvSpPr>
          <p:spPr bwMode="auto">
            <a:xfrm>
              <a:off x="2624138" y="4616451"/>
              <a:ext cx="49213" cy="123825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114" y="6"/>
                </a:cxn>
                <a:cxn ang="0">
                  <a:pos x="113" y="15"/>
                </a:cxn>
                <a:cxn ang="0">
                  <a:pos x="110" y="24"/>
                </a:cxn>
                <a:cxn ang="0">
                  <a:pos x="103" y="40"/>
                </a:cxn>
                <a:cxn ang="0">
                  <a:pos x="96" y="57"/>
                </a:cxn>
                <a:cxn ang="0">
                  <a:pos x="89" y="74"/>
                </a:cxn>
                <a:cxn ang="0">
                  <a:pos x="89" y="74"/>
                </a:cxn>
                <a:cxn ang="0">
                  <a:pos x="73" y="119"/>
                </a:cxn>
                <a:cxn ang="0">
                  <a:pos x="65" y="140"/>
                </a:cxn>
                <a:cxn ang="0">
                  <a:pos x="55" y="162"/>
                </a:cxn>
                <a:cxn ang="0">
                  <a:pos x="55" y="162"/>
                </a:cxn>
                <a:cxn ang="0">
                  <a:pos x="38" y="198"/>
                </a:cxn>
                <a:cxn ang="0">
                  <a:pos x="21" y="233"/>
                </a:cxn>
                <a:cxn ang="0">
                  <a:pos x="14" y="251"/>
                </a:cxn>
                <a:cxn ang="0">
                  <a:pos x="8" y="270"/>
                </a:cxn>
                <a:cxn ang="0">
                  <a:pos x="3" y="288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1" y="312"/>
                </a:cxn>
                <a:cxn ang="0">
                  <a:pos x="3" y="313"/>
                </a:cxn>
                <a:cxn ang="0">
                  <a:pos x="4" y="313"/>
                </a:cxn>
                <a:cxn ang="0">
                  <a:pos x="9" y="312"/>
                </a:cxn>
                <a:cxn ang="0">
                  <a:pos x="11" y="310"/>
                </a:cxn>
                <a:cxn ang="0">
                  <a:pos x="11" y="308"/>
                </a:cxn>
                <a:cxn ang="0">
                  <a:pos x="11" y="308"/>
                </a:cxn>
                <a:cxn ang="0">
                  <a:pos x="16" y="285"/>
                </a:cxn>
                <a:cxn ang="0">
                  <a:pos x="21" y="263"/>
                </a:cxn>
                <a:cxn ang="0">
                  <a:pos x="29" y="242"/>
                </a:cxn>
                <a:cxn ang="0">
                  <a:pos x="39" y="223"/>
                </a:cxn>
                <a:cxn ang="0">
                  <a:pos x="59" y="181"/>
                </a:cxn>
                <a:cxn ang="0">
                  <a:pos x="68" y="161"/>
                </a:cxn>
                <a:cxn ang="0">
                  <a:pos x="79" y="140"/>
                </a:cxn>
                <a:cxn ang="0">
                  <a:pos x="79" y="140"/>
                </a:cxn>
                <a:cxn ang="0">
                  <a:pos x="85" y="121"/>
                </a:cxn>
                <a:cxn ang="0">
                  <a:pos x="92" y="101"/>
                </a:cxn>
                <a:cxn ang="0">
                  <a:pos x="105" y="60"/>
                </a:cxn>
                <a:cxn ang="0">
                  <a:pos x="105" y="60"/>
                </a:cxn>
                <a:cxn ang="0">
                  <a:pos x="109" y="54"/>
                </a:cxn>
                <a:cxn ang="0">
                  <a:pos x="113" y="47"/>
                </a:cxn>
                <a:cxn ang="0">
                  <a:pos x="116" y="40"/>
                </a:cxn>
                <a:cxn ang="0">
                  <a:pos x="120" y="33"/>
                </a:cxn>
                <a:cxn ang="0">
                  <a:pos x="120" y="33"/>
                </a:cxn>
                <a:cxn ang="0">
                  <a:pos x="123" y="26"/>
                </a:cxn>
                <a:cxn ang="0">
                  <a:pos x="124" y="2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4" y="3"/>
                </a:cxn>
                <a:cxn ang="0">
                  <a:pos x="123" y="2"/>
                </a:cxn>
                <a:cxn ang="0">
                  <a:pos x="120" y="0"/>
                </a:cxn>
                <a:cxn ang="0">
                  <a:pos x="115" y="2"/>
                </a:cxn>
                <a:cxn ang="0">
                  <a:pos x="114" y="3"/>
                </a:cxn>
                <a:cxn ang="0">
                  <a:pos x="114" y="6"/>
                </a:cxn>
                <a:cxn ang="0">
                  <a:pos x="114" y="6"/>
                </a:cxn>
              </a:cxnLst>
              <a:rect l="0" t="0" r="r" b="b"/>
              <a:pathLst>
                <a:path w="126" h="313">
                  <a:moveTo>
                    <a:pt x="114" y="6"/>
                  </a:moveTo>
                  <a:lnTo>
                    <a:pt x="114" y="6"/>
                  </a:lnTo>
                  <a:lnTo>
                    <a:pt x="113" y="15"/>
                  </a:lnTo>
                  <a:lnTo>
                    <a:pt x="110" y="24"/>
                  </a:lnTo>
                  <a:lnTo>
                    <a:pt x="103" y="40"/>
                  </a:lnTo>
                  <a:lnTo>
                    <a:pt x="96" y="57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73" y="119"/>
                  </a:lnTo>
                  <a:lnTo>
                    <a:pt x="65" y="140"/>
                  </a:lnTo>
                  <a:lnTo>
                    <a:pt x="55" y="162"/>
                  </a:lnTo>
                  <a:lnTo>
                    <a:pt x="55" y="162"/>
                  </a:lnTo>
                  <a:lnTo>
                    <a:pt x="38" y="198"/>
                  </a:lnTo>
                  <a:lnTo>
                    <a:pt x="21" y="233"/>
                  </a:lnTo>
                  <a:lnTo>
                    <a:pt x="14" y="251"/>
                  </a:lnTo>
                  <a:lnTo>
                    <a:pt x="8" y="270"/>
                  </a:lnTo>
                  <a:lnTo>
                    <a:pt x="3" y="288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1" y="312"/>
                  </a:lnTo>
                  <a:lnTo>
                    <a:pt x="3" y="313"/>
                  </a:lnTo>
                  <a:lnTo>
                    <a:pt x="4" y="313"/>
                  </a:lnTo>
                  <a:lnTo>
                    <a:pt x="9" y="312"/>
                  </a:lnTo>
                  <a:lnTo>
                    <a:pt x="11" y="310"/>
                  </a:lnTo>
                  <a:lnTo>
                    <a:pt x="11" y="308"/>
                  </a:lnTo>
                  <a:lnTo>
                    <a:pt x="11" y="308"/>
                  </a:lnTo>
                  <a:lnTo>
                    <a:pt x="16" y="285"/>
                  </a:lnTo>
                  <a:lnTo>
                    <a:pt x="21" y="263"/>
                  </a:lnTo>
                  <a:lnTo>
                    <a:pt x="29" y="242"/>
                  </a:lnTo>
                  <a:lnTo>
                    <a:pt x="39" y="223"/>
                  </a:lnTo>
                  <a:lnTo>
                    <a:pt x="59" y="181"/>
                  </a:lnTo>
                  <a:lnTo>
                    <a:pt x="68" y="161"/>
                  </a:lnTo>
                  <a:lnTo>
                    <a:pt x="79" y="140"/>
                  </a:lnTo>
                  <a:lnTo>
                    <a:pt x="79" y="140"/>
                  </a:lnTo>
                  <a:lnTo>
                    <a:pt x="85" y="121"/>
                  </a:lnTo>
                  <a:lnTo>
                    <a:pt x="92" y="101"/>
                  </a:lnTo>
                  <a:lnTo>
                    <a:pt x="105" y="60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3" y="47"/>
                  </a:lnTo>
                  <a:lnTo>
                    <a:pt x="116" y="40"/>
                  </a:lnTo>
                  <a:lnTo>
                    <a:pt x="120" y="33"/>
                  </a:lnTo>
                  <a:lnTo>
                    <a:pt x="120" y="33"/>
                  </a:lnTo>
                  <a:lnTo>
                    <a:pt x="123" y="26"/>
                  </a:lnTo>
                  <a:lnTo>
                    <a:pt x="124" y="2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4" y="3"/>
                  </a:lnTo>
                  <a:lnTo>
                    <a:pt x="123" y="2"/>
                  </a:lnTo>
                  <a:lnTo>
                    <a:pt x="120" y="0"/>
                  </a:lnTo>
                  <a:lnTo>
                    <a:pt x="115" y="2"/>
                  </a:lnTo>
                  <a:lnTo>
                    <a:pt x="114" y="3"/>
                  </a:lnTo>
                  <a:lnTo>
                    <a:pt x="114" y="6"/>
                  </a:lnTo>
                  <a:lnTo>
                    <a:pt x="1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8" name="Freeform 977"/>
            <p:cNvSpPr>
              <a:spLocks/>
            </p:cNvSpPr>
            <p:nvPr/>
          </p:nvSpPr>
          <p:spPr bwMode="auto">
            <a:xfrm>
              <a:off x="2649538" y="4640263"/>
              <a:ext cx="55563" cy="107950"/>
            </a:xfrm>
            <a:custGeom>
              <a:avLst/>
              <a:gdLst/>
              <a:ahLst/>
              <a:cxnLst>
                <a:cxn ang="0">
                  <a:pos x="133" y="1"/>
                </a:cxn>
                <a:cxn ang="0">
                  <a:pos x="133" y="1"/>
                </a:cxn>
                <a:cxn ang="0">
                  <a:pos x="120" y="12"/>
                </a:cxn>
                <a:cxn ang="0">
                  <a:pos x="110" y="25"/>
                </a:cxn>
                <a:cxn ang="0">
                  <a:pos x="101" y="38"/>
                </a:cxn>
                <a:cxn ang="0">
                  <a:pos x="91" y="52"/>
                </a:cxn>
                <a:cxn ang="0">
                  <a:pos x="77" y="82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26" y="191"/>
                </a:cxn>
                <a:cxn ang="0">
                  <a:pos x="26" y="191"/>
                </a:cxn>
                <a:cxn ang="0">
                  <a:pos x="18" y="208"/>
                </a:cxn>
                <a:cxn ang="0">
                  <a:pos x="10" y="226"/>
                </a:cxn>
                <a:cxn ang="0">
                  <a:pos x="4" y="244"/>
                </a:cxn>
                <a:cxn ang="0">
                  <a:pos x="1" y="253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0" y="265"/>
                </a:cxn>
                <a:cxn ang="0">
                  <a:pos x="1" y="267"/>
                </a:cxn>
                <a:cxn ang="0">
                  <a:pos x="2" y="268"/>
                </a:cxn>
                <a:cxn ang="0">
                  <a:pos x="5" y="269"/>
                </a:cxn>
                <a:cxn ang="0">
                  <a:pos x="9" y="267"/>
                </a:cxn>
                <a:cxn ang="0">
                  <a:pos x="10" y="265"/>
                </a:cxn>
                <a:cxn ang="0">
                  <a:pos x="10" y="263"/>
                </a:cxn>
                <a:cxn ang="0">
                  <a:pos x="10" y="263"/>
                </a:cxn>
                <a:cxn ang="0">
                  <a:pos x="13" y="253"/>
                </a:cxn>
                <a:cxn ang="0">
                  <a:pos x="16" y="243"/>
                </a:cxn>
                <a:cxn ang="0">
                  <a:pos x="22" y="225"/>
                </a:cxn>
                <a:cxn ang="0">
                  <a:pos x="40" y="188"/>
                </a:cxn>
                <a:cxn ang="0">
                  <a:pos x="40" y="188"/>
                </a:cxn>
                <a:cxn ang="0">
                  <a:pos x="56" y="153"/>
                </a:cxn>
                <a:cxn ang="0">
                  <a:pos x="73" y="117"/>
                </a:cxn>
                <a:cxn ang="0">
                  <a:pos x="73" y="117"/>
                </a:cxn>
                <a:cxn ang="0">
                  <a:pos x="86" y="89"/>
                </a:cxn>
                <a:cxn ang="0">
                  <a:pos x="99" y="60"/>
                </a:cxn>
                <a:cxn ang="0">
                  <a:pos x="108" y="47"/>
                </a:cxn>
                <a:cxn ang="0">
                  <a:pos x="116" y="34"/>
                </a:cxn>
                <a:cxn ang="0">
                  <a:pos x="127" y="22"/>
                </a:cxn>
                <a:cxn ang="0">
                  <a:pos x="140" y="12"/>
                </a:cxn>
                <a:cxn ang="0">
                  <a:pos x="140" y="12"/>
                </a:cxn>
                <a:cxn ang="0">
                  <a:pos x="141" y="9"/>
                </a:cxn>
                <a:cxn ang="0">
                  <a:pos x="141" y="8"/>
                </a:cxn>
                <a:cxn ang="0">
                  <a:pos x="141" y="2"/>
                </a:cxn>
                <a:cxn ang="0">
                  <a:pos x="140" y="1"/>
                </a:cxn>
                <a:cxn ang="0">
                  <a:pos x="137" y="0"/>
                </a:cxn>
                <a:cxn ang="0">
                  <a:pos x="136" y="0"/>
                </a:cxn>
                <a:cxn ang="0">
                  <a:pos x="133" y="1"/>
                </a:cxn>
                <a:cxn ang="0">
                  <a:pos x="133" y="1"/>
                </a:cxn>
              </a:cxnLst>
              <a:rect l="0" t="0" r="r" b="b"/>
              <a:pathLst>
                <a:path w="141" h="269">
                  <a:moveTo>
                    <a:pt x="133" y="1"/>
                  </a:moveTo>
                  <a:lnTo>
                    <a:pt x="133" y="1"/>
                  </a:lnTo>
                  <a:lnTo>
                    <a:pt x="120" y="12"/>
                  </a:lnTo>
                  <a:lnTo>
                    <a:pt x="110" y="25"/>
                  </a:lnTo>
                  <a:lnTo>
                    <a:pt x="101" y="38"/>
                  </a:lnTo>
                  <a:lnTo>
                    <a:pt x="91" y="52"/>
                  </a:lnTo>
                  <a:lnTo>
                    <a:pt x="77" y="82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26" y="191"/>
                  </a:lnTo>
                  <a:lnTo>
                    <a:pt x="26" y="191"/>
                  </a:lnTo>
                  <a:lnTo>
                    <a:pt x="18" y="208"/>
                  </a:lnTo>
                  <a:lnTo>
                    <a:pt x="10" y="226"/>
                  </a:lnTo>
                  <a:lnTo>
                    <a:pt x="4" y="244"/>
                  </a:lnTo>
                  <a:lnTo>
                    <a:pt x="1" y="253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1" y="267"/>
                  </a:lnTo>
                  <a:lnTo>
                    <a:pt x="2" y="268"/>
                  </a:lnTo>
                  <a:lnTo>
                    <a:pt x="5" y="269"/>
                  </a:lnTo>
                  <a:lnTo>
                    <a:pt x="9" y="267"/>
                  </a:lnTo>
                  <a:lnTo>
                    <a:pt x="10" y="265"/>
                  </a:lnTo>
                  <a:lnTo>
                    <a:pt x="10" y="263"/>
                  </a:lnTo>
                  <a:lnTo>
                    <a:pt x="10" y="263"/>
                  </a:lnTo>
                  <a:lnTo>
                    <a:pt x="13" y="253"/>
                  </a:lnTo>
                  <a:lnTo>
                    <a:pt x="16" y="243"/>
                  </a:lnTo>
                  <a:lnTo>
                    <a:pt x="22" y="225"/>
                  </a:lnTo>
                  <a:lnTo>
                    <a:pt x="40" y="188"/>
                  </a:lnTo>
                  <a:lnTo>
                    <a:pt x="40" y="188"/>
                  </a:lnTo>
                  <a:lnTo>
                    <a:pt x="56" y="153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86" y="89"/>
                  </a:lnTo>
                  <a:lnTo>
                    <a:pt x="99" y="60"/>
                  </a:lnTo>
                  <a:lnTo>
                    <a:pt x="108" y="47"/>
                  </a:lnTo>
                  <a:lnTo>
                    <a:pt x="116" y="34"/>
                  </a:lnTo>
                  <a:lnTo>
                    <a:pt x="127" y="22"/>
                  </a:lnTo>
                  <a:lnTo>
                    <a:pt x="140" y="12"/>
                  </a:lnTo>
                  <a:lnTo>
                    <a:pt x="140" y="12"/>
                  </a:lnTo>
                  <a:lnTo>
                    <a:pt x="141" y="9"/>
                  </a:lnTo>
                  <a:lnTo>
                    <a:pt x="141" y="8"/>
                  </a:lnTo>
                  <a:lnTo>
                    <a:pt x="141" y="2"/>
                  </a:lnTo>
                  <a:lnTo>
                    <a:pt x="140" y="1"/>
                  </a:lnTo>
                  <a:lnTo>
                    <a:pt x="137" y="0"/>
                  </a:lnTo>
                  <a:lnTo>
                    <a:pt x="136" y="0"/>
                  </a:lnTo>
                  <a:lnTo>
                    <a:pt x="133" y="1"/>
                  </a:lnTo>
                  <a:lnTo>
                    <a:pt x="1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39" name="Freeform 978"/>
            <p:cNvSpPr>
              <a:spLocks/>
            </p:cNvSpPr>
            <p:nvPr/>
          </p:nvSpPr>
          <p:spPr bwMode="auto">
            <a:xfrm>
              <a:off x="2667001" y="4664076"/>
              <a:ext cx="60325" cy="111125"/>
            </a:xfrm>
            <a:custGeom>
              <a:avLst/>
              <a:gdLst/>
              <a:ahLst/>
              <a:cxnLst>
                <a:cxn ang="0">
                  <a:pos x="147" y="2"/>
                </a:cxn>
                <a:cxn ang="0">
                  <a:pos x="147" y="2"/>
                </a:cxn>
                <a:cxn ang="0">
                  <a:pos x="132" y="12"/>
                </a:cxn>
                <a:cxn ang="0">
                  <a:pos x="121" y="23"/>
                </a:cxn>
                <a:cxn ang="0">
                  <a:pos x="110" y="36"/>
                </a:cxn>
                <a:cxn ang="0">
                  <a:pos x="101" y="49"/>
                </a:cxn>
                <a:cxn ang="0">
                  <a:pos x="92" y="63"/>
                </a:cxn>
                <a:cxn ang="0">
                  <a:pos x="84" y="77"/>
                </a:cxn>
                <a:cxn ang="0">
                  <a:pos x="70" y="108"/>
                </a:cxn>
                <a:cxn ang="0">
                  <a:pos x="70" y="108"/>
                </a:cxn>
                <a:cxn ang="0">
                  <a:pos x="51" y="148"/>
                </a:cxn>
                <a:cxn ang="0">
                  <a:pos x="33" y="190"/>
                </a:cxn>
                <a:cxn ang="0">
                  <a:pos x="2" y="274"/>
                </a:cxn>
                <a:cxn ang="0">
                  <a:pos x="2" y="274"/>
                </a:cxn>
                <a:cxn ang="0">
                  <a:pos x="0" y="275"/>
                </a:cxn>
                <a:cxn ang="0">
                  <a:pos x="2" y="278"/>
                </a:cxn>
                <a:cxn ang="0">
                  <a:pos x="3" y="279"/>
                </a:cxn>
                <a:cxn ang="0">
                  <a:pos x="4" y="280"/>
                </a:cxn>
                <a:cxn ang="0">
                  <a:pos x="9" y="279"/>
                </a:cxn>
                <a:cxn ang="0">
                  <a:pos x="11" y="278"/>
                </a:cxn>
                <a:cxn ang="0">
                  <a:pos x="12" y="276"/>
                </a:cxn>
                <a:cxn ang="0">
                  <a:pos x="12" y="276"/>
                </a:cxn>
                <a:cxn ang="0">
                  <a:pos x="41" y="200"/>
                </a:cxn>
                <a:cxn ang="0">
                  <a:pos x="55" y="164"/>
                </a:cxn>
                <a:cxn ang="0">
                  <a:pos x="72" y="127"/>
                </a:cxn>
                <a:cxn ang="0">
                  <a:pos x="72" y="127"/>
                </a:cxn>
                <a:cxn ang="0">
                  <a:pos x="88" y="94"/>
                </a:cxn>
                <a:cxn ang="0">
                  <a:pos x="96" y="79"/>
                </a:cxn>
                <a:cxn ang="0">
                  <a:pos x="105" y="63"/>
                </a:cxn>
                <a:cxn ang="0">
                  <a:pos x="114" y="49"/>
                </a:cxn>
                <a:cxn ang="0">
                  <a:pos x="126" y="36"/>
                </a:cxn>
                <a:cxn ang="0">
                  <a:pos x="138" y="23"/>
                </a:cxn>
                <a:cxn ang="0">
                  <a:pos x="152" y="11"/>
                </a:cxn>
                <a:cxn ang="0">
                  <a:pos x="152" y="11"/>
                </a:cxn>
                <a:cxn ang="0">
                  <a:pos x="155" y="9"/>
                </a:cxn>
                <a:cxn ang="0">
                  <a:pos x="155" y="7"/>
                </a:cxn>
                <a:cxn ang="0">
                  <a:pos x="155" y="3"/>
                </a:cxn>
                <a:cxn ang="0">
                  <a:pos x="153" y="2"/>
                </a:cxn>
                <a:cxn ang="0">
                  <a:pos x="151" y="0"/>
                </a:cxn>
                <a:cxn ang="0">
                  <a:pos x="149" y="0"/>
                </a:cxn>
                <a:cxn ang="0">
                  <a:pos x="147" y="2"/>
                </a:cxn>
                <a:cxn ang="0">
                  <a:pos x="147" y="2"/>
                </a:cxn>
              </a:cxnLst>
              <a:rect l="0" t="0" r="r" b="b"/>
              <a:pathLst>
                <a:path w="155" h="280">
                  <a:moveTo>
                    <a:pt x="147" y="2"/>
                  </a:moveTo>
                  <a:lnTo>
                    <a:pt x="147" y="2"/>
                  </a:lnTo>
                  <a:lnTo>
                    <a:pt x="132" y="12"/>
                  </a:lnTo>
                  <a:lnTo>
                    <a:pt x="121" y="23"/>
                  </a:lnTo>
                  <a:lnTo>
                    <a:pt x="110" y="36"/>
                  </a:lnTo>
                  <a:lnTo>
                    <a:pt x="101" y="49"/>
                  </a:lnTo>
                  <a:lnTo>
                    <a:pt x="92" y="63"/>
                  </a:lnTo>
                  <a:lnTo>
                    <a:pt x="84" y="77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51" y="148"/>
                  </a:lnTo>
                  <a:lnTo>
                    <a:pt x="33" y="190"/>
                  </a:lnTo>
                  <a:lnTo>
                    <a:pt x="2" y="274"/>
                  </a:lnTo>
                  <a:lnTo>
                    <a:pt x="2" y="274"/>
                  </a:lnTo>
                  <a:lnTo>
                    <a:pt x="0" y="275"/>
                  </a:lnTo>
                  <a:lnTo>
                    <a:pt x="2" y="278"/>
                  </a:lnTo>
                  <a:lnTo>
                    <a:pt x="3" y="279"/>
                  </a:lnTo>
                  <a:lnTo>
                    <a:pt x="4" y="280"/>
                  </a:lnTo>
                  <a:lnTo>
                    <a:pt x="9" y="279"/>
                  </a:lnTo>
                  <a:lnTo>
                    <a:pt x="11" y="278"/>
                  </a:lnTo>
                  <a:lnTo>
                    <a:pt x="12" y="276"/>
                  </a:lnTo>
                  <a:lnTo>
                    <a:pt x="12" y="276"/>
                  </a:lnTo>
                  <a:lnTo>
                    <a:pt x="41" y="200"/>
                  </a:lnTo>
                  <a:lnTo>
                    <a:pt x="55" y="164"/>
                  </a:lnTo>
                  <a:lnTo>
                    <a:pt x="72" y="127"/>
                  </a:lnTo>
                  <a:lnTo>
                    <a:pt x="72" y="127"/>
                  </a:lnTo>
                  <a:lnTo>
                    <a:pt x="88" y="94"/>
                  </a:lnTo>
                  <a:lnTo>
                    <a:pt x="96" y="79"/>
                  </a:lnTo>
                  <a:lnTo>
                    <a:pt x="105" y="63"/>
                  </a:lnTo>
                  <a:lnTo>
                    <a:pt x="114" y="49"/>
                  </a:lnTo>
                  <a:lnTo>
                    <a:pt x="126" y="36"/>
                  </a:lnTo>
                  <a:lnTo>
                    <a:pt x="138" y="23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5" y="9"/>
                  </a:lnTo>
                  <a:lnTo>
                    <a:pt x="155" y="7"/>
                  </a:lnTo>
                  <a:lnTo>
                    <a:pt x="155" y="3"/>
                  </a:lnTo>
                  <a:lnTo>
                    <a:pt x="153" y="2"/>
                  </a:lnTo>
                  <a:lnTo>
                    <a:pt x="151" y="0"/>
                  </a:lnTo>
                  <a:lnTo>
                    <a:pt x="149" y="0"/>
                  </a:lnTo>
                  <a:lnTo>
                    <a:pt x="147" y="2"/>
                  </a:lnTo>
                  <a:lnTo>
                    <a:pt x="1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0" name="Freeform 979"/>
            <p:cNvSpPr>
              <a:spLocks/>
            </p:cNvSpPr>
            <p:nvPr/>
          </p:nvSpPr>
          <p:spPr bwMode="auto">
            <a:xfrm>
              <a:off x="2686051" y="4686301"/>
              <a:ext cx="58738" cy="106363"/>
            </a:xfrm>
            <a:custGeom>
              <a:avLst/>
              <a:gdLst/>
              <a:ahLst/>
              <a:cxnLst>
                <a:cxn ang="0">
                  <a:pos x="139" y="1"/>
                </a:cxn>
                <a:cxn ang="0">
                  <a:pos x="139" y="1"/>
                </a:cxn>
                <a:cxn ang="0">
                  <a:pos x="127" y="17"/>
                </a:cxn>
                <a:cxn ang="0">
                  <a:pos x="117" y="33"/>
                </a:cxn>
                <a:cxn ang="0">
                  <a:pos x="97" y="64"/>
                </a:cxn>
                <a:cxn ang="0">
                  <a:pos x="82" y="98"/>
                </a:cxn>
                <a:cxn ang="0">
                  <a:pos x="65" y="132"/>
                </a:cxn>
                <a:cxn ang="0">
                  <a:pos x="65" y="132"/>
                </a:cxn>
                <a:cxn ang="0">
                  <a:pos x="27" y="206"/>
                </a:cxn>
                <a:cxn ang="0">
                  <a:pos x="27" y="206"/>
                </a:cxn>
                <a:cxn ang="0">
                  <a:pos x="16" y="233"/>
                </a:cxn>
                <a:cxn ang="0">
                  <a:pos x="8" y="248"/>
                </a:cxn>
                <a:cxn ang="0">
                  <a:pos x="6" y="255"/>
                </a:cxn>
                <a:cxn ang="0">
                  <a:pos x="3" y="257"/>
                </a:cxn>
                <a:cxn ang="0">
                  <a:pos x="3" y="257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5"/>
                </a:cxn>
                <a:cxn ang="0">
                  <a:pos x="4" y="268"/>
                </a:cxn>
                <a:cxn ang="0">
                  <a:pos x="6" y="268"/>
                </a:cxn>
                <a:cxn ang="0">
                  <a:pos x="8" y="267"/>
                </a:cxn>
                <a:cxn ang="0">
                  <a:pos x="8" y="267"/>
                </a:cxn>
                <a:cxn ang="0">
                  <a:pos x="13" y="263"/>
                </a:cxn>
                <a:cxn ang="0">
                  <a:pos x="17" y="256"/>
                </a:cxn>
                <a:cxn ang="0">
                  <a:pos x="21" y="243"/>
                </a:cxn>
                <a:cxn ang="0">
                  <a:pos x="21" y="243"/>
                </a:cxn>
                <a:cxn ang="0">
                  <a:pos x="30" y="223"/>
                </a:cxn>
                <a:cxn ang="0">
                  <a:pos x="40" y="204"/>
                </a:cxn>
                <a:cxn ang="0">
                  <a:pos x="61" y="166"/>
                </a:cxn>
                <a:cxn ang="0">
                  <a:pos x="61" y="166"/>
                </a:cxn>
                <a:cxn ang="0">
                  <a:pos x="80" y="125"/>
                </a:cxn>
                <a:cxn ang="0">
                  <a:pos x="100" y="85"/>
                </a:cxn>
                <a:cxn ang="0">
                  <a:pos x="110" y="65"/>
                </a:cxn>
                <a:cxn ang="0">
                  <a:pos x="121" y="46"/>
                </a:cxn>
                <a:cxn ang="0">
                  <a:pos x="133" y="27"/>
                </a:cxn>
                <a:cxn ang="0">
                  <a:pos x="147" y="9"/>
                </a:cxn>
                <a:cxn ang="0">
                  <a:pos x="147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6" y="1"/>
                </a:cxn>
                <a:cxn ang="0">
                  <a:pos x="144" y="0"/>
                </a:cxn>
                <a:cxn ang="0">
                  <a:pos x="142" y="0"/>
                </a:cxn>
                <a:cxn ang="0">
                  <a:pos x="140" y="0"/>
                </a:cxn>
                <a:cxn ang="0">
                  <a:pos x="139" y="1"/>
                </a:cxn>
                <a:cxn ang="0">
                  <a:pos x="139" y="1"/>
                </a:cxn>
              </a:cxnLst>
              <a:rect l="0" t="0" r="r" b="b"/>
              <a:pathLst>
                <a:path w="148" h="268">
                  <a:moveTo>
                    <a:pt x="139" y="1"/>
                  </a:moveTo>
                  <a:lnTo>
                    <a:pt x="139" y="1"/>
                  </a:lnTo>
                  <a:lnTo>
                    <a:pt x="127" y="17"/>
                  </a:lnTo>
                  <a:lnTo>
                    <a:pt x="117" y="33"/>
                  </a:lnTo>
                  <a:lnTo>
                    <a:pt x="97" y="64"/>
                  </a:lnTo>
                  <a:lnTo>
                    <a:pt x="82" y="98"/>
                  </a:lnTo>
                  <a:lnTo>
                    <a:pt x="65" y="132"/>
                  </a:lnTo>
                  <a:lnTo>
                    <a:pt x="65" y="132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16" y="233"/>
                  </a:lnTo>
                  <a:lnTo>
                    <a:pt x="8" y="248"/>
                  </a:lnTo>
                  <a:lnTo>
                    <a:pt x="6" y="255"/>
                  </a:lnTo>
                  <a:lnTo>
                    <a:pt x="3" y="257"/>
                  </a:lnTo>
                  <a:lnTo>
                    <a:pt x="3" y="257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5"/>
                  </a:lnTo>
                  <a:lnTo>
                    <a:pt x="4" y="268"/>
                  </a:lnTo>
                  <a:lnTo>
                    <a:pt x="6" y="268"/>
                  </a:lnTo>
                  <a:lnTo>
                    <a:pt x="8" y="267"/>
                  </a:lnTo>
                  <a:lnTo>
                    <a:pt x="8" y="267"/>
                  </a:lnTo>
                  <a:lnTo>
                    <a:pt x="13" y="263"/>
                  </a:lnTo>
                  <a:lnTo>
                    <a:pt x="17" y="256"/>
                  </a:lnTo>
                  <a:lnTo>
                    <a:pt x="21" y="243"/>
                  </a:lnTo>
                  <a:lnTo>
                    <a:pt x="21" y="243"/>
                  </a:lnTo>
                  <a:lnTo>
                    <a:pt x="30" y="223"/>
                  </a:lnTo>
                  <a:lnTo>
                    <a:pt x="40" y="204"/>
                  </a:lnTo>
                  <a:lnTo>
                    <a:pt x="61" y="166"/>
                  </a:lnTo>
                  <a:lnTo>
                    <a:pt x="61" y="166"/>
                  </a:lnTo>
                  <a:lnTo>
                    <a:pt x="80" y="125"/>
                  </a:lnTo>
                  <a:lnTo>
                    <a:pt x="100" y="85"/>
                  </a:lnTo>
                  <a:lnTo>
                    <a:pt x="110" y="65"/>
                  </a:lnTo>
                  <a:lnTo>
                    <a:pt x="121" y="46"/>
                  </a:lnTo>
                  <a:lnTo>
                    <a:pt x="133" y="27"/>
                  </a:lnTo>
                  <a:lnTo>
                    <a:pt x="147" y="9"/>
                  </a:lnTo>
                  <a:lnTo>
                    <a:pt x="147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6" y="1"/>
                  </a:lnTo>
                  <a:lnTo>
                    <a:pt x="144" y="0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9" y="1"/>
                  </a:lnTo>
                  <a:lnTo>
                    <a:pt x="1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1" name="Freeform 980"/>
            <p:cNvSpPr>
              <a:spLocks/>
            </p:cNvSpPr>
            <p:nvPr/>
          </p:nvSpPr>
          <p:spPr bwMode="auto">
            <a:xfrm>
              <a:off x="2719388" y="4702176"/>
              <a:ext cx="41275" cy="79375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92" y="3"/>
                </a:cxn>
                <a:cxn ang="0">
                  <a:pos x="85" y="13"/>
                </a:cxn>
                <a:cxn ang="0">
                  <a:pos x="80" y="24"/>
                </a:cxn>
                <a:cxn ang="0">
                  <a:pos x="70" y="47"/>
                </a:cxn>
                <a:cxn ang="0">
                  <a:pos x="61" y="71"/>
                </a:cxn>
                <a:cxn ang="0">
                  <a:pos x="50" y="95"/>
                </a:cxn>
                <a:cxn ang="0">
                  <a:pos x="50" y="95"/>
                </a:cxn>
                <a:cxn ang="0">
                  <a:pos x="38" y="119"/>
                </a:cxn>
                <a:cxn ang="0">
                  <a:pos x="27" y="143"/>
                </a:cxn>
                <a:cxn ang="0">
                  <a:pos x="2" y="191"/>
                </a:cxn>
                <a:cxn ang="0">
                  <a:pos x="2" y="191"/>
                </a:cxn>
                <a:cxn ang="0">
                  <a:pos x="0" y="193"/>
                </a:cxn>
                <a:cxn ang="0">
                  <a:pos x="0" y="195"/>
                </a:cxn>
                <a:cxn ang="0">
                  <a:pos x="3" y="198"/>
                </a:cxn>
                <a:cxn ang="0">
                  <a:pos x="7" y="199"/>
                </a:cxn>
                <a:cxn ang="0">
                  <a:pos x="10" y="198"/>
                </a:cxn>
                <a:cxn ang="0">
                  <a:pos x="11" y="197"/>
                </a:cxn>
                <a:cxn ang="0">
                  <a:pos x="11" y="197"/>
                </a:cxn>
                <a:cxn ang="0">
                  <a:pos x="37" y="149"/>
                </a:cxn>
                <a:cxn ang="0">
                  <a:pos x="61" y="101"/>
                </a:cxn>
                <a:cxn ang="0">
                  <a:pos x="61" y="101"/>
                </a:cxn>
                <a:cxn ang="0">
                  <a:pos x="70" y="78"/>
                </a:cxn>
                <a:cxn ang="0">
                  <a:pos x="79" y="53"/>
                </a:cxn>
                <a:cxn ang="0">
                  <a:pos x="89" y="30"/>
                </a:cxn>
                <a:cxn ang="0">
                  <a:pos x="96" y="19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2" y="2"/>
                </a:cxn>
                <a:cxn ang="0">
                  <a:pos x="101" y="0"/>
                </a:cxn>
                <a:cxn ang="0">
                  <a:pos x="96" y="0"/>
                </a:cxn>
                <a:cxn ang="0">
                  <a:pos x="95" y="0"/>
                </a:cxn>
                <a:cxn ang="0">
                  <a:pos x="92" y="3"/>
                </a:cxn>
                <a:cxn ang="0">
                  <a:pos x="92" y="3"/>
                </a:cxn>
              </a:cxnLst>
              <a:rect l="0" t="0" r="r" b="b"/>
              <a:pathLst>
                <a:path w="104" h="199">
                  <a:moveTo>
                    <a:pt x="92" y="3"/>
                  </a:moveTo>
                  <a:lnTo>
                    <a:pt x="92" y="3"/>
                  </a:lnTo>
                  <a:lnTo>
                    <a:pt x="85" y="13"/>
                  </a:lnTo>
                  <a:lnTo>
                    <a:pt x="80" y="24"/>
                  </a:lnTo>
                  <a:lnTo>
                    <a:pt x="70" y="47"/>
                  </a:lnTo>
                  <a:lnTo>
                    <a:pt x="61" y="71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38" y="119"/>
                  </a:lnTo>
                  <a:lnTo>
                    <a:pt x="27" y="143"/>
                  </a:lnTo>
                  <a:lnTo>
                    <a:pt x="2" y="191"/>
                  </a:lnTo>
                  <a:lnTo>
                    <a:pt x="2" y="191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3" y="198"/>
                  </a:lnTo>
                  <a:lnTo>
                    <a:pt x="7" y="199"/>
                  </a:lnTo>
                  <a:lnTo>
                    <a:pt x="10" y="198"/>
                  </a:lnTo>
                  <a:lnTo>
                    <a:pt x="11" y="197"/>
                  </a:lnTo>
                  <a:lnTo>
                    <a:pt x="11" y="197"/>
                  </a:lnTo>
                  <a:lnTo>
                    <a:pt x="37" y="149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70" y="78"/>
                  </a:lnTo>
                  <a:lnTo>
                    <a:pt x="79" y="53"/>
                  </a:lnTo>
                  <a:lnTo>
                    <a:pt x="89" y="30"/>
                  </a:lnTo>
                  <a:lnTo>
                    <a:pt x="96" y="19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2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2" y="3"/>
                  </a:lnTo>
                  <a:lnTo>
                    <a:pt x="9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2" name="Freeform 981"/>
            <p:cNvSpPr>
              <a:spLocks/>
            </p:cNvSpPr>
            <p:nvPr/>
          </p:nvSpPr>
          <p:spPr bwMode="auto">
            <a:xfrm>
              <a:off x="2106613" y="4506913"/>
              <a:ext cx="20638" cy="2540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36" y="6"/>
                </a:cxn>
                <a:cxn ang="0">
                  <a:pos x="30" y="11"/>
                </a:cxn>
                <a:cxn ang="0">
                  <a:pos x="23" y="17"/>
                </a:cxn>
                <a:cxn ang="0">
                  <a:pos x="18" y="25"/>
                </a:cxn>
                <a:cxn ang="0">
                  <a:pos x="9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0" y="61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8" y="46"/>
                </a:cxn>
                <a:cxn ang="0">
                  <a:pos x="22" y="40"/>
                </a:cxn>
                <a:cxn ang="0">
                  <a:pos x="28" y="33"/>
                </a:cxn>
                <a:cxn ang="0">
                  <a:pos x="28" y="33"/>
                </a:cxn>
                <a:cxn ang="0">
                  <a:pos x="38" y="20"/>
                </a:cxn>
                <a:cxn ang="0">
                  <a:pos x="43" y="15"/>
                </a:cxn>
                <a:cxn ang="0">
                  <a:pos x="49" y="11"/>
                </a:cxn>
                <a:cxn ang="0">
                  <a:pos x="49" y="11"/>
                </a:cxn>
                <a:cxn ang="0">
                  <a:pos x="52" y="10"/>
                </a:cxn>
                <a:cxn ang="0">
                  <a:pos x="52" y="7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4" y="0"/>
                </a:cxn>
              </a:cxnLst>
              <a:rect l="0" t="0" r="r" b="b"/>
              <a:pathLst>
                <a:path w="52" h="64">
                  <a:moveTo>
                    <a:pt x="44" y="0"/>
                  </a:moveTo>
                  <a:lnTo>
                    <a:pt x="44" y="0"/>
                  </a:lnTo>
                  <a:lnTo>
                    <a:pt x="36" y="6"/>
                  </a:lnTo>
                  <a:lnTo>
                    <a:pt x="30" y="11"/>
                  </a:lnTo>
                  <a:lnTo>
                    <a:pt x="23" y="17"/>
                  </a:lnTo>
                  <a:lnTo>
                    <a:pt x="18" y="25"/>
                  </a:lnTo>
                  <a:lnTo>
                    <a:pt x="9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8" y="46"/>
                  </a:lnTo>
                  <a:lnTo>
                    <a:pt x="22" y="40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38" y="20"/>
                  </a:lnTo>
                  <a:lnTo>
                    <a:pt x="43" y="15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3" name="Freeform 982"/>
            <p:cNvSpPr>
              <a:spLocks/>
            </p:cNvSpPr>
            <p:nvPr/>
          </p:nvSpPr>
          <p:spPr bwMode="auto">
            <a:xfrm>
              <a:off x="2135188" y="4549776"/>
              <a:ext cx="22225" cy="3333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40" y="13"/>
                </a:cxn>
                <a:cxn ang="0">
                  <a:pos x="32" y="23"/>
                </a:cxn>
                <a:cxn ang="0">
                  <a:pos x="18" y="43"/>
                </a:cxn>
                <a:cxn ang="0">
                  <a:pos x="18" y="43"/>
                </a:cxn>
                <a:cxn ang="0">
                  <a:pos x="7" y="60"/>
                </a:cxn>
                <a:cxn ang="0">
                  <a:pos x="3" y="69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6"/>
                </a:cxn>
                <a:cxn ang="0">
                  <a:pos x="7" y="85"/>
                </a:cxn>
                <a:cxn ang="0">
                  <a:pos x="10" y="8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5" y="72"/>
                </a:cxn>
                <a:cxn ang="0">
                  <a:pos x="20" y="61"/>
                </a:cxn>
                <a:cxn ang="0">
                  <a:pos x="32" y="43"/>
                </a:cxn>
                <a:cxn ang="0">
                  <a:pos x="45" y="24"/>
                </a:cxn>
                <a:cxn ang="0">
                  <a:pos x="52" y="15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7" h="86">
                  <a:moveTo>
                    <a:pt x="45" y="2"/>
                  </a:moveTo>
                  <a:lnTo>
                    <a:pt x="45" y="2"/>
                  </a:lnTo>
                  <a:lnTo>
                    <a:pt x="40" y="13"/>
                  </a:lnTo>
                  <a:lnTo>
                    <a:pt x="32" y="2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7" y="60"/>
                  </a:lnTo>
                  <a:lnTo>
                    <a:pt x="3" y="6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6"/>
                  </a:lnTo>
                  <a:lnTo>
                    <a:pt x="7" y="85"/>
                  </a:lnTo>
                  <a:lnTo>
                    <a:pt x="10" y="8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5" y="72"/>
                  </a:lnTo>
                  <a:lnTo>
                    <a:pt x="20" y="61"/>
                  </a:lnTo>
                  <a:lnTo>
                    <a:pt x="32" y="43"/>
                  </a:lnTo>
                  <a:lnTo>
                    <a:pt x="45" y="24"/>
                  </a:lnTo>
                  <a:lnTo>
                    <a:pt x="52" y="15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4" name="Freeform 983"/>
            <p:cNvSpPr>
              <a:spLocks/>
            </p:cNvSpPr>
            <p:nvPr/>
          </p:nvSpPr>
          <p:spPr bwMode="auto">
            <a:xfrm>
              <a:off x="2171701" y="4578351"/>
              <a:ext cx="15875" cy="26988"/>
            </a:xfrm>
            <a:custGeom>
              <a:avLst/>
              <a:gdLst/>
              <a:ahLst/>
              <a:cxnLst>
                <a:cxn ang="0">
                  <a:pos x="30" y="7"/>
                </a:cxn>
                <a:cxn ang="0">
                  <a:pos x="30" y="7"/>
                </a:cxn>
                <a:cxn ang="0">
                  <a:pos x="29" y="11"/>
                </a:cxn>
                <a:cxn ang="0">
                  <a:pos x="28" y="13"/>
                </a:cxn>
                <a:cxn ang="0">
                  <a:pos x="24" y="20"/>
                </a:cxn>
                <a:cxn ang="0">
                  <a:pos x="18" y="26"/>
                </a:cxn>
                <a:cxn ang="0">
                  <a:pos x="14" y="33"/>
                </a:cxn>
                <a:cxn ang="0">
                  <a:pos x="14" y="33"/>
                </a:cxn>
                <a:cxn ang="0">
                  <a:pos x="7" y="47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1" y="68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7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8" y="47"/>
                </a:cxn>
                <a:cxn ang="0">
                  <a:pos x="24" y="39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4" y="26"/>
                </a:cxn>
                <a:cxn ang="0">
                  <a:pos x="38" y="20"/>
                </a:cxn>
                <a:cxn ang="0">
                  <a:pos x="41" y="13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4"/>
                </a:cxn>
                <a:cxn ang="0">
                  <a:pos x="41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3" y="1"/>
                </a:cxn>
                <a:cxn ang="0">
                  <a:pos x="31" y="4"/>
                </a:cxn>
                <a:cxn ang="0">
                  <a:pos x="30" y="7"/>
                </a:cxn>
                <a:cxn ang="0">
                  <a:pos x="30" y="7"/>
                </a:cxn>
              </a:cxnLst>
              <a:rect l="0" t="0" r="r" b="b"/>
              <a:pathLst>
                <a:path w="42" h="68">
                  <a:moveTo>
                    <a:pt x="30" y="7"/>
                  </a:moveTo>
                  <a:lnTo>
                    <a:pt x="30" y="7"/>
                  </a:lnTo>
                  <a:lnTo>
                    <a:pt x="29" y="11"/>
                  </a:lnTo>
                  <a:lnTo>
                    <a:pt x="28" y="13"/>
                  </a:lnTo>
                  <a:lnTo>
                    <a:pt x="24" y="20"/>
                  </a:lnTo>
                  <a:lnTo>
                    <a:pt x="18" y="26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7" y="47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7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8" y="47"/>
                  </a:lnTo>
                  <a:lnTo>
                    <a:pt x="24" y="39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4" y="26"/>
                  </a:lnTo>
                  <a:lnTo>
                    <a:pt x="38" y="20"/>
                  </a:lnTo>
                  <a:lnTo>
                    <a:pt x="41" y="1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4"/>
                  </a:lnTo>
                  <a:lnTo>
                    <a:pt x="41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31" y="4"/>
                  </a:lnTo>
                  <a:lnTo>
                    <a:pt x="30" y="7"/>
                  </a:lnTo>
                  <a:lnTo>
                    <a:pt x="3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5" name="Freeform 984"/>
            <p:cNvSpPr>
              <a:spLocks/>
            </p:cNvSpPr>
            <p:nvPr/>
          </p:nvSpPr>
          <p:spPr bwMode="auto">
            <a:xfrm>
              <a:off x="2203451" y="4606926"/>
              <a:ext cx="17463" cy="23813"/>
            </a:xfrm>
            <a:custGeom>
              <a:avLst/>
              <a:gdLst/>
              <a:ahLst/>
              <a:cxnLst>
                <a:cxn ang="0">
                  <a:pos x="31" y="3"/>
                </a:cxn>
                <a:cxn ang="0">
                  <a:pos x="31" y="3"/>
                </a:cxn>
                <a:cxn ang="0">
                  <a:pos x="21" y="15"/>
                </a:cxn>
                <a:cxn ang="0">
                  <a:pos x="12" y="25"/>
                </a:cxn>
                <a:cxn ang="0">
                  <a:pos x="12" y="25"/>
                </a:cxn>
                <a:cxn ang="0">
                  <a:pos x="8" y="32"/>
                </a:cxn>
                <a:cxn ang="0">
                  <a:pos x="5" y="38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0" y="57"/>
                </a:cxn>
                <a:cxn ang="0">
                  <a:pos x="2" y="61"/>
                </a:cxn>
                <a:cxn ang="0">
                  <a:pos x="5" y="61"/>
                </a:cxn>
                <a:cxn ang="0">
                  <a:pos x="6" y="61"/>
                </a:cxn>
                <a:cxn ang="0">
                  <a:pos x="9" y="61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6" y="45"/>
                </a:cxn>
                <a:cxn ang="0">
                  <a:pos x="18" y="38"/>
                </a:cxn>
                <a:cxn ang="0">
                  <a:pos x="22" y="32"/>
                </a:cxn>
                <a:cxn ang="0">
                  <a:pos x="22" y="32"/>
                </a:cxn>
                <a:cxn ang="0">
                  <a:pos x="26" y="25"/>
                </a:cxn>
                <a:cxn ang="0">
                  <a:pos x="31" y="20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42" y="7"/>
                </a:cxn>
                <a:cxn ang="0">
                  <a:pos x="42" y="4"/>
                </a:cxn>
                <a:cxn ang="0">
                  <a:pos x="40" y="3"/>
                </a:cxn>
                <a:cxn ang="0">
                  <a:pos x="39" y="2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1" y="3"/>
                </a:cxn>
              </a:cxnLst>
              <a:rect l="0" t="0" r="r" b="b"/>
              <a:pathLst>
                <a:path w="42" h="61">
                  <a:moveTo>
                    <a:pt x="31" y="3"/>
                  </a:moveTo>
                  <a:lnTo>
                    <a:pt x="31" y="3"/>
                  </a:lnTo>
                  <a:lnTo>
                    <a:pt x="21" y="1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8" y="32"/>
                  </a:lnTo>
                  <a:lnTo>
                    <a:pt x="5" y="38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2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9" y="61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6" y="45"/>
                  </a:lnTo>
                  <a:lnTo>
                    <a:pt x="18" y="3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6" y="25"/>
                  </a:lnTo>
                  <a:lnTo>
                    <a:pt x="31" y="20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7"/>
                  </a:lnTo>
                  <a:lnTo>
                    <a:pt x="42" y="4"/>
                  </a:lnTo>
                  <a:lnTo>
                    <a:pt x="40" y="3"/>
                  </a:lnTo>
                  <a:lnTo>
                    <a:pt x="39" y="2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6" name="Freeform 985"/>
            <p:cNvSpPr>
              <a:spLocks/>
            </p:cNvSpPr>
            <p:nvPr/>
          </p:nvSpPr>
          <p:spPr bwMode="auto">
            <a:xfrm>
              <a:off x="2246313" y="4625976"/>
              <a:ext cx="19050" cy="28575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34" y="11"/>
                </a:cxn>
                <a:cxn ang="0">
                  <a:pos x="27" y="18"/>
                </a:cxn>
                <a:cxn ang="0">
                  <a:pos x="27" y="18"/>
                </a:cxn>
                <a:cxn ang="0">
                  <a:pos x="23" y="28"/>
                </a:cxn>
                <a:cxn ang="0">
                  <a:pos x="18" y="37"/>
                </a:cxn>
                <a:cxn ang="0">
                  <a:pos x="18" y="37"/>
                </a:cxn>
                <a:cxn ang="0">
                  <a:pos x="8" y="50"/>
                </a:cxn>
                <a:cxn ang="0">
                  <a:pos x="4" y="56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4" y="60"/>
                </a:cxn>
                <a:cxn ang="0">
                  <a:pos x="19" y="52"/>
                </a:cxn>
                <a:cxn ang="0">
                  <a:pos x="30" y="39"/>
                </a:cxn>
                <a:cxn ang="0">
                  <a:pos x="30" y="39"/>
                </a:cxn>
                <a:cxn ang="0">
                  <a:pos x="34" y="32"/>
                </a:cxn>
                <a:cxn ang="0">
                  <a:pos x="38" y="25"/>
                </a:cxn>
                <a:cxn ang="0">
                  <a:pos x="38" y="25"/>
                </a:cxn>
                <a:cxn ang="0">
                  <a:pos x="43" y="16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49" y="5"/>
                </a:cxn>
                <a:cxn ang="0">
                  <a:pos x="49" y="4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49" h="71">
                  <a:moveTo>
                    <a:pt x="39" y="3"/>
                  </a:moveTo>
                  <a:lnTo>
                    <a:pt x="39" y="3"/>
                  </a:lnTo>
                  <a:lnTo>
                    <a:pt x="34" y="11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3" y="28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8" y="50"/>
                  </a:lnTo>
                  <a:lnTo>
                    <a:pt x="4" y="56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4" y="60"/>
                  </a:lnTo>
                  <a:lnTo>
                    <a:pt x="19" y="52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4" y="32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3" y="1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7" name="Freeform 986"/>
            <p:cNvSpPr>
              <a:spLocks/>
            </p:cNvSpPr>
            <p:nvPr/>
          </p:nvSpPr>
          <p:spPr bwMode="auto">
            <a:xfrm>
              <a:off x="2290763" y="4641851"/>
              <a:ext cx="19050" cy="28575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4" y="12"/>
                </a:cxn>
                <a:cxn ang="0">
                  <a:pos x="29" y="20"/>
                </a:cxn>
                <a:cxn ang="0">
                  <a:pos x="17" y="33"/>
                </a:cxn>
                <a:cxn ang="0">
                  <a:pos x="12" y="41"/>
                </a:cxn>
                <a:cxn ang="0">
                  <a:pos x="6" y="47"/>
                </a:cxn>
                <a:cxn ang="0">
                  <a:pos x="3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3" y="59"/>
                </a:cxn>
                <a:cxn ang="0">
                  <a:pos x="17" y="51"/>
                </a:cxn>
                <a:cxn ang="0">
                  <a:pos x="22" y="43"/>
                </a:cxn>
                <a:cxn ang="0">
                  <a:pos x="29" y="37"/>
                </a:cxn>
                <a:cxn ang="0">
                  <a:pos x="39" y="22"/>
                </a:cxn>
                <a:cxn ang="0">
                  <a:pos x="44" y="14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50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6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0" h="72">
                  <a:moveTo>
                    <a:pt x="38" y="4"/>
                  </a:moveTo>
                  <a:lnTo>
                    <a:pt x="38" y="4"/>
                  </a:lnTo>
                  <a:lnTo>
                    <a:pt x="34" y="12"/>
                  </a:lnTo>
                  <a:lnTo>
                    <a:pt x="29" y="20"/>
                  </a:lnTo>
                  <a:lnTo>
                    <a:pt x="17" y="33"/>
                  </a:lnTo>
                  <a:lnTo>
                    <a:pt x="12" y="41"/>
                  </a:lnTo>
                  <a:lnTo>
                    <a:pt x="6" y="47"/>
                  </a:lnTo>
                  <a:lnTo>
                    <a:pt x="3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3" y="59"/>
                  </a:lnTo>
                  <a:lnTo>
                    <a:pt x="17" y="51"/>
                  </a:lnTo>
                  <a:lnTo>
                    <a:pt x="22" y="43"/>
                  </a:lnTo>
                  <a:lnTo>
                    <a:pt x="29" y="37"/>
                  </a:lnTo>
                  <a:lnTo>
                    <a:pt x="39" y="22"/>
                  </a:lnTo>
                  <a:lnTo>
                    <a:pt x="44" y="14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50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8" name="Freeform 987"/>
            <p:cNvSpPr>
              <a:spLocks/>
            </p:cNvSpPr>
            <p:nvPr/>
          </p:nvSpPr>
          <p:spPr bwMode="auto">
            <a:xfrm>
              <a:off x="2338388" y="4646613"/>
              <a:ext cx="17463" cy="28575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8" y="10"/>
                </a:cxn>
                <a:cxn ang="0">
                  <a:pos x="26" y="14"/>
                </a:cxn>
                <a:cxn ang="0">
                  <a:pos x="19" y="20"/>
                </a:cxn>
                <a:cxn ang="0">
                  <a:pos x="19" y="20"/>
                </a:cxn>
                <a:cxn ang="0">
                  <a:pos x="15" y="28"/>
                </a:cxn>
                <a:cxn ang="0">
                  <a:pos x="11" y="36"/>
                </a:cxn>
                <a:cxn ang="0">
                  <a:pos x="11" y="36"/>
                </a:cxn>
                <a:cxn ang="0">
                  <a:pos x="9" y="45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5" y="57"/>
                </a:cxn>
                <a:cxn ang="0">
                  <a:pos x="4" y="59"/>
                </a:cxn>
                <a:cxn ang="0">
                  <a:pos x="1" y="63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4" y="72"/>
                </a:cxn>
                <a:cxn ang="0">
                  <a:pos x="7" y="72"/>
                </a:cxn>
                <a:cxn ang="0">
                  <a:pos x="9" y="71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3" y="65"/>
                </a:cxn>
                <a:cxn ang="0">
                  <a:pos x="17" y="59"/>
                </a:cxn>
                <a:cxn ang="0">
                  <a:pos x="17" y="59"/>
                </a:cxn>
                <a:cxn ang="0">
                  <a:pos x="21" y="49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24" y="34"/>
                </a:cxn>
                <a:cxn ang="0">
                  <a:pos x="27" y="31"/>
                </a:cxn>
                <a:cxn ang="0">
                  <a:pos x="32" y="23"/>
                </a:cxn>
                <a:cxn ang="0">
                  <a:pos x="38" y="16"/>
                </a:cxn>
                <a:cxn ang="0">
                  <a:pos x="40" y="12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1" y="3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1" h="72">
                  <a:moveTo>
                    <a:pt x="30" y="4"/>
                  </a:moveTo>
                  <a:lnTo>
                    <a:pt x="30" y="4"/>
                  </a:lnTo>
                  <a:lnTo>
                    <a:pt x="28" y="10"/>
                  </a:lnTo>
                  <a:lnTo>
                    <a:pt x="26" y="14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5" y="28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9" y="45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7"/>
                  </a:lnTo>
                  <a:lnTo>
                    <a:pt x="4" y="59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4" y="72"/>
                  </a:lnTo>
                  <a:lnTo>
                    <a:pt x="7" y="72"/>
                  </a:lnTo>
                  <a:lnTo>
                    <a:pt x="9" y="71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3" y="65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21" y="4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4"/>
                  </a:lnTo>
                  <a:lnTo>
                    <a:pt x="27" y="31"/>
                  </a:lnTo>
                  <a:lnTo>
                    <a:pt x="32" y="23"/>
                  </a:lnTo>
                  <a:lnTo>
                    <a:pt x="38" y="16"/>
                  </a:lnTo>
                  <a:lnTo>
                    <a:pt x="40" y="12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49" name="Freeform 988"/>
            <p:cNvSpPr>
              <a:spLocks/>
            </p:cNvSpPr>
            <p:nvPr/>
          </p:nvSpPr>
          <p:spPr bwMode="auto">
            <a:xfrm>
              <a:off x="2379663" y="4649788"/>
              <a:ext cx="15875" cy="34925"/>
            </a:xfrm>
            <a:custGeom>
              <a:avLst/>
              <a:gdLst/>
              <a:ahLst/>
              <a:cxnLst>
                <a:cxn ang="0">
                  <a:pos x="31" y="6"/>
                </a:cxn>
                <a:cxn ang="0">
                  <a:pos x="31" y="6"/>
                </a:cxn>
                <a:cxn ang="0">
                  <a:pos x="28" y="16"/>
                </a:cxn>
                <a:cxn ang="0">
                  <a:pos x="26" y="25"/>
                </a:cxn>
                <a:cxn ang="0">
                  <a:pos x="17" y="43"/>
                </a:cxn>
                <a:cxn ang="0">
                  <a:pos x="7" y="62"/>
                </a:cxn>
                <a:cxn ang="0">
                  <a:pos x="4" y="71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8"/>
                </a:cxn>
                <a:cxn ang="0">
                  <a:pos x="9" y="87"/>
                </a:cxn>
                <a:cxn ang="0">
                  <a:pos x="10" y="85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4" y="74"/>
                </a:cxn>
                <a:cxn ang="0">
                  <a:pos x="19" y="64"/>
                </a:cxn>
                <a:cxn ang="0">
                  <a:pos x="28" y="45"/>
                </a:cxn>
                <a:cxn ang="0">
                  <a:pos x="38" y="26"/>
                </a:cxn>
                <a:cxn ang="0">
                  <a:pos x="40" y="16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2" y="2"/>
                </a:cxn>
                <a:cxn ang="0">
                  <a:pos x="31" y="4"/>
                </a:cxn>
                <a:cxn ang="0">
                  <a:pos x="31" y="6"/>
                </a:cxn>
                <a:cxn ang="0">
                  <a:pos x="31" y="6"/>
                </a:cxn>
              </a:cxnLst>
              <a:rect l="0" t="0" r="r" b="b"/>
              <a:pathLst>
                <a:path w="41" h="88">
                  <a:moveTo>
                    <a:pt x="31" y="6"/>
                  </a:moveTo>
                  <a:lnTo>
                    <a:pt x="31" y="6"/>
                  </a:lnTo>
                  <a:lnTo>
                    <a:pt x="28" y="16"/>
                  </a:lnTo>
                  <a:lnTo>
                    <a:pt x="26" y="25"/>
                  </a:lnTo>
                  <a:lnTo>
                    <a:pt x="17" y="43"/>
                  </a:lnTo>
                  <a:lnTo>
                    <a:pt x="7" y="62"/>
                  </a:lnTo>
                  <a:lnTo>
                    <a:pt x="4" y="71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8"/>
                  </a:lnTo>
                  <a:lnTo>
                    <a:pt x="9" y="87"/>
                  </a:lnTo>
                  <a:lnTo>
                    <a:pt x="10" y="85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4" y="74"/>
                  </a:lnTo>
                  <a:lnTo>
                    <a:pt x="19" y="64"/>
                  </a:lnTo>
                  <a:lnTo>
                    <a:pt x="28" y="45"/>
                  </a:lnTo>
                  <a:lnTo>
                    <a:pt x="38" y="26"/>
                  </a:lnTo>
                  <a:lnTo>
                    <a:pt x="40" y="1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2" y="2"/>
                  </a:lnTo>
                  <a:lnTo>
                    <a:pt x="31" y="4"/>
                  </a:lnTo>
                  <a:lnTo>
                    <a:pt x="31" y="6"/>
                  </a:lnTo>
                  <a:lnTo>
                    <a:pt x="3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0" name="Freeform 989"/>
            <p:cNvSpPr>
              <a:spLocks/>
            </p:cNvSpPr>
            <p:nvPr/>
          </p:nvSpPr>
          <p:spPr bwMode="auto">
            <a:xfrm>
              <a:off x="2430463" y="4649788"/>
              <a:ext cx="14288" cy="26988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1" y="31"/>
                </a:cxn>
                <a:cxn ang="0">
                  <a:pos x="4" y="44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5" y="66"/>
                </a:cxn>
                <a:cxn ang="0">
                  <a:pos x="7" y="66"/>
                </a:cxn>
                <a:cxn ang="0">
                  <a:pos x="9" y="66"/>
                </a:cxn>
                <a:cxn ang="0">
                  <a:pos x="11" y="65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6" y="48"/>
                </a:cxn>
                <a:cxn ang="0">
                  <a:pos x="21" y="34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5" y="4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4" y="2"/>
                </a:cxn>
              </a:cxnLst>
              <a:rect l="0" t="0" r="r" b="b"/>
              <a:pathLst>
                <a:path w="35" h="66">
                  <a:moveTo>
                    <a:pt x="24" y="2"/>
                  </a:moveTo>
                  <a:lnTo>
                    <a:pt x="24" y="2"/>
                  </a:lnTo>
                  <a:lnTo>
                    <a:pt x="11" y="31"/>
                  </a:lnTo>
                  <a:lnTo>
                    <a:pt x="4" y="44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5" y="66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1" y="65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6" y="48"/>
                  </a:lnTo>
                  <a:lnTo>
                    <a:pt x="21" y="34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5" y="4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1" name="Freeform 990"/>
            <p:cNvSpPr>
              <a:spLocks/>
            </p:cNvSpPr>
            <p:nvPr/>
          </p:nvSpPr>
          <p:spPr bwMode="auto">
            <a:xfrm>
              <a:off x="2473326" y="4643438"/>
              <a:ext cx="19050" cy="2540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4" y="10"/>
                </a:cxn>
                <a:cxn ang="0">
                  <a:pos x="28" y="17"/>
                </a:cxn>
                <a:cxn ang="0">
                  <a:pos x="23" y="23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0" y="41"/>
                </a:cxn>
                <a:cxn ang="0">
                  <a:pos x="4" y="47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3" y="60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1" y="58"/>
                </a:cxn>
                <a:cxn ang="0">
                  <a:pos x="11" y="58"/>
                </a:cxn>
                <a:cxn ang="0">
                  <a:pos x="19" y="47"/>
                </a:cxn>
                <a:cxn ang="0">
                  <a:pos x="28" y="35"/>
                </a:cxn>
                <a:cxn ang="0">
                  <a:pos x="28" y="35"/>
                </a:cxn>
                <a:cxn ang="0">
                  <a:pos x="38" y="22"/>
                </a:cxn>
                <a:cxn ang="0">
                  <a:pos x="44" y="15"/>
                </a:cxn>
                <a:cxn ang="0">
                  <a:pos x="49" y="9"/>
                </a:cxn>
                <a:cxn ang="0">
                  <a:pos x="49" y="9"/>
                </a:cxn>
                <a:cxn ang="0">
                  <a:pos x="49" y="6"/>
                </a:cxn>
                <a:cxn ang="0">
                  <a:pos x="49" y="4"/>
                </a:cxn>
                <a:cxn ang="0">
                  <a:pos x="46" y="1"/>
                </a:cxn>
                <a:cxn ang="0">
                  <a:pos x="42" y="0"/>
                </a:cxn>
                <a:cxn ang="0">
                  <a:pos x="41" y="1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9" h="61">
                  <a:moveTo>
                    <a:pt x="38" y="4"/>
                  </a:moveTo>
                  <a:lnTo>
                    <a:pt x="38" y="4"/>
                  </a:lnTo>
                  <a:lnTo>
                    <a:pt x="34" y="10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0" y="41"/>
                  </a:lnTo>
                  <a:lnTo>
                    <a:pt x="4" y="4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3" y="60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9" y="47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38" y="22"/>
                  </a:lnTo>
                  <a:lnTo>
                    <a:pt x="44" y="15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6" y="1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2" name="Freeform 991"/>
            <p:cNvSpPr>
              <a:spLocks/>
            </p:cNvSpPr>
            <p:nvPr/>
          </p:nvSpPr>
          <p:spPr bwMode="auto">
            <a:xfrm>
              <a:off x="2528888" y="4633913"/>
              <a:ext cx="14288" cy="254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5" y="4"/>
                </a:cxn>
                <a:cxn ang="0">
                  <a:pos x="20" y="10"/>
                </a:cxn>
                <a:cxn ang="0">
                  <a:pos x="16" y="17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11" y="34"/>
                </a:cxn>
                <a:cxn ang="0">
                  <a:pos x="10" y="40"/>
                </a:cxn>
                <a:cxn ang="0">
                  <a:pos x="7" y="44"/>
                </a:cxn>
                <a:cxn ang="0">
                  <a:pos x="7" y="44"/>
                </a:cxn>
                <a:cxn ang="0">
                  <a:pos x="4" y="48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2" y="62"/>
                </a:cxn>
                <a:cxn ang="0">
                  <a:pos x="2" y="63"/>
                </a:cxn>
                <a:cxn ang="0">
                  <a:pos x="4" y="65"/>
                </a:cxn>
                <a:cxn ang="0">
                  <a:pos x="6" y="65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5"/>
                </a:cxn>
                <a:cxn ang="0">
                  <a:pos x="15" y="53"/>
                </a:cxn>
                <a:cxn ang="0">
                  <a:pos x="19" y="48"/>
                </a:cxn>
                <a:cxn ang="0">
                  <a:pos x="19" y="48"/>
                </a:cxn>
                <a:cxn ang="0">
                  <a:pos x="21" y="41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7" y="21"/>
                </a:cxn>
                <a:cxn ang="0">
                  <a:pos x="29" y="16"/>
                </a:cxn>
                <a:cxn ang="0">
                  <a:pos x="32" y="14"/>
                </a:cxn>
                <a:cxn ang="0">
                  <a:pos x="34" y="12"/>
                </a:cxn>
                <a:cxn ang="0">
                  <a:pos x="34" y="12"/>
                </a:cxn>
                <a:cxn ang="0">
                  <a:pos x="37" y="11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6" y="2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38" h="65">
                  <a:moveTo>
                    <a:pt x="32" y="0"/>
                  </a:moveTo>
                  <a:lnTo>
                    <a:pt x="32" y="0"/>
                  </a:lnTo>
                  <a:lnTo>
                    <a:pt x="25" y="4"/>
                  </a:lnTo>
                  <a:lnTo>
                    <a:pt x="20" y="10"/>
                  </a:lnTo>
                  <a:lnTo>
                    <a:pt x="16" y="17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1" y="34"/>
                  </a:lnTo>
                  <a:lnTo>
                    <a:pt x="10" y="40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4" y="48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4" y="65"/>
                  </a:lnTo>
                  <a:lnTo>
                    <a:pt x="6" y="65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5"/>
                  </a:lnTo>
                  <a:lnTo>
                    <a:pt x="15" y="53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1" y="41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7" y="21"/>
                  </a:lnTo>
                  <a:lnTo>
                    <a:pt x="29" y="16"/>
                  </a:lnTo>
                  <a:lnTo>
                    <a:pt x="32" y="14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7" y="11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3" name="Freeform 992"/>
            <p:cNvSpPr>
              <a:spLocks/>
            </p:cNvSpPr>
            <p:nvPr/>
          </p:nvSpPr>
          <p:spPr bwMode="auto">
            <a:xfrm>
              <a:off x="2584451" y="4614863"/>
              <a:ext cx="20638" cy="25400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19" y="28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4"/>
                </a:cxn>
                <a:cxn ang="0">
                  <a:pos x="9" y="64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28" y="35"/>
                </a:cxn>
                <a:cxn ang="0">
                  <a:pos x="48" y="10"/>
                </a:cxn>
                <a:cxn ang="0">
                  <a:pos x="48" y="10"/>
                </a:cxn>
                <a:cxn ang="0">
                  <a:pos x="48" y="8"/>
                </a:cxn>
                <a:cxn ang="0">
                  <a:pos x="49" y="5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9" h="64">
                  <a:moveTo>
                    <a:pt x="39" y="1"/>
                  </a:moveTo>
                  <a:lnTo>
                    <a:pt x="39" y="1"/>
                  </a:lnTo>
                  <a:lnTo>
                    <a:pt x="19" y="28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4"/>
                  </a:lnTo>
                  <a:lnTo>
                    <a:pt x="9" y="64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28" y="3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9" y="5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4" name="Freeform 993"/>
            <p:cNvSpPr>
              <a:spLocks/>
            </p:cNvSpPr>
            <p:nvPr/>
          </p:nvSpPr>
          <p:spPr bwMode="auto">
            <a:xfrm>
              <a:off x="2632076" y="4592638"/>
              <a:ext cx="14288" cy="28575"/>
            </a:xfrm>
            <a:custGeom>
              <a:avLst/>
              <a:gdLst/>
              <a:ahLst/>
              <a:cxnLst>
                <a:cxn ang="0">
                  <a:pos x="28" y="6"/>
                </a:cxn>
                <a:cxn ang="0">
                  <a:pos x="28" y="6"/>
                </a:cxn>
                <a:cxn ang="0">
                  <a:pos x="27" y="14"/>
                </a:cxn>
                <a:cxn ang="0">
                  <a:pos x="24" y="20"/>
                </a:cxn>
                <a:cxn ang="0">
                  <a:pos x="17" y="34"/>
                </a:cxn>
                <a:cxn ang="0">
                  <a:pos x="17" y="34"/>
                </a:cxn>
                <a:cxn ang="0">
                  <a:pos x="11" y="49"/>
                </a:cxn>
                <a:cxn ang="0">
                  <a:pos x="7" y="55"/>
                </a:cxn>
                <a:cxn ang="0">
                  <a:pos x="2" y="62"/>
                </a:cxn>
                <a:cxn ang="0">
                  <a:pos x="2" y="62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8" y="72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15" y="65"/>
                </a:cxn>
                <a:cxn ang="0">
                  <a:pos x="20" y="57"/>
                </a:cxn>
                <a:cxn ang="0">
                  <a:pos x="27" y="42"/>
                </a:cxn>
                <a:cxn ang="0">
                  <a:pos x="27" y="42"/>
                </a:cxn>
                <a:cxn ang="0">
                  <a:pos x="34" y="24"/>
                </a:cxn>
                <a:cxn ang="0">
                  <a:pos x="37" y="15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3"/>
                </a:cxn>
                <a:cxn ang="0">
                  <a:pos x="37" y="2"/>
                </a:cxn>
                <a:cxn ang="0">
                  <a:pos x="33" y="0"/>
                </a:cxn>
                <a:cxn ang="0">
                  <a:pos x="29" y="2"/>
                </a:cxn>
                <a:cxn ang="0">
                  <a:pos x="28" y="3"/>
                </a:cxn>
                <a:cxn ang="0">
                  <a:pos x="28" y="6"/>
                </a:cxn>
                <a:cxn ang="0">
                  <a:pos x="28" y="6"/>
                </a:cxn>
              </a:cxnLst>
              <a:rect l="0" t="0" r="r" b="b"/>
              <a:pathLst>
                <a:path w="38" h="72">
                  <a:moveTo>
                    <a:pt x="28" y="6"/>
                  </a:moveTo>
                  <a:lnTo>
                    <a:pt x="28" y="6"/>
                  </a:lnTo>
                  <a:lnTo>
                    <a:pt x="27" y="14"/>
                  </a:lnTo>
                  <a:lnTo>
                    <a:pt x="24" y="20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1" y="49"/>
                  </a:lnTo>
                  <a:lnTo>
                    <a:pt x="7" y="55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8" y="72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5" y="65"/>
                  </a:lnTo>
                  <a:lnTo>
                    <a:pt x="20" y="57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34" y="24"/>
                  </a:lnTo>
                  <a:lnTo>
                    <a:pt x="37" y="15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5" name="Freeform 994"/>
            <p:cNvSpPr>
              <a:spLocks/>
            </p:cNvSpPr>
            <p:nvPr/>
          </p:nvSpPr>
          <p:spPr bwMode="auto">
            <a:xfrm>
              <a:off x="2265363" y="4254501"/>
              <a:ext cx="60325" cy="92075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46" y="0"/>
                </a:cxn>
                <a:cxn ang="0">
                  <a:pos x="139" y="2"/>
                </a:cxn>
                <a:cxn ang="0">
                  <a:pos x="133" y="5"/>
                </a:cxn>
                <a:cxn ang="0">
                  <a:pos x="122" y="14"/>
                </a:cxn>
                <a:cxn ang="0">
                  <a:pos x="112" y="26"/>
                </a:cxn>
                <a:cxn ang="0">
                  <a:pos x="103" y="39"/>
                </a:cxn>
                <a:cxn ang="0">
                  <a:pos x="87" y="66"/>
                </a:cxn>
                <a:cxn ang="0">
                  <a:pos x="80" y="80"/>
                </a:cxn>
                <a:cxn ang="0">
                  <a:pos x="72" y="91"/>
                </a:cxn>
                <a:cxn ang="0">
                  <a:pos x="72" y="91"/>
                </a:cxn>
                <a:cxn ang="0">
                  <a:pos x="50" y="123"/>
                </a:cxn>
                <a:cxn ang="0">
                  <a:pos x="29" y="154"/>
                </a:cxn>
                <a:cxn ang="0">
                  <a:pos x="19" y="170"/>
                </a:cxn>
                <a:cxn ang="0">
                  <a:pos x="11" y="187"/>
                </a:cxn>
                <a:cxn ang="0">
                  <a:pos x="4" y="205"/>
                </a:cxn>
                <a:cxn ang="0">
                  <a:pos x="0" y="225"/>
                </a:cxn>
                <a:cxn ang="0">
                  <a:pos x="0" y="225"/>
                </a:cxn>
                <a:cxn ang="0">
                  <a:pos x="0" y="227"/>
                </a:cxn>
                <a:cxn ang="0">
                  <a:pos x="2" y="229"/>
                </a:cxn>
                <a:cxn ang="0">
                  <a:pos x="6" y="231"/>
                </a:cxn>
                <a:cxn ang="0">
                  <a:pos x="7" y="231"/>
                </a:cxn>
                <a:cxn ang="0">
                  <a:pos x="10" y="231"/>
                </a:cxn>
                <a:cxn ang="0">
                  <a:pos x="11" y="230"/>
                </a:cxn>
                <a:cxn ang="0">
                  <a:pos x="12" y="227"/>
                </a:cxn>
                <a:cxn ang="0">
                  <a:pos x="12" y="227"/>
                </a:cxn>
                <a:cxn ang="0">
                  <a:pos x="15" y="212"/>
                </a:cxn>
                <a:cxn ang="0">
                  <a:pos x="19" y="197"/>
                </a:cxn>
                <a:cxn ang="0">
                  <a:pos x="25" y="184"/>
                </a:cxn>
                <a:cxn ang="0">
                  <a:pos x="32" y="171"/>
                </a:cxn>
                <a:cxn ang="0">
                  <a:pos x="48" y="146"/>
                </a:cxn>
                <a:cxn ang="0">
                  <a:pos x="65" y="123"/>
                </a:cxn>
                <a:cxn ang="0">
                  <a:pos x="65" y="123"/>
                </a:cxn>
                <a:cxn ang="0">
                  <a:pos x="84" y="93"/>
                </a:cxn>
                <a:cxn ang="0">
                  <a:pos x="104" y="64"/>
                </a:cxn>
                <a:cxn ang="0">
                  <a:pos x="104" y="64"/>
                </a:cxn>
                <a:cxn ang="0">
                  <a:pos x="113" y="48"/>
                </a:cxn>
                <a:cxn ang="0">
                  <a:pos x="122" y="32"/>
                </a:cxn>
                <a:cxn ang="0">
                  <a:pos x="127" y="26"/>
                </a:cxn>
                <a:cxn ang="0">
                  <a:pos x="134" y="19"/>
                </a:cxn>
                <a:cxn ang="0">
                  <a:pos x="140" y="14"/>
                </a:cxn>
                <a:cxn ang="0">
                  <a:pos x="148" y="10"/>
                </a:cxn>
                <a:cxn ang="0">
                  <a:pos x="148" y="10"/>
                </a:cxn>
                <a:cxn ang="0">
                  <a:pos x="151" y="9"/>
                </a:cxn>
                <a:cxn ang="0">
                  <a:pos x="152" y="8"/>
                </a:cxn>
                <a:cxn ang="0">
                  <a:pos x="152" y="4"/>
                </a:cxn>
                <a:cxn ang="0">
                  <a:pos x="150" y="0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6" y="0"/>
                </a:cxn>
              </a:cxnLst>
              <a:rect l="0" t="0" r="r" b="b"/>
              <a:pathLst>
                <a:path w="152" h="231">
                  <a:moveTo>
                    <a:pt x="146" y="0"/>
                  </a:moveTo>
                  <a:lnTo>
                    <a:pt x="146" y="0"/>
                  </a:lnTo>
                  <a:lnTo>
                    <a:pt x="139" y="2"/>
                  </a:lnTo>
                  <a:lnTo>
                    <a:pt x="133" y="5"/>
                  </a:lnTo>
                  <a:lnTo>
                    <a:pt x="122" y="14"/>
                  </a:lnTo>
                  <a:lnTo>
                    <a:pt x="112" y="26"/>
                  </a:lnTo>
                  <a:lnTo>
                    <a:pt x="103" y="39"/>
                  </a:lnTo>
                  <a:lnTo>
                    <a:pt x="87" y="66"/>
                  </a:lnTo>
                  <a:lnTo>
                    <a:pt x="80" y="80"/>
                  </a:lnTo>
                  <a:lnTo>
                    <a:pt x="72" y="91"/>
                  </a:lnTo>
                  <a:lnTo>
                    <a:pt x="72" y="91"/>
                  </a:lnTo>
                  <a:lnTo>
                    <a:pt x="50" y="123"/>
                  </a:lnTo>
                  <a:lnTo>
                    <a:pt x="29" y="154"/>
                  </a:lnTo>
                  <a:lnTo>
                    <a:pt x="19" y="170"/>
                  </a:lnTo>
                  <a:lnTo>
                    <a:pt x="11" y="187"/>
                  </a:lnTo>
                  <a:lnTo>
                    <a:pt x="4" y="20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2" y="229"/>
                  </a:lnTo>
                  <a:lnTo>
                    <a:pt x="6" y="231"/>
                  </a:lnTo>
                  <a:lnTo>
                    <a:pt x="7" y="231"/>
                  </a:lnTo>
                  <a:lnTo>
                    <a:pt x="10" y="231"/>
                  </a:lnTo>
                  <a:lnTo>
                    <a:pt x="11" y="230"/>
                  </a:lnTo>
                  <a:lnTo>
                    <a:pt x="12" y="227"/>
                  </a:lnTo>
                  <a:lnTo>
                    <a:pt x="12" y="227"/>
                  </a:lnTo>
                  <a:lnTo>
                    <a:pt x="15" y="212"/>
                  </a:lnTo>
                  <a:lnTo>
                    <a:pt x="19" y="197"/>
                  </a:lnTo>
                  <a:lnTo>
                    <a:pt x="25" y="184"/>
                  </a:lnTo>
                  <a:lnTo>
                    <a:pt x="32" y="171"/>
                  </a:lnTo>
                  <a:lnTo>
                    <a:pt x="48" y="146"/>
                  </a:lnTo>
                  <a:lnTo>
                    <a:pt x="65" y="123"/>
                  </a:lnTo>
                  <a:lnTo>
                    <a:pt x="65" y="123"/>
                  </a:lnTo>
                  <a:lnTo>
                    <a:pt x="84" y="93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13" y="48"/>
                  </a:lnTo>
                  <a:lnTo>
                    <a:pt x="122" y="32"/>
                  </a:lnTo>
                  <a:lnTo>
                    <a:pt x="127" y="26"/>
                  </a:lnTo>
                  <a:lnTo>
                    <a:pt x="134" y="19"/>
                  </a:lnTo>
                  <a:lnTo>
                    <a:pt x="140" y="14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51" y="9"/>
                  </a:lnTo>
                  <a:lnTo>
                    <a:pt x="152" y="8"/>
                  </a:lnTo>
                  <a:lnTo>
                    <a:pt x="152" y="4"/>
                  </a:lnTo>
                  <a:lnTo>
                    <a:pt x="150" y="0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6" name="Freeform 995"/>
            <p:cNvSpPr>
              <a:spLocks/>
            </p:cNvSpPr>
            <p:nvPr/>
          </p:nvSpPr>
          <p:spPr bwMode="auto">
            <a:xfrm>
              <a:off x="2289176" y="4260851"/>
              <a:ext cx="63500" cy="96838"/>
            </a:xfrm>
            <a:custGeom>
              <a:avLst/>
              <a:gdLst/>
              <a:ahLst/>
              <a:cxnLst>
                <a:cxn ang="0">
                  <a:pos x="149" y="2"/>
                </a:cxn>
                <a:cxn ang="0">
                  <a:pos x="149" y="2"/>
                </a:cxn>
                <a:cxn ang="0">
                  <a:pos x="126" y="36"/>
                </a:cxn>
                <a:cxn ang="0">
                  <a:pos x="102" y="68"/>
                </a:cxn>
                <a:cxn ang="0">
                  <a:pos x="79" y="102"/>
                </a:cxn>
                <a:cxn ang="0">
                  <a:pos x="55" y="134"/>
                </a:cxn>
                <a:cxn ang="0">
                  <a:pos x="55" y="134"/>
                </a:cxn>
                <a:cxn ang="0">
                  <a:pos x="37" y="159"/>
                </a:cxn>
                <a:cxn ang="0">
                  <a:pos x="22" y="185"/>
                </a:cxn>
                <a:cxn ang="0">
                  <a:pos x="10" y="212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4" y="246"/>
                </a:cxn>
                <a:cxn ang="0">
                  <a:pos x="8" y="246"/>
                </a:cxn>
                <a:cxn ang="0">
                  <a:pos x="9" y="245"/>
                </a:cxn>
                <a:cxn ang="0">
                  <a:pos x="10" y="242"/>
                </a:cxn>
                <a:cxn ang="0">
                  <a:pos x="10" y="242"/>
                </a:cxn>
                <a:cxn ang="0">
                  <a:pos x="22" y="212"/>
                </a:cxn>
                <a:cxn ang="0">
                  <a:pos x="38" y="182"/>
                </a:cxn>
                <a:cxn ang="0">
                  <a:pos x="55" y="153"/>
                </a:cxn>
                <a:cxn ang="0">
                  <a:pos x="75" y="127"/>
                </a:cxn>
                <a:cxn ang="0">
                  <a:pos x="75" y="127"/>
                </a:cxn>
                <a:cxn ang="0">
                  <a:pos x="97" y="99"/>
                </a:cxn>
                <a:cxn ang="0">
                  <a:pos x="118" y="68"/>
                </a:cxn>
                <a:cxn ang="0">
                  <a:pos x="137" y="38"/>
                </a:cxn>
                <a:cxn ang="0">
                  <a:pos x="158" y="8"/>
                </a:cxn>
                <a:cxn ang="0">
                  <a:pos x="158" y="8"/>
                </a:cxn>
                <a:cxn ang="0">
                  <a:pos x="160" y="6"/>
                </a:cxn>
                <a:cxn ang="0">
                  <a:pos x="160" y="4"/>
                </a:cxn>
                <a:cxn ang="0">
                  <a:pos x="158" y="2"/>
                </a:cxn>
                <a:cxn ang="0">
                  <a:pos x="157" y="0"/>
                </a:cxn>
                <a:cxn ang="0">
                  <a:pos x="153" y="0"/>
                </a:cxn>
                <a:cxn ang="0">
                  <a:pos x="150" y="0"/>
                </a:cxn>
                <a:cxn ang="0">
                  <a:pos x="149" y="2"/>
                </a:cxn>
                <a:cxn ang="0">
                  <a:pos x="149" y="2"/>
                </a:cxn>
              </a:cxnLst>
              <a:rect l="0" t="0" r="r" b="b"/>
              <a:pathLst>
                <a:path w="160" h="246">
                  <a:moveTo>
                    <a:pt x="149" y="2"/>
                  </a:moveTo>
                  <a:lnTo>
                    <a:pt x="149" y="2"/>
                  </a:lnTo>
                  <a:lnTo>
                    <a:pt x="126" y="36"/>
                  </a:lnTo>
                  <a:lnTo>
                    <a:pt x="102" y="68"/>
                  </a:lnTo>
                  <a:lnTo>
                    <a:pt x="79" y="102"/>
                  </a:lnTo>
                  <a:lnTo>
                    <a:pt x="55" y="134"/>
                  </a:lnTo>
                  <a:lnTo>
                    <a:pt x="55" y="134"/>
                  </a:lnTo>
                  <a:lnTo>
                    <a:pt x="37" y="159"/>
                  </a:lnTo>
                  <a:lnTo>
                    <a:pt x="22" y="185"/>
                  </a:lnTo>
                  <a:lnTo>
                    <a:pt x="10" y="212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4" y="246"/>
                  </a:lnTo>
                  <a:lnTo>
                    <a:pt x="8" y="246"/>
                  </a:lnTo>
                  <a:lnTo>
                    <a:pt x="9" y="245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22" y="212"/>
                  </a:lnTo>
                  <a:lnTo>
                    <a:pt x="38" y="182"/>
                  </a:lnTo>
                  <a:lnTo>
                    <a:pt x="55" y="153"/>
                  </a:lnTo>
                  <a:lnTo>
                    <a:pt x="75" y="127"/>
                  </a:lnTo>
                  <a:lnTo>
                    <a:pt x="75" y="127"/>
                  </a:lnTo>
                  <a:lnTo>
                    <a:pt x="97" y="99"/>
                  </a:lnTo>
                  <a:lnTo>
                    <a:pt x="118" y="68"/>
                  </a:lnTo>
                  <a:lnTo>
                    <a:pt x="137" y="38"/>
                  </a:lnTo>
                  <a:lnTo>
                    <a:pt x="158" y="8"/>
                  </a:lnTo>
                  <a:lnTo>
                    <a:pt x="158" y="8"/>
                  </a:lnTo>
                  <a:lnTo>
                    <a:pt x="160" y="6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7" y="0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49" y="2"/>
                  </a:lnTo>
                  <a:lnTo>
                    <a:pt x="1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7" name="Freeform 996"/>
            <p:cNvSpPr>
              <a:spLocks/>
            </p:cNvSpPr>
            <p:nvPr/>
          </p:nvSpPr>
          <p:spPr bwMode="auto">
            <a:xfrm>
              <a:off x="2314576" y="4214813"/>
              <a:ext cx="84138" cy="165100"/>
            </a:xfrm>
            <a:custGeom>
              <a:avLst/>
              <a:gdLst/>
              <a:ahLst/>
              <a:cxnLst>
                <a:cxn ang="0">
                  <a:pos x="203" y="4"/>
                </a:cxn>
                <a:cxn ang="0">
                  <a:pos x="195" y="32"/>
                </a:cxn>
                <a:cxn ang="0">
                  <a:pos x="182" y="58"/>
                </a:cxn>
                <a:cxn ang="0">
                  <a:pos x="151" y="108"/>
                </a:cxn>
                <a:cxn ang="0">
                  <a:pos x="143" y="119"/>
                </a:cxn>
                <a:cxn ang="0">
                  <a:pos x="123" y="160"/>
                </a:cxn>
                <a:cxn ang="0">
                  <a:pos x="101" y="215"/>
                </a:cxn>
                <a:cxn ang="0">
                  <a:pos x="94" y="229"/>
                </a:cxn>
                <a:cxn ang="0">
                  <a:pos x="71" y="272"/>
                </a:cxn>
                <a:cxn ang="0">
                  <a:pos x="34" y="326"/>
                </a:cxn>
                <a:cxn ang="0">
                  <a:pos x="24" y="350"/>
                </a:cxn>
                <a:cxn ang="0">
                  <a:pos x="12" y="372"/>
                </a:cxn>
                <a:cxn ang="0">
                  <a:pos x="8" y="381"/>
                </a:cxn>
                <a:cxn ang="0">
                  <a:pos x="1" y="401"/>
                </a:cxn>
                <a:cxn ang="0">
                  <a:pos x="0" y="410"/>
                </a:cxn>
                <a:cxn ang="0">
                  <a:pos x="1" y="414"/>
                </a:cxn>
                <a:cxn ang="0">
                  <a:pos x="5" y="415"/>
                </a:cxn>
                <a:cxn ang="0">
                  <a:pos x="11" y="412"/>
                </a:cxn>
                <a:cxn ang="0">
                  <a:pos x="12" y="410"/>
                </a:cxn>
                <a:cxn ang="0">
                  <a:pos x="15" y="395"/>
                </a:cxn>
                <a:cxn ang="0">
                  <a:pos x="28" y="368"/>
                </a:cxn>
                <a:cxn ang="0">
                  <a:pos x="34" y="356"/>
                </a:cxn>
                <a:cxn ang="0">
                  <a:pos x="59" y="308"/>
                </a:cxn>
                <a:cxn ang="0">
                  <a:pos x="89" y="261"/>
                </a:cxn>
                <a:cxn ang="0">
                  <a:pos x="115" y="210"/>
                </a:cxn>
                <a:cxn ang="0">
                  <a:pos x="128" y="180"/>
                </a:cxn>
                <a:cxn ang="0">
                  <a:pos x="171" y="96"/>
                </a:cxn>
                <a:cxn ang="0">
                  <a:pos x="183" y="75"/>
                </a:cxn>
                <a:cxn ang="0">
                  <a:pos x="202" y="42"/>
                </a:cxn>
                <a:cxn ang="0">
                  <a:pos x="211" y="20"/>
                </a:cxn>
                <a:cxn ang="0">
                  <a:pos x="213" y="8"/>
                </a:cxn>
                <a:cxn ang="0">
                  <a:pos x="212" y="3"/>
                </a:cxn>
                <a:cxn ang="0">
                  <a:pos x="207" y="0"/>
                </a:cxn>
                <a:cxn ang="0">
                  <a:pos x="203" y="3"/>
                </a:cxn>
                <a:cxn ang="0">
                  <a:pos x="203" y="4"/>
                </a:cxn>
              </a:cxnLst>
              <a:rect l="0" t="0" r="r" b="b"/>
              <a:pathLst>
                <a:path w="213" h="415">
                  <a:moveTo>
                    <a:pt x="203" y="4"/>
                  </a:moveTo>
                  <a:lnTo>
                    <a:pt x="203" y="4"/>
                  </a:lnTo>
                  <a:lnTo>
                    <a:pt x="199" y="17"/>
                  </a:lnTo>
                  <a:lnTo>
                    <a:pt x="195" y="32"/>
                  </a:lnTo>
                  <a:lnTo>
                    <a:pt x="188" y="45"/>
                  </a:lnTo>
                  <a:lnTo>
                    <a:pt x="182" y="58"/>
                  </a:lnTo>
                  <a:lnTo>
                    <a:pt x="166" y="84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3" y="119"/>
                  </a:lnTo>
                  <a:lnTo>
                    <a:pt x="136" y="132"/>
                  </a:lnTo>
                  <a:lnTo>
                    <a:pt x="123" y="160"/>
                  </a:lnTo>
                  <a:lnTo>
                    <a:pt x="111" y="187"/>
                  </a:lnTo>
                  <a:lnTo>
                    <a:pt x="101" y="215"/>
                  </a:lnTo>
                  <a:lnTo>
                    <a:pt x="101" y="215"/>
                  </a:lnTo>
                  <a:lnTo>
                    <a:pt x="94" y="229"/>
                  </a:lnTo>
                  <a:lnTo>
                    <a:pt x="86" y="244"/>
                  </a:lnTo>
                  <a:lnTo>
                    <a:pt x="71" y="272"/>
                  </a:lnTo>
                  <a:lnTo>
                    <a:pt x="34" y="326"/>
                  </a:lnTo>
                  <a:lnTo>
                    <a:pt x="34" y="326"/>
                  </a:lnTo>
                  <a:lnTo>
                    <a:pt x="29" y="338"/>
                  </a:lnTo>
                  <a:lnTo>
                    <a:pt x="24" y="350"/>
                  </a:lnTo>
                  <a:lnTo>
                    <a:pt x="18" y="361"/>
                  </a:lnTo>
                  <a:lnTo>
                    <a:pt x="12" y="372"/>
                  </a:lnTo>
                  <a:lnTo>
                    <a:pt x="12" y="372"/>
                  </a:lnTo>
                  <a:lnTo>
                    <a:pt x="8" y="381"/>
                  </a:lnTo>
                  <a:lnTo>
                    <a:pt x="4" y="390"/>
                  </a:lnTo>
                  <a:lnTo>
                    <a:pt x="1" y="401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0" y="412"/>
                  </a:lnTo>
                  <a:lnTo>
                    <a:pt x="1" y="414"/>
                  </a:lnTo>
                  <a:lnTo>
                    <a:pt x="4" y="415"/>
                  </a:lnTo>
                  <a:lnTo>
                    <a:pt x="5" y="415"/>
                  </a:lnTo>
                  <a:lnTo>
                    <a:pt x="9" y="414"/>
                  </a:lnTo>
                  <a:lnTo>
                    <a:pt x="11" y="412"/>
                  </a:lnTo>
                  <a:lnTo>
                    <a:pt x="12" y="410"/>
                  </a:lnTo>
                  <a:lnTo>
                    <a:pt x="12" y="410"/>
                  </a:lnTo>
                  <a:lnTo>
                    <a:pt x="13" y="402"/>
                  </a:lnTo>
                  <a:lnTo>
                    <a:pt x="15" y="395"/>
                  </a:lnTo>
                  <a:lnTo>
                    <a:pt x="21" y="382"/>
                  </a:lnTo>
                  <a:lnTo>
                    <a:pt x="28" y="368"/>
                  </a:lnTo>
                  <a:lnTo>
                    <a:pt x="34" y="356"/>
                  </a:lnTo>
                  <a:lnTo>
                    <a:pt x="34" y="356"/>
                  </a:lnTo>
                  <a:lnTo>
                    <a:pt x="46" y="331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89" y="261"/>
                  </a:lnTo>
                  <a:lnTo>
                    <a:pt x="103" y="236"/>
                  </a:lnTo>
                  <a:lnTo>
                    <a:pt x="115" y="210"/>
                  </a:lnTo>
                  <a:lnTo>
                    <a:pt x="115" y="210"/>
                  </a:lnTo>
                  <a:lnTo>
                    <a:pt x="128" y="180"/>
                  </a:lnTo>
                  <a:lnTo>
                    <a:pt x="141" y="152"/>
                  </a:lnTo>
                  <a:lnTo>
                    <a:pt x="171" y="96"/>
                  </a:lnTo>
                  <a:lnTo>
                    <a:pt x="171" y="96"/>
                  </a:lnTo>
                  <a:lnTo>
                    <a:pt x="183" y="75"/>
                  </a:lnTo>
                  <a:lnTo>
                    <a:pt x="196" y="53"/>
                  </a:lnTo>
                  <a:lnTo>
                    <a:pt x="202" y="42"/>
                  </a:lnTo>
                  <a:lnTo>
                    <a:pt x="207" y="30"/>
                  </a:lnTo>
                  <a:lnTo>
                    <a:pt x="211" y="20"/>
                  </a:lnTo>
                  <a:lnTo>
                    <a:pt x="213" y="8"/>
                  </a:lnTo>
                  <a:lnTo>
                    <a:pt x="213" y="8"/>
                  </a:lnTo>
                  <a:lnTo>
                    <a:pt x="213" y="6"/>
                  </a:lnTo>
                  <a:lnTo>
                    <a:pt x="212" y="3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4" y="0"/>
                  </a:lnTo>
                  <a:lnTo>
                    <a:pt x="203" y="3"/>
                  </a:lnTo>
                  <a:lnTo>
                    <a:pt x="203" y="4"/>
                  </a:lnTo>
                  <a:lnTo>
                    <a:pt x="20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8" name="Freeform 997"/>
            <p:cNvSpPr>
              <a:spLocks/>
            </p:cNvSpPr>
            <p:nvPr/>
          </p:nvSpPr>
          <p:spPr bwMode="auto">
            <a:xfrm>
              <a:off x="2349501" y="4208463"/>
              <a:ext cx="85725" cy="185738"/>
            </a:xfrm>
            <a:custGeom>
              <a:avLst/>
              <a:gdLst/>
              <a:ahLst/>
              <a:cxnLst>
                <a:cxn ang="0">
                  <a:pos x="209" y="1"/>
                </a:cxn>
                <a:cxn ang="0">
                  <a:pos x="200" y="8"/>
                </a:cxn>
                <a:cxn ang="0">
                  <a:pos x="192" y="18"/>
                </a:cxn>
                <a:cxn ang="0">
                  <a:pos x="176" y="45"/>
                </a:cxn>
                <a:cxn ang="0">
                  <a:pos x="162" y="74"/>
                </a:cxn>
                <a:cxn ang="0">
                  <a:pos x="132" y="140"/>
                </a:cxn>
                <a:cxn ang="0">
                  <a:pos x="107" y="208"/>
                </a:cxn>
                <a:cxn ang="0">
                  <a:pos x="102" y="226"/>
                </a:cxn>
                <a:cxn ang="0">
                  <a:pos x="77" y="277"/>
                </a:cxn>
                <a:cxn ang="0">
                  <a:pos x="53" y="327"/>
                </a:cxn>
                <a:cxn ang="0">
                  <a:pos x="48" y="345"/>
                </a:cxn>
                <a:cxn ang="0">
                  <a:pos x="39" y="376"/>
                </a:cxn>
                <a:cxn ang="0">
                  <a:pos x="35" y="387"/>
                </a:cxn>
                <a:cxn ang="0">
                  <a:pos x="19" y="412"/>
                </a:cxn>
                <a:cxn ang="0">
                  <a:pos x="15" y="420"/>
                </a:cxn>
                <a:cxn ang="0">
                  <a:pos x="1" y="451"/>
                </a:cxn>
                <a:cxn ang="0">
                  <a:pos x="0" y="463"/>
                </a:cxn>
                <a:cxn ang="0">
                  <a:pos x="1" y="467"/>
                </a:cxn>
                <a:cxn ang="0">
                  <a:pos x="9" y="467"/>
                </a:cxn>
                <a:cxn ang="0">
                  <a:pos x="12" y="463"/>
                </a:cxn>
                <a:cxn ang="0">
                  <a:pos x="12" y="456"/>
                </a:cxn>
                <a:cxn ang="0">
                  <a:pos x="19" y="435"/>
                </a:cxn>
                <a:cxn ang="0">
                  <a:pos x="34" y="409"/>
                </a:cxn>
                <a:cxn ang="0">
                  <a:pos x="47" y="384"/>
                </a:cxn>
                <a:cxn ang="0">
                  <a:pos x="57" y="357"/>
                </a:cxn>
                <a:cxn ang="0">
                  <a:pos x="61" y="341"/>
                </a:cxn>
                <a:cxn ang="0">
                  <a:pos x="81" y="293"/>
                </a:cxn>
                <a:cxn ang="0">
                  <a:pos x="111" y="231"/>
                </a:cxn>
                <a:cxn ang="0">
                  <a:pos x="123" y="200"/>
                </a:cxn>
                <a:cxn ang="0">
                  <a:pos x="146" y="137"/>
                </a:cxn>
                <a:cxn ang="0">
                  <a:pos x="159" y="107"/>
                </a:cxn>
                <a:cxn ang="0">
                  <a:pos x="187" y="53"/>
                </a:cxn>
                <a:cxn ang="0">
                  <a:pos x="197" y="30"/>
                </a:cxn>
                <a:cxn ang="0">
                  <a:pos x="209" y="14"/>
                </a:cxn>
                <a:cxn ang="0">
                  <a:pos x="213" y="11"/>
                </a:cxn>
                <a:cxn ang="0">
                  <a:pos x="216" y="9"/>
                </a:cxn>
                <a:cxn ang="0">
                  <a:pos x="216" y="2"/>
                </a:cxn>
                <a:cxn ang="0">
                  <a:pos x="212" y="0"/>
                </a:cxn>
                <a:cxn ang="0">
                  <a:pos x="209" y="1"/>
                </a:cxn>
              </a:cxnLst>
              <a:rect l="0" t="0" r="r" b="b"/>
              <a:pathLst>
                <a:path w="217" h="468">
                  <a:moveTo>
                    <a:pt x="209" y="1"/>
                  </a:moveTo>
                  <a:lnTo>
                    <a:pt x="209" y="1"/>
                  </a:lnTo>
                  <a:lnTo>
                    <a:pt x="204" y="4"/>
                  </a:lnTo>
                  <a:lnTo>
                    <a:pt x="200" y="8"/>
                  </a:lnTo>
                  <a:lnTo>
                    <a:pt x="192" y="18"/>
                  </a:lnTo>
                  <a:lnTo>
                    <a:pt x="192" y="18"/>
                  </a:lnTo>
                  <a:lnTo>
                    <a:pt x="184" y="31"/>
                  </a:lnTo>
                  <a:lnTo>
                    <a:pt x="176" y="45"/>
                  </a:lnTo>
                  <a:lnTo>
                    <a:pt x="162" y="74"/>
                  </a:lnTo>
                  <a:lnTo>
                    <a:pt x="162" y="74"/>
                  </a:lnTo>
                  <a:lnTo>
                    <a:pt x="146" y="107"/>
                  </a:lnTo>
                  <a:lnTo>
                    <a:pt x="132" y="140"/>
                  </a:lnTo>
                  <a:lnTo>
                    <a:pt x="119" y="174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2" y="226"/>
                  </a:lnTo>
                  <a:lnTo>
                    <a:pt x="94" y="243"/>
                  </a:lnTo>
                  <a:lnTo>
                    <a:pt x="77" y="277"/>
                  </a:lnTo>
                  <a:lnTo>
                    <a:pt x="61" y="310"/>
                  </a:lnTo>
                  <a:lnTo>
                    <a:pt x="53" y="327"/>
                  </a:lnTo>
                  <a:lnTo>
                    <a:pt x="48" y="345"/>
                  </a:lnTo>
                  <a:lnTo>
                    <a:pt x="48" y="345"/>
                  </a:lnTo>
                  <a:lnTo>
                    <a:pt x="43" y="366"/>
                  </a:lnTo>
                  <a:lnTo>
                    <a:pt x="39" y="376"/>
                  </a:lnTo>
                  <a:lnTo>
                    <a:pt x="35" y="387"/>
                  </a:lnTo>
                  <a:lnTo>
                    <a:pt x="35" y="387"/>
                  </a:lnTo>
                  <a:lnTo>
                    <a:pt x="25" y="404"/>
                  </a:lnTo>
                  <a:lnTo>
                    <a:pt x="19" y="412"/>
                  </a:lnTo>
                  <a:lnTo>
                    <a:pt x="15" y="420"/>
                  </a:lnTo>
                  <a:lnTo>
                    <a:pt x="15" y="420"/>
                  </a:lnTo>
                  <a:lnTo>
                    <a:pt x="5" y="440"/>
                  </a:lnTo>
                  <a:lnTo>
                    <a:pt x="1" y="451"/>
                  </a:lnTo>
                  <a:lnTo>
                    <a:pt x="0" y="463"/>
                  </a:lnTo>
                  <a:lnTo>
                    <a:pt x="0" y="463"/>
                  </a:lnTo>
                  <a:lnTo>
                    <a:pt x="0" y="465"/>
                  </a:lnTo>
                  <a:lnTo>
                    <a:pt x="1" y="467"/>
                  </a:lnTo>
                  <a:lnTo>
                    <a:pt x="5" y="468"/>
                  </a:lnTo>
                  <a:lnTo>
                    <a:pt x="9" y="467"/>
                  </a:lnTo>
                  <a:lnTo>
                    <a:pt x="10" y="465"/>
                  </a:lnTo>
                  <a:lnTo>
                    <a:pt x="12" y="463"/>
                  </a:lnTo>
                  <a:lnTo>
                    <a:pt x="12" y="463"/>
                  </a:lnTo>
                  <a:lnTo>
                    <a:pt x="12" y="456"/>
                  </a:lnTo>
                  <a:lnTo>
                    <a:pt x="14" y="448"/>
                  </a:lnTo>
                  <a:lnTo>
                    <a:pt x="19" y="435"/>
                  </a:lnTo>
                  <a:lnTo>
                    <a:pt x="26" y="422"/>
                  </a:lnTo>
                  <a:lnTo>
                    <a:pt x="34" y="409"/>
                  </a:lnTo>
                  <a:lnTo>
                    <a:pt x="34" y="409"/>
                  </a:lnTo>
                  <a:lnTo>
                    <a:pt x="47" y="384"/>
                  </a:lnTo>
                  <a:lnTo>
                    <a:pt x="53" y="371"/>
                  </a:lnTo>
                  <a:lnTo>
                    <a:pt x="57" y="357"/>
                  </a:lnTo>
                  <a:lnTo>
                    <a:pt x="57" y="357"/>
                  </a:lnTo>
                  <a:lnTo>
                    <a:pt x="61" y="341"/>
                  </a:lnTo>
                  <a:lnTo>
                    <a:pt x="68" y="324"/>
                  </a:lnTo>
                  <a:lnTo>
                    <a:pt x="81" y="293"/>
                  </a:lnTo>
                  <a:lnTo>
                    <a:pt x="97" y="263"/>
                  </a:lnTo>
                  <a:lnTo>
                    <a:pt x="111" y="231"/>
                  </a:lnTo>
                  <a:lnTo>
                    <a:pt x="111" y="231"/>
                  </a:lnTo>
                  <a:lnTo>
                    <a:pt x="123" y="200"/>
                  </a:lnTo>
                  <a:lnTo>
                    <a:pt x="134" y="168"/>
                  </a:lnTo>
                  <a:lnTo>
                    <a:pt x="146" y="137"/>
                  </a:lnTo>
                  <a:lnTo>
                    <a:pt x="159" y="107"/>
                  </a:lnTo>
                  <a:lnTo>
                    <a:pt x="159" y="107"/>
                  </a:lnTo>
                  <a:lnTo>
                    <a:pt x="172" y="79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97" y="30"/>
                  </a:lnTo>
                  <a:lnTo>
                    <a:pt x="205" y="18"/>
                  </a:lnTo>
                  <a:lnTo>
                    <a:pt x="209" y="14"/>
                  </a:lnTo>
                  <a:lnTo>
                    <a:pt x="213" y="11"/>
                  </a:lnTo>
                  <a:lnTo>
                    <a:pt x="213" y="11"/>
                  </a:lnTo>
                  <a:lnTo>
                    <a:pt x="214" y="10"/>
                  </a:lnTo>
                  <a:lnTo>
                    <a:pt x="216" y="9"/>
                  </a:lnTo>
                  <a:lnTo>
                    <a:pt x="217" y="4"/>
                  </a:lnTo>
                  <a:lnTo>
                    <a:pt x="216" y="2"/>
                  </a:lnTo>
                  <a:lnTo>
                    <a:pt x="214" y="1"/>
                  </a:lnTo>
                  <a:lnTo>
                    <a:pt x="212" y="0"/>
                  </a:lnTo>
                  <a:lnTo>
                    <a:pt x="209" y="1"/>
                  </a:lnTo>
                  <a:lnTo>
                    <a:pt x="20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59" name="Freeform 998"/>
            <p:cNvSpPr>
              <a:spLocks/>
            </p:cNvSpPr>
            <p:nvPr/>
          </p:nvSpPr>
          <p:spPr bwMode="auto">
            <a:xfrm>
              <a:off x="2413001" y="4238626"/>
              <a:ext cx="34925" cy="76200"/>
            </a:xfrm>
            <a:custGeom>
              <a:avLst/>
              <a:gdLst/>
              <a:ahLst/>
              <a:cxnLst>
                <a:cxn ang="0">
                  <a:pos x="81" y="4"/>
                </a:cxn>
                <a:cxn ang="0">
                  <a:pos x="81" y="4"/>
                </a:cxn>
                <a:cxn ang="0">
                  <a:pos x="76" y="14"/>
                </a:cxn>
                <a:cxn ang="0">
                  <a:pos x="72" y="25"/>
                </a:cxn>
                <a:cxn ang="0">
                  <a:pos x="61" y="44"/>
                </a:cxn>
                <a:cxn ang="0">
                  <a:pos x="49" y="65"/>
                </a:cxn>
                <a:cxn ang="0">
                  <a:pos x="40" y="86"/>
                </a:cxn>
                <a:cxn ang="0">
                  <a:pos x="40" y="86"/>
                </a:cxn>
                <a:cxn ang="0">
                  <a:pos x="28" y="110"/>
                </a:cxn>
                <a:cxn ang="0">
                  <a:pos x="17" y="133"/>
                </a:cxn>
                <a:cxn ang="0">
                  <a:pos x="7" y="157"/>
                </a:cxn>
                <a:cxn ang="0">
                  <a:pos x="4" y="170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2" y="187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10" y="189"/>
                </a:cxn>
                <a:cxn ang="0">
                  <a:pos x="11" y="188"/>
                </a:cxn>
                <a:cxn ang="0">
                  <a:pos x="12" y="186"/>
                </a:cxn>
                <a:cxn ang="0">
                  <a:pos x="12" y="186"/>
                </a:cxn>
                <a:cxn ang="0">
                  <a:pos x="15" y="171"/>
                </a:cxn>
                <a:cxn ang="0">
                  <a:pos x="19" y="158"/>
                </a:cxn>
                <a:cxn ang="0">
                  <a:pos x="29" y="132"/>
                </a:cxn>
                <a:cxn ang="0">
                  <a:pos x="53" y="81"/>
                </a:cxn>
                <a:cxn ang="0">
                  <a:pos x="53" y="81"/>
                </a:cxn>
                <a:cxn ang="0">
                  <a:pos x="63" y="63"/>
                </a:cxn>
                <a:cxn ang="0">
                  <a:pos x="74" y="44"/>
                </a:cxn>
                <a:cxn ang="0">
                  <a:pos x="84" y="26"/>
                </a:cxn>
                <a:cxn ang="0">
                  <a:pos x="88" y="17"/>
                </a:cxn>
                <a:cxn ang="0">
                  <a:pos x="92" y="6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2" y="2"/>
                </a:cxn>
                <a:cxn ang="0">
                  <a:pos x="88" y="0"/>
                </a:cxn>
                <a:cxn ang="0">
                  <a:pos x="84" y="0"/>
                </a:cxn>
                <a:cxn ang="0">
                  <a:pos x="81" y="1"/>
                </a:cxn>
                <a:cxn ang="0">
                  <a:pos x="81" y="4"/>
                </a:cxn>
                <a:cxn ang="0">
                  <a:pos x="81" y="4"/>
                </a:cxn>
              </a:cxnLst>
              <a:rect l="0" t="0" r="r" b="b"/>
              <a:pathLst>
                <a:path w="92" h="189">
                  <a:moveTo>
                    <a:pt x="81" y="4"/>
                  </a:moveTo>
                  <a:lnTo>
                    <a:pt x="81" y="4"/>
                  </a:lnTo>
                  <a:lnTo>
                    <a:pt x="76" y="14"/>
                  </a:lnTo>
                  <a:lnTo>
                    <a:pt x="72" y="25"/>
                  </a:lnTo>
                  <a:lnTo>
                    <a:pt x="61" y="44"/>
                  </a:lnTo>
                  <a:lnTo>
                    <a:pt x="49" y="65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28" y="110"/>
                  </a:lnTo>
                  <a:lnTo>
                    <a:pt x="17" y="133"/>
                  </a:lnTo>
                  <a:lnTo>
                    <a:pt x="7" y="157"/>
                  </a:lnTo>
                  <a:lnTo>
                    <a:pt x="4" y="170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2" y="187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10" y="189"/>
                  </a:lnTo>
                  <a:lnTo>
                    <a:pt x="11" y="188"/>
                  </a:lnTo>
                  <a:lnTo>
                    <a:pt x="12" y="186"/>
                  </a:lnTo>
                  <a:lnTo>
                    <a:pt x="12" y="186"/>
                  </a:lnTo>
                  <a:lnTo>
                    <a:pt x="15" y="171"/>
                  </a:lnTo>
                  <a:lnTo>
                    <a:pt x="19" y="158"/>
                  </a:lnTo>
                  <a:lnTo>
                    <a:pt x="29" y="132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63" y="63"/>
                  </a:lnTo>
                  <a:lnTo>
                    <a:pt x="74" y="44"/>
                  </a:lnTo>
                  <a:lnTo>
                    <a:pt x="84" y="26"/>
                  </a:lnTo>
                  <a:lnTo>
                    <a:pt x="88" y="1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2" y="2"/>
                  </a:lnTo>
                  <a:lnTo>
                    <a:pt x="88" y="0"/>
                  </a:lnTo>
                  <a:lnTo>
                    <a:pt x="84" y="0"/>
                  </a:lnTo>
                  <a:lnTo>
                    <a:pt x="81" y="1"/>
                  </a:lnTo>
                  <a:lnTo>
                    <a:pt x="81" y="4"/>
                  </a:lnTo>
                  <a:lnTo>
                    <a:pt x="8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0" name="Freeform 999"/>
            <p:cNvSpPr>
              <a:spLocks/>
            </p:cNvSpPr>
            <p:nvPr/>
          </p:nvSpPr>
          <p:spPr bwMode="auto">
            <a:xfrm>
              <a:off x="2443163" y="4267201"/>
              <a:ext cx="30163" cy="58738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0" y="22"/>
                </a:cxn>
                <a:cxn ang="0">
                  <a:pos x="53" y="39"/>
                </a:cxn>
                <a:cxn ang="0">
                  <a:pos x="45" y="56"/>
                </a:cxn>
                <a:cxn ang="0">
                  <a:pos x="36" y="73"/>
                </a:cxn>
                <a:cxn ang="0">
                  <a:pos x="16" y="107"/>
                </a:cxn>
                <a:cxn ang="0">
                  <a:pos x="8" y="124"/>
                </a:cxn>
                <a:cxn ang="0">
                  <a:pos x="2" y="141"/>
                </a:cxn>
                <a:cxn ang="0">
                  <a:pos x="2" y="141"/>
                </a:cxn>
                <a:cxn ang="0">
                  <a:pos x="0" y="144"/>
                </a:cxn>
                <a:cxn ang="0">
                  <a:pos x="2" y="145"/>
                </a:cxn>
                <a:cxn ang="0">
                  <a:pos x="3" y="146"/>
                </a:cxn>
                <a:cxn ang="0">
                  <a:pos x="4" y="148"/>
                </a:cxn>
                <a:cxn ang="0">
                  <a:pos x="9" y="148"/>
                </a:cxn>
                <a:cxn ang="0">
                  <a:pos x="11" y="146"/>
                </a:cxn>
                <a:cxn ang="0">
                  <a:pos x="12" y="144"/>
                </a:cxn>
                <a:cxn ang="0">
                  <a:pos x="12" y="144"/>
                </a:cxn>
                <a:cxn ang="0">
                  <a:pos x="20" y="127"/>
                </a:cxn>
                <a:cxn ang="0">
                  <a:pos x="28" y="110"/>
                </a:cxn>
                <a:cxn ang="0">
                  <a:pos x="46" y="76"/>
                </a:cxn>
                <a:cxn ang="0">
                  <a:pos x="55" y="59"/>
                </a:cxn>
                <a:cxn ang="0">
                  <a:pos x="64" y="42"/>
                </a:cxn>
                <a:cxn ang="0">
                  <a:pos x="71" y="25"/>
                </a:cxn>
                <a:cxn ang="0">
                  <a:pos x="77" y="6"/>
                </a:cxn>
                <a:cxn ang="0">
                  <a:pos x="77" y="6"/>
                </a:cxn>
                <a:cxn ang="0">
                  <a:pos x="77" y="4"/>
                </a:cxn>
                <a:cxn ang="0">
                  <a:pos x="76" y="2"/>
                </a:cxn>
                <a:cxn ang="0">
                  <a:pos x="72" y="0"/>
                </a:cxn>
                <a:cxn ang="0">
                  <a:pos x="68" y="0"/>
                </a:cxn>
                <a:cxn ang="0">
                  <a:pos x="67" y="1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7" h="148">
                  <a:moveTo>
                    <a:pt x="66" y="4"/>
                  </a:moveTo>
                  <a:lnTo>
                    <a:pt x="66" y="4"/>
                  </a:lnTo>
                  <a:lnTo>
                    <a:pt x="60" y="22"/>
                  </a:lnTo>
                  <a:lnTo>
                    <a:pt x="53" y="39"/>
                  </a:lnTo>
                  <a:lnTo>
                    <a:pt x="45" y="56"/>
                  </a:lnTo>
                  <a:lnTo>
                    <a:pt x="36" y="73"/>
                  </a:lnTo>
                  <a:lnTo>
                    <a:pt x="16" y="107"/>
                  </a:lnTo>
                  <a:lnTo>
                    <a:pt x="8" y="124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0" y="144"/>
                  </a:lnTo>
                  <a:lnTo>
                    <a:pt x="2" y="145"/>
                  </a:lnTo>
                  <a:lnTo>
                    <a:pt x="3" y="146"/>
                  </a:lnTo>
                  <a:lnTo>
                    <a:pt x="4" y="148"/>
                  </a:lnTo>
                  <a:lnTo>
                    <a:pt x="9" y="148"/>
                  </a:lnTo>
                  <a:lnTo>
                    <a:pt x="11" y="146"/>
                  </a:lnTo>
                  <a:lnTo>
                    <a:pt x="12" y="144"/>
                  </a:lnTo>
                  <a:lnTo>
                    <a:pt x="12" y="144"/>
                  </a:lnTo>
                  <a:lnTo>
                    <a:pt x="20" y="127"/>
                  </a:lnTo>
                  <a:lnTo>
                    <a:pt x="28" y="110"/>
                  </a:lnTo>
                  <a:lnTo>
                    <a:pt x="46" y="76"/>
                  </a:lnTo>
                  <a:lnTo>
                    <a:pt x="55" y="59"/>
                  </a:lnTo>
                  <a:lnTo>
                    <a:pt x="64" y="42"/>
                  </a:lnTo>
                  <a:lnTo>
                    <a:pt x="71" y="2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4"/>
                  </a:lnTo>
                  <a:lnTo>
                    <a:pt x="76" y="2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7" y="1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1" name="Freeform 1000"/>
            <p:cNvSpPr>
              <a:spLocks/>
            </p:cNvSpPr>
            <p:nvPr/>
          </p:nvSpPr>
          <p:spPr bwMode="auto">
            <a:xfrm>
              <a:off x="2463801" y="4268788"/>
              <a:ext cx="38100" cy="61913"/>
            </a:xfrm>
            <a:custGeom>
              <a:avLst/>
              <a:gdLst/>
              <a:ahLst/>
              <a:cxnLst>
                <a:cxn ang="0">
                  <a:pos x="85" y="2"/>
                </a:cxn>
                <a:cxn ang="0">
                  <a:pos x="85" y="2"/>
                </a:cxn>
                <a:cxn ang="0">
                  <a:pos x="74" y="21"/>
                </a:cxn>
                <a:cxn ang="0">
                  <a:pos x="64" y="39"/>
                </a:cxn>
                <a:cxn ang="0">
                  <a:pos x="40" y="74"/>
                </a:cxn>
                <a:cxn ang="0">
                  <a:pos x="29" y="93"/>
                </a:cxn>
                <a:cxn ang="0">
                  <a:pos x="18" y="111"/>
                </a:cxn>
                <a:cxn ang="0">
                  <a:pos x="9" y="129"/>
                </a:cxn>
                <a:cxn ang="0">
                  <a:pos x="0" y="149"/>
                </a:cxn>
                <a:cxn ang="0">
                  <a:pos x="0" y="149"/>
                </a:cxn>
                <a:cxn ang="0">
                  <a:pos x="0" y="150"/>
                </a:cxn>
                <a:cxn ang="0">
                  <a:pos x="1" y="153"/>
                </a:cxn>
                <a:cxn ang="0">
                  <a:pos x="2" y="154"/>
                </a:cxn>
                <a:cxn ang="0">
                  <a:pos x="4" y="155"/>
                </a:cxn>
                <a:cxn ang="0">
                  <a:pos x="8" y="154"/>
                </a:cxn>
                <a:cxn ang="0">
                  <a:pos x="10" y="153"/>
                </a:cxn>
                <a:cxn ang="0">
                  <a:pos x="12" y="151"/>
                </a:cxn>
                <a:cxn ang="0">
                  <a:pos x="12" y="151"/>
                </a:cxn>
                <a:cxn ang="0">
                  <a:pos x="19" y="132"/>
                </a:cxn>
                <a:cxn ang="0">
                  <a:pos x="29" y="113"/>
                </a:cxn>
                <a:cxn ang="0">
                  <a:pos x="39" y="96"/>
                </a:cxn>
                <a:cxn ang="0">
                  <a:pos x="51" y="78"/>
                </a:cxn>
                <a:cxn ang="0">
                  <a:pos x="74" y="44"/>
                </a:cxn>
                <a:cxn ang="0">
                  <a:pos x="85" y="26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1" y="0"/>
                </a:cxn>
                <a:cxn ang="0">
                  <a:pos x="87" y="0"/>
                </a:cxn>
                <a:cxn ang="0">
                  <a:pos x="86" y="0"/>
                </a:cxn>
                <a:cxn ang="0">
                  <a:pos x="85" y="2"/>
                </a:cxn>
                <a:cxn ang="0">
                  <a:pos x="85" y="2"/>
                </a:cxn>
              </a:cxnLst>
              <a:rect l="0" t="0" r="r" b="b"/>
              <a:pathLst>
                <a:path w="95" h="155">
                  <a:moveTo>
                    <a:pt x="85" y="2"/>
                  </a:moveTo>
                  <a:lnTo>
                    <a:pt x="85" y="2"/>
                  </a:lnTo>
                  <a:lnTo>
                    <a:pt x="74" y="21"/>
                  </a:lnTo>
                  <a:lnTo>
                    <a:pt x="64" y="39"/>
                  </a:lnTo>
                  <a:lnTo>
                    <a:pt x="40" y="74"/>
                  </a:lnTo>
                  <a:lnTo>
                    <a:pt x="29" y="93"/>
                  </a:lnTo>
                  <a:lnTo>
                    <a:pt x="18" y="111"/>
                  </a:lnTo>
                  <a:lnTo>
                    <a:pt x="9" y="129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50"/>
                  </a:lnTo>
                  <a:lnTo>
                    <a:pt x="1" y="153"/>
                  </a:lnTo>
                  <a:lnTo>
                    <a:pt x="2" y="154"/>
                  </a:lnTo>
                  <a:lnTo>
                    <a:pt x="4" y="155"/>
                  </a:lnTo>
                  <a:lnTo>
                    <a:pt x="8" y="154"/>
                  </a:lnTo>
                  <a:lnTo>
                    <a:pt x="10" y="153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9" y="132"/>
                  </a:lnTo>
                  <a:lnTo>
                    <a:pt x="29" y="113"/>
                  </a:lnTo>
                  <a:lnTo>
                    <a:pt x="39" y="96"/>
                  </a:lnTo>
                  <a:lnTo>
                    <a:pt x="51" y="78"/>
                  </a:lnTo>
                  <a:lnTo>
                    <a:pt x="74" y="44"/>
                  </a:lnTo>
                  <a:lnTo>
                    <a:pt x="85" y="26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1" y="0"/>
                  </a:lnTo>
                  <a:lnTo>
                    <a:pt x="87" y="0"/>
                  </a:lnTo>
                  <a:lnTo>
                    <a:pt x="86" y="0"/>
                  </a:lnTo>
                  <a:lnTo>
                    <a:pt x="85" y="2"/>
                  </a:lnTo>
                  <a:lnTo>
                    <a:pt x="8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2" name="Freeform 1001"/>
            <p:cNvSpPr>
              <a:spLocks/>
            </p:cNvSpPr>
            <p:nvPr/>
          </p:nvSpPr>
          <p:spPr bwMode="auto">
            <a:xfrm>
              <a:off x="2478088" y="4281488"/>
              <a:ext cx="44450" cy="61913"/>
            </a:xfrm>
            <a:custGeom>
              <a:avLst/>
              <a:gdLst/>
              <a:ahLst/>
              <a:cxnLst>
                <a:cxn ang="0">
                  <a:pos x="102" y="4"/>
                </a:cxn>
                <a:cxn ang="0">
                  <a:pos x="102" y="4"/>
                </a:cxn>
                <a:cxn ang="0">
                  <a:pos x="98" y="14"/>
                </a:cxn>
                <a:cxn ang="0">
                  <a:pos x="93" y="25"/>
                </a:cxn>
                <a:cxn ang="0">
                  <a:pos x="87" y="35"/>
                </a:cxn>
                <a:cxn ang="0">
                  <a:pos x="79" y="46"/>
                </a:cxn>
                <a:cxn ang="0">
                  <a:pos x="62" y="65"/>
                </a:cxn>
                <a:cxn ang="0">
                  <a:pos x="47" y="82"/>
                </a:cxn>
                <a:cxn ang="0">
                  <a:pos x="47" y="82"/>
                </a:cxn>
                <a:cxn ang="0">
                  <a:pos x="34" y="98"/>
                </a:cxn>
                <a:cxn ang="0">
                  <a:pos x="21" y="114"/>
                </a:cxn>
                <a:cxn ang="0">
                  <a:pos x="9" y="129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0" y="150"/>
                </a:cxn>
                <a:cxn ang="0">
                  <a:pos x="0" y="153"/>
                </a:cxn>
                <a:cxn ang="0">
                  <a:pos x="1" y="155"/>
                </a:cxn>
                <a:cxn ang="0">
                  <a:pos x="5" y="155"/>
                </a:cxn>
                <a:cxn ang="0">
                  <a:pos x="9" y="155"/>
                </a:cxn>
                <a:cxn ang="0">
                  <a:pos x="9" y="155"/>
                </a:cxn>
                <a:cxn ang="0">
                  <a:pos x="12" y="155"/>
                </a:cxn>
                <a:cxn ang="0">
                  <a:pos x="15" y="153"/>
                </a:cxn>
                <a:cxn ang="0">
                  <a:pos x="15" y="149"/>
                </a:cxn>
                <a:cxn ang="0">
                  <a:pos x="13" y="146"/>
                </a:cxn>
                <a:cxn ang="0">
                  <a:pos x="13" y="146"/>
                </a:cxn>
                <a:cxn ang="0">
                  <a:pos x="18" y="137"/>
                </a:cxn>
                <a:cxn ang="0">
                  <a:pos x="24" y="128"/>
                </a:cxn>
                <a:cxn ang="0">
                  <a:pos x="38" y="111"/>
                </a:cxn>
                <a:cxn ang="0">
                  <a:pos x="66" y="78"/>
                </a:cxn>
                <a:cxn ang="0">
                  <a:pos x="66" y="78"/>
                </a:cxn>
                <a:cxn ang="0">
                  <a:pos x="80" y="63"/>
                </a:cxn>
                <a:cxn ang="0">
                  <a:pos x="93" y="44"/>
                </a:cxn>
                <a:cxn ang="0">
                  <a:pos x="105" y="26"/>
                </a:cxn>
                <a:cxn ang="0">
                  <a:pos x="110" y="17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14" y="5"/>
                </a:cxn>
                <a:cxn ang="0">
                  <a:pos x="113" y="2"/>
                </a:cxn>
                <a:cxn ang="0">
                  <a:pos x="109" y="0"/>
                </a:cxn>
                <a:cxn ang="0">
                  <a:pos x="105" y="1"/>
                </a:cxn>
                <a:cxn ang="0">
                  <a:pos x="104" y="2"/>
                </a:cxn>
                <a:cxn ang="0">
                  <a:pos x="102" y="4"/>
                </a:cxn>
                <a:cxn ang="0">
                  <a:pos x="102" y="4"/>
                </a:cxn>
              </a:cxnLst>
              <a:rect l="0" t="0" r="r" b="b"/>
              <a:pathLst>
                <a:path w="114" h="155">
                  <a:moveTo>
                    <a:pt x="102" y="4"/>
                  </a:moveTo>
                  <a:lnTo>
                    <a:pt x="102" y="4"/>
                  </a:lnTo>
                  <a:lnTo>
                    <a:pt x="98" y="14"/>
                  </a:lnTo>
                  <a:lnTo>
                    <a:pt x="93" y="25"/>
                  </a:lnTo>
                  <a:lnTo>
                    <a:pt x="87" y="35"/>
                  </a:lnTo>
                  <a:lnTo>
                    <a:pt x="79" y="46"/>
                  </a:lnTo>
                  <a:lnTo>
                    <a:pt x="62" y="65"/>
                  </a:lnTo>
                  <a:lnTo>
                    <a:pt x="47" y="82"/>
                  </a:lnTo>
                  <a:lnTo>
                    <a:pt x="47" y="82"/>
                  </a:lnTo>
                  <a:lnTo>
                    <a:pt x="34" y="98"/>
                  </a:lnTo>
                  <a:lnTo>
                    <a:pt x="21" y="114"/>
                  </a:lnTo>
                  <a:lnTo>
                    <a:pt x="9" y="129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0"/>
                  </a:lnTo>
                  <a:lnTo>
                    <a:pt x="0" y="153"/>
                  </a:lnTo>
                  <a:lnTo>
                    <a:pt x="1" y="155"/>
                  </a:lnTo>
                  <a:lnTo>
                    <a:pt x="5" y="155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12" y="155"/>
                  </a:lnTo>
                  <a:lnTo>
                    <a:pt x="15" y="153"/>
                  </a:lnTo>
                  <a:lnTo>
                    <a:pt x="15" y="149"/>
                  </a:lnTo>
                  <a:lnTo>
                    <a:pt x="13" y="146"/>
                  </a:lnTo>
                  <a:lnTo>
                    <a:pt x="13" y="146"/>
                  </a:lnTo>
                  <a:lnTo>
                    <a:pt x="18" y="137"/>
                  </a:lnTo>
                  <a:lnTo>
                    <a:pt x="24" y="128"/>
                  </a:lnTo>
                  <a:lnTo>
                    <a:pt x="38" y="111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80" y="63"/>
                  </a:lnTo>
                  <a:lnTo>
                    <a:pt x="93" y="44"/>
                  </a:lnTo>
                  <a:lnTo>
                    <a:pt x="105" y="26"/>
                  </a:lnTo>
                  <a:lnTo>
                    <a:pt x="110" y="17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5"/>
                  </a:lnTo>
                  <a:lnTo>
                    <a:pt x="113" y="2"/>
                  </a:lnTo>
                  <a:lnTo>
                    <a:pt x="109" y="0"/>
                  </a:lnTo>
                  <a:lnTo>
                    <a:pt x="105" y="1"/>
                  </a:lnTo>
                  <a:lnTo>
                    <a:pt x="104" y="2"/>
                  </a:lnTo>
                  <a:lnTo>
                    <a:pt x="102" y="4"/>
                  </a:lnTo>
                  <a:lnTo>
                    <a:pt x="10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3" name="Freeform 1002"/>
            <p:cNvSpPr>
              <a:spLocks/>
            </p:cNvSpPr>
            <p:nvPr/>
          </p:nvSpPr>
          <p:spPr bwMode="auto">
            <a:xfrm>
              <a:off x="2501901" y="4300538"/>
              <a:ext cx="26988" cy="46038"/>
            </a:xfrm>
            <a:custGeom>
              <a:avLst/>
              <a:gdLst/>
              <a:ahLst/>
              <a:cxnLst>
                <a:cxn ang="0">
                  <a:pos x="58" y="4"/>
                </a:cxn>
                <a:cxn ang="0">
                  <a:pos x="58" y="4"/>
                </a:cxn>
                <a:cxn ang="0">
                  <a:pos x="55" y="12"/>
                </a:cxn>
                <a:cxn ang="0">
                  <a:pos x="51" y="17"/>
                </a:cxn>
                <a:cxn ang="0">
                  <a:pos x="40" y="29"/>
                </a:cxn>
                <a:cxn ang="0">
                  <a:pos x="40" y="29"/>
                </a:cxn>
                <a:cxn ang="0">
                  <a:pos x="34" y="36"/>
                </a:cxn>
                <a:cxn ang="0">
                  <a:pos x="30" y="44"/>
                </a:cxn>
                <a:cxn ang="0">
                  <a:pos x="23" y="59"/>
                </a:cxn>
                <a:cxn ang="0">
                  <a:pos x="23" y="59"/>
                </a:cxn>
                <a:cxn ang="0">
                  <a:pos x="8" y="83"/>
                </a:cxn>
                <a:cxn ang="0">
                  <a:pos x="3" y="95"/>
                </a:cxn>
                <a:cxn ang="0">
                  <a:pos x="2" y="101"/>
                </a:cxn>
                <a:cxn ang="0">
                  <a:pos x="0" y="109"/>
                </a:cxn>
                <a:cxn ang="0">
                  <a:pos x="0" y="109"/>
                </a:cxn>
                <a:cxn ang="0">
                  <a:pos x="0" y="112"/>
                </a:cxn>
                <a:cxn ang="0">
                  <a:pos x="2" y="113"/>
                </a:cxn>
                <a:cxn ang="0">
                  <a:pos x="3" y="114"/>
                </a:cxn>
                <a:cxn ang="0">
                  <a:pos x="6" y="114"/>
                </a:cxn>
                <a:cxn ang="0">
                  <a:pos x="10" y="113"/>
                </a:cxn>
                <a:cxn ang="0">
                  <a:pos x="11" y="112"/>
                </a:cxn>
                <a:cxn ang="0">
                  <a:pos x="12" y="109"/>
                </a:cxn>
                <a:cxn ang="0">
                  <a:pos x="12" y="109"/>
                </a:cxn>
                <a:cxn ang="0">
                  <a:pos x="13" y="100"/>
                </a:cxn>
                <a:cxn ang="0">
                  <a:pos x="17" y="92"/>
                </a:cxn>
                <a:cxn ang="0">
                  <a:pos x="27" y="78"/>
                </a:cxn>
                <a:cxn ang="0">
                  <a:pos x="27" y="78"/>
                </a:cxn>
                <a:cxn ang="0">
                  <a:pos x="42" y="48"/>
                </a:cxn>
                <a:cxn ang="0">
                  <a:pos x="42" y="48"/>
                </a:cxn>
                <a:cxn ang="0">
                  <a:pos x="50" y="38"/>
                </a:cxn>
                <a:cxn ang="0">
                  <a:pos x="58" y="29"/>
                </a:cxn>
                <a:cxn ang="0">
                  <a:pos x="64" y="19"/>
                </a:cxn>
                <a:cxn ang="0">
                  <a:pos x="67" y="14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8" y="4"/>
                </a:cxn>
                <a:cxn ang="0">
                  <a:pos x="58" y="4"/>
                </a:cxn>
              </a:cxnLst>
              <a:rect l="0" t="0" r="r" b="b"/>
              <a:pathLst>
                <a:path w="68" h="114">
                  <a:moveTo>
                    <a:pt x="58" y="4"/>
                  </a:moveTo>
                  <a:lnTo>
                    <a:pt x="58" y="4"/>
                  </a:lnTo>
                  <a:lnTo>
                    <a:pt x="55" y="12"/>
                  </a:lnTo>
                  <a:lnTo>
                    <a:pt x="51" y="17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4" y="36"/>
                  </a:lnTo>
                  <a:lnTo>
                    <a:pt x="30" y="44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8" y="83"/>
                  </a:lnTo>
                  <a:lnTo>
                    <a:pt x="3" y="95"/>
                  </a:lnTo>
                  <a:lnTo>
                    <a:pt x="2" y="10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12"/>
                  </a:lnTo>
                  <a:lnTo>
                    <a:pt x="2" y="113"/>
                  </a:lnTo>
                  <a:lnTo>
                    <a:pt x="3" y="114"/>
                  </a:lnTo>
                  <a:lnTo>
                    <a:pt x="6" y="114"/>
                  </a:lnTo>
                  <a:lnTo>
                    <a:pt x="10" y="113"/>
                  </a:lnTo>
                  <a:lnTo>
                    <a:pt x="11" y="112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3" y="100"/>
                  </a:lnTo>
                  <a:lnTo>
                    <a:pt x="17" y="92"/>
                  </a:lnTo>
                  <a:lnTo>
                    <a:pt x="27" y="78"/>
                  </a:lnTo>
                  <a:lnTo>
                    <a:pt x="27" y="7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50" y="38"/>
                  </a:lnTo>
                  <a:lnTo>
                    <a:pt x="58" y="29"/>
                  </a:lnTo>
                  <a:lnTo>
                    <a:pt x="64" y="19"/>
                  </a:lnTo>
                  <a:lnTo>
                    <a:pt x="67" y="14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4" name="Freeform 1003"/>
            <p:cNvSpPr>
              <a:spLocks/>
            </p:cNvSpPr>
            <p:nvPr/>
          </p:nvSpPr>
          <p:spPr bwMode="auto">
            <a:xfrm>
              <a:off x="2374901" y="4359276"/>
              <a:ext cx="20638" cy="39688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43" y="4"/>
                </a:cxn>
                <a:cxn ang="0">
                  <a:pos x="31" y="28"/>
                </a:cxn>
                <a:cxn ang="0">
                  <a:pos x="25" y="40"/>
                </a:cxn>
                <a:cxn ang="0">
                  <a:pos x="17" y="51"/>
                </a:cxn>
                <a:cxn ang="0">
                  <a:pos x="17" y="51"/>
                </a:cxn>
                <a:cxn ang="0">
                  <a:pos x="12" y="60"/>
                </a:cxn>
                <a:cxn ang="0">
                  <a:pos x="6" y="71"/>
                </a:cxn>
                <a:cxn ang="0">
                  <a:pos x="1" y="92"/>
                </a:cxn>
                <a:cxn ang="0">
                  <a:pos x="1" y="92"/>
                </a:cxn>
                <a:cxn ang="0">
                  <a:pos x="0" y="94"/>
                </a:cxn>
                <a:cxn ang="0">
                  <a:pos x="1" y="97"/>
                </a:cxn>
                <a:cxn ang="0">
                  <a:pos x="5" y="100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9" y="74"/>
                </a:cxn>
                <a:cxn ang="0">
                  <a:pos x="23" y="62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6" y="42"/>
                </a:cxn>
                <a:cxn ang="0">
                  <a:pos x="43" y="32"/>
                </a:cxn>
                <a:cxn ang="0">
                  <a:pos x="53" y="9"/>
                </a:cxn>
                <a:cxn ang="0">
                  <a:pos x="53" y="9"/>
                </a:cxn>
                <a:cxn ang="0">
                  <a:pos x="53" y="7"/>
                </a:cxn>
                <a:cxn ang="0">
                  <a:pos x="53" y="4"/>
                </a:cxn>
                <a:cxn ang="0">
                  <a:pos x="51" y="2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53" h="100">
                  <a:moveTo>
                    <a:pt x="43" y="4"/>
                  </a:moveTo>
                  <a:lnTo>
                    <a:pt x="43" y="4"/>
                  </a:lnTo>
                  <a:lnTo>
                    <a:pt x="31" y="28"/>
                  </a:lnTo>
                  <a:lnTo>
                    <a:pt x="25" y="4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2" y="60"/>
                  </a:lnTo>
                  <a:lnTo>
                    <a:pt x="6" y="71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0" y="94"/>
                  </a:lnTo>
                  <a:lnTo>
                    <a:pt x="1" y="97"/>
                  </a:lnTo>
                  <a:lnTo>
                    <a:pt x="5" y="100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9" y="74"/>
                  </a:lnTo>
                  <a:lnTo>
                    <a:pt x="23" y="62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6" y="42"/>
                  </a:lnTo>
                  <a:lnTo>
                    <a:pt x="43" y="32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7"/>
                  </a:lnTo>
                  <a:lnTo>
                    <a:pt x="53" y="4"/>
                  </a:lnTo>
                  <a:lnTo>
                    <a:pt x="51" y="2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5" name="Freeform 1004"/>
            <p:cNvSpPr>
              <a:spLocks/>
            </p:cNvSpPr>
            <p:nvPr/>
          </p:nvSpPr>
          <p:spPr bwMode="auto">
            <a:xfrm>
              <a:off x="2397126" y="4371976"/>
              <a:ext cx="28575" cy="38100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21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4"/>
                </a:cxn>
                <a:cxn ang="0">
                  <a:pos x="6" y="76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3" y="93"/>
                </a:cxn>
                <a:cxn ang="0">
                  <a:pos x="4" y="94"/>
                </a:cxn>
                <a:cxn ang="0">
                  <a:pos x="8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2" y="90"/>
                </a:cxn>
                <a:cxn ang="0">
                  <a:pos x="17" y="79"/>
                </a:cxn>
                <a:cxn ang="0">
                  <a:pos x="23" y="68"/>
                </a:cxn>
                <a:cxn ang="0">
                  <a:pos x="37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6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6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4">
                  <a:moveTo>
                    <a:pt x="63" y="1"/>
                  </a:moveTo>
                  <a:lnTo>
                    <a:pt x="63" y="1"/>
                  </a:lnTo>
                  <a:lnTo>
                    <a:pt x="45" y="21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4"/>
                  </a:lnTo>
                  <a:lnTo>
                    <a:pt x="6" y="76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3" y="93"/>
                  </a:lnTo>
                  <a:lnTo>
                    <a:pt x="4" y="94"/>
                  </a:lnTo>
                  <a:lnTo>
                    <a:pt x="8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7" y="79"/>
                  </a:lnTo>
                  <a:lnTo>
                    <a:pt x="23" y="68"/>
                  </a:lnTo>
                  <a:lnTo>
                    <a:pt x="37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6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6" name="Freeform 1005"/>
            <p:cNvSpPr>
              <a:spLocks/>
            </p:cNvSpPr>
            <p:nvPr/>
          </p:nvSpPr>
          <p:spPr bwMode="auto">
            <a:xfrm>
              <a:off x="2427288" y="4384676"/>
              <a:ext cx="26988" cy="396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0" y="12"/>
                </a:cxn>
                <a:cxn ang="0">
                  <a:pos x="42" y="22"/>
                </a:cxn>
                <a:cxn ang="0">
                  <a:pos x="28" y="43"/>
                </a:cxn>
                <a:cxn ang="0">
                  <a:pos x="13" y="66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0" y="93"/>
                </a:cxn>
                <a:cxn ang="0">
                  <a:pos x="2" y="95"/>
                </a:cxn>
                <a:cxn ang="0">
                  <a:pos x="4" y="98"/>
                </a:cxn>
                <a:cxn ang="0">
                  <a:pos x="8" y="99"/>
                </a:cxn>
                <a:cxn ang="0">
                  <a:pos x="9" y="98"/>
                </a:cxn>
                <a:cxn ang="0">
                  <a:pos x="12" y="95"/>
                </a:cxn>
                <a:cxn ang="0">
                  <a:pos x="12" y="95"/>
                </a:cxn>
                <a:cxn ang="0">
                  <a:pos x="24" y="73"/>
                </a:cxn>
                <a:cxn ang="0">
                  <a:pos x="37" y="51"/>
                </a:cxn>
                <a:cxn ang="0">
                  <a:pos x="51" y="29"/>
                </a:cxn>
                <a:cxn ang="0">
                  <a:pos x="59" y="19"/>
                </a:cxn>
                <a:cxn ang="0">
                  <a:pos x="67" y="9"/>
                </a:cxn>
                <a:cxn ang="0">
                  <a:pos x="67" y="9"/>
                </a:cxn>
                <a:cxn ang="0">
                  <a:pos x="68" y="8"/>
                </a:cxn>
                <a:cxn ang="0">
                  <a:pos x="70" y="5"/>
                </a:cxn>
                <a:cxn ang="0">
                  <a:pos x="67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70" h="99">
                  <a:moveTo>
                    <a:pt x="59" y="1"/>
                  </a:moveTo>
                  <a:lnTo>
                    <a:pt x="59" y="1"/>
                  </a:lnTo>
                  <a:lnTo>
                    <a:pt x="50" y="12"/>
                  </a:lnTo>
                  <a:lnTo>
                    <a:pt x="42" y="22"/>
                  </a:lnTo>
                  <a:lnTo>
                    <a:pt x="28" y="43"/>
                  </a:lnTo>
                  <a:lnTo>
                    <a:pt x="13" y="66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0" y="93"/>
                  </a:lnTo>
                  <a:lnTo>
                    <a:pt x="2" y="95"/>
                  </a:lnTo>
                  <a:lnTo>
                    <a:pt x="4" y="98"/>
                  </a:lnTo>
                  <a:lnTo>
                    <a:pt x="8" y="99"/>
                  </a:lnTo>
                  <a:lnTo>
                    <a:pt x="9" y="98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24" y="73"/>
                  </a:lnTo>
                  <a:lnTo>
                    <a:pt x="37" y="51"/>
                  </a:lnTo>
                  <a:lnTo>
                    <a:pt x="51" y="29"/>
                  </a:lnTo>
                  <a:lnTo>
                    <a:pt x="59" y="19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67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7" name="Freeform 1006"/>
            <p:cNvSpPr>
              <a:spLocks/>
            </p:cNvSpPr>
            <p:nvPr/>
          </p:nvSpPr>
          <p:spPr bwMode="auto">
            <a:xfrm>
              <a:off x="2374901" y="4386263"/>
              <a:ext cx="103188" cy="153988"/>
            </a:xfrm>
            <a:custGeom>
              <a:avLst/>
              <a:gdLst/>
              <a:ahLst/>
              <a:cxnLst>
                <a:cxn ang="0">
                  <a:pos x="247" y="4"/>
                </a:cxn>
                <a:cxn ang="0">
                  <a:pos x="247" y="4"/>
                </a:cxn>
                <a:cxn ang="0">
                  <a:pos x="245" y="8"/>
                </a:cxn>
                <a:cxn ang="0">
                  <a:pos x="242" y="11"/>
                </a:cxn>
                <a:cxn ang="0">
                  <a:pos x="236" y="19"/>
                </a:cxn>
                <a:cxn ang="0">
                  <a:pos x="229" y="26"/>
                </a:cxn>
                <a:cxn ang="0">
                  <a:pos x="223" y="32"/>
                </a:cxn>
                <a:cxn ang="0">
                  <a:pos x="223" y="32"/>
                </a:cxn>
                <a:cxn ang="0">
                  <a:pos x="213" y="45"/>
                </a:cxn>
                <a:cxn ang="0">
                  <a:pos x="206" y="57"/>
                </a:cxn>
                <a:cxn ang="0">
                  <a:pos x="190" y="83"/>
                </a:cxn>
                <a:cxn ang="0">
                  <a:pos x="190" y="83"/>
                </a:cxn>
                <a:cxn ang="0">
                  <a:pos x="155" y="134"/>
                </a:cxn>
                <a:cxn ang="0">
                  <a:pos x="119" y="185"/>
                </a:cxn>
                <a:cxn ang="0">
                  <a:pos x="119" y="185"/>
                </a:cxn>
                <a:cxn ang="0">
                  <a:pos x="81" y="242"/>
                </a:cxn>
                <a:cxn ang="0">
                  <a:pos x="46" y="299"/>
                </a:cxn>
                <a:cxn ang="0">
                  <a:pos x="46" y="299"/>
                </a:cxn>
                <a:cxn ang="0">
                  <a:pos x="32" y="320"/>
                </a:cxn>
                <a:cxn ang="0">
                  <a:pos x="17" y="340"/>
                </a:cxn>
                <a:cxn ang="0">
                  <a:pos x="11" y="351"/>
                </a:cxn>
                <a:cxn ang="0">
                  <a:pos x="5" y="362"/>
                </a:cxn>
                <a:cxn ang="0">
                  <a:pos x="1" y="374"/>
                </a:cxn>
                <a:cxn ang="0">
                  <a:pos x="0" y="385"/>
                </a:cxn>
                <a:cxn ang="0">
                  <a:pos x="0" y="385"/>
                </a:cxn>
                <a:cxn ang="0">
                  <a:pos x="0" y="388"/>
                </a:cxn>
                <a:cxn ang="0">
                  <a:pos x="1" y="389"/>
                </a:cxn>
                <a:cxn ang="0">
                  <a:pos x="3" y="391"/>
                </a:cxn>
                <a:cxn ang="0">
                  <a:pos x="5" y="391"/>
                </a:cxn>
                <a:cxn ang="0">
                  <a:pos x="9" y="389"/>
                </a:cxn>
                <a:cxn ang="0">
                  <a:pos x="11" y="388"/>
                </a:cxn>
                <a:cxn ang="0">
                  <a:pos x="11" y="385"/>
                </a:cxn>
                <a:cxn ang="0">
                  <a:pos x="11" y="385"/>
                </a:cxn>
                <a:cxn ang="0">
                  <a:pos x="12" y="379"/>
                </a:cxn>
                <a:cxn ang="0">
                  <a:pos x="15" y="371"/>
                </a:cxn>
                <a:cxn ang="0">
                  <a:pos x="20" y="358"/>
                </a:cxn>
                <a:cxn ang="0">
                  <a:pos x="28" y="346"/>
                </a:cxn>
                <a:cxn ang="0">
                  <a:pos x="37" y="334"/>
                </a:cxn>
                <a:cxn ang="0">
                  <a:pos x="37" y="334"/>
                </a:cxn>
                <a:cxn ang="0">
                  <a:pos x="52" y="311"/>
                </a:cxn>
                <a:cxn ang="0">
                  <a:pos x="67" y="286"/>
                </a:cxn>
                <a:cxn ang="0">
                  <a:pos x="67" y="286"/>
                </a:cxn>
                <a:cxn ang="0">
                  <a:pos x="102" y="231"/>
                </a:cxn>
                <a:cxn ang="0">
                  <a:pos x="139" y="176"/>
                </a:cxn>
                <a:cxn ang="0">
                  <a:pos x="139" y="176"/>
                </a:cxn>
                <a:cxn ang="0">
                  <a:pos x="206" y="81"/>
                </a:cxn>
                <a:cxn ang="0">
                  <a:pos x="206" y="81"/>
                </a:cxn>
                <a:cxn ang="0">
                  <a:pos x="220" y="57"/>
                </a:cxn>
                <a:cxn ang="0">
                  <a:pos x="228" y="45"/>
                </a:cxn>
                <a:cxn ang="0">
                  <a:pos x="236" y="34"/>
                </a:cxn>
                <a:cxn ang="0">
                  <a:pos x="236" y="34"/>
                </a:cxn>
                <a:cxn ang="0">
                  <a:pos x="249" y="21"/>
                </a:cxn>
                <a:cxn ang="0">
                  <a:pos x="254" y="14"/>
                </a:cxn>
                <a:cxn ang="0">
                  <a:pos x="258" y="6"/>
                </a:cxn>
                <a:cxn ang="0">
                  <a:pos x="258" y="6"/>
                </a:cxn>
                <a:cxn ang="0">
                  <a:pos x="259" y="5"/>
                </a:cxn>
                <a:cxn ang="0">
                  <a:pos x="258" y="2"/>
                </a:cxn>
                <a:cxn ang="0">
                  <a:pos x="257" y="1"/>
                </a:cxn>
                <a:cxn ang="0">
                  <a:pos x="254" y="0"/>
                </a:cxn>
                <a:cxn ang="0">
                  <a:pos x="250" y="0"/>
                </a:cxn>
                <a:cxn ang="0">
                  <a:pos x="249" y="1"/>
                </a:cxn>
                <a:cxn ang="0">
                  <a:pos x="247" y="4"/>
                </a:cxn>
                <a:cxn ang="0">
                  <a:pos x="247" y="4"/>
                </a:cxn>
              </a:cxnLst>
              <a:rect l="0" t="0" r="r" b="b"/>
              <a:pathLst>
                <a:path w="259" h="391">
                  <a:moveTo>
                    <a:pt x="247" y="4"/>
                  </a:moveTo>
                  <a:lnTo>
                    <a:pt x="247" y="4"/>
                  </a:lnTo>
                  <a:lnTo>
                    <a:pt x="245" y="8"/>
                  </a:lnTo>
                  <a:lnTo>
                    <a:pt x="242" y="11"/>
                  </a:lnTo>
                  <a:lnTo>
                    <a:pt x="236" y="19"/>
                  </a:lnTo>
                  <a:lnTo>
                    <a:pt x="229" y="26"/>
                  </a:lnTo>
                  <a:lnTo>
                    <a:pt x="223" y="32"/>
                  </a:lnTo>
                  <a:lnTo>
                    <a:pt x="223" y="32"/>
                  </a:lnTo>
                  <a:lnTo>
                    <a:pt x="213" y="45"/>
                  </a:lnTo>
                  <a:lnTo>
                    <a:pt x="206" y="57"/>
                  </a:lnTo>
                  <a:lnTo>
                    <a:pt x="190" y="83"/>
                  </a:lnTo>
                  <a:lnTo>
                    <a:pt x="190" y="83"/>
                  </a:lnTo>
                  <a:lnTo>
                    <a:pt x="155" y="134"/>
                  </a:lnTo>
                  <a:lnTo>
                    <a:pt x="119" y="185"/>
                  </a:lnTo>
                  <a:lnTo>
                    <a:pt x="119" y="185"/>
                  </a:lnTo>
                  <a:lnTo>
                    <a:pt x="81" y="242"/>
                  </a:lnTo>
                  <a:lnTo>
                    <a:pt x="46" y="299"/>
                  </a:lnTo>
                  <a:lnTo>
                    <a:pt x="46" y="299"/>
                  </a:lnTo>
                  <a:lnTo>
                    <a:pt x="32" y="320"/>
                  </a:lnTo>
                  <a:lnTo>
                    <a:pt x="17" y="340"/>
                  </a:lnTo>
                  <a:lnTo>
                    <a:pt x="11" y="351"/>
                  </a:lnTo>
                  <a:lnTo>
                    <a:pt x="5" y="362"/>
                  </a:lnTo>
                  <a:lnTo>
                    <a:pt x="1" y="374"/>
                  </a:lnTo>
                  <a:lnTo>
                    <a:pt x="0" y="385"/>
                  </a:lnTo>
                  <a:lnTo>
                    <a:pt x="0" y="385"/>
                  </a:lnTo>
                  <a:lnTo>
                    <a:pt x="0" y="388"/>
                  </a:lnTo>
                  <a:lnTo>
                    <a:pt x="1" y="389"/>
                  </a:lnTo>
                  <a:lnTo>
                    <a:pt x="3" y="391"/>
                  </a:lnTo>
                  <a:lnTo>
                    <a:pt x="5" y="391"/>
                  </a:lnTo>
                  <a:lnTo>
                    <a:pt x="9" y="389"/>
                  </a:lnTo>
                  <a:lnTo>
                    <a:pt x="11" y="388"/>
                  </a:lnTo>
                  <a:lnTo>
                    <a:pt x="11" y="385"/>
                  </a:lnTo>
                  <a:lnTo>
                    <a:pt x="11" y="385"/>
                  </a:lnTo>
                  <a:lnTo>
                    <a:pt x="12" y="379"/>
                  </a:lnTo>
                  <a:lnTo>
                    <a:pt x="15" y="371"/>
                  </a:lnTo>
                  <a:lnTo>
                    <a:pt x="20" y="358"/>
                  </a:lnTo>
                  <a:lnTo>
                    <a:pt x="28" y="346"/>
                  </a:lnTo>
                  <a:lnTo>
                    <a:pt x="37" y="334"/>
                  </a:lnTo>
                  <a:lnTo>
                    <a:pt x="37" y="334"/>
                  </a:lnTo>
                  <a:lnTo>
                    <a:pt x="52" y="311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102" y="231"/>
                  </a:lnTo>
                  <a:lnTo>
                    <a:pt x="139" y="176"/>
                  </a:lnTo>
                  <a:lnTo>
                    <a:pt x="139" y="176"/>
                  </a:lnTo>
                  <a:lnTo>
                    <a:pt x="206" y="81"/>
                  </a:lnTo>
                  <a:lnTo>
                    <a:pt x="206" y="81"/>
                  </a:lnTo>
                  <a:lnTo>
                    <a:pt x="220" y="57"/>
                  </a:lnTo>
                  <a:lnTo>
                    <a:pt x="228" y="45"/>
                  </a:lnTo>
                  <a:lnTo>
                    <a:pt x="236" y="34"/>
                  </a:lnTo>
                  <a:lnTo>
                    <a:pt x="236" y="34"/>
                  </a:lnTo>
                  <a:lnTo>
                    <a:pt x="249" y="21"/>
                  </a:lnTo>
                  <a:lnTo>
                    <a:pt x="254" y="14"/>
                  </a:lnTo>
                  <a:lnTo>
                    <a:pt x="258" y="6"/>
                  </a:lnTo>
                  <a:lnTo>
                    <a:pt x="258" y="6"/>
                  </a:lnTo>
                  <a:lnTo>
                    <a:pt x="259" y="5"/>
                  </a:lnTo>
                  <a:lnTo>
                    <a:pt x="258" y="2"/>
                  </a:lnTo>
                  <a:lnTo>
                    <a:pt x="257" y="1"/>
                  </a:lnTo>
                  <a:lnTo>
                    <a:pt x="254" y="0"/>
                  </a:lnTo>
                  <a:lnTo>
                    <a:pt x="250" y="0"/>
                  </a:lnTo>
                  <a:lnTo>
                    <a:pt x="249" y="1"/>
                  </a:lnTo>
                  <a:lnTo>
                    <a:pt x="247" y="4"/>
                  </a:lnTo>
                  <a:lnTo>
                    <a:pt x="24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8" name="Freeform 1007"/>
            <p:cNvSpPr>
              <a:spLocks/>
            </p:cNvSpPr>
            <p:nvPr/>
          </p:nvSpPr>
          <p:spPr bwMode="auto">
            <a:xfrm>
              <a:off x="2393951" y="4391026"/>
              <a:ext cx="111125" cy="165100"/>
            </a:xfrm>
            <a:custGeom>
              <a:avLst/>
              <a:gdLst/>
              <a:ahLst/>
              <a:cxnLst>
                <a:cxn ang="0">
                  <a:pos x="267" y="2"/>
                </a:cxn>
                <a:cxn ang="0">
                  <a:pos x="267" y="2"/>
                </a:cxn>
                <a:cxn ang="0">
                  <a:pos x="247" y="24"/>
                </a:cxn>
                <a:cxn ang="0">
                  <a:pos x="229" y="46"/>
                </a:cxn>
                <a:cxn ang="0">
                  <a:pos x="210" y="71"/>
                </a:cxn>
                <a:cxn ang="0">
                  <a:pos x="195" y="96"/>
                </a:cxn>
                <a:cxn ang="0">
                  <a:pos x="163" y="147"/>
                </a:cxn>
                <a:cxn ang="0">
                  <a:pos x="132" y="198"/>
                </a:cxn>
                <a:cxn ang="0">
                  <a:pos x="132" y="198"/>
                </a:cxn>
                <a:cxn ang="0">
                  <a:pos x="61" y="314"/>
                </a:cxn>
                <a:cxn ang="0">
                  <a:pos x="61" y="314"/>
                </a:cxn>
                <a:cxn ang="0">
                  <a:pos x="43" y="343"/>
                </a:cxn>
                <a:cxn ang="0">
                  <a:pos x="22" y="372"/>
                </a:cxn>
                <a:cxn ang="0">
                  <a:pos x="22" y="372"/>
                </a:cxn>
                <a:cxn ang="0">
                  <a:pos x="9" y="390"/>
                </a:cxn>
                <a:cxn ang="0">
                  <a:pos x="2" y="401"/>
                </a:cxn>
                <a:cxn ang="0">
                  <a:pos x="0" y="411"/>
                </a:cxn>
                <a:cxn ang="0">
                  <a:pos x="0" y="411"/>
                </a:cxn>
                <a:cxn ang="0">
                  <a:pos x="0" y="414"/>
                </a:cxn>
                <a:cxn ang="0">
                  <a:pos x="0" y="416"/>
                </a:cxn>
                <a:cxn ang="0">
                  <a:pos x="4" y="418"/>
                </a:cxn>
                <a:cxn ang="0">
                  <a:pos x="6" y="419"/>
                </a:cxn>
                <a:cxn ang="0">
                  <a:pos x="8" y="418"/>
                </a:cxn>
                <a:cxn ang="0">
                  <a:pos x="9" y="416"/>
                </a:cxn>
                <a:cxn ang="0">
                  <a:pos x="10" y="414"/>
                </a:cxn>
                <a:cxn ang="0">
                  <a:pos x="10" y="414"/>
                </a:cxn>
                <a:cxn ang="0">
                  <a:pos x="12" y="408"/>
                </a:cxn>
                <a:cxn ang="0">
                  <a:pos x="14" y="402"/>
                </a:cxn>
                <a:cxn ang="0">
                  <a:pos x="22" y="390"/>
                </a:cxn>
                <a:cxn ang="0">
                  <a:pos x="38" y="371"/>
                </a:cxn>
                <a:cxn ang="0">
                  <a:pos x="38" y="371"/>
                </a:cxn>
                <a:cxn ang="0">
                  <a:pos x="56" y="346"/>
                </a:cxn>
                <a:cxn ang="0">
                  <a:pos x="72" y="320"/>
                </a:cxn>
                <a:cxn ang="0">
                  <a:pos x="72" y="320"/>
                </a:cxn>
                <a:cxn ang="0">
                  <a:pos x="103" y="266"/>
                </a:cxn>
                <a:cxn ang="0">
                  <a:pos x="137" y="212"/>
                </a:cxn>
                <a:cxn ang="0">
                  <a:pos x="137" y="212"/>
                </a:cxn>
                <a:cxn ang="0">
                  <a:pos x="154" y="185"/>
                </a:cxn>
                <a:cxn ang="0">
                  <a:pos x="173" y="156"/>
                </a:cxn>
                <a:cxn ang="0">
                  <a:pos x="190" y="129"/>
                </a:cxn>
                <a:cxn ang="0">
                  <a:pos x="207" y="101"/>
                </a:cxn>
                <a:cxn ang="0">
                  <a:pos x="207" y="101"/>
                </a:cxn>
                <a:cxn ang="0">
                  <a:pos x="220" y="76"/>
                </a:cxn>
                <a:cxn ang="0">
                  <a:pos x="234" y="54"/>
                </a:cxn>
                <a:cxn ang="0">
                  <a:pos x="234" y="54"/>
                </a:cxn>
                <a:cxn ang="0">
                  <a:pos x="243" y="42"/>
                </a:cxn>
                <a:cxn ang="0">
                  <a:pos x="254" y="31"/>
                </a:cxn>
                <a:cxn ang="0">
                  <a:pos x="275" y="10"/>
                </a:cxn>
                <a:cxn ang="0">
                  <a:pos x="275" y="10"/>
                </a:cxn>
                <a:cxn ang="0">
                  <a:pos x="277" y="7"/>
                </a:cxn>
                <a:cxn ang="0">
                  <a:pos x="277" y="6"/>
                </a:cxn>
                <a:cxn ang="0">
                  <a:pos x="275" y="2"/>
                </a:cxn>
                <a:cxn ang="0">
                  <a:pos x="272" y="0"/>
                </a:cxn>
                <a:cxn ang="0">
                  <a:pos x="269" y="0"/>
                </a:cxn>
                <a:cxn ang="0">
                  <a:pos x="267" y="2"/>
                </a:cxn>
                <a:cxn ang="0">
                  <a:pos x="267" y="2"/>
                </a:cxn>
              </a:cxnLst>
              <a:rect l="0" t="0" r="r" b="b"/>
              <a:pathLst>
                <a:path w="277" h="419">
                  <a:moveTo>
                    <a:pt x="267" y="2"/>
                  </a:moveTo>
                  <a:lnTo>
                    <a:pt x="267" y="2"/>
                  </a:lnTo>
                  <a:lnTo>
                    <a:pt x="247" y="24"/>
                  </a:lnTo>
                  <a:lnTo>
                    <a:pt x="229" y="46"/>
                  </a:lnTo>
                  <a:lnTo>
                    <a:pt x="210" y="71"/>
                  </a:lnTo>
                  <a:lnTo>
                    <a:pt x="195" y="96"/>
                  </a:lnTo>
                  <a:lnTo>
                    <a:pt x="163" y="147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61" y="314"/>
                  </a:lnTo>
                  <a:lnTo>
                    <a:pt x="61" y="314"/>
                  </a:lnTo>
                  <a:lnTo>
                    <a:pt x="43" y="343"/>
                  </a:lnTo>
                  <a:lnTo>
                    <a:pt x="22" y="372"/>
                  </a:lnTo>
                  <a:lnTo>
                    <a:pt x="22" y="372"/>
                  </a:lnTo>
                  <a:lnTo>
                    <a:pt x="9" y="390"/>
                  </a:lnTo>
                  <a:lnTo>
                    <a:pt x="2" y="401"/>
                  </a:lnTo>
                  <a:lnTo>
                    <a:pt x="0" y="411"/>
                  </a:lnTo>
                  <a:lnTo>
                    <a:pt x="0" y="411"/>
                  </a:lnTo>
                  <a:lnTo>
                    <a:pt x="0" y="414"/>
                  </a:lnTo>
                  <a:lnTo>
                    <a:pt x="0" y="416"/>
                  </a:lnTo>
                  <a:lnTo>
                    <a:pt x="4" y="418"/>
                  </a:lnTo>
                  <a:lnTo>
                    <a:pt x="6" y="419"/>
                  </a:lnTo>
                  <a:lnTo>
                    <a:pt x="8" y="418"/>
                  </a:lnTo>
                  <a:lnTo>
                    <a:pt x="9" y="416"/>
                  </a:lnTo>
                  <a:lnTo>
                    <a:pt x="10" y="414"/>
                  </a:lnTo>
                  <a:lnTo>
                    <a:pt x="10" y="414"/>
                  </a:lnTo>
                  <a:lnTo>
                    <a:pt x="12" y="408"/>
                  </a:lnTo>
                  <a:lnTo>
                    <a:pt x="14" y="402"/>
                  </a:lnTo>
                  <a:lnTo>
                    <a:pt x="22" y="390"/>
                  </a:lnTo>
                  <a:lnTo>
                    <a:pt x="38" y="371"/>
                  </a:lnTo>
                  <a:lnTo>
                    <a:pt x="38" y="371"/>
                  </a:lnTo>
                  <a:lnTo>
                    <a:pt x="56" y="346"/>
                  </a:lnTo>
                  <a:lnTo>
                    <a:pt x="72" y="320"/>
                  </a:lnTo>
                  <a:lnTo>
                    <a:pt x="72" y="320"/>
                  </a:lnTo>
                  <a:lnTo>
                    <a:pt x="103" y="266"/>
                  </a:lnTo>
                  <a:lnTo>
                    <a:pt x="137" y="212"/>
                  </a:lnTo>
                  <a:lnTo>
                    <a:pt x="137" y="212"/>
                  </a:lnTo>
                  <a:lnTo>
                    <a:pt x="154" y="185"/>
                  </a:lnTo>
                  <a:lnTo>
                    <a:pt x="173" y="156"/>
                  </a:lnTo>
                  <a:lnTo>
                    <a:pt x="190" y="129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20" y="76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43" y="42"/>
                  </a:lnTo>
                  <a:lnTo>
                    <a:pt x="254" y="31"/>
                  </a:lnTo>
                  <a:lnTo>
                    <a:pt x="275" y="10"/>
                  </a:lnTo>
                  <a:lnTo>
                    <a:pt x="275" y="10"/>
                  </a:lnTo>
                  <a:lnTo>
                    <a:pt x="277" y="7"/>
                  </a:lnTo>
                  <a:lnTo>
                    <a:pt x="277" y="6"/>
                  </a:lnTo>
                  <a:lnTo>
                    <a:pt x="275" y="2"/>
                  </a:lnTo>
                  <a:lnTo>
                    <a:pt x="272" y="0"/>
                  </a:lnTo>
                  <a:lnTo>
                    <a:pt x="269" y="0"/>
                  </a:lnTo>
                  <a:lnTo>
                    <a:pt x="267" y="2"/>
                  </a:lnTo>
                  <a:lnTo>
                    <a:pt x="2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69" name="Freeform 1008"/>
            <p:cNvSpPr>
              <a:spLocks/>
            </p:cNvSpPr>
            <p:nvPr/>
          </p:nvSpPr>
          <p:spPr bwMode="auto">
            <a:xfrm>
              <a:off x="2417763" y="4403726"/>
              <a:ext cx="107950" cy="158750"/>
            </a:xfrm>
            <a:custGeom>
              <a:avLst/>
              <a:gdLst/>
              <a:ahLst/>
              <a:cxnLst>
                <a:cxn ang="0">
                  <a:pos x="264" y="2"/>
                </a:cxn>
                <a:cxn ang="0">
                  <a:pos x="245" y="25"/>
                </a:cxn>
                <a:cxn ang="0">
                  <a:pos x="208" y="74"/>
                </a:cxn>
                <a:cxn ang="0">
                  <a:pos x="188" y="96"/>
                </a:cxn>
                <a:cxn ang="0">
                  <a:pos x="178" y="108"/>
                </a:cxn>
                <a:cxn ang="0">
                  <a:pos x="151" y="144"/>
                </a:cxn>
                <a:cxn ang="0">
                  <a:pos x="119" y="195"/>
                </a:cxn>
                <a:cxn ang="0">
                  <a:pos x="110" y="210"/>
                </a:cxn>
                <a:cxn ang="0">
                  <a:pos x="80" y="250"/>
                </a:cxn>
                <a:cxn ang="0">
                  <a:pos x="72" y="262"/>
                </a:cxn>
                <a:cxn ang="0">
                  <a:pos x="60" y="287"/>
                </a:cxn>
                <a:cxn ang="0">
                  <a:pos x="54" y="299"/>
                </a:cxn>
                <a:cxn ang="0">
                  <a:pos x="17" y="355"/>
                </a:cxn>
                <a:cxn ang="0">
                  <a:pos x="5" y="380"/>
                </a:cxn>
                <a:cxn ang="0">
                  <a:pos x="0" y="393"/>
                </a:cxn>
                <a:cxn ang="0">
                  <a:pos x="1" y="397"/>
                </a:cxn>
                <a:cxn ang="0">
                  <a:pos x="8" y="399"/>
                </a:cxn>
                <a:cxn ang="0">
                  <a:pos x="12" y="395"/>
                </a:cxn>
                <a:cxn ang="0">
                  <a:pos x="16" y="382"/>
                </a:cxn>
                <a:cxn ang="0">
                  <a:pos x="29" y="356"/>
                </a:cxn>
                <a:cxn ang="0">
                  <a:pos x="52" y="321"/>
                </a:cxn>
                <a:cxn ang="0">
                  <a:pos x="68" y="297"/>
                </a:cxn>
                <a:cxn ang="0">
                  <a:pos x="79" y="272"/>
                </a:cxn>
                <a:cxn ang="0">
                  <a:pos x="83" y="265"/>
                </a:cxn>
                <a:cxn ang="0">
                  <a:pos x="100" y="245"/>
                </a:cxn>
                <a:cxn ang="0">
                  <a:pos x="115" y="224"/>
                </a:cxn>
                <a:cxn ang="0">
                  <a:pos x="130" y="202"/>
                </a:cxn>
                <a:cxn ang="0">
                  <a:pos x="164" y="147"/>
                </a:cxn>
                <a:cxn ang="0">
                  <a:pos x="192" y="109"/>
                </a:cxn>
                <a:cxn ang="0">
                  <a:pos x="204" y="97"/>
                </a:cxn>
                <a:cxn ang="0">
                  <a:pos x="223" y="76"/>
                </a:cxn>
                <a:cxn ang="0">
                  <a:pos x="255" y="31"/>
                </a:cxn>
                <a:cxn ang="0">
                  <a:pos x="272" y="10"/>
                </a:cxn>
                <a:cxn ang="0">
                  <a:pos x="274" y="8"/>
                </a:cxn>
                <a:cxn ang="0">
                  <a:pos x="272" y="2"/>
                </a:cxn>
                <a:cxn ang="0">
                  <a:pos x="267" y="0"/>
                </a:cxn>
                <a:cxn ang="0">
                  <a:pos x="264" y="2"/>
                </a:cxn>
              </a:cxnLst>
              <a:rect l="0" t="0" r="r" b="b"/>
              <a:pathLst>
                <a:path w="274" h="399">
                  <a:moveTo>
                    <a:pt x="264" y="2"/>
                  </a:moveTo>
                  <a:lnTo>
                    <a:pt x="264" y="2"/>
                  </a:lnTo>
                  <a:lnTo>
                    <a:pt x="254" y="14"/>
                  </a:lnTo>
                  <a:lnTo>
                    <a:pt x="245" y="25"/>
                  </a:lnTo>
                  <a:lnTo>
                    <a:pt x="226" y="49"/>
                  </a:lnTo>
                  <a:lnTo>
                    <a:pt x="208" y="74"/>
                  </a:lnTo>
                  <a:lnTo>
                    <a:pt x="199" y="85"/>
                  </a:lnTo>
                  <a:lnTo>
                    <a:pt x="188" y="96"/>
                  </a:lnTo>
                  <a:lnTo>
                    <a:pt x="188" y="96"/>
                  </a:lnTo>
                  <a:lnTo>
                    <a:pt x="178" y="108"/>
                  </a:lnTo>
                  <a:lnTo>
                    <a:pt x="169" y="119"/>
                  </a:lnTo>
                  <a:lnTo>
                    <a:pt x="151" y="144"/>
                  </a:lnTo>
                  <a:lnTo>
                    <a:pt x="135" y="169"/>
                  </a:lnTo>
                  <a:lnTo>
                    <a:pt x="119" y="195"/>
                  </a:lnTo>
                  <a:lnTo>
                    <a:pt x="119" y="195"/>
                  </a:lnTo>
                  <a:lnTo>
                    <a:pt x="110" y="210"/>
                  </a:lnTo>
                  <a:lnTo>
                    <a:pt x="101" y="224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72" y="262"/>
                  </a:lnTo>
                  <a:lnTo>
                    <a:pt x="66" y="274"/>
                  </a:lnTo>
                  <a:lnTo>
                    <a:pt x="60" y="287"/>
                  </a:lnTo>
                  <a:lnTo>
                    <a:pt x="54" y="299"/>
                  </a:lnTo>
                  <a:lnTo>
                    <a:pt x="54" y="299"/>
                  </a:lnTo>
                  <a:lnTo>
                    <a:pt x="24" y="344"/>
                  </a:lnTo>
                  <a:lnTo>
                    <a:pt x="17" y="355"/>
                  </a:lnTo>
                  <a:lnTo>
                    <a:pt x="11" y="367"/>
                  </a:lnTo>
                  <a:lnTo>
                    <a:pt x="5" y="380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1" y="397"/>
                  </a:lnTo>
                  <a:lnTo>
                    <a:pt x="4" y="399"/>
                  </a:lnTo>
                  <a:lnTo>
                    <a:pt x="8" y="399"/>
                  </a:lnTo>
                  <a:lnTo>
                    <a:pt x="11" y="398"/>
                  </a:lnTo>
                  <a:lnTo>
                    <a:pt x="12" y="395"/>
                  </a:lnTo>
                  <a:lnTo>
                    <a:pt x="12" y="395"/>
                  </a:lnTo>
                  <a:lnTo>
                    <a:pt x="16" y="382"/>
                  </a:lnTo>
                  <a:lnTo>
                    <a:pt x="22" y="369"/>
                  </a:lnTo>
                  <a:lnTo>
                    <a:pt x="29" y="356"/>
                  </a:lnTo>
                  <a:lnTo>
                    <a:pt x="35" y="344"/>
                  </a:lnTo>
                  <a:lnTo>
                    <a:pt x="52" y="321"/>
                  </a:lnTo>
                  <a:lnTo>
                    <a:pt x="68" y="297"/>
                  </a:lnTo>
                  <a:lnTo>
                    <a:pt x="68" y="297"/>
                  </a:lnTo>
                  <a:lnTo>
                    <a:pt x="73" y="284"/>
                  </a:lnTo>
                  <a:lnTo>
                    <a:pt x="79" y="272"/>
                  </a:lnTo>
                  <a:lnTo>
                    <a:pt x="79" y="272"/>
                  </a:lnTo>
                  <a:lnTo>
                    <a:pt x="83" y="265"/>
                  </a:lnTo>
                  <a:lnTo>
                    <a:pt x="88" y="258"/>
                  </a:lnTo>
                  <a:lnTo>
                    <a:pt x="100" y="245"/>
                  </a:lnTo>
                  <a:lnTo>
                    <a:pt x="100" y="245"/>
                  </a:lnTo>
                  <a:lnTo>
                    <a:pt x="115" y="224"/>
                  </a:lnTo>
                  <a:lnTo>
                    <a:pt x="130" y="202"/>
                  </a:lnTo>
                  <a:lnTo>
                    <a:pt x="130" y="202"/>
                  </a:lnTo>
                  <a:lnTo>
                    <a:pt x="147" y="174"/>
                  </a:lnTo>
                  <a:lnTo>
                    <a:pt x="164" y="147"/>
                  </a:lnTo>
                  <a:lnTo>
                    <a:pt x="182" y="122"/>
                  </a:lnTo>
                  <a:lnTo>
                    <a:pt x="192" y="109"/>
                  </a:lnTo>
                  <a:lnTo>
                    <a:pt x="204" y="97"/>
                  </a:lnTo>
                  <a:lnTo>
                    <a:pt x="204" y="97"/>
                  </a:lnTo>
                  <a:lnTo>
                    <a:pt x="213" y="87"/>
                  </a:lnTo>
                  <a:lnTo>
                    <a:pt x="223" y="76"/>
                  </a:lnTo>
                  <a:lnTo>
                    <a:pt x="238" y="54"/>
                  </a:lnTo>
                  <a:lnTo>
                    <a:pt x="255" y="31"/>
                  </a:lnTo>
                  <a:lnTo>
                    <a:pt x="263" y="20"/>
                  </a:lnTo>
                  <a:lnTo>
                    <a:pt x="272" y="10"/>
                  </a:lnTo>
                  <a:lnTo>
                    <a:pt x="272" y="10"/>
                  </a:lnTo>
                  <a:lnTo>
                    <a:pt x="274" y="8"/>
                  </a:lnTo>
                  <a:lnTo>
                    <a:pt x="274" y="6"/>
                  </a:lnTo>
                  <a:lnTo>
                    <a:pt x="272" y="2"/>
                  </a:lnTo>
                  <a:lnTo>
                    <a:pt x="268" y="0"/>
                  </a:lnTo>
                  <a:lnTo>
                    <a:pt x="267" y="0"/>
                  </a:lnTo>
                  <a:lnTo>
                    <a:pt x="264" y="2"/>
                  </a:lnTo>
                  <a:lnTo>
                    <a:pt x="2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0" name="Freeform 1010"/>
            <p:cNvSpPr>
              <a:spLocks/>
            </p:cNvSpPr>
            <p:nvPr/>
          </p:nvSpPr>
          <p:spPr bwMode="auto">
            <a:xfrm>
              <a:off x="2473326" y="4418013"/>
              <a:ext cx="68263" cy="95250"/>
            </a:xfrm>
            <a:custGeom>
              <a:avLst/>
              <a:gdLst/>
              <a:ahLst/>
              <a:cxnLst>
                <a:cxn ang="0">
                  <a:pos x="164" y="3"/>
                </a:cxn>
                <a:cxn ang="0">
                  <a:pos x="164" y="3"/>
                </a:cxn>
                <a:cxn ang="0">
                  <a:pos x="146" y="36"/>
                </a:cxn>
                <a:cxn ang="0">
                  <a:pos x="126" y="67"/>
                </a:cxn>
                <a:cxn ang="0">
                  <a:pos x="105" y="97"/>
                </a:cxn>
                <a:cxn ang="0">
                  <a:pos x="83" y="127"/>
                </a:cxn>
                <a:cxn ang="0">
                  <a:pos x="83" y="127"/>
                </a:cxn>
                <a:cxn ang="0">
                  <a:pos x="61" y="152"/>
                </a:cxn>
                <a:cxn ang="0">
                  <a:pos x="38" y="180"/>
                </a:cxn>
                <a:cxn ang="0">
                  <a:pos x="19" y="206"/>
                </a:cxn>
                <a:cxn ang="0">
                  <a:pos x="10" y="220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0" y="237"/>
                </a:cxn>
                <a:cxn ang="0">
                  <a:pos x="0" y="240"/>
                </a:cxn>
                <a:cxn ang="0">
                  <a:pos x="3" y="242"/>
                </a:cxn>
                <a:cxn ang="0">
                  <a:pos x="7" y="244"/>
                </a:cxn>
                <a:cxn ang="0">
                  <a:pos x="10" y="242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20" y="224"/>
                </a:cxn>
                <a:cxn ang="0">
                  <a:pos x="30" y="208"/>
                </a:cxn>
                <a:cxn ang="0">
                  <a:pos x="54" y="178"/>
                </a:cxn>
                <a:cxn ang="0">
                  <a:pos x="78" y="150"/>
                </a:cxn>
                <a:cxn ang="0">
                  <a:pos x="102" y="121"/>
                </a:cxn>
                <a:cxn ang="0">
                  <a:pos x="102" y="121"/>
                </a:cxn>
                <a:cxn ang="0">
                  <a:pos x="123" y="95"/>
                </a:cxn>
                <a:cxn ang="0">
                  <a:pos x="142" y="66"/>
                </a:cxn>
                <a:cxn ang="0">
                  <a:pos x="159" y="38"/>
                </a:cxn>
                <a:cxn ang="0">
                  <a:pos x="174" y="8"/>
                </a:cxn>
                <a:cxn ang="0">
                  <a:pos x="174" y="8"/>
                </a:cxn>
                <a:cxn ang="0">
                  <a:pos x="174" y="7"/>
                </a:cxn>
                <a:cxn ang="0">
                  <a:pos x="174" y="4"/>
                </a:cxn>
                <a:cxn ang="0">
                  <a:pos x="172" y="2"/>
                </a:cxn>
                <a:cxn ang="0">
                  <a:pos x="168" y="0"/>
                </a:cxn>
                <a:cxn ang="0">
                  <a:pos x="167" y="2"/>
                </a:cxn>
                <a:cxn ang="0">
                  <a:pos x="164" y="3"/>
                </a:cxn>
                <a:cxn ang="0">
                  <a:pos x="164" y="3"/>
                </a:cxn>
              </a:cxnLst>
              <a:rect l="0" t="0" r="r" b="b"/>
              <a:pathLst>
                <a:path w="174" h="244">
                  <a:moveTo>
                    <a:pt x="164" y="3"/>
                  </a:moveTo>
                  <a:lnTo>
                    <a:pt x="164" y="3"/>
                  </a:lnTo>
                  <a:lnTo>
                    <a:pt x="146" y="36"/>
                  </a:lnTo>
                  <a:lnTo>
                    <a:pt x="126" y="67"/>
                  </a:lnTo>
                  <a:lnTo>
                    <a:pt x="105" y="97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61" y="152"/>
                  </a:lnTo>
                  <a:lnTo>
                    <a:pt x="38" y="180"/>
                  </a:lnTo>
                  <a:lnTo>
                    <a:pt x="19" y="206"/>
                  </a:lnTo>
                  <a:lnTo>
                    <a:pt x="10" y="220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0" y="237"/>
                  </a:lnTo>
                  <a:lnTo>
                    <a:pt x="0" y="240"/>
                  </a:lnTo>
                  <a:lnTo>
                    <a:pt x="3" y="242"/>
                  </a:lnTo>
                  <a:lnTo>
                    <a:pt x="7" y="244"/>
                  </a:lnTo>
                  <a:lnTo>
                    <a:pt x="10" y="242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20" y="224"/>
                  </a:lnTo>
                  <a:lnTo>
                    <a:pt x="30" y="208"/>
                  </a:lnTo>
                  <a:lnTo>
                    <a:pt x="54" y="178"/>
                  </a:lnTo>
                  <a:lnTo>
                    <a:pt x="78" y="150"/>
                  </a:lnTo>
                  <a:lnTo>
                    <a:pt x="102" y="121"/>
                  </a:lnTo>
                  <a:lnTo>
                    <a:pt x="102" y="121"/>
                  </a:lnTo>
                  <a:lnTo>
                    <a:pt x="123" y="95"/>
                  </a:lnTo>
                  <a:lnTo>
                    <a:pt x="142" y="66"/>
                  </a:lnTo>
                  <a:lnTo>
                    <a:pt x="159" y="38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7"/>
                  </a:lnTo>
                  <a:lnTo>
                    <a:pt x="174" y="4"/>
                  </a:lnTo>
                  <a:lnTo>
                    <a:pt x="172" y="2"/>
                  </a:lnTo>
                  <a:lnTo>
                    <a:pt x="168" y="0"/>
                  </a:lnTo>
                  <a:lnTo>
                    <a:pt x="167" y="2"/>
                  </a:lnTo>
                  <a:lnTo>
                    <a:pt x="164" y="3"/>
                  </a:lnTo>
                  <a:lnTo>
                    <a:pt x="16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1" name="Freeform 1011"/>
            <p:cNvSpPr>
              <a:spLocks/>
            </p:cNvSpPr>
            <p:nvPr/>
          </p:nvSpPr>
          <p:spPr bwMode="auto">
            <a:xfrm>
              <a:off x="2505076" y="4446588"/>
              <a:ext cx="39688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6"/>
                </a:cxn>
                <a:cxn ang="0">
                  <a:pos x="68" y="30"/>
                </a:cxn>
                <a:cxn ang="0">
                  <a:pos x="46" y="61"/>
                </a:cxn>
                <a:cxn ang="0">
                  <a:pos x="25" y="91"/>
                </a:cxn>
                <a:cxn ang="0">
                  <a:pos x="13" y="106"/>
                </a:cxn>
                <a:cxn ang="0">
                  <a:pos x="2" y="121"/>
                </a:cxn>
                <a:cxn ang="0">
                  <a:pos x="2" y="121"/>
                </a:cxn>
                <a:cxn ang="0">
                  <a:pos x="0" y="122"/>
                </a:cxn>
                <a:cxn ang="0">
                  <a:pos x="0" y="125"/>
                </a:cxn>
                <a:cxn ang="0">
                  <a:pos x="2" y="129"/>
                </a:cxn>
                <a:cxn ang="0">
                  <a:pos x="4" y="130"/>
                </a:cxn>
                <a:cxn ang="0">
                  <a:pos x="5" y="130"/>
                </a:cxn>
                <a:cxn ang="0">
                  <a:pos x="8" y="130"/>
                </a:cxn>
                <a:cxn ang="0">
                  <a:pos x="9" y="129"/>
                </a:cxn>
                <a:cxn ang="0">
                  <a:pos x="9" y="129"/>
                </a:cxn>
                <a:cxn ang="0">
                  <a:pos x="21" y="114"/>
                </a:cxn>
                <a:cxn ang="0">
                  <a:pos x="33" y="100"/>
                </a:cxn>
                <a:cxn ang="0">
                  <a:pos x="55" y="68"/>
                </a:cxn>
                <a:cxn ang="0">
                  <a:pos x="76" y="38"/>
                </a:cxn>
                <a:cxn ang="0">
                  <a:pos x="88" y="24"/>
                </a:cxn>
                <a:cxn ang="0">
                  <a:pos x="101" y="11"/>
                </a:cxn>
                <a:cxn ang="0">
                  <a:pos x="101" y="11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3"/>
                </a:cxn>
                <a:cxn ang="0">
                  <a:pos x="97" y="0"/>
                </a:cxn>
                <a:cxn ang="0">
                  <a:pos x="94" y="0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30">
                  <a:moveTo>
                    <a:pt x="93" y="2"/>
                  </a:moveTo>
                  <a:lnTo>
                    <a:pt x="93" y="2"/>
                  </a:lnTo>
                  <a:lnTo>
                    <a:pt x="80" y="16"/>
                  </a:lnTo>
                  <a:lnTo>
                    <a:pt x="68" y="30"/>
                  </a:lnTo>
                  <a:lnTo>
                    <a:pt x="46" y="61"/>
                  </a:lnTo>
                  <a:lnTo>
                    <a:pt x="25" y="91"/>
                  </a:lnTo>
                  <a:lnTo>
                    <a:pt x="13" y="106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0" y="122"/>
                  </a:lnTo>
                  <a:lnTo>
                    <a:pt x="0" y="125"/>
                  </a:lnTo>
                  <a:lnTo>
                    <a:pt x="2" y="129"/>
                  </a:lnTo>
                  <a:lnTo>
                    <a:pt x="4" y="130"/>
                  </a:lnTo>
                  <a:lnTo>
                    <a:pt x="5" y="130"/>
                  </a:lnTo>
                  <a:lnTo>
                    <a:pt x="8" y="130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21" y="114"/>
                  </a:lnTo>
                  <a:lnTo>
                    <a:pt x="33" y="100"/>
                  </a:lnTo>
                  <a:lnTo>
                    <a:pt x="55" y="68"/>
                  </a:lnTo>
                  <a:lnTo>
                    <a:pt x="76" y="38"/>
                  </a:lnTo>
                  <a:lnTo>
                    <a:pt x="88" y="24"/>
                  </a:lnTo>
                  <a:lnTo>
                    <a:pt x="101" y="11"/>
                  </a:lnTo>
                  <a:lnTo>
                    <a:pt x="101" y="11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3"/>
                  </a:lnTo>
                  <a:lnTo>
                    <a:pt x="97" y="0"/>
                  </a:lnTo>
                  <a:lnTo>
                    <a:pt x="94" y="0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2" name="Freeform 1012"/>
            <p:cNvSpPr>
              <a:spLocks/>
            </p:cNvSpPr>
            <p:nvPr/>
          </p:nvSpPr>
          <p:spPr bwMode="auto">
            <a:xfrm>
              <a:off x="2274888" y="4427538"/>
              <a:ext cx="30163" cy="44450"/>
            </a:xfrm>
            <a:custGeom>
              <a:avLst/>
              <a:gdLst/>
              <a:ahLst/>
              <a:cxnLst>
                <a:cxn ang="0">
                  <a:pos x="67" y="1"/>
                </a:cxn>
                <a:cxn ang="0">
                  <a:pos x="67" y="1"/>
                </a:cxn>
                <a:cxn ang="0">
                  <a:pos x="58" y="9"/>
                </a:cxn>
                <a:cxn ang="0">
                  <a:pos x="48" y="18"/>
                </a:cxn>
                <a:cxn ang="0">
                  <a:pos x="42" y="28"/>
                </a:cxn>
                <a:cxn ang="0">
                  <a:pos x="35" y="40"/>
                </a:cxn>
                <a:cxn ang="0">
                  <a:pos x="35" y="40"/>
                </a:cxn>
                <a:cxn ang="0">
                  <a:pos x="17" y="70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0" y="108"/>
                </a:cxn>
                <a:cxn ang="0">
                  <a:pos x="3" y="109"/>
                </a:cxn>
                <a:cxn ang="0">
                  <a:pos x="5" y="111"/>
                </a:cxn>
                <a:cxn ang="0">
                  <a:pos x="5" y="111"/>
                </a:cxn>
                <a:cxn ang="0">
                  <a:pos x="12" y="109"/>
                </a:cxn>
                <a:cxn ang="0">
                  <a:pos x="17" y="104"/>
                </a:cxn>
                <a:cxn ang="0">
                  <a:pos x="17" y="104"/>
                </a:cxn>
                <a:cxn ang="0">
                  <a:pos x="18" y="103"/>
                </a:cxn>
                <a:cxn ang="0">
                  <a:pos x="18" y="100"/>
                </a:cxn>
                <a:cxn ang="0">
                  <a:pos x="17" y="98"/>
                </a:cxn>
                <a:cxn ang="0">
                  <a:pos x="16" y="96"/>
                </a:cxn>
                <a:cxn ang="0">
                  <a:pos x="16" y="96"/>
                </a:cxn>
                <a:cxn ang="0">
                  <a:pos x="25" y="77"/>
                </a:cxn>
                <a:cxn ang="0">
                  <a:pos x="37" y="58"/>
                </a:cxn>
                <a:cxn ang="0">
                  <a:pos x="37" y="58"/>
                </a:cxn>
                <a:cxn ang="0">
                  <a:pos x="44" y="45"/>
                </a:cxn>
                <a:cxn ang="0">
                  <a:pos x="52" y="32"/>
                </a:cxn>
                <a:cxn ang="0">
                  <a:pos x="61" y="21"/>
                </a:cxn>
                <a:cxn ang="0">
                  <a:pos x="67" y="15"/>
                </a:cxn>
                <a:cxn ang="0">
                  <a:pos x="73" y="10"/>
                </a:cxn>
                <a:cxn ang="0">
                  <a:pos x="73" y="10"/>
                </a:cxn>
                <a:cxn ang="0">
                  <a:pos x="75" y="9"/>
                </a:cxn>
                <a:cxn ang="0">
                  <a:pos x="75" y="6"/>
                </a:cxn>
                <a:cxn ang="0">
                  <a:pos x="75" y="2"/>
                </a:cxn>
                <a:cxn ang="0">
                  <a:pos x="73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7" y="1"/>
                </a:cxn>
              </a:cxnLst>
              <a:rect l="0" t="0" r="r" b="b"/>
              <a:pathLst>
                <a:path w="75" h="111">
                  <a:moveTo>
                    <a:pt x="67" y="1"/>
                  </a:moveTo>
                  <a:lnTo>
                    <a:pt x="67" y="1"/>
                  </a:lnTo>
                  <a:lnTo>
                    <a:pt x="58" y="9"/>
                  </a:lnTo>
                  <a:lnTo>
                    <a:pt x="48" y="18"/>
                  </a:lnTo>
                  <a:lnTo>
                    <a:pt x="42" y="28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17" y="7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0" y="108"/>
                  </a:lnTo>
                  <a:lnTo>
                    <a:pt x="3" y="109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12" y="109"/>
                  </a:lnTo>
                  <a:lnTo>
                    <a:pt x="17" y="104"/>
                  </a:lnTo>
                  <a:lnTo>
                    <a:pt x="17" y="104"/>
                  </a:lnTo>
                  <a:lnTo>
                    <a:pt x="18" y="103"/>
                  </a:lnTo>
                  <a:lnTo>
                    <a:pt x="18" y="100"/>
                  </a:lnTo>
                  <a:lnTo>
                    <a:pt x="17" y="98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25" y="77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44" y="45"/>
                  </a:lnTo>
                  <a:lnTo>
                    <a:pt x="52" y="32"/>
                  </a:lnTo>
                  <a:lnTo>
                    <a:pt x="61" y="21"/>
                  </a:lnTo>
                  <a:lnTo>
                    <a:pt x="67" y="15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5" y="9"/>
                  </a:lnTo>
                  <a:lnTo>
                    <a:pt x="75" y="6"/>
                  </a:lnTo>
                  <a:lnTo>
                    <a:pt x="75" y="2"/>
                  </a:lnTo>
                  <a:lnTo>
                    <a:pt x="73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3" name="Freeform 1013"/>
            <p:cNvSpPr>
              <a:spLocks/>
            </p:cNvSpPr>
            <p:nvPr/>
          </p:nvSpPr>
          <p:spPr bwMode="auto">
            <a:xfrm>
              <a:off x="2295526" y="4425950"/>
              <a:ext cx="41275" cy="60325"/>
            </a:xfrm>
            <a:custGeom>
              <a:avLst/>
              <a:gdLst/>
              <a:ahLst/>
              <a:cxnLst>
                <a:cxn ang="0">
                  <a:pos x="95" y="1"/>
                </a:cxn>
                <a:cxn ang="0">
                  <a:pos x="95" y="1"/>
                </a:cxn>
                <a:cxn ang="0">
                  <a:pos x="88" y="6"/>
                </a:cxn>
                <a:cxn ang="0">
                  <a:pos x="81" y="11"/>
                </a:cxn>
                <a:cxn ang="0">
                  <a:pos x="75" y="18"/>
                </a:cxn>
                <a:cxn ang="0">
                  <a:pos x="70" y="26"/>
                </a:cxn>
                <a:cxn ang="0">
                  <a:pos x="62" y="40"/>
                </a:cxn>
                <a:cxn ang="0">
                  <a:pos x="54" y="56"/>
                </a:cxn>
                <a:cxn ang="0">
                  <a:pos x="54" y="56"/>
                </a:cxn>
                <a:cxn ang="0">
                  <a:pos x="41" y="78"/>
                </a:cxn>
                <a:cxn ang="0">
                  <a:pos x="28" y="100"/>
                </a:cxn>
                <a:cxn ang="0">
                  <a:pos x="2" y="144"/>
                </a:cxn>
                <a:cxn ang="0">
                  <a:pos x="2" y="144"/>
                </a:cxn>
                <a:cxn ang="0">
                  <a:pos x="0" y="146"/>
                </a:cxn>
                <a:cxn ang="0">
                  <a:pos x="0" y="147"/>
                </a:cxn>
                <a:cxn ang="0">
                  <a:pos x="3" y="151"/>
                </a:cxn>
                <a:cxn ang="0">
                  <a:pos x="7" y="153"/>
                </a:cxn>
                <a:cxn ang="0">
                  <a:pos x="8" y="151"/>
                </a:cxn>
                <a:cxn ang="0">
                  <a:pos x="11" y="150"/>
                </a:cxn>
                <a:cxn ang="0">
                  <a:pos x="15" y="147"/>
                </a:cxn>
                <a:cxn ang="0">
                  <a:pos x="15" y="147"/>
                </a:cxn>
                <a:cxn ang="0">
                  <a:pos x="16" y="145"/>
                </a:cxn>
                <a:cxn ang="0">
                  <a:pos x="16" y="142"/>
                </a:cxn>
                <a:cxn ang="0">
                  <a:pos x="16" y="142"/>
                </a:cxn>
                <a:cxn ang="0">
                  <a:pos x="37" y="108"/>
                </a:cxn>
                <a:cxn ang="0">
                  <a:pos x="47" y="91"/>
                </a:cxn>
                <a:cxn ang="0">
                  <a:pos x="57" y="73"/>
                </a:cxn>
                <a:cxn ang="0">
                  <a:pos x="57" y="73"/>
                </a:cxn>
                <a:cxn ang="0">
                  <a:pos x="66" y="56"/>
                </a:cxn>
                <a:cxn ang="0">
                  <a:pos x="75" y="39"/>
                </a:cxn>
                <a:cxn ang="0">
                  <a:pos x="80" y="31"/>
                </a:cxn>
                <a:cxn ang="0">
                  <a:pos x="87" y="23"/>
                </a:cxn>
                <a:cxn ang="0">
                  <a:pos x="93" y="17"/>
                </a:cxn>
                <a:cxn ang="0">
                  <a:pos x="101" y="11"/>
                </a:cxn>
                <a:cxn ang="0">
                  <a:pos x="101" y="11"/>
                </a:cxn>
                <a:cxn ang="0">
                  <a:pos x="102" y="9"/>
                </a:cxn>
                <a:cxn ang="0">
                  <a:pos x="104" y="8"/>
                </a:cxn>
                <a:cxn ang="0">
                  <a:pos x="102" y="4"/>
                </a:cxn>
                <a:cxn ang="0">
                  <a:pos x="100" y="1"/>
                </a:cxn>
                <a:cxn ang="0">
                  <a:pos x="97" y="0"/>
                </a:cxn>
                <a:cxn ang="0">
                  <a:pos x="95" y="1"/>
                </a:cxn>
                <a:cxn ang="0">
                  <a:pos x="95" y="1"/>
                </a:cxn>
              </a:cxnLst>
              <a:rect l="0" t="0" r="r" b="b"/>
              <a:pathLst>
                <a:path w="104" h="153">
                  <a:moveTo>
                    <a:pt x="95" y="1"/>
                  </a:moveTo>
                  <a:lnTo>
                    <a:pt x="95" y="1"/>
                  </a:lnTo>
                  <a:lnTo>
                    <a:pt x="88" y="6"/>
                  </a:lnTo>
                  <a:lnTo>
                    <a:pt x="81" y="11"/>
                  </a:lnTo>
                  <a:lnTo>
                    <a:pt x="75" y="18"/>
                  </a:lnTo>
                  <a:lnTo>
                    <a:pt x="70" y="26"/>
                  </a:lnTo>
                  <a:lnTo>
                    <a:pt x="62" y="40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1" y="78"/>
                  </a:lnTo>
                  <a:lnTo>
                    <a:pt x="28" y="100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0" y="146"/>
                  </a:lnTo>
                  <a:lnTo>
                    <a:pt x="0" y="147"/>
                  </a:lnTo>
                  <a:lnTo>
                    <a:pt x="3" y="151"/>
                  </a:lnTo>
                  <a:lnTo>
                    <a:pt x="7" y="153"/>
                  </a:lnTo>
                  <a:lnTo>
                    <a:pt x="8" y="151"/>
                  </a:lnTo>
                  <a:lnTo>
                    <a:pt x="11" y="150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6" y="145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37" y="108"/>
                  </a:lnTo>
                  <a:lnTo>
                    <a:pt x="47" y="91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66" y="56"/>
                  </a:lnTo>
                  <a:lnTo>
                    <a:pt x="75" y="39"/>
                  </a:lnTo>
                  <a:lnTo>
                    <a:pt x="80" y="31"/>
                  </a:lnTo>
                  <a:lnTo>
                    <a:pt x="87" y="23"/>
                  </a:lnTo>
                  <a:lnTo>
                    <a:pt x="93" y="17"/>
                  </a:lnTo>
                  <a:lnTo>
                    <a:pt x="101" y="11"/>
                  </a:lnTo>
                  <a:lnTo>
                    <a:pt x="101" y="11"/>
                  </a:lnTo>
                  <a:lnTo>
                    <a:pt x="102" y="9"/>
                  </a:lnTo>
                  <a:lnTo>
                    <a:pt x="104" y="8"/>
                  </a:lnTo>
                  <a:lnTo>
                    <a:pt x="102" y="4"/>
                  </a:lnTo>
                  <a:lnTo>
                    <a:pt x="100" y="1"/>
                  </a:lnTo>
                  <a:lnTo>
                    <a:pt x="97" y="0"/>
                  </a:lnTo>
                  <a:lnTo>
                    <a:pt x="95" y="1"/>
                  </a:lnTo>
                  <a:lnTo>
                    <a:pt x="9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4" name="Freeform 1014"/>
            <p:cNvSpPr>
              <a:spLocks/>
            </p:cNvSpPr>
            <p:nvPr/>
          </p:nvSpPr>
          <p:spPr bwMode="auto">
            <a:xfrm>
              <a:off x="2317751" y="4430713"/>
              <a:ext cx="39688" cy="66675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88" y="3"/>
                </a:cxn>
                <a:cxn ang="0">
                  <a:pos x="82" y="14"/>
                </a:cxn>
                <a:cxn ang="0">
                  <a:pos x="76" y="24"/>
                </a:cxn>
                <a:cxn ang="0">
                  <a:pos x="65" y="46"/>
                </a:cxn>
                <a:cxn ang="0">
                  <a:pos x="46" y="91"/>
                </a:cxn>
                <a:cxn ang="0">
                  <a:pos x="46" y="91"/>
                </a:cxn>
                <a:cxn ang="0">
                  <a:pos x="42" y="100"/>
                </a:cxn>
                <a:cxn ang="0">
                  <a:pos x="37" y="109"/>
                </a:cxn>
                <a:cxn ang="0">
                  <a:pos x="24" y="126"/>
                </a:cxn>
                <a:cxn ang="0">
                  <a:pos x="10" y="142"/>
                </a:cxn>
                <a:cxn ang="0">
                  <a:pos x="5" y="151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63"/>
                </a:cxn>
                <a:cxn ang="0">
                  <a:pos x="0" y="167"/>
                </a:cxn>
                <a:cxn ang="0">
                  <a:pos x="3" y="168"/>
                </a:cxn>
                <a:cxn ang="0">
                  <a:pos x="7" y="168"/>
                </a:cxn>
                <a:cxn ang="0">
                  <a:pos x="7" y="168"/>
                </a:cxn>
                <a:cxn ang="0">
                  <a:pos x="7" y="168"/>
                </a:cxn>
                <a:cxn ang="0">
                  <a:pos x="7" y="168"/>
                </a:cxn>
                <a:cxn ang="0">
                  <a:pos x="10" y="165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20" y="148"/>
                </a:cxn>
                <a:cxn ang="0">
                  <a:pos x="30" y="134"/>
                </a:cxn>
                <a:cxn ang="0">
                  <a:pos x="41" y="119"/>
                </a:cxn>
                <a:cxn ang="0">
                  <a:pos x="51" y="106"/>
                </a:cxn>
                <a:cxn ang="0">
                  <a:pos x="51" y="106"/>
                </a:cxn>
                <a:cxn ang="0">
                  <a:pos x="58" y="95"/>
                </a:cxn>
                <a:cxn ang="0">
                  <a:pos x="63" y="83"/>
                </a:cxn>
                <a:cxn ang="0">
                  <a:pos x="75" y="57"/>
                </a:cxn>
                <a:cxn ang="0">
                  <a:pos x="85" y="32"/>
                </a:cxn>
                <a:cxn ang="0">
                  <a:pos x="92" y="20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99" y="7"/>
                </a:cxn>
                <a:cxn ang="0">
                  <a:pos x="99" y="4"/>
                </a:cxn>
                <a:cxn ang="0">
                  <a:pos x="98" y="3"/>
                </a:cxn>
                <a:cxn ang="0">
                  <a:pos x="97" y="2"/>
                </a:cxn>
                <a:cxn ang="0">
                  <a:pos x="92" y="0"/>
                </a:cxn>
                <a:cxn ang="0">
                  <a:pos x="90" y="2"/>
                </a:cxn>
                <a:cxn ang="0">
                  <a:pos x="88" y="3"/>
                </a:cxn>
                <a:cxn ang="0">
                  <a:pos x="88" y="3"/>
                </a:cxn>
              </a:cxnLst>
              <a:rect l="0" t="0" r="r" b="b"/>
              <a:pathLst>
                <a:path w="99" h="168">
                  <a:moveTo>
                    <a:pt x="88" y="3"/>
                  </a:moveTo>
                  <a:lnTo>
                    <a:pt x="88" y="3"/>
                  </a:lnTo>
                  <a:lnTo>
                    <a:pt x="82" y="14"/>
                  </a:lnTo>
                  <a:lnTo>
                    <a:pt x="76" y="24"/>
                  </a:lnTo>
                  <a:lnTo>
                    <a:pt x="65" y="46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2" y="100"/>
                  </a:lnTo>
                  <a:lnTo>
                    <a:pt x="37" y="109"/>
                  </a:lnTo>
                  <a:lnTo>
                    <a:pt x="24" y="126"/>
                  </a:lnTo>
                  <a:lnTo>
                    <a:pt x="10" y="142"/>
                  </a:lnTo>
                  <a:lnTo>
                    <a:pt x="5" y="151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0" y="167"/>
                  </a:lnTo>
                  <a:lnTo>
                    <a:pt x="3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7" y="168"/>
                  </a:lnTo>
                  <a:lnTo>
                    <a:pt x="10" y="165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20" y="148"/>
                  </a:lnTo>
                  <a:lnTo>
                    <a:pt x="30" y="134"/>
                  </a:lnTo>
                  <a:lnTo>
                    <a:pt x="41" y="119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8" y="95"/>
                  </a:lnTo>
                  <a:lnTo>
                    <a:pt x="63" y="83"/>
                  </a:lnTo>
                  <a:lnTo>
                    <a:pt x="75" y="57"/>
                  </a:lnTo>
                  <a:lnTo>
                    <a:pt x="85" y="32"/>
                  </a:lnTo>
                  <a:lnTo>
                    <a:pt x="92" y="2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9" y="7"/>
                  </a:lnTo>
                  <a:lnTo>
                    <a:pt x="99" y="4"/>
                  </a:lnTo>
                  <a:lnTo>
                    <a:pt x="98" y="3"/>
                  </a:lnTo>
                  <a:lnTo>
                    <a:pt x="97" y="2"/>
                  </a:lnTo>
                  <a:lnTo>
                    <a:pt x="92" y="0"/>
                  </a:lnTo>
                  <a:lnTo>
                    <a:pt x="90" y="2"/>
                  </a:lnTo>
                  <a:lnTo>
                    <a:pt x="88" y="3"/>
                  </a:lnTo>
                  <a:lnTo>
                    <a:pt x="8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5" name="Freeform 1015"/>
            <p:cNvSpPr>
              <a:spLocks/>
            </p:cNvSpPr>
            <p:nvPr/>
          </p:nvSpPr>
          <p:spPr bwMode="auto">
            <a:xfrm>
              <a:off x="2335213" y="4443413"/>
              <a:ext cx="39688" cy="60325"/>
            </a:xfrm>
            <a:custGeom>
              <a:avLst/>
              <a:gdLst/>
              <a:ahLst/>
              <a:cxnLst>
                <a:cxn ang="0">
                  <a:pos x="87" y="3"/>
                </a:cxn>
                <a:cxn ang="0">
                  <a:pos x="87" y="3"/>
                </a:cxn>
                <a:cxn ang="0">
                  <a:pos x="78" y="20"/>
                </a:cxn>
                <a:cxn ang="0">
                  <a:pos x="69" y="37"/>
                </a:cxn>
                <a:cxn ang="0">
                  <a:pos x="46" y="71"/>
                </a:cxn>
                <a:cxn ang="0">
                  <a:pos x="46" y="71"/>
                </a:cxn>
                <a:cxn ang="0">
                  <a:pos x="34" y="92"/>
                </a:cxn>
                <a:cxn ang="0">
                  <a:pos x="21" y="113"/>
                </a:cxn>
                <a:cxn ang="0">
                  <a:pos x="21" y="113"/>
                </a:cxn>
                <a:cxn ang="0">
                  <a:pos x="15" y="121"/>
                </a:cxn>
                <a:cxn ang="0">
                  <a:pos x="9" y="129"/>
                </a:cxn>
                <a:cxn ang="0">
                  <a:pos x="4" y="136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4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15" y="139"/>
                </a:cxn>
                <a:cxn ang="0">
                  <a:pos x="22" y="130"/>
                </a:cxn>
                <a:cxn ang="0">
                  <a:pos x="36" y="111"/>
                </a:cxn>
                <a:cxn ang="0">
                  <a:pos x="36" y="111"/>
                </a:cxn>
                <a:cxn ang="0">
                  <a:pos x="46" y="94"/>
                </a:cxn>
                <a:cxn ang="0">
                  <a:pos x="56" y="77"/>
                </a:cxn>
                <a:cxn ang="0">
                  <a:pos x="56" y="77"/>
                </a:cxn>
                <a:cxn ang="0">
                  <a:pos x="66" y="60"/>
                </a:cxn>
                <a:cxn ang="0">
                  <a:pos x="78" y="44"/>
                </a:cxn>
                <a:cxn ang="0">
                  <a:pos x="89" y="27"/>
                </a:cxn>
                <a:cxn ang="0">
                  <a:pos x="98" y="9"/>
                </a:cxn>
                <a:cxn ang="0">
                  <a:pos x="98" y="9"/>
                </a:cxn>
                <a:cxn ang="0">
                  <a:pos x="98" y="6"/>
                </a:cxn>
                <a:cxn ang="0">
                  <a:pos x="98" y="3"/>
                </a:cxn>
                <a:cxn ang="0">
                  <a:pos x="95" y="1"/>
                </a:cxn>
                <a:cxn ang="0">
                  <a:pos x="93" y="0"/>
                </a:cxn>
                <a:cxn ang="0">
                  <a:pos x="91" y="0"/>
                </a:cxn>
                <a:cxn ang="0">
                  <a:pos x="89" y="1"/>
                </a:cxn>
                <a:cxn ang="0">
                  <a:pos x="87" y="3"/>
                </a:cxn>
                <a:cxn ang="0">
                  <a:pos x="87" y="3"/>
                </a:cxn>
              </a:cxnLst>
              <a:rect l="0" t="0" r="r" b="b"/>
              <a:pathLst>
                <a:path w="98" h="151">
                  <a:moveTo>
                    <a:pt x="87" y="3"/>
                  </a:moveTo>
                  <a:lnTo>
                    <a:pt x="87" y="3"/>
                  </a:lnTo>
                  <a:lnTo>
                    <a:pt x="78" y="20"/>
                  </a:lnTo>
                  <a:lnTo>
                    <a:pt x="69" y="37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34" y="9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5" y="121"/>
                  </a:lnTo>
                  <a:lnTo>
                    <a:pt x="9" y="129"/>
                  </a:lnTo>
                  <a:lnTo>
                    <a:pt x="4" y="13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4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5" y="139"/>
                  </a:lnTo>
                  <a:lnTo>
                    <a:pt x="22" y="130"/>
                  </a:lnTo>
                  <a:lnTo>
                    <a:pt x="36" y="111"/>
                  </a:lnTo>
                  <a:lnTo>
                    <a:pt x="36" y="111"/>
                  </a:lnTo>
                  <a:lnTo>
                    <a:pt x="46" y="94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66" y="60"/>
                  </a:lnTo>
                  <a:lnTo>
                    <a:pt x="78" y="44"/>
                  </a:lnTo>
                  <a:lnTo>
                    <a:pt x="89" y="27"/>
                  </a:lnTo>
                  <a:lnTo>
                    <a:pt x="98" y="9"/>
                  </a:lnTo>
                  <a:lnTo>
                    <a:pt x="98" y="9"/>
                  </a:lnTo>
                  <a:lnTo>
                    <a:pt x="98" y="6"/>
                  </a:lnTo>
                  <a:lnTo>
                    <a:pt x="98" y="3"/>
                  </a:lnTo>
                  <a:lnTo>
                    <a:pt x="95" y="1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9" y="1"/>
                  </a:lnTo>
                  <a:lnTo>
                    <a:pt x="87" y="3"/>
                  </a:lnTo>
                  <a:lnTo>
                    <a:pt x="8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6" name="Freeform 1016"/>
            <p:cNvSpPr>
              <a:spLocks/>
            </p:cNvSpPr>
            <p:nvPr/>
          </p:nvSpPr>
          <p:spPr bwMode="auto">
            <a:xfrm>
              <a:off x="2359026" y="4451350"/>
              <a:ext cx="39688" cy="65088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89" y="4"/>
                </a:cxn>
                <a:cxn ang="0">
                  <a:pos x="84" y="15"/>
                </a:cxn>
                <a:cxn ang="0">
                  <a:pos x="77" y="25"/>
                </a:cxn>
                <a:cxn ang="0">
                  <a:pos x="64" y="45"/>
                </a:cxn>
                <a:cxn ang="0">
                  <a:pos x="64" y="45"/>
                </a:cxn>
                <a:cxn ang="0">
                  <a:pos x="54" y="66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20" y="123"/>
                </a:cxn>
                <a:cxn ang="0">
                  <a:pos x="9" y="141"/>
                </a:cxn>
                <a:cxn ang="0">
                  <a:pos x="4" y="151"/>
                </a:cxn>
                <a:cxn ang="0">
                  <a:pos x="1" y="160"/>
                </a:cxn>
                <a:cxn ang="0">
                  <a:pos x="1" y="160"/>
                </a:cxn>
                <a:cxn ang="0">
                  <a:pos x="0" y="162"/>
                </a:cxn>
                <a:cxn ang="0">
                  <a:pos x="1" y="165"/>
                </a:cxn>
                <a:cxn ang="0">
                  <a:pos x="4" y="168"/>
                </a:cxn>
                <a:cxn ang="0">
                  <a:pos x="9" y="166"/>
                </a:cxn>
                <a:cxn ang="0">
                  <a:pos x="10" y="165"/>
                </a:cxn>
                <a:cxn ang="0">
                  <a:pos x="12" y="164"/>
                </a:cxn>
                <a:cxn ang="0">
                  <a:pos x="12" y="164"/>
                </a:cxn>
                <a:cxn ang="0">
                  <a:pos x="16" y="153"/>
                </a:cxn>
                <a:cxn ang="0">
                  <a:pos x="21" y="143"/>
                </a:cxn>
                <a:cxn ang="0">
                  <a:pos x="31" y="123"/>
                </a:cxn>
                <a:cxn ang="0">
                  <a:pos x="44" y="103"/>
                </a:cxn>
                <a:cxn ang="0">
                  <a:pos x="56" y="85"/>
                </a:cxn>
                <a:cxn ang="0">
                  <a:pos x="56" y="85"/>
                </a:cxn>
                <a:cxn ang="0">
                  <a:pos x="68" y="64"/>
                </a:cxn>
                <a:cxn ang="0">
                  <a:pos x="78" y="43"/>
                </a:cxn>
                <a:cxn ang="0">
                  <a:pos x="78" y="43"/>
                </a:cxn>
                <a:cxn ang="0">
                  <a:pos x="90" y="26"/>
                </a:cxn>
                <a:cxn ang="0">
                  <a:pos x="95" y="17"/>
                </a:cxn>
                <a:cxn ang="0">
                  <a:pos x="99" y="7"/>
                </a:cxn>
                <a:cxn ang="0">
                  <a:pos x="99" y="7"/>
                </a:cxn>
                <a:cxn ang="0">
                  <a:pos x="99" y="5"/>
                </a:cxn>
                <a:cxn ang="0">
                  <a:pos x="98" y="3"/>
                </a:cxn>
                <a:cxn ang="0">
                  <a:pos x="95" y="0"/>
                </a:cxn>
                <a:cxn ang="0">
                  <a:pos x="91" y="0"/>
                </a:cxn>
                <a:cxn ang="0">
                  <a:pos x="89" y="1"/>
                </a:cxn>
                <a:cxn ang="0">
                  <a:pos x="89" y="4"/>
                </a:cxn>
                <a:cxn ang="0">
                  <a:pos x="89" y="4"/>
                </a:cxn>
              </a:cxnLst>
              <a:rect l="0" t="0" r="r" b="b"/>
              <a:pathLst>
                <a:path w="99" h="168">
                  <a:moveTo>
                    <a:pt x="89" y="4"/>
                  </a:moveTo>
                  <a:lnTo>
                    <a:pt x="89" y="4"/>
                  </a:lnTo>
                  <a:lnTo>
                    <a:pt x="84" y="15"/>
                  </a:lnTo>
                  <a:lnTo>
                    <a:pt x="77" y="2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54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20" y="123"/>
                  </a:lnTo>
                  <a:lnTo>
                    <a:pt x="9" y="141"/>
                  </a:lnTo>
                  <a:lnTo>
                    <a:pt x="4" y="151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0" y="162"/>
                  </a:lnTo>
                  <a:lnTo>
                    <a:pt x="1" y="165"/>
                  </a:lnTo>
                  <a:lnTo>
                    <a:pt x="4" y="168"/>
                  </a:lnTo>
                  <a:lnTo>
                    <a:pt x="9" y="166"/>
                  </a:lnTo>
                  <a:lnTo>
                    <a:pt x="10" y="165"/>
                  </a:lnTo>
                  <a:lnTo>
                    <a:pt x="12" y="164"/>
                  </a:lnTo>
                  <a:lnTo>
                    <a:pt x="12" y="164"/>
                  </a:lnTo>
                  <a:lnTo>
                    <a:pt x="16" y="153"/>
                  </a:lnTo>
                  <a:lnTo>
                    <a:pt x="21" y="143"/>
                  </a:lnTo>
                  <a:lnTo>
                    <a:pt x="31" y="123"/>
                  </a:lnTo>
                  <a:lnTo>
                    <a:pt x="44" y="103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68" y="6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90" y="26"/>
                  </a:lnTo>
                  <a:lnTo>
                    <a:pt x="95" y="17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9" y="5"/>
                  </a:lnTo>
                  <a:lnTo>
                    <a:pt x="98" y="3"/>
                  </a:lnTo>
                  <a:lnTo>
                    <a:pt x="95" y="0"/>
                  </a:lnTo>
                  <a:lnTo>
                    <a:pt x="91" y="0"/>
                  </a:lnTo>
                  <a:lnTo>
                    <a:pt x="89" y="1"/>
                  </a:lnTo>
                  <a:lnTo>
                    <a:pt x="89" y="4"/>
                  </a:lnTo>
                  <a:lnTo>
                    <a:pt x="8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7" name="Freeform 1017"/>
            <p:cNvSpPr>
              <a:spLocks/>
            </p:cNvSpPr>
            <p:nvPr/>
          </p:nvSpPr>
          <p:spPr bwMode="auto">
            <a:xfrm>
              <a:off x="2244726" y="4165600"/>
              <a:ext cx="25400" cy="30163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56" y="1"/>
                </a:cxn>
                <a:cxn ang="0">
                  <a:pos x="50" y="6"/>
                </a:cxn>
                <a:cxn ang="0">
                  <a:pos x="43" y="14"/>
                </a:cxn>
                <a:cxn ang="0">
                  <a:pos x="33" y="29"/>
                </a:cxn>
                <a:cxn ang="0">
                  <a:pos x="33" y="29"/>
                </a:cxn>
                <a:cxn ang="0">
                  <a:pos x="25" y="38"/>
                </a:cxn>
                <a:cxn ang="0">
                  <a:pos x="17" y="47"/>
                </a:cxn>
                <a:cxn ang="0">
                  <a:pos x="10" y="57"/>
                </a:cxn>
                <a:cxn ang="0">
                  <a:pos x="2" y="67"/>
                </a:cxn>
                <a:cxn ang="0">
                  <a:pos x="2" y="67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76"/>
                </a:cxn>
                <a:cxn ang="0">
                  <a:pos x="8" y="76"/>
                </a:cxn>
                <a:cxn ang="0">
                  <a:pos x="10" y="74"/>
                </a:cxn>
                <a:cxn ang="0">
                  <a:pos x="10" y="74"/>
                </a:cxn>
                <a:cxn ang="0">
                  <a:pos x="23" y="60"/>
                </a:cxn>
                <a:cxn ang="0">
                  <a:pos x="35" y="44"/>
                </a:cxn>
                <a:cxn ang="0">
                  <a:pos x="35" y="44"/>
                </a:cxn>
                <a:cxn ang="0">
                  <a:pos x="47" y="26"/>
                </a:cxn>
                <a:cxn ang="0">
                  <a:pos x="55" y="18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4" y="9"/>
                </a:cxn>
                <a:cxn ang="0">
                  <a:pos x="64" y="6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60" y="0"/>
                </a:cxn>
                <a:cxn ang="0">
                  <a:pos x="59" y="0"/>
                </a:cxn>
                <a:cxn ang="0">
                  <a:pos x="56" y="1"/>
                </a:cxn>
                <a:cxn ang="0">
                  <a:pos x="56" y="1"/>
                </a:cxn>
              </a:cxnLst>
              <a:rect l="0" t="0" r="r" b="b"/>
              <a:pathLst>
                <a:path w="64" h="76">
                  <a:moveTo>
                    <a:pt x="56" y="1"/>
                  </a:moveTo>
                  <a:lnTo>
                    <a:pt x="56" y="1"/>
                  </a:lnTo>
                  <a:lnTo>
                    <a:pt x="50" y="6"/>
                  </a:lnTo>
                  <a:lnTo>
                    <a:pt x="43" y="14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25" y="38"/>
                  </a:lnTo>
                  <a:lnTo>
                    <a:pt x="17" y="47"/>
                  </a:lnTo>
                  <a:lnTo>
                    <a:pt x="10" y="57"/>
                  </a:lnTo>
                  <a:lnTo>
                    <a:pt x="2" y="67"/>
                  </a:lnTo>
                  <a:lnTo>
                    <a:pt x="2" y="67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23" y="60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47" y="26"/>
                  </a:lnTo>
                  <a:lnTo>
                    <a:pt x="55" y="18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8" name="Freeform 1018"/>
            <p:cNvSpPr>
              <a:spLocks/>
            </p:cNvSpPr>
            <p:nvPr/>
          </p:nvSpPr>
          <p:spPr bwMode="auto">
            <a:xfrm>
              <a:off x="2309813" y="4149725"/>
              <a:ext cx="15875" cy="30163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7" y="10"/>
                </a:cxn>
                <a:cxn ang="0">
                  <a:pos x="24" y="14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7" y="52"/>
                </a:cxn>
                <a:cxn ang="0">
                  <a:pos x="2" y="69"/>
                </a:cxn>
                <a:cxn ang="0">
                  <a:pos x="2" y="69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6" y="76"/>
                </a:cxn>
                <a:cxn ang="0">
                  <a:pos x="10" y="76"/>
                </a:cxn>
                <a:cxn ang="0">
                  <a:pos x="11" y="74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9" y="51"/>
                </a:cxn>
                <a:cxn ang="0">
                  <a:pos x="27" y="31"/>
                </a:cxn>
                <a:cxn ang="0">
                  <a:pos x="27" y="31"/>
                </a:cxn>
                <a:cxn ang="0">
                  <a:pos x="30" y="25"/>
                </a:cxn>
                <a:cxn ang="0">
                  <a:pos x="34" y="20"/>
                </a:cxn>
                <a:cxn ang="0">
                  <a:pos x="37" y="13"/>
                </a:cxn>
                <a:cxn ang="0">
                  <a:pos x="40" y="5"/>
                </a:cxn>
                <a:cxn ang="0">
                  <a:pos x="40" y="5"/>
                </a:cxn>
                <a:cxn ang="0">
                  <a:pos x="38" y="3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29" y="1"/>
                </a:cxn>
                <a:cxn ang="0">
                  <a:pos x="28" y="3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40" h="76">
                  <a:moveTo>
                    <a:pt x="28" y="5"/>
                  </a:moveTo>
                  <a:lnTo>
                    <a:pt x="28" y="5"/>
                  </a:lnTo>
                  <a:lnTo>
                    <a:pt x="27" y="10"/>
                  </a:lnTo>
                  <a:lnTo>
                    <a:pt x="24" y="14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7" y="52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6" y="76"/>
                  </a:lnTo>
                  <a:lnTo>
                    <a:pt x="10" y="76"/>
                  </a:lnTo>
                  <a:lnTo>
                    <a:pt x="11" y="74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9" y="5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0" y="25"/>
                  </a:lnTo>
                  <a:lnTo>
                    <a:pt x="34" y="20"/>
                  </a:lnTo>
                  <a:lnTo>
                    <a:pt x="37" y="13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8" y="3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29" y="1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79" name="Freeform 1019"/>
            <p:cNvSpPr>
              <a:spLocks/>
            </p:cNvSpPr>
            <p:nvPr/>
          </p:nvSpPr>
          <p:spPr bwMode="auto">
            <a:xfrm>
              <a:off x="2349501" y="4143375"/>
              <a:ext cx="20638" cy="28575"/>
            </a:xfrm>
            <a:custGeom>
              <a:avLst/>
              <a:gdLst/>
              <a:ahLst/>
              <a:cxnLst>
                <a:cxn ang="0">
                  <a:pos x="42" y="7"/>
                </a:cxn>
                <a:cxn ang="0">
                  <a:pos x="42" y="7"/>
                </a:cxn>
                <a:cxn ang="0">
                  <a:pos x="40" y="11"/>
                </a:cxn>
                <a:cxn ang="0">
                  <a:pos x="38" y="15"/>
                </a:cxn>
                <a:cxn ang="0">
                  <a:pos x="31" y="20"/>
                </a:cxn>
                <a:cxn ang="0">
                  <a:pos x="25" y="25"/>
                </a:cxn>
                <a:cxn ang="0">
                  <a:pos x="21" y="29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9" y="49"/>
                </a:cxn>
                <a:cxn ang="0">
                  <a:pos x="4" y="56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10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5" y="59"/>
                </a:cxn>
                <a:cxn ang="0">
                  <a:pos x="21" y="50"/>
                </a:cxn>
                <a:cxn ang="0">
                  <a:pos x="26" y="41"/>
                </a:cxn>
                <a:cxn ang="0">
                  <a:pos x="32" y="33"/>
                </a:cxn>
                <a:cxn ang="0">
                  <a:pos x="32" y="33"/>
                </a:cxn>
                <a:cxn ang="0">
                  <a:pos x="40" y="28"/>
                </a:cxn>
                <a:cxn ang="0">
                  <a:pos x="46" y="21"/>
                </a:cxn>
                <a:cxn ang="0">
                  <a:pos x="51" y="15"/>
                </a:cxn>
                <a:cxn ang="0">
                  <a:pos x="52" y="11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4"/>
                </a:cxn>
                <a:cxn ang="0">
                  <a:pos x="52" y="2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44" y="2"/>
                </a:cxn>
                <a:cxn ang="0">
                  <a:pos x="43" y="4"/>
                </a:cxn>
                <a:cxn ang="0">
                  <a:pos x="42" y="7"/>
                </a:cxn>
                <a:cxn ang="0">
                  <a:pos x="42" y="7"/>
                </a:cxn>
              </a:cxnLst>
              <a:rect l="0" t="0" r="r" b="b"/>
              <a:pathLst>
                <a:path w="53" h="72">
                  <a:moveTo>
                    <a:pt x="42" y="7"/>
                  </a:moveTo>
                  <a:lnTo>
                    <a:pt x="42" y="7"/>
                  </a:lnTo>
                  <a:lnTo>
                    <a:pt x="40" y="11"/>
                  </a:lnTo>
                  <a:lnTo>
                    <a:pt x="38" y="15"/>
                  </a:lnTo>
                  <a:lnTo>
                    <a:pt x="31" y="20"/>
                  </a:lnTo>
                  <a:lnTo>
                    <a:pt x="25" y="25"/>
                  </a:lnTo>
                  <a:lnTo>
                    <a:pt x="21" y="29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9" y="49"/>
                  </a:lnTo>
                  <a:lnTo>
                    <a:pt x="4" y="5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4" y="72"/>
                  </a:lnTo>
                  <a:lnTo>
                    <a:pt x="8" y="72"/>
                  </a:lnTo>
                  <a:lnTo>
                    <a:pt x="10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5" y="59"/>
                  </a:lnTo>
                  <a:lnTo>
                    <a:pt x="21" y="50"/>
                  </a:lnTo>
                  <a:lnTo>
                    <a:pt x="26" y="41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40" y="28"/>
                  </a:lnTo>
                  <a:lnTo>
                    <a:pt x="46" y="21"/>
                  </a:lnTo>
                  <a:lnTo>
                    <a:pt x="51" y="15"/>
                  </a:lnTo>
                  <a:lnTo>
                    <a:pt x="52" y="11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4"/>
                  </a:lnTo>
                  <a:lnTo>
                    <a:pt x="52" y="2"/>
                  </a:lnTo>
                  <a:lnTo>
                    <a:pt x="49" y="2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2" y="7"/>
                  </a:lnTo>
                  <a:lnTo>
                    <a:pt x="42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0" name="Freeform 1020"/>
            <p:cNvSpPr>
              <a:spLocks/>
            </p:cNvSpPr>
            <p:nvPr/>
          </p:nvSpPr>
          <p:spPr bwMode="auto">
            <a:xfrm>
              <a:off x="2406651" y="4140200"/>
              <a:ext cx="14288" cy="2540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6" y="4"/>
                </a:cxn>
                <a:cxn ang="0">
                  <a:pos x="25" y="10"/>
                </a:cxn>
                <a:cxn ang="0">
                  <a:pos x="21" y="17"/>
                </a:cxn>
                <a:cxn ang="0">
                  <a:pos x="14" y="30"/>
                </a:cxn>
                <a:cxn ang="0">
                  <a:pos x="7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3" y="63"/>
                </a:cxn>
                <a:cxn ang="0">
                  <a:pos x="5" y="64"/>
                </a:cxn>
                <a:cxn ang="0">
                  <a:pos x="7" y="64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3" y="21"/>
                </a:cxn>
                <a:cxn ang="0">
                  <a:pos x="35" y="1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2"/>
                </a:cxn>
                <a:cxn ang="0">
                  <a:pos x="33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6" y="4"/>
                </a:cxn>
                <a:cxn ang="0">
                  <a:pos x="26" y="4"/>
                </a:cxn>
              </a:cxnLst>
              <a:rect l="0" t="0" r="r" b="b"/>
              <a:pathLst>
                <a:path w="38" h="64">
                  <a:moveTo>
                    <a:pt x="26" y="4"/>
                  </a:moveTo>
                  <a:lnTo>
                    <a:pt x="26" y="4"/>
                  </a:lnTo>
                  <a:lnTo>
                    <a:pt x="25" y="10"/>
                  </a:lnTo>
                  <a:lnTo>
                    <a:pt x="21" y="17"/>
                  </a:lnTo>
                  <a:lnTo>
                    <a:pt x="14" y="30"/>
                  </a:lnTo>
                  <a:lnTo>
                    <a:pt x="7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3" y="63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3" y="21"/>
                  </a:lnTo>
                  <a:lnTo>
                    <a:pt x="35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2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1" name="Freeform 1021"/>
            <p:cNvSpPr>
              <a:spLocks/>
            </p:cNvSpPr>
            <p:nvPr/>
          </p:nvSpPr>
          <p:spPr bwMode="auto">
            <a:xfrm>
              <a:off x="2465388" y="4144963"/>
              <a:ext cx="15875" cy="23813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2" y="1"/>
                </a:cxn>
                <a:cxn ang="0">
                  <a:pos x="27" y="8"/>
                </a:cxn>
                <a:cxn ang="0">
                  <a:pos x="23" y="15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6" y="41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4" y="60"/>
                </a:cxn>
                <a:cxn ang="0">
                  <a:pos x="8" y="60"/>
                </a:cxn>
                <a:cxn ang="0">
                  <a:pos x="10" y="59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8" y="43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30" y="26"/>
                </a:cxn>
                <a:cxn ang="0">
                  <a:pos x="34" y="21"/>
                </a:cxn>
                <a:cxn ang="0">
                  <a:pos x="36" y="16"/>
                </a:cxn>
                <a:cxn ang="0">
                  <a:pos x="40" y="11"/>
                </a:cxn>
                <a:cxn ang="0">
                  <a:pos x="40" y="11"/>
                </a:cxn>
                <a:cxn ang="0">
                  <a:pos x="42" y="8"/>
                </a:cxn>
                <a:cxn ang="0">
                  <a:pos x="42" y="5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2" y="1"/>
                </a:cxn>
                <a:cxn ang="0">
                  <a:pos x="32" y="1"/>
                </a:cxn>
              </a:cxnLst>
              <a:rect l="0" t="0" r="r" b="b"/>
              <a:pathLst>
                <a:path w="42" h="60">
                  <a:moveTo>
                    <a:pt x="32" y="1"/>
                  </a:moveTo>
                  <a:lnTo>
                    <a:pt x="32" y="1"/>
                  </a:lnTo>
                  <a:lnTo>
                    <a:pt x="27" y="8"/>
                  </a:lnTo>
                  <a:lnTo>
                    <a:pt x="23" y="15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6" y="41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10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8" y="4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30" y="26"/>
                  </a:lnTo>
                  <a:lnTo>
                    <a:pt x="34" y="21"/>
                  </a:lnTo>
                  <a:lnTo>
                    <a:pt x="36" y="16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2" y="8"/>
                  </a:lnTo>
                  <a:lnTo>
                    <a:pt x="42" y="5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2" name="Freeform 1022"/>
            <p:cNvSpPr>
              <a:spLocks/>
            </p:cNvSpPr>
            <p:nvPr/>
          </p:nvSpPr>
          <p:spPr bwMode="auto">
            <a:xfrm>
              <a:off x="2503488" y="4156075"/>
              <a:ext cx="15875" cy="25400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9" y="10"/>
                </a:cxn>
                <a:cxn ang="0">
                  <a:pos x="25" y="17"/>
                </a:cxn>
                <a:cxn ang="0">
                  <a:pos x="17" y="30"/>
                </a:cxn>
                <a:cxn ang="0">
                  <a:pos x="8" y="41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4" y="62"/>
                </a:cxn>
                <a:cxn ang="0">
                  <a:pos x="6" y="64"/>
                </a:cxn>
                <a:cxn ang="0">
                  <a:pos x="8" y="64"/>
                </a:cxn>
                <a:cxn ang="0">
                  <a:pos x="9" y="62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19" y="47"/>
                </a:cxn>
                <a:cxn ang="0">
                  <a:pos x="28" y="34"/>
                </a:cxn>
                <a:cxn ang="0">
                  <a:pos x="36" y="21"/>
                </a:cxn>
                <a:cxn ang="0">
                  <a:pos x="40" y="14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2" h="64">
                  <a:moveTo>
                    <a:pt x="30" y="4"/>
                  </a:moveTo>
                  <a:lnTo>
                    <a:pt x="30" y="4"/>
                  </a:lnTo>
                  <a:lnTo>
                    <a:pt x="29" y="10"/>
                  </a:lnTo>
                  <a:lnTo>
                    <a:pt x="25" y="17"/>
                  </a:lnTo>
                  <a:lnTo>
                    <a:pt x="17" y="30"/>
                  </a:lnTo>
                  <a:lnTo>
                    <a:pt x="8" y="4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9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9" y="47"/>
                  </a:lnTo>
                  <a:lnTo>
                    <a:pt x="28" y="34"/>
                  </a:lnTo>
                  <a:lnTo>
                    <a:pt x="36" y="21"/>
                  </a:lnTo>
                  <a:lnTo>
                    <a:pt x="40" y="14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3" name="Freeform 1023"/>
            <p:cNvSpPr>
              <a:spLocks/>
            </p:cNvSpPr>
            <p:nvPr/>
          </p:nvSpPr>
          <p:spPr bwMode="auto">
            <a:xfrm>
              <a:off x="2543176" y="4179888"/>
              <a:ext cx="15875" cy="20638"/>
            </a:xfrm>
            <a:custGeom>
              <a:avLst/>
              <a:gdLst/>
              <a:ahLst/>
              <a:cxnLst>
                <a:cxn ang="0">
                  <a:pos x="28" y="2"/>
                </a:cxn>
                <a:cxn ang="0">
                  <a:pos x="28" y="2"/>
                </a:cxn>
                <a:cxn ang="0">
                  <a:pos x="23" y="13"/>
                </a:cxn>
                <a:cxn ang="0">
                  <a:pos x="17" y="22"/>
                </a:cxn>
                <a:cxn ang="0">
                  <a:pos x="9" y="31"/>
                </a:cxn>
                <a:cxn ang="0">
                  <a:pos x="3" y="39"/>
                </a:cxn>
                <a:cxn ang="0">
                  <a:pos x="3" y="39"/>
                </a:cxn>
                <a:cxn ang="0">
                  <a:pos x="2" y="42"/>
                </a:cxn>
                <a:cxn ang="0">
                  <a:pos x="0" y="44"/>
                </a:cxn>
                <a:cxn ang="0">
                  <a:pos x="3" y="48"/>
                </a:cxn>
                <a:cxn ang="0">
                  <a:pos x="7" y="49"/>
                </a:cxn>
                <a:cxn ang="0">
                  <a:pos x="8" y="49"/>
                </a:cxn>
                <a:cxn ang="0">
                  <a:pos x="11" y="48"/>
                </a:cxn>
                <a:cxn ang="0">
                  <a:pos x="11" y="48"/>
                </a:cxn>
                <a:cxn ang="0">
                  <a:pos x="19" y="39"/>
                </a:cxn>
                <a:cxn ang="0">
                  <a:pos x="26" y="29"/>
                </a:cxn>
                <a:cxn ang="0">
                  <a:pos x="32" y="19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6" y="1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28" y="2"/>
                </a:cxn>
                <a:cxn ang="0">
                  <a:pos x="28" y="2"/>
                </a:cxn>
              </a:cxnLst>
              <a:rect l="0" t="0" r="r" b="b"/>
              <a:pathLst>
                <a:path w="38" h="49">
                  <a:moveTo>
                    <a:pt x="28" y="2"/>
                  </a:moveTo>
                  <a:lnTo>
                    <a:pt x="28" y="2"/>
                  </a:lnTo>
                  <a:lnTo>
                    <a:pt x="23" y="13"/>
                  </a:lnTo>
                  <a:lnTo>
                    <a:pt x="17" y="22"/>
                  </a:lnTo>
                  <a:lnTo>
                    <a:pt x="9" y="31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9" y="39"/>
                  </a:lnTo>
                  <a:lnTo>
                    <a:pt x="26" y="29"/>
                  </a:lnTo>
                  <a:lnTo>
                    <a:pt x="32" y="1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6" y="1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4" name="Freeform 1024"/>
            <p:cNvSpPr>
              <a:spLocks/>
            </p:cNvSpPr>
            <p:nvPr/>
          </p:nvSpPr>
          <p:spPr bwMode="auto">
            <a:xfrm>
              <a:off x="2586038" y="4205288"/>
              <a:ext cx="9525" cy="1905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0" y="15"/>
                </a:cxn>
                <a:cxn ang="0">
                  <a:pos x="9" y="24"/>
                </a:cxn>
                <a:cxn ang="0">
                  <a:pos x="5" y="33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3"/>
                </a:cxn>
                <a:cxn ang="0">
                  <a:pos x="0" y="45"/>
                </a:cxn>
                <a:cxn ang="0">
                  <a:pos x="2" y="49"/>
                </a:cxn>
                <a:cxn ang="0">
                  <a:pos x="6" y="49"/>
                </a:cxn>
                <a:cxn ang="0">
                  <a:pos x="9" y="49"/>
                </a:cxn>
                <a:cxn ang="0">
                  <a:pos x="10" y="46"/>
                </a:cxn>
                <a:cxn ang="0">
                  <a:pos x="10" y="46"/>
                </a:cxn>
                <a:cxn ang="0">
                  <a:pos x="15" y="37"/>
                </a:cxn>
                <a:cxn ang="0">
                  <a:pos x="19" y="26"/>
                </a:cxn>
                <a:cxn ang="0">
                  <a:pos x="22" y="16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0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1" y="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22" h="49">
                  <a:moveTo>
                    <a:pt x="11" y="5"/>
                  </a:moveTo>
                  <a:lnTo>
                    <a:pt x="11" y="5"/>
                  </a:lnTo>
                  <a:lnTo>
                    <a:pt x="10" y="15"/>
                  </a:lnTo>
                  <a:lnTo>
                    <a:pt x="9" y="24"/>
                  </a:lnTo>
                  <a:lnTo>
                    <a:pt x="5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2" y="49"/>
                  </a:lnTo>
                  <a:lnTo>
                    <a:pt x="6" y="49"/>
                  </a:lnTo>
                  <a:lnTo>
                    <a:pt x="9" y="49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5" y="37"/>
                  </a:lnTo>
                  <a:lnTo>
                    <a:pt x="19" y="26"/>
                  </a:lnTo>
                  <a:lnTo>
                    <a:pt x="22" y="1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0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5" name="Freeform 1025"/>
            <p:cNvSpPr>
              <a:spLocks/>
            </p:cNvSpPr>
            <p:nvPr/>
          </p:nvSpPr>
          <p:spPr bwMode="auto">
            <a:xfrm>
              <a:off x="2616201" y="4238625"/>
              <a:ext cx="15875" cy="2540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28" y="2"/>
                </a:cxn>
                <a:cxn ang="0">
                  <a:pos x="28" y="4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7" y="13"/>
                </a:cxn>
                <a:cxn ang="0">
                  <a:pos x="24" y="19"/>
                </a:cxn>
                <a:cxn ang="0">
                  <a:pos x="16" y="30"/>
                </a:cxn>
                <a:cxn ang="0">
                  <a:pos x="16" y="30"/>
                </a:cxn>
                <a:cxn ang="0">
                  <a:pos x="8" y="40"/>
                </a:cxn>
                <a:cxn ang="0">
                  <a:pos x="2" y="52"/>
                </a:cxn>
                <a:cxn ang="0">
                  <a:pos x="2" y="52"/>
                </a:cxn>
                <a:cxn ang="0">
                  <a:pos x="0" y="53"/>
                </a:cxn>
                <a:cxn ang="0">
                  <a:pos x="0" y="56"/>
                </a:cxn>
                <a:cxn ang="0">
                  <a:pos x="3" y="59"/>
                </a:cxn>
                <a:cxn ang="0">
                  <a:pos x="8" y="60"/>
                </a:cxn>
                <a:cxn ang="0">
                  <a:pos x="10" y="59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20" y="44"/>
                </a:cxn>
                <a:cxn ang="0">
                  <a:pos x="29" y="33"/>
                </a:cxn>
                <a:cxn ang="0">
                  <a:pos x="34" y="26"/>
                </a:cxn>
                <a:cxn ang="0">
                  <a:pos x="37" y="18"/>
                </a:cxn>
                <a:cxn ang="0">
                  <a:pos x="38" y="1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38" h="60">
                  <a:moveTo>
                    <a:pt x="38" y="4"/>
                  </a:moveTo>
                  <a:lnTo>
                    <a:pt x="38" y="4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13"/>
                  </a:lnTo>
                  <a:lnTo>
                    <a:pt x="24" y="1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8" y="4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3" y="59"/>
                  </a:lnTo>
                  <a:lnTo>
                    <a:pt x="8" y="60"/>
                  </a:lnTo>
                  <a:lnTo>
                    <a:pt x="10" y="59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20" y="44"/>
                  </a:lnTo>
                  <a:lnTo>
                    <a:pt x="29" y="33"/>
                  </a:lnTo>
                  <a:lnTo>
                    <a:pt x="34" y="26"/>
                  </a:lnTo>
                  <a:lnTo>
                    <a:pt x="37" y="18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6" name="Freeform 1026"/>
            <p:cNvSpPr>
              <a:spLocks/>
            </p:cNvSpPr>
            <p:nvPr/>
          </p:nvSpPr>
          <p:spPr bwMode="auto">
            <a:xfrm>
              <a:off x="2638426" y="4265613"/>
              <a:ext cx="15875" cy="2540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12"/>
                </a:cxn>
                <a:cxn ang="0">
                  <a:pos x="24" y="17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10" y="43"/>
                </a:cxn>
                <a:cxn ang="0">
                  <a:pos x="7" y="48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8" y="64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4" y="56"/>
                </a:cxn>
                <a:cxn ang="0">
                  <a:pos x="20" y="50"/>
                </a:cxn>
                <a:cxn ang="0">
                  <a:pos x="27" y="34"/>
                </a:cxn>
                <a:cxn ang="0">
                  <a:pos x="27" y="34"/>
                </a:cxn>
                <a:cxn ang="0">
                  <a:pos x="34" y="21"/>
                </a:cxn>
                <a:cxn ang="0">
                  <a:pos x="37" y="13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4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7" y="2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8" h="64">
                  <a:moveTo>
                    <a:pt x="26" y="5"/>
                  </a:moveTo>
                  <a:lnTo>
                    <a:pt x="26" y="5"/>
                  </a:lnTo>
                  <a:lnTo>
                    <a:pt x="25" y="12"/>
                  </a:lnTo>
                  <a:lnTo>
                    <a:pt x="24" y="17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0" y="43"/>
                  </a:lnTo>
                  <a:lnTo>
                    <a:pt x="7" y="48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8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4" y="56"/>
                  </a:lnTo>
                  <a:lnTo>
                    <a:pt x="20" y="50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34" y="21"/>
                  </a:lnTo>
                  <a:lnTo>
                    <a:pt x="37" y="13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7" y="2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7" name="Freeform 1027"/>
            <p:cNvSpPr>
              <a:spLocks/>
            </p:cNvSpPr>
            <p:nvPr/>
          </p:nvSpPr>
          <p:spPr bwMode="auto">
            <a:xfrm>
              <a:off x="2665413" y="4306888"/>
              <a:ext cx="12700" cy="25400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2" y="12"/>
                </a:cxn>
                <a:cxn ang="0">
                  <a:pos x="21" y="20"/>
                </a:cxn>
                <a:cxn ang="0">
                  <a:pos x="16" y="32"/>
                </a:cxn>
                <a:cxn ang="0">
                  <a:pos x="9" y="45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1" y="62"/>
                </a:cxn>
                <a:cxn ang="0">
                  <a:pos x="20" y="49"/>
                </a:cxn>
                <a:cxn ang="0">
                  <a:pos x="28" y="35"/>
                </a:cxn>
                <a:cxn ang="0">
                  <a:pos x="33" y="21"/>
                </a:cxn>
                <a:cxn ang="0">
                  <a:pos x="34" y="13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4" h="64">
                  <a:moveTo>
                    <a:pt x="24" y="5"/>
                  </a:moveTo>
                  <a:lnTo>
                    <a:pt x="24" y="5"/>
                  </a:lnTo>
                  <a:lnTo>
                    <a:pt x="22" y="12"/>
                  </a:lnTo>
                  <a:lnTo>
                    <a:pt x="21" y="20"/>
                  </a:lnTo>
                  <a:lnTo>
                    <a:pt x="16" y="32"/>
                  </a:lnTo>
                  <a:lnTo>
                    <a:pt x="9" y="45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20" y="49"/>
                  </a:lnTo>
                  <a:lnTo>
                    <a:pt x="28" y="35"/>
                  </a:lnTo>
                  <a:lnTo>
                    <a:pt x="33" y="21"/>
                  </a:lnTo>
                  <a:lnTo>
                    <a:pt x="34" y="13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8" name="Freeform 1028"/>
            <p:cNvSpPr>
              <a:spLocks/>
            </p:cNvSpPr>
            <p:nvPr/>
          </p:nvSpPr>
          <p:spPr bwMode="auto">
            <a:xfrm>
              <a:off x="2667001" y="4356100"/>
              <a:ext cx="23813" cy="381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46" y="5"/>
                </a:cxn>
                <a:cxn ang="0">
                  <a:pos x="44" y="12"/>
                </a:cxn>
                <a:cxn ang="0">
                  <a:pos x="43" y="17"/>
                </a:cxn>
                <a:cxn ang="0">
                  <a:pos x="38" y="2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2" y="69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1"/>
                </a:cxn>
                <a:cxn ang="0">
                  <a:pos x="0" y="94"/>
                </a:cxn>
                <a:cxn ang="0">
                  <a:pos x="3" y="98"/>
                </a:cxn>
                <a:cxn ang="0">
                  <a:pos x="6" y="98"/>
                </a:cxn>
                <a:cxn ang="0">
                  <a:pos x="9" y="98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23" y="72"/>
                </a:cxn>
                <a:cxn ang="0">
                  <a:pos x="38" y="48"/>
                </a:cxn>
                <a:cxn ang="0">
                  <a:pos x="38" y="48"/>
                </a:cxn>
                <a:cxn ang="0">
                  <a:pos x="44" y="38"/>
                </a:cxn>
                <a:cxn ang="0">
                  <a:pos x="50" y="29"/>
                </a:cxn>
                <a:cxn ang="0">
                  <a:pos x="55" y="17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6" y="2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48" y="1"/>
                </a:cxn>
                <a:cxn ang="0">
                  <a:pos x="46" y="2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57" h="98">
                  <a:moveTo>
                    <a:pt x="46" y="5"/>
                  </a:moveTo>
                  <a:lnTo>
                    <a:pt x="46" y="5"/>
                  </a:lnTo>
                  <a:lnTo>
                    <a:pt x="44" y="12"/>
                  </a:lnTo>
                  <a:lnTo>
                    <a:pt x="43" y="17"/>
                  </a:lnTo>
                  <a:lnTo>
                    <a:pt x="38" y="2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2" y="69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1"/>
                  </a:lnTo>
                  <a:lnTo>
                    <a:pt x="0" y="94"/>
                  </a:lnTo>
                  <a:lnTo>
                    <a:pt x="3" y="98"/>
                  </a:lnTo>
                  <a:lnTo>
                    <a:pt x="6" y="98"/>
                  </a:lnTo>
                  <a:lnTo>
                    <a:pt x="9" y="98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23" y="72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44" y="38"/>
                  </a:lnTo>
                  <a:lnTo>
                    <a:pt x="50" y="29"/>
                  </a:lnTo>
                  <a:lnTo>
                    <a:pt x="55" y="17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6" y="2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48" y="1"/>
                  </a:lnTo>
                  <a:lnTo>
                    <a:pt x="46" y="2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89" name="Freeform 1029"/>
            <p:cNvSpPr>
              <a:spLocks/>
            </p:cNvSpPr>
            <p:nvPr/>
          </p:nvSpPr>
          <p:spPr bwMode="auto">
            <a:xfrm>
              <a:off x="2357438" y="4194175"/>
              <a:ext cx="103188" cy="66675"/>
            </a:xfrm>
            <a:custGeom>
              <a:avLst/>
              <a:gdLst/>
              <a:ahLst/>
              <a:cxnLst>
                <a:cxn ang="0">
                  <a:pos x="233" y="168"/>
                </a:cxn>
                <a:cxn ang="0">
                  <a:pos x="219" y="165"/>
                </a:cxn>
                <a:cxn ang="0">
                  <a:pos x="213" y="159"/>
                </a:cxn>
                <a:cxn ang="0">
                  <a:pos x="209" y="150"/>
                </a:cxn>
                <a:cxn ang="0">
                  <a:pos x="208" y="145"/>
                </a:cxn>
                <a:cxn ang="0">
                  <a:pos x="210" y="116"/>
                </a:cxn>
                <a:cxn ang="0">
                  <a:pos x="213" y="93"/>
                </a:cxn>
                <a:cxn ang="0">
                  <a:pos x="212" y="69"/>
                </a:cxn>
                <a:cxn ang="0">
                  <a:pos x="209" y="63"/>
                </a:cxn>
                <a:cxn ang="0">
                  <a:pos x="199" y="53"/>
                </a:cxn>
                <a:cxn ang="0">
                  <a:pos x="185" y="49"/>
                </a:cxn>
                <a:cxn ang="0">
                  <a:pos x="168" y="49"/>
                </a:cxn>
                <a:cxn ang="0">
                  <a:pos x="141" y="51"/>
                </a:cxn>
                <a:cxn ang="0">
                  <a:pos x="125" y="52"/>
                </a:cxn>
                <a:cxn ang="0">
                  <a:pos x="108" y="52"/>
                </a:cxn>
                <a:cxn ang="0">
                  <a:pos x="73" y="53"/>
                </a:cxn>
                <a:cxn ang="0">
                  <a:pos x="64" y="56"/>
                </a:cxn>
                <a:cxn ang="0">
                  <a:pos x="53" y="66"/>
                </a:cxn>
                <a:cxn ang="0">
                  <a:pos x="48" y="83"/>
                </a:cxn>
                <a:cxn ang="0">
                  <a:pos x="48" y="108"/>
                </a:cxn>
                <a:cxn ang="0">
                  <a:pos x="48" y="117"/>
                </a:cxn>
                <a:cxn ang="0">
                  <a:pos x="49" y="123"/>
                </a:cxn>
                <a:cxn ang="0">
                  <a:pos x="51" y="128"/>
                </a:cxn>
                <a:cxn ang="0">
                  <a:pos x="55" y="145"/>
                </a:cxn>
                <a:cxn ang="0">
                  <a:pos x="55" y="150"/>
                </a:cxn>
                <a:cxn ang="0">
                  <a:pos x="51" y="159"/>
                </a:cxn>
                <a:cxn ang="0">
                  <a:pos x="44" y="165"/>
                </a:cxn>
                <a:cxn ang="0">
                  <a:pos x="31" y="168"/>
                </a:cxn>
                <a:cxn ang="0">
                  <a:pos x="22" y="167"/>
                </a:cxn>
                <a:cxn ang="0">
                  <a:pos x="11" y="161"/>
                </a:cxn>
                <a:cxn ang="0">
                  <a:pos x="8" y="154"/>
                </a:cxn>
                <a:cxn ang="0">
                  <a:pos x="4" y="149"/>
                </a:cxn>
                <a:cxn ang="0">
                  <a:pos x="2" y="144"/>
                </a:cxn>
                <a:cxn ang="0">
                  <a:pos x="0" y="134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1" y="66"/>
                </a:cxn>
                <a:cxn ang="0">
                  <a:pos x="5" y="51"/>
                </a:cxn>
                <a:cxn ang="0">
                  <a:pos x="11" y="36"/>
                </a:cxn>
                <a:cxn ang="0">
                  <a:pos x="21" y="25"/>
                </a:cxn>
                <a:cxn ang="0">
                  <a:pos x="32" y="15"/>
                </a:cxn>
                <a:cxn ang="0">
                  <a:pos x="61" y="6"/>
                </a:cxn>
                <a:cxn ang="0">
                  <a:pos x="95" y="2"/>
                </a:cxn>
                <a:cxn ang="0">
                  <a:pos x="112" y="2"/>
                </a:cxn>
                <a:cxn ang="0">
                  <a:pos x="136" y="1"/>
                </a:cxn>
                <a:cxn ang="0">
                  <a:pos x="171" y="0"/>
                </a:cxn>
                <a:cxn ang="0">
                  <a:pos x="201" y="1"/>
                </a:cxn>
                <a:cxn ang="0">
                  <a:pos x="223" y="8"/>
                </a:cxn>
                <a:cxn ang="0">
                  <a:pos x="239" y="17"/>
                </a:cxn>
                <a:cxn ang="0">
                  <a:pos x="250" y="30"/>
                </a:cxn>
                <a:cxn ang="0">
                  <a:pos x="255" y="40"/>
                </a:cxn>
                <a:cxn ang="0">
                  <a:pos x="259" y="61"/>
                </a:cxn>
                <a:cxn ang="0">
                  <a:pos x="260" y="91"/>
                </a:cxn>
                <a:cxn ang="0">
                  <a:pos x="259" y="111"/>
                </a:cxn>
                <a:cxn ang="0">
                  <a:pos x="257" y="145"/>
                </a:cxn>
                <a:cxn ang="0">
                  <a:pos x="256" y="150"/>
                </a:cxn>
                <a:cxn ang="0">
                  <a:pos x="252" y="159"/>
                </a:cxn>
                <a:cxn ang="0">
                  <a:pos x="246" y="165"/>
                </a:cxn>
                <a:cxn ang="0">
                  <a:pos x="233" y="168"/>
                </a:cxn>
              </a:cxnLst>
              <a:rect l="0" t="0" r="r" b="b"/>
              <a:pathLst>
                <a:path w="260" h="168">
                  <a:moveTo>
                    <a:pt x="233" y="168"/>
                  </a:moveTo>
                  <a:lnTo>
                    <a:pt x="233" y="168"/>
                  </a:lnTo>
                  <a:lnTo>
                    <a:pt x="223" y="167"/>
                  </a:lnTo>
                  <a:lnTo>
                    <a:pt x="219" y="165"/>
                  </a:lnTo>
                  <a:lnTo>
                    <a:pt x="216" y="163"/>
                  </a:lnTo>
                  <a:lnTo>
                    <a:pt x="213" y="159"/>
                  </a:lnTo>
                  <a:lnTo>
                    <a:pt x="210" y="155"/>
                  </a:lnTo>
                  <a:lnTo>
                    <a:pt x="209" y="150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09" y="131"/>
                  </a:lnTo>
                  <a:lnTo>
                    <a:pt x="210" y="116"/>
                  </a:lnTo>
                  <a:lnTo>
                    <a:pt x="210" y="116"/>
                  </a:lnTo>
                  <a:lnTo>
                    <a:pt x="213" y="93"/>
                  </a:lnTo>
                  <a:lnTo>
                    <a:pt x="213" y="82"/>
                  </a:lnTo>
                  <a:lnTo>
                    <a:pt x="212" y="69"/>
                  </a:lnTo>
                  <a:lnTo>
                    <a:pt x="212" y="69"/>
                  </a:lnTo>
                  <a:lnTo>
                    <a:pt x="209" y="63"/>
                  </a:lnTo>
                  <a:lnTo>
                    <a:pt x="204" y="57"/>
                  </a:lnTo>
                  <a:lnTo>
                    <a:pt x="199" y="53"/>
                  </a:lnTo>
                  <a:lnTo>
                    <a:pt x="192" y="52"/>
                  </a:lnTo>
                  <a:lnTo>
                    <a:pt x="185" y="49"/>
                  </a:lnTo>
                  <a:lnTo>
                    <a:pt x="179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41" y="51"/>
                  </a:lnTo>
                  <a:lnTo>
                    <a:pt x="141" y="51"/>
                  </a:lnTo>
                  <a:lnTo>
                    <a:pt x="125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90" y="52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64" y="56"/>
                  </a:lnTo>
                  <a:lnTo>
                    <a:pt x="57" y="60"/>
                  </a:lnTo>
                  <a:lnTo>
                    <a:pt x="53" y="66"/>
                  </a:lnTo>
                  <a:lnTo>
                    <a:pt x="49" y="74"/>
                  </a:lnTo>
                  <a:lnTo>
                    <a:pt x="48" y="83"/>
                  </a:lnTo>
                  <a:lnTo>
                    <a:pt x="48" y="91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17"/>
                  </a:lnTo>
                  <a:lnTo>
                    <a:pt x="48" y="117"/>
                  </a:lnTo>
                  <a:lnTo>
                    <a:pt x="49" y="123"/>
                  </a:lnTo>
                  <a:lnTo>
                    <a:pt x="51" y="128"/>
                  </a:lnTo>
                  <a:lnTo>
                    <a:pt x="51" y="128"/>
                  </a:lnTo>
                  <a:lnTo>
                    <a:pt x="53" y="136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50"/>
                  </a:lnTo>
                  <a:lnTo>
                    <a:pt x="53" y="155"/>
                  </a:lnTo>
                  <a:lnTo>
                    <a:pt x="51" y="159"/>
                  </a:lnTo>
                  <a:lnTo>
                    <a:pt x="47" y="163"/>
                  </a:lnTo>
                  <a:lnTo>
                    <a:pt x="44" y="165"/>
                  </a:lnTo>
                  <a:lnTo>
                    <a:pt x="39" y="167"/>
                  </a:lnTo>
                  <a:lnTo>
                    <a:pt x="31" y="168"/>
                  </a:lnTo>
                  <a:lnTo>
                    <a:pt x="31" y="168"/>
                  </a:lnTo>
                  <a:lnTo>
                    <a:pt x="22" y="167"/>
                  </a:lnTo>
                  <a:lnTo>
                    <a:pt x="15" y="163"/>
                  </a:lnTo>
                  <a:lnTo>
                    <a:pt x="11" y="161"/>
                  </a:lnTo>
                  <a:lnTo>
                    <a:pt x="9" y="158"/>
                  </a:lnTo>
                  <a:lnTo>
                    <a:pt x="8" y="154"/>
                  </a:lnTo>
                  <a:lnTo>
                    <a:pt x="6" y="149"/>
                  </a:lnTo>
                  <a:lnTo>
                    <a:pt x="4" y="149"/>
                  </a:lnTo>
                  <a:lnTo>
                    <a:pt x="4" y="149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0" y="13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81"/>
                  </a:lnTo>
                  <a:lnTo>
                    <a:pt x="1" y="66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8" y="43"/>
                  </a:lnTo>
                  <a:lnTo>
                    <a:pt x="11" y="36"/>
                  </a:lnTo>
                  <a:lnTo>
                    <a:pt x="15" y="30"/>
                  </a:lnTo>
                  <a:lnTo>
                    <a:pt x="21" y="25"/>
                  </a:lnTo>
                  <a:lnTo>
                    <a:pt x="26" y="19"/>
                  </a:lnTo>
                  <a:lnTo>
                    <a:pt x="32" y="15"/>
                  </a:lnTo>
                  <a:lnTo>
                    <a:pt x="45" y="10"/>
                  </a:lnTo>
                  <a:lnTo>
                    <a:pt x="61" y="6"/>
                  </a:lnTo>
                  <a:lnTo>
                    <a:pt x="77" y="4"/>
                  </a:lnTo>
                  <a:lnTo>
                    <a:pt x="95" y="2"/>
                  </a:lnTo>
                  <a:lnTo>
                    <a:pt x="112" y="2"/>
                  </a:lnTo>
                  <a:lnTo>
                    <a:pt x="112" y="2"/>
                  </a:lnTo>
                  <a:lnTo>
                    <a:pt x="136" y="1"/>
                  </a:lnTo>
                  <a:lnTo>
                    <a:pt x="136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87" y="0"/>
                  </a:lnTo>
                  <a:lnTo>
                    <a:pt x="201" y="1"/>
                  </a:lnTo>
                  <a:lnTo>
                    <a:pt x="213" y="4"/>
                  </a:lnTo>
                  <a:lnTo>
                    <a:pt x="223" y="8"/>
                  </a:lnTo>
                  <a:lnTo>
                    <a:pt x="233" y="12"/>
                  </a:lnTo>
                  <a:lnTo>
                    <a:pt x="239" y="17"/>
                  </a:lnTo>
                  <a:lnTo>
                    <a:pt x="246" y="23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55" y="40"/>
                  </a:lnTo>
                  <a:lnTo>
                    <a:pt x="257" y="51"/>
                  </a:lnTo>
                  <a:lnTo>
                    <a:pt x="259" y="61"/>
                  </a:lnTo>
                  <a:lnTo>
                    <a:pt x="260" y="70"/>
                  </a:lnTo>
                  <a:lnTo>
                    <a:pt x="260" y="91"/>
                  </a:lnTo>
                  <a:lnTo>
                    <a:pt x="259" y="111"/>
                  </a:lnTo>
                  <a:lnTo>
                    <a:pt x="259" y="111"/>
                  </a:lnTo>
                  <a:lnTo>
                    <a:pt x="257" y="128"/>
                  </a:lnTo>
                  <a:lnTo>
                    <a:pt x="257" y="145"/>
                  </a:lnTo>
                  <a:lnTo>
                    <a:pt x="257" y="145"/>
                  </a:lnTo>
                  <a:lnTo>
                    <a:pt x="256" y="150"/>
                  </a:lnTo>
                  <a:lnTo>
                    <a:pt x="255" y="155"/>
                  </a:lnTo>
                  <a:lnTo>
                    <a:pt x="252" y="159"/>
                  </a:lnTo>
                  <a:lnTo>
                    <a:pt x="250" y="163"/>
                  </a:lnTo>
                  <a:lnTo>
                    <a:pt x="246" y="165"/>
                  </a:lnTo>
                  <a:lnTo>
                    <a:pt x="242" y="167"/>
                  </a:lnTo>
                  <a:lnTo>
                    <a:pt x="233" y="168"/>
                  </a:lnTo>
                  <a:lnTo>
                    <a:pt x="233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0" name="Freeform 1030"/>
            <p:cNvSpPr>
              <a:spLocks/>
            </p:cNvSpPr>
            <p:nvPr/>
          </p:nvSpPr>
          <p:spPr bwMode="auto">
            <a:xfrm>
              <a:off x="2357438" y="4508500"/>
              <a:ext cx="101600" cy="63500"/>
            </a:xfrm>
            <a:custGeom>
              <a:avLst/>
              <a:gdLst/>
              <a:ahLst/>
              <a:cxnLst>
                <a:cxn ang="0">
                  <a:pos x="172" y="160"/>
                </a:cxn>
                <a:cxn ang="0">
                  <a:pos x="137" y="159"/>
                </a:cxn>
                <a:cxn ang="0">
                  <a:pos x="134" y="159"/>
                </a:cxn>
                <a:cxn ang="0">
                  <a:pos x="116" y="158"/>
                </a:cxn>
                <a:cxn ang="0">
                  <a:pos x="79" y="155"/>
                </a:cxn>
                <a:cxn ang="0">
                  <a:pos x="57" y="151"/>
                </a:cxn>
                <a:cxn ang="0">
                  <a:pos x="38" y="142"/>
                </a:cxn>
                <a:cxn ang="0">
                  <a:pos x="30" y="136"/>
                </a:cxn>
                <a:cxn ang="0">
                  <a:pos x="13" y="111"/>
                </a:cxn>
                <a:cxn ang="0">
                  <a:pos x="4" y="85"/>
                </a:cxn>
                <a:cxn ang="0">
                  <a:pos x="0" y="57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23" y="0"/>
                </a:cxn>
                <a:cxn ang="0">
                  <a:pos x="32" y="1"/>
                </a:cxn>
                <a:cxn ang="0">
                  <a:pos x="40" y="6"/>
                </a:cxn>
                <a:cxn ang="0">
                  <a:pos x="47" y="13"/>
                </a:cxn>
                <a:cxn ang="0">
                  <a:pos x="48" y="23"/>
                </a:cxn>
                <a:cxn ang="0">
                  <a:pos x="48" y="35"/>
                </a:cxn>
                <a:cxn ang="0">
                  <a:pos x="48" y="56"/>
                </a:cxn>
                <a:cxn ang="0">
                  <a:pos x="49" y="77"/>
                </a:cxn>
                <a:cxn ang="0">
                  <a:pos x="57" y="95"/>
                </a:cxn>
                <a:cxn ang="0">
                  <a:pos x="65" y="100"/>
                </a:cxn>
                <a:cxn ang="0">
                  <a:pos x="74" y="103"/>
                </a:cxn>
                <a:cxn ang="0">
                  <a:pos x="96" y="106"/>
                </a:cxn>
                <a:cxn ang="0">
                  <a:pos x="121" y="108"/>
                </a:cxn>
                <a:cxn ang="0">
                  <a:pos x="148" y="109"/>
                </a:cxn>
                <a:cxn ang="0">
                  <a:pos x="159" y="111"/>
                </a:cxn>
                <a:cxn ang="0">
                  <a:pos x="171" y="111"/>
                </a:cxn>
                <a:cxn ang="0">
                  <a:pos x="191" y="109"/>
                </a:cxn>
                <a:cxn ang="0">
                  <a:pos x="201" y="107"/>
                </a:cxn>
                <a:cxn ang="0">
                  <a:pos x="205" y="91"/>
                </a:cxn>
                <a:cxn ang="0">
                  <a:pos x="204" y="53"/>
                </a:cxn>
                <a:cxn ang="0">
                  <a:pos x="201" y="23"/>
                </a:cxn>
                <a:cxn ang="0">
                  <a:pos x="201" y="19"/>
                </a:cxn>
                <a:cxn ang="0">
                  <a:pos x="204" y="10"/>
                </a:cxn>
                <a:cxn ang="0">
                  <a:pos x="206" y="7"/>
                </a:cxn>
                <a:cxn ang="0">
                  <a:pos x="214" y="2"/>
                </a:cxn>
                <a:cxn ang="0">
                  <a:pos x="225" y="0"/>
                </a:cxn>
                <a:cxn ang="0">
                  <a:pos x="234" y="1"/>
                </a:cxn>
                <a:cxn ang="0">
                  <a:pos x="242" y="6"/>
                </a:cxn>
                <a:cxn ang="0">
                  <a:pos x="248" y="13"/>
                </a:cxn>
                <a:cxn ang="0">
                  <a:pos x="251" y="23"/>
                </a:cxn>
                <a:cxn ang="0">
                  <a:pos x="252" y="49"/>
                </a:cxn>
                <a:cxn ang="0">
                  <a:pos x="255" y="74"/>
                </a:cxn>
                <a:cxn ang="0">
                  <a:pos x="253" y="98"/>
                </a:cxn>
                <a:cxn ang="0">
                  <a:pos x="250" y="120"/>
                </a:cxn>
                <a:cxn ang="0">
                  <a:pos x="238" y="141"/>
                </a:cxn>
                <a:cxn ang="0">
                  <a:pos x="234" y="146"/>
                </a:cxn>
                <a:cxn ang="0">
                  <a:pos x="222" y="154"/>
                </a:cxn>
                <a:cxn ang="0">
                  <a:pos x="205" y="158"/>
                </a:cxn>
                <a:cxn ang="0">
                  <a:pos x="172" y="160"/>
                </a:cxn>
              </a:cxnLst>
              <a:rect l="0" t="0" r="r" b="b"/>
              <a:pathLst>
                <a:path w="255" h="160">
                  <a:moveTo>
                    <a:pt x="172" y="160"/>
                  </a:moveTo>
                  <a:lnTo>
                    <a:pt x="172" y="160"/>
                  </a:lnTo>
                  <a:lnTo>
                    <a:pt x="154" y="160"/>
                  </a:lnTo>
                  <a:lnTo>
                    <a:pt x="137" y="159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16" y="158"/>
                  </a:lnTo>
                  <a:lnTo>
                    <a:pt x="116" y="158"/>
                  </a:lnTo>
                  <a:lnTo>
                    <a:pt x="91" y="157"/>
                  </a:lnTo>
                  <a:lnTo>
                    <a:pt x="79" y="155"/>
                  </a:lnTo>
                  <a:lnTo>
                    <a:pt x="69" y="154"/>
                  </a:lnTo>
                  <a:lnTo>
                    <a:pt x="57" y="151"/>
                  </a:lnTo>
                  <a:lnTo>
                    <a:pt x="47" y="147"/>
                  </a:lnTo>
                  <a:lnTo>
                    <a:pt x="38" y="142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19" y="123"/>
                  </a:lnTo>
                  <a:lnTo>
                    <a:pt x="13" y="111"/>
                  </a:lnTo>
                  <a:lnTo>
                    <a:pt x="6" y="98"/>
                  </a:lnTo>
                  <a:lnTo>
                    <a:pt x="4" y="85"/>
                  </a:lnTo>
                  <a:lnTo>
                    <a:pt x="1" y="7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4" y="9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1"/>
                  </a:lnTo>
                  <a:lnTo>
                    <a:pt x="36" y="4"/>
                  </a:lnTo>
                  <a:lnTo>
                    <a:pt x="40" y="6"/>
                  </a:lnTo>
                  <a:lnTo>
                    <a:pt x="44" y="9"/>
                  </a:lnTo>
                  <a:lnTo>
                    <a:pt x="47" y="13"/>
                  </a:lnTo>
                  <a:lnTo>
                    <a:pt x="48" y="18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56"/>
                  </a:lnTo>
                  <a:lnTo>
                    <a:pt x="48" y="66"/>
                  </a:lnTo>
                  <a:lnTo>
                    <a:pt x="49" y="77"/>
                  </a:lnTo>
                  <a:lnTo>
                    <a:pt x="53" y="87"/>
                  </a:lnTo>
                  <a:lnTo>
                    <a:pt x="57" y="95"/>
                  </a:lnTo>
                  <a:lnTo>
                    <a:pt x="61" y="98"/>
                  </a:lnTo>
                  <a:lnTo>
                    <a:pt x="65" y="100"/>
                  </a:lnTo>
                  <a:lnTo>
                    <a:pt x="69" y="102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121" y="108"/>
                  </a:lnTo>
                  <a:lnTo>
                    <a:pt x="148" y="109"/>
                  </a:lnTo>
                  <a:lnTo>
                    <a:pt x="148" y="109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71" y="111"/>
                  </a:lnTo>
                  <a:lnTo>
                    <a:pt x="171" y="111"/>
                  </a:lnTo>
                  <a:lnTo>
                    <a:pt x="191" y="109"/>
                  </a:lnTo>
                  <a:lnTo>
                    <a:pt x="191" y="109"/>
                  </a:lnTo>
                  <a:lnTo>
                    <a:pt x="200" y="107"/>
                  </a:lnTo>
                  <a:lnTo>
                    <a:pt x="201" y="107"/>
                  </a:lnTo>
                  <a:lnTo>
                    <a:pt x="205" y="91"/>
                  </a:lnTo>
                  <a:lnTo>
                    <a:pt x="205" y="91"/>
                  </a:lnTo>
                  <a:lnTo>
                    <a:pt x="205" y="72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01" y="23"/>
                  </a:lnTo>
                  <a:lnTo>
                    <a:pt x="201" y="23"/>
                  </a:lnTo>
                  <a:lnTo>
                    <a:pt x="201" y="19"/>
                  </a:lnTo>
                  <a:lnTo>
                    <a:pt x="202" y="14"/>
                  </a:lnTo>
                  <a:lnTo>
                    <a:pt x="204" y="10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10" y="4"/>
                  </a:lnTo>
                  <a:lnTo>
                    <a:pt x="214" y="2"/>
                  </a:lnTo>
                  <a:lnTo>
                    <a:pt x="219" y="1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34" y="1"/>
                  </a:lnTo>
                  <a:lnTo>
                    <a:pt x="238" y="4"/>
                  </a:lnTo>
                  <a:lnTo>
                    <a:pt x="242" y="6"/>
                  </a:lnTo>
                  <a:lnTo>
                    <a:pt x="246" y="9"/>
                  </a:lnTo>
                  <a:lnTo>
                    <a:pt x="248" y="13"/>
                  </a:lnTo>
                  <a:lnTo>
                    <a:pt x="250" y="18"/>
                  </a:lnTo>
                  <a:lnTo>
                    <a:pt x="251" y="23"/>
                  </a:lnTo>
                  <a:lnTo>
                    <a:pt x="251" y="23"/>
                  </a:lnTo>
                  <a:lnTo>
                    <a:pt x="252" y="49"/>
                  </a:lnTo>
                  <a:lnTo>
                    <a:pt x="252" y="49"/>
                  </a:lnTo>
                  <a:lnTo>
                    <a:pt x="255" y="74"/>
                  </a:lnTo>
                  <a:lnTo>
                    <a:pt x="255" y="86"/>
                  </a:lnTo>
                  <a:lnTo>
                    <a:pt x="253" y="98"/>
                  </a:lnTo>
                  <a:lnTo>
                    <a:pt x="252" y="109"/>
                  </a:lnTo>
                  <a:lnTo>
                    <a:pt x="250" y="120"/>
                  </a:lnTo>
                  <a:lnTo>
                    <a:pt x="244" y="130"/>
                  </a:lnTo>
                  <a:lnTo>
                    <a:pt x="238" y="141"/>
                  </a:lnTo>
                  <a:lnTo>
                    <a:pt x="238" y="141"/>
                  </a:lnTo>
                  <a:lnTo>
                    <a:pt x="234" y="146"/>
                  </a:lnTo>
                  <a:lnTo>
                    <a:pt x="229" y="150"/>
                  </a:lnTo>
                  <a:lnTo>
                    <a:pt x="222" y="154"/>
                  </a:lnTo>
                  <a:lnTo>
                    <a:pt x="214" y="157"/>
                  </a:lnTo>
                  <a:lnTo>
                    <a:pt x="205" y="158"/>
                  </a:lnTo>
                  <a:lnTo>
                    <a:pt x="196" y="160"/>
                  </a:lnTo>
                  <a:lnTo>
                    <a:pt x="172" y="160"/>
                  </a:lnTo>
                  <a:lnTo>
                    <a:pt x="172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1" name="Freeform 1031"/>
            <p:cNvSpPr>
              <a:spLocks/>
            </p:cNvSpPr>
            <p:nvPr/>
          </p:nvSpPr>
          <p:spPr bwMode="auto">
            <a:xfrm>
              <a:off x="2438401" y="4241800"/>
              <a:ext cx="117475" cy="117475"/>
            </a:xfrm>
            <a:custGeom>
              <a:avLst/>
              <a:gdLst/>
              <a:ahLst/>
              <a:cxnLst>
                <a:cxn ang="0">
                  <a:pos x="190" y="297"/>
                </a:cxn>
                <a:cxn ang="0">
                  <a:pos x="114" y="293"/>
                </a:cxn>
                <a:cxn ang="0">
                  <a:pos x="85" y="290"/>
                </a:cxn>
                <a:cxn ang="0">
                  <a:pos x="58" y="288"/>
                </a:cxn>
                <a:cxn ang="0">
                  <a:pos x="48" y="285"/>
                </a:cxn>
                <a:cxn ang="0">
                  <a:pos x="40" y="280"/>
                </a:cxn>
                <a:cxn ang="0">
                  <a:pos x="34" y="271"/>
                </a:cxn>
                <a:cxn ang="0">
                  <a:pos x="33" y="262"/>
                </a:cxn>
                <a:cxn ang="0">
                  <a:pos x="36" y="254"/>
                </a:cxn>
                <a:cxn ang="0">
                  <a:pos x="40" y="246"/>
                </a:cxn>
                <a:cxn ang="0">
                  <a:pos x="46" y="241"/>
                </a:cxn>
                <a:cxn ang="0">
                  <a:pos x="55" y="239"/>
                </a:cxn>
                <a:cxn ang="0">
                  <a:pos x="57" y="239"/>
                </a:cxn>
                <a:cxn ang="0">
                  <a:pos x="84" y="241"/>
                </a:cxn>
                <a:cxn ang="0">
                  <a:pos x="186" y="250"/>
                </a:cxn>
                <a:cxn ang="0">
                  <a:pos x="216" y="251"/>
                </a:cxn>
                <a:cxn ang="0">
                  <a:pos x="239" y="250"/>
                </a:cxn>
                <a:cxn ang="0">
                  <a:pos x="246" y="247"/>
                </a:cxn>
                <a:cxn ang="0">
                  <a:pos x="246" y="246"/>
                </a:cxn>
                <a:cxn ang="0">
                  <a:pos x="248" y="238"/>
                </a:cxn>
                <a:cxn ang="0">
                  <a:pos x="249" y="211"/>
                </a:cxn>
                <a:cxn ang="0">
                  <a:pos x="245" y="174"/>
                </a:cxn>
                <a:cxn ang="0">
                  <a:pos x="244" y="170"/>
                </a:cxn>
                <a:cxn ang="0">
                  <a:pos x="237" y="147"/>
                </a:cxn>
                <a:cxn ang="0">
                  <a:pos x="225" y="128"/>
                </a:cxn>
                <a:cxn ang="0">
                  <a:pos x="208" y="115"/>
                </a:cxn>
                <a:cxn ang="0">
                  <a:pos x="188" y="102"/>
                </a:cxn>
                <a:cxn ang="0">
                  <a:pos x="151" y="82"/>
                </a:cxn>
                <a:cxn ang="0">
                  <a:pos x="113" y="65"/>
                </a:cxn>
                <a:cxn ang="0">
                  <a:pos x="75" y="54"/>
                </a:cxn>
                <a:cxn ang="0">
                  <a:pos x="33" y="48"/>
                </a:cxn>
                <a:cxn ang="0">
                  <a:pos x="24" y="50"/>
                </a:cxn>
                <a:cxn ang="0">
                  <a:pos x="21" y="50"/>
                </a:cxn>
                <a:cxn ang="0">
                  <a:pos x="12" y="47"/>
                </a:cxn>
                <a:cxn ang="0">
                  <a:pos x="6" y="42"/>
                </a:cxn>
                <a:cxn ang="0">
                  <a:pos x="2" y="35"/>
                </a:cxn>
                <a:cxn ang="0">
                  <a:pos x="0" y="26"/>
                </a:cxn>
                <a:cxn ang="0">
                  <a:pos x="2" y="17"/>
                </a:cxn>
                <a:cxn ang="0">
                  <a:pos x="6" y="9"/>
                </a:cxn>
                <a:cxn ang="0">
                  <a:pos x="14" y="3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49" y="0"/>
                </a:cxn>
                <a:cxn ang="0">
                  <a:pos x="92" y="7"/>
                </a:cxn>
                <a:cxn ang="0">
                  <a:pos x="151" y="24"/>
                </a:cxn>
                <a:cxn ang="0">
                  <a:pos x="206" y="51"/>
                </a:cxn>
                <a:cxn ang="0">
                  <a:pos x="253" y="88"/>
                </a:cxn>
                <a:cxn ang="0">
                  <a:pos x="262" y="97"/>
                </a:cxn>
                <a:cxn ang="0">
                  <a:pos x="276" y="115"/>
                </a:cxn>
                <a:cxn ang="0">
                  <a:pos x="287" y="136"/>
                </a:cxn>
                <a:cxn ang="0">
                  <a:pos x="292" y="158"/>
                </a:cxn>
                <a:cxn ang="0">
                  <a:pos x="293" y="170"/>
                </a:cxn>
                <a:cxn ang="0">
                  <a:pos x="296" y="196"/>
                </a:cxn>
                <a:cxn ang="0">
                  <a:pos x="297" y="230"/>
                </a:cxn>
                <a:cxn ang="0">
                  <a:pos x="297" y="243"/>
                </a:cxn>
                <a:cxn ang="0">
                  <a:pos x="296" y="251"/>
                </a:cxn>
                <a:cxn ang="0">
                  <a:pos x="293" y="264"/>
                </a:cxn>
                <a:cxn ang="0">
                  <a:pos x="288" y="275"/>
                </a:cxn>
                <a:cxn ang="0">
                  <a:pos x="275" y="285"/>
                </a:cxn>
                <a:cxn ang="0">
                  <a:pos x="253" y="292"/>
                </a:cxn>
                <a:cxn ang="0">
                  <a:pos x="224" y="296"/>
                </a:cxn>
                <a:cxn ang="0">
                  <a:pos x="190" y="297"/>
                </a:cxn>
              </a:cxnLst>
              <a:rect l="0" t="0" r="r" b="b"/>
              <a:pathLst>
                <a:path w="297" h="297">
                  <a:moveTo>
                    <a:pt x="190" y="297"/>
                  </a:moveTo>
                  <a:lnTo>
                    <a:pt x="190" y="297"/>
                  </a:lnTo>
                  <a:lnTo>
                    <a:pt x="152" y="296"/>
                  </a:lnTo>
                  <a:lnTo>
                    <a:pt x="114" y="293"/>
                  </a:lnTo>
                  <a:lnTo>
                    <a:pt x="114" y="293"/>
                  </a:lnTo>
                  <a:lnTo>
                    <a:pt x="85" y="290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1" y="288"/>
                  </a:lnTo>
                  <a:lnTo>
                    <a:pt x="48" y="285"/>
                  </a:lnTo>
                  <a:lnTo>
                    <a:pt x="42" y="283"/>
                  </a:lnTo>
                  <a:lnTo>
                    <a:pt x="40" y="280"/>
                  </a:lnTo>
                  <a:lnTo>
                    <a:pt x="37" y="276"/>
                  </a:lnTo>
                  <a:lnTo>
                    <a:pt x="34" y="271"/>
                  </a:lnTo>
                  <a:lnTo>
                    <a:pt x="34" y="267"/>
                  </a:lnTo>
                  <a:lnTo>
                    <a:pt x="33" y="262"/>
                  </a:lnTo>
                  <a:lnTo>
                    <a:pt x="33" y="262"/>
                  </a:lnTo>
                  <a:lnTo>
                    <a:pt x="36" y="254"/>
                  </a:lnTo>
                  <a:lnTo>
                    <a:pt x="37" y="250"/>
                  </a:lnTo>
                  <a:lnTo>
                    <a:pt x="40" y="246"/>
                  </a:lnTo>
                  <a:lnTo>
                    <a:pt x="42" y="243"/>
                  </a:lnTo>
                  <a:lnTo>
                    <a:pt x="46" y="241"/>
                  </a:lnTo>
                  <a:lnTo>
                    <a:pt x="50" y="239"/>
                  </a:lnTo>
                  <a:lnTo>
                    <a:pt x="55" y="239"/>
                  </a:lnTo>
                  <a:lnTo>
                    <a:pt x="57" y="239"/>
                  </a:lnTo>
                  <a:lnTo>
                    <a:pt x="57" y="239"/>
                  </a:lnTo>
                  <a:lnTo>
                    <a:pt x="84" y="241"/>
                  </a:lnTo>
                  <a:lnTo>
                    <a:pt x="84" y="241"/>
                  </a:lnTo>
                  <a:lnTo>
                    <a:pt x="151" y="247"/>
                  </a:lnTo>
                  <a:lnTo>
                    <a:pt x="186" y="250"/>
                  </a:lnTo>
                  <a:lnTo>
                    <a:pt x="216" y="251"/>
                  </a:lnTo>
                  <a:lnTo>
                    <a:pt x="216" y="251"/>
                  </a:lnTo>
                  <a:lnTo>
                    <a:pt x="229" y="250"/>
                  </a:lnTo>
                  <a:lnTo>
                    <a:pt x="239" y="250"/>
                  </a:lnTo>
                  <a:lnTo>
                    <a:pt x="244" y="249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8" y="238"/>
                  </a:lnTo>
                  <a:lnTo>
                    <a:pt x="249" y="229"/>
                  </a:lnTo>
                  <a:lnTo>
                    <a:pt x="249" y="211"/>
                  </a:lnTo>
                  <a:lnTo>
                    <a:pt x="246" y="191"/>
                  </a:lnTo>
                  <a:lnTo>
                    <a:pt x="245" y="174"/>
                  </a:lnTo>
                  <a:lnTo>
                    <a:pt x="244" y="170"/>
                  </a:lnTo>
                  <a:lnTo>
                    <a:pt x="244" y="170"/>
                  </a:lnTo>
                  <a:lnTo>
                    <a:pt x="241" y="158"/>
                  </a:lnTo>
                  <a:lnTo>
                    <a:pt x="237" y="147"/>
                  </a:lnTo>
                  <a:lnTo>
                    <a:pt x="232" y="137"/>
                  </a:lnTo>
                  <a:lnTo>
                    <a:pt x="225" y="128"/>
                  </a:lnTo>
                  <a:lnTo>
                    <a:pt x="218" y="122"/>
                  </a:lnTo>
                  <a:lnTo>
                    <a:pt x="208" y="115"/>
                  </a:lnTo>
                  <a:lnTo>
                    <a:pt x="190" y="103"/>
                  </a:lnTo>
                  <a:lnTo>
                    <a:pt x="188" y="102"/>
                  </a:lnTo>
                  <a:lnTo>
                    <a:pt x="188" y="102"/>
                  </a:lnTo>
                  <a:lnTo>
                    <a:pt x="151" y="82"/>
                  </a:lnTo>
                  <a:lnTo>
                    <a:pt x="133" y="73"/>
                  </a:lnTo>
                  <a:lnTo>
                    <a:pt x="113" y="65"/>
                  </a:lnTo>
                  <a:lnTo>
                    <a:pt x="95" y="59"/>
                  </a:lnTo>
                  <a:lnTo>
                    <a:pt x="75" y="54"/>
                  </a:lnTo>
                  <a:lnTo>
                    <a:pt x="54" y="50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24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17" y="48"/>
                  </a:lnTo>
                  <a:lnTo>
                    <a:pt x="12" y="47"/>
                  </a:lnTo>
                  <a:lnTo>
                    <a:pt x="8" y="45"/>
                  </a:lnTo>
                  <a:lnTo>
                    <a:pt x="6" y="42"/>
                  </a:lnTo>
                  <a:lnTo>
                    <a:pt x="3" y="39"/>
                  </a:lnTo>
                  <a:lnTo>
                    <a:pt x="2" y="3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3" y="13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9" y="0"/>
                  </a:lnTo>
                  <a:lnTo>
                    <a:pt x="63" y="1"/>
                  </a:lnTo>
                  <a:lnTo>
                    <a:pt x="92" y="7"/>
                  </a:lnTo>
                  <a:lnTo>
                    <a:pt x="121" y="13"/>
                  </a:lnTo>
                  <a:lnTo>
                    <a:pt x="151" y="24"/>
                  </a:lnTo>
                  <a:lnTo>
                    <a:pt x="178" y="37"/>
                  </a:lnTo>
                  <a:lnTo>
                    <a:pt x="206" y="51"/>
                  </a:lnTo>
                  <a:lnTo>
                    <a:pt x="231" y="68"/>
                  </a:lnTo>
                  <a:lnTo>
                    <a:pt x="253" y="88"/>
                  </a:lnTo>
                  <a:lnTo>
                    <a:pt x="253" y="88"/>
                  </a:lnTo>
                  <a:lnTo>
                    <a:pt x="262" y="97"/>
                  </a:lnTo>
                  <a:lnTo>
                    <a:pt x="270" y="106"/>
                  </a:lnTo>
                  <a:lnTo>
                    <a:pt x="276" y="115"/>
                  </a:lnTo>
                  <a:lnTo>
                    <a:pt x="283" y="126"/>
                  </a:lnTo>
                  <a:lnTo>
                    <a:pt x="287" y="136"/>
                  </a:lnTo>
                  <a:lnTo>
                    <a:pt x="291" y="148"/>
                  </a:lnTo>
                  <a:lnTo>
                    <a:pt x="292" y="158"/>
                  </a:lnTo>
                  <a:lnTo>
                    <a:pt x="293" y="170"/>
                  </a:lnTo>
                  <a:lnTo>
                    <a:pt x="293" y="170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7" y="218"/>
                  </a:lnTo>
                  <a:lnTo>
                    <a:pt x="297" y="230"/>
                  </a:lnTo>
                  <a:lnTo>
                    <a:pt x="297" y="241"/>
                  </a:lnTo>
                  <a:lnTo>
                    <a:pt x="297" y="243"/>
                  </a:lnTo>
                  <a:lnTo>
                    <a:pt x="297" y="243"/>
                  </a:lnTo>
                  <a:lnTo>
                    <a:pt x="296" y="251"/>
                  </a:lnTo>
                  <a:lnTo>
                    <a:pt x="295" y="258"/>
                  </a:lnTo>
                  <a:lnTo>
                    <a:pt x="293" y="264"/>
                  </a:lnTo>
                  <a:lnTo>
                    <a:pt x="291" y="269"/>
                  </a:lnTo>
                  <a:lnTo>
                    <a:pt x="288" y="275"/>
                  </a:lnTo>
                  <a:lnTo>
                    <a:pt x="284" y="279"/>
                  </a:lnTo>
                  <a:lnTo>
                    <a:pt x="275" y="285"/>
                  </a:lnTo>
                  <a:lnTo>
                    <a:pt x="265" y="289"/>
                  </a:lnTo>
                  <a:lnTo>
                    <a:pt x="253" y="292"/>
                  </a:lnTo>
                  <a:lnTo>
                    <a:pt x="224" y="296"/>
                  </a:lnTo>
                  <a:lnTo>
                    <a:pt x="224" y="296"/>
                  </a:lnTo>
                  <a:lnTo>
                    <a:pt x="207" y="297"/>
                  </a:lnTo>
                  <a:lnTo>
                    <a:pt x="190" y="297"/>
                  </a:lnTo>
                  <a:lnTo>
                    <a:pt x="190" y="2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2" name="Freeform 1032"/>
            <p:cNvSpPr>
              <a:spLocks/>
            </p:cNvSpPr>
            <p:nvPr/>
          </p:nvSpPr>
          <p:spPr bwMode="auto">
            <a:xfrm>
              <a:off x="2362201" y="4311650"/>
              <a:ext cx="201613" cy="217488"/>
            </a:xfrm>
            <a:custGeom>
              <a:avLst/>
              <a:gdLst/>
              <a:ahLst/>
              <a:cxnLst>
                <a:cxn ang="0">
                  <a:pos x="226" y="545"/>
                </a:cxn>
                <a:cxn ang="0">
                  <a:pos x="192" y="532"/>
                </a:cxn>
                <a:cxn ang="0">
                  <a:pos x="187" y="512"/>
                </a:cxn>
                <a:cxn ang="0">
                  <a:pos x="204" y="493"/>
                </a:cxn>
                <a:cxn ang="0">
                  <a:pos x="218" y="491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354" y="477"/>
                </a:cxn>
                <a:cxn ang="0">
                  <a:pos x="401" y="453"/>
                </a:cxn>
                <a:cxn ang="0">
                  <a:pos x="439" y="416"/>
                </a:cxn>
                <a:cxn ang="0">
                  <a:pos x="459" y="365"/>
                </a:cxn>
                <a:cxn ang="0">
                  <a:pos x="460" y="325"/>
                </a:cxn>
                <a:cxn ang="0">
                  <a:pos x="445" y="278"/>
                </a:cxn>
                <a:cxn ang="0">
                  <a:pos x="422" y="251"/>
                </a:cxn>
                <a:cxn ang="0">
                  <a:pos x="365" y="215"/>
                </a:cxn>
                <a:cxn ang="0">
                  <a:pos x="277" y="187"/>
                </a:cxn>
                <a:cxn ang="0">
                  <a:pos x="163" y="157"/>
                </a:cxn>
                <a:cxn ang="0">
                  <a:pos x="98" y="141"/>
                </a:cxn>
                <a:cxn ang="0">
                  <a:pos x="42" y="124"/>
                </a:cxn>
                <a:cxn ang="0">
                  <a:pos x="9" y="99"/>
                </a:cxn>
                <a:cxn ang="0">
                  <a:pos x="1" y="78"/>
                </a:cxn>
                <a:cxn ang="0">
                  <a:pos x="6" y="39"/>
                </a:cxn>
                <a:cxn ang="0">
                  <a:pos x="29" y="18"/>
                </a:cxn>
                <a:cxn ang="0">
                  <a:pos x="127" y="0"/>
                </a:cxn>
                <a:cxn ang="0">
                  <a:pos x="166" y="1"/>
                </a:cxn>
                <a:cxn ang="0">
                  <a:pos x="204" y="13"/>
                </a:cxn>
                <a:cxn ang="0">
                  <a:pos x="243" y="44"/>
                </a:cxn>
                <a:cxn ang="0">
                  <a:pos x="261" y="61"/>
                </a:cxn>
                <a:cxn ang="0">
                  <a:pos x="264" y="85"/>
                </a:cxn>
                <a:cxn ang="0">
                  <a:pos x="243" y="102"/>
                </a:cxn>
                <a:cxn ang="0">
                  <a:pos x="231" y="96"/>
                </a:cxn>
                <a:cxn ang="0">
                  <a:pos x="205" y="72"/>
                </a:cxn>
                <a:cxn ang="0">
                  <a:pos x="178" y="55"/>
                </a:cxn>
                <a:cxn ang="0">
                  <a:pos x="129" y="45"/>
                </a:cxn>
                <a:cxn ang="0">
                  <a:pos x="87" y="51"/>
                </a:cxn>
                <a:cxn ang="0">
                  <a:pos x="63" y="64"/>
                </a:cxn>
                <a:cxn ang="0">
                  <a:pos x="63" y="72"/>
                </a:cxn>
                <a:cxn ang="0">
                  <a:pos x="86" y="87"/>
                </a:cxn>
                <a:cxn ang="0">
                  <a:pos x="254" y="129"/>
                </a:cxn>
                <a:cxn ang="0">
                  <a:pos x="308" y="145"/>
                </a:cxn>
                <a:cxn ang="0">
                  <a:pos x="418" y="187"/>
                </a:cxn>
                <a:cxn ang="0">
                  <a:pos x="468" y="226"/>
                </a:cxn>
                <a:cxn ang="0">
                  <a:pos x="493" y="266"/>
                </a:cxn>
                <a:cxn ang="0">
                  <a:pos x="507" y="325"/>
                </a:cxn>
                <a:cxn ang="0">
                  <a:pos x="506" y="387"/>
                </a:cxn>
                <a:cxn ang="0">
                  <a:pos x="484" y="443"/>
                </a:cxn>
                <a:cxn ang="0">
                  <a:pos x="441" y="486"/>
                </a:cxn>
                <a:cxn ang="0">
                  <a:pos x="380" y="519"/>
                </a:cxn>
                <a:cxn ang="0">
                  <a:pos x="282" y="546"/>
                </a:cxn>
              </a:cxnLst>
              <a:rect l="0" t="0" r="r" b="b"/>
              <a:pathLst>
                <a:path w="509" h="548">
                  <a:moveTo>
                    <a:pt x="257" y="548"/>
                  </a:moveTo>
                  <a:lnTo>
                    <a:pt x="257" y="548"/>
                  </a:lnTo>
                  <a:lnTo>
                    <a:pt x="242" y="548"/>
                  </a:lnTo>
                  <a:lnTo>
                    <a:pt x="226" y="545"/>
                  </a:lnTo>
                  <a:lnTo>
                    <a:pt x="212" y="541"/>
                  </a:lnTo>
                  <a:lnTo>
                    <a:pt x="199" y="536"/>
                  </a:lnTo>
                  <a:lnTo>
                    <a:pt x="199" y="536"/>
                  </a:lnTo>
                  <a:lnTo>
                    <a:pt x="192" y="532"/>
                  </a:lnTo>
                  <a:lnTo>
                    <a:pt x="188" y="527"/>
                  </a:lnTo>
                  <a:lnTo>
                    <a:pt x="187" y="520"/>
                  </a:lnTo>
                  <a:lnTo>
                    <a:pt x="187" y="512"/>
                  </a:lnTo>
                  <a:lnTo>
                    <a:pt x="187" y="512"/>
                  </a:lnTo>
                  <a:lnTo>
                    <a:pt x="191" y="504"/>
                  </a:lnTo>
                  <a:lnTo>
                    <a:pt x="196" y="498"/>
                  </a:lnTo>
                  <a:lnTo>
                    <a:pt x="200" y="495"/>
                  </a:lnTo>
                  <a:lnTo>
                    <a:pt x="204" y="493"/>
                  </a:lnTo>
                  <a:lnTo>
                    <a:pt x="208" y="491"/>
                  </a:lnTo>
                  <a:lnTo>
                    <a:pt x="213" y="491"/>
                  </a:lnTo>
                  <a:lnTo>
                    <a:pt x="213" y="491"/>
                  </a:lnTo>
                  <a:lnTo>
                    <a:pt x="218" y="491"/>
                  </a:lnTo>
                  <a:lnTo>
                    <a:pt x="225" y="494"/>
                  </a:lnTo>
                  <a:lnTo>
                    <a:pt x="225" y="494"/>
                  </a:lnTo>
                  <a:lnTo>
                    <a:pt x="231" y="497"/>
                  </a:lnTo>
                  <a:lnTo>
                    <a:pt x="239" y="498"/>
                  </a:lnTo>
                  <a:lnTo>
                    <a:pt x="247" y="499"/>
                  </a:lnTo>
                  <a:lnTo>
                    <a:pt x="256" y="499"/>
                  </a:lnTo>
                  <a:lnTo>
                    <a:pt x="256" y="499"/>
                  </a:lnTo>
                  <a:lnTo>
                    <a:pt x="274" y="499"/>
                  </a:lnTo>
                  <a:lnTo>
                    <a:pt x="294" y="495"/>
                  </a:lnTo>
                  <a:lnTo>
                    <a:pt x="315" y="490"/>
                  </a:lnTo>
                  <a:lnTo>
                    <a:pt x="335" y="484"/>
                  </a:lnTo>
                  <a:lnTo>
                    <a:pt x="354" y="477"/>
                  </a:lnTo>
                  <a:lnTo>
                    <a:pt x="373" y="469"/>
                  </a:lnTo>
                  <a:lnTo>
                    <a:pt x="388" y="461"/>
                  </a:lnTo>
                  <a:lnTo>
                    <a:pt x="401" y="453"/>
                  </a:lnTo>
                  <a:lnTo>
                    <a:pt x="401" y="453"/>
                  </a:lnTo>
                  <a:lnTo>
                    <a:pt x="412" y="446"/>
                  </a:lnTo>
                  <a:lnTo>
                    <a:pt x="422" y="436"/>
                  </a:lnTo>
                  <a:lnTo>
                    <a:pt x="431" y="426"/>
                  </a:lnTo>
                  <a:lnTo>
                    <a:pt x="439" y="416"/>
                  </a:lnTo>
                  <a:lnTo>
                    <a:pt x="446" y="404"/>
                  </a:lnTo>
                  <a:lnTo>
                    <a:pt x="451" y="392"/>
                  </a:lnTo>
                  <a:lnTo>
                    <a:pt x="456" y="379"/>
                  </a:lnTo>
                  <a:lnTo>
                    <a:pt x="459" y="365"/>
                  </a:lnTo>
                  <a:lnTo>
                    <a:pt x="459" y="365"/>
                  </a:lnTo>
                  <a:lnTo>
                    <a:pt x="460" y="351"/>
                  </a:lnTo>
                  <a:lnTo>
                    <a:pt x="462" y="338"/>
                  </a:lnTo>
                  <a:lnTo>
                    <a:pt x="460" y="325"/>
                  </a:lnTo>
                  <a:lnTo>
                    <a:pt x="458" y="312"/>
                  </a:lnTo>
                  <a:lnTo>
                    <a:pt x="455" y="300"/>
                  </a:lnTo>
                  <a:lnTo>
                    <a:pt x="450" y="289"/>
                  </a:lnTo>
                  <a:lnTo>
                    <a:pt x="445" y="278"/>
                  </a:lnTo>
                  <a:lnTo>
                    <a:pt x="437" y="266"/>
                  </a:lnTo>
                  <a:lnTo>
                    <a:pt x="437" y="266"/>
                  </a:lnTo>
                  <a:lnTo>
                    <a:pt x="430" y="259"/>
                  </a:lnTo>
                  <a:lnTo>
                    <a:pt x="422" y="251"/>
                  </a:lnTo>
                  <a:lnTo>
                    <a:pt x="414" y="244"/>
                  </a:lnTo>
                  <a:lnTo>
                    <a:pt x="405" y="238"/>
                  </a:lnTo>
                  <a:lnTo>
                    <a:pt x="386" y="226"/>
                  </a:lnTo>
                  <a:lnTo>
                    <a:pt x="365" y="215"/>
                  </a:lnTo>
                  <a:lnTo>
                    <a:pt x="344" y="208"/>
                  </a:lnTo>
                  <a:lnTo>
                    <a:pt x="320" y="200"/>
                  </a:lnTo>
                  <a:lnTo>
                    <a:pt x="277" y="187"/>
                  </a:lnTo>
                  <a:lnTo>
                    <a:pt x="277" y="187"/>
                  </a:lnTo>
                  <a:lnTo>
                    <a:pt x="259" y="181"/>
                  </a:lnTo>
                  <a:lnTo>
                    <a:pt x="259" y="181"/>
                  </a:lnTo>
                  <a:lnTo>
                    <a:pt x="210" y="170"/>
                  </a:lnTo>
                  <a:lnTo>
                    <a:pt x="163" y="157"/>
                  </a:lnTo>
                  <a:lnTo>
                    <a:pt x="163" y="157"/>
                  </a:lnTo>
                  <a:lnTo>
                    <a:pt x="110" y="143"/>
                  </a:lnTo>
                  <a:lnTo>
                    <a:pt x="110" y="143"/>
                  </a:lnTo>
                  <a:lnTo>
                    <a:pt x="98" y="141"/>
                  </a:lnTo>
                  <a:lnTo>
                    <a:pt x="98" y="141"/>
                  </a:lnTo>
                  <a:lnTo>
                    <a:pt x="70" y="134"/>
                  </a:lnTo>
                  <a:lnTo>
                    <a:pt x="56" y="129"/>
                  </a:lnTo>
                  <a:lnTo>
                    <a:pt x="42" y="124"/>
                  </a:lnTo>
                  <a:lnTo>
                    <a:pt x="29" y="117"/>
                  </a:lnTo>
                  <a:lnTo>
                    <a:pt x="17" y="109"/>
                  </a:lnTo>
                  <a:lnTo>
                    <a:pt x="13" y="104"/>
                  </a:lnTo>
                  <a:lnTo>
                    <a:pt x="9" y="99"/>
                  </a:lnTo>
                  <a:lnTo>
                    <a:pt x="5" y="94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1" y="78"/>
                  </a:lnTo>
                  <a:lnTo>
                    <a:pt x="0" y="69"/>
                  </a:lnTo>
                  <a:lnTo>
                    <a:pt x="1" y="58"/>
                  </a:lnTo>
                  <a:lnTo>
                    <a:pt x="2" y="48"/>
                  </a:lnTo>
                  <a:lnTo>
                    <a:pt x="6" y="39"/>
                  </a:lnTo>
                  <a:lnTo>
                    <a:pt x="13" y="31"/>
                  </a:lnTo>
                  <a:lnTo>
                    <a:pt x="19" y="23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51" y="10"/>
                  </a:lnTo>
                  <a:lnTo>
                    <a:pt x="74" y="4"/>
                  </a:lnTo>
                  <a:lnTo>
                    <a:pt x="100" y="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46" y="0"/>
                  </a:lnTo>
                  <a:lnTo>
                    <a:pt x="166" y="1"/>
                  </a:lnTo>
                  <a:lnTo>
                    <a:pt x="166" y="1"/>
                  </a:lnTo>
                  <a:lnTo>
                    <a:pt x="178" y="4"/>
                  </a:lnTo>
                  <a:lnTo>
                    <a:pt x="187" y="6"/>
                  </a:lnTo>
                  <a:lnTo>
                    <a:pt x="196" y="9"/>
                  </a:lnTo>
                  <a:lnTo>
                    <a:pt x="204" y="13"/>
                  </a:lnTo>
                  <a:lnTo>
                    <a:pt x="218" y="23"/>
                  </a:lnTo>
                  <a:lnTo>
                    <a:pt x="233" y="35"/>
                  </a:lnTo>
                  <a:lnTo>
                    <a:pt x="233" y="35"/>
                  </a:lnTo>
                  <a:lnTo>
                    <a:pt x="243" y="44"/>
                  </a:lnTo>
                  <a:lnTo>
                    <a:pt x="255" y="53"/>
                  </a:lnTo>
                  <a:lnTo>
                    <a:pt x="255" y="53"/>
                  </a:lnTo>
                  <a:lnTo>
                    <a:pt x="259" y="57"/>
                  </a:lnTo>
                  <a:lnTo>
                    <a:pt x="261" y="61"/>
                  </a:lnTo>
                  <a:lnTo>
                    <a:pt x="265" y="69"/>
                  </a:lnTo>
                  <a:lnTo>
                    <a:pt x="265" y="77"/>
                  </a:lnTo>
                  <a:lnTo>
                    <a:pt x="264" y="85"/>
                  </a:lnTo>
                  <a:lnTo>
                    <a:pt x="264" y="85"/>
                  </a:lnTo>
                  <a:lnTo>
                    <a:pt x="261" y="91"/>
                  </a:lnTo>
                  <a:lnTo>
                    <a:pt x="256" y="96"/>
                  </a:lnTo>
                  <a:lnTo>
                    <a:pt x="250" y="100"/>
                  </a:lnTo>
                  <a:lnTo>
                    <a:pt x="243" y="102"/>
                  </a:lnTo>
                  <a:lnTo>
                    <a:pt x="243" y="102"/>
                  </a:lnTo>
                  <a:lnTo>
                    <a:pt x="238" y="100"/>
                  </a:lnTo>
                  <a:lnTo>
                    <a:pt x="231" y="96"/>
                  </a:lnTo>
                  <a:lnTo>
                    <a:pt x="231" y="96"/>
                  </a:lnTo>
                  <a:lnTo>
                    <a:pt x="222" y="89"/>
                  </a:lnTo>
                  <a:lnTo>
                    <a:pt x="213" y="81"/>
                  </a:lnTo>
                  <a:lnTo>
                    <a:pt x="213" y="81"/>
                  </a:lnTo>
                  <a:lnTo>
                    <a:pt x="205" y="72"/>
                  </a:lnTo>
                  <a:lnTo>
                    <a:pt x="197" y="65"/>
                  </a:lnTo>
                  <a:lnTo>
                    <a:pt x="188" y="58"/>
                  </a:lnTo>
                  <a:lnTo>
                    <a:pt x="178" y="55"/>
                  </a:lnTo>
                  <a:lnTo>
                    <a:pt x="178" y="55"/>
                  </a:lnTo>
                  <a:lnTo>
                    <a:pt x="158" y="49"/>
                  </a:lnTo>
                  <a:lnTo>
                    <a:pt x="144" y="47"/>
                  </a:lnTo>
                  <a:lnTo>
                    <a:pt x="129" y="45"/>
                  </a:lnTo>
                  <a:lnTo>
                    <a:pt x="129" y="45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07" y="48"/>
                  </a:lnTo>
                  <a:lnTo>
                    <a:pt x="87" y="51"/>
                  </a:lnTo>
                  <a:lnTo>
                    <a:pt x="78" y="53"/>
                  </a:lnTo>
                  <a:lnTo>
                    <a:pt x="70" y="57"/>
                  </a:lnTo>
                  <a:lnTo>
                    <a:pt x="64" y="61"/>
                  </a:lnTo>
                  <a:lnTo>
                    <a:pt x="63" y="64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69"/>
                  </a:lnTo>
                  <a:lnTo>
                    <a:pt x="63" y="72"/>
                  </a:lnTo>
                  <a:lnTo>
                    <a:pt x="66" y="77"/>
                  </a:lnTo>
                  <a:lnTo>
                    <a:pt x="76" y="82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96" y="115"/>
                  </a:lnTo>
                  <a:lnTo>
                    <a:pt x="254" y="129"/>
                  </a:lnTo>
                  <a:lnTo>
                    <a:pt x="254" y="129"/>
                  </a:lnTo>
                  <a:lnTo>
                    <a:pt x="277" y="136"/>
                  </a:lnTo>
                  <a:lnTo>
                    <a:pt x="277" y="136"/>
                  </a:lnTo>
                  <a:lnTo>
                    <a:pt x="308" y="145"/>
                  </a:lnTo>
                  <a:lnTo>
                    <a:pt x="340" y="154"/>
                  </a:lnTo>
                  <a:lnTo>
                    <a:pt x="373" y="166"/>
                  </a:lnTo>
                  <a:lnTo>
                    <a:pt x="403" y="179"/>
                  </a:lnTo>
                  <a:lnTo>
                    <a:pt x="418" y="187"/>
                  </a:lnTo>
                  <a:lnTo>
                    <a:pt x="431" y="196"/>
                  </a:lnTo>
                  <a:lnTo>
                    <a:pt x="445" y="205"/>
                  </a:lnTo>
                  <a:lnTo>
                    <a:pt x="456" y="215"/>
                  </a:lnTo>
                  <a:lnTo>
                    <a:pt x="468" y="226"/>
                  </a:lnTo>
                  <a:lnTo>
                    <a:pt x="477" y="239"/>
                  </a:lnTo>
                  <a:lnTo>
                    <a:pt x="486" y="252"/>
                  </a:lnTo>
                  <a:lnTo>
                    <a:pt x="493" y="266"/>
                  </a:lnTo>
                  <a:lnTo>
                    <a:pt x="493" y="266"/>
                  </a:lnTo>
                  <a:lnTo>
                    <a:pt x="498" y="281"/>
                  </a:lnTo>
                  <a:lnTo>
                    <a:pt x="502" y="295"/>
                  </a:lnTo>
                  <a:lnTo>
                    <a:pt x="506" y="310"/>
                  </a:lnTo>
                  <a:lnTo>
                    <a:pt x="507" y="325"/>
                  </a:lnTo>
                  <a:lnTo>
                    <a:pt x="509" y="341"/>
                  </a:lnTo>
                  <a:lnTo>
                    <a:pt x="509" y="355"/>
                  </a:lnTo>
                  <a:lnTo>
                    <a:pt x="507" y="371"/>
                  </a:lnTo>
                  <a:lnTo>
                    <a:pt x="506" y="387"/>
                  </a:lnTo>
                  <a:lnTo>
                    <a:pt x="502" y="401"/>
                  </a:lnTo>
                  <a:lnTo>
                    <a:pt x="497" y="416"/>
                  </a:lnTo>
                  <a:lnTo>
                    <a:pt x="492" y="429"/>
                  </a:lnTo>
                  <a:lnTo>
                    <a:pt x="484" y="443"/>
                  </a:lnTo>
                  <a:lnTo>
                    <a:pt x="476" y="455"/>
                  </a:lnTo>
                  <a:lnTo>
                    <a:pt x="465" y="467"/>
                  </a:lnTo>
                  <a:lnTo>
                    <a:pt x="454" y="477"/>
                  </a:lnTo>
                  <a:lnTo>
                    <a:pt x="441" y="486"/>
                  </a:lnTo>
                  <a:lnTo>
                    <a:pt x="441" y="486"/>
                  </a:lnTo>
                  <a:lnTo>
                    <a:pt x="422" y="497"/>
                  </a:lnTo>
                  <a:lnTo>
                    <a:pt x="403" y="508"/>
                  </a:lnTo>
                  <a:lnTo>
                    <a:pt x="380" y="519"/>
                  </a:lnTo>
                  <a:lnTo>
                    <a:pt x="357" y="528"/>
                  </a:lnTo>
                  <a:lnTo>
                    <a:pt x="332" y="536"/>
                  </a:lnTo>
                  <a:lnTo>
                    <a:pt x="307" y="542"/>
                  </a:lnTo>
                  <a:lnTo>
                    <a:pt x="282" y="546"/>
                  </a:lnTo>
                  <a:lnTo>
                    <a:pt x="257" y="548"/>
                  </a:lnTo>
                  <a:lnTo>
                    <a:pt x="257" y="5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3" name="Freeform 1033"/>
            <p:cNvSpPr>
              <a:spLocks/>
            </p:cNvSpPr>
            <p:nvPr/>
          </p:nvSpPr>
          <p:spPr bwMode="auto">
            <a:xfrm>
              <a:off x="2259013" y="4411663"/>
              <a:ext cx="117475" cy="117475"/>
            </a:xfrm>
            <a:custGeom>
              <a:avLst/>
              <a:gdLst/>
              <a:ahLst/>
              <a:cxnLst>
                <a:cxn ang="0">
                  <a:pos x="262" y="297"/>
                </a:cxn>
                <a:cxn ang="0">
                  <a:pos x="234" y="295"/>
                </a:cxn>
                <a:cxn ang="0">
                  <a:pos x="175" y="284"/>
                </a:cxn>
                <a:cxn ang="0">
                  <a:pos x="119" y="260"/>
                </a:cxn>
                <a:cxn ang="0">
                  <a:pos x="67" y="229"/>
                </a:cxn>
                <a:cxn ang="0">
                  <a:pos x="45" y="209"/>
                </a:cxn>
                <a:cxn ang="0">
                  <a:pos x="28" y="191"/>
                </a:cxn>
                <a:cxn ang="0">
                  <a:pos x="15" y="171"/>
                </a:cxn>
                <a:cxn ang="0">
                  <a:pos x="7" y="149"/>
                </a:cxn>
                <a:cxn ang="0">
                  <a:pos x="4" y="127"/>
                </a:cxn>
                <a:cxn ang="0">
                  <a:pos x="1" y="100"/>
                </a:cxn>
                <a:cxn ang="0">
                  <a:pos x="0" y="7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39"/>
                </a:cxn>
                <a:cxn ang="0">
                  <a:pos x="7" y="27"/>
                </a:cxn>
                <a:cxn ang="0">
                  <a:pos x="13" y="18"/>
                </a:cxn>
                <a:cxn ang="0">
                  <a:pos x="33" y="8"/>
                </a:cxn>
                <a:cxn ang="0">
                  <a:pos x="73" y="1"/>
                </a:cxn>
                <a:cxn ang="0">
                  <a:pos x="90" y="0"/>
                </a:cxn>
                <a:cxn ang="0">
                  <a:pos x="107" y="0"/>
                </a:cxn>
                <a:cxn ang="0">
                  <a:pos x="183" y="4"/>
                </a:cxn>
                <a:cxn ang="0">
                  <a:pos x="211" y="6"/>
                </a:cxn>
                <a:cxn ang="0">
                  <a:pos x="240" y="9"/>
                </a:cxn>
                <a:cxn ang="0">
                  <a:pos x="250" y="12"/>
                </a:cxn>
                <a:cxn ang="0">
                  <a:pos x="258" y="17"/>
                </a:cxn>
                <a:cxn ang="0">
                  <a:pos x="262" y="26"/>
                </a:cxn>
                <a:cxn ang="0">
                  <a:pos x="263" y="35"/>
                </a:cxn>
                <a:cxn ang="0">
                  <a:pos x="262" y="43"/>
                </a:cxn>
                <a:cxn ang="0">
                  <a:pos x="258" y="51"/>
                </a:cxn>
                <a:cxn ang="0">
                  <a:pos x="251" y="56"/>
                </a:cxn>
                <a:cxn ang="0">
                  <a:pos x="241" y="57"/>
                </a:cxn>
                <a:cxn ang="0">
                  <a:pos x="240" y="57"/>
                </a:cxn>
                <a:cxn ang="0">
                  <a:pos x="213" y="56"/>
                </a:cxn>
                <a:cxn ang="0">
                  <a:pos x="111" y="47"/>
                </a:cxn>
                <a:cxn ang="0">
                  <a:pos x="80" y="46"/>
                </a:cxn>
                <a:cxn ang="0">
                  <a:pos x="59" y="47"/>
                </a:cxn>
                <a:cxn ang="0">
                  <a:pos x="51" y="49"/>
                </a:cxn>
                <a:cxn ang="0">
                  <a:pos x="50" y="51"/>
                </a:cxn>
                <a:cxn ang="0">
                  <a:pos x="49" y="59"/>
                </a:cxn>
                <a:cxn ang="0">
                  <a:pos x="49" y="86"/>
                </a:cxn>
                <a:cxn ang="0">
                  <a:pos x="52" y="123"/>
                </a:cxn>
                <a:cxn ang="0">
                  <a:pos x="52" y="127"/>
                </a:cxn>
                <a:cxn ang="0">
                  <a:pos x="60" y="150"/>
                </a:cxn>
                <a:cxn ang="0">
                  <a:pos x="72" y="168"/>
                </a:cxn>
                <a:cxn ang="0">
                  <a:pos x="89" y="182"/>
                </a:cxn>
                <a:cxn ang="0">
                  <a:pos x="109" y="195"/>
                </a:cxn>
                <a:cxn ang="0">
                  <a:pos x="147" y="214"/>
                </a:cxn>
                <a:cxn ang="0">
                  <a:pos x="183" y="231"/>
                </a:cxn>
                <a:cxn ang="0">
                  <a:pos x="223" y="243"/>
                </a:cxn>
                <a:cxn ang="0">
                  <a:pos x="263" y="248"/>
                </a:cxn>
                <a:cxn ang="0">
                  <a:pos x="274" y="247"/>
                </a:cxn>
                <a:cxn ang="0">
                  <a:pos x="275" y="247"/>
                </a:cxn>
                <a:cxn ang="0">
                  <a:pos x="285" y="250"/>
                </a:cxn>
                <a:cxn ang="0">
                  <a:pos x="292" y="255"/>
                </a:cxn>
                <a:cxn ang="0">
                  <a:pos x="296" y="261"/>
                </a:cxn>
                <a:cxn ang="0">
                  <a:pos x="297" y="270"/>
                </a:cxn>
                <a:cxn ang="0">
                  <a:pos x="296" y="280"/>
                </a:cxn>
                <a:cxn ang="0">
                  <a:pos x="292" y="287"/>
                </a:cxn>
                <a:cxn ang="0">
                  <a:pos x="284" y="294"/>
                </a:cxn>
                <a:cxn ang="0">
                  <a:pos x="274" y="297"/>
                </a:cxn>
                <a:cxn ang="0">
                  <a:pos x="262" y="297"/>
                </a:cxn>
              </a:cxnLst>
              <a:rect l="0" t="0" r="r" b="b"/>
              <a:pathLst>
                <a:path w="297" h="297">
                  <a:moveTo>
                    <a:pt x="262" y="297"/>
                  </a:moveTo>
                  <a:lnTo>
                    <a:pt x="262" y="297"/>
                  </a:lnTo>
                  <a:lnTo>
                    <a:pt x="247" y="297"/>
                  </a:lnTo>
                  <a:lnTo>
                    <a:pt x="234" y="295"/>
                  </a:lnTo>
                  <a:lnTo>
                    <a:pt x="206" y="290"/>
                  </a:lnTo>
                  <a:lnTo>
                    <a:pt x="175" y="284"/>
                  </a:lnTo>
                  <a:lnTo>
                    <a:pt x="147" y="273"/>
                  </a:lnTo>
                  <a:lnTo>
                    <a:pt x="119" y="260"/>
                  </a:lnTo>
                  <a:lnTo>
                    <a:pt x="92" y="246"/>
                  </a:lnTo>
                  <a:lnTo>
                    <a:pt x="67" y="229"/>
                  </a:lnTo>
                  <a:lnTo>
                    <a:pt x="45" y="209"/>
                  </a:lnTo>
                  <a:lnTo>
                    <a:pt x="45" y="209"/>
                  </a:lnTo>
                  <a:lnTo>
                    <a:pt x="35" y="200"/>
                  </a:lnTo>
                  <a:lnTo>
                    <a:pt x="28" y="191"/>
                  </a:lnTo>
                  <a:lnTo>
                    <a:pt x="20" y="182"/>
                  </a:lnTo>
                  <a:lnTo>
                    <a:pt x="15" y="171"/>
                  </a:lnTo>
                  <a:lnTo>
                    <a:pt x="11" y="161"/>
                  </a:lnTo>
                  <a:lnTo>
                    <a:pt x="7" y="149"/>
                  </a:lnTo>
                  <a:lnTo>
                    <a:pt x="4" y="138"/>
                  </a:lnTo>
                  <a:lnTo>
                    <a:pt x="4" y="127"/>
                  </a:lnTo>
                  <a:lnTo>
                    <a:pt x="4" y="127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1" y="39"/>
                  </a:lnTo>
                  <a:lnTo>
                    <a:pt x="4" y="32"/>
                  </a:lnTo>
                  <a:lnTo>
                    <a:pt x="7" y="27"/>
                  </a:lnTo>
                  <a:lnTo>
                    <a:pt x="9" y="22"/>
                  </a:lnTo>
                  <a:lnTo>
                    <a:pt x="13" y="18"/>
                  </a:lnTo>
                  <a:lnTo>
                    <a:pt x="22" y="12"/>
                  </a:lnTo>
                  <a:lnTo>
                    <a:pt x="33" y="8"/>
                  </a:lnTo>
                  <a:lnTo>
                    <a:pt x="45" y="5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90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5" y="1"/>
                  </a:lnTo>
                  <a:lnTo>
                    <a:pt x="183" y="4"/>
                  </a:lnTo>
                  <a:lnTo>
                    <a:pt x="183" y="4"/>
                  </a:lnTo>
                  <a:lnTo>
                    <a:pt x="211" y="6"/>
                  </a:lnTo>
                  <a:lnTo>
                    <a:pt x="240" y="9"/>
                  </a:lnTo>
                  <a:lnTo>
                    <a:pt x="240" y="9"/>
                  </a:lnTo>
                  <a:lnTo>
                    <a:pt x="245" y="9"/>
                  </a:lnTo>
                  <a:lnTo>
                    <a:pt x="250" y="12"/>
                  </a:lnTo>
                  <a:lnTo>
                    <a:pt x="254" y="14"/>
                  </a:lnTo>
                  <a:lnTo>
                    <a:pt x="258" y="17"/>
                  </a:lnTo>
                  <a:lnTo>
                    <a:pt x="260" y="21"/>
                  </a:lnTo>
                  <a:lnTo>
                    <a:pt x="262" y="26"/>
                  </a:lnTo>
                  <a:lnTo>
                    <a:pt x="263" y="30"/>
                  </a:lnTo>
                  <a:lnTo>
                    <a:pt x="263" y="35"/>
                  </a:lnTo>
                  <a:lnTo>
                    <a:pt x="263" y="35"/>
                  </a:lnTo>
                  <a:lnTo>
                    <a:pt x="262" y="43"/>
                  </a:lnTo>
                  <a:lnTo>
                    <a:pt x="260" y="47"/>
                  </a:lnTo>
                  <a:lnTo>
                    <a:pt x="258" y="51"/>
                  </a:lnTo>
                  <a:lnTo>
                    <a:pt x="255" y="53"/>
                  </a:lnTo>
                  <a:lnTo>
                    <a:pt x="251" y="56"/>
                  </a:lnTo>
                  <a:lnTo>
                    <a:pt x="246" y="57"/>
                  </a:lnTo>
                  <a:lnTo>
                    <a:pt x="241" y="57"/>
                  </a:lnTo>
                  <a:lnTo>
                    <a:pt x="240" y="57"/>
                  </a:lnTo>
                  <a:lnTo>
                    <a:pt x="240" y="57"/>
                  </a:lnTo>
                  <a:lnTo>
                    <a:pt x="213" y="56"/>
                  </a:lnTo>
                  <a:lnTo>
                    <a:pt x="213" y="56"/>
                  </a:lnTo>
                  <a:lnTo>
                    <a:pt x="147" y="49"/>
                  </a:lnTo>
                  <a:lnTo>
                    <a:pt x="111" y="47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67" y="47"/>
                  </a:lnTo>
                  <a:lnTo>
                    <a:pt x="59" y="47"/>
                  </a:lnTo>
                  <a:lnTo>
                    <a:pt x="54" y="48"/>
                  </a:lnTo>
                  <a:lnTo>
                    <a:pt x="51" y="49"/>
                  </a:lnTo>
                  <a:lnTo>
                    <a:pt x="51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49" y="59"/>
                  </a:lnTo>
                  <a:lnTo>
                    <a:pt x="49" y="68"/>
                  </a:lnTo>
                  <a:lnTo>
                    <a:pt x="49" y="86"/>
                  </a:lnTo>
                  <a:lnTo>
                    <a:pt x="50" y="106"/>
                  </a:lnTo>
                  <a:lnTo>
                    <a:pt x="52" y="123"/>
                  </a:lnTo>
                  <a:lnTo>
                    <a:pt x="52" y="127"/>
                  </a:lnTo>
                  <a:lnTo>
                    <a:pt x="52" y="127"/>
                  </a:lnTo>
                  <a:lnTo>
                    <a:pt x="55" y="138"/>
                  </a:lnTo>
                  <a:lnTo>
                    <a:pt x="60" y="150"/>
                  </a:lnTo>
                  <a:lnTo>
                    <a:pt x="66" y="159"/>
                  </a:lnTo>
                  <a:lnTo>
                    <a:pt x="72" y="168"/>
                  </a:lnTo>
                  <a:lnTo>
                    <a:pt x="80" y="175"/>
                  </a:lnTo>
                  <a:lnTo>
                    <a:pt x="89" y="182"/>
                  </a:lnTo>
                  <a:lnTo>
                    <a:pt x="107" y="193"/>
                  </a:lnTo>
                  <a:lnTo>
                    <a:pt x="109" y="195"/>
                  </a:lnTo>
                  <a:lnTo>
                    <a:pt x="109" y="195"/>
                  </a:lnTo>
                  <a:lnTo>
                    <a:pt x="147" y="214"/>
                  </a:lnTo>
                  <a:lnTo>
                    <a:pt x="165" y="223"/>
                  </a:lnTo>
                  <a:lnTo>
                    <a:pt x="183" y="231"/>
                  </a:lnTo>
                  <a:lnTo>
                    <a:pt x="203" y="238"/>
                  </a:lnTo>
                  <a:lnTo>
                    <a:pt x="223" y="243"/>
                  </a:lnTo>
                  <a:lnTo>
                    <a:pt x="242" y="247"/>
                  </a:lnTo>
                  <a:lnTo>
                    <a:pt x="263" y="248"/>
                  </a:lnTo>
                  <a:lnTo>
                    <a:pt x="263" y="248"/>
                  </a:lnTo>
                  <a:lnTo>
                    <a:pt x="274" y="247"/>
                  </a:lnTo>
                  <a:lnTo>
                    <a:pt x="275" y="247"/>
                  </a:lnTo>
                  <a:lnTo>
                    <a:pt x="275" y="247"/>
                  </a:lnTo>
                  <a:lnTo>
                    <a:pt x="280" y="248"/>
                  </a:lnTo>
                  <a:lnTo>
                    <a:pt x="285" y="250"/>
                  </a:lnTo>
                  <a:lnTo>
                    <a:pt x="288" y="252"/>
                  </a:lnTo>
                  <a:lnTo>
                    <a:pt x="292" y="255"/>
                  </a:lnTo>
                  <a:lnTo>
                    <a:pt x="294" y="257"/>
                  </a:lnTo>
                  <a:lnTo>
                    <a:pt x="296" y="261"/>
                  </a:lnTo>
                  <a:lnTo>
                    <a:pt x="297" y="270"/>
                  </a:lnTo>
                  <a:lnTo>
                    <a:pt x="297" y="270"/>
                  </a:lnTo>
                  <a:lnTo>
                    <a:pt x="297" y="274"/>
                  </a:lnTo>
                  <a:lnTo>
                    <a:pt x="296" y="280"/>
                  </a:lnTo>
                  <a:lnTo>
                    <a:pt x="294" y="284"/>
                  </a:lnTo>
                  <a:lnTo>
                    <a:pt x="292" y="287"/>
                  </a:lnTo>
                  <a:lnTo>
                    <a:pt x="288" y="291"/>
                  </a:lnTo>
                  <a:lnTo>
                    <a:pt x="284" y="294"/>
                  </a:lnTo>
                  <a:lnTo>
                    <a:pt x="279" y="295"/>
                  </a:lnTo>
                  <a:lnTo>
                    <a:pt x="274" y="297"/>
                  </a:lnTo>
                  <a:lnTo>
                    <a:pt x="274" y="297"/>
                  </a:lnTo>
                  <a:lnTo>
                    <a:pt x="262" y="297"/>
                  </a:lnTo>
                  <a:lnTo>
                    <a:pt x="262" y="2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4" name="Freeform 1034"/>
            <p:cNvSpPr>
              <a:spLocks/>
            </p:cNvSpPr>
            <p:nvPr/>
          </p:nvSpPr>
          <p:spPr bwMode="auto">
            <a:xfrm>
              <a:off x="2249488" y="4241800"/>
              <a:ext cx="201613" cy="217488"/>
            </a:xfrm>
            <a:custGeom>
              <a:avLst/>
              <a:gdLst/>
              <a:ahLst/>
              <a:cxnLst>
                <a:cxn ang="0">
                  <a:pos x="341" y="547"/>
                </a:cxn>
                <a:cxn ang="0">
                  <a:pos x="313" y="539"/>
                </a:cxn>
                <a:cxn ang="0">
                  <a:pos x="276" y="513"/>
                </a:cxn>
                <a:cxn ang="0">
                  <a:pos x="250" y="491"/>
                </a:cxn>
                <a:cxn ang="0">
                  <a:pos x="245" y="463"/>
                </a:cxn>
                <a:cxn ang="0">
                  <a:pos x="258" y="447"/>
                </a:cxn>
                <a:cxn ang="0">
                  <a:pos x="277" y="451"/>
                </a:cxn>
                <a:cxn ang="0">
                  <a:pos x="294" y="467"/>
                </a:cxn>
                <a:cxn ang="0">
                  <a:pos x="331" y="493"/>
                </a:cxn>
                <a:cxn ang="0">
                  <a:pos x="379" y="502"/>
                </a:cxn>
                <a:cxn ang="0">
                  <a:pos x="402" y="500"/>
                </a:cxn>
                <a:cxn ang="0">
                  <a:pos x="443" y="487"/>
                </a:cxn>
                <a:cxn ang="0">
                  <a:pos x="447" y="479"/>
                </a:cxn>
                <a:cxn ang="0">
                  <a:pos x="421" y="460"/>
                </a:cxn>
                <a:cxn ang="0">
                  <a:pos x="311" y="433"/>
                </a:cxn>
                <a:cxn ang="0">
                  <a:pos x="231" y="412"/>
                </a:cxn>
                <a:cxn ang="0">
                  <a:pos x="105" y="369"/>
                </a:cxn>
                <a:cxn ang="0">
                  <a:pos x="51" y="332"/>
                </a:cxn>
                <a:cxn ang="0">
                  <a:pos x="16" y="281"/>
                </a:cxn>
                <a:cxn ang="0">
                  <a:pos x="3" y="238"/>
                </a:cxn>
                <a:cxn ang="0">
                  <a:pos x="0" y="177"/>
                </a:cxn>
                <a:cxn ang="0">
                  <a:pos x="17" y="118"/>
                </a:cxn>
                <a:cxn ang="0">
                  <a:pos x="55" y="71"/>
                </a:cxn>
                <a:cxn ang="0">
                  <a:pos x="106" y="39"/>
                </a:cxn>
                <a:cxn ang="0">
                  <a:pos x="201" y="5"/>
                </a:cxn>
                <a:cxn ang="0">
                  <a:pos x="267" y="0"/>
                </a:cxn>
                <a:cxn ang="0">
                  <a:pos x="309" y="12"/>
                </a:cxn>
                <a:cxn ang="0">
                  <a:pos x="322" y="35"/>
                </a:cxn>
                <a:cxn ang="0">
                  <a:pos x="309" y="52"/>
                </a:cxn>
                <a:cxn ang="0">
                  <a:pos x="296" y="56"/>
                </a:cxn>
                <a:cxn ang="0">
                  <a:pos x="277" y="51"/>
                </a:cxn>
                <a:cxn ang="0">
                  <a:pos x="252" y="48"/>
                </a:cxn>
                <a:cxn ang="0">
                  <a:pos x="173" y="64"/>
                </a:cxn>
                <a:cxn ang="0">
                  <a:pos x="107" y="94"/>
                </a:cxn>
                <a:cxn ang="0">
                  <a:pos x="77" y="122"/>
                </a:cxn>
                <a:cxn ang="0">
                  <a:pos x="52" y="169"/>
                </a:cxn>
                <a:cxn ang="0">
                  <a:pos x="47" y="209"/>
                </a:cxn>
                <a:cxn ang="0">
                  <a:pos x="59" y="259"/>
                </a:cxn>
                <a:cxn ang="0">
                  <a:pos x="78" y="289"/>
                </a:cxn>
                <a:cxn ang="0">
                  <a:pos x="122" y="322"/>
                </a:cxn>
                <a:cxn ang="0">
                  <a:pos x="231" y="361"/>
                </a:cxn>
                <a:cxn ang="0">
                  <a:pos x="298" y="378"/>
                </a:cxn>
                <a:cxn ang="0">
                  <a:pos x="398" y="404"/>
                </a:cxn>
                <a:cxn ang="0">
                  <a:pos x="453" y="419"/>
                </a:cxn>
                <a:cxn ang="0">
                  <a:pos x="496" y="443"/>
                </a:cxn>
                <a:cxn ang="0">
                  <a:pos x="505" y="459"/>
                </a:cxn>
                <a:cxn ang="0">
                  <a:pos x="505" y="500"/>
                </a:cxn>
                <a:cxn ang="0">
                  <a:pos x="480" y="530"/>
                </a:cxn>
                <a:cxn ang="0">
                  <a:pos x="408" y="547"/>
                </a:cxn>
              </a:cxnLst>
              <a:rect l="0" t="0" r="r" b="b"/>
              <a:pathLst>
                <a:path w="509" h="548">
                  <a:moveTo>
                    <a:pt x="382" y="548"/>
                  </a:moveTo>
                  <a:lnTo>
                    <a:pt x="382" y="548"/>
                  </a:lnTo>
                  <a:lnTo>
                    <a:pt x="362" y="548"/>
                  </a:lnTo>
                  <a:lnTo>
                    <a:pt x="341" y="547"/>
                  </a:lnTo>
                  <a:lnTo>
                    <a:pt x="341" y="547"/>
                  </a:lnTo>
                  <a:lnTo>
                    <a:pt x="331" y="544"/>
                  </a:lnTo>
                  <a:lnTo>
                    <a:pt x="320" y="542"/>
                  </a:lnTo>
                  <a:lnTo>
                    <a:pt x="313" y="539"/>
                  </a:lnTo>
                  <a:lnTo>
                    <a:pt x="305" y="535"/>
                  </a:lnTo>
                  <a:lnTo>
                    <a:pt x="290" y="525"/>
                  </a:lnTo>
                  <a:lnTo>
                    <a:pt x="276" y="513"/>
                  </a:lnTo>
                  <a:lnTo>
                    <a:pt x="276" y="513"/>
                  </a:lnTo>
                  <a:lnTo>
                    <a:pt x="265" y="504"/>
                  </a:lnTo>
                  <a:lnTo>
                    <a:pt x="252" y="493"/>
                  </a:lnTo>
                  <a:lnTo>
                    <a:pt x="252" y="493"/>
                  </a:lnTo>
                  <a:lnTo>
                    <a:pt x="250" y="491"/>
                  </a:lnTo>
                  <a:lnTo>
                    <a:pt x="246" y="487"/>
                  </a:lnTo>
                  <a:lnTo>
                    <a:pt x="243" y="479"/>
                  </a:lnTo>
                  <a:lnTo>
                    <a:pt x="242" y="471"/>
                  </a:lnTo>
                  <a:lnTo>
                    <a:pt x="245" y="463"/>
                  </a:lnTo>
                  <a:lnTo>
                    <a:pt x="245" y="463"/>
                  </a:lnTo>
                  <a:lnTo>
                    <a:pt x="247" y="457"/>
                  </a:lnTo>
                  <a:lnTo>
                    <a:pt x="252" y="451"/>
                  </a:lnTo>
                  <a:lnTo>
                    <a:pt x="258" y="447"/>
                  </a:lnTo>
                  <a:lnTo>
                    <a:pt x="264" y="446"/>
                  </a:lnTo>
                  <a:lnTo>
                    <a:pt x="264" y="446"/>
                  </a:lnTo>
                  <a:lnTo>
                    <a:pt x="271" y="447"/>
                  </a:lnTo>
                  <a:lnTo>
                    <a:pt x="277" y="451"/>
                  </a:lnTo>
                  <a:lnTo>
                    <a:pt x="277" y="451"/>
                  </a:lnTo>
                  <a:lnTo>
                    <a:pt x="286" y="459"/>
                  </a:lnTo>
                  <a:lnTo>
                    <a:pt x="294" y="467"/>
                  </a:lnTo>
                  <a:lnTo>
                    <a:pt x="294" y="467"/>
                  </a:lnTo>
                  <a:lnTo>
                    <a:pt x="302" y="475"/>
                  </a:lnTo>
                  <a:lnTo>
                    <a:pt x="311" y="483"/>
                  </a:lnTo>
                  <a:lnTo>
                    <a:pt x="320" y="489"/>
                  </a:lnTo>
                  <a:lnTo>
                    <a:pt x="331" y="493"/>
                  </a:lnTo>
                  <a:lnTo>
                    <a:pt x="331" y="493"/>
                  </a:lnTo>
                  <a:lnTo>
                    <a:pt x="350" y="498"/>
                  </a:lnTo>
                  <a:lnTo>
                    <a:pt x="364" y="501"/>
                  </a:lnTo>
                  <a:lnTo>
                    <a:pt x="379" y="502"/>
                  </a:lnTo>
                  <a:lnTo>
                    <a:pt x="379" y="502"/>
                  </a:lnTo>
                  <a:lnTo>
                    <a:pt x="388" y="501"/>
                  </a:lnTo>
                  <a:lnTo>
                    <a:pt x="388" y="501"/>
                  </a:lnTo>
                  <a:lnTo>
                    <a:pt x="402" y="500"/>
                  </a:lnTo>
                  <a:lnTo>
                    <a:pt x="421" y="497"/>
                  </a:lnTo>
                  <a:lnTo>
                    <a:pt x="430" y="494"/>
                  </a:lnTo>
                  <a:lnTo>
                    <a:pt x="438" y="491"/>
                  </a:lnTo>
                  <a:lnTo>
                    <a:pt x="443" y="487"/>
                  </a:lnTo>
                  <a:lnTo>
                    <a:pt x="446" y="484"/>
                  </a:lnTo>
                  <a:lnTo>
                    <a:pt x="447" y="481"/>
                  </a:lnTo>
                  <a:lnTo>
                    <a:pt x="447" y="481"/>
                  </a:lnTo>
                  <a:lnTo>
                    <a:pt x="447" y="479"/>
                  </a:lnTo>
                  <a:lnTo>
                    <a:pt x="446" y="476"/>
                  </a:lnTo>
                  <a:lnTo>
                    <a:pt x="441" y="471"/>
                  </a:lnTo>
                  <a:lnTo>
                    <a:pt x="433" y="466"/>
                  </a:lnTo>
                  <a:lnTo>
                    <a:pt x="421" y="460"/>
                  </a:lnTo>
                  <a:lnTo>
                    <a:pt x="421" y="460"/>
                  </a:lnTo>
                  <a:lnTo>
                    <a:pt x="369" y="447"/>
                  </a:lnTo>
                  <a:lnTo>
                    <a:pt x="369" y="447"/>
                  </a:lnTo>
                  <a:lnTo>
                    <a:pt x="311" y="433"/>
                  </a:lnTo>
                  <a:lnTo>
                    <a:pt x="255" y="419"/>
                  </a:lnTo>
                  <a:lnTo>
                    <a:pt x="255" y="419"/>
                  </a:lnTo>
                  <a:lnTo>
                    <a:pt x="231" y="412"/>
                  </a:lnTo>
                  <a:lnTo>
                    <a:pt x="231" y="412"/>
                  </a:lnTo>
                  <a:lnTo>
                    <a:pt x="200" y="403"/>
                  </a:lnTo>
                  <a:lnTo>
                    <a:pt x="167" y="394"/>
                  </a:lnTo>
                  <a:lnTo>
                    <a:pt x="136" y="382"/>
                  </a:lnTo>
                  <a:lnTo>
                    <a:pt x="105" y="369"/>
                  </a:lnTo>
                  <a:lnTo>
                    <a:pt x="90" y="361"/>
                  </a:lnTo>
                  <a:lnTo>
                    <a:pt x="77" y="352"/>
                  </a:lnTo>
                  <a:lnTo>
                    <a:pt x="64" y="343"/>
                  </a:lnTo>
                  <a:lnTo>
                    <a:pt x="51" y="332"/>
                  </a:lnTo>
                  <a:lnTo>
                    <a:pt x="40" y="322"/>
                  </a:lnTo>
                  <a:lnTo>
                    <a:pt x="31" y="309"/>
                  </a:lnTo>
                  <a:lnTo>
                    <a:pt x="22" y="296"/>
                  </a:lnTo>
                  <a:lnTo>
                    <a:pt x="16" y="281"/>
                  </a:lnTo>
                  <a:lnTo>
                    <a:pt x="16" y="281"/>
                  </a:lnTo>
                  <a:lnTo>
                    <a:pt x="10" y="267"/>
                  </a:lnTo>
                  <a:lnTo>
                    <a:pt x="6" y="252"/>
                  </a:lnTo>
                  <a:lnTo>
                    <a:pt x="3" y="238"/>
                  </a:lnTo>
                  <a:lnTo>
                    <a:pt x="0" y="222"/>
                  </a:lnTo>
                  <a:lnTo>
                    <a:pt x="0" y="207"/>
                  </a:lnTo>
                  <a:lnTo>
                    <a:pt x="0" y="192"/>
                  </a:lnTo>
                  <a:lnTo>
                    <a:pt x="0" y="177"/>
                  </a:lnTo>
                  <a:lnTo>
                    <a:pt x="3" y="161"/>
                  </a:lnTo>
                  <a:lnTo>
                    <a:pt x="6" y="147"/>
                  </a:lnTo>
                  <a:lnTo>
                    <a:pt x="10" y="132"/>
                  </a:lnTo>
                  <a:lnTo>
                    <a:pt x="17" y="118"/>
                  </a:lnTo>
                  <a:lnTo>
                    <a:pt x="25" y="105"/>
                  </a:lnTo>
                  <a:lnTo>
                    <a:pt x="33" y="93"/>
                  </a:lnTo>
                  <a:lnTo>
                    <a:pt x="43" y="81"/>
                  </a:lnTo>
                  <a:lnTo>
                    <a:pt x="55" y="7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85" y="50"/>
                  </a:lnTo>
                  <a:lnTo>
                    <a:pt x="106" y="39"/>
                  </a:lnTo>
                  <a:lnTo>
                    <a:pt x="128" y="29"/>
                  </a:lnTo>
                  <a:lnTo>
                    <a:pt x="152" y="20"/>
                  </a:lnTo>
                  <a:lnTo>
                    <a:pt x="177" y="12"/>
                  </a:lnTo>
                  <a:lnTo>
                    <a:pt x="201" y="5"/>
                  </a:lnTo>
                  <a:lnTo>
                    <a:pt x="226" y="1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67" y="0"/>
                  </a:lnTo>
                  <a:lnTo>
                    <a:pt x="282" y="3"/>
                  </a:lnTo>
                  <a:lnTo>
                    <a:pt x="297" y="7"/>
                  </a:lnTo>
                  <a:lnTo>
                    <a:pt x="309" y="12"/>
                  </a:lnTo>
                  <a:lnTo>
                    <a:pt x="309" y="12"/>
                  </a:lnTo>
                  <a:lnTo>
                    <a:pt x="315" y="16"/>
                  </a:lnTo>
                  <a:lnTo>
                    <a:pt x="320" y="21"/>
                  </a:lnTo>
                  <a:lnTo>
                    <a:pt x="322" y="28"/>
                  </a:lnTo>
                  <a:lnTo>
                    <a:pt x="322" y="35"/>
                  </a:lnTo>
                  <a:lnTo>
                    <a:pt x="322" y="35"/>
                  </a:lnTo>
                  <a:lnTo>
                    <a:pt x="318" y="43"/>
                  </a:lnTo>
                  <a:lnTo>
                    <a:pt x="313" y="50"/>
                  </a:lnTo>
                  <a:lnTo>
                    <a:pt x="309" y="52"/>
                  </a:lnTo>
                  <a:lnTo>
                    <a:pt x="305" y="55"/>
                  </a:lnTo>
                  <a:lnTo>
                    <a:pt x="301" y="56"/>
                  </a:lnTo>
                  <a:lnTo>
                    <a:pt x="296" y="56"/>
                  </a:lnTo>
                  <a:lnTo>
                    <a:pt x="296" y="56"/>
                  </a:lnTo>
                  <a:lnTo>
                    <a:pt x="289" y="56"/>
                  </a:lnTo>
                  <a:lnTo>
                    <a:pt x="284" y="54"/>
                  </a:lnTo>
                  <a:lnTo>
                    <a:pt x="284" y="54"/>
                  </a:lnTo>
                  <a:lnTo>
                    <a:pt x="277" y="51"/>
                  </a:lnTo>
                  <a:lnTo>
                    <a:pt x="269" y="50"/>
                  </a:lnTo>
                  <a:lnTo>
                    <a:pt x="262" y="48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34" y="48"/>
                  </a:lnTo>
                  <a:lnTo>
                    <a:pt x="213" y="52"/>
                  </a:lnTo>
                  <a:lnTo>
                    <a:pt x="194" y="58"/>
                  </a:lnTo>
                  <a:lnTo>
                    <a:pt x="173" y="64"/>
                  </a:lnTo>
                  <a:lnTo>
                    <a:pt x="154" y="71"/>
                  </a:lnTo>
                  <a:lnTo>
                    <a:pt x="136" y="79"/>
                  </a:lnTo>
                  <a:lnTo>
                    <a:pt x="120" y="86"/>
                  </a:lnTo>
                  <a:lnTo>
                    <a:pt x="107" y="94"/>
                  </a:lnTo>
                  <a:lnTo>
                    <a:pt x="107" y="94"/>
                  </a:lnTo>
                  <a:lnTo>
                    <a:pt x="97" y="102"/>
                  </a:lnTo>
                  <a:lnTo>
                    <a:pt x="86" y="111"/>
                  </a:lnTo>
                  <a:lnTo>
                    <a:pt x="77" y="122"/>
                  </a:lnTo>
                  <a:lnTo>
                    <a:pt x="69" y="132"/>
                  </a:lnTo>
                  <a:lnTo>
                    <a:pt x="63" y="144"/>
                  </a:lnTo>
                  <a:lnTo>
                    <a:pt x="57" y="156"/>
                  </a:lnTo>
                  <a:lnTo>
                    <a:pt x="52" y="169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47" y="196"/>
                  </a:lnTo>
                  <a:lnTo>
                    <a:pt x="47" y="209"/>
                  </a:lnTo>
                  <a:lnTo>
                    <a:pt x="48" y="222"/>
                  </a:lnTo>
                  <a:lnTo>
                    <a:pt x="50" y="234"/>
                  </a:lnTo>
                  <a:lnTo>
                    <a:pt x="54" y="247"/>
                  </a:lnTo>
                  <a:lnTo>
                    <a:pt x="59" y="259"/>
                  </a:lnTo>
                  <a:lnTo>
                    <a:pt x="64" y="269"/>
                  </a:lnTo>
                  <a:lnTo>
                    <a:pt x="72" y="281"/>
                  </a:lnTo>
                  <a:lnTo>
                    <a:pt x="72" y="281"/>
                  </a:lnTo>
                  <a:lnTo>
                    <a:pt x="78" y="289"/>
                  </a:lnTo>
                  <a:lnTo>
                    <a:pt x="86" y="297"/>
                  </a:lnTo>
                  <a:lnTo>
                    <a:pt x="94" y="303"/>
                  </a:lnTo>
                  <a:lnTo>
                    <a:pt x="103" y="310"/>
                  </a:lnTo>
                  <a:lnTo>
                    <a:pt x="122" y="322"/>
                  </a:lnTo>
                  <a:lnTo>
                    <a:pt x="143" y="332"/>
                  </a:lnTo>
                  <a:lnTo>
                    <a:pt x="165" y="340"/>
                  </a:lnTo>
                  <a:lnTo>
                    <a:pt x="187" y="348"/>
                  </a:lnTo>
                  <a:lnTo>
                    <a:pt x="231" y="361"/>
                  </a:lnTo>
                  <a:lnTo>
                    <a:pt x="231" y="361"/>
                  </a:lnTo>
                  <a:lnTo>
                    <a:pt x="250" y="365"/>
                  </a:lnTo>
                  <a:lnTo>
                    <a:pt x="250" y="365"/>
                  </a:lnTo>
                  <a:lnTo>
                    <a:pt x="298" y="378"/>
                  </a:lnTo>
                  <a:lnTo>
                    <a:pt x="345" y="391"/>
                  </a:lnTo>
                  <a:lnTo>
                    <a:pt x="345" y="391"/>
                  </a:lnTo>
                  <a:lnTo>
                    <a:pt x="398" y="404"/>
                  </a:lnTo>
                  <a:lnTo>
                    <a:pt x="398" y="404"/>
                  </a:lnTo>
                  <a:lnTo>
                    <a:pt x="411" y="407"/>
                  </a:lnTo>
                  <a:lnTo>
                    <a:pt x="411" y="407"/>
                  </a:lnTo>
                  <a:lnTo>
                    <a:pt x="437" y="413"/>
                  </a:lnTo>
                  <a:lnTo>
                    <a:pt x="453" y="419"/>
                  </a:lnTo>
                  <a:lnTo>
                    <a:pt x="467" y="424"/>
                  </a:lnTo>
                  <a:lnTo>
                    <a:pt x="480" y="430"/>
                  </a:lnTo>
                  <a:lnTo>
                    <a:pt x="490" y="438"/>
                  </a:lnTo>
                  <a:lnTo>
                    <a:pt x="496" y="443"/>
                  </a:lnTo>
                  <a:lnTo>
                    <a:pt x="500" y="449"/>
                  </a:lnTo>
                  <a:lnTo>
                    <a:pt x="504" y="454"/>
                  </a:lnTo>
                  <a:lnTo>
                    <a:pt x="505" y="459"/>
                  </a:lnTo>
                  <a:lnTo>
                    <a:pt x="505" y="459"/>
                  </a:lnTo>
                  <a:lnTo>
                    <a:pt x="507" y="470"/>
                  </a:lnTo>
                  <a:lnTo>
                    <a:pt x="509" y="479"/>
                  </a:lnTo>
                  <a:lnTo>
                    <a:pt x="507" y="489"/>
                  </a:lnTo>
                  <a:lnTo>
                    <a:pt x="505" y="500"/>
                  </a:lnTo>
                  <a:lnTo>
                    <a:pt x="501" y="509"/>
                  </a:lnTo>
                  <a:lnTo>
                    <a:pt x="496" y="517"/>
                  </a:lnTo>
                  <a:lnTo>
                    <a:pt x="489" y="525"/>
                  </a:lnTo>
                  <a:lnTo>
                    <a:pt x="480" y="530"/>
                  </a:lnTo>
                  <a:lnTo>
                    <a:pt x="480" y="530"/>
                  </a:lnTo>
                  <a:lnTo>
                    <a:pt x="458" y="538"/>
                  </a:lnTo>
                  <a:lnTo>
                    <a:pt x="434" y="544"/>
                  </a:lnTo>
                  <a:lnTo>
                    <a:pt x="408" y="547"/>
                  </a:lnTo>
                  <a:lnTo>
                    <a:pt x="382" y="548"/>
                  </a:lnTo>
                  <a:lnTo>
                    <a:pt x="382" y="5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5" name="Freeform 1035"/>
            <p:cNvSpPr>
              <a:spLocks noEditPoints="1"/>
            </p:cNvSpPr>
            <p:nvPr/>
          </p:nvSpPr>
          <p:spPr bwMode="auto">
            <a:xfrm>
              <a:off x="2058988" y="4086225"/>
              <a:ext cx="720725" cy="715963"/>
            </a:xfrm>
            <a:custGeom>
              <a:avLst/>
              <a:gdLst/>
              <a:ahLst/>
              <a:cxnLst>
                <a:cxn ang="0">
                  <a:pos x="1523" y="1757"/>
                </a:cxn>
                <a:cxn ang="0">
                  <a:pos x="1310" y="1528"/>
                </a:cxn>
                <a:cxn ang="0">
                  <a:pos x="1261" y="1462"/>
                </a:cxn>
                <a:cxn ang="0">
                  <a:pos x="880" y="1510"/>
                </a:cxn>
                <a:cxn ang="0">
                  <a:pos x="542" y="1462"/>
                </a:cxn>
                <a:cxn ang="0">
                  <a:pos x="273" y="1324"/>
                </a:cxn>
                <a:cxn ang="0">
                  <a:pos x="88" y="1115"/>
                </a:cxn>
                <a:cxn ang="0">
                  <a:pos x="7" y="878"/>
                </a:cxn>
                <a:cxn ang="0">
                  <a:pos x="3" y="734"/>
                </a:cxn>
                <a:cxn ang="0">
                  <a:pos x="47" y="509"/>
                </a:cxn>
                <a:cxn ang="0">
                  <a:pos x="157" y="292"/>
                </a:cxn>
                <a:cxn ang="0">
                  <a:pos x="316" y="159"/>
                </a:cxn>
                <a:cxn ang="0">
                  <a:pos x="574" y="47"/>
                </a:cxn>
                <a:cxn ang="0">
                  <a:pos x="831" y="10"/>
                </a:cxn>
                <a:cxn ang="0">
                  <a:pos x="977" y="8"/>
                </a:cxn>
                <a:cxn ang="0">
                  <a:pos x="1026" y="0"/>
                </a:cxn>
                <a:cxn ang="0">
                  <a:pos x="1241" y="59"/>
                </a:cxn>
                <a:cxn ang="0">
                  <a:pos x="1526" y="217"/>
                </a:cxn>
                <a:cxn ang="0">
                  <a:pos x="1695" y="453"/>
                </a:cxn>
                <a:cxn ang="0">
                  <a:pos x="1781" y="718"/>
                </a:cxn>
                <a:cxn ang="0">
                  <a:pos x="1769" y="955"/>
                </a:cxn>
                <a:cxn ang="0">
                  <a:pos x="1678" y="1136"/>
                </a:cxn>
                <a:cxn ang="0">
                  <a:pos x="1574" y="1275"/>
                </a:cxn>
                <a:cxn ang="0">
                  <a:pos x="1590" y="1336"/>
                </a:cxn>
                <a:cxn ang="0">
                  <a:pos x="1679" y="1425"/>
                </a:cxn>
                <a:cxn ang="0">
                  <a:pos x="1777" y="1519"/>
                </a:cxn>
                <a:cxn ang="0">
                  <a:pos x="1815" y="1644"/>
                </a:cxn>
                <a:cxn ang="0">
                  <a:pos x="1746" y="1749"/>
                </a:cxn>
                <a:cxn ang="0">
                  <a:pos x="1618" y="1801"/>
                </a:cxn>
                <a:cxn ang="0">
                  <a:pos x="1340" y="1436"/>
                </a:cxn>
                <a:cxn ang="0">
                  <a:pos x="1361" y="1512"/>
                </a:cxn>
                <a:cxn ang="0">
                  <a:pos x="1526" y="1694"/>
                </a:cxn>
                <a:cxn ang="0">
                  <a:pos x="1622" y="1749"/>
                </a:cxn>
                <a:cxn ang="0">
                  <a:pos x="1718" y="1706"/>
                </a:cxn>
                <a:cxn ang="0">
                  <a:pos x="1767" y="1612"/>
                </a:cxn>
                <a:cxn ang="0">
                  <a:pos x="1691" y="1508"/>
                </a:cxn>
                <a:cxn ang="0">
                  <a:pos x="1586" y="1398"/>
                </a:cxn>
                <a:cxn ang="0">
                  <a:pos x="886" y="57"/>
                </a:cxn>
                <a:cxn ang="0">
                  <a:pos x="630" y="81"/>
                </a:cxn>
                <a:cxn ang="0">
                  <a:pos x="323" y="211"/>
                </a:cxn>
                <a:cxn ang="0">
                  <a:pos x="149" y="401"/>
                </a:cxn>
                <a:cxn ang="0">
                  <a:pos x="56" y="691"/>
                </a:cxn>
                <a:cxn ang="0">
                  <a:pos x="60" y="881"/>
                </a:cxn>
                <a:cxn ang="0">
                  <a:pos x="109" y="1044"/>
                </a:cxn>
                <a:cxn ang="0">
                  <a:pos x="211" y="1204"/>
                </a:cxn>
                <a:cxn ang="0">
                  <a:pos x="404" y="1359"/>
                </a:cxn>
                <a:cxn ang="0">
                  <a:pos x="675" y="1439"/>
                </a:cxn>
                <a:cxn ang="0">
                  <a:pos x="968" y="1457"/>
                </a:cxn>
                <a:cxn ang="0">
                  <a:pos x="1280" y="1404"/>
                </a:cxn>
                <a:cxn ang="0">
                  <a:pos x="1543" y="1245"/>
                </a:cxn>
                <a:cxn ang="0">
                  <a:pos x="1608" y="1155"/>
                </a:cxn>
                <a:cxn ang="0">
                  <a:pos x="1700" y="1001"/>
                </a:cxn>
                <a:cxn ang="0">
                  <a:pos x="1734" y="771"/>
                </a:cxn>
                <a:cxn ang="0">
                  <a:pos x="1697" y="572"/>
                </a:cxn>
                <a:cxn ang="0">
                  <a:pos x="1568" y="343"/>
                </a:cxn>
                <a:cxn ang="0">
                  <a:pos x="1374" y="166"/>
                </a:cxn>
                <a:cxn ang="0">
                  <a:pos x="1156" y="89"/>
                </a:cxn>
                <a:cxn ang="0">
                  <a:pos x="1019" y="53"/>
                </a:cxn>
                <a:cxn ang="0">
                  <a:pos x="886" y="57"/>
                </a:cxn>
              </a:cxnLst>
              <a:rect l="0" t="0" r="r" b="b"/>
              <a:pathLst>
                <a:path w="1816" h="1801">
                  <a:moveTo>
                    <a:pt x="1618" y="1801"/>
                  </a:moveTo>
                  <a:lnTo>
                    <a:pt x="1618" y="1801"/>
                  </a:lnTo>
                  <a:lnTo>
                    <a:pt x="1603" y="1800"/>
                  </a:lnTo>
                  <a:lnTo>
                    <a:pt x="1603" y="1800"/>
                  </a:lnTo>
                  <a:lnTo>
                    <a:pt x="1586" y="1796"/>
                  </a:lnTo>
                  <a:lnTo>
                    <a:pt x="1569" y="1788"/>
                  </a:lnTo>
                  <a:lnTo>
                    <a:pt x="1554" y="1780"/>
                  </a:lnTo>
                  <a:lnTo>
                    <a:pt x="1538" y="1768"/>
                  </a:lnTo>
                  <a:lnTo>
                    <a:pt x="1523" y="1757"/>
                  </a:lnTo>
                  <a:lnTo>
                    <a:pt x="1510" y="1745"/>
                  </a:lnTo>
                  <a:lnTo>
                    <a:pt x="1484" y="1720"/>
                  </a:lnTo>
                  <a:lnTo>
                    <a:pt x="1484" y="1720"/>
                  </a:lnTo>
                  <a:lnTo>
                    <a:pt x="1442" y="1676"/>
                  </a:lnTo>
                  <a:lnTo>
                    <a:pt x="1403" y="1634"/>
                  </a:lnTo>
                  <a:lnTo>
                    <a:pt x="1365" y="1592"/>
                  </a:lnTo>
                  <a:lnTo>
                    <a:pt x="1330" y="1550"/>
                  </a:lnTo>
                  <a:lnTo>
                    <a:pt x="1330" y="1550"/>
                  </a:lnTo>
                  <a:lnTo>
                    <a:pt x="1310" y="1528"/>
                  </a:lnTo>
                  <a:lnTo>
                    <a:pt x="1310" y="1528"/>
                  </a:lnTo>
                  <a:lnTo>
                    <a:pt x="1296" y="1512"/>
                  </a:lnTo>
                  <a:lnTo>
                    <a:pt x="1284" y="1498"/>
                  </a:lnTo>
                  <a:lnTo>
                    <a:pt x="1279" y="1490"/>
                  </a:lnTo>
                  <a:lnTo>
                    <a:pt x="1274" y="1481"/>
                  </a:lnTo>
                  <a:lnTo>
                    <a:pt x="1270" y="1472"/>
                  </a:lnTo>
                  <a:lnTo>
                    <a:pt x="1267" y="1462"/>
                  </a:lnTo>
                  <a:lnTo>
                    <a:pt x="1266" y="1460"/>
                  </a:lnTo>
                  <a:lnTo>
                    <a:pt x="1261" y="1462"/>
                  </a:lnTo>
                  <a:lnTo>
                    <a:pt x="1261" y="1462"/>
                  </a:lnTo>
                  <a:lnTo>
                    <a:pt x="1212" y="1473"/>
                  </a:lnTo>
                  <a:lnTo>
                    <a:pt x="1164" y="1482"/>
                  </a:lnTo>
                  <a:lnTo>
                    <a:pt x="1115" y="1491"/>
                  </a:lnTo>
                  <a:lnTo>
                    <a:pt x="1067" y="1498"/>
                  </a:lnTo>
                  <a:lnTo>
                    <a:pt x="1020" y="1503"/>
                  </a:lnTo>
                  <a:lnTo>
                    <a:pt x="973" y="1506"/>
                  </a:lnTo>
                  <a:lnTo>
                    <a:pt x="926" y="1508"/>
                  </a:lnTo>
                  <a:lnTo>
                    <a:pt x="880" y="1510"/>
                  </a:lnTo>
                  <a:lnTo>
                    <a:pt x="880" y="1510"/>
                  </a:lnTo>
                  <a:lnTo>
                    <a:pt x="834" y="1508"/>
                  </a:lnTo>
                  <a:lnTo>
                    <a:pt x="790" y="1506"/>
                  </a:lnTo>
                  <a:lnTo>
                    <a:pt x="745" y="1503"/>
                  </a:lnTo>
                  <a:lnTo>
                    <a:pt x="703" y="1498"/>
                  </a:lnTo>
                  <a:lnTo>
                    <a:pt x="661" y="1491"/>
                  </a:lnTo>
                  <a:lnTo>
                    <a:pt x="621" y="1482"/>
                  </a:lnTo>
                  <a:lnTo>
                    <a:pt x="580" y="1473"/>
                  </a:lnTo>
                  <a:lnTo>
                    <a:pt x="542" y="1462"/>
                  </a:lnTo>
                  <a:lnTo>
                    <a:pt x="504" y="1449"/>
                  </a:lnTo>
                  <a:lnTo>
                    <a:pt x="468" y="1435"/>
                  </a:lnTo>
                  <a:lnTo>
                    <a:pt x="433" y="1421"/>
                  </a:lnTo>
                  <a:lnTo>
                    <a:pt x="399" y="1404"/>
                  </a:lnTo>
                  <a:lnTo>
                    <a:pt x="365" y="1385"/>
                  </a:lnTo>
                  <a:lnTo>
                    <a:pt x="333" y="1366"/>
                  </a:lnTo>
                  <a:lnTo>
                    <a:pt x="303" y="1346"/>
                  </a:lnTo>
                  <a:lnTo>
                    <a:pt x="273" y="1324"/>
                  </a:lnTo>
                  <a:lnTo>
                    <a:pt x="273" y="1324"/>
                  </a:lnTo>
                  <a:lnTo>
                    <a:pt x="242" y="1298"/>
                  </a:lnTo>
                  <a:lnTo>
                    <a:pt x="213" y="1272"/>
                  </a:lnTo>
                  <a:lnTo>
                    <a:pt x="187" y="1245"/>
                  </a:lnTo>
                  <a:lnTo>
                    <a:pt x="162" y="1221"/>
                  </a:lnTo>
                  <a:lnTo>
                    <a:pt x="141" y="1194"/>
                  </a:lnTo>
                  <a:lnTo>
                    <a:pt x="121" y="1168"/>
                  </a:lnTo>
                  <a:lnTo>
                    <a:pt x="104" y="1142"/>
                  </a:lnTo>
                  <a:lnTo>
                    <a:pt x="88" y="1115"/>
                  </a:lnTo>
                  <a:lnTo>
                    <a:pt x="88" y="1115"/>
                  </a:lnTo>
                  <a:lnTo>
                    <a:pt x="78" y="1094"/>
                  </a:lnTo>
                  <a:lnTo>
                    <a:pt x="68" y="1071"/>
                  </a:lnTo>
                  <a:lnTo>
                    <a:pt x="60" y="1051"/>
                  </a:lnTo>
                  <a:lnTo>
                    <a:pt x="52" y="1028"/>
                  </a:lnTo>
                  <a:lnTo>
                    <a:pt x="37" y="984"/>
                  </a:lnTo>
                  <a:lnTo>
                    <a:pt x="26" y="941"/>
                  </a:lnTo>
                  <a:lnTo>
                    <a:pt x="26" y="941"/>
                  </a:lnTo>
                  <a:lnTo>
                    <a:pt x="7" y="878"/>
                  </a:lnTo>
                  <a:lnTo>
                    <a:pt x="7" y="878"/>
                  </a:lnTo>
                  <a:lnTo>
                    <a:pt x="3" y="866"/>
                  </a:lnTo>
                  <a:lnTo>
                    <a:pt x="1" y="853"/>
                  </a:lnTo>
                  <a:lnTo>
                    <a:pt x="1" y="839"/>
                  </a:lnTo>
                  <a:lnTo>
                    <a:pt x="0" y="824"/>
                  </a:lnTo>
                  <a:lnTo>
                    <a:pt x="1" y="796"/>
                  </a:lnTo>
                  <a:lnTo>
                    <a:pt x="2" y="767"/>
                  </a:lnTo>
                  <a:lnTo>
                    <a:pt x="2" y="767"/>
                  </a:lnTo>
                  <a:lnTo>
                    <a:pt x="3" y="734"/>
                  </a:lnTo>
                  <a:lnTo>
                    <a:pt x="3" y="734"/>
                  </a:lnTo>
                  <a:lnTo>
                    <a:pt x="6" y="707"/>
                  </a:lnTo>
                  <a:lnTo>
                    <a:pt x="9" y="679"/>
                  </a:lnTo>
                  <a:lnTo>
                    <a:pt x="13" y="649"/>
                  </a:lnTo>
                  <a:lnTo>
                    <a:pt x="18" y="618"/>
                  </a:lnTo>
                  <a:lnTo>
                    <a:pt x="18" y="618"/>
                  </a:lnTo>
                  <a:lnTo>
                    <a:pt x="23" y="590"/>
                  </a:lnTo>
                  <a:lnTo>
                    <a:pt x="31" y="564"/>
                  </a:lnTo>
                  <a:lnTo>
                    <a:pt x="39" y="537"/>
                  </a:lnTo>
                  <a:lnTo>
                    <a:pt x="47" y="509"/>
                  </a:lnTo>
                  <a:lnTo>
                    <a:pt x="57" y="482"/>
                  </a:lnTo>
                  <a:lnTo>
                    <a:pt x="69" y="453"/>
                  </a:lnTo>
                  <a:lnTo>
                    <a:pt x="82" y="424"/>
                  </a:lnTo>
                  <a:lnTo>
                    <a:pt x="98" y="394"/>
                  </a:lnTo>
                  <a:lnTo>
                    <a:pt x="98" y="394"/>
                  </a:lnTo>
                  <a:lnTo>
                    <a:pt x="111" y="368"/>
                  </a:lnTo>
                  <a:lnTo>
                    <a:pt x="124" y="343"/>
                  </a:lnTo>
                  <a:lnTo>
                    <a:pt x="140" y="317"/>
                  </a:lnTo>
                  <a:lnTo>
                    <a:pt x="157" y="292"/>
                  </a:lnTo>
                  <a:lnTo>
                    <a:pt x="175" y="267"/>
                  </a:lnTo>
                  <a:lnTo>
                    <a:pt x="196" y="245"/>
                  </a:lnTo>
                  <a:lnTo>
                    <a:pt x="218" y="225"/>
                  </a:lnTo>
                  <a:lnTo>
                    <a:pt x="230" y="215"/>
                  </a:lnTo>
                  <a:lnTo>
                    <a:pt x="243" y="207"/>
                  </a:lnTo>
                  <a:lnTo>
                    <a:pt x="243" y="207"/>
                  </a:lnTo>
                  <a:lnTo>
                    <a:pt x="270" y="189"/>
                  </a:lnTo>
                  <a:lnTo>
                    <a:pt x="270" y="189"/>
                  </a:lnTo>
                  <a:lnTo>
                    <a:pt x="316" y="159"/>
                  </a:lnTo>
                  <a:lnTo>
                    <a:pt x="365" y="129"/>
                  </a:lnTo>
                  <a:lnTo>
                    <a:pt x="388" y="115"/>
                  </a:lnTo>
                  <a:lnTo>
                    <a:pt x="413" y="102"/>
                  </a:lnTo>
                  <a:lnTo>
                    <a:pt x="438" y="92"/>
                  </a:lnTo>
                  <a:lnTo>
                    <a:pt x="463" y="81"/>
                  </a:lnTo>
                  <a:lnTo>
                    <a:pt x="463" y="81"/>
                  </a:lnTo>
                  <a:lnTo>
                    <a:pt x="501" y="70"/>
                  </a:lnTo>
                  <a:lnTo>
                    <a:pt x="537" y="58"/>
                  </a:lnTo>
                  <a:lnTo>
                    <a:pt x="574" y="47"/>
                  </a:lnTo>
                  <a:lnTo>
                    <a:pt x="609" y="40"/>
                  </a:lnTo>
                  <a:lnTo>
                    <a:pt x="643" y="32"/>
                  </a:lnTo>
                  <a:lnTo>
                    <a:pt x="676" y="27"/>
                  </a:lnTo>
                  <a:lnTo>
                    <a:pt x="710" y="21"/>
                  </a:lnTo>
                  <a:lnTo>
                    <a:pt x="743" y="19"/>
                  </a:lnTo>
                  <a:lnTo>
                    <a:pt x="743" y="19"/>
                  </a:lnTo>
                  <a:lnTo>
                    <a:pt x="780" y="15"/>
                  </a:lnTo>
                  <a:lnTo>
                    <a:pt x="780" y="15"/>
                  </a:lnTo>
                  <a:lnTo>
                    <a:pt x="831" y="10"/>
                  </a:lnTo>
                  <a:lnTo>
                    <a:pt x="856" y="8"/>
                  </a:lnTo>
                  <a:lnTo>
                    <a:pt x="881" y="8"/>
                  </a:lnTo>
                  <a:lnTo>
                    <a:pt x="888" y="7"/>
                  </a:lnTo>
                  <a:lnTo>
                    <a:pt x="888" y="7"/>
                  </a:lnTo>
                  <a:lnTo>
                    <a:pt x="920" y="8"/>
                  </a:lnTo>
                  <a:lnTo>
                    <a:pt x="920" y="8"/>
                  </a:lnTo>
                  <a:lnTo>
                    <a:pt x="954" y="10"/>
                  </a:lnTo>
                  <a:lnTo>
                    <a:pt x="954" y="10"/>
                  </a:lnTo>
                  <a:lnTo>
                    <a:pt x="977" y="8"/>
                  </a:lnTo>
                  <a:lnTo>
                    <a:pt x="996" y="7"/>
                  </a:lnTo>
                  <a:lnTo>
                    <a:pt x="996" y="7"/>
                  </a:lnTo>
                  <a:lnTo>
                    <a:pt x="1004" y="2"/>
                  </a:lnTo>
                  <a:lnTo>
                    <a:pt x="1012" y="0"/>
                  </a:lnTo>
                  <a:lnTo>
                    <a:pt x="1012" y="0"/>
                  </a:lnTo>
                  <a:lnTo>
                    <a:pt x="1017" y="2"/>
                  </a:lnTo>
                  <a:lnTo>
                    <a:pt x="1017" y="2"/>
                  </a:lnTo>
                  <a:lnTo>
                    <a:pt x="1026" y="0"/>
                  </a:lnTo>
                  <a:lnTo>
                    <a:pt x="1026" y="0"/>
                  </a:lnTo>
                  <a:lnTo>
                    <a:pt x="1034" y="2"/>
                  </a:lnTo>
                  <a:lnTo>
                    <a:pt x="1041" y="6"/>
                  </a:lnTo>
                  <a:lnTo>
                    <a:pt x="1041" y="6"/>
                  </a:lnTo>
                  <a:lnTo>
                    <a:pt x="1041" y="6"/>
                  </a:lnTo>
                  <a:lnTo>
                    <a:pt x="1041" y="6"/>
                  </a:lnTo>
                  <a:lnTo>
                    <a:pt x="1106" y="21"/>
                  </a:lnTo>
                  <a:lnTo>
                    <a:pt x="1173" y="38"/>
                  </a:lnTo>
                  <a:lnTo>
                    <a:pt x="1207" y="47"/>
                  </a:lnTo>
                  <a:lnTo>
                    <a:pt x="1241" y="59"/>
                  </a:lnTo>
                  <a:lnTo>
                    <a:pt x="1274" y="71"/>
                  </a:lnTo>
                  <a:lnTo>
                    <a:pt x="1308" y="84"/>
                  </a:lnTo>
                  <a:lnTo>
                    <a:pt x="1340" y="98"/>
                  </a:lnTo>
                  <a:lnTo>
                    <a:pt x="1373" y="114"/>
                  </a:lnTo>
                  <a:lnTo>
                    <a:pt x="1404" y="131"/>
                  </a:lnTo>
                  <a:lnTo>
                    <a:pt x="1436" y="149"/>
                  </a:lnTo>
                  <a:lnTo>
                    <a:pt x="1467" y="170"/>
                  </a:lnTo>
                  <a:lnTo>
                    <a:pt x="1497" y="193"/>
                  </a:lnTo>
                  <a:lnTo>
                    <a:pt x="1526" y="217"/>
                  </a:lnTo>
                  <a:lnTo>
                    <a:pt x="1554" y="244"/>
                  </a:lnTo>
                  <a:lnTo>
                    <a:pt x="1554" y="244"/>
                  </a:lnTo>
                  <a:lnTo>
                    <a:pt x="1568" y="258"/>
                  </a:lnTo>
                  <a:lnTo>
                    <a:pt x="1581" y="274"/>
                  </a:lnTo>
                  <a:lnTo>
                    <a:pt x="1607" y="306"/>
                  </a:lnTo>
                  <a:lnTo>
                    <a:pt x="1632" y="342"/>
                  </a:lnTo>
                  <a:lnTo>
                    <a:pt x="1654" y="378"/>
                  </a:lnTo>
                  <a:lnTo>
                    <a:pt x="1675" y="415"/>
                  </a:lnTo>
                  <a:lnTo>
                    <a:pt x="1695" y="453"/>
                  </a:lnTo>
                  <a:lnTo>
                    <a:pt x="1713" y="489"/>
                  </a:lnTo>
                  <a:lnTo>
                    <a:pt x="1730" y="523"/>
                  </a:lnTo>
                  <a:lnTo>
                    <a:pt x="1730" y="523"/>
                  </a:lnTo>
                  <a:lnTo>
                    <a:pt x="1745" y="559"/>
                  </a:lnTo>
                  <a:lnTo>
                    <a:pt x="1756" y="591"/>
                  </a:lnTo>
                  <a:lnTo>
                    <a:pt x="1767" y="624"/>
                  </a:lnTo>
                  <a:lnTo>
                    <a:pt x="1773" y="656"/>
                  </a:lnTo>
                  <a:lnTo>
                    <a:pt x="1777" y="687"/>
                  </a:lnTo>
                  <a:lnTo>
                    <a:pt x="1781" y="718"/>
                  </a:lnTo>
                  <a:lnTo>
                    <a:pt x="1782" y="752"/>
                  </a:lnTo>
                  <a:lnTo>
                    <a:pt x="1782" y="788"/>
                  </a:lnTo>
                  <a:lnTo>
                    <a:pt x="1782" y="797"/>
                  </a:lnTo>
                  <a:lnTo>
                    <a:pt x="1782" y="797"/>
                  </a:lnTo>
                  <a:lnTo>
                    <a:pt x="1782" y="852"/>
                  </a:lnTo>
                  <a:lnTo>
                    <a:pt x="1781" y="878"/>
                  </a:lnTo>
                  <a:lnTo>
                    <a:pt x="1779" y="904"/>
                  </a:lnTo>
                  <a:lnTo>
                    <a:pt x="1775" y="929"/>
                  </a:lnTo>
                  <a:lnTo>
                    <a:pt x="1769" y="955"/>
                  </a:lnTo>
                  <a:lnTo>
                    <a:pt x="1762" y="980"/>
                  </a:lnTo>
                  <a:lnTo>
                    <a:pt x="1751" y="1006"/>
                  </a:lnTo>
                  <a:lnTo>
                    <a:pt x="1751" y="1006"/>
                  </a:lnTo>
                  <a:lnTo>
                    <a:pt x="1737" y="1036"/>
                  </a:lnTo>
                  <a:lnTo>
                    <a:pt x="1721" y="1065"/>
                  </a:lnTo>
                  <a:lnTo>
                    <a:pt x="1705" y="1092"/>
                  </a:lnTo>
                  <a:lnTo>
                    <a:pt x="1688" y="1119"/>
                  </a:lnTo>
                  <a:lnTo>
                    <a:pt x="1688" y="1119"/>
                  </a:lnTo>
                  <a:lnTo>
                    <a:pt x="1678" y="1136"/>
                  </a:lnTo>
                  <a:lnTo>
                    <a:pt x="1669" y="1154"/>
                  </a:lnTo>
                  <a:lnTo>
                    <a:pt x="1669" y="1154"/>
                  </a:lnTo>
                  <a:lnTo>
                    <a:pt x="1656" y="1177"/>
                  </a:lnTo>
                  <a:lnTo>
                    <a:pt x="1648" y="1189"/>
                  </a:lnTo>
                  <a:lnTo>
                    <a:pt x="1641" y="1200"/>
                  </a:lnTo>
                  <a:lnTo>
                    <a:pt x="1641" y="1200"/>
                  </a:lnTo>
                  <a:lnTo>
                    <a:pt x="1619" y="1226"/>
                  </a:lnTo>
                  <a:lnTo>
                    <a:pt x="1598" y="1252"/>
                  </a:lnTo>
                  <a:lnTo>
                    <a:pt x="1574" y="1275"/>
                  </a:lnTo>
                  <a:lnTo>
                    <a:pt x="1551" y="1299"/>
                  </a:lnTo>
                  <a:lnTo>
                    <a:pt x="1550" y="1299"/>
                  </a:lnTo>
                  <a:lnTo>
                    <a:pt x="1551" y="1300"/>
                  </a:lnTo>
                  <a:lnTo>
                    <a:pt x="1551" y="1300"/>
                  </a:lnTo>
                  <a:lnTo>
                    <a:pt x="1552" y="1304"/>
                  </a:lnTo>
                  <a:lnTo>
                    <a:pt x="1555" y="1308"/>
                  </a:lnTo>
                  <a:lnTo>
                    <a:pt x="1564" y="1316"/>
                  </a:lnTo>
                  <a:lnTo>
                    <a:pt x="1590" y="1336"/>
                  </a:lnTo>
                  <a:lnTo>
                    <a:pt x="1590" y="1336"/>
                  </a:lnTo>
                  <a:lnTo>
                    <a:pt x="1597" y="1341"/>
                  </a:lnTo>
                  <a:lnTo>
                    <a:pt x="1597" y="1341"/>
                  </a:lnTo>
                  <a:lnTo>
                    <a:pt x="1614" y="1354"/>
                  </a:lnTo>
                  <a:lnTo>
                    <a:pt x="1628" y="1368"/>
                  </a:lnTo>
                  <a:lnTo>
                    <a:pt x="1658" y="1400"/>
                  </a:lnTo>
                  <a:lnTo>
                    <a:pt x="1661" y="1404"/>
                  </a:lnTo>
                  <a:lnTo>
                    <a:pt x="1661" y="1404"/>
                  </a:lnTo>
                  <a:lnTo>
                    <a:pt x="1679" y="1425"/>
                  </a:lnTo>
                  <a:lnTo>
                    <a:pt x="1679" y="1425"/>
                  </a:lnTo>
                  <a:lnTo>
                    <a:pt x="1690" y="1438"/>
                  </a:lnTo>
                  <a:lnTo>
                    <a:pt x="1701" y="1451"/>
                  </a:lnTo>
                  <a:lnTo>
                    <a:pt x="1714" y="1462"/>
                  </a:lnTo>
                  <a:lnTo>
                    <a:pt x="1728" y="1473"/>
                  </a:lnTo>
                  <a:lnTo>
                    <a:pt x="1728" y="1473"/>
                  </a:lnTo>
                  <a:lnTo>
                    <a:pt x="1741" y="1482"/>
                  </a:lnTo>
                  <a:lnTo>
                    <a:pt x="1752" y="1493"/>
                  </a:lnTo>
                  <a:lnTo>
                    <a:pt x="1765" y="1506"/>
                  </a:lnTo>
                  <a:lnTo>
                    <a:pt x="1777" y="1519"/>
                  </a:lnTo>
                  <a:lnTo>
                    <a:pt x="1777" y="1519"/>
                  </a:lnTo>
                  <a:lnTo>
                    <a:pt x="1788" y="1533"/>
                  </a:lnTo>
                  <a:lnTo>
                    <a:pt x="1797" y="1547"/>
                  </a:lnTo>
                  <a:lnTo>
                    <a:pt x="1805" y="1563"/>
                  </a:lnTo>
                  <a:lnTo>
                    <a:pt x="1810" y="1579"/>
                  </a:lnTo>
                  <a:lnTo>
                    <a:pt x="1814" y="1595"/>
                  </a:lnTo>
                  <a:lnTo>
                    <a:pt x="1816" y="1612"/>
                  </a:lnTo>
                  <a:lnTo>
                    <a:pt x="1816" y="1627"/>
                  </a:lnTo>
                  <a:lnTo>
                    <a:pt x="1815" y="1644"/>
                  </a:lnTo>
                  <a:lnTo>
                    <a:pt x="1815" y="1644"/>
                  </a:lnTo>
                  <a:lnTo>
                    <a:pt x="1811" y="1660"/>
                  </a:lnTo>
                  <a:lnTo>
                    <a:pt x="1807" y="1674"/>
                  </a:lnTo>
                  <a:lnTo>
                    <a:pt x="1801" y="1689"/>
                  </a:lnTo>
                  <a:lnTo>
                    <a:pt x="1793" y="1703"/>
                  </a:lnTo>
                  <a:lnTo>
                    <a:pt x="1782" y="1715"/>
                  </a:lnTo>
                  <a:lnTo>
                    <a:pt x="1772" y="1728"/>
                  </a:lnTo>
                  <a:lnTo>
                    <a:pt x="1759" y="1738"/>
                  </a:lnTo>
                  <a:lnTo>
                    <a:pt x="1746" y="1749"/>
                  </a:lnTo>
                  <a:lnTo>
                    <a:pt x="1746" y="1749"/>
                  </a:lnTo>
                  <a:lnTo>
                    <a:pt x="1714" y="1767"/>
                  </a:lnTo>
                  <a:lnTo>
                    <a:pt x="1699" y="1776"/>
                  </a:lnTo>
                  <a:lnTo>
                    <a:pt x="1682" y="1784"/>
                  </a:lnTo>
                  <a:lnTo>
                    <a:pt x="1666" y="1791"/>
                  </a:lnTo>
                  <a:lnTo>
                    <a:pt x="1650" y="1796"/>
                  </a:lnTo>
                  <a:lnTo>
                    <a:pt x="1633" y="1800"/>
                  </a:lnTo>
                  <a:lnTo>
                    <a:pt x="1618" y="1801"/>
                  </a:lnTo>
                  <a:lnTo>
                    <a:pt x="1618" y="1801"/>
                  </a:lnTo>
                  <a:close/>
                  <a:moveTo>
                    <a:pt x="1510" y="1334"/>
                  </a:moveTo>
                  <a:lnTo>
                    <a:pt x="1510" y="1334"/>
                  </a:lnTo>
                  <a:lnTo>
                    <a:pt x="1488" y="1351"/>
                  </a:lnTo>
                  <a:lnTo>
                    <a:pt x="1465" y="1368"/>
                  </a:lnTo>
                  <a:lnTo>
                    <a:pt x="1440" y="1384"/>
                  </a:lnTo>
                  <a:lnTo>
                    <a:pt x="1416" y="1400"/>
                  </a:lnTo>
                  <a:lnTo>
                    <a:pt x="1391" y="1413"/>
                  </a:lnTo>
                  <a:lnTo>
                    <a:pt x="1366" y="1425"/>
                  </a:lnTo>
                  <a:lnTo>
                    <a:pt x="1340" y="1436"/>
                  </a:lnTo>
                  <a:lnTo>
                    <a:pt x="1315" y="1445"/>
                  </a:lnTo>
                  <a:lnTo>
                    <a:pt x="1313" y="1447"/>
                  </a:lnTo>
                  <a:lnTo>
                    <a:pt x="1314" y="1448"/>
                  </a:lnTo>
                  <a:lnTo>
                    <a:pt x="1314" y="1448"/>
                  </a:lnTo>
                  <a:lnTo>
                    <a:pt x="1317" y="1456"/>
                  </a:lnTo>
                  <a:lnTo>
                    <a:pt x="1321" y="1464"/>
                  </a:lnTo>
                  <a:lnTo>
                    <a:pt x="1332" y="1481"/>
                  </a:lnTo>
                  <a:lnTo>
                    <a:pt x="1347" y="1496"/>
                  </a:lnTo>
                  <a:lnTo>
                    <a:pt x="1361" y="1512"/>
                  </a:lnTo>
                  <a:lnTo>
                    <a:pt x="1361" y="1512"/>
                  </a:lnTo>
                  <a:lnTo>
                    <a:pt x="1378" y="1529"/>
                  </a:lnTo>
                  <a:lnTo>
                    <a:pt x="1378" y="1529"/>
                  </a:lnTo>
                  <a:lnTo>
                    <a:pt x="1435" y="1595"/>
                  </a:lnTo>
                  <a:lnTo>
                    <a:pt x="1488" y="1653"/>
                  </a:lnTo>
                  <a:lnTo>
                    <a:pt x="1488" y="1653"/>
                  </a:lnTo>
                  <a:lnTo>
                    <a:pt x="1501" y="1666"/>
                  </a:lnTo>
                  <a:lnTo>
                    <a:pt x="1501" y="1666"/>
                  </a:lnTo>
                  <a:lnTo>
                    <a:pt x="1526" y="1694"/>
                  </a:lnTo>
                  <a:lnTo>
                    <a:pt x="1540" y="1707"/>
                  </a:lnTo>
                  <a:lnTo>
                    <a:pt x="1556" y="1720"/>
                  </a:lnTo>
                  <a:lnTo>
                    <a:pt x="1572" y="1732"/>
                  </a:lnTo>
                  <a:lnTo>
                    <a:pt x="1588" y="1741"/>
                  </a:lnTo>
                  <a:lnTo>
                    <a:pt x="1595" y="1744"/>
                  </a:lnTo>
                  <a:lnTo>
                    <a:pt x="1605" y="1746"/>
                  </a:lnTo>
                  <a:lnTo>
                    <a:pt x="1612" y="1748"/>
                  </a:lnTo>
                  <a:lnTo>
                    <a:pt x="1622" y="1749"/>
                  </a:lnTo>
                  <a:lnTo>
                    <a:pt x="1622" y="1749"/>
                  </a:lnTo>
                  <a:lnTo>
                    <a:pt x="1628" y="1749"/>
                  </a:lnTo>
                  <a:lnTo>
                    <a:pt x="1636" y="1748"/>
                  </a:lnTo>
                  <a:lnTo>
                    <a:pt x="1643" y="1745"/>
                  </a:lnTo>
                  <a:lnTo>
                    <a:pt x="1649" y="1742"/>
                  </a:lnTo>
                  <a:lnTo>
                    <a:pt x="1661" y="1737"/>
                  </a:lnTo>
                  <a:lnTo>
                    <a:pt x="1661" y="1737"/>
                  </a:lnTo>
                  <a:lnTo>
                    <a:pt x="1691" y="1723"/>
                  </a:lnTo>
                  <a:lnTo>
                    <a:pt x="1705" y="1714"/>
                  </a:lnTo>
                  <a:lnTo>
                    <a:pt x="1718" y="1706"/>
                  </a:lnTo>
                  <a:lnTo>
                    <a:pt x="1731" y="1695"/>
                  </a:lnTo>
                  <a:lnTo>
                    <a:pt x="1743" y="1683"/>
                  </a:lnTo>
                  <a:lnTo>
                    <a:pt x="1752" y="1670"/>
                  </a:lnTo>
                  <a:lnTo>
                    <a:pt x="1762" y="1655"/>
                  </a:lnTo>
                  <a:lnTo>
                    <a:pt x="1762" y="1655"/>
                  </a:lnTo>
                  <a:lnTo>
                    <a:pt x="1765" y="1644"/>
                  </a:lnTo>
                  <a:lnTo>
                    <a:pt x="1767" y="1634"/>
                  </a:lnTo>
                  <a:lnTo>
                    <a:pt x="1768" y="1622"/>
                  </a:lnTo>
                  <a:lnTo>
                    <a:pt x="1767" y="1612"/>
                  </a:lnTo>
                  <a:lnTo>
                    <a:pt x="1764" y="1601"/>
                  </a:lnTo>
                  <a:lnTo>
                    <a:pt x="1760" y="1591"/>
                  </a:lnTo>
                  <a:lnTo>
                    <a:pt x="1755" y="1580"/>
                  </a:lnTo>
                  <a:lnTo>
                    <a:pt x="1750" y="1570"/>
                  </a:lnTo>
                  <a:lnTo>
                    <a:pt x="1737" y="1550"/>
                  </a:lnTo>
                  <a:lnTo>
                    <a:pt x="1721" y="1533"/>
                  </a:lnTo>
                  <a:lnTo>
                    <a:pt x="1705" y="1519"/>
                  </a:lnTo>
                  <a:lnTo>
                    <a:pt x="1691" y="1508"/>
                  </a:lnTo>
                  <a:lnTo>
                    <a:pt x="1691" y="1508"/>
                  </a:lnTo>
                  <a:lnTo>
                    <a:pt x="1679" y="1499"/>
                  </a:lnTo>
                  <a:lnTo>
                    <a:pt x="1667" y="1487"/>
                  </a:lnTo>
                  <a:lnTo>
                    <a:pt x="1658" y="1477"/>
                  </a:lnTo>
                  <a:lnTo>
                    <a:pt x="1649" y="1465"/>
                  </a:lnTo>
                  <a:lnTo>
                    <a:pt x="1649" y="1465"/>
                  </a:lnTo>
                  <a:lnTo>
                    <a:pt x="1637" y="1451"/>
                  </a:lnTo>
                  <a:lnTo>
                    <a:pt x="1627" y="1438"/>
                  </a:lnTo>
                  <a:lnTo>
                    <a:pt x="1627" y="1438"/>
                  </a:lnTo>
                  <a:lnTo>
                    <a:pt x="1586" y="1398"/>
                  </a:lnTo>
                  <a:lnTo>
                    <a:pt x="1537" y="1354"/>
                  </a:lnTo>
                  <a:lnTo>
                    <a:pt x="1531" y="1350"/>
                  </a:lnTo>
                  <a:lnTo>
                    <a:pt x="1531" y="1350"/>
                  </a:lnTo>
                  <a:lnTo>
                    <a:pt x="1522" y="1342"/>
                  </a:lnTo>
                  <a:lnTo>
                    <a:pt x="1514" y="1334"/>
                  </a:lnTo>
                  <a:lnTo>
                    <a:pt x="1513" y="1332"/>
                  </a:lnTo>
                  <a:lnTo>
                    <a:pt x="1510" y="1334"/>
                  </a:lnTo>
                  <a:close/>
                  <a:moveTo>
                    <a:pt x="886" y="57"/>
                  </a:moveTo>
                  <a:lnTo>
                    <a:pt x="886" y="57"/>
                  </a:lnTo>
                  <a:lnTo>
                    <a:pt x="858" y="58"/>
                  </a:lnTo>
                  <a:lnTo>
                    <a:pt x="858" y="58"/>
                  </a:lnTo>
                  <a:lnTo>
                    <a:pt x="795" y="62"/>
                  </a:lnTo>
                  <a:lnTo>
                    <a:pt x="795" y="62"/>
                  </a:lnTo>
                  <a:lnTo>
                    <a:pt x="753" y="64"/>
                  </a:lnTo>
                  <a:lnTo>
                    <a:pt x="711" y="67"/>
                  </a:lnTo>
                  <a:lnTo>
                    <a:pt x="671" y="72"/>
                  </a:lnTo>
                  <a:lnTo>
                    <a:pt x="650" y="76"/>
                  </a:lnTo>
                  <a:lnTo>
                    <a:pt x="630" y="81"/>
                  </a:lnTo>
                  <a:lnTo>
                    <a:pt x="630" y="81"/>
                  </a:lnTo>
                  <a:lnTo>
                    <a:pt x="584" y="95"/>
                  </a:lnTo>
                  <a:lnTo>
                    <a:pt x="541" y="109"/>
                  </a:lnTo>
                  <a:lnTo>
                    <a:pt x="499" y="123"/>
                  </a:lnTo>
                  <a:lnTo>
                    <a:pt x="460" y="139"/>
                  </a:lnTo>
                  <a:lnTo>
                    <a:pt x="422" y="156"/>
                  </a:lnTo>
                  <a:lnTo>
                    <a:pt x="387" y="173"/>
                  </a:lnTo>
                  <a:lnTo>
                    <a:pt x="354" y="191"/>
                  </a:lnTo>
                  <a:lnTo>
                    <a:pt x="323" y="211"/>
                  </a:lnTo>
                  <a:lnTo>
                    <a:pt x="294" y="231"/>
                  </a:lnTo>
                  <a:lnTo>
                    <a:pt x="268" y="253"/>
                  </a:lnTo>
                  <a:lnTo>
                    <a:pt x="243" y="275"/>
                  </a:lnTo>
                  <a:lnTo>
                    <a:pt x="219" y="299"/>
                  </a:lnTo>
                  <a:lnTo>
                    <a:pt x="198" y="322"/>
                  </a:lnTo>
                  <a:lnTo>
                    <a:pt x="180" y="347"/>
                  </a:lnTo>
                  <a:lnTo>
                    <a:pt x="163" y="373"/>
                  </a:lnTo>
                  <a:lnTo>
                    <a:pt x="149" y="401"/>
                  </a:lnTo>
                  <a:lnTo>
                    <a:pt x="149" y="401"/>
                  </a:lnTo>
                  <a:lnTo>
                    <a:pt x="132" y="435"/>
                  </a:lnTo>
                  <a:lnTo>
                    <a:pt x="116" y="469"/>
                  </a:lnTo>
                  <a:lnTo>
                    <a:pt x="102" y="504"/>
                  </a:lnTo>
                  <a:lnTo>
                    <a:pt x="88" y="539"/>
                  </a:lnTo>
                  <a:lnTo>
                    <a:pt x="77" y="576"/>
                  </a:lnTo>
                  <a:lnTo>
                    <a:pt x="66" y="614"/>
                  </a:lnTo>
                  <a:lnTo>
                    <a:pt x="60" y="652"/>
                  </a:lnTo>
                  <a:lnTo>
                    <a:pt x="57" y="671"/>
                  </a:lnTo>
                  <a:lnTo>
                    <a:pt x="56" y="691"/>
                  </a:lnTo>
                  <a:lnTo>
                    <a:pt x="56" y="691"/>
                  </a:lnTo>
                  <a:lnTo>
                    <a:pt x="54" y="721"/>
                  </a:lnTo>
                  <a:lnTo>
                    <a:pt x="53" y="751"/>
                  </a:lnTo>
                  <a:lnTo>
                    <a:pt x="53" y="811"/>
                  </a:lnTo>
                  <a:lnTo>
                    <a:pt x="53" y="831"/>
                  </a:lnTo>
                  <a:lnTo>
                    <a:pt x="53" y="831"/>
                  </a:lnTo>
                  <a:lnTo>
                    <a:pt x="53" y="843"/>
                  </a:lnTo>
                  <a:lnTo>
                    <a:pt x="54" y="856"/>
                  </a:lnTo>
                  <a:lnTo>
                    <a:pt x="60" y="881"/>
                  </a:lnTo>
                  <a:lnTo>
                    <a:pt x="65" y="905"/>
                  </a:lnTo>
                  <a:lnTo>
                    <a:pt x="73" y="930"/>
                  </a:lnTo>
                  <a:lnTo>
                    <a:pt x="73" y="930"/>
                  </a:lnTo>
                  <a:lnTo>
                    <a:pt x="81" y="960"/>
                  </a:lnTo>
                  <a:lnTo>
                    <a:pt x="81" y="960"/>
                  </a:lnTo>
                  <a:lnTo>
                    <a:pt x="87" y="983"/>
                  </a:lnTo>
                  <a:lnTo>
                    <a:pt x="94" y="1003"/>
                  </a:lnTo>
                  <a:lnTo>
                    <a:pt x="102" y="1023"/>
                  </a:lnTo>
                  <a:lnTo>
                    <a:pt x="109" y="1044"/>
                  </a:lnTo>
                  <a:lnTo>
                    <a:pt x="119" y="1064"/>
                  </a:lnTo>
                  <a:lnTo>
                    <a:pt x="128" y="1083"/>
                  </a:lnTo>
                  <a:lnTo>
                    <a:pt x="138" y="1102"/>
                  </a:lnTo>
                  <a:lnTo>
                    <a:pt x="149" y="1120"/>
                  </a:lnTo>
                  <a:lnTo>
                    <a:pt x="160" y="1138"/>
                  </a:lnTo>
                  <a:lnTo>
                    <a:pt x="172" y="1155"/>
                  </a:lnTo>
                  <a:lnTo>
                    <a:pt x="184" y="1172"/>
                  </a:lnTo>
                  <a:lnTo>
                    <a:pt x="197" y="1188"/>
                  </a:lnTo>
                  <a:lnTo>
                    <a:pt x="211" y="1204"/>
                  </a:lnTo>
                  <a:lnTo>
                    <a:pt x="225" y="1218"/>
                  </a:lnTo>
                  <a:lnTo>
                    <a:pt x="239" y="1232"/>
                  </a:lnTo>
                  <a:lnTo>
                    <a:pt x="255" y="1245"/>
                  </a:lnTo>
                  <a:lnTo>
                    <a:pt x="261" y="1251"/>
                  </a:lnTo>
                  <a:lnTo>
                    <a:pt x="261" y="1251"/>
                  </a:lnTo>
                  <a:lnTo>
                    <a:pt x="315" y="1295"/>
                  </a:lnTo>
                  <a:lnTo>
                    <a:pt x="344" y="1317"/>
                  </a:lnTo>
                  <a:lnTo>
                    <a:pt x="372" y="1340"/>
                  </a:lnTo>
                  <a:lnTo>
                    <a:pt x="404" y="1359"/>
                  </a:lnTo>
                  <a:lnTo>
                    <a:pt x="435" y="1376"/>
                  </a:lnTo>
                  <a:lnTo>
                    <a:pt x="451" y="1384"/>
                  </a:lnTo>
                  <a:lnTo>
                    <a:pt x="467" y="1391"/>
                  </a:lnTo>
                  <a:lnTo>
                    <a:pt x="484" y="1396"/>
                  </a:lnTo>
                  <a:lnTo>
                    <a:pt x="499" y="1401"/>
                  </a:lnTo>
                  <a:lnTo>
                    <a:pt x="499" y="1401"/>
                  </a:lnTo>
                  <a:lnTo>
                    <a:pt x="566" y="1417"/>
                  </a:lnTo>
                  <a:lnTo>
                    <a:pt x="638" y="1432"/>
                  </a:lnTo>
                  <a:lnTo>
                    <a:pt x="675" y="1439"/>
                  </a:lnTo>
                  <a:lnTo>
                    <a:pt x="711" y="1444"/>
                  </a:lnTo>
                  <a:lnTo>
                    <a:pt x="750" y="1449"/>
                  </a:lnTo>
                  <a:lnTo>
                    <a:pt x="788" y="1452"/>
                  </a:lnTo>
                  <a:lnTo>
                    <a:pt x="809" y="1453"/>
                  </a:lnTo>
                  <a:lnTo>
                    <a:pt x="809" y="1453"/>
                  </a:lnTo>
                  <a:lnTo>
                    <a:pt x="873" y="1456"/>
                  </a:lnTo>
                  <a:lnTo>
                    <a:pt x="939" y="1457"/>
                  </a:lnTo>
                  <a:lnTo>
                    <a:pt x="939" y="1457"/>
                  </a:lnTo>
                  <a:lnTo>
                    <a:pt x="968" y="1457"/>
                  </a:lnTo>
                  <a:lnTo>
                    <a:pt x="996" y="1456"/>
                  </a:lnTo>
                  <a:lnTo>
                    <a:pt x="1022" y="1453"/>
                  </a:lnTo>
                  <a:lnTo>
                    <a:pt x="1047" y="1451"/>
                  </a:lnTo>
                  <a:lnTo>
                    <a:pt x="1047" y="1451"/>
                  </a:lnTo>
                  <a:lnTo>
                    <a:pt x="1100" y="1444"/>
                  </a:lnTo>
                  <a:lnTo>
                    <a:pt x="1148" y="1435"/>
                  </a:lnTo>
                  <a:lnTo>
                    <a:pt x="1194" y="1426"/>
                  </a:lnTo>
                  <a:lnTo>
                    <a:pt x="1238" y="1415"/>
                  </a:lnTo>
                  <a:lnTo>
                    <a:pt x="1280" y="1404"/>
                  </a:lnTo>
                  <a:lnTo>
                    <a:pt x="1318" y="1391"/>
                  </a:lnTo>
                  <a:lnTo>
                    <a:pt x="1355" y="1376"/>
                  </a:lnTo>
                  <a:lnTo>
                    <a:pt x="1389" y="1360"/>
                  </a:lnTo>
                  <a:lnTo>
                    <a:pt x="1421" y="1345"/>
                  </a:lnTo>
                  <a:lnTo>
                    <a:pt x="1450" y="1326"/>
                  </a:lnTo>
                  <a:lnTo>
                    <a:pt x="1476" y="1308"/>
                  </a:lnTo>
                  <a:lnTo>
                    <a:pt x="1501" y="1289"/>
                  </a:lnTo>
                  <a:lnTo>
                    <a:pt x="1523" y="1268"/>
                  </a:lnTo>
                  <a:lnTo>
                    <a:pt x="1543" y="1245"/>
                  </a:lnTo>
                  <a:lnTo>
                    <a:pt x="1560" y="1222"/>
                  </a:lnTo>
                  <a:lnTo>
                    <a:pt x="1576" y="1197"/>
                  </a:lnTo>
                  <a:lnTo>
                    <a:pt x="1576" y="1197"/>
                  </a:lnTo>
                  <a:lnTo>
                    <a:pt x="1582" y="1188"/>
                  </a:lnTo>
                  <a:lnTo>
                    <a:pt x="1591" y="1179"/>
                  </a:lnTo>
                  <a:lnTo>
                    <a:pt x="1591" y="1179"/>
                  </a:lnTo>
                  <a:lnTo>
                    <a:pt x="1601" y="1168"/>
                  </a:lnTo>
                  <a:lnTo>
                    <a:pt x="1605" y="1162"/>
                  </a:lnTo>
                  <a:lnTo>
                    <a:pt x="1608" y="1155"/>
                  </a:lnTo>
                  <a:lnTo>
                    <a:pt x="1608" y="1155"/>
                  </a:lnTo>
                  <a:lnTo>
                    <a:pt x="1620" y="1133"/>
                  </a:lnTo>
                  <a:lnTo>
                    <a:pt x="1633" y="1112"/>
                  </a:lnTo>
                  <a:lnTo>
                    <a:pt x="1633" y="1112"/>
                  </a:lnTo>
                  <a:lnTo>
                    <a:pt x="1648" y="1091"/>
                  </a:lnTo>
                  <a:lnTo>
                    <a:pt x="1648" y="1091"/>
                  </a:lnTo>
                  <a:lnTo>
                    <a:pt x="1677" y="1047"/>
                  </a:lnTo>
                  <a:lnTo>
                    <a:pt x="1690" y="1024"/>
                  </a:lnTo>
                  <a:lnTo>
                    <a:pt x="1700" y="1001"/>
                  </a:lnTo>
                  <a:lnTo>
                    <a:pt x="1700" y="1001"/>
                  </a:lnTo>
                  <a:lnTo>
                    <a:pt x="1712" y="972"/>
                  </a:lnTo>
                  <a:lnTo>
                    <a:pt x="1720" y="945"/>
                  </a:lnTo>
                  <a:lnTo>
                    <a:pt x="1726" y="916"/>
                  </a:lnTo>
                  <a:lnTo>
                    <a:pt x="1730" y="887"/>
                  </a:lnTo>
                  <a:lnTo>
                    <a:pt x="1733" y="858"/>
                  </a:lnTo>
                  <a:lnTo>
                    <a:pt x="1733" y="830"/>
                  </a:lnTo>
                  <a:lnTo>
                    <a:pt x="1734" y="771"/>
                  </a:lnTo>
                  <a:lnTo>
                    <a:pt x="1734" y="771"/>
                  </a:lnTo>
                  <a:lnTo>
                    <a:pt x="1734" y="745"/>
                  </a:lnTo>
                  <a:lnTo>
                    <a:pt x="1734" y="745"/>
                  </a:lnTo>
                  <a:lnTo>
                    <a:pt x="1733" y="726"/>
                  </a:lnTo>
                  <a:lnTo>
                    <a:pt x="1731" y="708"/>
                  </a:lnTo>
                  <a:lnTo>
                    <a:pt x="1730" y="691"/>
                  </a:lnTo>
                  <a:lnTo>
                    <a:pt x="1728" y="673"/>
                  </a:lnTo>
                  <a:lnTo>
                    <a:pt x="1720" y="639"/>
                  </a:lnTo>
                  <a:lnTo>
                    <a:pt x="1709" y="606"/>
                  </a:lnTo>
                  <a:lnTo>
                    <a:pt x="1697" y="572"/>
                  </a:lnTo>
                  <a:lnTo>
                    <a:pt x="1682" y="539"/>
                  </a:lnTo>
                  <a:lnTo>
                    <a:pt x="1665" y="505"/>
                  </a:lnTo>
                  <a:lnTo>
                    <a:pt x="1645" y="471"/>
                  </a:lnTo>
                  <a:lnTo>
                    <a:pt x="1645" y="471"/>
                  </a:lnTo>
                  <a:lnTo>
                    <a:pt x="1631" y="445"/>
                  </a:lnTo>
                  <a:lnTo>
                    <a:pt x="1631" y="445"/>
                  </a:lnTo>
                  <a:lnTo>
                    <a:pt x="1601" y="393"/>
                  </a:lnTo>
                  <a:lnTo>
                    <a:pt x="1585" y="368"/>
                  </a:lnTo>
                  <a:lnTo>
                    <a:pt x="1568" y="343"/>
                  </a:lnTo>
                  <a:lnTo>
                    <a:pt x="1551" y="319"/>
                  </a:lnTo>
                  <a:lnTo>
                    <a:pt x="1533" y="296"/>
                  </a:lnTo>
                  <a:lnTo>
                    <a:pt x="1513" y="272"/>
                  </a:lnTo>
                  <a:lnTo>
                    <a:pt x="1492" y="251"/>
                  </a:lnTo>
                  <a:lnTo>
                    <a:pt x="1492" y="251"/>
                  </a:lnTo>
                  <a:lnTo>
                    <a:pt x="1465" y="228"/>
                  </a:lnTo>
                  <a:lnTo>
                    <a:pt x="1437" y="206"/>
                  </a:lnTo>
                  <a:lnTo>
                    <a:pt x="1407" y="185"/>
                  </a:lnTo>
                  <a:lnTo>
                    <a:pt x="1374" y="166"/>
                  </a:lnTo>
                  <a:lnTo>
                    <a:pt x="1339" y="148"/>
                  </a:lnTo>
                  <a:lnTo>
                    <a:pt x="1302" y="132"/>
                  </a:lnTo>
                  <a:lnTo>
                    <a:pt x="1262" y="117"/>
                  </a:lnTo>
                  <a:lnTo>
                    <a:pt x="1220" y="102"/>
                  </a:lnTo>
                  <a:lnTo>
                    <a:pt x="1220" y="102"/>
                  </a:lnTo>
                  <a:lnTo>
                    <a:pt x="1204" y="98"/>
                  </a:lnTo>
                  <a:lnTo>
                    <a:pt x="1187" y="95"/>
                  </a:lnTo>
                  <a:lnTo>
                    <a:pt x="1156" y="89"/>
                  </a:lnTo>
                  <a:lnTo>
                    <a:pt x="1156" y="89"/>
                  </a:lnTo>
                  <a:lnTo>
                    <a:pt x="1134" y="85"/>
                  </a:lnTo>
                  <a:lnTo>
                    <a:pt x="1111" y="80"/>
                  </a:lnTo>
                  <a:lnTo>
                    <a:pt x="1111" y="80"/>
                  </a:lnTo>
                  <a:lnTo>
                    <a:pt x="1087" y="74"/>
                  </a:lnTo>
                  <a:lnTo>
                    <a:pt x="1063" y="66"/>
                  </a:lnTo>
                  <a:lnTo>
                    <a:pt x="1063" y="66"/>
                  </a:lnTo>
                  <a:lnTo>
                    <a:pt x="1041" y="59"/>
                  </a:lnTo>
                  <a:lnTo>
                    <a:pt x="1019" y="53"/>
                  </a:lnTo>
                  <a:lnTo>
                    <a:pt x="1019" y="53"/>
                  </a:lnTo>
                  <a:lnTo>
                    <a:pt x="1004" y="55"/>
                  </a:lnTo>
                  <a:lnTo>
                    <a:pt x="990" y="57"/>
                  </a:lnTo>
                  <a:lnTo>
                    <a:pt x="974" y="58"/>
                  </a:lnTo>
                  <a:lnTo>
                    <a:pt x="957" y="58"/>
                  </a:lnTo>
                  <a:lnTo>
                    <a:pt x="957" y="58"/>
                  </a:lnTo>
                  <a:lnTo>
                    <a:pt x="922" y="58"/>
                  </a:lnTo>
                  <a:lnTo>
                    <a:pt x="922" y="58"/>
                  </a:lnTo>
                  <a:lnTo>
                    <a:pt x="886" y="57"/>
                  </a:lnTo>
                  <a:lnTo>
                    <a:pt x="886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6" name="Freeform 1036"/>
            <p:cNvSpPr>
              <a:spLocks noEditPoints="1"/>
            </p:cNvSpPr>
            <p:nvPr/>
          </p:nvSpPr>
          <p:spPr bwMode="auto">
            <a:xfrm>
              <a:off x="2146301" y="4154488"/>
              <a:ext cx="530225" cy="461963"/>
            </a:xfrm>
            <a:custGeom>
              <a:avLst/>
              <a:gdLst/>
              <a:ahLst/>
              <a:cxnLst>
                <a:cxn ang="0">
                  <a:pos x="620" y="1162"/>
                </a:cxn>
                <a:cxn ang="0">
                  <a:pos x="430" y="1138"/>
                </a:cxn>
                <a:cxn ang="0">
                  <a:pos x="248" y="1061"/>
                </a:cxn>
                <a:cxn ang="0">
                  <a:pos x="93" y="939"/>
                </a:cxn>
                <a:cxn ang="0">
                  <a:pos x="52" y="853"/>
                </a:cxn>
                <a:cxn ang="0">
                  <a:pos x="4" y="754"/>
                </a:cxn>
                <a:cxn ang="0">
                  <a:pos x="1" y="637"/>
                </a:cxn>
                <a:cxn ang="0">
                  <a:pos x="9" y="469"/>
                </a:cxn>
                <a:cxn ang="0">
                  <a:pos x="21" y="402"/>
                </a:cxn>
                <a:cxn ang="0">
                  <a:pos x="80" y="263"/>
                </a:cxn>
                <a:cxn ang="0">
                  <a:pos x="133" y="185"/>
                </a:cxn>
                <a:cxn ang="0">
                  <a:pos x="269" y="83"/>
                </a:cxn>
                <a:cxn ang="0">
                  <a:pos x="494" y="16"/>
                </a:cxn>
                <a:cxn ang="0">
                  <a:pos x="668" y="0"/>
                </a:cxn>
                <a:cxn ang="0">
                  <a:pos x="742" y="10"/>
                </a:cxn>
                <a:cxn ang="0">
                  <a:pos x="855" y="21"/>
                </a:cxn>
                <a:cxn ang="0">
                  <a:pos x="967" y="63"/>
                </a:cxn>
                <a:cxn ang="0">
                  <a:pos x="1082" y="135"/>
                </a:cxn>
                <a:cxn ang="0">
                  <a:pos x="1160" y="208"/>
                </a:cxn>
                <a:cxn ang="0">
                  <a:pos x="1243" y="297"/>
                </a:cxn>
                <a:cxn ang="0">
                  <a:pos x="1282" y="372"/>
                </a:cxn>
                <a:cxn ang="0">
                  <a:pos x="1333" y="520"/>
                </a:cxn>
                <a:cxn ang="0">
                  <a:pos x="1329" y="679"/>
                </a:cxn>
                <a:cxn ang="0">
                  <a:pos x="1291" y="807"/>
                </a:cxn>
                <a:cxn ang="0">
                  <a:pos x="1230" y="909"/>
                </a:cxn>
                <a:cxn ang="0">
                  <a:pos x="1144" y="1009"/>
                </a:cxn>
                <a:cxn ang="0">
                  <a:pos x="1014" y="1096"/>
                </a:cxn>
                <a:cxn ang="0">
                  <a:pos x="845" y="1154"/>
                </a:cxn>
                <a:cxn ang="0">
                  <a:pos x="658" y="50"/>
                </a:cxn>
                <a:cxn ang="0">
                  <a:pos x="466" y="72"/>
                </a:cxn>
                <a:cxn ang="0">
                  <a:pos x="281" y="134"/>
                </a:cxn>
                <a:cxn ang="0">
                  <a:pos x="186" y="194"/>
                </a:cxn>
                <a:cxn ang="0">
                  <a:pos x="97" y="351"/>
                </a:cxn>
                <a:cxn ang="0">
                  <a:pos x="63" y="450"/>
                </a:cxn>
                <a:cxn ang="0">
                  <a:pos x="51" y="586"/>
                </a:cxn>
                <a:cxn ang="0">
                  <a:pos x="52" y="738"/>
                </a:cxn>
                <a:cxn ang="0">
                  <a:pos x="95" y="823"/>
                </a:cxn>
                <a:cxn ang="0">
                  <a:pos x="131" y="899"/>
                </a:cxn>
                <a:cxn ang="0">
                  <a:pos x="256" y="1007"/>
                </a:cxn>
                <a:cxn ang="0">
                  <a:pos x="407" y="1075"/>
                </a:cxn>
                <a:cxn ang="0">
                  <a:pos x="552" y="1108"/>
                </a:cxn>
                <a:cxn ang="0">
                  <a:pos x="646" y="1115"/>
                </a:cxn>
                <a:cxn ang="0">
                  <a:pos x="768" y="1113"/>
                </a:cxn>
                <a:cxn ang="0">
                  <a:pos x="965" y="1062"/>
                </a:cxn>
                <a:cxn ang="0">
                  <a:pos x="1082" y="992"/>
                </a:cxn>
                <a:cxn ang="0">
                  <a:pos x="1176" y="905"/>
                </a:cxn>
                <a:cxn ang="0">
                  <a:pos x="1252" y="771"/>
                </a:cxn>
                <a:cxn ang="0">
                  <a:pos x="1283" y="619"/>
                </a:cxn>
                <a:cxn ang="0">
                  <a:pos x="1270" y="469"/>
                </a:cxn>
                <a:cxn ang="0">
                  <a:pos x="1194" y="318"/>
                </a:cxn>
                <a:cxn ang="0">
                  <a:pos x="1061" y="186"/>
                </a:cxn>
                <a:cxn ang="0">
                  <a:pos x="993" y="131"/>
                </a:cxn>
                <a:cxn ang="0">
                  <a:pos x="850" y="76"/>
                </a:cxn>
                <a:cxn ang="0">
                  <a:pos x="719" y="55"/>
                </a:cxn>
              </a:cxnLst>
              <a:rect l="0" t="0" r="r" b="b"/>
              <a:pathLst>
                <a:path w="1334" h="1167">
                  <a:moveTo>
                    <a:pt x="702" y="1167"/>
                  </a:moveTo>
                  <a:lnTo>
                    <a:pt x="702" y="1167"/>
                  </a:lnTo>
                  <a:lnTo>
                    <a:pt x="681" y="1167"/>
                  </a:lnTo>
                  <a:lnTo>
                    <a:pt x="661" y="1166"/>
                  </a:lnTo>
                  <a:lnTo>
                    <a:pt x="640" y="1164"/>
                  </a:lnTo>
                  <a:lnTo>
                    <a:pt x="620" y="1162"/>
                  </a:lnTo>
                  <a:lnTo>
                    <a:pt x="620" y="1162"/>
                  </a:lnTo>
                  <a:lnTo>
                    <a:pt x="579" y="1156"/>
                  </a:lnTo>
                  <a:lnTo>
                    <a:pt x="541" y="1154"/>
                  </a:lnTo>
                  <a:lnTo>
                    <a:pt x="541" y="1154"/>
                  </a:lnTo>
                  <a:lnTo>
                    <a:pt x="504" y="1150"/>
                  </a:lnTo>
                  <a:lnTo>
                    <a:pt x="467" y="1146"/>
                  </a:lnTo>
                  <a:lnTo>
                    <a:pt x="449" y="1142"/>
                  </a:lnTo>
                  <a:lnTo>
                    <a:pt x="430" y="1138"/>
                  </a:lnTo>
                  <a:lnTo>
                    <a:pt x="412" y="1133"/>
                  </a:lnTo>
                  <a:lnTo>
                    <a:pt x="394" y="1126"/>
                  </a:lnTo>
                  <a:lnTo>
                    <a:pt x="394" y="1126"/>
                  </a:lnTo>
                  <a:lnTo>
                    <a:pt x="349" y="1108"/>
                  </a:lnTo>
                  <a:lnTo>
                    <a:pt x="299" y="1087"/>
                  </a:lnTo>
                  <a:lnTo>
                    <a:pt x="275" y="1074"/>
                  </a:lnTo>
                  <a:lnTo>
                    <a:pt x="248" y="1061"/>
                  </a:lnTo>
                  <a:lnTo>
                    <a:pt x="224" y="1048"/>
                  </a:lnTo>
                  <a:lnTo>
                    <a:pt x="199" y="1032"/>
                  </a:lnTo>
                  <a:lnTo>
                    <a:pt x="174" y="1017"/>
                  </a:lnTo>
                  <a:lnTo>
                    <a:pt x="152" y="998"/>
                  </a:lnTo>
                  <a:lnTo>
                    <a:pt x="131" y="980"/>
                  </a:lnTo>
                  <a:lnTo>
                    <a:pt x="111" y="960"/>
                  </a:lnTo>
                  <a:lnTo>
                    <a:pt x="93" y="939"/>
                  </a:lnTo>
                  <a:lnTo>
                    <a:pt x="78" y="917"/>
                  </a:lnTo>
                  <a:lnTo>
                    <a:pt x="72" y="905"/>
                  </a:lnTo>
                  <a:lnTo>
                    <a:pt x="67" y="894"/>
                  </a:lnTo>
                  <a:lnTo>
                    <a:pt x="61" y="882"/>
                  </a:lnTo>
                  <a:lnTo>
                    <a:pt x="57" y="869"/>
                  </a:lnTo>
                  <a:lnTo>
                    <a:pt x="57" y="869"/>
                  </a:lnTo>
                  <a:lnTo>
                    <a:pt x="52" y="853"/>
                  </a:lnTo>
                  <a:lnTo>
                    <a:pt x="46" y="840"/>
                  </a:lnTo>
                  <a:lnTo>
                    <a:pt x="31" y="813"/>
                  </a:lnTo>
                  <a:lnTo>
                    <a:pt x="31" y="813"/>
                  </a:lnTo>
                  <a:lnTo>
                    <a:pt x="22" y="798"/>
                  </a:lnTo>
                  <a:lnTo>
                    <a:pt x="14" y="784"/>
                  </a:lnTo>
                  <a:lnTo>
                    <a:pt x="8" y="769"/>
                  </a:lnTo>
                  <a:lnTo>
                    <a:pt x="4" y="754"/>
                  </a:lnTo>
                  <a:lnTo>
                    <a:pt x="4" y="754"/>
                  </a:lnTo>
                  <a:lnTo>
                    <a:pt x="1" y="733"/>
                  </a:lnTo>
                  <a:lnTo>
                    <a:pt x="0" y="713"/>
                  </a:lnTo>
                  <a:lnTo>
                    <a:pt x="0" y="692"/>
                  </a:lnTo>
                  <a:lnTo>
                    <a:pt x="1" y="671"/>
                  </a:lnTo>
                  <a:lnTo>
                    <a:pt x="1" y="671"/>
                  </a:lnTo>
                  <a:lnTo>
                    <a:pt x="1" y="637"/>
                  </a:lnTo>
                  <a:lnTo>
                    <a:pt x="1" y="637"/>
                  </a:lnTo>
                  <a:lnTo>
                    <a:pt x="3" y="585"/>
                  </a:lnTo>
                  <a:lnTo>
                    <a:pt x="6" y="534"/>
                  </a:lnTo>
                  <a:lnTo>
                    <a:pt x="6" y="534"/>
                  </a:lnTo>
                  <a:lnTo>
                    <a:pt x="9" y="493"/>
                  </a:lnTo>
                  <a:lnTo>
                    <a:pt x="9" y="493"/>
                  </a:lnTo>
                  <a:lnTo>
                    <a:pt x="9" y="469"/>
                  </a:lnTo>
                  <a:lnTo>
                    <a:pt x="9" y="469"/>
                  </a:lnTo>
                  <a:lnTo>
                    <a:pt x="9" y="452"/>
                  </a:lnTo>
                  <a:lnTo>
                    <a:pt x="10" y="433"/>
                  </a:lnTo>
                  <a:lnTo>
                    <a:pt x="14" y="418"/>
                  </a:lnTo>
                  <a:lnTo>
                    <a:pt x="17" y="408"/>
                  </a:lnTo>
                  <a:lnTo>
                    <a:pt x="21" y="402"/>
                  </a:lnTo>
                  <a:lnTo>
                    <a:pt x="21" y="402"/>
                  </a:lnTo>
                  <a:lnTo>
                    <a:pt x="35" y="376"/>
                  </a:lnTo>
                  <a:lnTo>
                    <a:pt x="50" y="346"/>
                  </a:lnTo>
                  <a:lnTo>
                    <a:pt x="64" y="312"/>
                  </a:lnTo>
                  <a:lnTo>
                    <a:pt x="69" y="296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80" y="263"/>
                  </a:lnTo>
                  <a:lnTo>
                    <a:pt x="86" y="249"/>
                  </a:lnTo>
                  <a:lnTo>
                    <a:pt x="94" y="237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33" y="185"/>
                  </a:lnTo>
                  <a:lnTo>
                    <a:pt x="149" y="165"/>
                  </a:lnTo>
                  <a:lnTo>
                    <a:pt x="167" y="148"/>
                  </a:lnTo>
                  <a:lnTo>
                    <a:pt x="186" y="132"/>
                  </a:lnTo>
                  <a:lnTo>
                    <a:pt x="205" y="118"/>
                  </a:lnTo>
                  <a:lnTo>
                    <a:pt x="225" y="106"/>
                  </a:lnTo>
                  <a:lnTo>
                    <a:pt x="247" y="95"/>
                  </a:lnTo>
                  <a:lnTo>
                    <a:pt x="269" y="83"/>
                  </a:lnTo>
                  <a:lnTo>
                    <a:pt x="269" y="83"/>
                  </a:lnTo>
                  <a:lnTo>
                    <a:pt x="305" y="67"/>
                  </a:lnTo>
                  <a:lnTo>
                    <a:pt x="344" y="53"/>
                  </a:lnTo>
                  <a:lnTo>
                    <a:pt x="387" y="40"/>
                  </a:lnTo>
                  <a:lnTo>
                    <a:pt x="433" y="29"/>
                  </a:lnTo>
                  <a:lnTo>
                    <a:pt x="433" y="29"/>
                  </a:lnTo>
                  <a:lnTo>
                    <a:pt x="494" y="16"/>
                  </a:lnTo>
                  <a:lnTo>
                    <a:pt x="524" y="12"/>
                  </a:lnTo>
                  <a:lnTo>
                    <a:pt x="553" y="8"/>
                  </a:lnTo>
                  <a:lnTo>
                    <a:pt x="583" y="4"/>
                  </a:lnTo>
                  <a:lnTo>
                    <a:pt x="611" y="3"/>
                  </a:lnTo>
                  <a:lnTo>
                    <a:pt x="640" y="2"/>
                  </a:lnTo>
                  <a:lnTo>
                    <a:pt x="668" y="0"/>
                  </a:lnTo>
                  <a:lnTo>
                    <a:pt x="668" y="0"/>
                  </a:lnTo>
                  <a:lnTo>
                    <a:pt x="675" y="2"/>
                  </a:lnTo>
                  <a:lnTo>
                    <a:pt x="681" y="6"/>
                  </a:lnTo>
                  <a:lnTo>
                    <a:pt x="683" y="6"/>
                  </a:lnTo>
                  <a:lnTo>
                    <a:pt x="683" y="6"/>
                  </a:lnTo>
                  <a:lnTo>
                    <a:pt x="683" y="6"/>
                  </a:lnTo>
                  <a:lnTo>
                    <a:pt x="713" y="7"/>
                  </a:lnTo>
                  <a:lnTo>
                    <a:pt x="742" y="10"/>
                  </a:lnTo>
                  <a:lnTo>
                    <a:pt x="742" y="10"/>
                  </a:lnTo>
                  <a:lnTo>
                    <a:pt x="777" y="13"/>
                  </a:lnTo>
                  <a:lnTo>
                    <a:pt x="811" y="15"/>
                  </a:lnTo>
                  <a:lnTo>
                    <a:pt x="811" y="15"/>
                  </a:lnTo>
                  <a:lnTo>
                    <a:pt x="823" y="15"/>
                  </a:lnTo>
                  <a:lnTo>
                    <a:pt x="833" y="16"/>
                  </a:lnTo>
                  <a:lnTo>
                    <a:pt x="855" y="21"/>
                  </a:lnTo>
                  <a:lnTo>
                    <a:pt x="878" y="29"/>
                  </a:lnTo>
                  <a:lnTo>
                    <a:pt x="899" y="38"/>
                  </a:lnTo>
                  <a:lnTo>
                    <a:pt x="899" y="38"/>
                  </a:lnTo>
                  <a:lnTo>
                    <a:pt x="934" y="51"/>
                  </a:lnTo>
                  <a:lnTo>
                    <a:pt x="934" y="51"/>
                  </a:lnTo>
                  <a:lnTo>
                    <a:pt x="951" y="57"/>
                  </a:lnTo>
                  <a:lnTo>
                    <a:pt x="967" y="63"/>
                  </a:lnTo>
                  <a:lnTo>
                    <a:pt x="981" y="70"/>
                  </a:lnTo>
                  <a:lnTo>
                    <a:pt x="997" y="79"/>
                  </a:lnTo>
                  <a:lnTo>
                    <a:pt x="1028" y="97"/>
                  </a:lnTo>
                  <a:lnTo>
                    <a:pt x="1062" y="121"/>
                  </a:lnTo>
                  <a:lnTo>
                    <a:pt x="1062" y="121"/>
                  </a:lnTo>
                  <a:lnTo>
                    <a:pt x="1082" y="135"/>
                  </a:lnTo>
                  <a:lnTo>
                    <a:pt x="1082" y="135"/>
                  </a:lnTo>
                  <a:lnTo>
                    <a:pt x="1100" y="148"/>
                  </a:lnTo>
                  <a:lnTo>
                    <a:pt x="1118" y="163"/>
                  </a:lnTo>
                  <a:lnTo>
                    <a:pt x="1135" y="178"/>
                  </a:lnTo>
                  <a:lnTo>
                    <a:pt x="1143" y="186"/>
                  </a:lnTo>
                  <a:lnTo>
                    <a:pt x="1148" y="194"/>
                  </a:lnTo>
                  <a:lnTo>
                    <a:pt x="1148" y="194"/>
                  </a:lnTo>
                  <a:lnTo>
                    <a:pt x="1160" y="208"/>
                  </a:lnTo>
                  <a:lnTo>
                    <a:pt x="1172" y="221"/>
                  </a:lnTo>
                  <a:lnTo>
                    <a:pt x="1198" y="248"/>
                  </a:lnTo>
                  <a:lnTo>
                    <a:pt x="1198" y="248"/>
                  </a:lnTo>
                  <a:lnTo>
                    <a:pt x="1216" y="266"/>
                  </a:lnTo>
                  <a:lnTo>
                    <a:pt x="1235" y="285"/>
                  </a:lnTo>
                  <a:lnTo>
                    <a:pt x="1235" y="285"/>
                  </a:lnTo>
                  <a:lnTo>
                    <a:pt x="1243" y="297"/>
                  </a:lnTo>
                  <a:lnTo>
                    <a:pt x="1249" y="309"/>
                  </a:lnTo>
                  <a:lnTo>
                    <a:pt x="1261" y="333"/>
                  </a:lnTo>
                  <a:lnTo>
                    <a:pt x="1261" y="333"/>
                  </a:lnTo>
                  <a:lnTo>
                    <a:pt x="1270" y="352"/>
                  </a:lnTo>
                  <a:lnTo>
                    <a:pt x="1275" y="363"/>
                  </a:lnTo>
                  <a:lnTo>
                    <a:pt x="1282" y="372"/>
                  </a:lnTo>
                  <a:lnTo>
                    <a:pt x="1282" y="372"/>
                  </a:lnTo>
                  <a:lnTo>
                    <a:pt x="1294" y="391"/>
                  </a:lnTo>
                  <a:lnTo>
                    <a:pt x="1303" y="411"/>
                  </a:lnTo>
                  <a:lnTo>
                    <a:pt x="1312" y="432"/>
                  </a:lnTo>
                  <a:lnTo>
                    <a:pt x="1320" y="453"/>
                  </a:lnTo>
                  <a:lnTo>
                    <a:pt x="1326" y="475"/>
                  </a:lnTo>
                  <a:lnTo>
                    <a:pt x="1330" y="497"/>
                  </a:lnTo>
                  <a:lnTo>
                    <a:pt x="1333" y="520"/>
                  </a:lnTo>
                  <a:lnTo>
                    <a:pt x="1334" y="542"/>
                  </a:lnTo>
                  <a:lnTo>
                    <a:pt x="1334" y="551"/>
                  </a:lnTo>
                  <a:lnTo>
                    <a:pt x="1334" y="551"/>
                  </a:lnTo>
                  <a:lnTo>
                    <a:pt x="1334" y="602"/>
                  </a:lnTo>
                  <a:lnTo>
                    <a:pt x="1333" y="628"/>
                  </a:lnTo>
                  <a:lnTo>
                    <a:pt x="1332" y="654"/>
                  </a:lnTo>
                  <a:lnTo>
                    <a:pt x="1329" y="679"/>
                  </a:lnTo>
                  <a:lnTo>
                    <a:pt x="1325" y="705"/>
                  </a:lnTo>
                  <a:lnTo>
                    <a:pt x="1318" y="730"/>
                  </a:lnTo>
                  <a:lnTo>
                    <a:pt x="1311" y="754"/>
                  </a:lnTo>
                  <a:lnTo>
                    <a:pt x="1311" y="754"/>
                  </a:lnTo>
                  <a:lnTo>
                    <a:pt x="1304" y="771"/>
                  </a:lnTo>
                  <a:lnTo>
                    <a:pt x="1304" y="771"/>
                  </a:lnTo>
                  <a:lnTo>
                    <a:pt x="1291" y="807"/>
                  </a:lnTo>
                  <a:lnTo>
                    <a:pt x="1283" y="824"/>
                  </a:lnTo>
                  <a:lnTo>
                    <a:pt x="1274" y="843"/>
                  </a:lnTo>
                  <a:lnTo>
                    <a:pt x="1274" y="843"/>
                  </a:lnTo>
                  <a:lnTo>
                    <a:pt x="1253" y="874"/>
                  </a:lnTo>
                  <a:lnTo>
                    <a:pt x="1253" y="874"/>
                  </a:lnTo>
                  <a:lnTo>
                    <a:pt x="1237" y="898"/>
                  </a:lnTo>
                  <a:lnTo>
                    <a:pt x="1230" y="909"/>
                  </a:lnTo>
                  <a:lnTo>
                    <a:pt x="1223" y="922"/>
                  </a:lnTo>
                  <a:lnTo>
                    <a:pt x="1223" y="922"/>
                  </a:lnTo>
                  <a:lnTo>
                    <a:pt x="1211" y="942"/>
                  </a:lnTo>
                  <a:lnTo>
                    <a:pt x="1197" y="960"/>
                  </a:lnTo>
                  <a:lnTo>
                    <a:pt x="1181" y="977"/>
                  </a:lnTo>
                  <a:lnTo>
                    <a:pt x="1163" y="993"/>
                  </a:lnTo>
                  <a:lnTo>
                    <a:pt x="1144" y="1009"/>
                  </a:lnTo>
                  <a:lnTo>
                    <a:pt x="1125" y="1024"/>
                  </a:lnTo>
                  <a:lnTo>
                    <a:pt x="1084" y="1052"/>
                  </a:lnTo>
                  <a:lnTo>
                    <a:pt x="1084" y="1052"/>
                  </a:lnTo>
                  <a:lnTo>
                    <a:pt x="1059" y="1069"/>
                  </a:lnTo>
                  <a:lnTo>
                    <a:pt x="1059" y="1069"/>
                  </a:lnTo>
                  <a:lnTo>
                    <a:pt x="1037" y="1083"/>
                  </a:lnTo>
                  <a:lnTo>
                    <a:pt x="1014" y="1096"/>
                  </a:lnTo>
                  <a:lnTo>
                    <a:pt x="988" y="1109"/>
                  </a:lnTo>
                  <a:lnTo>
                    <a:pt x="960" y="1121"/>
                  </a:lnTo>
                  <a:lnTo>
                    <a:pt x="931" y="1132"/>
                  </a:lnTo>
                  <a:lnTo>
                    <a:pt x="903" y="1141"/>
                  </a:lnTo>
                  <a:lnTo>
                    <a:pt x="874" y="1147"/>
                  </a:lnTo>
                  <a:lnTo>
                    <a:pt x="845" y="1154"/>
                  </a:lnTo>
                  <a:lnTo>
                    <a:pt x="845" y="1154"/>
                  </a:lnTo>
                  <a:lnTo>
                    <a:pt x="806" y="1159"/>
                  </a:lnTo>
                  <a:lnTo>
                    <a:pt x="770" y="1164"/>
                  </a:lnTo>
                  <a:lnTo>
                    <a:pt x="735" y="1167"/>
                  </a:lnTo>
                  <a:lnTo>
                    <a:pt x="702" y="1167"/>
                  </a:lnTo>
                  <a:lnTo>
                    <a:pt x="702" y="1167"/>
                  </a:lnTo>
                  <a:close/>
                  <a:moveTo>
                    <a:pt x="658" y="50"/>
                  </a:moveTo>
                  <a:lnTo>
                    <a:pt x="658" y="50"/>
                  </a:lnTo>
                  <a:lnTo>
                    <a:pt x="630" y="51"/>
                  </a:lnTo>
                  <a:lnTo>
                    <a:pt x="603" y="53"/>
                  </a:lnTo>
                  <a:lnTo>
                    <a:pt x="575" y="55"/>
                  </a:lnTo>
                  <a:lnTo>
                    <a:pt x="548" y="58"/>
                  </a:lnTo>
                  <a:lnTo>
                    <a:pt x="521" y="62"/>
                  </a:lnTo>
                  <a:lnTo>
                    <a:pt x="493" y="67"/>
                  </a:lnTo>
                  <a:lnTo>
                    <a:pt x="466" y="72"/>
                  </a:lnTo>
                  <a:lnTo>
                    <a:pt x="439" y="79"/>
                  </a:lnTo>
                  <a:lnTo>
                    <a:pt x="412" y="87"/>
                  </a:lnTo>
                  <a:lnTo>
                    <a:pt x="386" y="95"/>
                  </a:lnTo>
                  <a:lnTo>
                    <a:pt x="360" y="104"/>
                  </a:lnTo>
                  <a:lnTo>
                    <a:pt x="333" y="113"/>
                  </a:lnTo>
                  <a:lnTo>
                    <a:pt x="307" y="123"/>
                  </a:lnTo>
                  <a:lnTo>
                    <a:pt x="281" y="134"/>
                  </a:lnTo>
                  <a:lnTo>
                    <a:pt x="256" y="147"/>
                  </a:lnTo>
                  <a:lnTo>
                    <a:pt x="231" y="159"/>
                  </a:lnTo>
                  <a:lnTo>
                    <a:pt x="231" y="159"/>
                  </a:lnTo>
                  <a:lnTo>
                    <a:pt x="220" y="166"/>
                  </a:lnTo>
                  <a:lnTo>
                    <a:pt x="208" y="174"/>
                  </a:lnTo>
                  <a:lnTo>
                    <a:pt x="197" y="183"/>
                  </a:lnTo>
                  <a:lnTo>
                    <a:pt x="186" y="194"/>
                  </a:lnTo>
                  <a:lnTo>
                    <a:pt x="175" y="204"/>
                  </a:lnTo>
                  <a:lnTo>
                    <a:pt x="166" y="216"/>
                  </a:lnTo>
                  <a:lnTo>
                    <a:pt x="146" y="242"/>
                  </a:lnTo>
                  <a:lnTo>
                    <a:pt x="131" y="268"/>
                  </a:lnTo>
                  <a:lnTo>
                    <a:pt x="116" y="297"/>
                  </a:lnTo>
                  <a:lnTo>
                    <a:pt x="106" y="325"/>
                  </a:lnTo>
                  <a:lnTo>
                    <a:pt x="97" y="351"/>
                  </a:lnTo>
                  <a:lnTo>
                    <a:pt x="97" y="351"/>
                  </a:lnTo>
                  <a:lnTo>
                    <a:pt x="90" y="374"/>
                  </a:lnTo>
                  <a:lnTo>
                    <a:pt x="81" y="397"/>
                  </a:lnTo>
                  <a:lnTo>
                    <a:pt x="81" y="397"/>
                  </a:lnTo>
                  <a:lnTo>
                    <a:pt x="73" y="414"/>
                  </a:lnTo>
                  <a:lnTo>
                    <a:pt x="67" y="432"/>
                  </a:lnTo>
                  <a:lnTo>
                    <a:pt x="63" y="450"/>
                  </a:lnTo>
                  <a:lnTo>
                    <a:pt x="60" y="470"/>
                  </a:lnTo>
                  <a:lnTo>
                    <a:pt x="60" y="470"/>
                  </a:lnTo>
                  <a:lnTo>
                    <a:pt x="56" y="516"/>
                  </a:lnTo>
                  <a:lnTo>
                    <a:pt x="56" y="516"/>
                  </a:lnTo>
                  <a:lnTo>
                    <a:pt x="52" y="550"/>
                  </a:lnTo>
                  <a:lnTo>
                    <a:pt x="51" y="586"/>
                  </a:lnTo>
                  <a:lnTo>
                    <a:pt x="51" y="586"/>
                  </a:lnTo>
                  <a:lnTo>
                    <a:pt x="50" y="633"/>
                  </a:lnTo>
                  <a:lnTo>
                    <a:pt x="50" y="633"/>
                  </a:lnTo>
                  <a:lnTo>
                    <a:pt x="50" y="682"/>
                  </a:lnTo>
                  <a:lnTo>
                    <a:pt x="50" y="705"/>
                  </a:lnTo>
                  <a:lnTo>
                    <a:pt x="51" y="730"/>
                  </a:lnTo>
                  <a:lnTo>
                    <a:pt x="51" y="730"/>
                  </a:lnTo>
                  <a:lnTo>
                    <a:pt x="52" y="738"/>
                  </a:lnTo>
                  <a:lnTo>
                    <a:pt x="54" y="746"/>
                  </a:lnTo>
                  <a:lnTo>
                    <a:pt x="60" y="762"/>
                  </a:lnTo>
                  <a:lnTo>
                    <a:pt x="68" y="776"/>
                  </a:lnTo>
                  <a:lnTo>
                    <a:pt x="77" y="790"/>
                  </a:lnTo>
                  <a:lnTo>
                    <a:pt x="77" y="790"/>
                  </a:lnTo>
                  <a:lnTo>
                    <a:pt x="89" y="813"/>
                  </a:lnTo>
                  <a:lnTo>
                    <a:pt x="95" y="823"/>
                  </a:lnTo>
                  <a:lnTo>
                    <a:pt x="99" y="836"/>
                  </a:lnTo>
                  <a:lnTo>
                    <a:pt x="99" y="836"/>
                  </a:lnTo>
                  <a:lnTo>
                    <a:pt x="103" y="849"/>
                  </a:lnTo>
                  <a:lnTo>
                    <a:pt x="110" y="864"/>
                  </a:lnTo>
                  <a:lnTo>
                    <a:pt x="115" y="875"/>
                  </a:lnTo>
                  <a:lnTo>
                    <a:pt x="123" y="888"/>
                  </a:lnTo>
                  <a:lnTo>
                    <a:pt x="131" y="899"/>
                  </a:lnTo>
                  <a:lnTo>
                    <a:pt x="139" y="909"/>
                  </a:lnTo>
                  <a:lnTo>
                    <a:pt x="157" y="930"/>
                  </a:lnTo>
                  <a:lnTo>
                    <a:pt x="178" y="949"/>
                  </a:lnTo>
                  <a:lnTo>
                    <a:pt x="199" y="966"/>
                  </a:lnTo>
                  <a:lnTo>
                    <a:pt x="222" y="983"/>
                  </a:lnTo>
                  <a:lnTo>
                    <a:pt x="246" y="1000"/>
                  </a:lnTo>
                  <a:lnTo>
                    <a:pt x="256" y="1007"/>
                  </a:lnTo>
                  <a:lnTo>
                    <a:pt x="256" y="1007"/>
                  </a:lnTo>
                  <a:lnTo>
                    <a:pt x="280" y="1022"/>
                  </a:lnTo>
                  <a:lnTo>
                    <a:pt x="305" y="1035"/>
                  </a:lnTo>
                  <a:lnTo>
                    <a:pt x="330" y="1047"/>
                  </a:lnTo>
                  <a:lnTo>
                    <a:pt x="354" y="1057"/>
                  </a:lnTo>
                  <a:lnTo>
                    <a:pt x="381" y="1066"/>
                  </a:lnTo>
                  <a:lnTo>
                    <a:pt x="407" y="1075"/>
                  </a:lnTo>
                  <a:lnTo>
                    <a:pt x="459" y="1091"/>
                  </a:lnTo>
                  <a:lnTo>
                    <a:pt x="459" y="1091"/>
                  </a:lnTo>
                  <a:lnTo>
                    <a:pt x="484" y="1099"/>
                  </a:lnTo>
                  <a:lnTo>
                    <a:pt x="484" y="1099"/>
                  </a:lnTo>
                  <a:lnTo>
                    <a:pt x="505" y="1104"/>
                  </a:lnTo>
                  <a:lnTo>
                    <a:pt x="528" y="1107"/>
                  </a:lnTo>
                  <a:lnTo>
                    <a:pt x="552" y="1108"/>
                  </a:lnTo>
                  <a:lnTo>
                    <a:pt x="575" y="1109"/>
                  </a:lnTo>
                  <a:lnTo>
                    <a:pt x="575" y="1109"/>
                  </a:lnTo>
                  <a:lnTo>
                    <a:pt x="609" y="1111"/>
                  </a:lnTo>
                  <a:lnTo>
                    <a:pt x="609" y="1111"/>
                  </a:lnTo>
                  <a:lnTo>
                    <a:pt x="628" y="1112"/>
                  </a:lnTo>
                  <a:lnTo>
                    <a:pt x="646" y="1115"/>
                  </a:lnTo>
                  <a:lnTo>
                    <a:pt x="646" y="1115"/>
                  </a:lnTo>
                  <a:lnTo>
                    <a:pt x="671" y="1117"/>
                  </a:lnTo>
                  <a:lnTo>
                    <a:pt x="696" y="1119"/>
                  </a:lnTo>
                  <a:lnTo>
                    <a:pt x="696" y="1119"/>
                  </a:lnTo>
                  <a:lnTo>
                    <a:pt x="701" y="1119"/>
                  </a:lnTo>
                  <a:lnTo>
                    <a:pt x="701" y="1119"/>
                  </a:lnTo>
                  <a:lnTo>
                    <a:pt x="735" y="1117"/>
                  </a:lnTo>
                  <a:lnTo>
                    <a:pt x="768" y="1113"/>
                  </a:lnTo>
                  <a:lnTo>
                    <a:pt x="799" y="1108"/>
                  </a:lnTo>
                  <a:lnTo>
                    <a:pt x="831" y="1102"/>
                  </a:lnTo>
                  <a:lnTo>
                    <a:pt x="861" y="1095"/>
                  </a:lnTo>
                  <a:lnTo>
                    <a:pt x="891" y="1086"/>
                  </a:lnTo>
                  <a:lnTo>
                    <a:pt x="950" y="1069"/>
                  </a:lnTo>
                  <a:lnTo>
                    <a:pt x="950" y="1069"/>
                  </a:lnTo>
                  <a:lnTo>
                    <a:pt x="965" y="1062"/>
                  </a:lnTo>
                  <a:lnTo>
                    <a:pt x="980" y="1057"/>
                  </a:lnTo>
                  <a:lnTo>
                    <a:pt x="994" y="1049"/>
                  </a:lnTo>
                  <a:lnTo>
                    <a:pt x="1007" y="1043"/>
                  </a:lnTo>
                  <a:lnTo>
                    <a:pt x="1033" y="1026"/>
                  </a:lnTo>
                  <a:lnTo>
                    <a:pt x="1059" y="1007"/>
                  </a:lnTo>
                  <a:lnTo>
                    <a:pt x="1059" y="1007"/>
                  </a:lnTo>
                  <a:lnTo>
                    <a:pt x="1082" y="992"/>
                  </a:lnTo>
                  <a:lnTo>
                    <a:pt x="1082" y="992"/>
                  </a:lnTo>
                  <a:lnTo>
                    <a:pt x="1108" y="973"/>
                  </a:lnTo>
                  <a:lnTo>
                    <a:pt x="1135" y="952"/>
                  </a:lnTo>
                  <a:lnTo>
                    <a:pt x="1148" y="941"/>
                  </a:lnTo>
                  <a:lnTo>
                    <a:pt x="1159" y="929"/>
                  </a:lnTo>
                  <a:lnTo>
                    <a:pt x="1169" y="917"/>
                  </a:lnTo>
                  <a:lnTo>
                    <a:pt x="1176" y="905"/>
                  </a:lnTo>
                  <a:lnTo>
                    <a:pt x="1176" y="905"/>
                  </a:lnTo>
                  <a:lnTo>
                    <a:pt x="1193" y="875"/>
                  </a:lnTo>
                  <a:lnTo>
                    <a:pt x="1210" y="847"/>
                  </a:lnTo>
                  <a:lnTo>
                    <a:pt x="1210" y="847"/>
                  </a:lnTo>
                  <a:lnTo>
                    <a:pt x="1228" y="816"/>
                  </a:lnTo>
                  <a:lnTo>
                    <a:pt x="1244" y="786"/>
                  </a:lnTo>
                  <a:lnTo>
                    <a:pt x="1252" y="771"/>
                  </a:lnTo>
                  <a:lnTo>
                    <a:pt x="1258" y="754"/>
                  </a:lnTo>
                  <a:lnTo>
                    <a:pt x="1264" y="737"/>
                  </a:lnTo>
                  <a:lnTo>
                    <a:pt x="1267" y="718"/>
                  </a:lnTo>
                  <a:lnTo>
                    <a:pt x="1267" y="718"/>
                  </a:lnTo>
                  <a:lnTo>
                    <a:pt x="1277" y="670"/>
                  </a:lnTo>
                  <a:lnTo>
                    <a:pt x="1281" y="644"/>
                  </a:lnTo>
                  <a:lnTo>
                    <a:pt x="1283" y="619"/>
                  </a:lnTo>
                  <a:lnTo>
                    <a:pt x="1284" y="593"/>
                  </a:lnTo>
                  <a:lnTo>
                    <a:pt x="1284" y="567"/>
                  </a:lnTo>
                  <a:lnTo>
                    <a:pt x="1283" y="539"/>
                  </a:lnTo>
                  <a:lnTo>
                    <a:pt x="1279" y="512"/>
                  </a:lnTo>
                  <a:lnTo>
                    <a:pt x="1279" y="512"/>
                  </a:lnTo>
                  <a:lnTo>
                    <a:pt x="1275" y="491"/>
                  </a:lnTo>
                  <a:lnTo>
                    <a:pt x="1270" y="469"/>
                  </a:lnTo>
                  <a:lnTo>
                    <a:pt x="1264" y="446"/>
                  </a:lnTo>
                  <a:lnTo>
                    <a:pt x="1254" y="424"/>
                  </a:lnTo>
                  <a:lnTo>
                    <a:pt x="1245" y="403"/>
                  </a:lnTo>
                  <a:lnTo>
                    <a:pt x="1233" y="381"/>
                  </a:lnTo>
                  <a:lnTo>
                    <a:pt x="1222" y="360"/>
                  </a:lnTo>
                  <a:lnTo>
                    <a:pt x="1209" y="339"/>
                  </a:lnTo>
                  <a:lnTo>
                    <a:pt x="1194" y="318"/>
                  </a:lnTo>
                  <a:lnTo>
                    <a:pt x="1179" y="297"/>
                  </a:lnTo>
                  <a:lnTo>
                    <a:pt x="1162" y="278"/>
                  </a:lnTo>
                  <a:lnTo>
                    <a:pt x="1143" y="258"/>
                  </a:lnTo>
                  <a:lnTo>
                    <a:pt x="1124" y="240"/>
                  </a:lnTo>
                  <a:lnTo>
                    <a:pt x="1104" y="221"/>
                  </a:lnTo>
                  <a:lnTo>
                    <a:pt x="1083" y="203"/>
                  </a:lnTo>
                  <a:lnTo>
                    <a:pt x="1061" y="186"/>
                  </a:lnTo>
                  <a:lnTo>
                    <a:pt x="1061" y="186"/>
                  </a:lnTo>
                  <a:lnTo>
                    <a:pt x="1046" y="174"/>
                  </a:lnTo>
                  <a:lnTo>
                    <a:pt x="1033" y="163"/>
                  </a:lnTo>
                  <a:lnTo>
                    <a:pt x="1033" y="163"/>
                  </a:lnTo>
                  <a:lnTo>
                    <a:pt x="1020" y="152"/>
                  </a:lnTo>
                  <a:lnTo>
                    <a:pt x="1007" y="140"/>
                  </a:lnTo>
                  <a:lnTo>
                    <a:pt x="993" y="131"/>
                  </a:lnTo>
                  <a:lnTo>
                    <a:pt x="978" y="123"/>
                  </a:lnTo>
                  <a:lnTo>
                    <a:pt x="978" y="123"/>
                  </a:lnTo>
                  <a:lnTo>
                    <a:pt x="959" y="114"/>
                  </a:lnTo>
                  <a:lnTo>
                    <a:pt x="939" y="106"/>
                  </a:lnTo>
                  <a:lnTo>
                    <a:pt x="899" y="93"/>
                  </a:lnTo>
                  <a:lnTo>
                    <a:pt x="899" y="93"/>
                  </a:lnTo>
                  <a:lnTo>
                    <a:pt x="850" y="76"/>
                  </a:lnTo>
                  <a:lnTo>
                    <a:pt x="850" y="76"/>
                  </a:lnTo>
                  <a:lnTo>
                    <a:pt x="829" y="70"/>
                  </a:lnTo>
                  <a:lnTo>
                    <a:pt x="808" y="64"/>
                  </a:lnTo>
                  <a:lnTo>
                    <a:pt x="787" y="61"/>
                  </a:lnTo>
                  <a:lnTo>
                    <a:pt x="765" y="58"/>
                  </a:lnTo>
                  <a:lnTo>
                    <a:pt x="743" y="57"/>
                  </a:lnTo>
                  <a:lnTo>
                    <a:pt x="719" y="55"/>
                  </a:lnTo>
                  <a:lnTo>
                    <a:pt x="672" y="54"/>
                  </a:lnTo>
                  <a:lnTo>
                    <a:pt x="672" y="54"/>
                  </a:lnTo>
                  <a:lnTo>
                    <a:pt x="666" y="54"/>
                  </a:lnTo>
                  <a:lnTo>
                    <a:pt x="659" y="50"/>
                  </a:lnTo>
                  <a:lnTo>
                    <a:pt x="658" y="50"/>
                  </a:lnTo>
                  <a:lnTo>
                    <a:pt x="658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997" name="组合 996"/>
          <p:cNvGrpSpPr/>
          <p:nvPr/>
        </p:nvGrpSpPr>
        <p:grpSpPr>
          <a:xfrm>
            <a:off x="3250919" y="5198027"/>
            <a:ext cx="1056217" cy="1016000"/>
            <a:chOff x="4151313" y="4052888"/>
            <a:chExt cx="792163" cy="762000"/>
          </a:xfrm>
          <a:solidFill>
            <a:schemeClr val="tx1"/>
          </a:solidFill>
        </p:grpSpPr>
        <p:sp>
          <p:nvSpPr>
            <p:cNvPr id="998" name="Freeform 1037"/>
            <p:cNvSpPr>
              <a:spLocks/>
            </p:cNvSpPr>
            <p:nvPr/>
          </p:nvSpPr>
          <p:spPr bwMode="auto">
            <a:xfrm>
              <a:off x="4249738" y="4081463"/>
              <a:ext cx="201613" cy="147638"/>
            </a:xfrm>
            <a:custGeom>
              <a:avLst/>
              <a:gdLst/>
              <a:ahLst/>
              <a:cxnLst>
                <a:cxn ang="0">
                  <a:pos x="500" y="1"/>
                </a:cxn>
                <a:cxn ang="0">
                  <a:pos x="477" y="18"/>
                </a:cxn>
                <a:cxn ang="0">
                  <a:pos x="454" y="37"/>
                </a:cxn>
                <a:cxn ang="0">
                  <a:pos x="448" y="43"/>
                </a:cxn>
                <a:cxn ang="0">
                  <a:pos x="422" y="61"/>
                </a:cxn>
                <a:cxn ang="0">
                  <a:pos x="388" y="81"/>
                </a:cxn>
                <a:cxn ang="0">
                  <a:pos x="318" y="123"/>
                </a:cxn>
                <a:cxn ang="0">
                  <a:pos x="254" y="170"/>
                </a:cxn>
                <a:cxn ang="0">
                  <a:pos x="220" y="196"/>
                </a:cxn>
                <a:cxn ang="0">
                  <a:pos x="114" y="269"/>
                </a:cxn>
                <a:cxn ang="0">
                  <a:pos x="98" y="281"/>
                </a:cxn>
                <a:cxn ang="0">
                  <a:pos x="70" y="306"/>
                </a:cxn>
                <a:cxn ang="0">
                  <a:pos x="54" y="316"/>
                </a:cxn>
                <a:cxn ang="0">
                  <a:pos x="36" y="328"/>
                </a:cxn>
                <a:cxn ang="0">
                  <a:pos x="30" y="333"/>
                </a:cxn>
                <a:cxn ang="0">
                  <a:pos x="20" y="349"/>
                </a:cxn>
                <a:cxn ang="0">
                  <a:pos x="15" y="356"/>
                </a:cxn>
                <a:cxn ang="0">
                  <a:pos x="4" y="361"/>
                </a:cxn>
                <a:cxn ang="0">
                  <a:pos x="3" y="361"/>
                </a:cxn>
                <a:cxn ang="0">
                  <a:pos x="0" y="367"/>
                </a:cxn>
                <a:cxn ang="0">
                  <a:pos x="6" y="371"/>
                </a:cxn>
                <a:cxn ang="0">
                  <a:pos x="8" y="371"/>
                </a:cxn>
                <a:cxn ang="0">
                  <a:pos x="24" y="362"/>
                </a:cxn>
                <a:cxn ang="0">
                  <a:pos x="37" y="347"/>
                </a:cxn>
                <a:cxn ang="0">
                  <a:pos x="41" y="340"/>
                </a:cxn>
                <a:cxn ang="0">
                  <a:pos x="62" y="323"/>
                </a:cxn>
                <a:cxn ang="0">
                  <a:pos x="92" y="303"/>
                </a:cxn>
                <a:cxn ang="0">
                  <a:pos x="127" y="276"/>
                </a:cxn>
                <a:cxn ang="0">
                  <a:pos x="201" y="224"/>
                </a:cxn>
                <a:cxn ang="0">
                  <a:pos x="237" y="197"/>
                </a:cxn>
                <a:cxn ang="0">
                  <a:pos x="286" y="158"/>
                </a:cxn>
                <a:cxn ang="0">
                  <a:pos x="301" y="146"/>
                </a:cxn>
                <a:cxn ang="0">
                  <a:pos x="342" y="120"/>
                </a:cxn>
                <a:cxn ang="0">
                  <a:pos x="384" y="95"/>
                </a:cxn>
                <a:cxn ang="0">
                  <a:pos x="448" y="56"/>
                </a:cxn>
                <a:cxn ang="0">
                  <a:pos x="462" y="46"/>
                </a:cxn>
                <a:cxn ang="0">
                  <a:pos x="491" y="22"/>
                </a:cxn>
                <a:cxn ang="0">
                  <a:pos x="505" y="12"/>
                </a:cxn>
                <a:cxn ang="0">
                  <a:pos x="509" y="8"/>
                </a:cxn>
                <a:cxn ang="0">
                  <a:pos x="504" y="1"/>
                </a:cxn>
                <a:cxn ang="0">
                  <a:pos x="500" y="1"/>
                </a:cxn>
              </a:cxnLst>
              <a:rect l="0" t="0" r="r" b="b"/>
              <a:pathLst>
                <a:path w="509" h="371">
                  <a:moveTo>
                    <a:pt x="500" y="1"/>
                  </a:moveTo>
                  <a:lnTo>
                    <a:pt x="500" y="1"/>
                  </a:lnTo>
                  <a:lnTo>
                    <a:pt x="487" y="9"/>
                  </a:lnTo>
                  <a:lnTo>
                    <a:pt x="477" y="18"/>
                  </a:lnTo>
                  <a:lnTo>
                    <a:pt x="465" y="27"/>
                  </a:lnTo>
                  <a:lnTo>
                    <a:pt x="454" y="37"/>
                  </a:lnTo>
                  <a:lnTo>
                    <a:pt x="454" y="37"/>
                  </a:lnTo>
                  <a:lnTo>
                    <a:pt x="448" y="43"/>
                  </a:lnTo>
                  <a:lnTo>
                    <a:pt x="440" y="50"/>
                  </a:lnTo>
                  <a:lnTo>
                    <a:pt x="422" y="61"/>
                  </a:lnTo>
                  <a:lnTo>
                    <a:pt x="388" y="81"/>
                  </a:lnTo>
                  <a:lnTo>
                    <a:pt x="388" y="81"/>
                  </a:lnTo>
                  <a:lnTo>
                    <a:pt x="352" y="102"/>
                  </a:lnTo>
                  <a:lnTo>
                    <a:pt x="318" y="123"/>
                  </a:lnTo>
                  <a:lnTo>
                    <a:pt x="286" y="145"/>
                  </a:lnTo>
                  <a:lnTo>
                    <a:pt x="254" y="170"/>
                  </a:lnTo>
                  <a:lnTo>
                    <a:pt x="254" y="170"/>
                  </a:lnTo>
                  <a:lnTo>
                    <a:pt x="220" y="196"/>
                  </a:lnTo>
                  <a:lnTo>
                    <a:pt x="185" y="221"/>
                  </a:lnTo>
                  <a:lnTo>
                    <a:pt x="114" y="269"/>
                  </a:lnTo>
                  <a:lnTo>
                    <a:pt x="114" y="269"/>
                  </a:lnTo>
                  <a:lnTo>
                    <a:pt x="98" y="281"/>
                  </a:lnTo>
                  <a:lnTo>
                    <a:pt x="84" y="293"/>
                  </a:lnTo>
                  <a:lnTo>
                    <a:pt x="70" y="306"/>
                  </a:lnTo>
                  <a:lnTo>
                    <a:pt x="54" y="316"/>
                  </a:lnTo>
                  <a:lnTo>
                    <a:pt x="54" y="316"/>
                  </a:lnTo>
                  <a:lnTo>
                    <a:pt x="42" y="324"/>
                  </a:lnTo>
                  <a:lnTo>
                    <a:pt x="36" y="328"/>
                  </a:lnTo>
                  <a:lnTo>
                    <a:pt x="30" y="333"/>
                  </a:lnTo>
                  <a:lnTo>
                    <a:pt x="30" y="333"/>
                  </a:lnTo>
                  <a:lnTo>
                    <a:pt x="25" y="341"/>
                  </a:lnTo>
                  <a:lnTo>
                    <a:pt x="20" y="349"/>
                  </a:lnTo>
                  <a:lnTo>
                    <a:pt x="17" y="353"/>
                  </a:lnTo>
                  <a:lnTo>
                    <a:pt x="15" y="356"/>
                  </a:lnTo>
                  <a:lnTo>
                    <a:pt x="11" y="358"/>
                  </a:lnTo>
                  <a:lnTo>
                    <a:pt x="4" y="361"/>
                  </a:lnTo>
                  <a:lnTo>
                    <a:pt x="4" y="361"/>
                  </a:lnTo>
                  <a:lnTo>
                    <a:pt x="3" y="361"/>
                  </a:lnTo>
                  <a:lnTo>
                    <a:pt x="2" y="364"/>
                  </a:lnTo>
                  <a:lnTo>
                    <a:pt x="0" y="367"/>
                  </a:lnTo>
                  <a:lnTo>
                    <a:pt x="3" y="370"/>
                  </a:lnTo>
                  <a:lnTo>
                    <a:pt x="6" y="371"/>
                  </a:lnTo>
                  <a:lnTo>
                    <a:pt x="8" y="371"/>
                  </a:lnTo>
                  <a:lnTo>
                    <a:pt x="8" y="371"/>
                  </a:lnTo>
                  <a:lnTo>
                    <a:pt x="17" y="367"/>
                  </a:lnTo>
                  <a:lnTo>
                    <a:pt x="24" y="362"/>
                  </a:lnTo>
                  <a:lnTo>
                    <a:pt x="30" y="354"/>
                  </a:lnTo>
                  <a:lnTo>
                    <a:pt x="37" y="347"/>
                  </a:lnTo>
                  <a:lnTo>
                    <a:pt x="37" y="347"/>
                  </a:lnTo>
                  <a:lnTo>
                    <a:pt x="41" y="340"/>
                  </a:lnTo>
                  <a:lnTo>
                    <a:pt x="47" y="333"/>
                  </a:lnTo>
                  <a:lnTo>
                    <a:pt x="62" y="323"/>
                  </a:lnTo>
                  <a:lnTo>
                    <a:pt x="78" y="314"/>
                  </a:lnTo>
                  <a:lnTo>
                    <a:pt x="92" y="303"/>
                  </a:lnTo>
                  <a:lnTo>
                    <a:pt x="92" y="303"/>
                  </a:lnTo>
                  <a:lnTo>
                    <a:pt x="127" y="276"/>
                  </a:lnTo>
                  <a:lnTo>
                    <a:pt x="164" y="250"/>
                  </a:lnTo>
                  <a:lnTo>
                    <a:pt x="201" y="224"/>
                  </a:lnTo>
                  <a:lnTo>
                    <a:pt x="237" y="197"/>
                  </a:lnTo>
                  <a:lnTo>
                    <a:pt x="237" y="197"/>
                  </a:lnTo>
                  <a:lnTo>
                    <a:pt x="269" y="171"/>
                  </a:lnTo>
                  <a:lnTo>
                    <a:pt x="286" y="158"/>
                  </a:lnTo>
                  <a:lnTo>
                    <a:pt x="301" y="146"/>
                  </a:lnTo>
                  <a:lnTo>
                    <a:pt x="301" y="146"/>
                  </a:lnTo>
                  <a:lnTo>
                    <a:pt x="322" y="133"/>
                  </a:lnTo>
                  <a:lnTo>
                    <a:pt x="342" y="120"/>
                  </a:lnTo>
                  <a:lnTo>
                    <a:pt x="384" y="95"/>
                  </a:lnTo>
                  <a:lnTo>
                    <a:pt x="384" y="95"/>
                  </a:lnTo>
                  <a:lnTo>
                    <a:pt x="416" y="77"/>
                  </a:lnTo>
                  <a:lnTo>
                    <a:pt x="448" y="56"/>
                  </a:lnTo>
                  <a:lnTo>
                    <a:pt x="448" y="56"/>
                  </a:lnTo>
                  <a:lnTo>
                    <a:pt x="462" y="46"/>
                  </a:lnTo>
                  <a:lnTo>
                    <a:pt x="477" y="34"/>
                  </a:lnTo>
                  <a:lnTo>
                    <a:pt x="491" y="22"/>
                  </a:lnTo>
                  <a:lnTo>
                    <a:pt x="505" y="12"/>
                  </a:lnTo>
                  <a:lnTo>
                    <a:pt x="505" y="12"/>
                  </a:lnTo>
                  <a:lnTo>
                    <a:pt x="508" y="9"/>
                  </a:lnTo>
                  <a:lnTo>
                    <a:pt x="509" y="8"/>
                  </a:lnTo>
                  <a:lnTo>
                    <a:pt x="508" y="4"/>
                  </a:lnTo>
                  <a:lnTo>
                    <a:pt x="504" y="1"/>
                  </a:lnTo>
                  <a:lnTo>
                    <a:pt x="503" y="0"/>
                  </a:lnTo>
                  <a:lnTo>
                    <a:pt x="500" y="1"/>
                  </a:lnTo>
                  <a:lnTo>
                    <a:pt x="50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99" name="Freeform 1038"/>
            <p:cNvSpPr>
              <a:spLocks/>
            </p:cNvSpPr>
            <p:nvPr/>
          </p:nvSpPr>
          <p:spPr bwMode="auto">
            <a:xfrm>
              <a:off x="4222751" y="4070350"/>
              <a:ext cx="276225" cy="206375"/>
            </a:xfrm>
            <a:custGeom>
              <a:avLst/>
              <a:gdLst/>
              <a:ahLst/>
              <a:cxnLst>
                <a:cxn ang="0">
                  <a:pos x="687" y="1"/>
                </a:cxn>
                <a:cxn ang="0">
                  <a:pos x="665" y="17"/>
                </a:cxn>
                <a:cxn ang="0">
                  <a:pos x="643" y="28"/>
                </a:cxn>
                <a:cxn ang="0">
                  <a:pos x="620" y="44"/>
                </a:cxn>
                <a:cxn ang="0">
                  <a:pos x="599" y="60"/>
                </a:cxn>
                <a:cxn ang="0">
                  <a:pos x="552" y="95"/>
                </a:cxn>
                <a:cxn ang="0">
                  <a:pos x="507" y="130"/>
                </a:cxn>
                <a:cxn ang="0">
                  <a:pos x="415" y="194"/>
                </a:cxn>
                <a:cxn ang="0">
                  <a:pos x="322" y="257"/>
                </a:cxn>
                <a:cxn ang="0">
                  <a:pos x="236" y="321"/>
                </a:cxn>
                <a:cxn ang="0">
                  <a:pos x="152" y="387"/>
                </a:cxn>
                <a:cxn ang="0">
                  <a:pos x="108" y="418"/>
                </a:cxn>
                <a:cxn ang="0">
                  <a:pos x="64" y="452"/>
                </a:cxn>
                <a:cxn ang="0">
                  <a:pos x="51" y="466"/>
                </a:cxn>
                <a:cxn ang="0">
                  <a:pos x="38" y="481"/>
                </a:cxn>
                <a:cxn ang="0">
                  <a:pos x="20" y="495"/>
                </a:cxn>
                <a:cxn ang="0">
                  <a:pos x="2" y="508"/>
                </a:cxn>
                <a:cxn ang="0">
                  <a:pos x="0" y="512"/>
                </a:cxn>
                <a:cxn ang="0">
                  <a:pos x="2" y="516"/>
                </a:cxn>
                <a:cxn ang="0">
                  <a:pos x="8" y="517"/>
                </a:cxn>
                <a:cxn ang="0">
                  <a:pos x="10" y="517"/>
                </a:cxn>
                <a:cxn ang="0">
                  <a:pos x="54" y="479"/>
                </a:cxn>
                <a:cxn ang="0">
                  <a:pos x="68" y="465"/>
                </a:cxn>
                <a:cxn ang="0">
                  <a:pos x="87" y="447"/>
                </a:cxn>
                <a:cxn ang="0">
                  <a:pos x="131" y="417"/>
                </a:cxn>
                <a:cxn ang="0">
                  <a:pos x="152" y="401"/>
                </a:cxn>
                <a:cxn ang="0">
                  <a:pos x="296" y="290"/>
                </a:cxn>
                <a:cxn ang="0">
                  <a:pos x="344" y="256"/>
                </a:cxn>
                <a:cxn ang="0">
                  <a:pos x="484" y="160"/>
                </a:cxn>
                <a:cxn ang="0">
                  <a:pos x="529" y="128"/>
                </a:cxn>
                <a:cxn ang="0">
                  <a:pos x="623" y="57"/>
                </a:cxn>
                <a:cxn ang="0">
                  <a:pos x="641" y="45"/>
                </a:cxn>
                <a:cxn ang="0">
                  <a:pos x="678" y="23"/>
                </a:cxn>
                <a:cxn ang="0">
                  <a:pos x="695" y="9"/>
                </a:cxn>
                <a:cxn ang="0">
                  <a:pos x="696" y="5"/>
                </a:cxn>
                <a:cxn ang="0">
                  <a:pos x="691" y="0"/>
                </a:cxn>
                <a:cxn ang="0">
                  <a:pos x="687" y="1"/>
                </a:cxn>
              </a:cxnLst>
              <a:rect l="0" t="0" r="r" b="b"/>
              <a:pathLst>
                <a:path w="696" h="519">
                  <a:moveTo>
                    <a:pt x="687" y="1"/>
                  </a:moveTo>
                  <a:lnTo>
                    <a:pt x="687" y="1"/>
                  </a:lnTo>
                  <a:lnTo>
                    <a:pt x="677" y="9"/>
                  </a:lnTo>
                  <a:lnTo>
                    <a:pt x="665" y="17"/>
                  </a:lnTo>
                  <a:lnTo>
                    <a:pt x="643" y="28"/>
                  </a:lnTo>
                  <a:lnTo>
                    <a:pt x="643" y="28"/>
                  </a:lnTo>
                  <a:lnTo>
                    <a:pt x="631" y="36"/>
                  </a:lnTo>
                  <a:lnTo>
                    <a:pt x="620" y="44"/>
                  </a:lnTo>
                  <a:lnTo>
                    <a:pt x="599" y="60"/>
                  </a:lnTo>
                  <a:lnTo>
                    <a:pt x="599" y="60"/>
                  </a:lnTo>
                  <a:lnTo>
                    <a:pt x="576" y="77"/>
                  </a:lnTo>
                  <a:lnTo>
                    <a:pt x="552" y="95"/>
                  </a:lnTo>
                  <a:lnTo>
                    <a:pt x="507" y="130"/>
                  </a:lnTo>
                  <a:lnTo>
                    <a:pt x="507" y="130"/>
                  </a:lnTo>
                  <a:lnTo>
                    <a:pt x="461" y="163"/>
                  </a:lnTo>
                  <a:lnTo>
                    <a:pt x="415" y="194"/>
                  </a:lnTo>
                  <a:lnTo>
                    <a:pt x="322" y="257"/>
                  </a:lnTo>
                  <a:lnTo>
                    <a:pt x="322" y="257"/>
                  </a:lnTo>
                  <a:lnTo>
                    <a:pt x="279" y="289"/>
                  </a:lnTo>
                  <a:lnTo>
                    <a:pt x="236" y="321"/>
                  </a:lnTo>
                  <a:lnTo>
                    <a:pt x="152" y="387"/>
                  </a:lnTo>
                  <a:lnTo>
                    <a:pt x="152" y="387"/>
                  </a:lnTo>
                  <a:lnTo>
                    <a:pt x="130" y="402"/>
                  </a:lnTo>
                  <a:lnTo>
                    <a:pt x="108" y="418"/>
                  </a:lnTo>
                  <a:lnTo>
                    <a:pt x="85" y="434"/>
                  </a:lnTo>
                  <a:lnTo>
                    <a:pt x="64" y="452"/>
                  </a:lnTo>
                  <a:lnTo>
                    <a:pt x="64" y="452"/>
                  </a:lnTo>
                  <a:lnTo>
                    <a:pt x="51" y="466"/>
                  </a:lnTo>
                  <a:lnTo>
                    <a:pt x="38" y="481"/>
                  </a:lnTo>
                  <a:lnTo>
                    <a:pt x="38" y="481"/>
                  </a:lnTo>
                  <a:lnTo>
                    <a:pt x="29" y="489"/>
                  </a:lnTo>
                  <a:lnTo>
                    <a:pt x="20" y="495"/>
                  </a:lnTo>
                  <a:lnTo>
                    <a:pt x="2" y="508"/>
                  </a:lnTo>
                  <a:lnTo>
                    <a:pt x="2" y="508"/>
                  </a:lnTo>
                  <a:lnTo>
                    <a:pt x="0" y="511"/>
                  </a:lnTo>
                  <a:lnTo>
                    <a:pt x="0" y="512"/>
                  </a:lnTo>
                  <a:lnTo>
                    <a:pt x="0" y="515"/>
                  </a:lnTo>
                  <a:lnTo>
                    <a:pt x="2" y="516"/>
                  </a:lnTo>
                  <a:lnTo>
                    <a:pt x="6" y="519"/>
                  </a:lnTo>
                  <a:lnTo>
                    <a:pt x="8" y="517"/>
                  </a:lnTo>
                  <a:lnTo>
                    <a:pt x="10" y="517"/>
                  </a:lnTo>
                  <a:lnTo>
                    <a:pt x="10" y="517"/>
                  </a:lnTo>
                  <a:lnTo>
                    <a:pt x="40" y="493"/>
                  </a:lnTo>
                  <a:lnTo>
                    <a:pt x="54" y="479"/>
                  </a:lnTo>
                  <a:lnTo>
                    <a:pt x="68" y="465"/>
                  </a:lnTo>
                  <a:lnTo>
                    <a:pt x="68" y="465"/>
                  </a:lnTo>
                  <a:lnTo>
                    <a:pt x="76" y="456"/>
                  </a:lnTo>
                  <a:lnTo>
                    <a:pt x="87" y="447"/>
                  </a:lnTo>
                  <a:lnTo>
                    <a:pt x="108" y="431"/>
                  </a:lnTo>
                  <a:lnTo>
                    <a:pt x="131" y="417"/>
                  </a:lnTo>
                  <a:lnTo>
                    <a:pt x="152" y="401"/>
                  </a:lnTo>
                  <a:lnTo>
                    <a:pt x="152" y="401"/>
                  </a:lnTo>
                  <a:lnTo>
                    <a:pt x="248" y="326"/>
                  </a:lnTo>
                  <a:lnTo>
                    <a:pt x="296" y="290"/>
                  </a:lnTo>
                  <a:lnTo>
                    <a:pt x="344" y="256"/>
                  </a:lnTo>
                  <a:lnTo>
                    <a:pt x="344" y="256"/>
                  </a:lnTo>
                  <a:lnTo>
                    <a:pt x="439" y="193"/>
                  </a:lnTo>
                  <a:lnTo>
                    <a:pt x="484" y="160"/>
                  </a:lnTo>
                  <a:lnTo>
                    <a:pt x="529" y="128"/>
                  </a:lnTo>
                  <a:lnTo>
                    <a:pt x="529" y="128"/>
                  </a:lnTo>
                  <a:lnTo>
                    <a:pt x="576" y="92"/>
                  </a:lnTo>
                  <a:lnTo>
                    <a:pt x="623" y="57"/>
                  </a:lnTo>
                  <a:lnTo>
                    <a:pt x="623" y="57"/>
                  </a:lnTo>
                  <a:lnTo>
                    <a:pt x="641" y="45"/>
                  </a:lnTo>
                  <a:lnTo>
                    <a:pt x="660" y="35"/>
                  </a:lnTo>
                  <a:lnTo>
                    <a:pt x="678" y="23"/>
                  </a:lnTo>
                  <a:lnTo>
                    <a:pt x="695" y="9"/>
                  </a:lnTo>
                  <a:lnTo>
                    <a:pt x="695" y="9"/>
                  </a:lnTo>
                  <a:lnTo>
                    <a:pt x="696" y="7"/>
                  </a:lnTo>
                  <a:lnTo>
                    <a:pt x="696" y="5"/>
                  </a:lnTo>
                  <a:lnTo>
                    <a:pt x="695" y="1"/>
                  </a:lnTo>
                  <a:lnTo>
                    <a:pt x="691" y="0"/>
                  </a:lnTo>
                  <a:lnTo>
                    <a:pt x="688" y="0"/>
                  </a:lnTo>
                  <a:lnTo>
                    <a:pt x="687" y="1"/>
                  </a:lnTo>
                  <a:lnTo>
                    <a:pt x="6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0" name="Freeform 1039"/>
            <p:cNvSpPr>
              <a:spLocks/>
            </p:cNvSpPr>
            <p:nvPr/>
          </p:nvSpPr>
          <p:spPr bwMode="auto">
            <a:xfrm>
              <a:off x="4219576" y="4067175"/>
              <a:ext cx="323850" cy="247650"/>
            </a:xfrm>
            <a:custGeom>
              <a:avLst/>
              <a:gdLst/>
              <a:ahLst/>
              <a:cxnLst>
                <a:cxn ang="0">
                  <a:pos x="806" y="3"/>
                </a:cxn>
                <a:cxn ang="0">
                  <a:pos x="759" y="39"/>
                </a:cxn>
                <a:cxn ang="0">
                  <a:pos x="712" y="76"/>
                </a:cxn>
                <a:cxn ang="0">
                  <a:pos x="661" y="119"/>
                </a:cxn>
                <a:cxn ang="0">
                  <a:pos x="608" y="161"/>
                </a:cxn>
                <a:cxn ang="0">
                  <a:pos x="584" y="180"/>
                </a:cxn>
                <a:cxn ang="0">
                  <a:pos x="535" y="221"/>
                </a:cxn>
                <a:cxn ang="0">
                  <a:pos x="510" y="241"/>
                </a:cxn>
                <a:cxn ang="0">
                  <a:pos x="463" y="272"/>
                </a:cxn>
                <a:cxn ang="0">
                  <a:pos x="415" y="301"/>
                </a:cxn>
                <a:cxn ang="0">
                  <a:pos x="364" y="339"/>
                </a:cxn>
                <a:cxn ang="0">
                  <a:pos x="263" y="417"/>
                </a:cxn>
                <a:cxn ang="0">
                  <a:pos x="211" y="454"/>
                </a:cxn>
                <a:cxn ang="0">
                  <a:pos x="160" y="486"/>
                </a:cxn>
                <a:cxn ang="0">
                  <a:pos x="111" y="522"/>
                </a:cxn>
                <a:cxn ang="0">
                  <a:pos x="88" y="541"/>
                </a:cxn>
                <a:cxn ang="0">
                  <a:pos x="64" y="561"/>
                </a:cxn>
                <a:cxn ang="0">
                  <a:pos x="38" y="591"/>
                </a:cxn>
                <a:cxn ang="0">
                  <a:pos x="21" y="604"/>
                </a:cxn>
                <a:cxn ang="0">
                  <a:pos x="5" y="611"/>
                </a:cxn>
                <a:cxn ang="0">
                  <a:pos x="3" y="612"/>
                </a:cxn>
                <a:cxn ang="0">
                  <a:pos x="0" y="617"/>
                </a:cxn>
                <a:cxn ang="0">
                  <a:pos x="1" y="621"/>
                </a:cxn>
                <a:cxn ang="0">
                  <a:pos x="5" y="622"/>
                </a:cxn>
                <a:cxn ang="0">
                  <a:pos x="15" y="620"/>
                </a:cxn>
                <a:cxn ang="0">
                  <a:pos x="32" y="611"/>
                </a:cxn>
                <a:cxn ang="0">
                  <a:pos x="52" y="590"/>
                </a:cxn>
                <a:cxn ang="0">
                  <a:pos x="66" y="577"/>
                </a:cxn>
                <a:cxn ang="0">
                  <a:pos x="120" y="530"/>
                </a:cxn>
                <a:cxn ang="0">
                  <a:pos x="179" y="488"/>
                </a:cxn>
                <a:cxn ang="0">
                  <a:pos x="209" y="468"/>
                </a:cxn>
                <a:cxn ang="0">
                  <a:pos x="293" y="405"/>
                </a:cxn>
                <a:cxn ang="0">
                  <a:pos x="406" y="322"/>
                </a:cxn>
                <a:cxn ang="0">
                  <a:pos x="430" y="305"/>
                </a:cxn>
                <a:cxn ang="0">
                  <a:pos x="508" y="256"/>
                </a:cxn>
                <a:cxn ang="0">
                  <a:pos x="534" y="238"/>
                </a:cxn>
                <a:cxn ang="0">
                  <a:pos x="582" y="197"/>
                </a:cxn>
                <a:cxn ang="0">
                  <a:pos x="607" y="177"/>
                </a:cxn>
                <a:cxn ang="0">
                  <a:pos x="686" y="114"/>
                </a:cxn>
                <a:cxn ang="0">
                  <a:pos x="712" y="90"/>
                </a:cxn>
                <a:cxn ang="0">
                  <a:pos x="763" y="51"/>
                </a:cxn>
                <a:cxn ang="0">
                  <a:pos x="802" y="21"/>
                </a:cxn>
                <a:cxn ang="0">
                  <a:pos x="814" y="10"/>
                </a:cxn>
                <a:cxn ang="0">
                  <a:pos x="816" y="7"/>
                </a:cxn>
                <a:cxn ang="0">
                  <a:pos x="810" y="0"/>
                </a:cxn>
                <a:cxn ang="0">
                  <a:pos x="806" y="3"/>
                </a:cxn>
              </a:cxnLst>
              <a:rect l="0" t="0" r="r" b="b"/>
              <a:pathLst>
                <a:path w="816" h="622">
                  <a:moveTo>
                    <a:pt x="806" y="3"/>
                  </a:moveTo>
                  <a:lnTo>
                    <a:pt x="806" y="3"/>
                  </a:lnTo>
                  <a:lnTo>
                    <a:pt x="784" y="21"/>
                  </a:lnTo>
                  <a:lnTo>
                    <a:pt x="759" y="39"/>
                  </a:lnTo>
                  <a:lnTo>
                    <a:pt x="735" y="56"/>
                  </a:lnTo>
                  <a:lnTo>
                    <a:pt x="712" y="76"/>
                  </a:lnTo>
                  <a:lnTo>
                    <a:pt x="712" y="76"/>
                  </a:lnTo>
                  <a:lnTo>
                    <a:pt x="661" y="119"/>
                  </a:lnTo>
                  <a:lnTo>
                    <a:pt x="635" y="141"/>
                  </a:lnTo>
                  <a:lnTo>
                    <a:pt x="608" y="161"/>
                  </a:lnTo>
                  <a:lnTo>
                    <a:pt x="608" y="161"/>
                  </a:lnTo>
                  <a:lnTo>
                    <a:pt x="584" y="180"/>
                  </a:lnTo>
                  <a:lnTo>
                    <a:pt x="559" y="201"/>
                  </a:lnTo>
                  <a:lnTo>
                    <a:pt x="535" y="221"/>
                  </a:lnTo>
                  <a:lnTo>
                    <a:pt x="510" y="241"/>
                  </a:lnTo>
                  <a:lnTo>
                    <a:pt x="510" y="241"/>
                  </a:lnTo>
                  <a:lnTo>
                    <a:pt x="487" y="256"/>
                  </a:lnTo>
                  <a:lnTo>
                    <a:pt x="463" y="272"/>
                  </a:lnTo>
                  <a:lnTo>
                    <a:pt x="438" y="286"/>
                  </a:lnTo>
                  <a:lnTo>
                    <a:pt x="415" y="301"/>
                  </a:lnTo>
                  <a:lnTo>
                    <a:pt x="415" y="301"/>
                  </a:lnTo>
                  <a:lnTo>
                    <a:pt x="364" y="339"/>
                  </a:lnTo>
                  <a:lnTo>
                    <a:pt x="314" y="379"/>
                  </a:lnTo>
                  <a:lnTo>
                    <a:pt x="263" y="417"/>
                  </a:lnTo>
                  <a:lnTo>
                    <a:pt x="237" y="437"/>
                  </a:lnTo>
                  <a:lnTo>
                    <a:pt x="211" y="454"/>
                  </a:lnTo>
                  <a:lnTo>
                    <a:pt x="211" y="454"/>
                  </a:lnTo>
                  <a:lnTo>
                    <a:pt x="160" y="486"/>
                  </a:lnTo>
                  <a:lnTo>
                    <a:pt x="135" y="503"/>
                  </a:lnTo>
                  <a:lnTo>
                    <a:pt x="111" y="522"/>
                  </a:lnTo>
                  <a:lnTo>
                    <a:pt x="111" y="522"/>
                  </a:lnTo>
                  <a:lnTo>
                    <a:pt x="88" y="541"/>
                  </a:lnTo>
                  <a:lnTo>
                    <a:pt x="64" y="561"/>
                  </a:lnTo>
                  <a:lnTo>
                    <a:pt x="64" y="561"/>
                  </a:lnTo>
                  <a:lnTo>
                    <a:pt x="52" y="574"/>
                  </a:lnTo>
                  <a:lnTo>
                    <a:pt x="38" y="591"/>
                  </a:lnTo>
                  <a:lnTo>
                    <a:pt x="29" y="598"/>
                  </a:lnTo>
                  <a:lnTo>
                    <a:pt x="21" y="604"/>
                  </a:lnTo>
                  <a:lnTo>
                    <a:pt x="13" y="609"/>
                  </a:lnTo>
                  <a:lnTo>
                    <a:pt x="5" y="611"/>
                  </a:lnTo>
                  <a:lnTo>
                    <a:pt x="5" y="611"/>
                  </a:lnTo>
                  <a:lnTo>
                    <a:pt x="3" y="612"/>
                  </a:lnTo>
                  <a:lnTo>
                    <a:pt x="1" y="613"/>
                  </a:lnTo>
                  <a:lnTo>
                    <a:pt x="0" y="617"/>
                  </a:lnTo>
                  <a:lnTo>
                    <a:pt x="0" y="620"/>
                  </a:lnTo>
                  <a:lnTo>
                    <a:pt x="1" y="621"/>
                  </a:lnTo>
                  <a:lnTo>
                    <a:pt x="3" y="622"/>
                  </a:lnTo>
                  <a:lnTo>
                    <a:pt x="5" y="622"/>
                  </a:lnTo>
                  <a:lnTo>
                    <a:pt x="5" y="622"/>
                  </a:lnTo>
                  <a:lnTo>
                    <a:pt x="15" y="620"/>
                  </a:lnTo>
                  <a:lnTo>
                    <a:pt x="22" y="616"/>
                  </a:lnTo>
                  <a:lnTo>
                    <a:pt x="32" y="611"/>
                  </a:lnTo>
                  <a:lnTo>
                    <a:pt x="38" y="604"/>
                  </a:lnTo>
                  <a:lnTo>
                    <a:pt x="52" y="590"/>
                  </a:lnTo>
                  <a:lnTo>
                    <a:pt x="66" y="577"/>
                  </a:lnTo>
                  <a:lnTo>
                    <a:pt x="66" y="577"/>
                  </a:lnTo>
                  <a:lnTo>
                    <a:pt x="92" y="552"/>
                  </a:lnTo>
                  <a:lnTo>
                    <a:pt x="120" y="530"/>
                  </a:lnTo>
                  <a:lnTo>
                    <a:pt x="149" y="509"/>
                  </a:lnTo>
                  <a:lnTo>
                    <a:pt x="179" y="488"/>
                  </a:lnTo>
                  <a:lnTo>
                    <a:pt x="179" y="488"/>
                  </a:lnTo>
                  <a:lnTo>
                    <a:pt x="209" y="468"/>
                  </a:lnTo>
                  <a:lnTo>
                    <a:pt x="238" y="449"/>
                  </a:lnTo>
                  <a:lnTo>
                    <a:pt x="293" y="405"/>
                  </a:lnTo>
                  <a:lnTo>
                    <a:pt x="349" y="364"/>
                  </a:lnTo>
                  <a:lnTo>
                    <a:pt x="406" y="322"/>
                  </a:lnTo>
                  <a:lnTo>
                    <a:pt x="406" y="322"/>
                  </a:lnTo>
                  <a:lnTo>
                    <a:pt x="430" y="305"/>
                  </a:lnTo>
                  <a:lnTo>
                    <a:pt x="457" y="289"/>
                  </a:lnTo>
                  <a:lnTo>
                    <a:pt x="508" y="256"/>
                  </a:lnTo>
                  <a:lnTo>
                    <a:pt x="508" y="256"/>
                  </a:lnTo>
                  <a:lnTo>
                    <a:pt x="534" y="238"/>
                  </a:lnTo>
                  <a:lnTo>
                    <a:pt x="559" y="218"/>
                  </a:lnTo>
                  <a:lnTo>
                    <a:pt x="582" y="197"/>
                  </a:lnTo>
                  <a:lnTo>
                    <a:pt x="607" y="177"/>
                  </a:lnTo>
                  <a:lnTo>
                    <a:pt x="607" y="177"/>
                  </a:lnTo>
                  <a:lnTo>
                    <a:pt x="661" y="135"/>
                  </a:lnTo>
                  <a:lnTo>
                    <a:pt x="686" y="114"/>
                  </a:lnTo>
                  <a:lnTo>
                    <a:pt x="712" y="90"/>
                  </a:lnTo>
                  <a:lnTo>
                    <a:pt x="712" y="90"/>
                  </a:lnTo>
                  <a:lnTo>
                    <a:pt x="737" y="69"/>
                  </a:lnTo>
                  <a:lnTo>
                    <a:pt x="763" y="51"/>
                  </a:lnTo>
                  <a:lnTo>
                    <a:pt x="789" y="31"/>
                  </a:lnTo>
                  <a:lnTo>
                    <a:pt x="802" y="21"/>
                  </a:lnTo>
                  <a:lnTo>
                    <a:pt x="814" y="10"/>
                  </a:lnTo>
                  <a:lnTo>
                    <a:pt x="814" y="10"/>
                  </a:lnTo>
                  <a:lnTo>
                    <a:pt x="815" y="8"/>
                  </a:lnTo>
                  <a:lnTo>
                    <a:pt x="816" y="7"/>
                  </a:lnTo>
                  <a:lnTo>
                    <a:pt x="814" y="3"/>
                  </a:lnTo>
                  <a:lnTo>
                    <a:pt x="810" y="0"/>
                  </a:lnTo>
                  <a:lnTo>
                    <a:pt x="809" y="1"/>
                  </a:lnTo>
                  <a:lnTo>
                    <a:pt x="806" y="3"/>
                  </a:lnTo>
                  <a:lnTo>
                    <a:pt x="80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1" name="Freeform 1040"/>
            <p:cNvSpPr>
              <a:spLocks/>
            </p:cNvSpPr>
            <p:nvPr/>
          </p:nvSpPr>
          <p:spPr bwMode="auto">
            <a:xfrm>
              <a:off x="4208463" y="4256088"/>
              <a:ext cx="136525" cy="101600"/>
            </a:xfrm>
            <a:custGeom>
              <a:avLst/>
              <a:gdLst/>
              <a:ahLst/>
              <a:cxnLst>
                <a:cxn ang="0">
                  <a:pos x="332" y="2"/>
                </a:cxn>
                <a:cxn ang="0">
                  <a:pos x="326" y="9"/>
                </a:cxn>
                <a:cxn ang="0">
                  <a:pos x="309" y="17"/>
                </a:cxn>
                <a:cxn ang="0">
                  <a:pos x="301" y="21"/>
                </a:cxn>
                <a:cxn ang="0">
                  <a:pos x="263" y="45"/>
                </a:cxn>
                <a:cxn ang="0">
                  <a:pos x="212" y="78"/>
                </a:cxn>
                <a:cxn ang="0">
                  <a:pos x="160" y="108"/>
                </a:cxn>
                <a:cxn ang="0">
                  <a:pos x="115" y="137"/>
                </a:cxn>
                <a:cxn ang="0">
                  <a:pos x="73" y="170"/>
                </a:cxn>
                <a:cxn ang="0">
                  <a:pos x="64" y="179"/>
                </a:cxn>
                <a:cxn ang="0">
                  <a:pos x="38" y="209"/>
                </a:cxn>
                <a:cxn ang="0">
                  <a:pos x="12" y="238"/>
                </a:cxn>
                <a:cxn ang="0">
                  <a:pos x="3" y="247"/>
                </a:cxn>
                <a:cxn ang="0">
                  <a:pos x="0" y="251"/>
                </a:cxn>
                <a:cxn ang="0">
                  <a:pos x="3" y="253"/>
                </a:cxn>
                <a:cxn ang="0">
                  <a:pos x="8" y="256"/>
                </a:cxn>
                <a:cxn ang="0">
                  <a:pos x="10" y="255"/>
                </a:cxn>
                <a:cxn ang="0">
                  <a:pos x="29" y="236"/>
                </a:cxn>
                <a:cxn ang="0">
                  <a:pos x="63" y="197"/>
                </a:cxn>
                <a:cxn ang="0">
                  <a:pos x="81" y="179"/>
                </a:cxn>
                <a:cxn ang="0">
                  <a:pos x="106" y="158"/>
                </a:cxn>
                <a:cxn ang="0">
                  <a:pos x="184" y="107"/>
                </a:cxn>
                <a:cxn ang="0">
                  <a:pos x="234" y="74"/>
                </a:cxn>
                <a:cxn ang="0">
                  <a:pos x="285" y="47"/>
                </a:cxn>
                <a:cxn ang="0">
                  <a:pos x="296" y="40"/>
                </a:cxn>
                <a:cxn ang="0">
                  <a:pos x="314" y="27"/>
                </a:cxn>
                <a:cxn ang="0">
                  <a:pos x="324" y="22"/>
                </a:cxn>
                <a:cxn ang="0">
                  <a:pos x="335" y="17"/>
                </a:cxn>
                <a:cxn ang="0">
                  <a:pos x="343" y="8"/>
                </a:cxn>
                <a:cxn ang="0">
                  <a:pos x="344" y="5"/>
                </a:cxn>
                <a:cxn ang="0">
                  <a:pos x="343" y="2"/>
                </a:cxn>
                <a:cxn ang="0">
                  <a:pos x="336" y="0"/>
                </a:cxn>
                <a:cxn ang="0">
                  <a:pos x="332" y="2"/>
                </a:cxn>
              </a:cxnLst>
              <a:rect l="0" t="0" r="r" b="b"/>
              <a:pathLst>
                <a:path w="344" h="256">
                  <a:moveTo>
                    <a:pt x="332" y="2"/>
                  </a:moveTo>
                  <a:lnTo>
                    <a:pt x="332" y="2"/>
                  </a:lnTo>
                  <a:lnTo>
                    <a:pt x="330" y="5"/>
                  </a:lnTo>
                  <a:lnTo>
                    <a:pt x="326" y="9"/>
                  </a:lnTo>
                  <a:lnTo>
                    <a:pt x="318" y="13"/>
                  </a:lnTo>
                  <a:lnTo>
                    <a:pt x="309" y="17"/>
                  </a:lnTo>
                  <a:lnTo>
                    <a:pt x="301" y="21"/>
                  </a:lnTo>
                  <a:lnTo>
                    <a:pt x="301" y="21"/>
                  </a:lnTo>
                  <a:lnTo>
                    <a:pt x="281" y="32"/>
                  </a:lnTo>
                  <a:lnTo>
                    <a:pt x="263" y="45"/>
                  </a:lnTo>
                  <a:lnTo>
                    <a:pt x="263" y="45"/>
                  </a:lnTo>
                  <a:lnTo>
                    <a:pt x="212" y="78"/>
                  </a:lnTo>
                  <a:lnTo>
                    <a:pt x="160" y="108"/>
                  </a:lnTo>
                  <a:lnTo>
                    <a:pt x="160" y="108"/>
                  </a:lnTo>
                  <a:lnTo>
                    <a:pt x="137" y="123"/>
                  </a:lnTo>
                  <a:lnTo>
                    <a:pt x="115" y="137"/>
                  </a:lnTo>
                  <a:lnTo>
                    <a:pt x="94" y="153"/>
                  </a:lnTo>
                  <a:lnTo>
                    <a:pt x="73" y="170"/>
                  </a:lnTo>
                  <a:lnTo>
                    <a:pt x="73" y="170"/>
                  </a:lnTo>
                  <a:lnTo>
                    <a:pt x="64" y="179"/>
                  </a:lnTo>
                  <a:lnTo>
                    <a:pt x="55" y="189"/>
                  </a:lnTo>
                  <a:lnTo>
                    <a:pt x="38" y="209"/>
                  </a:lnTo>
                  <a:lnTo>
                    <a:pt x="21" y="229"/>
                  </a:lnTo>
                  <a:lnTo>
                    <a:pt x="12" y="238"/>
                  </a:lnTo>
                  <a:lnTo>
                    <a:pt x="3" y="247"/>
                  </a:lnTo>
                  <a:lnTo>
                    <a:pt x="3" y="247"/>
                  </a:lnTo>
                  <a:lnTo>
                    <a:pt x="1" y="248"/>
                  </a:lnTo>
                  <a:lnTo>
                    <a:pt x="0" y="251"/>
                  </a:lnTo>
                  <a:lnTo>
                    <a:pt x="1" y="252"/>
                  </a:lnTo>
                  <a:lnTo>
                    <a:pt x="3" y="253"/>
                  </a:lnTo>
                  <a:lnTo>
                    <a:pt x="7" y="256"/>
                  </a:lnTo>
                  <a:lnTo>
                    <a:pt x="8" y="256"/>
                  </a:lnTo>
                  <a:lnTo>
                    <a:pt x="10" y="255"/>
                  </a:lnTo>
                  <a:lnTo>
                    <a:pt x="10" y="255"/>
                  </a:lnTo>
                  <a:lnTo>
                    <a:pt x="21" y="246"/>
                  </a:lnTo>
                  <a:lnTo>
                    <a:pt x="29" y="236"/>
                  </a:lnTo>
                  <a:lnTo>
                    <a:pt x="47" y="217"/>
                  </a:lnTo>
                  <a:lnTo>
                    <a:pt x="63" y="197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93" y="168"/>
                  </a:lnTo>
                  <a:lnTo>
                    <a:pt x="106" y="158"/>
                  </a:lnTo>
                  <a:lnTo>
                    <a:pt x="131" y="141"/>
                  </a:lnTo>
                  <a:lnTo>
                    <a:pt x="184" y="107"/>
                  </a:lnTo>
                  <a:lnTo>
                    <a:pt x="184" y="107"/>
                  </a:lnTo>
                  <a:lnTo>
                    <a:pt x="234" y="74"/>
                  </a:lnTo>
                  <a:lnTo>
                    <a:pt x="259" y="59"/>
                  </a:lnTo>
                  <a:lnTo>
                    <a:pt x="285" y="47"/>
                  </a:lnTo>
                  <a:lnTo>
                    <a:pt x="285" y="47"/>
                  </a:lnTo>
                  <a:lnTo>
                    <a:pt x="296" y="40"/>
                  </a:lnTo>
                  <a:lnTo>
                    <a:pt x="305" y="34"/>
                  </a:lnTo>
                  <a:lnTo>
                    <a:pt x="314" y="27"/>
                  </a:lnTo>
                  <a:lnTo>
                    <a:pt x="324" y="22"/>
                  </a:lnTo>
                  <a:lnTo>
                    <a:pt x="324" y="22"/>
                  </a:lnTo>
                  <a:lnTo>
                    <a:pt x="330" y="19"/>
                  </a:lnTo>
                  <a:lnTo>
                    <a:pt x="335" y="17"/>
                  </a:lnTo>
                  <a:lnTo>
                    <a:pt x="339" y="13"/>
                  </a:lnTo>
                  <a:lnTo>
                    <a:pt x="343" y="8"/>
                  </a:lnTo>
                  <a:lnTo>
                    <a:pt x="343" y="8"/>
                  </a:lnTo>
                  <a:lnTo>
                    <a:pt x="344" y="5"/>
                  </a:lnTo>
                  <a:lnTo>
                    <a:pt x="344" y="4"/>
                  </a:lnTo>
                  <a:lnTo>
                    <a:pt x="343" y="2"/>
                  </a:lnTo>
                  <a:lnTo>
                    <a:pt x="341" y="1"/>
                  </a:lnTo>
                  <a:lnTo>
                    <a:pt x="336" y="0"/>
                  </a:lnTo>
                  <a:lnTo>
                    <a:pt x="335" y="0"/>
                  </a:lnTo>
                  <a:lnTo>
                    <a:pt x="332" y="2"/>
                  </a:lnTo>
                  <a:lnTo>
                    <a:pt x="3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2" name="Freeform 1041"/>
            <p:cNvSpPr>
              <a:spLocks/>
            </p:cNvSpPr>
            <p:nvPr/>
          </p:nvSpPr>
          <p:spPr bwMode="auto">
            <a:xfrm>
              <a:off x="4217988" y="4303713"/>
              <a:ext cx="107950" cy="90488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66" y="0"/>
                </a:cxn>
                <a:cxn ang="0">
                  <a:pos x="257" y="2"/>
                </a:cxn>
                <a:cxn ang="0">
                  <a:pos x="249" y="6"/>
                </a:cxn>
                <a:cxn ang="0">
                  <a:pos x="240" y="10"/>
                </a:cxn>
                <a:cxn ang="0">
                  <a:pos x="232" y="17"/>
                </a:cxn>
                <a:cxn ang="0">
                  <a:pos x="215" y="28"/>
                </a:cxn>
                <a:cxn ang="0">
                  <a:pos x="201" y="39"/>
                </a:cxn>
                <a:cxn ang="0">
                  <a:pos x="201" y="39"/>
                </a:cxn>
                <a:cxn ang="0">
                  <a:pos x="177" y="55"/>
                </a:cxn>
                <a:cxn ang="0">
                  <a:pos x="154" y="72"/>
                </a:cxn>
                <a:cxn ang="0">
                  <a:pos x="108" y="103"/>
                </a:cxn>
                <a:cxn ang="0">
                  <a:pos x="108" y="103"/>
                </a:cxn>
                <a:cxn ang="0">
                  <a:pos x="89" y="119"/>
                </a:cxn>
                <a:cxn ang="0">
                  <a:pos x="69" y="136"/>
                </a:cxn>
                <a:cxn ang="0">
                  <a:pos x="32" y="171"/>
                </a:cxn>
                <a:cxn ang="0">
                  <a:pos x="32" y="171"/>
                </a:cxn>
                <a:cxn ang="0">
                  <a:pos x="21" y="183"/>
                </a:cxn>
                <a:cxn ang="0">
                  <a:pos x="10" y="193"/>
                </a:cxn>
                <a:cxn ang="0">
                  <a:pos x="6" y="200"/>
                </a:cxn>
                <a:cxn ang="0">
                  <a:pos x="4" y="206"/>
                </a:cxn>
                <a:cxn ang="0">
                  <a:pos x="1" y="214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5"/>
                </a:cxn>
                <a:cxn ang="0">
                  <a:pos x="1" y="227"/>
                </a:cxn>
                <a:cxn ang="0">
                  <a:pos x="5" y="229"/>
                </a:cxn>
                <a:cxn ang="0">
                  <a:pos x="9" y="227"/>
                </a:cxn>
                <a:cxn ang="0">
                  <a:pos x="10" y="225"/>
                </a:cxn>
                <a:cxn ang="0">
                  <a:pos x="11" y="222"/>
                </a:cxn>
                <a:cxn ang="0">
                  <a:pos x="11" y="222"/>
                </a:cxn>
                <a:cxn ang="0">
                  <a:pos x="13" y="213"/>
                </a:cxn>
                <a:cxn ang="0">
                  <a:pos x="17" y="204"/>
                </a:cxn>
                <a:cxn ang="0">
                  <a:pos x="23" y="195"/>
                </a:cxn>
                <a:cxn ang="0">
                  <a:pos x="30" y="187"/>
                </a:cxn>
                <a:cxn ang="0">
                  <a:pos x="47" y="171"/>
                </a:cxn>
                <a:cxn ang="0">
                  <a:pos x="61" y="158"/>
                </a:cxn>
                <a:cxn ang="0">
                  <a:pos x="61" y="158"/>
                </a:cxn>
                <a:cxn ang="0">
                  <a:pos x="81" y="141"/>
                </a:cxn>
                <a:cxn ang="0">
                  <a:pos x="99" y="125"/>
                </a:cxn>
                <a:cxn ang="0">
                  <a:pos x="138" y="95"/>
                </a:cxn>
                <a:cxn ang="0">
                  <a:pos x="138" y="95"/>
                </a:cxn>
                <a:cxn ang="0">
                  <a:pos x="155" y="83"/>
                </a:cxn>
                <a:cxn ang="0">
                  <a:pos x="172" y="72"/>
                </a:cxn>
                <a:cxn ang="0">
                  <a:pos x="206" y="49"/>
                </a:cxn>
                <a:cxn ang="0">
                  <a:pos x="206" y="49"/>
                </a:cxn>
                <a:cxn ang="0">
                  <a:pos x="221" y="39"/>
                </a:cxn>
                <a:cxn ang="0">
                  <a:pos x="238" y="27"/>
                </a:cxn>
                <a:cxn ang="0">
                  <a:pos x="253" y="17"/>
                </a:cxn>
                <a:cxn ang="0">
                  <a:pos x="261" y="13"/>
                </a:cxn>
                <a:cxn ang="0">
                  <a:pos x="269" y="11"/>
                </a:cxn>
                <a:cxn ang="0">
                  <a:pos x="269" y="11"/>
                </a:cxn>
                <a:cxn ang="0">
                  <a:pos x="272" y="10"/>
                </a:cxn>
                <a:cxn ang="0">
                  <a:pos x="273" y="9"/>
                </a:cxn>
                <a:cxn ang="0">
                  <a:pos x="274" y="8"/>
                </a:cxn>
                <a:cxn ang="0">
                  <a:pos x="273" y="5"/>
                </a:cxn>
                <a:cxn ang="0">
                  <a:pos x="272" y="1"/>
                </a:cxn>
                <a:cxn ang="0">
                  <a:pos x="269" y="1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274" h="229">
                  <a:moveTo>
                    <a:pt x="266" y="0"/>
                  </a:moveTo>
                  <a:lnTo>
                    <a:pt x="266" y="0"/>
                  </a:lnTo>
                  <a:lnTo>
                    <a:pt x="257" y="2"/>
                  </a:lnTo>
                  <a:lnTo>
                    <a:pt x="249" y="6"/>
                  </a:lnTo>
                  <a:lnTo>
                    <a:pt x="240" y="10"/>
                  </a:lnTo>
                  <a:lnTo>
                    <a:pt x="232" y="17"/>
                  </a:lnTo>
                  <a:lnTo>
                    <a:pt x="215" y="28"/>
                  </a:lnTo>
                  <a:lnTo>
                    <a:pt x="201" y="39"/>
                  </a:lnTo>
                  <a:lnTo>
                    <a:pt x="201" y="39"/>
                  </a:lnTo>
                  <a:lnTo>
                    <a:pt x="177" y="55"/>
                  </a:lnTo>
                  <a:lnTo>
                    <a:pt x="154" y="72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89" y="119"/>
                  </a:lnTo>
                  <a:lnTo>
                    <a:pt x="69" y="136"/>
                  </a:lnTo>
                  <a:lnTo>
                    <a:pt x="32" y="171"/>
                  </a:lnTo>
                  <a:lnTo>
                    <a:pt x="32" y="171"/>
                  </a:lnTo>
                  <a:lnTo>
                    <a:pt x="21" y="183"/>
                  </a:lnTo>
                  <a:lnTo>
                    <a:pt x="10" y="193"/>
                  </a:lnTo>
                  <a:lnTo>
                    <a:pt x="6" y="200"/>
                  </a:lnTo>
                  <a:lnTo>
                    <a:pt x="4" y="206"/>
                  </a:lnTo>
                  <a:lnTo>
                    <a:pt x="1" y="214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5"/>
                  </a:lnTo>
                  <a:lnTo>
                    <a:pt x="1" y="227"/>
                  </a:lnTo>
                  <a:lnTo>
                    <a:pt x="5" y="229"/>
                  </a:lnTo>
                  <a:lnTo>
                    <a:pt x="9" y="227"/>
                  </a:lnTo>
                  <a:lnTo>
                    <a:pt x="10" y="225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13" y="213"/>
                  </a:lnTo>
                  <a:lnTo>
                    <a:pt x="17" y="204"/>
                  </a:lnTo>
                  <a:lnTo>
                    <a:pt x="23" y="195"/>
                  </a:lnTo>
                  <a:lnTo>
                    <a:pt x="30" y="187"/>
                  </a:lnTo>
                  <a:lnTo>
                    <a:pt x="47" y="171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81" y="141"/>
                  </a:lnTo>
                  <a:lnTo>
                    <a:pt x="99" y="125"/>
                  </a:lnTo>
                  <a:lnTo>
                    <a:pt x="138" y="95"/>
                  </a:lnTo>
                  <a:lnTo>
                    <a:pt x="138" y="95"/>
                  </a:lnTo>
                  <a:lnTo>
                    <a:pt x="155" y="83"/>
                  </a:lnTo>
                  <a:lnTo>
                    <a:pt x="172" y="72"/>
                  </a:lnTo>
                  <a:lnTo>
                    <a:pt x="206" y="49"/>
                  </a:lnTo>
                  <a:lnTo>
                    <a:pt x="206" y="49"/>
                  </a:lnTo>
                  <a:lnTo>
                    <a:pt x="221" y="39"/>
                  </a:lnTo>
                  <a:lnTo>
                    <a:pt x="238" y="27"/>
                  </a:lnTo>
                  <a:lnTo>
                    <a:pt x="253" y="17"/>
                  </a:lnTo>
                  <a:lnTo>
                    <a:pt x="261" y="13"/>
                  </a:lnTo>
                  <a:lnTo>
                    <a:pt x="269" y="11"/>
                  </a:lnTo>
                  <a:lnTo>
                    <a:pt x="269" y="11"/>
                  </a:lnTo>
                  <a:lnTo>
                    <a:pt x="272" y="10"/>
                  </a:lnTo>
                  <a:lnTo>
                    <a:pt x="273" y="9"/>
                  </a:lnTo>
                  <a:lnTo>
                    <a:pt x="274" y="8"/>
                  </a:lnTo>
                  <a:lnTo>
                    <a:pt x="273" y="5"/>
                  </a:lnTo>
                  <a:lnTo>
                    <a:pt x="272" y="1"/>
                  </a:lnTo>
                  <a:lnTo>
                    <a:pt x="269" y="1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3" name="Freeform 1042"/>
            <p:cNvSpPr>
              <a:spLocks/>
            </p:cNvSpPr>
            <p:nvPr/>
          </p:nvSpPr>
          <p:spPr bwMode="auto">
            <a:xfrm>
              <a:off x="4203701" y="4341813"/>
              <a:ext cx="117475" cy="92075"/>
            </a:xfrm>
            <a:custGeom>
              <a:avLst/>
              <a:gdLst/>
              <a:ahLst/>
              <a:cxnLst>
                <a:cxn ang="0">
                  <a:pos x="289" y="2"/>
                </a:cxn>
                <a:cxn ang="0">
                  <a:pos x="274" y="10"/>
                </a:cxn>
                <a:cxn ang="0">
                  <a:pos x="249" y="31"/>
                </a:cxn>
                <a:cxn ang="0">
                  <a:pos x="235" y="38"/>
                </a:cxn>
                <a:cxn ang="0">
                  <a:pos x="223" y="42"/>
                </a:cxn>
                <a:cxn ang="0">
                  <a:pos x="192" y="59"/>
                </a:cxn>
                <a:cxn ang="0">
                  <a:pos x="154" y="88"/>
                </a:cxn>
                <a:cxn ang="0">
                  <a:pos x="113" y="120"/>
                </a:cxn>
                <a:cxn ang="0">
                  <a:pos x="77" y="155"/>
                </a:cxn>
                <a:cxn ang="0">
                  <a:pos x="60" y="173"/>
                </a:cxn>
                <a:cxn ang="0">
                  <a:pos x="32" y="203"/>
                </a:cxn>
                <a:cxn ang="0">
                  <a:pos x="13" y="219"/>
                </a:cxn>
                <a:cxn ang="0">
                  <a:pos x="2" y="224"/>
                </a:cxn>
                <a:cxn ang="0">
                  <a:pos x="0" y="228"/>
                </a:cxn>
                <a:cxn ang="0">
                  <a:pos x="0" y="232"/>
                </a:cxn>
                <a:cxn ang="0">
                  <a:pos x="6" y="235"/>
                </a:cxn>
                <a:cxn ang="0">
                  <a:pos x="7" y="235"/>
                </a:cxn>
                <a:cxn ang="0">
                  <a:pos x="24" y="224"/>
                </a:cxn>
                <a:cxn ang="0">
                  <a:pos x="64" y="185"/>
                </a:cxn>
                <a:cxn ang="0">
                  <a:pos x="106" y="142"/>
                </a:cxn>
                <a:cxn ang="0">
                  <a:pos x="151" y="103"/>
                </a:cxn>
                <a:cxn ang="0">
                  <a:pos x="171" y="88"/>
                </a:cxn>
                <a:cxn ang="0">
                  <a:pos x="214" y="59"/>
                </a:cxn>
                <a:cxn ang="0">
                  <a:pos x="238" y="49"/>
                </a:cxn>
                <a:cxn ang="0">
                  <a:pos x="245" y="46"/>
                </a:cxn>
                <a:cxn ang="0">
                  <a:pos x="265" y="31"/>
                </a:cxn>
                <a:cxn ang="0">
                  <a:pos x="285" y="16"/>
                </a:cxn>
                <a:cxn ang="0">
                  <a:pos x="293" y="12"/>
                </a:cxn>
                <a:cxn ang="0">
                  <a:pos x="295" y="10"/>
                </a:cxn>
                <a:cxn ang="0">
                  <a:pos x="295" y="3"/>
                </a:cxn>
                <a:cxn ang="0">
                  <a:pos x="291" y="0"/>
                </a:cxn>
                <a:cxn ang="0">
                  <a:pos x="289" y="2"/>
                </a:cxn>
              </a:cxnLst>
              <a:rect l="0" t="0" r="r" b="b"/>
              <a:pathLst>
                <a:path w="295" h="235">
                  <a:moveTo>
                    <a:pt x="289" y="2"/>
                  </a:moveTo>
                  <a:lnTo>
                    <a:pt x="289" y="2"/>
                  </a:lnTo>
                  <a:lnTo>
                    <a:pt x="282" y="4"/>
                  </a:lnTo>
                  <a:lnTo>
                    <a:pt x="274" y="10"/>
                  </a:lnTo>
                  <a:lnTo>
                    <a:pt x="262" y="20"/>
                  </a:lnTo>
                  <a:lnTo>
                    <a:pt x="249" y="31"/>
                  </a:lnTo>
                  <a:lnTo>
                    <a:pt x="243" y="34"/>
                  </a:lnTo>
                  <a:lnTo>
                    <a:pt x="235" y="38"/>
                  </a:lnTo>
                  <a:lnTo>
                    <a:pt x="235" y="38"/>
                  </a:lnTo>
                  <a:lnTo>
                    <a:pt x="223" y="42"/>
                  </a:lnTo>
                  <a:lnTo>
                    <a:pt x="213" y="48"/>
                  </a:lnTo>
                  <a:lnTo>
                    <a:pt x="192" y="59"/>
                  </a:lnTo>
                  <a:lnTo>
                    <a:pt x="154" y="88"/>
                  </a:lnTo>
                  <a:lnTo>
                    <a:pt x="154" y="88"/>
                  </a:lnTo>
                  <a:lnTo>
                    <a:pt x="133" y="103"/>
                  </a:lnTo>
                  <a:lnTo>
                    <a:pt x="113" y="120"/>
                  </a:lnTo>
                  <a:lnTo>
                    <a:pt x="95" y="137"/>
                  </a:lnTo>
                  <a:lnTo>
                    <a:pt x="77" y="155"/>
                  </a:lnTo>
                  <a:lnTo>
                    <a:pt x="77" y="155"/>
                  </a:lnTo>
                  <a:lnTo>
                    <a:pt x="60" y="173"/>
                  </a:lnTo>
                  <a:lnTo>
                    <a:pt x="41" y="193"/>
                  </a:lnTo>
                  <a:lnTo>
                    <a:pt x="32" y="203"/>
                  </a:lnTo>
                  <a:lnTo>
                    <a:pt x="23" y="211"/>
                  </a:lnTo>
                  <a:lnTo>
                    <a:pt x="13" y="219"/>
                  </a:lnTo>
                  <a:lnTo>
                    <a:pt x="2" y="224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8"/>
                  </a:lnTo>
                  <a:lnTo>
                    <a:pt x="0" y="229"/>
                  </a:lnTo>
                  <a:lnTo>
                    <a:pt x="0" y="232"/>
                  </a:lnTo>
                  <a:lnTo>
                    <a:pt x="3" y="235"/>
                  </a:lnTo>
                  <a:lnTo>
                    <a:pt x="6" y="235"/>
                  </a:lnTo>
                  <a:lnTo>
                    <a:pt x="7" y="235"/>
                  </a:lnTo>
                  <a:lnTo>
                    <a:pt x="7" y="235"/>
                  </a:lnTo>
                  <a:lnTo>
                    <a:pt x="17" y="229"/>
                  </a:lnTo>
                  <a:lnTo>
                    <a:pt x="24" y="224"/>
                  </a:lnTo>
                  <a:lnTo>
                    <a:pt x="38" y="212"/>
                  </a:lnTo>
                  <a:lnTo>
                    <a:pt x="64" y="185"/>
                  </a:lnTo>
                  <a:lnTo>
                    <a:pt x="64" y="185"/>
                  </a:lnTo>
                  <a:lnTo>
                    <a:pt x="106" y="142"/>
                  </a:lnTo>
                  <a:lnTo>
                    <a:pt x="128" y="122"/>
                  </a:lnTo>
                  <a:lnTo>
                    <a:pt x="151" y="103"/>
                  </a:lnTo>
                  <a:lnTo>
                    <a:pt x="151" y="103"/>
                  </a:lnTo>
                  <a:lnTo>
                    <a:pt x="171" y="88"/>
                  </a:lnTo>
                  <a:lnTo>
                    <a:pt x="192" y="72"/>
                  </a:lnTo>
                  <a:lnTo>
                    <a:pt x="214" y="59"/>
                  </a:lnTo>
                  <a:lnTo>
                    <a:pt x="226" y="54"/>
                  </a:lnTo>
                  <a:lnTo>
                    <a:pt x="238" y="49"/>
                  </a:lnTo>
                  <a:lnTo>
                    <a:pt x="238" y="49"/>
                  </a:lnTo>
                  <a:lnTo>
                    <a:pt x="245" y="46"/>
                  </a:lnTo>
                  <a:lnTo>
                    <a:pt x="252" y="41"/>
                  </a:lnTo>
                  <a:lnTo>
                    <a:pt x="265" y="31"/>
                  </a:lnTo>
                  <a:lnTo>
                    <a:pt x="278" y="20"/>
                  </a:lnTo>
                  <a:lnTo>
                    <a:pt x="285" y="16"/>
                  </a:lnTo>
                  <a:lnTo>
                    <a:pt x="293" y="12"/>
                  </a:lnTo>
                  <a:lnTo>
                    <a:pt x="293" y="12"/>
                  </a:lnTo>
                  <a:lnTo>
                    <a:pt x="294" y="11"/>
                  </a:lnTo>
                  <a:lnTo>
                    <a:pt x="295" y="10"/>
                  </a:lnTo>
                  <a:lnTo>
                    <a:pt x="295" y="4"/>
                  </a:lnTo>
                  <a:lnTo>
                    <a:pt x="295" y="3"/>
                  </a:lnTo>
                  <a:lnTo>
                    <a:pt x="294" y="2"/>
                  </a:lnTo>
                  <a:lnTo>
                    <a:pt x="291" y="0"/>
                  </a:lnTo>
                  <a:lnTo>
                    <a:pt x="289" y="2"/>
                  </a:lnTo>
                  <a:lnTo>
                    <a:pt x="28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4" name="Freeform 1043"/>
            <p:cNvSpPr>
              <a:spLocks/>
            </p:cNvSpPr>
            <p:nvPr/>
          </p:nvSpPr>
          <p:spPr bwMode="auto">
            <a:xfrm>
              <a:off x="4210051" y="4378325"/>
              <a:ext cx="104775" cy="80963"/>
            </a:xfrm>
            <a:custGeom>
              <a:avLst/>
              <a:gdLst/>
              <a:ahLst/>
              <a:cxnLst>
                <a:cxn ang="0">
                  <a:pos x="253" y="1"/>
                </a:cxn>
                <a:cxn ang="0">
                  <a:pos x="253" y="1"/>
                </a:cxn>
                <a:cxn ang="0">
                  <a:pos x="213" y="30"/>
                </a:cxn>
                <a:cxn ang="0">
                  <a:pos x="174" y="60"/>
                </a:cxn>
                <a:cxn ang="0">
                  <a:pos x="134" y="92"/>
                </a:cxn>
                <a:cxn ang="0">
                  <a:pos x="94" y="122"/>
                </a:cxn>
                <a:cxn ang="0">
                  <a:pos x="94" y="122"/>
                </a:cxn>
                <a:cxn ang="0">
                  <a:pos x="62" y="143"/>
                </a:cxn>
                <a:cxn ang="0">
                  <a:pos x="32" y="166"/>
                </a:cxn>
                <a:cxn ang="0">
                  <a:pos x="32" y="166"/>
                </a:cxn>
                <a:cxn ang="0">
                  <a:pos x="14" y="181"/>
                </a:cxn>
                <a:cxn ang="0">
                  <a:pos x="5" y="188"/>
                </a:cxn>
                <a:cxn ang="0">
                  <a:pos x="2" y="194"/>
                </a:cxn>
                <a:cxn ang="0">
                  <a:pos x="0" y="199"/>
                </a:cxn>
                <a:cxn ang="0">
                  <a:pos x="0" y="199"/>
                </a:cxn>
                <a:cxn ang="0">
                  <a:pos x="0" y="201"/>
                </a:cxn>
                <a:cxn ang="0">
                  <a:pos x="1" y="203"/>
                </a:cxn>
                <a:cxn ang="0">
                  <a:pos x="3" y="205"/>
                </a:cxn>
                <a:cxn ang="0">
                  <a:pos x="7" y="205"/>
                </a:cxn>
                <a:cxn ang="0">
                  <a:pos x="10" y="204"/>
                </a:cxn>
                <a:cxn ang="0">
                  <a:pos x="11" y="201"/>
                </a:cxn>
                <a:cxn ang="0">
                  <a:pos x="11" y="201"/>
                </a:cxn>
                <a:cxn ang="0">
                  <a:pos x="13" y="195"/>
                </a:cxn>
                <a:cxn ang="0">
                  <a:pos x="15" y="190"/>
                </a:cxn>
                <a:cxn ang="0">
                  <a:pos x="18" y="188"/>
                </a:cxn>
                <a:cxn ang="0">
                  <a:pos x="19" y="188"/>
                </a:cxn>
                <a:cxn ang="0">
                  <a:pos x="22" y="188"/>
                </a:cxn>
                <a:cxn ang="0">
                  <a:pos x="24" y="188"/>
                </a:cxn>
                <a:cxn ang="0">
                  <a:pos x="27" y="187"/>
                </a:cxn>
                <a:cxn ang="0">
                  <a:pos x="27" y="187"/>
                </a:cxn>
                <a:cxn ang="0">
                  <a:pos x="44" y="171"/>
                </a:cxn>
                <a:cxn ang="0">
                  <a:pos x="62" y="157"/>
                </a:cxn>
                <a:cxn ang="0">
                  <a:pos x="62" y="157"/>
                </a:cxn>
                <a:cxn ang="0">
                  <a:pos x="126" y="111"/>
                </a:cxn>
                <a:cxn ang="0">
                  <a:pos x="126" y="111"/>
                </a:cxn>
                <a:cxn ang="0">
                  <a:pos x="192" y="60"/>
                </a:cxn>
                <a:cxn ang="0">
                  <a:pos x="225" y="35"/>
                </a:cxn>
                <a:cxn ang="0">
                  <a:pos x="260" y="11"/>
                </a:cxn>
                <a:cxn ang="0">
                  <a:pos x="260" y="11"/>
                </a:cxn>
                <a:cxn ang="0">
                  <a:pos x="261" y="9"/>
                </a:cxn>
                <a:cxn ang="0">
                  <a:pos x="262" y="7"/>
                </a:cxn>
                <a:cxn ang="0">
                  <a:pos x="261" y="3"/>
                </a:cxn>
                <a:cxn ang="0">
                  <a:pos x="259" y="0"/>
                </a:cxn>
                <a:cxn ang="0">
                  <a:pos x="256" y="0"/>
                </a:cxn>
                <a:cxn ang="0">
                  <a:pos x="253" y="1"/>
                </a:cxn>
                <a:cxn ang="0">
                  <a:pos x="253" y="1"/>
                </a:cxn>
              </a:cxnLst>
              <a:rect l="0" t="0" r="r" b="b"/>
              <a:pathLst>
                <a:path w="262" h="205">
                  <a:moveTo>
                    <a:pt x="253" y="1"/>
                  </a:moveTo>
                  <a:lnTo>
                    <a:pt x="253" y="1"/>
                  </a:lnTo>
                  <a:lnTo>
                    <a:pt x="213" y="30"/>
                  </a:lnTo>
                  <a:lnTo>
                    <a:pt x="174" y="60"/>
                  </a:lnTo>
                  <a:lnTo>
                    <a:pt x="134" y="9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62" y="143"/>
                  </a:lnTo>
                  <a:lnTo>
                    <a:pt x="32" y="166"/>
                  </a:lnTo>
                  <a:lnTo>
                    <a:pt x="32" y="166"/>
                  </a:lnTo>
                  <a:lnTo>
                    <a:pt x="14" y="181"/>
                  </a:lnTo>
                  <a:lnTo>
                    <a:pt x="5" y="188"/>
                  </a:lnTo>
                  <a:lnTo>
                    <a:pt x="2" y="194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201"/>
                  </a:lnTo>
                  <a:lnTo>
                    <a:pt x="1" y="203"/>
                  </a:lnTo>
                  <a:lnTo>
                    <a:pt x="3" y="205"/>
                  </a:lnTo>
                  <a:lnTo>
                    <a:pt x="7" y="205"/>
                  </a:lnTo>
                  <a:lnTo>
                    <a:pt x="10" y="204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13" y="195"/>
                  </a:lnTo>
                  <a:lnTo>
                    <a:pt x="15" y="190"/>
                  </a:lnTo>
                  <a:lnTo>
                    <a:pt x="18" y="188"/>
                  </a:lnTo>
                  <a:lnTo>
                    <a:pt x="19" y="188"/>
                  </a:lnTo>
                  <a:lnTo>
                    <a:pt x="22" y="188"/>
                  </a:lnTo>
                  <a:lnTo>
                    <a:pt x="24" y="188"/>
                  </a:lnTo>
                  <a:lnTo>
                    <a:pt x="27" y="187"/>
                  </a:lnTo>
                  <a:lnTo>
                    <a:pt x="27" y="187"/>
                  </a:lnTo>
                  <a:lnTo>
                    <a:pt x="44" y="171"/>
                  </a:lnTo>
                  <a:lnTo>
                    <a:pt x="62" y="157"/>
                  </a:lnTo>
                  <a:lnTo>
                    <a:pt x="62" y="157"/>
                  </a:lnTo>
                  <a:lnTo>
                    <a:pt x="126" y="111"/>
                  </a:lnTo>
                  <a:lnTo>
                    <a:pt x="126" y="111"/>
                  </a:lnTo>
                  <a:lnTo>
                    <a:pt x="192" y="60"/>
                  </a:lnTo>
                  <a:lnTo>
                    <a:pt x="225" y="35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61" y="9"/>
                  </a:lnTo>
                  <a:lnTo>
                    <a:pt x="262" y="7"/>
                  </a:lnTo>
                  <a:lnTo>
                    <a:pt x="261" y="3"/>
                  </a:lnTo>
                  <a:lnTo>
                    <a:pt x="259" y="0"/>
                  </a:lnTo>
                  <a:lnTo>
                    <a:pt x="256" y="0"/>
                  </a:lnTo>
                  <a:lnTo>
                    <a:pt x="253" y="1"/>
                  </a:lnTo>
                  <a:lnTo>
                    <a:pt x="2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5" name="Freeform 1044"/>
            <p:cNvSpPr>
              <a:spLocks/>
            </p:cNvSpPr>
            <p:nvPr/>
          </p:nvSpPr>
          <p:spPr bwMode="auto">
            <a:xfrm>
              <a:off x="4254501" y="4410075"/>
              <a:ext cx="46038" cy="38100"/>
            </a:xfrm>
            <a:custGeom>
              <a:avLst/>
              <a:gdLst/>
              <a:ahLst/>
              <a:cxnLst>
                <a:cxn ang="0">
                  <a:pos x="111" y="1"/>
                </a:cxn>
                <a:cxn ang="0">
                  <a:pos x="111" y="1"/>
                </a:cxn>
                <a:cxn ang="0">
                  <a:pos x="97" y="10"/>
                </a:cxn>
                <a:cxn ang="0">
                  <a:pos x="84" y="19"/>
                </a:cxn>
                <a:cxn ang="0">
                  <a:pos x="71" y="31"/>
                </a:cxn>
                <a:cxn ang="0">
                  <a:pos x="58" y="43"/>
                </a:cxn>
                <a:cxn ang="0">
                  <a:pos x="58" y="43"/>
                </a:cxn>
                <a:cxn ang="0">
                  <a:pos x="46" y="55"/>
                </a:cxn>
                <a:cxn ang="0">
                  <a:pos x="33" y="67"/>
                </a:cxn>
                <a:cxn ang="0">
                  <a:pos x="20" y="78"/>
                </a:cxn>
                <a:cxn ang="0">
                  <a:pos x="12" y="82"/>
                </a:cxn>
                <a:cxn ang="0">
                  <a:pos x="4" y="86"/>
                </a:cxn>
                <a:cxn ang="0">
                  <a:pos x="4" y="86"/>
                </a:cxn>
                <a:cxn ang="0">
                  <a:pos x="3" y="87"/>
                </a:cxn>
                <a:cxn ang="0">
                  <a:pos x="1" y="89"/>
                </a:cxn>
                <a:cxn ang="0">
                  <a:pos x="0" y="94"/>
                </a:cxn>
                <a:cxn ang="0">
                  <a:pos x="1" y="95"/>
                </a:cxn>
                <a:cxn ang="0">
                  <a:pos x="3" y="97"/>
                </a:cxn>
                <a:cxn ang="0">
                  <a:pos x="5" y="98"/>
                </a:cxn>
                <a:cxn ang="0">
                  <a:pos x="7" y="97"/>
                </a:cxn>
                <a:cxn ang="0">
                  <a:pos x="7" y="97"/>
                </a:cxn>
                <a:cxn ang="0">
                  <a:pos x="22" y="89"/>
                </a:cxn>
                <a:cxn ang="0">
                  <a:pos x="37" y="80"/>
                </a:cxn>
                <a:cxn ang="0">
                  <a:pos x="50" y="68"/>
                </a:cxn>
                <a:cxn ang="0">
                  <a:pos x="63" y="56"/>
                </a:cxn>
                <a:cxn ang="0">
                  <a:pos x="89" y="31"/>
                </a:cxn>
                <a:cxn ang="0">
                  <a:pos x="102" y="21"/>
                </a:cxn>
                <a:cxn ang="0">
                  <a:pos x="117" y="12"/>
                </a:cxn>
                <a:cxn ang="0">
                  <a:pos x="117" y="12"/>
                </a:cxn>
                <a:cxn ang="0">
                  <a:pos x="119" y="9"/>
                </a:cxn>
                <a:cxn ang="0">
                  <a:pos x="119" y="8"/>
                </a:cxn>
                <a:cxn ang="0">
                  <a:pos x="119" y="4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1"/>
                </a:cxn>
                <a:cxn ang="0">
                  <a:pos x="111" y="1"/>
                </a:cxn>
              </a:cxnLst>
              <a:rect l="0" t="0" r="r" b="b"/>
              <a:pathLst>
                <a:path w="119" h="98">
                  <a:moveTo>
                    <a:pt x="111" y="1"/>
                  </a:moveTo>
                  <a:lnTo>
                    <a:pt x="111" y="1"/>
                  </a:lnTo>
                  <a:lnTo>
                    <a:pt x="97" y="10"/>
                  </a:lnTo>
                  <a:lnTo>
                    <a:pt x="84" y="19"/>
                  </a:lnTo>
                  <a:lnTo>
                    <a:pt x="71" y="31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46" y="55"/>
                  </a:lnTo>
                  <a:lnTo>
                    <a:pt x="33" y="67"/>
                  </a:lnTo>
                  <a:lnTo>
                    <a:pt x="20" y="78"/>
                  </a:lnTo>
                  <a:lnTo>
                    <a:pt x="12" y="82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3" y="87"/>
                  </a:lnTo>
                  <a:lnTo>
                    <a:pt x="1" y="89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3" y="97"/>
                  </a:lnTo>
                  <a:lnTo>
                    <a:pt x="5" y="98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22" y="89"/>
                  </a:lnTo>
                  <a:lnTo>
                    <a:pt x="37" y="80"/>
                  </a:lnTo>
                  <a:lnTo>
                    <a:pt x="50" y="68"/>
                  </a:lnTo>
                  <a:lnTo>
                    <a:pt x="63" y="56"/>
                  </a:lnTo>
                  <a:lnTo>
                    <a:pt x="89" y="31"/>
                  </a:lnTo>
                  <a:lnTo>
                    <a:pt x="102" y="21"/>
                  </a:lnTo>
                  <a:lnTo>
                    <a:pt x="117" y="12"/>
                  </a:lnTo>
                  <a:lnTo>
                    <a:pt x="117" y="12"/>
                  </a:lnTo>
                  <a:lnTo>
                    <a:pt x="119" y="9"/>
                  </a:lnTo>
                  <a:lnTo>
                    <a:pt x="119" y="8"/>
                  </a:lnTo>
                  <a:lnTo>
                    <a:pt x="119" y="4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1"/>
                  </a:lnTo>
                  <a:lnTo>
                    <a:pt x="1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6" name="Freeform 1045"/>
            <p:cNvSpPr>
              <a:spLocks/>
            </p:cNvSpPr>
            <p:nvPr/>
          </p:nvSpPr>
          <p:spPr bwMode="auto">
            <a:xfrm>
              <a:off x="4459288" y="4070350"/>
              <a:ext cx="133350" cy="103188"/>
            </a:xfrm>
            <a:custGeom>
              <a:avLst/>
              <a:gdLst/>
              <a:ahLst/>
              <a:cxnLst>
                <a:cxn ang="0">
                  <a:pos x="331" y="0"/>
                </a:cxn>
                <a:cxn ang="0">
                  <a:pos x="313" y="5"/>
                </a:cxn>
                <a:cxn ang="0">
                  <a:pos x="299" y="15"/>
                </a:cxn>
                <a:cxn ang="0">
                  <a:pos x="271" y="41"/>
                </a:cxn>
                <a:cxn ang="0">
                  <a:pos x="244" y="62"/>
                </a:cxn>
                <a:cxn ang="0">
                  <a:pos x="218" y="86"/>
                </a:cxn>
                <a:cxn ang="0">
                  <a:pos x="191" y="105"/>
                </a:cxn>
                <a:cxn ang="0">
                  <a:pos x="164" y="125"/>
                </a:cxn>
                <a:cxn ang="0">
                  <a:pos x="135" y="149"/>
                </a:cxn>
                <a:cxn ang="0">
                  <a:pos x="74" y="192"/>
                </a:cxn>
                <a:cxn ang="0">
                  <a:pos x="41" y="211"/>
                </a:cxn>
                <a:cxn ang="0">
                  <a:pos x="19" y="224"/>
                </a:cxn>
                <a:cxn ang="0">
                  <a:pos x="7" y="235"/>
                </a:cxn>
                <a:cxn ang="0">
                  <a:pos x="0" y="248"/>
                </a:cxn>
                <a:cxn ang="0">
                  <a:pos x="0" y="257"/>
                </a:cxn>
                <a:cxn ang="0">
                  <a:pos x="3" y="261"/>
                </a:cxn>
                <a:cxn ang="0">
                  <a:pos x="7" y="261"/>
                </a:cxn>
                <a:cxn ang="0">
                  <a:pos x="12" y="257"/>
                </a:cxn>
                <a:cxn ang="0">
                  <a:pos x="12" y="255"/>
                </a:cxn>
                <a:cxn ang="0">
                  <a:pos x="14" y="245"/>
                </a:cxn>
                <a:cxn ang="0">
                  <a:pos x="21" y="236"/>
                </a:cxn>
                <a:cxn ang="0">
                  <a:pos x="45" y="219"/>
                </a:cxn>
                <a:cxn ang="0">
                  <a:pos x="92" y="194"/>
                </a:cxn>
                <a:cxn ang="0">
                  <a:pos x="114" y="180"/>
                </a:cxn>
                <a:cxn ang="0">
                  <a:pos x="153" y="150"/>
                </a:cxn>
                <a:cxn ang="0">
                  <a:pos x="173" y="133"/>
                </a:cxn>
                <a:cxn ang="0">
                  <a:pos x="210" y="103"/>
                </a:cxn>
                <a:cxn ang="0">
                  <a:pos x="248" y="74"/>
                </a:cxn>
                <a:cxn ang="0">
                  <a:pos x="266" y="60"/>
                </a:cxn>
                <a:cxn ang="0">
                  <a:pos x="284" y="45"/>
                </a:cxn>
                <a:cxn ang="0">
                  <a:pos x="305" y="24"/>
                </a:cxn>
                <a:cxn ang="0">
                  <a:pos x="317" y="15"/>
                </a:cxn>
                <a:cxn ang="0">
                  <a:pos x="331" y="10"/>
                </a:cxn>
                <a:cxn ang="0">
                  <a:pos x="334" y="10"/>
                </a:cxn>
                <a:cxn ang="0">
                  <a:pos x="337" y="5"/>
                </a:cxn>
                <a:cxn ang="0">
                  <a:pos x="335" y="1"/>
                </a:cxn>
                <a:cxn ang="0">
                  <a:pos x="331" y="0"/>
                </a:cxn>
              </a:cxnLst>
              <a:rect l="0" t="0" r="r" b="b"/>
              <a:pathLst>
                <a:path w="337" h="261">
                  <a:moveTo>
                    <a:pt x="331" y="0"/>
                  </a:moveTo>
                  <a:lnTo>
                    <a:pt x="331" y="0"/>
                  </a:lnTo>
                  <a:lnTo>
                    <a:pt x="322" y="1"/>
                  </a:lnTo>
                  <a:lnTo>
                    <a:pt x="313" y="5"/>
                  </a:lnTo>
                  <a:lnTo>
                    <a:pt x="305" y="10"/>
                  </a:lnTo>
                  <a:lnTo>
                    <a:pt x="299" y="15"/>
                  </a:lnTo>
                  <a:lnTo>
                    <a:pt x="284" y="28"/>
                  </a:lnTo>
                  <a:lnTo>
                    <a:pt x="271" y="41"/>
                  </a:lnTo>
                  <a:lnTo>
                    <a:pt x="271" y="41"/>
                  </a:lnTo>
                  <a:lnTo>
                    <a:pt x="244" y="62"/>
                  </a:lnTo>
                  <a:lnTo>
                    <a:pt x="218" y="86"/>
                  </a:lnTo>
                  <a:lnTo>
                    <a:pt x="218" y="86"/>
                  </a:lnTo>
                  <a:lnTo>
                    <a:pt x="205" y="96"/>
                  </a:lnTo>
                  <a:lnTo>
                    <a:pt x="191" y="105"/>
                  </a:lnTo>
                  <a:lnTo>
                    <a:pt x="177" y="115"/>
                  </a:lnTo>
                  <a:lnTo>
                    <a:pt x="164" y="125"/>
                  </a:lnTo>
                  <a:lnTo>
                    <a:pt x="164" y="125"/>
                  </a:lnTo>
                  <a:lnTo>
                    <a:pt x="135" y="149"/>
                  </a:lnTo>
                  <a:lnTo>
                    <a:pt x="105" y="171"/>
                  </a:lnTo>
                  <a:lnTo>
                    <a:pt x="74" y="192"/>
                  </a:lnTo>
                  <a:lnTo>
                    <a:pt x="41" y="211"/>
                  </a:lnTo>
                  <a:lnTo>
                    <a:pt x="41" y="211"/>
                  </a:lnTo>
                  <a:lnTo>
                    <a:pt x="27" y="219"/>
                  </a:lnTo>
                  <a:lnTo>
                    <a:pt x="19" y="224"/>
                  </a:lnTo>
                  <a:lnTo>
                    <a:pt x="12" y="228"/>
                  </a:lnTo>
                  <a:lnTo>
                    <a:pt x="7" y="235"/>
                  </a:lnTo>
                  <a:lnTo>
                    <a:pt x="3" y="241"/>
                  </a:lnTo>
                  <a:lnTo>
                    <a:pt x="0" y="248"/>
                  </a:lnTo>
                  <a:lnTo>
                    <a:pt x="0" y="257"/>
                  </a:lnTo>
                  <a:lnTo>
                    <a:pt x="0" y="257"/>
                  </a:lnTo>
                  <a:lnTo>
                    <a:pt x="2" y="260"/>
                  </a:lnTo>
                  <a:lnTo>
                    <a:pt x="3" y="261"/>
                  </a:lnTo>
                  <a:lnTo>
                    <a:pt x="4" y="261"/>
                  </a:lnTo>
                  <a:lnTo>
                    <a:pt x="7" y="261"/>
                  </a:lnTo>
                  <a:lnTo>
                    <a:pt x="11" y="258"/>
                  </a:lnTo>
                  <a:lnTo>
                    <a:pt x="12" y="257"/>
                  </a:lnTo>
                  <a:lnTo>
                    <a:pt x="12" y="255"/>
                  </a:lnTo>
                  <a:lnTo>
                    <a:pt x="12" y="255"/>
                  </a:lnTo>
                  <a:lnTo>
                    <a:pt x="12" y="251"/>
                  </a:lnTo>
                  <a:lnTo>
                    <a:pt x="14" y="245"/>
                  </a:lnTo>
                  <a:lnTo>
                    <a:pt x="16" y="241"/>
                  </a:lnTo>
                  <a:lnTo>
                    <a:pt x="21" y="236"/>
                  </a:lnTo>
                  <a:lnTo>
                    <a:pt x="32" y="228"/>
                  </a:lnTo>
                  <a:lnTo>
                    <a:pt x="45" y="219"/>
                  </a:lnTo>
                  <a:lnTo>
                    <a:pt x="72" y="205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114" y="180"/>
                  </a:lnTo>
                  <a:lnTo>
                    <a:pt x="134" y="166"/>
                  </a:lnTo>
                  <a:lnTo>
                    <a:pt x="153" y="150"/>
                  </a:lnTo>
                  <a:lnTo>
                    <a:pt x="173" y="133"/>
                  </a:lnTo>
                  <a:lnTo>
                    <a:pt x="173" y="133"/>
                  </a:lnTo>
                  <a:lnTo>
                    <a:pt x="190" y="117"/>
                  </a:lnTo>
                  <a:lnTo>
                    <a:pt x="210" y="103"/>
                  </a:lnTo>
                  <a:lnTo>
                    <a:pt x="229" y="88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66" y="60"/>
                  </a:lnTo>
                  <a:lnTo>
                    <a:pt x="284" y="45"/>
                  </a:lnTo>
                  <a:lnTo>
                    <a:pt x="284" y="45"/>
                  </a:lnTo>
                  <a:lnTo>
                    <a:pt x="295" y="35"/>
                  </a:lnTo>
                  <a:lnTo>
                    <a:pt x="305" y="24"/>
                  </a:lnTo>
                  <a:lnTo>
                    <a:pt x="312" y="19"/>
                  </a:lnTo>
                  <a:lnTo>
                    <a:pt x="317" y="15"/>
                  </a:lnTo>
                  <a:lnTo>
                    <a:pt x="325" y="13"/>
                  </a:lnTo>
                  <a:lnTo>
                    <a:pt x="331" y="10"/>
                  </a:lnTo>
                  <a:lnTo>
                    <a:pt x="331" y="10"/>
                  </a:lnTo>
                  <a:lnTo>
                    <a:pt x="334" y="10"/>
                  </a:lnTo>
                  <a:lnTo>
                    <a:pt x="335" y="9"/>
                  </a:lnTo>
                  <a:lnTo>
                    <a:pt x="337" y="5"/>
                  </a:lnTo>
                  <a:lnTo>
                    <a:pt x="337" y="2"/>
                  </a:lnTo>
                  <a:lnTo>
                    <a:pt x="335" y="1"/>
                  </a:lnTo>
                  <a:lnTo>
                    <a:pt x="334" y="0"/>
                  </a:lnTo>
                  <a:lnTo>
                    <a:pt x="331" y="0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7" name="Freeform 1046"/>
            <p:cNvSpPr>
              <a:spLocks/>
            </p:cNvSpPr>
            <p:nvPr/>
          </p:nvSpPr>
          <p:spPr bwMode="auto">
            <a:xfrm>
              <a:off x="4522788" y="4064000"/>
              <a:ext cx="117475" cy="96838"/>
            </a:xfrm>
            <a:custGeom>
              <a:avLst/>
              <a:gdLst/>
              <a:ahLst/>
              <a:cxnLst>
                <a:cxn ang="0">
                  <a:pos x="290" y="0"/>
                </a:cxn>
                <a:cxn ang="0">
                  <a:pos x="281" y="3"/>
                </a:cxn>
                <a:cxn ang="0">
                  <a:pos x="273" y="11"/>
                </a:cxn>
                <a:cxn ang="0">
                  <a:pos x="243" y="41"/>
                </a:cxn>
                <a:cxn ang="0">
                  <a:pos x="232" y="51"/>
                </a:cxn>
                <a:cxn ang="0">
                  <a:pos x="170" y="98"/>
                </a:cxn>
                <a:cxn ang="0">
                  <a:pos x="150" y="115"/>
                </a:cxn>
                <a:cxn ang="0">
                  <a:pos x="101" y="158"/>
                </a:cxn>
                <a:cxn ang="0">
                  <a:pos x="48" y="198"/>
                </a:cxn>
                <a:cxn ang="0">
                  <a:pos x="21" y="215"/>
                </a:cxn>
                <a:cxn ang="0">
                  <a:pos x="8" y="224"/>
                </a:cxn>
                <a:cxn ang="0">
                  <a:pos x="0" y="238"/>
                </a:cxn>
                <a:cxn ang="0">
                  <a:pos x="0" y="240"/>
                </a:cxn>
                <a:cxn ang="0">
                  <a:pos x="5" y="244"/>
                </a:cxn>
                <a:cxn ang="0">
                  <a:pos x="11" y="243"/>
                </a:cxn>
                <a:cxn ang="0">
                  <a:pos x="12" y="240"/>
                </a:cxn>
                <a:cxn ang="0">
                  <a:pos x="16" y="234"/>
                </a:cxn>
                <a:cxn ang="0">
                  <a:pos x="34" y="223"/>
                </a:cxn>
                <a:cxn ang="0">
                  <a:pos x="42" y="218"/>
                </a:cxn>
                <a:cxn ang="0">
                  <a:pos x="64" y="201"/>
                </a:cxn>
                <a:cxn ang="0">
                  <a:pos x="107" y="166"/>
                </a:cxn>
                <a:cxn ang="0">
                  <a:pos x="150" y="130"/>
                </a:cxn>
                <a:cxn ang="0">
                  <a:pos x="208" y="82"/>
                </a:cxn>
                <a:cxn ang="0">
                  <a:pos x="229" y="66"/>
                </a:cxn>
                <a:cxn ang="0">
                  <a:pos x="260" y="43"/>
                </a:cxn>
                <a:cxn ang="0">
                  <a:pos x="268" y="35"/>
                </a:cxn>
                <a:cxn ang="0">
                  <a:pos x="285" y="15"/>
                </a:cxn>
                <a:cxn ang="0">
                  <a:pos x="293" y="10"/>
                </a:cxn>
                <a:cxn ang="0">
                  <a:pos x="296" y="9"/>
                </a:cxn>
                <a:cxn ang="0">
                  <a:pos x="297" y="3"/>
                </a:cxn>
                <a:cxn ang="0">
                  <a:pos x="293" y="0"/>
                </a:cxn>
                <a:cxn ang="0">
                  <a:pos x="290" y="0"/>
                </a:cxn>
              </a:cxnLst>
              <a:rect l="0" t="0" r="r" b="b"/>
              <a:pathLst>
                <a:path w="297" h="244">
                  <a:moveTo>
                    <a:pt x="290" y="0"/>
                  </a:moveTo>
                  <a:lnTo>
                    <a:pt x="290" y="0"/>
                  </a:lnTo>
                  <a:lnTo>
                    <a:pt x="285" y="1"/>
                  </a:lnTo>
                  <a:lnTo>
                    <a:pt x="281" y="3"/>
                  </a:lnTo>
                  <a:lnTo>
                    <a:pt x="273" y="11"/>
                  </a:lnTo>
                  <a:lnTo>
                    <a:pt x="273" y="11"/>
                  </a:lnTo>
                  <a:lnTo>
                    <a:pt x="254" y="32"/>
                  </a:lnTo>
                  <a:lnTo>
                    <a:pt x="243" y="41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190" y="82"/>
                  </a:lnTo>
                  <a:lnTo>
                    <a:pt x="170" y="98"/>
                  </a:lnTo>
                  <a:lnTo>
                    <a:pt x="150" y="115"/>
                  </a:lnTo>
                  <a:lnTo>
                    <a:pt x="150" y="115"/>
                  </a:lnTo>
                  <a:lnTo>
                    <a:pt x="127" y="137"/>
                  </a:lnTo>
                  <a:lnTo>
                    <a:pt x="101" y="15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37" y="206"/>
                  </a:lnTo>
                  <a:lnTo>
                    <a:pt x="21" y="215"/>
                  </a:lnTo>
                  <a:lnTo>
                    <a:pt x="14" y="219"/>
                  </a:lnTo>
                  <a:lnTo>
                    <a:pt x="8" y="224"/>
                  </a:lnTo>
                  <a:lnTo>
                    <a:pt x="4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0"/>
                  </a:lnTo>
                  <a:lnTo>
                    <a:pt x="1" y="241"/>
                  </a:lnTo>
                  <a:lnTo>
                    <a:pt x="5" y="244"/>
                  </a:lnTo>
                  <a:lnTo>
                    <a:pt x="9" y="244"/>
                  </a:lnTo>
                  <a:lnTo>
                    <a:pt x="11" y="243"/>
                  </a:lnTo>
                  <a:lnTo>
                    <a:pt x="12" y="240"/>
                  </a:lnTo>
                  <a:lnTo>
                    <a:pt x="12" y="240"/>
                  </a:lnTo>
                  <a:lnTo>
                    <a:pt x="13" y="238"/>
                  </a:lnTo>
                  <a:lnTo>
                    <a:pt x="16" y="234"/>
                  </a:lnTo>
                  <a:lnTo>
                    <a:pt x="21" y="230"/>
                  </a:lnTo>
                  <a:lnTo>
                    <a:pt x="34" y="223"/>
                  </a:lnTo>
                  <a:lnTo>
                    <a:pt x="34" y="223"/>
                  </a:lnTo>
                  <a:lnTo>
                    <a:pt x="42" y="218"/>
                  </a:lnTo>
                  <a:lnTo>
                    <a:pt x="50" y="213"/>
                  </a:lnTo>
                  <a:lnTo>
                    <a:pt x="64" y="201"/>
                  </a:lnTo>
                  <a:lnTo>
                    <a:pt x="64" y="201"/>
                  </a:lnTo>
                  <a:lnTo>
                    <a:pt x="107" y="166"/>
                  </a:lnTo>
                  <a:lnTo>
                    <a:pt x="150" y="130"/>
                  </a:lnTo>
                  <a:lnTo>
                    <a:pt x="150" y="130"/>
                  </a:lnTo>
                  <a:lnTo>
                    <a:pt x="188" y="98"/>
                  </a:lnTo>
                  <a:lnTo>
                    <a:pt x="208" y="82"/>
                  </a:lnTo>
                  <a:lnTo>
                    <a:pt x="229" y="66"/>
                  </a:lnTo>
                  <a:lnTo>
                    <a:pt x="229" y="66"/>
                  </a:lnTo>
                  <a:lnTo>
                    <a:pt x="245" y="56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68" y="35"/>
                  </a:lnTo>
                  <a:lnTo>
                    <a:pt x="276" y="24"/>
                  </a:lnTo>
                  <a:lnTo>
                    <a:pt x="285" y="15"/>
                  </a:lnTo>
                  <a:lnTo>
                    <a:pt x="289" y="13"/>
                  </a:lnTo>
                  <a:lnTo>
                    <a:pt x="293" y="10"/>
                  </a:lnTo>
                  <a:lnTo>
                    <a:pt x="293" y="10"/>
                  </a:lnTo>
                  <a:lnTo>
                    <a:pt x="296" y="9"/>
                  </a:lnTo>
                  <a:lnTo>
                    <a:pt x="297" y="7"/>
                  </a:lnTo>
                  <a:lnTo>
                    <a:pt x="297" y="3"/>
                  </a:lnTo>
                  <a:lnTo>
                    <a:pt x="294" y="0"/>
                  </a:lnTo>
                  <a:lnTo>
                    <a:pt x="293" y="0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8" name="Freeform 1047"/>
            <p:cNvSpPr>
              <a:spLocks/>
            </p:cNvSpPr>
            <p:nvPr/>
          </p:nvSpPr>
          <p:spPr bwMode="auto">
            <a:xfrm>
              <a:off x="4562476" y="4076700"/>
              <a:ext cx="109538" cy="84138"/>
            </a:xfrm>
            <a:custGeom>
              <a:avLst/>
              <a:gdLst/>
              <a:ahLst/>
              <a:cxnLst>
                <a:cxn ang="0">
                  <a:pos x="274" y="0"/>
                </a:cxn>
                <a:cxn ang="0">
                  <a:pos x="257" y="3"/>
                </a:cxn>
                <a:cxn ang="0">
                  <a:pos x="242" y="13"/>
                </a:cxn>
                <a:cxn ang="0">
                  <a:pos x="213" y="35"/>
                </a:cxn>
                <a:cxn ang="0">
                  <a:pos x="192" y="49"/>
                </a:cxn>
                <a:cxn ang="0">
                  <a:pos x="152" y="81"/>
                </a:cxn>
                <a:cxn ang="0">
                  <a:pos x="132" y="98"/>
                </a:cxn>
                <a:cxn ang="0">
                  <a:pos x="90" y="134"/>
                </a:cxn>
                <a:cxn ang="0">
                  <a:pos x="45" y="166"/>
                </a:cxn>
                <a:cxn ang="0">
                  <a:pos x="33" y="173"/>
                </a:cxn>
                <a:cxn ang="0">
                  <a:pos x="12" y="187"/>
                </a:cxn>
                <a:cxn ang="0">
                  <a:pos x="3" y="197"/>
                </a:cxn>
                <a:cxn ang="0">
                  <a:pos x="0" y="204"/>
                </a:cxn>
                <a:cxn ang="0">
                  <a:pos x="0" y="207"/>
                </a:cxn>
                <a:cxn ang="0">
                  <a:pos x="8" y="210"/>
                </a:cxn>
                <a:cxn ang="0">
                  <a:pos x="11" y="206"/>
                </a:cxn>
                <a:cxn ang="0">
                  <a:pos x="12" y="202"/>
                </a:cxn>
                <a:cxn ang="0">
                  <a:pos x="22" y="194"/>
                </a:cxn>
                <a:cxn ang="0">
                  <a:pos x="37" y="185"/>
                </a:cxn>
                <a:cxn ang="0">
                  <a:pos x="68" y="164"/>
                </a:cxn>
                <a:cxn ang="0">
                  <a:pos x="126" y="120"/>
                </a:cxn>
                <a:cxn ang="0">
                  <a:pos x="160" y="90"/>
                </a:cxn>
                <a:cxn ang="0">
                  <a:pos x="194" y="62"/>
                </a:cxn>
                <a:cxn ang="0">
                  <a:pos x="228" y="39"/>
                </a:cxn>
                <a:cxn ang="0">
                  <a:pos x="238" y="30"/>
                </a:cxn>
                <a:cxn ang="0">
                  <a:pos x="254" y="18"/>
                </a:cxn>
                <a:cxn ang="0">
                  <a:pos x="267" y="13"/>
                </a:cxn>
                <a:cxn ang="0">
                  <a:pos x="274" y="11"/>
                </a:cxn>
                <a:cxn ang="0">
                  <a:pos x="277" y="9"/>
                </a:cxn>
                <a:cxn ang="0">
                  <a:pos x="279" y="2"/>
                </a:cxn>
                <a:cxn ang="0">
                  <a:pos x="276" y="0"/>
                </a:cxn>
                <a:cxn ang="0">
                  <a:pos x="274" y="0"/>
                </a:cxn>
              </a:cxnLst>
              <a:rect l="0" t="0" r="r" b="b"/>
              <a:pathLst>
                <a:path w="279" h="210">
                  <a:moveTo>
                    <a:pt x="274" y="0"/>
                  </a:moveTo>
                  <a:lnTo>
                    <a:pt x="274" y="0"/>
                  </a:lnTo>
                  <a:lnTo>
                    <a:pt x="264" y="1"/>
                  </a:lnTo>
                  <a:lnTo>
                    <a:pt x="257" y="3"/>
                  </a:lnTo>
                  <a:lnTo>
                    <a:pt x="249" y="7"/>
                  </a:lnTo>
                  <a:lnTo>
                    <a:pt x="242" y="13"/>
                  </a:lnTo>
                  <a:lnTo>
                    <a:pt x="228" y="23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192" y="49"/>
                  </a:lnTo>
                  <a:lnTo>
                    <a:pt x="172" y="65"/>
                  </a:lnTo>
                  <a:lnTo>
                    <a:pt x="152" y="81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11" y="116"/>
                  </a:lnTo>
                  <a:lnTo>
                    <a:pt x="90" y="134"/>
                  </a:lnTo>
                  <a:lnTo>
                    <a:pt x="68" y="150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33" y="173"/>
                  </a:lnTo>
                  <a:lnTo>
                    <a:pt x="18" y="181"/>
                  </a:lnTo>
                  <a:lnTo>
                    <a:pt x="12" y="187"/>
                  </a:lnTo>
                  <a:lnTo>
                    <a:pt x="7" y="190"/>
                  </a:lnTo>
                  <a:lnTo>
                    <a:pt x="3" y="197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06"/>
                  </a:lnTo>
                  <a:lnTo>
                    <a:pt x="0" y="207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9" y="209"/>
                  </a:lnTo>
                  <a:lnTo>
                    <a:pt x="11" y="206"/>
                  </a:lnTo>
                  <a:lnTo>
                    <a:pt x="11" y="206"/>
                  </a:lnTo>
                  <a:lnTo>
                    <a:pt x="12" y="202"/>
                  </a:lnTo>
                  <a:lnTo>
                    <a:pt x="15" y="200"/>
                  </a:lnTo>
                  <a:lnTo>
                    <a:pt x="22" y="194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97" y="142"/>
                  </a:lnTo>
                  <a:lnTo>
                    <a:pt x="126" y="120"/>
                  </a:lnTo>
                  <a:lnTo>
                    <a:pt x="126" y="120"/>
                  </a:lnTo>
                  <a:lnTo>
                    <a:pt x="160" y="90"/>
                  </a:lnTo>
                  <a:lnTo>
                    <a:pt x="177" y="75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228" y="39"/>
                  </a:lnTo>
                  <a:lnTo>
                    <a:pt x="228" y="39"/>
                  </a:lnTo>
                  <a:lnTo>
                    <a:pt x="238" y="30"/>
                  </a:lnTo>
                  <a:lnTo>
                    <a:pt x="249" y="22"/>
                  </a:lnTo>
                  <a:lnTo>
                    <a:pt x="254" y="18"/>
                  </a:lnTo>
                  <a:lnTo>
                    <a:pt x="260" y="14"/>
                  </a:lnTo>
                  <a:lnTo>
                    <a:pt x="267" y="13"/>
                  </a:lnTo>
                  <a:lnTo>
                    <a:pt x="274" y="11"/>
                  </a:lnTo>
                  <a:lnTo>
                    <a:pt x="274" y="11"/>
                  </a:lnTo>
                  <a:lnTo>
                    <a:pt x="276" y="10"/>
                  </a:lnTo>
                  <a:lnTo>
                    <a:pt x="277" y="9"/>
                  </a:lnTo>
                  <a:lnTo>
                    <a:pt x="279" y="5"/>
                  </a:lnTo>
                  <a:lnTo>
                    <a:pt x="279" y="2"/>
                  </a:lnTo>
                  <a:lnTo>
                    <a:pt x="277" y="1"/>
                  </a:lnTo>
                  <a:lnTo>
                    <a:pt x="276" y="0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09" name="Freeform 1048"/>
            <p:cNvSpPr>
              <a:spLocks/>
            </p:cNvSpPr>
            <p:nvPr/>
          </p:nvSpPr>
          <p:spPr bwMode="auto">
            <a:xfrm>
              <a:off x="4597401" y="4083050"/>
              <a:ext cx="109538" cy="74613"/>
            </a:xfrm>
            <a:custGeom>
              <a:avLst/>
              <a:gdLst/>
              <a:ahLst/>
              <a:cxnLst>
                <a:cxn ang="0">
                  <a:pos x="267" y="0"/>
                </a:cxn>
                <a:cxn ang="0">
                  <a:pos x="267" y="0"/>
                </a:cxn>
                <a:cxn ang="0">
                  <a:pos x="261" y="2"/>
                </a:cxn>
                <a:cxn ang="0">
                  <a:pos x="253" y="5"/>
                </a:cxn>
                <a:cxn ang="0">
                  <a:pos x="240" y="13"/>
                </a:cxn>
                <a:cxn ang="0">
                  <a:pos x="214" y="32"/>
                </a:cxn>
                <a:cxn ang="0">
                  <a:pos x="214" y="32"/>
                </a:cxn>
                <a:cxn ang="0">
                  <a:pos x="195" y="43"/>
                </a:cxn>
                <a:cxn ang="0">
                  <a:pos x="177" y="54"/>
                </a:cxn>
                <a:cxn ang="0">
                  <a:pos x="138" y="75"/>
                </a:cxn>
                <a:cxn ang="0">
                  <a:pos x="138" y="75"/>
                </a:cxn>
                <a:cxn ang="0">
                  <a:pos x="121" y="85"/>
                </a:cxn>
                <a:cxn ang="0">
                  <a:pos x="104" y="95"/>
                </a:cxn>
                <a:cxn ang="0">
                  <a:pos x="71" y="119"/>
                </a:cxn>
                <a:cxn ang="0">
                  <a:pos x="38" y="145"/>
                </a:cxn>
                <a:cxn ang="0">
                  <a:pos x="10" y="172"/>
                </a:cxn>
                <a:cxn ang="0">
                  <a:pos x="10" y="172"/>
                </a:cxn>
                <a:cxn ang="0">
                  <a:pos x="8" y="172"/>
                </a:cxn>
                <a:cxn ang="0">
                  <a:pos x="3" y="177"/>
                </a:cxn>
                <a:cxn ang="0">
                  <a:pos x="3" y="177"/>
                </a:cxn>
                <a:cxn ang="0">
                  <a:pos x="2" y="180"/>
                </a:cxn>
                <a:cxn ang="0">
                  <a:pos x="0" y="183"/>
                </a:cxn>
                <a:cxn ang="0">
                  <a:pos x="3" y="187"/>
                </a:cxn>
                <a:cxn ang="0">
                  <a:pos x="7" y="188"/>
                </a:cxn>
                <a:cxn ang="0">
                  <a:pos x="8" y="188"/>
                </a:cxn>
                <a:cxn ang="0">
                  <a:pos x="11" y="187"/>
                </a:cxn>
                <a:cxn ang="0">
                  <a:pos x="11" y="187"/>
                </a:cxn>
                <a:cxn ang="0">
                  <a:pos x="25" y="172"/>
                </a:cxn>
                <a:cxn ang="0">
                  <a:pos x="41" y="158"/>
                </a:cxn>
                <a:cxn ang="0">
                  <a:pos x="74" y="132"/>
                </a:cxn>
                <a:cxn ang="0">
                  <a:pos x="109" y="107"/>
                </a:cxn>
                <a:cxn ang="0">
                  <a:pos x="143" y="85"/>
                </a:cxn>
                <a:cxn ang="0">
                  <a:pos x="143" y="85"/>
                </a:cxn>
                <a:cxn ang="0">
                  <a:pos x="159" y="75"/>
                </a:cxn>
                <a:cxn ang="0">
                  <a:pos x="174" y="68"/>
                </a:cxn>
                <a:cxn ang="0">
                  <a:pos x="190" y="60"/>
                </a:cxn>
                <a:cxn ang="0">
                  <a:pos x="206" y="51"/>
                </a:cxn>
                <a:cxn ang="0">
                  <a:pos x="206" y="51"/>
                </a:cxn>
                <a:cxn ang="0">
                  <a:pos x="236" y="32"/>
                </a:cxn>
                <a:cxn ang="0">
                  <a:pos x="236" y="32"/>
                </a:cxn>
                <a:cxn ang="0">
                  <a:pos x="252" y="19"/>
                </a:cxn>
                <a:cxn ang="0">
                  <a:pos x="261" y="14"/>
                </a:cxn>
                <a:cxn ang="0">
                  <a:pos x="266" y="11"/>
                </a:cxn>
                <a:cxn ang="0">
                  <a:pos x="271" y="10"/>
                </a:cxn>
                <a:cxn ang="0">
                  <a:pos x="271" y="10"/>
                </a:cxn>
                <a:cxn ang="0">
                  <a:pos x="272" y="10"/>
                </a:cxn>
                <a:cxn ang="0">
                  <a:pos x="274" y="9"/>
                </a:cxn>
                <a:cxn ang="0">
                  <a:pos x="275" y="6"/>
                </a:cxn>
                <a:cxn ang="0">
                  <a:pos x="275" y="3"/>
                </a:cxn>
                <a:cxn ang="0">
                  <a:pos x="272" y="1"/>
                </a:cxn>
                <a:cxn ang="0">
                  <a:pos x="270" y="0"/>
                </a:cxn>
                <a:cxn ang="0">
                  <a:pos x="267" y="0"/>
                </a:cxn>
                <a:cxn ang="0">
                  <a:pos x="267" y="0"/>
                </a:cxn>
              </a:cxnLst>
              <a:rect l="0" t="0" r="r" b="b"/>
              <a:pathLst>
                <a:path w="275" h="188">
                  <a:moveTo>
                    <a:pt x="267" y="0"/>
                  </a:moveTo>
                  <a:lnTo>
                    <a:pt x="267" y="0"/>
                  </a:lnTo>
                  <a:lnTo>
                    <a:pt x="261" y="2"/>
                  </a:lnTo>
                  <a:lnTo>
                    <a:pt x="253" y="5"/>
                  </a:lnTo>
                  <a:lnTo>
                    <a:pt x="240" y="13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195" y="43"/>
                  </a:lnTo>
                  <a:lnTo>
                    <a:pt x="177" y="54"/>
                  </a:lnTo>
                  <a:lnTo>
                    <a:pt x="138" y="75"/>
                  </a:lnTo>
                  <a:lnTo>
                    <a:pt x="138" y="75"/>
                  </a:lnTo>
                  <a:lnTo>
                    <a:pt x="121" y="85"/>
                  </a:lnTo>
                  <a:lnTo>
                    <a:pt x="104" y="95"/>
                  </a:lnTo>
                  <a:lnTo>
                    <a:pt x="71" y="119"/>
                  </a:lnTo>
                  <a:lnTo>
                    <a:pt x="38" y="145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8" y="172"/>
                  </a:lnTo>
                  <a:lnTo>
                    <a:pt x="3" y="177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3"/>
                  </a:lnTo>
                  <a:lnTo>
                    <a:pt x="3" y="187"/>
                  </a:lnTo>
                  <a:lnTo>
                    <a:pt x="7" y="188"/>
                  </a:lnTo>
                  <a:lnTo>
                    <a:pt x="8" y="188"/>
                  </a:lnTo>
                  <a:lnTo>
                    <a:pt x="11" y="187"/>
                  </a:lnTo>
                  <a:lnTo>
                    <a:pt x="11" y="187"/>
                  </a:lnTo>
                  <a:lnTo>
                    <a:pt x="25" y="172"/>
                  </a:lnTo>
                  <a:lnTo>
                    <a:pt x="41" y="158"/>
                  </a:lnTo>
                  <a:lnTo>
                    <a:pt x="74" y="132"/>
                  </a:lnTo>
                  <a:lnTo>
                    <a:pt x="109" y="107"/>
                  </a:lnTo>
                  <a:lnTo>
                    <a:pt x="143" y="85"/>
                  </a:lnTo>
                  <a:lnTo>
                    <a:pt x="143" y="85"/>
                  </a:lnTo>
                  <a:lnTo>
                    <a:pt x="159" y="75"/>
                  </a:lnTo>
                  <a:lnTo>
                    <a:pt x="174" y="68"/>
                  </a:lnTo>
                  <a:lnTo>
                    <a:pt x="190" y="60"/>
                  </a:lnTo>
                  <a:lnTo>
                    <a:pt x="206" y="51"/>
                  </a:lnTo>
                  <a:lnTo>
                    <a:pt x="206" y="51"/>
                  </a:lnTo>
                  <a:lnTo>
                    <a:pt x="236" y="32"/>
                  </a:lnTo>
                  <a:lnTo>
                    <a:pt x="236" y="32"/>
                  </a:lnTo>
                  <a:lnTo>
                    <a:pt x="252" y="19"/>
                  </a:lnTo>
                  <a:lnTo>
                    <a:pt x="261" y="14"/>
                  </a:lnTo>
                  <a:lnTo>
                    <a:pt x="266" y="11"/>
                  </a:lnTo>
                  <a:lnTo>
                    <a:pt x="271" y="10"/>
                  </a:lnTo>
                  <a:lnTo>
                    <a:pt x="271" y="10"/>
                  </a:lnTo>
                  <a:lnTo>
                    <a:pt x="272" y="10"/>
                  </a:lnTo>
                  <a:lnTo>
                    <a:pt x="274" y="9"/>
                  </a:lnTo>
                  <a:lnTo>
                    <a:pt x="275" y="6"/>
                  </a:lnTo>
                  <a:lnTo>
                    <a:pt x="275" y="3"/>
                  </a:lnTo>
                  <a:lnTo>
                    <a:pt x="272" y="1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0" name="Freeform 1049"/>
            <p:cNvSpPr>
              <a:spLocks/>
            </p:cNvSpPr>
            <p:nvPr/>
          </p:nvSpPr>
          <p:spPr bwMode="auto">
            <a:xfrm>
              <a:off x="4627563" y="4092575"/>
              <a:ext cx="101600" cy="73025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235" y="6"/>
                </a:cxn>
                <a:cxn ang="0">
                  <a:pos x="224" y="15"/>
                </a:cxn>
                <a:cxn ang="0">
                  <a:pos x="207" y="30"/>
                </a:cxn>
                <a:cxn ang="0">
                  <a:pos x="200" y="34"/>
                </a:cxn>
                <a:cxn ang="0">
                  <a:pos x="137" y="69"/>
                </a:cxn>
                <a:cxn ang="0">
                  <a:pos x="118" y="82"/>
                </a:cxn>
                <a:cxn ang="0">
                  <a:pos x="63" y="119"/>
                </a:cxn>
                <a:cxn ang="0">
                  <a:pos x="46" y="132"/>
                </a:cxn>
                <a:cxn ang="0">
                  <a:pos x="20" y="150"/>
                </a:cxn>
                <a:cxn ang="0">
                  <a:pos x="7" y="162"/>
                </a:cxn>
                <a:cxn ang="0">
                  <a:pos x="0" y="175"/>
                </a:cxn>
                <a:cxn ang="0">
                  <a:pos x="0" y="178"/>
                </a:cxn>
                <a:cxn ang="0">
                  <a:pos x="5" y="183"/>
                </a:cxn>
                <a:cxn ang="0">
                  <a:pos x="10" y="180"/>
                </a:cxn>
                <a:cxn ang="0">
                  <a:pos x="12" y="179"/>
                </a:cxn>
                <a:cxn ang="0">
                  <a:pos x="16" y="171"/>
                </a:cxn>
                <a:cxn ang="0">
                  <a:pos x="31" y="158"/>
                </a:cxn>
                <a:cxn ang="0">
                  <a:pos x="39" y="151"/>
                </a:cxn>
                <a:cxn ang="0">
                  <a:pos x="58" y="137"/>
                </a:cxn>
                <a:cxn ang="0">
                  <a:pos x="77" y="123"/>
                </a:cxn>
                <a:cxn ang="0">
                  <a:pos x="127" y="89"/>
                </a:cxn>
                <a:cxn ang="0">
                  <a:pos x="144" y="80"/>
                </a:cxn>
                <a:cxn ang="0">
                  <a:pos x="175" y="63"/>
                </a:cxn>
                <a:cxn ang="0">
                  <a:pos x="205" y="44"/>
                </a:cxn>
                <a:cxn ang="0">
                  <a:pos x="212" y="40"/>
                </a:cxn>
                <a:cxn ang="0">
                  <a:pos x="229" y="26"/>
                </a:cxn>
                <a:cxn ang="0">
                  <a:pos x="246" y="13"/>
                </a:cxn>
                <a:cxn ang="0">
                  <a:pos x="252" y="12"/>
                </a:cxn>
                <a:cxn ang="0">
                  <a:pos x="256" y="9"/>
                </a:cxn>
                <a:cxn ang="0">
                  <a:pos x="256" y="5"/>
                </a:cxn>
                <a:cxn ang="0">
                  <a:pos x="252" y="1"/>
                </a:cxn>
                <a:cxn ang="0">
                  <a:pos x="250" y="0"/>
                </a:cxn>
              </a:cxnLst>
              <a:rect l="0" t="0" r="r" b="b"/>
              <a:pathLst>
                <a:path w="256" h="183">
                  <a:moveTo>
                    <a:pt x="250" y="0"/>
                  </a:moveTo>
                  <a:lnTo>
                    <a:pt x="250" y="0"/>
                  </a:lnTo>
                  <a:lnTo>
                    <a:pt x="242" y="2"/>
                  </a:lnTo>
                  <a:lnTo>
                    <a:pt x="235" y="6"/>
                  </a:lnTo>
                  <a:lnTo>
                    <a:pt x="229" y="10"/>
                  </a:lnTo>
                  <a:lnTo>
                    <a:pt x="224" y="15"/>
                  </a:lnTo>
                  <a:lnTo>
                    <a:pt x="212" y="25"/>
                  </a:lnTo>
                  <a:lnTo>
                    <a:pt x="207" y="30"/>
                  </a:lnTo>
                  <a:lnTo>
                    <a:pt x="200" y="34"/>
                  </a:lnTo>
                  <a:lnTo>
                    <a:pt x="200" y="34"/>
                  </a:lnTo>
                  <a:lnTo>
                    <a:pt x="158" y="56"/>
                  </a:lnTo>
                  <a:lnTo>
                    <a:pt x="137" y="69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81" y="106"/>
                  </a:lnTo>
                  <a:lnTo>
                    <a:pt x="63" y="119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3" y="141"/>
                  </a:lnTo>
                  <a:lnTo>
                    <a:pt x="20" y="150"/>
                  </a:lnTo>
                  <a:lnTo>
                    <a:pt x="13" y="155"/>
                  </a:lnTo>
                  <a:lnTo>
                    <a:pt x="7" y="162"/>
                  </a:lnTo>
                  <a:lnTo>
                    <a:pt x="3" y="168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0" y="178"/>
                  </a:lnTo>
                  <a:lnTo>
                    <a:pt x="1" y="180"/>
                  </a:lnTo>
                  <a:lnTo>
                    <a:pt x="5" y="183"/>
                  </a:lnTo>
                  <a:lnTo>
                    <a:pt x="9" y="183"/>
                  </a:lnTo>
                  <a:lnTo>
                    <a:pt x="10" y="180"/>
                  </a:lnTo>
                  <a:lnTo>
                    <a:pt x="12" y="179"/>
                  </a:lnTo>
                  <a:lnTo>
                    <a:pt x="12" y="179"/>
                  </a:lnTo>
                  <a:lnTo>
                    <a:pt x="13" y="175"/>
                  </a:lnTo>
                  <a:lnTo>
                    <a:pt x="16" y="171"/>
                  </a:lnTo>
                  <a:lnTo>
                    <a:pt x="24" y="165"/>
                  </a:lnTo>
                  <a:lnTo>
                    <a:pt x="31" y="158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48" y="144"/>
                  </a:lnTo>
                  <a:lnTo>
                    <a:pt x="58" y="137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110" y="100"/>
                  </a:lnTo>
                  <a:lnTo>
                    <a:pt x="127" y="89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60" y="72"/>
                  </a:lnTo>
                  <a:lnTo>
                    <a:pt x="175" y="63"/>
                  </a:lnTo>
                  <a:lnTo>
                    <a:pt x="190" y="52"/>
                  </a:lnTo>
                  <a:lnTo>
                    <a:pt x="205" y="44"/>
                  </a:lnTo>
                  <a:lnTo>
                    <a:pt x="205" y="44"/>
                  </a:lnTo>
                  <a:lnTo>
                    <a:pt x="212" y="40"/>
                  </a:lnTo>
                  <a:lnTo>
                    <a:pt x="217" y="35"/>
                  </a:lnTo>
                  <a:lnTo>
                    <a:pt x="229" y="26"/>
                  </a:lnTo>
                  <a:lnTo>
                    <a:pt x="241" y="17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5" y="10"/>
                  </a:lnTo>
                  <a:lnTo>
                    <a:pt x="256" y="9"/>
                  </a:lnTo>
                  <a:lnTo>
                    <a:pt x="256" y="8"/>
                  </a:lnTo>
                  <a:lnTo>
                    <a:pt x="256" y="5"/>
                  </a:lnTo>
                  <a:lnTo>
                    <a:pt x="254" y="1"/>
                  </a:lnTo>
                  <a:lnTo>
                    <a:pt x="252" y="1"/>
                  </a:lnTo>
                  <a:lnTo>
                    <a:pt x="250" y="0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1" name="Freeform 1050"/>
            <p:cNvSpPr>
              <a:spLocks/>
            </p:cNvSpPr>
            <p:nvPr/>
          </p:nvSpPr>
          <p:spPr bwMode="auto">
            <a:xfrm>
              <a:off x="4645026" y="4103688"/>
              <a:ext cx="114300" cy="68263"/>
            </a:xfrm>
            <a:custGeom>
              <a:avLst/>
              <a:gdLst/>
              <a:ahLst/>
              <a:cxnLst>
                <a:cxn ang="0">
                  <a:pos x="278" y="0"/>
                </a:cxn>
                <a:cxn ang="0">
                  <a:pos x="278" y="0"/>
                </a:cxn>
                <a:cxn ang="0">
                  <a:pos x="268" y="5"/>
                </a:cxn>
                <a:cxn ang="0">
                  <a:pos x="259" y="9"/>
                </a:cxn>
                <a:cxn ang="0">
                  <a:pos x="242" y="20"/>
                </a:cxn>
                <a:cxn ang="0">
                  <a:pos x="208" y="44"/>
                </a:cxn>
                <a:cxn ang="0">
                  <a:pos x="208" y="44"/>
                </a:cxn>
                <a:cxn ang="0">
                  <a:pos x="185" y="58"/>
                </a:cxn>
                <a:cxn ang="0">
                  <a:pos x="162" y="73"/>
                </a:cxn>
                <a:cxn ang="0">
                  <a:pos x="140" y="85"/>
                </a:cxn>
                <a:cxn ang="0">
                  <a:pos x="115" y="96"/>
                </a:cxn>
                <a:cxn ang="0">
                  <a:pos x="115" y="96"/>
                </a:cxn>
                <a:cxn ang="0">
                  <a:pos x="97" y="105"/>
                </a:cxn>
                <a:cxn ang="0">
                  <a:pos x="77" y="116"/>
                </a:cxn>
                <a:cxn ang="0">
                  <a:pos x="59" y="126"/>
                </a:cxn>
                <a:cxn ang="0">
                  <a:pos x="39" y="136"/>
                </a:cxn>
                <a:cxn ang="0">
                  <a:pos x="39" y="136"/>
                </a:cxn>
                <a:cxn ang="0">
                  <a:pos x="29" y="141"/>
                </a:cxn>
                <a:cxn ang="0">
                  <a:pos x="17" y="146"/>
                </a:cxn>
                <a:cxn ang="0">
                  <a:pos x="10" y="150"/>
                </a:cxn>
                <a:cxn ang="0">
                  <a:pos x="6" y="154"/>
                </a:cxn>
                <a:cxn ang="0">
                  <a:pos x="2" y="158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1" y="168"/>
                </a:cxn>
                <a:cxn ang="0">
                  <a:pos x="4" y="171"/>
                </a:cxn>
                <a:cxn ang="0">
                  <a:pos x="8" y="171"/>
                </a:cxn>
                <a:cxn ang="0">
                  <a:pos x="10" y="170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13" y="162"/>
                </a:cxn>
                <a:cxn ang="0">
                  <a:pos x="18" y="158"/>
                </a:cxn>
                <a:cxn ang="0">
                  <a:pos x="23" y="154"/>
                </a:cxn>
                <a:cxn ang="0">
                  <a:pos x="30" y="151"/>
                </a:cxn>
                <a:cxn ang="0">
                  <a:pos x="53" y="142"/>
                </a:cxn>
                <a:cxn ang="0">
                  <a:pos x="53" y="142"/>
                </a:cxn>
                <a:cxn ang="0">
                  <a:pos x="73" y="132"/>
                </a:cxn>
                <a:cxn ang="0">
                  <a:pos x="91" y="122"/>
                </a:cxn>
                <a:cxn ang="0">
                  <a:pos x="110" y="112"/>
                </a:cxn>
                <a:cxn ang="0">
                  <a:pos x="129" y="103"/>
                </a:cxn>
                <a:cxn ang="0">
                  <a:pos x="129" y="103"/>
                </a:cxn>
                <a:cxn ang="0">
                  <a:pos x="149" y="94"/>
                </a:cxn>
                <a:cxn ang="0">
                  <a:pos x="168" y="83"/>
                </a:cxn>
                <a:cxn ang="0">
                  <a:pos x="187" y="71"/>
                </a:cxn>
                <a:cxn ang="0">
                  <a:pos x="205" y="60"/>
                </a:cxn>
                <a:cxn ang="0">
                  <a:pos x="205" y="60"/>
                </a:cxn>
                <a:cxn ang="0">
                  <a:pos x="242" y="34"/>
                </a:cxn>
                <a:cxn ang="0">
                  <a:pos x="261" y="20"/>
                </a:cxn>
                <a:cxn ang="0">
                  <a:pos x="271" y="15"/>
                </a:cxn>
                <a:cxn ang="0">
                  <a:pos x="281" y="11"/>
                </a:cxn>
                <a:cxn ang="0">
                  <a:pos x="281" y="11"/>
                </a:cxn>
                <a:cxn ang="0">
                  <a:pos x="284" y="10"/>
                </a:cxn>
                <a:cxn ang="0">
                  <a:pos x="285" y="7"/>
                </a:cxn>
                <a:cxn ang="0">
                  <a:pos x="285" y="3"/>
                </a:cxn>
                <a:cxn ang="0">
                  <a:pos x="284" y="2"/>
                </a:cxn>
                <a:cxn ang="0">
                  <a:pos x="282" y="0"/>
                </a:cxn>
                <a:cxn ang="0">
                  <a:pos x="281" y="0"/>
                </a:cxn>
                <a:cxn ang="0">
                  <a:pos x="278" y="0"/>
                </a:cxn>
                <a:cxn ang="0">
                  <a:pos x="278" y="0"/>
                </a:cxn>
              </a:cxnLst>
              <a:rect l="0" t="0" r="r" b="b"/>
              <a:pathLst>
                <a:path w="285" h="171">
                  <a:moveTo>
                    <a:pt x="278" y="0"/>
                  </a:moveTo>
                  <a:lnTo>
                    <a:pt x="278" y="0"/>
                  </a:lnTo>
                  <a:lnTo>
                    <a:pt x="268" y="5"/>
                  </a:lnTo>
                  <a:lnTo>
                    <a:pt x="259" y="9"/>
                  </a:lnTo>
                  <a:lnTo>
                    <a:pt x="242" y="20"/>
                  </a:lnTo>
                  <a:lnTo>
                    <a:pt x="208" y="44"/>
                  </a:lnTo>
                  <a:lnTo>
                    <a:pt x="208" y="44"/>
                  </a:lnTo>
                  <a:lnTo>
                    <a:pt x="185" y="58"/>
                  </a:lnTo>
                  <a:lnTo>
                    <a:pt x="162" y="73"/>
                  </a:lnTo>
                  <a:lnTo>
                    <a:pt x="140" y="85"/>
                  </a:lnTo>
                  <a:lnTo>
                    <a:pt x="115" y="96"/>
                  </a:lnTo>
                  <a:lnTo>
                    <a:pt x="115" y="96"/>
                  </a:lnTo>
                  <a:lnTo>
                    <a:pt x="97" y="105"/>
                  </a:lnTo>
                  <a:lnTo>
                    <a:pt x="77" y="116"/>
                  </a:lnTo>
                  <a:lnTo>
                    <a:pt x="59" y="126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29" y="141"/>
                  </a:lnTo>
                  <a:lnTo>
                    <a:pt x="17" y="146"/>
                  </a:lnTo>
                  <a:lnTo>
                    <a:pt x="10" y="150"/>
                  </a:lnTo>
                  <a:lnTo>
                    <a:pt x="6" y="154"/>
                  </a:lnTo>
                  <a:lnTo>
                    <a:pt x="2" y="15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1" y="168"/>
                  </a:lnTo>
                  <a:lnTo>
                    <a:pt x="4" y="171"/>
                  </a:lnTo>
                  <a:lnTo>
                    <a:pt x="8" y="171"/>
                  </a:lnTo>
                  <a:lnTo>
                    <a:pt x="10" y="170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13" y="162"/>
                  </a:lnTo>
                  <a:lnTo>
                    <a:pt x="18" y="158"/>
                  </a:lnTo>
                  <a:lnTo>
                    <a:pt x="23" y="154"/>
                  </a:lnTo>
                  <a:lnTo>
                    <a:pt x="30" y="151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73" y="132"/>
                  </a:lnTo>
                  <a:lnTo>
                    <a:pt x="91" y="122"/>
                  </a:lnTo>
                  <a:lnTo>
                    <a:pt x="110" y="112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49" y="94"/>
                  </a:lnTo>
                  <a:lnTo>
                    <a:pt x="168" y="83"/>
                  </a:lnTo>
                  <a:lnTo>
                    <a:pt x="187" y="71"/>
                  </a:lnTo>
                  <a:lnTo>
                    <a:pt x="205" y="60"/>
                  </a:lnTo>
                  <a:lnTo>
                    <a:pt x="205" y="60"/>
                  </a:lnTo>
                  <a:lnTo>
                    <a:pt x="242" y="34"/>
                  </a:lnTo>
                  <a:lnTo>
                    <a:pt x="261" y="20"/>
                  </a:lnTo>
                  <a:lnTo>
                    <a:pt x="271" y="15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4" y="10"/>
                  </a:lnTo>
                  <a:lnTo>
                    <a:pt x="285" y="7"/>
                  </a:lnTo>
                  <a:lnTo>
                    <a:pt x="285" y="3"/>
                  </a:lnTo>
                  <a:lnTo>
                    <a:pt x="284" y="2"/>
                  </a:lnTo>
                  <a:lnTo>
                    <a:pt x="282" y="0"/>
                  </a:lnTo>
                  <a:lnTo>
                    <a:pt x="281" y="0"/>
                  </a:lnTo>
                  <a:lnTo>
                    <a:pt x="278" y="0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2" name="Freeform 1051"/>
            <p:cNvSpPr>
              <a:spLocks/>
            </p:cNvSpPr>
            <p:nvPr/>
          </p:nvSpPr>
          <p:spPr bwMode="auto">
            <a:xfrm>
              <a:off x="4689476" y="4114800"/>
              <a:ext cx="96838" cy="68263"/>
            </a:xfrm>
            <a:custGeom>
              <a:avLst/>
              <a:gdLst/>
              <a:ahLst/>
              <a:cxnLst>
                <a:cxn ang="0">
                  <a:pos x="234" y="4"/>
                </a:cxn>
                <a:cxn ang="0">
                  <a:pos x="234" y="4"/>
                </a:cxn>
                <a:cxn ang="0">
                  <a:pos x="232" y="11"/>
                </a:cxn>
                <a:cxn ang="0">
                  <a:pos x="225" y="19"/>
                </a:cxn>
                <a:cxn ang="0">
                  <a:pos x="217" y="25"/>
                </a:cxn>
                <a:cxn ang="0">
                  <a:pos x="208" y="30"/>
                </a:cxn>
                <a:cxn ang="0">
                  <a:pos x="189" y="41"/>
                </a:cxn>
                <a:cxn ang="0">
                  <a:pos x="173" y="49"/>
                </a:cxn>
                <a:cxn ang="0">
                  <a:pos x="173" y="49"/>
                </a:cxn>
                <a:cxn ang="0">
                  <a:pos x="112" y="85"/>
                </a:cxn>
                <a:cxn ang="0">
                  <a:pos x="112" y="85"/>
                </a:cxn>
                <a:cxn ang="0">
                  <a:pos x="83" y="102"/>
                </a:cxn>
                <a:cxn ang="0">
                  <a:pos x="55" y="121"/>
                </a:cxn>
                <a:cxn ang="0">
                  <a:pos x="28" y="140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2" y="169"/>
                </a:cxn>
                <a:cxn ang="0">
                  <a:pos x="6" y="172"/>
                </a:cxn>
                <a:cxn ang="0">
                  <a:pos x="8" y="172"/>
                </a:cxn>
                <a:cxn ang="0">
                  <a:pos x="9" y="170"/>
                </a:cxn>
                <a:cxn ang="0">
                  <a:pos x="9" y="170"/>
                </a:cxn>
                <a:cxn ang="0">
                  <a:pos x="26" y="156"/>
                </a:cxn>
                <a:cxn ang="0">
                  <a:pos x="43" y="143"/>
                </a:cxn>
                <a:cxn ang="0">
                  <a:pos x="62" y="131"/>
                </a:cxn>
                <a:cxn ang="0">
                  <a:pos x="80" y="119"/>
                </a:cxn>
                <a:cxn ang="0">
                  <a:pos x="117" y="97"/>
                </a:cxn>
                <a:cxn ang="0">
                  <a:pos x="135" y="87"/>
                </a:cxn>
                <a:cxn ang="0">
                  <a:pos x="153" y="74"/>
                </a:cxn>
                <a:cxn ang="0">
                  <a:pos x="153" y="74"/>
                </a:cxn>
                <a:cxn ang="0">
                  <a:pos x="170" y="63"/>
                </a:cxn>
                <a:cxn ang="0">
                  <a:pos x="187" y="54"/>
                </a:cxn>
                <a:cxn ang="0">
                  <a:pos x="203" y="45"/>
                </a:cxn>
                <a:cxn ang="0">
                  <a:pos x="220" y="34"/>
                </a:cxn>
                <a:cxn ang="0">
                  <a:pos x="220" y="34"/>
                </a:cxn>
                <a:cxn ang="0">
                  <a:pos x="229" y="28"/>
                </a:cxn>
                <a:cxn ang="0">
                  <a:pos x="236" y="24"/>
                </a:cxn>
                <a:cxn ang="0">
                  <a:pos x="240" y="20"/>
                </a:cxn>
                <a:cxn ang="0">
                  <a:pos x="242" y="17"/>
                </a:cxn>
                <a:cxn ang="0">
                  <a:pos x="244" y="13"/>
                </a:cxn>
                <a:cxn ang="0">
                  <a:pos x="245" y="7"/>
                </a:cxn>
                <a:cxn ang="0">
                  <a:pos x="245" y="7"/>
                </a:cxn>
                <a:cxn ang="0">
                  <a:pos x="245" y="6"/>
                </a:cxn>
                <a:cxn ang="0">
                  <a:pos x="245" y="3"/>
                </a:cxn>
                <a:cxn ang="0">
                  <a:pos x="241" y="0"/>
                </a:cxn>
                <a:cxn ang="0">
                  <a:pos x="237" y="0"/>
                </a:cxn>
                <a:cxn ang="0">
                  <a:pos x="236" y="2"/>
                </a:cxn>
                <a:cxn ang="0">
                  <a:pos x="234" y="4"/>
                </a:cxn>
                <a:cxn ang="0">
                  <a:pos x="234" y="4"/>
                </a:cxn>
              </a:cxnLst>
              <a:rect l="0" t="0" r="r" b="b"/>
              <a:pathLst>
                <a:path w="245" h="172">
                  <a:moveTo>
                    <a:pt x="234" y="4"/>
                  </a:moveTo>
                  <a:lnTo>
                    <a:pt x="234" y="4"/>
                  </a:lnTo>
                  <a:lnTo>
                    <a:pt x="232" y="11"/>
                  </a:lnTo>
                  <a:lnTo>
                    <a:pt x="225" y="19"/>
                  </a:lnTo>
                  <a:lnTo>
                    <a:pt x="217" y="25"/>
                  </a:lnTo>
                  <a:lnTo>
                    <a:pt x="208" y="30"/>
                  </a:lnTo>
                  <a:lnTo>
                    <a:pt x="189" y="41"/>
                  </a:lnTo>
                  <a:lnTo>
                    <a:pt x="173" y="49"/>
                  </a:lnTo>
                  <a:lnTo>
                    <a:pt x="173" y="49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83" y="102"/>
                  </a:lnTo>
                  <a:lnTo>
                    <a:pt x="55" y="121"/>
                  </a:lnTo>
                  <a:lnTo>
                    <a:pt x="28" y="140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2" y="169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9" y="170"/>
                  </a:lnTo>
                  <a:lnTo>
                    <a:pt x="9" y="170"/>
                  </a:lnTo>
                  <a:lnTo>
                    <a:pt x="26" y="156"/>
                  </a:lnTo>
                  <a:lnTo>
                    <a:pt x="43" y="143"/>
                  </a:lnTo>
                  <a:lnTo>
                    <a:pt x="62" y="131"/>
                  </a:lnTo>
                  <a:lnTo>
                    <a:pt x="80" y="119"/>
                  </a:lnTo>
                  <a:lnTo>
                    <a:pt x="117" y="97"/>
                  </a:lnTo>
                  <a:lnTo>
                    <a:pt x="135" y="87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70" y="63"/>
                  </a:lnTo>
                  <a:lnTo>
                    <a:pt x="187" y="54"/>
                  </a:lnTo>
                  <a:lnTo>
                    <a:pt x="203" y="45"/>
                  </a:lnTo>
                  <a:lnTo>
                    <a:pt x="220" y="34"/>
                  </a:lnTo>
                  <a:lnTo>
                    <a:pt x="220" y="34"/>
                  </a:lnTo>
                  <a:lnTo>
                    <a:pt x="229" y="28"/>
                  </a:lnTo>
                  <a:lnTo>
                    <a:pt x="236" y="24"/>
                  </a:lnTo>
                  <a:lnTo>
                    <a:pt x="240" y="20"/>
                  </a:lnTo>
                  <a:lnTo>
                    <a:pt x="242" y="17"/>
                  </a:lnTo>
                  <a:lnTo>
                    <a:pt x="244" y="13"/>
                  </a:lnTo>
                  <a:lnTo>
                    <a:pt x="245" y="7"/>
                  </a:lnTo>
                  <a:lnTo>
                    <a:pt x="245" y="7"/>
                  </a:lnTo>
                  <a:lnTo>
                    <a:pt x="245" y="6"/>
                  </a:lnTo>
                  <a:lnTo>
                    <a:pt x="245" y="3"/>
                  </a:lnTo>
                  <a:lnTo>
                    <a:pt x="241" y="0"/>
                  </a:lnTo>
                  <a:lnTo>
                    <a:pt x="237" y="0"/>
                  </a:lnTo>
                  <a:lnTo>
                    <a:pt x="236" y="2"/>
                  </a:lnTo>
                  <a:lnTo>
                    <a:pt x="234" y="4"/>
                  </a:lnTo>
                  <a:lnTo>
                    <a:pt x="2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3" name="Freeform 1052"/>
            <p:cNvSpPr>
              <a:spLocks/>
            </p:cNvSpPr>
            <p:nvPr/>
          </p:nvSpPr>
          <p:spPr bwMode="auto">
            <a:xfrm>
              <a:off x="4718051" y="4133850"/>
              <a:ext cx="90488" cy="555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18" y="1"/>
                </a:cxn>
                <a:cxn ang="0">
                  <a:pos x="207" y="12"/>
                </a:cxn>
                <a:cxn ang="0">
                  <a:pos x="195" y="21"/>
                </a:cxn>
                <a:cxn ang="0">
                  <a:pos x="182" y="30"/>
                </a:cxn>
                <a:cxn ang="0">
                  <a:pos x="169" y="38"/>
                </a:cxn>
                <a:cxn ang="0">
                  <a:pos x="141" y="52"/>
                </a:cxn>
                <a:cxn ang="0">
                  <a:pos x="114" y="65"/>
                </a:cxn>
                <a:cxn ang="0">
                  <a:pos x="114" y="65"/>
                </a:cxn>
                <a:cxn ang="0">
                  <a:pos x="98" y="73"/>
                </a:cxn>
                <a:cxn ang="0">
                  <a:pos x="85" y="81"/>
                </a:cxn>
                <a:cxn ang="0">
                  <a:pos x="57" y="98"/>
                </a:cxn>
                <a:cxn ang="0">
                  <a:pos x="30" y="116"/>
                </a:cxn>
                <a:cxn ang="0">
                  <a:pos x="17" y="124"/>
                </a:cxn>
                <a:cxn ang="0">
                  <a:pos x="2" y="132"/>
                </a:cxn>
                <a:cxn ang="0">
                  <a:pos x="2" y="132"/>
                </a:cxn>
                <a:cxn ang="0">
                  <a:pos x="0" y="133"/>
                </a:cxn>
                <a:cxn ang="0">
                  <a:pos x="0" y="135"/>
                </a:cxn>
                <a:cxn ang="0">
                  <a:pos x="0" y="140"/>
                </a:cxn>
                <a:cxn ang="0">
                  <a:pos x="4" y="143"/>
                </a:cxn>
                <a:cxn ang="0">
                  <a:pos x="5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2" y="135"/>
                </a:cxn>
                <a:cxn ang="0">
                  <a:pos x="37" y="126"/>
                </a:cxn>
                <a:cxn ang="0">
                  <a:pos x="63" y="107"/>
                </a:cxn>
                <a:cxn ang="0">
                  <a:pos x="90" y="90"/>
                </a:cxn>
                <a:cxn ang="0">
                  <a:pos x="105" y="82"/>
                </a:cxn>
                <a:cxn ang="0">
                  <a:pos x="119" y="76"/>
                </a:cxn>
                <a:cxn ang="0">
                  <a:pos x="119" y="76"/>
                </a:cxn>
                <a:cxn ang="0">
                  <a:pos x="148" y="63"/>
                </a:cxn>
                <a:cxn ang="0">
                  <a:pos x="175" y="47"/>
                </a:cxn>
                <a:cxn ang="0">
                  <a:pos x="188" y="39"/>
                </a:cxn>
                <a:cxn ang="0">
                  <a:pos x="201" y="30"/>
                </a:cxn>
                <a:cxn ang="0">
                  <a:pos x="214" y="20"/>
                </a:cxn>
                <a:cxn ang="0">
                  <a:pos x="226" y="9"/>
                </a:cxn>
                <a:cxn ang="0">
                  <a:pos x="226" y="9"/>
                </a:cxn>
                <a:cxn ang="0">
                  <a:pos x="227" y="8"/>
                </a:cxn>
                <a:cxn ang="0">
                  <a:pos x="227" y="5"/>
                </a:cxn>
                <a:cxn ang="0">
                  <a:pos x="226" y="1"/>
                </a:cxn>
                <a:cxn ang="0">
                  <a:pos x="222" y="0"/>
                </a:cxn>
                <a:cxn ang="0">
                  <a:pos x="220" y="0"/>
                </a:cxn>
                <a:cxn ang="0">
                  <a:pos x="218" y="1"/>
                </a:cxn>
                <a:cxn ang="0">
                  <a:pos x="218" y="1"/>
                </a:cxn>
              </a:cxnLst>
              <a:rect l="0" t="0" r="r" b="b"/>
              <a:pathLst>
                <a:path w="227" h="143">
                  <a:moveTo>
                    <a:pt x="218" y="1"/>
                  </a:moveTo>
                  <a:lnTo>
                    <a:pt x="218" y="1"/>
                  </a:lnTo>
                  <a:lnTo>
                    <a:pt x="207" y="12"/>
                  </a:lnTo>
                  <a:lnTo>
                    <a:pt x="195" y="21"/>
                  </a:lnTo>
                  <a:lnTo>
                    <a:pt x="182" y="30"/>
                  </a:lnTo>
                  <a:lnTo>
                    <a:pt x="169" y="38"/>
                  </a:lnTo>
                  <a:lnTo>
                    <a:pt x="141" y="52"/>
                  </a:lnTo>
                  <a:lnTo>
                    <a:pt x="114" y="65"/>
                  </a:lnTo>
                  <a:lnTo>
                    <a:pt x="114" y="65"/>
                  </a:lnTo>
                  <a:lnTo>
                    <a:pt x="98" y="73"/>
                  </a:lnTo>
                  <a:lnTo>
                    <a:pt x="85" y="81"/>
                  </a:lnTo>
                  <a:lnTo>
                    <a:pt x="57" y="98"/>
                  </a:lnTo>
                  <a:lnTo>
                    <a:pt x="30" y="116"/>
                  </a:lnTo>
                  <a:lnTo>
                    <a:pt x="17" y="124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3"/>
                  </a:lnTo>
                  <a:lnTo>
                    <a:pt x="0" y="135"/>
                  </a:lnTo>
                  <a:lnTo>
                    <a:pt x="0" y="140"/>
                  </a:lnTo>
                  <a:lnTo>
                    <a:pt x="4" y="143"/>
                  </a:lnTo>
                  <a:lnTo>
                    <a:pt x="5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2" y="135"/>
                  </a:lnTo>
                  <a:lnTo>
                    <a:pt x="37" y="126"/>
                  </a:lnTo>
                  <a:lnTo>
                    <a:pt x="63" y="107"/>
                  </a:lnTo>
                  <a:lnTo>
                    <a:pt x="90" y="90"/>
                  </a:lnTo>
                  <a:lnTo>
                    <a:pt x="105" y="82"/>
                  </a:lnTo>
                  <a:lnTo>
                    <a:pt x="119" y="76"/>
                  </a:lnTo>
                  <a:lnTo>
                    <a:pt x="119" y="76"/>
                  </a:lnTo>
                  <a:lnTo>
                    <a:pt x="148" y="63"/>
                  </a:lnTo>
                  <a:lnTo>
                    <a:pt x="175" y="47"/>
                  </a:lnTo>
                  <a:lnTo>
                    <a:pt x="188" y="39"/>
                  </a:lnTo>
                  <a:lnTo>
                    <a:pt x="201" y="30"/>
                  </a:lnTo>
                  <a:lnTo>
                    <a:pt x="214" y="20"/>
                  </a:lnTo>
                  <a:lnTo>
                    <a:pt x="226" y="9"/>
                  </a:lnTo>
                  <a:lnTo>
                    <a:pt x="226" y="9"/>
                  </a:lnTo>
                  <a:lnTo>
                    <a:pt x="227" y="8"/>
                  </a:lnTo>
                  <a:lnTo>
                    <a:pt x="227" y="5"/>
                  </a:lnTo>
                  <a:lnTo>
                    <a:pt x="226" y="1"/>
                  </a:lnTo>
                  <a:lnTo>
                    <a:pt x="222" y="0"/>
                  </a:lnTo>
                  <a:lnTo>
                    <a:pt x="220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4" name="Freeform 1053"/>
            <p:cNvSpPr>
              <a:spLocks/>
            </p:cNvSpPr>
            <p:nvPr/>
          </p:nvSpPr>
          <p:spPr bwMode="auto">
            <a:xfrm>
              <a:off x="4733926" y="4146550"/>
              <a:ext cx="100013" cy="63500"/>
            </a:xfrm>
            <a:custGeom>
              <a:avLst/>
              <a:gdLst/>
              <a:ahLst/>
              <a:cxnLst>
                <a:cxn ang="0">
                  <a:pos x="241" y="3"/>
                </a:cxn>
                <a:cxn ang="0">
                  <a:pos x="241" y="3"/>
                </a:cxn>
                <a:cxn ang="0">
                  <a:pos x="240" y="5"/>
                </a:cxn>
                <a:cxn ang="0">
                  <a:pos x="237" y="8"/>
                </a:cxn>
                <a:cxn ang="0">
                  <a:pos x="230" y="13"/>
                </a:cxn>
                <a:cxn ang="0">
                  <a:pos x="222" y="16"/>
                </a:cxn>
                <a:cxn ang="0">
                  <a:pos x="216" y="17"/>
                </a:cxn>
                <a:cxn ang="0">
                  <a:pos x="216" y="17"/>
                </a:cxn>
                <a:cxn ang="0">
                  <a:pos x="209" y="20"/>
                </a:cxn>
                <a:cxn ang="0">
                  <a:pos x="203" y="24"/>
                </a:cxn>
                <a:cxn ang="0">
                  <a:pos x="191" y="31"/>
                </a:cxn>
                <a:cxn ang="0">
                  <a:pos x="191" y="31"/>
                </a:cxn>
                <a:cxn ang="0">
                  <a:pos x="174" y="41"/>
                </a:cxn>
                <a:cxn ang="0">
                  <a:pos x="157" y="48"/>
                </a:cxn>
                <a:cxn ang="0">
                  <a:pos x="140" y="56"/>
                </a:cxn>
                <a:cxn ang="0">
                  <a:pos x="123" y="64"/>
                </a:cxn>
                <a:cxn ang="0">
                  <a:pos x="123" y="64"/>
                </a:cxn>
                <a:cxn ang="0">
                  <a:pos x="90" y="82"/>
                </a:cxn>
                <a:cxn ang="0">
                  <a:pos x="59" y="102"/>
                </a:cxn>
                <a:cxn ang="0">
                  <a:pos x="30" y="126"/>
                </a:cxn>
                <a:cxn ang="0">
                  <a:pos x="1" y="150"/>
                </a:cxn>
                <a:cxn ang="0">
                  <a:pos x="1" y="150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3" y="158"/>
                </a:cxn>
                <a:cxn ang="0">
                  <a:pos x="5" y="160"/>
                </a:cxn>
                <a:cxn ang="0">
                  <a:pos x="8" y="160"/>
                </a:cxn>
                <a:cxn ang="0">
                  <a:pos x="11" y="158"/>
                </a:cxn>
                <a:cxn ang="0">
                  <a:pos x="11" y="158"/>
                </a:cxn>
                <a:cxn ang="0">
                  <a:pos x="26" y="143"/>
                </a:cxn>
                <a:cxn ang="0">
                  <a:pos x="43" y="130"/>
                </a:cxn>
                <a:cxn ang="0">
                  <a:pos x="60" y="116"/>
                </a:cxn>
                <a:cxn ang="0">
                  <a:pos x="79" y="103"/>
                </a:cxn>
                <a:cxn ang="0">
                  <a:pos x="97" y="93"/>
                </a:cxn>
                <a:cxn ang="0">
                  <a:pos x="115" y="82"/>
                </a:cxn>
                <a:cxn ang="0">
                  <a:pos x="135" y="72"/>
                </a:cxn>
                <a:cxn ang="0">
                  <a:pos x="156" y="63"/>
                </a:cxn>
                <a:cxn ang="0">
                  <a:pos x="156" y="63"/>
                </a:cxn>
                <a:cxn ang="0">
                  <a:pos x="171" y="55"/>
                </a:cxn>
                <a:cxn ang="0">
                  <a:pos x="188" y="43"/>
                </a:cxn>
                <a:cxn ang="0">
                  <a:pos x="205" y="34"/>
                </a:cxn>
                <a:cxn ang="0">
                  <a:pos x="213" y="30"/>
                </a:cxn>
                <a:cxn ang="0">
                  <a:pos x="222" y="28"/>
                </a:cxn>
                <a:cxn ang="0">
                  <a:pos x="222" y="28"/>
                </a:cxn>
                <a:cxn ang="0">
                  <a:pos x="230" y="25"/>
                </a:cxn>
                <a:cxn ang="0">
                  <a:pos x="238" y="21"/>
                </a:cxn>
                <a:cxn ang="0">
                  <a:pos x="246" y="16"/>
                </a:cxn>
                <a:cxn ang="0">
                  <a:pos x="251" y="9"/>
                </a:cxn>
                <a:cxn ang="0">
                  <a:pos x="251" y="9"/>
                </a:cxn>
                <a:cxn ang="0">
                  <a:pos x="251" y="7"/>
                </a:cxn>
                <a:cxn ang="0">
                  <a:pos x="251" y="4"/>
                </a:cxn>
                <a:cxn ang="0">
                  <a:pos x="249" y="1"/>
                </a:cxn>
                <a:cxn ang="0">
                  <a:pos x="246" y="0"/>
                </a:cxn>
                <a:cxn ang="0">
                  <a:pos x="245" y="0"/>
                </a:cxn>
                <a:cxn ang="0">
                  <a:pos x="242" y="1"/>
                </a:cxn>
                <a:cxn ang="0">
                  <a:pos x="241" y="3"/>
                </a:cxn>
                <a:cxn ang="0">
                  <a:pos x="241" y="3"/>
                </a:cxn>
              </a:cxnLst>
              <a:rect l="0" t="0" r="r" b="b"/>
              <a:pathLst>
                <a:path w="251" h="160">
                  <a:moveTo>
                    <a:pt x="241" y="3"/>
                  </a:moveTo>
                  <a:lnTo>
                    <a:pt x="241" y="3"/>
                  </a:lnTo>
                  <a:lnTo>
                    <a:pt x="240" y="5"/>
                  </a:lnTo>
                  <a:lnTo>
                    <a:pt x="237" y="8"/>
                  </a:lnTo>
                  <a:lnTo>
                    <a:pt x="230" y="13"/>
                  </a:lnTo>
                  <a:lnTo>
                    <a:pt x="222" y="16"/>
                  </a:lnTo>
                  <a:lnTo>
                    <a:pt x="216" y="17"/>
                  </a:lnTo>
                  <a:lnTo>
                    <a:pt x="216" y="17"/>
                  </a:lnTo>
                  <a:lnTo>
                    <a:pt x="209" y="20"/>
                  </a:lnTo>
                  <a:lnTo>
                    <a:pt x="203" y="24"/>
                  </a:lnTo>
                  <a:lnTo>
                    <a:pt x="191" y="31"/>
                  </a:lnTo>
                  <a:lnTo>
                    <a:pt x="191" y="31"/>
                  </a:lnTo>
                  <a:lnTo>
                    <a:pt x="174" y="41"/>
                  </a:lnTo>
                  <a:lnTo>
                    <a:pt x="157" y="48"/>
                  </a:lnTo>
                  <a:lnTo>
                    <a:pt x="140" y="56"/>
                  </a:lnTo>
                  <a:lnTo>
                    <a:pt x="123" y="64"/>
                  </a:lnTo>
                  <a:lnTo>
                    <a:pt x="123" y="64"/>
                  </a:lnTo>
                  <a:lnTo>
                    <a:pt x="90" y="82"/>
                  </a:lnTo>
                  <a:lnTo>
                    <a:pt x="59" y="102"/>
                  </a:lnTo>
                  <a:lnTo>
                    <a:pt x="30" y="126"/>
                  </a:lnTo>
                  <a:lnTo>
                    <a:pt x="1" y="150"/>
                  </a:lnTo>
                  <a:lnTo>
                    <a:pt x="1" y="150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3" y="158"/>
                  </a:lnTo>
                  <a:lnTo>
                    <a:pt x="5" y="160"/>
                  </a:lnTo>
                  <a:lnTo>
                    <a:pt x="8" y="160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26" y="143"/>
                  </a:lnTo>
                  <a:lnTo>
                    <a:pt x="43" y="130"/>
                  </a:lnTo>
                  <a:lnTo>
                    <a:pt x="60" y="116"/>
                  </a:lnTo>
                  <a:lnTo>
                    <a:pt x="79" y="103"/>
                  </a:lnTo>
                  <a:lnTo>
                    <a:pt x="97" y="93"/>
                  </a:lnTo>
                  <a:lnTo>
                    <a:pt x="115" y="82"/>
                  </a:lnTo>
                  <a:lnTo>
                    <a:pt x="135" y="72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71" y="55"/>
                  </a:lnTo>
                  <a:lnTo>
                    <a:pt x="188" y="43"/>
                  </a:lnTo>
                  <a:lnTo>
                    <a:pt x="205" y="34"/>
                  </a:lnTo>
                  <a:lnTo>
                    <a:pt x="213" y="30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30" y="25"/>
                  </a:lnTo>
                  <a:lnTo>
                    <a:pt x="238" y="21"/>
                  </a:lnTo>
                  <a:lnTo>
                    <a:pt x="246" y="16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1" y="7"/>
                  </a:lnTo>
                  <a:lnTo>
                    <a:pt x="251" y="4"/>
                  </a:lnTo>
                  <a:lnTo>
                    <a:pt x="249" y="1"/>
                  </a:lnTo>
                  <a:lnTo>
                    <a:pt x="246" y="0"/>
                  </a:lnTo>
                  <a:lnTo>
                    <a:pt x="245" y="0"/>
                  </a:lnTo>
                  <a:lnTo>
                    <a:pt x="242" y="1"/>
                  </a:lnTo>
                  <a:lnTo>
                    <a:pt x="241" y="3"/>
                  </a:lnTo>
                  <a:lnTo>
                    <a:pt x="2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5" name="Freeform 1054"/>
            <p:cNvSpPr>
              <a:spLocks/>
            </p:cNvSpPr>
            <p:nvPr/>
          </p:nvSpPr>
          <p:spPr bwMode="auto">
            <a:xfrm>
              <a:off x="4759326" y="4181475"/>
              <a:ext cx="79375" cy="47625"/>
            </a:xfrm>
            <a:custGeom>
              <a:avLst/>
              <a:gdLst/>
              <a:ahLst/>
              <a:cxnLst>
                <a:cxn ang="0">
                  <a:pos x="195" y="0"/>
                </a:cxn>
                <a:cxn ang="0">
                  <a:pos x="195" y="0"/>
                </a:cxn>
                <a:cxn ang="0">
                  <a:pos x="180" y="0"/>
                </a:cxn>
                <a:cxn ang="0">
                  <a:pos x="167" y="4"/>
                </a:cxn>
                <a:cxn ang="0">
                  <a:pos x="154" y="10"/>
                </a:cxn>
                <a:cxn ang="0">
                  <a:pos x="142" y="16"/>
                </a:cxn>
                <a:cxn ang="0">
                  <a:pos x="119" y="30"/>
                </a:cxn>
                <a:cxn ang="0">
                  <a:pos x="95" y="46"/>
                </a:cxn>
                <a:cxn ang="0">
                  <a:pos x="95" y="46"/>
                </a:cxn>
                <a:cxn ang="0">
                  <a:pos x="48" y="76"/>
                </a:cxn>
                <a:cxn ang="0">
                  <a:pos x="23" y="92"/>
                </a:cxn>
                <a:cxn ang="0">
                  <a:pos x="1" y="110"/>
                </a:cxn>
                <a:cxn ang="0">
                  <a:pos x="1" y="110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0" y="115"/>
                </a:cxn>
                <a:cxn ang="0">
                  <a:pos x="1" y="118"/>
                </a:cxn>
                <a:cxn ang="0">
                  <a:pos x="5" y="119"/>
                </a:cxn>
                <a:cxn ang="0">
                  <a:pos x="8" y="119"/>
                </a:cxn>
                <a:cxn ang="0">
                  <a:pos x="10" y="118"/>
                </a:cxn>
                <a:cxn ang="0">
                  <a:pos x="10" y="118"/>
                </a:cxn>
                <a:cxn ang="0">
                  <a:pos x="30" y="102"/>
                </a:cxn>
                <a:cxn ang="0">
                  <a:pos x="51" y="89"/>
                </a:cxn>
                <a:cxn ang="0">
                  <a:pos x="93" y="62"/>
                </a:cxn>
                <a:cxn ang="0">
                  <a:pos x="93" y="62"/>
                </a:cxn>
                <a:cxn ang="0">
                  <a:pos x="116" y="46"/>
                </a:cxn>
                <a:cxn ang="0">
                  <a:pos x="141" y="29"/>
                </a:cxn>
                <a:cxn ang="0">
                  <a:pos x="154" y="23"/>
                </a:cxn>
                <a:cxn ang="0">
                  <a:pos x="167" y="16"/>
                </a:cxn>
                <a:cxn ang="0">
                  <a:pos x="180" y="12"/>
                </a:cxn>
                <a:cxn ang="0">
                  <a:pos x="195" y="11"/>
                </a:cxn>
                <a:cxn ang="0">
                  <a:pos x="195" y="11"/>
                </a:cxn>
                <a:cxn ang="0">
                  <a:pos x="196" y="11"/>
                </a:cxn>
                <a:cxn ang="0">
                  <a:pos x="199" y="10"/>
                </a:cxn>
                <a:cxn ang="0">
                  <a:pos x="200" y="6"/>
                </a:cxn>
                <a:cxn ang="0">
                  <a:pos x="199" y="2"/>
                </a:cxn>
                <a:cxn ang="0">
                  <a:pos x="196" y="0"/>
                </a:cxn>
                <a:cxn ang="0">
                  <a:pos x="195" y="0"/>
                </a:cxn>
                <a:cxn ang="0">
                  <a:pos x="195" y="0"/>
                </a:cxn>
              </a:cxnLst>
              <a:rect l="0" t="0" r="r" b="b"/>
              <a:pathLst>
                <a:path w="200" h="119">
                  <a:moveTo>
                    <a:pt x="195" y="0"/>
                  </a:moveTo>
                  <a:lnTo>
                    <a:pt x="195" y="0"/>
                  </a:lnTo>
                  <a:lnTo>
                    <a:pt x="180" y="0"/>
                  </a:lnTo>
                  <a:lnTo>
                    <a:pt x="167" y="4"/>
                  </a:lnTo>
                  <a:lnTo>
                    <a:pt x="154" y="10"/>
                  </a:lnTo>
                  <a:lnTo>
                    <a:pt x="142" y="16"/>
                  </a:lnTo>
                  <a:lnTo>
                    <a:pt x="119" y="30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48" y="76"/>
                  </a:lnTo>
                  <a:lnTo>
                    <a:pt x="23" y="92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8"/>
                  </a:lnTo>
                  <a:lnTo>
                    <a:pt x="5" y="119"/>
                  </a:lnTo>
                  <a:lnTo>
                    <a:pt x="8" y="119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30" y="102"/>
                  </a:lnTo>
                  <a:lnTo>
                    <a:pt x="51" y="89"/>
                  </a:lnTo>
                  <a:lnTo>
                    <a:pt x="93" y="62"/>
                  </a:lnTo>
                  <a:lnTo>
                    <a:pt x="93" y="62"/>
                  </a:lnTo>
                  <a:lnTo>
                    <a:pt x="116" y="46"/>
                  </a:lnTo>
                  <a:lnTo>
                    <a:pt x="141" y="29"/>
                  </a:lnTo>
                  <a:lnTo>
                    <a:pt x="154" y="23"/>
                  </a:lnTo>
                  <a:lnTo>
                    <a:pt x="167" y="16"/>
                  </a:lnTo>
                  <a:lnTo>
                    <a:pt x="180" y="12"/>
                  </a:lnTo>
                  <a:lnTo>
                    <a:pt x="195" y="11"/>
                  </a:lnTo>
                  <a:lnTo>
                    <a:pt x="195" y="11"/>
                  </a:lnTo>
                  <a:lnTo>
                    <a:pt x="196" y="11"/>
                  </a:lnTo>
                  <a:lnTo>
                    <a:pt x="199" y="10"/>
                  </a:lnTo>
                  <a:lnTo>
                    <a:pt x="200" y="6"/>
                  </a:lnTo>
                  <a:lnTo>
                    <a:pt x="199" y="2"/>
                  </a:lnTo>
                  <a:lnTo>
                    <a:pt x="196" y="0"/>
                  </a:lnTo>
                  <a:lnTo>
                    <a:pt x="195" y="0"/>
                  </a:lnTo>
                  <a:lnTo>
                    <a:pt x="1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6" name="Freeform 1055"/>
            <p:cNvSpPr>
              <a:spLocks/>
            </p:cNvSpPr>
            <p:nvPr/>
          </p:nvSpPr>
          <p:spPr bwMode="auto">
            <a:xfrm>
              <a:off x="4786313" y="4189413"/>
              <a:ext cx="90488" cy="57150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23" y="0"/>
                </a:cxn>
                <a:cxn ang="0">
                  <a:pos x="210" y="2"/>
                </a:cxn>
                <a:cxn ang="0">
                  <a:pos x="198" y="7"/>
                </a:cxn>
                <a:cxn ang="0">
                  <a:pos x="176" y="21"/>
                </a:cxn>
                <a:cxn ang="0">
                  <a:pos x="176" y="21"/>
                </a:cxn>
                <a:cxn ang="0">
                  <a:pos x="157" y="31"/>
                </a:cxn>
                <a:cxn ang="0">
                  <a:pos x="139" y="41"/>
                </a:cxn>
                <a:cxn ang="0">
                  <a:pos x="121" y="49"/>
                </a:cxn>
                <a:cxn ang="0">
                  <a:pos x="101" y="57"/>
                </a:cxn>
                <a:cxn ang="0">
                  <a:pos x="101" y="57"/>
                </a:cxn>
                <a:cxn ang="0">
                  <a:pos x="87" y="62"/>
                </a:cxn>
                <a:cxn ang="0">
                  <a:pos x="72" y="69"/>
                </a:cxn>
                <a:cxn ang="0">
                  <a:pos x="58" y="78"/>
                </a:cxn>
                <a:cxn ang="0">
                  <a:pos x="45" y="87"/>
                </a:cxn>
                <a:cxn ang="0">
                  <a:pos x="32" y="98"/>
                </a:cxn>
                <a:cxn ang="0">
                  <a:pos x="20" y="109"/>
                </a:cxn>
                <a:cxn ang="0">
                  <a:pos x="9" y="121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11" y="140"/>
                </a:cxn>
                <a:cxn ang="0">
                  <a:pos x="11" y="140"/>
                </a:cxn>
                <a:cxn ang="0">
                  <a:pos x="19" y="126"/>
                </a:cxn>
                <a:cxn ang="0">
                  <a:pos x="29" y="115"/>
                </a:cxn>
                <a:cxn ang="0">
                  <a:pos x="42" y="104"/>
                </a:cxn>
                <a:cxn ang="0">
                  <a:pos x="55" y="94"/>
                </a:cxn>
                <a:cxn ang="0">
                  <a:pos x="70" y="85"/>
                </a:cxn>
                <a:cxn ang="0">
                  <a:pos x="84" y="77"/>
                </a:cxn>
                <a:cxn ang="0">
                  <a:pos x="98" y="70"/>
                </a:cxn>
                <a:cxn ang="0">
                  <a:pos x="113" y="65"/>
                </a:cxn>
                <a:cxn ang="0">
                  <a:pos x="113" y="65"/>
                </a:cxn>
                <a:cxn ang="0">
                  <a:pos x="135" y="56"/>
                </a:cxn>
                <a:cxn ang="0">
                  <a:pos x="157" y="44"/>
                </a:cxn>
                <a:cxn ang="0">
                  <a:pos x="157" y="44"/>
                </a:cxn>
                <a:cxn ang="0">
                  <a:pos x="173" y="35"/>
                </a:cxn>
                <a:cxn ang="0">
                  <a:pos x="189" y="24"/>
                </a:cxn>
                <a:cxn ang="0">
                  <a:pos x="206" y="17"/>
                </a:cxn>
                <a:cxn ang="0">
                  <a:pos x="213" y="13"/>
                </a:cxn>
                <a:cxn ang="0">
                  <a:pos x="223" y="11"/>
                </a:cxn>
                <a:cxn ang="0">
                  <a:pos x="223" y="11"/>
                </a:cxn>
                <a:cxn ang="0">
                  <a:pos x="225" y="10"/>
                </a:cxn>
                <a:cxn ang="0">
                  <a:pos x="227" y="9"/>
                </a:cxn>
                <a:cxn ang="0">
                  <a:pos x="228" y="5"/>
                </a:cxn>
                <a:cxn ang="0">
                  <a:pos x="228" y="2"/>
                </a:cxn>
                <a:cxn ang="0">
                  <a:pos x="227" y="1"/>
                </a:cxn>
                <a:cxn ang="0">
                  <a:pos x="225" y="0"/>
                </a:cxn>
                <a:cxn ang="0">
                  <a:pos x="223" y="0"/>
                </a:cxn>
                <a:cxn ang="0">
                  <a:pos x="223" y="0"/>
                </a:cxn>
              </a:cxnLst>
              <a:rect l="0" t="0" r="r" b="b"/>
              <a:pathLst>
                <a:path w="228" h="142">
                  <a:moveTo>
                    <a:pt x="223" y="0"/>
                  </a:moveTo>
                  <a:lnTo>
                    <a:pt x="223" y="0"/>
                  </a:lnTo>
                  <a:lnTo>
                    <a:pt x="210" y="2"/>
                  </a:lnTo>
                  <a:lnTo>
                    <a:pt x="198" y="7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57" y="31"/>
                  </a:lnTo>
                  <a:lnTo>
                    <a:pt x="139" y="41"/>
                  </a:lnTo>
                  <a:lnTo>
                    <a:pt x="121" y="49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87" y="62"/>
                  </a:lnTo>
                  <a:lnTo>
                    <a:pt x="72" y="69"/>
                  </a:lnTo>
                  <a:lnTo>
                    <a:pt x="58" y="78"/>
                  </a:lnTo>
                  <a:lnTo>
                    <a:pt x="45" y="87"/>
                  </a:lnTo>
                  <a:lnTo>
                    <a:pt x="32" y="98"/>
                  </a:lnTo>
                  <a:lnTo>
                    <a:pt x="20" y="109"/>
                  </a:lnTo>
                  <a:lnTo>
                    <a:pt x="9" y="121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9" y="126"/>
                  </a:lnTo>
                  <a:lnTo>
                    <a:pt x="29" y="115"/>
                  </a:lnTo>
                  <a:lnTo>
                    <a:pt x="42" y="104"/>
                  </a:lnTo>
                  <a:lnTo>
                    <a:pt x="55" y="94"/>
                  </a:lnTo>
                  <a:lnTo>
                    <a:pt x="70" y="85"/>
                  </a:lnTo>
                  <a:lnTo>
                    <a:pt x="84" y="77"/>
                  </a:lnTo>
                  <a:lnTo>
                    <a:pt x="98" y="70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35" y="56"/>
                  </a:lnTo>
                  <a:lnTo>
                    <a:pt x="157" y="44"/>
                  </a:lnTo>
                  <a:lnTo>
                    <a:pt x="157" y="44"/>
                  </a:lnTo>
                  <a:lnTo>
                    <a:pt x="173" y="35"/>
                  </a:lnTo>
                  <a:lnTo>
                    <a:pt x="189" y="24"/>
                  </a:lnTo>
                  <a:lnTo>
                    <a:pt x="206" y="17"/>
                  </a:lnTo>
                  <a:lnTo>
                    <a:pt x="213" y="13"/>
                  </a:lnTo>
                  <a:lnTo>
                    <a:pt x="223" y="11"/>
                  </a:lnTo>
                  <a:lnTo>
                    <a:pt x="223" y="11"/>
                  </a:lnTo>
                  <a:lnTo>
                    <a:pt x="225" y="10"/>
                  </a:lnTo>
                  <a:lnTo>
                    <a:pt x="227" y="9"/>
                  </a:lnTo>
                  <a:lnTo>
                    <a:pt x="228" y="5"/>
                  </a:lnTo>
                  <a:lnTo>
                    <a:pt x="228" y="2"/>
                  </a:lnTo>
                  <a:lnTo>
                    <a:pt x="227" y="1"/>
                  </a:lnTo>
                  <a:lnTo>
                    <a:pt x="225" y="0"/>
                  </a:lnTo>
                  <a:lnTo>
                    <a:pt x="223" y="0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7" name="Freeform 1056"/>
            <p:cNvSpPr>
              <a:spLocks/>
            </p:cNvSpPr>
            <p:nvPr/>
          </p:nvSpPr>
          <p:spPr bwMode="auto">
            <a:xfrm>
              <a:off x="4797426" y="4221163"/>
              <a:ext cx="88900" cy="47625"/>
            </a:xfrm>
            <a:custGeom>
              <a:avLst/>
              <a:gdLst/>
              <a:ahLst/>
              <a:cxnLst>
                <a:cxn ang="0">
                  <a:pos x="213" y="2"/>
                </a:cxn>
                <a:cxn ang="0">
                  <a:pos x="213" y="2"/>
                </a:cxn>
                <a:cxn ang="0">
                  <a:pos x="202" y="10"/>
                </a:cxn>
                <a:cxn ang="0">
                  <a:pos x="191" y="15"/>
                </a:cxn>
                <a:cxn ang="0">
                  <a:pos x="167" y="25"/>
                </a:cxn>
                <a:cxn ang="0">
                  <a:pos x="167" y="25"/>
                </a:cxn>
                <a:cxn ang="0">
                  <a:pos x="151" y="33"/>
                </a:cxn>
                <a:cxn ang="0">
                  <a:pos x="134" y="40"/>
                </a:cxn>
                <a:cxn ang="0">
                  <a:pos x="102" y="53"/>
                </a:cxn>
                <a:cxn ang="0">
                  <a:pos x="102" y="53"/>
                </a:cxn>
                <a:cxn ang="0">
                  <a:pos x="90" y="58"/>
                </a:cxn>
                <a:cxn ang="0">
                  <a:pos x="80" y="64"/>
                </a:cxn>
                <a:cxn ang="0">
                  <a:pos x="68" y="72"/>
                </a:cxn>
                <a:cxn ang="0">
                  <a:pos x="57" y="79"/>
                </a:cxn>
                <a:cxn ang="0">
                  <a:pos x="57" y="79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25" y="97"/>
                </a:cxn>
                <a:cxn ang="0">
                  <a:pos x="19" y="102"/>
                </a:cxn>
                <a:cxn ang="0">
                  <a:pos x="13" y="106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2" y="110"/>
                </a:cxn>
                <a:cxn ang="0">
                  <a:pos x="1" y="112"/>
                </a:cxn>
                <a:cxn ang="0">
                  <a:pos x="0" y="114"/>
                </a:cxn>
                <a:cxn ang="0">
                  <a:pos x="1" y="115"/>
                </a:cxn>
                <a:cxn ang="0">
                  <a:pos x="2" y="119"/>
                </a:cxn>
                <a:cxn ang="0">
                  <a:pos x="5" y="121"/>
                </a:cxn>
                <a:cxn ang="0">
                  <a:pos x="8" y="121"/>
                </a:cxn>
                <a:cxn ang="0">
                  <a:pos x="8" y="121"/>
                </a:cxn>
                <a:cxn ang="0">
                  <a:pos x="13" y="118"/>
                </a:cxn>
                <a:cxn ang="0">
                  <a:pos x="18" y="117"/>
                </a:cxn>
                <a:cxn ang="0">
                  <a:pos x="27" y="110"/>
                </a:cxn>
                <a:cxn ang="0">
                  <a:pos x="36" y="104"/>
                </a:cxn>
                <a:cxn ang="0">
                  <a:pos x="45" y="98"/>
                </a:cxn>
                <a:cxn ang="0">
                  <a:pos x="45" y="98"/>
                </a:cxn>
                <a:cxn ang="0">
                  <a:pos x="65" y="88"/>
                </a:cxn>
                <a:cxn ang="0">
                  <a:pos x="83" y="76"/>
                </a:cxn>
                <a:cxn ang="0">
                  <a:pos x="102" y="66"/>
                </a:cxn>
                <a:cxn ang="0">
                  <a:pos x="120" y="57"/>
                </a:cxn>
                <a:cxn ang="0">
                  <a:pos x="120" y="57"/>
                </a:cxn>
                <a:cxn ang="0">
                  <a:pos x="146" y="47"/>
                </a:cxn>
                <a:cxn ang="0">
                  <a:pos x="172" y="37"/>
                </a:cxn>
                <a:cxn ang="0">
                  <a:pos x="185" y="32"/>
                </a:cxn>
                <a:cxn ang="0">
                  <a:pos x="199" y="25"/>
                </a:cxn>
                <a:cxn ang="0">
                  <a:pos x="210" y="19"/>
                </a:cxn>
                <a:cxn ang="0">
                  <a:pos x="221" y="11"/>
                </a:cxn>
                <a:cxn ang="0">
                  <a:pos x="221" y="11"/>
                </a:cxn>
                <a:cxn ang="0">
                  <a:pos x="223" y="8"/>
                </a:cxn>
                <a:cxn ang="0">
                  <a:pos x="223" y="7"/>
                </a:cxn>
                <a:cxn ang="0">
                  <a:pos x="222" y="4"/>
                </a:cxn>
                <a:cxn ang="0">
                  <a:pos x="222" y="3"/>
                </a:cxn>
                <a:cxn ang="0">
                  <a:pos x="218" y="0"/>
                </a:cxn>
                <a:cxn ang="0">
                  <a:pos x="216" y="0"/>
                </a:cxn>
                <a:cxn ang="0">
                  <a:pos x="213" y="2"/>
                </a:cxn>
                <a:cxn ang="0">
                  <a:pos x="213" y="2"/>
                </a:cxn>
              </a:cxnLst>
              <a:rect l="0" t="0" r="r" b="b"/>
              <a:pathLst>
                <a:path w="223" h="121">
                  <a:moveTo>
                    <a:pt x="213" y="2"/>
                  </a:moveTo>
                  <a:lnTo>
                    <a:pt x="213" y="2"/>
                  </a:lnTo>
                  <a:lnTo>
                    <a:pt x="202" y="10"/>
                  </a:lnTo>
                  <a:lnTo>
                    <a:pt x="191" y="15"/>
                  </a:lnTo>
                  <a:lnTo>
                    <a:pt x="167" y="25"/>
                  </a:lnTo>
                  <a:lnTo>
                    <a:pt x="167" y="25"/>
                  </a:lnTo>
                  <a:lnTo>
                    <a:pt x="151" y="33"/>
                  </a:lnTo>
                  <a:lnTo>
                    <a:pt x="134" y="40"/>
                  </a:lnTo>
                  <a:lnTo>
                    <a:pt x="102" y="53"/>
                  </a:lnTo>
                  <a:lnTo>
                    <a:pt x="102" y="53"/>
                  </a:lnTo>
                  <a:lnTo>
                    <a:pt x="90" y="58"/>
                  </a:lnTo>
                  <a:lnTo>
                    <a:pt x="80" y="64"/>
                  </a:lnTo>
                  <a:lnTo>
                    <a:pt x="68" y="72"/>
                  </a:lnTo>
                  <a:lnTo>
                    <a:pt x="57" y="79"/>
                  </a:lnTo>
                  <a:lnTo>
                    <a:pt x="57" y="79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25" y="97"/>
                  </a:lnTo>
                  <a:lnTo>
                    <a:pt x="19" y="102"/>
                  </a:lnTo>
                  <a:lnTo>
                    <a:pt x="13" y="106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2" y="110"/>
                  </a:lnTo>
                  <a:lnTo>
                    <a:pt x="1" y="112"/>
                  </a:lnTo>
                  <a:lnTo>
                    <a:pt x="0" y="114"/>
                  </a:lnTo>
                  <a:lnTo>
                    <a:pt x="1" y="115"/>
                  </a:lnTo>
                  <a:lnTo>
                    <a:pt x="2" y="119"/>
                  </a:lnTo>
                  <a:lnTo>
                    <a:pt x="5" y="121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3" y="118"/>
                  </a:lnTo>
                  <a:lnTo>
                    <a:pt x="18" y="117"/>
                  </a:lnTo>
                  <a:lnTo>
                    <a:pt x="27" y="110"/>
                  </a:lnTo>
                  <a:lnTo>
                    <a:pt x="36" y="104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65" y="88"/>
                  </a:lnTo>
                  <a:lnTo>
                    <a:pt x="83" y="76"/>
                  </a:lnTo>
                  <a:lnTo>
                    <a:pt x="102" y="66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46" y="47"/>
                  </a:lnTo>
                  <a:lnTo>
                    <a:pt x="172" y="37"/>
                  </a:lnTo>
                  <a:lnTo>
                    <a:pt x="185" y="32"/>
                  </a:lnTo>
                  <a:lnTo>
                    <a:pt x="199" y="25"/>
                  </a:lnTo>
                  <a:lnTo>
                    <a:pt x="210" y="19"/>
                  </a:lnTo>
                  <a:lnTo>
                    <a:pt x="221" y="11"/>
                  </a:lnTo>
                  <a:lnTo>
                    <a:pt x="221" y="11"/>
                  </a:lnTo>
                  <a:lnTo>
                    <a:pt x="223" y="8"/>
                  </a:lnTo>
                  <a:lnTo>
                    <a:pt x="223" y="7"/>
                  </a:lnTo>
                  <a:lnTo>
                    <a:pt x="222" y="4"/>
                  </a:lnTo>
                  <a:lnTo>
                    <a:pt x="222" y="3"/>
                  </a:lnTo>
                  <a:lnTo>
                    <a:pt x="218" y="0"/>
                  </a:lnTo>
                  <a:lnTo>
                    <a:pt x="216" y="0"/>
                  </a:lnTo>
                  <a:lnTo>
                    <a:pt x="213" y="2"/>
                  </a:lnTo>
                  <a:lnTo>
                    <a:pt x="21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8" name="Freeform 1057"/>
            <p:cNvSpPr>
              <a:spLocks/>
            </p:cNvSpPr>
            <p:nvPr/>
          </p:nvSpPr>
          <p:spPr bwMode="auto">
            <a:xfrm>
              <a:off x="4805363" y="4244975"/>
              <a:ext cx="92075" cy="49213"/>
            </a:xfrm>
            <a:custGeom>
              <a:avLst/>
              <a:gdLst/>
              <a:ahLst/>
              <a:cxnLst>
                <a:cxn ang="0">
                  <a:pos x="228" y="0"/>
                </a:cxn>
                <a:cxn ang="0">
                  <a:pos x="228" y="0"/>
                </a:cxn>
                <a:cxn ang="0">
                  <a:pos x="221" y="0"/>
                </a:cxn>
                <a:cxn ang="0">
                  <a:pos x="213" y="3"/>
                </a:cxn>
                <a:cxn ang="0">
                  <a:pos x="199" y="8"/>
                </a:cxn>
                <a:cxn ang="0">
                  <a:pos x="171" y="21"/>
                </a:cxn>
                <a:cxn ang="0">
                  <a:pos x="171" y="21"/>
                </a:cxn>
                <a:cxn ang="0">
                  <a:pos x="105" y="50"/>
                </a:cxn>
                <a:cxn ang="0">
                  <a:pos x="105" y="50"/>
                </a:cxn>
                <a:cxn ang="0">
                  <a:pos x="76" y="61"/>
                </a:cxn>
                <a:cxn ang="0">
                  <a:pos x="63" y="69"/>
                </a:cxn>
                <a:cxn ang="0">
                  <a:pos x="48" y="77"/>
                </a:cxn>
                <a:cxn ang="0">
                  <a:pos x="35" y="85"/>
                </a:cxn>
                <a:cxn ang="0">
                  <a:pos x="24" y="94"/>
                </a:cxn>
                <a:cxn ang="0">
                  <a:pos x="12" y="105"/>
                </a:cxn>
                <a:cxn ang="0">
                  <a:pos x="1" y="115"/>
                </a:cxn>
                <a:cxn ang="0">
                  <a:pos x="1" y="115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0" y="112"/>
                </a:cxn>
                <a:cxn ang="0">
                  <a:pos x="33" y="102"/>
                </a:cxn>
                <a:cxn ang="0">
                  <a:pos x="44" y="93"/>
                </a:cxn>
                <a:cxn ang="0">
                  <a:pos x="59" y="84"/>
                </a:cxn>
                <a:cxn ang="0">
                  <a:pos x="72" y="77"/>
                </a:cxn>
                <a:cxn ang="0">
                  <a:pos x="86" y="69"/>
                </a:cxn>
                <a:cxn ang="0">
                  <a:pos x="116" y="57"/>
                </a:cxn>
                <a:cxn ang="0">
                  <a:pos x="116" y="57"/>
                </a:cxn>
                <a:cxn ang="0">
                  <a:pos x="158" y="39"/>
                </a:cxn>
                <a:cxn ang="0">
                  <a:pos x="158" y="39"/>
                </a:cxn>
                <a:cxn ang="0">
                  <a:pos x="192" y="22"/>
                </a:cxn>
                <a:cxn ang="0">
                  <a:pos x="211" y="14"/>
                </a:cxn>
                <a:cxn ang="0">
                  <a:pos x="220" y="12"/>
                </a:cxn>
                <a:cxn ang="0">
                  <a:pos x="228" y="10"/>
                </a:cxn>
                <a:cxn ang="0">
                  <a:pos x="228" y="10"/>
                </a:cxn>
                <a:cxn ang="0">
                  <a:pos x="230" y="10"/>
                </a:cxn>
                <a:cxn ang="0">
                  <a:pos x="232" y="9"/>
                </a:cxn>
                <a:cxn ang="0">
                  <a:pos x="233" y="5"/>
                </a:cxn>
                <a:cxn ang="0">
                  <a:pos x="232" y="1"/>
                </a:cxn>
                <a:cxn ang="0">
                  <a:pos x="230" y="0"/>
                </a:cxn>
                <a:cxn ang="0">
                  <a:pos x="228" y="0"/>
                </a:cxn>
                <a:cxn ang="0">
                  <a:pos x="228" y="0"/>
                </a:cxn>
              </a:cxnLst>
              <a:rect l="0" t="0" r="r" b="b"/>
              <a:pathLst>
                <a:path w="233" h="125">
                  <a:moveTo>
                    <a:pt x="228" y="0"/>
                  </a:moveTo>
                  <a:lnTo>
                    <a:pt x="228" y="0"/>
                  </a:lnTo>
                  <a:lnTo>
                    <a:pt x="221" y="0"/>
                  </a:lnTo>
                  <a:lnTo>
                    <a:pt x="213" y="3"/>
                  </a:lnTo>
                  <a:lnTo>
                    <a:pt x="199" y="8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76" y="61"/>
                  </a:lnTo>
                  <a:lnTo>
                    <a:pt x="63" y="69"/>
                  </a:lnTo>
                  <a:lnTo>
                    <a:pt x="48" y="77"/>
                  </a:lnTo>
                  <a:lnTo>
                    <a:pt x="35" y="85"/>
                  </a:lnTo>
                  <a:lnTo>
                    <a:pt x="24" y="94"/>
                  </a:lnTo>
                  <a:lnTo>
                    <a:pt x="12" y="105"/>
                  </a:lnTo>
                  <a:lnTo>
                    <a:pt x="1" y="115"/>
                  </a:lnTo>
                  <a:lnTo>
                    <a:pt x="1" y="115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0" y="112"/>
                  </a:lnTo>
                  <a:lnTo>
                    <a:pt x="33" y="102"/>
                  </a:lnTo>
                  <a:lnTo>
                    <a:pt x="44" y="93"/>
                  </a:lnTo>
                  <a:lnTo>
                    <a:pt x="59" y="84"/>
                  </a:lnTo>
                  <a:lnTo>
                    <a:pt x="72" y="77"/>
                  </a:lnTo>
                  <a:lnTo>
                    <a:pt x="86" y="69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92" y="22"/>
                  </a:lnTo>
                  <a:lnTo>
                    <a:pt x="211" y="14"/>
                  </a:lnTo>
                  <a:lnTo>
                    <a:pt x="220" y="12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30" y="10"/>
                  </a:lnTo>
                  <a:lnTo>
                    <a:pt x="232" y="9"/>
                  </a:lnTo>
                  <a:lnTo>
                    <a:pt x="233" y="5"/>
                  </a:lnTo>
                  <a:lnTo>
                    <a:pt x="232" y="1"/>
                  </a:lnTo>
                  <a:lnTo>
                    <a:pt x="230" y="0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19" name="Freeform 1058"/>
            <p:cNvSpPr>
              <a:spLocks/>
            </p:cNvSpPr>
            <p:nvPr/>
          </p:nvSpPr>
          <p:spPr bwMode="auto">
            <a:xfrm>
              <a:off x="4822826" y="4260850"/>
              <a:ext cx="85725" cy="53975"/>
            </a:xfrm>
            <a:custGeom>
              <a:avLst/>
              <a:gdLst/>
              <a:ahLst/>
              <a:cxnLst>
                <a:cxn ang="0">
                  <a:pos x="210" y="1"/>
                </a:cxn>
                <a:cxn ang="0">
                  <a:pos x="210" y="1"/>
                </a:cxn>
                <a:cxn ang="0">
                  <a:pos x="182" y="16"/>
                </a:cxn>
                <a:cxn ang="0">
                  <a:pos x="156" y="29"/>
                </a:cxn>
                <a:cxn ang="0">
                  <a:pos x="101" y="58"/>
                </a:cxn>
                <a:cxn ang="0">
                  <a:pos x="75" y="73"/>
                </a:cxn>
                <a:cxn ang="0">
                  <a:pos x="49" y="89"/>
                </a:cxn>
                <a:cxn ang="0">
                  <a:pos x="25" y="107"/>
                </a:cxn>
                <a:cxn ang="0">
                  <a:pos x="3" y="128"/>
                </a:cxn>
                <a:cxn ang="0">
                  <a:pos x="3" y="128"/>
                </a:cxn>
                <a:cxn ang="0">
                  <a:pos x="2" y="130"/>
                </a:cxn>
                <a:cxn ang="0">
                  <a:pos x="0" y="132"/>
                </a:cxn>
                <a:cxn ang="0">
                  <a:pos x="3" y="136"/>
                </a:cxn>
                <a:cxn ang="0">
                  <a:pos x="7" y="137"/>
                </a:cxn>
                <a:cxn ang="0">
                  <a:pos x="8" y="137"/>
                </a:cxn>
                <a:cxn ang="0">
                  <a:pos x="11" y="136"/>
                </a:cxn>
                <a:cxn ang="0">
                  <a:pos x="11" y="136"/>
                </a:cxn>
                <a:cxn ang="0">
                  <a:pos x="33" y="115"/>
                </a:cxn>
                <a:cxn ang="0">
                  <a:pos x="57" y="98"/>
                </a:cxn>
                <a:cxn ang="0">
                  <a:pos x="83" y="81"/>
                </a:cxn>
                <a:cxn ang="0">
                  <a:pos x="109" y="67"/>
                </a:cxn>
                <a:cxn ang="0">
                  <a:pos x="163" y="39"/>
                </a:cxn>
                <a:cxn ang="0">
                  <a:pos x="189" y="25"/>
                </a:cxn>
                <a:cxn ang="0">
                  <a:pos x="215" y="11"/>
                </a:cxn>
                <a:cxn ang="0">
                  <a:pos x="215" y="11"/>
                </a:cxn>
                <a:cxn ang="0">
                  <a:pos x="218" y="9"/>
                </a:cxn>
                <a:cxn ang="0">
                  <a:pos x="218" y="8"/>
                </a:cxn>
                <a:cxn ang="0">
                  <a:pos x="218" y="4"/>
                </a:cxn>
                <a:cxn ang="0">
                  <a:pos x="214" y="1"/>
                </a:cxn>
                <a:cxn ang="0">
                  <a:pos x="212" y="0"/>
                </a:cxn>
                <a:cxn ang="0">
                  <a:pos x="210" y="1"/>
                </a:cxn>
                <a:cxn ang="0">
                  <a:pos x="210" y="1"/>
                </a:cxn>
              </a:cxnLst>
              <a:rect l="0" t="0" r="r" b="b"/>
              <a:pathLst>
                <a:path w="218" h="137">
                  <a:moveTo>
                    <a:pt x="210" y="1"/>
                  </a:moveTo>
                  <a:lnTo>
                    <a:pt x="210" y="1"/>
                  </a:lnTo>
                  <a:lnTo>
                    <a:pt x="182" y="16"/>
                  </a:lnTo>
                  <a:lnTo>
                    <a:pt x="156" y="29"/>
                  </a:lnTo>
                  <a:lnTo>
                    <a:pt x="101" y="58"/>
                  </a:lnTo>
                  <a:lnTo>
                    <a:pt x="75" y="73"/>
                  </a:lnTo>
                  <a:lnTo>
                    <a:pt x="49" y="89"/>
                  </a:lnTo>
                  <a:lnTo>
                    <a:pt x="25" y="107"/>
                  </a:lnTo>
                  <a:lnTo>
                    <a:pt x="3" y="128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2"/>
                  </a:lnTo>
                  <a:lnTo>
                    <a:pt x="3" y="136"/>
                  </a:lnTo>
                  <a:lnTo>
                    <a:pt x="7" y="137"/>
                  </a:lnTo>
                  <a:lnTo>
                    <a:pt x="8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33" y="115"/>
                  </a:lnTo>
                  <a:lnTo>
                    <a:pt x="57" y="98"/>
                  </a:lnTo>
                  <a:lnTo>
                    <a:pt x="83" y="81"/>
                  </a:lnTo>
                  <a:lnTo>
                    <a:pt x="109" y="67"/>
                  </a:lnTo>
                  <a:lnTo>
                    <a:pt x="163" y="39"/>
                  </a:lnTo>
                  <a:lnTo>
                    <a:pt x="189" y="25"/>
                  </a:lnTo>
                  <a:lnTo>
                    <a:pt x="215" y="11"/>
                  </a:lnTo>
                  <a:lnTo>
                    <a:pt x="215" y="11"/>
                  </a:lnTo>
                  <a:lnTo>
                    <a:pt x="218" y="9"/>
                  </a:lnTo>
                  <a:lnTo>
                    <a:pt x="218" y="8"/>
                  </a:lnTo>
                  <a:lnTo>
                    <a:pt x="218" y="4"/>
                  </a:lnTo>
                  <a:lnTo>
                    <a:pt x="214" y="1"/>
                  </a:lnTo>
                  <a:lnTo>
                    <a:pt x="212" y="0"/>
                  </a:lnTo>
                  <a:lnTo>
                    <a:pt x="210" y="1"/>
                  </a:lnTo>
                  <a:lnTo>
                    <a:pt x="21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0" name="Freeform 1059"/>
            <p:cNvSpPr>
              <a:spLocks/>
            </p:cNvSpPr>
            <p:nvPr/>
          </p:nvSpPr>
          <p:spPr bwMode="auto">
            <a:xfrm>
              <a:off x="4814888" y="4289425"/>
              <a:ext cx="93663" cy="69850"/>
            </a:xfrm>
            <a:custGeom>
              <a:avLst/>
              <a:gdLst/>
              <a:ahLst/>
              <a:cxnLst>
                <a:cxn ang="0">
                  <a:pos x="228" y="0"/>
                </a:cxn>
                <a:cxn ang="0">
                  <a:pos x="228" y="0"/>
                </a:cxn>
                <a:cxn ang="0">
                  <a:pos x="214" y="6"/>
                </a:cxn>
                <a:cxn ang="0">
                  <a:pos x="199" y="14"/>
                </a:cxn>
                <a:cxn ang="0">
                  <a:pos x="173" y="31"/>
                </a:cxn>
                <a:cxn ang="0">
                  <a:pos x="122" y="69"/>
                </a:cxn>
                <a:cxn ang="0">
                  <a:pos x="122" y="69"/>
                </a:cxn>
                <a:cxn ang="0">
                  <a:pos x="91" y="91"/>
                </a:cxn>
                <a:cxn ang="0">
                  <a:pos x="61" y="116"/>
                </a:cxn>
                <a:cxn ang="0">
                  <a:pos x="31" y="141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71"/>
                </a:cxn>
                <a:cxn ang="0">
                  <a:pos x="3" y="175"/>
                </a:cxn>
                <a:cxn ang="0">
                  <a:pos x="7" y="176"/>
                </a:cxn>
                <a:cxn ang="0">
                  <a:pos x="8" y="176"/>
                </a:cxn>
                <a:cxn ang="0">
                  <a:pos x="11" y="175"/>
                </a:cxn>
                <a:cxn ang="0">
                  <a:pos x="11" y="175"/>
                </a:cxn>
                <a:cxn ang="0">
                  <a:pos x="36" y="153"/>
                </a:cxn>
                <a:cxn ang="0">
                  <a:pos x="62" y="132"/>
                </a:cxn>
                <a:cxn ang="0">
                  <a:pos x="88" y="111"/>
                </a:cxn>
                <a:cxn ang="0">
                  <a:pos x="114" y="89"/>
                </a:cxn>
                <a:cxn ang="0">
                  <a:pos x="114" y="89"/>
                </a:cxn>
                <a:cxn ang="0">
                  <a:pos x="129" y="77"/>
                </a:cxn>
                <a:cxn ang="0">
                  <a:pos x="144" y="66"/>
                </a:cxn>
                <a:cxn ang="0">
                  <a:pos x="176" y="45"/>
                </a:cxn>
                <a:cxn ang="0">
                  <a:pos x="176" y="45"/>
                </a:cxn>
                <a:cxn ang="0">
                  <a:pos x="202" y="27"/>
                </a:cxn>
                <a:cxn ang="0">
                  <a:pos x="216" y="18"/>
                </a:cxn>
                <a:cxn ang="0">
                  <a:pos x="231" y="11"/>
                </a:cxn>
                <a:cxn ang="0">
                  <a:pos x="231" y="11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4"/>
                </a:cxn>
                <a:cxn ang="0">
                  <a:pos x="233" y="1"/>
                </a:cxn>
                <a:cxn ang="0">
                  <a:pos x="232" y="0"/>
                </a:cxn>
                <a:cxn ang="0">
                  <a:pos x="231" y="0"/>
                </a:cxn>
                <a:cxn ang="0">
                  <a:pos x="228" y="0"/>
                </a:cxn>
                <a:cxn ang="0">
                  <a:pos x="228" y="0"/>
                </a:cxn>
              </a:cxnLst>
              <a:rect l="0" t="0" r="r" b="b"/>
              <a:pathLst>
                <a:path w="235" h="176">
                  <a:moveTo>
                    <a:pt x="228" y="0"/>
                  </a:moveTo>
                  <a:lnTo>
                    <a:pt x="228" y="0"/>
                  </a:lnTo>
                  <a:lnTo>
                    <a:pt x="214" y="6"/>
                  </a:lnTo>
                  <a:lnTo>
                    <a:pt x="199" y="14"/>
                  </a:lnTo>
                  <a:lnTo>
                    <a:pt x="173" y="31"/>
                  </a:lnTo>
                  <a:lnTo>
                    <a:pt x="122" y="69"/>
                  </a:lnTo>
                  <a:lnTo>
                    <a:pt x="122" y="69"/>
                  </a:lnTo>
                  <a:lnTo>
                    <a:pt x="91" y="91"/>
                  </a:lnTo>
                  <a:lnTo>
                    <a:pt x="61" y="116"/>
                  </a:lnTo>
                  <a:lnTo>
                    <a:pt x="31" y="141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71"/>
                  </a:lnTo>
                  <a:lnTo>
                    <a:pt x="3" y="175"/>
                  </a:lnTo>
                  <a:lnTo>
                    <a:pt x="7" y="176"/>
                  </a:lnTo>
                  <a:lnTo>
                    <a:pt x="8" y="176"/>
                  </a:lnTo>
                  <a:lnTo>
                    <a:pt x="11" y="175"/>
                  </a:lnTo>
                  <a:lnTo>
                    <a:pt x="11" y="175"/>
                  </a:lnTo>
                  <a:lnTo>
                    <a:pt x="36" y="153"/>
                  </a:lnTo>
                  <a:lnTo>
                    <a:pt x="62" y="132"/>
                  </a:lnTo>
                  <a:lnTo>
                    <a:pt x="88" y="111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29" y="77"/>
                  </a:lnTo>
                  <a:lnTo>
                    <a:pt x="144" y="66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202" y="27"/>
                  </a:lnTo>
                  <a:lnTo>
                    <a:pt x="216" y="18"/>
                  </a:lnTo>
                  <a:lnTo>
                    <a:pt x="231" y="11"/>
                  </a:lnTo>
                  <a:lnTo>
                    <a:pt x="231" y="11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4"/>
                  </a:lnTo>
                  <a:lnTo>
                    <a:pt x="233" y="1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228" y="0"/>
                  </a:lnTo>
                  <a:lnTo>
                    <a:pt x="2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1" name="Freeform 1060"/>
            <p:cNvSpPr>
              <a:spLocks/>
            </p:cNvSpPr>
            <p:nvPr/>
          </p:nvSpPr>
          <p:spPr bwMode="auto">
            <a:xfrm>
              <a:off x="4819651" y="4319588"/>
              <a:ext cx="98425" cy="66675"/>
            </a:xfrm>
            <a:custGeom>
              <a:avLst/>
              <a:gdLst/>
              <a:ahLst/>
              <a:cxnLst>
                <a:cxn ang="0">
                  <a:pos x="236" y="2"/>
                </a:cxn>
                <a:cxn ang="0">
                  <a:pos x="236" y="2"/>
                </a:cxn>
                <a:cxn ang="0">
                  <a:pos x="221" y="13"/>
                </a:cxn>
                <a:cxn ang="0">
                  <a:pos x="207" y="22"/>
                </a:cxn>
                <a:cxn ang="0">
                  <a:pos x="174" y="41"/>
                </a:cxn>
                <a:cxn ang="0">
                  <a:pos x="174" y="41"/>
                </a:cxn>
                <a:cxn ang="0">
                  <a:pos x="101" y="84"/>
                </a:cxn>
                <a:cxn ang="0">
                  <a:pos x="101" y="84"/>
                </a:cxn>
                <a:cxn ang="0">
                  <a:pos x="75" y="102"/>
                </a:cxn>
                <a:cxn ang="0">
                  <a:pos x="50" y="121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4"/>
                </a:cxn>
                <a:cxn ang="0">
                  <a:pos x="0" y="165"/>
                </a:cxn>
                <a:cxn ang="0">
                  <a:pos x="0" y="168"/>
                </a:cxn>
                <a:cxn ang="0">
                  <a:pos x="2" y="169"/>
                </a:cxn>
                <a:cxn ang="0">
                  <a:pos x="5" y="170"/>
                </a:cxn>
                <a:cxn ang="0">
                  <a:pos x="8" y="170"/>
                </a:cxn>
                <a:cxn ang="0">
                  <a:pos x="11" y="169"/>
                </a:cxn>
                <a:cxn ang="0">
                  <a:pos x="11" y="169"/>
                </a:cxn>
                <a:cxn ang="0">
                  <a:pos x="37" y="147"/>
                </a:cxn>
                <a:cxn ang="0">
                  <a:pos x="64" y="124"/>
                </a:cxn>
                <a:cxn ang="0">
                  <a:pos x="93" y="104"/>
                </a:cxn>
                <a:cxn ang="0">
                  <a:pos x="108" y="93"/>
                </a:cxn>
                <a:cxn ang="0">
                  <a:pos x="123" y="85"/>
                </a:cxn>
                <a:cxn ang="0">
                  <a:pos x="123" y="85"/>
                </a:cxn>
                <a:cxn ang="0">
                  <a:pos x="157" y="66"/>
                </a:cxn>
                <a:cxn ang="0">
                  <a:pos x="190" y="45"/>
                </a:cxn>
                <a:cxn ang="0">
                  <a:pos x="190" y="45"/>
                </a:cxn>
                <a:cxn ang="0">
                  <a:pos x="217" y="29"/>
                </a:cxn>
                <a:cxn ang="0">
                  <a:pos x="232" y="20"/>
                </a:cxn>
                <a:cxn ang="0">
                  <a:pos x="244" y="9"/>
                </a:cxn>
                <a:cxn ang="0">
                  <a:pos x="244" y="9"/>
                </a:cxn>
                <a:cxn ang="0">
                  <a:pos x="246" y="8"/>
                </a:cxn>
                <a:cxn ang="0">
                  <a:pos x="246" y="5"/>
                </a:cxn>
                <a:cxn ang="0">
                  <a:pos x="245" y="2"/>
                </a:cxn>
                <a:cxn ang="0">
                  <a:pos x="241" y="0"/>
                </a:cxn>
                <a:cxn ang="0">
                  <a:pos x="238" y="0"/>
                </a:cxn>
                <a:cxn ang="0">
                  <a:pos x="236" y="2"/>
                </a:cxn>
                <a:cxn ang="0">
                  <a:pos x="236" y="2"/>
                </a:cxn>
              </a:cxnLst>
              <a:rect l="0" t="0" r="r" b="b"/>
              <a:pathLst>
                <a:path w="246" h="170">
                  <a:moveTo>
                    <a:pt x="236" y="2"/>
                  </a:moveTo>
                  <a:lnTo>
                    <a:pt x="236" y="2"/>
                  </a:lnTo>
                  <a:lnTo>
                    <a:pt x="221" y="13"/>
                  </a:lnTo>
                  <a:lnTo>
                    <a:pt x="207" y="22"/>
                  </a:lnTo>
                  <a:lnTo>
                    <a:pt x="174" y="41"/>
                  </a:lnTo>
                  <a:lnTo>
                    <a:pt x="174" y="41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75" y="102"/>
                  </a:lnTo>
                  <a:lnTo>
                    <a:pt x="50" y="121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4"/>
                  </a:lnTo>
                  <a:lnTo>
                    <a:pt x="0" y="165"/>
                  </a:lnTo>
                  <a:lnTo>
                    <a:pt x="0" y="168"/>
                  </a:lnTo>
                  <a:lnTo>
                    <a:pt x="2" y="169"/>
                  </a:lnTo>
                  <a:lnTo>
                    <a:pt x="5" y="170"/>
                  </a:lnTo>
                  <a:lnTo>
                    <a:pt x="8" y="170"/>
                  </a:lnTo>
                  <a:lnTo>
                    <a:pt x="11" y="169"/>
                  </a:lnTo>
                  <a:lnTo>
                    <a:pt x="11" y="169"/>
                  </a:lnTo>
                  <a:lnTo>
                    <a:pt x="37" y="147"/>
                  </a:lnTo>
                  <a:lnTo>
                    <a:pt x="64" y="124"/>
                  </a:lnTo>
                  <a:lnTo>
                    <a:pt x="93" y="104"/>
                  </a:lnTo>
                  <a:lnTo>
                    <a:pt x="108" y="93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57" y="66"/>
                  </a:lnTo>
                  <a:lnTo>
                    <a:pt x="190" y="45"/>
                  </a:lnTo>
                  <a:lnTo>
                    <a:pt x="190" y="45"/>
                  </a:lnTo>
                  <a:lnTo>
                    <a:pt x="217" y="29"/>
                  </a:lnTo>
                  <a:lnTo>
                    <a:pt x="232" y="20"/>
                  </a:lnTo>
                  <a:lnTo>
                    <a:pt x="244" y="9"/>
                  </a:lnTo>
                  <a:lnTo>
                    <a:pt x="244" y="9"/>
                  </a:lnTo>
                  <a:lnTo>
                    <a:pt x="246" y="8"/>
                  </a:lnTo>
                  <a:lnTo>
                    <a:pt x="246" y="5"/>
                  </a:lnTo>
                  <a:lnTo>
                    <a:pt x="245" y="2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6" y="2"/>
                  </a:lnTo>
                  <a:lnTo>
                    <a:pt x="2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2" name="Freeform 1061"/>
            <p:cNvSpPr>
              <a:spLocks/>
            </p:cNvSpPr>
            <p:nvPr/>
          </p:nvSpPr>
          <p:spPr bwMode="auto">
            <a:xfrm>
              <a:off x="4827588" y="4351338"/>
              <a:ext cx="95250" cy="65088"/>
            </a:xfrm>
            <a:custGeom>
              <a:avLst/>
              <a:gdLst/>
              <a:ahLst/>
              <a:cxnLst>
                <a:cxn ang="0">
                  <a:pos x="230" y="1"/>
                </a:cxn>
                <a:cxn ang="0">
                  <a:pos x="230" y="1"/>
                </a:cxn>
                <a:cxn ang="0">
                  <a:pos x="224" y="7"/>
                </a:cxn>
                <a:cxn ang="0">
                  <a:pos x="217" y="12"/>
                </a:cxn>
                <a:cxn ang="0">
                  <a:pos x="202" y="22"/>
                </a:cxn>
                <a:cxn ang="0">
                  <a:pos x="186" y="31"/>
                </a:cxn>
                <a:cxn ang="0">
                  <a:pos x="170" y="41"/>
                </a:cxn>
                <a:cxn ang="0">
                  <a:pos x="170" y="41"/>
                </a:cxn>
                <a:cxn ang="0">
                  <a:pos x="152" y="52"/>
                </a:cxn>
                <a:cxn ang="0">
                  <a:pos x="132" y="64"/>
                </a:cxn>
                <a:cxn ang="0">
                  <a:pos x="114" y="75"/>
                </a:cxn>
                <a:cxn ang="0">
                  <a:pos x="94" y="86"/>
                </a:cxn>
                <a:cxn ang="0">
                  <a:pos x="94" y="86"/>
                </a:cxn>
                <a:cxn ang="0">
                  <a:pos x="60" y="109"/>
                </a:cxn>
                <a:cxn ang="0">
                  <a:pos x="26" y="132"/>
                </a:cxn>
                <a:cxn ang="0">
                  <a:pos x="26" y="132"/>
                </a:cxn>
                <a:cxn ang="0">
                  <a:pos x="19" y="137"/>
                </a:cxn>
                <a:cxn ang="0">
                  <a:pos x="11" y="143"/>
                </a:cxn>
                <a:cxn ang="0">
                  <a:pos x="4" y="149"/>
                </a:cxn>
                <a:cxn ang="0">
                  <a:pos x="3" y="153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61"/>
                </a:cxn>
                <a:cxn ang="0">
                  <a:pos x="2" y="162"/>
                </a:cxn>
                <a:cxn ang="0">
                  <a:pos x="6" y="165"/>
                </a:cxn>
                <a:cxn ang="0">
                  <a:pos x="9" y="165"/>
                </a:cxn>
                <a:cxn ang="0">
                  <a:pos x="11" y="164"/>
                </a:cxn>
                <a:cxn ang="0">
                  <a:pos x="12" y="161"/>
                </a:cxn>
                <a:cxn ang="0">
                  <a:pos x="12" y="161"/>
                </a:cxn>
                <a:cxn ang="0">
                  <a:pos x="15" y="154"/>
                </a:cxn>
                <a:cxn ang="0">
                  <a:pos x="20" y="149"/>
                </a:cxn>
                <a:cxn ang="0">
                  <a:pos x="28" y="143"/>
                </a:cxn>
                <a:cxn ang="0">
                  <a:pos x="36" y="137"/>
                </a:cxn>
                <a:cxn ang="0">
                  <a:pos x="53" y="127"/>
                </a:cxn>
                <a:cxn ang="0">
                  <a:pos x="66" y="119"/>
                </a:cxn>
                <a:cxn ang="0">
                  <a:pos x="66" y="119"/>
                </a:cxn>
                <a:cxn ang="0">
                  <a:pos x="100" y="97"/>
                </a:cxn>
                <a:cxn ang="0">
                  <a:pos x="118" y="86"/>
                </a:cxn>
                <a:cxn ang="0">
                  <a:pos x="136" y="76"/>
                </a:cxn>
                <a:cxn ang="0">
                  <a:pos x="136" y="76"/>
                </a:cxn>
                <a:cxn ang="0">
                  <a:pos x="151" y="68"/>
                </a:cxn>
                <a:cxn ang="0">
                  <a:pos x="165" y="59"/>
                </a:cxn>
                <a:cxn ang="0">
                  <a:pos x="191" y="39"/>
                </a:cxn>
                <a:cxn ang="0">
                  <a:pos x="191" y="39"/>
                </a:cxn>
                <a:cxn ang="0">
                  <a:pos x="203" y="31"/>
                </a:cxn>
                <a:cxn ang="0">
                  <a:pos x="216" y="25"/>
                </a:cxn>
                <a:cxn ang="0">
                  <a:pos x="228" y="18"/>
                </a:cxn>
                <a:cxn ang="0">
                  <a:pos x="238" y="9"/>
                </a:cxn>
                <a:cxn ang="0">
                  <a:pos x="238" y="9"/>
                </a:cxn>
                <a:cxn ang="0">
                  <a:pos x="240" y="8"/>
                </a:cxn>
                <a:cxn ang="0">
                  <a:pos x="241" y="5"/>
                </a:cxn>
                <a:cxn ang="0">
                  <a:pos x="238" y="1"/>
                </a:cxn>
                <a:cxn ang="0">
                  <a:pos x="234" y="0"/>
                </a:cxn>
                <a:cxn ang="0">
                  <a:pos x="233" y="0"/>
                </a:cxn>
                <a:cxn ang="0">
                  <a:pos x="230" y="1"/>
                </a:cxn>
                <a:cxn ang="0">
                  <a:pos x="230" y="1"/>
                </a:cxn>
              </a:cxnLst>
              <a:rect l="0" t="0" r="r" b="b"/>
              <a:pathLst>
                <a:path w="241" h="165">
                  <a:moveTo>
                    <a:pt x="230" y="1"/>
                  </a:moveTo>
                  <a:lnTo>
                    <a:pt x="230" y="1"/>
                  </a:lnTo>
                  <a:lnTo>
                    <a:pt x="224" y="7"/>
                  </a:lnTo>
                  <a:lnTo>
                    <a:pt x="217" y="12"/>
                  </a:lnTo>
                  <a:lnTo>
                    <a:pt x="202" y="22"/>
                  </a:lnTo>
                  <a:lnTo>
                    <a:pt x="186" y="3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52" y="52"/>
                  </a:lnTo>
                  <a:lnTo>
                    <a:pt x="132" y="64"/>
                  </a:lnTo>
                  <a:lnTo>
                    <a:pt x="114" y="75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60" y="109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19" y="137"/>
                  </a:lnTo>
                  <a:lnTo>
                    <a:pt x="11" y="143"/>
                  </a:lnTo>
                  <a:lnTo>
                    <a:pt x="4" y="149"/>
                  </a:lnTo>
                  <a:lnTo>
                    <a:pt x="3" y="153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61"/>
                  </a:lnTo>
                  <a:lnTo>
                    <a:pt x="2" y="162"/>
                  </a:lnTo>
                  <a:lnTo>
                    <a:pt x="6" y="165"/>
                  </a:lnTo>
                  <a:lnTo>
                    <a:pt x="9" y="165"/>
                  </a:lnTo>
                  <a:lnTo>
                    <a:pt x="11" y="164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5" y="154"/>
                  </a:lnTo>
                  <a:lnTo>
                    <a:pt x="20" y="149"/>
                  </a:lnTo>
                  <a:lnTo>
                    <a:pt x="28" y="143"/>
                  </a:lnTo>
                  <a:lnTo>
                    <a:pt x="36" y="137"/>
                  </a:lnTo>
                  <a:lnTo>
                    <a:pt x="53" y="127"/>
                  </a:lnTo>
                  <a:lnTo>
                    <a:pt x="66" y="119"/>
                  </a:lnTo>
                  <a:lnTo>
                    <a:pt x="66" y="119"/>
                  </a:lnTo>
                  <a:lnTo>
                    <a:pt x="100" y="97"/>
                  </a:lnTo>
                  <a:lnTo>
                    <a:pt x="118" y="8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51" y="68"/>
                  </a:lnTo>
                  <a:lnTo>
                    <a:pt x="165" y="59"/>
                  </a:lnTo>
                  <a:lnTo>
                    <a:pt x="191" y="39"/>
                  </a:lnTo>
                  <a:lnTo>
                    <a:pt x="191" y="39"/>
                  </a:lnTo>
                  <a:lnTo>
                    <a:pt x="203" y="31"/>
                  </a:lnTo>
                  <a:lnTo>
                    <a:pt x="216" y="25"/>
                  </a:lnTo>
                  <a:lnTo>
                    <a:pt x="228" y="18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40" y="8"/>
                  </a:lnTo>
                  <a:lnTo>
                    <a:pt x="241" y="5"/>
                  </a:lnTo>
                  <a:lnTo>
                    <a:pt x="238" y="1"/>
                  </a:lnTo>
                  <a:lnTo>
                    <a:pt x="234" y="0"/>
                  </a:lnTo>
                  <a:lnTo>
                    <a:pt x="233" y="0"/>
                  </a:lnTo>
                  <a:lnTo>
                    <a:pt x="230" y="1"/>
                  </a:lnTo>
                  <a:lnTo>
                    <a:pt x="2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3" name="Freeform 1062"/>
            <p:cNvSpPr>
              <a:spLocks/>
            </p:cNvSpPr>
            <p:nvPr/>
          </p:nvSpPr>
          <p:spPr bwMode="auto">
            <a:xfrm>
              <a:off x="4822826" y="4378325"/>
              <a:ext cx="101600" cy="68263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249" y="1"/>
                </a:cxn>
                <a:cxn ang="0">
                  <a:pos x="219" y="17"/>
                </a:cxn>
                <a:cxn ang="0">
                  <a:pos x="188" y="33"/>
                </a:cxn>
                <a:cxn ang="0">
                  <a:pos x="157" y="51"/>
                </a:cxn>
                <a:cxn ang="0">
                  <a:pos x="129" y="69"/>
                </a:cxn>
                <a:cxn ang="0">
                  <a:pos x="129" y="69"/>
                </a:cxn>
                <a:cxn ang="0">
                  <a:pos x="99" y="89"/>
                </a:cxn>
                <a:cxn ang="0">
                  <a:pos x="69" y="111"/>
                </a:cxn>
                <a:cxn ang="0">
                  <a:pos x="69" y="111"/>
                </a:cxn>
                <a:cxn ang="0">
                  <a:pos x="54" y="124"/>
                </a:cxn>
                <a:cxn ang="0">
                  <a:pos x="40" y="140"/>
                </a:cxn>
                <a:cxn ang="0">
                  <a:pos x="31" y="147"/>
                </a:cxn>
                <a:cxn ang="0">
                  <a:pos x="23" y="153"/>
                </a:cxn>
                <a:cxn ang="0">
                  <a:pos x="14" y="158"/>
                </a:cxn>
                <a:cxn ang="0">
                  <a:pos x="6" y="161"/>
                </a:cxn>
                <a:cxn ang="0">
                  <a:pos x="6" y="161"/>
                </a:cxn>
                <a:cxn ang="0">
                  <a:pos x="3" y="161"/>
                </a:cxn>
                <a:cxn ang="0">
                  <a:pos x="2" y="164"/>
                </a:cxn>
                <a:cxn ang="0">
                  <a:pos x="0" y="165"/>
                </a:cxn>
                <a:cxn ang="0">
                  <a:pos x="2" y="167"/>
                </a:cxn>
                <a:cxn ang="0">
                  <a:pos x="3" y="170"/>
                </a:cxn>
                <a:cxn ang="0">
                  <a:pos x="6" y="171"/>
                </a:cxn>
                <a:cxn ang="0">
                  <a:pos x="8" y="171"/>
                </a:cxn>
                <a:cxn ang="0">
                  <a:pos x="8" y="171"/>
                </a:cxn>
                <a:cxn ang="0">
                  <a:pos x="14" y="170"/>
                </a:cxn>
                <a:cxn ang="0">
                  <a:pos x="20" y="167"/>
                </a:cxn>
                <a:cxn ang="0">
                  <a:pos x="29" y="162"/>
                </a:cxn>
                <a:cxn ang="0">
                  <a:pos x="38" y="154"/>
                </a:cxn>
                <a:cxn ang="0">
                  <a:pos x="46" y="147"/>
                </a:cxn>
                <a:cxn ang="0">
                  <a:pos x="46" y="147"/>
                </a:cxn>
                <a:cxn ang="0">
                  <a:pos x="66" y="130"/>
                </a:cxn>
                <a:cxn ang="0">
                  <a:pos x="86" y="114"/>
                </a:cxn>
                <a:cxn ang="0">
                  <a:pos x="126" y="85"/>
                </a:cxn>
                <a:cxn ang="0">
                  <a:pos x="126" y="85"/>
                </a:cxn>
                <a:cxn ang="0">
                  <a:pos x="140" y="75"/>
                </a:cxn>
                <a:cxn ang="0">
                  <a:pos x="156" y="64"/>
                </a:cxn>
                <a:cxn ang="0">
                  <a:pos x="189" y="45"/>
                </a:cxn>
                <a:cxn ang="0">
                  <a:pos x="222" y="28"/>
                </a:cxn>
                <a:cxn ang="0">
                  <a:pos x="256" y="11"/>
                </a:cxn>
                <a:cxn ang="0">
                  <a:pos x="256" y="11"/>
                </a:cxn>
                <a:cxn ang="0">
                  <a:pos x="257" y="9"/>
                </a:cxn>
                <a:cxn ang="0">
                  <a:pos x="258" y="8"/>
                </a:cxn>
                <a:cxn ang="0">
                  <a:pos x="257" y="4"/>
                </a:cxn>
                <a:cxn ang="0">
                  <a:pos x="254" y="1"/>
                </a:cxn>
                <a:cxn ang="0">
                  <a:pos x="252" y="0"/>
                </a:cxn>
                <a:cxn ang="0">
                  <a:pos x="249" y="1"/>
                </a:cxn>
                <a:cxn ang="0">
                  <a:pos x="249" y="1"/>
                </a:cxn>
              </a:cxnLst>
              <a:rect l="0" t="0" r="r" b="b"/>
              <a:pathLst>
                <a:path w="258" h="171">
                  <a:moveTo>
                    <a:pt x="249" y="1"/>
                  </a:moveTo>
                  <a:lnTo>
                    <a:pt x="249" y="1"/>
                  </a:lnTo>
                  <a:lnTo>
                    <a:pt x="219" y="17"/>
                  </a:lnTo>
                  <a:lnTo>
                    <a:pt x="188" y="33"/>
                  </a:lnTo>
                  <a:lnTo>
                    <a:pt x="157" y="51"/>
                  </a:lnTo>
                  <a:lnTo>
                    <a:pt x="129" y="69"/>
                  </a:lnTo>
                  <a:lnTo>
                    <a:pt x="129" y="69"/>
                  </a:lnTo>
                  <a:lnTo>
                    <a:pt x="99" y="89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54" y="124"/>
                  </a:lnTo>
                  <a:lnTo>
                    <a:pt x="40" y="140"/>
                  </a:lnTo>
                  <a:lnTo>
                    <a:pt x="31" y="147"/>
                  </a:lnTo>
                  <a:lnTo>
                    <a:pt x="23" y="153"/>
                  </a:lnTo>
                  <a:lnTo>
                    <a:pt x="14" y="158"/>
                  </a:lnTo>
                  <a:lnTo>
                    <a:pt x="6" y="161"/>
                  </a:lnTo>
                  <a:lnTo>
                    <a:pt x="6" y="161"/>
                  </a:lnTo>
                  <a:lnTo>
                    <a:pt x="3" y="161"/>
                  </a:lnTo>
                  <a:lnTo>
                    <a:pt x="2" y="164"/>
                  </a:lnTo>
                  <a:lnTo>
                    <a:pt x="0" y="165"/>
                  </a:lnTo>
                  <a:lnTo>
                    <a:pt x="2" y="167"/>
                  </a:lnTo>
                  <a:lnTo>
                    <a:pt x="3" y="170"/>
                  </a:lnTo>
                  <a:lnTo>
                    <a:pt x="6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4" y="170"/>
                  </a:lnTo>
                  <a:lnTo>
                    <a:pt x="20" y="167"/>
                  </a:lnTo>
                  <a:lnTo>
                    <a:pt x="29" y="162"/>
                  </a:lnTo>
                  <a:lnTo>
                    <a:pt x="38" y="154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66" y="130"/>
                  </a:lnTo>
                  <a:lnTo>
                    <a:pt x="86" y="114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40" y="75"/>
                  </a:lnTo>
                  <a:lnTo>
                    <a:pt x="156" y="64"/>
                  </a:lnTo>
                  <a:lnTo>
                    <a:pt x="189" y="45"/>
                  </a:lnTo>
                  <a:lnTo>
                    <a:pt x="222" y="28"/>
                  </a:lnTo>
                  <a:lnTo>
                    <a:pt x="256" y="11"/>
                  </a:lnTo>
                  <a:lnTo>
                    <a:pt x="256" y="11"/>
                  </a:lnTo>
                  <a:lnTo>
                    <a:pt x="257" y="9"/>
                  </a:lnTo>
                  <a:lnTo>
                    <a:pt x="258" y="8"/>
                  </a:lnTo>
                  <a:lnTo>
                    <a:pt x="257" y="4"/>
                  </a:lnTo>
                  <a:lnTo>
                    <a:pt x="254" y="1"/>
                  </a:lnTo>
                  <a:lnTo>
                    <a:pt x="252" y="0"/>
                  </a:lnTo>
                  <a:lnTo>
                    <a:pt x="249" y="1"/>
                  </a:lnTo>
                  <a:lnTo>
                    <a:pt x="2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4" name="Freeform 1063"/>
            <p:cNvSpPr>
              <a:spLocks/>
            </p:cNvSpPr>
            <p:nvPr/>
          </p:nvSpPr>
          <p:spPr bwMode="auto">
            <a:xfrm>
              <a:off x="4827588" y="4410075"/>
              <a:ext cx="85725" cy="63500"/>
            </a:xfrm>
            <a:custGeom>
              <a:avLst/>
              <a:gdLst/>
              <a:ahLst/>
              <a:cxnLst>
                <a:cxn ang="0">
                  <a:pos x="208" y="1"/>
                </a:cxn>
                <a:cxn ang="0">
                  <a:pos x="208" y="1"/>
                </a:cxn>
                <a:cxn ang="0">
                  <a:pos x="155" y="34"/>
                </a:cxn>
                <a:cxn ang="0">
                  <a:pos x="127" y="52"/>
                </a:cxn>
                <a:cxn ang="0">
                  <a:pos x="101" y="69"/>
                </a:cxn>
                <a:cxn ang="0">
                  <a:pos x="75" y="89"/>
                </a:cxn>
                <a:cxn ang="0">
                  <a:pos x="50" y="108"/>
                </a:cxn>
                <a:cxn ang="0">
                  <a:pos x="25" y="129"/>
                </a:cxn>
                <a:cxn ang="0">
                  <a:pos x="2" y="150"/>
                </a:cxn>
                <a:cxn ang="0">
                  <a:pos x="2" y="150"/>
                </a:cxn>
                <a:cxn ang="0">
                  <a:pos x="0" y="153"/>
                </a:cxn>
                <a:cxn ang="0">
                  <a:pos x="0" y="154"/>
                </a:cxn>
                <a:cxn ang="0">
                  <a:pos x="2" y="158"/>
                </a:cxn>
                <a:cxn ang="0">
                  <a:pos x="6" y="161"/>
                </a:cxn>
                <a:cxn ang="0">
                  <a:pos x="8" y="159"/>
                </a:cxn>
                <a:cxn ang="0">
                  <a:pos x="11" y="158"/>
                </a:cxn>
                <a:cxn ang="0">
                  <a:pos x="11" y="158"/>
                </a:cxn>
                <a:cxn ang="0">
                  <a:pos x="33" y="137"/>
                </a:cxn>
                <a:cxn ang="0">
                  <a:pos x="58" y="116"/>
                </a:cxn>
                <a:cxn ang="0">
                  <a:pos x="83" y="98"/>
                </a:cxn>
                <a:cxn ang="0">
                  <a:pos x="108" y="78"/>
                </a:cxn>
                <a:cxn ang="0">
                  <a:pos x="134" y="61"/>
                </a:cxn>
                <a:cxn ang="0">
                  <a:pos x="161" y="43"/>
                </a:cxn>
                <a:cxn ang="0">
                  <a:pos x="215" y="12"/>
                </a:cxn>
                <a:cxn ang="0">
                  <a:pos x="215" y="12"/>
                </a:cxn>
                <a:cxn ang="0">
                  <a:pos x="216" y="9"/>
                </a:cxn>
                <a:cxn ang="0">
                  <a:pos x="217" y="8"/>
                </a:cxn>
                <a:cxn ang="0">
                  <a:pos x="216" y="4"/>
                </a:cxn>
                <a:cxn ang="0">
                  <a:pos x="213" y="1"/>
                </a:cxn>
                <a:cxn ang="0">
                  <a:pos x="211" y="0"/>
                </a:cxn>
                <a:cxn ang="0">
                  <a:pos x="208" y="1"/>
                </a:cxn>
                <a:cxn ang="0">
                  <a:pos x="208" y="1"/>
                </a:cxn>
              </a:cxnLst>
              <a:rect l="0" t="0" r="r" b="b"/>
              <a:pathLst>
                <a:path w="217" h="161">
                  <a:moveTo>
                    <a:pt x="208" y="1"/>
                  </a:moveTo>
                  <a:lnTo>
                    <a:pt x="208" y="1"/>
                  </a:lnTo>
                  <a:lnTo>
                    <a:pt x="155" y="34"/>
                  </a:lnTo>
                  <a:lnTo>
                    <a:pt x="127" y="52"/>
                  </a:lnTo>
                  <a:lnTo>
                    <a:pt x="101" y="69"/>
                  </a:lnTo>
                  <a:lnTo>
                    <a:pt x="75" y="89"/>
                  </a:lnTo>
                  <a:lnTo>
                    <a:pt x="50" y="108"/>
                  </a:lnTo>
                  <a:lnTo>
                    <a:pt x="25" y="12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53"/>
                  </a:lnTo>
                  <a:lnTo>
                    <a:pt x="0" y="154"/>
                  </a:lnTo>
                  <a:lnTo>
                    <a:pt x="2" y="158"/>
                  </a:lnTo>
                  <a:lnTo>
                    <a:pt x="6" y="161"/>
                  </a:lnTo>
                  <a:lnTo>
                    <a:pt x="8" y="159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33" y="137"/>
                  </a:lnTo>
                  <a:lnTo>
                    <a:pt x="58" y="116"/>
                  </a:lnTo>
                  <a:lnTo>
                    <a:pt x="83" y="98"/>
                  </a:lnTo>
                  <a:lnTo>
                    <a:pt x="108" y="78"/>
                  </a:lnTo>
                  <a:lnTo>
                    <a:pt x="134" y="61"/>
                  </a:lnTo>
                  <a:lnTo>
                    <a:pt x="161" y="43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6" y="9"/>
                  </a:lnTo>
                  <a:lnTo>
                    <a:pt x="217" y="8"/>
                  </a:lnTo>
                  <a:lnTo>
                    <a:pt x="216" y="4"/>
                  </a:lnTo>
                  <a:lnTo>
                    <a:pt x="213" y="1"/>
                  </a:lnTo>
                  <a:lnTo>
                    <a:pt x="211" y="0"/>
                  </a:lnTo>
                  <a:lnTo>
                    <a:pt x="208" y="1"/>
                  </a:lnTo>
                  <a:lnTo>
                    <a:pt x="20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5" name="Freeform 1064"/>
            <p:cNvSpPr>
              <a:spLocks/>
            </p:cNvSpPr>
            <p:nvPr/>
          </p:nvSpPr>
          <p:spPr bwMode="auto">
            <a:xfrm>
              <a:off x="4806951" y="4443413"/>
              <a:ext cx="107950" cy="7302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66" y="0"/>
                </a:cxn>
                <a:cxn ang="0">
                  <a:pos x="232" y="25"/>
                </a:cxn>
                <a:cxn ang="0">
                  <a:pos x="195" y="49"/>
                </a:cxn>
                <a:cxn ang="0">
                  <a:pos x="123" y="94"/>
                </a:cxn>
                <a:cxn ang="0">
                  <a:pos x="123" y="94"/>
                </a:cxn>
                <a:cxn ang="0">
                  <a:pos x="62" y="131"/>
                </a:cxn>
                <a:cxn ang="0">
                  <a:pos x="30" y="152"/>
                </a:cxn>
                <a:cxn ang="0">
                  <a:pos x="16" y="162"/>
                </a:cxn>
                <a:cxn ang="0">
                  <a:pos x="2" y="173"/>
                </a:cxn>
                <a:cxn ang="0">
                  <a:pos x="2" y="173"/>
                </a:cxn>
                <a:cxn ang="0">
                  <a:pos x="0" y="175"/>
                </a:cxn>
                <a:cxn ang="0">
                  <a:pos x="0" y="179"/>
                </a:cxn>
                <a:cxn ang="0">
                  <a:pos x="3" y="182"/>
                </a:cxn>
                <a:cxn ang="0">
                  <a:pos x="5" y="183"/>
                </a:cxn>
                <a:cxn ang="0">
                  <a:pos x="12" y="183"/>
                </a:cxn>
                <a:cxn ang="0">
                  <a:pos x="12" y="183"/>
                </a:cxn>
                <a:cxn ang="0">
                  <a:pos x="16" y="182"/>
                </a:cxn>
                <a:cxn ang="0">
                  <a:pos x="17" y="179"/>
                </a:cxn>
                <a:cxn ang="0">
                  <a:pos x="19" y="178"/>
                </a:cxn>
                <a:cxn ang="0">
                  <a:pos x="17" y="175"/>
                </a:cxn>
                <a:cxn ang="0">
                  <a:pos x="17" y="175"/>
                </a:cxn>
                <a:cxn ang="0">
                  <a:pos x="46" y="154"/>
                </a:cxn>
                <a:cxn ang="0">
                  <a:pos x="77" y="135"/>
                </a:cxn>
                <a:cxn ang="0">
                  <a:pos x="138" y="98"/>
                </a:cxn>
                <a:cxn ang="0">
                  <a:pos x="138" y="98"/>
                </a:cxn>
                <a:cxn ang="0">
                  <a:pos x="206" y="56"/>
                </a:cxn>
                <a:cxn ang="0">
                  <a:pos x="238" y="34"/>
                </a:cxn>
                <a:cxn ang="0">
                  <a:pos x="271" y="11"/>
                </a:cxn>
                <a:cxn ang="0">
                  <a:pos x="271" y="11"/>
                </a:cxn>
                <a:cxn ang="0">
                  <a:pos x="272" y="9"/>
                </a:cxn>
                <a:cxn ang="0">
                  <a:pos x="274" y="7"/>
                </a:cxn>
                <a:cxn ang="0">
                  <a:pos x="272" y="3"/>
                </a:cxn>
                <a:cxn ang="0">
                  <a:pos x="271" y="0"/>
                </a:cxn>
                <a:cxn ang="0">
                  <a:pos x="270" y="0"/>
                </a:cxn>
                <a:cxn ang="0">
                  <a:pos x="267" y="0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274" h="183">
                  <a:moveTo>
                    <a:pt x="266" y="0"/>
                  </a:moveTo>
                  <a:lnTo>
                    <a:pt x="266" y="0"/>
                  </a:lnTo>
                  <a:lnTo>
                    <a:pt x="232" y="25"/>
                  </a:lnTo>
                  <a:lnTo>
                    <a:pt x="195" y="49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62" y="131"/>
                  </a:lnTo>
                  <a:lnTo>
                    <a:pt x="30" y="152"/>
                  </a:lnTo>
                  <a:lnTo>
                    <a:pt x="16" y="162"/>
                  </a:lnTo>
                  <a:lnTo>
                    <a:pt x="2" y="173"/>
                  </a:lnTo>
                  <a:lnTo>
                    <a:pt x="2" y="173"/>
                  </a:lnTo>
                  <a:lnTo>
                    <a:pt x="0" y="175"/>
                  </a:lnTo>
                  <a:lnTo>
                    <a:pt x="0" y="179"/>
                  </a:lnTo>
                  <a:lnTo>
                    <a:pt x="3" y="182"/>
                  </a:lnTo>
                  <a:lnTo>
                    <a:pt x="5" y="183"/>
                  </a:lnTo>
                  <a:lnTo>
                    <a:pt x="12" y="183"/>
                  </a:lnTo>
                  <a:lnTo>
                    <a:pt x="12" y="183"/>
                  </a:lnTo>
                  <a:lnTo>
                    <a:pt x="16" y="182"/>
                  </a:lnTo>
                  <a:lnTo>
                    <a:pt x="17" y="179"/>
                  </a:lnTo>
                  <a:lnTo>
                    <a:pt x="19" y="178"/>
                  </a:lnTo>
                  <a:lnTo>
                    <a:pt x="17" y="175"/>
                  </a:lnTo>
                  <a:lnTo>
                    <a:pt x="17" y="175"/>
                  </a:lnTo>
                  <a:lnTo>
                    <a:pt x="46" y="154"/>
                  </a:lnTo>
                  <a:lnTo>
                    <a:pt x="77" y="135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206" y="56"/>
                  </a:lnTo>
                  <a:lnTo>
                    <a:pt x="238" y="34"/>
                  </a:lnTo>
                  <a:lnTo>
                    <a:pt x="271" y="11"/>
                  </a:lnTo>
                  <a:lnTo>
                    <a:pt x="271" y="11"/>
                  </a:lnTo>
                  <a:lnTo>
                    <a:pt x="272" y="9"/>
                  </a:lnTo>
                  <a:lnTo>
                    <a:pt x="274" y="7"/>
                  </a:lnTo>
                  <a:lnTo>
                    <a:pt x="272" y="3"/>
                  </a:lnTo>
                  <a:lnTo>
                    <a:pt x="271" y="0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6" name="Freeform 1065"/>
            <p:cNvSpPr>
              <a:spLocks/>
            </p:cNvSpPr>
            <p:nvPr/>
          </p:nvSpPr>
          <p:spPr bwMode="auto">
            <a:xfrm>
              <a:off x="4784726" y="4462463"/>
              <a:ext cx="139700" cy="87313"/>
            </a:xfrm>
            <a:custGeom>
              <a:avLst/>
              <a:gdLst/>
              <a:ahLst/>
              <a:cxnLst>
                <a:cxn ang="0">
                  <a:pos x="343" y="3"/>
                </a:cxn>
                <a:cxn ang="0">
                  <a:pos x="339" y="4"/>
                </a:cxn>
                <a:cxn ang="0">
                  <a:pos x="334" y="6"/>
                </a:cxn>
                <a:cxn ang="0">
                  <a:pos x="317" y="17"/>
                </a:cxn>
                <a:cxn ang="0">
                  <a:pos x="301" y="30"/>
                </a:cxn>
                <a:cxn ang="0">
                  <a:pos x="250" y="67"/>
                </a:cxn>
                <a:cxn ang="0">
                  <a:pos x="196" y="98"/>
                </a:cxn>
                <a:cxn ang="0">
                  <a:pos x="147" y="123"/>
                </a:cxn>
                <a:cxn ang="0">
                  <a:pos x="98" y="150"/>
                </a:cxn>
                <a:cxn ang="0">
                  <a:pos x="75" y="167"/>
                </a:cxn>
                <a:cxn ang="0">
                  <a:pos x="29" y="199"/>
                </a:cxn>
                <a:cxn ang="0">
                  <a:pos x="3" y="210"/>
                </a:cxn>
                <a:cxn ang="0">
                  <a:pos x="1" y="212"/>
                </a:cxn>
                <a:cxn ang="0">
                  <a:pos x="0" y="218"/>
                </a:cxn>
                <a:cxn ang="0">
                  <a:pos x="1" y="222"/>
                </a:cxn>
                <a:cxn ang="0">
                  <a:pos x="7" y="222"/>
                </a:cxn>
                <a:cxn ang="0">
                  <a:pos x="18" y="217"/>
                </a:cxn>
                <a:cxn ang="0">
                  <a:pos x="52" y="195"/>
                </a:cxn>
                <a:cxn ang="0">
                  <a:pos x="84" y="173"/>
                </a:cxn>
                <a:cxn ang="0">
                  <a:pos x="95" y="166"/>
                </a:cxn>
                <a:cxn ang="0">
                  <a:pos x="119" y="150"/>
                </a:cxn>
                <a:cxn ang="0">
                  <a:pos x="143" y="135"/>
                </a:cxn>
                <a:cxn ang="0">
                  <a:pos x="171" y="120"/>
                </a:cxn>
                <a:cxn ang="0">
                  <a:pos x="201" y="107"/>
                </a:cxn>
                <a:cxn ang="0">
                  <a:pos x="254" y="78"/>
                </a:cxn>
                <a:cxn ang="0">
                  <a:pos x="301" y="44"/>
                </a:cxn>
                <a:cxn ang="0">
                  <a:pos x="320" y="29"/>
                </a:cxn>
                <a:cxn ang="0">
                  <a:pos x="337" y="17"/>
                </a:cxn>
                <a:cxn ang="0">
                  <a:pos x="340" y="16"/>
                </a:cxn>
                <a:cxn ang="0">
                  <a:pos x="348" y="14"/>
                </a:cxn>
                <a:cxn ang="0">
                  <a:pos x="352" y="8"/>
                </a:cxn>
                <a:cxn ang="0">
                  <a:pos x="353" y="4"/>
                </a:cxn>
                <a:cxn ang="0">
                  <a:pos x="351" y="1"/>
                </a:cxn>
                <a:cxn ang="0">
                  <a:pos x="344" y="1"/>
                </a:cxn>
                <a:cxn ang="0">
                  <a:pos x="343" y="3"/>
                </a:cxn>
              </a:cxnLst>
              <a:rect l="0" t="0" r="r" b="b"/>
              <a:pathLst>
                <a:path w="353" h="222">
                  <a:moveTo>
                    <a:pt x="343" y="3"/>
                  </a:moveTo>
                  <a:lnTo>
                    <a:pt x="343" y="3"/>
                  </a:lnTo>
                  <a:lnTo>
                    <a:pt x="341" y="4"/>
                  </a:lnTo>
                  <a:lnTo>
                    <a:pt x="339" y="4"/>
                  </a:lnTo>
                  <a:lnTo>
                    <a:pt x="334" y="6"/>
                  </a:lnTo>
                  <a:lnTo>
                    <a:pt x="334" y="6"/>
                  </a:lnTo>
                  <a:lnTo>
                    <a:pt x="324" y="10"/>
                  </a:lnTo>
                  <a:lnTo>
                    <a:pt x="317" y="17"/>
                  </a:lnTo>
                  <a:lnTo>
                    <a:pt x="301" y="30"/>
                  </a:lnTo>
                  <a:lnTo>
                    <a:pt x="301" y="30"/>
                  </a:lnTo>
                  <a:lnTo>
                    <a:pt x="276" y="50"/>
                  </a:lnTo>
                  <a:lnTo>
                    <a:pt x="250" y="67"/>
                  </a:lnTo>
                  <a:lnTo>
                    <a:pt x="224" y="82"/>
                  </a:lnTo>
                  <a:lnTo>
                    <a:pt x="196" y="98"/>
                  </a:lnTo>
                  <a:lnTo>
                    <a:pt x="196" y="98"/>
                  </a:lnTo>
                  <a:lnTo>
                    <a:pt x="147" y="123"/>
                  </a:lnTo>
                  <a:lnTo>
                    <a:pt x="122" y="136"/>
                  </a:lnTo>
                  <a:lnTo>
                    <a:pt x="98" y="150"/>
                  </a:lnTo>
                  <a:lnTo>
                    <a:pt x="98" y="150"/>
                  </a:lnTo>
                  <a:lnTo>
                    <a:pt x="75" y="167"/>
                  </a:lnTo>
                  <a:lnTo>
                    <a:pt x="52" y="184"/>
                  </a:lnTo>
                  <a:lnTo>
                    <a:pt x="29" y="199"/>
                  </a:lnTo>
                  <a:lnTo>
                    <a:pt x="16" y="205"/>
                  </a:lnTo>
                  <a:lnTo>
                    <a:pt x="3" y="210"/>
                  </a:lnTo>
                  <a:lnTo>
                    <a:pt x="3" y="210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4" y="222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18" y="217"/>
                  </a:lnTo>
                  <a:lnTo>
                    <a:pt x="30" y="210"/>
                  </a:lnTo>
                  <a:lnTo>
                    <a:pt x="52" y="195"/>
                  </a:lnTo>
                  <a:lnTo>
                    <a:pt x="73" y="180"/>
                  </a:lnTo>
                  <a:lnTo>
                    <a:pt x="84" y="173"/>
                  </a:lnTo>
                  <a:lnTo>
                    <a:pt x="95" y="166"/>
                  </a:lnTo>
                  <a:lnTo>
                    <a:pt x="95" y="166"/>
                  </a:lnTo>
                  <a:lnTo>
                    <a:pt x="107" y="158"/>
                  </a:lnTo>
                  <a:lnTo>
                    <a:pt x="119" y="150"/>
                  </a:lnTo>
                  <a:lnTo>
                    <a:pt x="143" y="135"/>
                  </a:lnTo>
                  <a:lnTo>
                    <a:pt x="143" y="135"/>
                  </a:lnTo>
                  <a:lnTo>
                    <a:pt x="156" y="127"/>
                  </a:lnTo>
                  <a:lnTo>
                    <a:pt x="171" y="120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28" y="94"/>
                  </a:lnTo>
                  <a:lnTo>
                    <a:pt x="254" y="78"/>
                  </a:lnTo>
                  <a:lnTo>
                    <a:pt x="277" y="63"/>
                  </a:lnTo>
                  <a:lnTo>
                    <a:pt x="301" y="44"/>
                  </a:lnTo>
                  <a:lnTo>
                    <a:pt x="301" y="44"/>
                  </a:lnTo>
                  <a:lnTo>
                    <a:pt x="320" y="29"/>
                  </a:lnTo>
                  <a:lnTo>
                    <a:pt x="332" y="20"/>
                  </a:lnTo>
                  <a:lnTo>
                    <a:pt x="337" y="17"/>
                  </a:lnTo>
                  <a:lnTo>
                    <a:pt x="340" y="16"/>
                  </a:lnTo>
                  <a:lnTo>
                    <a:pt x="340" y="16"/>
                  </a:lnTo>
                  <a:lnTo>
                    <a:pt x="344" y="16"/>
                  </a:lnTo>
                  <a:lnTo>
                    <a:pt x="348" y="14"/>
                  </a:lnTo>
                  <a:lnTo>
                    <a:pt x="352" y="8"/>
                  </a:lnTo>
                  <a:lnTo>
                    <a:pt x="352" y="8"/>
                  </a:lnTo>
                  <a:lnTo>
                    <a:pt x="353" y="6"/>
                  </a:lnTo>
                  <a:lnTo>
                    <a:pt x="353" y="4"/>
                  </a:lnTo>
                  <a:lnTo>
                    <a:pt x="352" y="3"/>
                  </a:lnTo>
                  <a:lnTo>
                    <a:pt x="351" y="1"/>
                  </a:lnTo>
                  <a:lnTo>
                    <a:pt x="347" y="0"/>
                  </a:lnTo>
                  <a:lnTo>
                    <a:pt x="344" y="1"/>
                  </a:lnTo>
                  <a:lnTo>
                    <a:pt x="343" y="3"/>
                  </a:lnTo>
                  <a:lnTo>
                    <a:pt x="3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7" name="Freeform 1066"/>
            <p:cNvSpPr>
              <a:spLocks/>
            </p:cNvSpPr>
            <p:nvPr/>
          </p:nvSpPr>
          <p:spPr bwMode="auto">
            <a:xfrm>
              <a:off x="4519613" y="4484688"/>
              <a:ext cx="400050" cy="227013"/>
            </a:xfrm>
            <a:custGeom>
              <a:avLst/>
              <a:gdLst/>
              <a:ahLst/>
              <a:cxnLst>
                <a:cxn ang="0">
                  <a:pos x="1000" y="3"/>
                </a:cxn>
                <a:cxn ang="0">
                  <a:pos x="973" y="26"/>
                </a:cxn>
                <a:cxn ang="0">
                  <a:pos x="914" y="68"/>
                </a:cxn>
                <a:cxn ang="0">
                  <a:pos x="884" y="86"/>
                </a:cxn>
                <a:cxn ang="0">
                  <a:pos x="791" y="144"/>
                </a:cxn>
                <a:cxn ang="0">
                  <a:pos x="760" y="162"/>
                </a:cxn>
                <a:cxn ang="0">
                  <a:pos x="699" y="192"/>
                </a:cxn>
                <a:cxn ang="0">
                  <a:pos x="638" y="224"/>
                </a:cxn>
                <a:cxn ang="0">
                  <a:pos x="607" y="241"/>
                </a:cxn>
                <a:cxn ang="0">
                  <a:pos x="544" y="273"/>
                </a:cxn>
                <a:cxn ang="0">
                  <a:pos x="510" y="287"/>
                </a:cxn>
                <a:cxn ang="0">
                  <a:pos x="447" y="314"/>
                </a:cxn>
                <a:cxn ang="0">
                  <a:pos x="385" y="348"/>
                </a:cxn>
                <a:cxn ang="0">
                  <a:pos x="327" y="386"/>
                </a:cxn>
                <a:cxn ang="0">
                  <a:pos x="270" y="424"/>
                </a:cxn>
                <a:cxn ang="0">
                  <a:pos x="236" y="442"/>
                </a:cxn>
                <a:cxn ang="0">
                  <a:pos x="201" y="458"/>
                </a:cxn>
                <a:cxn ang="0">
                  <a:pos x="170" y="476"/>
                </a:cxn>
                <a:cxn ang="0">
                  <a:pos x="138" y="494"/>
                </a:cxn>
                <a:cxn ang="0">
                  <a:pos x="74" y="531"/>
                </a:cxn>
                <a:cxn ang="0">
                  <a:pos x="58" y="540"/>
                </a:cxn>
                <a:cxn ang="0">
                  <a:pos x="32" y="553"/>
                </a:cxn>
                <a:cxn ang="0">
                  <a:pos x="14" y="559"/>
                </a:cxn>
                <a:cxn ang="0">
                  <a:pos x="5" y="560"/>
                </a:cxn>
                <a:cxn ang="0">
                  <a:pos x="1" y="562"/>
                </a:cxn>
                <a:cxn ang="0">
                  <a:pos x="1" y="570"/>
                </a:cxn>
                <a:cxn ang="0">
                  <a:pos x="5" y="572"/>
                </a:cxn>
                <a:cxn ang="0">
                  <a:pos x="10" y="572"/>
                </a:cxn>
                <a:cxn ang="0">
                  <a:pos x="14" y="570"/>
                </a:cxn>
                <a:cxn ang="0">
                  <a:pos x="39" y="564"/>
                </a:cxn>
                <a:cxn ang="0">
                  <a:pos x="62" y="552"/>
                </a:cxn>
                <a:cxn ang="0">
                  <a:pos x="108" y="526"/>
                </a:cxn>
                <a:cxn ang="0">
                  <a:pos x="176" y="487"/>
                </a:cxn>
                <a:cxn ang="0">
                  <a:pos x="247" y="449"/>
                </a:cxn>
                <a:cxn ang="0">
                  <a:pos x="264" y="440"/>
                </a:cxn>
                <a:cxn ang="0">
                  <a:pos x="315" y="408"/>
                </a:cxn>
                <a:cxn ang="0">
                  <a:pos x="382" y="366"/>
                </a:cxn>
                <a:cxn ang="0">
                  <a:pos x="416" y="347"/>
                </a:cxn>
                <a:cxn ang="0">
                  <a:pos x="485" y="310"/>
                </a:cxn>
                <a:cxn ang="0">
                  <a:pos x="522" y="294"/>
                </a:cxn>
                <a:cxn ang="0">
                  <a:pos x="552" y="283"/>
                </a:cxn>
                <a:cxn ang="0">
                  <a:pos x="608" y="254"/>
                </a:cxn>
                <a:cxn ang="0">
                  <a:pos x="637" y="238"/>
                </a:cxn>
                <a:cxn ang="0">
                  <a:pos x="701" y="204"/>
                </a:cxn>
                <a:cxn ang="0">
                  <a:pos x="766" y="171"/>
                </a:cxn>
                <a:cxn ang="0">
                  <a:pos x="799" y="153"/>
                </a:cxn>
                <a:cxn ang="0">
                  <a:pos x="898" y="92"/>
                </a:cxn>
                <a:cxn ang="0">
                  <a:pos x="928" y="73"/>
                </a:cxn>
                <a:cxn ang="0">
                  <a:pos x="983" y="33"/>
                </a:cxn>
                <a:cxn ang="0">
                  <a:pos x="1008" y="11"/>
                </a:cxn>
                <a:cxn ang="0">
                  <a:pos x="1009" y="8"/>
                </a:cxn>
                <a:cxn ang="0">
                  <a:pos x="1008" y="3"/>
                </a:cxn>
                <a:cxn ang="0">
                  <a:pos x="1002" y="1"/>
                </a:cxn>
                <a:cxn ang="0">
                  <a:pos x="1000" y="3"/>
                </a:cxn>
              </a:cxnLst>
              <a:rect l="0" t="0" r="r" b="b"/>
              <a:pathLst>
                <a:path w="1009" h="572">
                  <a:moveTo>
                    <a:pt x="1000" y="3"/>
                  </a:moveTo>
                  <a:lnTo>
                    <a:pt x="1000" y="3"/>
                  </a:lnTo>
                  <a:lnTo>
                    <a:pt x="987" y="15"/>
                  </a:lnTo>
                  <a:lnTo>
                    <a:pt x="973" y="26"/>
                  </a:lnTo>
                  <a:lnTo>
                    <a:pt x="944" y="49"/>
                  </a:lnTo>
                  <a:lnTo>
                    <a:pt x="914" y="68"/>
                  </a:lnTo>
                  <a:lnTo>
                    <a:pt x="884" y="86"/>
                  </a:lnTo>
                  <a:lnTo>
                    <a:pt x="884" y="86"/>
                  </a:lnTo>
                  <a:lnTo>
                    <a:pt x="822" y="124"/>
                  </a:lnTo>
                  <a:lnTo>
                    <a:pt x="791" y="144"/>
                  </a:lnTo>
                  <a:lnTo>
                    <a:pt x="760" y="162"/>
                  </a:lnTo>
                  <a:lnTo>
                    <a:pt x="760" y="162"/>
                  </a:lnTo>
                  <a:lnTo>
                    <a:pt x="729" y="178"/>
                  </a:lnTo>
                  <a:lnTo>
                    <a:pt x="699" y="192"/>
                  </a:lnTo>
                  <a:lnTo>
                    <a:pt x="668" y="207"/>
                  </a:lnTo>
                  <a:lnTo>
                    <a:pt x="638" y="224"/>
                  </a:lnTo>
                  <a:lnTo>
                    <a:pt x="638" y="224"/>
                  </a:lnTo>
                  <a:lnTo>
                    <a:pt x="607" y="241"/>
                  </a:lnTo>
                  <a:lnTo>
                    <a:pt x="575" y="258"/>
                  </a:lnTo>
                  <a:lnTo>
                    <a:pt x="544" y="273"/>
                  </a:lnTo>
                  <a:lnTo>
                    <a:pt x="510" y="287"/>
                  </a:lnTo>
                  <a:lnTo>
                    <a:pt x="510" y="287"/>
                  </a:lnTo>
                  <a:lnTo>
                    <a:pt x="478" y="300"/>
                  </a:lnTo>
                  <a:lnTo>
                    <a:pt x="447" y="314"/>
                  </a:lnTo>
                  <a:lnTo>
                    <a:pt x="416" y="330"/>
                  </a:lnTo>
                  <a:lnTo>
                    <a:pt x="385" y="348"/>
                  </a:lnTo>
                  <a:lnTo>
                    <a:pt x="357" y="366"/>
                  </a:lnTo>
                  <a:lnTo>
                    <a:pt x="327" y="386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53" y="433"/>
                  </a:lnTo>
                  <a:lnTo>
                    <a:pt x="236" y="442"/>
                  </a:lnTo>
                  <a:lnTo>
                    <a:pt x="201" y="458"/>
                  </a:lnTo>
                  <a:lnTo>
                    <a:pt x="201" y="458"/>
                  </a:lnTo>
                  <a:lnTo>
                    <a:pt x="185" y="467"/>
                  </a:lnTo>
                  <a:lnTo>
                    <a:pt x="170" y="476"/>
                  </a:lnTo>
                  <a:lnTo>
                    <a:pt x="138" y="494"/>
                  </a:lnTo>
                  <a:lnTo>
                    <a:pt x="138" y="494"/>
                  </a:lnTo>
                  <a:lnTo>
                    <a:pt x="107" y="513"/>
                  </a:lnTo>
                  <a:lnTo>
                    <a:pt x="74" y="531"/>
                  </a:lnTo>
                  <a:lnTo>
                    <a:pt x="74" y="531"/>
                  </a:lnTo>
                  <a:lnTo>
                    <a:pt x="58" y="540"/>
                  </a:lnTo>
                  <a:lnTo>
                    <a:pt x="41" y="549"/>
                  </a:lnTo>
                  <a:lnTo>
                    <a:pt x="32" y="553"/>
                  </a:lnTo>
                  <a:lnTo>
                    <a:pt x="23" y="556"/>
                  </a:lnTo>
                  <a:lnTo>
                    <a:pt x="14" y="559"/>
                  </a:lnTo>
                  <a:lnTo>
                    <a:pt x="5" y="560"/>
                  </a:lnTo>
                  <a:lnTo>
                    <a:pt x="5" y="560"/>
                  </a:lnTo>
                  <a:lnTo>
                    <a:pt x="2" y="561"/>
                  </a:lnTo>
                  <a:lnTo>
                    <a:pt x="1" y="562"/>
                  </a:lnTo>
                  <a:lnTo>
                    <a:pt x="0" y="566"/>
                  </a:lnTo>
                  <a:lnTo>
                    <a:pt x="1" y="570"/>
                  </a:lnTo>
                  <a:lnTo>
                    <a:pt x="2" y="572"/>
                  </a:lnTo>
                  <a:lnTo>
                    <a:pt x="5" y="572"/>
                  </a:lnTo>
                  <a:lnTo>
                    <a:pt x="10" y="572"/>
                  </a:lnTo>
                  <a:lnTo>
                    <a:pt x="10" y="572"/>
                  </a:lnTo>
                  <a:lnTo>
                    <a:pt x="14" y="570"/>
                  </a:lnTo>
                  <a:lnTo>
                    <a:pt x="14" y="570"/>
                  </a:lnTo>
                  <a:lnTo>
                    <a:pt x="26" y="568"/>
                  </a:lnTo>
                  <a:lnTo>
                    <a:pt x="39" y="564"/>
                  </a:lnTo>
                  <a:lnTo>
                    <a:pt x="51" y="559"/>
                  </a:lnTo>
                  <a:lnTo>
                    <a:pt x="62" y="552"/>
                  </a:lnTo>
                  <a:lnTo>
                    <a:pt x="86" y="539"/>
                  </a:lnTo>
                  <a:lnTo>
                    <a:pt x="108" y="526"/>
                  </a:lnTo>
                  <a:lnTo>
                    <a:pt x="108" y="526"/>
                  </a:lnTo>
                  <a:lnTo>
                    <a:pt x="176" y="487"/>
                  </a:lnTo>
                  <a:lnTo>
                    <a:pt x="211" y="467"/>
                  </a:lnTo>
                  <a:lnTo>
                    <a:pt x="247" y="449"/>
                  </a:lnTo>
                  <a:lnTo>
                    <a:pt x="247" y="449"/>
                  </a:lnTo>
                  <a:lnTo>
                    <a:pt x="264" y="440"/>
                  </a:lnTo>
                  <a:lnTo>
                    <a:pt x="281" y="429"/>
                  </a:lnTo>
                  <a:lnTo>
                    <a:pt x="315" y="408"/>
                  </a:lnTo>
                  <a:lnTo>
                    <a:pt x="348" y="386"/>
                  </a:lnTo>
                  <a:lnTo>
                    <a:pt x="382" y="366"/>
                  </a:lnTo>
                  <a:lnTo>
                    <a:pt x="382" y="366"/>
                  </a:lnTo>
                  <a:lnTo>
                    <a:pt x="416" y="347"/>
                  </a:lnTo>
                  <a:lnTo>
                    <a:pt x="451" y="327"/>
                  </a:lnTo>
                  <a:lnTo>
                    <a:pt x="485" y="310"/>
                  </a:lnTo>
                  <a:lnTo>
                    <a:pt x="503" y="302"/>
                  </a:lnTo>
                  <a:lnTo>
                    <a:pt x="522" y="294"/>
                  </a:lnTo>
                  <a:lnTo>
                    <a:pt x="522" y="294"/>
                  </a:lnTo>
                  <a:lnTo>
                    <a:pt x="552" y="283"/>
                  </a:lnTo>
                  <a:lnTo>
                    <a:pt x="580" y="270"/>
                  </a:lnTo>
                  <a:lnTo>
                    <a:pt x="608" y="254"/>
                  </a:lnTo>
                  <a:lnTo>
                    <a:pt x="637" y="238"/>
                  </a:lnTo>
                  <a:lnTo>
                    <a:pt x="637" y="238"/>
                  </a:lnTo>
                  <a:lnTo>
                    <a:pt x="668" y="221"/>
                  </a:lnTo>
                  <a:lnTo>
                    <a:pt x="701" y="204"/>
                  </a:lnTo>
                  <a:lnTo>
                    <a:pt x="733" y="188"/>
                  </a:lnTo>
                  <a:lnTo>
                    <a:pt x="766" y="171"/>
                  </a:lnTo>
                  <a:lnTo>
                    <a:pt x="766" y="171"/>
                  </a:lnTo>
                  <a:lnTo>
                    <a:pt x="799" y="153"/>
                  </a:lnTo>
                  <a:lnTo>
                    <a:pt x="833" y="132"/>
                  </a:lnTo>
                  <a:lnTo>
                    <a:pt x="898" y="92"/>
                  </a:lnTo>
                  <a:lnTo>
                    <a:pt x="898" y="92"/>
                  </a:lnTo>
                  <a:lnTo>
                    <a:pt x="928" y="73"/>
                  </a:lnTo>
                  <a:lnTo>
                    <a:pt x="956" y="54"/>
                  </a:lnTo>
                  <a:lnTo>
                    <a:pt x="983" y="33"/>
                  </a:lnTo>
                  <a:lnTo>
                    <a:pt x="995" y="22"/>
                  </a:lnTo>
                  <a:lnTo>
                    <a:pt x="1008" y="11"/>
                  </a:lnTo>
                  <a:lnTo>
                    <a:pt x="1008" y="11"/>
                  </a:lnTo>
                  <a:lnTo>
                    <a:pt x="1009" y="8"/>
                  </a:lnTo>
                  <a:lnTo>
                    <a:pt x="1009" y="7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1002" y="1"/>
                  </a:lnTo>
                  <a:lnTo>
                    <a:pt x="1000" y="3"/>
                  </a:lnTo>
                  <a:lnTo>
                    <a:pt x="100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8" name="Freeform 1067"/>
            <p:cNvSpPr>
              <a:spLocks/>
            </p:cNvSpPr>
            <p:nvPr/>
          </p:nvSpPr>
          <p:spPr bwMode="auto">
            <a:xfrm>
              <a:off x="4546601" y="4522788"/>
              <a:ext cx="357188" cy="195263"/>
            </a:xfrm>
            <a:custGeom>
              <a:avLst/>
              <a:gdLst/>
              <a:ahLst/>
              <a:cxnLst>
                <a:cxn ang="0">
                  <a:pos x="892" y="3"/>
                </a:cxn>
                <a:cxn ang="0">
                  <a:pos x="883" y="10"/>
                </a:cxn>
                <a:cxn ang="0">
                  <a:pos x="849" y="26"/>
                </a:cxn>
                <a:cxn ang="0">
                  <a:pos x="835" y="33"/>
                </a:cxn>
                <a:cxn ang="0">
                  <a:pos x="798" y="56"/>
                </a:cxn>
                <a:cxn ang="0">
                  <a:pos x="740" y="91"/>
                </a:cxn>
                <a:cxn ang="0">
                  <a:pos x="685" y="131"/>
                </a:cxn>
                <a:cxn ang="0">
                  <a:pos x="659" y="149"/>
                </a:cxn>
                <a:cxn ang="0">
                  <a:pos x="604" y="184"/>
                </a:cxn>
                <a:cxn ang="0">
                  <a:pos x="520" y="231"/>
                </a:cxn>
                <a:cxn ang="0">
                  <a:pos x="463" y="261"/>
                </a:cxn>
                <a:cxn ang="0">
                  <a:pos x="357" y="322"/>
                </a:cxn>
                <a:cxn ang="0">
                  <a:pos x="328" y="337"/>
                </a:cxn>
                <a:cxn ang="0">
                  <a:pos x="242" y="382"/>
                </a:cxn>
                <a:cxn ang="0">
                  <a:pos x="184" y="409"/>
                </a:cxn>
                <a:cxn ang="0">
                  <a:pos x="124" y="433"/>
                </a:cxn>
                <a:cxn ang="0">
                  <a:pos x="100" y="442"/>
                </a:cxn>
                <a:cxn ang="0">
                  <a:pos x="75" y="451"/>
                </a:cxn>
                <a:cxn ang="0">
                  <a:pos x="41" y="468"/>
                </a:cxn>
                <a:cxn ang="0">
                  <a:pos x="14" y="479"/>
                </a:cxn>
                <a:cxn ang="0">
                  <a:pos x="5" y="480"/>
                </a:cxn>
                <a:cxn ang="0">
                  <a:pos x="1" y="482"/>
                </a:cxn>
                <a:cxn ang="0">
                  <a:pos x="0" y="489"/>
                </a:cxn>
                <a:cxn ang="0">
                  <a:pos x="2" y="492"/>
                </a:cxn>
                <a:cxn ang="0">
                  <a:pos x="5" y="492"/>
                </a:cxn>
                <a:cxn ang="0">
                  <a:pos x="32" y="485"/>
                </a:cxn>
                <a:cxn ang="0">
                  <a:pos x="57" y="475"/>
                </a:cxn>
                <a:cxn ang="0">
                  <a:pos x="96" y="455"/>
                </a:cxn>
                <a:cxn ang="0">
                  <a:pos x="108" y="450"/>
                </a:cxn>
                <a:cxn ang="0">
                  <a:pos x="193" y="417"/>
                </a:cxn>
                <a:cxn ang="0">
                  <a:pos x="221" y="404"/>
                </a:cxn>
                <a:cxn ang="0">
                  <a:pos x="308" y="363"/>
                </a:cxn>
                <a:cxn ang="0">
                  <a:pos x="336" y="348"/>
                </a:cxn>
                <a:cxn ang="0">
                  <a:pos x="429" y="293"/>
                </a:cxn>
                <a:cxn ang="0">
                  <a:pos x="460" y="276"/>
                </a:cxn>
                <a:cxn ang="0">
                  <a:pos x="578" y="213"/>
                </a:cxn>
                <a:cxn ang="0">
                  <a:pos x="635" y="179"/>
                </a:cxn>
                <a:cxn ang="0">
                  <a:pos x="690" y="140"/>
                </a:cxn>
                <a:cxn ang="0">
                  <a:pos x="718" y="120"/>
                </a:cxn>
                <a:cxn ang="0">
                  <a:pos x="803" y="67"/>
                </a:cxn>
                <a:cxn ang="0">
                  <a:pos x="834" y="47"/>
                </a:cxn>
                <a:cxn ang="0">
                  <a:pos x="867" y="31"/>
                </a:cxn>
                <a:cxn ang="0">
                  <a:pos x="876" y="27"/>
                </a:cxn>
                <a:cxn ang="0">
                  <a:pos x="893" y="18"/>
                </a:cxn>
                <a:cxn ang="0">
                  <a:pos x="900" y="10"/>
                </a:cxn>
                <a:cxn ang="0">
                  <a:pos x="901" y="6"/>
                </a:cxn>
                <a:cxn ang="0">
                  <a:pos x="898" y="1"/>
                </a:cxn>
                <a:cxn ang="0">
                  <a:pos x="894" y="1"/>
                </a:cxn>
                <a:cxn ang="0">
                  <a:pos x="892" y="3"/>
                </a:cxn>
              </a:cxnLst>
              <a:rect l="0" t="0" r="r" b="b"/>
              <a:pathLst>
                <a:path w="901" h="492">
                  <a:moveTo>
                    <a:pt x="892" y="3"/>
                  </a:moveTo>
                  <a:lnTo>
                    <a:pt x="892" y="3"/>
                  </a:lnTo>
                  <a:lnTo>
                    <a:pt x="888" y="6"/>
                  </a:lnTo>
                  <a:lnTo>
                    <a:pt x="883" y="10"/>
                  </a:lnTo>
                  <a:lnTo>
                    <a:pt x="872" y="17"/>
                  </a:lnTo>
                  <a:lnTo>
                    <a:pt x="849" y="26"/>
                  </a:lnTo>
                  <a:lnTo>
                    <a:pt x="849" y="26"/>
                  </a:lnTo>
                  <a:lnTo>
                    <a:pt x="835" y="33"/>
                  </a:lnTo>
                  <a:lnTo>
                    <a:pt x="822" y="40"/>
                  </a:lnTo>
                  <a:lnTo>
                    <a:pt x="798" y="56"/>
                  </a:lnTo>
                  <a:lnTo>
                    <a:pt x="798" y="56"/>
                  </a:lnTo>
                  <a:lnTo>
                    <a:pt x="740" y="91"/>
                  </a:lnTo>
                  <a:lnTo>
                    <a:pt x="713" y="111"/>
                  </a:lnTo>
                  <a:lnTo>
                    <a:pt x="685" y="131"/>
                  </a:lnTo>
                  <a:lnTo>
                    <a:pt x="685" y="131"/>
                  </a:lnTo>
                  <a:lnTo>
                    <a:pt x="659" y="149"/>
                  </a:lnTo>
                  <a:lnTo>
                    <a:pt x="631" y="167"/>
                  </a:lnTo>
                  <a:lnTo>
                    <a:pt x="604" y="184"/>
                  </a:lnTo>
                  <a:lnTo>
                    <a:pt x="576" y="200"/>
                  </a:lnTo>
                  <a:lnTo>
                    <a:pt x="520" y="231"/>
                  </a:lnTo>
                  <a:lnTo>
                    <a:pt x="463" y="261"/>
                  </a:lnTo>
                  <a:lnTo>
                    <a:pt x="463" y="261"/>
                  </a:lnTo>
                  <a:lnTo>
                    <a:pt x="409" y="290"/>
                  </a:lnTo>
                  <a:lnTo>
                    <a:pt x="357" y="322"/>
                  </a:lnTo>
                  <a:lnTo>
                    <a:pt x="357" y="322"/>
                  </a:lnTo>
                  <a:lnTo>
                    <a:pt x="328" y="337"/>
                  </a:lnTo>
                  <a:lnTo>
                    <a:pt x="300" y="353"/>
                  </a:lnTo>
                  <a:lnTo>
                    <a:pt x="242" y="382"/>
                  </a:lnTo>
                  <a:lnTo>
                    <a:pt x="242" y="382"/>
                  </a:lnTo>
                  <a:lnTo>
                    <a:pt x="184" y="409"/>
                  </a:lnTo>
                  <a:lnTo>
                    <a:pt x="154" y="421"/>
                  </a:lnTo>
                  <a:lnTo>
                    <a:pt x="124" y="433"/>
                  </a:lnTo>
                  <a:lnTo>
                    <a:pt x="124" y="433"/>
                  </a:lnTo>
                  <a:lnTo>
                    <a:pt x="100" y="442"/>
                  </a:lnTo>
                  <a:lnTo>
                    <a:pt x="75" y="451"/>
                  </a:lnTo>
                  <a:lnTo>
                    <a:pt x="75" y="451"/>
                  </a:lnTo>
                  <a:lnTo>
                    <a:pt x="58" y="459"/>
                  </a:lnTo>
                  <a:lnTo>
                    <a:pt x="41" y="468"/>
                  </a:lnTo>
                  <a:lnTo>
                    <a:pt x="23" y="476"/>
                  </a:lnTo>
                  <a:lnTo>
                    <a:pt x="14" y="479"/>
                  </a:lnTo>
                  <a:lnTo>
                    <a:pt x="5" y="480"/>
                  </a:lnTo>
                  <a:lnTo>
                    <a:pt x="5" y="480"/>
                  </a:lnTo>
                  <a:lnTo>
                    <a:pt x="2" y="481"/>
                  </a:lnTo>
                  <a:lnTo>
                    <a:pt x="1" y="482"/>
                  </a:lnTo>
                  <a:lnTo>
                    <a:pt x="0" y="486"/>
                  </a:lnTo>
                  <a:lnTo>
                    <a:pt x="0" y="489"/>
                  </a:lnTo>
                  <a:lnTo>
                    <a:pt x="1" y="490"/>
                  </a:lnTo>
                  <a:lnTo>
                    <a:pt x="2" y="492"/>
                  </a:lnTo>
                  <a:lnTo>
                    <a:pt x="5" y="492"/>
                  </a:lnTo>
                  <a:lnTo>
                    <a:pt x="5" y="492"/>
                  </a:lnTo>
                  <a:lnTo>
                    <a:pt x="19" y="489"/>
                  </a:lnTo>
                  <a:lnTo>
                    <a:pt x="32" y="485"/>
                  </a:lnTo>
                  <a:lnTo>
                    <a:pt x="45" y="480"/>
                  </a:lnTo>
                  <a:lnTo>
                    <a:pt x="57" y="475"/>
                  </a:lnTo>
                  <a:lnTo>
                    <a:pt x="83" y="462"/>
                  </a:lnTo>
                  <a:lnTo>
                    <a:pt x="96" y="455"/>
                  </a:lnTo>
                  <a:lnTo>
                    <a:pt x="108" y="450"/>
                  </a:lnTo>
                  <a:lnTo>
                    <a:pt x="108" y="450"/>
                  </a:lnTo>
                  <a:lnTo>
                    <a:pt x="166" y="429"/>
                  </a:lnTo>
                  <a:lnTo>
                    <a:pt x="193" y="417"/>
                  </a:lnTo>
                  <a:lnTo>
                    <a:pt x="221" y="404"/>
                  </a:lnTo>
                  <a:lnTo>
                    <a:pt x="221" y="404"/>
                  </a:lnTo>
                  <a:lnTo>
                    <a:pt x="280" y="378"/>
                  </a:lnTo>
                  <a:lnTo>
                    <a:pt x="308" y="363"/>
                  </a:lnTo>
                  <a:lnTo>
                    <a:pt x="336" y="348"/>
                  </a:lnTo>
                  <a:lnTo>
                    <a:pt x="336" y="348"/>
                  </a:lnTo>
                  <a:lnTo>
                    <a:pt x="397" y="311"/>
                  </a:lnTo>
                  <a:lnTo>
                    <a:pt x="429" y="293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519" y="246"/>
                  </a:lnTo>
                  <a:lnTo>
                    <a:pt x="578" y="213"/>
                  </a:lnTo>
                  <a:lnTo>
                    <a:pt x="607" y="196"/>
                  </a:lnTo>
                  <a:lnTo>
                    <a:pt x="635" y="179"/>
                  </a:lnTo>
                  <a:lnTo>
                    <a:pt x="663" y="159"/>
                  </a:lnTo>
                  <a:lnTo>
                    <a:pt x="690" y="140"/>
                  </a:lnTo>
                  <a:lnTo>
                    <a:pt x="690" y="140"/>
                  </a:lnTo>
                  <a:lnTo>
                    <a:pt x="718" y="120"/>
                  </a:lnTo>
                  <a:lnTo>
                    <a:pt x="745" y="102"/>
                  </a:lnTo>
                  <a:lnTo>
                    <a:pt x="803" y="67"/>
                  </a:lnTo>
                  <a:lnTo>
                    <a:pt x="803" y="67"/>
                  </a:lnTo>
                  <a:lnTo>
                    <a:pt x="834" y="47"/>
                  </a:lnTo>
                  <a:lnTo>
                    <a:pt x="850" y="38"/>
                  </a:lnTo>
                  <a:lnTo>
                    <a:pt x="867" y="31"/>
                  </a:lnTo>
                  <a:lnTo>
                    <a:pt x="867" y="31"/>
                  </a:lnTo>
                  <a:lnTo>
                    <a:pt x="876" y="27"/>
                  </a:lnTo>
                  <a:lnTo>
                    <a:pt x="885" y="23"/>
                  </a:lnTo>
                  <a:lnTo>
                    <a:pt x="893" y="18"/>
                  </a:lnTo>
                  <a:lnTo>
                    <a:pt x="900" y="10"/>
                  </a:lnTo>
                  <a:lnTo>
                    <a:pt x="900" y="10"/>
                  </a:lnTo>
                  <a:lnTo>
                    <a:pt x="901" y="8"/>
                  </a:lnTo>
                  <a:lnTo>
                    <a:pt x="901" y="6"/>
                  </a:lnTo>
                  <a:lnTo>
                    <a:pt x="900" y="3"/>
                  </a:lnTo>
                  <a:lnTo>
                    <a:pt x="898" y="1"/>
                  </a:lnTo>
                  <a:lnTo>
                    <a:pt x="896" y="0"/>
                  </a:lnTo>
                  <a:lnTo>
                    <a:pt x="894" y="1"/>
                  </a:lnTo>
                  <a:lnTo>
                    <a:pt x="892" y="3"/>
                  </a:lnTo>
                  <a:lnTo>
                    <a:pt x="89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29" name="Freeform 1068"/>
            <p:cNvSpPr>
              <a:spLocks/>
            </p:cNvSpPr>
            <p:nvPr/>
          </p:nvSpPr>
          <p:spPr bwMode="auto">
            <a:xfrm>
              <a:off x="4610101" y="4557713"/>
              <a:ext cx="282575" cy="153988"/>
            </a:xfrm>
            <a:custGeom>
              <a:avLst/>
              <a:gdLst/>
              <a:ahLst/>
              <a:cxnLst>
                <a:cxn ang="0">
                  <a:pos x="704" y="2"/>
                </a:cxn>
                <a:cxn ang="0">
                  <a:pos x="688" y="9"/>
                </a:cxn>
                <a:cxn ang="0">
                  <a:pos x="673" y="16"/>
                </a:cxn>
                <a:cxn ang="0">
                  <a:pos x="663" y="21"/>
                </a:cxn>
                <a:cxn ang="0">
                  <a:pos x="637" y="41"/>
                </a:cxn>
                <a:cxn ang="0">
                  <a:pos x="616" y="55"/>
                </a:cxn>
                <a:cxn ang="0">
                  <a:pos x="577" y="85"/>
                </a:cxn>
                <a:cxn ang="0">
                  <a:pos x="555" y="98"/>
                </a:cxn>
                <a:cxn ang="0">
                  <a:pos x="462" y="148"/>
                </a:cxn>
                <a:cxn ang="0">
                  <a:pos x="438" y="162"/>
                </a:cxn>
                <a:cxn ang="0">
                  <a:pos x="390" y="192"/>
                </a:cxn>
                <a:cxn ang="0">
                  <a:pos x="365" y="206"/>
                </a:cxn>
                <a:cxn ang="0">
                  <a:pos x="340" y="216"/>
                </a:cxn>
                <a:cxn ang="0">
                  <a:pos x="270" y="253"/>
                </a:cxn>
                <a:cxn ang="0">
                  <a:pos x="174" y="302"/>
                </a:cxn>
                <a:cxn ang="0">
                  <a:pos x="132" y="321"/>
                </a:cxn>
                <a:cxn ang="0">
                  <a:pos x="89" y="340"/>
                </a:cxn>
                <a:cxn ang="0">
                  <a:pos x="70" y="352"/>
                </a:cxn>
                <a:cxn ang="0">
                  <a:pos x="26" y="372"/>
                </a:cxn>
                <a:cxn ang="0">
                  <a:pos x="4" y="377"/>
                </a:cxn>
                <a:cxn ang="0">
                  <a:pos x="3" y="378"/>
                </a:cxn>
                <a:cxn ang="0">
                  <a:pos x="0" y="382"/>
                </a:cxn>
                <a:cxn ang="0">
                  <a:pos x="3" y="387"/>
                </a:cxn>
                <a:cxn ang="0">
                  <a:pos x="8" y="389"/>
                </a:cxn>
                <a:cxn ang="0">
                  <a:pos x="24" y="385"/>
                </a:cxn>
                <a:cxn ang="0">
                  <a:pos x="70" y="364"/>
                </a:cxn>
                <a:cxn ang="0">
                  <a:pos x="115" y="342"/>
                </a:cxn>
                <a:cxn ang="0">
                  <a:pos x="161" y="321"/>
                </a:cxn>
                <a:cxn ang="0">
                  <a:pos x="212" y="297"/>
                </a:cxn>
                <a:cxn ang="0">
                  <a:pos x="312" y="245"/>
                </a:cxn>
                <a:cxn ang="0">
                  <a:pos x="361" y="219"/>
                </a:cxn>
                <a:cxn ang="0">
                  <a:pos x="411" y="192"/>
                </a:cxn>
                <a:cxn ang="0">
                  <a:pos x="459" y="164"/>
                </a:cxn>
                <a:cxn ang="0">
                  <a:pos x="510" y="135"/>
                </a:cxn>
                <a:cxn ang="0">
                  <a:pos x="561" y="107"/>
                </a:cxn>
                <a:cxn ang="0">
                  <a:pos x="607" y="77"/>
                </a:cxn>
                <a:cxn ang="0">
                  <a:pos x="652" y="45"/>
                </a:cxn>
                <a:cxn ang="0">
                  <a:pos x="670" y="32"/>
                </a:cxn>
                <a:cxn ang="0">
                  <a:pos x="691" y="20"/>
                </a:cxn>
                <a:cxn ang="0">
                  <a:pos x="701" y="16"/>
                </a:cxn>
                <a:cxn ang="0">
                  <a:pos x="712" y="11"/>
                </a:cxn>
                <a:cxn ang="0">
                  <a:pos x="714" y="8"/>
                </a:cxn>
                <a:cxn ang="0">
                  <a:pos x="713" y="3"/>
                </a:cxn>
                <a:cxn ang="0">
                  <a:pos x="707" y="0"/>
                </a:cxn>
                <a:cxn ang="0">
                  <a:pos x="704" y="2"/>
                </a:cxn>
              </a:cxnLst>
              <a:rect l="0" t="0" r="r" b="b"/>
              <a:pathLst>
                <a:path w="714" h="389">
                  <a:moveTo>
                    <a:pt x="704" y="2"/>
                  </a:moveTo>
                  <a:lnTo>
                    <a:pt x="704" y="2"/>
                  </a:lnTo>
                  <a:lnTo>
                    <a:pt x="697" y="7"/>
                  </a:lnTo>
                  <a:lnTo>
                    <a:pt x="688" y="9"/>
                  </a:lnTo>
                  <a:lnTo>
                    <a:pt x="680" y="13"/>
                  </a:lnTo>
                  <a:lnTo>
                    <a:pt x="673" y="16"/>
                  </a:lnTo>
                  <a:lnTo>
                    <a:pt x="673" y="16"/>
                  </a:lnTo>
                  <a:lnTo>
                    <a:pt x="663" y="21"/>
                  </a:lnTo>
                  <a:lnTo>
                    <a:pt x="654" y="28"/>
                  </a:lnTo>
                  <a:lnTo>
                    <a:pt x="637" y="41"/>
                  </a:lnTo>
                  <a:lnTo>
                    <a:pt x="637" y="41"/>
                  </a:lnTo>
                  <a:lnTo>
                    <a:pt x="616" y="55"/>
                  </a:lnTo>
                  <a:lnTo>
                    <a:pt x="597" y="70"/>
                  </a:lnTo>
                  <a:lnTo>
                    <a:pt x="577" y="85"/>
                  </a:lnTo>
                  <a:lnTo>
                    <a:pt x="555" y="98"/>
                  </a:lnTo>
                  <a:lnTo>
                    <a:pt x="555" y="98"/>
                  </a:lnTo>
                  <a:lnTo>
                    <a:pt x="509" y="124"/>
                  </a:lnTo>
                  <a:lnTo>
                    <a:pt x="462" y="148"/>
                  </a:lnTo>
                  <a:lnTo>
                    <a:pt x="462" y="148"/>
                  </a:lnTo>
                  <a:lnTo>
                    <a:pt x="438" y="162"/>
                  </a:lnTo>
                  <a:lnTo>
                    <a:pt x="414" y="178"/>
                  </a:lnTo>
                  <a:lnTo>
                    <a:pt x="390" y="192"/>
                  </a:lnTo>
                  <a:lnTo>
                    <a:pt x="377" y="199"/>
                  </a:lnTo>
                  <a:lnTo>
                    <a:pt x="365" y="206"/>
                  </a:lnTo>
                  <a:lnTo>
                    <a:pt x="365" y="206"/>
                  </a:lnTo>
                  <a:lnTo>
                    <a:pt x="340" y="216"/>
                  </a:lnTo>
                  <a:lnTo>
                    <a:pt x="317" y="228"/>
                  </a:lnTo>
                  <a:lnTo>
                    <a:pt x="270" y="253"/>
                  </a:lnTo>
                  <a:lnTo>
                    <a:pt x="223" y="277"/>
                  </a:lnTo>
                  <a:lnTo>
                    <a:pt x="174" y="302"/>
                  </a:lnTo>
                  <a:lnTo>
                    <a:pt x="174" y="302"/>
                  </a:lnTo>
                  <a:lnTo>
                    <a:pt x="132" y="321"/>
                  </a:lnTo>
                  <a:lnTo>
                    <a:pt x="110" y="331"/>
                  </a:lnTo>
                  <a:lnTo>
                    <a:pt x="89" y="340"/>
                  </a:lnTo>
                  <a:lnTo>
                    <a:pt x="89" y="340"/>
                  </a:lnTo>
                  <a:lnTo>
                    <a:pt x="70" y="352"/>
                  </a:lnTo>
                  <a:lnTo>
                    <a:pt x="49" y="362"/>
                  </a:lnTo>
                  <a:lnTo>
                    <a:pt x="26" y="372"/>
                  </a:lnTo>
                  <a:lnTo>
                    <a:pt x="16" y="376"/>
                  </a:lnTo>
                  <a:lnTo>
                    <a:pt x="4" y="377"/>
                  </a:lnTo>
                  <a:lnTo>
                    <a:pt x="4" y="377"/>
                  </a:lnTo>
                  <a:lnTo>
                    <a:pt x="3" y="378"/>
                  </a:lnTo>
                  <a:lnTo>
                    <a:pt x="1" y="379"/>
                  </a:lnTo>
                  <a:lnTo>
                    <a:pt x="0" y="382"/>
                  </a:lnTo>
                  <a:lnTo>
                    <a:pt x="0" y="383"/>
                  </a:lnTo>
                  <a:lnTo>
                    <a:pt x="3" y="387"/>
                  </a:lnTo>
                  <a:lnTo>
                    <a:pt x="5" y="389"/>
                  </a:lnTo>
                  <a:lnTo>
                    <a:pt x="8" y="389"/>
                  </a:lnTo>
                  <a:lnTo>
                    <a:pt x="8" y="389"/>
                  </a:lnTo>
                  <a:lnTo>
                    <a:pt x="24" y="385"/>
                  </a:lnTo>
                  <a:lnTo>
                    <a:pt x="39" y="378"/>
                  </a:lnTo>
                  <a:lnTo>
                    <a:pt x="70" y="364"/>
                  </a:lnTo>
                  <a:lnTo>
                    <a:pt x="70" y="364"/>
                  </a:lnTo>
                  <a:lnTo>
                    <a:pt x="115" y="342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87" y="309"/>
                  </a:lnTo>
                  <a:lnTo>
                    <a:pt x="212" y="297"/>
                  </a:lnTo>
                  <a:lnTo>
                    <a:pt x="262" y="271"/>
                  </a:lnTo>
                  <a:lnTo>
                    <a:pt x="312" y="245"/>
                  </a:lnTo>
                  <a:lnTo>
                    <a:pt x="361" y="219"/>
                  </a:lnTo>
                  <a:lnTo>
                    <a:pt x="361" y="219"/>
                  </a:lnTo>
                  <a:lnTo>
                    <a:pt x="386" y="207"/>
                  </a:lnTo>
                  <a:lnTo>
                    <a:pt x="411" y="192"/>
                  </a:lnTo>
                  <a:lnTo>
                    <a:pt x="459" y="164"/>
                  </a:lnTo>
                  <a:lnTo>
                    <a:pt x="459" y="164"/>
                  </a:lnTo>
                  <a:lnTo>
                    <a:pt x="484" y="149"/>
                  </a:lnTo>
                  <a:lnTo>
                    <a:pt x="510" y="135"/>
                  </a:lnTo>
                  <a:lnTo>
                    <a:pt x="561" y="107"/>
                  </a:lnTo>
                  <a:lnTo>
                    <a:pt x="561" y="107"/>
                  </a:lnTo>
                  <a:lnTo>
                    <a:pt x="585" y="93"/>
                  </a:lnTo>
                  <a:lnTo>
                    <a:pt x="607" y="77"/>
                  </a:lnTo>
                  <a:lnTo>
                    <a:pt x="629" y="60"/>
                  </a:lnTo>
                  <a:lnTo>
                    <a:pt x="652" y="45"/>
                  </a:lnTo>
                  <a:lnTo>
                    <a:pt x="652" y="45"/>
                  </a:lnTo>
                  <a:lnTo>
                    <a:pt x="670" y="32"/>
                  </a:lnTo>
                  <a:lnTo>
                    <a:pt x="680" y="25"/>
                  </a:lnTo>
                  <a:lnTo>
                    <a:pt x="691" y="20"/>
                  </a:lnTo>
                  <a:lnTo>
                    <a:pt x="691" y="20"/>
                  </a:lnTo>
                  <a:lnTo>
                    <a:pt x="701" y="16"/>
                  </a:lnTo>
                  <a:lnTo>
                    <a:pt x="708" y="13"/>
                  </a:lnTo>
                  <a:lnTo>
                    <a:pt x="712" y="11"/>
                  </a:lnTo>
                  <a:lnTo>
                    <a:pt x="712" y="11"/>
                  </a:lnTo>
                  <a:lnTo>
                    <a:pt x="714" y="8"/>
                  </a:lnTo>
                  <a:lnTo>
                    <a:pt x="714" y="5"/>
                  </a:lnTo>
                  <a:lnTo>
                    <a:pt x="713" y="3"/>
                  </a:lnTo>
                  <a:lnTo>
                    <a:pt x="709" y="0"/>
                  </a:lnTo>
                  <a:lnTo>
                    <a:pt x="707" y="0"/>
                  </a:lnTo>
                  <a:lnTo>
                    <a:pt x="704" y="2"/>
                  </a:lnTo>
                  <a:lnTo>
                    <a:pt x="70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0" name="Freeform 1069"/>
            <p:cNvSpPr>
              <a:spLocks/>
            </p:cNvSpPr>
            <p:nvPr/>
          </p:nvSpPr>
          <p:spPr bwMode="auto">
            <a:xfrm>
              <a:off x="4657726" y="4584700"/>
              <a:ext cx="220663" cy="123825"/>
            </a:xfrm>
            <a:custGeom>
              <a:avLst/>
              <a:gdLst/>
              <a:ahLst/>
              <a:cxnLst>
                <a:cxn ang="0">
                  <a:pos x="552" y="0"/>
                </a:cxn>
                <a:cxn ang="0">
                  <a:pos x="537" y="3"/>
                </a:cxn>
                <a:cxn ang="0">
                  <a:pos x="510" y="19"/>
                </a:cxn>
                <a:cxn ang="0">
                  <a:pos x="497" y="27"/>
                </a:cxn>
                <a:cxn ang="0">
                  <a:pos x="442" y="56"/>
                </a:cxn>
                <a:cxn ang="0">
                  <a:pos x="423" y="66"/>
                </a:cxn>
                <a:cxn ang="0">
                  <a:pos x="362" y="109"/>
                </a:cxn>
                <a:cxn ang="0">
                  <a:pos x="342" y="120"/>
                </a:cxn>
                <a:cxn ang="0">
                  <a:pos x="303" y="141"/>
                </a:cxn>
                <a:cxn ang="0">
                  <a:pos x="283" y="151"/>
                </a:cxn>
                <a:cxn ang="0">
                  <a:pos x="248" y="175"/>
                </a:cxn>
                <a:cxn ang="0">
                  <a:pos x="213" y="200"/>
                </a:cxn>
                <a:cxn ang="0">
                  <a:pos x="175" y="222"/>
                </a:cxn>
                <a:cxn ang="0">
                  <a:pos x="136" y="241"/>
                </a:cxn>
                <a:cxn ang="0">
                  <a:pos x="64" y="274"/>
                </a:cxn>
                <a:cxn ang="0">
                  <a:pos x="31" y="286"/>
                </a:cxn>
                <a:cxn ang="0">
                  <a:pos x="7" y="298"/>
                </a:cxn>
                <a:cxn ang="0">
                  <a:pos x="1" y="303"/>
                </a:cxn>
                <a:cxn ang="0">
                  <a:pos x="0" y="307"/>
                </a:cxn>
                <a:cxn ang="0">
                  <a:pos x="1" y="311"/>
                </a:cxn>
                <a:cxn ang="0">
                  <a:pos x="7" y="312"/>
                </a:cxn>
                <a:cxn ang="0">
                  <a:pos x="9" y="311"/>
                </a:cxn>
                <a:cxn ang="0">
                  <a:pos x="23" y="303"/>
                </a:cxn>
                <a:cxn ang="0">
                  <a:pos x="69" y="283"/>
                </a:cxn>
                <a:cxn ang="0">
                  <a:pos x="105" y="268"/>
                </a:cxn>
                <a:cxn ang="0">
                  <a:pos x="141" y="251"/>
                </a:cxn>
                <a:cxn ang="0">
                  <a:pos x="211" y="211"/>
                </a:cxn>
                <a:cxn ang="0">
                  <a:pos x="281" y="167"/>
                </a:cxn>
                <a:cxn ang="0">
                  <a:pos x="313" y="147"/>
                </a:cxn>
                <a:cxn ang="0">
                  <a:pos x="381" y="108"/>
                </a:cxn>
                <a:cxn ang="0">
                  <a:pos x="414" y="87"/>
                </a:cxn>
                <a:cxn ang="0">
                  <a:pos x="482" y="47"/>
                </a:cxn>
                <a:cxn ang="0">
                  <a:pos x="521" y="27"/>
                </a:cxn>
                <a:cxn ang="0">
                  <a:pos x="537" y="17"/>
                </a:cxn>
                <a:cxn ang="0">
                  <a:pos x="554" y="10"/>
                </a:cxn>
                <a:cxn ang="0">
                  <a:pos x="557" y="9"/>
                </a:cxn>
                <a:cxn ang="0">
                  <a:pos x="558" y="6"/>
                </a:cxn>
                <a:cxn ang="0">
                  <a:pos x="555" y="0"/>
                </a:cxn>
                <a:cxn ang="0">
                  <a:pos x="552" y="0"/>
                </a:cxn>
              </a:cxnLst>
              <a:rect l="0" t="0" r="r" b="b"/>
              <a:pathLst>
                <a:path w="558" h="312">
                  <a:moveTo>
                    <a:pt x="552" y="0"/>
                  </a:moveTo>
                  <a:lnTo>
                    <a:pt x="552" y="0"/>
                  </a:lnTo>
                  <a:lnTo>
                    <a:pt x="544" y="1"/>
                  </a:lnTo>
                  <a:lnTo>
                    <a:pt x="537" y="3"/>
                  </a:lnTo>
                  <a:lnTo>
                    <a:pt x="523" y="11"/>
                  </a:lnTo>
                  <a:lnTo>
                    <a:pt x="510" y="19"/>
                  </a:lnTo>
                  <a:lnTo>
                    <a:pt x="497" y="27"/>
                  </a:lnTo>
                  <a:lnTo>
                    <a:pt x="497" y="27"/>
                  </a:lnTo>
                  <a:lnTo>
                    <a:pt x="460" y="45"/>
                  </a:lnTo>
                  <a:lnTo>
                    <a:pt x="442" y="56"/>
                  </a:lnTo>
                  <a:lnTo>
                    <a:pt x="423" y="66"/>
                  </a:lnTo>
                  <a:lnTo>
                    <a:pt x="423" y="66"/>
                  </a:lnTo>
                  <a:lnTo>
                    <a:pt x="392" y="88"/>
                  </a:lnTo>
                  <a:lnTo>
                    <a:pt x="362" y="109"/>
                  </a:lnTo>
                  <a:lnTo>
                    <a:pt x="362" y="109"/>
                  </a:lnTo>
                  <a:lnTo>
                    <a:pt x="342" y="120"/>
                  </a:lnTo>
                  <a:lnTo>
                    <a:pt x="323" y="130"/>
                  </a:lnTo>
                  <a:lnTo>
                    <a:pt x="303" y="141"/>
                  </a:lnTo>
                  <a:lnTo>
                    <a:pt x="283" y="151"/>
                  </a:lnTo>
                  <a:lnTo>
                    <a:pt x="283" y="151"/>
                  </a:lnTo>
                  <a:lnTo>
                    <a:pt x="265" y="163"/>
                  </a:lnTo>
                  <a:lnTo>
                    <a:pt x="248" y="175"/>
                  </a:lnTo>
                  <a:lnTo>
                    <a:pt x="213" y="200"/>
                  </a:lnTo>
                  <a:lnTo>
                    <a:pt x="213" y="200"/>
                  </a:lnTo>
                  <a:lnTo>
                    <a:pt x="194" y="211"/>
                  </a:lnTo>
                  <a:lnTo>
                    <a:pt x="175" y="22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99" y="258"/>
                  </a:lnTo>
                  <a:lnTo>
                    <a:pt x="64" y="274"/>
                  </a:lnTo>
                  <a:lnTo>
                    <a:pt x="64" y="274"/>
                  </a:lnTo>
                  <a:lnTo>
                    <a:pt x="31" y="286"/>
                  </a:lnTo>
                  <a:lnTo>
                    <a:pt x="15" y="294"/>
                  </a:lnTo>
                  <a:lnTo>
                    <a:pt x="7" y="298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0" y="304"/>
                  </a:lnTo>
                  <a:lnTo>
                    <a:pt x="0" y="307"/>
                  </a:lnTo>
                  <a:lnTo>
                    <a:pt x="0" y="309"/>
                  </a:lnTo>
                  <a:lnTo>
                    <a:pt x="1" y="311"/>
                  </a:lnTo>
                  <a:lnTo>
                    <a:pt x="5" y="312"/>
                  </a:lnTo>
                  <a:lnTo>
                    <a:pt x="7" y="312"/>
                  </a:lnTo>
                  <a:lnTo>
                    <a:pt x="9" y="311"/>
                  </a:lnTo>
                  <a:lnTo>
                    <a:pt x="9" y="311"/>
                  </a:lnTo>
                  <a:lnTo>
                    <a:pt x="15" y="307"/>
                  </a:lnTo>
                  <a:lnTo>
                    <a:pt x="23" y="303"/>
                  </a:lnTo>
                  <a:lnTo>
                    <a:pt x="37" y="295"/>
                  </a:lnTo>
                  <a:lnTo>
                    <a:pt x="69" y="283"/>
                  </a:lnTo>
                  <a:lnTo>
                    <a:pt x="69" y="283"/>
                  </a:lnTo>
                  <a:lnTo>
                    <a:pt x="105" y="268"/>
                  </a:lnTo>
                  <a:lnTo>
                    <a:pt x="141" y="251"/>
                  </a:lnTo>
                  <a:lnTo>
                    <a:pt x="141" y="251"/>
                  </a:lnTo>
                  <a:lnTo>
                    <a:pt x="177" y="232"/>
                  </a:lnTo>
                  <a:lnTo>
                    <a:pt x="211" y="211"/>
                  </a:lnTo>
                  <a:lnTo>
                    <a:pt x="247" y="189"/>
                  </a:lnTo>
                  <a:lnTo>
                    <a:pt x="281" y="167"/>
                  </a:lnTo>
                  <a:lnTo>
                    <a:pt x="281" y="167"/>
                  </a:lnTo>
                  <a:lnTo>
                    <a:pt x="313" y="147"/>
                  </a:lnTo>
                  <a:lnTo>
                    <a:pt x="347" y="128"/>
                  </a:lnTo>
                  <a:lnTo>
                    <a:pt x="381" y="108"/>
                  </a:lnTo>
                  <a:lnTo>
                    <a:pt x="414" y="87"/>
                  </a:lnTo>
                  <a:lnTo>
                    <a:pt x="414" y="87"/>
                  </a:lnTo>
                  <a:lnTo>
                    <a:pt x="447" y="65"/>
                  </a:lnTo>
                  <a:lnTo>
                    <a:pt x="482" y="47"/>
                  </a:lnTo>
                  <a:lnTo>
                    <a:pt x="482" y="47"/>
                  </a:lnTo>
                  <a:lnTo>
                    <a:pt x="521" y="27"/>
                  </a:lnTo>
                  <a:lnTo>
                    <a:pt x="521" y="27"/>
                  </a:lnTo>
                  <a:lnTo>
                    <a:pt x="537" y="17"/>
                  </a:lnTo>
                  <a:lnTo>
                    <a:pt x="545" y="13"/>
                  </a:lnTo>
                  <a:lnTo>
                    <a:pt x="554" y="10"/>
                  </a:lnTo>
                  <a:lnTo>
                    <a:pt x="554" y="10"/>
                  </a:lnTo>
                  <a:lnTo>
                    <a:pt x="557" y="9"/>
                  </a:lnTo>
                  <a:lnTo>
                    <a:pt x="558" y="7"/>
                  </a:lnTo>
                  <a:lnTo>
                    <a:pt x="558" y="6"/>
                  </a:lnTo>
                  <a:lnTo>
                    <a:pt x="558" y="3"/>
                  </a:lnTo>
                  <a:lnTo>
                    <a:pt x="555" y="0"/>
                  </a:lnTo>
                  <a:lnTo>
                    <a:pt x="554" y="0"/>
                  </a:lnTo>
                  <a:lnTo>
                    <a:pt x="552" y="0"/>
                  </a:lnTo>
                  <a:lnTo>
                    <a:pt x="5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1" name="Freeform 1070"/>
            <p:cNvSpPr>
              <a:spLocks/>
            </p:cNvSpPr>
            <p:nvPr/>
          </p:nvSpPr>
          <p:spPr bwMode="auto">
            <a:xfrm>
              <a:off x="4524376" y="4616450"/>
              <a:ext cx="53975" cy="33338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27" y="0"/>
                </a:cxn>
                <a:cxn ang="0">
                  <a:pos x="91" y="23"/>
                </a:cxn>
                <a:cxn ang="0">
                  <a:pos x="53" y="43"/>
                </a:cxn>
                <a:cxn ang="0">
                  <a:pos x="53" y="43"/>
                </a:cxn>
                <a:cxn ang="0">
                  <a:pos x="41" y="51"/>
                </a:cxn>
                <a:cxn ang="0">
                  <a:pos x="29" y="60"/>
                </a:cxn>
                <a:cxn ang="0">
                  <a:pos x="16" y="68"/>
                </a:cxn>
                <a:cxn ang="0">
                  <a:pos x="10" y="72"/>
                </a:cxn>
                <a:cxn ang="0">
                  <a:pos x="4" y="74"/>
                </a:cxn>
                <a:cxn ang="0">
                  <a:pos x="4" y="74"/>
                </a:cxn>
                <a:cxn ang="0">
                  <a:pos x="2" y="75"/>
                </a:cxn>
                <a:cxn ang="0">
                  <a:pos x="0" y="77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3" y="83"/>
                </a:cxn>
                <a:cxn ang="0">
                  <a:pos x="19" y="80"/>
                </a:cxn>
                <a:cxn ang="0">
                  <a:pos x="29" y="72"/>
                </a:cxn>
                <a:cxn ang="0">
                  <a:pos x="40" y="64"/>
                </a:cxn>
                <a:cxn ang="0">
                  <a:pos x="51" y="58"/>
                </a:cxn>
                <a:cxn ang="0">
                  <a:pos x="51" y="58"/>
                </a:cxn>
                <a:cxn ang="0">
                  <a:pos x="93" y="34"/>
                </a:cxn>
                <a:cxn ang="0">
                  <a:pos x="134" y="11"/>
                </a:cxn>
                <a:cxn ang="0">
                  <a:pos x="134" y="11"/>
                </a:cxn>
                <a:cxn ang="0">
                  <a:pos x="135" y="8"/>
                </a:cxn>
                <a:cxn ang="0">
                  <a:pos x="136" y="7"/>
                </a:cxn>
                <a:cxn ang="0">
                  <a:pos x="135" y="3"/>
                </a:cxn>
                <a:cxn ang="0">
                  <a:pos x="132" y="0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7" y="0"/>
                </a:cxn>
              </a:cxnLst>
              <a:rect l="0" t="0" r="r" b="b"/>
              <a:pathLst>
                <a:path w="136" h="85">
                  <a:moveTo>
                    <a:pt x="127" y="0"/>
                  </a:moveTo>
                  <a:lnTo>
                    <a:pt x="127" y="0"/>
                  </a:lnTo>
                  <a:lnTo>
                    <a:pt x="91" y="2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41" y="51"/>
                  </a:lnTo>
                  <a:lnTo>
                    <a:pt x="29" y="60"/>
                  </a:lnTo>
                  <a:lnTo>
                    <a:pt x="16" y="68"/>
                  </a:lnTo>
                  <a:lnTo>
                    <a:pt x="10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2" y="75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3" y="83"/>
                  </a:lnTo>
                  <a:lnTo>
                    <a:pt x="19" y="80"/>
                  </a:lnTo>
                  <a:lnTo>
                    <a:pt x="29" y="72"/>
                  </a:lnTo>
                  <a:lnTo>
                    <a:pt x="40" y="64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93" y="3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5" y="8"/>
                  </a:lnTo>
                  <a:lnTo>
                    <a:pt x="136" y="7"/>
                  </a:lnTo>
                  <a:lnTo>
                    <a:pt x="135" y="3"/>
                  </a:lnTo>
                  <a:lnTo>
                    <a:pt x="132" y="0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2" name="Freeform 1071"/>
            <p:cNvSpPr>
              <a:spLocks/>
            </p:cNvSpPr>
            <p:nvPr/>
          </p:nvSpPr>
          <p:spPr bwMode="auto">
            <a:xfrm>
              <a:off x="4522788" y="4618038"/>
              <a:ext cx="84138" cy="57150"/>
            </a:xfrm>
            <a:custGeom>
              <a:avLst/>
              <a:gdLst/>
              <a:ahLst/>
              <a:cxnLst>
                <a:cxn ang="0">
                  <a:pos x="203" y="1"/>
                </a:cxn>
                <a:cxn ang="0">
                  <a:pos x="203" y="1"/>
                </a:cxn>
                <a:cxn ang="0">
                  <a:pos x="147" y="34"/>
                </a:cxn>
                <a:cxn ang="0">
                  <a:pos x="119" y="51"/>
                </a:cxn>
                <a:cxn ang="0">
                  <a:pos x="93" y="68"/>
                </a:cxn>
                <a:cxn ang="0">
                  <a:pos x="93" y="68"/>
                </a:cxn>
                <a:cxn ang="0">
                  <a:pos x="72" y="82"/>
                </a:cxn>
                <a:cxn ang="0">
                  <a:pos x="52" y="96"/>
                </a:cxn>
                <a:cxn ang="0">
                  <a:pos x="52" y="96"/>
                </a:cxn>
                <a:cxn ang="0">
                  <a:pos x="30" y="116"/>
                </a:cxn>
                <a:cxn ang="0">
                  <a:pos x="17" y="125"/>
                </a:cxn>
                <a:cxn ang="0">
                  <a:pos x="12" y="129"/>
                </a:cxn>
                <a:cxn ang="0">
                  <a:pos x="5" y="130"/>
                </a:cxn>
                <a:cxn ang="0">
                  <a:pos x="5" y="130"/>
                </a:cxn>
                <a:cxn ang="0">
                  <a:pos x="3" y="132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1" y="137"/>
                </a:cxn>
                <a:cxn ang="0">
                  <a:pos x="3" y="141"/>
                </a:cxn>
                <a:cxn ang="0">
                  <a:pos x="5" y="142"/>
                </a:cxn>
                <a:cxn ang="0">
                  <a:pos x="8" y="142"/>
                </a:cxn>
                <a:cxn ang="0">
                  <a:pos x="8" y="142"/>
                </a:cxn>
                <a:cxn ang="0">
                  <a:pos x="16" y="139"/>
                </a:cxn>
                <a:cxn ang="0">
                  <a:pos x="24" y="134"/>
                </a:cxn>
                <a:cxn ang="0">
                  <a:pos x="38" y="124"/>
                </a:cxn>
                <a:cxn ang="0">
                  <a:pos x="38" y="124"/>
                </a:cxn>
                <a:cxn ang="0">
                  <a:pos x="51" y="115"/>
                </a:cxn>
                <a:cxn ang="0">
                  <a:pos x="63" y="104"/>
                </a:cxn>
                <a:cxn ang="0">
                  <a:pos x="76" y="94"/>
                </a:cxn>
                <a:cxn ang="0">
                  <a:pos x="89" y="85"/>
                </a:cxn>
                <a:cxn ang="0">
                  <a:pos x="89" y="85"/>
                </a:cxn>
                <a:cxn ang="0">
                  <a:pos x="148" y="47"/>
                </a:cxn>
                <a:cxn ang="0">
                  <a:pos x="209" y="10"/>
                </a:cxn>
                <a:cxn ang="0">
                  <a:pos x="209" y="10"/>
                </a:cxn>
                <a:cxn ang="0">
                  <a:pos x="211" y="9"/>
                </a:cxn>
                <a:cxn ang="0">
                  <a:pos x="212" y="6"/>
                </a:cxn>
                <a:cxn ang="0">
                  <a:pos x="211" y="2"/>
                </a:cxn>
                <a:cxn ang="0">
                  <a:pos x="208" y="0"/>
                </a:cxn>
                <a:cxn ang="0">
                  <a:pos x="205" y="0"/>
                </a:cxn>
                <a:cxn ang="0">
                  <a:pos x="203" y="1"/>
                </a:cxn>
                <a:cxn ang="0">
                  <a:pos x="203" y="1"/>
                </a:cxn>
              </a:cxnLst>
              <a:rect l="0" t="0" r="r" b="b"/>
              <a:pathLst>
                <a:path w="212" h="142">
                  <a:moveTo>
                    <a:pt x="203" y="1"/>
                  </a:moveTo>
                  <a:lnTo>
                    <a:pt x="203" y="1"/>
                  </a:lnTo>
                  <a:lnTo>
                    <a:pt x="147" y="34"/>
                  </a:lnTo>
                  <a:lnTo>
                    <a:pt x="119" y="51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72" y="82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30" y="116"/>
                  </a:lnTo>
                  <a:lnTo>
                    <a:pt x="17" y="125"/>
                  </a:lnTo>
                  <a:lnTo>
                    <a:pt x="12" y="129"/>
                  </a:lnTo>
                  <a:lnTo>
                    <a:pt x="5" y="130"/>
                  </a:lnTo>
                  <a:lnTo>
                    <a:pt x="5" y="130"/>
                  </a:lnTo>
                  <a:lnTo>
                    <a:pt x="3" y="132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1" y="137"/>
                  </a:lnTo>
                  <a:lnTo>
                    <a:pt x="3" y="141"/>
                  </a:lnTo>
                  <a:lnTo>
                    <a:pt x="5" y="142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16" y="139"/>
                  </a:lnTo>
                  <a:lnTo>
                    <a:pt x="24" y="134"/>
                  </a:lnTo>
                  <a:lnTo>
                    <a:pt x="38" y="124"/>
                  </a:lnTo>
                  <a:lnTo>
                    <a:pt x="38" y="124"/>
                  </a:lnTo>
                  <a:lnTo>
                    <a:pt x="51" y="115"/>
                  </a:lnTo>
                  <a:lnTo>
                    <a:pt x="63" y="104"/>
                  </a:lnTo>
                  <a:lnTo>
                    <a:pt x="76" y="9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148" y="47"/>
                  </a:lnTo>
                  <a:lnTo>
                    <a:pt x="209" y="10"/>
                  </a:lnTo>
                  <a:lnTo>
                    <a:pt x="209" y="10"/>
                  </a:lnTo>
                  <a:lnTo>
                    <a:pt x="211" y="9"/>
                  </a:lnTo>
                  <a:lnTo>
                    <a:pt x="212" y="6"/>
                  </a:lnTo>
                  <a:lnTo>
                    <a:pt x="211" y="2"/>
                  </a:lnTo>
                  <a:lnTo>
                    <a:pt x="208" y="0"/>
                  </a:lnTo>
                  <a:lnTo>
                    <a:pt x="205" y="0"/>
                  </a:lnTo>
                  <a:lnTo>
                    <a:pt x="203" y="1"/>
                  </a:lnTo>
                  <a:lnTo>
                    <a:pt x="20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3" name="Freeform 1072"/>
            <p:cNvSpPr>
              <a:spLocks/>
            </p:cNvSpPr>
            <p:nvPr/>
          </p:nvSpPr>
          <p:spPr bwMode="auto">
            <a:xfrm>
              <a:off x="4506913" y="4606925"/>
              <a:ext cx="138113" cy="92075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340" y="0"/>
                </a:cxn>
                <a:cxn ang="0">
                  <a:pos x="331" y="2"/>
                </a:cxn>
                <a:cxn ang="0">
                  <a:pos x="323" y="8"/>
                </a:cxn>
                <a:cxn ang="0">
                  <a:pos x="314" y="13"/>
                </a:cxn>
                <a:cxn ang="0">
                  <a:pos x="306" y="19"/>
                </a:cxn>
                <a:cxn ang="0">
                  <a:pos x="292" y="34"/>
                </a:cxn>
                <a:cxn ang="0">
                  <a:pos x="284" y="40"/>
                </a:cxn>
                <a:cxn ang="0">
                  <a:pos x="276" y="46"/>
                </a:cxn>
                <a:cxn ang="0">
                  <a:pos x="276" y="46"/>
                </a:cxn>
                <a:cxn ang="0">
                  <a:pos x="229" y="77"/>
                </a:cxn>
                <a:cxn ang="0">
                  <a:pos x="182" y="108"/>
                </a:cxn>
                <a:cxn ang="0">
                  <a:pos x="182" y="108"/>
                </a:cxn>
                <a:cxn ang="0">
                  <a:pos x="136" y="137"/>
                </a:cxn>
                <a:cxn ang="0">
                  <a:pos x="90" y="166"/>
                </a:cxn>
                <a:cxn ang="0">
                  <a:pos x="90" y="166"/>
                </a:cxn>
                <a:cxn ang="0">
                  <a:pos x="47" y="197"/>
                </a:cxn>
                <a:cxn ang="0">
                  <a:pos x="26" y="212"/>
                </a:cxn>
                <a:cxn ang="0">
                  <a:pos x="14" y="218"/>
                </a:cxn>
                <a:cxn ang="0">
                  <a:pos x="2" y="223"/>
                </a:cxn>
                <a:cxn ang="0">
                  <a:pos x="2" y="223"/>
                </a:cxn>
                <a:cxn ang="0">
                  <a:pos x="0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0" y="230"/>
                </a:cxn>
                <a:cxn ang="0">
                  <a:pos x="4" y="234"/>
                </a:cxn>
                <a:cxn ang="0">
                  <a:pos x="5" y="234"/>
                </a:cxn>
                <a:cxn ang="0">
                  <a:pos x="8" y="233"/>
                </a:cxn>
                <a:cxn ang="0">
                  <a:pos x="8" y="233"/>
                </a:cxn>
                <a:cxn ang="0">
                  <a:pos x="19" y="227"/>
                </a:cxn>
                <a:cxn ang="0">
                  <a:pos x="29" y="222"/>
                </a:cxn>
                <a:cxn ang="0">
                  <a:pos x="50" y="209"/>
                </a:cxn>
                <a:cxn ang="0">
                  <a:pos x="68" y="195"/>
                </a:cxn>
                <a:cxn ang="0">
                  <a:pos x="87" y="182"/>
                </a:cxn>
                <a:cxn ang="0">
                  <a:pos x="87" y="182"/>
                </a:cxn>
                <a:cxn ang="0">
                  <a:pos x="133" y="153"/>
                </a:cxn>
                <a:cxn ang="0">
                  <a:pos x="178" y="124"/>
                </a:cxn>
                <a:cxn ang="0">
                  <a:pos x="178" y="124"/>
                </a:cxn>
                <a:cxn ang="0">
                  <a:pos x="222" y="97"/>
                </a:cxn>
                <a:cxn ang="0">
                  <a:pos x="265" y="68"/>
                </a:cxn>
                <a:cxn ang="0">
                  <a:pos x="265" y="68"/>
                </a:cxn>
                <a:cxn ang="0">
                  <a:pos x="284" y="56"/>
                </a:cxn>
                <a:cxn ang="0">
                  <a:pos x="293" y="51"/>
                </a:cxn>
                <a:cxn ang="0">
                  <a:pos x="301" y="44"/>
                </a:cxn>
                <a:cxn ang="0">
                  <a:pos x="301" y="44"/>
                </a:cxn>
                <a:cxn ang="0">
                  <a:pos x="310" y="34"/>
                </a:cxn>
                <a:cxn ang="0">
                  <a:pos x="319" y="23"/>
                </a:cxn>
                <a:cxn ang="0">
                  <a:pos x="324" y="19"/>
                </a:cxn>
                <a:cxn ang="0">
                  <a:pos x="331" y="15"/>
                </a:cxn>
                <a:cxn ang="0">
                  <a:pos x="337" y="13"/>
                </a:cxn>
                <a:cxn ang="0">
                  <a:pos x="344" y="12"/>
                </a:cxn>
                <a:cxn ang="0">
                  <a:pos x="344" y="12"/>
                </a:cxn>
                <a:cxn ang="0">
                  <a:pos x="346" y="10"/>
                </a:cxn>
                <a:cxn ang="0">
                  <a:pos x="348" y="9"/>
                </a:cxn>
                <a:cxn ang="0">
                  <a:pos x="348" y="6"/>
                </a:cxn>
                <a:cxn ang="0">
                  <a:pos x="348" y="5"/>
                </a:cxn>
                <a:cxn ang="0">
                  <a:pos x="345" y="1"/>
                </a:cxn>
                <a:cxn ang="0">
                  <a:pos x="343" y="0"/>
                </a:cxn>
                <a:cxn ang="0">
                  <a:pos x="340" y="0"/>
                </a:cxn>
                <a:cxn ang="0">
                  <a:pos x="340" y="0"/>
                </a:cxn>
              </a:cxnLst>
              <a:rect l="0" t="0" r="r" b="b"/>
              <a:pathLst>
                <a:path w="348" h="234">
                  <a:moveTo>
                    <a:pt x="340" y="0"/>
                  </a:moveTo>
                  <a:lnTo>
                    <a:pt x="340" y="0"/>
                  </a:lnTo>
                  <a:lnTo>
                    <a:pt x="331" y="2"/>
                  </a:lnTo>
                  <a:lnTo>
                    <a:pt x="323" y="8"/>
                  </a:lnTo>
                  <a:lnTo>
                    <a:pt x="314" y="13"/>
                  </a:lnTo>
                  <a:lnTo>
                    <a:pt x="306" y="19"/>
                  </a:lnTo>
                  <a:lnTo>
                    <a:pt x="292" y="34"/>
                  </a:lnTo>
                  <a:lnTo>
                    <a:pt x="284" y="40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29" y="77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36" y="137"/>
                  </a:lnTo>
                  <a:lnTo>
                    <a:pt x="90" y="166"/>
                  </a:lnTo>
                  <a:lnTo>
                    <a:pt x="90" y="166"/>
                  </a:lnTo>
                  <a:lnTo>
                    <a:pt x="47" y="197"/>
                  </a:lnTo>
                  <a:lnTo>
                    <a:pt x="26" y="212"/>
                  </a:lnTo>
                  <a:lnTo>
                    <a:pt x="14" y="218"/>
                  </a:lnTo>
                  <a:lnTo>
                    <a:pt x="2" y="223"/>
                  </a:lnTo>
                  <a:lnTo>
                    <a:pt x="2" y="223"/>
                  </a:lnTo>
                  <a:lnTo>
                    <a:pt x="0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0" y="230"/>
                  </a:lnTo>
                  <a:lnTo>
                    <a:pt x="4" y="234"/>
                  </a:lnTo>
                  <a:lnTo>
                    <a:pt x="5" y="234"/>
                  </a:lnTo>
                  <a:lnTo>
                    <a:pt x="8" y="233"/>
                  </a:lnTo>
                  <a:lnTo>
                    <a:pt x="8" y="233"/>
                  </a:lnTo>
                  <a:lnTo>
                    <a:pt x="19" y="227"/>
                  </a:lnTo>
                  <a:lnTo>
                    <a:pt x="29" y="222"/>
                  </a:lnTo>
                  <a:lnTo>
                    <a:pt x="50" y="209"/>
                  </a:lnTo>
                  <a:lnTo>
                    <a:pt x="68" y="195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133" y="153"/>
                  </a:lnTo>
                  <a:lnTo>
                    <a:pt x="178" y="124"/>
                  </a:lnTo>
                  <a:lnTo>
                    <a:pt x="178" y="124"/>
                  </a:lnTo>
                  <a:lnTo>
                    <a:pt x="222" y="97"/>
                  </a:lnTo>
                  <a:lnTo>
                    <a:pt x="265" y="68"/>
                  </a:lnTo>
                  <a:lnTo>
                    <a:pt x="265" y="68"/>
                  </a:lnTo>
                  <a:lnTo>
                    <a:pt x="284" y="56"/>
                  </a:lnTo>
                  <a:lnTo>
                    <a:pt x="293" y="51"/>
                  </a:lnTo>
                  <a:lnTo>
                    <a:pt x="301" y="44"/>
                  </a:lnTo>
                  <a:lnTo>
                    <a:pt x="301" y="44"/>
                  </a:lnTo>
                  <a:lnTo>
                    <a:pt x="310" y="34"/>
                  </a:lnTo>
                  <a:lnTo>
                    <a:pt x="319" y="23"/>
                  </a:lnTo>
                  <a:lnTo>
                    <a:pt x="324" y="19"/>
                  </a:lnTo>
                  <a:lnTo>
                    <a:pt x="331" y="15"/>
                  </a:lnTo>
                  <a:lnTo>
                    <a:pt x="337" y="13"/>
                  </a:lnTo>
                  <a:lnTo>
                    <a:pt x="344" y="12"/>
                  </a:lnTo>
                  <a:lnTo>
                    <a:pt x="344" y="12"/>
                  </a:lnTo>
                  <a:lnTo>
                    <a:pt x="346" y="10"/>
                  </a:lnTo>
                  <a:lnTo>
                    <a:pt x="348" y="9"/>
                  </a:lnTo>
                  <a:lnTo>
                    <a:pt x="348" y="6"/>
                  </a:lnTo>
                  <a:lnTo>
                    <a:pt x="348" y="5"/>
                  </a:lnTo>
                  <a:lnTo>
                    <a:pt x="345" y="1"/>
                  </a:lnTo>
                  <a:lnTo>
                    <a:pt x="343" y="0"/>
                  </a:lnTo>
                  <a:lnTo>
                    <a:pt x="340" y="0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4" name="Freeform 1073"/>
            <p:cNvSpPr>
              <a:spLocks/>
            </p:cNvSpPr>
            <p:nvPr/>
          </p:nvSpPr>
          <p:spPr bwMode="auto">
            <a:xfrm>
              <a:off x="4246563" y="4513263"/>
              <a:ext cx="49213" cy="77788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97" y="21"/>
                </a:cxn>
                <a:cxn ang="0">
                  <a:pos x="78" y="41"/>
                </a:cxn>
                <a:cxn ang="0">
                  <a:pos x="61" y="62"/>
                </a:cxn>
                <a:cxn ang="0">
                  <a:pos x="46" y="84"/>
                </a:cxn>
                <a:cxn ang="0">
                  <a:pos x="46" y="84"/>
                </a:cxn>
                <a:cxn ang="0">
                  <a:pos x="39" y="94"/>
                </a:cxn>
                <a:cxn ang="0">
                  <a:pos x="34" y="105"/>
                </a:cxn>
                <a:cxn ang="0">
                  <a:pos x="25" y="127"/>
                </a:cxn>
                <a:cxn ang="0">
                  <a:pos x="25" y="127"/>
                </a:cxn>
                <a:cxn ang="0">
                  <a:pos x="19" y="141"/>
                </a:cxn>
                <a:cxn ang="0">
                  <a:pos x="16" y="158"/>
                </a:cxn>
                <a:cxn ang="0">
                  <a:pos x="9" y="174"/>
                </a:cxn>
                <a:cxn ang="0">
                  <a:pos x="6" y="181"/>
                </a:cxn>
                <a:cxn ang="0">
                  <a:pos x="1" y="187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1"/>
                </a:cxn>
                <a:cxn ang="0">
                  <a:pos x="2" y="195"/>
                </a:cxn>
                <a:cxn ang="0">
                  <a:pos x="4" y="196"/>
                </a:cxn>
                <a:cxn ang="0">
                  <a:pos x="5" y="196"/>
                </a:cxn>
                <a:cxn ang="0">
                  <a:pos x="8" y="196"/>
                </a:cxn>
                <a:cxn ang="0">
                  <a:pos x="9" y="195"/>
                </a:cxn>
                <a:cxn ang="0">
                  <a:pos x="9" y="195"/>
                </a:cxn>
                <a:cxn ang="0">
                  <a:pos x="17" y="186"/>
                </a:cxn>
                <a:cxn ang="0">
                  <a:pos x="22" y="175"/>
                </a:cxn>
                <a:cxn ang="0">
                  <a:pos x="26" y="164"/>
                </a:cxn>
                <a:cxn ang="0">
                  <a:pos x="30" y="152"/>
                </a:cxn>
                <a:cxn ang="0">
                  <a:pos x="38" y="128"/>
                </a:cxn>
                <a:cxn ang="0">
                  <a:pos x="42" y="116"/>
                </a:cxn>
                <a:cxn ang="0">
                  <a:pos x="46" y="106"/>
                </a:cxn>
                <a:cxn ang="0">
                  <a:pos x="46" y="106"/>
                </a:cxn>
                <a:cxn ang="0">
                  <a:pos x="53" y="92"/>
                </a:cxn>
                <a:cxn ang="0">
                  <a:pos x="63" y="79"/>
                </a:cxn>
                <a:cxn ang="0">
                  <a:pos x="81" y="55"/>
                </a:cxn>
                <a:cxn ang="0">
                  <a:pos x="102" y="31"/>
                </a:cxn>
                <a:cxn ang="0">
                  <a:pos x="124" y="9"/>
                </a:cxn>
                <a:cxn ang="0">
                  <a:pos x="124" y="9"/>
                </a:cxn>
                <a:cxn ang="0">
                  <a:pos x="125" y="8"/>
                </a:cxn>
                <a:cxn ang="0">
                  <a:pos x="125" y="5"/>
                </a:cxn>
                <a:cxn ang="0">
                  <a:pos x="124" y="1"/>
                </a:cxn>
                <a:cxn ang="0">
                  <a:pos x="120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5" h="196">
                  <a:moveTo>
                    <a:pt x="116" y="1"/>
                  </a:moveTo>
                  <a:lnTo>
                    <a:pt x="116" y="1"/>
                  </a:lnTo>
                  <a:lnTo>
                    <a:pt x="97" y="21"/>
                  </a:lnTo>
                  <a:lnTo>
                    <a:pt x="78" y="41"/>
                  </a:lnTo>
                  <a:lnTo>
                    <a:pt x="61" y="62"/>
                  </a:lnTo>
                  <a:lnTo>
                    <a:pt x="46" y="84"/>
                  </a:lnTo>
                  <a:lnTo>
                    <a:pt x="46" y="84"/>
                  </a:lnTo>
                  <a:lnTo>
                    <a:pt x="39" y="94"/>
                  </a:lnTo>
                  <a:lnTo>
                    <a:pt x="34" y="105"/>
                  </a:lnTo>
                  <a:lnTo>
                    <a:pt x="25" y="127"/>
                  </a:lnTo>
                  <a:lnTo>
                    <a:pt x="25" y="127"/>
                  </a:lnTo>
                  <a:lnTo>
                    <a:pt x="19" y="141"/>
                  </a:lnTo>
                  <a:lnTo>
                    <a:pt x="16" y="158"/>
                  </a:lnTo>
                  <a:lnTo>
                    <a:pt x="9" y="174"/>
                  </a:lnTo>
                  <a:lnTo>
                    <a:pt x="6" y="181"/>
                  </a:lnTo>
                  <a:lnTo>
                    <a:pt x="1" y="187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1"/>
                  </a:lnTo>
                  <a:lnTo>
                    <a:pt x="2" y="195"/>
                  </a:lnTo>
                  <a:lnTo>
                    <a:pt x="4" y="196"/>
                  </a:lnTo>
                  <a:lnTo>
                    <a:pt x="5" y="196"/>
                  </a:lnTo>
                  <a:lnTo>
                    <a:pt x="8" y="196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17" y="186"/>
                  </a:lnTo>
                  <a:lnTo>
                    <a:pt x="22" y="175"/>
                  </a:lnTo>
                  <a:lnTo>
                    <a:pt x="26" y="164"/>
                  </a:lnTo>
                  <a:lnTo>
                    <a:pt x="30" y="152"/>
                  </a:lnTo>
                  <a:lnTo>
                    <a:pt x="38" y="128"/>
                  </a:lnTo>
                  <a:lnTo>
                    <a:pt x="42" y="116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53" y="92"/>
                  </a:lnTo>
                  <a:lnTo>
                    <a:pt x="63" y="79"/>
                  </a:lnTo>
                  <a:lnTo>
                    <a:pt x="81" y="55"/>
                  </a:lnTo>
                  <a:lnTo>
                    <a:pt x="102" y="31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5" y="8"/>
                  </a:lnTo>
                  <a:lnTo>
                    <a:pt x="125" y="5"/>
                  </a:lnTo>
                  <a:lnTo>
                    <a:pt x="124" y="1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5" name="Freeform 1074"/>
            <p:cNvSpPr>
              <a:spLocks/>
            </p:cNvSpPr>
            <p:nvPr/>
          </p:nvSpPr>
          <p:spPr bwMode="auto">
            <a:xfrm>
              <a:off x="4256088" y="4479925"/>
              <a:ext cx="82550" cy="133350"/>
            </a:xfrm>
            <a:custGeom>
              <a:avLst/>
              <a:gdLst/>
              <a:ahLst/>
              <a:cxnLst>
                <a:cxn ang="0">
                  <a:pos x="198" y="2"/>
                </a:cxn>
                <a:cxn ang="0">
                  <a:pos x="198" y="2"/>
                </a:cxn>
                <a:cxn ang="0">
                  <a:pos x="165" y="44"/>
                </a:cxn>
                <a:cxn ang="0">
                  <a:pos x="149" y="65"/>
                </a:cxn>
                <a:cxn ang="0">
                  <a:pos x="135" y="87"/>
                </a:cxn>
                <a:cxn ang="0">
                  <a:pos x="135" y="87"/>
                </a:cxn>
                <a:cxn ang="0">
                  <a:pos x="110" y="130"/>
                </a:cxn>
                <a:cxn ang="0">
                  <a:pos x="97" y="151"/>
                </a:cxn>
                <a:cxn ang="0">
                  <a:pos x="83" y="172"/>
                </a:cxn>
                <a:cxn ang="0">
                  <a:pos x="83" y="172"/>
                </a:cxn>
                <a:cxn ang="0">
                  <a:pos x="55" y="213"/>
                </a:cxn>
                <a:cxn ang="0">
                  <a:pos x="42" y="234"/>
                </a:cxn>
                <a:cxn ang="0">
                  <a:pos x="29" y="255"/>
                </a:cxn>
                <a:cxn ang="0">
                  <a:pos x="29" y="255"/>
                </a:cxn>
                <a:cxn ang="0">
                  <a:pos x="20" y="273"/>
                </a:cxn>
                <a:cxn ang="0">
                  <a:pos x="12" y="291"/>
                </a:cxn>
                <a:cxn ang="0">
                  <a:pos x="12" y="291"/>
                </a:cxn>
                <a:cxn ang="0">
                  <a:pos x="10" y="299"/>
                </a:cxn>
                <a:cxn ang="0">
                  <a:pos x="7" y="308"/>
                </a:cxn>
                <a:cxn ang="0">
                  <a:pos x="4" y="316"/>
                </a:cxn>
                <a:cxn ang="0">
                  <a:pos x="2" y="323"/>
                </a:cxn>
                <a:cxn ang="0">
                  <a:pos x="2" y="323"/>
                </a:cxn>
                <a:cxn ang="0">
                  <a:pos x="0" y="325"/>
                </a:cxn>
                <a:cxn ang="0">
                  <a:pos x="0" y="328"/>
                </a:cxn>
                <a:cxn ang="0">
                  <a:pos x="2" y="332"/>
                </a:cxn>
                <a:cxn ang="0">
                  <a:pos x="3" y="333"/>
                </a:cxn>
                <a:cxn ang="0">
                  <a:pos x="6" y="333"/>
                </a:cxn>
                <a:cxn ang="0">
                  <a:pos x="7" y="333"/>
                </a:cxn>
                <a:cxn ang="0">
                  <a:pos x="10" y="331"/>
                </a:cxn>
                <a:cxn ang="0">
                  <a:pos x="10" y="331"/>
                </a:cxn>
                <a:cxn ang="0">
                  <a:pos x="13" y="324"/>
                </a:cxn>
                <a:cxn ang="0">
                  <a:pos x="16" y="316"/>
                </a:cxn>
                <a:cxn ang="0">
                  <a:pos x="16" y="316"/>
                </a:cxn>
                <a:cxn ang="0">
                  <a:pos x="24" y="293"/>
                </a:cxn>
                <a:cxn ang="0">
                  <a:pos x="34" y="269"/>
                </a:cxn>
                <a:cxn ang="0">
                  <a:pos x="34" y="269"/>
                </a:cxn>
                <a:cxn ang="0">
                  <a:pos x="46" y="247"/>
                </a:cxn>
                <a:cxn ang="0">
                  <a:pos x="59" y="226"/>
                </a:cxn>
                <a:cxn ang="0">
                  <a:pos x="87" y="185"/>
                </a:cxn>
                <a:cxn ang="0">
                  <a:pos x="87" y="185"/>
                </a:cxn>
                <a:cxn ang="0">
                  <a:pos x="115" y="145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56" y="77"/>
                </a:cxn>
                <a:cxn ang="0">
                  <a:pos x="172" y="53"/>
                </a:cxn>
                <a:cxn ang="0">
                  <a:pos x="207" y="8"/>
                </a:cxn>
                <a:cxn ang="0">
                  <a:pos x="207" y="8"/>
                </a:cxn>
                <a:cxn ang="0">
                  <a:pos x="208" y="5"/>
                </a:cxn>
                <a:cxn ang="0">
                  <a:pos x="208" y="4"/>
                </a:cxn>
                <a:cxn ang="0">
                  <a:pos x="207" y="1"/>
                </a:cxn>
                <a:cxn ang="0">
                  <a:pos x="206" y="0"/>
                </a:cxn>
                <a:cxn ang="0">
                  <a:pos x="202" y="0"/>
                </a:cxn>
                <a:cxn ang="0">
                  <a:pos x="199" y="0"/>
                </a:cxn>
                <a:cxn ang="0">
                  <a:pos x="198" y="2"/>
                </a:cxn>
                <a:cxn ang="0">
                  <a:pos x="198" y="2"/>
                </a:cxn>
              </a:cxnLst>
              <a:rect l="0" t="0" r="r" b="b"/>
              <a:pathLst>
                <a:path w="208" h="333">
                  <a:moveTo>
                    <a:pt x="198" y="2"/>
                  </a:moveTo>
                  <a:lnTo>
                    <a:pt x="198" y="2"/>
                  </a:lnTo>
                  <a:lnTo>
                    <a:pt x="165" y="44"/>
                  </a:lnTo>
                  <a:lnTo>
                    <a:pt x="149" y="65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10" y="130"/>
                  </a:lnTo>
                  <a:lnTo>
                    <a:pt x="97" y="151"/>
                  </a:lnTo>
                  <a:lnTo>
                    <a:pt x="83" y="172"/>
                  </a:lnTo>
                  <a:lnTo>
                    <a:pt x="83" y="172"/>
                  </a:lnTo>
                  <a:lnTo>
                    <a:pt x="55" y="213"/>
                  </a:lnTo>
                  <a:lnTo>
                    <a:pt x="42" y="234"/>
                  </a:lnTo>
                  <a:lnTo>
                    <a:pt x="29" y="255"/>
                  </a:lnTo>
                  <a:lnTo>
                    <a:pt x="29" y="255"/>
                  </a:lnTo>
                  <a:lnTo>
                    <a:pt x="20" y="273"/>
                  </a:lnTo>
                  <a:lnTo>
                    <a:pt x="12" y="291"/>
                  </a:lnTo>
                  <a:lnTo>
                    <a:pt x="12" y="291"/>
                  </a:lnTo>
                  <a:lnTo>
                    <a:pt x="10" y="299"/>
                  </a:lnTo>
                  <a:lnTo>
                    <a:pt x="7" y="308"/>
                  </a:lnTo>
                  <a:lnTo>
                    <a:pt x="4" y="316"/>
                  </a:lnTo>
                  <a:lnTo>
                    <a:pt x="2" y="323"/>
                  </a:lnTo>
                  <a:lnTo>
                    <a:pt x="2" y="323"/>
                  </a:lnTo>
                  <a:lnTo>
                    <a:pt x="0" y="325"/>
                  </a:lnTo>
                  <a:lnTo>
                    <a:pt x="0" y="328"/>
                  </a:lnTo>
                  <a:lnTo>
                    <a:pt x="2" y="332"/>
                  </a:lnTo>
                  <a:lnTo>
                    <a:pt x="3" y="333"/>
                  </a:lnTo>
                  <a:lnTo>
                    <a:pt x="6" y="333"/>
                  </a:lnTo>
                  <a:lnTo>
                    <a:pt x="7" y="333"/>
                  </a:lnTo>
                  <a:lnTo>
                    <a:pt x="10" y="331"/>
                  </a:lnTo>
                  <a:lnTo>
                    <a:pt x="10" y="331"/>
                  </a:lnTo>
                  <a:lnTo>
                    <a:pt x="13" y="324"/>
                  </a:lnTo>
                  <a:lnTo>
                    <a:pt x="16" y="316"/>
                  </a:lnTo>
                  <a:lnTo>
                    <a:pt x="16" y="316"/>
                  </a:lnTo>
                  <a:lnTo>
                    <a:pt x="24" y="293"/>
                  </a:lnTo>
                  <a:lnTo>
                    <a:pt x="34" y="269"/>
                  </a:lnTo>
                  <a:lnTo>
                    <a:pt x="34" y="269"/>
                  </a:lnTo>
                  <a:lnTo>
                    <a:pt x="46" y="247"/>
                  </a:lnTo>
                  <a:lnTo>
                    <a:pt x="59" y="226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115" y="145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56" y="77"/>
                  </a:lnTo>
                  <a:lnTo>
                    <a:pt x="172" y="53"/>
                  </a:lnTo>
                  <a:lnTo>
                    <a:pt x="207" y="8"/>
                  </a:lnTo>
                  <a:lnTo>
                    <a:pt x="207" y="8"/>
                  </a:lnTo>
                  <a:lnTo>
                    <a:pt x="208" y="5"/>
                  </a:lnTo>
                  <a:lnTo>
                    <a:pt x="208" y="4"/>
                  </a:lnTo>
                  <a:lnTo>
                    <a:pt x="207" y="1"/>
                  </a:lnTo>
                  <a:lnTo>
                    <a:pt x="206" y="0"/>
                  </a:lnTo>
                  <a:lnTo>
                    <a:pt x="202" y="0"/>
                  </a:lnTo>
                  <a:lnTo>
                    <a:pt x="199" y="0"/>
                  </a:lnTo>
                  <a:lnTo>
                    <a:pt x="198" y="2"/>
                  </a:lnTo>
                  <a:lnTo>
                    <a:pt x="19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6" name="Freeform 1075"/>
            <p:cNvSpPr>
              <a:spLocks/>
            </p:cNvSpPr>
            <p:nvPr/>
          </p:nvSpPr>
          <p:spPr bwMode="auto">
            <a:xfrm>
              <a:off x="4267201" y="4479925"/>
              <a:ext cx="92075" cy="133350"/>
            </a:xfrm>
            <a:custGeom>
              <a:avLst/>
              <a:gdLst/>
              <a:ahLst/>
              <a:cxnLst>
                <a:cxn ang="0">
                  <a:pos x="224" y="1"/>
                </a:cxn>
                <a:cxn ang="0">
                  <a:pos x="224" y="1"/>
                </a:cxn>
                <a:cxn ang="0">
                  <a:pos x="216" y="7"/>
                </a:cxn>
                <a:cxn ang="0">
                  <a:pos x="208" y="13"/>
                </a:cxn>
                <a:cxn ang="0">
                  <a:pos x="197" y="26"/>
                </a:cxn>
                <a:cxn ang="0">
                  <a:pos x="186" y="41"/>
                </a:cxn>
                <a:cxn ang="0">
                  <a:pos x="176" y="56"/>
                </a:cxn>
                <a:cxn ang="0">
                  <a:pos x="176" y="56"/>
                </a:cxn>
                <a:cxn ang="0">
                  <a:pos x="146" y="106"/>
                </a:cxn>
                <a:cxn ang="0">
                  <a:pos x="116" y="154"/>
                </a:cxn>
                <a:cxn ang="0">
                  <a:pos x="116" y="154"/>
                </a:cxn>
                <a:cxn ang="0">
                  <a:pos x="88" y="199"/>
                </a:cxn>
                <a:cxn ang="0">
                  <a:pos x="59" y="242"/>
                </a:cxn>
                <a:cxn ang="0">
                  <a:pos x="59" y="242"/>
                </a:cxn>
                <a:cxn ang="0">
                  <a:pos x="45" y="262"/>
                </a:cxn>
                <a:cxn ang="0">
                  <a:pos x="29" y="281"/>
                </a:cxn>
                <a:cxn ang="0">
                  <a:pos x="15" y="302"/>
                </a:cxn>
                <a:cxn ang="0">
                  <a:pos x="2" y="323"/>
                </a:cxn>
                <a:cxn ang="0">
                  <a:pos x="2" y="323"/>
                </a:cxn>
                <a:cxn ang="0">
                  <a:pos x="0" y="327"/>
                </a:cxn>
                <a:cxn ang="0">
                  <a:pos x="2" y="330"/>
                </a:cxn>
                <a:cxn ang="0">
                  <a:pos x="4" y="331"/>
                </a:cxn>
                <a:cxn ang="0">
                  <a:pos x="8" y="332"/>
                </a:cxn>
                <a:cxn ang="0">
                  <a:pos x="8" y="332"/>
                </a:cxn>
                <a:cxn ang="0">
                  <a:pos x="20" y="328"/>
                </a:cxn>
                <a:cxn ang="0">
                  <a:pos x="20" y="328"/>
                </a:cxn>
                <a:cxn ang="0">
                  <a:pos x="21" y="328"/>
                </a:cxn>
                <a:cxn ang="0">
                  <a:pos x="23" y="327"/>
                </a:cxn>
                <a:cxn ang="0">
                  <a:pos x="24" y="323"/>
                </a:cxn>
                <a:cxn ang="0">
                  <a:pos x="23" y="319"/>
                </a:cxn>
                <a:cxn ang="0">
                  <a:pos x="19" y="318"/>
                </a:cxn>
                <a:cxn ang="0">
                  <a:pos x="19" y="318"/>
                </a:cxn>
                <a:cxn ang="0">
                  <a:pos x="28" y="303"/>
                </a:cxn>
                <a:cxn ang="0">
                  <a:pos x="38" y="290"/>
                </a:cxn>
                <a:cxn ang="0">
                  <a:pos x="59" y="263"/>
                </a:cxn>
                <a:cxn ang="0">
                  <a:pos x="59" y="263"/>
                </a:cxn>
                <a:cxn ang="0">
                  <a:pos x="85" y="225"/>
                </a:cxn>
                <a:cxn ang="0">
                  <a:pos x="110" y="186"/>
                </a:cxn>
                <a:cxn ang="0">
                  <a:pos x="110" y="186"/>
                </a:cxn>
                <a:cxn ang="0">
                  <a:pos x="163" y="98"/>
                </a:cxn>
                <a:cxn ang="0">
                  <a:pos x="163" y="98"/>
                </a:cxn>
                <a:cxn ang="0">
                  <a:pos x="177" y="75"/>
                </a:cxn>
                <a:cxn ang="0">
                  <a:pos x="191" y="51"/>
                </a:cxn>
                <a:cxn ang="0">
                  <a:pos x="199" y="39"/>
                </a:cxn>
                <a:cxn ang="0">
                  <a:pos x="208" y="29"/>
                </a:cxn>
                <a:cxn ang="0">
                  <a:pos x="219" y="20"/>
                </a:cxn>
                <a:cxn ang="0">
                  <a:pos x="229" y="12"/>
                </a:cxn>
                <a:cxn ang="0">
                  <a:pos x="229" y="12"/>
                </a:cxn>
                <a:cxn ang="0">
                  <a:pos x="231" y="9"/>
                </a:cxn>
                <a:cxn ang="0">
                  <a:pos x="232" y="8"/>
                </a:cxn>
                <a:cxn ang="0">
                  <a:pos x="231" y="4"/>
                </a:cxn>
                <a:cxn ang="0">
                  <a:pos x="228" y="1"/>
                </a:cxn>
                <a:cxn ang="0">
                  <a:pos x="225" y="0"/>
                </a:cxn>
                <a:cxn ang="0">
                  <a:pos x="224" y="1"/>
                </a:cxn>
                <a:cxn ang="0">
                  <a:pos x="224" y="1"/>
                </a:cxn>
              </a:cxnLst>
              <a:rect l="0" t="0" r="r" b="b"/>
              <a:pathLst>
                <a:path w="232" h="332">
                  <a:moveTo>
                    <a:pt x="224" y="1"/>
                  </a:moveTo>
                  <a:lnTo>
                    <a:pt x="224" y="1"/>
                  </a:lnTo>
                  <a:lnTo>
                    <a:pt x="216" y="7"/>
                  </a:lnTo>
                  <a:lnTo>
                    <a:pt x="208" y="13"/>
                  </a:lnTo>
                  <a:lnTo>
                    <a:pt x="197" y="26"/>
                  </a:lnTo>
                  <a:lnTo>
                    <a:pt x="186" y="41"/>
                  </a:lnTo>
                  <a:lnTo>
                    <a:pt x="176" y="56"/>
                  </a:lnTo>
                  <a:lnTo>
                    <a:pt x="176" y="56"/>
                  </a:lnTo>
                  <a:lnTo>
                    <a:pt x="146" y="106"/>
                  </a:lnTo>
                  <a:lnTo>
                    <a:pt x="116" y="154"/>
                  </a:lnTo>
                  <a:lnTo>
                    <a:pt x="116" y="154"/>
                  </a:lnTo>
                  <a:lnTo>
                    <a:pt x="88" y="199"/>
                  </a:lnTo>
                  <a:lnTo>
                    <a:pt x="59" y="242"/>
                  </a:lnTo>
                  <a:lnTo>
                    <a:pt x="59" y="242"/>
                  </a:lnTo>
                  <a:lnTo>
                    <a:pt x="45" y="262"/>
                  </a:lnTo>
                  <a:lnTo>
                    <a:pt x="29" y="281"/>
                  </a:lnTo>
                  <a:lnTo>
                    <a:pt x="15" y="302"/>
                  </a:lnTo>
                  <a:lnTo>
                    <a:pt x="2" y="323"/>
                  </a:lnTo>
                  <a:lnTo>
                    <a:pt x="2" y="323"/>
                  </a:lnTo>
                  <a:lnTo>
                    <a:pt x="0" y="327"/>
                  </a:lnTo>
                  <a:lnTo>
                    <a:pt x="2" y="330"/>
                  </a:lnTo>
                  <a:lnTo>
                    <a:pt x="4" y="331"/>
                  </a:lnTo>
                  <a:lnTo>
                    <a:pt x="8" y="332"/>
                  </a:lnTo>
                  <a:lnTo>
                    <a:pt x="8" y="332"/>
                  </a:lnTo>
                  <a:lnTo>
                    <a:pt x="20" y="328"/>
                  </a:lnTo>
                  <a:lnTo>
                    <a:pt x="20" y="328"/>
                  </a:lnTo>
                  <a:lnTo>
                    <a:pt x="21" y="328"/>
                  </a:lnTo>
                  <a:lnTo>
                    <a:pt x="23" y="327"/>
                  </a:lnTo>
                  <a:lnTo>
                    <a:pt x="24" y="323"/>
                  </a:lnTo>
                  <a:lnTo>
                    <a:pt x="23" y="319"/>
                  </a:lnTo>
                  <a:lnTo>
                    <a:pt x="19" y="318"/>
                  </a:lnTo>
                  <a:lnTo>
                    <a:pt x="19" y="318"/>
                  </a:lnTo>
                  <a:lnTo>
                    <a:pt x="28" y="303"/>
                  </a:lnTo>
                  <a:lnTo>
                    <a:pt x="38" y="290"/>
                  </a:lnTo>
                  <a:lnTo>
                    <a:pt x="59" y="263"/>
                  </a:lnTo>
                  <a:lnTo>
                    <a:pt x="59" y="263"/>
                  </a:lnTo>
                  <a:lnTo>
                    <a:pt x="85" y="225"/>
                  </a:lnTo>
                  <a:lnTo>
                    <a:pt x="110" y="186"/>
                  </a:lnTo>
                  <a:lnTo>
                    <a:pt x="110" y="186"/>
                  </a:lnTo>
                  <a:lnTo>
                    <a:pt x="163" y="98"/>
                  </a:lnTo>
                  <a:lnTo>
                    <a:pt x="163" y="98"/>
                  </a:lnTo>
                  <a:lnTo>
                    <a:pt x="177" y="75"/>
                  </a:lnTo>
                  <a:lnTo>
                    <a:pt x="191" y="51"/>
                  </a:lnTo>
                  <a:lnTo>
                    <a:pt x="199" y="39"/>
                  </a:lnTo>
                  <a:lnTo>
                    <a:pt x="208" y="29"/>
                  </a:lnTo>
                  <a:lnTo>
                    <a:pt x="219" y="20"/>
                  </a:lnTo>
                  <a:lnTo>
                    <a:pt x="229" y="12"/>
                  </a:lnTo>
                  <a:lnTo>
                    <a:pt x="229" y="12"/>
                  </a:lnTo>
                  <a:lnTo>
                    <a:pt x="231" y="9"/>
                  </a:lnTo>
                  <a:lnTo>
                    <a:pt x="232" y="8"/>
                  </a:lnTo>
                  <a:lnTo>
                    <a:pt x="231" y="4"/>
                  </a:lnTo>
                  <a:lnTo>
                    <a:pt x="228" y="1"/>
                  </a:lnTo>
                  <a:lnTo>
                    <a:pt x="225" y="0"/>
                  </a:lnTo>
                  <a:lnTo>
                    <a:pt x="224" y="1"/>
                  </a:lnTo>
                  <a:lnTo>
                    <a:pt x="22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7" name="Freeform 1076"/>
            <p:cNvSpPr>
              <a:spLocks/>
            </p:cNvSpPr>
            <p:nvPr/>
          </p:nvSpPr>
          <p:spPr bwMode="auto">
            <a:xfrm>
              <a:off x="4287838" y="4484688"/>
              <a:ext cx="90488" cy="136525"/>
            </a:xfrm>
            <a:custGeom>
              <a:avLst/>
              <a:gdLst/>
              <a:ahLst/>
              <a:cxnLst>
                <a:cxn ang="0">
                  <a:pos x="217" y="2"/>
                </a:cxn>
                <a:cxn ang="0">
                  <a:pos x="217" y="2"/>
                </a:cxn>
                <a:cxn ang="0">
                  <a:pos x="206" y="23"/>
                </a:cxn>
                <a:cxn ang="0">
                  <a:pos x="192" y="43"/>
                </a:cxn>
                <a:cxn ang="0">
                  <a:pos x="179" y="61"/>
                </a:cxn>
                <a:cxn ang="0">
                  <a:pos x="166" y="80"/>
                </a:cxn>
                <a:cxn ang="0">
                  <a:pos x="166" y="80"/>
                </a:cxn>
                <a:cxn ang="0">
                  <a:pos x="136" y="128"/>
                </a:cxn>
                <a:cxn ang="0">
                  <a:pos x="106" y="175"/>
                </a:cxn>
                <a:cxn ang="0">
                  <a:pos x="106" y="175"/>
                </a:cxn>
                <a:cxn ang="0">
                  <a:pos x="80" y="216"/>
                </a:cxn>
                <a:cxn ang="0">
                  <a:pos x="51" y="253"/>
                </a:cxn>
                <a:cxn ang="0">
                  <a:pos x="51" y="253"/>
                </a:cxn>
                <a:cxn ang="0">
                  <a:pos x="39" y="273"/>
                </a:cxn>
                <a:cxn ang="0">
                  <a:pos x="26" y="293"/>
                </a:cxn>
                <a:cxn ang="0">
                  <a:pos x="26" y="293"/>
                </a:cxn>
                <a:cxn ang="0">
                  <a:pos x="21" y="302"/>
                </a:cxn>
                <a:cxn ang="0">
                  <a:pos x="16" y="314"/>
                </a:cxn>
                <a:cxn ang="0">
                  <a:pos x="9" y="325"/>
                </a:cxn>
                <a:cxn ang="0">
                  <a:pos x="5" y="329"/>
                </a:cxn>
                <a:cxn ang="0">
                  <a:pos x="3" y="332"/>
                </a:cxn>
                <a:cxn ang="0">
                  <a:pos x="3" y="332"/>
                </a:cxn>
                <a:cxn ang="0">
                  <a:pos x="0" y="333"/>
                </a:cxn>
                <a:cxn ang="0">
                  <a:pos x="0" y="336"/>
                </a:cxn>
                <a:cxn ang="0">
                  <a:pos x="0" y="340"/>
                </a:cxn>
                <a:cxn ang="0">
                  <a:pos x="4" y="342"/>
                </a:cxn>
                <a:cxn ang="0">
                  <a:pos x="5" y="342"/>
                </a:cxn>
                <a:cxn ang="0">
                  <a:pos x="8" y="342"/>
                </a:cxn>
                <a:cxn ang="0">
                  <a:pos x="8" y="342"/>
                </a:cxn>
                <a:cxn ang="0">
                  <a:pos x="12" y="340"/>
                </a:cxn>
                <a:cxn ang="0">
                  <a:pos x="15" y="336"/>
                </a:cxn>
                <a:cxn ang="0">
                  <a:pos x="20" y="328"/>
                </a:cxn>
                <a:cxn ang="0">
                  <a:pos x="20" y="328"/>
                </a:cxn>
                <a:cxn ang="0">
                  <a:pos x="25" y="316"/>
                </a:cxn>
                <a:cxn ang="0">
                  <a:pos x="33" y="304"/>
                </a:cxn>
                <a:cxn ang="0">
                  <a:pos x="47" y="282"/>
                </a:cxn>
                <a:cxn ang="0">
                  <a:pos x="47" y="282"/>
                </a:cxn>
                <a:cxn ang="0">
                  <a:pos x="76" y="240"/>
                </a:cxn>
                <a:cxn ang="0">
                  <a:pos x="105" y="199"/>
                </a:cxn>
                <a:cxn ang="0">
                  <a:pos x="105" y="199"/>
                </a:cxn>
                <a:cxn ang="0">
                  <a:pos x="121" y="175"/>
                </a:cxn>
                <a:cxn ang="0">
                  <a:pos x="135" y="151"/>
                </a:cxn>
                <a:cxn ang="0">
                  <a:pos x="165" y="103"/>
                </a:cxn>
                <a:cxn ang="0">
                  <a:pos x="165" y="103"/>
                </a:cxn>
                <a:cxn ang="0">
                  <a:pos x="181" y="80"/>
                </a:cxn>
                <a:cxn ang="0">
                  <a:pos x="198" y="57"/>
                </a:cxn>
                <a:cxn ang="0">
                  <a:pos x="213" y="34"/>
                </a:cxn>
                <a:cxn ang="0">
                  <a:pos x="220" y="22"/>
                </a:cxn>
                <a:cxn ang="0">
                  <a:pos x="228" y="9"/>
                </a:cxn>
                <a:cxn ang="0">
                  <a:pos x="228" y="9"/>
                </a:cxn>
                <a:cxn ang="0">
                  <a:pos x="228" y="6"/>
                </a:cxn>
                <a:cxn ang="0">
                  <a:pos x="228" y="4"/>
                </a:cxn>
                <a:cxn ang="0">
                  <a:pos x="225" y="1"/>
                </a:cxn>
                <a:cxn ang="0">
                  <a:pos x="223" y="0"/>
                </a:cxn>
                <a:cxn ang="0">
                  <a:pos x="220" y="0"/>
                </a:cxn>
                <a:cxn ang="0">
                  <a:pos x="219" y="1"/>
                </a:cxn>
                <a:cxn ang="0">
                  <a:pos x="217" y="2"/>
                </a:cxn>
                <a:cxn ang="0">
                  <a:pos x="217" y="2"/>
                </a:cxn>
              </a:cxnLst>
              <a:rect l="0" t="0" r="r" b="b"/>
              <a:pathLst>
                <a:path w="228" h="342">
                  <a:moveTo>
                    <a:pt x="217" y="2"/>
                  </a:moveTo>
                  <a:lnTo>
                    <a:pt x="217" y="2"/>
                  </a:lnTo>
                  <a:lnTo>
                    <a:pt x="206" y="23"/>
                  </a:lnTo>
                  <a:lnTo>
                    <a:pt x="192" y="43"/>
                  </a:lnTo>
                  <a:lnTo>
                    <a:pt x="179" y="61"/>
                  </a:lnTo>
                  <a:lnTo>
                    <a:pt x="166" y="80"/>
                  </a:lnTo>
                  <a:lnTo>
                    <a:pt x="166" y="80"/>
                  </a:lnTo>
                  <a:lnTo>
                    <a:pt x="136" y="128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80" y="216"/>
                  </a:lnTo>
                  <a:lnTo>
                    <a:pt x="51" y="253"/>
                  </a:lnTo>
                  <a:lnTo>
                    <a:pt x="51" y="253"/>
                  </a:lnTo>
                  <a:lnTo>
                    <a:pt x="39" y="273"/>
                  </a:lnTo>
                  <a:lnTo>
                    <a:pt x="26" y="293"/>
                  </a:lnTo>
                  <a:lnTo>
                    <a:pt x="26" y="293"/>
                  </a:lnTo>
                  <a:lnTo>
                    <a:pt x="21" y="302"/>
                  </a:lnTo>
                  <a:lnTo>
                    <a:pt x="16" y="314"/>
                  </a:lnTo>
                  <a:lnTo>
                    <a:pt x="9" y="325"/>
                  </a:lnTo>
                  <a:lnTo>
                    <a:pt x="5" y="329"/>
                  </a:lnTo>
                  <a:lnTo>
                    <a:pt x="3" y="332"/>
                  </a:lnTo>
                  <a:lnTo>
                    <a:pt x="3" y="332"/>
                  </a:lnTo>
                  <a:lnTo>
                    <a:pt x="0" y="333"/>
                  </a:lnTo>
                  <a:lnTo>
                    <a:pt x="0" y="336"/>
                  </a:lnTo>
                  <a:lnTo>
                    <a:pt x="0" y="340"/>
                  </a:lnTo>
                  <a:lnTo>
                    <a:pt x="4" y="342"/>
                  </a:lnTo>
                  <a:lnTo>
                    <a:pt x="5" y="342"/>
                  </a:lnTo>
                  <a:lnTo>
                    <a:pt x="8" y="342"/>
                  </a:lnTo>
                  <a:lnTo>
                    <a:pt x="8" y="342"/>
                  </a:lnTo>
                  <a:lnTo>
                    <a:pt x="12" y="340"/>
                  </a:lnTo>
                  <a:lnTo>
                    <a:pt x="15" y="336"/>
                  </a:lnTo>
                  <a:lnTo>
                    <a:pt x="20" y="328"/>
                  </a:lnTo>
                  <a:lnTo>
                    <a:pt x="20" y="328"/>
                  </a:lnTo>
                  <a:lnTo>
                    <a:pt x="25" y="316"/>
                  </a:lnTo>
                  <a:lnTo>
                    <a:pt x="33" y="304"/>
                  </a:lnTo>
                  <a:lnTo>
                    <a:pt x="47" y="282"/>
                  </a:lnTo>
                  <a:lnTo>
                    <a:pt x="47" y="282"/>
                  </a:lnTo>
                  <a:lnTo>
                    <a:pt x="76" y="240"/>
                  </a:lnTo>
                  <a:lnTo>
                    <a:pt x="105" y="199"/>
                  </a:lnTo>
                  <a:lnTo>
                    <a:pt x="105" y="199"/>
                  </a:lnTo>
                  <a:lnTo>
                    <a:pt x="121" y="175"/>
                  </a:lnTo>
                  <a:lnTo>
                    <a:pt x="135" y="151"/>
                  </a:lnTo>
                  <a:lnTo>
                    <a:pt x="165" y="103"/>
                  </a:lnTo>
                  <a:lnTo>
                    <a:pt x="165" y="103"/>
                  </a:lnTo>
                  <a:lnTo>
                    <a:pt x="181" y="80"/>
                  </a:lnTo>
                  <a:lnTo>
                    <a:pt x="198" y="57"/>
                  </a:lnTo>
                  <a:lnTo>
                    <a:pt x="213" y="34"/>
                  </a:lnTo>
                  <a:lnTo>
                    <a:pt x="220" y="22"/>
                  </a:lnTo>
                  <a:lnTo>
                    <a:pt x="228" y="9"/>
                  </a:lnTo>
                  <a:lnTo>
                    <a:pt x="228" y="9"/>
                  </a:lnTo>
                  <a:lnTo>
                    <a:pt x="228" y="6"/>
                  </a:lnTo>
                  <a:lnTo>
                    <a:pt x="228" y="4"/>
                  </a:lnTo>
                  <a:lnTo>
                    <a:pt x="225" y="1"/>
                  </a:lnTo>
                  <a:lnTo>
                    <a:pt x="223" y="0"/>
                  </a:lnTo>
                  <a:lnTo>
                    <a:pt x="220" y="0"/>
                  </a:lnTo>
                  <a:lnTo>
                    <a:pt x="219" y="1"/>
                  </a:lnTo>
                  <a:lnTo>
                    <a:pt x="217" y="2"/>
                  </a:lnTo>
                  <a:lnTo>
                    <a:pt x="2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8" name="Freeform 1077"/>
            <p:cNvSpPr>
              <a:spLocks/>
            </p:cNvSpPr>
            <p:nvPr/>
          </p:nvSpPr>
          <p:spPr bwMode="auto">
            <a:xfrm>
              <a:off x="4359276" y="4505325"/>
              <a:ext cx="38100" cy="53975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88" y="3"/>
                </a:cxn>
                <a:cxn ang="0">
                  <a:pos x="75" y="18"/>
                </a:cxn>
                <a:cxn ang="0">
                  <a:pos x="62" y="35"/>
                </a:cxn>
                <a:cxn ang="0">
                  <a:pos x="51" y="52"/>
                </a:cxn>
                <a:cxn ang="0">
                  <a:pos x="40" y="69"/>
                </a:cxn>
                <a:cxn ang="0">
                  <a:pos x="40" y="69"/>
                </a:cxn>
                <a:cxn ang="0">
                  <a:pos x="17" y="98"/>
                </a:cxn>
                <a:cxn ang="0">
                  <a:pos x="8" y="114"/>
                </a:cxn>
                <a:cxn ang="0">
                  <a:pos x="0" y="131"/>
                </a:cxn>
                <a:cxn ang="0">
                  <a:pos x="0" y="131"/>
                </a:cxn>
                <a:cxn ang="0">
                  <a:pos x="0" y="132"/>
                </a:cxn>
                <a:cxn ang="0">
                  <a:pos x="0" y="135"/>
                </a:cxn>
                <a:cxn ang="0">
                  <a:pos x="2" y="136"/>
                </a:cxn>
                <a:cxn ang="0">
                  <a:pos x="4" y="137"/>
                </a:cxn>
                <a:cxn ang="0">
                  <a:pos x="8" y="137"/>
                </a:cxn>
                <a:cxn ang="0">
                  <a:pos x="11" y="136"/>
                </a:cxn>
                <a:cxn ang="0">
                  <a:pos x="12" y="134"/>
                </a:cxn>
                <a:cxn ang="0">
                  <a:pos x="12" y="134"/>
                </a:cxn>
                <a:cxn ang="0">
                  <a:pos x="15" y="126"/>
                </a:cxn>
                <a:cxn ang="0">
                  <a:pos x="20" y="117"/>
                </a:cxn>
                <a:cxn ang="0">
                  <a:pos x="30" y="101"/>
                </a:cxn>
                <a:cxn ang="0">
                  <a:pos x="53" y="71"/>
                </a:cxn>
                <a:cxn ang="0">
                  <a:pos x="53" y="71"/>
                </a:cxn>
                <a:cxn ang="0">
                  <a:pos x="63" y="55"/>
                </a:cxn>
                <a:cxn ang="0">
                  <a:pos x="74" y="39"/>
                </a:cxn>
                <a:cxn ang="0">
                  <a:pos x="84" y="25"/>
                </a:cxn>
                <a:cxn ang="0">
                  <a:pos x="96" y="11"/>
                </a:cxn>
                <a:cxn ang="0">
                  <a:pos x="96" y="11"/>
                </a:cxn>
                <a:cxn ang="0">
                  <a:pos x="97" y="8"/>
                </a:cxn>
                <a:cxn ang="0">
                  <a:pos x="97" y="7"/>
                </a:cxn>
                <a:cxn ang="0">
                  <a:pos x="96" y="3"/>
                </a:cxn>
                <a:cxn ang="0">
                  <a:pos x="92" y="0"/>
                </a:cxn>
                <a:cxn ang="0">
                  <a:pos x="89" y="1"/>
                </a:cxn>
                <a:cxn ang="0">
                  <a:pos x="88" y="3"/>
                </a:cxn>
                <a:cxn ang="0">
                  <a:pos x="88" y="3"/>
                </a:cxn>
              </a:cxnLst>
              <a:rect l="0" t="0" r="r" b="b"/>
              <a:pathLst>
                <a:path w="97" h="137">
                  <a:moveTo>
                    <a:pt x="88" y="3"/>
                  </a:moveTo>
                  <a:lnTo>
                    <a:pt x="88" y="3"/>
                  </a:lnTo>
                  <a:lnTo>
                    <a:pt x="75" y="18"/>
                  </a:lnTo>
                  <a:lnTo>
                    <a:pt x="62" y="35"/>
                  </a:lnTo>
                  <a:lnTo>
                    <a:pt x="51" y="52"/>
                  </a:lnTo>
                  <a:lnTo>
                    <a:pt x="40" y="69"/>
                  </a:lnTo>
                  <a:lnTo>
                    <a:pt x="40" y="69"/>
                  </a:lnTo>
                  <a:lnTo>
                    <a:pt x="17" y="98"/>
                  </a:lnTo>
                  <a:lnTo>
                    <a:pt x="8" y="114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2" y="136"/>
                  </a:lnTo>
                  <a:lnTo>
                    <a:pt x="4" y="137"/>
                  </a:lnTo>
                  <a:lnTo>
                    <a:pt x="8" y="137"/>
                  </a:lnTo>
                  <a:lnTo>
                    <a:pt x="11" y="136"/>
                  </a:lnTo>
                  <a:lnTo>
                    <a:pt x="12" y="134"/>
                  </a:lnTo>
                  <a:lnTo>
                    <a:pt x="12" y="134"/>
                  </a:lnTo>
                  <a:lnTo>
                    <a:pt x="15" y="126"/>
                  </a:lnTo>
                  <a:lnTo>
                    <a:pt x="20" y="117"/>
                  </a:lnTo>
                  <a:lnTo>
                    <a:pt x="30" y="101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63" y="55"/>
                  </a:lnTo>
                  <a:lnTo>
                    <a:pt x="74" y="39"/>
                  </a:lnTo>
                  <a:lnTo>
                    <a:pt x="84" y="25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7" y="8"/>
                  </a:lnTo>
                  <a:lnTo>
                    <a:pt x="97" y="7"/>
                  </a:lnTo>
                  <a:lnTo>
                    <a:pt x="96" y="3"/>
                  </a:lnTo>
                  <a:lnTo>
                    <a:pt x="92" y="0"/>
                  </a:lnTo>
                  <a:lnTo>
                    <a:pt x="89" y="1"/>
                  </a:lnTo>
                  <a:lnTo>
                    <a:pt x="88" y="3"/>
                  </a:lnTo>
                  <a:lnTo>
                    <a:pt x="8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39" name="Freeform 1078"/>
            <p:cNvSpPr>
              <a:spLocks/>
            </p:cNvSpPr>
            <p:nvPr/>
          </p:nvSpPr>
          <p:spPr bwMode="auto">
            <a:xfrm>
              <a:off x="4375151" y="4513263"/>
              <a:ext cx="39688" cy="50800"/>
            </a:xfrm>
            <a:custGeom>
              <a:avLst/>
              <a:gdLst/>
              <a:ahLst/>
              <a:cxnLst>
                <a:cxn ang="0">
                  <a:pos x="86" y="1"/>
                </a:cxn>
                <a:cxn ang="0">
                  <a:pos x="86" y="1"/>
                </a:cxn>
                <a:cxn ang="0">
                  <a:pos x="74" y="14"/>
                </a:cxn>
                <a:cxn ang="0">
                  <a:pos x="62" y="29"/>
                </a:cxn>
                <a:cxn ang="0">
                  <a:pos x="41" y="59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2" y="127"/>
                </a:cxn>
                <a:cxn ang="0">
                  <a:pos x="6" y="128"/>
                </a:cxn>
                <a:cxn ang="0">
                  <a:pos x="7" y="127"/>
                </a:cxn>
                <a:cxn ang="0">
                  <a:pos x="10" y="126"/>
                </a:cxn>
                <a:cxn ang="0">
                  <a:pos x="10" y="126"/>
                </a:cxn>
                <a:cxn ang="0">
                  <a:pos x="51" y="65"/>
                </a:cxn>
                <a:cxn ang="0">
                  <a:pos x="71" y="37"/>
                </a:cxn>
                <a:cxn ang="0">
                  <a:pos x="82" y="2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6" y="8"/>
                </a:cxn>
                <a:cxn ang="0">
                  <a:pos x="96" y="5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8" y="0"/>
                </a:cxn>
                <a:cxn ang="0">
                  <a:pos x="86" y="1"/>
                </a:cxn>
                <a:cxn ang="0">
                  <a:pos x="86" y="1"/>
                </a:cxn>
              </a:cxnLst>
              <a:rect l="0" t="0" r="r" b="b"/>
              <a:pathLst>
                <a:path w="96" h="128">
                  <a:moveTo>
                    <a:pt x="86" y="1"/>
                  </a:moveTo>
                  <a:lnTo>
                    <a:pt x="86" y="1"/>
                  </a:lnTo>
                  <a:lnTo>
                    <a:pt x="74" y="14"/>
                  </a:lnTo>
                  <a:lnTo>
                    <a:pt x="62" y="29"/>
                  </a:lnTo>
                  <a:lnTo>
                    <a:pt x="41" y="5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2" y="127"/>
                  </a:lnTo>
                  <a:lnTo>
                    <a:pt x="6" y="128"/>
                  </a:lnTo>
                  <a:lnTo>
                    <a:pt x="7" y="127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51" y="65"/>
                  </a:lnTo>
                  <a:lnTo>
                    <a:pt x="71" y="37"/>
                  </a:lnTo>
                  <a:lnTo>
                    <a:pt x="82" y="2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6" y="8"/>
                  </a:lnTo>
                  <a:lnTo>
                    <a:pt x="96" y="5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6" y="1"/>
                  </a:lnTo>
                  <a:lnTo>
                    <a:pt x="8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0" name="Freeform 1079"/>
            <p:cNvSpPr>
              <a:spLocks/>
            </p:cNvSpPr>
            <p:nvPr/>
          </p:nvSpPr>
          <p:spPr bwMode="auto">
            <a:xfrm>
              <a:off x="4391026" y="4516438"/>
              <a:ext cx="47625" cy="53975"/>
            </a:xfrm>
            <a:custGeom>
              <a:avLst/>
              <a:gdLst/>
              <a:ahLst/>
              <a:cxnLst>
                <a:cxn ang="0">
                  <a:pos x="111" y="1"/>
                </a:cxn>
                <a:cxn ang="0">
                  <a:pos x="111" y="1"/>
                </a:cxn>
                <a:cxn ang="0">
                  <a:pos x="95" y="14"/>
                </a:cxn>
                <a:cxn ang="0">
                  <a:pos x="80" y="28"/>
                </a:cxn>
                <a:cxn ang="0">
                  <a:pos x="65" y="43"/>
                </a:cxn>
                <a:cxn ang="0">
                  <a:pos x="51" y="58"/>
                </a:cxn>
                <a:cxn ang="0">
                  <a:pos x="25" y="91"/>
                </a:cxn>
                <a:cxn ang="0">
                  <a:pos x="1" y="125"/>
                </a:cxn>
                <a:cxn ang="0">
                  <a:pos x="1" y="125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2"/>
                </a:cxn>
                <a:cxn ang="0">
                  <a:pos x="2" y="133"/>
                </a:cxn>
                <a:cxn ang="0">
                  <a:pos x="6" y="134"/>
                </a:cxn>
                <a:cxn ang="0">
                  <a:pos x="9" y="133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34" y="98"/>
                </a:cxn>
                <a:cxn ang="0">
                  <a:pos x="59" y="66"/>
                </a:cxn>
                <a:cxn ang="0">
                  <a:pos x="72" y="51"/>
                </a:cxn>
                <a:cxn ang="0">
                  <a:pos x="86" y="36"/>
                </a:cxn>
                <a:cxn ang="0">
                  <a:pos x="101" y="23"/>
                </a:cxn>
                <a:cxn ang="0">
                  <a:pos x="118" y="11"/>
                </a:cxn>
                <a:cxn ang="0">
                  <a:pos x="118" y="11"/>
                </a:cxn>
                <a:cxn ang="0">
                  <a:pos x="119" y="9"/>
                </a:cxn>
                <a:cxn ang="0">
                  <a:pos x="120" y="7"/>
                </a:cxn>
                <a:cxn ang="0">
                  <a:pos x="119" y="2"/>
                </a:cxn>
                <a:cxn ang="0">
                  <a:pos x="118" y="1"/>
                </a:cxn>
                <a:cxn ang="0">
                  <a:pos x="116" y="0"/>
                </a:cxn>
                <a:cxn ang="0">
                  <a:pos x="114" y="0"/>
                </a:cxn>
                <a:cxn ang="0">
                  <a:pos x="111" y="1"/>
                </a:cxn>
                <a:cxn ang="0">
                  <a:pos x="111" y="1"/>
                </a:cxn>
              </a:cxnLst>
              <a:rect l="0" t="0" r="r" b="b"/>
              <a:pathLst>
                <a:path w="120" h="134">
                  <a:moveTo>
                    <a:pt x="111" y="1"/>
                  </a:moveTo>
                  <a:lnTo>
                    <a:pt x="111" y="1"/>
                  </a:lnTo>
                  <a:lnTo>
                    <a:pt x="95" y="14"/>
                  </a:lnTo>
                  <a:lnTo>
                    <a:pt x="80" y="28"/>
                  </a:lnTo>
                  <a:lnTo>
                    <a:pt x="65" y="43"/>
                  </a:lnTo>
                  <a:lnTo>
                    <a:pt x="51" y="58"/>
                  </a:lnTo>
                  <a:lnTo>
                    <a:pt x="25" y="91"/>
                  </a:lnTo>
                  <a:lnTo>
                    <a:pt x="1" y="125"/>
                  </a:lnTo>
                  <a:lnTo>
                    <a:pt x="1" y="125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2"/>
                  </a:lnTo>
                  <a:lnTo>
                    <a:pt x="2" y="133"/>
                  </a:lnTo>
                  <a:lnTo>
                    <a:pt x="6" y="134"/>
                  </a:lnTo>
                  <a:lnTo>
                    <a:pt x="9" y="133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34" y="98"/>
                  </a:lnTo>
                  <a:lnTo>
                    <a:pt x="59" y="66"/>
                  </a:lnTo>
                  <a:lnTo>
                    <a:pt x="72" y="51"/>
                  </a:lnTo>
                  <a:lnTo>
                    <a:pt x="86" y="36"/>
                  </a:lnTo>
                  <a:lnTo>
                    <a:pt x="101" y="23"/>
                  </a:lnTo>
                  <a:lnTo>
                    <a:pt x="118" y="11"/>
                  </a:lnTo>
                  <a:lnTo>
                    <a:pt x="118" y="11"/>
                  </a:lnTo>
                  <a:lnTo>
                    <a:pt x="119" y="9"/>
                  </a:lnTo>
                  <a:lnTo>
                    <a:pt x="120" y="7"/>
                  </a:lnTo>
                  <a:lnTo>
                    <a:pt x="119" y="2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4" y="0"/>
                  </a:lnTo>
                  <a:lnTo>
                    <a:pt x="111" y="1"/>
                  </a:lnTo>
                  <a:lnTo>
                    <a:pt x="1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1" name="Freeform 1080"/>
            <p:cNvSpPr>
              <a:spLocks/>
            </p:cNvSpPr>
            <p:nvPr/>
          </p:nvSpPr>
          <p:spPr bwMode="auto">
            <a:xfrm>
              <a:off x="4402138" y="4527550"/>
              <a:ext cx="47625" cy="60325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114" y="1"/>
                </a:cxn>
                <a:cxn ang="0">
                  <a:pos x="110" y="4"/>
                </a:cxn>
                <a:cxn ang="0">
                  <a:pos x="106" y="8"/>
                </a:cxn>
                <a:cxn ang="0">
                  <a:pos x="99" y="15"/>
                </a:cxn>
                <a:cxn ang="0">
                  <a:pos x="99" y="15"/>
                </a:cxn>
                <a:cxn ang="0">
                  <a:pos x="82" y="38"/>
                </a:cxn>
                <a:cxn ang="0">
                  <a:pos x="64" y="60"/>
                </a:cxn>
                <a:cxn ang="0">
                  <a:pos x="64" y="60"/>
                </a:cxn>
                <a:cxn ang="0">
                  <a:pos x="50" y="78"/>
                </a:cxn>
                <a:cxn ang="0">
                  <a:pos x="42" y="87"/>
                </a:cxn>
                <a:cxn ang="0">
                  <a:pos x="35" y="96"/>
                </a:cxn>
                <a:cxn ang="0">
                  <a:pos x="35" y="96"/>
                </a:cxn>
                <a:cxn ang="0">
                  <a:pos x="30" y="104"/>
                </a:cxn>
                <a:cxn ang="0">
                  <a:pos x="25" y="110"/>
                </a:cxn>
                <a:cxn ang="0">
                  <a:pos x="13" y="121"/>
                </a:cxn>
                <a:cxn ang="0">
                  <a:pos x="13" y="121"/>
                </a:cxn>
                <a:cxn ang="0">
                  <a:pos x="9" y="127"/>
                </a:cxn>
                <a:cxn ang="0">
                  <a:pos x="4" y="136"/>
                </a:cxn>
                <a:cxn ang="0">
                  <a:pos x="0" y="141"/>
                </a:cxn>
                <a:cxn ang="0">
                  <a:pos x="0" y="142"/>
                </a:cxn>
                <a:cxn ang="0">
                  <a:pos x="1" y="141"/>
                </a:cxn>
                <a:cxn ang="0">
                  <a:pos x="1" y="141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3" y="150"/>
                </a:cxn>
                <a:cxn ang="0">
                  <a:pos x="4" y="150"/>
                </a:cxn>
                <a:cxn ang="0">
                  <a:pos x="5" y="151"/>
                </a:cxn>
                <a:cxn ang="0">
                  <a:pos x="8" y="151"/>
                </a:cxn>
                <a:cxn ang="0">
                  <a:pos x="9" y="149"/>
                </a:cxn>
                <a:cxn ang="0">
                  <a:pos x="9" y="149"/>
                </a:cxn>
                <a:cxn ang="0">
                  <a:pos x="33" y="120"/>
                </a:cxn>
                <a:cxn ang="0">
                  <a:pos x="55" y="90"/>
                </a:cxn>
                <a:cxn ang="0">
                  <a:pos x="55" y="90"/>
                </a:cxn>
                <a:cxn ang="0">
                  <a:pos x="86" y="49"/>
                </a:cxn>
                <a:cxn ang="0">
                  <a:pos x="86" y="49"/>
                </a:cxn>
                <a:cxn ang="0">
                  <a:pos x="102" y="28"/>
                </a:cxn>
                <a:cxn ang="0">
                  <a:pos x="111" y="18"/>
                </a:cxn>
                <a:cxn ang="0">
                  <a:pos x="115" y="14"/>
                </a:cxn>
                <a:cxn ang="0">
                  <a:pos x="120" y="10"/>
                </a:cxn>
                <a:cxn ang="0">
                  <a:pos x="120" y="10"/>
                </a:cxn>
                <a:cxn ang="0">
                  <a:pos x="122" y="9"/>
                </a:cxn>
                <a:cxn ang="0">
                  <a:pos x="123" y="6"/>
                </a:cxn>
                <a:cxn ang="0">
                  <a:pos x="122" y="2"/>
                </a:cxn>
                <a:cxn ang="0">
                  <a:pos x="119" y="0"/>
                </a:cxn>
                <a:cxn ang="0">
                  <a:pos x="116" y="0"/>
                </a:cxn>
                <a:cxn ang="0">
                  <a:pos x="114" y="1"/>
                </a:cxn>
                <a:cxn ang="0">
                  <a:pos x="114" y="1"/>
                </a:cxn>
              </a:cxnLst>
              <a:rect l="0" t="0" r="r" b="b"/>
              <a:pathLst>
                <a:path w="123" h="151">
                  <a:moveTo>
                    <a:pt x="114" y="1"/>
                  </a:moveTo>
                  <a:lnTo>
                    <a:pt x="114" y="1"/>
                  </a:lnTo>
                  <a:lnTo>
                    <a:pt x="110" y="4"/>
                  </a:lnTo>
                  <a:lnTo>
                    <a:pt x="106" y="8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82" y="38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50" y="78"/>
                  </a:lnTo>
                  <a:lnTo>
                    <a:pt x="42" y="8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0" y="104"/>
                  </a:lnTo>
                  <a:lnTo>
                    <a:pt x="25" y="110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9" y="127"/>
                  </a:lnTo>
                  <a:lnTo>
                    <a:pt x="4" y="136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1" y="141"/>
                  </a:lnTo>
                  <a:lnTo>
                    <a:pt x="1" y="141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3" y="150"/>
                  </a:lnTo>
                  <a:lnTo>
                    <a:pt x="4" y="150"/>
                  </a:lnTo>
                  <a:lnTo>
                    <a:pt x="5" y="151"/>
                  </a:lnTo>
                  <a:lnTo>
                    <a:pt x="8" y="151"/>
                  </a:lnTo>
                  <a:lnTo>
                    <a:pt x="9" y="149"/>
                  </a:lnTo>
                  <a:lnTo>
                    <a:pt x="9" y="149"/>
                  </a:lnTo>
                  <a:lnTo>
                    <a:pt x="33" y="120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102" y="28"/>
                  </a:lnTo>
                  <a:lnTo>
                    <a:pt x="111" y="18"/>
                  </a:lnTo>
                  <a:lnTo>
                    <a:pt x="115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2" y="9"/>
                  </a:lnTo>
                  <a:lnTo>
                    <a:pt x="123" y="6"/>
                  </a:lnTo>
                  <a:lnTo>
                    <a:pt x="122" y="2"/>
                  </a:lnTo>
                  <a:lnTo>
                    <a:pt x="119" y="0"/>
                  </a:lnTo>
                  <a:lnTo>
                    <a:pt x="116" y="0"/>
                  </a:lnTo>
                  <a:lnTo>
                    <a:pt x="114" y="1"/>
                  </a:lnTo>
                  <a:lnTo>
                    <a:pt x="1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2" name="Freeform 1081"/>
            <p:cNvSpPr>
              <a:spLocks/>
            </p:cNvSpPr>
            <p:nvPr/>
          </p:nvSpPr>
          <p:spPr bwMode="auto">
            <a:xfrm>
              <a:off x="4421188" y="4543425"/>
              <a:ext cx="36513" cy="50800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81" y="2"/>
                </a:cxn>
                <a:cxn ang="0">
                  <a:pos x="70" y="15"/>
                </a:cxn>
                <a:cxn ang="0">
                  <a:pos x="59" y="29"/>
                </a:cxn>
                <a:cxn ang="0">
                  <a:pos x="49" y="43"/>
                </a:cxn>
                <a:cxn ang="0">
                  <a:pos x="38" y="59"/>
                </a:cxn>
                <a:cxn ang="0">
                  <a:pos x="20" y="89"/>
                </a:cxn>
                <a:cxn ang="0">
                  <a:pos x="2" y="119"/>
                </a:cxn>
                <a:cxn ang="0">
                  <a:pos x="2" y="119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3" y="127"/>
                </a:cxn>
                <a:cxn ang="0">
                  <a:pos x="7" y="128"/>
                </a:cxn>
                <a:cxn ang="0">
                  <a:pos x="10" y="127"/>
                </a:cxn>
                <a:cxn ang="0">
                  <a:pos x="11" y="126"/>
                </a:cxn>
                <a:cxn ang="0">
                  <a:pos x="11" y="126"/>
                </a:cxn>
                <a:cxn ang="0">
                  <a:pos x="30" y="96"/>
                </a:cxn>
                <a:cxn ang="0">
                  <a:pos x="47" y="66"/>
                </a:cxn>
                <a:cxn ang="0">
                  <a:pos x="58" y="51"/>
                </a:cxn>
                <a:cxn ang="0">
                  <a:pos x="67" y="37"/>
                </a:cxn>
                <a:cxn ang="0">
                  <a:pos x="79" y="22"/>
                </a:cxn>
                <a:cxn ang="0">
                  <a:pos x="91" y="9"/>
                </a:cxn>
                <a:cxn ang="0">
                  <a:pos x="91" y="9"/>
                </a:cxn>
                <a:cxn ang="0">
                  <a:pos x="92" y="7"/>
                </a:cxn>
                <a:cxn ang="0">
                  <a:pos x="92" y="5"/>
                </a:cxn>
                <a:cxn ang="0">
                  <a:pos x="89" y="2"/>
                </a:cxn>
                <a:cxn ang="0">
                  <a:pos x="87" y="0"/>
                </a:cxn>
                <a:cxn ang="0">
                  <a:pos x="84" y="0"/>
                </a:cxn>
                <a:cxn ang="0">
                  <a:pos x="81" y="2"/>
                </a:cxn>
                <a:cxn ang="0">
                  <a:pos x="81" y="2"/>
                </a:cxn>
              </a:cxnLst>
              <a:rect l="0" t="0" r="r" b="b"/>
              <a:pathLst>
                <a:path w="92" h="128">
                  <a:moveTo>
                    <a:pt x="81" y="2"/>
                  </a:moveTo>
                  <a:lnTo>
                    <a:pt x="81" y="2"/>
                  </a:lnTo>
                  <a:lnTo>
                    <a:pt x="70" y="15"/>
                  </a:lnTo>
                  <a:lnTo>
                    <a:pt x="59" y="29"/>
                  </a:lnTo>
                  <a:lnTo>
                    <a:pt x="49" y="43"/>
                  </a:lnTo>
                  <a:lnTo>
                    <a:pt x="38" y="59"/>
                  </a:lnTo>
                  <a:lnTo>
                    <a:pt x="20" y="89"/>
                  </a:lnTo>
                  <a:lnTo>
                    <a:pt x="2" y="119"/>
                  </a:lnTo>
                  <a:lnTo>
                    <a:pt x="2" y="119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3" y="127"/>
                  </a:lnTo>
                  <a:lnTo>
                    <a:pt x="7" y="128"/>
                  </a:lnTo>
                  <a:lnTo>
                    <a:pt x="10" y="127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30" y="96"/>
                  </a:lnTo>
                  <a:lnTo>
                    <a:pt x="47" y="66"/>
                  </a:lnTo>
                  <a:lnTo>
                    <a:pt x="58" y="51"/>
                  </a:lnTo>
                  <a:lnTo>
                    <a:pt x="67" y="37"/>
                  </a:lnTo>
                  <a:lnTo>
                    <a:pt x="79" y="22"/>
                  </a:lnTo>
                  <a:lnTo>
                    <a:pt x="91" y="9"/>
                  </a:lnTo>
                  <a:lnTo>
                    <a:pt x="91" y="9"/>
                  </a:lnTo>
                  <a:lnTo>
                    <a:pt x="92" y="7"/>
                  </a:lnTo>
                  <a:lnTo>
                    <a:pt x="92" y="5"/>
                  </a:lnTo>
                  <a:lnTo>
                    <a:pt x="89" y="2"/>
                  </a:lnTo>
                  <a:lnTo>
                    <a:pt x="87" y="0"/>
                  </a:lnTo>
                  <a:lnTo>
                    <a:pt x="84" y="0"/>
                  </a:lnTo>
                  <a:lnTo>
                    <a:pt x="81" y="2"/>
                  </a:lnTo>
                  <a:lnTo>
                    <a:pt x="8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3" name="Freeform 1082"/>
            <p:cNvSpPr>
              <a:spLocks/>
            </p:cNvSpPr>
            <p:nvPr/>
          </p:nvSpPr>
          <p:spPr bwMode="auto">
            <a:xfrm>
              <a:off x="4308476" y="4591050"/>
              <a:ext cx="20638" cy="3968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43" y="3"/>
                </a:cxn>
                <a:cxn ang="0">
                  <a:pos x="30" y="25"/>
                </a:cxn>
                <a:cxn ang="0">
                  <a:pos x="17" y="47"/>
                </a:cxn>
                <a:cxn ang="0">
                  <a:pos x="11" y="58"/>
                </a:cxn>
                <a:cxn ang="0">
                  <a:pos x="7" y="70"/>
                </a:cxn>
                <a:cxn ang="0">
                  <a:pos x="3" y="83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100"/>
                </a:cxn>
                <a:cxn ang="0">
                  <a:pos x="5" y="100"/>
                </a:cxn>
                <a:cxn ang="0">
                  <a:pos x="9" y="98"/>
                </a:cxn>
                <a:cxn ang="0">
                  <a:pos x="11" y="97"/>
                </a:cxn>
                <a:cxn ang="0">
                  <a:pos x="12" y="94"/>
                </a:cxn>
                <a:cxn ang="0">
                  <a:pos x="12" y="94"/>
                </a:cxn>
                <a:cxn ang="0">
                  <a:pos x="13" y="83"/>
                </a:cxn>
                <a:cxn ang="0">
                  <a:pos x="17" y="72"/>
                </a:cxn>
                <a:cxn ang="0">
                  <a:pos x="22" y="60"/>
                </a:cxn>
                <a:cxn ang="0">
                  <a:pos x="28" y="50"/>
                </a:cxn>
                <a:cxn ang="0">
                  <a:pos x="41" y="29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4" y="7"/>
                </a:cxn>
                <a:cxn ang="0">
                  <a:pos x="54" y="4"/>
                </a:cxn>
                <a:cxn ang="0">
                  <a:pos x="51" y="2"/>
                </a:cxn>
                <a:cxn ang="0">
                  <a:pos x="47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4" h="100">
                  <a:moveTo>
                    <a:pt x="43" y="3"/>
                  </a:moveTo>
                  <a:lnTo>
                    <a:pt x="43" y="3"/>
                  </a:lnTo>
                  <a:lnTo>
                    <a:pt x="30" y="25"/>
                  </a:lnTo>
                  <a:lnTo>
                    <a:pt x="17" y="47"/>
                  </a:lnTo>
                  <a:lnTo>
                    <a:pt x="11" y="58"/>
                  </a:lnTo>
                  <a:lnTo>
                    <a:pt x="7" y="70"/>
                  </a:lnTo>
                  <a:lnTo>
                    <a:pt x="3" y="83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100"/>
                  </a:lnTo>
                  <a:lnTo>
                    <a:pt x="5" y="100"/>
                  </a:lnTo>
                  <a:lnTo>
                    <a:pt x="9" y="98"/>
                  </a:lnTo>
                  <a:lnTo>
                    <a:pt x="11" y="97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3" y="83"/>
                  </a:lnTo>
                  <a:lnTo>
                    <a:pt x="17" y="72"/>
                  </a:lnTo>
                  <a:lnTo>
                    <a:pt x="22" y="60"/>
                  </a:lnTo>
                  <a:lnTo>
                    <a:pt x="28" y="50"/>
                  </a:lnTo>
                  <a:lnTo>
                    <a:pt x="41" y="2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1" y="2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4" name="Freeform 1083"/>
            <p:cNvSpPr>
              <a:spLocks/>
            </p:cNvSpPr>
            <p:nvPr/>
          </p:nvSpPr>
          <p:spPr bwMode="auto">
            <a:xfrm>
              <a:off x="4319588" y="4605338"/>
              <a:ext cx="23813" cy="3492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2" y="22"/>
                </a:cxn>
                <a:cxn ang="0">
                  <a:pos x="19" y="43"/>
                </a:cxn>
                <a:cxn ang="0">
                  <a:pos x="19" y="43"/>
                </a:cxn>
                <a:cxn ang="0">
                  <a:pos x="9" y="62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4" y="90"/>
                </a:cxn>
                <a:cxn ang="0">
                  <a:pos x="7" y="90"/>
                </a:cxn>
                <a:cxn ang="0">
                  <a:pos x="9" y="88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15" y="75"/>
                </a:cxn>
                <a:cxn ang="0">
                  <a:pos x="21" y="64"/>
                </a:cxn>
                <a:cxn ang="0">
                  <a:pos x="32" y="44"/>
                </a:cxn>
                <a:cxn ang="0">
                  <a:pos x="32" y="44"/>
                </a:cxn>
                <a:cxn ang="0">
                  <a:pos x="43" y="26"/>
                </a:cxn>
                <a:cxn ang="0">
                  <a:pos x="56" y="7"/>
                </a:cxn>
                <a:cxn ang="0">
                  <a:pos x="56" y="7"/>
                </a:cxn>
                <a:cxn ang="0">
                  <a:pos x="57" y="5"/>
                </a:cxn>
                <a:cxn ang="0">
                  <a:pos x="56" y="3"/>
                </a:cxn>
                <a:cxn ang="0">
                  <a:pos x="56" y="1"/>
                </a:cxn>
                <a:cxn ang="0">
                  <a:pos x="53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7" h="90">
                  <a:moveTo>
                    <a:pt x="45" y="2"/>
                  </a:moveTo>
                  <a:lnTo>
                    <a:pt x="45" y="2"/>
                  </a:lnTo>
                  <a:lnTo>
                    <a:pt x="32" y="2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9" y="62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4" y="90"/>
                  </a:lnTo>
                  <a:lnTo>
                    <a:pt x="7" y="90"/>
                  </a:lnTo>
                  <a:lnTo>
                    <a:pt x="9" y="88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75"/>
                  </a:lnTo>
                  <a:lnTo>
                    <a:pt x="21" y="6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43" y="2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7" y="5"/>
                  </a:lnTo>
                  <a:lnTo>
                    <a:pt x="56" y="3"/>
                  </a:lnTo>
                  <a:lnTo>
                    <a:pt x="56" y="1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5" name="Freeform 1084"/>
            <p:cNvSpPr>
              <a:spLocks/>
            </p:cNvSpPr>
            <p:nvPr/>
          </p:nvSpPr>
          <p:spPr bwMode="auto">
            <a:xfrm>
              <a:off x="4338638" y="4610100"/>
              <a:ext cx="26988" cy="36513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0" y="21"/>
                </a:cxn>
                <a:cxn ang="0">
                  <a:pos x="30" y="30"/>
                </a:cxn>
                <a:cxn ang="0">
                  <a:pos x="23" y="40"/>
                </a:cxn>
                <a:cxn ang="0">
                  <a:pos x="15" y="51"/>
                </a:cxn>
                <a:cxn ang="0">
                  <a:pos x="10" y="61"/>
                </a:cxn>
                <a:cxn ang="0">
                  <a:pos x="4" y="74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4" y="94"/>
                </a:cxn>
                <a:cxn ang="0">
                  <a:pos x="8" y="94"/>
                </a:cxn>
                <a:cxn ang="0">
                  <a:pos x="11" y="92"/>
                </a:cxn>
                <a:cxn ang="0">
                  <a:pos x="11" y="90"/>
                </a:cxn>
                <a:cxn ang="0">
                  <a:pos x="11" y="90"/>
                </a:cxn>
                <a:cxn ang="0">
                  <a:pos x="15" y="78"/>
                </a:cxn>
                <a:cxn ang="0">
                  <a:pos x="20" y="66"/>
                </a:cxn>
                <a:cxn ang="0">
                  <a:pos x="25" y="56"/>
                </a:cxn>
                <a:cxn ang="0">
                  <a:pos x="32" y="45"/>
                </a:cxn>
                <a:cxn ang="0">
                  <a:pos x="40" y="36"/>
                </a:cxn>
                <a:cxn ang="0">
                  <a:pos x="49" y="27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6"/>
                </a:cxn>
                <a:cxn ang="0">
                  <a:pos x="67" y="2"/>
                </a:cxn>
                <a:cxn ang="0">
                  <a:pos x="63" y="0"/>
                </a:cxn>
                <a:cxn ang="0">
                  <a:pos x="61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8" h="94">
                  <a:moveTo>
                    <a:pt x="59" y="2"/>
                  </a:moveTo>
                  <a:lnTo>
                    <a:pt x="59" y="2"/>
                  </a:lnTo>
                  <a:lnTo>
                    <a:pt x="40" y="21"/>
                  </a:lnTo>
                  <a:lnTo>
                    <a:pt x="30" y="30"/>
                  </a:lnTo>
                  <a:lnTo>
                    <a:pt x="23" y="40"/>
                  </a:lnTo>
                  <a:lnTo>
                    <a:pt x="15" y="51"/>
                  </a:lnTo>
                  <a:lnTo>
                    <a:pt x="10" y="61"/>
                  </a:lnTo>
                  <a:lnTo>
                    <a:pt x="4" y="74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4" y="94"/>
                  </a:lnTo>
                  <a:lnTo>
                    <a:pt x="8" y="94"/>
                  </a:lnTo>
                  <a:lnTo>
                    <a:pt x="11" y="92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5" y="78"/>
                  </a:lnTo>
                  <a:lnTo>
                    <a:pt x="20" y="66"/>
                  </a:lnTo>
                  <a:lnTo>
                    <a:pt x="25" y="56"/>
                  </a:lnTo>
                  <a:lnTo>
                    <a:pt x="32" y="45"/>
                  </a:lnTo>
                  <a:lnTo>
                    <a:pt x="40" y="36"/>
                  </a:lnTo>
                  <a:lnTo>
                    <a:pt x="49" y="27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6"/>
                  </a:lnTo>
                  <a:lnTo>
                    <a:pt x="67" y="2"/>
                  </a:lnTo>
                  <a:lnTo>
                    <a:pt x="63" y="0"/>
                  </a:lnTo>
                  <a:lnTo>
                    <a:pt x="61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6" name="Freeform 1085"/>
            <p:cNvSpPr>
              <a:spLocks/>
            </p:cNvSpPr>
            <p:nvPr/>
          </p:nvSpPr>
          <p:spPr bwMode="auto">
            <a:xfrm>
              <a:off x="4359276" y="4614863"/>
              <a:ext cx="26988" cy="36513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2"/>
                </a:cxn>
                <a:cxn ang="0">
                  <a:pos x="39" y="21"/>
                </a:cxn>
                <a:cxn ang="0">
                  <a:pos x="25" y="41"/>
                </a:cxn>
                <a:cxn ang="0">
                  <a:pos x="13" y="62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5"/>
                </a:cxn>
                <a:cxn ang="0">
                  <a:pos x="1" y="88"/>
                </a:cxn>
                <a:cxn ang="0">
                  <a:pos x="4" y="91"/>
                </a:cxn>
                <a:cxn ang="0">
                  <a:pos x="8" y="92"/>
                </a:cxn>
                <a:cxn ang="0">
                  <a:pos x="9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22" y="68"/>
                </a:cxn>
                <a:cxn ang="0">
                  <a:pos x="34" y="47"/>
                </a:cxn>
                <a:cxn ang="0">
                  <a:pos x="48" y="28"/>
                </a:cxn>
                <a:cxn ang="0">
                  <a:pos x="64" y="11"/>
                </a:cxn>
                <a:cxn ang="0">
                  <a:pos x="64" y="11"/>
                </a:cxn>
                <a:cxn ang="0">
                  <a:pos x="65" y="8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6" y="2"/>
                </a:cxn>
                <a:cxn ang="0">
                  <a:pos x="56" y="2"/>
                </a:cxn>
              </a:cxnLst>
              <a:rect l="0" t="0" r="r" b="b"/>
              <a:pathLst>
                <a:path w="65" h="92">
                  <a:moveTo>
                    <a:pt x="56" y="2"/>
                  </a:moveTo>
                  <a:lnTo>
                    <a:pt x="56" y="2"/>
                  </a:lnTo>
                  <a:lnTo>
                    <a:pt x="39" y="21"/>
                  </a:lnTo>
                  <a:lnTo>
                    <a:pt x="25" y="41"/>
                  </a:lnTo>
                  <a:lnTo>
                    <a:pt x="13" y="62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5"/>
                  </a:lnTo>
                  <a:lnTo>
                    <a:pt x="1" y="88"/>
                  </a:lnTo>
                  <a:lnTo>
                    <a:pt x="4" y="91"/>
                  </a:lnTo>
                  <a:lnTo>
                    <a:pt x="8" y="92"/>
                  </a:lnTo>
                  <a:lnTo>
                    <a:pt x="9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22" y="68"/>
                  </a:lnTo>
                  <a:lnTo>
                    <a:pt x="34" y="47"/>
                  </a:lnTo>
                  <a:lnTo>
                    <a:pt x="48" y="28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5" y="8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7" name="Freeform 1086"/>
            <p:cNvSpPr>
              <a:spLocks/>
            </p:cNvSpPr>
            <p:nvPr/>
          </p:nvSpPr>
          <p:spPr bwMode="auto">
            <a:xfrm>
              <a:off x="4368801" y="4624388"/>
              <a:ext cx="26988" cy="41275"/>
            </a:xfrm>
            <a:custGeom>
              <a:avLst/>
              <a:gdLst/>
              <a:ahLst/>
              <a:cxnLst>
                <a:cxn ang="0">
                  <a:pos x="56" y="5"/>
                </a:cxn>
                <a:cxn ang="0">
                  <a:pos x="56" y="5"/>
                </a:cxn>
                <a:cxn ang="0">
                  <a:pos x="54" y="10"/>
                </a:cxn>
                <a:cxn ang="0">
                  <a:pos x="53" y="16"/>
                </a:cxn>
                <a:cxn ang="0">
                  <a:pos x="47" y="27"/>
                </a:cxn>
                <a:cxn ang="0">
                  <a:pos x="34" y="47"/>
                </a:cxn>
                <a:cxn ang="0">
                  <a:pos x="34" y="47"/>
                </a:cxn>
                <a:cxn ang="0">
                  <a:pos x="18" y="72"/>
                </a:cxn>
                <a:cxn ang="0">
                  <a:pos x="1" y="95"/>
                </a:cxn>
                <a:cxn ang="0">
                  <a:pos x="1" y="95"/>
                </a:cxn>
                <a:cxn ang="0">
                  <a:pos x="0" y="98"/>
                </a:cxn>
                <a:cxn ang="0">
                  <a:pos x="0" y="99"/>
                </a:cxn>
                <a:cxn ang="0">
                  <a:pos x="1" y="103"/>
                </a:cxn>
                <a:cxn ang="0">
                  <a:pos x="3" y="105"/>
                </a:cxn>
                <a:cxn ang="0">
                  <a:pos x="5" y="105"/>
                </a:cxn>
                <a:cxn ang="0">
                  <a:pos x="7" y="105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19" y="90"/>
                </a:cxn>
                <a:cxn ang="0">
                  <a:pos x="28" y="76"/>
                </a:cxn>
                <a:cxn ang="0">
                  <a:pos x="47" y="47"/>
                </a:cxn>
                <a:cxn ang="0">
                  <a:pos x="47" y="47"/>
                </a:cxn>
                <a:cxn ang="0">
                  <a:pos x="60" y="27"/>
                </a:cxn>
                <a:cxn ang="0">
                  <a:pos x="65" y="17"/>
                </a:cxn>
                <a:cxn ang="0">
                  <a:pos x="66" y="12"/>
                </a:cxn>
                <a:cxn ang="0">
                  <a:pos x="68" y="5"/>
                </a:cxn>
                <a:cxn ang="0">
                  <a:pos x="68" y="5"/>
                </a:cxn>
                <a:cxn ang="0">
                  <a:pos x="68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2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6" y="5"/>
                </a:cxn>
                <a:cxn ang="0">
                  <a:pos x="56" y="5"/>
                </a:cxn>
              </a:cxnLst>
              <a:rect l="0" t="0" r="r" b="b"/>
              <a:pathLst>
                <a:path w="68" h="105">
                  <a:moveTo>
                    <a:pt x="56" y="5"/>
                  </a:moveTo>
                  <a:lnTo>
                    <a:pt x="56" y="5"/>
                  </a:lnTo>
                  <a:lnTo>
                    <a:pt x="54" y="10"/>
                  </a:lnTo>
                  <a:lnTo>
                    <a:pt x="53" y="16"/>
                  </a:lnTo>
                  <a:lnTo>
                    <a:pt x="47" y="27"/>
                  </a:lnTo>
                  <a:lnTo>
                    <a:pt x="34" y="47"/>
                  </a:lnTo>
                  <a:lnTo>
                    <a:pt x="34" y="47"/>
                  </a:lnTo>
                  <a:lnTo>
                    <a:pt x="18" y="72"/>
                  </a:lnTo>
                  <a:lnTo>
                    <a:pt x="1" y="95"/>
                  </a:lnTo>
                  <a:lnTo>
                    <a:pt x="1" y="95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1" y="103"/>
                  </a:lnTo>
                  <a:lnTo>
                    <a:pt x="3" y="105"/>
                  </a:lnTo>
                  <a:lnTo>
                    <a:pt x="5" y="105"/>
                  </a:lnTo>
                  <a:lnTo>
                    <a:pt x="7" y="105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9" y="90"/>
                  </a:lnTo>
                  <a:lnTo>
                    <a:pt x="28" y="76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60" y="27"/>
                  </a:lnTo>
                  <a:lnTo>
                    <a:pt x="65" y="17"/>
                  </a:lnTo>
                  <a:lnTo>
                    <a:pt x="66" y="12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6" y="5"/>
                  </a:lnTo>
                  <a:lnTo>
                    <a:pt x="5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8" name="Freeform 1087"/>
            <p:cNvSpPr>
              <a:spLocks/>
            </p:cNvSpPr>
            <p:nvPr/>
          </p:nvSpPr>
          <p:spPr bwMode="auto">
            <a:xfrm>
              <a:off x="4319588" y="4630738"/>
              <a:ext cx="101600" cy="128588"/>
            </a:xfrm>
            <a:custGeom>
              <a:avLst/>
              <a:gdLst/>
              <a:ahLst/>
              <a:cxnLst>
                <a:cxn ang="0">
                  <a:pos x="247" y="1"/>
                </a:cxn>
                <a:cxn ang="0">
                  <a:pos x="247" y="1"/>
                </a:cxn>
                <a:cxn ang="0">
                  <a:pos x="228" y="22"/>
                </a:cxn>
                <a:cxn ang="0">
                  <a:pos x="208" y="43"/>
                </a:cxn>
                <a:cxn ang="0">
                  <a:pos x="171" y="86"/>
                </a:cxn>
                <a:cxn ang="0">
                  <a:pos x="136" y="131"/>
                </a:cxn>
                <a:cxn ang="0">
                  <a:pos x="101" y="175"/>
                </a:cxn>
                <a:cxn ang="0">
                  <a:pos x="101" y="175"/>
                </a:cxn>
                <a:cxn ang="0">
                  <a:pos x="69" y="213"/>
                </a:cxn>
                <a:cxn ang="0">
                  <a:pos x="55" y="233"/>
                </a:cxn>
                <a:cxn ang="0">
                  <a:pos x="41" y="254"/>
                </a:cxn>
                <a:cxn ang="0">
                  <a:pos x="41" y="254"/>
                </a:cxn>
                <a:cxn ang="0">
                  <a:pos x="35" y="261"/>
                </a:cxn>
                <a:cxn ang="0">
                  <a:pos x="30" y="269"/>
                </a:cxn>
                <a:cxn ang="0">
                  <a:pos x="17" y="285"/>
                </a:cxn>
                <a:cxn ang="0">
                  <a:pos x="12" y="293"/>
                </a:cxn>
                <a:cxn ang="0">
                  <a:pos x="7" y="301"/>
                </a:cxn>
                <a:cxn ang="0">
                  <a:pos x="3" y="309"/>
                </a:cxn>
                <a:cxn ang="0">
                  <a:pos x="0" y="318"/>
                </a:cxn>
                <a:cxn ang="0">
                  <a:pos x="0" y="318"/>
                </a:cxn>
                <a:cxn ang="0">
                  <a:pos x="0" y="320"/>
                </a:cxn>
                <a:cxn ang="0">
                  <a:pos x="1" y="322"/>
                </a:cxn>
                <a:cxn ang="0">
                  <a:pos x="4" y="324"/>
                </a:cxn>
                <a:cxn ang="0">
                  <a:pos x="7" y="324"/>
                </a:cxn>
                <a:cxn ang="0">
                  <a:pos x="8" y="324"/>
                </a:cxn>
                <a:cxn ang="0">
                  <a:pos x="10" y="323"/>
                </a:cxn>
                <a:cxn ang="0">
                  <a:pos x="10" y="320"/>
                </a:cxn>
                <a:cxn ang="0">
                  <a:pos x="10" y="320"/>
                </a:cxn>
                <a:cxn ang="0">
                  <a:pos x="12" y="315"/>
                </a:cxn>
                <a:cxn ang="0">
                  <a:pos x="14" y="310"/>
                </a:cxn>
                <a:cxn ang="0">
                  <a:pos x="20" y="302"/>
                </a:cxn>
                <a:cxn ang="0">
                  <a:pos x="26" y="295"/>
                </a:cxn>
                <a:cxn ang="0">
                  <a:pos x="33" y="288"/>
                </a:cxn>
                <a:cxn ang="0">
                  <a:pos x="33" y="288"/>
                </a:cxn>
                <a:cxn ang="0">
                  <a:pos x="44" y="271"/>
                </a:cxn>
                <a:cxn ang="0">
                  <a:pos x="55" y="252"/>
                </a:cxn>
                <a:cxn ang="0">
                  <a:pos x="55" y="252"/>
                </a:cxn>
                <a:cxn ang="0">
                  <a:pos x="71" y="230"/>
                </a:cxn>
                <a:cxn ang="0">
                  <a:pos x="88" y="208"/>
                </a:cxn>
                <a:cxn ang="0">
                  <a:pos x="123" y="166"/>
                </a:cxn>
                <a:cxn ang="0">
                  <a:pos x="123" y="166"/>
                </a:cxn>
                <a:cxn ang="0">
                  <a:pos x="187" y="86"/>
                </a:cxn>
                <a:cxn ang="0">
                  <a:pos x="220" y="47"/>
                </a:cxn>
                <a:cxn ang="0">
                  <a:pos x="237" y="27"/>
                </a:cxn>
                <a:cxn ang="0">
                  <a:pos x="255" y="9"/>
                </a:cxn>
                <a:cxn ang="0">
                  <a:pos x="255" y="9"/>
                </a:cxn>
                <a:cxn ang="0">
                  <a:pos x="256" y="6"/>
                </a:cxn>
                <a:cxn ang="0">
                  <a:pos x="256" y="5"/>
                </a:cxn>
                <a:cxn ang="0">
                  <a:pos x="255" y="1"/>
                </a:cxn>
                <a:cxn ang="0">
                  <a:pos x="251" y="0"/>
                </a:cxn>
                <a:cxn ang="0">
                  <a:pos x="248" y="0"/>
                </a:cxn>
                <a:cxn ang="0">
                  <a:pos x="247" y="1"/>
                </a:cxn>
                <a:cxn ang="0">
                  <a:pos x="247" y="1"/>
                </a:cxn>
              </a:cxnLst>
              <a:rect l="0" t="0" r="r" b="b"/>
              <a:pathLst>
                <a:path w="256" h="324">
                  <a:moveTo>
                    <a:pt x="247" y="1"/>
                  </a:moveTo>
                  <a:lnTo>
                    <a:pt x="247" y="1"/>
                  </a:lnTo>
                  <a:lnTo>
                    <a:pt x="228" y="22"/>
                  </a:lnTo>
                  <a:lnTo>
                    <a:pt x="208" y="43"/>
                  </a:lnTo>
                  <a:lnTo>
                    <a:pt x="171" y="86"/>
                  </a:lnTo>
                  <a:lnTo>
                    <a:pt x="136" y="131"/>
                  </a:lnTo>
                  <a:lnTo>
                    <a:pt x="101" y="175"/>
                  </a:lnTo>
                  <a:lnTo>
                    <a:pt x="101" y="175"/>
                  </a:lnTo>
                  <a:lnTo>
                    <a:pt x="69" y="213"/>
                  </a:lnTo>
                  <a:lnTo>
                    <a:pt x="55" y="233"/>
                  </a:lnTo>
                  <a:lnTo>
                    <a:pt x="41" y="254"/>
                  </a:lnTo>
                  <a:lnTo>
                    <a:pt x="41" y="254"/>
                  </a:lnTo>
                  <a:lnTo>
                    <a:pt x="35" y="261"/>
                  </a:lnTo>
                  <a:lnTo>
                    <a:pt x="30" y="269"/>
                  </a:lnTo>
                  <a:lnTo>
                    <a:pt x="17" y="285"/>
                  </a:lnTo>
                  <a:lnTo>
                    <a:pt x="12" y="293"/>
                  </a:lnTo>
                  <a:lnTo>
                    <a:pt x="7" y="301"/>
                  </a:lnTo>
                  <a:lnTo>
                    <a:pt x="3" y="309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0"/>
                  </a:lnTo>
                  <a:lnTo>
                    <a:pt x="1" y="322"/>
                  </a:lnTo>
                  <a:lnTo>
                    <a:pt x="4" y="324"/>
                  </a:lnTo>
                  <a:lnTo>
                    <a:pt x="7" y="324"/>
                  </a:lnTo>
                  <a:lnTo>
                    <a:pt x="8" y="324"/>
                  </a:lnTo>
                  <a:lnTo>
                    <a:pt x="10" y="323"/>
                  </a:lnTo>
                  <a:lnTo>
                    <a:pt x="10" y="320"/>
                  </a:lnTo>
                  <a:lnTo>
                    <a:pt x="10" y="320"/>
                  </a:lnTo>
                  <a:lnTo>
                    <a:pt x="12" y="315"/>
                  </a:lnTo>
                  <a:lnTo>
                    <a:pt x="14" y="310"/>
                  </a:lnTo>
                  <a:lnTo>
                    <a:pt x="20" y="302"/>
                  </a:lnTo>
                  <a:lnTo>
                    <a:pt x="26" y="295"/>
                  </a:lnTo>
                  <a:lnTo>
                    <a:pt x="33" y="288"/>
                  </a:lnTo>
                  <a:lnTo>
                    <a:pt x="33" y="288"/>
                  </a:lnTo>
                  <a:lnTo>
                    <a:pt x="44" y="271"/>
                  </a:lnTo>
                  <a:lnTo>
                    <a:pt x="55" y="252"/>
                  </a:lnTo>
                  <a:lnTo>
                    <a:pt x="55" y="252"/>
                  </a:lnTo>
                  <a:lnTo>
                    <a:pt x="71" y="230"/>
                  </a:lnTo>
                  <a:lnTo>
                    <a:pt x="88" y="208"/>
                  </a:lnTo>
                  <a:lnTo>
                    <a:pt x="123" y="166"/>
                  </a:lnTo>
                  <a:lnTo>
                    <a:pt x="123" y="166"/>
                  </a:lnTo>
                  <a:lnTo>
                    <a:pt x="187" y="86"/>
                  </a:lnTo>
                  <a:lnTo>
                    <a:pt x="220" y="47"/>
                  </a:lnTo>
                  <a:lnTo>
                    <a:pt x="237" y="27"/>
                  </a:lnTo>
                  <a:lnTo>
                    <a:pt x="255" y="9"/>
                  </a:lnTo>
                  <a:lnTo>
                    <a:pt x="255" y="9"/>
                  </a:lnTo>
                  <a:lnTo>
                    <a:pt x="256" y="6"/>
                  </a:lnTo>
                  <a:lnTo>
                    <a:pt x="256" y="5"/>
                  </a:lnTo>
                  <a:lnTo>
                    <a:pt x="255" y="1"/>
                  </a:lnTo>
                  <a:lnTo>
                    <a:pt x="251" y="0"/>
                  </a:lnTo>
                  <a:lnTo>
                    <a:pt x="248" y="0"/>
                  </a:lnTo>
                  <a:lnTo>
                    <a:pt x="247" y="1"/>
                  </a:lnTo>
                  <a:lnTo>
                    <a:pt x="2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49" name="Freeform 1088"/>
            <p:cNvSpPr>
              <a:spLocks/>
            </p:cNvSpPr>
            <p:nvPr/>
          </p:nvSpPr>
          <p:spPr bwMode="auto">
            <a:xfrm>
              <a:off x="4338638" y="4643438"/>
              <a:ext cx="96838" cy="127000"/>
            </a:xfrm>
            <a:custGeom>
              <a:avLst/>
              <a:gdLst/>
              <a:ahLst/>
              <a:cxnLst>
                <a:cxn ang="0">
                  <a:pos x="233" y="2"/>
                </a:cxn>
                <a:cxn ang="0">
                  <a:pos x="233" y="2"/>
                </a:cxn>
                <a:cxn ang="0">
                  <a:pos x="230" y="6"/>
                </a:cxn>
                <a:cxn ang="0">
                  <a:pos x="229" y="9"/>
                </a:cxn>
                <a:cxn ang="0">
                  <a:pos x="229" y="9"/>
                </a:cxn>
                <a:cxn ang="0">
                  <a:pos x="222" y="17"/>
                </a:cxn>
                <a:cxn ang="0">
                  <a:pos x="216" y="25"/>
                </a:cxn>
                <a:cxn ang="0">
                  <a:pos x="201" y="38"/>
                </a:cxn>
                <a:cxn ang="0">
                  <a:pos x="201" y="38"/>
                </a:cxn>
                <a:cxn ang="0">
                  <a:pos x="182" y="60"/>
                </a:cxn>
                <a:cxn ang="0">
                  <a:pos x="162" y="83"/>
                </a:cxn>
                <a:cxn ang="0">
                  <a:pos x="162" y="83"/>
                </a:cxn>
                <a:cxn ang="0">
                  <a:pos x="128" y="125"/>
                </a:cxn>
                <a:cxn ang="0">
                  <a:pos x="111" y="147"/>
                </a:cxn>
                <a:cxn ang="0">
                  <a:pos x="94" y="169"/>
                </a:cxn>
                <a:cxn ang="0">
                  <a:pos x="94" y="169"/>
                </a:cxn>
                <a:cxn ang="0">
                  <a:pos x="68" y="208"/>
                </a:cxn>
                <a:cxn ang="0">
                  <a:pos x="43" y="247"/>
                </a:cxn>
                <a:cxn ang="0">
                  <a:pos x="43" y="247"/>
                </a:cxn>
                <a:cxn ang="0">
                  <a:pos x="31" y="264"/>
                </a:cxn>
                <a:cxn ang="0">
                  <a:pos x="20" y="279"/>
                </a:cxn>
                <a:cxn ang="0">
                  <a:pos x="8" y="295"/>
                </a:cxn>
                <a:cxn ang="0">
                  <a:pos x="4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0" y="317"/>
                </a:cxn>
                <a:cxn ang="0">
                  <a:pos x="4" y="319"/>
                </a:cxn>
                <a:cxn ang="0">
                  <a:pos x="8" y="318"/>
                </a:cxn>
                <a:cxn ang="0">
                  <a:pos x="10" y="317"/>
                </a:cxn>
                <a:cxn ang="0">
                  <a:pos x="10" y="315"/>
                </a:cxn>
                <a:cxn ang="0">
                  <a:pos x="10" y="315"/>
                </a:cxn>
                <a:cxn ang="0">
                  <a:pos x="14" y="306"/>
                </a:cxn>
                <a:cxn ang="0">
                  <a:pos x="20" y="297"/>
                </a:cxn>
                <a:cxn ang="0">
                  <a:pos x="33" y="280"/>
                </a:cxn>
                <a:cxn ang="0">
                  <a:pos x="46" y="263"/>
                </a:cxn>
                <a:cxn ang="0">
                  <a:pos x="58" y="246"/>
                </a:cxn>
                <a:cxn ang="0">
                  <a:pos x="58" y="246"/>
                </a:cxn>
                <a:cxn ang="0">
                  <a:pos x="84" y="206"/>
                </a:cxn>
                <a:cxn ang="0">
                  <a:pos x="110" y="166"/>
                </a:cxn>
                <a:cxn ang="0">
                  <a:pos x="110" y="166"/>
                </a:cxn>
                <a:cxn ang="0">
                  <a:pos x="128" y="143"/>
                </a:cxn>
                <a:cxn ang="0">
                  <a:pos x="146" y="121"/>
                </a:cxn>
                <a:cxn ang="0">
                  <a:pos x="183" y="76"/>
                </a:cxn>
                <a:cxn ang="0">
                  <a:pos x="183" y="76"/>
                </a:cxn>
                <a:cxn ang="0">
                  <a:pos x="199" y="59"/>
                </a:cxn>
                <a:cxn ang="0">
                  <a:pos x="216" y="43"/>
                </a:cxn>
                <a:cxn ang="0">
                  <a:pos x="224" y="34"/>
                </a:cxn>
                <a:cxn ang="0">
                  <a:pos x="232" y="26"/>
                </a:cxn>
                <a:cxn ang="0">
                  <a:pos x="237" y="16"/>
                </a:cxn>
                <a:cxn ang="0">
                  <a:pos x="242" y="7"/>
                </a:cxn>
                <a:cxn ang="0">
                  <a:pos x="242" y="7"/>
                </a:cxn>
                <a:cxn ang="0">
                  <a:pos x="243" y="6"/>
                </a:cxn>
                <a:cxn ang="0">
                  <a:pos x="242" y="3"/>
                </a:cxn>
                <a:cxn ang="0">
                  <a:pos x="239" y="0"/>
                </a:cxn>
                <a:cxn ang="0">
                  <a:pos x="235" y="0"/>
                </a:cxn>
                <a:cxn ang="0">
                  <a:pos x="234" y="0"/>
                </a:cxn>
                <a:cxn ang="0">
                  <a:pos x="233" y="2"/>
                </a:cxn>
                <a:cxn ang="0">
                  <a:pos x="233" y="2"/>
                </a:cxn>
              </a:cxnLst>
              <a:rect l="0" t="0" r="r" b="b"/>
              <a:pathLst>
                <a:path w="243" h="319">
                  <a:moveTo>
                    <a:pt x="233" y="2"/>
                  </a:moveTo>
                  <a:lnTo>
                    <a:pt x="233" y="2"/>
                  </a:lnTo>
                  <a:lnTo>
                    <a:pt x="230" y="6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22" y="17"/>
                  </a:lnTo>
                  <a:lnTo>
                    <a:pt x="216" y="25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182" y="60"/>
                  </a:lnTo>
                  <a:lnTo>
                    <a:pt x="162" y="83"/>
                  </a:lnTo>
                  <a:lnTo>
                    <a:pt x="162" y="83"/>
                  </a:lnTo>
                  <a:lnTo>
                    <a:pt x="128" y="125"/>
                  </a:lnTo>
                  <a:lnTo>
                    <a:pt x="111" y="147"/>
                  </a:lnTo>
                  <a:lnTo>
                    <a:pt x="94" y="169"/>
                  </a:lnTo>
                  <a:lnTo>
                    <a:pt x="94" y="169"/>
                  </a:lnTo>
                  <a:lnTo>
                    <a:pt x="68" y="208"/>
                  </a:lnTo>
                  <a:lnTo>
                    <a:pt x="43" y="247"/>
                  </a:lnTo>
                  <a:lnTo>
                    <a:pt x="43" y="247"/>
                  </a:lnTo>
                  <a:lnTo>
                    <a:pt x="31" y="264"/>
                  </a:lnTo>
                  <a:lnTo>
                    <a:pt x="20" y="279"/>
                  </a:lnTo>
                  <a:lnTo>
                    <a:pt x="8" y="295"/>
                  </a:lnTo>
                  <a:lnTo>
                    <a:pt x="4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0" y="317"/>
                  </a:lnTo>
                  <a:lnTo>
                    <a:pt x="4" y="319"/>
                  </a:lnTo>
                  <a:lnTo>
                    <a:pt x="8" y="318"/>
                  </a:lnTo>
                  <a:lnTo>
                    <a:pt x="10" y="317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4" y="306"/>
                  </a:lnTo>
                  <a:lnTo>
                    <a:pt x="20" y="297"/>
                  </a:lnTo>
                  <a:lnTo>
                    <a:pt x="33" y="280"/>
                  </a:lnTo>
                  <a:lnTo>
                    <a:pt x="46" y="263"/>
                  </a:lnTo>
                  <a:lnTo>
                    <a:pt x="58" y="246"/>
                  </a:lnTo>
                  <a:lnTo>
                    <a:pt x="58" y="246"/>
                  </a:lnTo>
                  <a:lnTo>
                    <a:pt x="84" y="20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28" y="143"/>
                  </a:lnTo>
                  <a:lnTo>
                    <a:pt x="146" y="121"/>
                  </a:lnTo>
                  <a:lnTo>
                    <a:pt x="183" y="76"/>
                  </a:lnTo>
                  <a:lnTo>
                    <a:pt x="183" y="76"/>
                  </a:lnTo>
                  <a:lnTo>
                    <a:pt x="199" y="59"/>
                  </a:lnTo>
                  <a:lnTo>
                    <a:pt x="216" y="43"/>
                  </a:lnTo>
                  <a:lnTo>
                    <a:pt x="224" y="34"/>
                  </a:lnTo>
                  <a:lnTo>
                    <a:pt x="232" y="26"/>
                  </a:lnTo>
                  <a:lnTo>
                    <a:pt x="237" y="16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3" y="6"/>
                  </a:lnTo>
                  <a:lnTo>
                    <a:pt x="242" y="3"/>
                  </a:lnTo>
                  <a:lnTo>
                    <a:pt x="239" y="0"/>
                  </a:lnTo>
                  <a:lnTo>
                    <a:pt x="235" y="0"/>
                  </a:lnTo>
                  <a:lnTo>
                    <a:pt x="234" y="0"/>
                  </a:lnTo>
                  <a:lnTo>
                    <a:pt x="233" y="2"/>
                  </a:lnTo>
                  <a:lnTo>
                    <a:pt x="2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0" name="Freeform 1089"/>
            <p:cNvSpPr>
              <a:spLocks/>
            </p:cNvSpPr>
            <p:nvPr/>
          </p:nvSpPr>
          <p:spPr bwMode="auto">
            <a:xfrm>
              <a:off x="4359276" y="4652963"/>
              <a:ext cx="90488" cy="117475"/>
            </a:xfrm>
            <a:custGeom>
              <a:avLst/>
              <a:gdLst/>
              <a:ahLst/>
              <a:cxnLst>
                <a:cxn ang="0">
                  <a:pos x="217" y="2"/>
                </a:cxn>
                <a:cxn ang="0">
                  <a:pos x="217" y="2"/>
                </a:cxn>
                <a:cxn ang="0">
                  <a:pos x="212" y="12"/>
                </a:cxn>
                <a:cxn ang="0">
                  <a:pos x="204" y="21"/>
                </a:cxn>
                <a:cxn ang="0">
                  <a:pos x="190" y="36"/>
                </a:cxn>
                <a:cxn ang="0">
                  <a:pos x="190" y="36"/>
                </a:cxn>
                <a:cxn ang="0">
                  <a:pos x="161" y="73"/>
                </a:cxn>
                <a:cxn ang="0">
                  <a:pos x="161" y="73"/>
                </a:cxn>
                <a:cxn ang="0">
                  <a:pos x="133" y="108"/>
                </a:cxn>
                <a:cxn ang="0">
                  <a:pos x="106" y="144"/>
                </a:cxn>
                <a:cxn ang="0">
                  <a:pos x="106" y="144"/>
                </a:cxn>
                <a:cxn ang="0">
                  <a:pos x="90" y="165"/>
                </a:cxn>
                <a:cxn ang="0">
                  <a:pos x="76" y="186"/>
                </a:cxn>
                <a:cxn ang="0">
                  <a:pos x="47" y="227"/>
                </a:cxn>
                <a:cxn ang="0">
                  <a:pos x="47" y="227"/>
                </a:cxn>
                <a:cxn ang="0">
                  <a:pos x="33" y="250"/>
                </a:cxn>
                <a:cxn ang="0">
                  <a:pos x="25" y="261"/>
                </a:cxn>
                <a:cxn ang="0">
                  <a:pos x="16" y="273"/>
                </a:cxn>
                <a:cxn ang="0">
                  <a:pos x="16" y="273"/>
                </a:cxn>
                <a:cxn ang="0">
                  <a:pos x="12" y="277"/>
                </a:cxn>
                <a:cxn ang="0">
                  <a:pos x="8" y="281"/>
                </a:cxn>
                <a:cxn ang="0">
                  <a:pos x="4" y="285"/>
                </a:cxn>
                <a:cxn ang="0">
                  <a:pos x="0" y="291"/>
                </a:cxn>
                <a:cxn ang="0">
                  <a:pos x="0" y="291"/>
                </a:cxn>
                <a:cxn ang="0">
                  <a:pos x="0" y="294"/>
                </a:cxn>
                <a:cxn ang="0">
                  <a:pos x="1" y="295"/>
                </a:cxn>
                <a:cxn ang="0">
                  <a:pos x="3" y="297"/>
                </a:cxn>
                <a:cxn ang="0">
                  <a:pos x="4" y="298"/>
                </a:cxn>
                <a:cxn ang="0">
                  <a:pos x="8" y="298"/>
                </a:cxn>
                <a:cxn ang="0">
                  <a:pos x="10" y="297"/>
                </a:cxn>
                <a:cxn ang="0">
                  <a:pos x="12" y="294"/>
                </a:cxn>
                <a:cxn ang="0">
                  <a:pos x="12" y="294"/>
                </a:cxn>
                <a:cxn ang="0">
                  <a:pos x="14" y="289"/>
                </a:cxn>
                <a:cxn ang="0">
                  <a:pos x="21" y="284"/>
                </a:cxn>
                <a:cxn ang="0">
                  <a:pos x="26" y="278"/>
                </a:cxn>
                <a:cxn ang="0">
                  <a:pos x="31" y="273"/>
                </a:cxn>
                <a:cxn ang="0">
                  <a:pos x="31" y="273"/>
                </a:cxn>
                <a:cxn ang="0">
                  <a:pos x="44" y="252"/>
                </a:cxn>
                <a:cxn ang="0">
                  <a:pos x="58" y="233"/>
                </a:cxn>
                <a:cxn ang="0">
                  <a:pos x="58" y="233"/>
                </a:cxn>
                <a:cxn ang="0">
                  <a:pos x="72" y="212"/>
                </a:cxn>
                <a:cxn ang="0">
                  <a:pos x="86" y="191"/>
                </a:cxn>
                <a:cxn ang="0">
                  <a:pos x="101" y="170"/>
                </a:cxn>
                <a:cxn ang="0">
                  <a:pos x="115" y="150"/>
                </a:cxn>
                <a:cxn ang="0">
                  <a:pos x="115" y="150"/>
                </a:cxn>
                <a:cxn ang="0">
                  <a:pos x="145" y="111"/>
                </a:cxn>
                <a:cxn ang="0">
                  <a:pos x="177" y="72"/>
                </a:cxn>
                <a:cxn ang="0">
                  <a:pos x="177" y="72"/>
                </a:cxn>
                <a:cxn ang="0">
                  <a:pos x="190" y="56"/>
                </a:cxn>
                <a:cxn ang="0">
                  <a:pos x="204" y="40"/>
                </a:cxn>
                <a:cxn ang="0">
                  <a:pos x="218" y="23"/>
                </a:cxn>
                <a:cxn ang="0">
                  <a:pos x="224" y="14"/>
                </a:cxn>
                <a:cxn ang="0">
                  <a:pos x="229" y="6"/>
                </a:cxn>
                <a:cxn ang="0">
                  <a:pos x="229" y="6"/>
                </a:cxn>
                <a:cxn ang="0">
                  <a:pos x="229" y="4"/>
                </a:cxn>
                <a:cxn ang="0">
                  <a:pos x="229" y="1"/>
                </a:cxn>
                <a:cxn ang="0">
                  <a:pos x="226" y="0"/>
                </a:cxn>
                <a:cxn ang="0">
                  <a:pos x="225" y="0"/>
                </a:cxn>
                <a:cxn ang="0">
                  <a:pos x="221" y="0"/>
                </a:cxn>
                <a:cxn ang="0">
                  <a:pos x="218" y="1"/>
                </a:cxn>
                <a:cxn ang="0">
                  <a:pos x="217" y="2"/>
                </a:cxn>
                <a:cxn ang="0">
                  <a:pos x="217" y="2"/>
                </a:cxn>
              </a:cxnLst>
              <a:rect l="0" t="0" r="r" b="b"/>
              <a:pathLst>
                <a:path w="229" h="298">
                  <a:moveTo>
                    <a:pt x="217" y="2"/>
                  </a:moveTo>
                  <a:lnTo>
                    <a:pt x="217" y="2"/>
                  </a:lnTo>
                  <a:lnTo>
                    <a:pt x="212" y="12"/>
                  </a:lnTo>
                  <a:lnTo>
                    <a:pt x="204" y="21"/>
                  </a:lnTo>
                  <a:lnTo>
                    <a:pt x="190" y="36"/>
                  </a:lnTo>
                  <a:lnTo>
                    <a:pt x="190" y="36"/>
                  </a:lnTo>
                  <a:lnTo>
                    <a:pt x="161" y="73"/>
                  </a:lnTo>
                  <a:lnTo>
                    <a:pt x="161" y="73"/>
                  </a:lnTo>
                  <a:lnTo>
                    <a:pt x="133" y="108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90" y="165"/>
                  </a:lnTo>
                  <a:lnTo>
                    <a:pt x="76" y="186"/>
                  </a:lnTo>
                  <a:lnTo>
                    <a:pt x="47" y="227"/>
                  </a:lnTo>
                  <a:lnTo>
                    <a:pt x="47" y="227"/>
                  </a:lnTo>
                  <a:lnTo>
                    <a:pt x="33" y="250"/>
                  </a:lnTo>
                  <a:lnTo>
                    <a:pt x="25" y="261"/>
                  </a:lnTo>
                  <a:lnTo>
                    <a:pt x="16" y="273"/>
                  </a:lnTo>
                  <a:lnTo>
                    <a:pt x="16" y="273"/>
                  </a:lnTo>
                  <a:lnTo>
                    <a:pt x="12" y="277"/>
                  </a:lnTo>
                  <a:lnTo>
                    <a:pt x="8" y="281"/>
                  </a:lnTo>
                  <a:lnTo>
                    <a:pt x="4" y="285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0" y="294"/>
                  </a:lnTo>
                  <a:lnTo>
                    <a:pt x="1" y="295"/>
                  </a:lnTo>
                  <a:lnTo>
                    <a:pt x="3" y="297"/>
                  </a:lnTo>
                  <a:lnTo>
                    <a:pt x="4" y="298"/>
                  </a:lnTo>
                  <a:lnTo>
                    <a:pt x="8" y="298"/>
                  </a:lnTo>
                  <a:lnTo>
                    <a:pt x="10" y="297"/>
                  </a:lnTo>
                  <a:lnTo>
                    <a:pt x="12" y="294"/>
                  </a:lnTo>
                  <a:lnTo>
                    <a:pt x="12" y="294"/>
                  </a:lnTo>
                  <a:lnTo>
                    <a:pt x="14" y="289"/>
                  </a:lnTo>
                  <a:lnTo>
                    <a:pt x="21" y="284"/>
                  </a:lnTo>
                  <a:lnTo>
                    <a:pt x="26" y="278"/>
                  </a:lnTo>
                  <a:lnTo>
                    <a:pt x="31" y="273"/>
                  </a:lnTo>
                  <a:lnTo>
                    <a:pt x="31" y="273"/>
                  </a:lnTo>
                  <a:lnTo>
                    <a:pt x="44" y="252"/>
                  </a:lnTo>
                  <a:lnTo>
                    <a:pt x="58" y="233"/>
                  </a:lnTo>
                  <a:lnTo>
                    <a:pt x="58" y="233"/>
                  </a:lnTo>
                  <a:lnTo>
                    <a:pt x="72" y="212"/>
                  </a:lnTo>
                  <a:lnTo>
                    <a:pt x="86" y="191"/>
                  </a:lnTo>
                  <a:lnTo>
                    <a:pt x="101" y="17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45" y="111"/>
                  </a:lnTo>
                  <a:lnTo>
                    <a:pt x="177" y="72"/>
                  </a:lnTo>
                  <a:lnTo>
                    <a:pt x="177" y="72"/>
                  </a:lnTo>
                  <a:lnTo>
                    <a:pt x="190" y="56"/>
                  </a:lnTo>
                  <a:lnTo>
                    <a:pt x="204" y="40"/>
                  </a:lnTo>
                  <a:lnTo>
                    <a:pt x="218" y="23"/>
                  </a:lnTo>
                  <a:lnTo>
                    <a:pt x="224" y="14"/>
                  </a:lnTo>
                  <a:lnTo>
                    <a:pt x="229" y="6"/>
                  </a:lnTo>
                  <a:lnTo>
                    <a:pt x="229" y="6"/>
                  </a:lnTo>
                  <a:lnTo>
                    <a:pt x="229" y="4"/>
                  </a:lnTo>
                  <a:lnTo>
                    <a:pt x="229" y="1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21" y="0"/>
                  </a:lnTo>
                  <a:lnTo>
                    <a:pt x="218" y="1"/>
                  </a:lnTo>
                  <a:lnTo>
                    <a:pt x="217" y="2"/>
                  </a:lnTo>
                  <a:lnTo>
                    <a:pt x="2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1" name="Freeform 1090"/>
            <p:cNvSpPr>
              <a:spLocks/>
            </p:cNvSpPr>
            <p:nvPr/>
          </p:nvSpPr>
          <p:spPr bwMode="auto">
            <a:xfrm>
              <a:off x="4403726" y="4670425"/>
              <a:ext cx="50800" cy="63500"/>
            </a:xfrm>
            <a:custGeom>
              <a:avLst/>
              <a:gdLst/>
              <a:ahLst/>
              <a:cxnLst>
                <a:cxn ang="0">
                  <a:pos x="118" y="4"/>
                </a:cxn>
                <a:cxn ang="0">
                  <a:pos x="118" y="4"/>
                </a:cxn>
                <a:cxn ang="0">
                  <a:pos x="117" y="8"/>
                </a:cxn>
                <a:cxn ang="0">
                  <a:pos x="114" y="13"/>
                </a:cxn>
                <a:cxn ang="0">
                  <a:pos x="107" y="21"/>
                </a:cxn>
                <a:cxn ang="0">
                  <a:pos x="101" y="28"/>
                </a:cxn>
                <a:cxn ang="0">
                  <a:pos x="94" y="36"/>
                </a:cxn>
                <a:cxn ang="0">
                  <a:pos x="94" y="36"/>
                </a:cxn>
                <a:cxn ang="0">
                  <a:pos x="64" y="77"/>
                </a:cxn>
                <a:cxn ang="0">
                  <a:pos x="64" y="77"/>
                </a:cxn>
                <a:cxn ang="0">
                  <a:pos x="49" y="97"/>
                </a:cxn>
                <a:cxn ang="0">
                  <a:pos x="32" y="115"/>
                </a:cxn>
                <a:cxn ang="0">
                  <a:pos x="16" y="135"/>
                </a:cxn>
                <a:cxn ang="0">
                  <a:pos x="1" y="155"/>
                </a:cxn>
                <a:cxn ang="0">
                  <a:pos x="1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3" y="162"/>
                </a:cxn>
                <a:cxn ang="0">
                  <a:pos x="7" y="162"/>
                </a:cxn>
                <a:cxn ang="0">
                  <a:pos x="9" y="162"/>
                </a:cxn>
                <a:cxn ang="0">
                  <a:pos x="11" y="160"/>
                </a:cxn>
                <a:cxn ang="0">
                  <a:pos x="11" y="160"/>
                </a:cxn>
                <a:cxn ang="0">
                  <a:pos x="26" y="140"/>
                </a:cxn>
                <a:cxn ang="0">
                  <a:pos x="42" y="121"/>
                </a:cxn>
                <a:cxn ang="0">
                  <a:pos x="58" y="102"/>
                </a:cxn>
                <a:cxn ang="0">
                  <a:pos x="73" y="83"/>
                </a:cxn>
                <a:cxn ang="0">
                  <a:pos x="73" y="83"/>
                </a:cxn>
                <a:cxn ang="0">
                  <a:pos x="94" y="54"/>
                </a:cxn>
                <a:cxn ang="0">
                  <a:pos x="105" y="41"/>
                </a:cxn>
                <a:cxn ang="0">
                  <a:pos x="115" y="28"/>
                </a:cxn>
                <a:cxn ang="0">
                  <a:pos x="115" y="28"/>
                </a:cxn>
                <a:cxn ang="0">
                  <a:pos x="123" y="19"/>
                </a:cxn>
                <a:cxn ang="0">
                  <a:pos x="127" y="13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30" y="6"/>
                </a:cxn>
                <a:cxn ang="0">
                  <a:pos x="128" y="3"/>
                </a:cxn>
                <a:cxn ang="0">
                  <a:pos x="124" y="0"/>
                </a:cxn>
                <a:cxn ang="0">
                  <a:pos x="121" y="2"/>
                </a:cxn>
                <a:cxn ang="0">
                  <a:pos x="119" y="3"/>
                </a:cxn>
                <a:cxn ang="0">
                  <a:pos x="118" y="4"/>
                </a:cxn>
                <a:cxn ang="0">
                  <a:pos x="118" y="4"/>
                </a:cxn>
              </a:cxnLst>
              <a:rect l="0" t="0" r="r" b="b"/>
              <a:pathLst>
                <a:path w="130" h="162">
                  <a:moveTo>
                    <a:pt x="118" y="4"/>
                  </a:moveTo>
                  <a:lnTo>
                    <a:pt x="118" y="4"/>
                  </a:lnTo>
                  <a:lnTo>
                    <a:pt x="117" y="8"/>
                  </a:lnTo>
                  <a:lnTo>
                    <a:pt x="114" y="13"/>
                  </a:lnTo>
                  <a:lnTo>
                    <a:pt x="107" y="21"/>
                  </a:lnTo>
                  <a:lnTo>
                    <a:pt x="101" y="28"/>
                  </a:lnTo>
                  <a:lnTo>
                    <a:pt x="94" y="36"/>
                  </a:lnTo>
                  <a:lnTo>
                    <a:pt x="94" y="36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49" y="97"/>
                  </a:lnTo>
                  <a:lnTo>
                    <a:pt x="32" y="115"/>
                  </a:lnTo>
                  <a:lnTo>
                    <a:pt x="16" y="135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3" y="162"/>
                  </a:lnTo>
                  <a:lnTo>
                    <a:pt x="7" y="162"/>
                  </a:lnTo>
                  <a:lnTo>
                    <a:pt x="9" y="162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26" y="140"/>
                  </a:lnTo>
                  <a:lnTo>
                    <a:pt x="42" y="121"/>
                  </a:lnTo>
                  <a:lnTo>
                    <a:pt x="58" y="102"/>
                  </a:lnTo>
                  <a:lnTo>
                    <a:pt x="73" y="83"/>
                  </a:lnTo>
                  <a:lnTo>
                    <a:pt x="73" y="83"/>
                  </a:lnTo>
                  <a:lnTo>
                    <a:pt x="94" y="54"/>
                  </a:lnTo>
                  <a:lnTo>
                    <a:pt x="105" y="41"/>
                  </a:lnTo>
                  <a:lnTo>
                    <a:pt x="115" y="28"/>
                  </a:lnTo>
                  <a:lnTo>
                    <a:pt x="115" y="28"/>
                  </a:lnTo>
                  <a:lnTo>
                    <a:pt x="123" y="19"/>
                  </a:lnTo>
                  <a:lnTo>
                    <a:pt x="127" y="13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0" y="6"/>
                  </a:lnTo>
                  <a:lnTo>
                    <a:pt x="128" y="3"/>
                  </a:lnTo>
                  <a:lnTo>
                    <a:pt x="124" y="0"/>
                  </a:lnTo>
                  <a:lnTo>
                    <a:pt x="121" y="2"/>
                  </a:lnTo>
                  <a:lnTo>
                    <a:pt x="119" y="3"/>
                  </a:lnTo>
                  <a:lnTo>
                    <a:pt x="118" y="4"/>
                  </a:lnTo>
                  <a:lnTo>
                    <a:pt x="1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2" name="Freeform 1091"/>
            <p:cNvSpPr>
              <a:spLocks/>
            </p:cNvSpPr>
            <p:nvPr/>
          </p:nvSpPr>
          <p:spPr bwMode="auto">
            <a:xfrm>
              <a:off x="4246563" y="4664075"/>
              <a:ext cx="17463" cy="4445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23" y="32"/>
                </a:cxn>
                <a:cxn ang="0">
                  <a:pos x="14" y="59"/>
                </a:cxn>
                <a:cxn ang="0">
                  <a:pos x="14" y="59"/>
                </a:cxn>
                <a:cxn ang="0">
                  <a:pos x="10" y="71"/>
                </a:cxn>
                <a:cxn ang="0">
                  <a:pos x="8" y="83"/>
                </a:cxn>
                <a:cxn ang="0">
                  <a:pos x="5" y="94"/>
                </a:cxn>
                <a:cxn ang="0">
                  <a:pos x="1" y="106"/>
                </a:cxn>
                <a:cxn ang="0">
                  <a:pos x="1" y="106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4" y="114"/>
                </a:cxn>
                <a:cxn ang="0">
                  <a:pos x="5" y="114"/>
                </a:cxn>
                <a:cxn ang="0">
                  <a:pos x="8" y="114"/>
                </a:cxn>
                <a:cxn ang="0">
                  <a:pos x="9" y="114"/>
                </a:cxn>
                <a:cxn ang="0">
                  <a:pos x="10" y="111"/>
                </a:cxn>
                <a:cxn ang="0">
                  <a:pos x="10" y="111"/>
                </a:cxn>
                <a:cxn ang="0">
                  <a:pos x="14" y="101"/>
                </a:cxn>
                <a:cxn ang="0">
                  <a:pos x="17" y="91"/>
                </a:cxn>
                <a:cxn ang="0">
                  <a:pos x="22" y="70"/>
                </a:cxn>
                <a:cxn ang="0">
                  <a:pos x="22" y="70"/>
                </a:cxn>
                <a:cxn ang="0">
                  <a:pos x="33" y="38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6"/>
                </a:cxn>
                <a:cxn ang="0">
                  <a:pos x="46" y="3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114">
                  <a:moveTo>
                    <a:pt x="34" y="4"/>
                  </a:moveTo>
                  <a:lnTo>
                    <a:pt x="34" y="4"/>
                  </a:lnTo>
                  <a:lnTo>
                    <a:pt x="23" y="32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0" y="71"/>
                  </a:lnTo>
                  <a:lnTo>
                    <a:pt x="8" y="83"/>
                  </a:lnTo>
                  <a:lnTo>
                    <a:pt x="5" y="94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8" y="114"/>
                  </a:lnTo>
                  <a:lnTo>
                    <a:pt x="9" y="114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4" y="101"/>
                  </a:lnTo>
                  <a:lnTo>
                    <a:pt x="17" y="91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33" y="3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6"/>
                  </a:lnTo>
                  <a:lnTo>
                    <a:pt x="46" y="3"/>
                  </a:lnTo>
                  <a:lnTo>
                    <a:pt x="44" y="2"/>
                  </a:lnTo>
                  <a:lnTo>
                    <a:pt x="42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3" name="Freeform 1092"/>
            <p:cNvSpPr>
              <a:spLocks/>
            </p:cNvSpPr>
            <p:nvPr/>
          </p:nvSpPr>
          <p:spPr bwMode="auto">
            <a:xfrm>
              <a:off x="4252913" y="4662488"/>
              <a:ext cx="34925" cy="61913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68" y="9"/>
                </a:cxn>
                <a:cxn ang="0">
                  <a:pos x="61" y="18"/>
                </a:cxn>
                <a:cxn ang="0">
                  <a:pos x="48" y="36"/>
                </a:cxn>
                <a:cxn ang="0">
                  <a:pos x="36" y="56"/>
                </a:cxn>
                <a:cxn ang="0">
                  <a:pos x="26" y="77"/>
                </a:cxn>
                <a:cxn ang="0">
                  <a:pos x="26" y="77"/>
                </a:cxn>
                <a:cxn ang="0">
                  <a:pos x="18" y="94"/>
                </a:cxn>
                <a:cxn ang="0">
                  <a:pos x="10" y="112"/>
                </a:cxn>
                <a:cxn ang="0">
                  <a:pos x="4" y="132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0" y="153"/>
                </a:cxn>
                <a:cxn ang="0">
                  <a:pos x="1" y="155"/>
                </a:cxn>
                <a:cxn ang="0">
                  <a:pos x="2" y="155"/>
                </a:cxn>
                <a:cxn ang="0">
                  <a:pos x="5" y="157"/>
                </a:cxn>
                <a:cxn ang="0">
                  <a:pos x="9" y="155"/>
                </a:cxn>
                <a:cxn ang="0">
                  <a:pos x="10" y="153"/>
                </a:cxn>
                <a:cxn ang="0">
                  <a:pos x="12" y="150"/>
                </a:cxn>
                <a:cxn ang="0">
                  <a:pos x="12" y="150"/>
                </a:cxn>
                <a:cxn ang="0">
                  <a:pos x="13" y="141"/>
                </a:cxn>
                <a:cxn ang="0">
                  <a:pos x="16" y="132"/>
                </a:cxn>
                <a:cxn ang="0">
                  <a:pos x="23" y="111"/>
                </a:cxn>
                <a:cxn ang="0">
                  <a:pos x="31" y="91"/>
                </a:cxn>
                <a:cxn ang="0">
                  <a:pos x="40" y="74"/>
                </a:cxn>
                <a:cxn ang="0">
                  <a:pos x="40" y="74"/>
                </a:cxn>
                <a:cxn ang="0">
                  <a:pos x="50" y="57"/>
                </a:cxn>
                <a:cxn ang="0">
                  <a:pos x="60" y="40"/>
                </a:cxn>
                <a:cxn ang="0">
                  <a:pos x="70" y="25"/>
                </a:cxn>
                <a:cxn ang="0">
                  <a:pos x="84" y="9"/>
                </a:cxn>
                <a:cxn ang="0">
                  <a:pos x="84" y="9"/>
                </a:cxn>
                <a:cxn ang="0">
                  <a:pos x="85" y="8"/>
                </a:cxn>
                <a:cxn ang="0">
                  <a:pos x="86" y="5"/>
                </a:cxn>
                <a:cxn ang="0">
                  <a:pos x="84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6" h="157">
                  <a:moveTo>
                    <a:pt x="76" y="1"/>
                  </a:moveTo>
                  <a:lnTo>
                    <a:pt x="76" y="1"/>
                  </a:lnTo>
                  <a:lnTo>
                    <a:pt x="68" y="9"/>
                  </a:lnTo>
                  <a:lnTo>
                    <a:pt x="61" y="18"/>
                  </a:lnTo>
                  <a:lnTo>
                    <a:pt x="48" y="36"/>
                  </a:lnTo>
                  <a:lnTo>
                    <a:pt x="36" y="56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18" y="94"/>
                  </a:lnTo>
                  <a:lnTo>
                    <a:pt x="10" y="112"/>
                  </a:lnTo>
                  <a:lnTo>
                    <a:pt x="4" y="132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0" y="153"/>
                  </a:lnTo>
                  <a:lnTo>
                    <a:pt x="1" y="155"/>
                  </a:lnTo>
                  <a:lnTo>
                    <a:pt x="2" y="155"/>
                  </a:lnTo>
                  <a:lnTo>
                    <a:pt x="5" y="157"/>
                  </a:lnTo>
                  <a:lnTo>
                    <a:pt x="9" y="155"/>
                  </a:lnTo>
                  <a:lnTo>
                    <a:pt x="10" y="153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3" y="141"/>
                  </a:lnTo>
                  <a:lnTo>
                    <a:pt x="16" y="132"/>
                  </a:lnTo>
                  <a:lnTo>
                    <a:pt x="23" y="111"/>
                  </a:lnTo>
                  <a:lnTo>
                    <a:pt x="31" y="91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50" y="57"/>
                  </a:lnTo>
                  <a:lnTo>
                    <a:pt x="60" y="40"/>
                  </a:lnTo>
                  <a:lnTo>
                    <a:pt x="70" y="25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5" y="8"/>
                  </a:lnTo>
                  <a:lnTo>
                    <a:pt x="86" y="5"/>
                  </a:lnTo>
                  <a:lnTo>
                    <a:pt x="84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4" name="Freeform 1093"/>
            <p:cNvSpPr>
              <a:spLocks/>
            </p:cNvSpPr>
            <p:nvPr/>
          </p:nvSpPr>
          <p:spPr bwMode="auto">
            <a:xfrm>
              <a:off x="4271963" y="4672013"/>
              <a:ext cx="33338" cy="58738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53" y="31"/>
                </a:cxn>
                <a:cxn ang="0">
                  <a:pos x="43" y="47"/>
                </a:cxn>
                <a:cxn ang="0">
                  <a:pos x="32" y="64"/>
                </a:cxn>
                <a:cxn ang="0">
                  <a:pos x="23" y="81"/>
                </a:cxn>
                <a:cxn ang="0">
                  <a:pos x="14" y="98"/>
                </a:cxn>
                <a:cxn ang="0">
                  <a:pos x="7" y="115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0" y="139"/>
                </a:cxn>
                <a:cxn ang="0">
                  <a:pos x="0" y="139"/>
                </a:cxn>
                <a:cxn ang="0">
                  <a:pos x="0" y="142"/>
                </a:cxn>
                <a:cxn ang="0">
                  <a:pos x="1" y="143"/>
                </a:cxn>
                <a:cxn ang="0">
                  <a:pos x="5" y="146"/>
                </a:cxn>
                <a:cxn ang="0">
                  <a:pos x="9" y="145"/>
                </a:cxn>
                <a:cxn ang="0">
                  <a:pos x="10" y="143"/>
                </a:cxn>
                <a:cxn ang="0">
                  <a:pos x="11" y="141"/>
                </a:cxn>
                <a:cxn ang="0">
                  <a:pos x="11" y="141"/>
                </a:cxn>
                <a:cxn ang="0">
                  <a:pos x="17" y="124"/>
                </a:cxn>
                <a:cxn ang="0">
                  <a:pos x="23" y="107"/>
                </a:cxn>
                <a:cxn ang="0">
                  <a:pos x="31" y="88"/>
                </a:cxn>
                <a:cxn ang="0">
                  <a:pos x="40" y="71"/>
                </a:cxn>
                <a:cxn ang="0">
                  <a:pos x="51" y="56"/>
                </a:cxn>
                <a:cxn ang="0">
                  <a:pos x="61" y="3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5" y="7"/>
                </a:cxn>
                <a:cxn ang="0">
                  <a:pos x="85" y="5"/>
                </a:cxn>
                <a:cxn ang="0">
                  <a:pos x="83" y="1"/>
                </a:cxn>
                <a:cxn ang="0">
                  <a:pos x="81" y="1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5" h="146">
                  <a:moveTo>
                    <a:pt x="75" y="2"/>
                  </a:moveTo>
                  <a:lnTo>
                    <a:pt x="75" y="2"/>
                  </a:lnTo>
                  <a:lnTo>
                    <a:pt x="53" y="31"/>
                  </a:lnTo>
                  <a:lnTo>
                    <a:pt x="43" y="47"/>
                  </a:lnTo>
                  <a:lnTo>
                    <a:pt x="32" y="64"/>
                  </a:lnTo>
                  <a:lnTo>
                    <a:pt x="23" y="81"/>
                  </a:lnTo>
                  <a:lnTo>
                    <a:pt x="14" y="98"/>
                  </a:lnTo>
                  <a:lnTo>
                    <a:pt x="7" y="115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42"/>
                  </a:lnTo>
                  <a:lnTo>
                    <a:pt x="1" y="143"/>
                  </a:lnTo>
                  <a:lnTo>
                    <a:pt x="5" y="146"/>
                  </a:lnTo>
                  <a:lnTo>
                    <a:pt x="9" y="145"/>
                  </a:lnTo>
                  <a:lnTo>
                    <a:pt x="10" y="143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7" y="124"/>
                  </a:lnTo>
                  <a:lnTo>
                    <a:pt x="23" y="107"/>
                  </a:lnTo>
                  <a:lnTo>
                    <a:pt x="31" y="88"/>
                  </a:lnTo>
                  <a:lnTo>
                    <a:pt x="40" y="71"/>
                  </a:lnTo>
                  <a:lnTo>
                    <a:pt x="51" y="56"/>
                  </a:lnTo>
                  <a:lnTo>
                    <a:pt x="61" y="3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5" y="7"/>
                  </a:lnTo>
                  <a:lnTo>
                    <a:pt x="85" y="5"/>
                  </a:lnTo>
                  <a:lnTo>
                    <a:pt x="83" y="1"/>
                  </a:lnTo>
                  <a:lnTo>
                    <a:pt x="81" y="1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5" name="Freeform 1094"/>
            <p:cNvSpPr>
              <a:spLocks/>
            </p:cNvSpPr>
            <p:nvPr/>
          </p:nvSpPr>
          <p:spPr bwMode="auto">
            <a:xfrm>
              <a:off x="4287838" y="4687888"/>
              <a:ext cx="30163" cy="50800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3" y="11"/>
                </a:cxn>
                <a:cxn ang="0">
                  <a:pos x="59" y="16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30" y="63"/>
                </a:cxn>
                <a:cxn ang="0">
                  <a:pos x="30" y="63"/>
                </a:cxn>
                <a:cxn ang="0">
                  <a:pos x="13" y="92"/>
                </a:cxn>
                <a:cxn ang="0">
                  <a:pos x="5" y="108"/>
                </a:cxn>
                <a:cxn ang="0">
                  <a:pos x="1" y="116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27"/>
                </a:cxn>
                <a:cxn ang="0">
                  <a:pos x="0" y="129"/>
                </a:cxn>
                <a:cxn ang="0">
                  <a:pos x="4" y="131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11" y="127"/>
                </a:cxn>
                <a:cxn ang="0">
                  <a:pos x="11" y="127"/>
                </a:cxn>
                <a:cxn ang="0">
                  <a:pos x="13" y="118"/>
                </a:cxn>
                <a:cxn ang="0">
                  <a:pos x="17" y="109"/>
                </a:cxn>
                <a:cxn ang="0">
                  <a:pos x="25" y="93"/>
                </a:cxn>
                <a:cxn ang="0">
                  <a:pos x="35" y="76"/>
                </a:cxn>
                <a:cxn ang="0">
                  <a:pos x="45" y="61"/>
                </a:cxn>
                <a:cxn ang="0">
                  <a:pos x="45" y="61"/>
                </a:cxn>
                <a:cxn ang="0">
                  <a:pos x="52" y="48"/>
                </a:cxn>
                <a:cxn ang="0">
                  <a:pos x="62" y="34"/>
                </a:cxn>
                <a:cxn ang="0">
                  <a:pos x="71" y="21"/>
                </a:cxn>
                <a:cxn ang="0">
                  <a:pos x="75" y="15"/>
                </a:cxn>
                <a:cxn ang="0">
                  <a:pos x="76" y="7"/>
                </a:cxn>
                <a:cxn ang="0">
                  <a:pos x="76" y="7"/>
                </a:cxn>
                <a:cxn ang="0">
                  <a:pos x="76" y="4"/>
                </a:cxn>
                <a:cxn ang="0">
                  <a:pos x="76" y="3"/>
                </a:cxn>
                <a:cxn ang="0">
                  <a:pos x="72" y="0"/>
                </a:cxn>
                <a:cxn ang="0">
                  <a:pos x="68" y="0"/>
                </a:cxn>
                <a:cxn ang="0">
                  <a:pos x="67" y="2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6" h="131">
                  <a:moveTo>
                    <a:pt x="66" y="4"/>
                  </a:moveTo>
                  <a:lnTo>
                    <a:pt x="66" y="4"/>
                  </a:lnTo>
                  <a:lnTo>
                    <a:pt x="63" y="11"/>
                  </a:lnTo>
                  <a:lnTo>
                    <a:pt x="59" y="16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13" y="92"/>
                  </a:lnTo>
                  <a:lnTo>
                    <a:pt x="5" y="108"/>
                  </a:lnTo>
                  <a:lnTo>
                    <a:pt x="1" y="116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4" y="131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3" y="118"/>
                  </a:lnTo>
                  <a:lnTo>
                    <a:pt x="17" y="109"/>
                  </a:lnTo>
                  <a:lnTo>
                    <a:pt x="25" y="93"/>
                  </a:lnTo>
                  <a:lnTo>
                    <a:pt x="35" y="76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52" y="48"/>
                  </a:lnTo>
                  <a:lnTo>
                    <a:pt x="62" y="34"/>
                  </a:lnTo>
                  <a:lnTo>
                    <a:pt x="71" y="21"/>
                  </a:lnTo>
                  <a:lnTo>
                    <a:pt x="75" y="15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4"/>
                  </a:lnTo>
                  <a:lnTo>
                    <a:pt x="76" y="3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67" y="2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6" name="Freeform 1095"/>
            <p:cNvSpPr>
              <a:spLocks/>
            </p:cNvSpPr>
            <p:nvPr/>
          </p:nvSpPr>
          <p:spPr bwMode="auto">
            <a:xfrm>
              <a:off x="4308476" y="4694238"/>
              <a:ext cx="30163" cy="47625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3" y="10"/>
                </a:cxn>
                <a:cxn ang="0">
                  <a:pos x="59" y="16"/>
                </a:cxn>
                <a:cxn ang="0">
                  <a:pos x="51" y="27"/>
                </a:cxn>
                <a:cxn ang="0">
                  <a:pos x="51" y="27"/>
                </a:cxn>
                <a:cxn ang="0">
                  <a:pos x="42" y="41"/>
                </a:cxn>
                <a:cxn ang="0">
                  <a:pos x="32" y="54"/>
                </a:cxn>
                <a:cxn ang="0">
                  <a:pos x="32" y="54"/>
                </a:cxn>
                <a:cxn ang="0">
                  <a:pos x="24" y="68"/>
                </a:cxn>
                <a:cxn ang="0">
                  <a:pos x="16" y="83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9" y="119"/>
                </a:cxn>
                <a:cxn ang="0">
                  <a:pos x="11" y="117"/>
                </a:cxn>
                <a:cxn ang="0">
                  <a:pos x="11" y="117"/>
                </a:cxn>
                <a:cxn ang="0">
                  <a:pos x="28" y="84"/>
                </a:cxn>
                <a:cxn ang="0">
                  <a:pos x="37" y="68"/>
                </a:cxn>
                <a:cxn ang="0">
                  <a:pos x="47" y="53"/>
                </a:cxn>
                <a:cxn ang="0">
                  <a:pos x="47" y="53"/>
                </a:cxn>
                <a:cxn ang="0">
                  <a:pos x="56" y="40"/>
                </a:cxn>
                <a:cxn ang="0">
                  <a:pos x="64" y="25"/>
                </a:cxn>
                <a:cxn ang="0">
                  <a:pos x="64" y="25"/>
                </a:cxn>
                <a:cxn ang="0">
                  <a:pos x="71" y="17"/>
                </a:cxn>
                <a:cxn ang="0">
                  <a:pos x="75" y="12"/>
                </a:cxn>
                <a:cxn ang="0">
                  <a:pos x="77" y="7"/>
                </a:cxn>
                <a:cxn ang="0">
                  <a:pos x="77" y="7"/>
                </a:cxn>
                <a:cxn ang="0">
                  <a:pos x="77" y="4"/>
                </a:cxn>
                <a:cxn ang="0">
                  <a:pos x="76" y="3"/>
                </a:cxn>
                <a:cxn ang="0">
                  <a:pos x="73" y="0"/>
                </a:cxn>
                <a:cxn ang="0">
                  <a:pos x="68" y="0"/>
                </a:cxn>
                <a:cxn ang="0">
                  <a:pos x="67" y="2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7" h="119">
                  <a:moveTo>
                    <a:pt x="66" y="4"/>
                  </a:moveTo>
                  <a:lnTo>
                    <a:pt x="66" y="4"/>
                  </a:lnTo>
                  <a:lnTo>
                    <a:pt x="63" y="10"/>
                  </a:lnTo>
                  <a:lnTo>
                    <a:pt x="59" y="16"/>
                  </a:lnTo>
                  <a:lnTo>
                    <a:pt x="51" y="27"/>
                  </a:lnTo>
                  <a:lnTo>
                    <a:pt x="51" y="27"/>
                  </a:lnTo>
                  <a:lnTo>
                    <a:pt x="42" y="41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24" y="68"/>
                  </a:lnTo>
                  <a:lnTo>
                    <a:pt x="16" y="83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9" y="119"/>
                  </a:lnTo>
                  <a:lnTo>
                    <a:pt x="11" y="117"/>
                  </a:lnTo>
                  <a:lnTo>
                    <a:pt x="11" y="117"/>
                  </a:lnTo>
                  <a:lnTo>
                    <a:pt x="28" y="84"/>
                  </a:lnTo>
                  <a:lnTo>
                    <a:pt x="37" y="68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56" y="40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71" y="17"/>
                  </a:lnTo>
                  <a:lnTo>
                    <a:pt x="75" y="12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4"/>
                  </a:lnTo>
                  <a:lnTo>
                    <a:pt x="76" y="3"/>
                  </a:lnTo>
                  <a:lnTo>
                    <a:pt x="73" y="0"/>
                  </a:lnTo>
                  <a:lnTo>
                    <a:pt x="68" y="0"/>
                  </a:lnTo>
                  <a:lnTo>
                    <a:pt x="67" y="2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7" name="Freeform 1096"/>
            <p:cNvSpPr>
              <a:spLocks/>
            </p:cNvSpPr>
            <p:nvPr/>
          </p:nvSpPr>
          <p:spPr bwMode="auto">
            <a:xfrm>
              <a:off x="4184651" y="4686300"/>
              <a:ext cx="15875" cy="25400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16" y="31"/>
                </a:cxn>
                <a:cxn ang="0">
                  <a:pos x="9" y="43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3" y="63"/>
                </a:cxn>
                <a:cxn ang="0">
                  <a:pos x="8" y="64"/>
                </a:cxn>
                <a:cxn ang="0">
                  <a:pos x="9" y="63"/>
                </a:cxn>
                <a:cxn ang="0">
                  <a:pos x="12" y="61"/>
                </a:cxn>
                <a:cxn ang="0">
                  <a:pos x="12" y="61"/>
                </a:cxn>
                <a:cxn ang="0">
                  <a:pos x="20" y="48"/>
                </a:cxn>
                <a:cxn ang="0">
                  <a:pos x="26" y="35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9" y="5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5" y="0"/>
                </a:cxn>
                <a:cxn ang="0">
                  <a:pos x="32" y="1"/>
                </a:cxn>
                <a:cxn ang="0">
                  <a:pos x="29" y="1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9" h="64">
                  <a:moveTo>
                    <a:pt x="28" y="4"/>
                  </a:moveTo>
                  <a:lnTo>
                    <a:pt x="28" y="4"/>
                  </a:lnTo>
                  <a:lnTo>
                    <a:pt x="16" y="31"/>
                  </a:lnTo>
                  <a:lnTo>
                    <a:pt x="9" y="4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3" y="63"/>
                  </a:lnTo>
                  <a:lnTo>
                    <a:pt x="8" y="64"/>
                  </a:lnTo>
                  <a:lnTo>
                    <a:pt x="9" y="63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20" y="48"/>
                  </a:lnTo>
                  <a:lnTo>
                    <a:pt x="26" y="35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8" name="Freeform 1097"/>
            <p:cNvSpPr>
              <a:spLocks/>
            </p:cNvSpPr>
            <p:nvPr/>
          </p:nvSpPr>
          <p:spPr bwMode="auto">
            <a:xfrm>
              <a:off x="4206876" y="4713288"/>
              <a:ext cx="12700" cy="25400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19" y="6"/>
                </a:cxn>
                <a:cxn ang="0">
                  <a:pos x="17" y="19"/>
                </a:cxn>
                <a:cxn ang="0">
                  <a:pos x="13" y="33"/>
                </a:cxn>
                <a:cxn ang="0">
                  <a:pos x="6" y="44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4" y="64"/>
                </a:cxn>
                <a:cxn ang="0">
                  <a:pos x="8" y="65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8" y="48"/>
                </a:cxn>
                <a:cxn ang="0">
                  <a:pos x="23" y="35"/>
                </a:cxn>
                <a:cxn ang="0">
                  <a:pos x="29" y="21"/>
                </a:cxn>
                <a:cxn ang="0">
                  <a:pos x="30" y="13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0" y="4"/>
                </a:cxn>
                <a:cxn ang="0">
                  <a:pos x="29" y="1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6"/>
                </a:cxn>
                <a:cxn ang="0">
                  <a:pos x="19" y="6"/>
                </a:cxn>
              </a:cxnLst>
              <a:rect l="0" t="0" r="r" b="b"/>
              <a:pathLst>
                <a:path w="30" h="65">
                  <a:moveTo>
                    <a:pt x="19" y="6"/>
                  </a:moveTo>
                  <a:lnTo>
                    <a:pt x="19" y="6"/>
                  </a:lnTo>
                  <a:lnTo>
                    <a:pt x="17" y="19"/>
                  </a:lnTo>
                  <a:lnTo>
                    <a:pt x="13" y="33"/>
                  </a:lnTo>
                  <a:lnTo>
                    <a:pt x="6" y="44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4" y="64"/>
                  </a:lnTo>
                  <a:lnTo>
                    <a:pt x="8" y="65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8" y="48"/>
                  </a:lnTo>
                  <a:lnTo>
                    <a:pt x="23" y="35"/>
                  </a:lnTo>
                  <a:lnTo>
                    <a:pt x="29" y="21"/>
                  </a:lnTo>
                  <a:lnTo>
                    <a:pt x="30" y="13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59" name="Freeform 1098"/>
            <p:cNvSpPr>
              <a:spLocks/>
            </p:cNvSpPr>
            <p:nvPr/>
          </p:nvSpPr>
          <p:spPr bwMode="auto">
            <a:xfrm>
              <a:off x="4235451" y="4743450"/>
              <a:ext cx="11113" cy="2540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5" y="13"/>
                </a:cxn>
                <a:cxn ang="0">
                  <a:pos x="13" y="22"/>
                </a:cxn>
                <a:cxn ang="0">
                  <a:pos x="10" y="30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2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2" y="63"/>
                </a:cxn>
                <a:cxn ang="0">
                  <a:pos x="6" y="64"/>
                </a:cxn>
                <a:cxn ang="0">
                  <a:pos x="10" y="63"/>
                </a:cxn>
                <a:cxn ang="0">
                  <a:pos x="11" y="60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26" y="20"/>
                </a:cxn>
                <a:cxn ang="0">
                  <a:pos x="27" y="5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7" y="1"/>
                </a:cxn>
                <a:cxn ang="0">
                  <a:pos x="15" y="3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7" h="64">
                  <a:moveTo>
                    <a:pt x="15" y="5"/>
                  </a:moveTo>
                  <a:lnTo>
                    <a:pt x="15" y="5"/>
                  </a:lnTo>
                  <a:lnTo>
                    <a:pt x="15" y="13"/>
                  </a:lnTo>
                  <a:lnTo>
                    <a:pt x="13" y="22"/>
                  </a:lnTo>
                  <a:lnTo>
                    <a:pt x="10" y="30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2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10" y="63"/>
                  </a:lnTo>
                  <a:lnTo>
                    <a:pt x="11" y="60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6" y="20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0" name="Freeform 1099"/>
            <p:cNvSpPr>
              <a:spLocks/>
            </p:cNvSpPr>
            <p:nvPr/>
          </p:nvSpPr>
          <p:spPr bwMode="auto">
            <a:xfrm>
              <a:off x="4262438" y="4760913"/>
              <a:ext cx="12700" cy="2381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2" y="23"/>
                </a:cxn>
                <a:cxn ang="0">
                  <a:pos x="12" y="23"/>
                </a:cxn>
                <a:cxn ang="0">
                  <a:pos x="5" y="36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4" y="57"/>
                </a:cxn>
                <a:cxn ang="0">
                  <a:pos x="5" y="58"/>
                </a:cxn>
                <a:cxn ang="0">
                  <a:pos x="8" y="58"/>
                </a:cxn>
                <a:cxn ang="0">
                  <a:pos x="9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26" y="20"/>
                </a:cxn>
                <a:cxn ang="0">
                  <a:pos x="33" y="10"/>
                </a:cxn>
                <a:cxn ang="0">
                  <a:pos x="33" y="10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1" y="2"/>
                </a:cxn>
                <a:cxn ang="0">
                  <a:pos x="28" y="0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58">
                  <a:moveTo>
                    <a:pt x="24" y="4"/>
                  </a:moveTo>
                  <a:lnTo>
                    <a:pt x="24" y="4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5" y="36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4" y="57"/>
                  </a:lnTo>
                  <a:lnTo>
                    <a:pt x="5" y="58"/>
                  </a:lnTo>
                  <a:lnTo>
                    <a:pt x="8" y="58"/>
                  </a:lnTo>
                  <a:lnTo>
                    <a:pt x="9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6" y="2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0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1" name="Freeform 1100"/>
            <p:cNvSpPr>
              <a:spLocks/>
            </p:cNvSpPr>
            <p:nvPr/>
          </p:nvSpPr>
          <p:spPr bwMode="auto">
            <a:xfrm>
              <a:off x="4297363" y="4778375"/>
              <a:ext cx="9525" cy="23813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3" y="10"/>
                </a:cxn>
                <a:cxn ang="0">
                  <a:pos x="10" y="15"/>
                </a:cxn>
                <a:cxn ang="0">
                  <a:pos x="8" y="22"/>
                </a:cxn>
                <a:cxn ang="0">
                  <a:pos x="5" y="27"/>
                </a:cxn>
                <a:cxn ang="0">
                  <a:pos x="5" y="27"/>
                </a:cxn>
                <a:cxn ang="0">
                  <a:pos x="2" y="4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4" y="60"/>
                </a:cxn>
                <a:cxn ang="0">
                  <a:pos x="8" y="58"/>
                </a:cxn>
                <a:cxn ang="0">
                  <a:pos x="10" y="57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4" y="40"/>
                </a:cxn>
                <a:cxn ang="0">
                  <a:pos x="15" y="34"/>
                </a:cxn>
                <a:cxn ang="0">
                  <a:pos x="18" y="26"/>
                </a:cxn>
                <a:cxn ang="0">
                  <a:pos x="18" y="26"/>
                </a:cxn>
                <a:cxn ang="0">
                  <a:pos x="23" y="15"/>
                </a:cxn>
                <a:cxn ang="0">
                  <a:pos x="25" y="10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25" y="1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17" y="1"/>
                </a:cxn>
                <a:cxn ang="0">
                  <a:pos x="15" y="2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26" h="60">
                  <a:moveTo>
                    <a:pt x="14" y="5"/>
                  </a:moveTo>
                  <a:lnTo>
                    <a:pt x="14" y="5"/>
                  </a:lnTo>
                  <a:lnTo>
                    <a:pt x="13" y="10"/>
                  </a:lnTo>
                  <a:lnTo>
                    <a:pt x="10" y="15"/>
                  </a:lnTo>
                  <a:lnTo>
                    <a:pt x="8" y="22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2" y="4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4" y="60"/>
                  </a:lnTo>
                  <a:lnTo>
                    <a:pt x="8" y="58"/>
                  </a:lnTo>
                  <a:lnTo>
                    <a:pt x="10" y="57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4" y="40"/>
                  </a:lnTo>
                  <a:lnTo>
                    <a:pt x="15" y="3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3" y="15"/>
                  </a:lnTo>
                  <a:lnTo>
                    <a:pt x="25" y="1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1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2" name="Freeform 1101"/>
            <p:cNvSpPr>
              <a:spLocks/>
            </p:cNvSpPr>
            <p:nvPr/>
          </p:nvSpPr>
          <p:spPr bwMode="auto">
            <a:xfrm>
              <a:off x="4332288" y="4787900"/>
              <a:ext cx="9525" cy="190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3" y="14"/>
                </a:cxn>
                <a:cxn ang="0">
                  <a:pos x="10" y="23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7" y="50"/>
                </a:cxn>
                <a:cxn ang="0">
                  <a:pos x="10" y="48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21" y="26"/>
                </a:cxn>
                <a:cxn ang="0">
                  <a:pos x="25" y="16"/>
                </a:cxn>
                <a:cxn ang="0">
                  <a:pos x="27" y="5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7" h="50">
                  <a:moveTo>
                    <a:pt x="15" y="5"/>
                  </a:moveTo>
                  <a:lnTo>
                    <a:pt x="15" y="5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7" y="50"/>
                  </a:lnTo>
                  <a:lnTo>
                    <a:pt x="10" y="48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21" y="26"/>
                  </a:lnTo>
                  <a:lnTo>
                    <a:pt x="25" y="1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3" name="Freeform 1102"/>
            <p:cNvSpPr>
              <a:spLocks/>
            </p:cNvSpPr>
            <p:nvPr/>
          </p:nvSpPr>
          <p:spPr bwMode="auto">
            <a:xfrm>
              <a:off x="4371976" y="4779963"/>
              <a:ext cx="11113" cy="26988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16" y="7"/>
                </a:cxn>
                <a:cxn ang="0">
                  <a:pos x="15" y="13"/>
                </a:cxn>
                <a:cxn ang="0">
                  <a:pos x="13" y="21"/>
                </a:cxn>
                <a:cxn ang="0">
                  <a:pos x="8" y="34"/>
                </a:cxn>
                <a:cxn ang="0">
                  <a:pos x="3" y="49"/>
                </a:cxn>
                <a:cxn ang="0">
                  <a:pos x="2" y="56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1" y="67"/>
                </a:cxn>
                <a:cxn ang="0">
                  <a:pos x="12" y="66"/>
                </a:cxn>
                <a:cxn ang="0">
                  <a:pos x="12" y="63"/>
                </a:cxn>
                <a:cxn ang="0">
                  <a:pos x="12" y="63"/>
                </a:cxn>
                <a:cxn ang="0">
                  <a:pos x="13" y="56"/>
                </a:cxn>
                <a:cxn ang="0">
                  <a:pos x="15" y="49"/>
                </a:cxn>
                <a:cxn ang="0">
                  <a:pos x="20" y="36"/>
                </a:cxn>
                <a:cxn ang="0">
                  <a:pos x="25" y="21"/>
                </a:cxn>
                <a:cxn ang="0">
                  <a:pos x="27" y="13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1" y="0"/>
                </a:cxn>
                <a:cxn ang="0">
                  <a:pos x="17" y="2"/>
                </a:cxn>
                <a:cxn ang="0">
                  <a:pos x="16" y="4"/>
                </a:cxn>
                <a:cxn ang="0">
                  <a:pos x="16" y="7"/>
                </a:cxn>
                <a:cxn ang="0">
                  <a:pos x="16" y="7"/>
                </a:cxn>
              </a:cxnLst>
              <a:rect l="0" t="0" r="r" b="b"/>
              <a:pathLst>
                <a:path w="28" h="68">
                  <a:moveTo>
                    <a:pt x="16" y="7"/>
                  </a:moveTo>
                  <a:lnTo>
                    <a:pt x="16" y="7"/>
                  </a:lnTo>
                  <a:lnTo>
                    <a:pt x="15" y="13"/>
                  </a:lnTo>
                  <a:lnTo>
                    <a:pt x="13" y="21"/>
                  </a:lnTo>
                  <a:lnTo>
                    <a:pt x="8" y="34"/>
                  </a:lnTo>
                  <a:lnTo>
                    <a:pt x="3" y="49"/>
                  </a:lnTo>
                  <a:lnTo>
                    <a:pt x="2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1" y="67"/>
                  </a:lnTo>
                  <a:lnTo>
                    <a:pt x="12" y="66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56"/>
                  </a:lnTo>
                  <a:lnTo>
                    <a:pt x="15" y="49"/>
                  </a:lnTo>
                  <a:lnTo>
                    <a:pt x="20" y="36"/>
                  </a:lnTo>
                  <a:lnTo>
                    <a:pt x="25" y="21"/>
                  </a:lnTo>
                  <a:lnTo>
                    <a:pt x="27" y="13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4" name="Freeform 1103"/>
            <p:cNvSpPr>
              <a:spLocks/>
            </p:cNvSpPr>
            <p:nvPr/>
          </p:nvSpPr>
          <p:spPr bwMode="auto">
            <a:xfrm>
              <a:off x="4406901" y="4765675"/>
              <a:ext cx="9525" cy="2698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20"/>
                </a:cxn>
                <a:cxn ang="0">
                  <a:pos x="9" y="34"/>
                </a:cxn>
                <a:cxn ang="0">
                  <a:pos x="7" y="47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4" y="68"/>
                </a:cxn>
                <a:cxn ang="0">
                  <a:pos x="5" y="68"/>
                </a:cxn>
                <a:cxn ang="0">
                  <a:pos x="8" y="68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7" y="51"/>
                </a:cxn>
                <a:cxn ang="0">
                  <a:pos x="20" y="37"/>
                </a:cxn>
                <a:cxn ang="0">
                  <a:pos x="22" y="21"/>
                </a:cxn>
                <a:cxn ang="0">
                  <a:pos x="24" y="5"/>
                </a:cxn>
                <a:cxn ang="0">
                  <a:pos x="24" y="5"/>
                </a:cxn>
                <a:cxn ang="0">
                  <a:pos x="22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4" h="68">
                  <a:moveTo>
                    <a:pt x="12" y="5"/>
                  </a:moveTo>
                  <a:lnTo>
                    <a:pt x="12" y="5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7" y="4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4" y="68"/>
                  </a:lnTo>
                  <a:lnTo>
                    <a:pt x="5" y="68"/>
                  </a:lnTo>
                  <a:lnTo>
                    <a:pt x="8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7" y="51"/>
                  </a:lnTo>
                  <a:lnTo>
                    <a:pt x="20" y="37"/>
                  </a:lnTo>
                  <a:lnTo>
                    <a:pt x="22" y="21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2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5" name="Freeform 1104"/>
            <p:cNvSpPr>
              <a:spLocks/>
            </p:cNvSpPr>
            <p:nvPr/>
          </p:nvSpPr>
          <p:spPr bwMode="auto">
            <a:xfrm>
              <a:off x="4437063" y="4759325"/>
              <a:ext cx="6350" cy="25400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3" y="14"/>
                </a:cxn>
                <a:cxn ang="0">
                  <a:pos x="4" y="19"/>
                </a:cxn>
                <a:cxn ang="0">
                  <a:pos x="3" y="28"/>
                </a:cxn>
                <a:cxn ang="0">
                  <a:pos x="3" y="56"/>
                </a:cxn>
                <a:cxn ang="0">
                  <a:pos x="3" y="56"/>
                </a:cxn>
                <a:cxn ang="0">
                  <a:pos x="4" y="57"/>
                </a:cxn>
                <a:cxn ang="0">
                  <a:pos x="5" y="60"/>
                </a:cxn>
                <a:cxn ang="0">
                  <a:pos x="9" y="61"/>
                </a:cxn>
                <a:cxn ang="0">
                  <a:pos x="13" y="60"/>
                </a:cxn>
                <a:cxn ang="0">
                  <a:pos x="15" y="57"/>
                </a:cxn>
                <a:cxn ang="0">
                  <a:pos x="15" y="56"/>
                </a:cxn>
                <a:cxn ang="0">
                  <a:pos x="15" y="20"/>
                </a:cxn>
                <a:cxn ang="0">
                  <a:pos x="15" y="20"/>
                </a:cxn>
                <a:cxn ang="0">
                  <a:pos x="13" y="11"/>
                </a:cxn>
                <a:cxn ang="0">
                  <a:pos x="12" y="6"/>
                </a:cxn>
                <a:cxn ang="0">
                  <a:pos x="9" y="2"/>
                </a:cxn>
                <a:cxn ang="0">
                  <a:pos x="9" y="2"/>
                </a:cxn>
              </a:cxnLst>
              <a:rect l="0" t="0" r="r" b="b"/>
              <a:pathLst>
                <a:path w="15" h="61">
                  <a:moveTo>
                    <a:pt x="9" y="2"/>
                  </a:moveTo>
                  <a:lnTo>
                    <a:pt x="9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4"/>
                  </a:lnTo>
                  <a:lnTo>
                    <a:pt x="4" y="19"/>
                  </a:lnTo>
                  <a:lnTo>
                    <a:pt x="3" y="28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5" y="60"/>
                  </a:lnTo>
                  <a:lnTo>
                    <a:pt x="9" y="61"/>
                  </a:lnTo>
                  <a:lnTo>
                    <a:pt x="13" y="60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3" y="11"/>
                  </a:lnTo>
                  <a:lnTo>
                    <a:pt x="12" y="6"/>
                  </a:lnTo>
                  <a:lnTo>
                    <a:pt x="9" y="2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6" name="Freeform 1105"/>
            <p:cNvSpPr>
              <a:spLocks/>
            </p:cNvSpPr>
            <p:nvPr/>
          </p:nvSpPr>
          <p:spPr bwMode="auto">
            <a:xfrm>
              <a:off x="4471988" y="4741863"/>
              <a:ext cx="7938" cy="19050"/>
            </a:xfrm>
            <a:custGeom>
              <a:avLst/>
              <a:gdLst/>
              <a:ahLst/>
              <a:cxnLst>
                <a:cxn ang="0">
                  <a:pos x="7" y="5"/>
                </a:cxn>
                <a:cxn ang="0">
                  <a:pos x="7" y="5"/>
                </a:cxn>
                <a:cxn ang="0">
                  <a:pos x="6" y="14"/>
                </a:cxn>
                <a:cxn ang="0">
                  <a:pos x="3" y="24"/>
                </a:cxn>
                <a:cxn ang="0">
                  <a:pos x="1" y="34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" y="46"/>
                </a:cxn>
                <a:cxn ang="0">
                  <a:pos x="2" y="47"/>
                </a:cxn>
                <a:cxn ang="0">
                  <a:pos x="6" y="48"/>
                </a:cxn>
                <a:cxn ang="0">
                  <a:pos x="10" y="47"/>
                </a:cxn>
                <a:cxn ang="0">
                  <a:pos x="11" y="46"/>
                </a:cxn>
                <a:cxn ang="0">
                  <a:pos x="11" y="43"/>
                </a:cxn>
                <a:cxn ang="0">
                  <a:pos x="11" y="43"/>
                </a:cxn>
                <a:cxn ang="0">
                  <a:pos x="13" y="34"/>
                </a:cxn>
                <a:cxn ang="0">
                  <a:pos x="15" y="24"/>
                </a:cxn>
                <a:cxn ang="0">
                  <a:pos x="18" y="14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3"/>
                </a:cxn>
                <a:cxn ang="0">
                  <a:pos x="18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7" y="5"/>
                </a:cxn>
                <a:cxn ang="0">
                  <a:pos x="7" y="5"/>
                </a:cxn>
              </a:cxnLst>
              <a:rect l="0" t="0" r="r" b="b"/>
              <a:pathLst>
                <a:path w="19" h="48">
                  <a:moveTo>
                    <a:pt x="7" y="5"/>
                  </a:moveTo>
                  <a:lnTo>
                    <a:pt x="7" y="5"/>
                  </a:lnTo>
                  <a:lnTo>
                    <a:pt x="6" y="14"/>
                  </a:lnTo>
                  <a:lnTo>
                    <a:pt x="3" y="24"/>
                  </a:lnTo>
                  <a:lnTo>
                    <a:pt x="1" y="3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2" y="47"/>
                  </a:lnTo>
                  <a:lnTo>
                    <a:pt x="6" y="48"/>
                  </a:lnTo>
                  <a:lnTo>
                    <a:pt x="10" y="47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3" y="34"/>
                  </a:lnTo>
                  <a:lnTo>
                    <a:pt x="15" y="24"/>
                  </a:lnTo>
                  <a:lnTo>
                    <a:pt x="18" y="1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7" y="5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7" name="Freeform 1106"/>
            <p:cNvSpPr>
              <a:spLocks/>
            </p:cNvSpPr>
            <p:nvPr/>
          </p:nvSpPr>
          <p:spPr bwMode="auto">
            <a:xfrm>
              <a:off x="4457701" y="4371975"/>
              <a:ext cx="25400" cy="34925"/>
            </a:xfrm>
            <a:custGeom>
              <a:avLst/>
              <a:gdLst/>
              <a:ahLst/>
              <a:cxnLst>
                <a:cxn ang="0">
                  <a:pos x="54" y="3"/>
                </a:cxn>
                <a:cxn ang="0">
                  <a:pos x="54" y="3"/>
                </a:cxn>
                <a:cxn ang="0">
                  <a:pos x="39" y="21"/>
                </a:cxn>
                <a:cxn ang="0">
                  <a:pos x="23" y="40"/>
                </a:cxn>
                <a:cxn ang="0">
                  <a:pos x="15" y="49"/>
                </a:cxn>
                <a:cxn ang="0">
                  <a:pos x="10" y="59"/>
                </a:cxn>
                <a:cxn ang="0">
                  <a:pos x="3" y="70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1" y="85"/>
                </a:cxn>
                <a:cxn ang="0">
                  <a:pos x="3" y="88"/>
                </a:cxn>
                <a:cxn ang="0">
                  <a:pos x="9" y="88"/>
                </a:cxn>
                <a:cxn ang="0">
                  <a:pos x="10" y="87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5" y="74"/>
                </a:cxn>
                <a:cxn ang="0">
                  <a:pos x="20" y="63"/>
                </a:cxn>
                <a:cxn ang="0">
                  <a:pos x="26" y="54"/>
                </a:cxn>
                <a:cxn ang="0">
                  <a:pos x="32" y="45"/>
                </a:cxn>
                <a:cxn ang="0">
                  <a:pos x="48" y="28"/>
                </a:cxn>
                <a:cxn ang="0">
                  <a:pos x="62" y="11"/>
                </a:cxn>
                <a:cxn ang="0">
                  <a:pos x="62" y="11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2" y="3"/>
                </a:cxn>
                <a:cxn ang="0">
                  <a:pos x="61" y="2"/>
                </a:cxn>
                <a:cxn ang="0">
                  <a:pos x="58" y="0"/>
                </a:cxn>
                <a:cxn ang="0">
                  <a:pos x="57" y="2"/>
                </a:cxn>
                <a:cxn ang="0">
                  <a:pos x="54" y="3"/>
                </a:cxn>
                <a:cxn ang="0">
                  <a:pos x="54" y="3"/>
                </a:cxn>
              </a:cxnLst>
              <a:rect l="0" t="0" r="r" b="b"/>
              <a:pathLst>
                <a:path w="64" h="88">
                  <a:moveTo>
                    <a:pt x="54" y="3"/>
                  </a:moveTo>
                  <a:lnTo>
                    <a:pt x="54" y="3"/>
                  </a:lnTo>
                  <a:lnTo>
                    <a:pt x="39" y="21"/>
                  </a:lnTo>
                  <a:lnTo>
                    <a:pt x="23" y="40"/>
                  </a:lnTo>
                  <a:lnTo>
                    <a:pt x="15" y="49"/>
                  </a:lnTo>
                  <a:lnTo>
                    <a:pt x="10" y="59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1" y="85"/>
                  </a:lnTo>
                  <a:lnTo>
                    <a:pt x="3" y="88"/>
                  </a:lnTo>
                  <a:lnTo>
                    <a:pt x="9" y="88"/>
                  </a:lnTo>
                  <a:lnTo>
                    <a:pt x="10" y="87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5" y="74"/>
                  </a:lnTo>
                  <a:lnTo>
                    <a:pt x="20" y="63"/>
                  </a:lnTo>
                  <a:lnTo>
                    <a:pt x="26" y="54"/>
                  </a:lnTo>
                  <a:lnTo>
                    <a:pt x="32" y="45"/>
                  </a:lnTo>
                  <a:lnTo>
                    <a:pt x="48" y="28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8" name="Freeform 1107"/>
            <p:cNvSpPr>
              <a:spLocks/>
            </p:cNvSpPr>
            <p:nvPr/>
          </p:nvSpPr>
          <p:spPr bwMode="auto">
            <a:xfrm>
              <a:off x="4483101" y="4367213"/>
              <a:ext cx="26988" cy="4127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0" y="12"/>
                </a:cxn>
                <a:cxn ang="0">
                  <a:pos x="43" y="22"/>
                </a:cxn>
                <a:cxn ang="0">
                  <a:pos x="29" y="43"/>
                </a:cxn>
                <a:cxn ang="0">
                  <a:pos x="29" y="43"/>
                </a:cxn>
                <a:cxn ang="0">
                  <a:pos x="13" y="68"/>
                </a:cxn>
                <a:cxn ang="0">
                  <a:pos x="5" y="81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9"/>
                </a:cxn>
                <a:cxn ang="0">
                  <a:pos x="4" y="102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10" y="98"/>
                </a:cxn>
                <a:cxn ang="0">
                  <a:pos x="10" y="98"/>
                </a:cxn>
                <a:cxn ang="0">
                  <a:pos x="16" y="86"/>
                </a:cxn>
                <a:cxn ang="0">
                  <a:pos x="22" y="74"/>
                </a:cxn>
                <a:cxn ang="0">
                  <a:pos x="37" y="54"/>
                </a:cxn>
                <a:cxn ang="0">
                  <a:pos x="37" y="54"/>
                </a:cxn>
                <a:cxn ang="0">
                  <a:pos x="51" y="31"/>
                </a:cxn>
                <a:cxn ang="0">
                  <a:pos x="58" y="20"/>
                </a:cxn>
                <a:cxn ang="0">
                  <a:pos x="67" y="9"/>
                </a:cxn>
                <a:cxn ang="0">
                  <a:pos x="67" y="9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7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8" h="102">
                  <a:moveTo>
                    <a:pt x="59" y="1"/>
                  </a:moveTo>
                  <a:lnTo>
                    <a:pt x="59" y="1"/>
                  </a:lnTo>
                  <a:lnTo>
                    <a:pt x="50" y="12"/>
                  </a:lnTo>
                  <a:lnTo>
                    <a:pt x="43" y="2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13" y="68"/>
                  </a:lnTo>
                  <a:lnTo>
                    <a:pt x="5" y="81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4" y="102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6" y="86"/>
                  </a:lnTo>
                  <a:lnTo>
                    <a:pt x="22" y="7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51" y="31"/>
                  </a:lnTo>
                  <a:lnTo>
                    <a:pt x="58" y="20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69" name="Freeform 1108"/>
            <p:cNvSpPr>
              <a:spLocks/>
            </p:cNvSpPr>
            <p:nvPr/>
          </p:nvSpPr>
          <p:spPr bwMode="auto">
            <a:xfrm>
              <a:off x="4508501" y="4364038"/>
              <a:ext cx="28575" cy="44450"/>
            </a:xfrm>
            <a:custGeom>
              <a:avLst/>
              <a:gdLst/>
              <a:ahLst/>
              <a:cxnLst>
                <a:cxn ang="0">
                  <a:pos x="62" y="3"/>
                </a:cxn>
                <a:cxn ang="0">
                  <a:pos x="62" y="3"/>
                </a:cxn>
                <a:cxn ang="0">
                  <a:pos x="47" y="29"/>
                </a:cxn>
                <a:cxn ang="0">
                  <a:pos x="31" y="52"/>
                </a:cxn>
                <a:cxn ang="0">
                  <a:pos x="16" y="77"/>
                </a:cxn>
                <a:cxn ang="0">
                  <a:pos x="1" y="102"/>
                </a:cxn>
                <a:cxn ang="0">
                  <a:pos x="1" y="102"/>
                </a:cxn>
                <a:cxn ang="0">
                  <a:pos x="0" y="105"/>
                </a:cxn>
                <a:cxn ang="0">
                  <a:pos x="1" y="106"/>
                </a:cxn>
                <a:cxn ang="0">
                  <a:pos x="4" y="110"/>
                </a:cxn>
                <a:cxn ang="0">
                  <a:pos x="8" y="110"/>
                </a:cxn>
                <a:cxn ang="0">
                  <a:pos x="9" y="110"/>
                </a:cxn>
                <a:cxn ang="0">
                  <a:pos x="11" y="107"/>
                </a:cxn>
                <a:cxn ang="0">
                  <a:pos x="11" y="107"/>
                </a:cxn>
                <a:cxn ang="0">
                  <a:pos x="25" y="82"/>
                </a:cxn>
                <a:cxn ang="0">
                  <a:pos x="42" y="59"/>
                </a:cxn>
                <a:cxn ang="0">
                  <a:pos x="58" y="34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7"/>
                </a:cxn>
                <a:cxn ang="0">
                  <a:pos x="72" y="4"/>
                </a:cxn>
                <a:cxn ang="0">
                  <a:pos x="69" y="1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2" y="3"/>
                </a:cxn>
                <a:cxn ang="0">
                  <a:pos x="62" y="3"/>
                </a:cxn>
              </a:cxnLst>
              <a:rect l="0" t="0" r="r" b="b"/>
              <a:pathLst>
                <a:path w="72" h="110">
                  <a:moveTo>
                    <a:pt x="62" y="3"/>
                  </a:moveTo>
                  <a:lnTo>
                    <a:pt x="62" y="3"/>
                  </a:lnTo>
                  <a:lnTo>
                    <a:pt x="47" y="29"/>
                  </a:lnTo>
                  <a:lnTo>
                    <a:pt x="31" y="52"/>
                  </a:lnTo>
                  <a:lnTo>
                    <a:pt x="16" y="77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0" y="105"/>
                  </a:lnTo>
                  <a:lnTo>
                    <a:pt x="1" y="106"/>
                  </a:lnTo>
                  <a:lnTo>
                    <a:pt x="4" y="110"/>
                  </a:lnTo>
                  <a:lnTo>
                    <a:pt x="8" y="110"/>
                  </a:lnTo>
                  <a:lnTo>
                    <a:pt x="9" y="110"/>
                  </a:lnTo>
                  <a:lnTo>
                    <a:pt x="11" y="107"/>
                  </a:lnTo>
                  <a:lnTo>
                    <a:pt x="11" y="107"/>
                  </a:lnTo>
                  <a:lnTo>
                    <a:pt x="25" y="82"/>
                  </a:lnTo>
                  <a:lnTo>
                    <a:pt x="42" y="59"/>
                  </a:lnTo>
                  <a:lnTo>
                    <a:pt x="58" y="34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7"/>
                  </a:lnTo>
                  <a:lnTo>
                    <a:pt x="72" y="4"/>
                  </a:lnTo>
                  <a:lnTo>
                    <a:pt x="69" y="1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0" name="Freeform 1109"/>
            <p:cNvSpPr>
              <a:spLocks/>
            </p:cNvSpPr>
            <p:nvPr/>
          </p:nvSpPr>
          <p:spPr bwMode="auto">
            <a:xfrm>
              <a:off x="4533901" y="4365625"/>
              <a:ext cx="2381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1"/>
                </a:cxn>
                <a:cxn ang="0">
                  <a:pos x="0" y="102"/>
                </a:cxn>
                <a:cxn ang="0">
                  <a:pos x="2" y="106"/>
                </a:cxn>
                <a:cxn ang="0">
                  <a:pos x="6" y="106"/>
                </a:cxn>
                <a:cxn ang="0">
                  <a:pos x="9" y="106"/>
                </a:cxn>
                <a:cxn ang="0">
                  <a:pos x="10" y="103"/>
                </a:cxn>
                <a:cxn ang="0">
                  <a:pos x="10" y="103"/>
                </a:cxn>
                <a:cxn ang="0">
                  <a:pos x="60" y="9"/>
                </a:cxn>
                <a:cxn ang="0">
                  <a:pos x="60" y="9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57" y="1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60" h="106">
                  <a:moveTo>
                    <a:pt x="49" y="3"/>
                  </a:moveTo>
                  <a:lnTo>
                    <a:pt x="49" y="3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2" y="106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7" y="1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1" name="Freeform 1110"/>
            <p:cNvSpPr>
              <a:spLocks/>
            </p:cNvSpPr>
            <p:nvPr/>
          </p:nvSpPr>
          <p:spPr bwMode="auto">
            <a:xfrm>
              <a:off x="4557713" y="4368800"/>
              <a:ext cx="22225" cy="38100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8" y="9"/>
                </a:cxn>
                <a:cxn ang="0">
                  <a:pos x="32" y="17"/>
                </a:cxn>
                <a:cxn ang="0">
                  <a:pos x="25" y="34"/>
                </a:cxn>
                <a:cxn ang="0">
                  <a:pos x="25" y="34"/>
                </a:cxn>
                <a:cxn ang="0">
                  <a:pos x="13" y="60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9"/>
                </a:cxn>
                <a:cxn ang="0">
                  <a:pos x="1" y="90"/>
                </a:cxn>
                <a:cxn ang="0">
                  <a:pos x="4" y="94"/>
                </a:cxn>
                <a:cxn ang="0">
                  <a:pos x="8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21" y="70"/>
                </a:cxn>
                <a:cxn ang="0">
                  <a:pos x="31" y="48"/>
                </a:cxn>
                <a:cxn ang="0">
                  <a:pos x="31" y="48"/>
                </a:cxn>
                <a:cxn ang="0">
                  <a:pos x="40" y="27"/>
                </a:cxn>
                <a:cxn ang="0">
                  <a:pos x="45" y="18"/>
                </a:cxn>
                <a:cxn ang="0">
                  <a:pos x="52" y="9"/>
                </a:cxn>
                <a:cxn ang="0">
                  <a:pos x="52" y="9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3" h="95">
                  <a:moveTo>
                    <a:pt x="44" y="1"/>
                  </a:moveTo>
                  <a:lnTo>
                    <a:pt x="44" y="1"/>
                  </a:lnTo>
                  <a:lnTo>
                    <a:pt x="38" y="9"/>
                  </a:lnTo>
                  <a:lnTo>
                    <a:pt x="32" y="17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13" y="60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9"/>
                  </a:lnTo>
                  <a:lnTo>
                    <a:pt x="1" y="90"/>
                  </a:lnTo>
                  <a:lnTo>
                    <a:pt x="4" y="94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21" y="70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40" y="27"/>
                  </a:lnTo>
                  <a:lnTo>
                    <a:pt x="45" y="18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2" name="Freeform 1111"/>
            <p:cNvSpPr>
              <a:spLocks/>
            </p:cNvSpPr>
            <p:nvPr/>
          </p:nvSpPr>
          <p:spPr bwMode="auto">
            <a:xfrm>
              <a:off x="4576763" y="4373563"/>
              <a:ext cx="17463" cy="3333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19" y="38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0" y="77"/>
                </a:cxn>
                <a:cxn ang="0">
                  <a:pos x="2" y="79"/>
                </a:cxn>
                <a:cxn ang="0">
                  <a:pos x="4" y="82"/>
                </a:cxn>
                <a:cxn ang="0">
                  <a:pos x="6" y="83"/>
                </a:cxn>
                <a:cxn ang="0">
                  <a:pos x="8" y="83"/>
                </a:cxn>
                <a:cxn ang="0">
                  <a:pos x="10" y="82"/>
                </a:cxn>
                <a:cxn ang="0">
                  <a:pos x="11" y="79"/>
                </a:cxn>
                <a:cxn ang="0">
                  <a:pos x="11" y="79"/>
                </a:cxn>
                <a:cxn ang="0">
                  <a:pos x="28" y="44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5"/>
                </a:cxn>
                <a:cxn ang="0">
                  <a:pos x="46" y="4"/>
                </a:cxn>
                <a:cxn ang="0">
                  <a:pos x="44" y="0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83">
                  <a:moveTo>
                    <a:pt x="36" y="2"/>
                  </a:moveTo>
                  <a:lnTo>
                    <a:pt x="36" y="2"/>
                  </a:lnTo>
                  <a:lnTo>
                    <a:pt x="19" y="38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0" y="77"/>
                  </a:lnTo>
                  <a:lnTo>
                    <a:pt x="2" y="79"/>
                  </a:lnTo>
                  <a:lnTo>
                    <a:pt x="4" y="82"/>
                  </a:lnTo>
                  <a:lnTo>
                    <a:pt x="6" y="83"/>
                  </a:lnTo>
                  <a:lnTo>
                    <a:pt x="8" y="83"/>
                  </a:lnTo>
                  <a:lnTo>
                    <a:pt x="10" y="82"/>
                  </a:lnTo>
                  <a:lnTo>
                    <a:pt x="11" y="79"/>
                  </a:lnTo>
                  <a:lnTo>
                    <a:pt x="11" y="79"/>
                  </a:lnTo>
                  <a:lnTo>
                    <a:pt x="28" y="44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5"/>
                  </a:lnTo>
                  <a:lnTo>
                    <a:pt x="46" y="4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3" name="Freeform 1112"/>
            <p:cNvSpPr>
              <a:spLocks/>
            </p:cNvSpPr>
            <p:nvPr/>
          </p:nvSpPr>
          <p:spPr bwMode="auto">
            <a:xfrm>
              <a:off x="4611688" y="4338638"/>
              <a:ext cx="9525" cy="42863"/>
            </a:xfrm>
            <a:custGeom>
              <a:avLst/>
              <a:gdLst/>
              <a:ahLst/>
              <a:cxnLst>
                <a:cxn ang="0">
                  <a:pos x="26" y="99"/>
                </a:cxn>
                <a:cxn ang="0">
                  <a:pos x="26" y="99"/>
                </a:cxn>
                <a:cxn ang="0">
                  <a:pos x="25" y="89"/>
                </a:cxn>
                <a:cxn ang="0">
                  <a:pos x="25" y="77"/>
                </a:cxn>
                <a:cxn ang="0">
                  <a:pos x="24" y="67"/>
                </a:cxn>
                <a:cxn ang="0">
                  <a:pos x="22" y="57"/>
                </a:cxn>
                <a:cxn ang="0">
                  <a:pos x="22" y="57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1" y="1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2" y="65"/>
                </a:cxn>
                <a:cxn ang="0">
                  <a:pos x="13" y="77"/>
                </a:cxn>
                <a:cxn ang="0">
                  <a:pos x="13" y="90"/>
                </a:cxn>
                <a:cxn ang="0">
                  <a:pos x="16" y="102"/>
                </a:cxn>
                <a:cxn ang="0">
                  <a:pos x="16" y="102"/>
                </a:cxn>
                <a:cxn ang="0">
                  <a:pos x="17" y="105"/>
                </a:cxn>
                <a:cxn ang="0">
                  <a:pos x="18" y="106"/>
                </a:cxn>
                <a:cxn ang="0">
                  <a:pos x="22" y="106"/>
                </a:cxn>
                <a:cxn ang="0">
                  <a:pos x="26" y="103"/>
                </a:cxn>
                <a:cxn ang="0">
                  <a:pos x="26" y="101"/>
                </a:cxn>
                <a:cxn ang="0">
                  <a:pos x="26" y="99"/>
                </a:cxn>
                <a:cxn ang="0">
                  <a:pos x="26" y="99"/>
                </a:cxn>
              </a:cxnLst>
              <a:rect l="0" t="0" r="r" b="b"/>
              <a:pathLst>
                <a:path w="26" h="106">
                  <a:moveTo>
                    <a:pt x="26" y="99"/>
                  </a:moveTo>
                  <a:lnTo>
                    <a:pt x="26" y="99"/>
                  </a:lnTo>
                  <a:lnTo>
                    <a:pt x="25" y="89"/>
                  </a:lnTo>
                  <a:lnTo>
                    <a:pt x="25" y="77"/>
                  </a:lnTo>
                  <a:lnTo>
                    <a:pt x="24" y="6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2" y="65"/>
                  </a:lnTo>
                  <a:lnTo>
                    <a:pt x="13" y="77"/>
                  </a:lnTo>
                  <a:lnTo>
                    <a:pt x="13" y="90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7" y="105"/>
                  </a:lnTo>
                  <a:lnTo>
                    <a:pt x="18" y="106"/>
                  </a:lnTo>
                  <a:lnTo>
                    <a:pt x="22" y="106"/>
                  </a:lnTo>
                  <a:lnTo>
                    <a:pt x="26" y="103"/>
                  </a:lnTo>
                  <a:lnTo>
                    <a:pt x="26" y="101"/>
                  </a:lnTo>
                  <a:lnTo>
                    <a:pt x="26" y="99"/>
                  </a:lnTo>
                  <a:lnTo>
                    <a:pt x="26" y="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4" name="Freeform 1113"/>
            <p:cNvSpPr>
              <a:spLocks/>
            </p:cNvSpPr>
            <p:nvPr/>
          </p:nvSpPr>
          <p:spPr bwMode="auto">
            <a:xfrm>
              <a:off x="4622801" y="4319588"/>
              <a:ext cx="17463" cy="50800"/>
            </a:xfrm>
            <a:custGeom>
              <a:avLst/>
              <a:gdLst/>
              <a:ahLst/>
              <a:cxnLst>
                <a:cxn ang="0">
                  <a:pos x="46" y="121"/>
                </a:cxn>
                <a:cxn ang="0">
                  <a:pos x="46" y="121"/>
                </a:cxn>
                <a:cxn ang="0">
                  <a:pos x="39" y="107"/>
                </a:cxn>
                <a:cxn ang="0">
                  <a:pos x="36" y="93"/>
                </a:cxn>
                <a:cxn ang="0">
                  <a:pos x="32" y="80"/>
                </a:cxn>
                <a:cxn ang="0">
                  <a:pos x="29" y="64"/>
                </a:cxn>
                <a:cxn ang="0">
                  <a:pos x="29" y="64"/>
                </a:cxn>
                <a:cxn ang="0">
                  <a:pos x="25" y="50"/>
                </a:cxn>
                <a:cxn ang="0">
                  <a:pos x="20" y="36"/>
                </a:cxn>
                <a:cxn ang="0">
                  <a:pos x="15" y="21"/>
                </a:cxn>
                <a:cxn ang="0">
                  <a:pos x="13" y="13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2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2" y="13"/>
                </a:cxn>
                <a:cxn ang="0">
                  <a:pos x="3" y="22"/>
                </a:cxn>
                <a:cxn ang="0">
                  <a:pos x="8" y="37"/>
                </a:cxn>
                <a:cxn ang="0">
                  <a:pos x="13" y="53"/>
                </a:cxn>
                <a:cxn ang="0">
                  <a:pos x="19" y="68"/>
                </a:cxn>
                <a:cxn ang="0">
                  <a:pos x="19" y="68"/>
                </a:cxn>
                <a:cxn ang="0">
                  <a:pos x="25" y="97"/>
                </a:cxn>
                <a:cxn ang="0">
                  <a:pos x="29" y="111"/>
                </a:cxn>
                <a:cxn ang="0">
                  <a:pos x="36" y="127"/>
                </a:cxn>
                <a:cxn ang="0">
                  <a:pos x="36" y="127"/>
                </a:cxn>
                <a:cxn ang="0">
                  <a:pos x="37" y="128"/>
                </a:cxn>
                <a:cxn ang="0">
                  <a:pos x="39" y="130"/>
                </a:cxn>
                <a:cxn ang="0">
                  <a:pos x="43" y="128"/>
                </a:cxn>
                <a:cxn ang="0">
                  <a:pos x="46" y="126"/>
                </a:cxn>
                <a:cxn ang="0">
                  <a:pos x="46" y="123"/>
                </a:cxn>
                <a:cxn ang="0">
                  <a:pos x="46" y="121"/>
                </a:cxn>
                <a:cxn ang="0">
                  <a:pos x="46" y="121"/>
                </a:cxn>
              </a:cxnLst>
              <a:rect l="0" t="0" r="r" b="b"/>
              <a:pathLst>
                <a:path w="46" h="130">
                  <a:moveTo>
                    <a:pt x="46" y="121"/>
                  </a:moveTo>
                  <a:lnTo>
                    <a:pt x="46" y="121"/>
                  </a:lnTo>
                  <a:lnTo>
                    <a:pt x="39" y="107"/>
                  </a:lnTo>
                  <a:lnTo>
                    <a:pt x="36" y="93"/>
                  </a:lnTo>
                  <a:lnTo>
                    <a:pt x="32" y="80"/>
                  </a:lnTo>
                  <a:lnTo>
                    <a:pt x="29" y="64"/>
                  </a:lnTo>
                  <a:lnTo>
                    <a:pt x="29" y="64"/>
                  </a:lnTo>
                  <a:lnTo>
                    <a:pt x="25" y="50"/>
                  </a:lnTo>
                  <a:lnTo>
                    <a:pt x="20" y="36"/>
                  </a:lnTo>
                  <a:lnTo>
                    <a:pt x="15" y="21"/>
                  </a:lnTo>
                  <a:lnTo>
                    <a:pt x="13" y="1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3"/>
                  </a:lnTo>
                  <a:lnTo>
                    <a:pt x="3" y="22"/>
                  </a:lnTo>
                  <a:lnTo>
                    <a:pt x="8" y="37"/>
                  </a:lnTo>
                  <a:lnTo>
                    <a:pt x="13" y="53"/>
                  </a:lnTo>
                  <a:lnTo>
                    <a:pt x="19" y="68"/>
                  </a:lnTo>
                  <a:lnTo>
                    <a:pt x="19" y="68"/>
                  </a:lnTo>
                  <a:lnTo>
                    <a:pt x="25" y="97"/>
                  </a:lnTo>
                  <a:lnTo>
                    <a:pt x="29" y="111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7" y="128"/>
                  </a:lnTo>
                  <a:lnTo>
                    <a:pt x="39" y="130"/>
                  </a:lnTo>
                  <a:lnTo>
                    <a:pt x="43" y="128"/>
                  </a:lnTo>
                  <a:lnTo>
                    <a:pt x="46" y="126"/>
                  </a:lnTo>
                  <a:lnTo>
                    <a:pt x="46" y="123"/>
                  </a:lnTo>
                  <a:lnTo>
                    <a:pt x="46" y="121"/>
                  </a:lnTo>
                  <a:lnTo>
                    <a:pt x="46" y="1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5" name="Freeform 1114"/>
            <p:cNvSpPr>
              <a:spLocks/>
            </p:cNvSpPr>
            <p:nvPr/>
          </p:nvSpPr>
          <p:spPr bwMode="auto">
            <a:xfrm>
              <a:off x="4633913" y="4305300"/>
              <a:ext cx="17463" cy="44450"/>
            </a:xfrm>
            <a:custGeom>
              <a:avLst/>
              <a:gdLst/>
              <a:ahLst/>
              <a:cxnLst>
                <a:cxn ang="0">
                  <a:pos x="35" y="53"/>
                </a:cxn>
                <a:cxn ang="0">
                  <a:pos x="35" y="53"/>
                </a:cxn>
                <a:cxn ang="0">
                  <a:pos x="30" y="41"/>
                </a:cxn>
                <a:cxn ang="0">
                  <a:pos x="22" y="29"/>
                </a:cxn>
                <a:cxn ang="0">
                  <a:pos x="22" y="29"/>
                </a:cxn>
                <a:cxn ang="0">
                  <a:pos x="14" y="19"/>
                </a:cxn>
                <a:cxn ang="0">
                  <a:pos x="11" y="13"/>
                </a:cxn>
                <a:cxn ang="0">
                  <a:pos x="10" y="9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2" y="21"/>
                </a:cxn>
                <a:cxn ang="0">
                  <a:pos x="8" y="28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8" y="43"/>
                </a:cxn>
                <a:cxn ang="0">
                  <a:pos x="22" y="51"/>
                </a:cxn>
                <a:cxn ang="0">
                  <a:pos x="26" y="59"/>
                </a:cxn>
                <a:cxn ang="0">
                  <a:pos x="28" y="68"/>
                </a:cxn>
                <a:cxn ang="0">
                  <a:pos x="32" y="87"/>
                </a:cxn>
                <a:cxn ang="0">
                  <a:pos x="34" y="105"/>
                </a:cxn>
                <a:cxn ang="0">
                  <a:pos x="34" y="105"/>
                </a:cxn>
                <a:cxn ang="0">
                  <a:pos x="34" y="106"/>
                </a:cxn>
                <a:cxn ang="0">
                  <a:pos x="35" y="109"/>
                </a:cxn>
                <a:cxn ang="0">
                  <a:pos x="39" y="110"/>
                </a:cxn>
                <a:cxn ang="0">
                  <a:pos x="43" y="109"/>
                </a:cxn>
                <a:cxn ang="0">
                  <a:pos x="44" y="106"/>
                </a:cxn>
                <a:cxn ang="0">
                  <a:pos x="45" y="105"/>
                </a:cxn>
                <a:cxn ang="0">
                  <a:pos x="45" y="105"/>
                </a:cxn>
                <a:cxn ang="0">
                  <a:pos x="44" y="90"/>
                </a:cxn>
                <a:cxn ang="0">
                  <a:pos x="43" y="77"/>
                </a:cxn>
                <a:cxn ang="0">
                  <a:pos x="40" y="64"/>
                </a:cxn>
                <a:cxn ang="0">
                  <a:pos x="35" y="53"/>
                </a:cxn>
                <a:cxn ang="0">
                  <a:pos x="35" y="53"/>
                </a:cxn>
              </a:cxnLst>
              <a:rect l="0" t="0" r="r" b="b"/>
              <a:pathLst>
                <a:path w="45" h="110">
                  <a:moveTo>
                    <a:pt x="35" y="53"/>
                  </a:moveTo>
                  <a:lnTo>
                    <a:pt x="35" y="53"/>
                  </a:lnTo>
                  <a:lnTo>
                    <a:pt x="30" y="41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14" y="19"/>
                  </a:lnTo>
                  <a:lnTo>
                    <a:pt x="11" y="13"/>
                  </a:lnTo>
                  <a:lnTo>
                    <a:pt x="10" y="9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4"/>
                  </a:lnTo>
                  <a:lnTo>
                    <a:pt x="9" y="3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21"/>
                  </a:lnTo>
                  <a:lnTo>
                    <a:pt x="8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8" y="43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8" y="68"/>
                  </a:lnTo>
                  <a:lnTo>
                    <a:pt x="32" y="87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6"/>
                  </a:lnTo>
                  <a:lnTo>
                    <a:pt x="35" y="109"/>
                  </a:lnTo>
                  <a:lnTo>
                    <a:pt x="39" y="110"/>
                  </a:lnTo>
                  <a:lnTo>
                    <a:pt x="43" y="109"/>
                  </a:lnTo>
                  <a:lnTo>
                    <a:pt x="44" y="106"/>
                  </a:lnTo>
                  <a:lnTo>
                    <a:pt x="45" y="105"/>
                  </a:lnTo>
                  <a:lnTo>
                    <a:pt x="45" y="105"/>
                  </a:lnTo>
                  <a:lnTo>
                    <a:pt x="44" y="90"/>
                  </a:lnTo>
                  <a:lnTo>
                    <a:pt x="43" y="77"/>
                  </a:lnTo>
                  <a:lnTo>
                    <a:pt x="40" y="64"/>
                  </a:lnTo>
                  <a:lnTo>
                    <a:pt x="35" y="53"/>
                  </a:lnTo>
                  <a:lnTo>
                    <a:pt x="35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6" name="Freeform 1115"/>
            <p:cNvSpPr>
              <a:spLocks/>
            </p:cNvSpPr>
            <p:nvPr/>
          </p:nvSpPr>
          <p:spPr bwMode="auto">
            <a:xfrm>
              <a:off x="4651376" y="4284663"/>
              <a:ext cx="17463" cy="46038"/>
            </a:xfrm>
            <a:custGeom>
              <a:avLst/>
              <a:gdLst/>
              <a:ahLst/>
              <a:cxnLst>
                <a:cxn ang="0">
                  <a:pos x="32" y="51"/>
                </a:cxn>
                <a:cxn ang="0">
                  <a:pos x="32" y="51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4" y="21"/>
                </a:cxn>
                <a:cxn ang="0">
                  <a:pos x="19" y="14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14" y="30"/>
                </a:cxn>
                <a:cxn ang="0">
                  <a:pos x="17" y="4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7" y="82"/>
                </a:cxn>
                <a:cxn ang="0">
                  <a:pos x="29" y="96"/>
                </a:cxn>
                <a:cxn ang="0">
                  <a:pos x="31" y="112"/>
                </a:cxn>
                <a:cxn ang="0">
                  <a:pos x="31" y="112"/>
                </a:cxn>
                <a:cxn ang="0">
                  <a:pos x="31" y="115"/>
                </a:cxn>
                <a:cxn ang="0">
                  <a:pos x="32" y="116"/>
                </a:cxn>
                <a:cxn ang="0">
                  <a:pos x="36" y="117"/>
                </a:cxn>
                <a:cxn ang="0">
                  <a:pos x="40" y="116"/>
                </a:cxn>
                <a:cxn ang="0">
                  <a:pos x="41" y="115"/>
                </a:cxn>
                <a:cxn ang="0">
                  <a:pos x="42" y="112"/>
                </a:cxn>
                <a:cxn ang="0">
                  <a:pos x="42" y="112"/>
                </a:cxn>
                <a:cxn ang="0">
                  <a:pos x="41" y="96"/>
                </a:cxn>
                <a:cxn ang="0">
                  <a:pos x="38" y="81"/>
                </a:cxn>
                <a:cxn ang="0">
                  <a:pos x="36" y="65"/>
                </a:cxn>
                <a:cxn ang="0">
                  <a:pos x="32" y="51"/>
                </a:cxn>
                <a:cxn ang="0">
                  <a:pos x="32" y="51"/>
                </a:cxn>
              </a:cxnLst>
              <a:rect l="0" t="0" r="r" b="b"/>
              <a:pathLst>
                <a:path w="42" h="117">
                  <a:moveTo>
                    <a:pt x="32" y="51"/>
                  </a:moveTo>
                  <a:lnTo>
                    <a:pt x="32" y="51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4" y="21"/>
                  </a:lnTo>
                  <a:lnTo>
                    <a:pt x="19" y="14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4" y="30"/>
                  </a:lnTo>
                  <a:lnTo>
                    <a:pt x="17" y="41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7" y="82"/>
                  </a:lnTo>
                  <a:lnTo>
                    <a:pt x="29" y="96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1" y="115"/>
                  </a:lnTo>
                  <a:lnTo>
                    <a:pt x="32" y="116"/>
                  </a:lnTo>
                  <a:lnTo>
                    <a:pt x="36" y="117"/>
                  </a:lnTo>
                  <a:lnTo>
                    <a:pt x="40" y="116"/>
                  </a:lnTo>
                  <a:lnTo>
                    <a:pt x="41" y="115"/>
                  </a:lnTo>
                  <a:lnTo>
                    <a:pt x="42" y="112"/>
                  </a:lnTo>
                  <a:lnTo>
                    <a:pt x="42" y="112"/>
                  </a:lnTo>
                  <a:lnTo>
                    <a:pt x="41" y="96"/>
                  </a:lnTo>
                  <a:lnTo>
                    <a:pt x="38" y="81"/>
                  </a:lnTo>
                  <a:lnTo>
                    <a:pt x="36" y="65"/>
                  </a:lnTo>
                  <a:lnTo>
                    <a:pt x="32" y="51"/>
                  </a:lnTo>
                  <a:lnTo>
                    <a:pt x="32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7" name="Freeform 1116"/>
            <p:cNvSpPr>
              <a:spLocks/>
            </p:cNvSpPr>
            <p:nvPr/>
          </p:nvSpPr>
          <p:spPr bwMode="auto">
            <a:xfrm>
              <a:off x="4673601" y="4270375"/>
              <a:ext cx="14288" cy="47625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19"/>
                </a:cxn>
                <a:cxn ang="0">
                  <a:pos x="5" y="32"/>
                </a:cxn>
                <a:cxn ang="0">
                  <a:pos x="14" y="58"/>
                </a:cxn>
                <a:cxn ang="0">
                  <a:pos x="22" y="85"/>
                </a:cxn>
                <a:cxn ang="0">
                  <a:pos x="25" y="98"/>
                </a:cxn>
                <a:cxn ang="0">
                  <a:pos x="26" y="112"/>
                </a:cxn>
                <a:cxn ang="0">
                  <a:pos x="26" y="112"/>
                </a:cxn>
                <a:cxn ang="0">
                  <a:pos x="26" y="113"/>
                </a:cxn>
                <a:cxn ang="0">
                  <a:pos x="28" y="116"/>
                </a:cxn>
                <a:cxn ang="0">
                  <a:pos x="31" y="117"/>
                </a:cxn>
                <a:cxn ang="0">
                  <a:pos x="35" y="116"/>
                </a:cxn>
                <a:cxn ang="0">
                  <a:pos x="37" y="113"/>
                </a:cxn>
                <a:cxn ang="0">
                  <a:pos x="37" y="112"/>
                </a:cxn>
                <a:cxn ang="0">
                  <a:pos x="37" y="112"/>
                </a:cxn>
                <a:cxn ang="0">
                  <a:pos x="35" y="98"/>
                </a:cxn>
                <a:cxn ang="0">
                  <a:pos x="33" y="83"/>
                </a:cxn>
                <a:cxn ang="0">
                  <a:pos x="25" y="57"/>
                </a:cxn>
                <a:cxn ang="0">
                  <a:pos x="17" y="31"/>
                </a:cxn>
                <a:cxn ang="0">
                  <a:pos x="13" y="17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37" h="117">
                  <a:moveTo>
                    <a:pt x="11" y="4"/>
                  </a:moveTo>
                  <a:lnTo>
                    <a:pt x="11" y="4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19"/>
                  </a:lnTo>
                  <a:lnTo>
                    <a:pt x="5" y="32"/>
                  </a:lnTo>
                  <a:lnTo>
                    <a:pt x="14" y="58"/>
                  </a:lnTo>
                  <a:lnTo>
                    <a:pt x="22" y="85"/>
                  </a:lnTo>
                  <a:lnTo>
                    <a:pt x="25" y="9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8" y="116"/>
                  </a:lnTo>
                  <a:lnTo>
                    <a:pt x="31" y="117"/>
                  </a:lnTo>
                  <a:lnTo>
                    <a:pt x="35" y="116"/>
                  </a:lnTo>
                  <a:lnTo>
                    <a:pt x="37" y="113"/>
                  </a:lnTo>
                  <a:lnTo>
                    <a:pt x="37" y="112"/>
                  </a:lnTo>
                  <a:lnTo>
                    <a:pt x="37" y="112"/>
                  </a:lnTo>
                  <a:lnTo>
                    <a:pt x="35" y="98"/>
                  </a:lnTo>
                  <a:lnTo>
                    <a:pt x="33" y="83"/>
                  </a:lnTo>
                  <a:lnTo>
                    <a:pt x="25" y="57"/>
                  </a:lnTo>
                  <a:lnTo>
                    <a:pt x="17" y="31"/>
                  </a:lnTo>
                  <a:lnTo>
                    <a:pt x="13" y="17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8" name="Freeform 1117"/>
            <p:cNvSpPr>
              <a:spLocks/>
            </p:cNvSpPr>
            <p:nvPr/>
          </p:nvSpPr>
          <p:spPr bwMode="auto">
            <a:xfrm>
              <a:off x="4687888" y="4262438"/>
              <a:ext cx="11113" cy="36513"/>
            </a:xfrm>
            <a:custGeom>
              <a:avLst/>
              <a:gdLst/>
              <a:ahLst/>
              <a:cxnLst>
                <a:cxn ang="0">
                  <a:pos x="23" y="50"/>
                </a:cxn>
                <a:cxn ang="0">
                  <a:pos x="23" y="50"/>
                </a:cxn>
                <a:cxn ang="0">
                  <a:pos x="21" y="39"/>
                </a:cxn>
                <a:cxn ang="0">
                  <a:pos x="17" y="28"/>
                </a:cxn>
                <a:cxn ang="0">
                  <a:pos x="14" y="1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2" y="20"/>
                </a:cxn>
                <a:cxn ang="0">
                  <a:pos x="6" y="31"/>
                </a:cxn>
                <a:cxn ang="0">
                  <a:pos x="6" y="31"/>
                </a:cxn>
                <a:cxn ang="0">
                  <a:pos x="11" y="45"/>
                </a:cxn>
                <a:cxn ang="0">
                  <a:pos x="14" y="60"/>
                </a:cxn>
                <a:cxn ang="0">
                  <a:pos x="15" y="76"/>
                </a:cxn>
                <a:cxn ang="0">
                  <a:pos x="15" y="90"/>
                </a:cxn>
                <a:cxn ang="0">
                  <a:pos x="15" y="90"/>
                </a:cxn>
                <a:cxn ang="0">
                  <a:pos x="17" y="92"/>
                </a:cxn>
                <a:cxn ang="0">
                  <a:pos x="18" y="94"/>
                </a:cxn>
                <a:cxn ang="0">
                  <a:pos x="22" y="96"/>
                </a:cxn>
                <a:cxn ang="0">
                  <a:pos x="26" y="94"/>
                </a:cxn>
                <a:cxn ang="0">
                  <a:pos x="26" y="92"/>
                </a:cxn>
                <a:cxn ang="0">
                  <a:pos x="27" y="90"/>
                </a:cxn>
                <a:cxn ang="0">
                  <a:pos x="27" y="90"/>
                </a:cxn>
                <a:cxn ang="0">
                  <a:pos x="26" y="69"/>
                </a:cxn>
                <a:cxn ang="0">
                  <a:pos x="23" y="50"/>
                </a:cxn>
                <a:cxn ang="0">
                  <a:pos x="23" y="50"/>
                </a:cxn>
              </a:cxnLst>
              <a:rect l="0" t="0" r="r" b="b"/>
              <a:pathLst>
                <a:path w="27" h="96">
                  <a:moveTo>
                    <a:pt x="23" y="50"/>
                  </a:moveTo>
                  <a:lnTo>
                    <a:pt x="23" y="50"/>
                  </a:lnTo>
                  <a:lnTo>
                    <a:pt x="21" y="39"/>
                  </a:lnTo>
                  <a:lnTo>
                    <a:pt x="17" y="28"/>
                  </a:lnTo>
                  <a:lnTo>
                    <a:pt x="14" y="1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2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1" y="45"/>
                  </a:lnTo>
                  <a:lnTo>
                    <a:pt x="14" y="60"/>
                  </a:lnTo>
                  <a:lnTo>
                    <a:pt x="15" y="76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7" y="92"/>
                  </a:lnTo>
                  <a:lnTo>
                    <a:pt x="18" y="94"/>
                  </a:lnTo>
                  <a:lnTo>
                    <a:pt x="22" y="96"/>
                  </a:lnTo>
                  <a:lnTo>
                    <a:pt x="26" y="94"/>
                  </a:lnTo>
                  <a:lnTo>
                    <a:pt x="26" y="92"/>
                  </a:lnTo>
                  <a:lnTo>
                    <a:pt x="27" y="90"/>
                  </a:lnTo>
                  <a:lnTo>
                    <a:pt x="27" y="90"/>
                  </a:lnTo>
                  <a:lnTo>
                    <a:pt x="26" y="69"/>
                  </a:lnTo>
                  <a:lnTo>
                    <a:pt x="23" y="50"/>
                  </a:lnTo>
                  <a:lnTo>
                    <a:pt x="23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79" name="Freeform 1118"/>
            <p:cNvSpPr>
              <a:spLocks/>
            </p:cNvSpPr>
            <p:nvPr/>
          </p:nvSpPr>
          <p:spPr bwMode="auto">
            <a:xfrm>
              <a:off x="4699001" y="4244975"/>
              <a:ext cx="7938" cy="3175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7" y="41"/>
                </a:cxn>
                <a:cxn ang="0">
                  <a:pos x="9" y="5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2" y="77"/>
                </a:cxn>
                <a:cxn ang="0">
                  <a:pos x="13" y="79"/>
                </a:cxn>
                <a:cxn ang="0">
                  <a:pos x="17" y="80"/>
                </a:cxn>
                <a:cxn ang="0">
                  <a:pos x="21" y="79"/>
                </a:cxn>
                <a:cxn ang="0">
                  <a:pos x="22" y="77"/>
                </a:cxn>
                <a:cxn ang="0">
                  <a:pos x="22" y="75"/>
                </a:cxn>
                <a:cxn ang="0">
                  <a:pos x="22" y="75"/>
                </a:cxn>
                <a:cxn ang="0">
                  <a:pos x="21" y="56"/>
                </a:cxn>
                <a:cxn ang="0">
                  <a:pos x="18" y="39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80">
                  <a:moveTo>
                    <a:pt x="11" y="4"/>
                  </a:moveTo>
                  <a:lnTo>
                    <a:pt x="11" y="4"/>
                  </a:lnTo>
                  <a:lnTo>
                    <a:pt x="11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7" y="41"/>
                  </a:lnTo>
                  <a:lnTo>
                    <a:pt x="9" y="5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2" y="77"/>
                  </a:lnTo>
                  <a:lnTo>
                    <a:pt x="13" y="79"/>
                  </a:lnTo>
                  <a:lnTo>
                    <a:pt x="17" y="80"/>
                  </a:lnTo>
                  <a:lnTo>
                    <a:pt x="21" y="79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56"/>
                  </a:lnTo>
                  <a:lnTo>
                    <a:pt x="18" y="39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0" name="Freeform 1119"/>
            <p:cNvSpPr>
              <a:spLocks/>
            </p:cNvSpPr>
            <p:nvPr/>
          </p:nvSpPr>
          <p:spPr bwMode="auto">
            <a:xfrm>
              <a:off x="4197351" y="4052888"/>
              <a:ext cx="746125" cy="676275"/>
            </a:xfrm>
            <a:custGeom>
              <a:avLst/>
              <a:gdLst/>
              <a:ahLst/>
              <a:cxnLst>
                <a:cxn ang="0">
                  <a:pos x="1865" y="753"/>
                </a:cxn>
                <a:cxn ang="0">
                  <a:pos x="1836" y="535"/>
                </a:cxn>
                <a:cxn ang="0">
                  <a:pos x="1792" y="437"/>
                </a:cxn>
                <a:cxn ang="0">
                  <a:pos x="1652" y="245"/>
                </a:cxn>
                <a:cxn ang="0">
                  <a:pos x="1526" y="145"/>
                </a:cxn>
                <a:cxn ang="0">
                  <a:pos x="1313" y="54"/>
                </a:cxn>
                <a:cxn ang="0">
                  <a:pos x="1153" y="17"/>
                </a:cxn>
                <a:cxn ang="0">
                  <a:pos x="1026" y="5"/>
                </a:cxn>
                <a:cxn ang="0">
                  <a:pos x="954" y="0"/>
                </a:cxn>
                <a:cxn ang="0">
                  <a:pos x="937" y="1"/>
                </a:cxn>
                <a:cxn ang="0">
                  <a:pos x="913" y="4"/>
                </a:cxn>
                <a:cxn ang="0">
                  <a:pos x="782" y="9"/>
                </a:cxn>
                <a:cxn ang="0">
                  <a:pos x="643" y="37"/>
                </a:cxn>
                <a:cxn ang="0">
                  <a:pos x="463" y="88"/>
                </a:cxn>
                <a:cxn ang="0">
                  <a:pos x="281" y="199"/>
                </a:cxn>
                <a:cxn ang="0">
                  <a:pos x="158" y="332"/>
                </a:cxn>
                <a:cxn ang="0">
                  <a:pos x="65" y="485"/>
                </a:cxn>
                <a:cxn ang="0">
                  <a:pos x="26" y="642"/>
                </a:cxn>
                <a:cxn ang="0">
                  <a:pos x="10" y="850"/>
                </a:cxn>
                <a:cxn ang="0">
                  <a:pos x="0" y="984"/>
                </a:cxn>
                <a:cxn ang="0">
                  <a:pos x="34" y="1048"/>
                </a:cxn>
                <a:cxn ang="0">
                  <a:pos x="53" y="931"/>
                </a:cxn>
                <a:cxn ang="0">
                  <a:pos x="66" y="747"/>
                </a:cxn>
                <a:cxn ang="0">
                  <a:pos x="108" y="507"/>
                </a:cxn>
                <a:cxn ang="0">
                  <a:pos x="194" y="362"/>
                </a:cxn>
                <a:cxn ang="0">
                  <a:pos x="344" y="211"/>
                </a:cxn>
                <a:cxn ang="0">
                  <a:pos x="544" y="111"/>
                </a:cxn>
                <a:cxn ang="0">
                  <a:pos x="681" y="77"/>
                </a:cxn>
                <a:cxn ang="0">
                  <a:pos x="838" y="55"/>
                </a:cxn>
                <a:cxn ang="0">
                  <a:pos x="941" y="50"/>
                </a:cxn>
                <a:cxn ang="0">
                  <a:pos x="1075" y="55"/>
                </a:cxn>
                <a:cxn ang="0">
                  <a:pos x="1200" y="77"/>
                </a:cxn>
                <a:cxn ang="0">
                  <a:pos x="1374" y="123"/>
                </a:cxn>
                <a:cxn ang="0">
                  <a:pos x="1538" y="211"/>
                </a:cxn>
                <a:cxn ang="0">
                  <a:pos x="1713" y="399"/>
                </a:cxn>
                <a:cxn ang="0">
                  <a:pos x="1785" y="540"/>
                </a:cxn>
                <a:cxn ang="0">
                  <a:pos x="1815" y="747"/>
                </a:cxn>
                <a:cxn ang="0">
                  <a:pos x="1830" y="955"/>
                </a:cxn>
                <a:cxn ang="0">
                  <a:pos x="1798" y="1155"/>
                </a:cxn>
                <a:cxn ang="0">
                  <a:pos x="1755" y="1280"/>
                </a:cxn>
                <a:cxn ang="0">
                  <a:pos x="1700" y="1364"/>
                </a:cxn>
                <a:cxn ang="0">
                  <a:pos x="1620" y="1454"/>
                </a:cxn>
                <a:cxn ang="0">
                  <a:pos x="1408" y="1576"/>
                </a:cxn>
                <a:cxn ang="0">
                  <a:pos x="1144" y="1645"/>
                </a:cxn>
                <a:cxn ang="0">
                  <a:pos x="940" y="1661"/>
                </a:cxn>
                <a:cxn ang="0">
                  <a:pos x="830" y="1656"/>
                </a:cxn>
                <a:cxn ang="0">
                  <a:pos x="821" y="1701"/>
                </a:cxn>
                <a:cxn ang="0">
                  <a:pos x="941" y="1705"/>
                </a:cxn>
                <a:cxn ang="0">
                  <a:pos x="1152" y="1688"/>
                </a:cxn>
                <a:cxn ang="0">
                  <a:pos x="1284" y="1666"/>
                </a:cxn>
                <a:cxn ang="0">
                  <a:pos x="1393" y="1630"/>
                </a:cxn>
                <a:cxn ang="0">
                  <a:pos x="1624" y="1513"/>
                </a:cxn>
                <a:cxn ang="0">
                  <a:pos x="1705" y="1436"/>
                </a:cxn>
                <a:cxn ang="0">
                  <a:pos x="1799" y="1301"/>
                </a:cxn>
                <a:cxn ang="0">
                  <a:pos x="1837" y="1190"/>
                </a:cxn>
                <a:cxn ang="0">
                  <a:pos x="1874" y="1040"/>
                </a:cxn>
                <a:cxn ang="0">
                  <a:pos x="1879" y="906"/>
                </a:cxn>
              </a:cxnLst>
              <a:rect l="0" t="0" r="r" b="b"/>
              <a:pathLst>
                <a:path w="1882" h="1707">
                  <a:moveTo>
                    <a:pt x="1875" y="876"/>
                  </a:moveTo>
                  <a:lnTo>
                    <a:pt x="1875" y="876"/>
                  </a:lnTo>
                  <a:lnTo>
                    <a:pt x="1871" y="850"/>
                  </a:lnTo>
                  <a:lnTo>
                    <a:pt x="1869" y="825"/>
                  </a:lnTo>
                  <a:lnTo>
                    <a:pt x="1869" y="825"/>
                  </a:lnTo>
                  <a:lnTo>
                    <a:pt x="1865" y="753"/>
                  </a:lnTo>
                  <a:lnTo>
                    <a:pt x="1865" y="753"/>
                  </a:lnTo>
                  <a:lnTo>
                    <a:pt x="1860" y="679"/>
                  </a:lnTo>
                  <a:lnTo>
                    <a:pt x="1856" y="642"/>
                  </a:lnTo>
                  <a:lnTo>
                    <a:pt x="1851" y="606"/>
                  </a:lnTo>
                  <a:lnTo>
                    <a:pt x="1844" y="569"/>
                  </a:lnTo>
                  <a:lnTo>
                    <a:pt x="1836" y="535"/>
                  </a:lnTo>
                  <a:lnTo>
                    <a:pt x="1830" y="518"/>
                  </a:lnTo>
                  <a:lnTo>
                    <a:pt x="1824" y="501"/>
                  </a:lnTo>
                  <a:lnTo>
                    <a:pt x="1816" y="485"/>
                  </a:lnTo>
                  <a:lnTo>
                    <a:pt x="1809" y="470"/>
                  </a:lnTo>
                  <a:lnTo>
                    <a:pt x="1809" y="470"/>
                  </a:lnTo>
                  <a:lnTo>
                    <a:pt x="1792" y="437"/>
                  </a:lnTo>
                  <a:lnTo>
                    <a:pt x="1772" y="403"/>
                  </a:lnTo>
                  <a:lnTo>
                    <a:pt x="1750" y="368"/>
                  </a:lnTo>
                  <a:lnTo>
                    <a:pt x="1725" y="332"/>
                  </a:lnTo>
                  <a:lnTo>
                    <a:pt x="1697" y="296"/>
                  </a:lnTo>
                  <a:lnTo>
                    <a:pt x="1667" y="262"/>
                  </a:lnTo>
                  <a:lnTo>
                    <a:pt x="1652" y="245"/>
                  </a:lnTo>
                  <a:lnTo>
                    <a:pt x="1635" y="229"/>
                  </a:lnTo>
                  <a:lnTo>
                    <a:pt x="1618" y="213"/>
                  </a:lnTo>
                  <a:lnTo>
                    <a:pt x="1601" y="199"/>
                  </a:lnTo>
                  <a:lnTo>
                    <a:pt x="1601" y="199"/>
                  </a:lnTo>
                  <a:lnTo>
                    <a:pt x="1563" y="170"/>
                  </a:lnTo>
                  <a:lnTo>
                    <a:pt x="1526" y="145"/>
                  </a:lnTo>
                  <a:lnTo>
                    <a:pt x="1489" y="123"/>
                  </a:lnTo>
                  <a:lnTo>
                    <a:pt x="1454" y="103"/>
                  </a:lnTo>
                  <a:lnTo>
                    <a:pt x="1419" y="88"/>
                  </a:lnTo>
                  <a:lnTo>
                    <a:pt x="1384" y="73"/>
                  </a:lnTo>
                  <a:lnTo>
                    <a:pt x="1348" y="62"/>
                  </a:lnTo>
                  <a:lnTo>
                    <a:pt x="1313" y="54"/>
                  </a:lnTo>
                  <a:lnTo>
                    <a:pt x="1313" y="54"/>
                  </a:lnTo>
                  <a:lnTo>
                    <a:pt x="1275" y="45"/>
                  </a:lnTo>
                  <a:lnTo>
                    <a:pt x="1238" y="37"/>
                  </a:lnTo>
                  <a:lnTo>
                    <a:pt x="1238" y="37"/>
                  </a:lnTo>
                  <a:lnTo>
                    <a:pt x="1182" y="22"/>
                  </a:lnTo>
                  <a:lnTo>
                    <a:pt x="1153" y="17"/>
                  </a:lnTo>
                  <a:lnTo>
                    <a:pt x="1125" y="12"/>
                  </a:lnTo>
                  <a:lnTo>
                    <a:pt x="1125" y="12"/>
                  </a:lnTo>
                  <a:lnTo>
                    <a:pt x="1100" y="9"/>
                  </a:lnTo>
                  <a:lnTo>
                    <a:pt x="1075" y="7"/>
                  </a:lnTo>
                  <a:lnTo>
                    <a:pt x="1026" y="5"/>
                  </a:lnTo>
                  <a:lnTo>
                    <a:pt x="1026" y="5"/>
                  </a:lnTo>
                  <a:lnTo>
                    <a:pt x="998" y="5"/>
                  </a:lnTo>
                  <a:lnTo>
                    <a:pt x="969" y="4"/>
                  </a:lnTo>
                  <a:lnTo>
                    <a:pt x="969" y="4"/>
                  </a:lnTo>
                  <a:lnTo>
                    <a:pt x="962" y="1"/>
                  </a:lnTo>
                  <a:lnTo>
                    <a:pt x="954" y="0"/>
                  </a:lnTo>
                  <a:lnTo>
                    <a:pt x="954" y="0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945" y="1"/>
                  </a:lnTo>
                  <a:lnTo>
                    <a:pt x="941" y="1"/>
                  </a:lnTo>
                  <a:lnTo>
                    <a:pt x="937" y="1"/>
                  </a:lnTo>
                  <a:lnTo>
                    <a:pt x="937" y="1"/>
                  </a:lnTo>
                  <a:lnTo>
                    <a:pt x="931" y="0"/>
                  </a:lnTo>
                  <a:lnTo>
                    <a:pt x="931" y="0"/>
                  </a:lnTo>
                  <a:lnTo>
                    <a:pt x="927" y="0"/>
                  </a:lnTo>
                  <a:lnTo>
                    <a:pt x="927" y="0"/>
                  </a:lnTo>
                  <a:lnTo>
                    <a:pt x="920" y="1"/>
                  </a:lnTo>
                  <a:lnTo>
                    <a:pt x="913" y="4"/>
                  </a:lnTo>
                  <a:lnTo>
                    <a:pt x="913" y="4"/>
                  </a:lnTo>
                  <a:lnTo>
                    <a:pt x="884" y="5"/>
                  </a:lnTo>
                  <a:lnTo>
                    <a:pt x="855" y="5"/>
                  </a:lnTo>
                  <a:lnTo>
                    <a:pt x="855" y="5"/>
                  </a:lnTo>
                  <a:lnTo>
                    <a:pt x="807" y="7"/>
                  </a:lnTo>
                  <a:lnTo>
                    <a:pt x="782" y="9"/>
                  </a:lnTo>
                  <a:lnTo>
                    <a:pt x="757" y="12"/>
                  </a:lnTo>
                  <a:lnTo>
                    <a:pt x="757" y="12"/>
                  </a:lnTo>
                  <a:lnTo>
                    <a:pt x="728" y="17"/>
                  </a:lnTo>
                  <a:lnTo>
                    <a:pt x="699" y="22"/>
                  </a:lnTo>
                  <a:lnTo>
                    <a:pt x="643" y="37"/>
                  </a:lnTo>
                  <a:lnTo>
                    <a:pt x="643" y="37"/>
                  </a:lnTo>
                  <a:lnTo>
                    <a:pt x="607" y="45"/>
                  </a:lnTo>
                  <a:lnTo>
                    <a:pt x="569" y="54"/>
                  </a:lnTo>
                  <a:lnTo>
                    <a:pt x="569" y="54"/>
                  </a:lnTo>
                  <a:lnTo>
                    <a:pt x="533" y="62"/>
                  </a:lnTo>
                  <a:lnTo>
                    <a:pt x="498" y="73"/>
                  </a:lnTo>
                  <a:lnTo>
                    <a:pt x="463" y="88"/>
                  </a:lnTo>
                  <a:lnTo>
                    <a:pt x="427" y="103"/>
                  </a:lnTo>
                  <a:lnTo>
                    <a:pt x="392" y="123"/>
                  </a:lnTo>
                  <a:lnTo>
                    <a:pt x="355" y="145"/>
                  </a:lnTo>
                  <a:lnTo>
                    <a:pt x="319" y="170"/>
                  </a:lnTo>
                  <a:lnTo>
                    <a:pt x="281" y="199"/>
                  </a:lnTo>
                  <a:lnTo>
                    <a:pt x="281" y="199"/>
                  </a:lnTo>
                  <a:lnTo>
                    <a:pt x="264" y="213"/>
                  </a:lnTo>
                  <a:lnTo>
                    <a:pt x="247" y="229"/>
                  </a:lnTo>
                  <a:lnTo>
                    <a:pt x="230" y="245"/>
                  </a:lnTo>
                  <a:lnTo>
                    <a:pt x="214" y="262"/>
                  </a:lnTo>
                  <a:lnTo>
                    <a:pt x="185" y="296"/>
                  </a:lnTo>
                  <a:lnTo>
                    <a:pt x="158" y="332"/>
                  </a:lnTo>
                  <a:lnTo>
                    <a:pt x="133" y="368"/>
                  </a:lnTo>
                  <a:lnTo>
                    <a:pt x="109" y="403"/>
                  </a:lnTo>
                  <a:lnTo>
                    <a:pt x="90" y="437"/>
                  </a:lnTo>
                  <a:lnTo>
                    <a:pt x="73" y="470"/>
                  </a:lnTo>
                  <a:lnTo>
                    <a:pt x="73" y="470"/>
                  </a:lnTo>
                  <a:lnTo>
                    <a:pt x="65" y="485"/>
                  </a:lnTo>
                  <a:lnTo>
                    <a:pt x="58" y="501"/>
                  </a:lnTo>
                  <a:lnTo>
                    <a:pt x="52" y="518"/>
                  </a:lnTo>
                  <a:lnTo>
                    <a:pt x="47" y="535"/>
                  </a:lnTo>
                  <a:lnTo>
                    <a:pt x="37" y="569"/>
                  </a:lnTo>
                  <a:lnTo>
                    <a:pt x="31" y="606"/>
                  </a:lnTo>
                  <a:lnTo>
                    <a:pt x="26" y="642"/>
                  </a:lnTo>
                  <a:lnTo>
                    <a:pt x="22" y="679"/>
                  </a:lnTo>
                  <a:lnTo>
                    <a:pt x="18" y="753"/>
                  </a:lnTo>
                  <a:lnTo>
                    <a:pt x="18" y="753"/>
                  </a:lnTo>
                  <a:lnTo>
                    <a:pt x="13" y="825"/>
                  </a:lnTo>
                  <a:lnTo>
                    <a:pt x="13" y="825"/>
                  </a:lnTo>
                  <a:lnTo>
                    <a:pt x="10" y="850"/>
                  </a:lnTo>
                  <a:lnTo>
                    <a:pt x="7" y="876"/>
                  </a:lnTo>
                  <a:lnTo>
                    <a:pt x="7" y="876"/>
                  </a:lnTo>
                  <a:lnTo>
                    <a:pt x="2" y="906"/>
                  </a:lnTo>
                  <a:lnTo>
                    <a:pt x="0" y="938"/>
                  </a:lnTo>
                  <a:lnTo>
                    <a:pt x="0" y="969"/>
                  </a:lnTo>
                  <a:lnTo>
                    <a:pt x="0" y="984"/>
                  </a:lnTo>
                  <a:lnTo>
                    <a:pt x="2" y="999"/>
                  </a:lnTo>
                  <a:lnTo>
                    <a:pt x="2" y="999"/>
                  </a:lnTo>
                  <a:lnTo>
                    <a:pt x="13" y="1069"/>
                  </a:lnTo>
                  <a:lnTo>
                    <a:pt x="13" y="1069"/>
                  </a:lnTo>
                  <a:lnTo>
                    <a:pt x="23" y="1057"/>
                  </a:lnTo>
                  <a:lnTo>
                    <a:pt x="34" y="1048"/>
                  </a:lnTo>
                  <a:lnTo>
                    <a:pt x="45" y="1038"/>
                  </a:lnTo>
                  <a:lnTo>
                    <a:pt x="57" y="1029"/>
                  </a:lnTo>
                  <a:lnTo>
                    <a:pt x="57" y="1029"/>
                  </a:lnTo>
                  <a:lnTo>
                    <a:pt x="55" y="1006"/>
                  </a:lnTo>
                  <a:lnTo>
                    <a:pt x="53" y="981"/>
                  </a:lnTo>
                  <a:lnTo>
                    <a:pt x="53" y="931"/>
                  </a:lnTo>
                  <a:lnTo>
                    <a:pt x="56" y="879"/>
                  </a:lnTo>
                  <a:lnTo>
                    <a:pt x="61" y="824"/>
                  </a:lnTo>
                  <a:lnTo>
                    <a:pt x="61" y="824"/>
                  </a:lnTo>
                  <a:lnTo>
                    <a:pt x="64" y="786"/>
                  </a:lnTo>
                  <a:lnTo>
                    <a:pt x="66" y="747"/>
                  </a:lnTo>
                  <a:lnTo>
                    <a:pt x="66" y="747"/>
                  </a:lnTo>
                  <a:lnTo>
                    <a:pt x="72" y="676"/>
                  </a:lnTo>
                  <a:lnTo>
                    <a:pt x="75" y="642"/>
                  </a:lnTo>
                  <a:lnTo>
                    <a:pt x="81" y="607"/>
                  </a:lnTo>
                  <a:lnTo>
                    <a:pt x="87" y="573"/>
                  </a:lnTo>
                  <a:lnTo>
                    <a:pt x="96" y="540"/>
                  </a:lnTo>
                  <a:lnTo>
                    <a:pt x="108" y="507"/>
                  </a:lnTo>
                  <a:lnTo>
                    <a:pt x="115" y="492"/>
                  </a:lnTo>
                  <a:lnTo>
                    <a:pt x="123" y="476"/>
                  </a:lnTo>
                  <a:lnTo>
                    <a:pt x="123" y="476"/>
                  </a:lnTo>
                  <a:lnTo>
                    <a:pt x="145" y="437"/>
                  </a:lnTo>
                  <a:lnTo>
                    <a:pt x="168" y="399"/>
                  </a:lnTo>
                  <a:lnTo>
                    <a:pt x="194" y="362"/>
                  </a:lnTo>
                  <a:lnTo>
                    <a:pt x="222" y="327"/>
                  </a:lnTo>
                  <a:lnTo>
                    <a:pt x="251" y="294"/>
                  </a:lnTo>
                  <a:lnTo>
                    <a:pt x="281" y="264"/>
                  </a:lnTo>
                  <a:lnTo>
                    <a:pt x="312" y="237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75" y="190"/>
                  </a:lnTo>
                  <a:lnTo>
                    <a:pt x="406" y="170"/>
                  </a:lnTo>
                  <a:lnTo>
                    <a:pt x="439" y="153"/>
                  </a:lnTo>
                  <a:lnTo>
                    <a:pt x="473" y="136"/>
                  </a:lnTo>
                  <a:lnTo>
                    <a:pt x="508" y="123"/>
                  </a:lnTo>
                  <a:lnTo>
                    <a:pt x="544" y="111"/>
                  </a:lnTo>
                  <a:lnTo>
                    <a:pt x="582" y="101"/>
                  </a:lnTo>
                  <a:lnTo>
                    <a:pt x="621" y="92"/>
                  </a:lnTo>
                  <a:lnTo>
                    <a:pt x="621" y="92"/>
                  </a:lnTo>
                  <a:lnTo>
                    <a:pt x="651" y="85"/>
                  </a:lnTo>
                  <a:lnTo>
                    <a:pt x="681" y="77"/>
                  </a:lnTo>
                  <a:lnTo>
                    <a:pt x="681" y="77"/>
                  </a:lnTo>
                  <a:lnTo>
                    <a:pt x="712" y="71"/>
                  </a:lnTo>
                  <a:lnTo>
                    <a:pt x="743" y="63"/>
                  </a:lnTo>
                  <a:lnTo>
                    <a:pt x="775" y="58"/>
                  </a:lnTo>
                  <a:lnTo>
                    <a:pt x="808" y="55"/>
                  </a:lnTo>
                  <a:lnTo>
                    <a:pt x="808" y="55"/>
                  </a:lnTo>
                  <a:lnTo>
                    <a:pt x="838" y="55"/>
                  </a:lnTo>
                  <a:lnTo>
                    <a:pt x="838" y="55"/>
                  </a:lnTo>
                  <a:lnTo>
                    <a:pt x="889" y="52"/>
                  </a:lnTo>
                  <a:lnTo>
                    <a:pt x="915" y="51"/>
                  </a:lnTo>
                  <a:lnTo>
                    <a:pt x="941" y="50"/>
                  </a:lnTo>
                  <a:lnTo>
                    <a:pt x="941" y="50"/>
                  </a:lnTo>
                  <a:lnTo>
                    <a:pt x="941" y="50"/>
                  </a:lnTo>
                  <a:lnTo>
                    <a:pt x="941" y="50"/>
                  </a:lnTo>
                  <a:lnTo>
                    <a:pt x="966" y="51"/>
                  </a:lnTo>
                  <a:lnTo>
                    <a:pt x="992" y="52"/>
                  </a:lnTo>
                  <a:lnTo>
                    <a:pt x="1043" y="55"/>
                  </a:lnTo>
                  <a:lnTo>
                    <a:pt x="1043" y="55"/>
                  </a:lnTo>
                  <a:lnTo>
                    <a:pt x="1075" y="55"/>
                  </a:lnTo>
                  <a:lnTo>
                    <a:pt x="1075" y="55"/>
                  </a:lnTo>
                  <a:lnTo>
                    <a:pt x="1106" y="58"/>
                  </a:lnTo>
                  <a:lnTo>
                    <a:pt x="1139" y="63"/>
                  </a:lnTo>
                  <a:lnTo>
                    <a:pt x="1170" y="71"/>
                  </a:lnTo>
                  <a:lnTo>
                    <a:pt x="1200" y="77"/>
                  </a:lnTo>
                  <a:lnTo>
                    <a:pt x="1200" y="77"/>
                  </a:lnTo>
                  <a:lnTo>
                    <a:pt x="1230" y="85"/>
                  </a:lnTo>
                  <a:lnTo>
                    <a:pt x="1262" y="92"/>
                  </a:lnTo>
                  <a:lnTo>
                    <a:pt x="1262" y="92"/>
                  </a:lnTo>
                  <a:lnTo>
                    <a:pt x="1300" y="101"/>
                  </a:lnTo>
                  <a:lnTo>
                    <a:pt x="1338" y="111"/>
                  </a:lnTo>
                  <a:lnTo>
                    <a:pt x="1374" y="123"/>
                  </a:lnTo>
                  <a:lnTo>
                    <a:pt x="1408" y="136"/>
                  </a:lnTo>
                  <a:lnTo>
                    <a:pt x="1442" y="153"/>
                  </a:lnTo>
                  <a:lnTo>
                    <a:pt x="1475" y="170"/>
                  </a:lnTo>
                  <a:lnTo>
                    <a:pt x="1506" y="190"/>
                  </a:lnTo>
                  <a:lnTo>
                    <a:pt x="1538" y="211"/>
                  </a:lnTo>
                  <a:lnTo>
                    <a:pt x="1538" y="211"/>
                  </a:lnTo>
                  <a:lnTo>
                    <a:pt x="1569" y="237"/>
                  </a:lnTo>
                  <a:lnTo>
                    <a:pt x="1601" y="264"/>
                  </a:lnTo>
                  <a:lnTo>
                    <a:pt x="1631" y="294"/>
                  </a:lnTo>
                  <a:lnTo>
                    <a:pt x="1660" y="327"/>
                  </a:lnTo>
                  <a:lnTo>
                    <a:pt x="1687" y="362"/>
                  </a:lnTo>
                  <a:lnTo>
                    <a:pt x="1713" y="399"/>
                  </a:lnTo>
                  <a:lnTo>
                    <a:pt x="1737" y="437"/>
                  </a:lnTo>
                  <a:lnTo>
                    <a:pt x="1759" y="476"/>
                  </a:lnTo>
                  <a:lnTo>
                    <a:pt x="1759" y="476"/>
                  </a:lnTo>
                  <a:lnTo>
                    <a:pt x="1767" y="492"/>
                  </a:lnTo>
                  <a:lnTo>
                    <a:pt x="1773" y="507"/>
                  </a:lnTo>
                  <a:lnTo>
                    <a:pt x="1785" y="540"/>
                  </a:lnTo>
                  <a:lnTo>
                    <a:pt x="1794" y="573"/>
                  </a:lnTo>
                  <a:lnTo>
                    <a:pt x="1801" y="607"/>
                  </a:lnTo>
                  <a:lnTo>
                    <a:pt x="1806" y="642"/>
                  </a:lnTo>
                  <a:lnTo>
                    <a:pt x="1810" y="676"/>
                  </a:lnTo>
                  <a:lnTo>
                    <a:pt x="1815" y="747"/>
                  </a:lnTo>
                  <a:lnTo>
                    <a:pt x="1815" y="747"/>
                  </a:lnTo>
                  <a:lnTo>
                    <a:pt x="1818" y="786"/>
                  </a:lnTo>
                  <a:lnTo>
                    <a:pt x="1822" y="824"/>
                  </a:lnTo>
                  <a:lnTo>
                    <a:pt x="1822" y="824"/>
                  </a:lnTo>
                  <a:lnTo>
                    <a:pt x="1826" y="870"/>
                  </a:lnTo>
                  <a:lnTo>
                    <a:pt x="1828" y="913"/>
                  </a:lnTo>
                  <a:lnTo>
                    <a:pt x="1830" y="955"/>
                  </a:lnTo>
                  <a:lnTo>
                    <a:pt x="1828" y="995"/>
                  </a:lnTo>
                  <a:lnTo>
                    <a:pt x="1824" y="1035"/>
                  </a:lnTo>
                  <a:lnTo>
                    <a:pt x="1819" y="1075"/>
                  </a:lnTo>
                  <a:lnTo>
                    <a:pt x="1810" y="1114"/>
                  </a:lnTo>
                  <a:lnTo>
                    <a:pt x="1798" y="1155"/>
                  </a:lnTo>
                  <a:lnTo>
                    <a:pt x="1798" y="1155"/>
                  </a:lnTo>
                  <a:lnTo>
                    <a:pt x="1785" y="1194"/>
                  </a:lnTo>
                  <a:lnTo>
                    <a:pt x="1785" y="1194"/>
                  </a:lnTo>
                  <a:lnTo>
                    <a:pt x="1777" y="1223"/>
                  </a:lnTo>
                  <a:lnTo>
                    <a:pt x="1767" y="1252"/>
                  </a:lnTo>
                  <a:lnTo>
                    <a:pt x="1762" y="1266"/>
                  </a:lnTo>
                  <a:lnTo>
                    <a:pt x="1755" y="1280"/>
                  </a:lnTo>
                  <a:lnTo>
                    <a:pt x="1747" y="1293"/>
                  </a:lnTo>
                  <a:lnTo>
                    <a:pt x="1739" y="1307"/>
                  </a:lnTo>
                  <a:lnTo>
                    <a:pt x="1739" y="1307"/>
                  </a:lnTo>
                  <a:lnTo>
                    <a:pt x="1722" y="1331"/>
                  </a:lnTo>
                  <a:lnTo>
                    <a:pt x="1722" y="1331"/>
                  </a:lnTo>
                  <a:lnTo>
                    <a:pt x="1700" y="1364"/>
                  </a:lnTo>
                  <a:lnTo>
                    <a:pt x="1677" y="1397"/>
                  </a:lnTo>
                  <a:lnTo>
                    <a:pt x="1663" y="1412"/>
                  </a:lnTo>
                  <a:lnTo>
                    <a:pt x="1650" y="1427"/>
                  </a:lnTo>
                  <a:lnTo>
                    <a:pt x="1636" y="1441"/>
                  </a:lnTo>
                  <a:lnTo>
                    <a:pt x="1620" y="1454"/>
                  </a:lnTo>
                  <a:lnTo>
                    <a:pt x="1620" y="1454"/>
                  </a:lnTo>
                  <a:lnTo>
                    <a:pt x="1589" y="1478"/>
                  </a:lnTo>
                  <a:lnTo>
                    <a:pt x="1556" y="1500"/>
                  </a:lnTo>
                  <a:lnTo>
                    <a:pt x="1522" y="1521"/>
                  </a:lnTo>
                  <a:lnTo>
                    <a:pt x="1486" y="1541"/>
                  </a:lnTo>
                  <a:lnTo>
                    <a:pt x="1448" y="1559"/>
                  </a:lnTo>
                  <a:lnTo>
                    <a:pt x="1408" y="1576"/>
                  </a:lnTo>
                  <a:lnTo>
                    <a:pt x="1367" y="1592"/>
                  </a:lnTo>
                  <a:lnTo>
                    <a:pt x="1325" y="1606"/>
                  </a:lnTo>
                  <a:lnTo>
                    <a:pt x="1281" y="1618"/>
                  </a:lnTo>
                  <a:lnTo>
                    <a:pt x="1237" y="1628"/>
                  </a:lnTo>
                  <a:lnTo>
                    <a:pt x="1191" y="1637"/>
                  </a:lnTo>
                  <a:lnTo>
                    <a:pt x="1144" y="1645"/>
                  </a:lnTo>
                  <a:lnTo>
                    <a:pt x="1096" y="1652"/>
                  </a:lnTo>
                  <a:lnTo>
                    <a:pt x="1047" y="1656"/>
                  </a:lnTo>
                  <a:lnTo>
                    <a:pt x="999" y="1658"/>
                  </a:lnTo>
                  <a:lnTo>
                    <a:pt x="949" y="1660"/>
                  </a:lnTo>
                  <a:lnTo>
                    <a:pt x="949" y="1660"/>
                  </a:lnTo>
                  <a:lnTo>
                    <a:pt x="940" y="1661"/>
                  </a:lnTo>
                  <a:lnTo>
                    <a:pt x="940" y="1661"/>
                  </a:lnTo>
                  <a:lnTo>
                    <a:pt x="932" y="1660"/>
                  </a:lnTo>
                  <a:lnTo>
                    <a:pt x="932" y="1660"/>
                  </a:lnTo>
                  <a:lnTo>
                    <a:pt x="898" y="1658"/>
                  </a:lnTo>
                  <a:lnTo>
                    <a:pt x="864" y="1657"/>
                  </a:lnTo>
                  <a:lnTo>
                    <a:pt x="830" y="1656"/>
                  </a:lnTo>
                  <a:lnTo>
                    <a:pt x="797" y="1652"/>
                  </a:lnTo>
                  <a:lnTo>
                    <a:pt x="797" y="1652"/>
                  </a:lnTo>
                  <a:lnTo>
                    <a:pt x="792" y="1675"/>
                  </a:lnTo>
                  <a:lnTo>
                    <a:pt x="787" y="1698"/>
                  </a:lnTo>
                  <a:lnTo>
                    <a:pt x="787" y="1698"/>
                  </a:lnTo>
                  <a:lnTo>
                    <a:pt x="821" y="1701"/>
                  </a:lnTo>
                  <a:lnTo>
                    <a:pt x="856" y="1704"/>
                  </a:lnTo>
                  <a:lnTo>
                    <a:pt x="893" y="1707"/>
                  </a:lnTo>
                  <a:lnTo>
                    <a:pt x="932" y="1707"/>
                  </a:lnTo>
                  <a:lnTo>
                    <a:pt x="932" y="1707"/>
                  </a:lnTo>
                  <a:lnTo>
                    <a:pt x="941" y="1705"/>
                  </a:lnTo>
                  <a:lnTo>
                    <a:pt x="941" y="1705"/>
                  </a:lnTo>
                  <a:lnTo>
                    <a:pt x="949" y="1707"/>
                  </a:lnTo>
                  <a:lnTo>
                    <a:pt x="949" y="1707"/>
                  </a:lnTo>
                  <a:lnTo>
                    <a:pt x="1004" y="1705"/>
                  </a:lnTo>
                  <a:lnTo>
                    <a:pt x="1056" y="1703"/>
                  </a:lnTo>
                  <a:lnTo>
                    <a:pt x="1105" y="1696"/>
                  </a:lnTo>
                  <a:lnTo>
                    <a:pt x="1152" y="1688"/>
                  </a:lnTo>
                  <a:lnTo>
                    <a:pt x="1152" y="1688"/>
                  </a:lnTo>
                  <a:lnTo>
                    <a:pt x="1183" y="1682"/>
                  </a:lnTo>
                  <a:lnTo>
                    <a:pt x="1216" y="1677"/>
                  </a:lnTo>
                  <a:lnTo>
                    <a:pt x="1216" y="1677"/>
                  </a:lnTo>
                  <a:lnTo>
                    <a:pt x="1250" y="1671"/>
                  </a:lnTo>
                  <a:lnTo>
                    <a:pt x="1284" y="1666"/>
                  </a:lnTo>
                  <a:lnTo>
                    <a:pt x="1318" y="1657"/>
                  </a:lnTo>
                  <a:lnTo>
                    <a:pt x="1334" y="1652"/>
                  </a:lnTo>
                  <a:lnTo>
                    <a:pt x="1350" y="1647"/>
                  </a:lnTo>
                  <a:lnTo>
                    <a:pt x="1350" y="1647"/>
                  </a:lnTo>
                  <a:lnTo>
                    <a:pt x="1393" y="1630"/>
                  </a:lnTo>
                  <a:lnTo>
                    <a:pt x="1393" y="1630"/>
                  </a:lnTo>
                  <a:lnTo>
                    <a:pt x="1466" y="1599"/>
                  </a:lnTo>
                  <a:lnTo>
                    <a:pt x="1503" y="1582"/>
                  </a:lnTo>
                  <a:lnTo>
                    <a:pt x="1539" y="1565"/>
                  </a:lnTo>
                  <a:lnTo>
                    <a:pt x="1573" y="1546"/>
                  </a:lnTo>
                  <a:lnTo>
                    <a:pt x="1607" y="1525"/>
                  </a:lnTo>
                  <a:lnTo>
                    <a:pt x="1624" y="1513"/>
                  </a:lnTo>
                  <a:lnTo>
                    <a:pt x="1640" y="1501"/>
                  </a:lnTo>
                  <a:lnTo>
                    <a:pt x="1654" y="1488"/>
                  </a:lnTo>
                  <a:lnTo>
                    <a:pt x="1670" y="1474"/>
                  </a:lnTo>
                  <a:lnTo>
                    <a:pt x="1670" y="1474"/>
                  </a:lnTo>
                  <a:lnTo>
                    <a:pt x="1688" y="1456"/>
                  </a:lnTo>
                  <a:lnTo>
                    <a:pt x="1705" y="1436"/>
                  </a:lnTo>
                  <a:lnTo>
                    <a:pt x="1722" y="1415"/>
                  </a:lnTo>
                  <a:lnTo>
                    <a:pt x="1738" y="1394"/>
                  </a:lnTo>
                  <a:lnTo>
                    <a:pt x="1767" y="1354"/>
                  </a:lnTo>
                  <a:lnTo>
                    <a:pt x="1793" y="1313"/>
                  </a:lnTo>
                  <a:lnTo>
                    <a:pt x="1793" y="1313"/>
                  </a:lnTo>
                  <a:lnTo>
                    <a:pt x="1799" y="1301"/>
                  </a:lnTo>
                  <a:lnTo>
                    <a:pt x="1805" y="1290"/>
                  </a:lnTo>
                  <a:lnTo>
                    <a:pt x="1815" y="1265"/>
                  </a:lnTo>
                  <a:lnTo>
                    <a:pt x="1823" y="1239"/>
                  </a:lnTo>
                  <a:lnTo>
                    <a:pt x="1831" y="1212"/>
                  </a:lnTo>
                  <a:lnTo>
                    <a:pt x="1831" y="1212"/>
                  </a:lnTo>
                  <a:lnTo>
                    <a:pt x="1837" y="1190"/>
                  </a:lnTo>
                  <a:lnTo>
                    <a:pt x="1844" y="1168"/>
                  </a:lnTo>
                  <a:lnTo>
                    <a:pt x="1844" y="1168"/>
                  </a:lnTo>
                  <a:lnTo>
                    <a:pt x="1851" y="1146"/>
                  </a:lnTo>
                  <a:lnTo>
                    <a:pt x="1857" y="1125"/>
                  </a:lnTo>
                  <a:lnTo>
                    <a:pt x="1866" y="1082"/>
                  </a:lnTo>
                  <a:lnTo>
                    <a:pt x="1874" y="1040"/>
                  </a:lnTo>
                  <a:lnTo>
                    <a:pt x="1881" y="999"/>
                  </a:lnTo>
                  <a:lnTo>
                    <a:pt x="1881" y="999"/>
                  </a:lnTo>
                  <a:lnTo>
                    <a:pt x="1882" y="984"/>
                  </a:lnTo>
                  <a:lnTo>
                    <a:pt x="1882" y="969"/>
                  </a:lnTo>
                  <a:lnTo>
                    <a:pt x="1882" y="938"/>
                  </a:lnTo>
                  <a:lnTo>
                    <a:pt x="1879" y="906"/>
                  </a:lnTo>
                  <a:lnTo>
                    <a:pt x="1875" y="876"/>
                  </a:lnTo>
                  <a:lnTo>
                    <a:pt x="1875" y="8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1" name="Freeform 1120"/>
            <p:cNvSpPr>
              <a:spLocks/>
            </p:cNvSpPr>
            <p:nvPr/>
          </p:nvSpPr>
          <p:spPr bwMode="auto">
            <a:xfrm>
              <a:off x="4311651" y="4149725"/>
              <a:ext cx="523875" cy="473075"/>
            </a:xfrm>
            <a:custGeom>
              <a:avLst/>
              <a:gdLst/>
              <a:ahLst/>
              <a:cxnLst>
                <a:cxn ang="0">
                  <a:pos x="1260" y="339"/>
                </a:cxn>
                <a:cxn ang="0">
                  <a:pos x="1222" y="252"/>
                </a:cxn>
                <a:cxn ang="0">
                  <a:pos x="1166" y="183"/>
                </a:cxn>
                <a:cxn ang="0">
                  <a:pos x="1103" y="141"/>
                </a:cxn>
                <a:cxn ang="0">
                  <a:pos x="1001" y="74"/>
                </a:cxn>
                <a:cxn ang="0">
                  <a:pos x="943" y="46"/>
                </a:cxn>
                <a:cxn ang="0">
                  <a:pos x="840" y="20"/>
                </a:cxn>
                <a:cxn ang="0">
                  <a:pos x="712" y="1"/>
                </a:cxn>
                <a:cxn ang="0">
                  <a:pos x="555" y="6"/>
                </a:cxn>
                <a:cxn ang="0">
                  <a:pos x="394" y="30"/>
                </a:cxn>
                <a:cxn ang="0">
                  <a:pos x="268" y="86"/>
                </a:cxn>
                <a:cxn ang="0">
                  <a:pos x="158" y="170"/>
                </a:cxn>
                <a:cxn ang="0">
                  <a:pos x="69" y="268"/>
                </a:cxn>
                <a:cxn ang="0">
                  <a:pos x="28" y="360"/>
                </a:cxn>
                <a:cxn ang="0">
                  <a:pos x="14" y="412"/>
                </a:cxn>
                <a:cxn ang="0">
                  <a:pos x="3" y="518"/>
                </a:cxn>
                <a:cxn ang="0">
                  <a:pos x="1" y="685"/>
                </a:cxn>
                <a:cxn ang="0">
                  <a:pos x="37" y="732"/>
                </a:cxn>
                <a:cxn ang="0">
                  <a:pos x="47" y="673"/>
                </a:cxn>
                <a:cxn ang="0">
                  <a:pos x="51" y="507"/>
                </a:cxn>
                <a:cxn ang="0">
                  <a:pos x="77" y="371"/>
                </a:cxn>
                <a:cxn ang="0">
                  <a:pos x="141" y="247"/>
                </a:cxn>
                <a:cxn ang="0">
                  <a:pos x="205" y="187"/>
                </a:cxn>
                <a:cxn ang="0">
                  <a:pos x="298" y="120"/>
                </a:cxn>
                <a:cxn ang="0">
                  <a:pos x="381" y="80"/>
                </a:cxn>
                <a:cxn ang="0">
                  <a:pos x="502" y="56"/>
                </a:cxn>
                <a:cxn ang="0">
                  <a:pos x="667" y="47"/>
                </a:cxn>
                <a:cxn ang="0">
                  <a:pos x="777" y="52"/>
                </a:cxn>
                <a:cxn ang="0">
                  <a:pos x="862" y="76"/>
                </a:cxn>
                <a:cxn ang="0">
                  <a:pos x="934" y="94"/>
                </a:cxn>
                <a:cxn ang="0">
                  <a:pos x="986" y="123"/>
                </a:cxn>
                <a:cxn ang="0">
                  <a:pos x="1045" y="162"/>
                </a:cxn>
                <a:cxn ang="0">
                  <a:pos x="1147" y="231"/>
                </a:cxn>
                <a:cxn ang="0">
                  <a:pos x="1203" y="316"/>
                </a:cxn>
                <a:cxn ang="0">
                  <a:pos x="1257" y="509"/>
                </a:cxn>
                <a:cxn ang="0">
                  <a:pos x="1277" y="629"/>
                </a:cxn>
                <a:cxn ang="0">
                  <a:pos x="1269" y="783"/>
                </a:cxn>
                <a:cxn ang="0">
                  <a:pos x="1218" y="926"/>
                </a:cxn>
                <a:cxn ang="0">
                  <a:pos x="1142" y="1019"/>
                </a:cxn>
                <a:cxn ang="0">
                  <a:pos x="1014" y="1091"/>
                </a:cxn>
                <a:cxn ang="0">
                  <a:pos x="866" y="1129"/>
                </a:cxn>
                <a:cxn ang="0">
                  <a:pos x="697" y="1146"/>
                </a:cxn>
                <a:cxn ang="0">
                  <a:pos x="531" y="1131"/>
                </a:cxn>
                <a:cxn ang="0">
                  <a:pos x="597" y="1186"/>
                </a:cxn>
                <a:cxn ang="0">
                  <a:pos x="748" y="1190"/>
                </a:cxn>
                <a:cxn ang="0">
                  <a:pos x="819" y="1180"/>
                </a:cxn>
                <a:cxn ang="0">
                  <a:pos x="916" y="1166"/>
                </a:cxn>
                <a:cxn ang="0">
                  <a:pos x="1039" y="1130"/>
                </a:cxn>
                <a:cxn ang="0">
                  <a:pos x="1154" y="1063"/>
                </a:cxn>
                <a:cxn ang="0">
                  <a:pos x="1231" y="991"/>
                </a:cxn>
                <a:cxn ang="0">
                  <a:pos x="1290" y="880"/>
                </a:cxn>
                <a:cxn ang="0">
                  <a:pos x="1317" y="756"/>
                </a:cxn>
                <a:cxn ang="0">
                  <a:pos x="1321" y="622"/>
                </a:cxn>
                <a:cxn ang="0">
                  <a:pos x="1294" y="462"/>
                </a:cxn>
              </a:cxnLst>
              <a:rect l="0" t="0" r="r" b="b"/>
              <a:pathLst>
                <a:path w="1323" h="1190">
                  <a:moveTo>
                    <a:pt x="1294" y="462"/>
                  </a:moveTo>
                  <a:lnTo>
                    <a:pt x="1294" y="462"/>
                  </a:lnTo>
                  <a:lnTo>
                    <a:pt x="1282" y="413"/>
                  </a:lnTo>
                  <a:lnTo>
                    <a:pt x="1268" y="363"/>
                  </a:lnTo>
                  <a:lnTo>
                    <a:pt x="1260" y="339"/>
                  </a:lnTo>
                  <a:lnTo>
                    <a:pt x="1251" y="314"/>
                  </a:lnTo>
                  <a:lnTo>
                    <a:pt x="1241" y="290"/>
                  </a:lnTo>
                  <a:lnTo>
                    <a:pt x="1231" y="268"/>
                  </a:lnTo>
                  <a:lnTo>
                    <a:pt x="1231" y="268"/>
                  </a:lnTo>
                  <a:lnTo>
                    <a:pt x="1222" y="252"/>
                  </a:lnTo>
                  <a:lnTo>
                    <a:pt x="1213" y="237"/>
                  </a:lnTo>
                  <a:lnTo>
                    <a:pt x="1202" y="222"/>
                  </a:lnTo>
                  <a:lnTo>
                    <a:pt x="1192" y="208"/>
                  </a:lnTo>
                  <a:lnTo>
                    <a:pt x="1179" y="195"/>
                  </a:lnTo>
                  <a:lnTo>
                    <a:pt x="1166" y="183"/>
                  </a:lnTo>
                  <a:lnTo>
                    <a:pt x="1152" y="173"/>
                  </a:lnTo>
                  <a:lnTo>
                    <a:pt x="1137" y="162"/>
                  </a:lnTo>
                  <a:lnTo>
                    <a:pt x="1137" y="162"/>
                  </a:lnTo>
                  <a:lnTo>
                    <a:pt x="1120" y="152"/>
                  </a:lnTo>
                  <a:lnTo>
                    <a:pt x="1103" y="141"/>
                  </a:lnTo>
                  <a:lnTo>
                    <a:pt x="1070" y="116"/>
                  </a:lnTo>
                  <a:lnTo>
                    <a:pt x="1053" y="105"/>
                  </a:lnTo>
                  <a:lnTo>
                    <a:pt x="1036" y="93"/>
                  </a:lnTo>
                  <a:lnTo>
                    <a:pt x="1018" y="84"/>
                  </a:lnTo>
                  <a:lnTo>
                    <a:pt x="1001" y="74"/>
                  </a:lnTo>
                  <a:lnTo>
                    <a:pt x="1001" y="74"/>
                  </a:lnTo>
                  <a:lnTo>
                    <a:pt x="984" y="67"/>
                  </a:lnTo>
                  <a:lnTo>
                    <a:pt x="968" y="57"/>
                  </a:lnTo>
                  <a:lnTo>
                    <a:pt x="952" y="50"/>
                  </a:lnTo>
                  <a:lnTo>
                    <a:pt x="943" y="46"/>
                  </a:lnTo>
                  <a:lnTo>
                    <a:pt x="935" y="43"/>
                  </a:lnTo>
                  <a:lnTo>
                    <a:pt x="935" y="43"/>
                  </a:lnTo>
                  <a:lnTo>
                    <a:pt x="887" y="31"/>
                  </a:lnTo>
                  <a:lnTo>
                    <a:pt x="840" y="20"/>
                  </a:lnTo>
                  <a:lnTo>
                    <a:pt x="840" y="20"/>
                  </a:lnTo>
                  <a:lnTo>
                    <a:pt x="819" y="14"/>
                  </a:lnTo>
                  <a:lnTo>
                    <a:pt x="798" y="10"/>
                  </a:lnTo>
                  <a:lnTo>
                    <a:pt x="776" y="6"/>
                  </a:lnTo>
                  <a:lnTo>
                    <a:pt x="755" y="4"/>
                  </a:lnTo>
                  <a:lnTo>
                    <a:pt x="712" y="1"/>
                  </a:lnTo>
                  <a:lnTo>
                    <a:pt x="668" y="0"/>
                  </a:lnTo>
                  <a:lnTo>
                    <a:pt x="668" y="0"/>
                  </a:lnTo>
                  <a:lnTo>
                    <a:pt x="648" y="0"/>
                  </a:lnTo>
                  <a:lnTo>
                    <a:pt x="620" y="1"/>
                  </a:lnTo>
                  <a:lnTo>
                    <a:pt x="555" y="6"/>
                  </a:lnTo>
                  <a:lnTo>
                    <a:pt x="485" y="14"/>
                  </a:lnTo>
                  <a:lnTo>
                    <a:pt x="453" y="18"/>
                  </a:lnTo>
                  <a:lnTo>
                    <a:pt x="423" y="23"/>
                  </a:lnTo>
                  <a:lnTo>
                    <a:pt x="423" y="23"/>
                  </a:lnTo>
                  <a:lnTo>
                    <a:pt x="394" y="30"/>
                  </a:lnTo>
                  <a:lnTo>
                    <a:pt x="368" y="38"/>
                  </a:lnTo>
                  <a:lnTo>
                    <a:pt x="341" y="47"/>
                  </a:lnTo>
                  <a:lnTo>
                    <a:pt x="317" y="59"/>
                  </a:lnTo>
                  <a:lnTo>
                    <a:pt x="292" y="72"/>
                  </a:lnTo>
                  <a:lnTo>
                    <a:pt x="268" y="86"/>
                  </a:lnTo>
                  <a:lnTo>
                    <a:pt x="245" y="102"/>
                  </a:lnTo>
                  <a:lnTo>
                    <a:pt x="222" y="120"/>
                  </a:lnTo>
                  <a:lnTo>
                    <a:pt x="222" y="120"/>
                  </a:lnTo>
                  <a:lnTo>
                    <a:pt x="179" y="153"/>
                  </a:lnTo>
                  <a:lnTo>
                    <a:pt x="158" y="170"/>
                  </a:lnTo>
                  <a:lnTo>
                    <a:pt x="139" y="187"/>
                  </a:lnTo>
                  <a:lnTo>
                    <a:pt x="119" y="204"/>
                  </a:lnTo>
                  <a:lnTo>
                    <a:pt x="101" y="224"/>
                  </a:lnTo>
                  <a:lnTo>
                    <a:pt x="84" y="244"/>
                  </a:lnTo>
                  <a:lnTo>
                    <a:pt x="69" y="268"/>
                  </a:lnTo>
                  <a:lnTo>
                    <a:pt x="69" y="268"/>
                  </a:lnTo>
                  <a:lnTo>
                    <a:pt x="58" y="290"/>
                  </a:lnTo>
                  <a:lnTo>
                    <a:pt x="47" y="312"/>
                  </a:lnTo>
                  <a:lnTo>
                    <a:pt x="38" y="336"/>
                  </a:lnTo>
                  <a:lnTo>
                    <a:pt x="28" y="360"/>
                  </a:lnTo>
                  <a:lnTo>
                    <a:pt x="28" y="360"/>
                  </a:lnTo>
                  <a:lnTo>
                    <a:pt x="22" y="371"/>
                  </a:lnTo>
                  <a:lnTo>
                    <a:pt x="18" y="384"/>
                  </a:lnTo>
                  <a:lnTo>
                    <a:pt x="16" y="399"/>
                  </a:lnTo>
                  <a:lnTo>
                    <a:pt x="14" y="412"/>
                  </a:lnTo>
                  <a:lnTo>
                    <a:pt x="12" y="441"/>
                  </a:lnTo>
                  <a:lnTo>
                    <a:pt x="9" y="468"/>
                  </a:lnTo>
                  <a:lnTo>
                    <a:pt x="9" y="468"/>
                  </a:lnTo>
                  <a:lnTo>
                    <a:pt x="5" y="492"/>
                  </a:lnTo>
                  <a:lnTo>
                    <a:pt x="3" y="518"/>
                  </a:lnTo>
                  <a:lnTo>
                    <a:pt x="0" y="568"/>
                  </a:lnTo>
                  <a:lnTo>
                    <a:pt x="0" y="617"/>
                  </a:lnTo>
                  <a:lnTo>
                    <a:pt x="0" y="668"/>
                  </a:lnTo>
                  <a:lnTo>
                    <a:pt x="0" y="668"/>
                  </a:lnTo>
                  <a:lnTo>
                    <a:pt x="1" y="685"/>
                  </a:lnTo>
                  <a:lnTo>
                    <a:pt x="3" y="701"/>
                  </a:lnTo>
                  <a:lnTo>
                    <a:pt x="7" y="717"/>
                  </a:lnTo>
                  <a:lnTo>
                    <a:pt x="10" y="731"/>
                  </a:lnTo>
                  <a:lnTo>
                    <a:pt x="10" y="731"/>
                  </a:lnTo>
                  <a:lnTo>
                    <a:pt x="37" y="732"/>
                  </a:lnTo>
                  <a:lnTo>
                    <a:pt x="62" y="735"/>
                  </a:lnTo>
                  <a:lnTo>
                    <a:pt x="62" y="735"/>
                  </a:lnTo>
                  <a:lnTo>
                    <a:pt x="55" y="714"/>
                  </a:lnTo>
                  <a:lnTo>
                    <a:pt x="51" y="694"/>
                  </a:lnTo>
                  <a:lnTo>
                    <a:pt x="47" y="673"/>
                  </a:lnTo>
                  <a:lnTo>
                    <a:pt x="46" y="650"/>
                  </a:lnTo>
                  <a:lnTo>
                    <a:pt x="46" y="650"/>
                  </a:lnTo>
                  <a:lnTo>
                    <a:pt x="47" y="592"/>
                  </a:lnTo>
                  <a:lnTo>
                    <a:pt x="48" y="536"/>
                  </a:lnTo>
                  <a:lnTo>
                    <a:pt x="51" y="507"/>
                  </a:lnTo>
                  <a:lnTo>
                    <a:pt x="54" y="480"/>
                  </a:lnTo>
                  <a:lnTo>
                    <a:pt x="58" y="452"/>
                  </a:lnTo>
                  <a:lnTo>
                    <a:pt x="63" y="425"/>
                  </a:lnTo>
                  <a:lnTo>
                    <a:pt x="69" y="399"/>
                  </a:lnTo>
                  <a:lnTo>
                    <a:pt x="77" y="371"/>
                  </a:lnTo>
                  <a:lnTo>
                    <a:pt x="86" y="346"/>
                  </a:lnTo>
                  <a:lnTo>
                    <a:pt x="97" y="320"/>
                  </a:lnTo>
                  <a:lnTo>
                    <a:pt x="110" y="295"/>
                  </a:lnTo>
                  <a:lnTo>
                    <a:pt x="124" y="272"/>
                  </a:lnTo>
                  <a:lnTo>
                    <a:pt x="141" y="247"/>
                  </a:lnTo>
                  <a:lnTo>
                    <a:pt x="161" y="225"/>
                  </a:lnTo>
                  <a:lnTo>
                    <a:pt x="161" y="225"/>
                  </a:lnTo>
                  <a:lnTo>
                    <a:pt x="170" y="214"/>
                  </a:lnTo>
                  <a:lnTo>
                    <a:pt x="182" y="204"/>
                  </a:lnTo>
                  <a:lnTo>
                    <a:pt x="205" y="187"/>
                  </a:lnTo>
                  <a:lnTo>
                    <a:pt x="230" y="170"/>
                  </a:lnTo>
                  <a:lnTo>
                    <a:pt x="254" y="153"/>
                  </a:lnTo>
                  <a:lnTo>
                    <a:pt x="254" y="153"/>
                  </a:lnTo>
                  <a:lnTo>
                    <a:pt x="284" y="131"/>
                  </a:lnTo>
                  <a:lnTo>
                    <a:pt x="298" y="120"/>
                  </a:lnTo>
                  <a:lnTo>
                    <a:pt x="314" y="111"/>
                  </a:lnTo>
                  <a:lnTo>
                    <a:pt x="330" y="102"/>
                  </a:lnTo>
                  <a:lnTo>
                    <a:pt x="347" y="94"/>
                  </a:lnTo>
                  <a:lnTo>
                    <a:pt x="362" y="86"/>
                  </a:lnTo>
                  <a:lnTo>
                    <a:pt x="381" y="80"/>
                  </a:lnTo>
                  <a:lnTo>
                    <a:pt x="381" y="80"/>
                  </a:lnTo>
                  <a:lnTo>
                    <a:pt x="398" y="74"/>
                  </a:lnTo>
                  <a:lnTo>
                    <a:pt x="417" y="71"/>
                  </a:lnTo>
                  <a:lnTo>
                    <a:pt x="459" y="63"/>
                  </a:lnTo>
                  <a:lnTo>
                    <a:pt x="502" y="56"/>
                  </a:lnTo>
                  <a:lnTo>
                    <a:pt x="546" y="52"/>
                  </a:lnTo>
                  <a:lnTo>
                    <a:pt x="585" y="50"/>
                  </a:lnTo>
                  <a:lnTo>
                    <a:pt x="620" y="47"/>
                  </a:lnTo>
                  <a:lnTo>
                    <a:pt x="649" y="47"/>
                  </a:lnTo>
                  <a:lnTo>
                    <a:pt x="667" y="47"/>
                  </a:lnTo>
                  <a:lnTo>
                    <a:pt x="667" y="47"/>
                  </a:lnTo>
                  <a:lnTo>
                    <a:pt x="723" y="50"/>
                  </a:lnTo>
                  <a:lnTo>
                    <a:pt x="752" y="51"/>
                  </a:lnTo>
                  <a:lnTo>
                    <a:pt x="777" y="52"/>
                  </a:lnTo>
                  <a:lnTo>
                    <a:pt x="777" y="52"/>
                  </a:lnTo>
                  <a:lnTo>
                    <a:pt x="789" y="55"/>
                  </a:lnTo>
                  <a:lnTo>
                    <a:pt x="802" y="57"/>
                  </a:lnTo>
                  <a:lnTo>
                    <a:pt x="825" y="65"/>
                  </a:lnTo>
                  <a:lnTo>
                    <a:pt x="850" y="73"/>
                  </a:lnTo>
                  <a:lnTo>
                    <a:pt x="862" y="76"/>
                  </a:lnTo>
                  <a:lnTo>
                    <a:pt x="874" y="78"/>
                  </a:lnTo>
                  <a:lnTo>
                    <a:pt x="874" y="78"/>
                  </a:lnTo>
                  <a:lnTo>
                    <a:pt x="900" y="84"/>
                  </a:lnTo>
                  <a:lnTo>
                    <a:pt x="922" y="90"/>
                  </a:lnTo>
                  <a:lnTo>
                    <a:pt x="934" y="94"/>
                  </a:lnTo>
                  <a:lnTo>
                    <a:pt x="946" y="98"/>
                  </a:lnTo>
                  <a:lnTo>
                    <a:pt x="956" y="103"/>
                  </a:lnTo>
                  <a:lnTo>
                    <a:pt x="968" y="111"/>
                  </a:lnTo>
                  <a:lnTo>
                    <a:pt x="968" y="111"/>
                  </a:lnTo>
                  <a:lnTo>
                    <a:pt x="986" y="123"/>
                  </a:lnTo>
                  <a:lnTo>
                    <a:pt x="1006" y="137"/>
                  </a:lnTo>
                  <a:lnTo>
                    <a:pt x="1026" y="152"/>
                  </a:lnTo>
                  <a:lnTo>
                    <a:pt x="1036" y="157"/>
                  </a:lnTo>
                  <a:lnTo>
                    <a:pt x="1045" y="162"/>
                  </a:lnTo>
                  <a:lnTo>
                    <a:pt x="1045" y="162"/>
                  </a:lnTo>
                  <a:lnTo>
                    <a:pt x="1067" y="173"/>
                  </a:lnTo>
                  <a:lnTo>
                    <a:pt x="1088" y="186"/>
                  </a:lnTo>
                  <a:lnTo>
                    <a:pt x="1109" y="199"/>
                  </a:lnTo>
                  <a:lnTo>
                    <a:pt x="1129" y="214"/>
                  </a:lnTo>
                  <a:lnTo>
                    <a:pt x="1147" y="231"/>
                  </a:lnTo>
                  <a:lnTo>
                    <a:pt x="1164" y="250"/>
                  </a:lnTo>
                  <a:lnTo>
                    <a:pt x="1179" y="269"/>
                  </a:lnTo>
                  <a:lnTo>
                    <a:pt x="1192" y="292"/>
                  </a:lnTo>
                  <a:lnTo>
                    <a:pt x="1192" y="292"/>
                  </a:lnTo>
                  <a:lnTo>
                    <a:pt x="1203" y="316"/>
                  </a:lnTo>
                  <a:lnTo>
                    <a:pt x="1213" y="343"/>
                  </a:lnTo>
                  <a:lnTo>
                    <a:pt x="1222" y="370"/>
                  </a:lnTo>
                  <a:lnTo>
                    <a:pt x="1231" y="397"/>
                  </a:lnTo>
                  <a:lnTo>
                    <a:pt x="1244" y="454"/>
                  </a:lnTo>
                  <a:lnTo>
                    <a:pt x="1257" y="509"/>
                  </a:lnTo>
                  <a:lnTo>
                    <a:pt x="1257" y="509"/>
                  </a:lnTo>
                  <a:lnTo>
                    <a:pt x="1264" y="539"/>
                  </a:lnTo>
                  <a:lnTo>
                    <a:pt x="1269" y="569"/>
                  </a:lnTo>
                  <a:lnTo>
                    <a:pt x="1273" y="599"/>
                  </a:lnTo>
                  <a:lnTo>
                    <a:pt x="1277" y="629"/>
                  </a:lnTo>
                  <a:lnTo>
                    <a:pt x="1278" y="660"/>
                  </a:lnTo>
                  <a:lnTo>
                    <a:pt x="1278" y="692"/>
                  </a:lnTo>
                  <a:lnTo>
                    <a:pt x="1277" y="722"/>
                  </a:lnTo>
                  <a:lnTo>
                    <a:pt x="1273" y="753"/>
                  </a:lnTo>
                  <a:lnTo>
                    <a:pt x="1269" y="783"/>
                  </a:lnTo>
                  <a:lnTo>
                    <a:pt x="1262" y="813"/>
                  </a:lnTo>
                  <a:lnTo>
                    <a:pt x="1254" y="843"/>
                  </a:lnTo>
                  <a:lnTo>
                    <a:pt x="1244" y="872"/>
                  </a:lnTo>
                  <a:lnTo>
                    <a:pt x="1232" y="900"/>
                  </a:lnTo>
                  <a:lnTo>
                    <a:pt x="1218" y="926"/>
                  </a:lnTo>
                  <a:lnTo>
                    <a:pt x="1202" y="952"/>
                  </a:lnTo>
                  <a:lnTo>
                    <a:pt x="1184" y="977"/>
                  </a:lnTo>
                  <a:lnTo>
                    <a:pt x="1184" y="977"/>
                  </a:lnTo>
                  <a:lnTo>
                    <a:pt x="1164" y="999"/>
                  </a:lnTo>
                  <a:lnTo>
                    <a:pt x="1142" y="1019"/>
                  </a:lnTo>
                  <a:lnTo>
                    <a:pt x="1118" y="1037"/>
                  </a:lnTo>
                  <a:lnTo>
                    <a:pt x="1095" y="1053"/>
                  </a:lnTo>
                  <a:lnTo>
                    <a:pt x="1069" y="1067"/>
                  </a:lnTo>
                  <a:lnTo>
                    <a:pt x="1041" y="1080"/>
                  </a:lnTo>
                  <a:lnTo>
                    <a:pt x="1014" y="1091"/>
                  </a:lnTo>
                  <a:lnTo>
                    <a:pt x="985" y="1101"/>
                  </a:lnTo>
                  <a:lnTo>
                    <a:pt x="956" y="1109"/>
                  </a:lnTo>
                  <a:lnTo>
                    <a:pt x="926" y="1117"/>
                  </a:lnTo>
                  <a:lnTo>
                    <a:pt x="896" y="1123"/>
                  </a:lnTo>
                  <a:lnTo>
                    <a:pt x="866" y="1129"/>
                  </a:lnTo>
                  <a:lnTo>
                    <a:pt x="808" y="1138"/>
                  </a:lnTo>
                  <a:lnTo>
                    <a:pt x="751" y="1143"/>
                  </a:lnTo>
                  <a:lnTo>
                    <a:pt x="751" y="1143"/>
                  </a:lnTo>
                  <a:lnTo>
                    <a:pt x="725" y="1146"/>
                  </a:lnTo>
                  <a:lnTo>
                    <a:pt x="697" y="1146"/>
                  </a:lnTo>
                  <a:lnTo>
                    <a:pt x="670" y="1146"/>
                  </a:lnTo>
                  <a:lnTo>
                    <a:pt x="641" y="1144"/>
                  </a:lnTo>
                  <a:lnTo>
                    <a:pt x="586" y="1138"/>
                  </a:lnTo>
                  <a:lnTo>
                    <a:pt x="531" y="1131"/>
                  </a:lnTo>
                  <a:lnTo>
                    <a:pt x="531" y="1131"/>
                  </a:lnTo>
                  <a:lnTo>
                    <a:pt x="531" y="1177"/>
                  </a:lnTo>
                  <a:lnTo>
                    <a:pt x="531" y="1177"/>
                  </a:lnTo>
                  <a:lnTo>
                    <a:pt x="572" y="1183"/>
                  </a:lnTo>
                  <a:lnTo>
                    <a:pt x="572" y="1183"/>
                  </a:lnTo>
                  <a:lnTo>
                    <a:pt x="597" y="1186"/>
                  </a:lnTo>
                  <a:lnTo>
                    <a:pt x="621" y="1187"/>
                  </a:lnTo>
                  <a:lnTo>
                    <a:pt x="671" y="1187"/>
                  </a:lnTo>
                  <a:lnTo>
                    <a:pt x="671" y="1187"/>
                  </a:lnTo>
                  <a:lnTo>
                    <a:pt x="734" y="1190"/>
                  </a:lnTo>
                  <a:lnTo>
                    <a:pt x="748" y="1190"/>
                  </a:lnTo>
                  <a:lnTo>
                    <a:pt x="764" y="1189"/>
                  </a:lnTo>
                  <a:lnTo>
                    <a:pt x="780" y="1187"/>
                  </a:lnTo>
                  <a:lnTo>
                    <a:pt x="794" y="1185"/>
                  </a:lnTo>
                  <a:lnTo>
                    <a:pt x="794" y="1185"/>
                  </a:lnTo>
                  <a:lnTo>
                    <a:pt x="819" y="1180"/>
                  </a:lnTo>
                  <a:lnTo>
                    <a:pt x="842" y="1177"/>
                  </a:lnTo>
                  <a:lnTo>
                    <a:pt x="867" y="1176"/>
                  </a:lnTo>
                  <a:lnTo>
                    <a:pt x="891" y="1172"/>
                  </a:lnTo>
                  <a:lnTo>
                    <a:pt x="891" y="1172"/>
                  </a:lnTo>
                  <a:lnTo>
                    <a:pt x="916" y="1166"/>
                  </a:lnTo>
                  <a:lnTo>
                    <a:pt x="941" y="1160"/>
                  </a:lnTo>
                  <a:lnTo>
                    <a:pt x="989" y="1147"/>
                  </a:lnTo>
                  <a:lnTo>
                    <a:pt x="989" y="1147"/>
                  </a:lnTo>
                  <a:lnTo>
                    <a:pt x="1014" y="1139"/>
                  </a:lnTo>
                  <a:lnTo>
                    <a:pt x="1039" y="1130"/>
                  </a:lnTo>
                  <a:lnTo>
                    <a:pt x="1064" y="1119"/>
                  </a:lnTo>
                  <a:lnTo>
                    <a:pt x="1087" y="1106"/>
                  </a:lnTo>
                  <a:lnTo>
                    <a:pt x="1111" y="1093"/>
                  </a:lnTo>
                  <a:lnTo>
                    <a:pt x="1133" y="1079"/>
                  </a:lnTo>
                  <a:lnTo>
                    <a:pt x="1154" y="1063"/>
                  </a:lnTo>
                  <a:lnTo>
                    <a:pt x="1175" y="1047"/>
                  </a:lnTo>
                  <a:lnTo>
                    <a:pt x="1175" y="1047"/>
                  </a:lnTo>
                  <a:lnTo>
                    <a:pt x="1196" y="1030"/>
                  </a:lnTo>
                  <a:lnTo>
                    <a:pt x="1214" y="1011"/>
                  </a:lnTo>
                  <a:lnTo>
                    <a:pt x="1231" y="991"/>
                  </a:lnTo>
                  <a:lnTo>
                    <a:pt x="1247" y="970"/>
                  </a:lnTo>
                  <a:lnTo>
                    <a:pt x="1260" y="949"/>
                  </a:lnTo>
                  <a:lnTo>
                    <a:pt x="1271" y="927"/>
                  </a:lnTo>
                  <a:lnTo>
                    <a:pt x="1282" y="904"/>
                  </a:lnTo>
                  <a:lnTo>
                    <a:pt x="1290" y="880"/>
                  </a:lnTo>
                  <a:lnTo>
                    <a:pt x="1298" y="857"/>
                  </a:lnTo>
                  <a:lnTo>
                    <a:pt x="1304" y="832"/>
                  </a:lnTo>
                  <a:lnTo>
                    <a:pt x="1309" y="807"/>
                  </a:lnTo>
                  <a:lnTo>
                    <a:pt x="1313" y="782"/>
                  </a:lnTo>
                  <a:lnTo>
                    <a:pt x="1317" y="756"/>
                  </a:lnTo>
                  <a:lnTo>
                    <a:pt x="1320" y="730"/>
                  </a:lnTo>
                  <a:lnTo>
                    <a:pt x="1323" y="677"/>
                  </a:lnTo>
                  <a:lnTo>
                    <a:pt x="1323" y="677"/>
                  </a:lnTo>
                  <a:lnTo>
                    <a:pt x="1323" y="650"/>
                  </a:lnTo>
                  <a:lnTo>
                    <a:pt x="1321" y="622"/>
                  </a:lnTo>
                  <a:lnTo>
                    <a:pt x="1319" y="596"/>
                  </a:lnTo>
                  <a:lnTo>
                    <a:pt x="1315" y="569"/>
                  </a:lnTo>
                  <a:lnTo>
                    <a:pt x="1306" y="515"/>
                  </a:lnTo>
                  <a:lnTo>
                    <a:pt x="1294" y="462"/>
                  </a:lnTo>
                  <a:lnTo>
                    <a:pt x="1294" y="4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2" name="Freeform 1121"/>
            <p:cNvSpPr>
              <a:spLocks noEditPoints="1"/>
            </p:cNvSpPr>
            <p:nvPr/>
          </p:nvSpPr>
          <p:spPr bwMode="auto">
            <a:xfrm>
              <a:off x="4541838" y="4183063"/>
              <a:ext cx="63500" cy="571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48" y="7"/>
                </a:cxn>
                <a:cxn ang="0">
                  <a:pos x="21" y="23"/>
                </a:cxn>
                <a:cxn ang="0">
                  <a:pos x="11" y="32"/>
                </a:cxn>
                <a:cxn ang="0">
                  <a:pos x="4" y="45"/>
                </a:cxn>
                <a:cxn ang="0">
                  <a:pos x="0" y="58"/>
                </a:cxn>
                <a:cxn ang="0">
                  <a:pos x="2" y="74"/>
                </a:cxn>
                <a:cxn ang="0">
                  <a:pos x="6" y="87"/>
                </a:cxn>
                <a:cxn ang="0">
                  <a:pos x="17" y="111"/>
                </a:cxn>
                <a:cxn ang="0">
                  <a:pos x="27" y="122"/>
                </a:cxn>
                <a:cxn ang="0">
                  <a:pos x="50" y="140"/>
                </a:cxn>
                <a:cxn ang="0">
                  <a:pos x="78" y="145"/>
                </a:cxn>
                <a:cxn ang="0">
                  <a:pos x="83" y="145"/>
                </a:cxn>
                <a:cxn ang="0">
                  <a:pos x="83" y="145"/>
                </a:cxn>
                <a:cxn ang="0">
                  <a:pos x="85" y="145"/>
                </a:cxn>
                <a:cxn ang="0">
                  <a:pos x="93" y="144"/>
                </a:cxn>
                <a:cxn ang="0">
                  <a:pos x="105" y="142"/>
                </a:cxn>
                <a:cxn ang="0">
                  <a:pos x="127" y="132"/>
                </a:cxn>
                <a:cxn ang="0">
                  <a:pos x="138" y="126"/>
                </a:cxn>
                <a:cxn ang="0">
                  <a:pos x="150" y="113"/>
                </a:cxn>
                <a:cxn ang="0">
                  <a:pos x="155" y="98"/>
                </a:cxn>
                <a:cxn ang="0">
                  <a:pos x="157" y="66"/>
                </a:cxn>
                <a:cxn ang="0">
                  <a:pos x="159" y="59"/>
                </a:cxn>
                <a:cxn ang="0">
                  <a:pos x="155" y="45"/>
                </a:cxn>
                <a:cxn ang="0">
                  <a:pos x="148" y="33"/>
                </a:cxn>
                <a:cxn ang="0">
                  <a:pos x="131" y="17"/>
                </a:cxn>
                <a:cxn ang="0">
                  <a:pos x="104" y="4"/>
                </a:cxn>
                <a:cxn ang="0">
                  <a:pos x="75" y="0"/>
                </a:cxn>
                <a:cxn ang="0">
                  <a:pos x="110" y="89"/>
                </a:cxn>
                <a:cxn ang="0">
                  <a:pos x="105" y="93"/>
                </a:cxn>
                <a:cxn ang="0">
                  <a:pos x="91" y="100"/>
                </a:cxn>
                <a:cxn ang="0">
                  <a:pos x="84" y="100"/>
                </a:cxn>
                <a:cxn ang="0">
                  <a:pos x="71" y="98"/>
                </a:cxn>
                <a:cxn ang="0">
                  <a:pos x="62" y="93"/>
                </a:cxn>
                <a:cxn ang="0">
                  <a:pos x="54" y="84"/>
                </a:cxn>
                <a:cxn ang="0">
                  <a:pos x="49" y="72"/>
                </a:cxn>
                <a:cxn ang="0">
                  <a:pos x="48" y="60"/>
                </a:cxn>
                <a:cxn ang="0">
                  <a:pos x="54" y="54"/>
                </a:cxn>
                <a:cxn ang="0">
                  <a:pos x="76" y="46"/>
                </a:cxn>
                <a:cxn ang="0">
                  <a:pos x="82" y="46"/>
                </a:cxn>
                <a:cxn ang="0">
                  <a:pos x="92" y="47"/>
                </a:cxn>
                <a:cxn ang="0">
                  <a:pos x="104" y="54"/>
                </a:cxn>
                <a:cxn ang="0">
                  <a:pos x="112" y="62"/>
                </a:cxn>
                <a:cxn ang="0">
                  <a:pos x="113" y="66"/>
                </a:cxn>
                <a:cxn ang="0">
                  <a:pos x="112" y="85"/>
                </a:cxn>
                <a:cxn ang="0">
                  <a:pos x="110" y="89"/>
                </a:cxn>
              </a:cxnLst>
              <a:rect l="0" t="0" r="r" b="b"/>
              <a:pathLst>
                <a:path w="159" h="145">
                  <a:moveTo>
                    <a:pt x="75" y="0"/>
                  </a:moveTo>
                  <a:lnTo>
                    <a:pt x="75" y="0"/>
                  </a:lnTo>
                  <a:lnTo>
                    <a:pt x="62" y="3"/>
                  </a:lnTo>
                  <a:lnTo>
                    <a:pt x="48" y="7"/>
                  </a:lnTo>
                  <a:lnTo>
                    <a:pt x="33" y="13"/>
                  </a:lnTo>
                  <a:lnTo>
                    <a:pt x="21" y="23"/>
                  </a:lnTo>
                  <a:lnTo>
                    <a:pt x="16" y="26"/>
                  </a:lnTo>
                  <a:lnTo>
                    <a:pt x="11" y="32"/>
                  </a:lnTo>
                  <a:lnTo>
                    <a:pt x="7" y="38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6" y="87"/>
                  </a:lnTo>
                  <a:lnTo>
                    <a:pt x="11" y="100"/>
                  </a:lnTo>
                  <a:lnTo>
                    <a:pt x="17" y="111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38" y="132"/>
                  </a:lnTo>
                  <a:lnTo>
                    <a:pt x="50" y="140"/>
                  </a:lnTo>
                  <a:lnTo>
                    <a:pt x="63" y="144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5" y="145"/>
                  </a:lnTo>
                  <a:lnTo>
                    <a:pt x="85" y="145"/>
                  </a:lnTo>
                  <a:lnTo>
                    <a:pt x="93" y="144"/>
                  </a:lnTo>
                  <a:lnTo>
                    <a:pt x="93" y="144"/>
                  </a:lnTo>
                  <a:lnTo>
                    <a:pt x="105" y="142"/>
                  </a:lnTo>
                  <a:lnTo>
                    <a:pt x="117" y="138"/>
                  </a:lnTo>
                  <a:lnTo>
                    <a:pt x="127" y="132"/>
                  </a:lnTo>
                  <a:lnTo>
                    <a:pt x="138" y="126"/>
                  </a:lnTo>
                  <a:lnTo>
                    <a:pt x="138" y="126"/>
                  </a:lnTo>
                  <a:lnTo>
                    <a:pt x="144" y="119"/>
                  </a:lnTo>
                  <a:lnTo>
                    <a:pt x="150" y="113"/>
                  </a:lnTo>
                  <a:lnTo>
                    <a:pt x="152" y="106"/>
                  </a:lnTo>
                  <a:lnTo>
                    <a:pt x="155" y="98"/>
                  </a:lnTo>
                  <a:lnTo>
                    <a:pt x="156" y="83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9" y="59"/>
                  </a:lnTo>
                  <a:lnTo>
                    <a:pt x="157" y="51"/>
                  </a:lnTo>
                  <a:lnTo>
                    <a:pt x="155" y="45"/>
                  </a:lnTo>
                  <a:lnTo>
                    <a:pt x="152" y="38"/>
                  </a:lnTo>
                  <a:lnTo>
                    <a:pt x="148" y="33"/>
                  </a:lnTo>
                  <a:lnTo>
                    <a:pt x="143" y="26"/>
                  </a:lnTo>
                  <a:lnTo>
                    <a:pt x="131" y="17"/>
                  </a:lnTo>
                  <a:lnTo>
                    <a:pt x="118" y="9"/>
                  </a:lnTo>
                  <a:lnTo>
                    <a:pt x="104" y="4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75" y="0"/>
                  </a:lnTo>
                  <a:close/>
                  <a:moveTo>
                    <a:pt x="110" y="89"/>
                  </a:moveTo>
                  <a:lnTo>
                    <a:pt x="110" y="89"/>
                  </a:lnTo>
                  <a:lnTo>
                    <a:pt x="105" y="93"/>
                  </a:lnTo>
                  <a:lnTo>
                    <a:pt x="99" y="97"/>
                  </a:lnTo>
                  <a:lnTo>
                    <a:pt x="91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6"/>
                  </a:lnTo>
                  <a:lnTo>
                    <a:pt x="62" y="93"/>
                  </a:lnTo>
                  <a:lnTo>
                    <a:pt x="58" y="89"/>
                  </a:lnTo>
                  <a:lnTo>
                    <a:pt x="54" y="84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46" y="66"/>
                  </a:lnTo>
                  <a:lnTo>
                    <a:pt x="48" y="60"/>
                  </a:lnTo>
                  <a:lnTo>
                    <a:pt x="50" y="57"/>
                  </a:lnTo>
                  <a:lnTo>
                    <a:pt x="54" y="54"/>
                  </a:lnTo>
                  <a:lnTo>
                    <a:pt x="66" y="50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82" y="46"/>
                  </a:lnTo>
                  <a:lnTo>
                    <a:pt x="87" y="46"/>
                  </a:lnTo>
                  <a:lnTo>
                    <a:pt x="92" y="47"/>
                  </a:lnTo>
                  <a:lnTo>
                    <a:pt x="99" y="50"/>
                  </a:lnTo>
                  <a:lnTo>
                    <a:pt x="104" y="54"/>
                  </a:lnTo>
                  <a:lnTo>
                    <a:pt x="109" y="58"/>
                  </a:lnTo>
                  <a:lnTo>
                    <a:pt x="112" y="62"/>
                  </a:lnTo>
                  <a:lnTo>
                    <a:pt x="113" y="66"/>
                  </a:lnTo>
                  <a:lnTo>
                    <a:pt x="113" y="66"/>
                  </a:lnTo>
                  <a:lnTo>
                    <a:pt x="112" y="79"/>
                  </a:lnTo>
                  <a:lnTo>
                    <a:pt x="112" y="85"/>
                  </a:lnTo>
                  <a:lnTo>
                    <a:pt x="110" y="89"/>
                  </a:lnTo>
                  <a:lnTo>
                    <a:pt x="110" y="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3" name="Freeform 1122"/>
            <p:cNvSpPr>
              <a:spLocks noEditPoints="1"/>
            </p:cNvSpPr>
            <p:nvPr/>
          </p:nvSpPr>
          <p:spPr bwMode="auto">
            <a:xfrm>
              <a:off x="4341813" y="4359275"/>
              <a:ext cx="60325" cy="53975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52" y="3"/>
                </a:cxn>
                <a:cxn ang="0">
                  <a:pos x="27" y="15"/>
                </a:cxn>
                <a:cxn ang="0">
                  <a:pos x="8" y="34"/>
                </a:cxn>
                <a:cxn ang="0">
                  <a:pos x="2" y="46"/>
                </a:cxn>
                <a:cxn ang="0">
                  <a:pos x="0" y="60"/>
                </a:cxn>
                <a:cxn ang="0">
                  <a:pos x="0" y="74"/>
                </a:cxn>
                <a:cxn ang="0">
                  <a:pos x="8" y="101"/>
                </a:cxn>
                <a:cxn ang="0">
                  <a:pos x="16" y="111"/>
                </a:cxn>
                <a:cxn ang="0">
                  <a:pos x="31" y="125"/>
                </a:cxn>
                <a:cxn ang="0">
                  <a:pos x="51" y="130"/>
                </a:cxn>
                <a:cxn ang="0">
                  <a:pos x="53" y="132"/>
                </a:cxn>
                <a:cxn ang="0">
                  <a:pos x="61" y="136"/>
                </a:cxn>
                <a:cxn ang="0">
                  <a:pos x="67" y="136"/>
                </a:cxn>
                <a:cxn ang="0">
                  <a:pos x="97" y="135"/>
                </a:cxn>
                <a:cxn ang="0">
                  <a:pos x="110" y="130"/>
                </a:cxn>
                <a:cxn ang="0">
                  <a:pos x="123" y="121"/>
                </a:cxn>
                <a:cxn ang="0">
                  <a:pos x="133" y="111"/>
                </a:cxn>
                <a:cxn ang="0">
                  <a:pos x="146" y="94"/>
                </a:cxn>
                <a:cxn ang="0">
                  <a:pos x="150" y="81"/>
                </a:cxn>
                <a:cxn ang="0">
                  <a:pos x="152" y="74"/>
                </a:cxn>
                <a:cxn ang="0">
                  <a:pos x="152" y="59"/>
                </a:cxn>
                <a:cxn ang="0">
                  <a:pos x="148" y="46"/>
                </a:cxn>
                <a:cxn ang="0">
                  <a:pos x="132" y="22"/>
                </a:cxn>
                <a:cxn ang="0">
                  <a:pos x="108" y="7"/>
                </a:cxn>
                <a:cxn ang="0">
                  <a:pos x="81" y="0"/>
                </a:cxn>
                <a:cxn ang="0">
                  <a:pos x="90" y="88"/>
                </a:cxn>
                <a:cxn ang="0">
                  <a:pos x="84" y="91"/>
                </a:cxn>
                <a:cxn ang="0">
                  <a:pos x="77" y="87"/>
                </a:cxn>
                <a:cxn ang="0">
                  <a:pos x="69" y="85"/>
                </a:cxn>
                <a:cxn ang="0">
                  <a:pos x="57" y="85"/>
                </a:cxn>
                <a:cxn ang="0">
                  <a:pos x="48" y="80"/>
                </a:cxn>
                <a:cxn ang="0">
                  <a:pos x="47" y="76"/>
                </a:cxn>
                <a:cxn ang="0">
                  <a:pos x="46" y="60"/>
                </a:cxn>
                <a:cxn ang="0">
                  <a:pos x="47" y="57"/>
                </a:cxn>
                <a:cxn ang="0">
                  <a:pos x="55" y="51"/>
                </a:cxn>
                <a:cxn ang="0">
                  <a:pos x="72" y="46"/>
                </a:cxn>
                <a:cxn ang="0">
                  <a:pos x="81" y="46"/>
                </a:cxn>
                <a:cxn ang="0">
                  <a:pos x="90" y="47"/>
                </a:cxn>
                <a:cxn ang="0">
                  <a:pos x="99" y="54"/>
                </a:cxn>
                <a:cxn ang="0">
                  <a:pos x="104" y="63"/>
                </a:cxn>
                <a:cxn ang="0">
                  <a:pos x="106" y="72"/>
                </a:cxn>
                <a:cxn ang="0">
                  <a:pos x="104" y="77"/>
                </a:cxn>
                <a:cxn ang="0">
                  <a:pos x="90" y="88"/>
                </a:cxn>
              </a:cxnLst>
              <a:rect l="0" t="0" r="r" b="b"/>
              <a:pathLst>
                <a:path w="152" h="136">
                  <a:moveTo>
                    <a:pt x="81" y="0"/>
                  </a:moveTo>
                  <a:lnTo>
                    <a:pt x="81" y="0"/>
                  </a:lnTo>
                  <a:lnTo>
                    <a:pt x="67" y="0"/>
                  </a:lnTo>
                  <a:lnTo>
                    <a:pt x="52" y="3"/>
                  </a:lnTo>
                  <a:lnTo>
                    <a:pt x="39" y="8"/>
                  </a:lnTo>
                  <a:lnTo>
                    <a:pt x="27" y="15"/>
                  </a:lnTo>
                  <a:lnTo>
                    <a:pt x="17" y="24"/>
                  </a:lnTo>
                  <a:lnTo>
                    <a:pt x="8" y="34"/>
                  </a:lnTo>
                  <a:lnTo>
                    <a:pt x="5" y="40"/>
                  </a:lnTo>
                  <a:lnTo>
                    <a:pt x="2" y="46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8" y="10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23" y="119"/>
                  </a:lnTo>
                  <a:lnTo>
                    <a:pt x="31" y="125"/>
                  </a:lnTo>
                  <a:lnTo>
                    <a:pt x="40" y="128"/>
                  </a:lnTo>
                  <a:lnTo>
                    <a:pt x="51" y="130"/>
                  </a:lnTo>
                  <a:lnTo>
                    <a:pt x="51" y="130"/>
                  </a:lnTo>
                  <a:lnTo>
                    <a:pt x="53" y="132"/>
                  </a:lnTo>
                  <a:lnTo>
                    <a:pt x="57" y="135"/>
                  </a:lnTo>
                  <a:lnTo>
                    <a:pt x="61" y="136"/>
                  </a:lnTo>
                  <a:lnTo>
                    <a:pt x="67" y="136"/>
                  </a:lnTo>
                  <a:lnTo>
                    <a:pt x="67" y="136"/>
                  </a:lnTo>
                  <a:lnTo>
                    <a:pt x="82" y="136"/>
                  </a:lnTo>
                  <a:lnTo>
                    <a:pt x="97" y="135"/>
                  </a:lnTo>
                  <a:lnTo>
                    <a:pt x="103" y="132"/>
                  </a:lnTo>
                  <a:lnTo>
                    <a:pt x="110" y="130"/>
                  </a:lnTo>
                  <a:lnTo>
                    <a:pt x="116" y="126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33" y="111"/>
                  </a:lnTo>
                  <a:lnTo>
                    <a:pt x="142" y="101"/>
                  </a:lnTo>
                  <a:lnTo>
                    <a:pt x="146" y="94"/>
                  </a:lnTo>
                  <a:lnTo>
                    <a:pt x="149" y="88"/>
                  </a:lnTo>
                  <a:lnTo>
                    <a:pt x="150" y="81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59"/>
                  </a:lnTo>
                  <a:lnTo>
                    <a:pt x="149" y="53"/>
                  </a:lnTo>
                  <a:lnTo>
                    <a:pt x="148" y="46"/>
                  </a:lnTo>
                  <a:lnTo>
                    <a:pt x="140" y="33"/>
                  </a:lnTo>
                  <a:lnTo>
                    <a:pt x="132" y="22"/>
                  </a:lnTo>
                  <a:lnTo>
                    <a:pt x="120" y="13"/>
                  </a:lnTo>
                  <a:lnTo>
                    <a:pt x="108" y="7"/>
                  </a:lnTo>
                  <a:lnTo>
                    <a:pt x="94" y="2"/>
                  </a:lnTo>
                  <a:lnTo>
                    <a:pt x="81" y="0"/>
                  </a:lnTo>
                  <a:lnTo>
                    <a:pt x="81" y="0"/>
                  </a:lnTo>
                  <a:close/>
                  <a:moveTo>
                    <a:pt x="90" y="88"/>
                  </a:moveTo>
                  <a:lnTo>
                    <a:pt x="90" y="88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77" y="87"/>
                  </a:lnTo>
                  <a:lnTo>
                    <a:pt x="73" y="85"/>
                  </a:lnTo>
                  <a:lnTo>
                    <a:pt x="69" y="85"/>
                  </a:lnTo>
                  <a:lnTo>
                    <a:pt x="69" y="85"/>
                  </a:lnTo>
                  <a:lnTo>
                    <a:pt x="57" y="85"/>
                  </a:lnTo>
                  <a:lnTo>
                    <a:pt x="52" y="84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7" y="76"/>
                  </a:lnTo>
                  <a:lnTo>
                    <a:pt x="46" y="71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0" y="54"/>
                  </a:lnTo>
                  <a:lnTo>
                    <a:pt x="55" y="51"/>
                  </a:lnTo>
                  <a:lnTo>
                    <a:pt x="60" y="49"/>
                  </a:lnTo>
                  <a:lnTo>
                    <a:pt x="72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5" y="46"/>
                  </a:lnTo>
                  <a:lnTo>
                    <a:pt x="90" y="47"/>
                  </a:lnTo>
                  <a:lnTo>
                    <a:pt x="94" y="50"/>
                  </a:lnTo>
                  <a:lnTo>
                    <a:pt x="99" y="54"/>
                  </a:lnTo>
                  <a:lnTo>
                    <a:pt x="102" y="58"/>
                  </a:lnTo>
                  <a:lnTo>
                    <a:pt x="104" y="63"/>
                  </a:lnTo>
                  <a:lnTo>
                    <a:pt x="106" y="68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4" y="77"/>
                  </a:lnTo>
                  <a:lnTo>
                    <a:pt x="99" y="81"/>
                  </a:lnTo>
                  <a:lnTo>
                    <a:pt x="90" y="88"/>
                  </a:lnTo>
                  <a:lnTo>
                    <a:pt x="90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4" name="Freeform 1123"/>
            <p:cNvSpPr>
              <a:spLocks noEditPoints="1"/>
            </p:cNvSpPr>
            <p:nvPr/>
          </p:nvSpPr>
          <p:spPr bwMode="auto">
            <a:xfrm>
              <a:off x="4740276" y="4354513"/>
              <a:ext cx="58738" cy="55563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67" y="0"/>
                </a:cxn>
                <a:cxn ang="0">
                  <a:pos x="39" y="10"/>
                </a:cxn>
                <a:cxn ang="0">
                  <a:pos x="17" y="28"/>
                </a:cxn>
                <a:cxn ang="0">
                  <a:pos x="2" y="52"/>
                </a:cxn>
                <a:cxn ang="0">
                  <a:pos x="0" y="65"/>
                </a:cxn>
                <a:cxn ang="0">
                  <a:pos x="0" y="80"/>
                </a:cxn>
                <a:cxn ang="0">
                  <a:pos x="8" y="105"/>
                </a:cxn>
                <a:cxn ang="0">
                  <a:pos x="23" y="125"/>
                </a:cxn>
                <a:cxn ang="0">
                  <a:pos x="48" y="135"/>
                </a:cxn>
                <a:cxn ang="0">
                  <a:pos x="64" y="138"/>
                </a:cxn>
                <a:cxn ang="0">
                  <a:pos x="65" y="138"/>
                </a:cxn>
                <a:cxn ang="0">
                  <a:pos x="67" y="138"/>
                </a:cxn>
                <a:cxn ang="0">
                  <a:pos x="94" y="137"/>
                </a:cxn>
                <a:cxn ang="0">
                  <a:pos x="112" y="129"/>
                </a:cxn>
                <a:cxn ang="0">
                  <a:pos x="118" y="125"/>
                </a:cxn>
                <a:cxn ang="0">
                  <a:pos x="137" y="105"/>
                </a:cxn>
                <a:cxn ang="0">
                  <a:pos x="142" y="93"/>
                </a:cxn>
                <a:cxn ang="0">
                  <a:pos x="146" y="80"/>
                </a:cxn>
                <a:cxn ang="0">
                  <a:pos x="146" y="74"/>
                </a:cxn>
                <a:cxn ang="0">
                  <a:pos x="141" y="53"/>
                </a:cxn>
                <a:cxn ang="0">
                  <a:pos x="127" y="29"/>
                </a:cxn>
                <a:cxn ang="0">
                  <a:pos x="104" y="11"/>
                </a:cxn>
                <a:cxn ang="0">
                  <a:pos x="80" y="0"/>
                </a:cxn>
                <a:cxn ang="0">
                  <a:pos x="67" y="92"/>
                </a:cxn>
                <a:cxn ang="0">
                  <a:pos x="64" y="92"/>
                </a:cxn>
                <a:cxn ang="0">
                  <a:pos x="64" y="92"/>
                </a:cxn>
                <a:cxn ang="0">
                  <a:pos x="57" y="91"/>
                </a:cxn>
                <a:cxn ang="0">
                  <a:pos x="48" y="87"/>
                </a:cxn>
                <a:cxn ang="0">
                  <a:pos x="44" y="79"/>
                </a:cxn>
                <a:cxn ang="0">
                  <a:pos x="46" y="70"/>
                </a:cxn>
                <a:cxn ang="0">
                  <a:pos x="53" y="57"/>
                </a:cxn>
                <a:cxn ang="0">
                  <a:pos x="60" y="50"/>
                </a:cxn>
                <a:cxn ang="0">
                  <a:pos x="69" y="46"/>
                </a:cxn>
                <a:cxn ang="0">
                  <a:pos x="77" y="49"/>
                </a:cxn>
                <a:cxn ang="0">
                  <a:pos x="85" y="53"/>
                </a:cxn>
                <a:cxn ang="0">
                  <a:pos x="98" y="66"/>
                </a:cxn>
                <a:cxn ang="0">
                  <a:pos x="101" y="75"/>
                </a:cxn>
                <a:cxn ang="0">
                  <a:pos x="99" y="80"/>
                </a:cxn>
                <a:cxn ang="0">
                  <a:pos x="93" y="88"/>
                </a:cxn>
                <a:cxn ang="0">
                  <a:pos x="77" y="92"/>
                </a:cxn>
                <a:cxn ang="0">
                  <a:pos x="67" y="92"/>
                </a:cxn>
              </a:cxnLst>
              <a:rect l="0" t="0" r="r" b="b"/>
              <a:pathLst>
                <a:path w="146" h="138">
                  <a:moveTo>
                    <a:pt x="80" y="0"/>
                  </a:moveTo>
                  <a:lnTo>
                    <a:pt x="80" y="0"/>
                  </a:lnTo>
                  <a:lnTo>
                    <a:pt x="73" y="0"/>
                  </a:lnTo>
                  <a:lnTo>
                    <a:pt x="67" y="0"/>
                  </a:lnTo>
                  <a:lnTo>
                    <a:pt x="52" y="4"/>
                  </a:lnTo>
                  <a:lnTo>
                    <a:pt x="39" y="10"/>
                  </a:lnTo>
                  <a:lnTo>
                    <a:pt x="27" y="17"/>
                  </a:lnTo>
                  <a:lnTo>
                    <a:pt x="17" y="28"/>
                  </a:lnTo>
                  <a:lnTo>
                    <a:pt x="8" y="40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2" y="93"/>
                  </a:lnTo>
                  <a:lnTo>
                    <a:pt x="8" y="105"/>
                  </a:lnTo>
                  <a:lnTo>
                    <a:pt x="14" y="117"/>
                  </a:lnTo>
                  <a:lnTo>
                    <a:pt x="23" y="125"/>
                  </a:lnTo>
                  <a:lnTo>
                    <a:pt x="35" y="131"/>
                  </a:lnTo>
                  <a:lnTo>
                    <a:pt x="48" y="135"/>
                  </a:lnTo>
                  <a:lnTo>
                    <a:pt x="64" y="138"/>
                  </a:lnTo>
                  <a:lnTo>
                    <a:pt x="64" y="138"/>
                  </a:lnTo>
                  <a:lnTo>
                    <a:pt x="65" y="138"/>
                  </a:lnTo>
                  <a:lnTo>
                    <a:pt x="65" y="138"/>
                  </a:lnTo>
                  <a:lnTo>
                    <a:pt x="67" y="138"/>
                  </a:lnTo>
                  <a:lnTo>
                    <a:pt x="67" y="138"/>
                  </a:lnTo>
                  <a:lnTo>
                    <a:pt x="81" y="138"/>
                  </a:lnTo>
                  <a:lnTo>
                    <a:pt x="94" y="137"/>
                  </a:lnTo>
                  <a:lnTo>
                    <a:pt x="106" y="133"/>
                  </a:lnTo>
                  <a:lnTo>
                    <a:pt x="112" y="129"/>
                  </a:lnTo>
                  <a:lnTo>
                    <a:pt x="118" y="125"/>
                  </a:lnTo>
                  <a:lnTo>
                    <a:pt x="118" y="125"/>
                  </a:lnTo>
                  <a:lnTo>
                    <a:pt x="128" y="116"/>
                  </a:lnTo>
                  <a:lnTo>
                    <a:pt x="137" y="105"/>
                  </a:lnTo>
                  <a:lnTo>
                    <a:pt x="140" y="100"/>
                  </a:lnTo>
                  <a:lnTo>
                    <a:pt x="142" y="93"/>
                  </a:lnTo>
                  <a:lnTo>
                    <a:pt x="145" y="87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6" y="74"/>
                  </a:lnTo>
                  <a:lnTo>
                    <a:pt x="145" y="66"/>
                  </a:lnTo>
                  <a:lnTo>
                    <a:pt x="141" y="53"/>
                  </a:lnTo>
                  <a:lnTo>
                    <a:pt x="136" y="41"/>
                  </a:lnTo>
                  <a:lnTo>
                    <a:pt x="127" y="29"/>
                  </a:lnTo>
                  <a:lnTo>
                    <a:pt x="116" y="19"/>
                  </a:lnTo>
                  <a:lnTo>
                    <a:pt x="104" y="11"/>
                  </a:lnTo>
                  <a:lnTo>
                    <a:pt x="93" y="4"/>
                  </a:lnTo>
                  <a:lnTo>
                    <a:pt x="80" y="0"/>
                  </a:lnTo>
                  <a:lnTo>
                    <a:pt x="80" y="0"/>
                  </a:lnTo>
                  <a:close/>
                  <a:moveTo>
                    <a:pt x="67" y="92"/>
                  </a:moveTo>
                  <a:lnTo>
                    <a:pt x="67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57" y="91"/>
                  </a:lnTo>
                  <a:lnTo>
                    <a:pt x="52" y="89"/>
                  </a:lnTo>
                  <a:lnTo>
                    <a:pt x="48" y="87"/>
                  </a:lnTo>
                  <a:lnTo>
                    <a:pt x="46" y="83"/>
                  </a:lnTo>
                  <a:lnTo>
                    <a:pt x="44" y="79"/>
                  </a:lnTo>
                  <a:lnTo>
                    <a:pt x="44" y="74"/>
                  </a:lnTo>
                  <a:lnTo>
                    <a:pt x="46" y="70"/>
                  </a:lnTo>
                  <a:lnTo>
                    <a:pt x="47" y="65"/>
                  </a:lnTo>
                  <a:lnTo>
                    <a:pt x="53" y="57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5" y="48"/>
                  </a:lnTo>
                  <a:lnTo>
                    <a:pt x="69" y="46"/>
                  </a:lnTo>
                  <a:lnTo>
                    <a:pt x="73" y="48"/>
                  </a:lnTo>
                  <a:lnTo>
                    <a:pt x="77" y="49"/>
                  </a:lnTo>
                  <a:lnTo>
                    <a:pt x="77" y="49"/>
                  </a:lnTo>
                  <a:lnTo>
                    <a:pt x="85" y="53"/>
                  </a:lnTo>
                  <a:lnTo>
                    <a:pt x="93" y="59"/>
                  </a:lnTo>
                  <a:lnTo>
                    <a:pt x="98" y="66"/>
                  </a:lnTo>
                  <a:lnTo>
                    <a:pt x="99" y="70"/>
                  </a:lnTo>
                  <a:lnTo>
                    <a:pt x="101" y="75"/>
                  </a:lnTo>
                  <a:lnTo>
                    <a:pt x="101" y="75"/>
                  </a:lnTo>
                  <a:lnTo>
                    <a:pt x="99" y="80"/>
                  </a:lnTo>
                  <a:lnTo>
                    <a:pt x="97" y="86"/>
                  </a:lnTo>
                  <a:lnTo>
                    <a:pt x="93" y="88"/>
                  </a:lnTo>
                  <a:lnTo>
                    <a:pt x="87" y="89"/>
                  </a:lnTo>
                  <a:lnTo>
                    <a:pt x="77" y="92"/>
                  </a:lnTo>
                  <a:lnTo>
                    <a:pt x="67" y="92"/>
                  </a:lnTo>
                  <a:lnTo>
                    <a:pt x="67" y="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5" name="Freeform 1124"/>
            <p:cNvSpPr>
              <a:spLocks noEditPoints="1"/>
            </p:cNvSpPr>
            <p:nvPr/>
          </p:nvSpPr>
          <p:spPr bwMode="auto">
            <a:xfrm>
              <a:off x="4543426" y="4533900"/>
              <a:ext cx="63500" cy="55563"/>
            </a:xfrm>
            <a:custGeom>
              <a:avLst/>
              <a:gdLst/>
              <a:ahLst/>
              <a:cxnLst>
                <a:cxn ang="0">
                  <a:pos x="160" y="65"/>
                </a:cxn>
                <a:cxn ang="0">
                  <a:pos x="157" y="47"/>
                </a:cxn>
                <a:cxn ang="0">
                  <a:pos x="152" y="31"/>
                </a:cxn>
                <a:cxn ang="0">
                  <a:pos x="143" y="20"/>
                </a:cxn>
                <a:cxn ang="0">
                  <a:pos x="131" y="11"/>
                </a:cxn>
                <a:cxn ang="0">
                  <a:pos x="118" y="4"/>
                </a:cxn>
                <a:cxn ang="0">
                  <a:pos x="86" y="0"/>
                </a:cxn>
                <a:cxn ang="0">
                  <a:pos x="68" y="1"/>
                </a:cxn>
                <a:cxn ang="0">
                  <a:pos x="38" y="8"/>
                </a:cxn>
                <a:cxn ang="0">
                  <a:pos x="24" y="14"/>
                </a:cxn>
                <a:cxn ang="0">
                  <a:pos x="12" y="24"/>
                </a:cxn>
                <a:cxn ang="0">
                  <a:pos x="7" y="30"/>
                </a:cxn>
                <a:cxn ang="0">
                  <a:pos x="1" y="46"/>
                </a:cxn>
                <a:cxn ang="0">
                  <a:pos x="0" y="62"/>
                </a:cxn>
                <a:cxn ang="0">
                  <a:pos x="5" y="85"/>
                </a:cxn>
                <a:cxn ang="0">
                  <a:pos x="8" y="92"/>
                </a:cxn>
                <a:cxn ang="0">
                  <a:pos x="21" y="113"/>
                </a:cxn>
                <a:cxn ang="0">
                  <a:pos x="46" y="133"/>
                </a:cxn>
                <a:cxn ang="0">
                  <a:pos x="62" y="140"/>
                </a:cxn>
                <a:cxn ang="0">
                  <a:pos x="77" y="144"/>
                </a:cxn>
                <a:cxn ang="0">
                  <a:pos x="93" y="144"/>
                </a:cxn>
                <a:cxn ang="0">
                  <a:pos x="109" y="139"/>
                </a:cxn>
                <a:cxn ang="0">
                  <a:pos x="113" y="136"/>
                </a:cxn>
                <a:cxn ang="0">
                  <a:pos x="116" y="133"/>
                </a:cxn>
                <a:cxn ang="0">
                  <a:pos x="132" y="128"/>
                </a:cxn>
                <a:cxn ang="0">
                  <a:pos x="145" y="119"/>
                </a:cxn>
                <a:cxn ang="0">
                  <a:pos x="150" y="113"/>
                </a:cxn>
                <a:cxn ang="0">
                  <a:pos x="157" y="101"/>
                </a:cxn>
                <a:cxn ang="0">
                  <a:pos x="160" y="80"/>
                </a:cxn>
                <a:cxn ang="0">
                  <a:pos x="160" y="65"/>
                </a:cxn>
                <a:cxn ang="0">
                  <a:pos x="50" y="72"/>
                </a:cxn>
                <a:cxn ang="0">
                  <a:pos x="46" y="62"/>
                </a:cxn>
                <a:cxn ang="0">
                  <a:pos x="47" y="54"/>
                </a:cxn>
                <a:cxn ang="0">
                  <a:pos x="50" y="52"/>
                </a:cxn>
                <a:cxn ang="0">
                  <a:pos x="62" y="48"/>
                </a:cxn>
                <a:cxn ang="0">
                  <a:pos x="75" y="46"/>
                </a:cxn>
                <a:cxn ang="0">
                  <a:pos x="94" y="45"/>
                </a:cxn>
                <a:cxn ang="0">
                  <a:pos x="106" y="48"/>
                </a:cxn>
                <a:cxn ang="0">
                  <a:pos x="113" y="58"/>
                </a:cxn>
                <a:cxn ang="0">
                  <a:pos x="114" y="65"/>
                </a:cxn>
                <a:cxn ang="0">
                  <a:pos x="114" y="85"/>
                </a:cxn>
                <a:cxn ang="0">
                  <a:pos x="113" y="86"/>
                </a:cxn>
                <a:cxn ang="0">
                  <a:pos x="102" y="90"/>
                </a:cxn>
                <a:cxn ang="0">
                  <a:pos x="88" y="90"/>
                </a:cxn>
                <a:cxn ang="0">
                  <a:pos x="79" y="93"/>
                </a:cxn>
                <a:cxn ang="0">
                  <a:pos x="72" y="97"/>
                </a:cxn>
                <a:cxn ang="0">
                  <a:pos x="65" y="92"/>
                </a:cxn>
                <a:cxn ang="0">
                  <a:pos x="50" y="72"/>
                </a:cxn>
              </a:cxnLst>
              <a:rect l="0" t="0" r="r" b="b"/>
              <a:pathLst>
                <a:path w="160" h="144">
                  <a:moveTo>
                    <a:pt x="160" y="65"/>
                  </a:moveTo>
                  <a:lnTo>
                    <a:pt x="160" y="65"/>
                  </a:lnTo>
                  <a:lnTo>
                    <a:pt x="160" y="55"/>
                  </a:lnTo>
                  <a:lnTo>
                    <a:pt x="157" y="47"/>
                  </a:lnTo>
                  <a:lnTo>
                    <a:pt x="154" y="39"/>
                  </a:lnTo>
                  <a:lnTo>
                    <a:pt x="152" y="31"/>
                  </a:lnTo>
                  <a:lnTo>
                    <a:pt x="148" y="25"/>
                  </a:lnTo>
                  <a:lnTo>
                    <a:pt x="143" y="20"/>
                  </a:lnTo>
                  <a:lnTo>
                    <a:pt x="137" y="14"/>
                  </a:lnTo>
                  <a:lnTo>
                    <a:pt x="131" y="11"/>
                  </a:lnTo>
                  <a:lnTo>
                    <a:pt x="124" y="7"/>
                  </a:lnTo>
                  <a:lnTo>
                    <a:pt x="118" y="4"/>
                  </a:lnTo>
                  <a:lnTo>
                    <a:pt x="102" y="0"/>
                  </a:lnTo>
                  <a:lnTo>
                    <a:pt x="86" y="0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52" y="4"/>
                  </a:lnTo>
                  <a:lnTo>
                    <a:pt x="38" y="8"/>
                  </a:lnTo>
                  <a:lnTo>
                    <a:pt x="30" y="11"/>
                  </a:lnTo>
                  <a:lnTo>
                    <a:pt x="24" y="14"/>
                  </a:lnTo>
                  <a:lnTo>
                    <a:pt x="17" y="18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7" y="30"/>
                  </a:lnTo>
                  <a:lnTo>
                    <a:pt x="3" y="38"/>
                  </a:lnTo>
                  <a:lnTo>
                    <a:pt x="1" y="46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1" y="69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8" y="92"/>
                  </a:lnTo>
                  <a:lnTo>
                    <a:pt x="12" y="99"/>
                  </a:lnTo>
                  <a:lnTo>
                    <a:pt x="21" y="113"/>
                  </a:lnTo>
                  <a:lnTo>
                    <a:pt x="33" y="124"/>
                  </a:lnTo>
                  <a:lnTo>
                    <a:pt x="46" y="133"/>
                  </a:lnTo>
                  <a:lnTo>
                    <a:pt x="54" y="137"/>
                  </a:lnTo>
                  <a:lnTo>
                    <a:pt x="62" y="140"/>
                  </a:lnTo>
                  <a:lnTo>
                    <a:pt x="69" y="143"/>
                  </a:lnTo>
                  <a:lnTo>
                    <a:pt x="77" y="144"/>
                  </a:lnTo>
                  <a:lnTo>
                    <a:pt x="85" y="144"/>
                  </a:lnTo>
                  <a:lnTo>
                    <a:pt x="93" y="144"/>
                  </a:lnTo>
                  <a:lnTo>
                    <a:pt x="101" y="141"/>
                  </a:lnTo>
                  <a:lnTo>
                    <a:pt x="109" y="139"/>
                  </a:lnTo>
                  <a:lnTo>
                    <a:pt x="109" y="139"/>
                  </a:lnTo>
                  <a:lnTo>
                    <a:pt x="113" y="136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24" y="131"/>
                  </a:lnTo>
                  <a:lnTo>
                    <a:pt x="132" y="128"/>
                  </a:lnTo>
                  <a:lnTo>
                    <a:pt x="140" y="124"/>
                  </a:lnTo>
                  <a:lnTo>
                    <a:pt x="145" y="119"/>
                  </a:lnTo>
                  <a:lnTo>
                    <a:pt x="145" y="119"/>
                  </a:lnTo>
                  <a:lnTo>
                    <a:pt x="150" y="113"/>
                  </a:lnTo>
                  <a:lnTo>
                    <a:pt x="154" y="106"/>
                  </a:lnTo>
                  <a:lnTo>
                    <a:pt x="157" y="101"/>
                  </a:lnTo>
                  <a:lnTo>
                    <a:pt x="158" y="94"/>
                  </a:lnTo>
                  <a:lnTo>
                    <a:pt x="160" y="80"/>
                  </a:lnTo>
                  <a:lnTo>
                    <a:pt x="160" y="65"/>
                  </a:lnTo>
                  <a:lnTo>
                    <a:pt x="160" y="65"/>
                  </a:lnTo>
                  <a:close/>
                  <a:moveTo>
                    <a:pt x="50" y="72"/>
                  </a:moveTo>
                  <a:lnTo>
                    <a:pt x="50" y="72"/>
                  </a:lnTo>
                  <a:lnTo>
                    <a:pt x="47" y="67"/>
                  </a:lnTo>
                  <a:lnTo>
                    <a:pt x="46" y="62"/>
                  </a:lnTo>
                  <a:lnTo>
                    <a:pt x="46" y="56"/>
                  </a:lnTo>
                  <a:lnTo>
                    <a:pt x="47" y="54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5" y="50"/>
                  </a:lnTo>
                  <a:lnTo>
                    <a:pt x="62" y="48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88" y="45"/>
                  </a:lnTo>
                  <a:lnTo>
                    <a:pt x="94" y="45"/>
                  </a:lnTo>
                  <a:lnTo>
                    <a:pt x="101" y="46"/>
                  </a:lnTo>
                  <a:lnTo>
                    <a:pt x="106" y="48"/>
                  </a:lnTo>
                  <a:lnTo>
                    <a:pt x="110" y="52"/>
                  </a:lnTo>
                  <a:lnTo>
                    <a:pt x="113" y="58"/>
                  </a:lnTo>
                  <a:lnTo>
                    <a:pt x="114" y="65"/>
                  </a:lnTo>
                  <a:lnTo>
                    <a:pt x="114" y="65"/>
                  </a:lnTo>
                  <a:lnTo>
                    <a:pt x="114" y="7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6"/>
                  </a:lnTo>
                  <a:lnTo>
                    <a:pt x="110" y="89"/>
                  </a:lnTo>
                  <a:lnTo>
                    <a:pt x="102" y="9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4" y="92"/>
                  </a:lnTo>
                  <a:lnTo>
                    <a:pt x="79" y="93"/>
                  </a:lnTo>
                  <a:lnTo>
                    <a:pt x="76" y="94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65" y="92"/>
                  </a:lnTo>
                  <a:lnTo>
                    <a:pt x="59" y="85"/>
                  </a:lnTo>
                  <a:lnTo>
                    <a:pt x="50" y="72"/>
                  </a:lnTo>
                  <a:lnTo>
                    <a:pt x="50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6" name="Freeform 1125"/>
            <p:cNvSpPr>
              <a:spLocks noEditPoints="1"/>
            </p:cNvSpPr>
            <p:nvPr/>
          </p:nvSpPr>
          <p:spPr bwMode="auto">
            <a:xfrm>
              <a:off x="4443413" y="4356100"/>
              <a:ext cx="173038" cy="66675"/>
            </a:xfrm>
            <a:custGeom>
              <a:avLst/>
              <a:gdLst/>
              <a:ahLst/>
              <a:cxnLst>
                <a:cxn ang="0">
                  <a:pos x="404" y="24"/>
                </a:cxn>
                <a:cxn ang="0">
                  <a:pos x="381" y="12"/>
                </a:cxn>
                <a:cxn ang="0">
                  <a:pos x="345" y="9"/>
                </a:cxn>
                <a:cxn ang="0">
                  <a:pos x="333" y="5"/>
                </a:cxn>
                <a:cxn ang="0">
                  <a:pos x="152" y="3"/>
                </a:cxn>
                <a:cxn ang="0">
                  <a:pos x="85" y="1"/>
                </a:cxn>
                <a:cxn ang="0">
                  <a:pos x="61" y="1"/>
                </a:cxn>
                <a:cxn ang="0">
                  <a:pos x="33" y="13"/>
                </a:cxn>
                <a:cxn ang="0">
                  <a:pos x="16" y="29"/>
                </a:cxn>
                <a:cxn ang="0">
                  <a:pos x="1" y="63"/>
                </a:cxn>
                <a:cxn ang="0">
                  <a:pos x="0" y="97"/>
                </a:cxn>
                <a:cxn ang="0">
                  <a:pos x="6" y="127"/>
                </a:cxn>
                <a:cxn ang="0">
                  <a:pos x="17" y="139"/>
                </a:cxn>
                <a:cxn ang="0">
                  <a:pos x="52" y="156"/>
                </a:cxn>
                <a:cxn ang="0">
                  <a:pos x="71" y="160"/>
                </a:cxn>
                <a:cxn ang="0">
                  <a:pos x="272" y="168"/>
                </a:cxn>
                <a:cxn ang="0">
                  <a:pos x="345" y="168"/>
                </a:cxn>
                <a:cxn ang="0">
                  <a:pos x="365" y="166"/>
                </a:cxn>
                <a:cxn ang="0">
                  <a:pos x="392" y="162"/>
                </a:cxn>
                <a:cxn ang="0">
                  <a:pos x="405" y="154"/>
                </a:cxn>
                <a:cxn ang="0">
                  <a:pos x="421" y="135"/>
                </a:cxn>
                <a:cxn ang="0">
                  <a:pos x="432" y="111"/>
                </a:cxn>
                <a:cxn ang="0">
                  <a:pos x="434" y="85"/>
                </a:cxn>
                <a:cxn ang="0">
                  <a:pos x="429" y="60"/>
                </a:cxn>
                <a:cxn ang="0">
                  <a:pos x="411" y="30"/>
                </a:cxn>
                <a:cxn ang="0">
                  <a:pos x="374" y="120"/>
                </a:cxn>
                <a:cxn ang="0">
                  <a:pos x="336" y="120"/>
                </a:cxn>
                <a:cxn ang="0">
                  <a:pos x="326" y="123"/>
                </a:cxn>
                <a:cxn ang="0">
                  <a:pos x="207" y="120"/>
                </a:cxn>
                <a:cxn ang="0">
                  <a:pos x="82" y="114"/>
                </a:cxn>
                <a:cxn ang="0">
                  <a:pos x="61" y="113"/>
                </a:cxn>
                <a:cxn ang="0">
                  <a:pos x="51" y="106"/>
                </a:cxn>
                <a:cxn ang="0">
                  <a:pos x="46" y="97"/>
                </a:cxn>
                <a:cxn ang="0">
                  <a:pos x="46" y="80"/>
                </a:cxn>
                <a:cxn ang="0">
                  <a:pos x="50" y="58"/>
                </a:cxn>
                <a:cxn ang="0">
                  <a:pos x="60" y="50"/>
                </a:cxn>
                <a:cxn ang="0">
                  <a:pos x="74" y="49"/>
                </a:cxn>
                <a:cxn ang="0">
                  <a:pos x="200" y="49"/>
                </a:cxn>
                <a:cxn ang="0">
                  <a:pos x="331" y="54"/>
                </a:cxn>
                <a:cxn ang="0">
                  <a:pos x="356" y="54"/>
                </a:cxn>
                <a:cxn ang="0">
                  <a:pos x="373" y="58"/>
                </a:cxn>
                <a:cxn ang="0">
                  <a:pos x="384" y="71"/>
                </a:cxn>
                <a:cxn ang="0">
                  <a:pos x="388" y="88"/>
                </a:cxn>
                <a:cxn ang="0">
                  <a:pos x="382" y="111"/>
                </a:cxn>
              </a:cxnLst>
              <a:rect l="0" t="0" r="r" b="b"/>
              <a:pathLst>
                <a:path w="434" h="169">
                  <a:moveTo>
                    <a:pt x="411" y="30"/>
                  </a:moveTo>
                  <a:lnTo>
                    <a:pt x="411" y="30"/>
                  </a:lnTo>
                  <a:lnTo>
                    <a:pt x="404" y="24"/>
                  </a:lnTo>
                  <a:lnTo>
                    <a:pt x="396" y="18"/>
                  </a:lnTo>
                  <a:lnTo>
                    <a:pt x="388" y="14"/>
                  </a:lnTo>
                  <a:lnTo>
                    <a:pt x="381" y="12"/>
                  </a:lnTo>
                  <a:lnTo>
                    <a:pt x="371" y="9"/>
                  </a:lnTo>
                  <a:lnTo>
                    <a:pt x="362" y="9"/>
                  </a:lnTo>
                  <a:lnTo>
                    <a:pt x="345" y="9"/>
                  </a:lnTo>
                  <a:lnTo>
                    <a:pt x="345" y="9"/>
                  </a:lnTo>
                  <a:lnTo>
                    <a:pt x="340" y="7"/>
                  </a:lnTo>
                  <a:lnTo>
                    <a:pt x="333" y="5"/>
                  </a:lnTo>
                  <a:lnTo>
                    <a:pt x="333" y="5"/>
                  </a:lnTo>
                  <a:lnTo>
                    <a:pt x="212" y="4"/>
                  </a:lnTo>
                  <a:lnTo>
                    <a:pt x="152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85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1" y="1"/>
                  </a:lnTo>
                  <a:lnTo>
                    <a:pt x="46" y="7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6" y="29"/>
                  </a:lnTo>
                  <a:lnTo>
                    <a:pt x="12" y="34"/>
                  </a:lnTo>
                  <a:lnTo>
                    <a:pt x="5" y="47"/>
                  </a:lnTo>
                  <a:lnTo>
                    <a:pt x="1" y="63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7"/>
                  </a:lnTo>
                  <a:lnTo>
                    <a:pt x="1" y="113"/>
                  </a:lnTo>
                  <a:lnTo>
                    <a:pt x="3" y="119"/>
                  </a:lnTo>
                  <a:lnTo>
                    <a:pt x="6" y="127"/>
                  </a:lnTo>
                  <a:lnTo>
                    <a:pt x="10" y="134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29" y="147"/>
                  </a:lnTo>
                  <a:lnTo>
                    <a:pt x="40" y="152"/>
                  </a:lnTo>
                  <a:lnTo>
                    <a:pt x="52" y="156"/>
                  </a:lnTo>
                  <a:lnTo>
                    <a:pt x="65" y="158"/>
                  </a:lnTo>
                  <a:lnTo>
                    <a:pt x="65" y="158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205" y="166"/>
                  </a:lnTo>
                  <a:lnTo>
                    <a:pt x="272" y="168"/>
                  </a:lnTo>
                  <a:lnTo>
                    <a:pt x="339" y="169"/>
                  </a:lnTo>
                  <a:lnTo>
                    <a:pt x="339" y="169"/>
                  </a:lnTo>
                  <a:lnTo>
                    <a:pt x="345" y="168"/>
                  </a:lnTo>
                  <a:lnTo>
                    <a:pt x="349" y="166"/>
                  </a:lnTo>
                  <a:lnTo>
                    <a:pt x="349" y="166"/>
                  </a:lnTo>
                  <a:lnTo>
                    <a:pt x="365" y="166"/>
                  </a:lnTo>
                  <a:lnTo>
                    <a:pt x="379" y="165"/>
                  </a:lnTo>
                  <a:lnTo>
                    <a:pt x="386" y="164"/>
                  </a:lnTo>
                  <a:lnTo>
                    <a:pt x="392" y="162"/>
                  </a:lnTo>
                  <a:lnTo>
                    <a:pt x="399" y="158"/>
                  </a:lnTo>
                  <a:lnTo>
                    <a:pt x="405" y="154"/>
                  </a:lnTo>
                  <a:lnTo>
                    <a:pt x="405" y="154"/>
                  </a:lnTo>
                  <a:lnTo>
                    <a:pt x="412" y="148"/>
                  </a:lnTo>
                  <a:lnTo>
                    <a:pt x="417" y="141"/>
                  </a:lnTo>
                  <a:lnTo>
                    <a:pt x="421" y="135"/>
                  </a:lnTo>
                  <a:lnTo>
                    <a:pt x="425" y="127"/>
                  </a:lnTo>
                  <a:lnTo>
                    <a:pt x="429" y="119"/>
                  </a:lnTo>
                  <a:lnTo>
                    <a:pt x="432" y="111"/>
                  </a:lnTo>
                  <a:lnTo>
                    <a:pt x="434" y="94"/>
                  </a:lnTo>
                  <a:lnTo>
                    <a:pt x="434" y="94"/>
                  </a:lnTo>
                  <a:lnTo>
                    <a:pt x="434" y="85"/>
                  </a:lnTo>
                  <a:lnTo>
                    <a:pt x="433" y="76"/>
                  </a:lnTo>
                  <a:lnTo>
                    <a:pt x="432" y="68"/>
                  </a:lnTo>
                  <a:lnTo>
                    <a:pt x="429" y="60"/>
                  </a:lnTo>
                  <a:lnTo>
                    <a:pt x="421" y="45"/>
                  </a:lnTo>
                  <a:lnTo>
                    <a:pt x="411" y="30"/>
                  </a:lnTo>
                  <a:lnTo>
                    <a:pt x="411" y="30"/>
                  </a:lnTo>
                  <a:close/>
                  <a:moveTo>
                    <a:pt x="378" y="118"/>
                  </a:moveTo>
                  <a:lnTo>
                    <a:pt x="378" y="118"/>
                  </a:lnTo>
                  <a:lnTo>
                    <a:pt x="374" y="120"/>
                  </a:lnTo>
                  <a:lnTo>
                    <a:pt x="369" y="122"/>
                  </a:lnTo>
                  <a:lnTo>
                    <a:pt x="358" y="122"/>
                  </a:lnTo>
                  <a:lnTo>
                    <a:pt x="336" y="120"/>
                  </a:lnTo>
                  <a:lnTo>
                    <a:pt x="336" y="120"/>
                  </a:lnTo>
                  <a:lnTo>
                    <a:pt x="331" y="120"/>
                  </a:lnTo>
                  <a:lnTo>
                    <a:pt x="326" y="123"/>
                  </a:lnTo>
                  <a:lnTo>
                    <a:pt x="326" y="123"/>
                  </a:lnTo>
                  <a:lnTo>
                    <a:pt x="265" y="122"/>
                  </a:lnTo>
                  <a:lnTo>
                    <a:pt x="207" y="120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68" y="114"/>
                  </a:lnTo>
                  <a:lnTo>
                    <a:pt x="61" y="113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1" y="106"/>
                  </a:lnTo>
                  <a:lnTo>
                    <a:pt x="48" y="103"/>
                  </a:lnTo>
                  <a:lnTo>
                    <a:pt x="46" y="101"/>
                  </a:lnTo>
                  <a:lnTo>
                    <a:pt x="46" y="97"/>
                  </a:lnTo>
                  <a:lnTo>
                    <a:pt x="44" y="8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7" y="68"/>
                  </a:lnTo>
                  <a:lnTo>
                    <a:pt x="48" y="63"/>
                  </a:lnTo>
                  <a:lnTo>
                    <a:pt x="50" y="58"/>
                  </a:lnTo>
                  <a:lnTo>
                    <a:pt x="52" y="55"/>
                  </a:lnTo>
                  <a:lnTo>
                    <a:pt x="56" y="51"/>
                  </a:lnTo>
                  <a:lnTo>
                    <a:pt x="60" y="50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137" y="49"/>
                  </a:lnTo>
                  <a:lnTo>
                    <a:pt x="200" y="49"/>
                  </a:lnTo>
                  <a:lnTo>
                    <a:pt x="326" y="51"/>
                  </a:lnTo>
                  <a:lnTo>
                    <a:pt x="326" y="51"/>
                  </a:lnTo>
                  <a:lnTo>
                    <a:pt x="331" y="54"/>
                  </a:lnTo>
                  <a:lnTo>
                    <a:pt x="336" y="55"/>
                  </a:lnTo>
                  <a:lnTo>
                    <a:pt x="336" y="55"/>
                  </a:lnTo>
                  <a:lnTo>
                    <a:pt x="356" y="54"/>
                  </a:lnTo>
                  <a:lnTo>
                    <a:pt x="365" y="54"/>
                  </a:lnTo>
                  <a:lnTo>
                    <a:pt x="370" y="55"/>
                  </a:lnTo>
                  <a:lnTo>
                    <a:pt x="373" y="58"/>
                  </a:lnTo>
                  <a:lnTo>
                    <a:pt x="373" y="58"/>
                  </a:lnTo>
                  <a:lnTo>
                    <a:pt x="379" y="64"/>
                  </a:lnTo>
                  <a:lnTo>
                    <a:pt x="384" y="71"/>
                  </a:lnTo>
                  <a:lnTo>
                    <a:pt x="387" y="80"/>
                  </a:lnTo>
                  <a:lnTo>
                    <a:pt x="388" y="88"/>
                  </a:lnTo>
                  <a:lnTo>
                    <a:pt x="388" y="88"/>
                  </a:lnTo>
                  <a:lnTo>
                    <a:pt x="388" y="96"/>
                  </a:lnTo>
                  <a:lnTo>
                    <a:pt x="386" y="105"/>
                  </a:lnTo>
                  <a:lnTo>
                    <a:pt x="382" y="111"/>
                  </a:lnTo>
                  <a:lnTo>
                    <a:pt x="378" y="118"/>
                  </a:lnTo>
                  <a:lnTo>
                    <a:pt x="378" y="1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7" name="Freeform 1126"/>
            <p:cNvSpPr>
              <a:spLocks/>
            </p:cNvSpPr>
            <p:nvPr/>
          </p:nvSpPr>
          <p:spPr bwMode="auto">
            <a:xfrm>
              <a:off x="4570413" y="4238625"/>
              <a:ext cx="163513" cy="174625"/>
            </a:xfrm>
            <a:custGeom>
              <a:avLst/>
              <a:gdLst/>
              <a:ahLst/>
              <a:cxnLst>
                <a:cxn ang="0">
                  <a:pos x="386" y="25"/>
                </a:cxn>
                <a:cxn ang="0">
                  <a:pos x="373" y="13"/>
                </a:cxn>
                <a:cxn ang="0">
                  <a:pos x="357" y="6"/>
                </a:cxn>
                <a:cxn ang="0">
                  <a:pos x="323" y="0"/>
                </a:cxn>
                <a:cxn ang="0">
                  <a:pos x="314" y="0"/>
                </a:cxn>
                <a:cxn ang="0">
                  <a:pos x="297" y="5"/>
                </a:cxn>
                <a:cxn ang="0">
                  <a:pos x="283" y="14"/>
                </a:cxn>
                <a:cxn ang="0">
                  <a:pos x="263" y="34"/>
                </a:cxn>
                <a:cxn ang="0">
                  <a:pos x="259" y="36"/>
                </a:cxn>
                <a:cxn ang="0">
                  <a:pos x="254" y="40"/>
                </a:cxn>
                <a:cxn ang="0">
                  <a:pos x="59" y="248"/>
                </a:cxn>
                <a:cxn ang="0">
                  <a:pos x="6" y="308"/>
                </a:cxn>
                <a:cxn ang="0">
                  <a:pos x="0" y="311"/>
                </a:cxn>
                <a:cxn ang="0">
                  <a:pos x="29" y="312"/>
                </a:cxn>
                <a:cxn ang="0">
                  <a:pos x="57" y="319"/>
                </a:cxn>
                <a:cxn ang="0">
                  <a:pos x="113" y="257"/>
                </a:cxn>
                <a:cxn ang="0">
                  <a:pos x="282" y="77"/>
                </a:cxn>
                <a:cxn ang="0">
                  <a:pos x="287" y="74"/>
                </a:cxn>
                <a:cxn ang="0">
                  <a:pos x="292" y="70"/>
                </a:cxn>
                <a:cxn ang="0">
                  <a:pos x="312" y="48"/>
                </a:cxn>
                <a:cxn ang="0">
                  <a:pos x="320" y="46"/>
                </a:cxn>
                <a:cxn ang="0">
                  <a:pos x="327" y="44"/>
                </a:cxn>
                <a:cxn ang="0">
                  <a:pos x="344" y="50"/>
                </a:cxn>
                <a:cxn ang="0">
                  <a:pos x="352" y="55"/>
                </a:cxn>
                <a:cxn ang="0">
                  <a:pos x="361" y="68"/>
                </a:cxn>
                <a:cxn ang="0">
                  <a:pos x="367" y="84"/>
                </a:cxn>
                <a:cxn ang="0">
                  <a:pos x="367" y="87"/>
                </a:cxn>
                <a:cxn ang="0">
                  <a:pos x="356" y="101"/>
                </a:cxn>
                <a:cxn ang="0">
                  <a:pos x="340" y="115"/>
                </a:cxn>
                <a:cxn ang="0">
                  <a:pos x="335" y="125"/>
                </a:cxn>
                <a:cxn ang="0">
                  <a:pos x="223" y="244"/>
                </a:cxn>
                <a:cxn ang="0">
                  <a:pos x="101" y="371"/>
                </a:cxn>
                <a:cxn ang="0">
                  <a:pos x="101" y="379"/>
                </a:cxn>
                <a:cxn ang="0">
                  <a:pos x="102" y="392"/>
                </a:cxn>
                <a:cxn ang="0">
                  <a:pos x="100" y="422"/>
                </a:cxn>
                <a:cxn ang="0">
                  <a:pos x="96" y="438"/>
                </a:cxn>
                <a:cxn ang="0">
                  <a:pos x="104" y="431"/>
                </a:cxn>
                <a:cxn ang="0">
                  <a:pos x="109" y="429"/>
                </a:cxn>
                <a:cxn ang="0">
                  <a:pos x="245" y="288"/>
                </a:cxn>
                <a:cxn ang="0">
                  <a:pos x="378" y="145"/>
                </a:cxn>
                <a:cxn ang="0">
                  <a:pos x="381" y="141"/>
                </a:cxn>
                <a:cxn ang="0">
                  <a:pos x="384" y="136"/>
                </a:cxn>
                <a:cxn ang="0">
                  <a:pos x="402" y="114"/>
                </a:cxn>
                <a:cxn ang="0">
                  <a:pos x="409" y="102"/>
                </a:cxn>
                <a:cxn ang="0">
                  <a:pos x="412" y="87"/>
                </a:cxn>
                <a:cxn ang="0">
                  <a:pos x="412" y="78"/>
                </a:cxn>
                <a:cxn ang="0">
                  <a:pos x="409" y="61"/>
                </a:cxn>
                <a:cxn ang="0">
                  <a:pos x="402" y="46"/>
                </a:cxn>
                <a:cxn ang="0">
                  <a:pos x="386" y="25"/>
                </a:cxn>
              </a:cxnLst>
              <a:rect l="0" t="0" r="r" b="b"/>
              <a:pathLst>
                <a:path w="412" h="438">
                  <a:moveTo>
                    <a:pt x="386" y="25"/>
                  </a:moveTo>
                  <a:lnTo>
                    <a:pt x="386" y="25"/>
                  </a:lnTo>
                  <a:lnTo>
                    <a:pt x="380" y="18"/>
                  </a:lnTo>
                  <a:lnTo>
                    <a:pt x="373" y="13"/>
                  </a:lnTo>
                  <a:lnTo>
                    <a:pt x="365" y="9"/>
                  </a:lnTo>
                  <a:lnTo>
                    <a:pt x="357" y="6"/>
                  </a:lnTo>
                  <a:lnTo>
                    <a:pt x="342" y="1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14" y="0"/>
                  </a:lnTo>
                  <a:lnTo>
                    <a:pt x="305" y="1"/>
                  </a:lnTo>
                  <a:lnTo>
                    <a:pt x="297" y="5"/>
                  </a:lnTo>
                  <a:lnTo>
                    <a:pt x="289" y="9"/>
                  </a:lnTo>
                  <a:lnTo>
                    <a:pt x="283" y="14"/>
                  </a:lnTo>
                  <a:lnTo>
                    <a:pt x="276" y="21"/>
                  </a:lnTo>
                  <a:lnTo>
                    <a:pt x="263" y="34"/>
                  </a:lnTo>
                  <a:lnTo>
                    <a:pt x="263" y="34"/>
                  </a:lnTo>
                  <a:lnTo>
                    <a:pt x="259" y="36"/>
                  </a:lnTo>
                  <a:lnTo>
                    <a:pt x="254" y="40"/>
                  </a:lnTo>
                  <a:lnTo>
                    <a:pt x="254" y="40"/>
                  </a:lnTo>
                  <a:lnTo>
                    <a:pt x="130" y="174"/>
                  </a:lnTo>
                  <a:lnTo>
                    <a:pt x="59" y="248"/>
                  </a:lnTo>
                  <a:lnTo>
                    <a:pt x="6" y="308"/>
                  </a:lnTo>
                  <a:lnTo>
                    <a:pt x="6" y="308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15" y="311"/>
                  </a:lnTo>
                  <a:lnTo>
                    <a:pt x="29" y="312"/>
                  </a:lnTo>
                  <a:lnTo>
                    <a:pt x="44" y="315"/>
                  </a:lnTo>
                  <a:lnTo>
                    <a:pt x="57" y="319"/>
                  </a:lnTo>
                  <a:lnTo>
                    <a:pt x="57" y="319"/>
                  </a:lnTo>
                  <a:lnTo>
                    <a:pt x="113" y="257"/>
                  </a:lnTo>
                  <a:lnTo>
                    <a:pt x="176" y="191"/>
                  </a:lnTo>
                  <a:lnTo>
                    <a:pt x="282" y="77"/>
                  </a:lnTo>
                  <a:lnTo>
                    <a:pt x="282" y="77"/>
                  </a:lnTo>
                  <a:lnTo>
                    <a:pt x="287" y="74"/>
                  </a:lnTo>
                  <a:lnTo>
                    <a:pt x="292" y="70"/>
                  </a:lnTo>
                  <a:lnTo>
                    <a:pt x="292" y="70"/>
                  </a:lnTo>
                  <a:lnTo>
                    <a:pt x="304" y="56"/>
                  </a:lnTo>
                  <a:lnTo>
                    <a:pt x="312" y="48"/>
                  </a:lnTo>
                  <a:lnTo>
                    <a:pt x="316" y="47"/>
                  </a:lnTo>
                  <a:lnTo>
                    <a:pt x="320" y="46"/>
                  </a:lnTo>
                  <a:lnTo>
                    <a:pt x="320" y="46"/>
                  </a:lnTo>
                  <a:lnTo>
                    <a:pt x="327" y="44"/>
                  </a:lnTo>
                  <a:lnTo>
                    <a:pt x="337" y="47"/>
                  </a:lnTo>
                  <a:lnTo>
                    <a:pt x="344" y="50"/>
                  </a:lnTo>
                  <a:lnTo>
                    <a:pt x="352" y="55"/>
                  </a:lnTo>
                  <a:lnTo>
                    <a:pt x="352" y="55"/>
                  </a:lnTo>
                  <a:lnTo>
                    <a:pt x="357" y="60"/>
                  </a:lnTo>
                  <a:lnTo>
                    <a:pt x="361" y="68"/>
                  </a:lnTo>
                  <a:lnTo>
                    <a:pt x="365" y="76"/>
                  </a:lnTo>
                  <a:lnTo>
                    <a:pt x="367" y="84"/>
                  </a:lnTo>
                  <a:lnTo>
                    <a:pt x="367" y="84"/>
                  </a:lnTo>
                  <a:lnTo>
                    <a:pt x="367" y="87"/>
                  </a:lnTo>
                  <a:lnTo>
                    <a:pt x="364" y="91"/>
                  </a:lnTo>
                  <a:lnTo>
                    <a:pt x="356" y="101"/>
                  </a:lnTo>
                  <a:lnTo>
                    <a:pt x="340" y="115"/>
                  </a:lnTo>
                  <a:lnTo>
                    <a:pt x="340" y="115"/>
                  </a:lnTo>
                  <a:lnTo>
                    <a:pt x="337" y="120"/>
                  </a:lnTo>
                  <a:lnTo>
                    <a:pt x="335" y="125"/>
                  </a:lnTo>
                  <a:lnTo>
                    <a:pt x="335" y="125"/>
                  </a:lnTo>
                  <a:lnTo>
                    <a:pt x="223" y="244"/>
                  </a:lnTo>
                  <a:lnTo>
                    <a:pt x="156" y="314"/>
                  </a:lnTo>
                  <a:lnTo>
                    <a:pt x="101" y="371"/>
                  </a:lnTo>
                  <a:lnTo>
                    <a:pt x="101" y="371"/>
                  </a:lnTo>
                  <a:lnTo>
                    <a:pt x="101" y="379"/>
                  </a:lnTo>
                  <a:lnTo>
                    <a:pt x="101" y="379"/>
                  </a:lnTo>
                  <a:lnTo>
                    <a:pt x="102" y="392"/>
                  </a:lnTo>
                  <a:lnTo>
                    <a:pt x="101" y="408"/>
                  </a:lnTo>
                  <a:lnTo>
                    <a:pt x="100" y="422"/>
                  </a:lnTo>
                  <a:lnTo>
                    <a:pt x="96" y="438"/>
                  </a:lnTo>
                  <a:lnTo>
                    <a:pt x="96" y="438"/>
                  </a:lnTo>
                  <a:lnTo>
                    <a:pt x="104" y="431"/>
                  </a:lnTo>
                  <a:lnTo>
                    <a:pt x="104" y="431"/>
                  </a:lnTo>
                  <a:lnTo>
                    <a:pt x="109" y="429"/>
                  </a:lnTo>
                  <a:lnTo>
                    <a:pt x="109" y="429"/>
                  </a:lnTo>
                  <a:lnTo>
                    <a:pt x="169" y="367"/>
                  </a:lnTo>
                  <a:lnTo>
                    <a:pt x="245" y="288"/>
                  </a:lnTo>
                  <a:lnTo>
                    <a:pt x="320" y="209"/>
                  </a:lnTo>
                  <a:lnTo>
                    <a:pt x="378" y="145"/>
                  </a:lnTo>
                  <a:lnTo>
                    <a:pt x="378" y="145"/>
                  </a:lnTo>
                  <a:lnTo>
                    <a:pt x="381" y="141"/>
                  </a:lnTo>
                  <a:lnTo>
                    <a:pt x="384" y="136"/>
                  </a:lnTo>
                  <a:lnTo>
                    <a:pt x="384" y="136"/>
                  </a:lnTo>
                  <a:lnTo>
                    <a:pt x="394" y="125"/>
                  </a:lnTo>
                  <a:lnTo>
                    <a:pt x="402" y="114"/>
                  </a:lnTo>
                  <a:lnTo>
                    <a:pt x="406" y="108"/>
                  </a:lnTo>
                  <a:lnTo>
                    <a:pt x="409" y="102"/>
                  </a:lnTo>
                  <a:lnTo>
                    <a:pt x="411" y="94"/>
                  </a:lnTo>
                  <a:lnTo>
                    <a:pt x="412" y="87"/>
                  </a:lnTo>
                  <a:lnTo>
                    <a:pt x="412" y="87"/>
                  </a:lnTo>
                  <a:lnTo>
                    <a:pt x="412" y="78"/>
                  </a:lnTo>
                  <a:lnTo>
                    <a:pt x="411" y="70"/>
                  </a:lnTo>
                  <a:lnTo>
                    <a:pt x="409" y="61"/>
                  </a:lnTo>
                  <a:lnTo>
                    <a:pt x="406" y="53"/>
                  </a:lnTo>
                  <a:lnTo>
                    <a:pt x="402" y="46"/>
                  </a:lnTo>
                  <a:lnTo>
                    <a:pt x="398" y="38"/>
                  </a:lnTo>
                  <a:lnTo>
                    <a:pt x="386" y="25"/>
                  </a:lnTo>
                  <a:lnTo>
                    <a:pt x="386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8" name="Freeform 1127"/>
            <p:cNvSpPr>
              <a:spLocks/>
            </p:cNvSpPr>
            <p:nvPr/>
          </p:nvSpPr>
          <p:spPr bwMode="auto">
            <a:xfrm>
              <a:off x="4305301" y="4733925"/>
              <a:ext cx="90488" cy="55563"/>
            </a:xfrm>
            <a:custGeom>
              <a:avLst/>
              <a:gdLst/>
              <a:ahLst/>
              <a:cxnLst>
                <a:cxn ang="0">
                  <a:pos x="228" y="29"/>
                </a:cxn>
                <a:cxn ang="0">
                  <a:pos x="226" y="18"/>
                </a:cxn>
                <a:cxn ang="0">
                  <a:pos x="221" y="12"/>
                </a:cxn>
                <a:cxn ang="0">
                  <a:pos x="213" y="8"/>
                </a:cxn>
                <a:cxn ang="0">
                  <a:pos x="196" y="8"/>
                </a:cxn>
                <a:cxn ang="0">
                  <a:pos x="190" y="12"/>
                </a:cxn>
                <a:cxn ang="0">
                  <a:pos x="184" y="18"/>
                </a:cxn>
                <a:cxn ang="0">
                  <a:pos x="182" y="29"/>
                </a:cxn>
                <a:cxn ang="0">
                  <a:pos x="183" y="45"/>
                </a:cxn>
                <a:cxn ang="0">
                  <a:pos x="179" y="67"/>
                </a:cxn>
                <a:cxn ang="0">
                  <a:pos x="173" y="81"/>
                </a:cxn>
                <a:cxn ang="0">
                  <a:pos x="166" y="86"/>
                </a:cxn>
                <a:cxn ang="0">
                  <a:pos x="153" y="92"/>
                </a:cxn>
                <a:cxn ang="0">
                  <a:pos x="126" y="94"/>
                </a:cxn>
                <a:cxn ang="0">
                  <a:pos x="112" y="94"/>
                </a:cxn>
                <a:cxn ang="0">
                  <a:pos x="82" y="89"/>
                </a:cxn>
                <a:cxn ang="0">
                  <a:pos x="61" y="75"/>
                </a:cxn>
                <a:cxn ang="0">
                  <a:pos x="50" y="52"/>
                </a:cxn>
                <a:cxn ang="0">
                  <a:pos x="46" y="22"/>
                </a:cxn>
                <a:cxn ang="0">
                  <a:pos x="44" y="17"/>
                </a:cxn>
                <a:cxn ang="0">
                  <a:pos x="41" y="9"/>
                </a:cxn>
                <a:cxn ang="0">
                  <a:pos x="35" y="4"/>
                </a:cxn>
                <a:cxn ang="0">
                  <a:pos x="22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1" y="46"/>
                </a:cxn>
                <a:cxn ang="0">
                  <a:pos x="6" y="67"/>
                </a:cxn>
                <a:cxn ang="0">
                  <a:pos x="14" y="86"/>
                </a:cxn>
                <a:cxn ang="0">
                  <a:pos x="26" y="103"/>
                </a:cxn>
                <a:cxn ang="0">
                  <a:pos x="41" y="119"/>
                </a:cxn>
                <a:cxn ang="0">
                  <a:pos x="58" y="130"/>
                </a:cxn>
                <a:cxn ang="0">
                  <a:pos x="78" y="137"/>
                </a:cxn>
                <a:cxn ang="0">
                  <a:pos x="102" y="140"/>
                </a:cxn>
                <a:cxn ang="0">
                  <a:pos x="127" y="140"/>
                </a:cxn>
                <a:cxn ang="0">
                  <a:pos x="152" y="137"/>
                </a:cxn>
                <a:cxn ang="0">
                  <a:pos x="174" y="132"/>
                </a:cxn>
                <a:cxn ang="0">
                  <a:pos x="196" y="120"/>
                </a:cxn>
                <a:cxn ang="0">
                  <a:pos x="207" y="111"/>
                </a:cxn>
                <a:cxn ang="0">
                  <a:pos x="220" y="90"/>
                </a:cxn>
                <a:cxn ang="0">
                  <a:pos x="226" y="67"/>
                </a:cxn>
                <a:cxn ang="0">
                  <a:pos x="228" y="29"/>
                </a:cxn>
              </a:cxnLst>
              <a:rect l="0" t="0" r="r" b="b"/>
              <a:pathLst>
                <a:path w="228" h="140">
                  <a:moveTo>
                    <a:pt x="228" y="29"/>
                  </a:moveTo>
                  <a:lnTo>
                    <a:pt x="228" y="29"/>
                  </a:lnTo>
                  <a:lnTo>
                    <a:pt x="228" y="24"/>
                  </a:lnTo>
                  <a:lnTo>
                    <a:pt x="226" y="18"/>
                  </a:lnTo>
                  <a:lnTo>
                    <a:pt x="224" y="15"/>
                  </a:lnTo>
                  <a:lnTo>
                    <a:pt x="221" y="12"/>
                  </a:lnTo>
                  <a:lnTo>
                    <a:pt x="217" y="9"/>
                  </a:lnTo>
                  <a:lnTo>
                    <a:pt x="213" y="8"/>
                  </a:lnTo>
                  <a:lnTo>
                    <a:pt x="205" y="7"/>
                  </a:lnTo>
                  <a:lnTo>
                    <a:pt x="196" y="8"/>
                  </a:lnTo>
                  <a:lnTo>
                    <a:pt x="192" y="9"/>
                  </a:lnTo>
                  <a:lnTo>
                    <a:pt x="190" y="12"/>
                  </a:lnTo>
                  <a:lnTo>
                    <a:pt x="187" y="15"/>
                  </a:lnTo>
                  <a:lnTo>
                    <a:pt x="184" y="18"/>
                  </a:lnTo>
                  <a:lnTo>
                    <a:pt x="183" y="24"/>
                  </a:lnTo>
                  <a:lnTo>
                    <a:pt x="182" y="29"/>
                  </a:lnTo>
                  <a:lnTo>
                    <a:pt x="182" y="29"/>
                  </a:lnTo>
                  <a:lnTo>
                    <a:pt x="183" y="45"/>
                  </a:lnTo>
                  <a:lnTo>
                    <a:pt x="182" y="60"/>
                  </a:lnTo>
                  <a:lnTo>
                    <a:pt x="179" y="67"/>
                  </a:lnTo>
                  <a:lnTo>
                    <a:pt x="177" y="75"/>
                  </a:lnTo>
                  <a:lnTo>
                    <a:pt x="173" y="81"/>
                  </a:lnTo>
                  <a:lnTo>
                    <a:pt x="166" y="86"/>
                  </a:lnTo>
                  <a:lnTo>
                    <a:pt x="166" y="86"/>
                  </a:lnTo>
                  <a:lnTo>
                    <a:pt x="160" y="90"/>
                  </a:lnTo>
                  <a:lnTo>
                    <a:pt x="153" y="92"/>
                  </a:lnTo>
                  <a:lnTo>
                    <a:pt x="140" y="94"/>
                  </a:lnTo>
                  <a:lnTo>
                    <a:pt x="126" y="94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97" y="93"/>
                  </a:lnTo>
                  <a:lnTo>
                    <a:pt x="82" y="89"/>
                  </a:lnTo>
                  <a:lnTo>
                    <a:pt x="71" y="83"/>
                  </a:lnTo>
                  <a:lnTo>
                    <a:pt x="61" y="75"/>
                  </a:lnTo>
                  <a:lnTo>
                    <a:pt x="55" y="64"/>
                  </a:lnTo>
                  <a:lnTo>
                    <a:pt x="50" y="52"/>
                  </a:lnTo>
                  <a:lnTo>
                    <a:pt x="46" y="3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7"/>
                  </a:lnTo>
                  <a:lnTo>
                    <a:pt x="43" y="13"/>
                  </a:lnTo>
                  <a:lnTo>
                    <a:pt x="41" y="9"/>
                  </a:lnTo>
                  <a:lnTo>
                    <a:pt x="38" y="7"/>
                  </a:lnTo>
                  <a:lnTo>
                    <a:pt x="35" y="4"/>
                  </a:lnTo>
                  <a:lnTo>
                    <a:pt x="31" y="3"/>
                  </a:lnTo>
                  <a:lnTo>
                    <a:pt x="22" y="0"/>
                  </a:lnTo>
                  <a:lnTo>
                    <a:pt x="14" y="3"/>
                  </a:lnTo>
                  <a:lnTo>
                    <a:pt x="10" y="4"/>
                  </a:lnTo>
                  <a:lnTo>
                    <a:pt x="6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34"/>
                  </a:lnTo>
                  <a:lnTo>
                    <a:pt x="1" y="46"/>
                  </a:lnTo>
                  <a:lnTo>
                    <a:pt x="4" y="56"/>
                  </a:lnTo>
                  <a:lnTo>
                    <a:pt x="6" y="67"/>
                  </a:lnTo>
                  <a:lnTo>
                    <a:pt x="10" y="77"/>
                  </a:lnTo>
                  <a:lnTo>
                    <a:pt x="14" y="86"/>
                  </a:lnTo>
                  <a:lnTo>
                    <a:pt x="20" y="96"/>
                  </a:lnTo>
                  <a:lnTo>
                    <a:pt x="26" y="103"/>
                  </a:lnTo>
                  <a:lnTo>
                    <a:pt x="33" y="111"/>
                  </a:lnTo>
                  <a:lnTo>
                    <a:pt x="41" y="119"/>
                  </a:lnTo>
                  <a:lnTo>
                    <a:pt x="48" y="124"/>
                  </a:lnTo>
                  <a:lnTo>
                    <a:pt x="58" y="130"/>
                  </a:lnTo>
                  <a:lnTo>
                    <a:pt x="68" y="134"/>
                  </a:lnTo>
                  <a:lnTo>
                    <a:pt x="78" y="137"/>
                  </a:lnTo>
                  <a:lnTo>
                    <a:pt x="90" y="139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27" y="140"/>
                  </a:lnTo>
                  <a:lnTo>
                    <a:pt x="139" y="139"/>
                  </a:lnTo>
                  <a:lnTo>
                    <a:pt x="152" y="137"/>
                  </a:lnTo>
                  <a:lnTo>
                    <a:pt x="163" y="136"/>
                  </a:lnTo>
                  <a:lnTo>
                    <a:pt x="174" y="132"/>
                  </a:lnTo>
                  <a:lnTo>
                    <a:pt x="186" y="127"/>
                  </a:lnTo>
                  <a:lnTo>
                    <a:pt x="196" y="120"/>
                  </a:lnTo>
                  <a:lnTo>
                    <a:pt x="196" y="120"/>
                  </a:lnTo>
                  <a:lnTo>
                    <a:pt x="207" y="111"/>
                  </a:lnTo>
                  <a:lnTo>
                    <a:pt x="213" y="102"/>
                  </a:lnTo>
                  <a:lnTo>
                    <a:pt x="220" y="90"/>
                  </a:lnTo>
                  <a:lnTo>
                    <a:pt x="224" y="79"/>
                  </a:lnTo>
                  <a:lnTo>
                    <a:pt x="226" y="67"/>
                  </a:lnTo>
                  <a:lnTo>
                    <a:pt x="228" y="54"/>
                  </a:lnTo>
                  <a:lnTo>
                    <a:pt x="228" y="29"/>
                  </a:lnTo>
                  <a:lnTo>
                    <a:pt x="228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89" name="Freeform 1128"/>
            <p:cNvSpPr>
              <a:spLocks/>
            </p:cNvSpPr>
            <p:nvPr/>
          </p:nvSpPr>
          <p:spPr bwMode="auto">
            <a:xfrm>
              <a:off x="4418013" y="4641850"/>
              <a:ext cx="3175" cy="15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0" name="Freeform 1129"/>
            <p:cNvSpPr>
              <a:spLocks/>
            </p:cNvSpPr>
            <p:nvPr/>
          </p:nvSpPr>
          <p:spPr bwMode="auto">
            <a:xfrm>
              <a:off x="4316413" y="4500563"/>
              <a:ext cx="153988" cy="254000"/>
            </a:xfrm>
            <a:custGeom>
              <a:avLst/>
              <a:gdLst/>
              <a:ahLst/>
              <a:cxnLst>
                <a:cxn ang="0">
                  <a:pos x="126" y="175"/>
                </a:cxn>
                <a:cxn ang="0">
                  <a:pos x="173" y="200"/>
                </a:cxn>
                <a:cxn ang="0">
                  <a:pos x="180" y="218"/>
                </a:cxn>
                <a:cxn ang="0">
                  <a:pos x="199" y="244"/>
                </a:cxn>
                <a:cxn ang="0">
                  <a:pos x="246" y="265"/>
                </a:cxn>
                <a:cxn ang="0">
                  <a:pos x="334" y="264"/>
                </a:cxn>
                <a:cxn ang="0">
                  <a:pos x="378" y="235"/>
                </a:cxn>
                <a:cxn ang="0">
                  <a:pos x="389" y="184"/>
                </a:cxn>
                <a:cxn ang="0">
                  <a:pos x="369" y="91"/>
                </a:cxn>
                <a:cxn ang="0">
                  <a:pos x="327" y="43"/>
                </a:cxn>
                <a:cxn ang="0">
                  <a:pos x="233" y="8"/>
                </a:cxn>
                <a:cxn ang="0">
                  <a:pos x="156" y="1"/>
                </a:cxn>
                <a:cxn ang="0">
                  <a:pos x="140" y="14"/>
                </a:cxn>
                <a:cxn ang="0">
                  <a:pos x="148" y="42"/>
                </a:cxn>
                <a:cxn ang="0">
                  <a:pos x="185" y="47"/>
                </a:cxn>
                <a:cxn ang="0">
                  <a:pos x="286" y="73"/>
                </a:cxn>
                <a:cxn ang="0">
                  <a:pos x="335" y="117"/>
                </a:cxn>
                <a:cxn ang="0">
                  <a:pos x="344" y="175"/>
                </a:cxn>
                <a:cxn ang="0">
                  <a:pos x="337" y="206"/>
                </a:cxn>
                <a:cxn ang="0">
                  <a:pos x="282" y="222"/>
                </a:cxn>
                <a:cxn ang="0">
                  <a:pos x="232" y="214"/>
                </a:cxn>
                <a:cxn ang="0">
                  <a:pos x="223" y="204"/>
                </a:cxn>
                <a:cxn ang="0">
                  <a:pos x="216" y="184"/>
                </a:cxn>
                <a:cxn ang="0">
                  <a:pos x="181" y="146"/>
                </a:cxn>
                <a:cxn ang="0">
                  <a:pos x="122" y="129"/>
                </a:cxn>
                <a:cxn ang="0">
                  <a:pos x="61" y="134"/>
                </a:cxn>
                <a:cxn ang="0">
                  <a:pos x="17" y="164"/>
                </a:cxn>
                <a:cxn ang="0">
                  <a:pos x="2" y="209"/>
                </a:cxn>
                <a:cxn ang="0">
                  <a:pos x="11" y="244"/>
                </a:cxn>
                <a:cxn ang="0">
                  <a:pos x="83" y="287"/>
                </a:cxn>
                <a:cxn ang="0">
                  <a:pos x="216" y="337"/>
                </a:cxn>
                <a:cxn ang="0">
                  <a:pos x="257" y="355"/>
                </a:cxn>
                <a:cxn ang="0">
                  <a:pos x="267" y="357"/>
                </a:cxn>
                <a:cxn ang="0">
                  <a:pos x="286" y="375"/>
                </a:cxn>
                <a:cxn ang="0">
                  <a:pos x="327" y="418"/>
                </a:cxn>
                <a:cxn ang="0">
                  <a:pos x="338" y="472"/>
                </a:cxn>
                <a:cxn ang="0">
                  <a:pos x="325" y="525"/>
                </a:cxn>
                <a:cxn ang="0">
                  <a:pos x="295" y="561"/>
                </a:cxn>
                <a:cxn ang="0">
                  <a:pos x="223" y="589"/>
                </a:cxn>
                <a:cxn ang="0">
                  <a:pos x="182" y="592"/>
                </a:cxn>
                <a:cxn ang="0">
                  <a:pos x="161" y="608"/>
                </a:cxn>
                <a:cxn ang="0">
                  <a:pos x="163" y="625"/>
                </a:cxn>
                <a:cxn ang="0">
                  <a:pos x="180" y="639"/>
                </a:cxn>
                <a:cxn ang="0">
                  <a:pos x="244" y="633"/>
                </a:cxn>
                <a:cxn ang="0">
                  <a:pos x="330" y="589"/>
                </a:cxn>
                <a:cxn ang="0">
                  <a:pos x="381" y="512"/>
                </a:cxn>
                <a:cxn ang="0">
                  <a:pos x="380" y="436"/>
                </a:cxn>
                <a:cxn ang="0">
                  <a:pos x="354" y="376"/>
                </a:cxn>
                <a:cxn ang="0">
                  <a:pos x="301" y="328"/>
                </a:cxn>
                <a:cxn ang="0">
                  <a:pos x="221" y="290"/>
                </a:cxn>
                <a:cxn ang="0">
                  <a:pos x="108" y="248"/>
                </a:cxn>
                <a:cxn ang="0">
                  <a:pos x="58" y="222"/>
                </a:cxn>
                <a:cxn ang="0">
                  <a:pos x="54" y="198"/>
                </a:cxn>
                <a:cxn ang="0">
                  <a:pos x="72" y="180"/>
                </a:cxn>
              </a:cxnLst>
              <a:rect l="0" t="0" r="r" b="b"/>
              <a:pathLst>
                <a:path w="389" h="639">
                  <a:moveTo>
                    <a:pt x="92" y="174"/>
                  </a:moveTo>
                  <a:lnTo>
                    <a:pt x="92" y="174"/>
                  </a:lnTo>
                  <a:lnTo>
                    <a:pt x="102" y="174"/>
                  </a:lnTo>
                  <a:lnTo>
                    <a:pt x="114" y="174"/>
                  </a:lnTo>
                  <a:lnTo>
                    <a:pt x="126" y="175"/>
                  </a:lnTo>
                  <a:lnTo>
                    <a:pt x="139" y="179"/>
                  </a:lnTo>
                  <a:lnTo>
                    <a:pt x="151" y="183"/>
                  </a:lnTo>
                  <a:lnTo>
                    <a:pt x="161" y="188"/>
                  </a:lnTo>
                  <a:lnTo>
                    <a:pt x="169" y="196"/>
                  </a:lnTo>
                  <a:lnTo>
                    <a:pt x="173" y="200"/>
                  </a:lnTo>
                  <a:lnTo>
                    <a:pt x="176" y="204"/>
                  </a:lnTo>
                  <a:lnTo>
                    <a:pt x="176" y="204"/>
                  </a:lnTo>
                  <a:lnTo>
                    <a:pt x="177" y="212"/>
                  </a:lnTo>
                  <a:lnTo>
                    <a:pt x="180" y="218"/>
                  </a:lnTo>
                  <a:lnTo>
                    <a:pt x="180" y="218"/>
                  </a:lnTo>
                  <a:lnTo>
                    <a:pt x="182" y="225"/>
                  </a:lnTo>
                  <a:lnTo>
                    <a:pt x="187" y="231"/>
                  </a:lnTo>
                  <a:lnTo>
                    <a:pt x="187" y="231"/>
                  </a:lnTo>
                  <a:lnTo>
                    <a:pt x="193" y="238"/>
                  </a:lnTo>
                  <a:lnTo>
                    <a:pt x="199" y="244"/>
                  </a:lnTo>
                  <a:lnTo>
                    <a:pt x="206" y="249"/>
                  </a:lnTo>
                  <a:lnTo>
                    <a:pt x="214" y="253"/>
                  </a:lnTo>
                  <a:lnTo>
                    <a:pt x="229" y="260"/>
                  </a:lnTo>
                  <a:lnTo>
                    <a:pt x="246" y="265"/>
                  </a:lnTo>
                  <a:lnTo>
                    <a:pt x="246" y="265"/>
                  </a:lnTo>
                  <a:lnTo>
                    <a:pt x="266" y="268"/>
                  </a:lnTo>
                  <a:lnTo>
                    <a:pt x="288" y="269"/>
                  </a:lnTo>
                  <a:lnTo>
                    <a:pt x="312" y="268"/>
                  </a:lnTo>
                  <a:lnTo>
                    <a:pt x="322" y="266"/>
                  </a:lnTo>
                  <a:lnTo>
                    <a:pt x="334" y="264"/>
                  </a:lnTo>
                  <a:lnTo>
                    <a:pt x="344" y="260"/>
                  </a:lnTo>
                  <a:lnTo>
                    <a:pt x="355" y="255"/>
                  </a:lnTo>
                  <a:lnTo>
                    <a:pt x="364" y="249"/>
                  </a:lnTo>
                  <a:lnTo>
                    <a:pt x="372" y="243"/>
                  </a:lnTo>
                  <a:lnTo>
                    <a:pt x="378" y="235"/>
                  </a:lnTo>
                  <a:lnTo>
                    <a:pt x="384" y="226"/>
                  </a:lnTo>
                  <a:lnTo>
                    <a:pt x="388" y="215"/>
                  </a:lnTo>
                  <a:lnTo>
                    <a:pt x="389" y="204"/>
                  </a:lnTo>
                  <a:lnTo>
                    <a:pt x="389" y="204"/>
                  </a:lnTo>
                  <a:lnTo>
                    <a:pt x="389" y="184"/>
                  </a:lnTo>
                  <a:lnTo>
                    <a:pt x="388" y="163"/>
                  </a:lnTo>
                  <a:lnTo>
                    <a:pt x="386" y="145"/>
                  </a:lnTo>
                  <a:lnTo>
                    <a:pt x="382" y="127"/>
                  </a:lnTo>
                  <a:lnTo>
                    <a:pt x="377" y="108"/>
                  </a:lnTo>
                  <a:lnTo>
                    <a:pt x="369" y="91"/>
                  </a:lnTo>
                  <a:lnTo>
                    <a:pt x="359" y="74"/>
                  </a:lnTo>
                  <a:lnTo>
                    <a:pt x="344" y="59"/>
                  </a:lnTo>
                  <a:lnTo>
                    <a:pt x="344" y="59"/>
                  </a:lnTo>
                  <a:lnTo>
                    <a:pt x="337" y="51"/>
                  </a:lnTo>
                  <a:lnTo>
                    <a:pt x="327" y="43"/>
                  </a:lnTo>
                  <a:lnTo>
                    <a:pt x="317" y="36"/>
                  </a:lnTo>
                  <a:lnTo>
                    <a:pt x="307" y="31"/>
                  </a:lnTo>
                  <a:lnTo>
                    <a:pt x="283" y="21"/>
                  </a:lnTo>
                  <a:lnTo>
                    <a:pt x="259" y="13"/>
                  </a:lnTo>
                  <a:lnTo>
                    <a:pt x="233" y="8"/>
                  </a:lnTo>
                  <a:lnTo>
                    <a:pt x="208" y="4"/>
                  </a:lnTo>
                  <a:lnTo>
                    <a:pt x="184" y="1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6" y="1"/>
                  </a:lnTo>
                  <a:lnTo>
                    <a:pt x="151" y="2"/>
                  </a:lnTo>
                  <a:lnTo>
                    <a:pt x="148" y="5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0" y="14"/>
                  </a:lnTo>
                  <a:lnTo>
                    <a:pt x="139" y="23"/>
                  </a:lnTo>
                  <a:lnTo>
                    <a:pt x="140" y="31"/>
                  </a:lnTo>
                  <a:lnTo>
                    <a:pt x="142" y="35"/>
                  </a:lnTo>
                  <a:lnTo>
                    <a:pt x="144" y="39"/>
                  </a:lnTo>
                  <a:lnTo>
                    <a:pt x="148" y="42"/>
                  </a:lnTo>
                  <a:lnTo>
                    <a:pt x="151" y="44"/>
                  </a:lnTo>
                  <a:lnTo>
                    <a:pt x="156" y="45"/>
                  </a:lnTo>
                  <a:lnTo>
                    <a:pt x="161" y="45"/>
                  </a:lnTo>
                  <a:lnTo>
                    <a:pt x="161" y="45"/>
                  </a:lnTo>
                  <a:lnTo>
                    <a:pt x="185" y="47"/>
                  </a:lnTo>
                  <a:lnTo>
                    <a:pt x="214" y="51"/>
                  </a:lnTo>
                  <a:lnTo>
                    <a:pt x="242" y="57"/>
                  </a:lnTo>
                  <a:lnTo>
                    <a:pt x="257" y="61"/>
                  </a:lnTo>
                  <a:lnTo>
                    <a:pt x="271" y="66"/>
                  </a:lnTo>
                  <a:lnTo>
                    <a:pt x="286" y="73"/>
                  </a:lnTo>
                  <a:lnTo>
                    <a:pt x="299" y="79"/>
                  </a:lnTo>
                  <a:lnTo>
                    <a:pt x="310" y="87"/>
                  </a:lnTo>
                  <a:lnTo>
                    <a:pt x="320" y="96"/>
                  </a:lnTo>
                  <a:lnTo>
                    <a:pt x="329" y="107"/>
                  </a:lnTo>
                  <a:lnTo>
                    <a:pt x="335" y="117"/>
                  </a:lnTo>
                  <a:lnTo>
                    <a:pt x="339" y="130"/>
                  </a:lnTo>
                  <a:lnTo>
                    <a:pt x="342" y="145"/>
                  </a:lnTo>
                  <a:lnTo>
                    <a:pt x="342" y="145"/>
                  </a:lnTo>
                  <a:lnTo>
                    <a:pt x="343" y="164"/>
                  </a:lnTo>
                  <a:lnTo>
                    <a:pt x="344" y="175"/>
                  </a:lnTo>
                  <a:lnTo>
                    <a:pt x="343" y="185"/>
                  </a:lnTo>
                  <a:lnTo>
                    <a:pt x="343" y="185"/>
                  </a:lnTo>
                  <a:lnTo>
                    <a:pt x="343" y="192"/>
                  </a:lnTo>
                  <a:lnTo>
                    <a:pt x="342" y="197"/>
                  </a:lnTo>
                  <a:lnTo>
                    <a:pt x="337" y="206"/>
                  </a:lnTo>
                  <a:lnTo>
                    <a:pt x="330" y="212"/>
                  </a:lnTo>
                  <a:lnTo>
                    <a:pt x="321" y="217"/>
                  </a:lnTo>
                  <a:lnTo>
                    <a:pt x="312" y="219"/>
                  </a:lnTo>
                  <a:lnTo>
                    <a:pt x="303" y="221"/>
                  </a:lnTo>
                  <a:lnTo>
                    <a:pt x="282" y="222"/>
                  </a:lnTo>
                  <a:lnTo>
                    <a:pt x="282" y="222"/>
                  </a:lnTo>
                  <a:lnTo>
                    <a:pt x="270" y="221"/>
                  </a:lnTo>
                  <a:lnTo>
                    <a:pt x="250" y="219"/>
                  </a:lnTo>
                  <a:lnTo>
                    <a:pt x="241" y="217"/>
                  </a:lnTo>
                  <a:lnTo>
                    <a:pt x="232" y="214"/>
                  </a:lnTo>
                  <a:lnTo>
                    <a:pt x="227" y="212"/>
                  </a:lnTo>
                  <a:lnTo>
                    <a:pt x="224" y="210"/>
                  </a:lnTo>
                  <a:lnTo>
                    <a:pt x="224" y="209"/>
                  </a:lnTo>
                  <a:lnTo>
                    <a:pt x="224" y="209"/>
                  </a:lnTo>
                  <a:lnTo>
                    <a:pt x="223" y="204"/>
                  </a:lnTo>
                  <a:lnTo>
                    <a:pt x="221" y="200"/>
                  </a:lnTo>
                  <a:lnTo>
                    <a:pt x="221" y="200"/>
                  </a:lnTo>
                  <a:lnTo>
                    <a:pt x="220" y="193"/>
                  </a:lnTo>
                  <a:lnTo>
                    <a:pt x="220" y="193"/>
                  </a:lnTo>
                  <a:lnTo>
                    <a:pt x="216" y="184"/>
                  </a:lnTo>
                  <a:lnTo>
                    <a:pt x="211" y="175"/>
                  </a:lnTo>
                  <a:lnTo>
                    <a:pt x="204" y="166"/>
                  </a:lnTo>
                  <a:lnTo>
                    <a:pt x="198" y="159"/>
                  </a:lnTo>
                  <a:lnTo>
                    <a:pt x="190" y="153"/>
                  </a:lnTo>
                  <a:lnTo>
                    <a:pt x="181" y="146"/>
                  </a:lnTo>
                  <a:lnTo>
                    <a:pt x="173" y="142"/>
                  </a:lnTo>
                  <a:lnTo>
                    <a:pt x="163" y="138"/>
                  </a:lnTo>
                  <a:lnTo>
                    <a:pt x="153" y="134"/>
                  </a:lnTo>
                  <a:lnTo>
                    <a:pt x="143" y="132"/>
                  </a:lnTo>
                  <a:lnTo>
                    <a:pt x="122" y="129"/>
                  </a:lnTo>
                  <a:lnTo>
                    <a:pt x="100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71" y="132"/>
                  </a:lnTo>
                  <a:lnTo>
                    <a:pt x="61" y="134"/>
                  </a:lnTo>
                  <a:lnTo>
                    <a:pt x="51" y="140"/>
                  </a:lnTo>
                  <a:lnTo>
                    <a:pt x="41" y="145"/>
                  </a:lnTo>
                  <a:lnTo>
                    <a:pt x="33" y="150"/>
                  </a:lnTo>
                  <a:lnTo>
                    <a:pt x="25" y="157"/>
                  </a:lnTo>
                  <a:lnTo>
                    <a:pt x="17" y="164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6" y="189"/>
                  </a:lnTo>
                  <a:lnTo>
                    <a:pt x="3" y="198"/>
                  </a:lnTo>
                  <a:lnTo>
                    <a:pt x="2" y="209"/>
                  </a:lnTo>
                  <a:lnTo>
                    <a:pt x="0" y="219"/>
                  </a:lnTo>
                  <a:lnTo>
                    <a:pt x="2" y="229"/>
                  </a:lnTo>
                  <a:lnTo>
                    <a:pt x="4" y="238"/>
                  </a:lnTo>
                  <a:lnTo>
                    <a:pt x="7" y="242"/>
                  </a:lnTo>
                  <a:lnTo>
                    <a:pt x="11" y="244"/>
                  </a:lnTo>
                  <a:lnTo>
                    <a:pt x="11" y="244"/>
                  </a:lnTo>
                  <a:lnTo>
                    <a:pt x="21" y="253"/>
                  </a:lnTo>
                  <a:lnTo>
                    <a:pt x="33" y="261"/>
                  </a:lnTo>
                  <a:lnTo>
                    <a:pt x="58" y="276"/>
                  </a:lnTo>
                  <a:lnTo>
                    <a:pt x="83" y="287"/>
                  </a:lnTo>
                  <a:lnTo>
                    <a:pt x="110" y="298"/>
                  </a:lnTo>
                  <a:lnTo>
                    <a:pt x="164" y="316"/>
                  </a:lnTo>
                  <a:lnTo>
                    <a:pt x="190" y="327"/>
                  </a:lnTo>
                  <a:lnTo>
                    <a:pt x="216" y="337"/>
                  </a:lnTo>
                  <a:lnTo>
                    <a:pt x="216" y="337"/>
                  </a:lnTo>
                  <a:lnTo>
                    <a:pt x="220" y="341"/>
                  </a:lnTo>
                  <a:lnTo>
                    <a:pt x="227" y="345"/>
                  </a:lnTo>
                  <a:lnTo>
                    <a:pt x="227" y="345"/>
                  </a:lnTo>
                  <a:lnTo>
                    <a:pt x="241" y="350"/>
                  </a:lnTo>
                  <a:lnTo>
                    <a:pt x="257" y="355"/>
                  </a:lnTo>
                  <a:lnTo>
                    <a:pt x="257" y="355"/>
                  </a:lnTo>
                  <a:lnTo>
                    <a:pt x="261" y="355"/>
                  </a:lnTo>
                  <a:lnTo>
                    <a:pt x="261" y="355"/>
                  </a:lnTo>
                  <a:lnTo>
                    <a:pt x="267" y="357"/>
                  </a:lnTo>
                  <a:lnTo>
                    <a:pt x="267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7" y="359"/>
                  </a:lnTo>
                  <a:lnTo>
                    <a:pt x="267" y="359"/>
                  </a:lnTo>
                  <a:lnTo>
                    <a:pt x="286" y="375"/>
                  </a:lnTo>
                  <a:lnTo>
                    <a:pt x="308" y="393"/>
                  </a:lnTo>
                  <a:lnTo>
                    <a:pt x="308" y="393"/>
                  </a:lnTo>
                  <a:lnTo>
                    <a:pt x="316" y="401"/>
                  </a:lnTo>
                  <a:lnTo>
                    <a:pt x="322" y="409"/>
                  </a:lnTo>
                  <a:lnTo>
                    <a:pt x="327" y="418"/>
                  </a:lnTo>
                  <a:lnTo>
                    <a:pt x="333" y="429"/>
                  </a:lnTo>
                  <a:lnTo>
                    <a:pt x="335" y="439"/>
                  </a:lnTo>
                  <a:lnTo>
                    <a:pt x="338" y="450"/>
                  </a:lnTo>
                  <a:lnTo>
                    <a:pt x="339" y="461"/>
                  </a:lnTo>
                  <a:lnTo>
                    <a:pt x="338" y="472"/>
                  </a:lnTo>
                  <a:lnTo>
                    <a:pt x="338" y="484"/>
                  </a:lnTo>
                  <a:lnTo>
                    <a:pt x="335" y="494"/>
                  </a:lnTo>
                  <a:lnTo>
                    <a:pt x="333" y="506"/>
                  </a:lnTo>
                  <a:lnTo>
                    <a:pt x="329" y="516"/>
                  </a:lnTo>
                  <a:lnTo>
                    <a:pt x="325" y="525"/>
                  </a:lnTo>
                  <a:lnTo>
                    <a:pt x="320" y="535"/>
                  </a:lnTo>
                  <a:lnTo>
                    <a:pt x="313" y="544"/>
                  </a:lnTo>
                  <a:lnTo>
                    <a:pt x="307" y="552"/>
                  </a:lnTo>
                  <a:lnTo>
                    <a:pt x="307" y="552"/>
                  </a:lnTo>
                  <a:lnTo>
                    <a:pt x="295" y="561"/>
                  </a:lnTo>
                  <a:lnTo>
                    <a:pt x="283" y="569"/>
                  </a:lnTo>
                  <a:lnTo>
                    <a:pt x="269" y="575"/>
                  </a:lnTo>
                  <a:lnTo>
                    <a:pt x="254" y="582"/>
                  </a:lnTo>
                  <a:lnTo>
                    <a:pt x="238" y="586"/>
                  </a:lnTo>
                  <a:lnTo>
                    <a:pt x="223" y="589"/>
                  </a:lnTo>
                  <a:lnTo>
                    <a:pt x="208" y="592"/>
                  </a:lnTo>
                  <a:lnTo>
                    <a:pt x="193" y="593"/>
                  </a:lnTo>
                  <a:lnTo>
                    <a:pt x="193" y="593"/>
                  </a:lnTo>
                  <a:lnTo>
                    <a:pt x="187" y="592"/>
                  </a:lnTo>
                  <a:lnTo>
                    <a:pt x="182" y="592"/>
                  </a:lnTo>
                  <a:lnTo>
                    <a:pt x="177" y="592"/>
                  </a:lnTo>
                  <a:lnTo>
                    <a:pt x="172" y="595"/>
                  </a:lnTo>
                  <a:lnTo>
                    <a:pt x="168" y="597"/>
                  </a:lnTo>
                  <a:lnTo>
                    <a:pt x="164" y="601"/>
                  </a:lnTo>
                  <a:lnTo>
                    <a:pt x="161" y="608"/>
                  </a:lnTo>
                  <a:lnTo>
                    <a:pt x="161" y="614"/>
                  </a:lnTo>
                  <a:lnTo>
                    <a:pt x="161" y="617"/>
                  </a:lnTo>
                  <a:lnTo>
                    <a:pt x="161" y="617"/>
                  </a:lnTo>
                  <a:lnTo>
                    <a:pt x="161" y="621"/>
                  </a:lnTo>
                  <a:lnTo>
                    <a:pt x="163" y="625"/>
                  </a:lnTo>
                  <a:lnTo>
                    <a:pt x="165" y="629"/>
                  </a:lnTo>
                  <a:lnTo>
                    <a:pt x="168" y="633"/>
                  </a:lnTo>
                  <a:lnTo>
                    <a:pt x="172" y="635"/>
                  </a:lnTo>
                  <a:lnTo>
                    <a:pt x="176" y="638"/>
                  </a:lnTo>
                  <a:lnTo>
                    <a:pt x="180" y="639"/>
                  </a:lnTo>
                  <a:lnTo>
                    <a:pt x="184" y="639"/>
                  </a:lnTo>
                  <a:lnTo>
                    <a:pt x="184" y="639"/>
                  </a:lnTo>
                  <a:lnTo>
                    <a:pt x="204" y="639"/>
                  </a:lnTo>
                  <a:lnTo>
                    <a:pt x="224" y="637"/>
                  </a:lnTo>
                  <a:lnTo>
                    <a:pt x="244" y="633"/>
                  </a:lnTo>
                  <a:lnTo>
                    <a:pt x="262" y="626"/>
                  </a:lnTo>
                  <a:lnTo>
                    <a:pt x="282" y="620"/>
                  </a:lnTo>
                  <a:lnTo>
                    <a:pt x="299" y="610"/>
                  </a:lnTo>
                  <a:lnTo>
                    <a:pt x="316" y="601"/>
                  </a:lnTo>
                  <a:lnTo>
                    <a:pt x="330" y="589"/>
                  </a:lnTo>
                  <a:lnTo>
                    <a:pt x="344" y="576"/>
                  </a:lnTo>
                  <a:lnTo>
                    <a:pt x="356" y="562"/>
                  </a:lnTo>
                  <a:lnTo>
                    <a:pt x="367" y="546"/>
                  </a:lnTo>
                  <a:lnTo>
                    <a:pt x="375" y="529"/>
                  </a:lnTo>
                  <a:lnTo>
                    <a:pt x="381" y="512"/>
                  </a:lnTo>
                  <a:lnTo>
                    <a:pt x="385" y="493"/>
                  </a:lnTo>
                  <a:lnTo>
                    <a:pt x="385" y="472"/>
                  </a:lnTo>
                  <a:lnTo>
                    <a:pt x="382" y="451"/>
                  </a:lnTo>
                  <a:lnTo>
                    <a:pt x="382" y="451"/>
                  </a:lnTo>
                  <a:lnTo>
                    <a:pt x="380" y="436"/>
                  </a:lnTo>
                  <a:lnTo>
                    <a:pt x="376" y="422"/>
                  </a:lnTo>
                  <a:lnTo>
                    <a:pt x="372" y="409"/>
                  </a:lnTo>
                  <a:lnTo>
                    <a:pt x="367" y="397"/>
                  </a:lnTo>
                  <a:lnTo>
                    <a:pt x="360" y="387"/>
                  </a:lnTo>
                  <a:lnTo>
                    <a:pt x="354" y="376"/>
                  </a:lnTo>
                  <a:lnTo>
                    <a:pt x="346" y="366"/>
                  </a:lnTo>
                  <a:lnTo>
                    <a:pt x="338" y="358"/>
                  </a:lnTo>
                  <a:lnTo>
                    <a:pt x="330" y="349"/>
                  </a:lnTo>
                  <a:lnTo>
                    <a:pt x="321" y="342"/>
                  </a:lnTo>
                  <a:lnTo>
                    <a:pt x="301" y="328"/>
                  </a:lnTo>
                  <a:lnTo>
                    <a:pt x="279" y="317"/>
                  </a:lnTo>
                  <a:lnTo>
                    <a:pt x="257" y="307"/>
                  </a:lnTo>
                  <a:lnTo>
                    <a:pt x="257" y="307"/>
                  </a:lnTo>
                  <a:lnTo>
                    <a:pt x="233" y="295"/>
                  </a:lnTo>
                  <a:lnTo>
                    <a:pt x="221" y="290"/>
                  </a:lnTo>
                  <a:lnTo>
                    <a:pt x="210" y="286"/>
                  </a:lnTo>
                  <a:lnTo>
                    <a:pt x="210" y="286"/>
                  </a:lnTo>
                  <a:lnTo>
                    <a:pt x="176" y="276"/>
                  </a:lnTo>
                  <a:lnTo>
                    <a:pt x="142" y="263"/>
                  </a:lnTo>
                  <a:lnTo>
                    <a:pt x="108" y="248"/>
                  </a:lnTo>
                  <a:lnTo>
                    <a:pt x="75" y="234"/>
                  </a:lnTo>
                  <a:lnTo>
                    <a:pt x="75" y="234"/>
                  </a:lnTo>
                  <a:lnTo>
                    <a:pt x="68" y="230"/>
                  </a:lnTo>
                  <a:lnTo>
                    <a:pt x="63" y="226"/>
                  </a:lnTo>
                  <a:lnTo>
                    <a:pt x="58" y="222"/>
                  </a:lnTo>
                  <a:lnTo>
                    <a:pt x="55" y="218"/>
                  </a:lnTo>
                  <a:lnTo>
                    <a:pt x="54" y="213"/>
                  </a:lnTo>
                  <a:lnTo>
                    <a:pt x="53" y="208"/>
                  </a:lnTo>
                  <a:lnTo>
                    <a:pt x="53" y="204"/>
                  </a:lnTo>
                  <a:lnTo>
                    <a:pt x="54" y="198"/>
                  </a:lnTo>
                  <a:lnTo>
                    <a:pt x="55" y="195"/>
                  </a:lnTo>
                  <a:lnTo>
                    <a:pt x="59" y="191"/>
                  </a:lnTo>
                  <a:lnTo>
                    <a:pt x="63" y="187"/>
                  </a:lnTo>
                  <a:lnTo>
                    <a:pt x="67" y="183"/>
                  </a:lnTo>
                  <a:lnTo>
                    <a:pt x="72" y="180"/>
                  </a:lnTo>
                  <a:lnTo>
                    <a:pt x="79" y="178"/>
                  </a:lnTo>
                  <a:lnTo>
                    <a:pt x="85" y="175"/>
                  </a:lnTo>
                  <a:lnTo>
                    <a:pt x="92" y="174"/>
                  </a:lnTo>
                  <a:lnTo>
                    <a:pt x="92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1" name="Freeform 1130"/>
            <p:cNvSpPr>
              <a:spLocks/>
            </p:cNvSpPr>
            <p:nvPr/>
          </p:nvSpPr>
          <p:spPr bwMode="auto">
            <a:xfrm>
              <a:off x="4273551" y="4613275"/>
              <a:ext cx="3175" cy="158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7" h="2">
                  <a:moveTo>
                    <a:pt x="5" y="2"/>
                  </a:moveTo>
                  <a:lnTo>
                    <a:pt x="5" y="2"/>
                  </a:lnTo>
                  <a:lnTo>
                    <a:pt x="7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2" name="Freeform 1131"/>
            <p:cNvSpPr>
              <a:spLocks/>
            </p:cNvSpPr>
            <p:nvPr/>
          </p:nvSpPr>
          <p:spPr bwMode="auto">
            <a:xfrm>
              <a:off x="4224338" y="4500563"/>
              <a:ext cx="153988" cy="254000"/>
            </a:xfrm>
            <a:custGeom>
              <a:avLst/>
              <a:gdLst/>
              <a:ahLst/>
              <a:cxnLst>
                <a:cxn ang="0">
                  <a:pos x="261" y="464"/>
                </a:cxn>
                <a:cxn ang="0">
                  <a:pos x="214" y="440"/>
                </a:cxn>
                <a:cxn ang="0">
                  <a:pos x="209" y="422"/>
                </a:cxn>
                <a:cxn ang="0">
                  <a:pos x="189" y="396"/>
                </a:cxn>
                <a:cxn ang="0">
                  <a:pos x="141" y="375"/>
                </a:cxn>
                <a:cxn ang="0">
                  <a:pos x="53" y="376"/>
                </a:cxn>
                <a:cxn ang="0">
                  <a:pos x="9" y="404"/>
                </a:cxn>
                <a:cxn ang="0">
                  <a:pos x="0" y="456"/>
                </a:cxn>
                <a:cxn ang="0">
                  <a:pos x="18" y="548"/>
                </a:cxn>
                <a:cxn ang="0">
                  <a:pos x="61" y="596"/>
                </a:cxn>
                <a:cxn ang="0">
                  <a:pos x="154" y="633"/>
                </a:cxn>
                <a:cxn ang="0">
                  <a:pos x="232" y="639"/>
                </a:cxn>
                <a:cxn ang="0">
                  <a:pos x="247" y="625"/>
                </a:cxn>
                <a:cxn ang="0">
                  <a:pos x="240" y="599"/>
                </a:cxn>
                <a:cxn ang="0">
                  <a:pos x="202" y="592"/>
                </a:cxn>
                <a:cxn ang="0">
                  <a:pos x="103" y="567"/>
                </a:cxn>
                <a:cxn ang="0">
                  <a:pos x="53" y="521"/>
                </a:cxn>
                <a:cxn ang="0">
                  <a:pos x="44" y="465"/>
                </a:cxn>
                <a:cxn ang="0">
                  <a:pos x="52" y="434"/>
                </a:cxn>
                <a:cxn ang="0">
                  <a:pos x="106" y="418"/>
                </a:cxn>
                <a:cxn ang="0">
                  <a:pos x="155" y="425"/>
                </a:cxn>
                <a:cxn ang="0">
                  <a:pos x="164" y="435"/>
                </a:cxn>
                <a:cxn ang="0">
                  <a:pos x="172" y="456"/>
                </a:cxn>
                <a:cxn ang="0">
                  <a:pos x="206" y="493"/>
                </a:cxn>
                <a:cxn ang="0">
                  <a:pos x="266" y="510"/>
                </a:cxn>
                <a:cxn ang="0">
                  <a:pos x="327" y="504"/>
                </a:cxn>
                <a:cxn ang="0">
                  <a:pos x="370" y="474"/>
                </a:cxn>
                <a:cxn ang="0">
                  <a:pos x="387" y="430"/>
                </a:cxn>
                <a:cxn ang="0">
                  <a:pos x="378" y="395"/>
                </a:cxn>
                <a:cxn ang="0">
                  <a:pos x="304" y="351"/>
                </a:cxn>
                <a:cxn ang="0">
                  <a:pos x="172" y="302"/>
                </a:cxn>
                <a:cxn ang="0">
                  <a:pos x="130" y="285"/>
                </a:cxn>
                <a:cxn ang="0">
                  <a:pos x="121" y="282"/>
                </a:cxn>
                <a:cxn ang="0">
                  <a:pos x="102" y="264"/>
                </a:cxn>
                <a:cxn ang="0">
                  <a:pos x="60" y="221"/>
                </a:cxn>
                <a:cxn ang="0">
                  <a:pos x="49" y="167"/>
                </a:cxn>
                <a:cxn ang="0">
                  <a:pos x="64" y="113"/>
                </a:cxn>
                <a:cxn ang="0">
                  <a:pos x="92" y="79"/>
                </a:cxn>
                <a:cxn ang="0">
                  <a:pos x="164" y="49"/>
                </a:cxn>
                <a:cxn ang="0">
                  <a:pos x="205" y="48"/>
                </a:cxn>
                <a:cxn ang="0">
                  <a:pos x="226" y="32"/>
                </a:cxn>
                <a:cxn ang="0">
                  <a:pos x="225" y="14"/>
                </a:cxn>
                <a:cxn ang="0">
                  <a:pos x="209" y="1"/>
                </a:cxn>
                <a:cxn ang="0">
                  <a:pos x="145" y="8"/>
                </a:cxn>
                <a:cxn ang="0">
                  <a:pos x="57" y="51"/>
                </a:cxn>
                <a:cxn ang="0">
                  <a:pos x="7" y="128"/>
                </a:cxn>
                <a:cxn ang="0">
                  <a:pos x="7" y="204"/>
                </a:cxn>
                <a:cxn ang="0">
                  <a:pos x="35" y="264"/>
                </a:cxn>
                <a:cxn ang="0">
                  <a:pos x="87" y="311"/>
                </a:cxn>
                <a:cxn ang="0">
                  <a:pos x="166" y="349"/>
                </a:cxn>
                <a:cxn ang="0">
                  <a:pos x="280" y="391"/>
                </a:cxn>
                <a:cxn ang="0">
                  <a:pos x="329" y="418"/>
                </a:cxn>
                <a:cxn ang="0">
                  <a:pos x="334" y="440"/>
                </a:cxn>
                <a:cxn ang="0">
                  <a:pos x="315" y="460"/>
                </a:cxn>
              </a:cxnLst>
              <a:rect l="0" t="0" r="r" b="b"/>
              <a:pathLst>
                <a:path w="387" h="639">
                  <a:moveTo>
                    <a:pt x="295" y="465"/>
                  </a:moveTo>
                  <a:lnTo>
                    <a:pt x="295" y="465"/>
                  </a:lnTo>
                  <a:lnTo>
                    <a:pt x="286" y="465"/>
                  </a:lnTo>
                  <a:lnTo>
                    <a:pt x="274" y="465"/>
                  </a:lnTo>
                  <a:lnTo>
                    <a:pt x="261" y="464"/>
                  </a:lnTo>
                  <a:lnTo>
                    <a:pt x="249" y="461"/>
                  </a:lnTo>
                  <a:lnTo>
                    <a:pt x="238" y="457"/>
                  </a:lnTo>
                  <a:lnTo>
                    <a:pt x="226" y="451"/>
                  </a:lnTo>
                  <a:lnTo>
                    <a:pt x="218" y="444"/>
                  </a:lnTo>
                  <a:lnTo>
                    <a:pt x="214" y="440"/>
                  </a:lnTo>
                  <a:lnTo>
                    <a:pt x="213" y="435"/>
                  </a:lnTo>
                  <a:lnTo>
                    <a:pt x="213" y="435"/>
                  </a:lnTo>
                  <a:lnTo>
                    <a:pt x="211" y="427"/>
                  </a:lnTo>
                  <a:lnTo>
                    <a:pt x="209" y="422"/>
                  </a:lnTo>
                  <a:lnTo>
                    <a:pt x="209" y="422"/>
                  </a:lnTo>
                  <a:lnTo>
                    <a:pt x="205" y="414"/>
                  </a:lnTo>
                  <a:lnTo>
                    <a:pt x="201" y="408"/>
                  </a:lnTo>
                  <a:lnTo>
                    <a:pt x="201" y="408"/>
                  </a:lnTo>
                  <a:lnTo>
                    <a:pt x="196" y="401"/>
                  </a:lnTo>
                  <a:lnTo>
                    <a:pt x="189" y="396"/>
                  </a:lnTo>
                  <a:lnTo>
                    <a:pt x="181" y="391"/>
                  </a:lnTo>
                  <a:lnTo>
                    <a:pt x="175" y="387"/>
                  </a:lnTo>
                  <a:lnTo>
                    <a:pt x="158" y="379"/>
                  </a:lnTo>
                  <a:lnTo>
                    <a:pt x="141" y="375"/>
                  </a:lnTo>
                  <a:lnTo>
                    <a:pt x="141" y="375"/>
                  </a:lnTo>
                  <a:lnTo>
                    <a:pt x="123" y="371"/>
                  </a:lnTo>
                  <a:lnTo>
                    <a:pt x="100" y="370"/>
                  </a:lnTo>
                  <a:lnTo>
                    <a:pt x="77" y="371"/>
                  </a:lnTo>
                  <a:lnTo>
                    <a:pt x="65" y="374"/>
                  </a:lnTo>
                  <a:lnTo>
                    <a:pt x="53" y="376"/>
                  </a:lnTo>
                  <a:lnTo>
                    <a:pt x="43" y="380"/>
                  </a:lnTo>
                  <a:lnTo>
                    <a:pt x="32" y="384"/>
                  </a:lnTo>
                  <a:lnTo>
                    <a:pt x="23" y="389"/>
                  </a:lnTo>
                  <a:lnTo>
                    <a:pt x="15" y="396"/>
                  </a:lnTo>
                  <a:lnTo>
                    <a:pt x="9" y="404"/>
                  </a:lnTo>
                  <a:lnTo>
                    <a:pt x="4" y="413"/>
                  </a:lnTo>
                  <a:lnTo>
                    <a:pt x="1" y="423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0" y="456"/>
                  </a:lnTo>
                  <a:lnTo>
                    <a:pt x="0" y="476"/>
                  </a:lnTo>
                  <a:lnTo>
                    <a:pt x="2" y="495"/>
                  </a:lnTo>
                  <a:lnTo>
                    <a:pt x="5" y="514"/>
                  </a:lnTo>
                  <a:lnTo>
                    <a:pt x="10" y="531"/>
                  </a:lnTo>
                  <a:lnTo>
                    <a:pt x="18" y="548"/>
                  </a:lnTo>
                  <a:lnTo>
                    <a:pt x="30" y="565"/>
                  </a:lnTo>
                  <a:lnTo>
                    <a:pt x="43" y="582"/>
                  </a:lnTo>
                  <a:lnTo>
                    <a:pt x="43" y="582"/>
                  </a:lnTo>
                  <a:lnTo>
                    <a:pt x="52" y="589"/>
                  </a:lnTo>
                  <a:lnTo>
                    <a:pt x="61" y="596"/>
                  </a:lnTo>
                  <a:lnTo>
                    <a:pt x="70" y="603"/>
                  </a:lnTo>
                  <a:lnTo>
                    <a:pt x="82" y="609"/>
                  </a:lnTo>
                  <a:lnTo>
                    <a:pt x="104" y="620"/>
                  </a:lnTo>
                  <a:lnTo>
                    <a:pt x="129" y="627"/>
                  </a:lnTo>
                  <a:lnTo>
                    <a:pt x="154" y="633"/>
                  </a:lnTo>
                  <a:lnTo>
                    <a:pt x="179" y="637"/>
                  </a:lnTo>
                  <a:lnTo>
                    <a:pt x="204" y="639"/>
                  </a:lnTo>
                  <a:lnTo>
                    <a:pt x="227" y="639"/>
                  </a:lnTo>
                  <a:lnTo>
                    <a:pt x="227" y="639"/>
                  </a:lnTo>
                  <a:lnTo>
                    <a:pt x="232" y="639"/>
                  </a:lnTo>
                  <a:lnTo>
                    <a:pt x="236" y="638"/>
                  </a:lnTo>
                  <a:lnTo>
                    <a:pt x="240" y="635"/>
                  </a:lnTo>
                  <a:lnTo>
                    <a:pt x="243" y="633"/>
                  </a:lnTo>
                  <a:lnTo>
                    <a:pt x="246" y="629"/>
                  </a:lnTo>
                  <a:lnTo>
                    <a:pt x="247" y="625"/>
                  </a:lnTo>
                  <a:lnTo>
                    <a:pt x="249" y="617"/>
                  </a:lnTo>
                  <a:lnTo>
                    <a:pt x="247" y="608"/>
                  </a:lnTo>
                  <a:lnTo>
                    <a:pt x="246" y="604"/>
                  </a:lnTo>
                  <a:lnTo>
                    <a:pt x="243" y="601"/>
                  </a:lnTo>
                  <a:lnTo>
                    <a:pt x="240" y="599"/>
                  </a:lnTo>
                  <a:lnTo>
                    <a:pt x="236" y="596"/>
                  </a:lnTo>
                  <a:lnTo>
                    <a:pt x="232" y="595"/>
                  </a:lnTo>
                  <a:lnTo>
                    <a:pt x="227" y="593"/>
                  </a:lnTo>
                  <a:lnTo>
                    <a:pt x="227" y="593"/>
                  </a:lnTo>
                  <a:lnTo>
                    <a:pt x="202" y="592"/>
                  </a:lnTo>
                  <a:lnTo>
                    <a:pt x="175" y="589"/>
                  </a:lnTo>
                  <a:lnTo>
                    <a:pt x="145" y="583"/>
                  </a:lnTo>
                  <a:lnTo>
                    <a:pt x="130" y="579"/>
                  </a:lnTo>
                  <a:lnTo>
                    <a:pt x="116" y="574"/>
                  </a:lnTo>
                  <a:lnTo>
                    <a:pt x="103" y="567"/>
                  </a:lnTo>
                  <a:lnTo>
                    <a:pt x="90" y="561"/>
                  </a:lnTo>
                  <a:lnTo>
                    <a:pt x="78" y="552"/>
                  </a:lnTo>
                  <a:lnTo>
                    <a:pt x="68" y="542"/>
                  </a:lnTo>
                  <a:lnTo>
                    <a:pt x="60" y="533"/>
                  </a:lnTo>
                  <a:lnTo>
                    <a:pt x="53" y="521"/>
                  </a:lnTo>
                  <a:lnTo>
                    <a:pt x="48" y="508"/>
                  </a:lnTo>
                  <a:lnTo>
                    <a:pt x="47" y="495"/>
                  </a:lnTo>
                  <a:lnTo>
                    <a:pt x="47" y="495"/>
                  </a:lnTo>
                  <a:lnTo>
                    <a:pt x="44" y="474"/>
                  </a:lnTo>
                  <a:lnTo>
                    <a:pt x="44" y="465"/>
                  </a:lnTo>
                  <a:lnTo>
                    <a:pt x="44" y="453"/>
                  </a:lnTo>
                  <a:lnTo>
                    <a:pt x="44" y="453"/>
                  </a:lnTo>
                  <a:lnTo>
                    <a:pt x="45" y="448"/>
                  </a:lnTo>
                  <a:lnTo>
                    <a:pt x="47" y="443"/>
                  </a:lnTo>
                  <a:lnTo>
                    <a:pt x="52" y="434"/>
                  </a:lnTo>
                  <a:lnTo>
                    <a:pt x="58" y="427"/>
                  </a:lnTo>
                  <a:lnTo>
                    <a:pt x="66" y="423"/>
                  </a:lnTo>
                  <a:lnTo>
                    <a:pt x="75" y="419"/>
                  </a:lnTo>
                  <a:lnTo>
                    <a:pt x="86" y="418"/>
                  </a:lnTo>
                  <a:lnTo>
                    <a:pt x="106" y="418"/>
                  </a:lnTo>
                  <a:lnTo>
                    <a:pt x="106" y="418"/>
                  </a:lnTo>
                  <a:lnTo>
                    <a:pt x="117" y="418"/>
                  </a:lnTo>
                  <a:lnTo>
                    <a:pt x="137" y="421"/>
                  </a:lnTo>
                  <a:lnTo>
                    <a:pt x="147" y="422"/>
                  </a:lnTo>
                  <a:lnTo>
                    <a:pt x="155" y="425"/>
                  </a:lnTo>
                  <a:lnTo>
                    <a:pt x="162" y="427"/>
                  </a:lnTo>
                  <a:lnTo>
                    <a:pt x="163" y="429"/>
                  </a:lnTo>
                  <a:lnTo>
                    <a:pt x="164" y="431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7" y="440"/>
                  </a:lnTo>
                  <a:lnTo>
                    <a:pt x="167" y="440"/>
                  </a:lnTo>
                  <a:lnTo>
                    <a:pt x="167" y="446"/>
                  </a:lnTo>
                  <a:lnTo>
                    <a:pt x="167" y="446"/>
                  </a:lnTo>
                  <a:lnTo>
                    <a:pt x="172" y="456"/>
                  </a:lnTo>
                  <a:lnTo>
                    <a:pt x="177" y="465"/>
                  </a:lnTo>
                  <a:lnTo>
                    <a:pt x="183" y="473"/>
                  </a:lnTo>
                  <a:lnTo>
                    <a:pt x="191" y="481"/>
                  </a:lnTo>
                  <a:lnTo>
                    <a:pt x="198" y="487"/>
                  </a:lnTo>
                  <a:lnTo>
                    <a:pt x="206" y="493"/>
                  </a:lnTo>
                  <a:lnTo>
                    <a:pt x="215" y="498"/>
                  </a:lnTo>
                  <a:lnTo>
                    <a:pt x="225" y="502"/>
                  </a:lnTo>
                  <a:lnTo>
                    <a:pt x="235" y="504"/>
                  </a:lnTo>
                  <a:lnTo>
                    <a:pt x="246" y="507"/>
                  </a:lnTo>
                  <a:lnTo>
                    <a:pt x="266" y="510"/>
                  </a:lnTo>
                  <a:lnTo>
                    <a:pt x="287" y="511"/>
                  </a:lnTo>
                  <a:lnTo>
                    <a:pt x="308" y="510"/>
                  </a:lnTo>
                  <a:lnTo>
                    <a:pt x="308" y="510"/>
                  </a:lnTo>
                  <a:lnTo>
                    <a:pt x="317" y="507"/>
                  </a:lnTo>
                  <a:lnTo>
                    <a:pt x="327" y="504"/>
                  </a:lnTo>
                  <a:lnTo>
                    <a:pt x="337" y="501"/>
                  </a:lnTo>
                  <a:lnTo>
                    <a:pt x="346" y="495"/>
                  </a:lnTo>
                  <a:lnTo>
                    <a:pt x="355" y="489"/>
                  </a:lnTo>
                  <a:lnTo>
                    <a:pt x="363" y="482"/>
                  </a:lnTo>
                  <a:lnTo>
                    <a:pt x="370" y="474"/>
                  </a:lnTo>
                  <a:lnTo>
                    <a:pt x="375" y="467"/>
                  </a:lnTo>
                  <a:lnTo>
                    <a:pt x="375" y="467"/>
                  </a:lnTo>
                  <a:lnTo>
                    <a:pt x="382" y="450"/>
                  </a:lnTo>
                  <a:lnTo>
                    <a:pt x="384" y="440"/>
                  </a:lnTo>
                  <a:lnTo>
                    <a:pt x="387" y="430"/>
                  </a:lnTo>
                  <a:lnTo>
                    <a:pt x="387" y="421"/>
                  </a:lnTo>
                  <a:lnTo>
                    <a:pt x="387" y="410"/>
                  </a:lnTo>
                  <a:lnTo>
                    <a:pt x="383" y="402"/>
                  </a:lnTo>
                  <a:lnTo>
                    <a:pt x="380" y="399"/>
                  </a:lnTo>
                  <a:lnTo>
                    <a:pt x="378" y="395"/>
                  </a:lnTo>
                  <a:lnTo>
                    <a:pt x="378" y="395"/>
                  </a:lnTo>
                  <a:lnTo>
                    <a:pt x="366" y="385"/>
                  </a:lnTo>
                  <a:lnTo>
                    <a:pt x="354" y="378"/>
                  </a:lnTo>
                  <a:lnTo>
                    <a:pt x="329" y="363"/>
                  </a:lnTo>
                  <a:lnTo>
                    <a:pt x="304" y="351"/>
                  </a:lnTo>
                  <a:lnTo>
                    <a:pt x="278" y="342"/>
                  </a:lnTo>
                  <a:lnTo>
                    <a:pt x="225" y="323"/>
                  </a:lnTo>
                  <a:lnTo>
                    <a:pt x="198" y="314"/>
                  </a:lnTo>
                  <a:lnTo>
                    <a:pt x="172" y="302"/>
                  </a:lnTo>
                  <a:lnTo>
                    <a:pt x="172" y="302"/>
                  </a:lnTo>
                  <a:lnTo>
                    <a:pt x="167" y="298"/>
                  </a:lnTo>
                  <a:lnTo>
                    <a:pt x="162" y="295"/>
                  </a:lnTo>
                  <a:lnTo>
                    <a:pt x="162" y="295"/>
                  </a:lnTo>
                  <a:lnTo>
                    <a:pt x="146" y="290"/>
                  </a:lnTo>
                  <a:lnTo>
                    <a:pt x="130" y="285"/>
                  </a:lnTo>
                  <a:lnTo>
                    <a:pt x="130" y="285"/>
                  </a:lnTo>
                  <a:lnTo>
                    <a:pt x="126" y="283"/>
                  </a:lnTo>
                  <a:lnTo>
                    <a:pt x="126" y="283"/>
                  </a:lnTo>
                  <a:lnTo>
                    <a:pt x="121" y="282"/>
                  </a:lnTo>
                  <a:lnTo>
                    <a:pt x="121" y="282"/>
                  </a:lnTo>
                  <a:lnTo>
                    <a:pt x="125" y="283"/>
                  </a:lnTo>
                  <a:lnTo>
                    <a:pt x="125" y="283"/>
                  </a:lnTo>
                  <a:lnTo>
                    <a:pt x="120" y="281"/>
                  </a:lnTo>
                  <a:lnTo>
                    <a:pt x="120" y="281"/>
                  </a:lnTo>
                  <a:lnTo>
                    <a:pt x="102" y="264"/>
                  </a:lnTo>
                  <a:lnTo>
                    <a:pt x="81" y="246"/>
                  </a:lnTo>
                  <a:lnTo>
                    <a:pt x="81" y="246"/>
                  </a:lnTo>
                  <a:lnTo>
                    <a:pt x="73" y="239"/>
                  </a:lnTo>
                  <a:lnTo>
                    <a:pt x="65" y="230"/>
                  </a:lnTo>
                  <a:lnTo>
                    <a:pt x="60" y="221"/>
                  </a:lnTo>
                  <a:lnTo>
                    <a:pt x="56" y="210"/>
                  </a:lnTo>
                  <a:lnTo>
                    <a:pt x="52" y="201"/>
                  </a:lnTo>
                  <a:lnTo>
                    <a:pt x="51" y="189"/>
                  </a:lnTo>
                  <a:lnTo>
                    <a:pt x="49" y="179"/>
                  </a:lnTo>
                  <a:lnTo>
                    <a:pt x="49" y="167"/>
                  </a:lnTo>
                  <a:lnTo>
                    <a:pt x="51" y="157"/>
                  </a:lnTo>
                  <a:lnTo>
                    <a:pt x="52" y="145"/>
                  </a:lnTo>
                  <a:lnTo>
                    <a:pt x="55" y="134"/>
                  </a:lnTo>
                  <a:lnTo>
                    <a:pt x="58" y="124"/>
                  </a:lnTo>
                  <a:lnTo>
                    <a:pt x="64" y="113"/>
                  </a:lnTo>
                  <a:lnTo>
                    <a:pt x="69" y="104"/>
                  </a:lnTo>
                  <a:lnTo>
                    <a:pt x="75" y="9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79"/>
                  </a:lnTo>
                  <a:lnTo>
                    <a:pt x="106" y="70"/>
                  </a:lnTo>
                  <a:lnTo>
                    <a:pt x="119" y="64"/>
                  </a:lnTo>
                  <a:lnTo>
                    <a:pt x="133" y="59"/>
                  </a:lnTo>
                  <a:lnTo>
                    <a:pt x="149" y="53"/>
                  </a:lnTo>
                  <a:lnTo>
                    <a:pt x="164" y="49"/>
                  </a:lnTo>
                  <a:lnTo>
                    <a:pt x="180" y="48"/>
                  </a:lnTo>
                  <a:lnTo>
                    <a:pt x="194" y="47"/>
                  </a:lnTo>
                  <a:lnTo>
                    <a:pt x="194" y="47"/>
                  </a:lnTo>
                  <a:lnTo>
                    <a:pt x="200" y="48"/>
                  </a:lnTo>
                  <a:lnTo>
                    <a:pt x="205" y="48"/>
                  </a:lnTo>
                  <a:lnTo>
                    <a:pt x="210" y="47"/>
                  </a:lnTo>
                  <a:lnTo>
                    <a:pt x="215" y="45"/>
                  </a:lnTo>
                  <a:lnTo>
                    <a:pt x="221" y="42"/>
                  </a:lnTo>
                  <a:lnTo>
                    <a:pt x="223" y="38"/>
                  </a:lnTo>
                  <a:lnTo>
                    <a:pt x="226" y="32"/>
                  </a:lnTo>
                  <a:lnTo>
                    <a:pt x="227" y="26"/>
                  </a:lnTo>
                  <a:lnTo>
                    <a:pt x="227" y="23"/>
                  </a:lnTo>
                  <a:lnTo>
                    <a:pt x="227" y="23"/>
                  </a:lnTo>
                  <a:lnTo>
                    <a:pt x="226" y="18"/>
                  </a:lnTo>
                  <a:lnTo>
                    <a:pt x="225" y="14"/>
                  </a:lnTo>
                  <a:lnTo>
                    <a:pt x="223" y="10"/>
                  </a:lnTo>
                  <a:lnTo>
                    <a:pt x="219" y="6"/>
                  </a:lnTo>
                  <a:lnTo>
                    <a:pt x="217" y="4"/>
                  </a:lnTo>
                  <a:lnTo>
                    <a:pt x="213" y="2"/>
                  </a:lnTo>
                  <a:lnTo>
                    <a:pt x="209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84" y="1"/>
                  </a:lnTo>
                  <a:lnTo>
                    <a:pt x="164" y="4"/>
                  </a:lnTo>
                  <a:lnTo>
                    <a:pt x="145" y="8"/>
                  </a:lnTo>
                  <a:lnTo>
                    <a:pt x="125" y="13"/>
                  </a:lnTo>
                  <a:lnTo>
                    <a:pt x="107" y="21"/>
                  </a:lnTo>
                  <a:lnTo>
                    <a:pt x="89" y="28"/>
                  </a:lnTo>
                  <a:lnTo>
                    <a:pt x="73" y="39"/>
                  </a:lnTo>
                  <a:lnTo>
                    <a:pt x="57" y="51"/>
                  </a:lnTo>
                  <a:lnTo>
                    <a:pt x="43" y="62"/>
                  </a:lnTo>
                  <a:lnTo>
                    <a:pt x="31" y="77"/>
                  </a:lnTo>
                  <a:lnTo>
                    <a:pt x="21" y="93"/>
                  </a:lnTo>
                  <a:lnTo>
                    <a:pt x="13" y="110"/>
                  </a:lnTo>
                  <a:lnTo>
                    <a:pt x="7" y="128"/>
                  </a:lnTo>
                  <a:lnTo>
                    <a:pt x="4" y="147"/>
                  </a:lnTo>
                  <a:lnTo>
                    <a:pt x="2" y="167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7" y="204"/>
                  </a:lnTo>
                  <a:lnTo>
                    <a:pt x="11" y="217"/>
                  </a:lnTo>
                  <a:lnTo>
                    <a:pt x="17" y="230"/>
                  </a:lnTo>
                  <a:lnTo>
                    <a:pt x="22" y="242"/>
                  </a:lnTo>
                  <a:lnTo>
                    <a:pt x="27" y="253"/>
                  </a:lnTo>
                  <a:lnTo>
                    <a:pt x="35" y="264"/>
                  </a:lnTo>
                  <a:lnTo>
                    <a:pt x="41" y="273"/>
                  </a:lnTo>
                  <a:lnTo>
                    <a:pt x="49" y="282"/>
                  </a:lnTo>
                  <a:lnTo>
                    <a:pt x="58" y="290"/>
                  </a:lnTo>
                  <a:lnTo>
                    <a:pt x="68" y="298"/>
                  </a:lnTo>
                  <a:lnTo>
                    <a:pt x="87" y="311"/>
                  </a:lnTo>
                  <a:lnTo>
                    <a:pt x="108" y="323"/>
                  </a:lnTo>
                  <a:lnTo>
                    <a:pt x="132" y="332"/>
                  </a:lnTo>
                  <a:lnTo>
                    <a:pt x="132" y="332"/>
                  </a:lnTo>
                  <a:lnTo>
                    <a:pt x="154" y="345"/>
                  </a:lnTo>
                  <a:lnTo>
                    <a:pt x="166" y="349"/>
                  </a:lnTo>
                  <a:lnTo>
                    <a:pt x="177" y="353"/>
                  </a:lnTo>
                  <a:lnTo>
                    <a:pt x="177" y="353"/>
                  </a:lnTo>
                  <a:lnTo>
                    <a:pt x="213" y="365"/>
                  </a:lnTo>
                  <a:lnTo>
                    <a:pt x="247" y="378"/>
                  </a:lnTo>
                  <a:lnTo>
                    <a:pt x="280" y="391"/>
                  </a:lnTo>
                  <a:lnTo>
                    <a:pt x="314" y="406"/>
                  </a:lnTo>
                  <a:lnTo>
                    <a:pt x="314" y="406"/>
                  </a:lnTo>
                  <a:lnTo>
                    <a:pt x="320" y="409"/>
                  </a:lnTo>
                  <a:lnTo>
                    <a:pt x="325" y="413"/>
                  </a:lnTo>
                  <a:lnTo>
                    <a:pt x="329" y="418"/>
                  </a:lnTo>
                  <a:lnTo>
                    <a:pt x="332" y="422"/>
                  </a:lnTo>
                  <a:lnTo>
                    <a:pt x="334" y="426"/>
                  </a:lnTo>
                  <a:lnTo>
                    <a:pt x="336" y="431"/>
                  </a:lnTo>
                  <a:lnTo>
                    <a:pt x="334" y="436"/>
                  </a:lnTo>
                  <a:lnTo>
                    <a:pt x="334" y="440"/>
                  </a:lnTo>
                  <a:lnTo>
                    <a:pt x="332" y="444"/>
                  </a:lnTo>
                  <a:lnTo>
                    <a:pt x="329" y="450"/>
                  </a:lnTo>
                  <a:lnTo>
                    <a:pt x="325" y="453"/>
                  </a:lnTo>
                  <a:lnTo>
                    <a:pt x="320" y="456"/>
                  </a:lnTo>
                  <a:lnTo>
                    <a:pt x="315" y="460"/>
                  </a:lnTo>
                  <a:lnTo>
                    <a:pt x="310" y="463"/>
                  </a:lnTo>
                  <a:lnTo>
                    <a:pt x="303" y="464"/>
                  </a:lnTo>
                  <a:lnTo>
                    <a:pt x="295" y="465"/>
                  </a:lnTo>
                  <a:lnTo>
                    <a:pt x="295" y="4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3" name="Freeform 1132"/>
            <p:cNvSpPr>
              <a:spLocks/>
            </p:cNvSpPr>
            <p:nvPr/>
          </p:nvSpPr>
          <p:spPr bwMode="auto">
            <a:xfrm>
              <a:off x="4295776" y="4462463"/>
              <a:ext cx="95250" cy="55563"/>
            </a:xfrm>
            <a:custGeom>
              <a:avLst/>
              <a:gdLst/>
              <a:ahLst/>
              <a:cxnLst>
                <a:cxn ang="0">
                  <a:pos x="242" y="113"/>
                </a:cxn>
                <a:cxn ang="0">
                  <a:pos x="238" y="69"/>
                </a:cxn>
                <a:cxn ang="0">
                  <a:pos x="231" y="49"/>
                </a:cxn>
                <a:cxn ang="0">
                  <a:pos x="218" y="31"/>
                </a:cxn>
                <a:cxn ang="0">
                  <a:pos x="208" y="22"/>
                </a:cxn>
                <a:cxn ang="0">
                  <a:pos x="186" y="10"/>
                </a:cxn>
                <a:cxn ang="0">
                  <a:pos x="159" y="3"/>
                </a:cxn>
                <a:cxn ang="0">
                  <a:pos x="133" y="1"/>
                </a:cxn>
                <a:cxn ang="0">
                  <a:pos x="120" y="0"/>
                </a:cxn>
                <a:cxn ang="0">
                  <a:pos x="82" y="3"/>
                </a:cxn>
                <a:cxn ang="0">
                  <a:pos x="56" y="10"/>
                </a:cxn>
                <a:cxn ang="0">
                  <a:pos x="32" y="20"/>
                </a:cxn>
                <a:cxn ang="0">
                  <a:pos x="22" y="28"/>
                </a:cxn>
                <a:cxn ang="0">
                  <a:pos x="10" y="47"/>
                </a:cxn>
                <a:cxn ang="0">
                  <a:pos x="4" y="69"/>
                </a:cxn>
                <a:cxn ang="0">
                  <a:pos x="1" y="94"/>
                </a:cxn>
                <a:cxn ang="0">
                  <a:pos x="0" y="116"/>
                </a:cxn>
                <a:cxn ang="0">
                  <a:pos x="2" y="125"/>
                </a:cxn>
                <a:cxn ang="0">
                  <a:pos x="8" y="132"/>
                </a:cxn>
                <a:cxn ang="0">
                  <a:pos x="14" y="137"/>
                </a:cxn>
                <a:cxn ang="0">
                  <a:pos x="31" y="137"/>
                </a:cxn>
                <a:cxn ang="0">
                  <a:pos x="39" y="132"/>
                </a:cxn>
                <a:cxn ang="0">
                  <a:pos x="44" y="125"/>
                </a:cxn>
                <a:cxn ang="0">
                  <a:pos x="46" y="116"/>
                </a:cxn>
                <a:cxn ang="0">
                  <a:pos x="47" y="99"/>
                </a:cxn>
                <a:cxn ang="0">
                  <a:pos x="53" y="74"/>
                </a:cxn>
                <a:cxn ang="0">
                  <a:pos x="68" y="57"/>
                </a:cxn>
                <a:cxn ang="0">
                  <a:pos x="93" y="48"/>
                </a:cxn>
                <a:cxn ang="0">
                  <a:pos x="110" y="47"/>
                </a:cxn>
                <a:cxn ang="0">
                  <a:pos x="152" y="48"/>
                </a:cxn>
                <a:cxn ang="0">
                  <a:pos x="167" y="52"/>
                </a:cxn>
                <a:cxn ang="0">
                  <a:pos x="183" y="62"/>
                </a:cxn>
                <a:cxn ang="0">
                  <a:pos x="191" y="77"/>
                </a:cxn>
                <a:cxn ang="0">
                  <a:pos x="195" y="94"/>
                </a:cxn>
                <a:cxn ang="0">
                  <a:pos x="196" y="113"/>
                </a:cxn>
                <a:cxn ang="0">
                  <a:pos x="199" y="122"/>
                </a:cxn>
                <a:cxn ang="0">
                  <a:pos x="204" y="129"/>
                </a:cxn>
                <a:cxn ang="0">
                  <a:pos x="221" y="134"/>
                </a:cxn>
                <a:cxn ang="0">
                  <a:pos x="233" y="132"/>
                </a:cxn>
                <a:cxn ang="0">
                  <a:pos x="238" y="126"/>
                </a:cxn>
                <a:cxn ang="0">
                  <a:pos x="242" y="117"/>
                </a:cxn>
                <a:cxn ang="0">
                  <a:pos x="242" y="113"/>
                </a:cxn>
              </a:cxnLst>
              <a:rect l="0" t="0" r="r" b="b"/>
              <a:pathLst>
                <a:path w="242" h="138">
                  <a:moveTo>
                    <a:pt x="242" y="113"/>
                  </a:moveTo>
                  <a:lnTo>
                    <a:pt x="242" y="113"/>
                  </a:lnTo>
                  <a:lnTo>
                    <a:pt x="239" y="91"/>
                  </a:lnTo>
                  <a:lnTo>
                    <a:pt x="238" y="69"/>
                  </a:lnTo>
                  <a:lnTo>
                    <a:pt x="235" y="58"/>
                  </a:lnTo>
                  <a:lnTo>
                    <a:pt x="231" y="49"/>
                  </a:lnTo>
                  <a:lnTo>
                    <a:pt x="226" y="40"/>
                  </a:lnTo>
                  <a:lnTo>
                    <a:pt x="218" y="31"/>
                  </a:lnTo>
                  <a:lnTo>
                    <a:pt x="218" y="31"/>
                  </a:lnTo>
                  <a:lnTo>
                    <a:pt x="208" y="22"/>
                  </a:lnTo>
                  <a:lnTo>
                    <a:pt x="197" y="15"/>
                  </a:lnTo>
                  <a:lnTo>
                    <a:pt x="186" y="10"/>
                  </a:lnTo>
                  <a:lnTo>
                    <a:pt x="172" y="6"/>
                  </a:lnTo>
                  <a:lnTo>
                    <a:pt x="159" y="3"/>
                  </a:lnTo>
                  <a:lnTo>
                    <a:pt x="146" y="1"/>
                  </a:lnTo>
                  <a:lnTo>
                    <a:pt x="133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95" y="2"/>
                  </a:lnTo>
                  <a:lnTo>
                    <a:pt x="82" y="3"/>
                  </a:lnTo>
                  <a:lnTo>
                    <a:pt x="69" y="6"/>
                  </a:lnTo>
                  <a:lnTo>
                    <a:pt x="56" y="10"/>
                  </a:lnTo>
                  <a:lnTo>
                    <a:pt x="43" y="14"/>
                  </a:lnTo>
                  <a:lnTo>
                    <a:pt x="32" y="2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5" y="36"/>
                  </a:lnTo>
                  <a:lnTo>
                    <a:pt x="10" y="47"/>
                  </a:lnTo>
                  <a:lnTo>
                    <a:pt x="6" y="57"/>
                  </a:lnTo>
                  <a:lnTo>
                    <a:pt x="4" y="69"/>
                  </a:lnTo>
                  <a:lnTo>
                    <a:pt x="1" y="81"/>
                  </a:lnTo>
                  <a:lnTo>
                    <a:pt x="1" y="94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1" y="121"/>
                  </a:lnTo>
                  <a:lnTo>
                    <a:pt x="2" y="125"/>
                  </a:lnTo>
                  <a:lnTo>
                    <a:pt x="4" y="129"/>
                  </a:lnTo>
                  <a:lnTo>
                    <a:pt x="8" y="132"/>
                  </a:lnTo>
                  <a:lnTo>
                    <a:pt x="10" y="134"/>
                  </a:lnTo>
                  <a:lnTo>
                    <a:pt x="14" y="137"/>
                  </a:lnTo>
                  <a:lnTo>
                    <a:pt x="23" y="138"/>
                  </a:lnTo>
                  <a:lnTo>
                    <a:pt x="31" y="137"/>
                  </a:lnTo>
                  <a:lnTo>
                    <a:pt x="35" y="134"/>
                  </a:lnTo>
                  <a:lnTo>
                    <a:pt x="39" y="132"/>
                  </a:lnTo>
                  <a:lnTo>
                    <a:pt x="42" y="129"/>
                  </a:lnTo>
                  <a:lnTo>
                    <a:pt x="44" y="125"/>
                  </a:lnTo>
                  <a:lnTo>
                    <a:pt x="46" y="121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7" y="99"/>
                  </a:lnTo>
                  <a:lnTo>
                    <a:pt x="49" y="86"/>
                  </a:lnTo>
                  <a:lnTo>
                    <a:pt x="53" y="74"/>
                  </a:lnTo>
                  <a:lnTo>
                    <a:pt x="60" y="65"/>
                  </a:lnTo>
                  <a:lnTo>
                    <a:pt x="68" y="57"/>
                  </a:lnTo>
                  <a:lnTo>
                    <a:pt x="80" y="52"/>
                  </a:lnTo>
                  <a:lnTo>
                    <a:pt x="93" y="48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38" y="47"/>
                  </a:lnTo>
                  <a:lnTo>
                    <a:pt x="152" y="48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76" y="56"/>
                  </a:lnTo>
                  <a:lnTo>
                    <a:pt x="183" y="62"/>
                  </a:lnTo>
                  <a:lnTo>
                    <a:pt x="188" y="69"/>
                  </a:lnTo>
                  <a:lnTo>
                    <a:pt x="191" y="77"/>
                  </a:lnTo>
                  <a:lnTo>
                    <a:pt x="193" y="85"/>
                  </a:lnTo>
                  <a:lnTo>
                    <a:pt x="195" y="94"/>
                  </a:lnTo>
                  <a:lnTo>
                    <a:pt x="196" y="113"/>
                  </a:lnTo>
                  <a:lnTo>
                    <a:pt x="196" y="113"/>
                  </a:lnTo>
                  <a:lnTo>
                    <a:pt x="196" y="117"/>
                  </a:lnTo>
                  <a:lnTo>
                    <a:pt x="199" y="122"/>
                  </a:lnTo>
                  <a:lnTo>
                    <a:pt x="201" y="126"/>
                  </a:lnTo>
                  <a:lnTo>
                    <a:pt x="204" y="129"/>
                  </a:lnTo>
                  <a:lnTo>
                    <a:pt x="212" y="133"/>
                  </a:lnTo>
                  <a:lnTo>
                    <a:pt x="221" y="134"/>
                  </a:lnTo>
                  <a:lnTo>
                    <a:pt x="229" y="133"/>
                  </a:lnTo>
                  <a:lnTo>
                    <a:pt x="233" y="132"/>
                  </a:lnTo>
                  <a:lnTo>
                    <a:pt x="235" y="129"/>
                  </a:lnTo>
                  <a:lnTo>
                    <a:pt x="238" y="126"/>
                  </a:lnTo>
                  <a:lnTo>
                    <a:pt x="240" y="122"/>
                  </a:lnTo>
                  <a:lnTo>
                    <a:pt x="242" y="117"/>
                  </a:lnTo>
                  <a:lnTo>
                    <a:pt x="242" y="113"/>
                  </a:lnTo>
                  <a:lnTo>
                    <a:pt x="242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4" name="Freeform 1133"/>
            <p:cNvSpPr>
              <a:spLocks noEditPoints="1"/>
            </p:cNvSpPr>
            <p:nvPr/>
          </p:nvSpPr>
          <p:spPr bwMode="auto">
            <a:xfrm>
              <a:off x="4151313" y="4432300"/>
              <a:ext cx="385763" cy="382588"/>
            </a:xfrm>
            <a:custGeom>
              <a:avLst/>
              <a:gdLst/>
              <a:ahLst/>
              <a:cxnLst>
                <a:cxn ang="0">
                  <a:pos x="822" y="97"/>
                </a:cxn>
                <a:cxn ang="0">
                  <a:pos x="713" y="47"/>
                </a:cxn>
                <a:cxn ang="0">
                  <a:pos x="508" y="2"/>
                </a:cxn>
                <a:cxn ang="0">
                  <a:pos x="410" y="7"/>
                </a:cxn>
                <a:cxn ang="0">
                  <a:pos x="266" y="28"/>
                </a:cxn>
                <a:cxn ang="0">
                  <a:pos x="160" y="78"/>
                </a:cxn>
                <a:cxn ang="0">
                  <a:pos x="92" y="148"/>
                </a:cxn>
                <a:cxn ang="0">
                  <a:pos x="34" y="259"/>
                </a:cxn>
                <a:cxn ang="0">
                  <a:pos x="7" y="381"/>
                </a:cxn>
                <a:cxn ang="0">
                  <a:pos x="0" y="531"/>
                </a:cxn>
                <a:cxn ang="0">
                  <a:pos x="28" y="650"/>
                </a:cxn>
                <a:cxn ang="0">
                  <a:pos x="88" y="760"/>
                </a:cxn>
                <a:cxn ang="0">
                  <a:pos x="173" y="846"/>
                </a:cxn>
                <a:cxn ang="0">
                  <a:pos x="293" y="918"/>
                </a:cxn>
                <a:cxn ang="0">
                  <a:pos x="389" y="950"/>
                </a:cxn>
                <a:cxn ang="0">
                  <a:pos x="551" y="964"/>
                </a:cxn>
                <a:cxn ang="0">
                  <a:pos x="620" y="955"/>
                </a:cxn>
                <a:cxn ang="0">
                  <a:pos x="731" y="925"/>
                </a:cxn>
                <a:cxn ang="0">
                  <a:pos x="836" y="875"/>
                </a:cxn>
                <a:cxn ang="0">
                  <a:pos x="896" y="807"/>
                </a:cxn>
                <a:cxn ang="0">
                  <a:pos x="938" y="696"/>
                </a:cxn>
                <a:cxn ang="0">
                  <a:pos x="972" y="462"/>
                </a:cxn>
                <a:cxn ang="0">
                  <a:pos x="975" y="377"/>
                </a:cxn>
                <a:cxn ang="0">
                  <a:pos x="955" y="270"/>
                </a:cxn>
                <a:cxn ang="0">
                  <a:pos x="908" y="173"/>
                </a:cxn>
                <a:cxn ang="0">
                  <a:pos x="922" y="475"/>
                </a:cxn>
                <a:cxn ang="0">
                  <a:pos x="914" y="555"/>
                </a:cxn>
                <a:cxn ang="0">
                  <a:pos x="890" y="695"/>
                </a:cxn>
                <a:cxn ang="0">
                  <a:pos x="835" y="810"/>
                </a:cxn>
                <a:cxn ang="0">
                  <a:pos x="754" y="869"/>
                </a:cxn>
                <a:cxn ang="0">
                  <a:pos x="633" y="903"/>
                </a:cxn>
                <a:cxn ang="0">
                  <a:pos x="555" y="920"/>
                </a:cxn>
                <a:cxn ang="0">
                  <a:pos x="428" y="912"/>
                </a:cxn>
                <a:cxn ang="0">
                  <a:pos x="311" y="875"/>
                </a:cxn>
                <a:cxn ang="0">
                  <a:pos x="211" y="811"/>
                </a:cxn>
                <a:cxn ang="0">
                  <a:pos x="126" y="731"/>
                </a:cxn>
                <a:cxn ang="0">
                  <a:pos x="73" y="641"/>
                </a:cxn>
                <a:cxn ang="0">
                  <a:pos x="46" y="540"/>
                </a:cxn>
                <a:cxn ang="0">
                  <a:pos x="50" y="372"/>
                </a:cxn>
                <a:cxn ang="0">
                  <a:pos x="81" y="254"/>
                </a:cxn>
                <a:cxn ang="0">
                  <a:pos x="130" y="174"/>
                </a:cxn>
                <a:cxn ang="0">
                  <a:pos x="219" y="101"/>
                </a:cxn>
                <a:cxn ang="0">
                  <a:pos x="319" y="63"/>
                </a:cxn>
                <a:cxn ang="0">
                  <a:pos x="455" y="51"/>
                </a:cxn>
                <a:cxn ang="0">
                  <a:pos x="475" y="50"/>
                </a:cxn>
                <a:cxn ang="0">
                  <a:pos x="527" y="49"/>
                </a:cxn>
                <a:cxn ang="0">
                  <a:pos x="637" y="70"/>
                </a:cxn>
                <a:cxn ang="0">
                  <a:pos x="768" y="118"/>
                </a:cxn>
                <a:cxn ang="0">
                  <a:pos x="863" y="193"/>
                </a:cxn>
                <a:cxn ang="0">
                  <a:pos x="907" y="271"/>
                </a:cxn>
                <a:cxn ang="0">
                  <a:pos x="930" y="393"/>
                </a:cxn>
                <a:cxn ang="0">
                  <a:pos x="922" y="475"/>
                </a:cxn>
              </a:cxnLst>
              <a:rect l="0" t="0" r="r" b="b"/>
              <a:pathLst>
                <a:path w="975" h="964">
                  <a:moveTo>
                    <a:pt x="879" y="142"/>
                  </a:moveTo>
                  <a:lnTo>
                    <a:pt x="879" y="142"/>
                  </a:lnTo>
                  <a:lnTo>
                    <a:pt x="861" y="125"/>
                  </a:lnTo>
                  <a:lnTo>
                    <a:pt x="843" y="110"/>
                  </a:lnTo>
                  <a:lnTo>
                    <a:pt x="822" y="97"/>
                  </a:lnTo>
                  <a:lnTo>
                    <a:pt x="801" y="84"/>
                  </a:lnTo>
                  <a:lnTo>
                    <a:pt x="780" y="74"/>
                  </a:lnTo>
                  <a:lnTo>
                    <a:pt x="758" y="64"/>
                  </a:lnTo>
                  <a:lnTo>
                    <a:pt x="735" y="55"/>
                  </a:lnTo>
                  <a:lnTo>
                    <a:pt x="713" y="47"/>
                  </a:lnTo>
                  <a:lnTo>
                    <a:pt x="667" y="34"/>
                  </a:lnTo>
                  <a:lnTo>
                    <a:pt x="619" y="23"/>
                  </a:lnTo>
                  <a:lnTo>
                    <a:pt x="525" y="4"/>
                  </a:lnTo>
                  <a:lnTo>
                    <a:pt x="525" y="4"/>
                  </a:lnTo>
                  <a:lnTo>
                    <a:pt x="508" y="2"/>
                  </a:lnTo>
                  <a:lnTo>
                    <a:pt x="491" y="0"/>
                  </a:lnTo>
                  <a:lnTo>
                    <a:pt x="474" y="2"/>
                  </a:lnTo>
                  <a:lnTo>
                    <a:pt x="457" y="6"/>
                  </a:lnTo>
                  <a:lnTo>
                    <a:pt x="457" y="6"/>
                  </a:lnTo>
                  <a:lnTo>
                    <a:pt x="410" y="7"/>
                  </a:lnTo>
                  <a:lnTo>
                    <a:pt x="361" y="10"/>
                  </a:lnTo>
                  <a:lnTo>
                    <a:pt x="336" y="13"/>
                  </a:lnTo>
                  <a:lnTo>
                    <a:pt x="313" y="17"/>
                  </a:lnTo>
                  <a:lnTo>
                    <a:pt x="289" y="21"/>
                  </a:lnTo>
                  <a:lnTo>
                    <a:pt x="266" y="28"/>
                  </a:lnTo>
                  <a:lnTo>
                    <a:pt x="243" y="34"/>
                  </a:lnTo>
                  <a:lnTo>
                    <a:pt x="221" y="44"/>
                  </a:lnTo>
                  <a:lnTo>
                    <a:pt x="200" y="53"/>
                  </a:lnTo>
                  <a:lnTo>
                    <a:pt x="179" y="64"/>
                  </a:lnTo>
                  <a:lnTo>
                    <a:pt x="160" y="78"/>
                  </a:lnTo>
                  <a:lnTo>
                    <a:pt x="140" y="92"/>
                  </a:lnTo>
                  <a:lnTo>
                    <a:pt x="123" y="109"/>
                  </a:lnTo>
                  <a:lnTo>
                    <a:pt x="107" y="127"/>
                  </a:lnTo>
                  <a:lnTo>
                    <a:pt x="107" y="127"/>
                  </a:lnTo>
                  <a:lnTo>
                    <a:pt x="92" y="148"/>
                  </a:lnTo>
                  <a:lnTo>
                    <a:pt x="77" y="169"/>
                  </a:lnTo>
                  <a:lnTo>
                    <a:pt x="64" y="191"/>
                  </a:lnTo>
                  <a:lnTo>
                    <a:pt x="52" y="214"/>
                  </a:lnTo>
                  <a:lnTo>
                    <a:pt x="43" y="237"/>
                  </a:lnTo>
                  <a:lnTo>
                    <a:pt x="34" y="259"/>
                  </a:lnTo>
                  <a:lnTo>
                    <a:pt x="26" y="283"/>
                  </a:lnTo>
                  <a:lnTo>
                    <a:pt x="20" y="306"/>
                  </a:lnTo>
                  <a:lnTo>
                    <a:pt x="15" y="331"/>
                  </a:lnTo>
                  <a:lnTo>
                    <a:pt x="11" y="356"/>
                  </a:lnTo>
                  <a:lnTo>
                    <a:pt x="7" y="381"/>
                  </a:lnTo>
                  <a:lnTo>
                    <a:pt x="4" y="406"/>
                  </a:lnTo>
                  <a:lnTo>
                    <a:pt x="0" y="455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31"/>
                  </a:lnTo>
                  <a:lnTo>
                    <a:pt x="3" y="555"/>
                  </a:lnTo>
                  <a:lnTo>
                    <a:pt x="7" y="578"/>
                  </a:lnTo>
                  <a:lnTo>
                    <a:pt x="12" y="602"/>
                  </a:lnTo>
                  <a:lnTo>
                    <a:pt x="20" y="627"/>
                  </a:lnTo>
                  <a:lnTo>
                    <a:pt x="28" y="650"/>
                  </a:lnTo>
                  <a:lnTo>
                    <a:pt x="37" y="674"/>
                  </a:lnTo>
                  <a:lnTo>
                    <a:pt x="49" y="696"/>
                  </a:lnTo>
                  <a:lnTo>
                    <a:pt x="60" y="718"/>
                  </a:lnTo>
                  <a:lnTo>
                    <a:pt x="73" y="741"/>
                  </a:lnTo>
                  <a:lnTo>
                    <a:pt x="88" y="760"/>
                  </a:lnTo>
                  <a:lnTo>
                    <a:pt x="103" y="781"/>
                  </a:lnTo>
                  <a:lnTo>
                    <a:pt x="119" y="799"/>
                  </a:lnTo>
                  <a:lnTo>
                    <a:pt x="136" y="816"/>
                  </a:lnTo>
                  <a:lnTo>
                    <a:pt x="154" y="832"/>
                  </a:lnTo>
                  <a:lnTo>
                    <a:pt x="173" y="846"/>
                  </a:lnTo>
                  <a:lnTo>
                    <a:pt x="173" y="846"/>
                  </a:lnTo>
                  <a:lnTo>
                    <a:pt x="211" y="873"/>
                  </a:lnTo>
                  <a:lnTo>
                    <a:pt x="251" y="896"/>
                  </a:lnTo>
                  <a:lnTo>
                    <a:pt x="272" y="908"/>
                  </a:lnTo>
                  <a:lnTo>
                    <a:pt x="293" y="918"/>
                  </a:lnTo>
                  <a:lnTo>
                    <a:pt x="315" y="928"/>
                  </a:lnTo>
                  <a:lnTo>
                    <a:pt x="336" y="935"/>
                  </a:lnTo>
                  <a:lnTo>
                    <a:pt x="336" y="935"/>
                  </a:lnTo>
                  <a:lnTo>
                    <a:pt x="362" y="945"/>
                  </a:lnTo>
                  <a:lnTo>
                    <a:pt x="389" y="950"/>
                  </a:lnTo>
                  <a:lnTo>
                    <a:pt x="416" y="955"/>
                  </a:lnTo>
                  <a:lnTo>
                    <a:pt x="442" y="958"/>
                  </a:lnTo>
                  <a:lnTo>
                    <a:pt x="470" y="960"/>
                  </a:lnTo>
                  <a:lnTo>
                    <a:pt x="497" y="962"/>
                  </a:lnTo>
                  <a:lnTo>
                    <a:pt x="551" y="964"/>
                  </a:lnTo>
                  <a:lnTo>
                    <a:pt x="551" y="964"/>
                  </a:lnTo>
                  <a:lnTo>
                    <a:pt x="564" y="964"/>
                  </a:lnTo>
                  <a:lnTo>
                    <a:pt x="574" y="964"/>
                  </a:lnTo>
                  <a:lnTo>
                    <a:pt x="598" y="960"/>
                  </a:lnTo>
                  <a:lnTo>
                    <a:pt x="620" y="955"/>
                  </a:lnTo>
                  <a:lnTo>
                    <a:pt x="642" y="948"/>
                  </a:lnTo>
                  <a:lnTo>
                    <a:pt x="687" y="934"/>
                  </a:lnTo>
                  <a:lnTo>
                    <a:pt x="709" y="929"/>
                  </a:lnTo>
                  <a:lnTo>
                    <a:pt x="731" y="925"/>
                  </a:lnTo>
                  <a:lnTo>
                    <a:pt x="731" y="925"/>
                  </a:lnTo>
                  <a:lnTo>
                    <a:pt x="752" y="920"/>
                  </a:lnTo>
                  <a:lnTo>
                    <a:pt x="773" y="912"/>
                  </a:lnTo>
                  <a:lnTo>
                    <a:pt x="795" y="903"/>
                  </a:lnTo>
                  <a:lnTo>
                    <a:pt x="816" y="890"/>
                  </a:lnTo>
                  <a:lnTo>
                    <a:pt x="836" y="875"/>
                  </a:lnTo>
                  <a:lnTo>
                    <a:pt x="854" y="861"/>
                  </a:lnTo>
                  <a:lnTo>
                    <a:pt x="870" y="844"/>
                  </a:lnTo>
                  <a:lnTo>
                    <a:pt x="883" y="827"/>
                  </a:lnTo>
                  <a:lnTo>
                    <a:pt x="883" y="827"/>
                  </a:lnTo>
                  <a:lnTo>
                    <a:pt x="896" y="807"/>
                  </a:lnTo>
                  <a:lnTo>
                    <a:pt x="907" y="785"/>
                  </a:lnTo>
                  <a:lnTo>
                    <a:pt x="916" y="764"/>
                  </a:lnTo>
                  <a:lnTo>
                    <a:pt x="925" y="742"/>
                  </a:lnTo>
                  <a:lnTo>
                    <a:pt x="931" y="720"/>
                  </a:lnTo>
                  <a:lnTo>
                    <a:pt x="938" y="696"/>
                  </a:lnTo>
                  <a:lnTo>
                    <a:pt x="943" y="674"/>
                  </a:lnTo>
                  <a:lnTo>
                    <a:pt x="949" y="650"/>
                  </a:lnTo>
                  <a:lnTo>
                    <a:pt x="956" y="603"/>
                  </a:lnTo>
                  <a:lnTo>
                    <a:pt x="962" y="556"/>
                  </a:lnTo>
                  <a:lnTo>
                    <a:pt x="972" y="462"/>
                  </a:lnTo>
                  <a:lnTo>
                    <a:pt x="972" y="462"/>
                  </a:lnTo>
                  <a:lnTo>
                    <a:pt x="973" y="441"/>
                  </a:lnTo>
                  <a:lnTo>
                    <a:pt x="975" y="420"/>
                  </a:lnTo>
                  <a:lnTo>
                    <a:pt x="975" y="399"/>
                  </a:lnTo>
                  <a:lnTo>
                    <a:pt x="975" y="377"/>
                  </a:lnTo>
                  <a:lnTo>
                    <a:pt x="972" y="355"/>
                  </a:lnTo>
                  <a:lnTo>
                    <a:pt x="969" y="334"/>
                  </a:lnTo>
                  <a:lnTo>
                    <a:pt x="966" y="312"/>
                  </a:lnTo>
                  <a:lnTo>
                    <a:pt x="962" y="291"/>
                  </a:lnTo>
                  <a:lnTo>
                    <a:pt x="955" y="270"/>
                  </a:lnTo>
                  <a:lnTo>
                    <a:pt x="949" y="249"/>
                  </a:lnTo>
                  <a:lnTo>
                    <a:pt x="939" y="229"/>
                  </a:lnTo>
                  <a:lnTo>
                    <a:pt x="930" y="210"/>
                  </a:lnTo>
                  <a:lnTo>
                    <a:pt x="920" y="191"/>
                  </a:lnTo>
                  <a:lnTo>
                    <a:pt x="908" y="173"/>
                  </a:lnTo>
                  <a:lnTo>
                    <a:pt x="895" y="157"/>
                  </a:lnTo>
                  <a:lnTo>
                    <a:pt x="879" y="142"/>
                  </a:lnTo>
                  <a:lnTo>
                    <a:pt x="879" y="142"/>
                  </a:lnTo>
                  <a:close/>
                  <a:moveTo>
                    <a:pt x="922" y="475"/>
                  </a:moveTo>
                  <a:lnTo>
                    <a:pt x="922" y="475"/>
                  </a:lnTo>
                  <a:lnTo>
                    <a:pt x="920" y="486"/>
                  </a:lnTo>
                  <a:lnTo>
                    <a:pt x="918" y="495"/>
                  </a:lnTo>
                  <a:lnTo>
                    <a:pt x="918" y="514"/>
                  </a:lnTo>
                  <a:lnTo>
                    <a:pt x="917" y="534"/>
                  </a:lnTo>
                  <a:lnTo>
                    <a:pt x="914" y="555"/>
                  </a:lnTo>
                  <a:lnTo>
                    <a:pt x="914" y="555"/>
                  </a:lnTo>
                  <a:lnTo>
                    <a:pt x="904" y="624"/>
                  </a:lnTo>
                  <a:lnTo>
                    <a:pt x="897" y="659"/>
                  </a:lnTo>
                  <a:lnTo>
                    <a:pt x="890" y="695"/>
                  </a:lnTo>
                  <a:lnTo>
                    <a:pt x="890" y="695"/>
                  </a:lnTo>
                  <a:lnTo>
                    <a:pt x="882" y="721"/>
                  </a:lnTo>
                  <a:lnTo>
                    <a:pt x="873" y="746"/>
                  </a:lnTo>
                  <a:lnTo>
                    <a:pt x="862" y="769"/>
                  </a:lnTo>
                  <a:lnTo>
                    <a:pt x="849" y="790"/>
                  </a:lnTo>
                  <a:lnTo>
                    <a:pt x="835" y="810"/>
                  </a:lnTo>
                  <a:lnTo>
                    <a:pt x="816" y="828"/>
                  </a:lnTo>
                  <a:lnTo>
                    <a:pt x="797" y="845"/>
                  </a:lnTo>
                  <a:lnTo>
                    <a:pt x="772" y="860"/>
                  </a:lnTo>
                  <a:lnTo>
                    <a:pt x="772" y="860"/>
                  </a:lnTo>
                  <a:lnTo>
                    <a:pt x="754" y="869"/>
                  </a:lnTo>
                  <a:lnTo>
                    <a:pt x="735" y="877"/>
                  </a:lnTo>
                  <a:lnTo>
                    <a:pt x="714" y="883"/>
                  </a:lnTo>
                  <a:lnTo>
                    <a:pt x="695" y="888"/>
                  </a:lnTo>
                  <a:lnTo>
                    <a:pt x="654" y="897"/>
                  </a:lnTo>
                  <a:lnTo>
                    <a:pt x="633" y="903"/>
                  </a:lnTo>
                  <a:lnTo>
                    <a:pt x="614" y="909"/>
                  </a:lnTo>
                  <a:lnTo>
                    <a:pt x="614" y="909"/>
                  </a:lnTo>
                  <a:lnTo>
                    <a:pt x="595" y="916"/>
                  </a:lnTo>
                  <a:lnTo>
                    <a:pt x="576" y="918"/>
                  </a:lnTo>
                  <a:lnTo>
                    <a:pt x="555" y="920"/>
                  </a:lnTo>
                  <a:lnTo>
                    <a:pt x="534" y="920"/>
                  </a:lnTo>
                  <a:lnTo>
                    <a:pt x="493" y="917"/>
                  </a:lnTo>
                  <a:lnTo>
                    <a:pt x="453" y="913"/>
                  </a:lnTo>
                  <a:lnTo>
                    <a:pt x="453" y="913"/>
                  </a:lnTo>
                  <a:lnTo>
                    <a:pt x="428" y="912"/>
                  </a:lnTo>
                  <a:lnTo>
                    <a:pt x="404" y="908"/>
                  </a:lnTo>
                  <a:lnTo>
                    <a:pt x="379" y="901"/>
                  </a:lnTo>
                  <a:lnTo>
                    <a:pt x="356" y="895"/>
                  </a:lnTo>
                  <a:lnTo>
                    <a:pt x="334" y="886"/>
                  </a:lnTo>
                  <a:lnTo>
                    <a:pt x="311" y="875"/>
                  </a:lnTo>
                  <a:lnTo>
                    <a:pt x="291" y="863"/>
                  </a:lnTo>
                  <a:lnTo>
                    <a:pt x="268" y="850"/>
                  </a:lnTo>
                  <a:lnTo>
                    <a:pt x="268" y="850"/>
                  </a:lnTo>
                  <a:lnTo>
                    <a:pt x="229" y="824"/>
                  </a:lnTo>
                  <a:lnTo>
                    <a:pt x="211" y="811"/>
                  </a:lnTo>
                  <a:lnTo>
                    <a:pt x="192" y="798"/>
                  </a:lnTo>
                  <a:lnTo>
                    <a:pt x="174" y="784"/>
                  </a:lnTo>
                  <a:lnTo>
                    <a:pt x="157" y="768"/>
                  </a:lnTo>
                  <a:lnTo>
                    <a:pt x="141" y="751"/>
                  </a:lnTo>
                  <a:lnTo>
                    <a:pt x="126" y="731"/>
                  </a:lnTo>
                  <a:lnTo>
                    <a:pt x="126" y="731"/>
                  </a:lnTo>
                  <a:lnTo>
                    <a:pt x="111" y="712"/>
                  </a:lnTo>
                  <a:lnTo>
                    <a:pt x="98" y="690"/>
                  </a:lnTo>
                  <a:lnTo>
                    <a:pt x="85" y="666"/>
                  </a:lnTo>
                  <a:lnTo>
                    <a:pt x="73" y="641"/>
                  </a:lnTo>
                  <a:lnTo>
                    <a:pt x="63" y="615"/>
                  </a:lnTo>
                  <a:lnTo>
                    <a:pt x="55" y="590"/>
                  </a:lnTo>
                  <a:lnTo>
                    <a:pt x="49" y="564"/>
                  </a:lnTo>
                  <a:lnTo>
                    <a:pt x="46" y="540"/>
                  </a:lnTo>
                  <a:lnTo>
                    <a:pt x="46" y="540"/>
                  </a:lnTo>
                  <a:lnTo>
                    <a:pt x="43" y="495"/>
                  </a:lnTo>
                  <a:lnTo>
                    <a:pt x="45" y="446"/>
                  </a:lnTo>
                  <a:lnTo>
                    <a:pt x="46" y="421"/>
                  </a:lnTo>
                  <a:lnTo>
                    <a:pt x="47" y="397"/>
                  </a:lnTo>
                  <a:lnTo>
                    <a:pt x="50" y="372"/>
                  </a:lnTo>
                  <a:lnTo>
                    <a:pt x="55" y="348"/>
                  </a:lnTo>
                  <a:lnTo>
                    <a:pt x="59" y="323"/>
                  </a:lnTo>
                  <a:lnTo>
                    <a:pt x="66" y="300"/>
                  </a:lnTo>
                  <a:lnTo>
                    <a:pt x="73" y="276"/>
                  </a:lnTo>
                  <a:lnTo>
                    <a:pt x="81" y="254"/>
                  </a:lnTo>
                  <a:lnTo>
                    <a:pt x="92" y="232"/>
                  </a:lnTo>
                  <a:lnTo>
                    <a:pt x="103" y="211"/>
                  </a:lnTo>
                  <a:lnTo>
                    <a:pt x="115" y="191"/>
                  </a:lnTo>
                  <a:lnTo>
                    <a:pt x="130" y="174"/>
                  </a:lnTo>
                  <a:lnTo>
                    <a:pt x="130" y="174"/>
                  </a:lnTo>
                  <a:lnTo>
                    <a:pt x="147" y="156"/>
                  </a:lnTo>
                  <a:lnTo>
                    <a:pt x="164" y="139"/>
                  </a:lnTo>
                  <a:lnTo>
                    <a:pt x="182" y="125"/>
                  </a:lnTo>
                  <a:lnTo>
                    <a:pt x="199" y="112"/>
                  </a:lnTo>
                  <a:lnTo>
                    <a:pt x="219" y="101"/>
                  </a:lnTo>
                  <a:lnTo>
                    <a:pt x="238" y="91"/>
                  </a:lnTo>
                  <a:lnTo>
                    <a:pt x="258" y="81"/>
                  </a:lnTo>
                  <a:lnTo>
                    <a:pt x="277" y="75"/>
                  </a:lnTo>
                  <a:lnTo>
                    <a:pt x="298" y="68"/>
                  </a:lnTo>
                  <a:lnTo>
                    <a:pt x="319" y="63"/>
                  </a:lnTo>
                  <a:lnTo>
                    <a:pt x="342" y="59"/>
                  </a:lnTo>
                  <a:lnTo>
                    <a:pt x="362" y="57"/>
                  </a:lnTo>
                  <a:lnTo>
                    <a:pt x="408" y="53"/>
                  </a:lnTo>
                  <a:lnTo>
                    <a:pt x="455" y="51"/>
                  </a:lnTo>
                  <a:lnTo>
                    <a:pt x="455" y="51"/>
                  </a:lnTo>
                  <a:lnTo>
                    <a:pt x="462" y="51"/>
                  </a:lnTo>
                  <a:lnTo>
                    <a:pt x="462" y="51"/>
                  </a:lnTo>
                  <a:lnTo>
                    <a:pt x="467" y="51"/>
                  </a:lnTo>
                  <a:lnTo>
                    <a:pt x="467" y="51"/>
                  </a:lnTo>
                  <a:lnTo>
                    <a:pt x="475" y="50"/>
                  </a:lnTo>
                  <a:lnTo>
                    <a:pt x="480" y="47"/>
                  </a:lnTo>
                  <a:lnTo>
                    <a:pt x="480" y="47"/>
                  </a:lnTo>
                  <a:lnTo>
                    <a:pt x="492" y="46"/>
                  </a:lnTo>
                  <a:lnTo>
                    <a:pt x="504" y="46"/>
                  </a:lnTo>
                  <a:lnTo>
                    <a:pt x="527" y="49"/>
                  </a:lnTo>
                  <a:lnTo>
                    <a:pt x="572" y="55"/>
                  </a:lnTo>
                  <a:lnTo>
                    <a:pt x="572" y="55"/>
                  </a:lnTo>
                  <a:lnTo>
                    <a:pt x="594" y="58"/>
                  </a:lnTo>
                  <a:lnTo>
                    <a:pt x="615" y="63"/>
                  </a:lnTo>
                  <a:lnTo>
                    <a:pt x="637" y="70"/>
                  </a:lnTo>
                  <a:lnTo>
                    <a:pt x="661" y="76"/>
                  </a:lnTo>
                  <a:lnTo>
                    <a:pt x="704" y="91"/>
                  </a:lnTo>
                  <a:lnTo>
                    <a:pt x="746" y="108"/>
                  </a:lnTo>
                  <a:lnTo>
                    <a:pt x="746" y="108"/>
                  </a:lnTo>
                  <a:lnTo>
                    <a:pt x="768" y="118"/>
                  </a:lnTo>
                  <a:lnTo>
                    <a:pt x="789" y="130"/>
                  </a:lnTo>
                  <a:lnTo>
                    <a:pt x="810" y="143"/>
                  </a:lnTo>
                  <a:lnTo>
                    <a:pt x="829" y="159"/>
                  </a:lnTo>
                  <a:lnTo>
                    <a:pt x="848" y="174"/>
                  </a:lnTo>
                  <a:lnTo>
                    <a:pt x="863" y="193"/>
                  </a:lnTo>
                  <a:lnTo>
                    <a:pt x="879" y="212"/>
                  </a:lnTo>
                  <a:lnTo>
                    <a:pt x="891" y="233"/>
                  </a:lnTo>
                  <a:lnTo>
                    <a:pt x="891" y="233"/>
                  </a:lnTo>
                  <a:lnTo>
                    <a:pt x="900" y="251"/>
                  </a:lnTo>
                  <a:lnTo>
                    <a:pt x="907" y="271"/>
                  </a:lnTo>
                  <a:lnTo>
                    <a:pt x="913" y="291"/>
                  </a:lnTo>
                  <a:lnTo>
                    <a:pt x="918" y="312"/>
                  </a:lnTo>
                  <a:lnTo>
                    <a:pt x="922" y="333"/>
                  </a:lnTo>
                  <a:lnTo>
                    <a:pt x="925" y="352"/>
                  </a:lnTo>
                  <a:lnTo>
                    <a:pt x="930" y="393"/>
                  </a:lnTo>
                  <a:lnTo>
                    <a:pt x="930" y="393"/>
                  </a:lnTo>
                  <a:lnTo>
                    <a:pt x="930" y="414"/>
                  </a:lnTo>
                  <a:lnTo>
                    <a:pt x="929" y="435"/>
                  </a:lnTo>
                  <a:lnTo>
                    <a:pt x="926" y="455"/>
                  </a:lnTo>
                  <a:lnTo>
                    <a:pt x="922" y="475"/>
                  </a:lnTo>
                  <a:lnTo>
                    <a:pt x="922" y="4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095" name="组合 1094"/>
          <p:cNvGrpSpPr/>
          <p:nvPr/>
        </p:nvGrpSpPr>
        <p:grpSpPr>
          <a:xfrm>
            <a:off x="6091485" y="5212846"/>
            <a:ext cx="1049867" cy="1005417"/>
            <a:chOff x="6281738" y="4064000"/>
            <a:chExt cx="787400" cy="754063"/>
          </a:xfrm>
          <a:solidFill>
            <a:schemeClr val="tx1"/>
          </a:solidFill>
        </p:grpSpPr>
        <p:sp>
          <p:nvSpPr>
            <p:cNvPr id="1096" name="Freeform 1134"/>
            <p:cNvSpPr>
              <a:spLocks/>
            </p:cNvSpPr>
            <p:nvPr/>
          </p:nvSpPr>
          <p:spPr bwMode="auto">
            <a:xfrm>
              <a:off x="6778626" y="4521200"/>
              <a:ext cx="50800" cy="79375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97" y="21"/>
                </a:cxn>
                <a:cxn ang="0">
                  <a:pos x="78" y="41"/>
                </a:cxn>
                <a:cxn ang="0">
                  <a:pos x="61" y="62"/>
                </a:cxn>
                <a:cxn ang="0">
                  <a:pos x="46" y="84"/>
                </a:cxn>
                <a:cxn ang="0">
                  <a:pos x="46" y="84"/>
                </a:cxn>
                <a:cxn ang="0">
                  <a:pos x="39" y="94"/>
                </a:cxn>
                <a:cxn ang="0">
                  <a:pos x="34" y="105"/>
                </a:cxn>
                <a:cxn ang="0">
                  <a:pos x="25" y="127"/>
                </a:cxn>
                <a:cxn ang="0">
                  <a:pos x="25" y="127"/>
                </a:cxn>
                <a:cxn ang="0">
                  <a:pos x="20" y="143"/>
                </a:cxn>
                <a:cxn ang="0">
                  <a:pos x="16" y="159"/>
                </a:cxn>
                <a:cxn ang="0">
                  <a:pos x="9" y="174"/>
                </a:cxn>
                <a:cxn ang="0">
                  <a:pos x="5" y="182"/>
                </a:cxn>
                <a:cxn ang="0">
                  <a:pos x="1" y="187"/>
                </a:cxn>
                <a:cxn ang="0">
                  <a:pos x="1" y="187"/>
                </a:cxn>
                <a:cxn ang="0">
                  <a:pos x="0" y="190"/>
                </a:cxn>
                <a:cxn ang="0">
                  <a:pos x="0" y="193"/>
                </a:cxn>
                <a:cxn ang="0">
                  <a:pos x="1" y="196"/>
                </a:cxn>
                <a:cxn ang="0">
                  <a:pos x="4" y="198"/>
                </a:cxn>
                <a:cxn ang="0">
                  <a:pos x="5" y="198"/>
                </a:cxn>
                <a:cxn ang="0">
                  <a:pos x="8" y="198"/>
                </a:cxn>
                <a:cxn ang="0">
                  <a:pos x="9" y="195"/>
                </a:cxn>
                <a:cxn ang="0">
                  <a:pos x="9" y="195"/>
                </a:cxn>
                <a:cxn ang="0">
                  <a:pos x="16" y="186"/>
                </a:cxn>
                <a:cxn ang="0">
                  <a:pos x="22" y="176"/>
                </a:cxn>
                <a:cxn ang="0">
                  <a:pos x="26" y="164"/>
                </a:cxn>
                <a:cxn ang="0">
                  <a:pos x="30" y="152"/>
                </a:cxn>
                <a:cxn ang="0">
                  <a:pos x="37" y="128"/>
                </a:cxn>
                <a:cxn ang="0">
                  <a:pos x="42" y="117"/>
                </a:cxn>
                <a:cxn ang="0">
                  <a:pos x="46" y="106"/>
                </a:cxn>
                <a:cxn ang="0">
                  <a:pos x="46" y="106"/>
                </a:cxn>
                <a:cxn ang="0">
                  <a:pos x="54" y="93"/>
                </a:cxn>
                <a:cxn ang="0">
                  <a:pos x="63" y="80"/>
                </a:cxn>
                <a:cxn ang="0">
                  <a:pos x="81" y="55"/>
                </a:cxn>
                <a:cxn ang="0">
                  <a:pos x="102" y="32"/>
                </a:cxn>
                <a:cxn ang="0">
                  <a:pos x="124" y="11"/>
                </a:cxn>
                <a:cxn ang="0">
                  <a:pos x="124" y="11"/>
                </a:cxn>
                <a:cxn ang="0">
                  <a:pos x="126" y="8"/>
                </a:cxn>
                <a:cxn ang="0">
                  <a:pos x="126" y="6"/>
                </a:cxn>
                <a:cxn ang="0">
                  <a:pos x="123" y="2"/>
                </a:cxn>
                <a:cxn ang="0">
                  <a:pos x="120" y="0"/>
                </a:cxn>
                <a:cxn ang="0">
                  <a:pos x="118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6" h="198">
                  <a:moveTo>
                    <a:pt x="115" y="2"/>
                  </a:moveTo>
                  <a:lnTo>
                    <a:pt x="115" y="2"/>
                  </a:lnTo>
                  <a:lnTo>
                    <a:pt x="97" y="21"/>
                  </a:lnTo>
                  <a:lnTo>
                    <a:pt x="78" y="41"/>
                  </a:lnTo>
                  <a:lnTo>
                    <a:pt x="61" y="62"/>
                  </a:lnTo>
                  <a:lnTo>
                    <a:pt x="46" y="84"/>
                  </a:lnTo>
                  <a:lnTo>
                    <a:pt x="46" y="84"/>
                  </a:lnTo>
                  <a:lnTo>
                    <a:pt x="39" y="94"/>
                  </a:lnTo>
                  <a:lnTo>
                    <a:pt x="34" y="105"/>
                  </a:lnTo>
                  <a:lnTo>
                    <a:pt x="25" y="127"/>
                  </a:lnTo>
                  <a:lnTo>
                    <a:pt x="25" y="127"/>
                  </a:lnTo>
                  <a:lnTo>
                    <a:pt x="20" y="143"/>
                  </a:lnTo>
                  <a:lnTo>
                    <a:pt x="16" y="159"/>
                  </a:lnTo>
                  <a:lnTo>
                    <a:pt x="9" y="174"/>
                  </a:lnTo>
                  <a:lnTo>
                    <a:pt x="5" y="182"/>
                  </a:lnTo>
                  <a:lnTo>
                    <a:pt x="1" y="187"/>
                  </a:lnTo>
                  <a:lnTo>
                    <a:pt x="1" y="187"/>
                  </a:lnTo>
                  <a:lnTo>
                    <a:pt x="0" y="190"/>
                  </a:lnTo>
                  <a:lnTo>
                    <a:pt x="0" y="193"/>
                  </a:lnTo>
                  <a:lnTo>
                    <a:pt x="1" y="196"/>
                  </a:lnTo>
                  <a:lnTo>
                    <a:pt x="4" y="198"/>
                  </a:lnTo>
                  <a:lnTo>
                    <a:pt x="5" y="198"/>
                  </a:lnTo>
                  <a:lnTo>
                    <a:pt x="8" y="198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16" y="186"/>
                  </a:lnTo>
                  <a:lnTo>
                    <a:pt x="22" y="176"/>
                  </a:lnTo>
                  <a:lnTo>
                    <a:pt x="26" y="164"/>
                  </a:lnTo>
                  <a:lnTo>
                    <a:pt x="30" y="152"/>
                  </a:lnTo>
                  <a:lnTo>
                    <a:pt x="37" y="128"/>
                  </a:lnTo>
                  <a:lnTo>
                    <a:pt x="42" y="117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54" y="93"/>
                  </a:lnTo>
                  <a:lnTo>
                    <a:pt x="63" y="80"/>
                  </a:lnTo>
                  <a:lnTo>
                    <a:pt x="81" y="55"/>
                  </a:lnTo>
                  <a:lnTo>
                    <a:pt x="102" y="32"/>
                  </a:lnTo>
                  <a:lnTo>
                    <a:pt x="124" y="11"/>
                  </a:lnTo>
                  <a:lnTo>
                    <a:pt x="124" y="11"/>
                  </a:lnTo>
                  <a:lnTo>
                    <a:pt x="126" y="8"/>
                  </a:lnTo>
                  <a:lnTo>
                    <a:pt x="126" y="6"/>
                  </a:lnTo>
                  <a:lnTo>
                    <a:pt x="123" y="2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7" name="Freeform 1135"/>
            <p:cNvSpPr>
              <a:spLocks/>
            </p:cNvSpPr>
            <p:nvPr/>
          </p:nvSpPr>
          <p:spPr bwMode="auto">
            <a:xfrm>
              <a:off x="6788151" y="4489450"/>
              <a:ext cx="82550" cy="131763"/>
            </a:xfrm>
            <a:custGeom>
              <a:avLst/>
              <a:gdLst/>
              <a:ahLst/>
              <a:cxnLst>
                <a:cxn ang="0">
                  <a:pos x="196" y="3"/>
                </a:cxn>
                <a:cxn ang="0">
                  <a:pos x="196" y="3"/>
                </a:cxn>
                <a:cxn ang="0">
                  <a:pos x="164" y="44"/>
                </a:cxn>
                <a:cxn ang="0">
                  <a:pos x="149" y="65"/>
                </a:cxn>
                <a:cxn ang="0">
                  <a:pos x="134" y="88"/>
                </a:cxn>
                <a:cxn ang="0">
                  <a:pos x="134" y="88"/>
                </a:cxn>
                <a:cxn ang="0">
                  <a:pos x="109" y="131"/>
                </a:cxn>
                <a:cxn ang="0">
                  <a:pos x="96" y="152"/>
                </a:cxn>
                <a:cxn ang="0">
                  <a:pos x="82" y="173"/>
                </a:cxn>
                <a:cxn ang="0">
                  <a:pos x="82" y="173"/>
                </a:cxn>
                <a:cxn ang="0">
                  <a:pos x="54" y="213"/>
                </a:cxn>
                <a:cxn ang="0">
                  <a:pos x="41" y="234"/>
                </a:cxn>
                <a:cxn ang="0">
                  <a:pos x="28" y="255"/>
                </a:cxn>
                <a:cxn ang="0">
                  <a:pos x="28" y="255"/>
                </a:cxn>
                <a:cxn ang="0">
                  <a:pos x="19" y="273"/>
                </a:cxn>
                <a:cxn ang="0">
                  <a:pos x="11" y="292"/>
                </a:cxn>
                <a:cxn ang="0">
                  <a:pos x="11" y="292"/>
                </a:cxn>
                <a:cxn ang="0">
                  <a:pos x="9" y="299"/>
                </a:cxn>
                <a:cxn ang="0">
                  <a:pos x="6" y="309"/>
                </a:cxn>
                <a:cxn ang="0">
                  <a:pos x="3" y="316"/>
                </a:cxn>
                <a:cxn ang="0">
                  <a:pos x="1" y="324"/>
                </a:cxn>
                <a:cxn ang="0">
                  <a:pos x="1" y="324"/>
                </a:cxn>
                <a:cxn ang="0">
                  <a:pos x="0" y="326"/>
                </a:cxn>
                <a:cxn ang="0">
                  <a:pos x="0" y="328"/>
                </a:cxn>
                <a:cxn ang="0">
                  <a:pos x="1" y="332"/>
                </a:cxn>
                <a:cxn ang="0">
                  <a:pos x="2" y="333"/>
                </a:cxn>
                <a:cxn ang="0">
                  <a:pos x="5" y="333"/>
                </a:cxn>
                <a:cxn ang="0">
                  <a:pos x="6" y="333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13" y="326"/>
                </a:cxn>
                <a:cxn ang="0">
                  <a:pos x="15" y="318"/>
                </a:cxn>
                <a:cxn ang="0">
                  <a:pos x="15" y="318"/>
                </a:cxn>
                <a:cxn ang="0">
                  <a:pos x="23" y="293"/>
                </a:cxn>
                <a:cxn ang="0">
                  <a:pos x="34" y="271"/>
                </a:cxn>
                <a:cxn ang="0">
                  <a:pos x="34" y="271"/>
                </a:cxn>
                <a:cxn ang="0">
                  <a:pos x="45" y="248"/>
                </a:cxn>
                <a:cxn ang="0">
                  <a:pos x="58" y="227"/>
                </a:cxn>
                <a:cxn ang="0">
                  <a:pos x="86" y="187"/>
                </a:cxn>
                <a:cxn ang="0">
                  <a:pos x="86" y="187"/>
                </a:cxn>
                <a:cxn ang="0">
                  <a:pos x="115" y="145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55" y="78"/>
                </a:cxn>
                <a:cxn ang="0">
                  <a:pos x="171" y="55"/>
                </a:cxn>
                <a:cxn ang="0">
                  <a:pos x="206" y="8"/>
                </a:cxn>
                <a:cxn ang="0">
                  <a:pos x="206" y="8"/>
                </a:cxn>
                <a:cxn ang="0">
                  <a:pos x="208" y="6"/>
                </a:cxn>
                <a:cxn ang="0">
                  <a:pos x="208" y="4"/>
                </a:cxn>
                <a:cxn ang="0">
                  <a:pos x="206" y="3"/>
                </a:cxn>
                <a:cxn ang="0">
                  <a:pos x="205" y="1"/>
                </a:cxn>
                <a:cxn ang="0">
                  <a:pos x="200" y="0"/>
                </a:cxn>
                <a:cxn ang="0">
                  <a:pos x="198" y="1"/>
                </a:cxn>
                <a:cxn ang="0">
                  <a:pos x="196" y="3"/>
                </a:cxn>
                <a:cxn ang="0">
                  <a:pos x="196" y="3"/>
                </a:cxn>
              </a:cxnLst>
              <a:rect l="0" t="0" r="r" b="b"/>
              <a:pathLst>
                <a:path w="208" h="333">
                  <a:moveTo>
                    <a:pt x="196" y="3"/>
                  </a:moveTo>
                  <a:lnTo>
                    <a:pt x="196" y="3"/>
                  </a:lnTo>
                  <a:lnTo>
                    <a:pt x="164" y="44"/>
                  </a:lnTo>
                  <a:lnTo>
                    <a:pt x="149" y="6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09" y="131"/>
                  </a:lnTo>
                  <a:lnTo>
                    <a:pt x="96" y="152"/>
                  </a:lnTo>
                  <a:lnTo>
                    <a:pt x="82" y="173"/>
                  </a:lnTo>
                  <a:lnTo>
                    <a:pt x="82" y="173"/>
                  </a:lnTo>
                  <a:lnTo>
                    <a:pt x="54" y="213"/>
                  </a:lnTo>
                  <a:lnTo>
                    <a:pt x="41" y="234"/>
                  </a:lnTo>
                  <a:lnTo>
                    <a:pt x="28" y="255"/>
                  </a:lnTo>
                  <a:lnTo>
                    <a:pt x="28" y="255"/>
                  </a:lnTo>
                  <a:lnTo>
                    <a:pt x="19" y="273"/>
                  </a:lnTo>
                  <a:lnTo>
                    <a:pt x="11" y="292"/>
                  </a:lnTo>
                  <a:lnTo>
                    <a:pt x="11" y="292"/>
                  </a:lnTo>
                  <a:lnTo>
                    <a:pt x="9" y="299"/>
                  </a:lnTo>
                  <a:lnTo>
                    <a:pt x="6" y="309"/>
                  </a:lnTo>
                  <a:lnTo>
                    <a:pt x="3" y="316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32"/>
                  </a:lnTo>
                  <a:lnTo>
                    <a:pt x="2" y="333"/>
                  </a:lnTo>
                  <a:lnTo>
                    <a:pt x="5" y="333"/>
                  </a:lnTo>
                  <a:lnTo>
                    <a:pt x="6" y="333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13" y="326"/>
                  </a:lnTo>
                  <a:lnTo>
                    <a:pt x="15" y="318"/>
                  </a:lnTo>
                  <a:lnTo>
                    <a:pt x="15" y="318"/>
                  </a:lnTo>
                  <a:lnTo>
                    <a:pt x="23" y="293"/>
                  </a:lnTo>
                  <a:lnTo>
                    <a:pt x="34" y="271"/>
                  </a:lnTo>
                  <a:lnTo>
                    <a:pt x="34" y="271"/>
                  </a:lnTo>
                  <a:lnTo>
                    <a:pt x="45" y="248"/>
                  </a:lnTo>
                  <a:lnTo>
                    <a:pt x="58" y="227"/>
                  </a:lnTo>
                  <a:lnTo>
                    <a:pt x="86" y="187"/>
                  </a:lnTo>
                  <a:lnTo>
                    <a:pt x="86" y="187"/>
                  </a:lnTo>
                  <a:lnTo>
                    <a:pt x="115" y="145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55" y="78"/>
                  </a:lnTo>
                  <a:lnTo>
                    <a:pt x="171" y="55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8" y="6"/>
                  </a:lnTo>
                  <a:lnTo>
                    <a:pt x="208" y="4"/>
                  </a:lnTo>
                  <a:lnTo>
                    <a:pt x="206" y="3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6" y="3"/>
                  </a:lnTo>
                  <a:lnTo>
                    <a:pt x="19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8" name="Freeform 1136"/>
            <p:cNvSpPr>
              <a:spLocks/>
            </p:cNvSpPr>
            <p:nvPr/>
          </p:nvSpPr>
          <p:spPr bwMode="auto">
            <a:xfrm>
              <a:off x="6800851" y="4489450"/>
              <a:ext cx="92075" cy="131763"/>
            </a:xfrm>
            <a:custGeom>
              <a:avLst/>
              <a:gdLst/>
              <a:ahLst/>
              <a:cxnLst>
                <a:cxn ang="0">
                  <a:pos x="222" y="1"/>
                </a:cxn>
                <a:cxn ang="0">
                  <a:pos x="222" y="1"/>
                </a:cxn>
                <a:cxn ang="0">
                  <a:pos x="215" y="6"/>
                </a:cxn>
                <a:cxn ang="0">
                  <a:pos x="208" y="11"/>
                </a:cxn>
                <a:cxn ang="0">
                  <a:pos x="196" y="24"/>
                </a:cxn>
                <a:cxn ang="0">
                  <a:pos x="184" y="39"/>
                </a:cxn>
                <a:cxn ang="0">
                  <a:pos x="175" y="54"/>
                </a:cxn>
                <a:cxn ang="0">
                  <a:pos x="175" y="54"/>
                </a:cxn>
                <a:cxn ang="0">
                  <a:pos x="145" y="104"/>
                </a:cxn>
                <a:cxn ang="0">
                  <a:pos x="115" y="154"/>
                </a:cxn>
                <a:cxn ang="0">
                  <a:pos x="115" y="154"/>
                </a:cxn>
                <a:cxn ang="0">
                  <a:pos x="87" y="197"/>
                </a:cxn>
                <a:cxn ang="0">
                  <a:pos x="58" y="240"/>
                </a:cxn>
                <a:cxn ang="0">
                  <a:pos x="58" y="240"/>
                </a:cxn>
                <a:cxn ang="0">
                  <a:pos x="44" y="260"/>
                </a:cxn>
                <a:cxn ang="0">
                  <a:pos x="28" y="281"/>
                </a:cxn>
                <a:cxn ang="0">
                  <a:pos x="14" y="300"/>
                </a:cxn>
                <a:cxn ang="0">
                  <a:pos x="1" y="323"/>
                </a:cxn>
                <a:cxn ang="0">
                  <a:pos x="1" y="323"/>
                </a:cxn>
                <a:cxn ang="0">
                  <a:pos x="0" y="325"/>
                </a:cxn>
                <a:cxn ang="0">
                  <a:pos x="1" y="328"/>
                </a:cxn>
                <a:cxn ang="0">
                  <a:pos x="4" y="330"/>
                </a:cxn>
                <a:cxn ang="0">
                  <a:pos x="7" y="330"/>
                </a:cxn>
                <a:cxn ang="0">
                  <a:pos x="7" y="330"/>
                </a:cxn>
                <a:cxn ang="0">
                  <a:pos x="19" y="328"/>
                </a:cxn>
                <a:cxn ang="0">
                  <a:pos x="19" y="328"/>
                </a:cxn>
                <a:cxn ang="0">
                  <a:pos x="21" y="326"/>
                </a:cxn>
                <a:cxn ang="0">
                  <a:pos x="22" y="325"/>
                </a:cxn>
                <a:cxn ang="0">
                  <a:pos x="23" y="321"/>
                </a:cxn>
                <a:cxn ang="0">
                  <a:pos x="21" y="319"/>
                </a:cxn>
                <a:cxn ang="0">
                  <a:pos x="18" y="316"/>
                </a:cxn>
                <a:cxn ang="0">
                  <a:pos x="18" y="316"/>
                </a:cxn>
                <a:cxn ang="0">
                  <a:pos x="27" y="303"/>
                </a:cxn>
                <a:cxn ang="0">
                  <a:pos x="38" y="289"/>
                </a:cxn>
                <a:cxn ang="0">
                  <a:pos x="58" y="261"/>
                </a:cxn>
                <a:cxn ang="0">
                  <a:pos x="58" y="261"/>
                </a:cxn>
                <a:cxn ang="0">
                  <a:pos x="83" y="223"/>
                </a:cxn>
                <a:cxn ang="0">
                  <a:pos x="108" y="185"/>
                </a:cxn>
                <a:cxn ang="0">
                  <a:pos x="108" y="185"/>
                </a:cxn>
                <a:cxn ang="0">
                  <a:pos x="162" y="98"/>
                </a:cxn>
                <a:cxn ang="0">
                  <a:pos x="162" y="98"/>
                </a:cxn>
                <a:cxn ang="0">
                  <a:pos x="176" y="73"/>
                </a:cxn>
                <a:cxn ang="0">
                  <a:pos x="191" y="49"/>
                </a:cxn>
                <a:cxn ang="0">
                  <a:pos x="198" y="39"/>
                </a:cxn>
                <a:cxn ang="0">
                  <a:pos x="208" y="28"/>
                </a:cxn>
                <a:cxn ang="0">
                  <a:pos x="217" y="18"/>
                </a:cxn>
                <a:cxn ang="0">
                  <a:pos x="229" y="10"/>
                </a:cxn>
                <a:cxn ang="0">
                  <a:pos x="229" y="10"/>
                </a:cxn>
                <a:cxn ang="0">
                  <a:pos x="230" y="9"/>
                </a:cxn>
                <a:cxn ang="0">
                  <a:pos x="231" y="6"/>
                </a:cxn>
                <a:cxn ang="0">
                  <a:pos x="230" y="2"/>
                </a:cxn>
                <a:cxn ang="0">
                  <a:pos x="227" y="0"/>
                </a:cxn>
                <a:cxn ang="0">
                  <a:pos x="225" y="0"/>
                </a:cxn>
                <a:cxn ang="0">
                  <a:pos x="222" y="1"/>
                </a:cxn>
                <a:cxn ang="0">
                  <a:pos x="222" y="1"/>
                </a:cxn>
              </a:cxnLst>
              <a:rect l="0" t="0" r="r" b="b"/>
              <a:pathLst>
                <a:path w="231" h="330">
                  <a:moveTo>
                    <a:pt x="222" y="1"/>
                  </a:moveTo>
                  <a:lnTo>
                    <a:pt x="222" y="1"/>
                  </a:lnTo>
                  <a:lnTo>
                    <a:pt x="215" y="6"/>
                  </a:lnTo>
                  <a:lnTo>
                    <a:pt x="208" y="11"/>
                  </a:lnTo>
                  <a:lnTo>
                    <a:pt x="196" y="24"/>
                  </a:lnTo>
                  <a:lnTo>
                    <a:pt x="184" y="39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45" y="104"/>
                  </a:lnTo>
                  <a:lnTo>
                    <a:pt x="115" y="154"/>
                  </a:lnTo>
                  <a:lnTo>
                    <a:pt x="115" y="154"/>
                  </a:lnTo>
                  <a:lnTo>
                    <a:pt x="87" y="197"/>
                  </a:lnTo>
                  <a:lnTo>
                    <a:pt x="58" y="240"/>
                  </a:lnTo>
                  <a:lnTo>
                    <a:pt x="58" y="240"/>
                  </a:lnTo>
                  <a:lnTo>
                    <a:pt x="44" y="260"/>
                  </a:lnTo>
                  <a:lnTo>
                    <a:pt x="28" y="281"/>
                  </a:lnTo>
                  <a:lnTo>
                    <a:pt x="14" y="300"/>
                  </a:lnTo>
                  <a:lnTo>
                    <a:pt x="1" y="323"/>
                  </a:lnTo>
                  <a:lnTo>
                    <a:pt x="1" y="323"/>
                  </a:lnTo>
                  <a:lnTo>
                    <a:pt x="0" y="325"/>
                  </a:lnTo>
                  <a:lnTo>
                    <a:pt x="1" y="328"/>
                  </a:lnTo>
                  <a:lnTo>
                    <a:pt x="4" y="330"/>
                  </a:lnTo>
                  <a:lnTo>
                    <a:pt x="7" y="330"/>
                  </a:lnTo>
                  <a:lnTo>
                    <a:pt x="7" y="330"/>
                  </a:lnTo>
                  <a:lnTo>
                    <a:pt x="19" y="328"/>
                  </a:lnTo>
                  <a:lnTo>
                    <a:pt x="19" y="328"/>
                  </a:lnTo>
                  <a:lnTo>
                    <a:pt x="21" y="326"/>
                  </a:lnTo>
                  <a:lnTo>
                    <a:pt x="22" y="325"/>
                  </a:lnTo>
                  <a:lnTo>
                    <a:pt x="23" y="321"/>
                  </a:lnTo>
                  <a:lnTo>
                    <a:pt x="21" y="319"/>
                  </a:lnTo>
                  <a:lnTo>
                    <a:pt x="18" y="316"/>
                  </a:lnTo>
                  <a:lnTo>
                    <a:pt x="18" y="316"/>
                  </a:lnTo>
                  <a:lnTo>
                    <a:pt x="27" y="303"/>
                  </a:lnTo>
                  <a:lnTo>
                    <a:pt x="38" y="289"/>
                  </a:lnTo>
                  <a:lnTo>
                    <a:pt x="58" y="261"/>
                  </a:lnTo>
                  <a:lnTo>
                    <a:pt x="58" y="261"/>
                  </a:lnTo>
                  <a:lnTo>
                    <a:pt x="83" y="223"/>
                  </a:lnTo>
                  <a:lnTo>
                    <a:pt x="108" y="185"/>
                  </a:lnTo>
                  <a:lnTo>
                    <a:pt x="108" y="185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76" y="73"/>
                  </a:lnTo>
                  <a:lnTo>
                    <a:pt x="191" y="49"/>
                  </a:lnTo>
                  <a:lnTo>
                    <a:pt x="198" y="39"/>
                  </a:lnTo>
                  <a:lnTo>
                    <a:pt x="208" y="28"/>
                  </a:lnTo>
                  <a:lnTo>
                    <a:pt x="217" y="18"/>
                  </a:lnTo>
                  <a:lnTo>
                    <a:pt x="229" y="10"/>
                  </a:lnTo>
                  <a:lnTo>
                    <a:pt x="229" y="10"/>
                  </a:lnTo>
                  <a:lnTo>
                    <a:pt x="230" y="9"/>
                  </a:lnTo>
                  <a:lnTo>
                    <a:pt x="231" y="6"/>
                  </a:lnTo>
                  <a:lnTo>
                    <a:pt x="230" y="2"/>
                  </a:lnTo>
                  <a:lnTo>
                    <a:pt x="227" y="0"/>
                  </a:lnTo>
                  <a:lnTo>
                    <a:pt x="225" y="0"/>
                  </a:lnTo>
                  <a:lnTo>
                    <a:pt x="222" y="1"/>
                  </a:lnTo>
                  <a:lnTo>
                    <a:pt x="22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99" name="Freeform 1137"/>
            <p:cNvSpPr>
              <a:spLocks/>
            </p:cNvSpPr>
            <p:nvPr/>
          </p:nvSpPr>
          <p:spPr bwMode="auto">
            <a:xfrm>
              <a:off x="6819901" y="4494213"/>
              <a:ext cx="90488" cy="136525"/>
            </a:xfrm>
            <a:custGeom>
              <a:avLst/>
              <a:gdLst/>
              <a:ahLst/>
              <a:cxnLst>
                <a:cxn ang="0">
                  <a:pos x="218" y="3"/>
                </a:cxn>
                <a:cxn ang="0">
                  <a:pos x="218" y="3"/>
                </a:cxn>
                <a:cxn ang="0">
                  <a:pos x="207" y="24"/>
                </a:cxn>
                <a:cxn ang="0">
                  <a:pos x="194" y="42"/>
                </a:cxn>
                <a:cxn ang="0">
                  <a:pos x="181" y="60"/>
                </a:cxn>
                <a:cxn ang="0">
                  <a:pos x="167" y="80"/>
                </a:cxn>
                <a:cxn ang="0">
                  <a:pos x="167" y="80"/>
                </a:cxn>
                <a:cxn ang="0">
                  <a:pos x="137" y="127"/>
                </a:cxn>
                <a:cxn ang="0">
                  <a:pos x="107" y="176"/>
                </a:cxn>
                <a:cxn ang="0">
                  <a:pos x="107" y="176"/>
                </a:cxn>
                <a:cxn ang="0">
                  <a:pos x="81" y="215"/>
                </a:cxn>
                <a:cxn ang="0">
                  <a:pos x="52" y="254"/>
                </a:cxn>
                <a:cxn ang="0">
                  <a:pos x="52" y="254"/>
                </a:cxn>
                <a:cxn ang="0">
                  <a:pos x="41" y="274"/>
                </a:cxn>
                <a:cxn ang="0">
                  <a:pos x="27" y="293"/>
                </a:cxn>
                <a:cxn ang="0">
                  <a:pos x="27" y="293"/>
                </a:cxn>
                <a:cxn ang="0">
                  <a:pos x="22" y="302"/>
                </a:cxn>
                <a:cxn ang="0">
                  <a:pos x="17" y="314"/>
                </a:cxn>
                <a:cxn ang="0">
                  <a:pos x="10" y="325"/>
                </a:cxn>
                <a:cxn ang="0">
                  <a:pos x="7" y="329"/>
                </a:cxn>
                <a:cxn ang="0">
                  <a:pos x="4" y="331"/>
                </a:cxn>
                <a:cxn ang="0">
                  <a:pos x="4" y="331"/>
                </a:cxn>
                <a:cxn ang="0">
                  <a:pos x="1" y="334"/>
                </a:cxn>
                <a:cxn ang="0">
                  <a:pos x="0" y="335"/>
                </a:cxn>
                <a:cxn ang="0">
                  <a:pos x="1" y="339"/>
                </a:cxn>
                <a:cxn ang="0">
                  <a:pos x="4" y="342"/>
                </a:cxn>
                <a:cxn ang="0">
                  <a:pos x="7" y="343"/>
                </a:cxn>
                <a:cxn ang="0">
                  <a:pos x="9" y="342"/>
                </a:cxn>
                <a:cxn ang="0">
                  <a:pos x="9" y="342"/>
                </a:cxn>
                <a:cxn ang="0">
                  <a:pos x="13" y="339"/>
                </a:cxn>
                <a:cxn ang="0">
                  <a:pos x="16" y="336"/>
                </a:cxn>
                <a:cxn ang="0">
                  <a:pos x="21" y="327"/>
                </a:cxn>
                <a:cxn ang="0">
                  <a:pos x="21" y="327"/>
                </a:cxn>
                <a:cxn ang="0">
                  <a:pos x="26" y="315"/>
                </a:cxn>
                <a:cxn ang="0">
                  <a:pos x="33" y="305"/>
                </a:cxn>
                <a:cxn ang="0">
                  <a:pos x="48" y="283"/>
                </a:cxn>
                <a:cxn ang="0">
                  <a:pos x="48" y="283"/>
                </a:cxn>
                <a:cxn ang="0">
                  <a:pos x="77" y="240"/>
                </a:cxn>
                <a:cxn ang="0">
                  <a:pos x="106" y="198"/>
                </a:cxn>
                <a:cxn ang="0">
                  <a:pos x="106" y="198"/>
                </a:cxn>
                <a:cxn ang="0">
                  <a:pos x="122" y="174"/>
                </a:cxn>
                <a:cxn ang="0">
                  <a:pos x="136" y="151"/>
                </a:cxn>
                <a:cxn ang="0">
                  <a:pos x="166" y="102"/>
                </a:cxn>
                <a:cxn ang="0">
                  <a:pos x="166" y="102"/>
                </a:cxn>
                <a:cxn ang="0">
                  <a:pos x="182" y="80"/>
                </a:cxn>
                <a:cxn ang="0">
                  <a:pos x="199" y="57"/>
                </a:cxn>
                <a:cxn ang="0">
                  <a:pos x="215" y="33"/>
                </a:cxn>
                <a:cxn ang="0">
                  <a:pos x="221" y="21"/>
                </a:cxn>
                <a:cxn ang="0">
                  <a:pos x="228" y="8"/>
                </a:cxn>
                <a:cxn ang="0">
                  <a:pos x="228" y="8"/>
                </a:cxn>
                <a:cxn ang="0">
                  <a:pos x="229" y="6"/>
                </a:cxn>
                <a:cxn ang="0">
                  <a:pos x="229" y="4"/>
                </a:cxn>
                <a:cxn ang="0">
                  <a:pos x="225" y="0"/>
                </a:cxn>
                <a:cxn ang="0">
                  <a:pos x="224" y="0"/>
                </a:cxn>
                <a:cxn ang="0">
                  <a:pos x="221" y="0"/>
                </a:cxn>
                <a:cxn ang="0">
                  <a:pos x="220" y="0"/>
                </a:cxn>
                <a:cxn ang="0">
                  <a:pos x="218" y="3"/>
                </a:cxn>
                <a:cxn ang="0">
                  <a:pos x="218" y="3"/>
                </a:cxn>
              </a:cxnLst>
              <a:rect l="0" t="0" r="r" b="b"/>
              <a:pathLst>
                <a:path w="229" h="343">
                  <a:moveTo>
                    <a:pt x="218" y="3"/>
                  </a:moveTo>
                  <a:lnTo>
                    <a:pt x="218" y="3"/>
                  </a:lnTo>
                  <a:lnTo>
                    <a:pt x="207" y="24"/>
                  </a:lnTo>
                  <a:lnTo>
                    <a:pt x="194" y="42"/>
                  </a:lnTo>
                  <a:lnTo>
                    <a:pt x="181" y="60"/>
                  </a:lnTo>
                  <a:lnTo>
                    <a:pt x="167" y="80"/>
                  </a:lnTo>
                  <a:lnTo>
                    <a:pt x="167" y="80"/>
                  </a:lnTo>
                  <a:lnTo>
                    <a:pt x="137" y="127"/>
                  </a:lnTo>
                  <a:lnTo>
                    <a:pt x="107" y="176"/>
                  </a:lnTo>
                  <a:lnTo>
                    <a:pt x="107" y="176"/>
                  </a:lnTo>
                  <a:lnTo>
                    <a:pt x="81" y="215"/>
                  </a:lnTo>
                  <a:lnTo>
                    <a:pt x="52" y="254"/>
                  </a:lnTo>
                  <a:lnTo>
                    <a:pt x="52" y="254"/>
                  </a:lnTo>
                  <a:lnTo>
                    <a:pt x="41" y="274"/>
                  </a:lnTo>
                  <a:lnTo>
                    <a:pt x="27" y="293"/>
                  </a:lnTo>
                  <a:lnTo>
                    <a:pt x="27" y="293"/>
                  </a:lnTo>
                  <a:lnTo>
                    <a:pt x="22" y="302"/>
                  </a:lnTo>
                  <a:lnTo>
                    <a:pt x="17" y="314"/>
                  </a:lnTo>
                  <a:lnTo>
                    <a:pt x="10" y="325"/>
                  </a:lnTo>
                  <a:lnTo>
                    <a:pt x="7" y="329"/>
                  </a:lnTo>
                  <a:lnTo>
                    <a:pt x="4" y="331"/>
                  </a:lnTo>
                  <a:lnTo>
                    <a:pt x="4" y="331"/>
                  </a:lnTo>
                  <a:lnTo>
                    <a:pt x="1" y="334"/>
                  </a:lnTo>
                  <a:lnTo>
                    <a:pt x="0" y="335"/>
                  </a:lnTo>
                  <a:lnTo>
                    <a:pt x="1" y="339"/>
                  </a:lnTo>
                  <a:lnTo>
                    <a:pt x="4" y="342"/>
                  </a:lnTo>
                  <a:lnTo>
                    <a:pt x="7" y="343"/>
                  </a:lnTo>
                  <a:lnTo>
                    <a:pt x="9" y="342"/>
                  </a:lnTo>
                  <a:lnTo>
                    <a:pt x="9" y="342"/>
                  </a:lnTo>
                  <a:lnTo>
                    <a:pt x="13" y="339"/>
                  </a:lnTo>
                  <a:lnTo>
                    <a:pt x="16" y="336"/>
                  </a:lnTo>
                  <a:lnTo>
                    <a:pt x="21" y="327"/>
                  </a:lnTo>
                  <a:lnTo>
                    <a:pt x="21" y="327"/>
                  </a:lnTo>
                  <a:lnTo>
                    <a:pt x="26" y="315"/>
                  </a:lnTo>
                  <a:lnTo>
                    <a:pt x="33" y="305"/>
                  </a:lnTo>
                  <a:lnTo>
                    <a:pt x="48" y="283"/>
                  </a:lnTo>
                  <a:lnTo>
                    <a:pt x="48" y="283"/>
                  </a:lnTo>
                  <a:lnTo>
                    <a:pt x="77" y="240"/>
                  </a:lnTo>
                  <a:lnTo>
                    <a:pt x="106" y="198"/>
                  </a:lnTo>
                  <a:lnTo>
                    <a:pt x="106" y="198"/>
                  </a:lnTo>
                  <a:lnTo>
                    <a:pt x="122" y="174"/>
                  </a:lnTo>
                  <a:lnTo>
                    <a:pt x="136" y="151"/>
                  </a:lnTo>
                  <a:lnTo>
                    <a:pt x="166" y="102"/>
                  </a:lnTo>
                  <a:lnTo>
                    <a:pt x="166" y="102"/>
                  </a:lnTo>
                  <a:lnTo>
                    <a:pt x="182" y="80"/>
                  </a:lnTo>
                  <a:lnTo>
                    <a:pt x="199" y="57"/>
                  </a:lnTo>
                  <a:lnTo>
                    <a:pt x="215" y="33"/>
                  </a:lnTo>
                  <a:lnTo>
                    <a:pt x="221" y="21"/>
                  </a:lnTo>
                  <a:lnTo>
                    <a:pt x="228" y="8"/>
                  </a:lnTo>
                  <a:lnTo>
                    <a:pt x="228" y="8"/>
                  </a:lnTo>
                  <a:lnTo>
                    <a:pt x="229" y="6"/>
                  </a:lnTo>
                  <a:lnTo>
                    <a:pt x="229" y="4"/>
                  </a:lnTo>
                  <a:lnTo>
                    <a:pt x="225" y="0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20" y="0"/>
                  </a:lnTo>
                  <a:lnTo>
                    <a:pt x="218" y="3"/>
                  </a:lnTo>
                  <a:lnTo>
                    <a:pt x="2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0" name="Freeform 1138"/>
            <p:cNvSpPr>
              <a:spLocks/>
            </p:cNvSpPr>
            <p:nvPr/>
          </p:nvSpPr>
          <p:spPr bwMode="auto">
            <a:xfrm>
              <a:off x="6891338" y="4513263"/>
              <a:ext cx="38100" cy="53975"/>
            </a:xfrm>
            <a:custGeom>
              <a:avLst/>
              <a:gdLst/>
              <a:ahLst/>
              <a:cxnLst>
                <a:cxn ang="0">
                  <a:pos x="87" y="1"/>
                </a:cxn>
                <a:cxn ang="0">
                  <a:pos x="87" y="1"/>
                </a:cxn>
                <a:cxn ang="0">
                  <a:pos x="73" y="17"/>
                </a:cxn>
                <a:cxn ang="0">
                  <a:pos x="61" y="34"/>
                </a:cxn>
                <a:cxn ang="0">
                  <a:pos x="51" y="52"/>
                </a:cxn>
                <a:cxn ang="0">
                  <a:pos x="37" y="69"/>
                </a:cxn>
                <a:cxn ang="0">
                  <a:pos x="37" y="69"/>
                </a:cxn>
                <a:cxn ang="0">
                  <a:pos x="17" y="98"/>
                </a:cxn>
                <a:cxn ang="0">
                  <a:pos x="7" y="113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132"/>
                </a:cxn>
                <a:cxn ang="0">
                  <a:pos x="0" y="133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7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4" y="124"/>
                </a:cxn>
                <a:cxn ang="0">
                  <a:pos x="18" y="116"/>
                </a:cxn>
                <a:cxn ang="0">
                  <a:pos x="28" y="99"/>
                </a:cxn>
                <a:cxn ang="0">
                  <a:pos x="52" y="69"/>
                </a:cxn>
                <a:cxn ang="0">
                  <a:pos x="52" y="69"/>
                </a:cxn>
                <a:cxn ang="0">
                  <a:pos x="62" y="55"/>
                </a:cxn>
                <a:cxn ang="0">
                  <a:pos x="73" y="39"/>
                </a:cxn>
                <a:cxn ang="0">
                  <a:pos x="83" y="23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6" y="8"/>
                </a:cxn>
                <a:cxn ang="0">
                  <a:pos x="96" y="5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8" y="0"/>
                </a:cxn>
                <a:cxn ang="0">
                  <a:pos x="87" y="1"/>
                </a:cxn>
                <a:cxn ang="0">
                  <a:pos x="87" y="1"/>
                </a:cxn>
              </a:cxnLst>
              <a:rect l="0" t="0" r="r" b="b"/>
              <a:pathLst>
                <a:path w="96" h="136">
                  <a:moveTo>
                    <a:pt x="87" y="1"/>
                  </a:moveTo>
                  <a:lnTo>
                    <a:pt x="87" y="1"/>
                  </a:lnTo>
                  <a:lnTo>
                    <a:pt x="73" y="17"/>
                  </a:lnTo>
                  <a:lnTo>
                    <a:pt x="61" y="34"/>
                  </a:lnTo>
                  <a:lnTo>
                    <a:pt x="51" y="52"/>
                  </a:lnTo>
                  <a:lnTo>
                    <a:pt x="37" y="69"/>
                  </a:lnTo>
                  <a:lnTo>
                    <a:pt x="37" y="69"/>
                  </a:lnTo>
                  <a:lnTo>
                    <a:pt x="17" y="98"/>
                  </a:lnTo>
                  <a:lnTo>
                    <a:pt x="7" y="113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0" y="133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7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4" y="124"/>
                  </a:lnTo>
                  <a:lnTo>
                    <a:pt x="18" y="116"/>
                  </a:lnTo>
                  <a:lnTo>
                    <a:pt x="28" y="99"/>
                  </a:lnTo>
                  <a:lnTo>
                    <a:pt x="52" y="69"/>
                  </a:lnTo>
                  <a:lnTo>
                    <a:pt x="52" y="69"/>
                  </a:lnTo>
                  <a:lnTo>
                    <a:pt x="62" y="55"/>
                  </a:lnTo>
                  <a:lnTo>
                    <a:pt x="73" y="39"/>
                  </a:lnTo>
                  <a:lnTo>
                    <a:pt x="83" y="23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6" y="8"/>
                  </a:lnTo>
                  <a:lnTo>
                    <a:pt x="96" y="5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7" y="1"/>
                  </a:lnTo>
                  <a:lnTo>
                    <a:pt x="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1" name="Freeform 1139"/>
            <p:cNvSpPr>
              <a:spLocks/>
            </p:cNvSpPr>
            <p:nvPr/>
          </p:nvSpPr>
          <p:spPr bwMode="auto">
            <a:xfrm>
              <a:off x="6908801" y="4521200"/>
              <a:ext cx="38100" cy="50800"/>
            </a:xfrm>
            <a:custGeom>
              <a:avLst/>
              <a:gdLst/>
              <a:ahLst/>
              <a:cxnLst>
                <a:cxn ang="0">
                  <a:pos x="88" y="2"/>
                </a:cxn>
                <a:cxn ang="0">
                  <a:pos x="88" y="2"/>
                </a:cxn>
                <a:cxn ang="0">
                  <a:pos x="76" y="16"/>
                </a:cxn>
                <a:cxn ang="0">
                  <a:pos x="64" y="30"/>
                </a:cxn>
                <a:cxn ang="0">
                  <a:pos x="42" y="59"/>
                </a:cxn>
                <a:cxn ang="0">
                  <a:pos x="2" y="121"/>
                </a:cxn>
                <a:cxn ang="0">
                  <a:pos x="2" y="121"/>
                </a:cxn>
                <a:cxn ang="0">
                  <a:pos x="0" y="122"/>
                </a:cxn>
                <a:cxn ang="0">
                  <a:pos x="2" y="125"/>
                </a:cxn>
                <a:cxn ang="0">
                  <a:pos x="2" y="126"/>
                </a:cxn>
                <a:cxn ang="0">
                  <a:pos x="4" y="127"/>
                </a:cxn>
                <a:cxn ang="0">
                  <a:pos x="8" y="128"/>
                </a:cxn>
                <a:cxn ang="0">
                  <a:pos x="10" y="127"/>
                </a:cxn>
                <a:cxn ang="0">
                  <a:pos x="12" y="126"/>
                </a:cxn>
                <a:cxn ang="0">
                  <a:pos x="12" y="126"/>
                </a:cxn>
                <a:cxn ang="0">
                  <a:pos x="51" y="67"/>
                </a:cxn>
                <a:cxn ang="0">
                  <a:pos x="74" y="37"/>
                </a:cxn>
                <a:cxn ang="0">
                  <a:pos x="84" y="24"/>
                </a:cxn>
                <a:cxn ang="0">
                  <a:pos x="97" y="11"/>
                </a:cxn>
                <a:cxn ang="0">
                  <a:pos x="97" y="11"/>
                </a:cxn>
                <a:cxn ang="0">
                  <a:pos x="99" y="8"/>
                </a:cxn>
                <a:cxn ang="0">
                  <a:pos x="99" y="6"/>
                </a:cxn>
                <a:cxn ang="0">
                  <a:pos x="96" y="2"/>
                </a:cxn>
                <a:cxn ang="0">
                  <a:pos x="93" y="0"/>
                </a:cxn>
                <a:cxn ang="0">
                  <a:pos x="91" y="0"/>
                </a:cxn>
                <a:cxn ang="0">
                  <a:pos x="88" y="2"/>
                </a:cxn>
                <a:cxn ang="0">
                  <a:pos x="88" y="2"/>
                </a:cxn>
              </a:cxnLst>
              <a:rect l="0" t="0" r="r" b="b"/>
              <a:pathLst>
                <a:path w="99" h="128">
                  <a:moveTo>
                    <a:pt x="88" y="2"/>
                  </a:moveTo>
                  <a:lnTo>
                    <a:pt x="88" y="2"/>
                  </a:lnTo>
                  <a:lnTo>
                    <a:pt x="76" y="16"/>
                  </a:lnTo>
                  <a:lnTo>
                    <a:pt x="64" y="30"/>
                  </a:lnTo>
                  <a:lnTo>
                    <a:pt x="42" y="59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0" y="122"/>
                  </a:lnTo>
                  <a:lnTo>
                    <a:pt x="2" y="125"/>
                  </a:lnTo>
                  <a:lnTo>
                    <a:pt x="2" y="126"/>
                  </a:lnTo>
                  <a:lnTo>
                    <a:pt x="4" y="127"/>
                  </a:lnTo>
                  <a:lnTo>
                    <a:pt x="8" y="128"/>
                  </a:lnTo>
                  <a:lnTo>
                    <a:pt x="10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51" y="67"/>
                  </a:lnTo>
                  <a:lnTo>
                    <a:pt x="74" y="37"/>
                  </a:lnTo>
                  <a:lnTo>
                    <a:pt x="84" y="24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9" y="8"/>
                  </a:lnTo>
                  <a:lnTo>
                    <a:pt x="99" y="6"/>
                  </a:lnTo>
                  <a:lnTo>
                    <a:pt x="96" y="2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8" y="2"/>
                  </a:lnTo>
                  <a:lnTo>
                    <a:pt x="8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2" name="Freeform 1140"/>
            <p:cNvSpPr>
              <a:spLocks/>
            </p:cNvSpPr>
            <p:nvPr/>
          </p:nvSpPr>
          <p:spPr bwMode="auto">
            <a:xfrm>
              <a:off x="6924676" y="4525963"/>
              <a:ext cx="47625" cy="53975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111" y="0"/>
                </a:cxn>
                <a:cxn ang="0">
                  <a:pos x="94" y="13"/>
                </a:cxn>
                <a:cxn ang="0">
                  <a:pos x="80" y="28"/>
                </a:cxn>
                <a:cxn ang="0">
                  <a:pos x="64" y="42"/>
                </a:cxn>
                <a:cxn ang="0">
                  <a:pos x="51" y="58"/>
                </a:cxn>
                <a:cxn ang="0">
                  <a:pos x="25" y="92"/>
                </a:cxn>
                <a:cxn ang="0">
                  <a:pos x="1" y="126"/>
                </a:cxn>
                <a:cxn ang="0">
                  <a:pos x="1" y="126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2"/>
                </a:cxn>
                <a:cxn ang="0">
                  <a:pos x="3" y="133"/>
                </a:cxn>
                <a:cxn ang="0">
                  <a:pos x="6" y="133"/>
                </a:cxn>
                <a:cxn ang="0">
                  <a:pos x="9" y="133"/>
                </a:cxn>
                <a:cxn ang="0">
                  <a:pos x="10" y="131"/>
                </a:cxn>
                <a:cxn ang="0">
                  <a:pos x="10" y="131"/>
                </a:cxn>
                <a:cxn ang="0">
                  <a:pos x="34" y="98"/>
                </a:cxn>
                <a:cxn ang="0">
                  <a:pos x="59" y="65"/>
                </a:cxn>
                <a:cxn ang="0">
                  <a:pos x="72" y="51"/>
                </a:cxn>
                <a:cxn ang="0">
                  <a:pos x="86" y="37"/>
                </a:cxn>
                <a:cxn ang="0">
                  <a:pos x="101" y="24"/>
                </a:cxn>
                <a:cxn ang="0">
                  <a:pos x="118" y="11"/>
                </a:cxn>
                <a:cxn ang="0">
                  <a:pos x="118" y="11"/>
                </a:cxn>
                <a:cxn ang="0">
                  <a:pos x="119" y="9"/>
                </a:cxn>
                <a:cxn ang="0">
                  <a:pos x="120" y="7"/>
                </a:cxn>
                <a:cxn ang="0">
                  <a:pos x="119" y="3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11" y="0"/>
                </a:cxn>
              </a:cxnLst>
              <a:rect l="0" t="0" r="r" b="b"/>
              <a:pathLst>
                <a:path w="120" h="133">
                  <a:moveTo>
                    <a:pt x="111" y="0"/>
                  </a:moveTo>
                  <a:lnTo>
                    <a:pt x="111" y="0"/>
                  </a:lnTo>
                  <a:lnTo>
                    <a:pt x="94" y="13"/>
                  </a:lnTo>
                  <a:lnTo>
                    <a:pt x="80" y="28"/>
                  </a:lnTo>
                  <a:lnTo>
                    <a:pt x="64" y="42"/>
                  </a:lnTo>
                  <a:lnTo>
                    <a:pt x="51" y="58"/>
                  </a:lnTo>
                  <a:lnTo>
                    <a:pt x="25" y="92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2"/>
                  </a:lnTo>
                  <a:lnTo>
                    <a:pt x="3" y="133"/>
                  </a:lnTo>
                  <a:lnTo>
                    <a:pt x="6" y="133"/>
                  </a:lnTo>
                  <a:lnTo>
                    <a:pt x="9" y="133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34" y="98"/>
                  </a:lnTo>
                  <a:lnTo>
                    <a:pt x="59" y="65"/>
                  </a:lnTo>
                  <a:lnTo>
                    <a:pt x="72" y="51"/>
                  </a:lnTo>
                  <a:lnTo>
                    <a:pt x="86" y="37"/>
                  </a:lnTo>
                  <a:lnTo>
                    <a:pt x="101" y="24"/>
                  </a:lnTo>
                  <a:lnTo>
                    <a:pt x="118" y="11"/>
                  </a:lnTo>
                  <a:lnTo>
                    <a:pt x="118" y="11"/>
                  </a:lnTo>
                  <a:lnTo>
                    <a:pt x="119" y="9"/>
                  </a:lnTo>
                  <a:lnTo>
                    <a:pt x="120" y="7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3" name="Freeform 1141"/>
            <p:cNvSpPr>
              <a:spLocks/>
            </p:cNvSpPr>
            <p:nvPr/>
          </p:nvSpPr>
          <p:spPr bwMode="auto">
            <a:xfrm>
              <a:off x="6934201" y="4535488"/>
              <a:ext cx="49213" cy="60325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114" y="1"/>
                </a:cxn>
                <a:cxn ang="0">
                  <a:pos x="110" y="5"/>
                </a:cxn>
                <a:cxn ang="0">
                  <a:pos x="106" y="8"/>
                </a:cxn>
                <a:cxn ang="0">
                  <a:pos x="100" y="17"/>
                </a:cxn>
                <a:cxn ang="0">
                  <a:pos x="100" y="17"/>
                </a:cxn>
                <a:cxn ang="0">
                  <a:pos x="81" y="39"/>
                </a:cxn>
                <a:cxn ang="0">
                  <a:pos x="64" y="60"/>
                </a:cxn>
                <a:cxn ang="0">
                  <a:pos x="64" y="60"/>
                </a:cxn>
                <a:cxn ang="0">
                  <a:pos x="50" y="78"/>
                </a:cxn>
                <a:cxn ang="0">
                  <a:pos x="42" y="88"/>
                </a:cxn>
                <a:cxn ang="0">
                  <a:pos x="35" y="98"/>
                </a:cxn>
                <a:cxn ang="0">
                  <a:pos x="35" y="98"/>
                </a:cxn>
                <a:cxn ang="0">
                  <a:pos x="30" y="105"/>
                </a:cxn>
                <a:cxn ang="0">
                  <a:pos x="25" y="111"/>
                </a:cxn>
                <a:cxn ang="0">
                  <a:pos x="13" y="122"/>
                </a:cxn>
                <a:cxn ang="0">
                  <a:pos x="13" y="122"/>
                </a:cxn>
                <a:cxn ang="0">
                  <a:pos x="9" y="128"/>
                </a:cxn>
                <a:cxn ang="0">
                  <a:pos x="4" y="136"/>
                </a:cxn>
                <a:cxn ang="0">
                  <a:pos x="0" y="142"/>
                </a:cxn>
                <a:cxn ang="0">
                  <a:pos x="0" y="144"/>
                </a:cxn>
                <a:cxn ang="0">
                  <a:pos x="1" y="142"/>
                </a:cxn>
                <a:cxn ang="0">
                  <a:pos x="1" y="142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1" y="150"/>
                </a:cxn>
                <a:cxn ang="0">
                  <a:pos x="4" y="152"/>
                </a:cxn>
                <a:cxn ang="0">
                  <a:pos x="5" y="152"/>
                </a:cxn>
                <a:cxn ang="0">
                  <a:pos x="8" y="152"/>
                </a:cxn>
                <a:cxn ang="0">
                  <a:pos x="9" y="150"/>
                </a:cxn>
                <a:cxn ang="0">
                  <a:pos x="9" y="150"/>
                </a:cxn>
                <a:cxn ang="0">
                  <a:pos x="33" y="12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86" y="50"/>
                </a:cxn>
                <a:cxn ang="0">
                  <a:pos x="86" y="50"/>
                </a:cxn>
                <a:cxn ang="0">
                  <a:pos x="102" y="30"/>
                </a:cxn>
                <a:cxn ang="0">
                  <a:pos x="111" y="18"/>
                </a:cxn>
                <a:cxn ang="0">
                  <a:pos x="115" y="14"/>
                </a:cxn>
                <a:cxn ang="0">
                  <a:pos x="119" y="12"/>
                </a:cxn>
                <a:cxn ang="0">
                  <a:pos x="119" y="12"/>
                </a:cxn>
                <a:cxn ang="0">
                  <a:pos x="122" y="9"/>
                </a:cxn>
                <a:cxn ang="0">
                  <a:pos x="122" y="8"/>
                </a:cxn>
                <a:cxn ang="0">
                  <a:pos x="122" y="4"/>
                </a:cxn>
                <a:cxn ang="0">
                  <a:pos x="118" y="1"/>
                </a:cxn>
                <a:cxn ang="0">
                  <a:pos x="117" y="0"/>
                </a:cxn>
                <a:cxn ang="0">
                  <a:pos x="114" y="1"/>
                </a:cxn>
                <a:cxn ang="0">
                  <a:pos x="114" y="1"/>
                </a:cxn>
              </a:cxnLst>
              <a:rect l="0" t="0" r="r" b="b"/>
              <a:pathLst>
                <a:path w="122" h="152">
                  <a:moveTo>
                    <a:pt x="114" y="1"/>
                  </a:moveTo>
                  <a:lnTo>
                    <a:pt x="114" y="1"/>
                  </a:lnTo>
                  <a:lnTo>
                    <a:pt x="110" y="5"/>
                  </a:lnTo>
                  <a:lnTo>
                    <a:pt x="106" y="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81" y="39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50" y="78"/>
                  </a:lnTo>
                  <a:lnTo>
                    <a:pt x="42" y="88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0" y="105"/>
                  </a:lnTo>
                  <a:lnTo>
                    <a:pt x="25" y="111"/>
                  </a:lnTo>
                  <a:lnTo>
                    <a:pt x="13" y="122"/>
                  </a:lnTo>
                  <a:lnTo>
                    <a:pt x="13" y="122"/>
                  </a:lnTo>
                  <a:lnTo>
                    <a:pt x="9" y="128"/>
                  </a:lnTo>
                  <a:lnTo>
                    <a:pt x="4" y="136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1" y="142"/>
                  </a:lnTo>
                  <a:lnTo>
                    <a:pt x="1" y="142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4" y="152"/>
                  </a:lnTo>
                  <a:lnTo>
                    <a:pt x="5" y="152"/>
                  </a:lnTo>
                  <a:lnTo>
                    <a:pt x="8" y="152"/>
                  </a:lnTo>
                  <a:lnTo>
                    <a:pt x="9" y="150"/>
                  </a:lnTo>
                  <a:lnTo>
                    <a:pt x="9" y="150"/>
                  </a:lnTo>
                  <a:lnTo>
                    <a:pt x="33" y="12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102" y="30"/>
                  </a:lnTo>
                  <a:lnTo>
                    <a:pt x="111" y="18"/>
                  </a:lnTo>
                  <a:lnTo>
                    <a:pt x="115" y="14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22" y="9"/>
                  </a:lnTo>
                  <a:lnTo>
                    <a:pt x="122" y="8"/>
                  </a:lnTo>
                  <a:lnTo>
                    <a:pt x="122" y="4"/>
                  </a:lnTo>
                  <a:lnTo>
                    <a:pt x="118" y="1"/>
                  </a:lnTo>
                  <a:lnTo>
                    <a:pt x="117" y="0"/>
                  </a:lnTo>
                  <a:lnTo>
                    <a:pt x="114" y="1"/>
                  </a:lnTo>
                  <a:lnTo>
                    <a:pt x="1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4" name="Freeform 1142"/>
            <p:cNvSpPr>
              <a:spLocks/>
            </p:cNvSpPr>
            <p:nvPr/>
          </p:nvSpPr>
          <p:spPr bwMode="auto">
            <a:xfrm>
              <a:off x="6953251" y="4552950"/>
              <a:ext cx="36513" cy="50800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81" y="2"/>
                </a:cxn>
                <a:cxn ang="0">
                  <a:pos x="69" y="15"/>
                </a:cxn>
                <a:cxn ang="0">
                  <a:pos x="58" y="29"/>
                </a:cxn>
                <a:cxn ang="0">
                  <a:pos x="48" y="44"/>
                </a:cxn>
                <a:cxn ang="0">
                  <a:pos x="37" y="59"/>
                </a:cxn>
                <a:cxn ang="0">
                  <a:pos x="19" y="91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0" y="125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6" y="129"/>
                </a:cxn>
                <a:cxn ang="0">
                  <a:pos x="9" y="127"/>
                </a:cxn>
                <a:cxn ang="0">
                  <a:pos x="10" y="126"/>
                </a:cxn>
                <a:cxn ang="0">
                  <a:pos x="10" y="126"/>
                </a:cxn>
                <a:cxn ang="0">
                  <a:pos x="28" y="96"/>
                </a:cxn>
                <a:cxn ang="0">
                  <a:pos x="47" y="66"/>
                </a:cxn>
                <a:cxn ang="0">
                  <a:pos x="56" y="51"/>
                </a:cxn>
                <a:cxn ang="0">
                  <a:pos x="66" y="37"/>
                </a:cxn>
                <a:cxn ang="0">
                  <a:pos x="77" y="23"/>
                </a:cxn>
                <a:cxn ang="0">
                  <a:pos x="88" y="10"/>
                </a:cxn>
                <a:cxn ang="0">
                  <a:pos x="88" y="10"/>
                </a:cxn>
                <a:cxn ang="0">
                  <a:pos x="90" y="8"/>
                </a:cxn>
                <a:cxn ang="0">
                  <a:pos x="91" y="6"/>
                </a:cxn>
                <a:cxn ang="0">
                  <a:pos x="88" y="2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1" y="2"/>
                </a:cxn>
                <a:cxn ang="0">
                  <a:pos x="81" y="2"/>
                </a:cxn>
              </a:cxnLst>
              <a:rect l="0" t="0" r="r" b="b"/>
              <a:pathLst>
                <a:path w="91" h="129">
                  <a:moveTo>
                    <a:pt x="81" y="2"/>
                  </a:moveTo>
                  <a:lnTo>
                    <a:pt x="81" y="2"/>
                  </a:lnTo>
                  <a:lnTo>
                    <a:pt x="69" y="15"/>
                  </a:lnTo>
                  <a:lnTo>
                    <a:pt x="58" y="29"/>
                  </a:lnTo>
                  <a:lnTo>
                    <a:pt x="48" y="44"/>
                  </a:lnTo>
                  <a:lnTo>
                    <a:pt x="37" y="59"/>
                  </a:lnTo>
                  <a:lnTo>
                    <a:pt x="19" y="91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0" y="125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6" y="129"/>
                  </a:lnTo>
                  <a:lnTo>
                    <a:pt x="9" y="127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28" y="96"/>
                  </a:lnTo>
                  <a:lnTo>
                    <a:pt x="47" y="66"/>
                  </a:lnTo>
                  <a:lnTo>
                    <a:pt x="56" y="51"/>
                  </a:lnTo>
                  <a:lnTo>
                    <a:pt x="66" y="37"/>
                  </a:lnTo>
                  <a:lnTo>
                    <a:pt x="77" y="23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90" y="8"/>
                  </a:lnTo>
                  <a:lnTo>
                    <a:pt x="91" y="6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5" name="Freeform 1143"/>
            <p:cNvSpPr>
              <a:spLocks/>
            </p:cNvSpPr>
            <p:nvPr/>
          </p:nvSpPr>
          <p:spPr bwMode="auto">
            <a:xfrm>
              <a:off x="6840538" y="4600575"/>
              <a:ext cx="20638" cy="39688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30" y="25"/>
                </a:cxn>
                <a:cxn ang="0">
                  <a:pos x="17" y="46"/>
                </a:cxn>
                <a:cxn ang="0">
                  <a:pos x="11" y="57"/>
                </a:cxn>
                <a:cxn ang="0">
                  <a:pos x="6" y="69"/>
                </a:cxn>
                <a:cxn ang="0">
                  <a:pos x="3" y="81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7"/>
                </a:cxn>
                <a:cxn ang="0">
                  <a:pos x="2" y="98"/>
                </a:cxn>
                <a:cxn ang="0">
                  <a:pos x="3" y="99"/>
                </a:cxn>
                <a:cxn ang="0">
                  <a:pos x="4" y="99"/>
                </a:cxn>
                <a:cxn ang="0">
                  <a:pos x="10" y="98"/>
                </a:cxn>
                <a:cxn ang="0">
                  <a:pos x="11" y="97"/>
                </a:cxn>
                <a:cxn ang="0">
                  <a:pos x="11" y="94"/>
                </a:cxn>
                <a:cxn ang="0">
                  <a:pos x="11" y="94"/>
                </a:cxn>
                <a:cxn ang="0">
                  <a:pos x="13" y="82"/>
                </a:cxn>
                <a:cxn ang="0">
                  <a:pos x="17" y="70"/>
                </a:cxn>
                <a:cxn ang="0">
                  <a:pos x="23" y="60"/>
                </a:cxn>
                <a:cxn ang="0">
                  <a:pos x="28" y="49"/>
                </a:cxn>
                <a:cxn ang="0">
                  <a:pos x="41" y="29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54" y="5"/>
                </a:cxn>
                <a:cxn ang="0">
                  <a:pos x="54" y="4"/>
                </a:cxn>
                <a:cxn ang="0">
                  <a:pos x="51" y="0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4" h="99">
                  <a:moveTo>
                    <a:pt x="44" y="2"/>
                  </a:moveTo>
                  <a:lnTo>
                    <a:pt x="44" y="2"/>
                  </a:lnTo>
                  <a:lnTo>
                    <a:pt x="30" y="25"/>
                  </a:lnTo>
                  <a:lnTo>
                    <a:pt x="17" y="46"/>
                  </a:lnTo>
                  <a:lnTo>
                    <a:pt x="11" y="57"/>
                  </a:lnTo>
                  <a:lnTo>
                    <a:pt x="6" y="69"/>
                  </a:lnTo>
                  <a:lnTo>
                    <a:pt x="3" y="81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2" y="98"/>
                  </a:lnTo>
                  <a:lnTo>
                    <a:pt x="3" y="99"/>
                  </a:lnTo>
                  <a:lnTo>
                    <a:pt x="4" y="99"/>
                  </a:lnTo>
                  <a:lnTo>
                    <a:pt x="10" y="98"/>
                  </a:lnTo>
                  <a:lnTo>
                    <a:pt x="11" y="97"/>
                  </a:lnTo>
                  <a:lnTo>
                    <a:pt x="11" y="94"/>
                  </a:lnTo>
                  <a:lnTo>
                    <a:pt x="11" y="94"/>
                  </a:lnTo>
                  <a:lnTo>
                    <a:pt x="13" y="82"/>
                  </a:lnTo>
                  <a:lnTo>
                    <a:pt x="17" y="70"/>
                  </a:lnTo>
                  <a:lnTo>
                    <a:pt x="23" y="60"/>
                  </a:lnTo>
                  <a:lnTo>
                    <a:pt x="28" y="49"/>
                  </a:lnTo>
                  <a:lnTo>
                    <a:pt x="41" y="2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5"/>
                  </a:lnTo>
                  <a:lnTo>
                    <a:pt x="54" y="4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6" name="Freeform 1144"/>
            <p:cNvSpPr>
              <a:spLocks/>
            </p:cNvSpPr>
            <p:nvPr/>
          </p:nvSpPr>
          <p:spPr bwMode="auto">
            <a:xfrm>
              <a:off x="6853238" y="4613275"/>
              <a:ext cx="22225" cy="3651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32" y="22"/>
                </a:cxn>
                <a:cxn ang="0">
                  <a:pos x="19" y="43"/>
                </a:cxn>
                <a:cxn ang="0">
                  <a:pos x="19" y="43"/>
                </a:cxn>
                <a:cxn ang="0">
                  <a:pos x="9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4" y="90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10" y="87"/>
                </a:cxn>
                <a:cxn ang="0">
                  <a:pos x="10" y="87"/>
                </a:cxn>
                <a:cxn ang="0">
                  <a:pos x="14" y="76"/>
                </a:cxn>
                <a:cxn ang="0">
                  <a:pos x="21" y="65"/>
                </a:cxn>
                <a:cxn ang="0">
                  <a:pos x="31" y="44"/>
                </a:cxn>
                <a:cxn ang="0">
                  <a:pos x="31" y="44"/>
                </a:cxn>
                <a:cxn ang="0">
                  <a:pos x="43" y="2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6" y="4"/>
                </a:cxn>
                <a:cxn ang="0">
                  <a:pos x="56" y="2"/>
                </a:cxn>
                <a:cxn ang="0">
                  <a:pos x="53" y="1"/>
                </a:cxn>
                <a:cxn ang="0">
                  <a:pos x="49" y="0"/>
                </a:cxn>
                <a:cxn ang="0">
                  <a:pos x="48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6" h="90">
                  <a:moveTo>
                    <a:pt x="46" y="2"/>
                  </a:moveTo>
                  <a:lnTo>
                    <a:pt x="46" y="2"/>
                  </a:lnTo>
                  <a:lnTo>
                    <a:pt x="32" y="2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9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0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10" y="87"/>
                  </a:lnTo>
                  <a:lnTo>
                    <a:pt x="10" y="87"/>
                  </a:lnTo>
                  <a:lnTo>
                    <a:pt x="14" y="76"/>
                  </a:lnTo>
                  <a:lnTo>
                    <a:pt x="21" y="65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43" y="2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6" y="4"/>
                  </a:lnTo>
                  <a:lnTo>
                    <a:pt x="56" y="2"/>
                  </a:lnTo>
                  <a:lnTo>
                    <a:pt x="53" y="1"/>
                  </a:lnTo>
                  <a:lnTo>
                    <a:pt x="49" y="0"/>
                  </a:lnTo>
                  <a:lnTo>
                    <a:pt x="48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7" name="Freeform 1145"/>
            <p:cNvSpPr>
              <a:spLocks/>
            </p:cNvSpPr>
            <p:nvPr/>
          </p:nvSpPr>
          <p:spPr bwMode="auto">
            <a:xfrm>
              <a:off x="6870701" y="4619625"/>
              <a:ext cx="26988" cy="36513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57" y="1"/>
                </a:cxn>
                <a:cxn ang="0">
                  <a:pos x="39" y="20"/>
                </a:cxn>
                <a:cxn ang="0">
                  <a:pos x="30" y="29"/>
                </a:cxn>
                <a:cxn ang="0">
                  <a:pos x="22" y="39"/>
                </a:cxn>
                <a:cxn ang="0">
                  <a:pos x="14" y="50"/>
                </a:cxn>
                <a:cxn ang="0">
                  <a:pos x="7" y="62"/>
                </a:cxn>
                <a:cxn ang="0">
                  <a:pos x="3" y="73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3" y="94"/>
                </a:cxn>
                <a:cxn ang="0">
                  <a:pos x="7" y="93"/>
                </a:cxn>
                <a:cxn ang="0">
                  <a:pos x="9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4" y="77"/>
                </a:cxn>
                <a:cxn ang="0">
                  <a:pos x="19" y="66"/>
                </a:cxn>
                <a:cxn ang="0">
                  <a:pos x="24" y="55"/>
                </a:cxn>
                <a:cxn ang="0">
                  <a:pos x="31" y="46"/>
                </a:cxn>
                <a:cxn ang="0">
                  <a:pos x="39" y="35"/>
                </a:cxn>
                <a:cxn ang="0">
                  <a:pos x="48" y="26"/>
                </a:cxn>
                <a:cxn ang="0">
                  <a:pos x="66" y="9"/>
                </a:cxn>
                <a:cxn ang="0">
                  <a:pos x="66" y="9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6" y="1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7" y="1"/>
                </a:cxn>
                <a:cxn ang="0">
                  <a:pos x="57" y="1"/>
                </a:cxn>
              </a:cxnLst>
              <a:rect l="0" t="0" r="r" b="b"/>
              <a:pathLst>
                <a:path w="68" h="94">
                  <a:moveTo>
                    <a:pt x="57" y="1"/>
                  </a:moveTo>
                  <a:lnTo>
                    <a:pt x="57" y="1"/>
                  </a:lnTo>
                  <a:lnTo>
                    <a:pt x="39" y="20"/>
                  </a:lnTo>
                  <a:lnTo>
                    <a:pt x="30" y="29"/>
                  </a:lnTo>
                  <a:lnTo>
                    <a:pt x="22" y="39"/>
                  </a:lnTo>
                  <a:lnTo>
                    <a:pt x="14" y="50"/>
                  </a:lnTo>
                  <a:lnTo>
                    <a:pt x="7" y="62"/>
                  </a:lnTo>
                  <a:lnTo>
                    <a:pt x="3" y="73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3" y="94"/>
                  </a:lnTo>
                  <a:lnTo>
                    <a:pt x="7" y="93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4" y="77"/>
                  </a:lnTo>
                  <a:lnTo>
                    <a:pt x="19" y="66"/>
                  </a:lnTo>
                  <a:lnTo>
                    <a:pt x="24" y="55"/>
                  </a:lnTo>
                  <a:lnTo>
                    <a:pt x="31" y="46"/>
                  </a:lnTo>
                  <a:lnTo>
                    <a:pt x="39" y="35"/>
                  </a:lnTo>
                  <a:lnTo>
                    <a:pt x="48" y="26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8" name="Freeform 1146"/>
            <p:cNvSpPr>
              <a:spLocks/>
            </p:cNvSpPr>
            <p:nvPr/>
          </p:nvSpPr>
          <p:spPr bwMode="auto">
            <a:xfrm>
              <a:off x="6892926" y="4622800"/>
              <a:ext cx="25400" cy="36513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2"/>
                </a:cxn>
                <a:cxn ang="0">
                  <a:pos x="39" y="21"/>
                </a:cxn>
                <a:cxn ang="0">
                  <a:pos x="25" y="40"/>
                </a:cxn>
                <a:cxn ang="0">
                  <a:pos x="13" y="61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3" y="91"/>
                </a:cxn>
                <a:cxn ang="0">
                  <a:pos x="8" y="91"/>
                </a:cxn>
                <a:cxn ang="0">
                  <a:pos x="9" y="91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22" y="68"/>
                </a:cxn>
                <a:cxn ang="0">
                  <a:pos x="34" y="48"/>
                </a:cxn>
                <a:cxn ang="0">
                  <a:pos x="49" y="28"/>
                </a:cxn>
                <a:cxn ang="0">
                  <a:pos x="64" y="10"/>
                </a:cxn>
                <a:cxn ang="0">
                  <a:pos x="64" y="10"/>
                </a:cxn>
                <a:cxn ang="0">
                  <a:pos x="66" y="7"/>
                </a:cxn>
                <a:cxn ang="0">
                  <a:pos x="66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6" y="2"/>
                </a:cxn>
                <a:cxn ang="0">
                  <a:pos x="56" y="2"/>
                </a:cxn>
              </a:cxnLst>
              <a:rect l="0" t="0" r="r" b="b"/>
              <a:pathLst>
                <a:path w="66" h="91">
                  <a:moveTo>
                    <a:pt x="56" y="2"/>
                  </a:moveTo>
                  <a:lnTo>
                    <a:pt x="56" y="2"/>
                  </a:lnTo>
                  <a:lnTo>
                    <a:pt x="39" y="21"/>
                  </a:lnTo>
                  <a:lnTo>
                    <a:pt x="25" y="40"/>
                  </a:lnTo>
                  <a:lnTo>
                    <a:pt x="13" y="61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3" y="91"/>
                  </a:lnTo>
                  <a:lnTo>
                    <a:pt x="8" y="91"/>
                  </a:lnTo>
                  <a:lnTo>
                    <a:pt x="9" y="91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22" y="68"/>
                  </a:lnTo>
                  <a:lnTo>
                    <a:pt x="34" y="48"/>
                  </a:lnTo>
                  <a:lnTo>
                    <a:pt x="49" y="28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6" y="7"/>
                  </a:lnTo>
                  <a:lnTo>
                    <a:pt x="66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09" name="Freeform 1147"/>
            <p:cNvSpPr>
              <a:spLocks/>
            </p:cNvSpPr>
            <p:nvPr/>
          </p:nvSpPr>
          <p:spPr bwMode="auto">
            <a:xfrm>
              <a:off x="6902451" y="4632325"/>
              <a:ext cx="26988" cy="42863"/>
            </a:xfrm>
            <a:custGeom>
              <a:avLst/>
              <a:gdLst/>
              <a:ahLst/>
              <a:cxnLst>
                <a:cxn ang="0">
                  <a:pos x="56" y="5"/>
                </a:cxn>
                <a:cxn ang="0">
                  <a:pos x="56" y="5"/>
                </a:cxn>
                <a:cxn ang="0">
                  <a:pos x="55" y="12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18" y="73"/>
                </a:cxn>
                <a:cxn ang="0">
                  <a:pos x="1" y="96"/>
                </a:cxn>
                <a:cxn ang="0">
                  <a:pos x="1" y="96"/>
                </a:cxn>
                <a:cxn ang="0">
                  <a:pos x="0" y="98"/>
                </a:cxn>
                <a:cxn ang="0">
                  <a:pos x="0" y="101"/>
                </a:cxn>
                <a:cxn ang="0">
                  <a:pos x="1" y="105"/>
                </a:cxn>
                <a:cxn ang="0">
                  <a:pos x="4" y="106"/>
                </a:cxn>
                <a:cxn ang="0">
                  <a:pos x="5" y="106"/>
                </a:cxn>
                <a:cxn ang="0">
                  <a:pos x="8" y="106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19" y="90"/>
                </a:cxn>
                <a:cxn ang="0">
                  <a:pos x="28" y="77"/>
                </a:cxn>
                <a:cxn ang="0">
                  <a:pos x="47" y="49"/>
                </a:cxn>
                <a:cxn ang="0">
                  <a:pos x="47" y="49"/>
                </a:cxn>
                <a:cxn ang="0">
                  <a:pos x="60" y="28"/>
                </a:cxn>
                <a:cxn ang="0">
                  <a:pos x="65" y="17"/>
                </a:cxn>
                <a:cxn ang="0">
                  <a:pos x="66" y="12"/>
                </a:cxn>
                <a:cxn ang="0">
                  <a:pos x="68" y="5"/>
                </a:cxn>
                <a:cxn ang="0">
                  <a:pos x="68" y="5"/>
                </a:cxn>
                <a:cxn ang="0">
                  <a:pos x="68" y="4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7" y="4"/>
                </a:cxn>
                <a:cxn ang="0">
                  <a:pos x="56" y="5"/>
                </a:cxn>
                <a:cxn ang="0">
                  <a:pos x="56" y="5"/>
                </a:cxn>
              </a:cxnLst>
              <a:rect l="0" t="0" r="r" b="b"/>
              <a:pathLst>
                <a:path w="68" h="106">
                  <a:moveTo>
                    <a:pt x="56" y="5"/>
                  </a:moveTo>
                  <a:lnTo>
                    <a:pt x="56" y="5"/>
                  </a:lnTo>
                  <a:lnTo>
                    <a:pt x="55" y="12"/>
                  </a:lnTo>
                  <a:lnTo>
                    <a:pt x="53" y="17"/>
                  </a:lnTo>
                  <a:lnTo>
                    <a:pt x="47" y="2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18" y="73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5"/>
                  </a:lnTo>
                  <a:lnTo>
                    <a:pt x="4" y="106"/>
                  </a:lnTo>
                  <a:lnTo>
                    <a:pt x="5" y="106"/>
                  </a:lnTo>
                  <a:lnTo>
                    <a:pt x="8" y="106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9" y="90"/>
                  </a:lnTo>
                  <a:lnTo>
                    <a:pt x="28" y="77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60" y="28"/>
                  </a:lnTo>
                  <a:lnTo>
                    <a:pt x="65" y="17"/>
                  </a:lnTo>
                  <a:lnTo>
                    <a:pt x="66" y="12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4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7" y="4"/>
                  </a:lnTo>
                  <a:lnTo>
                    <a:pt x="56" y="5"/>
                  </a:lnTo>
                  <a:lnTo>
                    <a:pt x="5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0" name="Freeform 1148"/>
            <p:cNvSpPr>
              <a:spLocks/>
            </p:cNvSpPr>
            <p:nvPr/>
          </p:nvSpPr>
          <p:spPr bwMode="auto">
            <a:xfrm>
              <a:off x="6851651" y="4640263"/>
              <a:ext cx="101600" cy="128588"/>
            </a:xfrm>
            <a:custGeom>
              <a:avLst/>
              <a:gdLst/>
              <a:ahLst/>
              <a:cxnLst>
                <a:cxn ang="0">
                  <a:pos x="246" y="1"/>
                </a:cxn>
                <a:cxn ang="0">
                  <a:pos x="246" y="1"/>
                </a:cxn>
                <a:cxn ang="0">
                  <a:pos x="226" y="22"/>
                </a:cxn>
                <a:cxn ang="0">
                  <a:pos x="208" y="43"/>
                </a:cxn>
                <a:cxn ang="0">
                  <a:pos x="171" y="88"/>
                </a:cxn>
                <a:cxn ang="0">
                  <a:pos x="101" y="175"/>
                </a:cxn>
                <a:cxn ang="0">
                  <a:pos x="101" y="175"/>
                </a:cxn>
                <a:cxn ang="0">
                  <a:pos x="69" y="215"/>
                </a:cxn>
                <a:cxn ang="0">
                  <a:pos x="55" y="234"/>
                </a:cxn>
                <a:cxn ang="0">
                  <a:pos x="41" y="255"/>
                </a:cxn>
                <a:cxn ang="0">
                  <a:pos x="41" y="255"/>
                </a:cxn>
                <a:cxn ang="0">
                  <a:pos x="35" y="263"/>
                </a:cxn>
                <a:cxn ang="0">
                  <a:pos x="30" y="270"/>
                </a:cxn>
                <a:cxn ang="0">
                  <a:pos x="17" y="285"/>
                </a:cxn>
                <a:cxn ang="0">
                  <a:pos x="11" y="293"/>
                </a:cxn>
                <a:cxn ang="0">
                  <a:pos x="5" y="301"/>
                </a:cxn>
                <a:cxn ang="0">
                  <a:pos x="1" y="310"/>
                </a:cxn>
                <a:cxn ang="0">
                  <a:pos x="0" y="318"/>
                </a:cxn>
                <a:cxn ang="0">
                  <a:pos x="0" y="318"/>
                </a:cxn>
                <a:cxn ang="0">
                  <a:pos x="0" y="321"/>
                </a:cxn>
                <a:cxn ang="0">
                  <a:pos x="0" y="323"/>
                </a:cxn>
                <a:cxn ang="0">
                  <a:pos x="4" y="326"/>
                </a:cxn>
                <a:cxn ang="0">
                  <a:pos x="7" y="326"/>
                </a:cxn>
                <a:cxn ang="0">
                  <a:pos x="8" y="324"/>
                </a:cxn>
                <a:cxn ang="0">
                  <a:pos x="9" y="323"/>
                </a:cxn>
                <a:cxn ang="0">
                  <a:pos x="11" y="322"/>
                </a:cxn>
                <a:cxn ang="0">
                  <a:pos x="11" y="322"/>
                </a:cxn>
                <a:cxn ang="0">
                  <a:pos x="12" y="315"/>
                </a:cxn>
                <a:cxn ang="0">
                  <a:pos x="15" y="311"/>
                </a:cxn>
                <a:cxn ang="0">
                  <a:pos x="20" y="304"/>
                </a:cxn>
                <a:cxn ang="0">
                  <a:pos x="26" y="296"/>
                </a:cxn>
                <a:cxn ang="0">
                  <a:pos x="33" y="289"/>
                </a:cxn>
                <a:cxn ang="0">
                  <a:pos x="33" y="289"/>
                </a:cxn>
                <a:cxn ang="0">
                  <a:pos x="45" y="271"/>
                </a:cxn>
                <a:cxn ang="0">
                  <a:pos x="55" y="254"/>
                </a:cxn>
                <a:cxn ang="0">
                  <a:pos x="55" y="254"/>
                </a:cxn>
                <a:cxn ang="0">
                  <a:pos x="71" y="230"/>
                </a:cxn>
                <a:cxn ang="0">
                  <a:pos x="88" y="209"/>
                </a:cxn>
                <a:cxn ang="0">
                  <a:pos x="123" y="168"/>
                </a:cxn>
                <a:cxn ang="0">
                  <a:pos x="123" y="168"/>
                </a:cxn>
                <a:cxn ang="0">
                  <a:pos x="187" y="86"/>
                </a:cxn>
                <a:cxn ang="0">
                  <a:pos x="220" y="47"/>
                </a:cxn>
                <a:cxn ang="0">
                  <a:pos x="237" y="29"/>
                </a:cxn>
                <a:cxn ang="0">
                  <a:pos x="255" y="11"/>
                </a:cxn>
                <a:cxn ang="0">
                  <a:pos x="255" y="11"/>
                </a:cxn>
                <a:cxn ang="0">
                  <a:pos x="257" y="8"/>
                </a:cxn>
                <a:cxn ang="0">
                  <a:pos x="257" y="5"/>
                </a:cxn>
                <a:cxn ang="0">
                  <a:pos x="254" y="1"/>
                </a:cxn>
                <a:cxn ang="0">
                  <a:pos x="251" y="0"/>
                </a:cxn>
                <a:cxn ang="0">
                  <a:pos x="249" y="0"/>
                </a:cxn>
                <a:cxn ang="0">
                  <a:pos x="246" y="1"/>
                </a:cxn>
                <a:cxn ang="0">
                  <a:pos x="246" y="1"/>
                </a:cxn>
              </a:cxnLst>
              <a:rect l="0" t="0" r="r" b="b"/>
              <a:pathLst>
                <a:path w="257" h="326">
                  <a:moveTo>
                    <a:pt x="246" y="1"/>
                  </a:moveTo>
                  <a:lnTo>
                    <a:pt x="246" y="1"/>
                  </a:lnTo>
                  <a:lnTo>
                    <a:pt x="226" y="22"/>
                  </a:lnTo>
                  <a:lnTo>
                    <a:pt x="208" y="43"/>
                  </a:lnTo>
                  <a:lnTo>
                    <a:pt x="171" y="88"/>
                  </a:lnTo>
                  <a:lnTo>
                    <a:pt x="101" y="175"/>
                  </a:lnTo>
                  <a:lnTo>
                    <a:pt x="101" y="175"/>
                  </a:lnTo>
                  <a:lnTo>
                    <a:pt x="69" y="215"/>
                  </a:lnTo>
                  <a:lnTo>
                    <a:pt x="55" y="234"/>
                  </a:lnTo>
                  <a:lnTo>
                    <a:pt x="41" y="255"/>
                  </a:lnTo>
                  <a:lnTo>
                    <a:pt x="41" y="255"/>
                  </a:lnTo>
                  <a:lnTo>
                    <a:pt x="35" y="263"/>
                  </a:lnTo>
                  <a:lnTo>
                    <a:pt x="30" y="270"/>
                  </a:lnTo>
                  <a:lnTo>
                    <a:pt x="17" y="285"/>
                  </a:lnTo>
                  <a:lnTo>
                    <a:pt x="11" y="293"/>
                  </a:lnTo>
                  <a:lnTo>
                    <a:pt x="5" y="301"/>
                  </a:lnTo>
                  <a:lnTo>
                    <a:pt x="1" y="310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1"/>
                  </a:lnTo>
                  <a:lnTo>
                    <a:pt x="0" y="323"/>
                  </a:lnTo>
                  <a:lnTo>
                    <a:pt x="4" y="326"/>
                  </a:lnTo>
                  <a:lnTo>
                    <a:pt x="7" y="326"/>
                  </a:lnTo>
                  <a:lnTo>
                    <a:pt x="8" y="324"/>
                  </a:lnTo>
                  <a:lnTo>
                    <a:pt x="9" y="323"/>
                  </a:lnTo>
                  <a:lnTo>
                    <a:pt x="11" y="322"/>
                  </a:lnTo>
                  <a:lnTo>
                    <a:pt x="11" y="322"/>
                  </a:lnTo>
                  <a:lnTo>
                    <a:pt x="12" y="315"/>
                  </a:lnTo>
                  <a:lnTo>
                    <a:pt x="15" y="311"/>
                  </a:lnTo>
                  <a:lnTo>
                    <a:pt x="20" y="304"/>
                  </a:lnTo>
                  <a:lnTo>
                    <a:pt x="26" y="296"/>
                  </a:lnTo>
                  <a:lnTo>
                    <a:pt x="33" y="289"/>
                  </a:lnTo>
                  <a:lnTo>
                    <a:pt x="33" y="289"/>
                  </a:lnTo>
                  <a:lnTo>
                    <a:pt x="45" y="271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71" y="230"/>
                  </a:lnTo>
                  <a:lnTo>
                    <a:pt x="88" y="209"/>
                  </a:lnTo>
                  <a:lnTo>
                    <a:pt x="123" y="168"/>
                  </a:lnTo>
                  <a:lnTo>
                    <a:pt x="123" y="168"/>
                  </a:lnTo>
                  <a:lnTo>
                    <a:pt x="187" y="86"/>
                  </a:lnTo>
                  <a:lnTo>
                    <a:pt x="220" y="47"/>
                  </a:lnTo>
                  <a:lnTo>
                    <a:pt x="237" y="29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7" y="8"/>
                  </a:lnTo>
                  <a:lnTo>
                    <a:pt x="257" y="5"/>
                  </a:lnTo>
                  <a:lnTo>
                    <a:pt x="254" y="1"/>
                  </a:lnTo>
                  <a:lnTo>
                    <a:pt x="251" y="0"/>
                  </a:lnTo>
                  <a:lnTo>
                    <a:pt x="249" y="0"/>
                  </a:lnTo>
                  <a:lnTo>
                    <a:pt x="246" y="1"/>
                  </a:lnTo>
                  <a:lnTo>
                    <a:pt x="24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1" name="Freeform 1149"/>
            <p:cNvSpPr>
              <a:spLocks/>
            </p:cNvSpPr>
            <p:nvPr/>
          </p:nvSpPr>
          <p:spPr bwMode="auto">
            <a:xfrm>
              <a:off x="6872288" y="4651375"/>
              <a:ext cx="96838" cy="127000"/>
            </a:xfrm>
            <a:custGeom>
              <a:avLst/>
              <a:gdLst/>
              <a:ahLst/>
              <a:cxnLst>
                <a:cxn ang="0">
                  <a:pos x="233" y="1"/>
                </a:cxn>
                <a:cxn ang="0">
                  <a:pos x="233" y="1"/>
                </a:cxn>
                <a:cxn ang="0">
                  <a:pos x="230" y="5"/>
                </a:cxn>
                <a:cxn ang="0">
                  <a:pos x="229" y="9"/>
                </a:cxn>
                <a:cxn ang="0">
                  <a:pos x="229" y="9"/>
                </a:cxn>
                <a:cxn ang="0">
                  <a:pos x="223" y="17"/>
                </a:cxn>
                <a:cxn ang="0">
                  <a:pos x="216" y="24"/>
                </a:cxn>
                <a:cxn ang="0">
                  <a:pos x="202" y="39"/>
                </a:cxn>
                <a:cxn ang="0">
                  <a:pos x="202" y="39"/>
                </a:cxn>
                <a:cxn ang="0">
                  <a:pos x="182" y="60"/>
                </a:cxn>
                <a:cxn ang="0">
                  <a:pos x="162" y="82"/>
                </a:cxn>
                <a:cxn ang="0">
                  <a:pos x="162" y="82"/>
                </a:cxn>
                <a:cxn ang="0">
                  <a:pos x="128" y="125"/>
                </a:cxn>
                <a:cxn ang="0">
                  <a:pos x="111" y="146"/>
                </a:cxn>
                <a:cxn ang="0">
                  <a:pos x="94" y="168"/>
                </a:cxn>
                <a:cxn ang="0">
                  <a:pos x="94" y="168"/>
                </a:cxn>
                <a:cxn ang="0">
                  <a:pos x="68" y="207"/>
                </a:cxn>
                <a:cxn ang="0">
                  <a:pos x="43" y="248"/>
                </a:cxn>
                <a:cxn ang="0">
                  <a:pos x="43" y="248"/>
                </a:cxn>
                <a:cxn ang="0">
                  <a:pos x="32" y="264"/>
                </a:cxn>
                <a:cxn ang="0">
                  <a:pos x="20" y="279"/>
                </a:cxn>
                <a:cxn ang="0">
                  <a:pos x="8" y="294"/>
                </a:cxn>
                <a:cxn ang="0">
                  <a:pos x="4" y="303"/>
                </a:cxn>
                <a:cxn ang="0">
                  <a:pos x="0" y="312"/>
                </a:cxn>
                <a:cxn ang="0">
                  <a:pos x="0" y="312"/>
                </a:cxn>
                <a:cxn ang="0">
                  <a:pos x="0" y="315"/>
                </a:cxn>
                <a:cxn ang="0">
                  <a:pos x="0" y="316"/>
                </a:cxn>
                <a:cxn ang="0">
                  <a:pos x="4" y="319"/>
                </a:cxn>
                <a:cxn ang="0">
                  <a:pos x="8" y="319"/>
                </a:cxn>
                <a:cxn ang="0">
                  <a:pos x="9" y="317"/>
                </a:cxn>
                <a:cxn ang="0">
                  <a:pos x="11" y="315"/>
                </a:cxn>
                <a:cxn ang="0">
                  <a:pos x="11" y="315"/>
                </a:cxn>
                <a:cxn ang="0">
                  <a:pos x="15" y="306"/>
                </a:cxn>
                <a:cxn ang="0">
                  <a:pos x="20" y="296"/>
                </a:cxn>
                <a:cxn ang="0">
                  <a:pos x="32" y="279"/>
                </a:cxn>
                <a:cxn ang="0">
                  <a:pos x="46" y="264"/>
                </a:cxn>
                <a:cxn ang="0">
                  <a:pos x="58" y="247"/>
                </a:cxn>
                <a:cxn ang="0">
                  <a:pos x="58" y="247"/>
                </a:cxn>
                <a:cxn ang="0">
                  <a:pos x="84" y="206"/>
                </a:cxn>
                <a:cxn ang="0">
                  <a:pos x="110" y="166"/>
                </a:cxn>
                <a:cxn ang="0">
                  <a:pos x="110" y="166"/>
                </a:cxn>
                <a:cxn ang="0">
                  <a:pos x="127" y="143"/>
                </a:cxn>
                <a:cxn ang="0">
                  <a:pos x="145" y="120"/>
                </a:cxn>
                <a:cxn ang="0">
                  <a:pos x="183" y="75"/>
                </a:cxn>
                <a:cxn ang="0">
                  <a:pos x="183" y="75"/>
                </a:cxn>
                <a:cxn ang="0">
                  <a:pos x="198" y="60"/>
                </a:cxn>
                <a:cxn ang="0">
                  <a:pos x="215" y="43"/>
                </a:cxn>
                <a:cxn ang="0">
                  <a:pos x="224" y="35"/>
                </a:cxn>
                <a:cxn ang="0">
                  <a:pos x="230" y="26"/>
                </a:cxn>
                <a:cxn ang="0">
                  <a:pos x="237" y="17"/>
                </a:cxn>
                <a:cxn ang="0">
                  <a:pos x="242" y="7"/>
                </a:cxn>
                <a:cxn ang="0">
                  <a:pos x="242" y="7"/>
                </a:cxn>
                <a:cxn ang="0">
                  <a:pos x="242" y="5"/>
                </a:cxn>
                <a:cxn ang="0">
                  <a:pos x="242" y="3"/>
                </a:cxn>
                <a:cxn ang="0">
                  <a:pos x="240" y="1"/>
                </a:cxn>
                <a:cxn ang="0">
                  <a:pos x="236" y="0"/>
                </a:cxn>
                <a:cxn ang="0">
                  <a:pos x="234" y="0"/>
                </a:cxn>
                <a:cxn ang="0">
                  <a:pos x="233" y="1"/>
                </a:cxn>
                <a:cxn ang="0">
                  <a:pos x="233" y="1"/>
                </a:cxn>
              </a:cxnLst>
              <a:rect l="0" t="0" r="r" b="b"/>
              <a:pathLst>
                <a:path w="242" h="319">
                  <a:moveTo>
                    <a:pt x="233" y="1"/>
                  </a:moveTo>
                  <a:lnTo>
                    <a:pt x="233" y="1"/>
                  </a:lnTo>
                  <a:lnTo>
                    <a:pt x="230" y="5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23" y="17"/>
                  </a:lnTo>
                  <a:lnTo>
                    <a:pt x="216" y="24"/>
                  </a:lnTo>
                  <a:lnTo>
                    <a:pt x="202" y="39"/>
                  </a:lnTo>
                  <a:lnTo>
                    <a:pt x="202" y="39"/>
                  </a:lnTo>
                  <a:lnTo>
                    <a:pt x="182" y="60"/>
                  </a:lnTo>
                  <a:lnTo>
                    <a:pt x="162" y="82"/>
                  </a:lnTo>
                  <a:lnTo>
                    <a:pt x="162" y="82"/>
                  </a:lnTo>
                  <a:lnTo>
                    <a:pt x="128" y="125"/>
                  </a:lnTo>
                  <a:lnTo>
                    <a:pt x="111" y="146"/>
                  </a:lnTo>
                  <a:lnTo>
                    <a:pt x="94" y="168"/>
                  </a:lnTo>
                  <a:lnTo>
                    <a:pt x="94" y="168"/>
                  </a:lnTo>
                  <a:lnTo>
                    <a:pt x="68" y="207"/>
                  </a:lnTo>
                  <a:lnTo>
                    <a:pt x="43" y="248"/>
                  </a:lnTo>
                  <a:lnTo>
                    <a:pt x="43" y="248"/>
                  </a:lnTo>
                  <a:lnTo>
                    <a:pt x="32" y="264"/>
                  </a:lnTo>
                  <a:lnTo>
                    <a:pt x="20" y="279"/>
                  </a:lnTo>
                  <a:lnTo>
                    <a:pt x="8" y="294"/>
                  </a:lnTo>
                  <a:lnTo>
                    <a:pt x="4" y="303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5"/>
                  </a:lnTo>
                  <a:lnTo>
                    <a:pt x="0" y="316"/>
                  </a:lnTo>
                  <a:lnTo>
                    <a:pt x="4" y="319"/>
                  </a:lnTo>
                  <a:lnTo>
                    <a:pt x="8" y="319"/>
                  </a:lnTo>
                  <a:lnTo>
                    <a:pt x="9" y="317"/>
                  </a:lnTo>
                  <a:lnTo>
                    <a:pt x="11" y="315"/>
                  </a:lnTo>
                  <a:lnTo>
                    <a:pt x="11" y="315"/>
                  </a:lnTo>
                  <a:lnTo>
                    <a:pt x="15" y="306"/>
                  </a:lnTo>
                  <a:lnTo>
                    <a:pt x="20" y="296"/>
                  </a:lnTo>
                  <a:lnTo>
                    <a:pt x="32" y="279"/>
                  </a:lnTo>
                  <a:lnTo>
                    <a:pt x="46" y="264"/>
                  </a:lnTo>
                  <a:lnTo>
                    <a:pt x="58" y="247"/>
                  </a:lnTo>
                  <a:lnTo>
                    <a:pt x="58" y="247"/>
                  </a:lnTo>
                  <a:lnTo>
                    <a:pt x="84" y="20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27" y="143"/>
                  </a:lnTo>
                  <a:lnTo>
                    <a:pt x="145" y="120"/>
                  </a:lnTo>
                  <a:lnTo>
                    <a:pt x="183" y="75"/>
                  </a:lnTo>
                  <a:lnTo>
                    <a:pt x="183" y="75"/>
                  </a:lnTo>
                  <a:lnTo>
                    <a:pt x="198" y="60"/>
                  </a:lnTo>
                  <a:lnTo>
                    <a:pt x="215" y="43"/>
                  </a:lnTo>
                  <a:lnTo>
                    <a:pt x="224" y="35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2" y="7"/>
                  </a:lnTo>
                  <a:lnTo>
                    <a:pt x="242" y="7"/>
                  </a:lnTo>
                  <a:lnTo>
                    <a:pt x="242" y="5"/>
                  </a:lnTo>
                  <a:lnTo>
                    <a:pt x="242" y="3"/>
                  </a:lnTo>
                  <a:lnTo>
                    <a:pt x="240" y="1"/>
                  </a:lnTo>
                  <a:lnTo>
                    <a:pt x="236" y="0"/>
                  </a:lnTo>
                  <a:lnTo>
                    <a:pt x="234" y="0"/>
                  </a:lnTo>
                  <a:lnTo>
                    <a:pt x="233" y="1"/>
                  </a:lnTo>
                  <a:lnTo>
                    <a:pt x="2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2" name="Freeform 1150"/>
            <p:cNvSpPr>
              <a:spLocks/>
            </p:cNvSpPr>
            <p:nvPr/>
          </p:nvSpPr>
          <p:spPr bwMode="auto">
            <a:xfrm>
              <a:off x="6892926" y="4660900"/>
              <a:ext cx="90488" cy="119063"/>
            </a:xfrm>
            <a:custGeom>
              <a:avLst/>
              <a:gdLst/>
              <a:ahLst/>
              <a:cxnLst>
                <a:cxn ang="0">
                  <a:pos x="217" y="4"/>
                </a:cxn>
                <a:cxn ang="0">
                  <a:pos x="217" y="4"/>
                </a:cxn>
                <a:cxn ang="0">
                  <a:pos x="212" y="12"/>
                </a:cxn>
                <a:cxn ang="0">
                  <a:pos x="204" y="22"/>
                </a:cxn>
                <a:cxn ang="0">
                  <a:pos x="190" y="38"/>
                </a:cxn>
                <a:cxn ang="0">
                  <a:pos x="190" y="38"/>
                </a:cxn>
                <a:cxn ang="0">
                  <a:pos x="161" y="75"/>
                </a:cxn>
                <a:cxn ang="0">
                  <a:pos x="161" y="75"/>
                </a:cxn>
                <a:cxn ang="0">
                  <a:pos x="134" y="110"/>
                </a:cxn>
                <a:cxn ang="0">
                  <a:pos x="105" y="145"/>
                </a:cxn>
                <a:cxn ang="0">
                  <a:pos x="105" y="145"/>
                </a:cxn>
                <a:cxn ang="0">
                  <a:pos x="90" y="165"/>
                </a:cxn>
                <a:cxn ang="0">
                  <a:pos x="76" y="186"/>
                </a:cxn>
                <a:cxn ang="0">
                  <a:pos x="47" y="228"/>
                </a:cxn>
                <a:cxn ang="0">
                  <a:pos x="47" y="228"/>
                </a:cxn>
                <a:cxn ang="0">
                  <a:pos x="32" y="251"/>
                </a:cxn>
                <a:cxn ang="0">
                  <a:pos x="25" y="263"/>
                </a:cxn>
                <a:cxn ang="0">
                  <a:pos x="16" y="273"/>
                </a:cxn>
                <a:cxn ang="0">
                  <a:pos x="16" y="273"/>
                </a:cxn>
                <a:cxn ang="0">
                  <a:pos x="12" y="279"/>
                </a:cxn>
                <a:cxn ang="0">
                  <a:pos x="7" y="283"/>
                </a:cxn>
                <a:cxn ang="0">
                  <a:pos x="3" y="286"/>
                </a:cxn>
                <a:cxn ang="0">
                  <a:pos x="0" y="292"/>
                </a:cxn>
                <a:cxn ang="0">
                  <a:pos x="0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8"/>
                </a:cxn>
                <a:cxn ang="0">
                  <a:pos x="4" y="298"/>
                </a:cxn>
                <a:cxn ang="0">
                  <a:pos x="8" y="298"/>
                </a:cxn>
                <a:cxn ang="0">
                  <a:pos x="11" y="297"/>
                </a:cxn>
                <a:cxn ang="0">
                  <a:pos x="12" y="294"/>
                </a:cxn>
                <a:cxn ang="0">
                  <a:pos x="12" y="294"/>
                </a:cxn>
                <a:cxn ang="0">
                  <a:pos x="15" y="289"/>
                </a:cxn>
                <a:cxn ang="0">
                  <a:pos x="20" y="284"/>
                </a:cxn>
                <a:cxn ang="0">
                  <a:pos x="26" y="279"/>
                </a:cxn>
                <a:cxn ang="0">
                  <a:pos x="30" y="273"/>
                </a:cxn>
                <a:cxn ang="0">
                  <a:pos x="30" y="273"/>
                </a:cxn>
                <a:cxn ang="0">
                  <a:pos x="43" y="254"/>
                </a:cxn>
                <a:cxn ang="0">
                  <a:pos x="58" y="234"/>
                </a:cxn>
                <a:cxn ang="0">
                  <a:pos x="58" y="234"/>
                </a:cxn>
                <a:cxn ang="0">
                  <a:pos x="72" y="213"/>
                </a:cxn>
                <a:cxn ang="0">
                  <a:pos x="86" y="192"/>
                </a:cxn>
                <a:cxn ang="0">
                  <a:pos x="101" y="171"/>
                </a:cxn>
                <a:cxn ang="0">
                  <a:pos x="115" y="150"/>
                </a:cxn>
                <a:cxn ang="0">
                  <a:pos x="115" y="150"/>
                </a:cxn>
                <a:cxn ang="0">
                  <a:pos x="145" y="111"/>
                </a:cxn>
                <a:cxn ang="0">
                  <a:pos x="175" y="73"/>
                </a:cxn>
                <a:cxn ang="0">
                  <a:pos x="175" y="73"/>
                </a:cxn>
                <a:cxn ang="0">
                  <a:pos x="190" y="58"/>
                </a:cxn>
                <a:cxn ang="0">
                  <a:pos x="204" y="41"/>
                </a:cxn>
                <a:cxn ang="0">
                  <a:pos x="219" y="25"/>
                </a:cxn>
                <a:cxn ang="0">
                  <a:pos x="224" y="16"/>
                </a:cxn>
                <a:cxn ang="0">
                  <a:pos x="228" y="7"/>
                </a:cxn>
                <a:cxn ang="0">
                  <a:pos x="228" y="7"/>
                </a:cxn>
                <a:cxn ang="0">
                  <a:pos x="229" y="4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1" y="0"/>
                </a:cxn>
                <a:cxn ang="0">
                  <a:pos x="219" y="1"/>
                </a:cxn>
                <a:cxn ang="0">
                  <a:pos x="217" y="4"/>
                </a:cxn>
                <a:cxn ang="0">
                  <a:pos x="217" y="4"/>
                </a:cxn>
              </a:cxnLst>
              <a:rect l="0" t="0" r="r" b="b"/>
              <a:pathLst>
                <a:path w="229" h="298">
                  <a:moveTo>
                    <a:pt x="217" y="4"/>
                  </a:moveTo>
                  <a:lnTo>
                    <a:pt x="217" y="4"/>
                  </a:lnTo>
                  <a:lnTo>
                    <a:pt x="212" y="12"/>
                  </a:lnTo>
                  <a:lnTo>
                    <a:pt x="204" y="22"/>
                  </a:lnTo>
                  <a:lnTo>
                    <a:pt x="190" y="38"/>
                  </a:lnTo>
                  <a:lnTo>
                    <a:pt x="190" y="38"/>
                  </a:lnTo>
                  <a:lnTo>
                    <a:pt x="161" y="75"/>
                  </a:lnTo>
                  <a:lnTo>
                    <a:pt x="161" y="75"/>
                  </a:lnTo>
                  <a:lnTo>
                    <a:pt x="134" y="110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90" y="165"/>
                  </a:lnTo>
                  <a:lnTo>
                    <a:pt x="76" y="186"/>
                  </a:lnTo>
                  <a:lnTo>
                    <a:pt x="47" y="228"/>
                  </a:lnTo>
                  <a:lnTo>
                    <a:pt x="47" y="228"/>
                  </a:lnTo>
                  <a:lnTo>
                    <a:pt x="32" y="251"/>
                  </a:lnTo>
                  <a:lnTo>
                    <a:pt x="25" y="263"/>
                  </a:lnTo>
                  <a:lnTo>
                    <a:pt x="16" y="273"/>
                  </a:lnTo>
                  <a:lnTo>
                    <a:pt x="16" y="273"/>
                  </a:lnTo>
                  <a:lnTo>
                    <a:pt x="12" y="279"/>
                  </a:lnTo>
                  <a:lnTo>
                    <a:pt x="7" y="283"/>
                  </a:lnTo>
                  <a:lnTo>
                    <a:pt x="3" y="286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8"/>
                  </a:lnTo>
                  <a:lnTo>
                    <a:pt x="4" y="298"/>
                  </a:lnTo>
                  <a:lnTo>
                    <a:pt x="8" y="298"/>
                  </a:lnTo>
                  <a:lnTo>
                    <a:pt x="11" y="297"/>
                  </a:lnTo>
                  <a:lnTo>
                    <a:pt x="12" y="294"/>
                  </a:lnTo>
                  <a:lnTo>
                    <a:pt x="12" y="294"/>
                  </a:lnTo>
                  <a:lnTo>
                    <a:pt x="15" y="289"/>
                  </a:lnTo>
                  <a:lnTo>
                    <a:pt x="20" y="284"/>
                  </a:lnTo>
                  <a:lnTo>
                    <a:pt x="26" y="279"/>
                  </a:lnTo>
                  <a:lnTo>
                    <a:pt x="30" y="273"/>
                  </a:lnTo>
                  <a:lnTo>
                    <a:pt x="30" y="273"/>
                  </a:lnTo>
                  <a:lnTo>
                    <a:pt x="43" y="254"/>
                  </a:lnTo>
                  <a:lnTo>
                    <a:pt x="58" y="234"/>
                  </a:lnTo>
                  <a:lnTo>
                    <a:pt x="58" y="234"/>
                  </a:lnTo>
                  <a:lnTo>
                    <a:pt x="72" y="213"/>
                  </a:lnTo>
                  <a:lnTo>
                    <a:pt x="86" y="192"/>
                  </a:lnTo>
                  <a:lnTo>
                    <a:pt x="101" y="17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45" y="111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90" y="58"/>
                  </a:lnTo>
                  <a:lnTo>
                    <a:pt x="204" y="41"/>
                  </a:lnTo>
                  <a:lnTo>
                    <a:pt x="219" y="25"/>
                  </a:lnTo>
                  <a:lnTo>
                    <a:pt x="224" y="16"/>
                  </a:lnTo>
                  <a:lnTo>
                    <a:pt x="228" y="7"/>
                  </a:lnTo>
                  <a:lnTo>
                    <a:pt x="228" y="7"/>
                  </a:lnTo>
                  <a:lnTo>
                    <a:pt x="229" y="4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1" y="0"/>
                  </a:lnTo>
                  <a:lnTo>
                    <a:pt x="219" y="1"/>
                  </a:lnTo>
                  <a:lnTo>
                    <a:pt x="217" y="4"/>
                  </a:lnTo>
                  <a:lnTo>
                    <a:pt x="21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3" name="Freeform 1151"/>
            <p:cNvSpPr>
              <a:spLocks/>
            </p:cNvSpPr>
            <p:nvPr/>
          </p:nvSpPr>
          <p:spPr bwMode="auto">
            <a:xfrm>
              <a:off x="6937376" y="4679950"/>
              <a:ext cx="50800" cy="63500"/>
            </a:xfrm>
            <a:custGeom>
              <a:avLst/>
              <a:gdLst/>
              <a:ahLst/>
              <a:cxnLst>
                <a:cxn ang="0">
                  <a:pos x="118" y="4"/>
                </a:cxn>
                <a:cxn ang="0">
                  <a:pos x="118" y="4"/>
                </a:cxn>
                <a:cxn ang="0">
                  <a:pos x="115" y="8"/>
                </a:cxn>
                <a:cxn ang="0">
                  <a:pos x="114" y="12"/>
                </a:cxn>
                <a:cxn ang="0">
                  <a:pos x="108" y="19"/>
                </a:cxn>
                <a:cxn ang="0">
                  <a:pos x="100" y="27"/>
                </a:cxn>
                <a:cxn ang="0">
                  <a:pos x="95" y="34"/>
                </a:cxn>
                <a:cxn ang="0">
                  <a:pos x="95" y="34"/>
                </a:cxn>
                <a:cxn ang="0">
                  <a:pos x="63" y="76"/>
                </a:cxn>
                <a:cxn ang="0">
                  <a:pos x="63" y="76"/>
                </a:cxn>
                <a:cxn ang="0">
                  <a:pos x="49" y="95"/>
                </a:cxn>
                <a:cxn ang="0">
                  <a:pos x="32" y="115"/>
                </a:cxn>
                <a:cxn ang="0">
                  <a:pos x="16" y="133"/>
                </a:cxn>
                <a:cxn ang="0">
                  <a:pos x="2" y="153"/>
                </a:cxn>
                <a:cxn ang="0">
                  <a:pos x="2" y="153"/>
                </a:cxn>
                <a:cxn ang="0">
                  <a:pos x="0" y="155"/>
                </a:cxn>
                <a:cxn ang="0">
                  <a:pos x="0" y="158"/>
                </a:cxn>
                <a:cxn ang="0">
                  <a:pos x="3" y="161"/>
                </a:cxn>
                <a:cxn ang="0">
                  <a:pos x="7" y="162"/>
                </a:cxn>
                <a:cxn ang="0">
                  <a:pos x="9" y="161"/>
                </a:cxn>
                <a:cxn ang="0">
                  <a:pos x="11" y="159"/>
                </a:cxn>
                <a:cxn ang="0">
                  <a:pos x="11" y="159"/>
                </a:cxn>
                <a:cxn ang="0">
                  <a:pos x="25" y="138"/>
                </a:cxn>
                <a:cxn ang="0">
                  <a:pos x="42" y="120"/>
                </a:cxn>
                <a:cxn ang="0">
                  <a:pos x="58" y="101"/>
                </a:cxn>
                <a:cxn ang="0">
                  <a:pos x="74" y="82"/>
                </a:cxn>
                <a:cxn ang="0">
                  <a:pos x="74" y="82"/>
                </a:cxn>
                <a:cxn ang="0">
                  <a:pos x="95" y="53"/>
                </a:cxn>
                <a:cxn ang="0">
                  <a:pos x="105" y="39"/>
                </a:cxn>
                <a:cxn ang="0">
                  <a:pos x="115" y="26"/>
                </a:cxn>
                <a:cxn ang="0">
                  <a:pos x="115" y="26"/>
                </a:cxn>
                <a:cxn ang="0">
                  <a:pos x="123" y="17"/>
                </a:cxn>
                <a:cxn ang="0">
                  <a:pos x="126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9" y="2"/>
                </a:cxn>
                <a:cxn ang="0">
                  <a:pos x="125" y="0"/>
                </a:cxn>
                <a:cxn ang="0">
                  <a:pos x="121" y="0"/>
                </a:cxn>
                <a:cxn ang="0">
                  <a:pos x="119" y="1"/>
                </a:cxn>
                <a:cxn ang="0">
                  <a:pos x="118" y="4"/>
                </a:cxn>
                <a:cxn ang="0">
                  <a:pos x="118" y="4"/>
                </a:cxn>
              </a:cxnLst>
              <a:rect l="0" t="0" r="r" b="b"/>
              <a:pathLst>
                <a:path w="129" h="162">
                  <a:moveTo>
                    <a:pt x="118" y="4"/>
                  </a:moveTo>
                  <a:lnTo>
                    <a:pt x="118" y="4"/>
                  </a:lnTo>
                  <a:lnTo>
                    <a:pt x="115" y="8"/>
                  </a:lnTo>
                  <a:lnTo>
                    <a:pt x="114" y="12"/>
                  </a:lnTo>
                  <a:lnTo>
                    <a:pt x="108" y="19"/>
                  </a:lnTo>
                  <a:lnTo>
                    <a:pt x="100" y="27"/>
                  </a:lnTo>
                  <a:lnTo>
                    <a:pt x="95" y="34"/>
                  </a:lnTo>
                  <a:lnTo>
                    <a:pt x="95" y="34"/>
                  </a:lnTo>
                  <a:lnTo>
                    <a:pt x="63" y="76"/>
                  </a:lnTo>
                  <a:lnTo>
                    <a:pt x="63" y="76"/>
                  </a:lnTo>
                  <a:lnTo>
                    <a:pt x="49" y="95"/>
                  </a:lnTo>
                  <a:lnTo>
                    <a:pt x="32" y="115"/>
                  </a:lnTo>
                  <a:lnTo>
                    <a:pt x="16" y="133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0" y="155"/>
                  </a:lnTo>
                  <a:lnTo>
                    <a:pt x="0" y="158"/>
                  </a:lnTo>
                  <a:lnTo>
                    <a:pt x="3" y="161"/>
                  </a:lnTo>
                  <a:lnTo>
                    <a:pt x="7" y="162"/>
                  </a:lnTo>
                  <a:lnTo>
                    <a:pt x="9" y="161"/>
                  </a:lnTo>
                  <a:lnTo>
                    <a:pt x="11" y="159"/>
                  </a:lnTo>
                  <a:lnTo>
                    <a:pt x="11" y="159"/>
                  </a:lnTo>
                  <a:lnTo>
                    <a:pt x="25" y="138"/>
                  </a:lnTo>
                  <a:lnTo>
                    <a:pt x="42" y="120"/>
                  </a:lnTo>
                  <a:lnTo>
                    <a:pt x="58" y="101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95" y="53"/>
                  </a:lnTo>
                  <a:lnTo>
                    <a:pt x="105" y="3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23" y="17"/>
                  </a:lnTo>
                  <a:lnTo>
                    <a:pt x="126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2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9" y="1"/>
                  </a:lnTo>
                  <a:lnTo>
                    <a:pt x="118" y="4"/>
                  </a:lnTo>
                  <a:lnTo>
                    <a:pt x="1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4" name="Freeform 1152"/>
            <p:cNvSpPr>
              <a:spLocks/>
            </p:cNvSpPr>
            <p:nvPr/>
          </p:nvSpPr>
          <p:spPr bwMode="auto">
            <a:xfrm>
              <a:off x="6778626" y="4672013"/>
              <a:ext cx="19050" cy="46038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24" y="31"/>
                </a:cxn>
                <a:cxn ang="0">
                  <a:pos x="14" y="59"/>
                </a:cxn>
                <a:cxn ang="0">
                  <a:pos x="14" y="59"/>
                </a:cxn>
                <a:cxn ang="0">
                  <a:pos x="10" y="70"/>
                </a:cxn>
                <a:cxn ang="0">
                  <a:pos x="8" y="82"/>
                </a:cxn>
                <a:cxn ang="0">
                  <a:pos x="5" y="94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0" y="110"/>
                </a:cxn>
                <a:cxn ang="0">
                  <a:pos x="3" y="112"/>
                </a:cxn>
                <a:cxn ang="0">
                  <a:pos x="5" y="114"/>
                </a:cxn>
                <a:cxn ang="0">
                  <a:pos x="7" y="114"/>
                </a:cxn>
                <a:cxn ang="0">
                  <a:pos x="9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4" y="101"/>
                </a:cxn>
                <a:cxn ang="0">
                  <a:pos x="17" y="90"/>
                </a:cxn>
                <a:cxn ang="0">
                  <a:pos x="22" y="69"/>
                </a:cxn>
                <a:cxn ang="0">
                  <a:pos x="22" y="69"/>
                </a:cxn>
                <a:cxn ang="0">
                  <a:pos x="33" y="38"/>
                </a:cxn>
                <a:cxn ang="0">
                  <a:pos x="46" y="6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114">
                  <a:moveTo>
                    <a:pt x="34" y="4"/>
                  </a:moveTo>
                  <a:lnTo>
                    <a:pt x="34" y="4"/>
                  </a:lnTo>
                  <a:lnTo>
                    <a:pt x="24" y="31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0" y="70"/>
                  </a:lnTo>
                  <a:lnTo>
                    <a:pt x="8" y="82"/>
                  </a:lnTo>
                  <a:lnTo>
                    <a:pt x="5" y="9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3" y="112"/>
                  </a:lnTo>
                  <a:lnTo>
                    <a:pt x="5" y="114"/>
                  </a:lnTo>
                  <a:lnTo>
                    <a:pt x="7" y="114"/>
                  </a:lnTo>
                  <a:lnTo>
                    <a:pt x="9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4" y="101"/>
                  </a:lnTo>
                  <a:lnTo>
                    <a:pt x="17" y="90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33" y="38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5" name="Freeform 1153"/>
            <p:cNvSpPr>
              <a:spLocks/>
            </p:cNvSpPr>
            <p:nvPr/>
          </p:nvSpPr>
          <p:spPr bwMode="auto">
            <a:xfrm>
              <a:off x="6786563" y="4670425"/>
              <a:ext cx="33338" cy="63500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68" y="10"/>
                </a:cxn>
                <a:cxn ang="0">
                  <a:pos x="60" y="18"/>
                </a:cxn>
                <a:cxn ang="0">
                  <a:pos x="48" y="38"/>
                </a:cxn>
                <a:cxn ang="0">
                  <a:pos x="37" y="57"/>
                </a:cxn>
                <a:cxn ang="0">
                  <a:pos x="26" y="77"/>
                </a:cxn>
                <a:cxn ang="0">
                  <a:pos x="26" y="77"/>
                </a:cxn>
                <a:cxn ang="0">
                  <a:pos x="17" y="94"/>
                </a:cxn>
                <a:cxn ang="0">
                  <a:pos x="9" y="114"/>
                </a:cxn>
                <a:cxn ang="0">
                  <a:pos x="4" y="132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1" y="156"/>
                </a:cxn>
                <a:cxn ang="0">
                  <a:pos x="3" y="157"/>
                </a:cxn>
                <a:cxn ang="0">
                  <a:pos x="5" y="157"/>
                </a:cxn>
                <a:cxn ang="0">
                  <a:pos x="9" y="156"/>
                </a:cxn>
                <a:cxn ang="0">
                  <a:pos x="10" y="154"/>
                </a:cxn>
                <a:cxn ang="0">
                  <a:pos x="12" y="152"/>
                </a:cxn>
                <a:cxn ang="0">
                  <a:pos x="12" y="152"/>
                </a:cxn>
                <a:cxn ang="0">
                  <a:pos x="13" y="142"/>
                </a:cxn>
                <a:cxn ang="0">
                  <a:pos x="16" y="132"/>
                </a:cxn>
                <a:cxn ang="0">
                  <a:pos x="22" y="112"/>
                </a:cxn>
                <a:cxn ang="0">
                  <a:pos x="31" y="93"/>
                </a:cxn>
                <a:cxn ang="0">
                  <a:pos x="41" y="76"/>
                </a:cxn>
                <a:cxn ang="0">
                  <a:pos x="41" y="76"/>
                </a:cxn>
                <a:cxn ang="0">
                  <a:pos x="50" y="57"/>
                </a:cxn>
                <a:cxn ang="0">
                  <a:pos x="59" y="40"/>
                </a:cxn>
                <a:cxn ang="0">
                  <a:pos x="71" y="25"/>
                </a:cxn>
                <a:cxn ang="0">
                  <a:pos x="84" y="10"/>
                </a:cxn>
                <a:cxn ang="0">
                  <a:pos x="84" y="10"/>
                </a:cxn>
                <a:cxn ang="0">
                  <a:pos x="85" y="8"/>
                </a:cxn>
                <a:cxn ang="0">
                  <a:pos x="85" y="5"/>
                </a:cxn>
                <a:cxn ang="0">
                  <a:pos x="84" y="3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5" h="157">
                  <a:moveTo>
                    <a:pt x="76" y="1"/>
                  </a:moveTo>
                  <a:lnTo>
                    <a:pt x="76" y="1"/>
                  </a:lnTo>
                  <a:lnTo>
                    <a:pt x="68" y="10"/>
                  </a:lnTo>
                  <a:lnTo>
                    <a:pt x="60" y="18"/>
                  </a:lnTo>
                  <a:lnTo>
                    <a:pt x="48" y="38"/>
                  </a:lnTo>
                  <a:lnTo>
                    <a:pt x="37" y="57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17" y="94"/>
                  </a:lnTo>
                  <a:lnTo>
                    <a:pt x="9" y="114"/>
                  </a:lnTo>
                  <a:lnTo>
                    <a:pt x="4" y="13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1" y="156"/>
                  </a:lnTo>
                  <a:lnTo>
                    <a:pt x="3" y="157"/>
                  </a:lnTo>
                  <a:lnTo>
                    <a:pt x="5" y="157"/>
                  </a:lnTo>
                  <a:lnTo>
                    <a:pt x="9" y="156"/>
                  </a:lnTo>
                  <a:lnTo>
                    <a:pt x="10" y="154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3" y="142"/>
                  </a:lnTo>
                  <a:lnTo>
                    <a:pt x="16" y="132"/>
                  </a:lnTo>
                  <a:lnTo>
                    <a:pt x="22" y="112"/>
                  </a:lnTo>
                  <a:lnTo>
                    <a:pt x="31" y="93"/>
                  </a:lnTo>
                  <a:lnTo>
                    <a:pt x="41" y="76"/>
                  </a:lnTo>
                  <a:lnTo>
                    <a:pt x="41" y="76"/>
                  </a:lnTo>
                  <a:lnTo>
                    <a:pt x="50" y="57"/>
                  </a:lnTo>
                  <a:lnTo>
                    <a:pt x="59" y="40"/>
                  </a:lnTo>
                  <a:lnTo>
                    <a:pt x="71" y="25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5" y="8"/>
                  </a:lnTo>
                  <a:lnTo>
                    <a:pt x="85" y="5"/>
                  </a:lnTo>
                  <a:lnTo>
                    <a:pt x="84" y="3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6" name="Freeform 1154"/>
            <p:cNvSpPr>
              <a:spLocks/>
            </p:cNvSpPr>
            <p:nvPr/>
          </p:nvSpPr>
          <p:spPr bwMode="auto">
            <a:xfrm>
              <a:off x="6804026" y="4681538"/>
              <a:ext cx="33338" cy="57150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53" y="31"/>
                </a:cxn>
                <a:cxn ang="0">
                  <a:pos x="42" y="47"/>
                </a:cxn>
                <a:cxn ang="0">
                  <a:pos x="32" y="63"/>
                </a:cxn>
                <a:cxn ang="0">
                  <a:pos x="23" y="80"/>
                </a:cxn>
                <a:cxn ang="0">
                  <a:pos x="14" y="98"/>
                </a:cxn>
                <a:cxn ang="0">
                  <a:pos x="8" y="115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0" y="135"/>
                </a:cxn>
                <a:cxn ang="0">
                  <a:pos x="0" y="137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0" y="141"/>
                </a:cxn>
                <a:cxn ang="0">
                  <a:pos x="1" y="144"/>
                </a:cxn>
                <a:cxn ang="0">
                  <a:pos x="5" y="145"/>
                </a:cxn>
                <a:cxn ang="0">
                  <a:pos x="9" y="144"/>
                </a:cxn>
                <a:cxn ang="0">
                  <a:pos x="10" y="143"/>
                </a:cxn>
                <a:cxn ang="0">
                  <a:pos x="10" y="141"/>
                </a:cxn>
                <a:cxn ang="0">
                  <a:pos x="10" y="141"/>
                </a:cxn>
                <a:cxn ang="0">
                  <a:pos x="15" y="124"/>
                </a:cxn>
                <a:cxn ang="0">
                  <a:pos x="23" y="106"/>
                </a:cxn>
                <a:cxn ang="0">
                  <a:pos x="31" y="89"/>
                </a:cxn>
                <a:cxn ang="0">
                  <a:pos x="40" y="72"/>
                </a:cxn>
                <a:cxn ang="0">
                  <a:pos x="51" y="55"/>
                </a:cxn>
                <a:cxn ang="0">
                  <a:pos x="61" y="39"/>
                </a:cxn>
                <a:cxn ang="0">
                  <a:pos x="83" y="9"/>
                </a:cxn>
                <a:cxn ang="0">
                  <a:pos x="83" y="9"/>
                </a:cxn>
                <a:cxn ang="0">
                  <a:pos x="85" y="8"/>
                </a:cxn>
                <a:cxn ang="0">
                  <a:pos x="85" y="5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80" y="0"/>
                </a:cxn>
                <a:cxn ang="0">
                  <a:pos x="77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5" h="145">
                  <a:moveTo>
                    <a:pt x="76" y="1"/>
                  </a:moveTo>
                  <a:lnTo>
                    <a:pt x="76" y="1"/>
                  </a:lnTo>
                  <a:lnTo>
                    <a:pt x="53" y="31"/>
                  </a:lnTo>
                  <a:lnTo>
                    <a:pt x="42" y="47"/>
                  </a:lnTo>
                  <a:lnTo>
                    <a:pt x="32" y="63"/>
                  </a:lnTo>
                  <a:lnTo>
                    <a:pt x="23" y="80"/>
                  </a:lnTo>
                  <a:lnTo>
                    <a:pt x="14" y="98"/>
                  </a:lnTo>
                  <a:lnTo>
                    <a:pt x="8" y="115"/>
                  </a:lnTo>
                  <a:lnTo>
                    <a:pt x="1" y="132"/>
                  </a:lnTo>
                  <a:lnTo>
                    <a:pt x="1" y="132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1"/>
                  </a:lnTo>
                  <a:lnTo>
                    <a:pt x="1" y="144"/>
                  </a:lnTo>
                  <a:lnTo>
                    <a:pt x="5" y="145"/>
                  </a:lnTo>
                  <a:lnTo>
                    <a:pt x="9" y="144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5" y="124"/>
                  </a:lnTo>
                  <a:lnTo>
                    <a:pt x="23" y="106"/>
                  </a:lnTo>
                  <a:lnTo>
                    <a:pt x="31" y="89"/>
                  </a:lnTo>
                  <a:lnTo>
                    <a:pt x="40" y="72"/>
                  </a:lnTo>
                  <a:lnTo>
                    <a:pt x="51" y="55"/>
                  </a:lnTo>
                  <a:lnTo>
                    <a:pt x="61" y="3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5" y="8"/>
                  </a:lnTo>
                  <a:lnTo>
                    <a:pt x="85" y="5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7" name="Freeform 1155"/>
            <p:cNvSpPr>
              <a:spLocks/>
            </p:cNvSpPr>
            <p:nvPr/>
          </p:nvSpPr>
          <p:spPr bwMode="auto">
            <a:xfrm>
              <a:off x="6819901" y="4695825"/>
              <a:ext cx="30163" cy="52388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7" y="4"/>
                </a:cxn>
                <a:cxn ang="0">
                  <a:pos x="64" y="10"/>
                </a:cxn>
                <a:cxn ang="0">
                  <a:pos x="60" y="15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31" y="62"/>
                </a:cxn>
                <a:cxn ang="0">
                  <a:pos x="31" y="62"/>
                </a:cxn>
                <a:cxn ang="0">
                  <a:pos x="13" y="93"/>
                </a:cxn>
                <a:cxn ang="0">
                  <a:pos x="7" y="108"/>
                </a:cxn>
                <a:cxn ang="0">
                  <a:pos x="3" y="116"/>
                </a:cxn>
                <a:cxn ang="0">
                  <a:pos x="1" y="124"/>
                </a:cxn>
                <a:cxn ang="0">
                  <a:pos x="1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0"/>
                </a:cxn>
                <a:cxn ang="0">
                  <a:pos x="9" y="130"/>
                </a:cxn>
                <a:cxn ang="0">
                  <a:pos x="10" y="129"/>
                </a:cxn>
                <a:cxn ang="0">
                  <a:pos x="12" y="127"/>
                </a:cxn>
                <a:cxn ang="0">
                  <a:pos x="12" y="127"/>
                </a:cxn>
                <a:cxn ang="0">
                  <a:pos x="14" y="119"/>
                </a:cxn>
                <a:cxn ang="0">
                  <a:pos x="17" y="110"/>
                </a:cxn>
                <a:cxn ang="0">
                  <a:pos x="26" y="93"/>
                </a:cxn>
                <a:cxn ang="0">
                  <a:pos x="35" y="77"/>
                </a:cxn>
                <a:cxn ang="0">
                  <a:pos x="46" y="61"/>
                </a:cxn>
                <a:cxn ang="0">
                  <a:pos x="46" y="61"/>
                </a:cxn>
                <a:cxn ang="0">
                  <a:pos x="54" y="48"/>
                </a:cxn>
                <a:cxn ang="0">
                  <a:pos x="63" y="35"/>
                </a:cxn>
                <a:cxn ang="0">
                  <a:pos x="72" y="21"/>
                </a:cxn>
                <a:cxn ang="0">
                  <a:pos x="75" y="14"/>
                </a:cxn>
                <a:cxn ang="0">
                  <a:pos x="77" y="8"/>
                </a:cxn>
                <a:cxn ang="0">
                  <a:pos x="77" y="8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3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7" y="4"/>
                </a:cxn>
                <a:cxn ang="0">
                  <a:pos x="67" y="4"/>
                </a:cxn>
              </a:cxnLst>
              <a:rect l="0" t="0" r="r" b="b"/>
              <a:pathLst>
                <a:path w="77" h="130">
                  <a:moveTo>
                    <a:pt x="67" y="4"/>
                  </a:moveTo>
                  <a:lnTo>
                    <a:pt x="67" y="4"/>
                  </a:lnTo>
                  <a:lnTo>
                    <a:pt x="64" y="10"/>
                  </a:lnTo>
                  <a:lnTo>
                    <a:pt x="60" y="1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13" y="93"/>
                  </a:lnTo>
                  <a:lnTo>
                    <a:pt x="7" y="108"/>
                  </a:lnTo>
                  <a:lnTo>
                    <a:pt x="3" y="116"/>
                  </a:lnTo>
                  <a:lnTo>
                    <a:pt x="1" y="124"/>
                  </a:lnTo>
                  <a:lnTo>
                    <a:pt x="1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0"/>
                  </a:lnTo>
                  <a:lnTo>
                    <a:pt x="9" y="130"/>
                  </a:lnTo>
                  <a:lnTo>
                    <a:pt x="10" y="129"/>
                  </a:lnTo>
                  <a:lnTo>
                    <a:pt x="12" y="127"/>
                  </a:lnTo>
                  <a:lnTo>
                    <a:pt x="12" y="127"/>
                  </a:lnTo>
                  <a:lnTo>
                    <a:pt x="14" y="119"/>
                  </a:lnTo>
                  <a:lnTo>
                    <a:pt x="17" y="110"/>
                  </a:lnTo>
                  <a:lnTo>
                    <a:pt x="26" y="93"/>
                  </a:lnTo>
                  <a:lnTo>
                    <a:pt x="35" y="77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54" y="48"/>
                  </a:lnTo>
                  <a:lnTo>
                    <a:pt x="63" y="35"/>
                  </a:lnTo>
                  <a:lnTo>
                    <a:pt x="72" y="21"/>
                  </a:lnTo>
                  <a:lnTo>
                    <a:pt x="75" y="14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3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8" name="Freeform 1156"/>
            <p:cNvSpPr>
              <a:spLocks/>
            </p:cNvSpPr>
            <p:nvPr/>
          </p:nvSpPr>
          <p:spPr bwMode="auto">
            <a:xfrm>
              <a:off x="6840538" y="4703763"/>
              <a:ext cx="30163" cy="47625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63" y="8"/>
                </a:cxn>
                <a:cxn ang="0">
                  <a:pos x="59" y="14"/>
                </a:cxn>
                <a:cxn ang="0">
                  <a:pos x="51" y="26"/>
                </a:cxn>
                <a:cxn ang="0">
                  <a:pos x="51" y="26"/>
                </a:cxn>
                <a:cxn ang="0">
                  <a:pos x="42" y="41"/>
                </a:cxn>
                <a:cxn ang="0">
                  <a:pos x="32" y="54"/>
                </a:cxn>
                <a:cxn ang="0">
                  <a:pos x="32" y="54"/>
                </a:cxn>
                <a:cxn ang="0">
                  <a:pos x="24" y="67"/>
                </a:cxn>
                <a:cxn ang="0">
                  <a:pos x="16" y="81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5"/>
                </a:cxn>
                <a:cxn ang="0">
                  <a:pos x="3" y="118"/>
                </a:cxn>
                <a:cxn ang="0">
                  <a:pos x="7" y="119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6"/>
                </a:cxn>
                <a:cxn ang="0">
                  <a:pos x="28" y="84"/>
                </a:cxn>
                <a:cxn ang="0">
                  <a:pos x="37" y="68"/>
                </a:cxn>
                <a:cxn ang="0">
                  <a:pos x="47" y="52"/>
                </a:cxn>
                <a:cxn ang="0">
                  <a:pos x="47" y="52"/>
                </a:cxn>
                <a:cxn ang="0">
                  <a:pos x="57" y="39"/>
                </a:cxn>
                <a:cxn ang="0">
                  <a:pos x="64" y="25"/>
                </a:cxn>
                <a:cxn ang="0">
                  <a:pos x="64" y="25"/>
                </a:cxn>
                <a:cxn ang="0">
                  <a:pos x="71" y="16"/>
                </a:cxn>
                <a:cxn ang="0">
                  <a:pos x="75" y="12"/>
                </a:cxn>
                <a:cxn ang="0">
                  <a:pos x="76" y="7"/>
                </a:cxn>
                <a:cxn ang="0">
                  <a:pos x="76" y="7"/>
                </a:cxn>
                <a:cxn ang="0">
                  <a:pos x="78" y="4"/>
                </a:cxn>
                <a:cxn ang="0">
                  <a:pos x="76" y="1"/>
                </a:cxn>
                <a:cxn ang="0">
                  <a:pos x="74" y="0"/>
                </a:cxn>
                <a:cxn ang="0">
                  <a:pos x="68" y="0"/>
                </a:cxn>
                <a:cxn ang="0">
                  <a:pos x="67" y="1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8" h="119">
                  <a:moveTo>
                    <a:pt x="66" y="3"/>
                  </a:moveTo>
                  <a:lnTo>
                    <a:pt x="66" y="3"/>
                  </a:lnTo>
                  <a:lnTo>
                    <a:pt x="63" y="8"/>
                  </a:lnTo>
                  <a:lnTo>
                    <a:pt x="59" y="14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2" y="41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24" y="67"/>
                  </a:lnTo>
                  <a:lnTo>
                    <a:pt x="16" y="8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5"/>
                  </a:lnTo>
                  <a:lnTo>
                    <a:pt x="3" y="118"/>
                  </a:lnTo>
                  <a:lnTo>
                    <a:pt x="7" y="119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28" y="84"/>
                  </a:lnTo>
                  <a:lnTo>
                    <a:pt x="37" y="68"/>
                  </a:lnTo>
                  <a:lnTo>
                    <a:pt x="47" y="52"/>
                  </a:lnTo>
                  <a:lnTo>
                    <a:pt x="47" y="52"/>
                  </a:lnTo>
                  <a:lnTo>
                    <a:pt x="57" y="39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71" y="16"/>
                  </a:lnTo>
                  <a:lnTo>
                    <a:pt x="75" y="12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8" y="4"/>
                  </a:lnTo>
                  <a:lnTo>
                    <a:pt x="76" y="1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7" y="1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19" name="Freeform 1157"/>
            <p:cNvSpPr>
              <a:spLocks/>
            </p:cNvSpPr>
            <p:nvPr/>
          </p:nvSpPr>
          <p:spPr bwMode="auto">
            <a:xfrm>
              <a:off x="6723063" y="4686300"/>
              <a:ext cx="14288" cy="25400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16" y="31"/>
                </a:cxn>
                <a:cxn ang="0">
                  <a:pos x="9" y="43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7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9" y="63"/>
                </a:cxn>
                <a:cxn ang="0">
                  <a:pos x="11" y="61"/>
                </a:cxn>
                <a:cxn ang="0">
                  <a:pos x="11" y="61"/>
                </a:cxn>
                <a:cxn ang="0">
                  <a:pos x="20" y="48"/>
                </a:cxn>
                <a:cxn ang="0">
                  <a:pos x="26" y="35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9" y="1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8" h="64">
                  <a:moveTo>
                    <a:pt x="28" y="4"/>
                  </a:moveTo>
                  <a:lnTo>
                    <a:pt x="28" y="4"/>
                  </a:lnTo>
                  <a:lnTo>
                    <a:pt x="16" y="31"/>
                  </a:lnTo>
                  <a:lnTo>
                    <a:pt x="9" y="4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20" y="48"/>
                  </a:lnTo>
                  <a:lnTo>
                    <a:pt x="26" y="35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0" name="Freeform 1158"/>
            <p:cNvSpPr>
              <a:spLocks/>
            </p:cNvSpPr>
            <p:nvPr/>
          </p:nvSpPr>
          <p:spPr bwMode="auto">
            <a:xfrm>
              <a:off x="6745288" y="4713288"/>
              <a:ext cx="11113" cy="25400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8" y="6"/>
                </a:cxn>
                <a:cxn ang="0">
                  <a:pos x="17" y="19"/>
                </a:cxn>
                <a:cxn ang="0">
                  <a:pos x="11" y="33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2" y="64"/>
                </a:cxn>
                <a:cxn ang="0">
                  <a:pos x="6" y="65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8"/>
                </a:cxn>
                <a:cxn ang="0">
                  <a:pos x="23" y="35"/>
                </a:cxn>
                <a:cxn ang="0">
                  <a:pos x="27" y="21"/>
                </a:cxn>
                <a:cxn ang="0">
                  <a:pos x="28" y="13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0" y="4"/>
                </a:cxn>
                <a:cxn ang="0">
                  <a:pos x="28" y="1"/>
                </a:cxn>
                <a:cxn ang="0">
                  <a:pos x="25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8" y="6"/>
                </a:cxn>
                <a:cxn ang="0">
                  <a:pos x="18" y="6"/>
                </a:cxn>
              </a:cxnLst>
              <a:rect l="0" t="0" r="r" b="b"/>
              <a:pathLst>
                <a:path w="30" h="65">
                  <a:moveTo>
                    <a:pt x="18" y="6"/>
                  </a:moveTo>
                  <a:lnTo>
                    <a:pt x="18" y="6"/>
                  </a:lnTo>
                  <a:lnTo>
                    <a:pt x="17" y="19"/>
                  </a:lnTo>
                  <a:lnTo>
                    <a:pt x="11" y="33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6" y="65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8"/>
                  </a:lnTo>
                  <a:lnTo>
                    <a:pt x="23" y="35"/>
                  </a:lnTo>
                  <a:lnTo>
                    <a:pt x="27" y="21"/>
                  </a:lnTo>
                  <a:lnTo>
                    <a:pt x="28" y="13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8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1" name="Freeform 1159"/>
            <p:cNvSpPr>
              <a:spLocks/>
            </p:cNvSpPr>
            <p:nvPr/>
          </p:nvSpPr>
          <p:spPr bwMode="auto">
            <a:xfrm>
              <a:off x="6773863" y="4743450"/>
              <a:ext cx="9525" cy="2540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4" y="13"/>
                </a:cxn>
                <a:cxn ang="0">
                  <a:pos x="13" y="22"/>
                </a:cxn>
                <a:cxn ang="0">
                  <a:pos x="10" y="30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2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0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24" y="20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3"/>
                </a:cxn>
                <a:cxn ang="0">
                  <a:pos x="24" y="1"/>
                </a:cxn>
                <a:cxn ang="0">
                  <a:pos x="21" y="0"/>
                </a:cxn>
                <a:cxn ang="0">
                  <a:pos x="17" y="1"/>
                </a:cxn>
                <a:cxn ang="0">
                  <a:pos x="15" y="3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6" h="64">
                  <a:moveTo>
                    <a:pt x="15" y="5"/>
                  </a:moveTo>
                  <a:lnTo>
                    <a:pt x="15" y="5"/>
                  </a:lnTo>
                  <a:lnTo>
                    <a:pt x="14" y="13"/>
                  </a:lnTo>
                  <a:lnTo>
                    <a:pt x="13" y="22"/>
                  </a:lnTo>
                  <a:lnTo>
                    <a:pt x="10" y="30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2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0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24" y="2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2" name="Freeform 1160"/>
            <p:cNvSpPr>
              <a:spLocks/>
            </p:cNvSpPr>
            <p:nvPr/>
          </p:nvSpPr>
          <p:spPr bwMode="auto">
            <a:xfrm>
              <a:off x="6799263" y="4760913"/>
              <a:ext cx="14288" cy="2381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2" y="23"/>
                </a:cxn>
                <a:cxn ang="0">
                  <a:pos x="12" y="23"/>
                </a:cxn>
                <a:cxn ang="0">
                  <a:pos x="5" y="36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3" y="57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9" y="57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20" y="31"/>
                </a:cxn>
                <a:cxn ang="0">
                  <a:pos x="20" y="31"/>
                </a:cxn>
                <a:cxn ang="0">
                  <a:pos x="26" y="20"/>
                </a:cxn>
                <a:cxn ang="0">
                  <a:pos x="33" y="10"/>
                </a:cxn>
                <a:cxn ang="0">
                  <a:pos x="33" y="10"/>
                </a:cxn>
                <a:cxn ang="0">
                  <a:pos x="34" y="7"/>
                </a:cxn>
                <a:cxn ang="0">
                  <a:pos x="33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58">
                  <a:moveTo>
                    <a:pt x="24" y="4"/>
                  </a:moveTo>
                  <a:lnTo>
                    <a:pt x="24" y="4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5" y="36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3" y="57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9" y="5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6" y="2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7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3" name="Freeform 1161"/>
            <p:cNvSpPr>
              <a:spLocks/>
            </p:cNvSpPr>
            <p:nvPr/>
          </p:nvSpPr>
          <p:spPr bwMode="auto">
            <a:xfrm>
              <a:off x="6943726" y="4765675"/>
              <a:ext cx="9525" cy="2698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20"/>
                </a:cxn>
                <a:cxn ang="0">
                  <a:pos x="9" y="34"/>
                </a:cxn>
                <a:cxn ang="0">
                  <a:pos x="5" y="47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3" y="68"/>
                </a:cxn>
                <a:cxn ang="0">
                  <a:pos x="5" y="68"/>
                </a:cxn>
                <a:cxn ang="0">
                  <a:pos x="7" y="68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6" y="51"/>
                </a:cxn>
                <a:cxn ang="0">
                  <a:pos x="20" y="37"/>
                </a:cxn>
                <a:cxn ang="0">
                  <a:pos x="22" y="21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2" h="68">
                  <a:moveTo>
                    <a:pt x="12" y="5"/>
                  </a:moveTo>
                  <a:lnTo>
                    <a:pt x="12" y="5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5" y="47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3" y="68"/>
                  </a:lnTo>
                  <a:lnTo>
                    <a:pt x="5" y="68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51"/>
                  </a:lnTo>
                  <a:lnTo>
                    <a:pt x="20" y="37"/>
                  </a:lnTo>
                  <a:lnTo>
                    <a:pt x="22" y="21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4" name="Freeform 1162"/>
            <p:cNvSpPr>
              <a:spLocks/>
            </p:cNvSpPr>
            <p:nvPr/>
          </p:nvSpPr>
          <p:spPr bwMode="auto">
            <a:xfrm>
              <a:off x="6973888" y="4759325"/>
              <a:ext cx="6350" cy="25400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5" y="0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10"/>
                </a:cxn>
                <a:cxn ang="0">
                  <a:pos x="1" y="10"/>
                </a:cxn>
                <a:cxn ang="0">
                  <a:pos x="4" y="14"/>
                </a:cxn>
                <a:cxn ang="0">
                  <a:pos x="4" y="19"/>
                </a:cxn>
                <a:cxn ang="0">
                  <a:pos x="4" y="28"/>
                </a:cxn>
                <a:cxn ang="0">
                  <a:pos x="4" y="56"/>
                </a:cxn>
                <a:cxn ang="0">
                  <a:pos x="4" y="56"/>
                </a:cxn>
                <a:cxn ang="0">
                  <a:pos x="4" y="57"/>
                </a:cxn>
                <a:cxn ang="0">
                  <a:pos x="5" y="60"/>
                </a:cxn>
                <a:cxn ang="0">
                  <a:pos x="9" y="61"/>
                </a:cxn>
                <a:cxn ang="0">
                  <a:pos x="13" y="60"/>
                </a:cxn>
                <a:cxn ang="0">
                  <a:pos x="14" y="57"/>
                </a:cxn>
                <a:cxn ang="0">
                  <a:pos x="16" y="56"/>
                </a:cxn>
                <a:cxn ang="0">
                  <a:pos x="16" y="20"/>
                </a:cxn>
                <a:cxn ang="0">
                  <a:pos x="16" y="20"/>
                </a:cxn>
                <a:cxn ang="0">
                  <a:pos x="14" y="11"/>
                </a:cxn>
                <a:cxn ang="0">
                  <a:pos x="13" y="6"/>
                </a:cxn>
                <a:cxn ang="0">
                  <a:pos x="9" y="2"/>
                </a:cxn>
                <a:cxn ang="0">
                  <a:pos x="9" y="2"/>
                </a:cxn>
              </a:cxnLst>
              <a:rect l="0" t="0" r="r" b="b"/>
              <a:pathLst>
                <a:path w="16" h="61">
                  <a:moveTo>
                    <a:pt x="9" y="2"/>
                  </a:moveTo>
                  <a:lnTo>
                    <a:pt x="9" y="2"/>
                  </a:lnTo>
                  <a:lnTo>
                    <a:pt x="8" y="1"/>
                  </a:lnTo>
                  <a:lnTo>
                    <a:pt x="5" y="0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4" y="28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5" y="60"/>
                  </a:lnTo>
                  <a:lnTo>
                    <a:pt x="9" y="61"/>
                  </a:lnTo>
                  <a:lnTo>
                    <a:pt x="13" y="60"/>
                  </a:lnTo>
                  <a:lnTo>
                    <a:pt x="14" y="57"/>
                  </a:lnTo>
                  <a:lnTo>
                    <a:pt x="16" y="56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4" y="11"/>
                  </a:lnTo>
                  <a:lnTo>
                    <a:pt x="13" y="6"/>
                  </a:lnTo>
                  <a:lnTo>
                    <a:pt x="9" y="2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5" name="Freeform 1163"/>
            <p:cNvSpPr>
              <a:spLocks/>
            </p:cNvSpPr>
            <p:nvPr/>
          </p:nvSpPr>
          <p:spPr bwMode="auto">
            <a:xfrm>
              <a:off x="7008813" y="4741863"/>
              <a:ext cx="7938" cy="1905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14"/>
                </a:cxn>
                <a:cxn ang="0">
                  <a:pos x="4" y="24"/>
                </a:cxn>
                <a:cxn ang="0">
                  <a:pos x="2" y="34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2" y="47"/>
                </a:cxn>
                <a:cxn ang="0">
                  <a:pos x="6" y="48"/>
                </a:cxn>
                <a:cxn ang="0">
                  <a:pos x="10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4" y="34"/>
                </a:cxn>
                <a:cxn ang="0">
                  <a:pos x="16" y="24"/>
                </a:cxn>
                <a:cxn ang="0">
                  <a:pos x="17" y="14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3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8" y="3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48">
                  <a:moveTo>
                    <a:pt x="8" y="5"/>
                  </a:moveTo>
                  <a:lnTo>
                    <a:pt x="8" y="5"/>
                  </a:lnTo>
                  <a:lnTo>
                    <a:pt x="7" y="14"/>
                  </a:lnTo>
                  <a:lnTo>
                    <a:pt x="4" y="24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2" y="47"/>
                  </a:lnTo>
                  <a:lnTo>
                    <a:pt x="6" y="48"/>
                  </a:lnTo>
                  <a:lnTo>
                    <a:pt x="10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4" y="34"/>
                  </a:lnTo>
                  <a:lnTo>
                    <a:pt x="16" y="24"/>
                  </a:lnTo>
                  <a:lnTo>
                    <a:pt x="17" y="1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6" name="Freeform 1164"/>
            <p:cNvSpPr>
              <a:spLocks/>
            </p:cNvSpPr>
            <p:nvPr/>
          </p:nvSpPr>
          <p:spPr bwMode="auto">
            <a:xfrm>
              <a:off x="6281738" y="4064000"/>
              <a:ext cx="747713" cy="677863"/>
            </a:xfrm>
            <a:custGeom>
              <a:avLst/>
              <a:gdLst/>
              <a:ahLst/>
              <a:cxnLst>
                <a:cxn ang="0">
                  <a:pos x="18" y="753"/>
                </a:cxn>
                <a:cxn ang="0">
                  <a:pos x="47" y="535"/>
                </a:cxn>
                <a:cxn ang="0">
                  <a:pos x="90" y="437"/>
                </a:cxn>
                <a:cxn ang="0">
                  <a:pos x="231" y="244"/>
                </a:cxn>
                <a:cxn ang="0">
                  <a:pos x="357" y="145"/>
                </a:cxn>
                <a:cxn ang="0">
                  <a:pos x="570" y="53"/>
                </a:cxn>
                <a:cxn ang="0">
                  <a:pos x="728" y="17"/>
                </a:cxn>
                <a:cxn ang="0">
                  <a:pos x="857" y="5"/>
                </a:cxn>
                <a:cxn ang="0">
                  <a:pos x="927" y="0"/>
                </a:cxn>
                <a:cxn ang="0">
                  <a:pos x="946" y="1"/>
                </a:cxn>
                <a:cxn ang="0">
                  <a:pos x="969" y="4"/>
                </a:cxn>
                <a:cxn ang="0">
                  <a:pos x="1101" y="8"/>
                </a:cxn>
                <a:cxn ang="0">
                  <a:pos x="1240" y="36"/>
                </a:cxn>
                <a:cxn ang="0">
                  <a:pos x="1420" y="86"/>
                </a:cxn>
                <a:cxn ang="0">
                  <a:pos x="1601" y="199"/>
                </a:cxn>
                <a:cxn ang="0">
                  <a:pos x="1725" y="331"/>
                </a:cxn>
                <a:cxn ang="0">
                  <a:pos x="1818" y="485"/>
                </a:cxn>
                <a:cxn ang="0">
                  <a:pos x="1856" y="642"/>
                </a:cxn>
                <a:cxn ang="0">
                  <a:pos x="1872" y="850"/>
                </a:cxn>
                <a:cxn ang="0">
                  <a:pos x="1882" y="983"/>
                </a:cxn>
                <a:cxn ang="0">
                  <a:pos x="1849" y="1047"/>
                </a:cxn>
                <a:cxn ang="0">
                  <a:pos x="1830" y="931"/>
                </a:cxn>
                <a:cxn ang="0">
                  <a:pos x="1815" y="747"/>
                </a:cxn>
                <a:cxn ang="0">
                  <a:pos x="1774" y="507"/>
                </a:cxn>
                <a:cxn ang="0">
                  <a:pos x="1687" y="362"/>
                </a:cxn>
                <a:cxn ang="0">
                  <a:pos x="1538" y="210"/>
                </a:cxn>
                <a:cxn ang="0">
                  <a:pos x="1338" y="110"/>
                </a:cxn>
                <a:cxn ang="0">
                  <a:pos x="1201" y="77"/>
                </a:cxn>
                <a:cxn ang="0">
                  <a:pos x="1044" y="55"/>
                </a:cxn>
                <a:cxn ang="0">
                  <a:pos x="942" y="50"/>
                </a:cxn>
                <a:cxn ang="0">
                  <a:pos x="808" y="55"/>
                </a:cxn>
                <a:cxn ang="0">
                  <a:pos x="683" y="77"/>
                </a:cxn>
                <a:cxn ang="0">
                  <a:pos x="509" y="123"/>
                </a:cxn>
                <a:cxn ang="0">
                  <a:pos x="345" y="210"/>
                </a:cxn>
                <a:cxn ang="0">
                  <a:pos x="170" y="397"/>
                </a:cxn>
                <a:cxn ang="0">
                  <a:pos x="98" y="540"/>
                </a:cxn>
                <a:cxn ang="0">
                  <a:pos x="68" y="747"/>
                </a:cxn>
                <a:cxn ang="0">
                  <a:pos x="53" y="955"/>
                </a:cxn>
                <a:cxn ang="0">
                  <a:pos x="85" y="1155"/>
                </a:cxn>
                <a:cxn ang="0">
                  <a:pos x="128" y="1280"/>
                </a:cxn>
                <a:cxn ang="0">
                  <a:pos x="183" y="1364"/>
                </a:cxn>
                <a:cxn ang="0">
                  <a:pos x="263" y="1454"/>
                </a:cxn>
                <a:cxn ang="0">
                  <a:pos x="475" y="1576"/>
                </a:cxn>
                <a:cxn ang="0">
                  <a:pos x="739" y="1645"/>
                </a:cxn>
                <a:cxn ang="0">
                  <a:pos x="942" y="1659"/>
                </a:cxn>
                <a:cxn ang="0">
                  <a:pos x="1052" y="1655"/>
                </a:cxn>
                <a:cxn ang="0">
                  <a:pos x="1062" y="1701"/>
                </a:cxn>
                <a:cxn ang="0">
                  <a:pos x="942" y="1705"/>
                </a:cxn>
                <a:cxn ang="0">
                  <a:pos x="731" y="1688"/>
                </a:cxn>
                <a:cxn ang="0">
                  <a:pos x="598" y="1666"/>
                </a:cxn>
                <a:cxn ang="0">
                  <a:pos x="490" y="1629"/>
                </a:cxn>
                <a:cxn ang="0">
                  <a:pos x="259" y="1513"/>
                </a:cxn>
                <a:cxn ang="0">
                  <a:pos x="176" y="1436"/>
                </a:cxn>
                <a:cxn ang="0">
                  <a:pos x="84" y="1301"/>
                </a:cxn>
                <a:cxn ang="0">
                  <a:pos x="46" y="1190"/>
                </a:cxn>
                <a:cxn ang="0">
                  <a:pos x="9" y="1040"/>
                </a:cxn>
                <a:cxn ang="0">
                  <a:pos x="4" y="906"/>
                </a:cxn>
              </a:cxnLst>
              <a:rect l="0" t="0" r="r" b="b"/>
              <a:pathLst>
                <a:path w="1883" h="1706">
                  <a:moveTo>
                    <a:pt x="8" y="876"/>
                  </a:moveTo>
                  <a:lnTo>
                    <a:pt x="8" y="876"/>
                  </a:lnTo>
                  <a:lnTo>
                    <a:pt x="10" y="850"/>
                  </a:lnTo>
                  <a:lnTo>
                    <a:pt x="13" y="824"/>
                  </a:lnTo>
                  <a:lnTo>
                    <a:pt x="13" y="824"/>
                  </a:lnTo>
                  <a:lnTo>
                    <a:pt x="18" y="753"/>
                  </a:lnTo>
                  <a:lnTo>
                    <a:pt x="18" y="753"/>
                  </a:lnTo>
                  <a:lnTo>
                    <a:pt x="23" y="679"/>
                  </a:lnTo>
                  <a:lnTo>
                    <a:pt x="26" y="642"/>
                  </a:lnTo>
                  <a:lnTo>
                    <a:pt x="31" y="605"/>
                  </a:lnTo>
                  <a:lnTo>
                    <a:pt x="38" y="569"/>
                  </a:lnTo>
                  <a:lnTo>
                    <a:pt x="47" y="535"/>
                  </a:lnTo>
                  <a:lnTo>
                    <a:pt x="52" y="518"/>
                  </a:lnTo>
                  <a:lnTo>
                    <a:pt x="59" y="501"/>
                  </a:lnTo>
                  <a:lnTo>
                    <a:pt x="65" y="485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90" y="437"/>
                  </a:lnTo>
                  <a:lnTo>
                    <a:pt x="111" y="403"/>
                  </a:lnTo>
                  <a:lnTo>
                    <a:pt x="133" y="367"/>
                  </a:lnTo>
                  <a:lnTo>
                    <a:pt x="158" y="331"/>
                  </a:lnTo>
                  <a:lnTo>
                    <a:pt x="186" y="295"/>
                  </a:lnTo>
                  <a:lnTo>
                    <a:pt x="216" y="261"/>
                  </a:lnTo>
                  <a:lnTo>
                    <a:pt x="231" y="244"/>
                  </a:lnTo>
                  <a:lnTo>
                    <a:pt x="247" y="229"/>
                  </a:lnTo>
                  <a:lnTo>
                    <a:pt x="264" y="213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319" y="170"/>
                  </a:lnTo>
                  <a:lnTo>
                    <a:pt x="357" y="145"/>
                  </a:lnTo>
                  <a:lnTo>
                    <a:pt x="392" y="123"/>
                  </a:lnTo>
                  <a:lnTo>
                    <a:pt x="428" y="103"/>
                  </a:lnTo>
                  <a:lnTo>
                    <a:pt x="463" y="86"/>
                  </a:lnTo>
                  <a:lnTo>
                    <a:pt x="498" y="73"/>
                  </a:lnTo>
                  <a:lnTo>
                    <a:pt x="534" y="61"/>
                  </a:lnTo>
                  <a:lnTo>
                    <a:pt x="570" y="53"/>
                  </a:lnTo>
                  <a:lnTo>
                    <a:pt x="570" y="53"/>
                  </a:lnTo>
                  <a:lnTo>
                    <a:pt x="607" y="44"/>
                  </a:lnTo>
                  <a:lnTo>
                    <a:pt x="643" y="36"/>
                  </a:lnTo>
                  <a:lnTo>
                    <a:pt x="643" y="36"/>
                  </a:lnTo>
                  <a:lnTo>
                    <a:pt x="700" y="22"/>
                  </a:lnTo>
                  <a:lnTo>
                    <a:pt x="728" y="17"/>
                  </a:lnTo>
                  <a:lnTo>
                    <a:pt x="759" y="12"/>
                  </a:lnTo>
                  <a:lnTo>
                    <a:pt x="759" y="12"/>
                  </a:lnTo>
                  <a:lnTo>
                    <a:pt x="782" y="8"/>
                  </a:lnTo>
                  <a:lnTo>
                    <a:pt x="807" y="6"/>
                  </a:lnTo>
                  <a:lnTo>
                    <a:pt x="857" y="5"/>
                  </a:lnTo>
                  <a:lnTo>
                    <a:pt x="857" y="5"/>
                  </a:lnTo>
                  <a:lnTo>
                    <a:pt x="885" y="5"/>
                  </a:lnTo>
                  <a:lnTo>
                    <a:pt x="914" y="4"/>
                  </a:lnTo>
                  <a:lnTo>
                    <a:pt x="914" y="4"/>
                  </a:lnTo>
                  <a:lnTo>
                    <a:pt x="921" y="1"/>
                  </a:lnTo>
                  <a:lnTo>
                    <a:pt x="927" y="0"/>
                  </a:lnTo>
                  <a:lnTo>
                    <a:pt x="927" y="0"/>
                  </a:lnTo>
                  <a:lnTo>
                    <a:pt x="931" y="0"/>
                  </a:lnTo>
                  <a:lnTo>
                    <a:pt x="931" y="0"/>
                  </a:lnTo>
                  <a:lnTo>
                    <a:pt x="938" y="1"/>
                  </a:lnTo>
                  <a:lnTo>
                    <a:pt x="942" y="1"/>
                  </a:lnTo>
                  <a:lnTo>
                    <a:pt x="946" y="1"/>
                  </a:lnTo>
                  <a:lnTo>
                    <a:pt x="946" y="1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956" y="0"/>
                  </a:lnTo>
                  <a:lnTo>
                    <a:pt x="956" y="0"/>
                  </a:lnTo>
                  <a:lnTo>
                    <a:pt x="963" y="1"/>
                  </a:lnTo>
                  <a:lnTo>
                    <a:pt x="969" y="4"/>
                  </a:lnTo>
                  <a:lnTo>
                    <a:pt x="969" y="4"/>
                  </a:lnTo>
                  <a:lnTo>
                    <a:pt x="998" y="5"/>
                  </a:lnTo>
                  <a:lnTo>
                    <a:pt x="1027" y="5"/>
                  </a:lnTo>
                  <a:lnTo>
                    <a:pt x="1027" y="5"/>
                  </a:lnTo>
                  <a:lnTo>
                    <a:pt x="1076" y="6"/>
                  </a:lnTo>
                  <a:lnTo>
                    <a:pt x="1101" y="8"/>
                  </a:lnTo>
                  <a:lnTo>
                    <a:pt x="1125" y="12"/>
                  </a:lnTo>
                  <a:lnTo>
                    <a:pt x="1125" y="12"/>
                  </a:lnTo>
                  <a:lnTo>
                    <a:pt x="1154" y="17"/>
                  </a:lnTo>
                  <a:lnTo>
                    <a:pt x="1182" y="22"/>
                  </a:lnTo>
                  <a:lnTo>
                    <a:pt x="1240" y="36"/>
                  </a:lnTo>
                  <a:lnTo>
                    <a:pt x="1240" y="36"/>
                  </a:lnTo>
                  <a:lnTo>
                    <a:pt x="1277" y="44"/>
                  </a:lnTo>
                  <a:lnTo>
                    <a:pt x="1313" y="53"/>
                  </a:lnTo>
                  <a:lnTo>
                    <a:pt x="1313" y="53"/>
                  </a:lnTo>
                  <a:lnTo>
                    <a:pt x="1350" y="61"/>
                  </a:lnTo>
                  <a:lnTo>
                    <a:pt x="1385" y="73"/>
                  </a:lnTo>
                  <a:lnTo>
                    <a:pt x="1420" y="86"/>
                  </a:lnTo>
                  <a:lnTo>
                    <a:pt x="1456" y="103"/>
                  </a:lnTo>
                  <a:lnTo>
                    <a:pt x="1491" y="123"/>
                  </a:lnTo>
                  <a:lnTo>
                    <a:pt x="1526" y="145"/>
                  </a:lnTo>
                  <a:lnTo>
                    <a:pt x="1563" y="170"/>
                  </a:lnTo>
                  <a:lnTo>
                    <a:pt x="1601" y="199"/>
                  </a:lnTo>
                  <a:lnTo>
                    <a:pt x="1601" y="199"/>
                  </a:lnTo>
                  <a:lnTo>
                    <a:pt x="1619" y="213"/>
                  </a:lnTo>
                  <a:lnTo>
                    <a:pt x="1636" y="229"/>
                  </a:lnTo>
                  <a:lnTo>
                    <a:pt x="1652" y="244"/>
                  </a:lnTo>
                  <a:lnTo>
                    <a:pt x="1668" y="261"/>
                  </a:lnTo>
                  <a:lnTo>
                    <a:pt x="1698" y="295"/>
                  </a:lnTo>
                  <a:lnTo>
                    <a:pt x="1725" y="331"/>
                  </a:lnTo>
                  <a:lnTo>
                    <a:pt x="1750" y="367"/>
                  </a:lnTo>
                  <a:lnTo>
                    <a:pt x="1772" y="403"/>
                  </a:lnTo>
                  <a:lnTo>
                    <a:pt x="1792" y="437"/>
                  </a:lnTo>
                  <a:lnTo>
                    <a:pt x="1810" y="468"/>
                  </a:lnTo>
                  <a:lnTo>
                    <a:pt x="1810" y="468"/>
                  </a:lnTo>
                  <a:lnTo>
                    <a:pt x="1818" y="485"/>
                  </a:lnTo>
                  <a:lnTo>
                    <a:pt x="1825" y="501"/>
                  </a:lnTo>
                  <a:lnTo>
                    <a:pt x="1831" y="518"/>
                  </a:lnTo>
                  <a:lnTo>
                    <a:pt x="1836" y="535"/>
                  </a:lnTo>
                  <a:lnTo>
                    <a:pt x="1846" y="569"/>
                  </a:lnTo>
                  <a:lnTo>
                    <a:pt x="1852" y="605"/>
                  </a:lnTo>
                  <a:lnTo>
                    <a:pt x="1856" y="642"/>
                  </a:lnTo>
                  <a:lnTo>
                    <a:pt x="1860" y="679"/>
                  </a:lnTo>
                  <a:lnTo>
                    <a:pt x="1865" y="753"/>
                  </a:lnTo>
                  <a:lnTo>
                    <a:pt x="1865" y="753"/>
                  </a:lnTo>
                  <a:lnTo>
                    <a:pt x="1869" y="824"/>
                  </a:lnTo>
                  <a:lnTo>
                    <a:pt x="1869" y="824"/>
                  </a:lnTo>
                  <a:lnTo>
                    <a:pt x="1872" y="850"/>
                  </a:lnTo>
                  <a:lnTo>
                    <a:pt x="1876" y="876"/>
                  </a:lnTo>
                  <a:lnTo>
                    <a:pt x="1876" y="876"/>
                  </a:lnTo>
                  <a:lnTo>
                    <a:pt x="1880" y="906"/>
                  </a:lnTo>
                  <a:lnTo>
                    <a:pt x="1882" y="938"/>
                  </a:lnTo>
                  <a:lnTo>
                    <a:pt x="1883" y="969"/>
                  </a:lnTo>
                  <a:lnTo>
                    <a:pt x="1882" y="983"/>
                  </a:lnTo>
                  <a:lnTo>
                    <a:pt x="1881" y="999"/>
                  </a:lnTo>
                  <a:lnTo>
                    <a:pt x="1881" y="999"/>
                  </a:lnTo>
                  <a:lnTo>
                    <a:pt x="1869" y="1068"/>
                  </a:lnTo>
                  <a:lnTo>
                    <a:pt x="1869" y="1068"/>
                  </a:lnTo>
                  <a:lnTo>
                    <a:pt x="1860" y="1057"/>
                  </a:lnTo>
                  <a:lnTo>
                    <a:pt x="1849" y="1047"/>
                  </a:lnTo>
                  <a:lnTo>
                    <a:pt x="1838" y="1038"/>
                  </a:lnTo>
                  <a:lnTo>
                    <a:pt x="1826" y="1029"/>
                  </a:lnTo>
                  <a:lnTo>
                    <a:pt x="1826" y="1029"/>
                  </a:lnTo>
                  <a:lnTo>
                    <a:pt x="1827" y="1006"/>
                  </a:lnTo>
                  <a:lnTo>
                    <a:pt x="1829" y="981"/>
                  </a:lnTo>
                  <a:lnTo>
                    <a:pt x="1830" y="931"/>
                  </a:lnTo>
                  <a:lnTo>
                    <a:pt x="1827" y="879"/>
                  </a:lnTo>
                  <a:lnTo>
                    <a:pt x="1822" y="824"/>
                  </a:lnTo>
                  <a:lnTo>
                    <a:pt x="1822" y="824"/>
                  </a:lnTo>
                  <a:lnTo>
                    <a:pt x="1818" y="786"/>
                  </a:lnTo>
                  <a:lnTo>
                    <a:pt x="1815" y="747"/>
                  </a:lnTo>
                  <a:lnTo>
                    <a:pt x="1815" y="747"/>
                  </a:lnTo>
                  <a:lnTo>
                    <a:pt x="1810" y="676"/>
                  </a:lnTo>
                  <a:lnTo>
                    <a:pt x="1806" y="642"/>
                  </a:lnTo>
                  <a:lnTo>
                    <a:pt x="1801" y="607"/>
                  </a:lnTo>
                  <a:lnTo>
                    <a:pt x="1795" y="573"/>
                  </a:lnTo>
                  <a:lnTo>
                    <a:pt x="1785" y="540"/>
                  </a:lnTo>
                  <a:lnTo>
                    <a:pt x="1774" y="507"/>
                  </a:lnTo>
                  <a:lnTo>
                    <a:pt x="1767" y="492"/>
                  </a:lnTo>
                  <a:lnTo>
                    <a:pt x="1759" y="476"/>
                  </a:lnTo>
                  <a:lnTo>
                    <a:pt x="1759" y="476"/>
                  </a:lnTo>
                  <a:lnTo>
                    <a:pt x="1737" y="437"/>
                  </a:lnTo>
                  <a:lnTo>
                    <a:pt x="1713" y="397"/>
                  </a:lnTo>
                  <a:lnTo>
                    <a:pt x="1687" y="362"/>
                  </a:lnTo>
                  <a:lnTo>
                    <a:pt x="1660" y="327"/>
                  </a:lnTo>
                  <a:lnTo>
                    <a:pt x="1631" y="294"/>
                  </a:lnTo>
                  <a:lnTo>
                    <a:pt x="1601" y="264"/>
                  </a:lnTo>
                  <a:lnTo>
                    <a:pt x="1571" y="235"/>
                  </a:lnTo>
                  <a:lnTo>
                    <a:pt x="1538" y="210"/>
                  </a:lnTo>
                  <a:lnTo>
                    <a:pt x="1538" y="210"/>
                  </a:lnTo>
                  <a:lnTo>
                    <a:pt x="1508" y="189"/>
                  </a:lnTo>
                  <a:lnTo>
                    <a:pt x="1475" y="170"/>
                  </a:lnTo>
                  <a:lnTo>
                    <a:pt x="1443" y="152"/>
                  </a:lnTo>
                  <a:lnTo>
                    <a:pt x="1410" y="136"/>
                  </a:lnTo>
                  <a:lnTo>
                    <a:pt x="1375" y="123"/>
                  </a:lnTo>
                  <a:lnTo>
                    <a:pt x="1338" y="110"/>
                  </a:lnTo>
                  <a:lnTo>
                    <a:pt x="1301" y="101"/>
                  </a:lnTo>
                  <a:lnTo>
                    <a:pt x="1262" y="91"/>
                  </a:lnTo>
                  <a:lnTo>
                    <a:pt x="1262" y="91"/>
                  </a:lnTo>
                  <a:lnTo>
                    <a:pt x="1231" y="85"/>
                  </a:lnTo>
                  <a:lnTo>
                    <a:pt x="1201" y="77"/>
                  </a:lnTo>
                  <a:lnTo>
                    <a:pt x="1201" y="77"/>
                  </a:lnTo>
                  <a:lnTo>
                    <a:pt x="1171" y="69"/>
                  </a:lnTo>
                  <a:lnTo>
                    <a:pt x="1139" y="63"/>
                  </a:lnTo>
                  <a:lnTo>
                    <a:pt x="1108" y="57"/>
                  </a:lnTo>
                  <a:lnTo>
                    <a:pt x="1075" y="55"/>
                  </a:lnTo>
                  <a:lnTo>
                    <a:pt x="1075" y="55"/>
                  </a:lnTo>
                  <a:lnTo>
                    <a:pt x="1044" y="55"/>
                  </a:lnTo>
                  <a:lnTo>
                    <a:pt x="1044" y="55"/>
                  </a:lnTo>
                  <a:lnTo>
                    <a:pt x="993" y="52"/>
                  </a:lnTo>
                  <a:lnTo>
                    <a:pt x="968" y="51"/>
                  </a:lnTo>
                  <a:lnTo>
                    <a:pt x="942" y="50"/>
                  </a:lnTo>
                  <a:lnTo>
                    <a:pt x="942" y="48"/>
                  </a:lnTo>
                  <a:lnTo>
                    <a:pt x="942" y="50"/>
                  </a:lnTo>
                  <a:lnTo>
                    <a:pt x="942" y="50"/>
                  </a:lnTo>
                  <a:lnTo>
                    <a:pt x="916" y="51"/>
                  </a:lnTo>
                  <a:lnTo>
                    <a:pt x="889" y="52"/>
                  </a:lnTo>
                  <a:lnTo>
                    <a:pt x="838" y="55"/>
                  </a:lnTo>
                  <a:lnTo>
                    <a:pt x="838" y="55"/>
                  </a:lnTo>
                  <a:lnTo>
                    <a:pt x="808" y="55"/>
                  </a:lnTo>
                  <a:lnTo>
                    <a:pt x="808" y="55"/>
                  </a:lnTo>
                  <a:lnTo>
                    <a:pt x="776" y="57"/>
                  </a:lnTo>
                  <a:lnTo>
                    <a:pt x="744" y="63"/>
                  </a:lnTo>
                  <a:lnTo>
                    <a:pt x="713" y="69"/>
                  </a:lnTo>
                  <a:lnTo>
                    <a:pt x="683" y="77"/>
                  </a:lnTo>
                  <a:lnTo>
                    <a:pt x="683" y="77"/>
                  </a:lnTo>
                  <a:lnTo>
                    <a:pt x="653" y="85"/>
                  </a:lnTo>
                  <a:lnTo>
                    <a:pt x="621" y="91"/>
                  </a:lnTo>
                  <a:lnTo>
                    <a:pt x="621" y="91"/>
                  </a:lnTo>
                  <a:lnTo>
                    <a:pt x="582" y="101"/>
                  </a:lnTo>
                  <a:lnTo>
                    <a:pt x="545" y="110"/>
                  </a:lnTo>
                  <a:lnTo>
                    <a:pt x="509" y="123"/>
                  </a:lnTo>
                  <a:lnTo>
                    <a:pt x="473" y="136"/>
                  </a:lnTo>
                  <a:lnTo>
                    <a:pt x="439" y="152"/>
                  </a:lnTo>
                  <a:lnTo>
                    <a:pt x="407" y="170"/>
                  </a:lnTo>
                  <a:lnTo>
                    <a:pt x="375" y="189"/>
                  </a:lnTo>
                  <a:lnTo>
                    <a:pt x="345" y="210"/>
                  </a:lnTo>
                  <a:lnTo>
                    <a:pt x="345" y="210"/>
                  </a:lnTo>
                  <a:lnTo>
                    <a:pt x="312" y="235"/>
                  </a:lnTo>
                  <a:lnTo>
                    <a:pt x="281" y="264"/>
                  </a:lnTo>
                  <a:lnTo>
                    <a:pt x="251" y="294"/>
                  </a:lnTo>
                  <a:lnTo>
                    <a:pt x="222" y="327"/>
                  </a:lnTo>
                  <a:lnTo>
                    <a:pt x="195" y="362"/>
                  </a:lnTo>
                  <a:lnTo>
                    <a:pt x="170" y="397"/>
                  </a:lnTo>
                  <a:lnTo>
                    <a:pt x="145" y="437"/>
                  </a:lnTo>
                  <a:lnTo>
                    <a:pt x="124" y="476"/>
                  </a:lnTo>
                  <a:lnTo>
                    <a:pt x="124" y="476"/>
                  </a:lnTo>
                  <a:lnTo>
                    <a:pt x="116" y="492"/>
                  </a:lnTo>
                  <a:lnTo>
                    <a:pt x="108" y="507"/>
                  </a:lnTo>
                  <a:lnTo>
                    <a:pt x="98" y="540"/>
                  </a:lnTo>
                  <a:lnTo>
                    <a:pt x="89" y="573"/>
                  </a:lnTo>
                  <a:lnTo>
                    <a:pt x="81" y="607"/>
                  </a:lnTo>
                  <a:lnTo>
                    <a:pt x="77" y="642"/>
                  </a:lnTo>
                  <a:lnTo>
                    <a:pt x="73" y="676"/>
                  </a:lnTo>
                  <a:lnTo>
                    <a:pt x="68" y="747"/>
                  </a:lnTo>
                  <a:lnTo>
                    <a:pt x="68" y="747"/>
                  </a:lnTo>
                  <a:lnTo>
                    <a:pt x="64" y="786"/>
                  </a:lnTo>
                  <a:lnTo>
                    <a:pt x="61" y="824"/>
                  </a:lnTo>
                  <a:lnTo>
                    <a:pt x="61" y="824"/>
                  </a:lnTo>
                  <a:lnTo>
                    <a:pt x="57" y="870"/>
                  </a:lnTo>
                  <a:lnTo>
                    <a:pt x="55" y="913"/>
                  </a:lnTo>
                  <a:lnTo>
                    <a:pt x="53" y="955"/>
                  </a:lnTo>
                  <a:lnTo>
                    <a:pt x="55" y="995"/>
                  </a:lnTo>
                  <a:lnTo>
                    <a:pt x="57" y="1034"/>
                  </a:lnTo>
                  <a:lnTo>
                    <a:pt x="64" y="1075"/>
                  </a:lnTo>
                  <a:lnTo>
                    <a:pt x="73" y="1114"/>
                  </a:lnTo>
                  <a:lnTo>
                    <a:pt x="85" y="1155"/>
                  </a:lnTo>
                  <a:lnTo>
                    <a:pt x="85" y="1155"/>
                  </a:lnTo>
                  <a:lnTo>
                    <a:pt x="97" y="1194"/>
                  </a:lnTo>
                  <a:lnTo>
                    <a:pt x="97" y="1194"/>
                  </a:lnTo>
                  <a:lnTo>
                    <a:pt x="106" y="1223"/>
                  </a:lnTo>
                  <a:lnTo>
                    <a:pt x="115" y="1251"/>
                  </a:lnTo>
                  <a:lnTo>
                    <a:pt x="121" y="1266"/>
                  </a:lnTo>
                  <a:lnTo>
                    <a:pt x="128" y="1280"/>
                  </a:lnTo>
                  <a:lnTo>
                    <a:pt x="135" y="1293"/>
                  </a:lnTo>
                  <a:lnTo>
                    <a:pt x="142" y="1306"/>
                  </a:lnTo>
                  <a:lnTo>
                    <a:pt x="142" y="1306"/>
                  </a:lnTo>
                  <a:lnTo>
                    <a:pt x="159" y="1331"/>
                  </a:lnTo>
                  <a:lnTo>
                    <a:pt x="159" y="1331"/>
                  </a:lnTo>
                  <a:lnTo>
                    <a:pt x="183" y="1364"/>
                  </a:lnTo>
                  <a:lnTo>
                    <a:pt x="207" y="1397"/>
                  </a:lnTo>
                  <a:lnTo>
                    <a:pt x="220" y="1412"/>
                  </a:lnTo>
                  <a:lnTo>
                    <a:pt x="233" y="1427"/>
                  </a:lnTo>
                  <a:lnTo>
                    <a:pt x="247" y="1441"/>
                  </a:lnTo>
                  <a:lnTo>
                    <a:pt x="263" y="1454"/>
                  </a:lnTo>
                  <a:lnTo>
                    <a:pt x="263" y="1454"/>
                  </a:lnTo>
                  <a:lnTo>
                    <a:pt x="293" y="1478"/>
                  </a:lnTo>
                  <a:lnTo>
                    <a:pt x="326" y="1500"/>
                  </a:lnTo>
                  <a:lnTo>
                    <a:pt x="361" y="1521"/>
                  </a:lnTo>
                  <a:lnTo>
                    <a:pt x="398" y="1540"/>
                  </a:lnTo>
                  <a:lnTo>
                    <a:pt x="435" y="1559"/>
                  </a:lnTo>
                  <a:lnTo>
                    <a:pt x="475" y="1576"/>
                  </a:lnTo>
                  <a:lnTo>
                    <a:pt x="515" y="1591"/>
                  </a:lnTo>
                  <a:lnTo>
                    <a:pt x="557" y="1606"/>
                  </a:lnTo>
                  <a:lnTo>
                    <a:pt x="602" y="1618"/>
                  </a:lnTo>
                  <a:lnTo>
                    <a:pt x="646" y="1628"/>
                  </a:lnTo>
                  <a:lnTo>
                    <a:pt x="692" y="1637"/>
                  </a:lnTo>
                  <a:lnTo>
                    <a:pt x="739" y="1645"/>
                  </a:lnTo>
                  <a:lnTo>
                    <a:pt x="786" y="1652"/>
                  </a:lnTo>
                  <a:lnTo>
                    <a:pt x="834" y="1655"/>
                  </a:lnTo>
                  <a:lnTo>
                    <a:pt x="884" y="1658"/>
                  </a:lnTo>
                  <a:lnTo>
                    <a:pt x="934" y="1658"/>
                  </a:lnTo>
                  <a:lnTo>
                    <a:pt x="934" y="1658"/>
                  </a:lnTo>
                  <a:lnTo>
                    <a:pt x="942" y="1659"/>
                  </a:lnTo>
                  <a:lnTo>
                    <a:pt x="942" y="1659"/>
                  </a:lnTo>
                  <a:lnTo>
                    <a:pt x="950" y="1658"/>
                  </a:lnTo>
                  <a:lnTo>
                    <a:pt x="950" y="1658"/>
                  </a:lnTo>
                  <a:lnTo>
                    <a:pt x="984" y="1658"/>
                  </a:lnTo>
                  <a:lnTo>
                    <a:pt x="1018" y="1657"/>
                  </a:lnTo>
                  <a:lnTo>
                    <a:pt x="1052" y="1655"/>
                  </a:lnTo>
                  <a:lnTo>
                    <a:pt x="1086" y="1652"/>
                  </a:lnTo>
                  <a:lnTo>
                    <a:pt x="1086" y="1652"/>
                  </a:lnTo>
                  <a:lnTo>
                    <a:pt x="1089" y="1675"/>
                  </a:lnTo>
                  <a:lnTo>
                    <a:pt x="1096" y="1697"/>
                  </a:lnTo>
                  <a:lnTo>
                    <a:pt x="1096" y="1697"/>
                  </a:lnTo>
                  <a:lnTo>
                    <a:pt x="1062" y="1701"/>
                  </a:lnTo>
                  <a:lnTo>
                    <a:pt x="1027" y="1704"/>
                  </a:lnTo>
                  <a:lnTo>
                    <a:pt x="989" y="1706"/>
                  </a:lnTo>
                  <a:lnTo>
                    <a:pt x="950" y="1706"/>
                  </a:lnTo>
                  <a:lnTo>
                    <a:pt x="950" y="1706"/>
                  </a:lnTo>
                  <a:lnTo>
                    <a:pt x="942" y="1705"/>
                  </a:lnTo>
                  <a:lnTo>
                    <a:pt x="942" y="1705"/>
                  </a:lnTo>
                  <a:lnTo>
                    <a:pt x="934" y="1706"/>
                  </a:lnTo>
                  <a:lnTo>
                    <a:pt x="934" y="1706"/>
                  </a:lnTo>
                  <a:lnTo>
                    <a:pt x="878" y="1705"/>
                  </a:lnTo>
                  <a:lnTo>
                    <a:pt x="827" y="1701"/>
                  </a:lnTo>
                  <a:lnTo>
                    <a:pt x="778" y="1696"/>
                  </a:lnTo>
                  <a:lnTo>
                    <a:pt x="731" y="1688"/>
                  </a:lnTo>
                  <a:lnTo>
                    <a:pt x="731" y="1688"/>
                  </a:lnTo>
                  <a:lnTo>
                    <a:pt x="698" y="1682"/>
                  </a:lnTo>
                  <a:lnTo>
                    <a:pt x="666" y="1676"/>
                  </a:lnTo>
                  <a:lnTo>
                    <a:pt x="666" y="1676"/>
                  </a:lnTo>
                  <a:lnTo>
                    <a:pt x="632" y="1671"/>
                  </a:lnTo>
                  <a:lnTo>
                    <a:pt x="598" y="1666"/>
                  </a:lnTo>
                  <a:lnTo>
                    <a:pt x="565" y="1657"/>
                  </a:lnTo>
                  <a:lnTo>
                    <a:pt x="548" y="1652"/>
                  </a:lnTo>
                  <a:lnTo>
                    <a:pt x="532" y="1646"/>
                  </a:lnTo>
                  <a:lnTo>
                    <a:pt x="532" y="1646"/>
                  </a:lnTo>
                  <a:lnTo>
                    <a:pt x="490" y="1629"/>
                  </a:lnTo>
                  <a:lnTo>
                    <a:pt x="490" y="1629"/>
                  </a:lnTo>
                  <a:lnTo>
                    <a:pt x="416" y="1599"/>
                  </a:lnTo>
                  <a:lnTo>
                    <a:pt x="379" y="1582"/>
                  </a:lnTo>
                  <a:lnTo>
                    <a:pt x="344" y="1565"/>
                  </a:lnTo>
                  <a:lnTo>
                    <a:pt x="309" y="1546"/>
                  </a:lnTo>
                  <a:lnTo>
                    <a:pt x="275" y="1525"/>
                  </a:lnTo>
                  <a:lnTo>
                    <a:pt x="259" y="1513"/>
                  </a:lnTo>
                  <a:lnTo>
                    <a:pt x="243" y="1501"/>
                  </a:lnTo>
                  <a:lnTo>
                    <a:pt x="227" y="1488"/>
                  </a:lnTo>
                  <a:lnTo>
                    <a:pt x="213" y="1474"/>
                  </a:lnTo>
                  <a:lnTo>
                    <a:pt x="213" y="1474"/>
                  </a:lnTo>
                  <a:lnTo>
                    <a:pt x="195" y="1455"/>
                  </a:lnTo>
                  <a:lnTo>
                    <a:pt x="176" y="1436"/>
                  </a:lnTo>
                  <a:lnTo>
                    <a:pt x="161" y="1415"/>
                  </a:lnTo>
                  <a:lnTo>
                    <a:pt x="145" y="1394"/>
                  </a:lnTo>
                  <a:lnTo>
                    <a:pt x="116" y="1352"/>
                  </a:lnTo>
                  <a:lnTo>
                    <a:pt x="90" y="1312"/>
                  </a:lnTo>
                  <a:lnTo>
                    <a:pt x="90" y="1312"/>
                  </a:lnTo>
                  <a:lnTo>
                    <a:pt x="84" y="1301"/>
                  </a:lnTo>
                  <a:lnTo>
                    <a:pt x="77" y="1289"/>
                  </a:lnTo>
                  <a:lnTo>
                    <a:pt x="68" y="1264"/>
                  </a:lnTo>
                  <a:lnTo>
                    <a:pt x="59" y="1238"/>
                  </a:lnTo>
                  <a:lnTo>
                    <a:pt x="52" y="1212"/>
                  </a:lnTo>
                  <a:lnTo>
                    <a:pt x="52" y="1212"/>
                  </a:lnTo>
                  <a:lnTo>
                    <a:pt x="46" y="1190"/>
                  </a:lnTo>
                  <a:lnTo>
                    <a:pt x="39" y="1168"/>
                  </a:lnTo>
                  <a:lnTo>
                    <a:pt x="39" y="1168"/>
                  </a:lnTo>
                  <a:lnTo>
                    <a:pt x="31" y="1145"/>
                  </a:lnTo>
                  <a:lnTo>
                    <a:pt x="26" y="1125"/>
                  </a:lnTo>
                  <a:lnTo>
                    <a:pt x="17" y="1081"/>
                  </a:lnTo>
                  <a:lnTo>
                    <a:pt x="9" y="1040"/>
                  </a:lnTo>
                  <a:lnTo>
                    <a:pt x="2" y="999"/>
                  </a:lnTo>
                  <a:lnTo>
                    <a:pt x="2" y="999"/>
                  </a:lnTo>
                  <a:lnTo>
                    <a:pt x="1" y="983"/>
                  </a:lnTo>
                  <a:lnTo>
                    <a:pt x="0" y="969"/>
                  </a:lnTo>
                  <a:lnTo>
                    <a:pt x="1" y="938"/>
                  </a:lnTo>
                  <a:lnTo>
                    <a:pt x="4" y="906"/>
                  </a:lnTo>
                  <a:lnTo>
                    <a:pt x="8" y="876"/>
                  </a:lnTo>
                  <a:lnTo>
                    <a:pt x="8" y="8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7" name="Freeform 1165"/>
            <p:cNvSpPr>
              <a:spLocks/>
            </p:cNvSpPr>
            <p:nvPr/>
          </p:nvSpPr>
          <p:spPr bwMode="auto">
            <a:xfrm>
              <a:off x="6837363" y="4737100"/>
              <a:ext cx="90488" cy="53975"/>
            </a:xfrm>
            <a:custGeom>
              <a:avLst/>
              <a:gdLst/>
              <a:ahLst/>
              <a:cxnLst>
                <a:cxn ang="0">
                  <a:pos x="228" y="27"/>
                </a:cxn>
                <a:cxn ang="0">
                  <a:pos x="227" y="18"/>
                </a:cxn>
                <a:cxn ang="0">
                  <a:pos x="222" y="11"/>
                </a:cxn>
                <a:cxn ang="0">
                  <a:pos x="214" y="6"/>
                </a:cxn>
                <a:cxn ang="0">
                  <a:pos x="197" y="6"/>
                </a:cxn>
                <a:cxn ang="0">
                  <a:pos x="190" y="11"/>
                </a:cxn>
                <a:cxn ang="0">
                  <a:pos x="185" y="18"/>
                </a:cxn>
                <a:cxn ang="0">
                  <a:pos x="182" y="27"/>
                </a:cxn>
                <a:cxn ang="0">
                  <a:pos x="182" y="43"/>
                </a:cxn>
                <a:cxn ang="0">
                  <a:pos x="180" y="66"/>
                </a:cxn>
                <a:cxn ang="0">
                  <a:pos x="172" y="79"/>
                </a:cxn>
                <a:cxn ang="0">
                  <a:pos x="165" y="86"/>
                </a:cxn>
                <a:cxn ang="0">
                  <a:pos x="154" y="91"/>
                </a:cxn>
                <a:cxn ang="0">
                  <a:pos x="126" y="94"/>
                </a:cxn>
                <a:cxn ang="0">
                  <a:pos x="112" y="93"/>
                </a:cxn>
                <a:cxn ang="0">
                  <a:pos x="83" y="87"/>
                </a:cxn>
                <a:cxn ang="0">
                  <a:pos x="62" y="73"/>
                </a:cxn>
                <a:cxn ang="0">
                  <a:pos x="50" y="51"/>
                </a:cxn>
                <a:cxn ang="0">
                  <a:pos x="45" y="22"/>
                </a:cxn>
                <a:cxn ang="0">
                  <a:pos x="45" y="17"/>
                </a:cxn>
                <a:cxn ang="0">
                  <a:pos x="41" y="9"/>
                </a:cxn>
                <a:cxn ang="0">
                  <a:pos x="35" y="2"/>
                </a:cxn>
                <a:cxn ang="0">
                  <a:pos x="23" y="0"/>
                </a:cxn>
                <a:cxn ang="0">
                  <a:pos x="11" y="2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2" y="44"/>
                </a:cxn>
                <a:cxn ang="0">
                  <a:pos x="7" y="65"/>
                </a:cxn>
                <a:cxn ang="0">
                  <a:pos x="15" y="86"/>
                </a:cxn>
                <a:cxn ang="0">
                  <a:pos x="25" y="103"/>
                </a:cxn>
                <a:cxn ang="0">
                  <a:pos x="41" y="117"/>
                </a:cxn>
                <a:cxn ang="0">
                  <a:pos x="58" y="129"/>
                </a:cxn>
                <a:cxn ang="0">
                  <a:pos x="79" y="136"/>
                </a:cxn>
                <a:cxn ang="0">
                  <a:pos x="103" y="138"/>
                </a:cxn>
                <a:cxn ang="0">
                  <a:pos x="127" y="138"/>
                </a:cxn>
                <a:cxn ang="0">
                  <a:pos x="151" y="137"/>
                </a:cxn>
                <a:cxn ang="0">
                  <a:pos x="174" y="130"/>
                </a:cxn>
                <a:cxn ang="0">
                  <a:pos x="197" y="120"/>
                </a:cxn>
                <a:cxn ang="0">
                  <a:pos x="206" y="111"/>
                </a:cxn>
                <a:cxn ang="0">
                  <a:pos x="220" y="90"/>
                </a:cxn>
                <a:cxn ang="0">
                  <a:pos x="227" y="66"/>
                </a:cxn>
                <a:cxn ang="0">
                  <a:pos x="228" y="27"/>
                </a:cxn>
              </a:cxnLst>
              <a:rect l="0" t="0" r="r" b="b"/>
              <a:pathLst>
                <a:path w="228" h="138">
                  <a:moveTo>
                    <a:pt x="228" y="27"/>
                  </a:moveTo>
                  <a:lnTo>
                    <a:pt x="228" y="27"/>
                  </a:lnTo>
                  <a:lnTo>
                    <a:pt x="228" y="22"/>
                  </a:lnTo>
                  <a:lnTo>
                    <a:pt x="227" y="18"/>
                  </a:lnTo>
                  <a:lnTo>
                    <a:pt x="224" y="14"/>
                  </a:lnTo>
                  <a:lnTo>
                    <a:pt x="222" y="11"/>
                  </a:lnTo>
                  <a:lnTo>
                    <a:pt x="218" y="9"/>
                  </a:lnTo>
                  <a:lnTo>
                    <a:pt x="214" y="6"/>
                  </a:lnTo>
                  <a:lnTo>
                    <a:pt x="206" y="5"/>
                  </a:lnTo>
                  <a:lnTo>
                    <a:pt x="197" y="6"/>
                  </a:lnTo>
                  <a:lnTo>
                    <a:pt x="193" y="9"/>
                  </a:lnTo>
                  <a:lnTo>
                    <a:pt x="190" y="11"/>
                  </a:lnTo>
                  <a:lnTo>
                    <a:pt x="186" y="14"/>
                  </a:lnTo>
                  <a:lnTo>
                    <a:pt x="185" y="18"/>
                  </a:lnTo>
                  <a:lnTo>
                    <a:pt x="184" y="22"/>
                  </a:lnTo>
                  <a:lnTo>
                    <a:pt x="182" y="27"/>
                  </a:lnTo>
                  <a:lnTo>
                    <a:pt x="182" y="27"/>
                  </a:lnTo>
                  <a:lnTo>
                    <a:pt x="182" y="43"/>
                  </a:lnTo>
                  <a:lnTo>
                    <a:pt x="182" y="59"/>
                  </a:lnTo>
                  <a:lnTo>
                    <a:pt x="180" y="66"/>
                  </a:lnTo>
                  <a:lnTo>
                    <a:pt x="177" y="73"/>
                  </a:lnTo>
                  <a:lnTo>
                    <a:pt x="172" y="79"/>
                  </a:lnTo>
                  <a:lnTo>
                    <a:pt x="165" y="86"/>
                  </a:lnTo>
                  <a:lnTo>
                    <a:pt x="165" y="86"/>
                  </a:lnTo>
                  <a:lnTo>
                    <a:pt x="160" y="89"/>
                  </a:lnTo>
                  <a:lnTo>
                    <a:pt x="154" y="91"/>
                  </a:lnTo>
                  <a:lnTo>
                    <a:pt x="140" y="93"/>
                  </a:lnTo>
                  <a:lnTo>
                    <a:pt x="126" y="94"/>
                  </a:lnTo>
                  <a:lnTo>
                    <a:pt x="112" y="93"/>
                  </a:lnTo>
                  <a:lnTo>
                    <a:pt x="112" y="93"/>
                  </a:lnTo>
                  <a:lnTo>
                    <a:pt x="96" y="91"/>
                  </a:lnTo>
                  <a:lnTo>
                    <a:pt x="83" y="87"/>
                  </a:lnTo>
                  <a:lnTo>
                    <a:pt x="71" y="82"/>
                  </a:lnTo>
                  <a:lnTo>
                    <a:pt x="62" y="73"/>
                  </a:lnTo>
                  <a:lnTo>
                    <a:pt x="54" y="62"/>
                  </a:lnTo>
                  <a:lnTo>
                    <a:pt x="50" y="51"/>
                  </a:lnTo>
                  <a:lnTo>
                    <a:pt x="46" y="38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17"/>
                  </a:lnTo>
                  <a:lnTo>
                    <a:pt x="44" y="11"/>
                  </a:lnTo>
                  <a:lnTo>
                    <a:pt x="41" y="9"/>
                  </a:lnTo>
                  <a:lnTo>
                    <a:pt x="38" y="5"/>
                  </a:lnTo>
                  <a:lnTo>
                    <a:pt x="35" y="2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7" y="5"/>
                  </a:lnTo>
                  <a:lnTo>
                    <a:pt x="4" y="9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3" y="55"/>
                  </a:lnTo>
                  <a:lnTo>
                    <a:pt x="7" y="65"/>
                  </a:lnTo>
                  <a:lnTo>
                    <a:pt x="10" y="76"/>
                  </a:lnTo>
                  <a:lnTo>
                    <a:pt x="15" y="86"/>
                  </a:lnTo>
                  <a:lnTo>
                    <a:pt x="20" y="94"/>
                  </a:lnTo>
                  <a:lnTo>
                    <a:pt x="25" y="103"/>
                  </a:lnTo>
                  <a:lnTo>
                    <a:pt x="33" y="111"/>
                  </a:lnTo>
                  <a:lnTo>
                    <a:pt x="41" y="117"/>
                  </a:lnTo>
                  <a:lnTo>
                    <a:pt x="49" y="124"/>
                  </a:lnTo>
                  <a:lnTo>
                    <a:pt x="58" y="129"/>
                  </a:lnTo>
                  <a:lnTo>
                    <a:pt x="69" y="133"/>
                  </a:lnTo>
                  <a:lnTo>
                    <a:pt x="79" y="136"/>
                  </a:lnTo>
                  <a:lnTo>
                    <a:pt x="91" y="138"/>
                  </a:lnTo>
                  <a:lnTo>
                    <a:pt x="103" y="138"/>
                  </a:lnTo>
                  <a:lnTo>
                    <a:pt x="103" y="138"/>
                  </a:lnTo>
                  <a:lnTo>
                    <a:pt x="127" y="138"/>
                  </a:lnTo>
                  <a:lnTo>
                    <a:pt x="139" y="138"/>
                  </a:lnTo>
                  <a:lnTo>
                    <a:pt x="151" y="137"/>
                  </a:lnTo>
                  <a:lnTo>
                    <a:pt x="163" y="134"/>
                  </a:lnTo>
                  <a:lnTo>
                    <a:pt x="174" y="130"/>
                  </a:lnTo>
                  <a:lnTo>
                    <a:pt x="186" y="127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206" y="111"/>
                  </a:lnTo>
                  <a:lnTo>
                    <a:pt x="214" y="100"/>
                  </a:lnTo>
                  <a:lnTo>
                    <a:pt x="220" y="90"/>
                  </a:lnTo>
                  <a:lnTo>
                    <a:pt x="224" y="78"/>
                  </a:lnTo>
                  <a:lnTo>
                    <a:pt x="227" y="66"/>
                  </a:lnTo>
                  <a:lnTo>
                    <a:pt x="228" y="53"/>
                  </a:lnTo>
                  <a:lnTo>
                    <a:pt x="228" y="27"/>
                  </a:lnTo>
                  <a:lnTo>
                    <a:pt x="228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8" name="Freeform 1166"/>
            <p:cNvSpPr>
              <a:spLocks/>
            </p:cNvSpPr>
            <p:nvPr/>
          </p:nvSpPr>
          <p:spPr bwMode="auto">
            <a:xfrm>
              <a:off x="6950076" y="4643438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8" y="1"/>
                </a:cxn>
                <a:cxn ang="0">
                  <a:pos x="8" y="1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8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29" name="Freeform 1167"/>
            <p:cNvSpPr>
              <a:spLocks/>
            </p:cNvSpPr>
            <p:nvPr/>
          </p:nvSpPr>
          <p:spPr bwMode="auto">
            <a:xfrm>
              <a:off x="6848476" y="4503738"/>
              <a:ext cx="153988" cy="252413"/>
            </a:xfrm>
            <a:custGeom>
              <a:avLst/>
              <a:gdLst/>
              <a:ahLst/>
              <a:cxnLst>
                <a:cxn ang="0">
                  <a:pos x="126" y="175"/>
                </a:cxn>
                <a:cxn ang="0">
                  <a:pos x="173" y="199"/>
                </a:cxn>
                <a:cxn ang="0">
                  <a:pos x="179" y="217"/>
                </a:cxn>
                <a:cxn ang="0">
                  <a:pos x="197" y="243"/>
                </a:cxn>
                <a:cxn ang="0">
                  <a:pos x="246" y="264"/>
                </a:cxn>
                <a:cxn ang="0">
                  <a:pos x="334" y="263"/>
                </a:cxn>
                <a:cxn ang="0">
                  <a:pos x="378" y="236"/>
                </a:cxn>
                <a:cxn ang="0">
                  <a:pos x="387" y="183"/>
                </a:cxn>
                <a:cxn ang="0">
                  <a:pos x="369" y="92"/>
                </a:cxn>
                <a:cxn ang="0">
                  <a:pos x="326" y="43"/>
                </a:cxn>
                <a:cxn ang="0">
                  <a:pos x="233" y="7"/>
                </a:cxn>
                <a:cxn ang="0">
                  <a:pos x="156" y="0"/>
                </a:cxn>
                <a:cxn ang="0">
                  <a:pos x="140" y="15"/>
                </a:cxn>
                <a:cxn ang="0">
                  <a:pos x="146" y="41"/>
                </a:cxn>
                <a:cxn ang="0">
                  <a:pos x="184" y="47"/>
                </a:cxn>
                <a:cxn ang="0">
                  <a:pos x="285" y="72"/>
                </a:cxn>
                <a:cxn ang="0">
                  <a:pos x="335" y="118"/>
                </a:cxn>
                <a:cxn ang="0">
                  <a:pos x="343" y="174"/>
                </a:cxn>
                <a:cxn ang="0">
                  <a:pos x="336" y="206"/>
                </a:cxn>
                <a:cxn ang="0">
                  <a:pos x="281" y="221"/>
                </a:cxn>
                <a:cxn ang="0">
                  <a:pos x="231" y="215"/>
                </a:cxn>
                <a:cxn ang="0">
                  <a:pos x="222" y="203"/>
                </a:cxn>
                <a:cxn ang="0">
                  <a:pos x="216" y="183"/>
                </a:cxn>
                <a:cxn ang="0">
                  <a:pos x="180" y="147"/>
                </a:cxn>
                <a:cxn ang="0">
                  <a:pos x="120" y="130"/>
                </a:cxn>
                <a:cxn ang="0">
                  <a:pos x="60" y="135"/>
                </a:cxn>
                <a:cxn ang="0">
                  <a:pos x="17" y="165"/>
                </a:cxn>
                <a:cxn ang="0">
                  <a:pos x="0" y="209"/>
                </a:cxn>
                <a:cxn ang="0">
                  <a:pos x="10" y="245"/>
                </a:cxn>
                <a:cxn ang="0">
                  <a:pos x="82" y="288"/>
                </a:cxn>
                <a:cxn ang="0">
                  <a:pos x="214" y="338"/>
                </a:cxn>
                <a:cxn ang="0">
                  <a:pos x="256" y="355"/>
                </a:cxn>
                <a:cxn ang="0">
                  <a:pos x="266" y="357"/>
                </a:cxn>
                <a:cxn ang="0">
                  <a:pos x="285" y="374"/>
                </a:cxn>
                <a:cxn ang="0">
                  <a:pos x="327" y="419"/>
                </a:cxn>
                <a:cxn ang="0">
                  <a:pos x="337" y="472"/>
                </a:cxn>
                <a:cxn ang="0">
                  <a:pos x="323" y="526"/>
                </a:cxn>
                <a:cxn ang="0">
                  <a:pos x="294" y="560"/>
                </a:cxn>
                <a:cxn ang="0">
                  <a:pos x="222" y="590"/>
                </a:cxn>
                <a:cxn ang="0">
                  <a:pos x="182" y="591"/>
                </a:cxn>
                <a:cxn ang="0">
                  <a:pos x="161" y="607"/>
                </a:cxn>
                <a:cxn ang="0">
                  <a:pos x="162" y="625"/>
                </a:cxn>
                <a:cxn ang="0">
                  <a:pos x="179" y="638"/>
                </a:cxn>
                <a:cxn ang="0">
                  <a:pos x="243" y="632"/>
                </a:cxn>
                <a:cxn ang="0">
                  <a:pos x="330" y="589"/>
                </a:cxn>
                <a:cxn ang="0">
                  <a:pos x="381" y="512"/>
                </a:cxn>
                <a:cxn ang="0">
                  <a:pos x="379" y="436"/>
                </a:cxn>
                <a:cxn ang="0">
                  <a:pos x="353" y="376"/>
                </a:cxn>
                <a:cxn ang="0">
                  <a:pos x="300" y="328"/>
                </a:cxn>
                <a:cxn ang="0">
                  <a:pos x="221" y="291"/>
                </a:cxn>
                <a:cxn ang="0">
                  <a:pos x="107" y="249"/>
                </a:cxn>
                <a:cxn ang="0">
                  <a:pos x="58" y="221"/>
                </a:cxn>
                <a:cxn ang="0">
                  <a:pos x="54" y="199"/>
                </a:cxn>
                <a:cxn ang="0">
                  <a:pos x="72" y="179"/>
                </a:cxn>
              </a:cxnLst>
              <a:rect l="0" t="0" r="r" b="b"/>
              <a:pathLst>
                <a:path w="387" h="640">
                  <a:moveTo>
                    <a:pt x="92" y="174"/>
                  </a:moveTo>
                  <a:lnTo>
                    <a:pt x="92" y="174"/>
                  </a:lnTo>
                  <a:lnTo>
                    <a:pt x="102" y="173"/>
                  </a:lnTo>
                  <a:lnTo>
                    <a:pt x="112" y="174"/>
                  </a:lnTo>
                  <a:lnTo>
                    <a:pt x="126" y="175"/>
                  </a:lnTo>
                  <a:lnTo>
                    <a:pt x="137" y="178"/>
                  </a:lnTo>
                  <a:lnTo>
                    <a:pt x="150" y="182"/>
                  </a:lnTo>
                  <a:lnTo>
                    <a:pt x="161" y="189"/>
                  </a:lnTo>
                  <a:lnTo>
                    <a:pt x="169" y="195"/>
                  </a:lnTo>
                  <a:lnTo>
                    <a:pt x="173" y="199"/>
                  </a:lnTo>
                  <a:lnTo>
                    <a:pt x="175" y="204"/>
                  </a:lnTo>
                  <a:lnTo>
                    <a:pt x="175" y="204"/>
                  </a:lnTo>
                  <a:lnTo>
                    <a:pt x="175" y="211"/>
                  </a:lnTo>
                  <a:lnTo>
                    <a:pt x="179" y="217"/>
                  </a:lnTo>
                  <a:lnTo>
                    <a:pt x="179" y="217"/>
                  </a:lnTo>
                  <a:lnTo>
                    <a:pt x="182" y="225"/>
                  </a:lnTo>
                  <a:lnTo>
                    <a:pt x="186" y="232"/>
                  </a:lnTo>
                  <a:lnTo>
                    <a:pt x="186" y="232"/>
                  </a:lnTo>
                  <a:lnTo>
                    <a:pt x="192" y="238"/>
                  </a:lnTo>
                  <a:lnTo>
                    <a:pt x="197" y="243"/>
                  </a:lnTo>
                  <a:lnTo>
                    <a:pt x="205" y="249"/>
                  </a:lnTo>
                  <a:lnTo>
                    <a:pt x="213" y="253"/>
                  </a:lnTo>
                  <a:lnTo>
                    <a:pt x="229" y="259"/>
                  </a:lnTo>
                  <a:lnTo>
                    <a:pt x="246" y="264"/>
                  </a:lnTo>
                  <a:lnTo>
                    <a:pt x="246" y="264"/>
                  </a:lnTo>
                  <a:lnTo>
                    <a:pt x="264" y="268"/>
                  </a:lnTo>
                  <a:lnTo>
                    <a:pt x="286" y="270"/>
                  </a:lnTo>
                  <a:lnTo>
                    <a:pt x="310" y="268"/>
                  </a:lnTo>
                  <a:lnTo>
                    <a:pt x="322" y="266"/>
                  </a:lnTo>
                  <a:lnTo>
                    <a:pt x="334" y="263"/>
                  </a:lnTo>
                  <a:lnTo>
                    <a:pt x="344" y="259"/>
                  </a:lnTo>
                  <a:lnTo>
                    <a:pt x="354" y="255"/>
                  </a:lnTo>
                  <a:lnTo>
                    <a:pt x="364" y="250"/>
                  </a:lnTo>
                  <a:lnTo>
                    <a:pt x="371" y="243"/>
                  </a:lnTo>
                  <a:lnTo>
                    <a:pt x="378" y="236"/>
                  </a:lnTo>
                  <a:lnTo>
                    <a:pt x="383" y="226"/>
                  </a:lnTo>
                  <a:lnTo>
                    <a:pt x="386" y="216"/>
                  </a:lnTo>
                  <a:lnTo>
                    <a:pt x="387" y="204"/>
                  </a:lnTo>
                  <a:lnTo>
                    <a:pt x="387" y="204"/>
                  </a:lnTo>
                  <a:lnTo>
                    <a:pt x="387" y="183"/>
                  </a:lnTo>
                  <a:lnTo>
                    <a:pt x="387" y="164"/>
                  </a:lnTo>
                  <a:lnTo>
                    <a:pt x="386" y="144"/>
                  </a:lnTo>
                  <a:lnTo>
                    <a:pt x="382" y="126"/>
                  </a:lnTo>
                  <a:lnTo>
                    <a:pt x="377" y="109"/>
                  </a:lnTo>
                  <a:lnTo>
                    <a:pt x="369" y="92"/>
                  </a:lnTo>
                  <a:lnTo>
                    <a:pt x="358" y="75"/>
                  </a:lnTo>
                  <a:lnTo>
                    <a:pt x="344" y="58"/>
                  </a:lnTo>
                  <a:lnTo>
                    <a:pt x="344" y="58"/>
                  </a:lnTo>
                  <a:lnTo>
                    <a:pt x="336" y="50"/>
                  </a:lnTo>
                  <a:lnTo>
                    <a:pt x="326" y="43"/>
                  </a:lnTo>
                  <a:lnTo>
                    <a:pt x="317" y="37"/>
                  </a:lnTo>
                  <a:lnTo>
                    <a:pt x="306" y="30"/>
                  </a:lnTo>
                  <a:lnTo>
                    <a:pt x="283" y="20"/>
                  </a:lnTo>
                  <a:lnTo>
                    <a:pt x="258" y="12"/>
                  </a:lnTo>
                  <a:lnTo>
                    <a:pt x="233" y="7"/>
                  </a:lnTo>
                  <a:lnTo>
                    <a:pt x="208" y="3"/>
                  </a:lnTo>
                  <a:lnTo>
                    <a:pt x="183" y="0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0" y="2"/>
                  </a:lnTo>
                  <a:lnTo>
                    <a:pt x="146" y="4"/>
                  </a:lnTo>
                  <a:lnTo>
                    <a:pt x="144" y="7"/>
                  </a:lnTo>
                  <a:lnTo>
                    <a:pt x="141" y="11"/>
                  </a:lnTo>
                  <a:lnTo>
                    <a:pt x="140" y="15"/>
                  </a:lnTo>
                  <a:lnTo>
                    <a:pt x="139" y="22"/>
                  </a:lnTo>
                  <a:lnTo>
                    <a:pt x="140" y="32"/>
                  </a:lnTo>
                  <a:lnTo>
                    <a:pt x="141" y="36"/>
                  </a:lnTo>
                  <a:lnTo>
                    <a:pt x="144" y="38"/>
                  </a:lnTo>
                  <a:lnTo>
                    <a:pt x="146" y="41"/>
                  </a:lnTo>
                  <a:lnTo>
                    <a:pt x="150" y="43"/>
                  </a:lnTo>
                  <a:lnTo>
                    <a:pt x="156" y="45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84" y="47"/>
                  </a:lnTo>
                  <a:lnTo>
                    <a:pt x="212" y="50"/>
                  </a:lnTo>
                  <a:lnTo>
                    <a:pt x="242" y="56"/>
                  </a:lnTo>
                  <a:lnTo>
                    <a:pt x="256" y="60"/>
                  </a:lnTo>
                  <a:lnTo>
                    <a:pt x="271" y="66"/>
                  </a:lnTo>
                  <a:lnTo>
                    <a:pt x="285" y="72"/>
                  </a:lnTo>
                  <a:lnTo>
                    <a:pt x="297" y="79"/>
                  </a:lnTo>
                  <a:lnTo>
                    <a:pt x="309" y="88"/>
                  </a:lnTo>
                  <a:lnTo>
                    <a:pt x="319" y="97"/>
                  </a:lnTo>
                  <a:lnTo>
                    <a:pt x="328" y="106"/>
                  </a:lnTo>
                  <a:lnTo>
                    <a:pt x="335" y="118"/>
                  </a:lnTo>
                  <a:lnTo>
                    <a:pt x="339" y="130"/>
                  </a:lnTo>
                  <a:lnTo>
                    <a:pt x="340" y="144"/>
                  </a:lnTo>
                  <a:lnTo>
                    <a:pt x="340" y="144"/>
                  </a:lnTo>
                  <a:lnTo>
                    <a:pt x="343" y="165"/>
                  </a:lnTo>
                  <a:lnTo>
                    <a:pt x="343" y="174"/>
                  </a:lnTo>
                  <a:lnTo>
                    <a:pt x="343" y="186"/>
                  </a:lnTo>
                  <a:lnTo>
                    <a:pt x="343" y="186"/>
                  </a:lnTo>
                  <a:lnTo>
                    <a:pt x="343" y="191"/>
                  </a:lnTo>
                  <a:lnTo>
                    <a:pt x="340" y="196"/>
                  </a:lnTo>
                  <a:lnTo>
                    <a:pt x="336" y="206"/>
                  </a:lnTo>
                  <a:lnTo>
                    <a:pt x="330" y="212"/>
                  </a:lnTo>
                  <a:lnTo>
                    <a:pt x="320" y="216"/>
                  </a:lnTo>
                  <a:lnTo>
                    <a:pt x="311" y="220"/>
                  </a:lnTo>
                  <a:lnTo>
                    <a:pt x="302" y="221"/>
                  </a:lnTo>
                  <a:lnTo>
                    <a:pt x="281" y="221"/>
                  </a:lnTo>
                  <a:lnTo>
                    <a:pt x="281" y="221"/>
                  </a:lnTo>
                  <a:lnTo>
                    <a:pt x="269" y="221"/>
                  </a:lnTo>
                  <a:lnTo>
                    <a:pt x="250" y="219"/>
                  </a:lnTo>
                  <a:lnTo>
                    <a:pt x="239" y="217"/>
                  </a:lnTo>
                  <a:lnTo>
                    <a:pt x="231" y="215"/>
                  </a:lnTo>
                  <a:lnTo>
                    <a:pt x="225" y="212"/>
                  </a:lnTo>
                  <a:lnTo>
                    <a:pt x="224" y="209"/>
                  </a:lnTo>
                  <a:lnTo>
                    <a:pt x="222" y="208"/>
                  </a:lnTo>
                  <a:lnTo>
                    <a:pt x="222" y="208"/>
                  </a:lnTo>
                  <a:lnTo>
                    <a:pt x="222" y="203"/>
                  </a:lnTo>
                  <a:lnTo>
                    <a:pt x="221" y="199"/>
                  </a:lnTo>
                  <a:lnTo>
                    <a:pt x="221" y="199"/>
                  </a:lnTo>
                  <a:lnTo>
                    <a:pt x="220" y="194"/>
                  </a:lnTo>
                  <a:lnTo>
                    <a:pt x="220" y="194"/>
                  </a:lnTo>
                  <a:lnTo>
                    <a:pt x="216" y="183"/>
                  </a:lnTo>
                  <a:lnTo>
                    <a:pt x="211" y="174"/>
                  </a:lnTo>
                  <a:lnTo>
                    <a:pt x="204" y="166"/>
                  </a:lnTo>
                  <a:lnTo>
                    <a:pt x="197" y="158"/>
                  </a:lnTo>
                  <a:lnTo>
                    <a:pt x="190" y="152"/>
                  </a:lnTo>
                  <a:lnTo>
                    <a:pt x="180" y="147"/>
                  </a:lnTo>
                  <a:lnTo>
                    <a:pt x="171" y="141"/>
                  </a:lnTo>
                  <a:lnTo>
                    <a:pt x="162" y="138"/>
                  </a:lnTo>
                  <a:lnTo>
                    <a:pt x="152" y="135"/>
                  </a:lnTo>
                  <a:lnTo>
                    <a:pt x="143" y="132"/>
                  </a:lnTo>
                  <a:lnTo>
                    <a:pt x="120" y="130"/>
                  </a:lnTo>
                  <a:lnTo>
                    <a:pt x="99" y="128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69" y="132"/>
                  </a:lnTo>
                  <a:lnTo>
                    <a:pt x="60" y="135"/>
                  </a:lnTo>
                  <a:lnTo>
                    <a:pt x="50" y="139"/>
                  </a:lnTo>
                  <a:lnTo>
                    <a:pt x="41" y="144"/>
                  </a:lnTo>
                  <a:lnTo>
                    <a:pt x="31" y="151"/>
                  </a:lnTo>
                  <a:lnTo>
                    <a:pt x="24" y="157"/>
                  </a:lnTo>
                  <a:lnTo>
                    <a:pt x="17" y="165"/>
                  </a:lnTo>
                  <a:lnTo>
                    <a:pt x="12" y="173"/>
                  </a:lnTo>
                  <a:lnTo>
                    <a:pt x="12" y="173"/>
                  </a:lnTo>
                  <a:lnTo>
                    <a:pt x="5" y="189"/>
                  </a:lnTo>
                  <a:lnTo>
                    <a:pt x="3" y="199"/>
                  </a:lnTo>
                  <a:lnTo>
                    <a:pt x="0" y="209"/>
                  </a:lnTo>
                  <a:lnTo>
                    <a:pt x="0" y="219"/>
                  </a:lnTo>
                  <a:lnTo>
                    <a:pt x="1" y="229"/>
                  </a:lnTo>
                  <a:lnTo>
                    <a:pt x="4" y="237"/>
                  </a:lnTo>
                  <a:lnTo>
                    <a:pt x="7" y="241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21" y="254"/>
                  </a:lnTo>
                  <a:lnTo>
                    <a:pt x="33" y="262"/>
                  </a:lnTo>
                  <a:lnTo>
                    <a:pt x="58" y="276"/>
                  </a:lnTo>
                  <a:lnTo>
                    <a:pt x="82" y="288"/>
                  </a:lnTo>
                  <a:lnTo>
                    <a:pt x="109" y="297"/>
                  </a:lnTo>
                  <a:lnTo>
                    <a:pt x="162" y="317"/>
                  </a:lnTo>
                  <a:lnTo>
                    <a:pt x="190" y="326"/>
                  </a:lnTo>
                  <a:lnTo>
                    <a:pt x="214" y="338"/>
                  </a:lnTo>
                  <a:lnTo>
                    <a:pt x="214" y="338"/>
                  </a:lnTo>
                  <a:lnTo>
                    <a:pt x="220" y="342"/>
                  </a:lnTo>
                  <a:lnTo>
                    <a:pt x="226" y="344"/>
                  </a:lnTo>
                  <a:lnTo>
                    <a:pt x="226" y="344"/>
                  </a:lnTo>
                  <a:lnTo>
                    <a:pt x="241" y="349"/>
                  </a:lnTo>
                  <a:lnTo>
                    <a:pt x="256" y="355"/>
                  </a:lnTo>
                  <a:lnTo>
                    <a:pt x="256" y="355"/>
                  </a:lnTo>
                  <a:lnTo>
                    <a:pt x="260" y="356"/>
                  </a:lnTo>
                  <a:lnTo>
                    <a:pt x="260" y="356"/>
                  </a:lnTo>
                  <a:lnTo>
                    <a:pt x="266" y="357"/>
                  </a:lnTo>
                  <a:lnTo>
                    <a:pt x="266" y="357"/>
                  </a:lnTo>
                  <a:lnTo>
                    <a:pt x="263" y="356"/>
                  </a:lnTo>
                  <a:lnTo>
                    <a:pt x="263" y="356"/>
                  </a:lnTo>
                  <a:lnTo>
                    <a:pt x="267" y="359"/>
                  </a:lnTo>
                  <a:lnTo>
                    <a:pt x="267" y="359"/>
                  </a:lnTo>
                  <a:lnTo>
                    <a:pt x="285" y="374"/>
                  </a:lnTo>
                  <a:lnTo>
                    <a:pt x="306" y="393"/>
                  </a:lnTo>
                  <a:lnTo>
                    <a:pt x="306" y="393"/>
                  </a:lnTo>
                  <a:lnTo>
                    <a:pt x="315" y="400"/>
                  </a:lnTo>
                  <a:lnTo>
                    <a:pt x="322" y="410"/>
                  </a:lnTo>
                  <a:lnTo>
                    <a:pt x="327" y="419"/>
                  </a:lnTo>
                  <a:lnTo>
                    <a:pt x="331" y="428"/>
                  </a:lnTo>
                  <a:lnTo>
                    <a:pt x="335" y="438"/>
                  </a:lnTo>
                  <a:lnTo>
                    <a:pt x="337" y="450"/>
                  </a:lnTo>
                  <a:lnTo>
                    <a:pt x="337" y="461"/>
                  </a:lnTo>
                  <a:lnTo>
                    <a:pt x="337" y="472"/>
                  </a:lnTo>
                  <a:lnTo>
                    <a:pt x="336" y="483"/>
                  </a:lnTo>
                  <a:lnTo>
                    <a:pt x="335" y="495"/>
                  </a:lnTo>
                  <a:lnTo>
                    <a:pt x="332" y="505"/>
                  </a:lnTo>
                  <a:lnTo>
                    <a:pt x="328" y="515"/>
                  </a:lnTo>
                  <a:lnTo>
                    <a:pt x="323" y="526"/>
                  </a:lnTo>
                  <a:lnTo>
                    <a:pt x="318" y="535"/>
                  </a:lnTo>
                  <a:lnTo>
                    <a:pt x="313" y="543"/>
                  </a:lnTo>
                  <a:lnTo>
                    <a:pt x="306" y="551"/>
                  </a:lnTo>
                  <a:lnTo>
                    <a:pt x="306" y="551"/>
                  </a:lnTo>
                  <a:lnTo>
                    <a:pt x="294" y="560"/>
                  </a:lnTo>
                  <a:lnTo>
                    <a:pt x="283" y="569"/>
                  </a:lnTo>
                  <a:lnTo>
                    <a:pt x="268" y="576"/>
                  </a:lnTo>
                  <a:lnTo>
                    <a:pt x="254" y="581"/>
                  </a:lnTo>
                  <a:lnTo>
                    <a:pt x="238" y="586"/>
                  </a:lnTo>
                  <a:lnTo>
                    <a:pt x="222" y="590"/>
                  </a:lnTo>
                  <a:lnTo>
                    <a:pt x="207" y="591"/>
                  </a:lnTo>
                  <a:lnTo>
                    <a:pt x="192" y="593"/>
                  </a:lnTo>
                  <a:lnTo>
                    <a:pt x="192" y="593"/>
                  </a:lnTo>
                  <a:lnTo>
                    <a:pt x="187" y="591"/>
                  </a:lnTo>
                  <a:lnTo>
                    <a:pt x="182" y="591"/>
                  </a:lnTo>
                  <a:lnTo>
                    <a:pt x="177" y="593"/>
                  </a:lnTo>
                  <a:lnTo>
                    <a:pt x="171" y="594"/>
                  </a:lnTo>
                  <a:lnTo>
                    <a:pt x="167" y="598"/>
                  </a:lnTo>
                  <a:lnTo>
                    <a:pt x="163" y="602"/>
                  </a:lnTo>
                  <a:lnTo>
                    <a:pt x="161" y="607"/>
                  </a:lnTo>
                  <a:lnTo>
                    <a:pt x="161" y="614"/>
                  </a:lnTo>
                  <a:lnTo>
                    <a:pt x="161" y="616"/>
                  </a:lnTo>
                  <a:lnTo>
                    <a:pt x="161" y="616"/>
                  </a:lnTo>
                  <a:lnTo>
                    <a:pt x="161" y="621"/>
                  </a:lnTo>
                  <a:lnTo>
                    <a:pt x="162" y="625"/>
                  </a:lnTo>
                  <a:lnTo>
                    <a:pt x="165" y="629"/>
                  </a:lnTo>
                  <a:lnTo>
                    <a:pt x="167" y="632"/>
                  </a:lnTo>
                  <a:lnTo>
                    <a:pt x="170" y="636"/>
                  </a:lnTo>
                  <a:lnTo>
                    <a:pt x="174" y="637"/>
                  </a:lnTo>
                  <a:lnTo>
                    <a:pt x="179" y="638"/>
                  </a:lnTo>
                  <a:lnTo>
                    <a:pt x="183" y="640"/>
                  </a:lnTo>
                  <a:lnTo>
                    <a:pt x="183" y="640"/>
                  </a:lnTo>
                  <a:lnTo>
                    <a:pt x="203" y="638"/>
                  </a:lnTo>
                  <a:lnTo>
                    <a:pt x="224" y="636"/>
                  </a:lnTo>
                  <a:lnTo>
                    <a:pt x="243" y="632"/>
                  </a:lnTo>
                  <a:lnTo>
                    <a:pt x="262" y="627"/>
                  </a:lnTo>
                  <a:lnTo>
                    <a:pt x="280" y="619"/>
                  </a:lnTo>
                  <a:lnTo>
                    <a:pt x="298" y="611"/>
                  </a:lnTo>
                  <a:lnTo>
                    <a:pt x="314" y="600"/>
                  </a:lnTo>
                  <a:lnTo>
                    <a:pt x="330" y="589"/>
                  </a:lnTo>
                  <a:lnTo>
                    <a:pt x="344" y="577"/>
                  </a:lnTo>
                  <a:lnTo>
                    <a:pt x="356" y="563"/>
                  </a:lnTo>
                  <a:lnTo>
                    <a:pt x="366" y="547"/>
                  </a:lnTo>
                  <a:lnTo>
                    <a:pt x="374" y="530"/>
                  </a:lnTo>
                  <a:lnTo>
                    <a:pt x="381" y="512"/>
                  </a:lnTo>
                  <a:lnTo>
                    <a:pt x="383" y="492"/>
                  </a:lnTo>
                  <a:lnTo>
                    <a:pt x="385" y="472"/>
                  </a:lnTo>
                  <a:lnTo>
                    <a:pt x="382" y="450"/>
                  </a:lnTo>
                  <a:lnTo>
                    <a:pt x="382" y="450"/>
                  </a:lnTo>
                  <a:lnTo>
                    <a:pt x="379" y="436"/>
                  </a:lnTo>
                  <a:lnTo>
                    <a:pt x="375" y="423"/>
                  </a:lnTo>
                  <a:lnTo>
                    <a:pt x="371" y="410"/>
                  </a:lnTo>
                  <a:lnTo>
                    <a:pt x="365" y="398"/>
                  </a:lnTo>
                  <a:lnTo>
                    <a:pt x="360" y="386"/>
                  </a:lnTo>
                  <a:lnTo>
                    <a:pt x="353" y="376"/>
                  </a:lnTo>
                  <a:lnTo>
                    <a:pt x="345" y="366"/>
                  </a:lnTo>
                  <a:lnTo>
                    <a:pt x="337" y="357"/>
                  </a:lnTo>
                  <a:lnTo>
                    <a:pt x="328" y="349"/>
                  </a:lnTo>
                  <a:lnTo>
                    <a:pt x="319" y="342"/>
                  </a:lnTo>
                  <a:lnTo>
                    <a:pt x="300" y="328"/>
                  </a:lnTo>
                  <a:lnTo>
                    <a:pt x="279" y="317"/>
                  </a:lnTo>
                  <a:lnTo>
                    <a:pt x="256" y="308"/>
                  </a:lnTo>
                  <a:lnTo>
                    <a:pt x="256" y="308"/>
                  </a:lnTo>
                  <a:lnTo>
                    <a:pt x="233" y="294"/>
                  </a:lnTo>
                  <a:lnTo>
                    <a:pt x="221" y="291"/>
                  </a:lnTo>
                  <a:lnTo>
                    <a:pt x="209" y="287"/>
                  </a:lnTo>
                  <a:lnTo>
                    <a:pt x="209" y="287"/>
                  </a:lnTo>
                  <a:lnTo>
                    <a:pt x="175" y="275"/>
                  </a:lnTo>
                  <a:lnTo>
                    <a:pt x="141" y="262"/>
                  </a:lnTo>
                  <a:lnTo>
                    <a:pt x="107" y="249"/>
                  </a:lnTo>
                  <a:lnTo>
                    <a:pt x="75" y="233"/>
                  </a:lnTo>
                  <a:lnTo>
                    <a:pt x="75" y="233"/>
                  </a:lnTo>
                  <a:lnTo>
                    <a:pt x="68" y="230"/>
                  </a:lnTo>
                  <a:lnTo>
                    <a:pt x="61" y="226"/>
                  </a:lnTo>
                  <a:lnTo>
                    <a:pt x="58" y="221"/>
                  </a:lnTo>
                  <a:lnTo>
                    <a:pt x="55" y="217"/>
                  </a:lnTo>
                  <a:lnTo>
                    <a:pt x="52" y="213"/>
                  </a:lnTo>
                  <a:lnTo>
                    <a:pt x="52" y="208"/>
                  </a:lnTo>
                  <a:lnTo>
                    <a:pt x="52" y="203"/>
                  </a:lnTo>
                  <a:lnTo>
                    <a:pt x="54" y="199"/>
                  </a:lnTo>
                  <a:lnTo>
                    <a:pt x="55" y="195"/>
                  </a:lnTo>
                  <a:lnTo>
                    <a:pt x="58" y="190"/>
                  </a:lnTo>
                  <a:lnTo>
                    <a:pt x="61" y="186"/>
                  </a:lnTo>
                  <a:lnTo>
                    <a:pt x="67" y="183"/>
                  </a:lnTo>
                  <a:lnTo>
                    <a:pt x="72" y="179"/>
                  </a:lnTo>
                  <a:lnTo>
                    <a:pt x="78" y="177"/>
                  </a:lnTo>
                  <a:lnTo>
                    <a:pt x="85" y="175"/>
                  </a:lnTo>
                  <a:lnTo>
                    <a:pt x="92" y="174"/>
                  </a:lnTo>
                  <a:lnTo>
                    <a:pt x="92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0" name="Freeform 1168"/>
            <p:cNvSpPr>
              <a:spLocks/>
            </p:cNvSpPr>
            <p:nvPr/>
          </p:nvSpPr>
          <p:spPr bwMode="auto">
            <a:xfrm>
              <a:off x="6805613" y="4614863"/>
              <a:ext cx="3175" cy="158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8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8" h="1">
                  <a:moveTo>
                    <a:pt x="7" y="1"/>
                  </a:moveTo>
                  <a:lnTo>
                    <a:pt x="7" y="1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1" name="Freeform 1169"/>
            <p:cNvSpPr>
              <a:spLocks/>
            </p:cNvSpPr>
            <p:nvPr/>
          </p:nvSpPr>
          <p:spPr bwMode="auto">
            <a:xfrm>
              <a:off x="6756401" y="4503738"/>
              <a:ext cx="153988" cy="252413"/>
            </a:xfrm>
            <a:custGeom>
              <a:avLst/>
              <a:gdLst/>
              <a:ahLst/>
              <a:cxnLst>
                <a:cxn ang="0">
                  <a:pos x="262" y="464"/>
                </a:cxn>
                <a:cxn ang="0">
                  <a:pos x="215" y="440"/>
                </a:cxn>
                <a:cxn ang="0">
                  <a:pos x="208" y="421"/>
                </a:cxn>
                <a:cxn ang="0">
                  <a:pos x="190" y="395"/>
                </a:cxn>
                <a:cxn ang="0">
                  <a:pos x="141" y="374"/>
                </a:cxn>
                <a:cxn ang="0">
                  <a:pos x="54" y="376"/>
                </a:cxn>
                <a:cxn ang="0">
                  <a:pos x="9" y="404"/>
                </a:cxn>
                <a:cxn ang="0">
                  <a:pos x="0" y="455"/>
                </a:cxn>
                <a:cxn ang="0">
                  <a:pos x="18" y="548"/>
                </a:cxn>
                <a:cxn ang="0">
                  <a:pos x="62" y="597"/>
                </a:cxn>
                <a:cxn ang="0">
                  <a:pos x="154" y="632"/>
                </a:cxn>
                <a:cxn ang="0">
                  <a:pos x="232" y="638"/>
                </a:cxn>
                <a:cxn ang="0">
                  <a:pos x="247" y="625"/>
                </a:cxn>
                <a:cxn ang="0">
                  <a:pos x="241" y="598"/>
                </a:cxn>
                <a:cxn ang="0">
                  <a:pos x="203" y="593"/>
                </a:cxn>
                <a:cxn ang="0">
                  <a:pos x="102" y="566"/>
                </a:cxn>
                <a:cxn ang="0">
                  <a:pos x="52" y="522"/>
                </a:cxn>
                <a:cxn ang="0">
                  <a:pos x="45" y="464"/>
                </a:cxn>
                <a:cxn ang="0">
                  <a:pos x="51" y="433"/>
                </a:cxn>
                <a:cxn ang="0">
                  <a:pos x="106" y="417"/>
                </a:cxn>
                <a:cxn ang="0">
                  <a:pos x="156" y="425"/>
                </a:cxn>
                <a:cxn ang="0">
                  <a:pos x="165" y="436"/>
                </a:cxn>
                <a:cxn ang="0">
                  <a:pos x="171" y="455"/>
                </a:cxn>
                <a:cxn ang="0">
                  <a:pos x="207" y="492"/>
                </a:cxn>
                <a:cxn ang="0">
                  <a:pos x="267" y="510"/>
                </a:cxn>
                <a:cxn ang="0">
                  <a:pos x="327" y="505"/>
                </a:cxn>
                <a:cxn ang="0">
                  <a:pos x="370" y="475"/>
                </a:cxn>
                <a:cxn ang="0">
                  <a:pos x="387" y="430"/>
                </a:cxn>
                <a:cxn ang="0">
                  <a:pos x="377" y="395"/>
                </a:cxn>
                <a:cxn ang="0">
                  <a:pos x="305" y="352"/>
                </a:cxn>
                <a:cxn ang="0">
                  <a:pos x="173" y="302"/>
                </a:cxn>
                <a:cxn ang="0">
                  <a:pos x="131" y="284"/>
                </a:cxn>
                <a:cxn ang="0">
                  <a:pos x="122" y="283"/>
                </a:cxn>
                <a:cxn ang="0">
                  <a:pos x="102" y="264"/>
                </a:cxn>
                <a:cxn ang="0">
                  <a:pos x="60" y="221"/>
                </a:cxn>
                <a:cxn ang="0">
                  <a:pos x="50" y="168"/>
                </a:cxn>
                <a:cxn ang="0">
                  <a:pos x="64" y="114"/>
                </a:cxn>
                <a:cxn ang="0">
                  <a:pos x="93" y="79"/>
                </a:cxn>
                <a:cxn ang="0">
                  <a:pos x="165" y="50"/>
                </a:cxn>
                <a:cxn ang="0">
                  <a:pos x="205" y="47"/>
                </a:cxn>
                <a:cxn ang="0">
                  <a:pos x="226" y="32"/>
                </a:cxn>
                <a:cxn ang="0">
                  <a:pos x="225" y="15"/>
                </a:cxn>
                <a:cxn ang="0">
                  <a:pos x="208" y="0"/>
                </a:cxn>
                <a:cxn ang="0">
                  <a:pos x="145" y="7"/>
                </a:cxn>
                <a:cxn ang="0">
                  <a:pos x="58" y="50"/>
                </a:cxn>
                <a:cxn ang="0">
                  <a:pos x="7" y="127"/>
                </a:cxn>
                <a:cxn ang="0">
                  <a:pos x="8" y="203"/>
                </a:cxn>
                <a:cxn ang="0">
                  <a:pos x="34" y="263"/>
                </a:cxn>
                <a:cxn ang="0">
                  <a:pos x="88" y="311"/>
                </a:cxn>
                <a:cxn ang="0">
                  <a:pos x="166" y="349"/>
                </a:cxn>
                <a:cxn ang="0">
                  <a:pos x="280" y="391"/>
                </a:cxn>
                <a:cxn ang="0">
                  <a:pos x="330" y="417"/>
                </a:cxn>
                <a:cxn ang="0">
                  <a:pos x="334" y="441"/>
                </a:cxn>
                <a:cxn ang="0">
                  <a:pos x="315" y="459"/>
                </a:cxn>
              </a:cxnLst>
              <a:rect l="0" t="0" r="r" b="b"/>
              <a:pathLst>
                <a:path w="387" h="640">
                  <a:moveTo>
                    <a:pt x="296" y="466"/>
                  </a:moveTo>
                  <a:lnTo>
                    <a:pt x="296" y="466"/>
                  </a:lnTo>
                  <a:lnTo>
                    <a:pt x="285" y="466"/>
                  </a:lnTo>
                  <a:lnTo>
                    <a:pt x="275" y="466"/>
                  </a:lnTo>
                  <a:lnTo>
                    <a:pt x="262" y="464"/>
                  </a:lnTo>
                  <a:lnTo>
                    <a:pt x="250" y="461"/>
                  </a:lnTo>
                  <a:lnTo>
                    <a:pt x="237" y="457"/>
                  </a:lnTo>
                  <a:lnTo>
                    <a:pt x="226" y="451"/>
                  </a:lnTo>
                  <a:lnTo>
                    <a:pt x="219" y="444"/>
                  </a:lnTo>
                  <a:lnTo>
                    <a:pt x="215" y="440"/>
                  </a:lnTo>
                  <a:lnTo>
                    <a:pt x="212" y="434"/>
                  </a:lnTo>
                  <a:lnTo>
                    <a:pt x="212" y="434"/>
                  </a:lnTo>
                  <a:lnTo>
                    <a:pt x="212" y="428"/>
                  </a:lnTo>
                  <a:lnTo>
                    <a:pt x="208" y="421"/>
                  </a:lnTo>
                  <a:lnTo>
                    <a:pt x="208" y="421"/>
                  </a:lnTo>
                  <a:lnTo>
                    <a:pt x="205" y="415"/>
                  </a:lnTo>
                  <a:lnTo>
                    <a:pt x="202" y="408"/>
                  </a:lnTo>
                  <a:lnTo>
                    <a:pt x="202" y="408"/>
                  </a:lnTo>
                  <a:lnTo>
                    <a:pt x="195" y="402"/>
                  </a:lnTo>
                  <a:lnTo>
                    <a:pt x="190" y="395"/>
                  </a:lnTo>
                  <a:lnTo>
                    <a:pt x="182" y="390"/>
                  </a:lnTo>
                  <a:lnTo>
                    <a:pt x="174" y="386"/>
                  </a:lnTo>
                  <a:lnTo>
                    <a:pt x="158" y="379"/>
                  </a:lnTo>
                  <a:lnTo>
                    <a:pt x="141" y="374"/>
                  </a:lnTo>
                  <a:lnTo>
                    <a:pt x="141" y="374"/>
                  </a:lnTo>
                  <a:lnTo>
                    <a:pt x="123" y="372"/>
                  </a:lnTo>
                  <a:lnTo>
                    <a:pt x="101" y="370"/>
                  </a:lnTo>
                  <a:lnTo>
                    <a:pt x="77" y="372"/>
                  </a:lnTo>
                  <a:lnTo>
                    <a:pt x="66" y="373"/>
                  </a:lnTo>
                  <a:lnTo>
                    <a:pt x="54" y="376"/>
                  </a:lnTo>
                  <a:lnTo>
                    <a:pt x="43" y="379"/>
                  </a:lnTo>
                  <a:lnTo>
                    <a:pt x="33" y="385"/>
                  </a:lnTo>
                  <a:lnTo>
                    <a:pt x="24" y="390"/>
                  </a:lnTo>
                  <a:lnTo>
                    <a:pt x="16" y="396"/>
                  </a:lnTo>
                  <a:lnTo>
                    <a:pt x="9" y="404"/>
                  </a:lnTo>
                  <a:lnTo>
                    <a:pt x="4" y="413"/>
                  </a:lnTo>
                  <a:lnTo>
                    <a:pt x="1" y="424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55"/>
                  </a:lnTo>
                  <a:lnTo>
                    <a:pt x="0" y="475"/>
                  </a:lnTo>
                  <a:lnTo>
                    <a:pt x="1" y="495"/>
                  </a:lnTo>
                  <a:lnTo>
                    <a:pt x="5" y="513"/>
                  </a:lnTo>
                  <a:lnTo>
                    <a:pt x="11" y="531"/>
                  </a:lnTo>
                  <a:lnTo>
                    <a:pt x="18" y="548"/>
                  </a:lnTo>
                  <a:lnTo>
                    <a:pt x="29" y="564"/>
                  </a:lnTo>
                  <a:lnTo>
                    <a:pt x="43" y="581"/>
                  </a:lnTo>
                  <a:lnTo>
                    <a:pt x="43" y="581"/>
                  </a:lnTo>
                  <a:lnTo>
                    <a:pt x="51" y="589"/>
                  </a:lnTo>
                  <a:lnTo>
                    <a:pt x="62" y="597"/>
                  </a:lnTo>
                  <a:lnTo>
                    <a:pt x="71" y="603"/>
                  </a:lnTo>
                  <a:lnTo>
                    <a:pt x="81" y="608"/>
                  </a:lnTo>
                  <a:lnTo>
                    <a:pt x="105" y="619"/>
                  </a:lnTo>
                  <a:lnTo>
                    <a:pt x="130" y="627"/>
                  </a:lnTo>
                  <a:lnTo>
                    <a:pt x="154" y="632"/>
                  </a:lnTo>
                  <a:lnTo>
                    <a:pt x="179" y="636"/>
                  </a:lnTo>
                  <a:lnTo>
                    <a:pt x="204" y="638"/>
                  </a:lnTo>
                  <a:lnTo>
                    <a:pt x="226" y="640"/>
                  </a:lnTo>
                  <a:lnTo>
                    <a:pt x="226" y="640"/>
                  </a:lnTo>
                  <a:lnTo>
                    <a:pt x="232" y="638"/>
                  </a:lnTo>
                  <a:lnTo>
                    <a:pt x="237" y="637"/>
                  </a:lnTo>
                  <a:lnTo>
                    <a:pt x="241" y="634"/>
                  </a:lnTo>
                  <a:lnTo>
                    <a:pt x="243" y="632"/>
                  </a:lnTo>
                  <a:lnTo>
                    <a:pt x="246" y="629"/>
                  </a:lnTo>
                  <a:lnTo>
                    <a:pt x="247" y="625"/>
                  </a:lnTo>
                  <a:lnTo>
                    <a:pt x="249" y="616"/>
                  </a:lnTo>
                  <a:lnTo>
                    <a:pt x="247" y="608"/>
                  </a:lnTo>
                  <a:lnTo>
                    <a:pt x="246" y="604"/>
                  </a:lnTo>
                  <a:lnTo>
                    <a:pt x="243" y="600"/>
                  </a:lnTo>
                  <a:lnTo>
                    <a:pt x="241" y="598"/>
                  </a:lnTo>
                  <a:lnTo>
                    <a:pt x="237" y="595"/>
                  </a:lnTo>
                  <a:lnTo>
                    <a:pt x="232" y="594"/>
                  </a:lnTo>
                  <a:lnTo>
                    <a:pt x="226" y="594"/>
                  </a:lnTo>
                  <a:lnTo>
                    <a:pt x="226" y="594"/>
                  </a:lnTo>
                  <a:lnTo>
                    <a:pt x="203" y="593"/>
                  </a:lnTo>
                  <a:lnTo>
                    <a:pt x="175" y="589"/>
                  </a:lnTo>
                  <a:lnTo>
                    <a:pt x="145" y="582"/>
                  </a:lnTo>
                  <a:lnTo>
                    <a:pt x="131" y="578"/>
                  </a:lnTo>
                  <a:lnTo>
                    <a:pt x="117" y="573"/>
                  </a:lnTo>
                  <a:lnTo>
                    <a:pt x="102" y="566"/>
                  </a:lnTo>
                  <a:lnTo>
                    <a:pt x="90" y="560"/>
                  </a:lnTo>
                  <a:lnTo>
                    <a:pt x="79" y="552"/>
                  </a:lnTo>
                  <a:lnTo>
                    <a:pt x="68" y="543"/>
                  </a:lnTo>
                  <a:lnTo>
                    <a:pt x="59" y="532"/>
                  </a:lnTo>
                  <a:lnTo>
                    <a:pt x="52" y="522"/>
                  </a:lnTo>
                  <a:lnTo>
                    <a:pt x="49" y="509"/>
                  </a:lnTo>
                  <a:lnTo>
                    <a:pt x="47" y="495"/>
                  </a:lnTo>
                  <a:lnTo>
                    <a:pt x="47" y="495"/>
                  </a:lnTo>
                  <a:lnTo>
                    <a:pt x="45" y="475"/>
                  </a:lnTo>
                  <a:lnTo>
                    <a:pt x="45" y="464"/>
                  </a:lnTo>
                  <a:lnTo>
                    <a:pt x="45" y="454"/>
                  </a:lnTo>
                  <a:lnTo>
                    <a:pt x="45" y="454"/>
                  </a:lnTo>
                  <a:lnTo>
                    <a:pt x="45" y="447"/>
                  </a:lnTo>
                  <a:lnTo>
                    <a:pt x="47" y="442"/>
                  </a:lnTo>
                  <a:lnTo>
                    <a:pt x="51" y="433"/>
                  </a:lnTo>
                  <a:lnTo>
                    <a:pt x="59" y="428"/>
                  </a:lnTo>
                  <a:lnTo>
                    <a:pt x="67" y="423"/>
                  </a:lnTo>
                  <a:lnTo>
                    <a:pt x="76" y="420"/>
                  </a:lnTo>
                  <a:lnTo>
                    <a:pt x="85" y="419"/>
                  </a:lnTo>
                  <a:lnTo>
                    <a:pt x="106" y="417"/>
                  </a:lnTo>
                  <a:lnTo>
                    <a:pt x="106" y="417"/>
                  </a:lnTo>
                  <a:lnTo>
                    <a:pt x="118" y="419"/>
                  </a:lnTo>
                  <a:lnTo>
                    <a:pt x="137" y="420"/>
                  </a:lnTo>
                  <a:lnTo>
                    <a:pt x="148" y="423"/>
                  </a:lnTo>
                  <a:lnTo>
                    <a:pt x="156" y="425"/>
                  </a:lnTo>
                  <a:lnTo>
                    <a:pt x="162" y="428"/>
                  </a:lnTo>
                  <a:lnTo>
                    <a:pt x="164" y="429"/>
                  </a:lnTo>
                  <a:lnTo>
                    <a:pt x="165" y="430"/>
                  </a:lnTo>
                  <a:lnTo>
                    <a:pt x="165" y="430"/>
                  </a:lnTo>
                  <a:lnTo>
                    <a:pt x="165" y="436"/>
                  </a:lnTo>
                  <a:lnTo>
                    <a:pt x="166" y="440"/>
                  </a:lnTo>
                  <a:lnTo>
                    <a:pt x="166" y="440"/>
                  </a:lnTo>
                  <a:lnTo>
                    <a:pt x="168" y="446"/>
                  </a:lnTo>
                  <a:lnTo>
                    <a:pt x="168" y="446"/>
                  </a:lnTo>
                  <a:lnTo>
                    <a:pt x="171" y="455"/>
                  </a:lnTo>
                  <a:lnTo>
                    <a:pt x="177" y="464"/>
                  </a:lnTo>
                  <a:lnTo>
                    <a:pt x="183" y="474"/>
                  </a:lnTo>
                  <a:lnTo>
                    <a:pt x="190" y="480"/>
                  </a:lnTo>
                  <a:lnTo>
                    <a:pt x="198" y="487"/>
                  </a:lnTo>
                  <a:lnTo>
                    <a:pt x="207" y="492"/>
                  </a:lnTo>
                  <a:lnTo>
                    <a:pt x="216" y="497"/>
                  </a:lnTo>
                  <a:lnTo>
                    <a:pt x="225" y="501"/>
                  </a:lnTo>
                  <a:lnTo>
                    <a:pt x="236" y="505"/>
                  </a:lnTo>
                  <a:lnTo>
                    <a:pt x="245" y="508"/>
                  </a:lnTo>
                  <a:lnTo>
                    <a:pt x="267" y="510"/>
                  </a:lnTo>
                  <a:lnTo>
                    <a:pt x="288" y="510"/>
                  </a:lnTo>
                  <a:lnTo>
                    <a:pt x="309" y="509"/>
                  </a:lnTo>
                  <a:lnTo>
                    <a:pt x="309" y="509"/>
                  </a:lnTo>
                  <a:lnTo>
                    <a:pt x="318" y="508"/>
                  </a:lnTo>
                  <a:lnTo>
                    <a:pt x="327" y="505"/>
                  </a:lnTo>
                  <a:lnTo>
                    <a:pt x="338" y="500"/>
                  </a:lnTo>
                  <a:lnTo>
                    <a:pt x="347" y="495"/>
                  </a:lnTo>
                  <a:lnTo>
                    <a:pt x="356" y="489"/>
                  </a:lnTo>
                  <a:lnTo>
                    <a:pt x="364" y="483"/>
                  </a:lnTo>
                  <a:lnTo>
                    <a:pt x="370" y="475"/>
                  </a:lnTo>
                  <a:lnTo>
                    <a:pt x="376" y="466"/>
                  </a:lnTo>
                  <a:lnTo>
                    <a:pt x="376" y="466"/>
                  </a:lnTo>
                  <a:lnTo>
                    <a:pt x="382" y="450"/>
                  </a:lnTo>
                  <a:lnTo>
                    <a:pt x="385" y="441"/>
                  </a:lnTo>
                  <a:lnTo>
                    <a:pt x="387" y="430"/>
                  </a:lnTo>
                  <a:lnTo>
                    <a:pt x="387" y="420"/>
                  </a:lnTo>
                  <a:lnTo>
                    <a:pt x="386" y="411"/>
                  </a:lnTo>
                  <a:lnTo>
                    <a:pt x="383" y="402"/>
                  </a:lnTo>
                  <a:lnTo>
                    <a:pt x="381" y="398"/>
                  </a:lnTo>
                  <a:lnTo>
                    <a:pt x="377" y="395"/>
                  </a:lnTo>
                  <a:lnTo>
                    <a:pt x="377" y="395"/>
                  </a:lnTo>
                  <a:lnTo>
                    <a:pt x="366" y="386"/>
                  </a:lnTo>
                  <a:lnTo>
                    <a:pt x="355" y="378"/>
                  </a:lnTo>
                  <a:lnTo>
                    <a:pt x="330" y="364"/>
                  </a:lnTo>
                  <a:lnTo>
                    <a:pt x="305" y="352"/>
                  </a:lnTo>
                  <a:lnTo>
                    <a:pt x="279" y="342"/>
                  </a:lnTo>
                  <a:lnTo>
                    <a:pt x="225" y="323"/>
                  </a:lnTo>
                  <a:lnTo>
                    <a:pt x="198" y="313"/>
                  </a:lnTo>
                  <a:lnTo>
                    <a:pt x="173" y="302"/>
                  </a:lnTo>
                  <a:lnTo>
                    <a:pt x="173" y="302"/>
                  </a:lnTo>
                  <a:lnTo>
                    <a:pt x="168" y="297"/>
                  </a:lnTo>
                  <a:lnTo>
                    <a:pt x="161" y="294"/>
                  </a:lnTo>
                  <a:lnTo>
                    <a:pt x="161" y="294"/>
                  </a:lnTo>
                  <a:lnTo>
                    <a:pt x="147" y="289"/>
                  </a:lnTo>
                  <a:lnTo>
                    <a:pt x="131" y="284"/>
                  </a:lnTo>
                  <a:lnTo>
                    <a:pt x="131" y="284"/>
                  </a:lnTo>
                  <a:lnTo>
                    <a:pt x="127" y="284"/>
                  </a:lnTo>
                  <a:lnTo>
                    <a:pt x="127" y="284"/>
                  </a:lnTo>
                  <a:lnTo>
                    <a:pt x="122" y="283"/>
                  </a:lnTo>
                  <a:lnTo>
                    <a:pt x="122" y="283"/>
                  </a:lnTo>
                  <a:lnTo>
                    <a:pt x="124" y="283"/>
                  </a:lnTo>
                  <a:lnTo>
                    <a:pt x="124" y="283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02" y="264"/>
                  </a:lnTo>
                  <a:lnTo>
                    <a:pt x="81" y="246"/>
                  </a:lnTo>
                  <a:lnTo>
                    <a:pt x="81" y="246"/>
                  </a:lnTo>
                  <a:lnTo>
                    <a:pt x="72" y="238"/>
                  </a:lnTo>
                  <a:lnTo>
                    <a:pt x="66" y="230"/>
                  </a:lnTo>
                  <a:lnTo>
                    <a:pt x="60" y="221"/>
                  </a:lnTo>
                  <a:lnTo>
                    <a:pt x="56" y="211"/>
                  </a:lnTo>
                  <a:lnTo>
                    <a:pt x="52" y="200"/>
                  </a:lnTo>
                  <a:lnTo>
                    <a:pt x="50" y="190"/>
                  </a:lnTo>
                  <a:lnTo>
                    <a:pt x="50" y="178"/>
                  </a:lnTo>
                  <a:lnTo>
                    <a:pt x="50" y="168"/>
                  </a:lnTo>
                  <a:lnTo>
                    <a:pt x="51" y="156"/>
                  </a:lnTo>
                  <a:lnTo>
                    <a:pt x="52" y="145"/>
                  </a:lnTo>
                  <a:lnTo>
                    <a:pt x="55" y="134"/>
                  </a:lnTo>
                  <a:lnTo>
                    <a:pt x="59" y="123"/>
                  </a:lnTo>
                  <a:lnTo>
                    <a:pt x="64" y="114"/>
                  </a:lnTo>
                  <a:lnTo>
                    <a:pt x="69" y="105"/>
                  </a:lnTo>
                  <a:lnTo>
                    <a:pt x="75" y="96"/>
                  </a:lnTo>
                  <a:lnTo>
                    <a:pt x="81" y="88"/>
                  </a:lnTo>
                  <a:lnTo>
                    <a:pt x="81" y="88"/>
                  </a:lnTo>
                  <a:lnTo>
                    <a:pt x="93" y="79"/>
                  </a:lnTo>
                  <a:lnTo>
                    <a:pt x="105" y="71"/>
                  </a:lnTo>
                  <a:lnTo>
                    <a:pt x="119" y="64"/>
                  </a:lnTo>
                  <a:lnTo>
                    <a:pt x="134" y="58"/>
                  </a:lnTo>
                  <a:lnTo>
                    <a:pt x="149" y="54"/>
                  </a:lnTo>
                  <a:lnTo>
                    <a:pt x="165" y="50"/>
                  </a:lnTo>
                  <a:lnTo>
                    <a:pt x="181" y="47"/>
                  </a:lnTo>
                  <a:lnTo>
                    <a:pt x="195" y="46"/>
                  </a:lnTo>
                  <a:lnTo>
                    <a:pt x="195" y="46"/>
                  </a:lnTo>
                  <a:lnTo>
                    <a:pt x="200" y="47"/>
                  </a:lnTo>
                  <a:lnTo>
                    <a:pt x="205" y="47"/>
                  </a:lnTo>
                  <a:lnTo>
                    <a:pt x="211" y="47"/>
                  </a:lnTo>
                  <a:lnTo>
                    <a:pt x="216" y="45"/>
                  </a:lnTo>
                  <a:lnTo>
                    <a:pt x="220" y="42"/>
                  </a:lnTo>
                  <a:lnTo>
                    <a:pt x="224" y="37"/>
                  </a:lnTo>
                  <a:lnTo>
                    <a:pt x="226" y="32"/>
                  </a:lnTo>
                  <a:lnTo>
                    <a:pt x="226" y="25"/>
                  </a:lnTo>
                  <a:lnTo>
                    <a:pt x="226" y="22"/>
                  </a:lnTo>
                  <a:lnTo>
                    <a:pt x="226" y="22"/>
                  </a:lnTo>
                  <a:lnTo>
                    <a:pt x="226" y="19"/>
                  </a:lnTo>
                  <a:lnTo>
                    <a:pt x="225" y="15"/>
                  </a:lnTo>
                  <a:lnTo>
                    <a:pt x="223" y="11"/>
                  </a:lnTo>
                  <a:lnTo>
                    <a:pt x="220" y="7"/>
                  </a:lnTo>
                  <a:lnTo>
                    <a:pt x="217" y="4"/>
                  </a:lnTo>
                  <a:lnTo>
                    <a:pt x="213" y="2"/>
                  </a:lnTo>
                  <a:lnTo>
                    <a:pt x="208" y="0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185" y="0"/>
                  </a:lnTo>
                  <a:lnTo>
                    <a:pt x="165" y="3"/>
                  </a:lnTo>
                  <a:lnTo>
                    <a:pt x="145" y="7"/>
                  </a:lnTo>
                  <a:lnTo>
                    <a:pt x="126" y="13"/>
                  </a:lnTo>
                  <a:lnTo>
                    <a:pt x="107" y="20"/>
                  </a:lnTo>
                  <a:lnTo>
                    <a:pt x="89" y="29"/>
                  </a:lnTo>
                  <a:lnTo>
                    <a:pt x="73" y="38"/>
                  </a:lnTo>
                  <a:lnTo>
                    <a:pt x="58" y="50"/>
                  </a:lnTo>
                  <a:lnTo>
                    <a:pt x="43" y="63"/>
                  </a:lnTo>
                  <a:lnTo>
                    <a:pt x="32" y="77"/>
                  </a:lnTo>
                  <a:lnTo>
                    <a:pt x="21" y="93"/>
                  </a:lnTo>
                  <a:lnTo>
                    <a:pt x="13" y="109"/>
                  </a:lnTo>
                  <a:lnTo>
                    <a:pt x="7" y="127"/>
                  </a:lnTo>
                  <a:lnTo>
                    <a:pt x="4" y="147"/>
                  </a:lnTo>
                  <a:lnTo>
                    <a:pt x="3" y="168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8" y="203"/>
                  </a:lnTo>
                  <a:lnTo>
                    <a:pt x="12" y="217"/>
                  </a:lnTo>
                  <a:lnTo>
                    <a:pt x="16" y="230"/>
                  </a:lnTo>
                  <a:lnTo>
                    <a:pt x="22" y="242"/>
                  </a:lnTo>
                  <a:lnTo>
                    <a:pt x="28" y="253"/>
                  </a:lnTo>
                  <a:lnTo>
                    <a:pt x="34" y="263"/>
                  </a:lnTo>
                  <a:lnTo>
                    <a:pt x="42" y="274"/>
                  </a:lnTo>
                  <a:lnTo>
                    <a:pt x="50" y="281"/>
                  </a:lnTo>
                  <a:lnTo>
                    <a:pt x="59" y="291"/>
                  </a:lnTo>
                  <a:lnTo>
                    <a:pt x="68" y="297"/>
                  </a:lnTo>
                  <a:lnTo>
                    <a:pt x="88" y="311"/>
                  </a:lnTo>
                  <a:lnTo>
                    <a:pt x="109" y="322"/>
                  </a:lnTo>
                  <a:lnTo>
                    <a:pt x="131" y="332"/>
                  </a:lnTo>
                  <a:lnTo>
                    <a:pt x="131" y="332"/>
                  </a:lnTo>
                  <a:lnTo>
                    <a:pt x="154" y="344"/>
                  </a:lnTo>
                  <a:lnTo>
                    <a:pt x="166" y="349"/>
                  </a:lnTo>
                  <a:lnTo>
                    <a:pt x="178" y="353"/>
                  </a:lnTo>
                  <a:lnTo>
                    <a:pt x="178" y="353"/>
                  </a:lnTo>
                  <a:lnTo>
                    <a:pt x="212" y="364"/>
                  </a:lnTo>
                  <a:lnTo>
                    <a:pt x="246" y="377"/>
                  </a:lnTo>
                  <a:lnTo>
                    <a:pt x="280" y="391"/>
                  </a:lnTo>
                  <a:lnTo>
                    <a:pt x="313" y="406"/>
                  </a:lnTo>
                  <a:lnTo>
                    <a:pt x="313" y="406"/>
                  </a:lnTo>
                  <a:lnTo>
                    <a:pt x="319" y="410"/>
                  </a:lnTo>
                  <a:lnTo>
                    <a:pt x="326" y="413"/>
                  </a:lnTo>
                  <a:lnTo>
                    <a:pt x="330" y="417"/>
                  </a:lnTo>
                  <a:lnTo>
                    <a:pt x="332" y="421"/>
                  </a:lnTo>
                  <a:lnTo>
                    <a:pt x="335" y="427"/>
                  </a:lnTo>
                  <a:lnTo>
                    <a:pt x="335" y="430"/>
                  </a:lnTo>
                  <a:lnTo>
                    <a:pt x="335" y="436"/>
                  </a:lnTo>
                  <a:lnTo>
                    <a:pt x="334" y="441"/>
                  </a:lnTo>
                  <a:lnTo>
                    <a:pt x="332" y="445"/>
                  </a:lnTo>
                  <a:lnTo>
                    <a:pt x="330" y="449"/>
                  </a:lnTo>
                  <a:lnTo>
                    <a:pt x="326" y="453"/>
                  </a:lnTo>
                  <a:lnTo>
                    <a:pt x="321" y="457"/>
                  </a:lnTo>
                  <a:lnTo>
                    <a:pt x="315" y="459"/>
                  </a:lnTo>
                  <a:lnTo>
                    <a:pt x="309" y="462"/>
                  </a:lnTo>
                  <a:lnTo>
                    <a:pt x="302" y="464"/>
                  </a:lnTo>
                  <a:lnTo>
                    <a:pt x="296" y="466"/>
                  </a:lnTo>
                  <a:lnTo>
                    <a:pt x="296" y="4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2" name="Freeform 1170"/>
            <p:cNvSpPr>
              <a:spLocks/>
            </p:cNvSpPr>
            <p:nvPr/>
          </p:nvSpPr>
          <p:spPr bwMode="auto">
            <a:xfrm>
              <a:off x="6827838" y="4465638"/>
              <a:ext cx="95250" cy="53975"/>
            </a:xfrm>
            <a:custGeom>
              <a:avLst/>
              <a:gdLst/>
              <a:ahLst/>
              <a:cxnLst>
                <a:cxn ang="0">
                  <a:pos x="241" y="113"/>
                </a:cxn>
                <a:cxn ang="0">
                  <a:pos x="237" y="69"/>
                </a:cxn>
                <a:cxn ang="0">
                  <a:pos x="232" y="48"/>
                </a:cxn>
                <a:cxn ang="0">
                  <a:pos x="219" y="30"/>
                </a:cxn>
                <a:cxn ang="0">
                  <a:pos x="208" y="22"/>
                </a:cxn>
                <a:cxn ang="0">
                  <a:pos x="186" y="9"/>
                </a:cxn>
                <a:cxn ang="0">
                  <a:pos x="160" y="3"/>
                </a:cxn>
                <a:cxn ang="0">
                  <a:pos x="134" y="0"/>
                </a:cxn>
                <a:cxn ang="0">
                  <a:pos x="121" y="0"/>
                </a:cxn>
                <a:cxn ang="0">
                  <a:pos x="83" y="3"/>
                </a:cxn>
                <a:cxn ang="0">
                  <a:pos x="55" y="9"/>
                </a:cxn>
                <a:cxn ang="0">
                  <a:pos x="32" y="20"/>
                </a:cxn>
                <a:cxn ang="0">
                  <a:pos x="23" y="28"/>
                </a:cxn>
                <a:cxn ang="0">
                  <a:pos x="11" y="47"/>
                </a:cxn>
                <a:cxn ang="0">
                  <a:pos x="3" y="69"/>
                </a:cxn>
                <a:cxn ang="0">
                  <a:pos x="0" y="93"/>
                </a:cxn>
                <a:cxn ang="0">
                  <a:pos x="0" y="115"/>
                </a:cxn>
                <a:cxn ang="0">
                  <a:pos x="2" y="126"/>
                </a:cxn>
                <a:cxn ang="0">
                  <a:pos x="7" y="132"/>
                </a:cxn>
                <a:cxn ang="0">
                  <a:pos x="15" y="136"/>
                </a:cxn>
                <a:cxn ang="0">
                  <a:pos x="32" y="136"/>
                </a:cxn>
                <a:cxn ang="0">
                  <a:pos x="38" y="132"/>
                </a:cxn>
                <a:cxn ang="0">
                  <a:pos x="44" y="126"/>
                </a:cxn>
                <a:cxn ang="0">
                  <a:pos x="46" y="115"/>
                </a:cxn>
                <a:cxn ang="0">
                  <a:pos x="46" y="99"/>
                </a:cxn>
                <a:cxn ang="0">
                  <a:pos x="54" y="73"/>
                </a:cxn>
                <a:cxn ang="0">
                  <a:pos x="68" y="56"/>
                </a:cxn>
                <a:cxn ang="0">
                  <a:pos x="93" y="48"/>
                </a:cxn>
                <a:cxn ang="0">
                  <a:pos x="110" y="47"/>
                </a:cxn>
                <a:cxn ang="0">
                  <a:pos x="152" y="48"/>
                </a:cxn>
                <a:cxn ang="0">
                  <a:pos x="166" y="52"/>
                </a:cxn>
                <a:cxn ang="0">
                  <a:pos x="183" y="62"/>
                </a:cxn>
                <a:cxn ang="0">
                  <a:pos x="191" y="76"/>
                </a:cxn>
                <a:cxn ang="0">
                  <a:pos x="194" y="94"/>
                </a:cxn>
                <a:cxn ang="0">
                  <a:pos x="195" y="113"/>
                </a:cxn>
                <a:cxn ang="0">
                  <a:pos x="199" y="122"/>
                </a:cxn>
                <a:cxn ang="0">
                  <a:pos x="204" y="128"/>
                </a:cxn>
                <a:cxn ang="0">
                  <a:pos x="221" y="135"/>
                </a:cxn>
                <a:cxn ang="0">
                  <a:pos x="233" y="131"/>
                </a:cxn>
                <a:cxn ang="0">
                  <a:pos x="238" y="126"/>
                </a:cxn>
                <a:cxn ang="0">
                  <a:pos x="241" y="118"/>
                </a:cxn>
                <a:cxn ang="0">
                  <a:pos x="241" y="113"/>
                </a:cxn>
              </a:cxnLst>
              <a:rect l="0" t="0" r="r" b="b"/>
              <a:pathLst>
                <a:path w="241" h="137">
                  <a:moveTo>
                    <a:pt x="241" y="113"/>
                  </a:moveTo>
                  <a:lnTo>
                    <a:pt x="241" y="113"/>
                  </a:lnTo>
                  <a:lnTo>
                    <a:pt x="240" y="90"/>
                  </a:lnTo>
                  <a:lnTo>
                    <a:pt x="237" y="69"/>
                  </a:lnTo>
                  <a:lnTo>
                    <a:pt x="236" y="59"/>
                  </a:lnTo>
                  <a:lnTo>
                    <a:pt x="232" y="48"/>
                  </a:lnTo>
                  <a:lnTo>
                    <a:pt x="227" y="39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08" y="22"/>
                  </a:lnTo>
                  <a:lnTo>
                    <a:pt x="198" y="14"/>
                  </a:lnTo>
                  <a:lnTo>
                    <a:pt x="186" y="9"/>
                  </a:lnTo>
                  <a:lnTo>
                    <a:pt x="173" y="5"/>
                  </a:lnTo>
                  <a:lnTo>
                    <a:pt x="160" y="3"/>
                  </a:lnTo>
                  <a:lnTo>
                    <a:pt x="147" y="1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96" y="1"/>
                  </a:lnTo>
                  <a:lnTo>
                    <a:pt x="83" y="3"/>
                  </a:lnTo>
                  <a:lnTo>
                    <a:pt x="68" y="5"/>
                  </a:lnTo>
                  <a:lnTo>
                    <a:pt x="55" y="9"/>
                  </a:lnTo>
                  <a:lnTo>
                    <a:pt x="44" y="14"/>
                  </a:lnTo>
                  <a:lnTo>
                    <a:pt x="32" y="20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16" y="37"/>
                  </a:lnTo>
                  <a:lnTo>
                    <a:pt x="11" y="47"/>
                  </a:lnTo>
                  <a:lnTo>
                    <a:pt x="7" y="58"/>
                  </a:lnTo>
                  <a:lnTo>
                    <a:pt x="3" y="69"/>
                  </a:lnTo>
                  <a:lnTo>
                    <a:pt x="2" y="81"/>
                  </a:lnTo>
                  <a:lnTo>
                    <a:pt x="0" y="93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20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7" y="132"/>
                  </a:lnTo>
                  <a:lnTo>
                    <a:pt x="11" y="135"/>
                  </a:lnTo>
                  <a:lnTo>
                    <a:pt x="15" y="136"/>
                  </a:lnTo>
                  <a:lnTo>
                    <a:pt x="23" y="137"/>
                  </a:lnTo>
                  <a:lnTo>
                    <a:pt x="32" y="136"/>
                  </a:lnTo>
                  <a:lnTo>
                    <a:pt x="36" y="135"/>
                  </a:lnTo>
                  <a:lnTo>
                    <a:pt x="38" y="132"/>
                  </a:lnTo>
                  <a:lnTo>
                    <a:pt x="42" y="128"/>
                  </a:lnTo>
                  <a:lnTo>
                    <a:pt x="44" y="126"/>
                  </a:lnTo>
                  <a:lnTo>
                    <a:pt x="45" y="120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6" y="99"/>
                  </a:lnTo>
                  <a:lnTo>
                    <a:pt x="49" y="85"/>
                  </a:lnTo>
                  <a:lnTo>
                    <a:pt x="54" y="73"/>
                  </a:lnTo>
                  <a:lnTo>
                    <a:pt x="61" y="64"/>
                  </a:lnTo>
                  <a:lnTo>
                    <a:pt x="68" y="56"/>
                  </a:lnTo>
                  <a:lnTo>
                    <a:pt x="80" y="51"/>
                  </a:lnTo>
                  <a:lnTo>
                    <a:pt x="93" y="48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39" y="47"/>
                  </a:lnTo>
                  <a:lnTo>
                    <a:pt x="152" y="48"/>
                  </a:lnTo>
                  <a:lnTo>
                    <a:pt x="166" y="52"/>
                  </a:lnTo>
                  <a:lnTo>
                    <a:pt x="166" y="52"/>
                  </a:lnTo>
                  <a:lnTo>
                    <a:pt x="177" y="56"/>
                  </a:lnTo>
                  <a:lnTo>
                    <a:pt x="183" y="62"/>
                  </a:lnTo>
                  <a:lnTo>
                    <a:pt x="189" y="68"/>
                  </a:lnTo>
                  <a:lnTo>
                    <a:pt x="191" y="76"/>
                  </a:lnTo>
                  <a:lnTo>
                    <a:pt x="194" y="85"/>
                  </a:lnTo>
                  <a:lnTo>
                    <a:pt x="194" y="94"/>
                  </a:lnTo>
                  <a:lnTo>
                    <a:pt x="195" y="113"/>
                  </a:lnTo>
                  <a:lnTo>
                    <a:pt x="195" y="113"/>
                  </a:lnTo>
                  <a:lnTo>
                    <a:pt x="197" y="118"/>
                  </a:lnTo>
                  <a:lnTo>
                    <a:pt x="199" y="122"/>
                  </a:lnTo>
                  <a:lnTo>
                    <a:pt x="202" y="126"/>
                  </a:lnTo>
                  <a:lnTo>
                    <a:pt x="204" y="128"/>
                  </a:lnTo>
                  <a:lnTo>
                    <a:pt x="212" y="133"/>
                  </a:lnTo>
                  <a:lnTo>
                    <a:pt x="221" y="135"/>
                  </a:lnTo>
                  <a:lnTo>
                    <a:pt x="229" y="133"/>
                  </a:lnTo>
                  <a:lnTo>
                    <a:pt x="233" y="131"/>
                  </a:lnTo>
                  <a:lnTo>
                    <a:pt x="236" y="130"/>
                  </a:lnTo>
                  <a:lnTo>
                    <a:pt x="238" y="126"/>
                  </a:lnTo>
                  <a:lnTo>
                    <a:pt x="241" y="122"/>
                  </a:lnTo>
                  <a:lnTo>
                    <a:pt x="241" y="118"/>
                  </a:lnTo>
                  <a:lnTo>
                    <a:pt x="241" y="113"/>
                  </a:lnTo>
                  <a:lnTo>
                    <a:pt x="241" y="1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3" name="Freeform 1171"/>
            <p:cNvSpPr>
              <a:spLocks noEditPoints="1"/>
            </p:cNvSpPr>
            <p:nvPr/>
          </p:nvSpPr>
          <p:spPr bwMode="auto">
            <a:xfrm>
              <a:off x="6681788" y="4435475"/>
              <a:ext cx="387350" cy="382588"/>
            </a:xfrm>
            <a:custGeom>
              <a:avLst/>
              <a:gdLst/>
              <a:ahLst/>
              <a:cxnLst>
                <a:cxn ang="0">
                  <a:pos x="823" y="95"/>
                </a:cxn>
                <a:cxn ang="0">
                  <a:pos x="715" y="47"/>
                </a:cxn>
                <a:cxn ang="0">
                  <a:pos x="509" y="0"/>
                </a:cxn>
                <a:cxn ang="0">
                  <a:pos x="410" y="5"/>
                </a:cxn>
                <a:cxn ang="0">
                  <a:pos x="267" y="26"/>
                </a:cxn>
                <a:cxn ang="0">
                  <a:pos x="161" y="76"/>
                </a:cxn>
                <a:cxn ang="0">
                  <a:pos x="92" y="148"/>
                </a:cxn>
                <a:cxn ang="0">
                  <a:pos x="36" y="259"/>
                </a:cxn>
                <a:cxn ang="0">
                  <a:pos x="8" y="379"/>
                </a:cxn>
                <a:cxn ang="0">
                  <a:pos x="2" y="530"/>
                </a:cxn>
                <a:cxn ang="0">
                  <a:pos x="29" y="649"/>
                </a:cxn>
                <a:cxn ang="0">
                  <a:pos x="89" y="760"/>
                </a:cxn>
                <a:cxn ang="0">
                  <a:pos x="174" y="845"/>
                </a:cxn>
                <a:cxn ang="0">
                  <a:pos x="295" y="917"/>
                </a:cxn>
                <a:cxn ang="0">
                  <a:pos x="390" y="949"/>
                </a:cxn>
                <a:cxn ang="0">
                  <a:pos x="552" y="964"/>
                </a:cxn>
                <a:cxn ang="0">
                  <a:pos x="622" y="953"/>
                </a:cxn>
                <a:cxn ang="0">
                  <a:pos x="733" y="923"/>
                </a:cxn>
                <a:cxn ang="0">
                  <a:pos x="838" y="875"/>
                </a:cxn>
                <a:cxn ang="0">
                  <a:pos x="896" y="805"/>
                </a:cxn>
                <a:cxn ang="0">
                  <a:pos x="940" y="696"/>
                </a:cxn>
                <a:cxn ang="0">
                  <a:pos x="974" y="460"/>
                </a:cxn>
                <a:cxn ang="0">
                  <a:pos x="975" y="377"/>
                </a:cxn>
                <a:cxn ang="0">
                  <a:pos x="957" y="268"/>
                </a:cxn>
                <a:cxn ang="0">
                  <a:pos x="910" y="173"/>
                </a:cxn>
                <a:cxn ang="0">
                  <a:pos x="924" y="473"/>
                </a:cxn>
                <a:cxn ang="0">
                  <a:pos x="916" y="553"/>
                </a:cxn>
                <a:cxn ang="0">
                  <a:pos x="891" y="693"/>
                </a:cxn>
                <a:cxn ang="0">
                  <a:pos x="835" y="808"/>
                </a:cxn>
                <a:cxn ang="0">
                  <a:pos x="755" y="868"/>
                </a:cxn>
                <a:cxn ang="0">
                  <a:pos x="635" y="902"/>
                </a:cxn>
                <a:cxn ang="0">
                  <a:pos x="556" y="918"/>
                </a:cxn>
                <a:cxn ang="0">
                  <a:pos x="429" y="910"/>
                </a:cxn>
                <a:cxn ang="0">
                  <a:pos x="313" y="873"/>
                </a:cxn>
                <a:cxn ang="0">
                  <a:pos x="211" y="809"/>
                </a:cxn>
                <a:cxn ang="0">
                  <a:pos x="127" y="731"/>
                </a:cxn>
                <a:cxn ang="0">
                  <a:pos x="75" y="639"/>
                </a:cxn>
                <a:cxn ang="0">
                  <a:pos x="47" y="539"/>
                </a:cxn>
                <a:cxn ang="0">
                  <a:pos x="51" y="371"/>
                </a:cxn>
                <a:cxn ang="0">
                  <a:pos x="83" y="252"/>
                </a:cxn>
                <a:cxn ang="0">
                  <a:pos x="131" y="173"/>
                </a:cxn>
                <a:cxn ang="0">
                  <a:pos x="220" y="99"/>
                </a:cxn>
                <a:cxn ang="0">
                  <a:pos x="321" y="63"/>
                </a:cxn>
                <a:cxn ang="0">
                  <a:pos x="457" y="50"/>
                </a:cxn>
                <a:cxn ang="0">
                  <a:pos x="477" y="48"/>
                </a:cxn>
                <a:cxn ang="0">
                  <a:pos x="529" y="47"/>
                </a:cxn>
                <a:cxn ang="0">
                  <a:pos x="639" y="68"/>
                </a:cxn>
                <a:cxn ang="0">
                  <a:pos x="770" y="118"/>
                </a:cxn>
                <a:cxn ang="0">
                  <a:pos x="865" y="191"/>
                </a:cxn>
                <a:cxn ang="0">
                  <a:pos x="908" y="271"/>
                </a:cxn>
                <a:cxn ang="0">
                  <a:pos x="932" y="392"/>
                </a:cxn>
                <a:cxn ang="0">
                  <a:pos x="924" y="473"/>
                </a:cxn>
              </a:cxnLst>
              <a:rect l="0" t="0" r="r" b="b"/>
              <a:pathLst>
                <a:path w="976" h="964">
                  <a:moveTo>
                    <a:pt x="881" y="140"/>
                  </a:moveTo>
                  <a:lnTo>
                    <a:pt x="881" y="140"/>
                  </a:lnTo>
                  <a:lnTo>
                    <a:pt x="862" y="124"/>
                  </a:lnTo>
                  <a:lnTo>
                    <a:pt x="843" y="108"/>
                  </a:lnTo>
                  <a:lnTo>
                    <a:pt x="823" y="95"/>
                  </a:lnTo>
                  <a:lnTo>
                    <a:pt x="802" y="84"/>
                  </a:lnTo>
                  <a:lnTo>
                    <a:pt x="781" y="73"/>
                  </a:lnTo>
                  <a:lnTo>
                    <a:pt x="759" y="63"/>
                  </a:lnTo>
                  <a:lnTo>
                    <a:pt x="737" y="55"/>
                  </a:lnTo>
                  <a:lnTo>
                    <a:pt x="715" y="47"/>
                  </a:lnTo>
                  <a:lnTo>
                    <a:pt x="668" y="33"/>
                  </a:lnTo>
                  <a:lnTo>
                    <a:pt x="620" y="22"/>
                  </a:lnTo>
                  <a:lnTo>
                    <a:pt x="526" y="3"/>
                  </a:lnTo>
                  <a:lnTo>
                    <a:pt x="526" y="3"/>
                  </a:lnTo>
                  <a:lnTo>
                    <a:pt x="509" y="0"/>
                  </a:lnTo>
                  <a:lnTo>
                    <a:pt x="492" y="0"/>
                  </a:lnTo>
                  <a:lnTo>
                    <a:pt x="475" y="0"/>
                  </a:lnTo>
                  <a:lnTo>
                    <a:pt x="458" y="4"/>
                  </a:lnTo>
                  <a:lnTo>
                    <a:pt x="458" y="4"/>
                  </a:lnTo>
                  <a:lnTo>
                    <a:pt x="410" y="5"/>
                  </a:lnTo>
                  <a:lnTo>
                    <a:pt x="363" y="9"/>
                  </a:lnTo>
                  <a:lnTo>
                    <a:pt x="338" y="12"/>
                  </a:lnTo>
                  <a:lnTo>
                    <a:pt x="314" y="16"/>
                  </a:lnTo>
                  <a:lnTo>
                    <a:pt x="291" y="21"/>
                  </a:lnTo>
                  <a:lnTo>
                    <a:pt x="267" y="26"/>
                  </a:lnTo>
                  <a:lnTo>
                    <a:pt x="245" y="34"/>
                  </a:lnTo>
                  <a:lnTo>
                    <a:pt x="223" y="42"/>
                  </a:lnTo>
                  <a:lnTo>
                    <a:pt x="201" y="52"/>
                  </a:lnTo>
                  <a:lnTo>
                    <a:pt x="181" y="63"/>
                  </a:lnTo>
                  <a:lnTo>
                    <a:pt x="161" y="76"/>
                  </a:lnTo>
                  <a:lnTo>
                    <a:pt x="142" y="91"/>
                  </a:lnTo>
                  <a:lnTo>
                    <a:pt x="125" y="107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92" y="148"/>
                  </a:lnTo>
                  <a:lnTo>
                    <a:pt x="79" y="169"/>
                  </a:lnTo>
                  <a:lnTo>
                    <a:pt x="66" y="191"/>
                  </a:lnTo>
                  <a:lnTo>
                    <a:pt x="54" y="213"/>
                  </a:lnTo>
                  <a:lnTo>
                    <a:pt x="45" y="235"/>
                  </a:lnTo>
                  <a:lnTo>
                    <a:pt x="36" y="259"/>
                  </a:lnTo>
                  <a:lnTo>
                    <a:pt x="28" y="282"/>
                  </a:lnTo>
                  <a:lnTo>
                    <a:pt x="21" y="306"/>
                  </a:lnTo>
                  <a:lnTo>
                    <a:pt x="16" y="329"/>
                  </a:lnTo>
                  <a:lnTo>
                    <a:pt x="12" y="354"/>
                  </a:lnTo>
                  <a:lnTo>
                    <a:pt x="8" y="379"/>
                  </a:lnTo>
                  <a:lnTo>
                    <a:pt x="6" y="404"/>
                  </a:lnTo>
                  <a:lnTo>
                    <a:pt x="2" y="455"/>
                  </a:lnTo>
                  <a:lnTo>
                    <a:pt x="0" y="506"/>
                  </a:lnTo>
                  <a:lnTo>
                    <a:pt x="0" y="506"/>
                  </a:lnTo>
                  <a:lnTo>
                    <a:pt x="2" y="530"/>
                  </a:lnTo>
                  <a:lnTo>
                    <a:pt x="4" y="553"/>
                  </a:lnTo>
                  <a:lnTo>
                    <a:pt x="8" y="577"/>
                  </a:lnTo>
                  <a:lnTo>
                    <a:pt x="13" y="601"/>
                  </a:lnTo>
                  <a:lnTo>
                    <a:pt x="20" y="625"/>
                  </a:lnTo>
                  <a:lnTo>
                    <a:pt x="29" y="649"/>
                  </a:lnTo>
                  <a:lnTo>
                    <a:pt x="38" y="672"/>
                  </a:lnTo>
                  <a:lnTo>
                    <a:pt x="50" y="696"/>
                  </a:lnTo>
                  <a:lnTo>
                    <a:pt x="62" y="718"/>
                  </a:lnTo>
                  <a:lnTo>
                    <a:pt x="75" y="739"/>
                  </a:lnTo>
                  <a:lnTo>
                    <a:pt x="89" y="760"/>
                  </a:lnTo>
                  <a:lnTo>
                    <a:pt x="105" y="779"/>
                  </a:lnTo>
                  <a:lnTo>
                    <a:pt x="121" y="798"/>
                  </a:lnTo>
                  <a:lnTo>
                    <a:pt x="138" y="815"/>
                  </a:lnTo>
                  <a:lnTo>
                    <a:pt x="156" y="830"/>
                  </a:lnTo>
                  <a:lnTo>
                    <a:pt x="174" y="845"/>
                  </a:lnTo>
                  <a:lnTo>
                    <a:pt x="174" y="845"/>
                  </a:lnTo>
                  <a:lnTo>
                    <a:pt x="212" y="871"/>
                  </a:lnTo>
                  <a:lnTo>
                    <a:pt x="253" y="896"/>
                  </a:lnTo>
                  <a:lnTo>
                    <a:pt x="274" y="906"/>
                  </a:lnTo>
                  <a:lnTo>
                    <a:pt x="295" y="917"/>
                  </a:lnTo>
                  <a:lnTo>
                    <a:pt x="316" y="927"/>
                  </a:lnTo>
                  <a:lnTo>
                    <a:pt x="338" y="935"/>
                  </a:lnTo>
                  <a:lnTo>
                    <a:pt x="338" y="935"/>
                  </a:lnTo>
                  <a:lnTo>
                    <a:pt x="364" y="943"/>
                  </a:lnTo>
                  <a:lnTo>
                    <a:pt x="390" y="949"/>
                  </a:lnTo>
                  <a:lnTo>
                    <a:pt x="416" y="953"/>
                  </a:lnTo>
                  <a:lnTo>
                    <a:pt x="444" y="957"/>
                  </a:lnTo>
                  <a:lnTo>
                    <a:pt x="471" y="960"/>
                  </a:lnTo>
                  <a:lnTo>
                    <a:pt x="499" y="961"/>
                  </a:lnTo>
                  <a:lnTo>
                    <a:pt x="552" y="964"/>
                  </a:lnTo>
                  <a:lnTo>
                    <a:pt x="552" y="964"/>
                  </a:lnTo>
                  <a:lnTo>
                    <a:pt x="564" y="964"/>
                  </a:lnTo>
                  <a:lnTo>
                    <a:pt x="576" y="962"/>
                  </a:lnTo>
                  <a:lnTo>
                    <a:pt x="599" y="960"/>
                  </a:lnTo>
                  <a:lnTo>
                    <a:pt x="622" y="953"/>
                  </a:lnTo>
                  <a:lnTo>
                    <a:pt x="644" y="947"/>
                  </a:lnTo>
                  <a:lnTo>
                    <a:pt x="687" y="934"/>
                  </a:lnTo>
                  <a:lnTo>
                    <a:pt x="709" y="927"/>
                  </a:lnTo>
                  <a:lnTo>
                    <a:pt x="733" y="923"/>
                  </a:lnTo>
                  <a:lnTo>
                    <a:pt x="733" y="923"/>
                  </a:lnTo>
                  <a:lnTo>
                    <a:pt x="754" y="919"/>
                  </a:lnTo>
                  <a:lnTo>
                    <a:pt x="775" y="911"/>
                  </a:lnTo>
                  <a:lnTo>
                    <a:pt x="797" y="901"/>
                  </a:lnTo>
                  <a:lnTo>
                    <a:pt x="818" y="889"/>
                  </a:lnTo>
                  <a:lnTo>
                    <a:pt x="838" y="875"/>
                  </a:lnTo>
                  <a:lnTo>
                    <a:pt x="856" y="859"/>
                  </a:lnTo>
                  <a:lnTo>
                    <a:pt x="872" y="843"/>
                  </a:lnTo>
                  <a:lnTo>
                    <a:pt x="885" y="826"/>
                  </a:lnTo>
                  <a:lnTo>
                    <a:pt x="885" y="826"/>
                  </a:lnTo>
                  <a:lnTo>
                    <a:pt x="896" y="805"/>
                  </a:lnTo>
                  <a:lnTo>
                    <a:pt x="908" y="785"/>
                  </a:lnTo>
                  <a:lnTo>
                    <a:pt x="917" y="762"/>
                  </a:lnTo>
                  <a:lnTo>
                    <a:pt x="925" y="740"/>
                  </a:lnTo>
                  <a:lnTo>
                    <a:pt x="933" y="718"/>
                  </a:lnTo>
                  <a:lnTo>
                    <a:pt x="940" y="696"/>
                  </a:lnTo>
                  <a:lnTo>
                    <a:pt x="945" y="672"/>
                  </a:lnTo>
                  <a:lnTo>
                    <a:pt x="950" y="649"/>
                  </a:lnTo>
                  <a:lnTo>
                    <a:pt x="958" y="603"/>
                  </a:lnTo>
                  <a:lnTo>
                    <a:pt x="963" y="554"/>
                  </a:lnTo>
                  <a:lnTo>
                    <a:pt x="974" y="460"/>
                  </a:lnTo>
                  <a:lnTo>
                    <a:pt x="974" y="460"/>
                  </a:lnTo>
                  <a:lnTo>
                    <a:pt x="975" y="441"/>
                  </a:lnTo>
                  <a:lnTo>
                    <a:pt x="976" y="418"/>
                  </a:lnTo>
                  <a:lnTo>
                    <a:pt x="976" y="397"/>
                  </a:lnTo>
                  <a:lnTo>
                    <a:pt x="975" y="377"/>
                  </a:lnTo>
                  <a:lnTo>
                    <a:pt x="974" y="354"/>
                  </a:lnTo>
                  <a:lnTo>
                    <a:pt x="971" y="332"/>
                  </a:lnTo>
                  <a:lnTo>
                    <a:pt x="967" y="311"/>
                  </a:lnTo>
                  <a:lnTo>
                    <a:pt x="962" y="289"/>
                  </a:lnTo>
                  <a:lnTo>
                    <a:pt x="957" y="268"/>
                  </a:lnTo>
                  <a:lnTo>
                    <a:pt x="949" y="247"/>
                  </a:lnTo>
                  <a:lnTo>
                    <a:pt x="941" y="227"/>
                  </a:lnTo>
                  <a:lnTo>
                    <a:pt x="932" y="208"/>
                  </a:lnTo>
                  <a:lnTo>
                    <a:pt x="921" y="190"/>
                  </a:lnTo>
                  <a:lnTo>
                    <a:pt x="910" y="173"/>
                  </a:lnTo>
                  <a:lnTo>
                    <a:pt x="895" y="156"/>
                  </a:lnTo>
                  <a:lnTo>
                    <a:pt x="881" y="140"/>
                  </a:lnTo>
                  <a:lnTo>
                    <a:pt x="881" y="140"/>
                  </a:lnTo>
                  <a:close/>
                  <a:moveTo>
                    <a:pt x="924" y="473"/>
                  </a:moveTo>
                  <a:lnTo>
                    <a:pt x="924" y="473"/>
                  </a:lnTo>
                  <a:lnTo>
                    <a:pt x="921" y="484"/>
                  </a:lnTo>
                  <a:lnTo>
                    <a:pt x="920" y="494"/>
                  </a:lnTo>
                  <a:lnTo>
                    <a:pt x="919" y="514"/>
                  </a:lnTo>
                  <a:lnTo>
                    <a:pt x="919" y="533"/>
                  </a:lnTo>
                  <a:lnTo>
                    <a:pt x="916" y="553"/>
                  </a:lnTo>
                  <a:lnTo>
                    <a:pt x="916" y="553"/>
                  </a:lnTo>
                  <a:lnTo>
                    <a:pt x="906" y="624"/>
                  </a:lnTo>
                  <a:lnTo>
                    <a:pt x="899" y="658"/>
                  </a:lnTo>
                  <a:lnTo>
                    <a:pt x="891" y="693"/>
                  </a:lnTo>
                  <a:lnTo>
                    <a:pt x="891" y="693"/>
                  </a:lnTo>
                  <a:lnTo>
                    <a:pt x="883" y="720"/>
                  </a:lnTo>
                  <a:lnTo>
                    <a:pt x="874" y="745"/>
                  </a:lnTo>
                  <a:lnTo>
                    <a:pt x="862" y="768"/>
                  </a:lnTo>
                  <a:lnTo>
                    <a:pt x="851" y="788"/>
                  </a:lnTo>
                  <a:lnTo>
                    <a:pt x="835" y="808"/>
                  </a:lnTo>
                  <a:lnTo>
                    <a:pt x="818" y="826"/>
                  </a:lnTo>
                  <a:lnTo>
                    <a:pt x="797" y="843"/>
                  </a:lnTo>
                  <a:lnTo>
                    <a:pt x="773" y="859"/>
                  </a:lnTo>
                  <a:lnTo>
                    <a:pt x="773" y="859"/>
                  </a:lnTo>
                  <a:lnTo>
                    <a:pt x="755" y="868"/>
                  </a:lnTo>
                  <a:lnTo>
                    <a:pt x="736" y="875"/>
                  </a:lnTo>
                  <a:lnTo>
                    <a:pt x="716" y="881"/>
                  </a:lnTo>
                  <a:lnTo>
                    <a:pt x="696" y="887"/>
                  </a:lnTo>
                  <a:lnTo>
                    <a:pt x="654" y="897"/>
                  </a:lnTo>
                  <a:lnTo>
                    <a:pt x="635" y="902"/>
                  </a:lnTo>
                  <a:lnTo>
                    <a:pt x="615" y="909"/>
                  </a:lnTo>
                  <a:lnTo>
                    <a:pt x="615" y="909"/>
                  </a:lnTo>
                  <a:lnTo>
                    <a:pt x="597" y="914"/>
                  </a:lnTo>
                  <a:lnTo>
                    <a:pt x="577" y="917"/>
                  </a:lnTo>
                  <a:lnTo>
                    <a:pt x="556" y="918"/>
                  </a:lnTo>
                  <a:lnTo>
                    <a:pt x="535" y="918"/>
                  </a:lnTo>
                  <a:lnTo>
                    <a:pt x="494" y="915"/>
                  </a:lnTo>
                  <a:lnTo>
                    <a:pt x="454" y="913"/>
                  </a:lnTo>
                  <a:lnTo>
                    <a:pt x="454" y="913"/>
                  </a:lnTo>
                  <a:lnTo>
                    <a:pt x="429" y="910"/>
                  </a:lnTo>
                  <a:lnTo>
                    <a:pt x="405" y="906"/>
                  </a:lnTo>
                  <a:lnTo>
                    <a:pt x="381" y="901"/>
                  </a:lnTo>
                  <a:lnTo>
                    <a:pt x="357" y="893"/>
                  </a:lnTo>
                  <a:lnTo>
                    <a:pt x="335" y="884"/>
                  </a:lnTo>
                  <a:lnTo>
                    <a:pt x="313" y="873"/>
                  </a:lnTo>
                  <a:lnTo>
                    <a:pt x="291" y="862"/>
                  </a:lnTo>
                  <a:lnTo>
                    <a:pt x="270" y="849"/>
                  </a:lnTo>
                  <a:lnTo>
                    <a:pt x="270" y="849"/>
                  </a:lnTo>
                  <a:lnTo>
                    <a:pt x="231" y="822"/>
                  </a:lnTo>
                  <a:lnTo>
                    <a:pt x="211" y="809"/>
                  </a:lnTo>
                  <a:lnTo>
                    <a:pt x="193" y="796"/>
                  </a:lnTo>
                  <a:lnTo>
                    <a:pt x="176" y="782"/>
                  </a:lnTo>
                  <a:lnTo>
                    <a:pt x="159" y="768"/>
                  </a:lnTo>
                  <a:lnTo>
                    <a:pt x="143" y="749"/>
                  </a:lnTo>
                  <a:lnTo>
                    <a:pt x="127" y="731"/>
                  </a:lnTo>
                  <a:lnTo>
                    <a:pt x="127" y="731"/>
                  </a:lnTo>
                  <a:lnTo>
                    <a:pt x="113" y="710"/>
                  </a:lnTo>
                  <a:lnTo>
                    <a:pt x="98" y="688"/>
                  </a:lnTo>
                  <a:lnTo>
                    <a:pt x="85" y="664"/>
                  </a:lnTo>
                  <a:lnTo>
                    <a:pt x="75" y="639"/>
                  </a:lnTo>
                  <a:lnTo>
                    <a:pt x="64" y="615"/>
                  </a:lnTo>
                  <a:lnTo>
                    <a:pt x="57" y="588"/>
                  </a:lnTo>
                  <a:lnTo>
                    <a:pt x="50" y="564"/>
                  </a:lnTo>
                  <a:lnTo>
                    <a:pt x="47" y="539"/>
                  </a:lnTo>
                  <a:lnTo>
                    <a:pt x="47" y="539"/>
                  </a:lnTo>
                  <a:lnTo>
                    <a:pt x="45" y="493"/>
                  </a:lnTo>
                  <a:lnTo>
                    <a:pt x="45" y="445"/>
                  </a:lnTo>
                  <a:lnTo>
                    <a:pt x="46" y="420"/>
                  </a:lnTo>
                  <a:lnTo>
                    <a:pt x="49" y="396"/>
                  </a:lnTo>
                  <a:lnTo>
                    <a:pt x="51" y="371"/>
                  </a:lnTo>
                  <a:lnTo>
                    <a:pt x="55" y="346"/>
                  </a:lnTo>
                  <a:lnTo>
                    <a:pt x="61" y="322"/>
                  </a:lnTo>
                  <a:lnTo>
                    <a:pt x="67" y="298"/>
                  </a:lnTo>
                  <a:lnTo>
                    <a:pt x="75" y="275"/>
                  </a:lnTo>
                  <a:lnTo>
                    <a:pt x="83" y="252"/>
                  </a:lnTo>
                  <a:lnTo>
                    <a:pt x="93" y="231"/>
                  </a:lnTo>
                  <a:lnTo>
                    <a:pt x="104" y="210"/>
                  </a:lnTo>
                  <a:lnTo>
                    <a:pt x="117" y="191"/>
                  </a:lnTo>
                  <a:lnTo>
                    <a:pt x="131" y="173"/>
                  </a:lnTo>
                  <a:lnTo>
                    <a:pt x="131" y="173"/>
                  </a:lnTo>
                  <a:lnTo>
                    <a:pt x="148" y="154"/>
                  </a:lnTo>
                  <a:lnTo>
                    <a:pt x="165" y="139"/>
                  </a:lnTo>
                  <a:lnTo>
                    <a:pt x="182" y="124"/>
                  </a:lnTo>
                  <a:lnTo>
                    <a:pt x="201" y="111"/>
                  </a:lnTo>
                  <a:lnTo>
                    <a:pt x="220" y="99"/>
                  </a:lnTo>
                  <a:lnTo>
                    <a:pt x="238" y="89"/>
                  </a:lnTo>
                  <a:lnTo>
                    <a:pt x="258" y="81"/>
                  </a:lnTo>
                  <a:lnTo>
                    <a:pt x="279" y="73"/>
                  </a:lnTo>
                  <a:lnTo>
                    <a:pt x="300" y="68"/>
                  </a:lnTo>
                  <a:lnTo>
                    <a:pt x="321" y="63"/>
                  </a:lnTo>
                  <a:lnTo>
                    <a:pt x="342" y="59"/>
                  </a:lnTo>
                  <a:lnTo>
                    <a:pt x="364" y="55"/>
                  </a:lnTo>
                  <a:lnTo>
                    <a:pt x="410" y="51"/>
                  </a:lnTo>
                  <a:lnTo>
                    <a:pt x="457" y="50"/>
                  </a:lnTo>
                  <a:lnTo>
                    <a:pt x="457" y="50"/>
                  </a:lnTo>
                  <a:lnTo>
                    <a:pt x="463" y="50"/>
                  </a:lnTo>
                  <a:lnTo>
                    <a:pt x="463" y="50"/>
                  </a:lnTo>
                  <a:lnTo>
                    <a:pt x="469" y="50"/>
                  </a:lnTo>
                  <a:lnTo>
                    <a:pt x="469" y="50"/>
                  </a:lnTo>
                  <a:lnTo>
                    <a:pt x="477" y="48"/>
                  </a:lnTo>
                  <a:lnTo>
                    <a:pt x="482" y="46"/>
                  </a:lnTo>
                  <a:lnTo>
                    <a:pt x="482" y="46"/>
                  </a:lnTo>
                  <a:lnTo>
                    <a:pt x="494" y="44"/>
                  </a:lnTo>
                  <a:lnTo>
                    <a:pt x="504" y="46"/>
                  </a:lnTo>
                  <a:lnTo>
                    <a:pt x="529" y="47"/>
                  </a:lnTo>
                  <a:lnTo>
                    <a:pt x="573" y="54"/>
                  </a:lnTo>
                  <a:lnTo>
                    <a:pt x="573" y="54"/>
                  </a:lnTo>
                  <a:lnTo>
                    <a:pt x="594" y="57"/>
                  </a:lnTo>
                  <a:lnTo>
                    <a:pt x="616" y="63"/>
                  </a:lnTo>
                  <a:lnTo>
                    <a:pt x="639" y="68"/>
                  </a:lnTo>
                  <a:lnTo>
                    <a:pt x="661" y="74"/>
                  </a:lnTo>
                  <a:lnTo>
                    <a:pt x="705" y="90"/>
                  </a:lnTo>
                  <a:lnTo>
                    <a:pt x="746" y="107"/>
                  </a:lnTo>
                  <a:lnTo>
                    <a:pt x="746" y="107"/>
                  </a:lnTo>
                  <a:lnTo>
                    <a:pt x="770" y="118"/>
                  </a:lnTo>
                  <a:lnTo>
                    <a:pt x="790" y="129"/>
                  </a:lnTo>
                  <a:lnTo>
                    <a:pt x="811" y="142"/>
                  </a:lnTo>
                  <a:lnTo>
                    <a:pt x="831" y="157"/>
                  </a:lnTo>
                  <a:lnTo>
                    <a:pt x="848" y="173"/>
                  </a:lnTo>
                  <a:lnTo>
                    <a:pt x="865" y="191"/>
                  </a:lnTo>
                  <a:lnTo>
                    <a:pt x="879" y="210"/>
                  </a:lnTo>
                  <a:lnTo>
                    <a:pt x="892" y="233"/>
                  </a:lnTo>
                  <a:lnTo>
                    <a:pt x="892" y="233"/>
                  </a:lnTo>
                  <a:lnTo>
                    <a:pt x="902" y="251"/>
                  </a:lnTo>
                  <a:lnTo>
                    <a:pt x="908" y="271"/>
                  </a:lnTo>
                  <a:lnTo>
                    <a:pt x="915" y="290"/>
                  </a:lnTo>
                  <a:lnTo>
                    <a:pt x="919" y="310"/>
                  </a:lnTo>
                  <a:lnTo>
                    <a:pt x="923" y="331"/>
                  </a:lnTo>
                  <a:lnTo>
                    <a:pt x="927" y="352"/>
                  </a:lnTo>
                  <a:lnTo>
                    <a:pt x="932" y="392"/>
                  </a:lnTo>
                  <a:lnTo>
                    <a:pt x="932" y="392"/>
                  </a:lnTo>
                  <a:lnTo>
                    <a:pt x="932" y="412"/>
                  </a:lnTo>
                  <a:lnTo>
                    <a:pt x="930" y="433"/>
                  </a:lnTo>
                  <a:lnTo>
                    <a:pt x="928" y="454"/>
                  </a:lnTo>
                  <a:lnTo>
                    <a:pt x="924" y="473"/>
                  </a:lnTo>
                  <a:lnTo>
                    <a:pt x="924" y="4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4" name="Freeform 1172"/>
            <p:cNvSpPr>
              <a:spLocks/>
            </p:cNvSpPr>
            <p:nvPr/>
          </p:nvSpPr>
          <p:spPr bwMode="auto">
            <a:xfrm>
              <a:off x="6380163" y="4154488"/>
              <a:ext cx="563563" cy="60325"/>
            </a:xfrm>
            <a:custGeom>
              <a:avLst/>
              <a:gdLst/>
              <a:ahLst/>
              <a:cxnLst>
                <a:cxn ang="0">
                  <a:pos x="1392" y="35"/>
                </a:cxn>
                <a:cxn ang="0">
                  <a:pos x="1354" y="43"/>
                </a:cxn>
                <a:cxn ang="0">
                  <a:pos x="1281" y="64"/>
                </a:cxn>
                <a:cxn ang="0">
                  <a:pos x="1244" y="72"/>
                </a:cxn>
                <a:cxn ang="0">
                  <a:pos x="1146" y="88"/>
                </a:cxn>
                <a:cxn ang="0">
                  <a:pos x="1048" y="98"/>
                </a:cxn>
                <a:cxn ang="0">
                  <a:pos x="958" y="106"/>
                </a:cxn>
                <a:cxn ang="0">
                  <a:pos x="866" y="110"/>
                </a:cxn>
                <a:cxn ang="0">
                  <a:pos x="774" y="110"/>
                </a:cxn>
                <a:cxn ang="0">
                  <a:pos x="684" y="106"/>
                </a:cxn>
                <a:cxn ang="0">
                  <a:pos x="599" y="101"/>
                </a:cxn>
                <a:cxn ang="0">
                  <a:pos x="430" y="93"/>
                </a:cxn>
                <a:cxn ang="0">
                  <a:pos x="345" y="86"/>
                </a:cxn>
                <a:cxn ang="0">
                  <a:pos x="306" y="81"/>
                </a:cxn>
                <a:cxn ang="0">
                  <a:pos x="266" y="75"/>
                </a:cxn>
                <a:cxn ang="0">
                  <a:pos x="242" y="71"/>
                </a:cxn>
                <a:cxn ang="0">
                  <a:pos x="198" y="58"/>
                </a:cxn>
                <a:cxn ang="0">
                  <a:pos x="174" y="54"/>
                </a:cxn>
                <a:cxn ang="0">
                  <a:pos x="152" y="50"/>
                </a:cxn>
                <a:cxn ang="0">
                  <a:pos x="88" y="34"/>
                </a:cxn>
                <a:cxn ang="0">
                  <a:pos x="80" y="31"/>
                </a:cxn>
                <a:cxn ang="0">
                  <a:pos x="58" y="18"/>
                </a:cxn>
                <a:cxn ang="0">
                  <a:pos x="35" y="4"/>
                </a:cxn>
                <a:cxn ang="0">
                  <a:pos x="28" y="1"/>
                </a:cxn>
                <a:cxn ang="0">
                  <a:pos x="18" y="0"/>
                </a:cxn>
                <a:cxn ang="0">
                  <a:pos x="9" y="3"/>
                </a:cxn>
                <a:cxn ang="0">
                  <a:pos x="4" y="9"/>
                </a:cxn>
                <a:cxn ang="0">
                  <a:pos x="0" y="25"/>
                </a:cxn>
                <a:cxn ang="0">
                  <a:pos x="1" y="34"/>
                </a:cxn>
                <a:cxn ang="0">
                  <a:pos x="7" y="41"/>
                </a:cxn>
                <a:cxn ang="0">
                  <a:pos x="16" y="46"/>
                </a:cxn>
                <a:cxn ang="0">
                  <a:pos x="21" y="47"/>
                </a:cxn>
                <a:cxn ang="0">
                  <a:pos x="38" y="59"/>
                </a:cxn>
                <a:cxn ang="0">
                  <a:pos x="62" y="72"/>
                </a:cxn>
                <a:cxn ang="0">
                  <a:pos x="80" y="79"/>
                </a:cxn>
                <a:cxn ang="0">
                  <a:pos x="136" y="93"/>
                </a:cxn>
                <a:cxn ang="0">
                  <a:pos x="228" y="111"/>
                </a:cxn>
                <a:cxn ang="0">
                  <a:pos x="321" y="128"/>
                </a:cxn>
                <a:cxn ang="0">
                  <a:pos x="365" y="135"/>
                </a:cxn>
                <a:cxn ang="0">
                  <a:pos x="455" y="141"/>
                </a:cxn>
                <a:cxn ang="0">
                  <a:pos x="593" y="147"/>
                </a:cxn>
                <a:cxn ang="0">
                  <a:pos x="684" y="152"/>
                </a:cxn>
                <a:cxn ang="0">
                  <a:pos x="729" y="154"/>
                </a:cxn>
                <a:cxn ang="0">
                  <a:pos x="820" y="156"/>
                </a:cxn>
                <a:cxn ang="0">
                  <a:pos x="912" y="154"/>
                </a:cxn>
                <a:cxn ang="0">
                  <a:pos x="1003" y="148"/>
                </a:cxn>
                <a:cxn ang="0">
                  <a:pos x="1048" y="144"/>
                </a:cxn>
                <a:cxn ang="0">
                  <a:pos x="1236" y="120"/>
                </a:cxn>
                <a:cxn ang="0">
                  <a:pos x="1257" y="116"/>
                </a:cxn>
                <a:cxn ang="0">
                  <a:pos x="1320" y="99"/>
                </a:cxn>
                <a:cxn ang="0">
                  <a:pos x="1383" y="84"/>
                </a:cxn>
                <a:cxn ang="0">
                  <a:pos x="1404" y="80"/>
                </a:cxn>
                <a:cxn ang="0">
                  <a:pos x="1413" y="76"/>
                </a:cxn>
                <a:cxn ang="0">
                  <a:pos x="1418" y="71"/>
                </a:cxn>
                <a:cxn ang="0">
                  <a:pos x="1421" y="63"/>
                </a:cxn>
                <a:cxn ang="0">
                  <a:pos x="1415" y="46"/>
                </a:cxn>
                <a:cxn ang="0">
                  <a:pos x="1406" y="38"/>
                </a:cxn>
                <a:cxn ang="0">
                  <a:pos x="1397" y="35"/>
                </a:cxn>
                <a:cxn ang="0">
                  <a:pos x="1392" y="35"/>
                </a:cxn>
              </a:cxnLst>
              <a:rect l="0" t="0" r="r" b="b"/>
              <a:pathLst>
                <a:path w="1421" h="156">
                  <a:moveTo>
                    <a:pt x="1392" y="35"/>
                  </a:moveTo>
                  <a:lnTo>
                    <a:pt x="1392" y="35"/>
                  </a:lnTo>
                  <a:lnTo>
                    <a:pt x="1372" y="39"/>
                  </a:lnTo>
                  <a:lnTo>
                    <a:pt x="1354" y="43"/>
                  </a:lnTo>
                  <a:lnTo>
                    <a:pt x="1317" y="52"/>
                  </a:lnTo>
                  <a:lnTo>
                    <a:pt x="1281" y="64"/>
                  </a:lnTo>
                  <a:lnTo>
                    <a:pt x="1244" y="72"/>
                  </a:lnTo>
                  <a:lnTo>
                    <a:pt x="1244" y="72"/>
                  </a:lnTo>
                  <a:lnTo>
                    <a:pt x="1196" y="81"/>
                  </a:lnTo>
                  <a:lnTo>
                    <a:pt x="1146" y="88"/>
                  </a:lnTo>
                  <a:lnTo>
                    <a:pt x="1048" y="98"/>
                  </a:lnTo>
                  <a:lnTo>
                    <a:pt x="1048" y="98"/>
                  </a:lnTo>
                  <a:lnTo>
                    <a:pt x="1003" y="102"/>
                  </a:lnTo>
                  <a:lnTo>
                    <a:pt x="958" y="106"/>
                  </a:lnTo>
                  <a:lnTo>
                    <a:pt x="912" y="109"/>
                  </a:lnTo>
                  <a:lnTo>
                    <a:pt x="866" y="110"/>
                  </a:lnTo>
                  <a:lnTo>
                    <a:pt x="820" y="111"/>
                  </a:lnTo>
                  <a:lnTo>
                    <a:pt x="774" y="110"/>
                  </a:lnTo>
                  <a:lnTo>
                    <a:pt x="729" y="109"/>
                  </a:lnTo>
                  <a:lnTo>
                    <a:pt x="684" y="106"/>
                  </a:lnTo>
                  <a:lnTo>
                    <a:pt x="684" y="106"/>
                  </a:lnTo>
                  <a:lnTo>
                    <a:pt x="599" y="101"/>
                  </a:lnTo>
                  <a:lnTo>
                    <a:pt x="514" y="97"/>
                  </a:lnTo>
                  <a:lnTo>
                    <a:pt x="430" y="93"/>
                  </a:lnTo>
                  <a:lnTo>
                    <a:pt x="387" y="90"/>
                  </a:lnTo>
                  <a:lnTo>
                    <a:pt x="345" y="86"/>
                  </a:lnTo>
                  <a:lnTo>
                    <a:pt x="345" y="86"/>
                  </a:lnTo>
                  <a:lnTo>
                    <a:pt x="306" y="81"/>
                  </a:lnTo>
                  <a:lnTo>
                    <a:pt x="266" y="75"/>
                  </a:lnTo>
                  <a:lnTo>
                    <a:pt x="266" y="75"/>
                  </a:lnTo>
                  <a:lnTo>
                    <a:pt x="254" y="73"/>
                  </a:lnTo>
                  <a:lnTo>
                    <a:pt x="242" y="71"/>
                  </a:lnTo>
                  <a:lnTo>
                    <a:pt x="220" y="64"/>
                  </a:lnTo>
                  <a:lnTo>
                    <a:pt x="198" y="58"/>
                  </a:lnTo>
                  <a:lnTo>
                    <a:pt x="186" y="55"/>
                  </a:lnTo>
                  <a:lnTo>
                    <a:pt x="174" y="54"/>
                  </a:lnTo>
                  <a:lnTo>
                    <a:pt x="174" y="54"/>
                  </a:lnTo>
                  <a:lnTo>
                    <a:pt x="152" y="50"/>
                  </a:lnTo>
                  <a:lnTo>
                    <a:pt x="131" y="46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0" y="31"/>
                  </a:lnTo>
                  <a:lnTo>
                    <a:pt x="72" y="28"/>
                  </a:lnTo>
                  <a:lnTo>
                    <a:pt x="58" y="18"/>
                  </a:lnTo>
                  <a:lnTo>
                    <a:pt x="43" y="8"/>
                  </a:lnTo>
                  <a:lnTo>
                    <a:pt x="35" y="4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3" y="1"/>
                  </a:lnTo>
                  <a:lnTo>
                    <a:pt x="9" y="3"/>
                  </a:lnTo>
                  <a:lnTo>
                    <a:pt x="7" y="5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1" y="34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1" y="43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21" y="47"/>
                  </a:lnTo>
                  <a:lnTo>
                    <a:pt x="28" y="51"/>
                  </a:lnTo>
                  <a:lnTo>
                    <a:pt x="38" y="59"/>
                  </a:lnTo>
                  <a:lnTo>
                    <a:pt x="50" y="67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80" y="79"/>
                  </a:lnTo>
                  <a:lnTo>
                    <a:pt x="98" y="84"/>
                  </a:lnTo>
                  <a:lnTo>
                    <a:pt x="136" y="93"/>
                  </a:lnTo>
                  <a:lnTo>
                    <a:pt x="136" y="93"/>
                  </a:lnTo>
                  <a:lnTo>
                    <a:pt x="228" y="111"/>
                  </a:lnTo>
                  <a:lnTo>
                    <a:pt x="273" y="120"/>
                  </a:lnTo>
                  <a:lnTo>
                    <a:pt x="321" y="128"/>
                  </a:lnTo>
                  <a:lnTo>
                    <a:pt x="321" y="128"/>
                  </a:lnTo>
                  <a:lnTo>
                    <a:pt x="365" y="135"/>
                  </a:lnTo>
                  <a:lnTo>
                    <a:pt x="411" y="139"/>
                  </a:lnTo>
                  <a:lnTo>
                    <a:pt x="455" y="141"/>
                  </a:lnTo>
                  <a:lnTo>
                    <a:pt x="501" y="144"/>
                  </a:lnTo>
                  <a:lnTo>
                    <a:pt x="593" y="147"/>
                  </a:lnTo>
                  <a:lnTo>
                    <a:pt x="638" y="149"/>
                  </a:lnTo>
                  <a:lnTo>
                    <a:pt x="684" y="152"/>
                  </a:lnTo>
                  <a:lnTo>
                    <a:pt x="684" y="152"/>
                  </a:lnTo>
                  <a:lnTo>
                    <a:pt x="729" y="154"/>
                  </a:lnTo>
                  <a:lnTo>
                    <a:pt x="774" y="156"/>
                  </a:lnTo>
                  <a:lnTo>
                    <a:pt x="820" y="156"/>
                  </a:lnTo>
                  <a:lnTo>
                    <a:pt x="866" y="156"/>
                  </a:lnTo>
                  <a:lnTo>
                    <a:pt x="912" y="154"/>
                  </a:lnTo>
                  <a:lnTo>
                    <a:pt x="958" y="152"/>
                  </a:lnTo>
                  <a:lnTo>
                    <a:pt x="1003" y="148"/>
                  </a:lnTo>
                  <a:lnTo>
                    <a:pt x="1048" y="144"/>
                  </a:lnTo>
                  <a:lnTo>
                    <a:pt x="1048" y="144"/>
                  </a:lnTo>
                  <a:lnTo>
                    <a:pt x="1142" y="133"/>
                  </a:lnTo>
                  <a:lnTo>
                    <a:pt x="1236" y="120"/>
                  </a:lnTo>
                  <a:lnTo>
                    <a:pt x="1236" y="120"/>
                  </a:lnTo>
                  <a:lnTo>
                    <a:pt x="1257" y="116"/>
                  </a:lnTo>
                  <a:lnTo>
                    <a:pt x="1278" y="111"/>
                  </a:lnTo>
                  <a:lnTo>
                    <a:pt x="1320" y="99"/>
                  </a:lnTo>
                  <a:lnTo>
                    <a:pt x="1362" y="88"/>
                  </a:lnTo>
                  <a:lnTo>
                    <a:pt x="1383" y="84"/>
                  </a:lnTo>
                  <a:lnTo>
                    <a:pt x="1404" y="80"/>
                  </a:lnTo>
                  <a:lnTo>
                    <a:pt x="1404" y="80"/>
                  </a:lnTo>
                  <a:lnTo>
                    <a:pt x="1409" y="79"/>
                  </a:lnTo>
                  <a:lnTo>
                    <a:pt x="1413" y="76"/>
                  </a:lnTo>
                  <a:lnTo>
                    <a:pt x="1415" y="73"/>
                  </a:lnTo>
                  <a:lnTo>
                    <a:pt x="1418" y="71"/>
                  </a:lnTo>
                  <a:lnTo>
                    <a:pt x="1419" y="67"/>
                  </a:lnTo>
                  <a:lnTo>
                    <a:pt x="1421" y="63"/>
                  </a:lnTo>
                  <a:lnTo>
                    <a:pt x="1419" y="55"/>
                  </a:lnTo>
                  <a:lnTo>
                    <a:pt x="1415" y="46"/>
                  </a:lnTo>
                  <a:lnTo>
                    <a:pt x="1409" y="41"/>
                  </a:lnTo>
                  <a:lnTo>
                    <a:pt x="1406" y="38"/>
                  </a:lnTo>
                  <a:lnTo>
                    <a:pt x="1401" y="35"/>
                  </a:lnTo>
                  <a:lnTo>
                    <a:pt x="1397" y="35"/>
                  </a:lnTo>
                  <a:lnTo>
                    <a:pt x="1392" y="35"/>
                  </a:lnTo>
                  <a:lnTo>
                    <a:pt x="1392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5" name="Freeform 1173"/>
            <p:cNvSpPr>
              <a:spLocks/>
            </p:cNvSpPr>
            <p:nvPr/>
          </p:nvSpPr>
          <p:spPr bwMode="auto">
            <a:xfrm>
              <a:off x="6296026" y="4392613"/>
              <a:ext cx="725488" cy="34925"/>
            </a:xfrm>
            <a:custGeom>
              <a:avLst/>
              <a:gdLst/>
              <a:ahLst/>
              <a:cxnLst>
                <a:cxn ang="0">
                  <a:pos x="1805" y="45"/>
                </a:cxn>
                <a:cxn ang="0">
                  <a:pos x="1613" y="40"/>
                </a:cxn>
                <a:cxn ang="0">
                  <a:pos x="1584" y="38"/>
                </a:cxn>
                <a:cxn ang="0">
                  <a:pos x="1498" y="41"/>
                </a:cxn>
                <a:cxn ang="0">
                  <a:pos x="1383" y="45"/>
                </a:cxn>
                <a:cxn ang="0">
                  <a:pos x="1263" y="45"/>
                </a:cxn>
                <a:cxn ang="0">
                  <a:pos x="1025" y="42"/>
                </a:cxn>
                <a:cxn ang="0">
                  <a:pos x="906" y="42"/>
                </a:cxn>
                <a:cxn ang="0">
                  <a:pos x="850" y="40"/>
                </a:cxn>
                <a:cxn ang="0">
                  <a:pos x="736" y="24"/>
                </a:cxn>
                <a:cxn ang="0">
                  <a:pos x="679" y="20"/>
                </a:cxn>
                <a:cxn ang="0">
                  <a:pos x="620" y="17"/>
                </a:cxn>
                <a:cxn ang="0">
                  <a:pos x="442" y="17"/>
                </a:cxn>
                <a:cxn ang="0">
                  <a:pos x="391" y="16"/>
                </a:cxn>
                <a:cxn ang="0">
                  <a:pos x="241" y="12"/>
                </a:cxn>
                <a:cxn ang="0">
                  <a:pos x="38" y="6"/>
                </a:cxn>
                <a:cxn ang="0">
                  <a:pos x="33" y="3"/>
                </a:cxn>
                <a:cxn ang="0">
                  <a:pos x="21" y="0"/>
                </a:cxn>
                <a:cxn ang="0">
                  <a:pos x="9" y="6"/>
                </a:cxn>
                <a:cxn ang="0">
                  <a:pos x="1" y="15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1"/>
                </a:cxn>
                <a:cxn ang="0">
                  <a:pos x="10" y="47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123" y="53"/>
                </a:cxn>
                <a:cxn ang="0">
                  <a:pos x="322" y="61"/>
                </a:cxn>
                <a:cxn ang="0">
                  <a:pos x="421" y="63"/>
                </a:cxn>
                <a:cxn ang="0">
                  <a:pos x="539" y="63"/>
                </a:cxn>
                <a:cxn ang="0">
                  <a:pos x="657" y="64"/>
                </a:cxn>
                <a:cxn ang="0">
                  <a:pos x="714" y="68"/>
                </a:cxn>
                <a:cxn ang="0">
                  <a:pos x="828" y="81"/>
                </a:cxn>
                <a:cxn ang="0">
                  <a:pos x="884" y="87"/>
                </a:cxn>
                <a:cxn ang="0">
                  <a:pos x="944" y="89"/>
                </a:cxn>
                <a:cxn ang="0">
                  <a:pos x="1063" y="87"/>
                </a:cxn>
                <a:cxn ang="0">
                  <a:pos x="1124" y="85"/>
                </a:cxn>
                <a:cxn ang="0">
                  <a:pos x="1301" y="88"/>
                </a:cxn>
                <a:cxn ang="0">
                  <a:pos x="1362" y="91"/>
                </a:cxn>
                <a:cxn ang="0">
                  <a:pos x="1419" y="92"/>
                </a:cxn>
                <a:cxn ang="0">
                  <a:pos x="1534" y="85"/>
                </a:cxn>
                <a:cxn ang="0">
                  <a:pos x="1592" y="84"/>
                </a:cxn>
                <a:cxn ang="0">
                  <a:pos x="1698" y="87"/>
                </a:cxn>
                <a:cxn ang="0">
                  <a:pos x="1805" y="91"/>
                </a:cxn>
                <a:cxn ang="0">
                  <a:pos x="1814" y="89"/>
                </a:cxn>
                <a:cxn ang="0">
                  <a:pos x="1821" y="84"/>
                </a:cxn>
                <a:cxn ang="0">
                  <a:pos x="1825" y="78"/>
                </a:cxn>
                <a:cxn ang="0">
                  <a:pos x="1825" y="61"/>
                </a:cxn>
                <a:cxn ang="0">
                  <a:pos x="1821" y="53"/>
                </a:cxn>
                <a:cxn ang="0">
                  <a:pos x="1814" y="47"/>
                </a:cxn>
                <a:cxn ang="0">
                  <a:pos x="1805" y="45"/>
                </a:cxn>
              </a:cxnLst>
              <a:rect l="0" t="0" r="r" b="b"/>
              <a:pathLst>
                <a:path w="1827" h="92">
                  <a:moveTo>
                    <a:pt x="1805" y="45"/>
                  </a:moveTo>
                  <a:lnTo>
                    <a:pt x="1805" y="45"/>
                  </a:lnTo>
                  <a:lnTo>
                    <a:pt x="1710" y="42"/>
                  </a:lnTo>
                  <a:lnTo>
                    <a:pt x="1613" y="40"/>
                  </a:lnTo>
                  <a:lnTo>
                    <a:pt x="1613" y="40"/>
                  </a:lnTo>
                  <a:lnTo>
                    <a:pt x="1584" y="38"/>
                  </a:lnTo>
                  <a:lnTo>
                    <a:pt x="1555" y="40"/>
                  </a:lnTo>
                  <a:lnTo>
                    <a:pt x="1498" y="41"/>
                  </a:lnTo>
                  <a:lnTo>
                    <a:pt x="1440" y="44"/>
                  </a:lnTo>
                  <a:lnTo>
                    <a:pt x="1383" y="45"/>
                  </a:lnTo>
                  <a:lnTo>
                    <a:pt x="1383" y="45"/>
                  </a:lnTo>
                  <a:lnTo>
                    <a:pt x="1263" y="45"/>
                  </a:lnTo>
                  <a:lnTo>
                    <a:pt x="1144" y="44"/>
                  </a:lnTo>
                  <a:lnTo>
                    <a:pt x="1025" y="42"/>
                  </a:lnTo>
                  <a:lnTo>
                    <a:pt x="906" y="42"/>
                  </a:lnTo>
                  <a:lnTo>
                    <a:pt x="906" y="42"/>
                  </a:lnTo>
                  <a:lnTo>
                    <a:pt x="878" y="41"/>
                  </a:lnTo>
                  <a:lnTo>
                    <a:pt x="850" y="40"/>
                  </a:lnTo>
                  <a:lnTo>
                    <a:pt x="793" y="32"/>
                  </a:lnTo>
                  <a:lnTo>
                    <a:pt x="736" y="24"/>
                  </a:lnTo>
                  <a:lnTo>
                    <a:pt x="708" y="21"/>
                  </a:lnTo>
                  <a:lnTo>
                    <a:pt x="679" y="20"/>
                  </a:lnTo>
                  <a:lnTo>
                    <a:pt x="679" y="20"/>
                  </a:lnTo>
                  <a:lnTo>
                    <a:pt x="620" y="17"/>
                  </a:lnTo>
                  <a:lnTo>
                    <a:pt x="560" y="17"/>
                  </a:lnTo>
                  <a:lnTo>
                    <a:pt x="442" y="17"/>
                  </a:lnTo>
                  <a:lnTo>
                    <a:pt x="442" y="17"/>
                  </a:lnTo>
                  <a:lnTo>
                    <a:pt x="391" y="16"/>
                  </a:lnTo>
                  <a:lnTo>
                    <a:pt x="341" y="15"/>
                  </a:lnTo>
                  <a:lnTo>
                    <a:pt x="241" y="12"/>
                  </a:lnTo>
                  <a:lnTo>
                    <a:pt x="139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3" y="3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4" y="2"/>
                  </a:lnTo>
                  <a:lnTo>
                    <a:pt x="9" y="6"/>
                  </a:lnTo>
                  <a:lnTo>
                    <a:pt x="5" y="10"/>
                  </a:lnTo>
                  <a:lnTo>
                    <a:pt x="1" y="15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7"/>
                  </a:lnTo>
                  <a:lnTo>
                    <a:pt x="4" y="41"/>
                  </a:lnTo>
                  <a:lnTo>
                    <a:pt x="8" y="45"/>
                  </a:lnTo>
                  <a:lnTo>
                    <a:pt x="10" y="47"/>
                  </a:lnTo>
                  <a:lnTo>
                    <a:pt x="14" y="49"/>
                  </a:lnTo>
                  <a:lnTo>
                    <a:pt x="18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73" y="51"/>
                  </a:lnTo>
                  <a:lnTo>
                    <a:pt x="123" y="53"/>
                  </a:lnTo>
                  <a:lnTo>
                    <a:pt x="222" y="57"/>
                  </a:lnTo>
                  <a:lnTo>
                    <a:pt x="322" y="61"/>
                  </a:lnTo>
                  <a:lnTo>
                    <a:pt x="371" y="62"/>
                  </a:lnTo>
                  <a:lnTo>
                    <a:pt x="421" y="63"/>
                  </a:lnTo>
                  <a:lnTo>
                    <a:pt x="421" y="63"/>
                  </a:lnTo>
                  <a:lnTo>
                    <a:pt x="539" y="63"/>
                  </a:lnTo>
                  <a:lnTo>
                    <a:pt x="657" y="64"/>
                  </a:lnTo>
                  <a:lnTo>
                    <a:pt x="657" y="64"/>
                  </a:lnTo>
                  <a:lnTo>
                    <a:pt x="685" y="66"/>
                  </a:lnTo>
                  <a:lnTo>
                    <a:pt x="714" y="68"/>
                  </a:lnTo>
                  <a:lnTo>
                    <a:pt x="772" y="75"/>
                  </a:lnTo>
                  <a:lnTo>
                    <a:pt x="828" y="81"/>
                  </a:lnTo>
                  <a:lnTo>
                    <a:pt x="884" y="87"/>
                  </a:lnTo>
                  <a:lnTo>
                    <a:pt x="884" y="87"/>
                  </a:lnTo>
                  <a:lnTo>
                    <a:pt x="914" y="89"/>
                  </a:lnTo>
                  <a:lnTo>
                    <a:pt x="944" y="89"/>
                  </a:lnTo>
                  <a:lnTo>
                    <a:pt x="1003" y="89"/>
                  </a:lnTo>
                  <a:lnTo>
                    <a:pt x="1063" y="87"/>
                  </a:lnTo>
                  <a:lnTo>
                    <a:pt x="1124" y="85"/>
                  </a:lnTo>
                  <a:lnTo>
                    <a:pt x="1124" y="85"/>
                  </a:lnTo>
                  <a:lnTo>
                    <a:pt x="1243" y="85"/>
                  </a:lnTo>
                  <a:lnTo>
                    <a:pt x="1301" y="88"/>
                  </a:lnTo>
                  <a:lnTo>
                    <a:pt x="1362" y="91"/>
                  </a:lnTo>
                  <a:lnTo>
                    <a:pt x="1362" y="91"/>
                  </a:lnTo>
                  <a:lnTo>
                    <a:pt x="1390" y="92"/>
                  </a:lnTo>
                  <a:lnTo>
                    <a:pt x="1419" y="92"/>
                  </a:lnTo>
                  <a:lnTo>
                    <a:pt x="1477" y="88"/>
                  </a:lnTo>
                  <a:lnTo>
                    <a:pt x="1534" y="85"/>
                  </a:lnTo>
                  <a:lnTo>
                    <a:pt x="1563" y="84"/>
                  </a:lnTo>
                  <a:lnTo>
                    <a:pt x="1592" y="84"/>
                  </a:lnTo>
                  <a:lnTo>
                    <a:pt x="1592" y="84"/>
                  </a:lnTo>
                  <a:lnTo>
                    <a:pt x="1698" y="87"/>
                  </a:lnTo>
                  <a:lnTo>
                    <a:pt x="1805" y="91"/>
                  </a:lnTo>
                  <a:lnTo>
                    <a:pt x="1805" y="91"/>
                  </a:lnTo>
                  <a:lnTo>
                    <a:pt x="1810" y="91"/>
                  </a:lnTo>
                  <a:lnTo>
                    <a:pt x="1814" y="89"/>
                  </a:lnTo>
                  <a:lnTo>
                    <a:pt x="1818" y="88"/>
                  </a:lnTo>
                  <a:lnTo>
                    <a:pt x="1821" y="84"/>
                  </a:lnTo>
                  <a:lnTo>
                    <a:pt x="1823" y="81"/>
                  </a:lnTo>
                  <a:lnTo>
                    <a:pt x="1825" y="78"/>
                  </a:lnTo>
                  <a:lnTo>
                    <a:pt x="1827" y="70"/>
                  </a:lnTo>
                  <a:lnTo>
                    <a:pt x="1825" y="61"/>
                  </a:lnTo>
                  <a:lnTo>
                    <a:pt x="1823" y="57"/>
                  </a:lnTo>
                  <a:lnTo>
                    <a:pt x="1821" y="53"/>
                  </a:lnTo>
                  <a:lnTo>
                    <a:pt x="1818" y="50"/>
                  </a:lnTo>
                  <a:lnTo>
                    <a:pt x="1814" y="47"/>
                  </a:lnTo>
                  <a:lnTo>
                    <a:pt x="1810" y="46"/>
                  </a:lnTo>
                  <a:lnTo>
                    <a:pt x="1805" y="45"/>
                  </a:lnTo>
                  <a:lnTo>
                    <a:pt x="180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6" name="Freeform 1174"/>
            <p:cNvSpPr>
              <a:spLocks/>
            </p:cNvSpPr>
            <p:nvPr/>
          </p:nvSpPr>
          <p:spPr bwMode="auto">
            <a:xfrm>
              <a:off x="6384926" y="4608513"/>
              <a:ext cx="309563" cy="47625"/>
            </a:xfrm>
            <a:custGeom>
              <a:avLst/>
              <a:gdLst/>
              <a:ahLst/>
              <a:cxnLst>
                <a:cxn ang="0">
                  <a:pos x="758" y="1"/>
                </a:cxn>
                <a:cxn ang="0">
                  <a:pos x="660" y="0"/>
                </a:cxn>
                <a:cxn ang="0">
                  <a:pos x="627" y="1"/>
                </a:cxn>
                <a:cxn ang="0">
                  <a:pos x="519" y="1"/>
                </a:cxn>
                <a:cxn ang="0">
                  <a:pos x="412" y="1"/>
                </a:cxn>
                <a:cxn ang="0">
                  <a:pos x="389" y="3"/>
                </a:cxn>
                <a:cxn ang="0">
                  <a:pos x="323" y="10"/>
                </a:cxn>
                <a:cxn ang="0">
                  <a:pos x="234" y="26"/>
                </a:cxn>
                <a:cxn ang="0">
                  <a:pos x="181" y="35"/>
                </a:cxn>
                <a:cxn ang="0">
                  <a:pos x="130" y="47"/>
                </a:cxn>
                <a:cxn ang="0">
                  <a:pos x="77" y="64"/>
                </a:cxn>
                <a:cxn ang="0">
                  <a:pos x="35" y="73"/>
                </a:cxn>
                <a:cxn ang="0">
                  <a:pos x="22" y="75"/>
                </a:cxn>
                <a:cxn ang="0">
                  <a:pos x="13" y="77"/>
                </a:cxn>
                <a:cxn ang="0">
                  <a:pos x="5" y="82"/>
                </a:cxn>
                <a:cxn ang="0">
                  <a:pos x="1" y="90"/>
                </a:cxn>
                <a:cxn ang="0">
                  <a:pos x="1" y="107"/>
                </a:cxn>
                <a:cxn ang="0">
                  <a:pos x="5" y="114"/>
                </a:cxn>
                <a:cxn ang="0">
                  <a:pos x="13" y="119"/>
                </a:cxn>
                <a:cxn ang="0">
                  <a:pos x="22" y="120"/>
                </a:cxn>
                <a:cxn ang="0">
                  <a:pos x="43" y="119"/>
                </a:cxn>
                <a:cxn ang="0">
                  <a:pos x="83" y="111"/>
                </a:cxn>
                <a:cxn ang="0">
                  <a:pos x="143" y="92"/>
                </a:cxn>
                <a:cxn ang="0">
                  <a:pos x="183" y="80"/>
                </a:cxn>
                <a:cxn ang="0">
                  <a:pos x="238" y="67"/>
                </a:cxn>
                <a:cxn ang="0">
                  <a:pos x="296" y="58"/>
                </a:cxn>
                <a:cxn ang="0">
                  <a:pos x="412" y="47"/>
                </a:cxn>
                <a:cxn ang="0">
                  <a:pos x="455" y="44"/>
                </a:cxn>
                <a:cxn ang="0">
                  <a:pos x="586" y="44"/>
                </a:cxn>
                <a:cxn ang="0">
                  <a:pos x="758" y="46"/>
                </a:cxn>
                <a:cxn ang="0">
                  <a:pos x="763" y="46"/>
                </a:cxn>
                <a:cxn ang="0">
                  <a:pos x="771" y="42"/>
                </a:cxn>
                <a:cxn ang="0">
                  <a:pos x="778" y="35"/>
                </a:cxn>
                <a:cxn ang="0">
                  <a:pos x="780" y="24"/>
                </a:cxn>
                <a:cxn ang="0">
                  <a:pos x="778" y="12"/>
                </a:cxn>
                <a:cxn ang="0">
                  <a:pos x="771" y="5"/>
                </a:cxn>
                <a:cxn ang="0">
                  <a:pos x="763" y="1"/>
                </a:cxn>
                <a:cxn ang="0">
                  <a:pos x="758" y="1"/>
                </a:cxn>
              </a:cxnLst>
              <a:rect l="0" t="0" r="r" b="b"/>
              <a:pathLst>
                <a:path w="780" h="120">
                  <a:moveTo>
                    <a:pt x="758" y="1"/>
                  </a:moveTo>
                  <a:lnTo>
                    <a:pt x="758" y="1"/>
                  </a:lnTo>
                  <a:lnTo>
                    <a:pt x="693" y="0"/>
                  </a:lnTo>
                  <a:lnTo>
                    <a:pt x="660" y="0"/>
                  </a:lnTo>
                  <a:lnTo>
                    <a:pt x="627" y="1"/>
                  </a:lnTo>
                  <a:lnTo>
                    <a:pt x="627" y="1"/>
                  </a:lnTo>
                  <a:lnTo>
                    <a:pt x="574" y="1"/>
                  </a:lnTo>
                  <a:lnTo>
                    <a:pt x="519" y="1"/>
                  </a:lnTo>
                  <a:lnTo>
                    <a:pt x="465" y="1"/>
                  </a:lnTo>
                  <a:lnTo>
                    <a:pt x="412" y="1"/>
                  </a:lnTo>
                  <a:lnTo>
                    <a:pt x="412" y="1"/>
                  </a:lnTo>
                  <a:lnTo>
                    <a:pt x="389" y="3"/>
                  </a:lnTo>
                  <a:lnTo>
                    <a:pt x="367" y="4"/>
                  </a:lnTo>
                  <a:lnTo>
                    <a:pt x="323" y="10"/>
                  </a:lnTo>
                  <a:lnTo>
                    <a:pt x="278" y="18"/>
                  </a:lnTo>
                  <a:lnTo>
                    <a:pt x="234" y="26"/>
                  </a:lnTo>
                  <a:lnTo>
                    <a:pt x="234" y="26"/>
                  </a:lnTo>
                  <a:lnTo>
                    <a:pt x="181" y="35"/>
                  </a:lnTo>
                  <a:lnTo>
                    <a:pt x="157" y="41"/>
                  </a:lnTo>
                  <a:lnTo>
                    <a:pt x="130" y="47"/>
                  </a:lnTo>
                  <a:lnTo>
                    <a:pt x="130" y="47"/>
                  </a:lnTo>
                  <a:lnTo>
                    <a:pt x="77" y="64"/>
                  </a:lnTo>
                  <a:lnTo>
                    <a:pt x="49" y="72"/>
                  </a:lnTo>
                  <a:lnTo>
                    <a:pt x="35" y="73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17" y="76"/>
                  </a:lnTo>
                  <a:lnTo>
                    <a:pt x="13" y="77"/>
                  </a:lnTo>
                  <a:lnTo>
                    <a:pt x="9" y="80"/>
                  </a:lnTo>
                  <a:lnTo>
                    <a:pt x="5" y="82"/>
                  </a:lnTo>
                  <a:lnTo>
                    <a:pt x="3" y="86"/>
                  </a:lnTo>
                  <a:lnTo>
                    <a:pt x="1" y="90"/>
                  </a:lnTo>
                  <a:lnTo>
                    <a:pt x="0" y="98"/>
                  </a:lnTo>
                  <a:lnTo>
                    <a:pt x="1" y="107"/>
                  </a:lnTo>
                  <a:lnTo>
                    <a:pt x="3" y="111"/>
                  </a:lnTo>
                  <a:lnTo>
                    <a:pt x="5" y="114"/>
                  </a:lnTo>
                  <a:lnTo>
                    <a:pt x="9" y="116"/>
                  </a:lnTo>
                  <a:lnTo>
                    <a:pt x="13" y="119"/>
                  </a:lnTo>
                  <a:lnTo>
                    <a:pt x="17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43" y="119"/>
                  </a:lnTo>
                  <a:lnTo>
                    <a:pt x="62" y="115"/>
                  </a:lnTo>
                  <a:lnTo>
                    <a:pt x="83" y="111"/>
                  </a:lnTo>
                  <a:lnTo>
                    <a:pt x="103" y="105"/>
                  </a:lnTo>
                  <a:lnTo>
                    <a:pt x="143" y="92"/>
                  </a:lnTo>
                  <a:lnTo>
                    <a:pt x="183" y="80"/>
                  </a:lnTo>
                  <a:lnTo>
                    <a:pt x="183" y="80"/>
                  </a:lnTo>
                  <a:lnTo>
                    <a:pt x="209" y="73"/>
                  </a:lnTo>
                  <a:lnTo>
                    <a:pt x="238" y="67"/>
                  </a:lnTo>
                  <a:lnTo>
                    <a:pt x="266" y="61"/>
                  </a:lnTo>
                  <a:lnTo>
                    <a:pt x="296" y="58"/>
                  </a:lnTo>
                  <a:lnTo>
                    <a:pt x="355" y="51"/>
                  </a:lnTo>
                  <a:lnTo>
                    <a:pt x="412" y="47"/>
                  </a:lnTo>
                  <a:lnTo>
                    <a:pt x="412" y="47"/>
                  </a:lnTo>
                  <a:lnTo>
                    <a:pt x="455" y="44"/>
                  </a:lnTo>
                  <a:lnTo>
                    <a:pt x="498" y="44"/>
                  </a:lnTo>
                  <a:lnTo>
                    <a:pt x="586" y="44"/>
                  </a:lnTo>
                  <a:lnTo>
                    <a:pt x="672" y="46"/>
                  </a:lnTo>
                  <a:lnTo>
                    <a:pt x="758" y="46"/>
                  </a:lnTo>
                  <a:lnTo>
                    <a:pt x="758" y="46"/>
                  </a:lnTo>
                  <a:lnTo>
                    <a:pt x="763" y="46"/>
                  </a:lnTo>
                  <a:lnTo>
                    <a:pt x="769" y="44"/>
                  </a:lnTo>
                  <a:lnTo>
                    <a:pt x="771" y="42"/>
                  </a:lnTo>
                  <a:lnTo>
                    <a:pt x="775" y="39"/>
                  </a:lnTo>
                  <a:lnTo>
                    <a:pt x="778" y="35"/>
                  </a:lnTo>
                  <a:lnTo>
                    <a:pt x="779" y="31"/>
                  </a:lnTo>
                  <a:lnTo>
                    <a:pt x="780" y="24"/>
                  </a:lnTo>
                  <a:lnTo>
                    <a:pt x="779" y="16"/>
                  </a:lnTo>
                  <a:lnTo>
                    <a:pt x="778" y="12"/>
                  </a:lnTo>
                  <a:lnTo>
                    <a:pt x="775" y="8"/>
                  </a:lnTo>
                  <a:lnTo>
                    <a:pt x="771" y="5"/>
                  </a:lnTo>
                  <a:lnTo>
                    <a:pt x="769" y="3"/>
                  </a:lnTo>
                  <a:lnTo>
                    <a:pt x="763" y="1"/>
                  </a:lnTo>
                  <a:lnTo>
                    <a:pt x="758" y="1"/>
                  </a:lnTo>
                  <a:lnTo>
                    <a:pt x="7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7" name="Freeform 1175"/>
            <p:cNvSpPr>
              <a:spLocks/>
            </p:cNvSpPr>
            <p:nvPr/>
          </p:nvSpPr>
          <p:spPr bwMode="auto">
            <a:xfrm>
              <a:off x="6361113" y="4068763"/>
              <a:ext cx="249238" cy="655638"/>
            </a:xfrm>
            <a:custGeom>
              <a:avLst/>
              <a:gdLst/>
              <a:ahLst/>
              <a:cxnLst>
                <a:cxn ang="0">
                  <a:pos x="568" y="7"/>
                </a:cxn>
                <a:cxn ang="0">
                  <a:pos x="474" y="37"/>
                </a:cxn>
                <a:cxn ang="0">
                  <a:pos x="385" y="76"/>
                </a:cxn>
                <a:cxn ang="0">
                  <a:pos x="328" y="108"/>
                </a:cxn>
                <a:cxn ang="0">
                  <a:pos x="247" y="153"/>
                </a:cxn>
                <a:cxn ang="0">
                  <a:pos x="221" y="173"/>
                </a:cxn>
                <a:cxn ang="0">
                  <a:pos x="178" y="216"/>
                </a:cxn>
                <a:cxn ang="0">
                  <a:pos x="145" y="253"/>
                </a:cxn>
                <a:cxn ang="0">
                  <a:pos x="120" y="291"/>
                </a:cxn>
                <a:cxn ang="0">
                  <a:pos x="75" y="404"/>
                </a:cxn>
                <a:cxn ang="0">
                  <a:pos x="52" y="462"/>
                </a:cxn>
                <a:cxn ang="0">
                  <a:pos x="20" y="557"/>
                </a:cxn>
                <a:cxn ang="0">
                  <a:pos x="5" y="657"/>
                </a:cxn>
                <a:cxn ang="0">
                  <a:pos x="0" y="759"/>
                </a:cxn>
                <a:cxn ang="0">
                  <a:pos x="0" y="863"/>
                </a:cxn>
                <a:cxn ang="0">
                  <a:pos x="5" y="935"/>
                </a:cxn>
                <a:cxn ang="0">
                  <a:pos x="5" y="973"/>
                </a:cxn>
                <a:cxn ang="0">
                  <a:pos x="7" y="1010"/>
                </a:cxn>
                <a:cxn ang="0">
                  <a:pos x="24" y="1084"/>
                </a:cxn>
                <a:cxn ang="0">
                  <a:pos x="67" y="1230"/>
                </a:cxn>
                <a:cxn ang="0">
                  <a:pos x="103" y="1328"/>
                </a:cxn>
                <a:cxn ang="0">
                  <a:pos x="145" y="1401"/>
                </a:cxn>
                <a:cxn ang="0">
                  <a:pos x="166" y="1427"/>
                </a:cxn>
                <a:cxn ang="0">
                  <a:pos x="209" y="1478"/>
                </a:cxn>
                <a:cxn ang="0">
                  <a:pos x="226" y="1507"/>
                </a:cxn>
                <a:cxn ang="0">
                  <a:pos x="255" y="1545"/>
                </a:cxn>
                <a:cxn ang="0">
                  <a:pos x="320" y="1597"/>
                </a:cxn>
                <a:cxn ang="0">
                  <a:pos x="364" y="1630"/>
                </a:cxn>
                <a:cxn ang="0">
                  <a:pos x="411" y="1655"/>
                </a:cxn>
                <a:cxn ang="0">
                  <a:pos x="420" y="1656"/>
                </a:cxn>
                <a:cxn ang="0">
                  <a:pos x="432" y="1651"/>
                </a:cxn>
                <a:cxn ang="0">
                  <a:pos x="438" y="1631"/>
                </a:cxn>
                <a:cxn ang="0">
                  <a:pos x="434" y="1618"/>
                </a:cxn>
                <a:cxn ang="0">
                  <a:pos x="422" y="1610"/>
                </a:cxn>
                <a:cxn ang="0">
                  <a:pos x="398" y="1598"/>
                </a:cxn>
                <a:cxn ang="0">
                  <a:pos x="348" y="1566"/>
                </a:cxn>
                <a:cxn ang="0">
                  <a:pos x="284" y="1500"/>
                </a:cxn>
                <a:cxn ang="0">
                  <a:pos x="250" y="1455"/>
                </a:cxn>
                <a:cxn ang="0">
                  <a:pos x="208" y="1405"/>
                </a:cxn>
                <a:cxn ang="0">
                  <a:pos x="182" y="1372"/>
                </a:cxn>
                <a:cxn ang="0">
                  <a:pos x="153" y="1322"/>
                </a:cxn>
                <a:cxn ang="0">
                  <a:pos x="123" y="1253"/>
                </a:cxn>
                <a:cxn ang="0">
                  <a:pos x="86" y="1135"/>
                </a:cxn>
                <a:cxn ang="0">
                  <a:pos x="51" y="1002"/>
                </a:cxn>
                <a:cxn ang="0">
                  <a:pos x="47" y="917"/>
                </a:cxn>
                <a:cxn ang="0">
                  <a:pos x="44" y="849"/>
                </a:cxn>
                <a:cxn ang="0">
                  <a:pos x="46" y="743"/>
                </a:cxn>
                <a:cxn ang="0">
                  <a:pos x="51" y="644"/>
                </a:cxn>
                <a:cxn ang="0">
                  <a:pos x="71" y="547"/>
                </a:cxn>
                <a:cxn ang="0">
                  <a:pos x="92" y="485"/>
                </a:cxn>
                <a:cxn ang="0">
                  <a:pos x="133" y="376"/>
                </a:cxn>
                <a:cxn ang="0">
                  <a:pos x="171" y="297"/>
                </a:cxn>
                <a:cxn ang="0">
                  <a:pos x="199" y="261"/>
                </a:cxn>
                <a:cxn ang="0">
                  <a:pos x="254" y="210"/>
                </a:cxn>
                <a:cxn ang="0">
                  <a:pos x="327" y="162"/>
                </a:cxn>
                <a:cxn ang="0">
                  <a:pos x="405" y="117"/>
                </a:cxn>
                <a:cxn ang="0">
                  <a:pos x="492" y="79"/>
                </a:cxn>
                <a:cxn ang="0">
                  <a:pos x="582" y="51"/>
                </a:cxn>
                <a:cxn ang="0">
                  <a:pos x="616" y="43"/>
                </a:cxn>
                <a:cxn ang="0">
                  <a:pos x="625" y="34"/>
                </a:cxn>
                <a:cxn ang="0">
                  <a:pos x="627" y="17"/>
                </a:cxn>
                <a:cxn ang="0">
                  <a:pos x="617" y="4"/>
                </a:cxn>
                <a:cxn ang="0">
                  <a:pos x="604" y="0"/>
                </a:cxn>
              </a:cxnLst>
              <a:rect l="0" t="0" r="r" b="b"/>
              <a:pathLst>
                <a:path w="628" h="1656">
                  <a:moveTo>
                    <a:pt x="599" y="0"/>
                  </a:moveTo>
                  <a:lnTo>
                    <a:pt x="599" y="0"/>
                  </a:lnTo>
                  <a:lnTo>
                    <a:pt x="568" y="7"/>
                  </a:lnTo>
                  <a:lnTo>
                    <a:pt x="536" y="16"/>
                  </a:lnTo>
                  <a:lnTo>
                    <a:pt x="505" y="25"/>
                  </a:lnTo>
                  <a:lnTo>
                    <a:pt x="474" y="37"/>
                  </a:lnTo>
                  <a:lnTo>
                    <a:pt x="443" y="49"/>
                  </a:lnTo>
                  <a:lnTo>
                    <a:pt x="413" y="62"/>
                  </a:lnTo>
                  <a:lnTo>
                    <a:pt x="385" y="76"/>
                  </a:lnTo>
                  <a:lnTo>
                    <a:pt x="356" y="92"/>
                  </a:lnTo>
                  <a:lnTo>
                    <a:pt x="356" y="92"/>
                  </a:lnTo>
                  <a:lnTo>
                    <a:pt x="328" y="108"/>
                  </a:lnTo>
                  <a:lnTo>
                    <a:pt x="301" y="123"/>
                  </a:lnTo>
                  <a:lnTo>
                    <a:pt x="273" y="138"/>
                  </a:lnTo>
                  <a:lnTo>
                    <a:pt x="247" y="153"/>
                  </a:lnTo>
                  <a:lnTo>
                    <a:pt x="247" y="153"/>
                  </a:lnTo>
                  <a:lnTo>
                    <a:pt x="233" y="164"/>
                  </a:lnTo>
                  <a:lnTo>
                    <a:pt x="221" y="173"/>
                  </a:lnTo>
                  <a:lnTo>
                    <a:pt x="209" y="183"/>
                  </a:lnTo>
                  <a:lnTo>
                    <a:pt x="199" y="194"/>
                  </a:lnTo>
                  <a:lnTo>
                    <a:pt x="178" y="216"/>
                  </a:lnTo>
                  <a:lnTo>
                    <a:pt x="156" y="241"/>
                  </a:lnTo>
                  <a:lnTo>
                    <a:pt x="156" y="241"/>
                  </a:lnTo>
                  <a:lnTo>
                    <a:pt x="145" y="253"/>
                  </a:lnTo>
                  <a:lnTo>
                    <a:pt x="136" y="264"/>
                  </a:lnTo>
                  <a:lnTo>
                    <a:pt x="128" y="278"/>
                  </a:lnTo>
                  <a:lnTo>
                    <a:pt x="120" y="291"/>
                  </a:lnTo>
                  <a:lnTo>
                    <a:pt x="107" y="318"/>
                  </a:lnTo>
                  <a:lnTo>
                    <a:pt x="95" y="347"/>
                  </a:lnTo>
                  <a:lnTo>
                    <a:pt x="75" y="404"/>
                  </a:lnTo>
                  <a:lnTo>
                    <a:pt x="64" y="433"/>
                  </a:lnTo>
                  <a:lnTo>
                    <a:pt x="52" y="462"/>
                  </a:lnTo>
                  <a:lnTo>
                    <a:pt x="52" y="462"/>
                  </a:lnTo>
                  <a:lnTo>
                    <a:pt x="39" y="493"/>
                  </a:lnTo>
                  <a:lnTo>
                    <a:pt x="29" y="525"/>
                  </a:lnTo>
                  <a:lnTo>
                    <a:pt x="20" y="557"/>
                  </a:lnTo>
                  <a:lnTo>
                    <a:pt x="13" y="590"/>
                  </a:lnTo>
                  <a:lnTo>
                    <a:pt x="9" y="624"/>
                  </a:lnTo>
                  <a:lnTo>
                    <a:pt x="5" y="657"/>
                  </a:lnTo>
                  <a:lnTo>
                    <a:pt x="1" y="725"/>
                  </a:lnTo>
                  <a:lnTo>
                    <a:pt x="1" y="725"/>
                  </a:lnTo>
                  <a:lnTo>
                    <a:pt x="0" y="759"/>
                  </a:lnTo>
                  <a:lnTo>
                    <a:pt x="0" y="794"/>
                  </a:lnTo>
                  <a:lnTo>
                    <a:pt x="0" y="863"/>
                  </a:lnTo>
                  <a:lnTo>
                    <a:pt x="0" y="863"/>
                  </a:lnTo>
                  <a:lnTo>
                    <a:pt x="0" y="882"/>
                  </a:lnTo>
                  <a:lnTo>
                    <a:pt x="3" y="900"/>
                  </a:lnTo>
                  <a:lnTo>
                    <a:pt x="5" y="935"/>
                  </a:lnTo>
                  <a:lnTo>
                    <a:pt x="5" y="935"/>
                  </a:lnTo>
                  <a:lnTo>
                    <a:pt x="7" y="954"/>
                  </a:lnTo>
                  <a:lnTo>
                    <a:pt x="5" y="973"/>
                  </a:lnTo>
                  <a:lnTo>
                    <a:pt x="5" y="992"/>
                  </a:lnTo>
                  <a:lnTo>
                    <a:pt x="5" y="1001"/>
                  </a:lnTo>
                  <a:lnTo>
                    <a:pt x="7" y="1010"/>
                  </a:lnTo>
                  <a:lnTo>
                    <a:pt x="7" y="1010"/>
                  </a:lnTo>
                  <a:lnTo>
                    <a:pt x="14" y="1048"/>
                  </a:lnTo>
                  <a:lnTo>
                    <a:pt x="24" y="1084"/>
                  </a:lnTo>
                  <a:lnTo>
                    <a:pt x="33" y="1121"/>
                  </a:lnTo>
                  <a:lnTo>
                    <a:pt x="43" y="1158"/>
                  </a:lnTo>
                  <a:lnTo>
                    <a:pt x="67" y="1230"/>
                  </a:lnTo>
                  <a:lnTo>
                    <a:pt x="92" y="1302"/>
                  </a:lnTo>
                  <a:lnTo>
                    <a:pt x="92" y="1302"/>
                  </a:lnTo>
                  <a:lnTo>
                    <a:pt x="103" y="1328"/>
                  </a:lnTo>
                  <a:lnTo>
                    <a:pt x="116" y="1353"/>
                  </a:lnTo>
                  <a:lnTo>
                    <a:pt x="129" y="1377"/>
                  </a:lnTo>
                  <a:lnTo>
                    <a:pt x="145" y="1401"/>
                  </a:lnTo>
                  <a:lnTo>
                    <a:pt x="145" y="1401"/>
                  </a:lnTo>
                  <a:lnTo>
                    <a:pt x="156" y="1414"/>
                  </a:lnTo>
                  <a:lnTo>
                    <a:pt x="166" y="1427"/>
                  </a:lnTo>
                  <a:lnTo>
                    <a:pt x="188" y="1452"/>
                  </a:lnTo>
                  <a:lnTo>
                    <a:pt x="199" y="1465"/>
                  </a:lnTo>
                  <a:lnTo>
                    <a:pt x="209" y="1478"/>
                  </a:lnTo>
                  <a:lnTo>
                    <a:pt x="218" y="1492"/>
                  </a:lnTo>
                  <a:lnTo>
                    <a:pt x="226" y="1507"/>
                  </a:lnTo>
                  <a:lnTo>
                    <a:pt x="226" y="1507"/>
                  </a:lnTo>
                  <a:lnTo>
                    <a:pt x="233" y="1520"/>
                  </a:lnTo>
                  <a:lnTo>
                    <a:pt x="243" y="1532"/>
                  </a:lnTo>
                  <a:lnTo>
                    <a:pt x="255" y="1545"/>
                  </a:lnTo>
                  <a:lnTo>
                    <a:pt x="268" y="1555"/>
                  </a:lnTo>
                  <a:lnTo>
                    <a:pt x="296" y="1577"/>
                  </a:lnTo>
                  <a:lnTo>
                    <a:pt x="320" y="1597"/>
                  </a:lnTo>
                  <a:lnTo>
                    <a:pt x="320" y="1597"/>
                  </a:lnTo>
                  <a:lnTo>
                    <a:pt x="341" y="1613"/>
                  </a:lnTo>
                  <a:lnTo>
                    <a:pt x="364" y="1630"/>
                  </a:lnTo>
                  <a:lnTo>
                    <a:pt x="387" y="1643"/>
                  </a:lnTo>
                  <a:lnTo>
                    <a:pt x="399" y="1649"/>
                  </a:lnTo>
                  <a:lnTo>
                    <a:pt x="411" y="1655"/>
                  </a:lnTo>
                  <a:lnTo>
                    <a:pt x="411" y="1655"/>
                  </a:lnTo>
                  <a:lnTo>
                    <a:pt x="416" y="1656"/>
                  </a:lnTo>
                  <a:lnTo>
                    <a:pt x="420" y="1656"/>
                  </a:lnTo>
                  <a:lnTo>
                    <a:pt x="425" y="1655"/>
                  </a:lnTo>
                  <a:lnTo>
                    <a:pt x="428" y="1653"/>
                  </a:lnTo>
                  <a:lnTo>
                    <a:pt x="432" y="1651"/>
                  </a:lnTo>
                  <a:lnTo>
                    <a:pt x="434" y="1647"/>
                  </a:lnTo>
                  <a:lnTo>
                    <a:pt x="437" y="1639"/>
                  </a:lnTo>
                  <a:lnTo>
                    <a:pt x="438" y="1631"/>
                  </a:lnTo>
                  <a:lnTo>
                    <a:pt x="438" y="1627"/>
                  </a:lnTo>
                  <a:lnTo>
                    <a:pt x="437" y="1622"/>
                  </a:lnTo>
                  <a:lnTo>
                    <a:pt x="434" y="1618"/>
                  </a:lnTo>
                  <a:lnTo>
                    <a:pt x="432" y="1615"/>
                  </a:lnTo>
                  <a:lnTo>
                    <a:pt x="428" y="1613"/>
                  </a:lnTo>
                  <a:lnTo>
                    <a:pt x="422" y="1610"/>
                  </a:lnTo>
                  <a:lnTo>
                    <a:pt x="422" y="1610"/>
                  </a:lnTo>
                  <a:lnTo>
                    <a:pt x="411" y="1605"/>
                  </a:lnTo>
                  <a:lnTo>
                    <a:pt x="398" y="1598"/>
                  </a:lnTo>
                  <a:lnTo>
                    <a:pt x="385" y="1592"/>
                  </a:lnTo>
                  <a:lnTo>
                    <a:pt x="373" y="1584"/>
                  </a:lnTo>
                  <a:lnTo>
                    <a:pt x="348" y="1566"/>
                  </a:lnTo>
                  <a:lnTo>
                    <a:pt x="326" y="1546"/>
                  </a:lnTo>
                  <a:lnTo>
                    <a:pt x="303" y="1524"/>
                  </a:lnTo>
                  <a:lnTo>
                    <a:pt x="284" y="1500"/>
                  </a:lnTo>
                  <a:lnTo>
                    <a:pt x="266" y="1478"/>
                  </a:lnTo>
                  <a:lnTo>
                    <a:pt x="250" y="1455"/>
                  </a:lnTo>
                  <a:lnTo>
                    <a:pt x="250" y="1455"/>
                  </a:lnTo>
                  <a:lnTo>
                    <a:pt x="237" y="1438"/>
                  </a:lnTo>
                  <a:lnTo>
                    <a:pt x="222" y="1421"/>
                  </a:lnTo>
                  <a:lnTo>
                    <a:pt x="208" y="1405"/>
                  </a:lnTo>
                  <a:lnTo>
                    <a:pt x="194" y="1388"/>
                  </a:lnTo>
                  <a:lnTo>
                    <a:pt x="194" y="1388"/>
                  </a:lnTo>
                  <a:lnTo>
                    <a:pt x="182" y="1372"/>
                  </a:lnTo>
                  <a:lnTo>
                    <a:pt x="171" y="1356"/>
                  </a:lnTo>
                  <a:lnTo>
                    <a:pt x="161" y="1339"/>
                  </a:lnTo>
                  <a:lnTo>
                    <a:pt x="153" y="1322"/>
                  </a:lnTo>
                  <a:lnTo>
                    <a:pt x="136" y="1288"/>
                  </a:lnTo>
                  <a:lnTo>
                    <a:pt x="123" y="1253"/>
                  </a:lnTo>
                  <a:lnTo>
                    <a:pt x="123" y="1253"/>
                  </a:lnTo>
                  <a:lnTo>
                    <a:pt x="112" y="1223"/>
                  </a:lnTo>
                  <a:lnTo>
                    <a:pt x="103" y="1194"/>
                  </a:lnTo>
                  <a:lnTo>
                    <a:pt x="86" y="1135"/>
                  </a:lnTo>
                  <a:lnTo>
                    <a:pt x="55" y="1018"/>
                  </a:lnTo>
                  <a:lnTo>
                    <a:pt x="55" y="1018"/>
                  </a:lnTo>
                  <a:lnTo>
                    <a:pt x="51" y="1002"/>
                  </a:lnTo>
                  <a:lnTo>
                    <a:pt x="50" y="986"/>
                  </a:lnTo>
                  <a:lnTo>
                    <a:pt x="47" y="952"/>
                  </a:lnTo>
                  <a:lnTo>
                    <a:pt x="47" y="917"/>
                  </a:lnTo>
                  <a:lnTo>
                    <a:pt x="46" y="884"/>
                  </a:lnTo>
                  <a:lnTo>
                    <a:pt x="46" y="884"/>
                  </a:lnTo>
                  <a:lnTo>
                    <a:pt x="44" y="849"/>
                  </a:lnTo>
                  <a:lnTo>
                    <a:pt x="44" y="814"/>
                  </a:lnTo>
                  <a:lnTo>
                    <a:pt x="46" y="743"/>
                  </a:lnTo>
                  <a:lnTo>
                    <a:pt x="46" y="743"/>
                  </a:lnTo>
                  <a:lnTo>
                    <a:pt x="47" y="710"/>
                  </a:lnTo>
                  <a:lnTo>
                    <a:pt x="48" y="678"/>
                  </a:lnTo>
                  <a:lnTo>
                    <a:pt x="51" y="644"/>
                  </a:lnTo>
                  <a:lnTo>
                    <a:pt x="56" y="611"/>
                  </a:lnTo>
                  <a:lnTo>
                    <a:pt x="63" y="578"/>
                  </a:lnTo>
                  <a:lnTo>
                    <a:pt x="71" y="547"/>
                  </a:lnTo>
                  <a:lnTo>
                    <a:pt x="80" y="516"/>
                  </a:lnTo>
                  <a:lnTo>
                    <a:pt x="92" y="485"/>
                  </a:lnTo>
                  <a:lnTo>
                    <a:pt x="92" y="485"/>
                  </a:lnTo>
                  <a:lnTo>
                    <a:pt x="102" y="458"/>
                  </a:lnTo>
                  <a:lnTo>
                    <a:pt x="112" y="431"/>
                  </a:lnTo>
                  <a:lnTo>
                    <a:pt x="133" y="376"/>
                  </a:lnTo>
                  <a:lnTo>
                    <a:pt x="144" y="348"/>
                  </a:lnTo>
                  <a:lnTo>
                    <a:pt x="157" y="322"/>
                  </a:lnTo>
                  <a:lnTo>
                    <a:pt x="171" y="297"/>
                  </a:lnTo>
                  <a:lnTo>
                    <a:pt x="188" y="272"/>
                  </a:lnTo>
                  <a:lnTo>
                    <a:pt x="188" y="272"/>
                  </a:lnTo>
                  <a:lnTo>
                    <a:pt x="199" y="261"/>
                  </a:lnTo>
                  <a:lnTo>
                    <a:pt x="209" y="249"/>
                  </a:lnTo>
                  <a:lnTo>
                    <a:pt x="230" y="228"/>
                  </a:lnTo>
                  <a:lnTo>
                    <a:pt x="254" y="210"/>
                  </a:lnTo>
                  <a:lnTo>
                    <a:pt x="277" y="193"/>
                  </a:lnTo>
                  <a:lnTo>
                    <a:pt x="301" y="177"/>
                  </a:lnTo>
                  <a:lnTo>
                    <a:pt x="327" y="162"/>
                  </a:lnTo>
                  <a:lnTo>
                    <a:pt x="379" y="131"/>
                  </a:lnTo>
                  <a:lnTo>
                    <a:pt x="379" y="131"/>
                  </a:lnTo>
                  <a:lnTo>
                    <a:pt x="405" y="117"/>
                  </a:lnTo>
                  <a:lnTo>
                    <a:pt x="433" y="102"/>
                  </a:lnTo>
                  <a:lnTo>
                    <a:pt x="462" y="89"/>
                  </a:lnTo>
                  <a:lnTo>
                    <a:pt x="492" y="79"/>
                  </a:lnTo>
                  <a:lnTo>
                    <a:pt x="522" y="68"/>
                  </a:lnTo>
                  <a:lnTo>
                    <a:pt x="552" y="59"/>
                  </a:lnTo>
                  <a:lnTo>
                    <a:pt x="582" y="51"/>
                  </a:lnTo>
                  <a:lnTo>
                    <a:pt x="611" y="45"/>
                  </a:lnTo>
                  <a:lnTo>
                    <a:pt x="611" y="45"/>
                  </a:lnTo>
                  <a:lnTo>
                    <a:pt x="616" y="43"/>
                  </a:lnTo>
                  <a:lnTo>
                    <a:pt x="620" y="41"/>
                  </a:lnTo>
                  <a:lnTo>
                    <a:pt x="624" y="38"/>
                  </a:lnTo>
                  <a:lnTo>
                    <a:pt x="625" y="34"/>
                  </a:lnTo>
                  <a:lnTo>
                    <a:pt x="627" y="30"/>
                  </a:lnTo>
                  <a:lnTo>
                    <a:pt x="628" y="26"/>
                  </a:lnTo>
                  <a:lnTo>
                    <a:pt x="627" y="17"/>
                  </a:lnTo>
                  <a:lnTo>
                    <a:pt x="623" y="9"/>
                  </a:lnTo>
                  <a:lnTo>
                    <a:pt x="620" y="7"/>
                  </a:lnTo>
                  <a:lnTo>
                    <a:pt x="617" y="4"/>
                  </a:lnTo>
                  <a:lnTo>
                    <a:pt x="613" y="2"/>
                  </a:lnTo>
                  <a:lnTo>
                    <a:pt x="610" y="0"/>
                  </a:lnTo>
                  <a:lnTo>
                    <a:pt x="604" y="0"/>
                  </a:lnTo>
                  <a:lnTo>
                    <a:pt x="599" y="0"/>
                  </a:lnTo>
                  <a:lnTo>
                    <a:pt x="59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8" name="Freeform 1176"/>
            <p:cNvSpPr>
              <a:spLocks/>
            </p:cNvSpPr>
            <p:nvPr/>
          </p:nvSpPr>
          <p:spPr bwMode="auto">
            <a:xfrm>
              <a:off x="6497638" y="4068763"/>
              <a:ext cx="158750" cy="666750"/>
            </a:xfrm>
            <a:custGeom>
              <a:avLst/>
              <a:gdLst/>
              <a:ahLst/>
              <a:cxnLst>
                <a:cxn ang="0">
                  <a:pos x="355" y="6"/>
                </a:cxn>
                <a:cxn ang="0">
                  <a:pos x="336" y="13"/>
                </a:cxn>
                <a:cxn ang="0">
                  <a:pos x="290" y="47"/>
                </a:cxn>
                <a:cxn ang="0">
                  <a:pos x="201" y="129"/>
                </a:cxn>
                <a:cxn ang="0">
                  <a:pos x="162" y="174"/>
                </a:cxn>
                <a:cxn ang="0">
                  <a:pos x="114" y="245"/>
                </a:cxn>
                <a:cxn ang="0">
                  <a:pos x="72" y="323"/>
                </a:cxn>
                <a:cxn ang="0">
                  <a:pos x="39" y="402"/>
                </a:cxn>
                <a:cxn ang="0">
                  <a:pos x="18" y="486"/>
                </a:cxn>
                <a:cxn ang="0">
                  <a:pos x="4" y="602"/>
                </a:cxn>
                <a:cxn ang="0">
                  <a:pos x="0" y="775"/>
                </a:cxn>
                <a:cxn ang="0">
                  <a:pos x="1" y="922"/>
                </a:cxn>
                <a:cxn ang="0">
                  <a:pos x="11" y="1020"/>
                </a:cxn>
                <a:cxn ang="0">
                  <a:pos x="19" y="1103"/>
                </a:cxn>
                <a:cxn ang="0">
                  <a:pos x="40" y="1187"/>
                </a:cxn>
                <a:cxn ang="0">
                  <a:pos x="65" y="1237"/>
                </a:cxn>
                <a:cxn ang="0">
                  <a:pos x="81" y="1264"/>
                </a:cxn>
                <a:cxn ang="0">
                  <a:pos x="114" y="1356"/>
                </a:cxn>
                <a:cxn ang="0">
                  <a:pos x="137" y="1415"/>
                </a:cxn>
                <a:cxn ang="0">
                  <a:pos x="163" y="1471"/>
                </a:cxn>
                <a:cxn ang="0">
                  <a:pos x="226" y="1581"/>
                </a:cxn>
                <a:cxn ang="0">
                  <a:pos x="285" y="1653"/>
                </a:cxn>
                <a:cxn ang="0">
                  <a:pos x="314" y="1677"/>
                </a:cxn>
                <a:cxn ang="0">
                  <a:pos x="327" y="1680"/>
                </a:cxn>
                <a:cxn ang="0">
                  <a:pos x="341" y="1674"/>
                </a:cxn>
                <a:cxn ang="0">
                  <a:pos x="349" y="1658"/>
                </a:cxn>
                <a:cxn ang="0">
                  <a:pos x="345" y="1646"/>
                </a:cxn>
                <a:cxn ang="0">
                  <a:pos x="319" y="1623"/>
                </a:cxn>
                <a:cxn ang="0">
                  <a:pos x="264" y="1557"/>
                </a:cxn>
                <a:cxn ang="0">
                  <a:pos x="222" y="1484"/>
                </a:cxn>
                <a:cxn ang="0">
                  <a:pos x="165" y="1353"/>
                </a:cxn>
                <a:cxn ang="0">
                  <a:pos x="123" y="1247"/>
                </a:cxn>
                <a:cxn ang="0">
                  <a:pos x="77" y="1136"/>
                </a:cxn>
                <a:cxn ang="0">
                  <a:pos x="59" y="1050"/>
                </a:cxn>
                <a:cxn ang="0">
                  <a:pos x="56" y="1005"/>
                </a:cxn>
                <a:cxn ang="0">
                  <a:pos x="47" y="936"/>
                </a:cxn>
                <a:cxn ang="0">
                  <a:pos x="45" y="796"/>
                </a:cxn>
                <a:cxn ang="0">
                  <a:pos x="47" y="687"/>
                </a:cxn>
                <a:cxn ang="0">
                  <a:pos x="61" y="527"/>
                </a:cxn>
                <a:cxn ang="0">
                  <a:pos x="85" y="422"/>
                </a:cxn>
                <a:cxn ang="0">
                  <a:pos x="102" y="371"/>
                </a:cxn>
                <a:cxn ang="0">
                  <a:pos x="141" y="286"/>
                </a:cxn>
                <a:cxn ang="0">
                  <a:pos x="193" y="209"/>
                </a:cxn>
                <a:cxn ang="0">
                  <a:pos x="234" y="162"/>
                </a:cxn>
                <a:cxn ang="0">
                  <a:pos x="304" y="94"/>
                </a:cxn>
                <a:cxn ang="0">
                  <a:pos x="345" y="64"/>
                </a:cxn>
                <a:cxn ang="0">
                  <a:pos x="392" y="36"/>
                </a:cxn>
                <a:cxn ang="0">
                  <a:pos x="399" y="30"/>
                </a:cxn>
                <a:cxn ang="0">
                  <a:pos x="400" y="18"/>
                </a:cxn>
                <a:cxn ang="0">
                  <a:pos x="387" y="2"/>
                </a:cxn>
                <a:cxn ang="0">
                  <a:pos x="369" y="0"/>
                </a:cxn>
                <a:cxn ang="0">
                  <a:pos x="361" y="5"/>
                </a:cxn>
              </a:cxnLst>
              <a:rect l="0" t="0" r="r" b="b"/>
              <a:pathLst>
                <a:path w="400" h="1680">
                  <a:moveTo>
                    <a:pt x="361" y="5"/>
                  </a:moveTo>
                  <a:lnTo>
                    <a:pt x="361" y="5"/>
                  </a:lnTo>
                  <a:lnTo>
                    <a:pt x="355" y="6"/>
                  </a:lnTo>
                  <a:lnTo>
                    <a:pt x="349" y="7"/>
                  </a:lnTo>
                  <a:lnTo>
                    <a:pt x="342" y="10"/>
                  </a:lnTo>
                  <a:lnTo>
                    <a:pt x="336" y="13"/>
                  </a:lnTo>
                  <a:lnTo>
                    <a:pt x="336" y="13"/>
                  </a:lnTo>
                  <a:lnTo>
                    <a:pt x="290" y="47"/>
                  </a:lnTo>
                  <a:lnTo>
                    <a:pt x="290" y="47"/>
                  </a:lnTo>
                  <a:lnTo>
                    <a:pt x="267" y="65"/>
                  </a:lnTo>
                  <a:lnTo>
                    <a:pt x="244" y="86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182" y="151"/>
                  </a:lnTo>
                  <a:lnTo>
                    <a:pt x="162" y="174"/>
                  </a:lnTo>
                  <a:lnTo>
                    <a:pt x="145" y="197"/>
                  </a:lnTo>
                  <a:lnTo>
                    <a:pt x="129" y="221"/>
                  </a:lnTo>
                  <a:lnTo>
                    <a:pt x="114" y="245"/>
                  </a:lnTo>
                  <a:lnTo>
                    <a:pt x="99" y="270"/>
                  </a:lnTo>
                  <a:lnTo>
                    <a:pt x="72" y="323"/>
                  </a:lnTo>
                  <a:lnTo>
                    <a:pt x="72" y="323"/>
                  </a:lnTo>
                  <a:lnTo>
                    <a:pt x="59" y="349"/>
                  </a:lnTo>
                  <a:lnTo>
                    <a:pt x="48" y="375"/>
                  </a:lnTo>
                  <a:lnTo>
                    <a:pt x="39" y="402"/>
                  </a:lnTo>
                  <a:lnTo>
                    <a:pt x="31" y="430"/>
                  </a:lnTo>
                  <a:lnTo>
                    <a:pt x="23" y="459"/>
                  </a:lnTo>
                  <a:lnTo>
                    <a:pt x="18" y="486"/>
                  </a:lnTo>
                  <a:lnTo>
                    <a:pt x="13" y="515"/>
                  </a:lnTo>
                  <a:lnTo>
                    <a:pt x="9" y="544"/>
                  </a:lnTo>
                  <a:lnTo>
                    <a:pt x="4" y="602"/>
                  </a:lnTo>
                  <a:lnTo>
                    <a:pt x="1" y="660"/>
                  </a:lnTo>
                  <a:lnTo>
                    <a:pt x="0" y="718"/>
                  </a:lnTo>
                  <a:lnTo>
                    <a:pt x="0" y="775"/>
                  </a:lnTo>
                  <a:lnTo>
                    <a:pt x="0" y="889"/>
                  </a:lnTo>
                  <a:lnTo>
                    <a:pt x="0" y="889"/>
                  </a:lnTo>
                  <a:lnTo>
                    <a:pt x="1" y="922"/>
                  </a:lnTo>
                  <a:lnTo>
                    <a:pt x="4" y="954"/>
                  </a:lnTo>
                  <a:lnTo>
                    <a:pt x="8" y="987"/>
                  </a:lnTo>
                  <a:lnTo>
                    <a:pt x="11" y="1020"/>
                  </a:lnTo>
                  <a:lnTo>
                    <a:pt x="11" y="1020"/>
                  </a:lnTo>
                  <a:lnTo>
                    <a:pt x="15" y="1075"/>
                  </a:lnTo>
                  <a:lnTo>
                    <a:pt x="19" y="1103"/>
                  </a:lnTo>
                  <a:lnTo>
                    <a:pt x="25" y="1132"/>
                  </a:lnTo>
                  <a:lnTo>
                    <a:pt x="31" y="1160"/>
                  </a:lnTo>
                  <a:lnTo>
                    <a:pt x="40" y="1187"/>
                  </a:lnTo>
                  <a:lnTo>
                    <a:pt x="52" y="1212"/>
                  </a:lnTo>
                  <a:lnTo>
                    <a:pt x="59" y="1225"/>
                  </a:lnTo>
                  <a:lnTo>
                    <a:pt x="65" y="1237"/>
                  </a:lnTo>
                  <a:lnTo>
                    <a:pt x="65" y="1237"/>
                  </a:lnTo>
                  <a:lnTo>
                    <a:pt x="73" y="1250"/>
                  </a:lnTo>
                  <a:lnTo>
                    <a:pt x="81" y="1264"/>
                  </a:lnTo>
                  <a:lnTo>
                    <a:pt x="93" y="1294"/>
                  </a:lnTo>
                  <a:lnTo>
                    <a:pt x="103" y="1326"/>
                  </a:lnTo>
                  <a:lnTo>
                    <a:pt x="114" y="1356"/>
                  </a:lnTo>
                  <a:lnTo>
                    <a:pt x="114" y="1356"/>
                  </a:lnTo>
                  <a:lnTo>
                    <a:pt x="124" y="1386"/>
                  </a:lnTo>
                  <a:lnTo>
                    <a:pt x="137" y="1415"/>
                  </a:lnTo>
                  <a:lnTo>
                    <a:pt x="150" y="1442"/>
                  </a:lnTo>
                  <a:lnTo>
                    <a:pt x="163" y="1471"/>
                  </a:lnTo>
                  <a:lnTo>
                    <a:pt x="163" y="1471"/>
                  </a:lnTo>
                  <a:lnTo>
                    <a:pt x="193" y="1527"/>
                  </a:lnTo>
                  <a:lnTo>
                    <a:pt x="209" y="1555"/>
                  </a:lnTo>
                  <a:lnTo>
                    <a:pt x="226" y="1581"/>
                  </a:lnTo>
                  <a:lnTo>
                    <a:pt x="244" y="1606"/>
                  </a:lnTo>
                  <a:lnTo>
                    <a:pt x="264" y="1629"/>
                  </a:lnTo>
                  <a:lnTo>
                    <a:pt x="285" y="1653"/>
                  </a:lnTo>
                  <a:lnTo>
                    <a:pt x="308" y="1675"/>
                  </a:lnTo>
                  <a:lnTo>
                    <a:pt x="308" y="1675"/>
                  </a:lnTo>
                  <a:lnTo>
                    <a:pt x="314" y="1677"/>
                  </a:lnTo>
                  <a:lnTo>
                    <a:pt x="318" y="1680"/>
                  </a:lnTo>
                  <a:lnTo>
                    <a:pt x="321" y="1680"/>
                  </a:lnTo>
                  <a:lnTo>
                    <a:pt x="327" y="1680"/>
                  </a:lnTo>
                  <a:lnTo>
                    <a:pt x="331" y="1680"/>
                  </a:lnTo>
                  <a:lnTo>
                    <a:pt x="335" y="1677"/>
                  </a:lnTo>
                  <a:lnTo>
                    <a:pt x="341" y="1674"/>
                  </a:lnTo>
                  <a:lnTo>
                    <a:pt x="346" y="1666"/>
                  </a:lnTo>
                  <a:lnTo>
                    <a:pt x="348" y="1662"/>
                  </a:lnTo>
                  <a:lnTo>
                    <a:pt x="349" y="1658"/>
                  </a:lnTo>
                  <a:lnTo>
                    <a:pt x="349" y="1654"/>
                  </a:lnTo>
                  <a:lnTo>
                    <a:pt x="348" y="1650"/>
                  </a:lnTo>
                  <a:lnTo>
                    <a:pt x="345" y="1646"/>
                  </a:lnTo>
                  <a:lnTo>
                    <a:pt x="341" y="1642"/>
                  </a:lnTo>
                  <a:lnTo>
                    <a:pt x="341" y="1642"/>
                  </a:lnTo>
                  <a:lnTo>
                    <a:pt x="319" y="1623"/>
                  </a:lnTo>
                  <a:lnTo>
                    <a:pt x="299" y="1602"/>
                  </a:lnTo>
                  <a:lnTo>
                    <a:pt x="281" y="1579"/>
                  </a:lnTo>
                  <a:lnTo>
                    <a:pt x="264" y="1557"/>
                  </a:lnTo>
                  <a:lnTo>
                    <a:pt x="250" y="1534"/>
                  </a:lnTo>
                  <a:lnTo>
                    <a:pt x="235" y="1509"/>
                  </a:lnTo>
                  <a:lnTo>
                    <a:pt x="222" y="1484"/>
                  </a:lnTo>
                  <a:lnTo>
                    <a:pt x="209" y="1459"/>
                  </a:lnTo>
                  <a:lnTo>
                    <a:pt x="185" y="1407"/>
                  </a:lnTo>
                  <a:lnTo>
                    <a:pt x="165" y="1353"/>
                  </a:lnTo>
                  <a:lnTo>
                    <a:pt x="144" y="1301"/>
                  </a:lnTo>
                  <a:lnTo>
                    <a:pt x="123" y="1247"/>
                  </a:lnTo>
                  <a:lnTo>
                    <a:pt x="123" y="1247"/>
                  </a:lnTo>
                  <a:lnTo>
                    <a:pt x="98" y="1192"/>
                  </a:lnTo>
                  <a:lnTo>
                    <a:pt x="87" y="1165"/>
                  </a:lnTo>
                  <a:lnTo>
                    <a:pt x="77" y="1136"/>
                  </a:lnTo>
                  <a:lnTo>
                    <a:pt x="69" y="1109"/>
                  </a:lnTo>
                  <a:lnTo>
                    <a:pt x="62" y="1080"/>
                  </a:lnTo>
                  <a:lnTo>
                    <a:pt x="59" y="1050"/>
                  </a:lnTo>
                  <a:lnTo>
                    <a:pt x="57" y="1020"/>
                  </a:lnTo>
                  <a:lnTo>
                    <a:pt x="57" y="1020"/>
                  </a:lnTo>
                  <a:lnTo>
                    <a:pt x="56" y="1005"/>
                  </a:lnTo>
                  <a:lnTo>
                    <a:pt x="55" y="991"/>
                  </a:lnTo>
                  <a:lnTo>
                    <a:pt x="51" y="963"/>
                  </a:lnTo>
                  <a:lnTo>
                    <a:pt x="47" y="936"/>
                  </a:lnTo>
                  <a:lnTo>
                    <a:pt x="45" y="922"/>
                  </a:lnTo>
                  <a:lnTo>
                    <a:pt x="45" y="909"/>
                  </a:lnTo>
                  <a:lnTo>
                    <a:pt x="45" y="796"/>
                  </a:lnTo>
                  <a:lnTo>
                    <a:pt x="45" y="796"/>
                  </a:lnTo>
                  <a:lnTo>
                    <a:pt x="45" y="741"/>
                  </a:lnTo>
                  <a:lnTo>
                    <a:pt x="47" y="687"/>
                  </a:lnTo>
                  <a:lnTo>
                    <a:pt x="49" y="633"/>
                  </a:lnTo>
                  <a:lnTo>
                    <a:pt x="55" y="580"/>
                  </a:lnTo>
                  <a:lnTo>
                    <a:pt x="61" y="527"/>
                  </a:lnTo>
                  <a:lnTo>
                    <a:pt x="72" y="474"/>
                  </a:lnTo>
                  <a:lnTo>
                    <a:pt x="78" y="448"/>
                  </a:lnTo>
                  <a:lnTo>
                    <a:pt x="85" y="422"/>
                  </a:lnTo>
                  <a:lnTo>
                    <a:pt x="93" y="396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114" y="341"/>
                  </a:lnTo>
                  <a:lnTo>
                    <a:pt x="127" y="313"/>
                  </a:lnTo>
                  <a:lnTo>
                    <a:pt x="141" y="286"/>
                  </a:lnTo>
                  <a:lnTo>
                    <a:pt x="157" y="259"/>
                  </a:lnTo>
                  <a:lnTo>
                    <a:pt x="175" y="234"/>
                  </a:lnTo>
                  <a:lnTo>
                    <a:pt x="193" y="209"/>
                  </a:lnTo>
                  <a:lnTo>
                    <a:pt x="213" y="184"/>
                  </a:lnTo>
                  <a:lnTo>
                    <a:pt x="234" y="162"/>
                  </a:lnTo>
                  <a:lnTo>
                    <a:pt x="234" y="162"/>
                  </a:lnTo>
                  <a:lnTo>
                    <a:pt x="256" y="138"/>
                  </a:lnTo>
                  <a:lnTo>
                    <a:pt x="280" y="116"/>
                  </a:lnTo>
                  <a:lnTo>
                    <a:pt x="304" y="94"/>
                  </a:lnTo>
                  <a:lnTo>
                    <a:pt x="329" y="74"/>
                  </a:lnTo>
                  <a:lnTo>
                    <a:pt x="329" y="74"/>
                  </a:lnTo>
                  <a:lnTo>
                    <a:pt x="345" y="64"/>
                  </a:lnTo>
                  <a:lnTo>
                    <a:pt x="362" y="56"/>
                  </a:lnTo>
                  <a:lnTo>
                    <a:pt x="378" y="47"/>
                  </a:lnTo>
                  <a:lnTo>
                    <a:pt x="392" y="36"/>
                  </a:lnTo>
                  <a:lnTo>
                    <a:pt x="392" y="36"/>
                  </a:lnTo>
                  <a:lnTo>
                    <a:pt x="396" y="34"/>
                  </a:lnTo>
                  <a:lnTo>
                    <a:pt x="399" y="30"/>
                  </a:lnTo>
                  <a:lnTo>
                    <a:pt x="400" y="26"/>
                  </a:lnTo>
                  <a:lnTo>
                    <a:pt x="400" y="22"/>
                  </a:lnTo>
                  <a:lnTo>
                    <a:pt x="400" y="18"/>
                  </a:lnTo>
                  <a:lnTo>
                    <a:pt x="399" y="14"/>
                  </a:lnTo>
                  <a:lnTo>
                    <a:pt x="393" y="7"/>
                  </a:lnTo>
                  <a:lnTo>
                    <a:pt x="387" y="2"/>
                  </a:lnTo>
                  <a:lnTo>
                    <a:pt x="378" y="0"/>
                  </a:lnTo>
                  <a:lnTo>
                    <a:pt x="374" y="0"/>
                  </a:lnTo>
                  <a:lnTo>
                    <a:pt x="369" y="0"/>
                  </a:lnTo>
                  <a:lnTo>
                    <a:pt x="365" y="1"/>
                  </a:lnTo>
                  <a:lnTo>
                    <a:pt x="361" y="5"/>
                  </a:lnTo>
                  <a:lnTo>
                    <a:pt x="36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39" name="Freeform 1177"/>
            <p:cNvSpPr>
              <a:spLocks/>
            </p:cNvSpPr>
            <p:nvPr/>
          </p:nvSpPr>
          <p:spPr bwMode="auto">
            <a:xfrm>
              <a:off x="6662738" y="4068763"/>
              <a:ext cx="115888" cy="390525"/>
            </a:xfrm>
            <a:custGeom>
              <a:avLst/>
              <a:gdLst/>
              <a:ahLst/>
              <a:cxnLst>
                <a:cxn ang="0">
                  <a:pos x="271" y="709"/>
                </a:cxn>
                <a:cxn ang="0">
                  <a:pos x="271" y="598"/>
                </a:cxn>
                <a:cxn ang="0">
                  <a:pos x="266" y="523"/>
                </a:cxn>
                <a:cxn ang="0">
                  <a:pos x="254" y="451"/>
                </a:cxn>
                <a:cxn ang="0">
                  <a:pos x="243" y="416"/>
                </a:cxn>
                <a:cxn ang="0">
                  <a:pos x="238" y="399"/>
                </a:cxn>
                <a:cxn ang="0">
                  <a:pos x="226" y="351"/>
                </a:cxn>
                <a:cxn ang="0">
                  <a:pos x="215" y="301"/>
                </a:cxn>
                <a:cxn ang="0">
                  <a:pos x="209" y="284"/>
                </a:cxn>
                <a:cxn ang="0">
                  <a:pos x="177" y="198"/>
                </a:cxn>
                <a:cxn ang="0">
                  <a:pos x="162" y="170"/>
                </a:cxn>
                <a:cxn ang="0">
                  <a:pos x="123" y="113"/>
                </a:cxn>
                <a:cxn ang="0">
                  <a:pos x="82" y="57"/>
                </a:cxn>
                <a:cxn ang="0">
                  <a:pos x="55" y="21"/>
                </a:cxn>
                <a:cxn ang="0">
                  <a:pos x="43" y="12"/>
                </a:cxn>
                <a:cxn ang="0">
                  <a:pos x="39" y="7"/>
                </a:cxn>
                <a:cxn ang="0">
                  <a:pos x="25" y="0"/>
                </a:cxn>
                <a:cxn ang="0">
                  <a:pos x="10" y="3"/>
                </a:cxn>
                <a:cxn ang="0">
                  <a:pos x="1" y="13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16" y="50"/>
                </a:cxn>
                <a:cxn ang="0">
                  <a:pos x="24" y="54"/>
                </a:cxn>
                <a:cxn ang="0">
                  <a:pos x="37" y="67"/>
                </a:cxn>
                <a:cxn ang="0">
                  <a:pos x="55" y="94"/>
                </a:cxn>
                <a:cxn ang="0">
                  <a:pos x="65" y="110"/>
                </a:cxn>
                <a:cxn ang="0">
                  <a:pos x="109" y="169"/>
                </a:cxn>
                <a:cxn ang="0">
                  <a:pos x="128" y="202"/>
                </a:cxn>
                <a:cxn ang="0">
                  <a:pos x="143" y="233"/>
                </a:cxn>
                <a:cxn ang="0">
                  <a:pos x="153" y="262"/>
                </a:cxn>
                <a:cxn ang="0">
                  <a:pos x="178" y="348"/>
                </a:cxn>
                <a:cxn ang="0">
                  <a:pos x="201" y="433"/>
                </a:cxn>
                <a:cxn ang="0">
                  <a:pos x="211" y="462"/>
                </a:cxn>
                <a:cxn ang="0">
                  <a:pos x="217" y="492"/>
                </a:cxn>
                <a:cxn ang="0">
                  <a:pos x="222" y="556"/>
                </a:cxn>
                <a:cxn ang="0">
                  <a:pos x="225" y="586"/>
                </a:cxn>
                <a:cxn ang="0">
                  <a:pos x="228" y="621"/>
                </a:cxn>
                <a:cxn ang="0">
                  <a:pos x="226" y="693"/>
                </a:cxn>
                <a:cxn ang="0">
                  <a:pos x="225" y="730"/>
                </a:cxn>
                <a:cxn ang="0">
                  <a:pos x="229" y="789"/>
                </a:cxn>
                <a:cxn ang="0">
                  <a:pos x="241" y="877"/>
                </a:cxn>
                <a:cxn ang="0">
                  <a:pos x="245" y="935"/>
                </a:cxn>
                <a:cxn ang="0">
                  <a:pos x="245" y="964"/>
                </a:cxn>
                <a:cxn ang="0">
                  <a:pos x="246" y="973"/>
                </a:cxn>
                <a:cxn ang="0">
                  <a:pos x="251" y="981"/>
                </a:cxn>
                <a:cxn ang="0">
                  <a:pos x="258" y="985"/>
                </a:cxn>
                <a:cxn ang="0">
                  <a:pos x="275" y="985"/>
                </a:cxn>
                <a:cxn ang="0">
                  <a:pos x="283" y="981"/>
                </a:cxn>
                <a:cxn ang="0">
                  <a:pos x="288" y="973"/>
                </a:cxn>
                <a:cxn ang="0">
                  <a:pos x="290" y="964"/>
                </a:cxn>
                <a:cxn ang="0">
                  <a:pos x="290" y="933"/>
                </a:cxn>
                <a:cxn ang="0">
                  <a:pos x="286" y="869"/>
                </a:cxn>
                <a:cxn ang="0">
                  <a:pos x="275" y="773"/>
                </a:cxn>
                <a:cxn ang="0">
                  <a:pos x="271" y="709"/>
                </a:cxn>
              </a:cxnLst>
              <a:rect l="0" t="0" r="r" b="b"/>
              <a:pathLst>
                <a:path w="290" h="986">
                  <a:moveTo>
                    <a:pt x="271" y="709"/>
                  </a:moveTo>
                  <a:lnTo>
                    <a:pt x="271" y="709"/>
                  </a:lnTo>
                  <a:lnTo>
                    <a:pt x="271" y="635"/>
                  </a:lnTo>
                  <a:lnTo>
                    <a:pt x="271" y="598"/>
                  </a:lnTo>
                  <a:lnTo>
                    <a:pt x="269" y="561"/>
                  </a:lnTo>
                  <a:lnTo>
                    <a:pt x="266" y="523"/>
                  </a:lnTo>
                  <a:lnTo>
                    <a:pt x="262" y="487"/>
                  </a:lnTo>
                  <a:lnTo>
                    <a:pt x="254" y="451"/>
                  </a:lnTo>
                  <a:lnTo>
                    <a:pt x="249" y="433"/>
                  </a:lnTo>
                  <a:lnTo>
                    <a:pt x="243" y="416"/>
                  </a:lnTo>
                  <a:lnTo>
                    <a:pt x="243" y="416"/>
                  </a:lnTo>
                  <a:lnTo>
                    <a:pt x="238" y="399"/>
                  </a:lnTo>
                  <a:lnTo>
                    <a:pt x="234" y="383"/>
                  </a:lnTo>
                  <a:lnTo>
                    <a:pt x="226" y="351"/>
                  </a:lnTo>
                  <a:lnTo>
                    <a:pt x="218" y="317"/>
                  </a:lnTo>
                  <a:lnTo>
                    <a:pt x="215" y="301"/>
                  </a:lnTo>
                  <a:lnTo>
                    <a:pt x="209" y="284"/>
                  </a:lnTo>
                  <a:lnTo>
                    <a:pt x="209" y="284"/>
                  </a:lnTo>
                  <a:lnTo>
                    <a:pt x="188" y="227"/>
                  </a:lnTo>
                  <a:lnTo>
                    <a:pt x="177" y="198"/>
                  </a:lnTo>
                  <a:lnTo>
                    <a:pt x="170" y="183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23" y="113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64" y="32"/>
                  </a:lnTo>
                  <a:lnTo>
                    <a:pt x="55" y="21"/>
                  </a:lnTo>
                  <a:lnTo>
                    <a:pt x="50" y="17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39" y="7"/>
                  </a:lnTo>
                  <a:lnTo>
                    <a:pt x="33" y="3"/>
                  </a:lnTo>
                  <a:lnTo>
                    <a:pt x="25" y="0"/>
                  </a:lnTo>
                  <a:lnTo>
                    <a:pt x="18" y="0"/>
                  </a:lnTo>
                  <a:lnTo>
                    <a:pt x="10" y="3"/>
                  </a:lnTo>
                  <a:lnTo>
                    <a:pt x="5" y="7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9" y="47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4" y="54"/>
                  </a:lnTo>
                  <a:lnTo>
                    <a:pt x="30" y="59"/>
                  </a:lnTo>
                  <a:lnTo>
                    <a:pt x="37" y="67"/>
                  </a:lnTo>
                  <a:lnTo>
                    <a:pt x="43" y="76"/>
                  </a:lnTo>
                  <a:lnTo>
                    <a:pt x="55" y="94"/>
                  </a:lnTo>
                  <a:lnTo>
                    <a:pt x="65" y="110"/>
                  </a:lnTo>
                  <a:lnTo>
                    <a:pt x="65" y="110"/>
                  </a:lnTo>
                  <a:lnTo>
                    <a:pt x="88" y="138"/>
                  </a:lnTo>
                  <a:lnTo>
                    <a:pt x="109" y="169"/>
                  </a:lnTo>
                  <a:lnTo>
                    <a:pt x="119" y="185"/>
                  </a:lnTo>
                  <a:lnTo>
                    <a:pt x="128" y="202"/>
                  </a:lnTo>
                  <a:lnTo>
                    <a:pt x="136" y="217"/>
                  </a:lnTo>
                  <a:lnTo>
                    <a:pt x="143" y="233"/>
                  </a:lnTo>
                  <a:lnTo>
                    <a:pt x="143" y="233"/>
                  </a:lnTo>
                  <a:lnTo>
                    <a:pt x="153" y="262"/>
                  </a:lnTo>
                  <a:lnTo>
                    <a:pt x="162" y="291"/>
                  </a:lnTo>
                  <a:lnTo>
                    <a:pt x="178" y="348"/>
                  </a:lnTo>
                  <a:lnTo>
                    <a:pt x="194" y="406"/>
                  </a:lnTo>
                  <a:lnTo>
                    <a:pt x="201" y="433"/>
                  </a:lnTo>
                  <a:lnTo>
                    <a:pt x="211" y="462"/>
                  </a:lnTo>
                  <a:lnTo>
                    <a:pt x="211" y="462"/>
                  </a:lnTo>
                  <a:lnTo>
                    <a:pt x="215" y="476"/>
                  </a:lnTo>
                  <a:lnTo>
                    <a:pt x="217" y="492"/>
                  </a:lnTo>
                  <a:lnTo>
                    <a:pt x="221" y="523"/>
                  </a:lnTo>
                  <a:lnTo>
                    <a:pt x="222" y="556"/>
                  </a:lnTo>
                  <a:lnTo>
                    <a:pt x="225" y="586"/>
                  </a:lnTo>
                  <a:lnTo>
                    <a:pt x="225" y="586"/>
                  </a:lnTo>
                  <a:lnTo>
                    <a:pt x="228" y="604"/>
                  </a:lnTo>
                  <a:lnTo>
                    <a:pt x="228" y="621"/>
                  </a:lnTo>
                  <a:lnTo>
                    <a:pt x="228" y="658"/>
                  </a:lnTo>
                  <a:lnTo>
                    <a:pt x="226" y="693"/>
                  </a:lnTo>
                  <a:lnTo>
                    <a:pt x="225" y="730"/>
                  </a:lnTo>
                  <a:lnTo>
                    <a:pt x="225" y="730"/>
                  </a:lnTo>
                  <a:lnTo>
                    <a:pt x="226" y="759"/>
                  </a:lnTo>
                  <a:lnTo>
                    <a:pt x="229" y="789"/>
                  </a:lnTo>
                  <a:lnTo>
                    <a:pt x="237" y="848"/>
                  </a:lnTo>
                  <a:lnTo>
                    <a:pt x="241" y="877"/>
                  </a:lnTo>
                  <a:lnTo>
                    <a:pt x="243" y="905"/>
                  </a:lnTo>
                  <a:lnTo>
                    <a:pt x="245" y="935"/>
                  </a:lnTo>
                  <a:lnTo>
                    <a:pt x="245" y="964"/>
                  </a:lnTo>
                  <a:lnTo>
                    <a:pt x="245" y="964"/>
                  </a:lnTo>
                  <a:lnTo>
                    <a:pt x="245" y="969"/>
                  </a:lnTo>
                  <a:lnTo>
                    <a:pt x="246" y="973"/>
                  </a:lnTo>
                  <a:lnTo>
                    <a:pt x="249" y="977"/>
                  </a:lnTo>
                  <a:lnTo>
                    <a:pt x="251" y="981"/>
                  </a:lnTo>
                  <a:lnTo>
                    <a:pt x="255" y="984"/>
                  </a:lnTo>
                  <a:lnTo>
                    <a:pt x="258" y="985"/>
                  </a:lnTo>
                  <a:lnTo>
                    <a:pt x="267" y="986"/>
                  </a:lnTo>
                  <a:lnTo>
                    <a:pt x="275" y="985"/>
                  </a:lnTo>
                  <a:lnTo>
                    <a:pt x="279" y="984"/>
                  </a:lnTo>
                  <a:lnTo>
                    <a:pt x="283" y="981"/>
                  </a:lnTo>
                  <a:lnTo>
                    <a:pt x="285" y="977"/>
                  </a:lnTo>
                  <a:lnTo>
                    <a:pt x="288" y="973"/>
                  </a:lnTo>
                  <a:lnTo>
                    <a:pt x="290" y="969"/>
                  </a:lnTo>
                  <a:lnTo>
                    <a:pt x="290" y="964"/>
                  </a:lnTo>
                  <a:lnTo>
                    <a:pt x="290" y="964"/>
                  </a:lnTo>
                  <a:lnTo>
                    <a:pt x="290" y="933"/>
                  </a:lnTo>
                  <a:lnTo>
                    <a:pt x="289" y="900"/>
                  </a:lnTo>
                  <a:lnTo>
                    <a:pt x="286" y="869"/>
                  </a:lnTo>
                  <a:lnTo>
                    <a:pt x="283" y="837"/>
                  </a:lnTo>
                  <a:lnTo>
                    <a:pt x="275" y="773"/>
                  </a:lnTo>
                  <a:lnTo>
                    <a:pt x="272" y="740"/>
                  </a:lnTo>
                  <a:lnTo>
                    <a:pt x="271" y="709"/>
                  </a:lnTo>
                  <a:lnTo>
                    <a:pt x="271" y="7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0" name="Freeform 1178"/>
            <p:cNvSpPr>
              <a:spLocks/>
            </p:cNvSpPr>
            <p:nvPr/>
          </p:nvSpPr>
          <p:spPr bwMode="auto">
            <a:xfrm>
              <a:off x="6656388" y="4681538"/>
              <a:ext cx="47625" cy="52388"/>
            </a:xfrm>
            <a:custGeom>
              <a:avLst/>
              <a:gdLst/>
              <a:ahLst/>
              <a:cxnLst>
                <a:cxn ang="0">
                  <a:pos x="75" y="16"/>
                </a:cxn>
                <a:cxn ang="0">
                  <a:pos x="69" y="32"/>
                </a:cxn>
                <a:cxn ang="0">
                  <a:pos x="65" y="36"/>
                </a:cxn>
                <a:cxn ang="0">
                  <a:pos x="54" y="46"/>
                </a:cxn>
                <a:cxn ang="0">
                  <a:pos x="42" y="57"/>
                </a:cxn>
                <a:cxn ang="0">
                  <a:pos x="33" y="72"/>
                </a:cxn>
                <a:cxn ang="0">
                  <a:pos x="22" y="85"/>
                </a:cxn>
                <a:cxn ang="0">
                  <a:pos x="17" y="87"/>
                </a:cxn>
                <a:cxn ang="0">
                  <a:pos x="9" y="91"/>
                </a:cxn>
                <a:cxn ang="0">
                  <a:pos x="1" y="101"/>
                </a:cxn>
                <a:cxn ang="0">
                  <a:pos x="1" y="118"/>
                </a:cxn>
                <a:cxn ang="0">
                  <a:pos x="5" y="126"/>
                </a:cxn>
                <a:cxn ang="0">
                  <a:pos x="13" y="130"/>
                </a:cxn>
                <a:cxn ang="0">
                  <a:pos x="22" y="131"/>
                </a:cxn>
                <a:cxn ang="0">
                  <a:pos x="31" y="129"/>
                </a:cxn>
                <a:cxn ang="0">
                  <a:pos x="47" y="122"/>
                </a:cxn>
                <a:cxn ang="0">
                  <a:pos x="60" y="110"/>
                </a:cxn>
                <a:cxn ang="0">
                  <a:pos x="77" y="88"/>
                </a:cxn>
                <a:cxn ang="0">
                  <a:pos x="78" y="84"/>
                </a:cxn>
                <a:cxn ang="0">
                  <a:pos x="82" y="83"/>
                </a:cxn>
                <a:cxn ang="0">
                  <a:pos x="90" y="76"/>
                </a:cxn>
                <a:cxn ang="0">
                  <a:pos x="98" y="68"/>
                </a:cxn>
                <a:cxn ang="0">
                  <a:pos x="111" y="50"/>
                </a:cxn>
                <a:cxn ang="0">
                  <a:pos x="118" y="28"/>
                </a:cxn>
                <a:cxn ang="0">
                  <a:pos x="119" y="23"/>
                </a:cxn>
                <a:cxn ang="0">
                  <a:pos x="116" y="13"/>
                </a:cxn>
                <a:cxn ang="0">
                  <a:pos x="112" y="7"/>
                </a:cxn>
                <a:cxn ang="0">
                  <a:pos x="101" y="0"/>
                </a:cxn>
                <a:cxn ang="0">
                  <a:pos x="89" y="0"/>
                </a:cxn>
                <a:cxn ang="0">
                  <a:pos x="81" y="4"/>
                </a:cxn>
                <a:cxn ang="0">
                  <a:pos x="76" y="11"/>
                </a:cxn>
                <a:cxn ang="0">
                  <a:pos x="75" y="16"/>
                </a:cxn>
              </a:cxnLst>
              <a:rect l="0" t="0" r="r" b="b"/>
              <a:pathLst>
                <a:path w="119" h="131">
                  <a:moveTo>
                    <a:pt x="75" y="16"/>
                  </a:moveTo>
                  <a:lnTo>
                    <a:pt x="75" y="16"/>
                  </a:lnTo>
                  <a:lnTo>
                    <a:pt x="71" y="27"/>
                  </a:lnTo>
                  <a:lnTo>
                    <a:pt x="69" y="32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0" y="41"/>
                  </a:lnTo>
                  <a:lnTo>
                    <a:pt x="54" y="46"/>
                  </a:lnTo>
                  <a:lnTo>
                    <a:pt x="47" y="50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33" y="72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17" y="87"/>
                  </a:lnTo>
                  <a:lnTo>
                    <a:pt x="13" y="88"/>
                  </a:lnTo>
                  <a:lnTo>
                    <a:pt x="9" y="91"/>
                  </a:lnTo>
                  <a:lnTo>
                    <a:pt x="5" y="95"/>
                  </a:lnTo>
                  <a:lnTo>
                    <a:pt x="1" y="101"/>
                  </a:lnTo>
                  <a:lnTo>
                    <a:pt x="0" y="110"/>
                  </a:lnTo>
                  <a:lnTo>
                    <a:pt x="1" y="118"/>
                  </a:lnTo>
                  <a:lnTo>
                    <a:pt x="3" y="122"/>
                  </a:lnTo>
                  <a:lnTo>
                    <a:pt x="5" y="126"/>
                  </a:lnTo>
                  <a:lnTo>
                    <a:pt x="9" y="129"/>
                  </a:lnTo>
                  <a:lnTo>
                    <a:pt x="13" y="130"/>
                  </a:lnTo>
                  <a:lnTo>
                    <a:pt x="17" y="131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1" y="129"/>
                  </a:lnTo>
                  <a:lnTo>
                    <a:pt x="39" y="126"/>
                  </a:lnTo>
                  <a:lnTo>
                    <a:pt x="47" y="122"/>
                  </a:lnTo>
                  <a:lnTo>
                    <a:pt x="55" y="117"/>
                  </a:lnTo>
                  <a:lnTo>
                    <a:pt x="60" y="110"/>
                  </a:lnTo>
                  <a:lnTo>
                    <a:pt x="67" y="104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78" y="84"/>
                  </a:lnTo>
                  <a:lnTo>
                    <a:pt x="78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90" y="76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105" y="59"/>
                  </a:lnTo>
                  <a:lnTo>
                    <a:pt x="111" y="50"/>
                  </a:lnTo>
                  <a:lnTo>
                    <a:pt x="115" y="4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19" y="23"/>
                  </a:lnTo>
                  <a:lnTo>
                    <a:pt x="119" y="19"/>
                  </a:lnTo>
                  <a:lnTo>
                    <a:pt x="116" y="13"/>
                  </a:lnTo>
                  <a:lnTo>
                    <a:pt x="115" y="11"/>
                  </a:lnTo>
                  <a:lnTo>
                    <a:pt x="112" y="7"/>
                  </a:lnTo>
                  <a:lnTo>
                    <a:pt x="109" y="4"/>
                  </a:lnTo>
                  <a:lnTo>
                    <a:pt x="101" y="0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5" y="2"/>
                  </a:lnTo>
                  <a:lnTo>
                    <a:pt x="81" y="4"/>
                  </a:lnTo>
                  <a:lnTo>
                    <a:pt x="78" y="7"/>
                  </a:lnTo>
                  <a:lnTo>
                    <a:pt x="76" y="11"/>
                  </a:lnTo>
                  <a:lnTo>
                    <a:pt x="75" y="16"/>
                  </a:lnTo>
                  <a:lnTo>
                    <a:pt x="75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1" name="Freeform 1179"/>
            <p:cNvSpPr>
              <a:spLocks/>
            </p:cNvSpPr>
            <p:nvPr/>
          </p:nvSpPr>
          <p:spPr bwMode="auto">
            <a:xfrm>
              <a:off x="6686551" y="4070350"/>
              <a:ext cx="252413" cy="382588"/>
            </a:xfrm>
            <a:custGeom>
              <a:avLst/>
              <a:gdLst/>
              <a:ahLst/>
              <a:cxnLst>
                <a:cxn ang="0">
                  <a:pos x="627" y="889"/>
                </a:cxn>
                <a:cxn ang="0">
                  <a:pos x="618" y="813"/>
                </a:cxn>
                <a:cxn ang="0">
                  <a:pos x="618" y="759"/>
                </a:cxn>
                <a:cxn ang="0">
                  <a:pos x="612" y="704"/>
                </a:cxn>
                <a:cxn ang="0">
                  <a:pos x="596" y="649"/>
                </a:cxn>
                <a:cxn ang="0">
                  <a:pos x="575" y="575"/>
                </a:cxn>
                <a:cxn ang="0">
                  <a:pos x="549" y="502"/>
                </a:cxn>
                <a:cxn ang="0">
                  <a:pos x="511" y="421"/>
                </a:cxn>
                <a:cxn ang="0">
                  <a:pos x="478" y="337"/>
                </a:cxn>
                <a:cxn ang="0">
                  <a:pos x="455" y="285"/>
                </a:cxn>
                <a:cxn ang="0">
                  <a:pos x="401" y="205"/>
                </a:cxn>
                <a:cxn ang="0">
                  <a:pos x="378" y="175"/>
                </a:cxn>
                <a:cxn ang="0">
                  <a:pos x="333" y="134"/>
                </a:cxn>
                <a:cxn ang="0">
                  <a:pos x="285" y="103"/>
                </a:cxn>
                <a:cxn ang="0">
                  <a:pos x="223" y="68"/>
                </a:cxn>
                <a:cxn ang="0">
                  <a:pos x="159" y="40"/>
                </a:cxn>
                <a:cxn ang="0">
                  <a:pos x="91" y="15"/>
                </a:cxn>
                <a:cxn ang="0">
                  <a:pos x="39" y="2"/>
                </a:cxn>
                <a:cxn ang="0">
                  <a:pos x="17" y="0"/>
                </a:cxn>
                <a:cxn ang="0">
                  <a:pos x="5" y="5"/>
                </a:cxn>
                <a:cxn ang="0">
                  <a:pos x="0" y="20"/>
                </a:cxn>
                <a:cxn ang="0">
                  <a:pos x="5" y="36"/>
                </a:cxn>
                <a:cxn ang="0">
                  <a:pos x="17" y="44"/>
                </a:cxn>
                <a:cxn ang="0">
                  <a:pos x="35" y="47"/>
                </a:cxn>
                <a:cxn ang="0">
                  <a:pos x="105" y="70"/>
                </a:cxn>
                <a:cxn ang="0">
                  <a:pos x="150" y="85"/>
                </a:cxn>
                <a:cxn ang="0">
                  <a:pos x="231" y="125"/>
                </a:cxn>
                <a:cxn ang="0">
                  <a:pos x="279" y="151"/>
                </a:cxn>
                <a:cxn ang="0">
                  <a:pos x="327" y="188"/>
                </a:cxn>
                <a:cxn ang="0">
                  <a:pos x="368" y="235"/>
                </a:cxn>
                <a:cxn ang="0">
                  <a:pos x="402" y="287"/>
                </a:cxn>
                <a:cxn ang="0">
                  <a:pos x="438" y="362"/>
                </a:cxn>
                <a:cxn ang="0">
                  <a:pos x="455" y="413"/>
                </a:cxn>
                <a:cxn ang="0">
                  <a:pos x="502" y="508"/>
                </a:cxn>
                <a:cxn ang="0">
                  <a:pos x="518" y="545"/>
                </a:cxn>
                <a:cxn ang="0">
                  <a:pos x="553" y="661"/>
                </a:cxn>
                <a:cxn ang="0">
                  <a:pos x="563" y="700"/>
                </a:cxn>
                <a:cxn ang="0">
                  <a:pos x="571" y="757"/>
                </a:cxn>
                <a:cxn ang="0">
                  <a:pos x="572" y="816"/>
                </a:cxn>
                <a:cxn ang="0">
                  <a:pos x="584" y="867"/>
                </a:cxn>
                <a:cxn ang="0">
                  <a:pos x="587" y="905"/>
                </a:cxn>
                <a:cxn ang="0">
                  <a:pos x="587" y="945"/>
                </a:cxn>
                <a:cxn ang="0">
                  <a:pos x="593" y="957"/>
                </a:cxn>
                <a:cxn ang="0">
                  <a:pos x="605" y="963"/>
                </a:cxn>
                <a:cxn ang="0">
                  <a:pos x="616" y="963"/>
                </a:cxn>
                <a:cxn ang="0">
                  <a:pos x="627" y="959"/>
                </a:cxn>
                <a:cxn ang="0">
                  <a:pos x="637" y="950"/>
                </a:cxn>
                <a:cxn ang="0">
                  <a:pos x="638" y="936"/>
                </a:cxn>
                <a:cxn ang="0">
                  <a:pos x="637" y="925"/>
                </a:cxn>
                <a:cxn ang="0">
                  <a:pos x="631" y="919"/>
                </a:cxn>
              </a:cxnLst>
              <a:rect l="0" t="0" r="r" b="b"/>
              <a:pathLst>
                <a:path w="638" h="963">
                  <a:moveTo>
                    <a:pt x="631" y="919"/>
                  </a:moveTo>
                  <a:lnTo>
                    <a:pt x="631" y="919"/>
                  </a:lnTo>
                  <a:lnTo>
                    <a:pt x="627" y="889"/>
                  </a:lnTo>
                  <a:lnTo>
                    <a:pt x="623" y="859"/>
                  </a:lnTo>
                  <a:lnTo>
                    <a:pt x="620" y="829"/>
                  </a:lnTo>
                  <a:lnTo>
                    <a:pt x="618" y="813"/>
                  </a:lnTo>
                  <a:lnTo>
                    <a:pt x="618" y="799"/>
                  </a:lnTo>
                  <a:lnTo>
                    <a:pt x="618" y="799"/>
                  </a:lnTo>
                  <a:lnTo>
                    <a:pt x="618" y="759"/>
                  </a:lnTo>
                  <a:lnTo>
                    <a:pt x="617" y="741"/>
                  </a:lnTo>
                  <a:lnTo>
                    <a:pt x="614" y="723"/>
                  </a:lnTo>
                  <a:lnTo>
                    <a:pt x="612" y="704"/>
                  </a:lnTo>
                  <a:lnTo>
                    <a:pt x="608" y="687"/>
                  </a:lnTo>
                  <a:lnTo>
                    <a:pt x="603" y="669"/>
                  </a:lnTo>
                  <a:lnTo>
                    <a:pt x="596" y="649"/>
                  </a:lnTo>
                  <a:lnTo>
                    <a:pt x="596" y="649"/>
                  </a:lnTo>
                  <a:lnTo>
                    <a:pt x="586" y="613"/>
                  </a:lnTo>
                  <a:lnTo>
                    <a:pt x="575" y="575"/>
                  </a:lnTo>
                  <a:lnTo>
                    <a:pt x="563" y="537"/>
                  </a:lnTo>
                  <a:lnTo>
                    <a:pt x="557" y="520"/>
                  </a:lnTo>
                  <a:lnTo>
                    <a:pt x="549" y="502"/>
                  </a:lnTo>
                  <a:lnTo>
                    <a:pt x="549" y="502"/>
                  </a:lnTo>
                  <a:lnTo>
                    <a:pt x="529" y="461"/>
                  </a:lnTo>
                  <a:lnTo>
                    <a:pt x="511" y="421"/>
                  </a:lnTo>
                  <a:lnTo>
                    <a:pt x="494" y="379"/>
                  </a:lnTo>
                  <a:lnTo>
                    <a:pt x="478" y="337"/>
                  </a:lnTo>
                  <a:lnTo>
                    <a:pt x="478" y="337"/>
                  </a:lnTo>
                  <a:lnTo>
                    <a:pt x="472" y="319"/>
                  </a:lnTo>
                  <a:lnTo>
                    <a:pt x="464" y="302"/>
                  </a:lnTo>
                  <a:lnTo>
                    <a:pt x="455" y="285"/>
                  </a:lnTo>
                  <a:lnTo>
                    <a:pt x="444" y="269"/>
                  </a:lnTo>
                  <a:lnTo>
                    <a:pt x="422" y="236"/>
                  </a:lnTo>
                  <a:lnTo>
                    <a:pt x="401" y="205"/>
                  </a:lnTo>
                  <a:lnTo>
                    <a:pt x="401" y="205"/>
                  </a:lnTo>
                  <a:lnTo>
                    <a:pt x="389" y="189"/>
                  </a:lnTo>
                  <a:lnTo>
                    <a:pt x="378" y="175"/>
                  </a:lnTo>
                  <a:lnTo>
                    <a:pt x="363" y="160"/>
                  </a:lnTo>
                  <a:lnTo>
                    <a:pt x="349" y="147"/>
                  </a:lnTo>
                  <a:lnTo>
                    <a:pt x="333" y="134"/>
                  </a:lnTo>
                  <a:lnTo>
                    <a:pt x="317" y="122"/>
                  </a:lnTo>
                  <a:lnTo>
                    <a:pt x="300" y="112"/>
                  </a:lnTo>
                  <a:lnTo>
                    <a:pt x="285" y="103"/>
                  </a:lnTo>
                  <a:lnTo>
                    <a:pt x="285" y="103"/>
                  </a:lnTo>
                  <a:lnTo>
                    <a:pt x="255" y="86"/>
                  </a:lnTo>
                  <a:lnTo>
                    <a:pt x="223" y="68"/>
                  </a:lnTo>
                  <a:lnTo>
                    <a:pt x="191" y="52"/>
                  </a:lnTo>
                  <a:lnTo>
                    <a:pt x="175" y="45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25" y="28"/>
                  </a:lnTo>
                  <a:lnTo>
                    <a:pt x="91" y="15"/>
                  </a:lnTo>
                  <a:lnTo>
                    <a:pt x="74" y="10"/>
                  </a:lnTo>
                  <a:lnTo>
                    <a:pt x="56" y="5"/>
                  </a:lnTo>
                  <a:lnTo>
                    <a:pt x="39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2" y="9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" y="28"/>
                  </a:lnTo>
                  <a:lnTo>
                    <a:pt x="2" y="32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3"/>
                  </a:lnTo>
                  <a:lnTo>
                    <a:pt x="17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35" y="47"/>
                  </a:lnTo>
                  <a:lnTo>
                    <a:pt x="49" y="51"/>
                  </a:lnTo>
                  <a:lnTo>
                    <a:pt x="77" y="60"/>
                  </a:lnTo>
                  <a:lnTo>
                    <a:pt x="105" y="70"/>
                  </a:lnTo>
                  <a:lnTo>
                    <a:pt x="133" y="79"/>
                  </a:lnTo>
                  <a:lnTo>
                    <a:pt x="133" y="79"/>
                  </a:lnTo>
                  <a:lnTo>
                    <a:pt x="150" y="85"/>
                  </a:lnTo>
                  <a:lnTo>
                    <a:pt x="166" y="92"/>
                  </a:lnTo>
                  <a:lnTo>
                    <a:pt x="198" y="108"/>
                  </a:lnTo>
                  <a:lnTo>
                    <a:pt x="231" y="125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79" y="151"/>
                  </a:lnTo>
                  <a:lnTo>
                    <a:pt x="296" y="163"/>
                  </a:lnTo>
                  <a:lnTo>
                    <a:pt x="312" y="175"/>
                  </a:lnTo>
                  <a:lnTo>
                    <a:pt x="327" y="188"/>
                  </a:lnTo>
                  <a:lnTo>
                    <a:pt x="341" y="204"/>
                  </a:lnTo>
                  <a:lnTo>
                    <a:pt x="355" y="218"/>
                  </a:lnTo>
                  <a:lnTo>
                    <a:pt x="368" y="235"/>
                  </a:lnTo>
                  <a:lnTo>
                    <a:pt x="380" y="252"/>
                  </a:lnTo>
                  <a:lnTo>
                    <a:pt x="392" y="270"/>
                  </a:lnTo>
                  <a:lnTo>
                    <a:pt x="402" y="287"/>
                  </a:lnTo>
                  <a:lnTo>
                    <a:pt x="413" y="306"/>
                  </a:lnTo>
                  <a:lnTo>
                    <a:pt x="422" y="325"/>
                  </a:lnTo>
                  <a:lnTo>
                    <a:pt x="438" y="362"/>
                  </a:lnTo>
                  <a:lnTo>
                    <a:pt x="451" y="400"/>
                  </a:lnTo>
                  <a:lnTo>
                    <a:pt x="451" y="400"/>
                  </a:lnTo>
                  <a:lnTo>
                    <a:pt x="455" y="413"/>
                  </a:lnTo>
                  <a:lnTo>
                    <a:pt x="461" y="427"/>
                  </a:lnTo>
                  <a:lnTo>
                    <a:pt x="474" y="455"/>
                  </a:lnTo>
                  <a:lnTo>
                    <a:pt x="502" y="508"/>
                  </a:lnTo>
                  <a:lnTo>
                    <a:pt x="502" y="508"/>
                  </a:lnTo>
                  <a:lnTo>
                    <a:pt x="511" y="527"/>
                  </a:lnTo>
                  <a:lnTo>
                    <a:pt x="518" y="545"/>
                  </a:lnTo>
                  <a:lnTo>
                    <a:pt x="531" y="584"/>
                  </a:lnTo>
                  <a:lnTo>
                    <a:pt x="541" y="623"/>
                  </a:lnTo>
                  <a:lnTo>
                    <a:pt x="553" y="661"/>
                  </a:lnTo>
                  <a:lnTo>
                    <a:pt x="553" y="661"/>
                  </a:lnTo>
                  <a:lnTo>
                    <a:pt x="558" y="681"/>
                  </a:lnTo>
                  <a:lnTo>
                    <a:pt x="563" y="700"/>
                  </a:lnTo>
                  <a:lnTo>
                    <a:pt x="566" y="719"/>
                  </a:lnTo>
                  <a:lnTo>
                    <a:pt x="570" y="737"/>
                  </a:lnTo>
                  <a:lnTo>
                    <a:pt x="571" y="757"/>
                  </a:lnTo>
                  <a:lnTo>
                    <a:pt x="572" y="775"/>
                  </a:lnTo>
                  <a:lnTo>
                    <a:pt x="572" y="816"/>
                  </a:lnTo>
                  <a:lnTo>
                    <a:pt x="572" y="816"/>
                  </a:lnTo>
                  <a:lnTo>
                    <a:pt x="574" y="829"/>
                  </a:lnTo>
                  <a:lnTo>
                    <a:pt x="576" y="842"/>
                  </a:lnTo>
                  <a:lnTo>
                    <a:pt x="584" y="867"/>
                  </a:lnTo>
                  <a:lnTo>
                    <a:pt x="584" y="867"/>
                  </a:lnTo>
                  <a:lnTo>
                    <a:pt x="587" y="885"/>
                  </a:lnTo>
                  <a:lnTo>
                    <a:pt x="587" y="905"/>
                  </a:lnTo>
                  <a:lnTo>
                    <a:pt x="587" y="941"/>
                  </a:lnTo>
                  <a:lnTo>
                    <a:pt x="587" y="941"/>
                  </a:lnTo>
                  <a:lnTo>
                    <a:pt x="587" y="945"/>
                  </a:lnTo>
                  <a:lnTo>
                    <a:pt x="588" y="950"/>
                  </a:lnTo>
                  <a:lnTo>
                    <a:pt x="591" y="954"/>
                  </a:lnTo>
                  <a:lnTo>
                    <a:pt x="593" y="957"/>
                  </a:lnTo>
                  <a:lnTo>
                    <a:pt x="596" y="959"/>
                  </a:lnTo>
                  <a:lnTo>
                    <a:pt x="600" y="962"/>
                  </a:lnTo>
                  <a:lnTo>
                    <a:pt x="605" y="963"/>
                  </a:lnTo>
                  <a:lnTo>
                    <a:pt x="609" y="963"/>
                  </a:lnTo>
                  <a:lnTo>
                    <a:pt x="616" y="963"/>
                  </a:lnTo>
                  <a:lnTo>
                    <a:pt x="616" y="963"/>
                  </a:lnTo>
                  <a:lnTo>
                    <a:pt x="620" y="963"/>
                  </a:lnTo>
                  <a:lnTo>
                    <a:pt x="623" y="962"/>
                  </a:lnTo>
                  <a:lnTo>
                    <a:pt x="627" y="959"/>
                  </a:lnTo>
                  <a:lnTo>
                    <a:pt x="631" y="957"/>
                  </a:lnTo>
                  <a:lnTo>
                    <a:pt x="634" y="954"/>
                  </a:lnTo>
                  <a:lnTo>
                    <a:pt x="637" y="950"/>
                  </a:lnTo>
                  <a:lnTo>
                    <a:pt x="638" y="945"/>
                  </a:lnTo>
                  <a:lnTo>
                    <a:pt x="638" y="941"/>
                  </a:lnTo>
                  <a:lnTo>
                    <a:pt x="638" y="936"/>
                  </a:lnTo>
                  <a:lnTo>
                    <a:pt x="638" y="936"/>
                  </a:lnTo>
                  <a:lnTo>
                    <a:pt x="638" y="931"/>
                  </a:lnTo>
                  <a:lnTo>
                    <a:pt x="637" y="925"/>
                  </a:lnTo>
                  <a:lnTo>
                    <a:pt x="634" y="923"/>
                  </a:lnTo>
                  <a:lnTo>
                    <a:pt x="631" y="919"/>
                  </a:lnTo>
                  <a:lnTo>
                    <a:pt x="631" y="9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142" name="组合 1141"/>
          <p:cNvGrpSpPr/>
          <p:nvPr/>
        </p:nvGrpSpPr>
        <p:grpSpPr>
          <a:xfrm>
            <a:off x="4698719" y="2469646"/>
            <a:ext cx="999068" cy="946151"/>
            <a:chOff x="5237163" y="2006600"/>
            <a:chExt cx="749301" cy="709613"/>
          </a:xfrm>
          <a:solidFill>
            <a:schemeClr val="tx1"/>
          </a:solidFill>
        </p:grpSpPr>
        <p:sp>
          <p:nvSpPr>
            <p:cNvPr id="1143" name="Freeform 1180"/>
            <p:cNvSpPr>
              <a:spLocks/>
            </p:cNvSpPr>
            <p:nvPr/>
          </p:nvSpPr>
          <p:spPr bwMode="auto">
            <a:xfrm>
              <a:off x="5256213" y="2009775"/>
              <a:ext cx="107950" cy="100013"/>
            </a:xfrm>
            <a:custGeom>
              <a:avLst/>
              <a:gdLst/>
              <a:ahLst/>
              <a:cxnLst>
                <a:cxn ang="0">
                  <a:pos x="259" y="4"/>
                </a:cxn>
                <a:cxn ang="0">
                  <a:pos x="259" y="4"/>
                </a:cxn>
                <a:cxn ang="0">
                  <a:pos x="258" y="8"/>
                </a:cxn>
                <a:cxn ang="0">
                  <a:pos x="254" y="12"/>
                </a:cxn>
                <a:cxn ang="0">
                  <a:pos x="247" y="20"/>
                </a:cxn>
                <a:cxn ang="0">
                  <a:pos x="239" y="25"/>
                </a:cxn>
                <a:cxn ang="0">
                  <a:pos x="232" y="30"/>
                </a:cxn>
                <a:cxn ang="0">
                  <a:pos x="232" y="30"/>
                </a:cxn>
                <a:cxn ang="0">
                  <a:pos x="222" y="35"/>
                </a:cxn>
                <a:cxn ang="0">
                  <a:pos x="215" y="42"/>
                </a:cxn>
                <a:cxn ang="0">
                  <a:pos x="199" y="56"/>
                </a:cxn>
                <a:cxn ang="0">
                  <a:pos x="199" y="56"/>
                </a:cxn>
                <a:cxn ang="0">
                  <a:pos x="164" y="86"/>
                </a:cxn>
                <a:cxn ang="0">
                  <a:pos x="128" y="118"/>
                </a:cxn>
                <a:cxn ang="0">
                  <a:pos x="128" y="118"/>
                </a:cxn>
                <a:cxn ang="0">
                  <a:pos x="96" y="146"/>
                </a:cxn>
                <a:cxn ang="0">
                  <a:pos x="63" y="177"/>
                </a:cxn>
                <a:cxn ang="0">
                  <a:pos x="31" y="208"/>
                </a:cxn>
                <a:cxn ang="0">
                  <a:pos x="1" y="241"/>
                </a:cxn>
                <a:cxn ang="0">
                  <a:pos x="1" y="241"/>
                </a:cxn>
                <a:cxn ang="0">
                  <a:pos x="0" y="243"/>
                </a:cxn>
                <a:cxn ang="0">
                  <a:pos x="0" y="246"/>
                </a:cxn>
                <a:cxn ang="0">
                  <a:pos x="3" y="250"/>
                </a:cxn>
                <a:cxn ang="0">
                  <a:pos x="4" y="250"/>
                </a:cxn>
                <a:cxn ang="0">
                  <a:pos x="7" y="251"/>
                </a:cxn>
                <a:cxn ang="0">
                  <a:pos x="8" y="251"/>
                </a:cxn>
                <a:cxn ang="0">
                  <a:pos x="11" y="248"/>
                </a:cxn>
                <a:cxn ang="0">
                  <a:pos x="11" y="248"/>
                </a:cxn>
                <a:cxn ang="0">
                  <a:pos x="25" y="231"/>
                </a:cxn>
                <a:cxn ang="0">
                  <a:pos x="41" y="214"/>
                </a:cxn>
                <a:cxn ang="0">
                  <a:pos x="75" y="182"/>
                </a:cxn>
                <a:cxn ang="0">
                  <a:pos x="109" y="150"/>
                </a:cxn>
                <a:cxn ang="0">
                  <a:pos x="143" y="119"/>
                </a:cxn>
                <a:cxn ang="0">
                  <a:pos x="143" y="119"/>
                </a:cxn>
                <a:cxn ang="0">
                  <a:pos x="183" y="84"/>
                </a:cxn>
                <a:cxn ang="0">
                  <a:pos x="222" y="51"/>
                </a:cxn>
                <a:cxn ang="0">
                  <a:pos x="222" y="51"/>
                </a:cxn>
                <a:cxn ang="0">
                  <a:pos x="236" y="41"/>
                </a:cxn>
                <a:cxn ang="0">
                  <a:pos x="250" y="31"/>
                </a:cxn>
                <a:cxn ang="0">
                  <a:pos x="256" y="26"/>
                </a:cxn>
                <a:cxn ang="0">
                  <a:pos x="262" y="21"/>
                </a:cxn>
                <a:cxn ang="0">
                  <a:pos x="267" y="14"/>
                </a:cxn>
                <a:cxn ang="0">
                  <a:pos x="271" y="7"/>
                </a:cxn>
                <a:cxn ang="0">
                  <a:pos x="271" y="7"/>
                </a:cxn>
                <a:cxn ang="0">
                  <a:pos x="271" y="4"/>
                </a:cxn>
                <a:cxn ang="0">
                  <a:pos x="270" y="3"/>
                </a:cxn>
                <a:cxn ang="0">
                  <a:pos x="268" y="1"/>
                </a:cxn>
                <a:cxn ang="0">
                  <a:pos x="267" y="0"/>
                </a:cxn>
                <a:cxn ang="0">
                  <a:pos x="262" y="0"/>
                </a:cxn>
                <a:cxn ang="0">
                  <a:pos x="260" y="1"/>
                </a:cxn>
                <a:cxn ang="0">
                  <a:pos x="259" y="4"/>
                </a:cxn>
                <a:cxn ang="0">
                  <a:pos x="259" y="4"/>
                </a:cxn>
              </a:cxnLst>
              <a:rect l="0" t="0" r="r" b="b"/>
              <a:pathLst>
                <a:path w="271" h="251">
                  <a:moveTo>
                    <a:pt x="259" y="4"/>
                  </a:moveTo>
                  <a:lnTo>
                    <a:pt x="259" y="4"/>
                  </a:lnTo>
                  <a:lnTo>
                    <a:pt x="258" y="8"/>
                  </a:lnTo>
                  <a:lnTo>
                    <a:pt x="254" y="12"/>
                  </a:lnTo>
                  <a:lnTo>
                    <a:pt x="247" y="20"/>
                  </a:lnTo>
                  <a:lnTo>
                    <a:pt x="239" y="25"/>
                  </a:lnTo>
                  <a:lnTo>
                    <a:pt x="232" y="30"/>
                  </a:lnTo>
                  <a:lnTo>
                    <a:pt x="232" y="30"/>
                  </a:lnTo>
                  <a:lnTo>
                    <a:pt x="222" y="35"/>
                  </a:lnTo>
                  <a:lnTo>
                    <a:pt x="215" y="42"/>
                  </a:lnTo>
                  <a:lnTo>
                    <a:pt x="199" y="56"/>
                  </a:lnTo>
                  <a:lnTo>
                    <a:pt x="199" y="56"/>
                  </a:lnTo>
                  <a:lnTo>
                    <a:pt x="164" y="86"/>
                  </a:lnTo>
                  <a:lnTo>
                    <a:pt x="128" y="118"/>
                  </a:lnTo>
                  <a:lnTo>
                    <a:pt x="128" y="118"/>
                  </a:lnTo>
                  <a:lnTo>
                    <a:pt x="96" y="146"/>
                  </a:lnTo>
                  <a:lnTo>
                    <a:pt x="63" y="177"/>
                  </a:lnTo>
                  <a:lnTo>
                    <a:pt x="31" y="208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0" y="243"/>
                  </a:lnTo>
                  <a:lnTo>
                    <a:pt x="0" y="246"/>
                  </a:lnTo>
                  <a:lnTo>
                    <a:pt x="3" y="250"/>
                  </a:lnTo>
                  <a:lnTo>
                    <a:pt x="4" y="250"/>
                  </a:lnTo>
                  <a:lnTo>
                    <a:pt x="7" y="251"/>
                  </a:lnTo>
                  <a:lnTo>
                    <a:pt x="8" y="251"/>
                  </a:lnTo>
                  <a:lnTo>
                    <a:pt x="11" y="248"/>
                  </a:lnTo>
                  <a:lnTo>
                    <a:pt x="11" y="248"/>
                  </a:lnTo>
                  <a:lnTo>
                    <a:pt x="25" y="231"/>
                  </a:lnTo>
                  <a:lnTo>
                    <a:pt x="41" y="214"/>
                  </a:lnTo>
                  <a:lnTo>
                    <a:pt x="75" y="182"/>
                  </a:lnTo>
                  <a:lnTo>
                    <a:pt x="109" y="150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83" y="84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36" y="41"/>
                  </a:lnTo>
                  <a:lnTo>
                    <a:pt x="250" y="31"/>
                  </a:lnTo>
                  <a:lnTo>
                    <a:pt x="256" y="26"/>
                  </a:lnTo>
                  <a:lnTo>
                    <a:pt x="262" y="21"/>
                  </a:lnTo>
                  <a:lnTo>
                    <a:pt x="267" y="14"/>
                  </a:lnTo>
                  <a:lnTo>
                    <a:pt x="271" y="7"/>
                  </a:lnTo>
                  <a:lnTo>
                    <a:pt x="271" y="7"/>
                  </a:lnTo>
                  <a:lnTo>
                    <a:pt x="271" y="4"/>
                  </a:lnTo>
                  <a:lnTo>
                    <a:pt x="270" y="3"/>
                  </a:lnTo>
                  <a:lnTo>
                    <a:pt x="268" y="1"/>
                  </a:lnTo>
                  <a:lnTo>
                    <a:pt x="267" y="0"/>
                  </a:lnTo>
                  <a:lnTo>
                    <a:pt x="262" y="0"/>
                  </a:lnTo>
                  <a:lnTo>
                    <a:pt x="260" y="1"/>
                  </a:lnTo>
                  <a:lnTo>
                    <a:pt x="259" y="4"/>
                  </a:lnTo>
                  <a:lnTo>
                    <a:pt x="25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4" name="Freeform 1181"/>
            <p:cNvSpPr>
              <a:spLocks/>
            </p:cNvSpPr>
            <p:nvPr/>
          </p:nvSpPr>
          <p:spPr bwMode="auto">
            <a:xfrm>
              <a:off x="5246688" y="2011363"/>
              <a:ext cx="177800" cy="144463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26" y="4"/>
                </a:cxn>
                <a:cxn ang="0">
                  <a:pos x="394" y="25"/>
                </a:cxn>
                <a:cxn ang="0">
                  <a:pos x="360" y="50"/>
                </a:cxn>
                <a:cxn ang="0">
                  <a:pos x="324" y="74"/>
                </a:cxn>
                <a:cxn ang="0">
                  <a:pos x="267" y="122"/>
                </a:cxn>
                <a:cxn ang="0">
                  <a:pos x="209" y="170"/>
                </a:cxn>
                <a:cxn ang="0">
                  <a:pos x="180" y="193"/>
                </a:cxn>
                <a:cxn ang="0">
                  <a:pos x="93" y="267"/>
                </a:cxn>
                <a:cxn ang="0">
                  <a:pos x="61" y="293"/>
                </a:cxn>
                <a:cxn ang="0">
                  <a:pos x="30" y="320"/>
                </a:cxn>
                <a:cxn ang="0">
                  <a:pos x="13" y="337"/>
                </a:cxn>
                <a:cxn ang="0">
                  <a:pos x="2" y="352"/>
                </a:cxn>
                <a:cxn ang="0">
                  <a:pos x="0" y="357"/>
                </a:cxn>
                <a:cxn ang="0">
                  <a:pos x="0" y="362"/>
                </a:cxn>
                <a:cxn ang="0">
                  <a:pos x="8" y="363"/>
                </a:cxn>
                <a:cxn ang="0">
                  <a:pos x="10" y="361"/>
                </a:cxn>
                <a:cxn ang="0">
                  <a:pos x="13" y="356"/>
                </a:cxn>
                <a:cxn ang="0">
                  <a:pos x="26" y="340"/>
                </a:cxn>
                <a:cxn ang="0">
                  <a:pos x="44" y="322"/>
                </a:cxn>
                <a:cxn ang="0">
                  <a:pos x="72" y="298"/>
                </a:cxn>
                <a:cxn ang="0">
                  <a:pos x="101" y="275"/>
                </a:cxn>
                <a:cxn ang="0">
                  <a:pos x="192" y="197"/>
                </a:cxn>
                <a:cxn ang="0">
                  <a:pos x="224" y="173"/>
                </a:cxn>
                <a:cxn ang="0">
                  <a:pos x="269" y="135"/>
                </a:cxn>
                <a:cxn ang="0">
                  <a:pos x="315" y="97"/>
                </a:cxn>
                <a:cxn ang="0">
                  <a:pos x="365" y="57"/>
                </a:cxn>
                <a:cxn ang="0">
                  <a:pos x="383" y="46"/>
                </a:cxn>
                <a:cxn ang="0">
                  <a:pos x="411" y="26"/>
                </a:cxn>
                <a:cxn ang="0">
                  <a:pos x="433" y="13"/>
                </a:cxn>
                <a:cxn ang="0">
                  <a:pos x="441" y="10"/>
                </a:cxn>
                <a:cxn ang="0">
                  <a:pos x="445" y="8"/>
                </a:cxn>
                <a:cxn ang="0">
                  <a:pos x="445" y="4"/>
                </a:cxn>
                <a:cxn ang="0">
                  <a:pos x="439" y="0"/>
                </a:cxn>
                <a:cxn ang="0">
                  <a:pos x="438" y="0"/>
                </a:cxn>
              </a:cxnLst>
              <a:rect l="0" t="0" r="r" b="b"/>
              <a:pathLst>
                <a:path w="445" h="365">
                  <a:moveTo>
                    <a:pt x="438" y="0"/>
                  </a:moveTo>
                  <a:lnTo>
                    <a:pt x="438" y="0"/>
                  </a:lnTo>
                  <a:lnTo>
                    <a:pt x="431" y="1"/>
                  </a:lnTo>
                  <a:lnTo>
                    <a:pt x="426" y="4"/>
                  </a:lnTo>
                  <a:lnTo>
                    <a:pt x="414" y="10"/>
                  </a:lnTo>
                  <a:lnTo>
                    <a:pt x="394" y="25"/>
                  </a:lnTo>
                  <a:lnTo>
                    <a:pt x="394" y="25"/>
                  </a:lnTo>
                  <a:lnTo>
                    <a:pt x="360" y="50"/>
                  </a:lnTo>
                  <a:lnTo>
                    <a:pt x="324" y="74"/>
                  </a:lnTo>
                  <a:lnTo>
                    <a:pt x="324" y="74"/>
                  </a:lnTo>
                  <a:lnTo>
                    <a:pt x="295" y="98"/>
                  </a:lnTo>
                  <a:lnTo>
                    <a:pt x="267" y="122"/>
                  </a:lnTo>
                  <a:lnTo>
                    <a:pt x="238" y="146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180" y="193"/>
                  </a:lnTo>
                  <a:lnTo>
                    <a:pt x="150" y="21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61" y="293"/>
                  </a:lnTo>
                  <a:lnTo>
                    <a:pt x="46" y="306"/>
                  </a:lnTo>
                  <a:lnTo>
                    <a:pt x="30" y="320"/>
                  </a:lnTo>
                  <a:lnTo>
                    <a:pt x="30" y="320"/>
                  </a:lnTo>
                  <a:lnTo>
                    <a:pt x="13" y="337"/>
                  </a:lnTo>
                  <a:lnTo>
                    <a:pt x="5" y="346"/>
                  </a:lnTo>
                  <a:lnTo>
                    <a:pt x="2" y="352"/>
                  </a:lnTo>
                  <a:lnTo>
                    <a:pt x="0" y="357"/>
                  </a:lnTo>
                  <a:lnTo>
                    <a:pt x="0" y="357"/>
                  </a:lnTo>
                  <a:lnTo>
                    <a:pt x="0" y="360"/>
                  </a:lnTo>
                  <a:lnTo>
                    <a:pt x="0" y="362"/>
                  </a:lnTo>
                  <a:lnTo>
                    <a:pt x="4" y="365"/>
                  </a:lnTo>
                  <a:lnTo>
                    <a:pt x="8" y="363"/>
                  </a:lnTo>
                  <a:lnTo>
                    <a:pt x="9" y="362"/>
                  </a:lnTo>
                  <a:lnTo>
                    <a:pt x="10" y="361"/>
                  </a:lnTo>
                  <a:lnTo>
                    <a:pt x="10" y="361"/>
                  </a:lnTo>
                  <a:lnTo>
                    <a:pt x="13" y="356"/>
                  </a:lnTo>
                  <a:lnTo>
                    <a:pt x="17" y="350"/>
                  </a:lnTo>
                  <a:lnTo>
                    <a:pt x="26" y="340"/>
                  </a:lnTo>
                  <a:lnTo>
                    <a:pt x="44" y="322"/>
                  </a:lnTo>
                  <a:lnTo>
                    <a:pt x="44" y="322"/>
                  </a:lnTo>
                  <a:lnTo>
                    <a:pt x="57" y="310"/>
                  </a:lnTo>
                  <a:lnTo>
                    <a:pt x="72" y="298"/>
                  </a:lnTo>
                  <a:lnTo>
                    <a:pt x="101" y="275"/>
                  </a:lnTo>
                  <a:lnTo>
                    <a:pt x="101" y="275"/>
                  </a:lnTo>
                  <a:lnTo>
                    <a:pt x="162" y="222"/>
                  </a:lnTo>
                  <a:lnTo>
                    <a:pt x="192" y="197"/>
                  </a:lnTo>
                  <a:lnTo>
                    <a:pt x="224" y="173"/>
                  </a:lnTo>
                  <a:lnTo>
                    <a:pt x="224" y="173"/>
                  </a:lnTo>
                  <a:lnTo>
                    <a:pt x="247" y="154"/>
                  </a:lnTo>
                  <a:lnTo>
                    <a:pt x="269" y="135"/>
                  </a:lnTo>
                  <a:lnTo>
                    <a:pt x="315" y="97"/>
                  </a:lnTo>
                  <a:lnTo>
                    <a:pt x="315" y="97"/>
                  </a:lnTo>
                  <a:lnTo>
                    <a:pt x="348" y="71"/>
                  </a:lnTo>
                  <a:lnTo>
                    <a:pt x="365" y="57"/>
                  </a:lnTo>
                  <a:lnTo>
                    <a:pt x="383" y="46"/>
                  </a:lnTo>
                  <a:lnTo>
                    <a:pt x="383" y="46"/>
                  </a:lnTo>
                  <a:lnTo>
                    <a:pt x="396" y="37"/>
                  </a:lnTo>
                  <a:lnTo>
                    <a:pt x="411" y="26"/>
                  </a:lnTo>
                  <a:lnTo>
                    <a:pt x="425" y="16"/>
                  </a:lnTo>
                  <a:lnTo>
                    <a:pt x="433" y="13"/>
                  </a:lnTo>
                  <a:lnTo>
                    <a:pt x="441" y="10"/>
                  </a:lnTo>
                  <a:lnTo>
                    <a:pt x="441" y="10"/>
                  </a:lnTo>
                  <a:lnTo>
                    <a:pt x="443" y="9"/>
                  </a:lnTo>
                  <a:lnTo>
                    <a:pt x="445" y="8"/>
                  </a:lnTo>
                  <a:lnTo>
                    <a:pt x="445" y="6"/>
                  </a:lnTo>
                  <a:lnTo>
                    <a:pt x="445" y="4"/>
                  </a:lnTo>
                  <a:lnTo>
                    <a:pt x="442" y="0"/>
                  </a:lnTo>
                  <a:lnTo>
                    <a:pt x="439" y="0"/>
                  </a:lnTo>
                  <a:lnTo>
                    <a:pt x="438" y="0"/>
                  </a:lnTo>
                  <a:lnTo>
                    <a:pt x="4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5" name="Freeform 1182"/>
            <p:cNvSpPr>
              <a:spLocks/>
            </p:cNvSpPr>
            <p:nvPr/>
          </p:nvSpPr>
          <p:spPr bwMode="auto">
            <a:xfrm>
              <a:off x="5240338" y="2033588"/>
              <a:ext cx="198438" cy="161925"/>
            </a:xfrm>
            <a:custGeom>
              <a:avLst/>
              <a:gdLst/>
              <a:ahLst/>
              <a:cxnLst>
                <a:cxn ang="0">
                  <a:pos x="495" y="1"/>
                </a:cxn>
                <a:cxn ang="0">
                  <a:pos x="468" y="18"/>
                </a:cxn>
                <a:cxn ang="0">
                  <a:pos x="442" y="35"/>
                </a:cxn>
                <a:cxn ang="0">
                  <a:pos x="378" y="89"/>
                </a:cxn>
                <a:cxn ang="0">
                  <a:pos x="344" y="117"/>
                </a:cxn>
                <a:cxn ang="0">
                  <a:pos x="238" y="194"/>
                </a:cxn>
                <a:cxn ang="0">
                  <a:pos x="209" y="219"/>
                </a:cxn>
                <a:cxn ang="0">
                  <a:pos x="126" y="296"/>
                </a:cxn>
                <a:cxn ang="0">
                  <a:pos x="97" y="322"/>
                </a:cxn>
                <a:cxn ang="0">
                  <a:pos x="67" y="348"/>
                </a:cxn>
                <a:cxn ang="0">
                  <a:pos x="34" y="373"/>
                </a:cxn>
                <a:cxn ang="0">
                  <a:pos x="2" y="398"/>
                </a:cxn>
                <a:cxn ang="0">
                  <a:pos x="0" y="400"/>
                </a:cxn>
                <a:cxn ang="0">
                  <a:pos x="2" y="406"/>
                </a:cxn>
                <a:cxn ang="0">
                  <a:pos x="8" y="407"/>
                </a:cxn>
                <a:cxn ang="0">
                  <a:pos x="11" y="406"/>
                </a:cxn>
                <a:cxn ang="0">
                  <a:pos x="34" y="387"/>
                </a:cxn>
                <a:cxn ang="0">
                  <a:pos x="59" y="369"/>
                </a:cxn>
                <a:cxn ang="0">
                  <a:pos x="90" y="344"/>
                </a:cxn>
                <a:cxn ang="0">
                  <a:pos x="121" y="317"/>
                </a:cxn>
                <a:cxn ang="0">
                  <a:pos x="178" y="263"/>
                </a:cxn>
                <a:cxn ang="0">
                  <a:pos x="237" y="209"/>
                </a:cxn>
                <a:cxn ang="0">
                  <a:pos x="270" y="185"/>
                </a:cxn>
                <a:cxn ang="0">
                  <a:pos x="336" y="136"/>
                </a:cxn>
                <a:cxn ang="0">
                  <a:pos x="369" y="111"/>
                </a:cxn>
                <a:cxn ang="0">
                  <a:pos x="434" y="58"/>
                </a:cxn>
                <a:cxn ang="0">
                  <a:pos x="450" y="46"/>
                </a:cxn>
                <a:cxn ang="0">
                  <a:pos x="500" y="11"/>
                </a:cxn>
                <a:cxn ang="0">
                  <a:pos x="501" y="9"/>
                </a:cxn>
                <a:cxn ang="0">
                  <a:pos x="501" y="3"/>
                </a:cxn>
                <a:cxn ang="0">
                  <a:pos x="499" y="0"/>
                </a:cxn>
                <a:cxn ang="0">
                  <a:pos x="495" y="1"/>
                </a:cxn>
              </a:cxnLst>
              <a:rect l="0" t="0" r="r" b="b"/>
              <a:pathLst>
                <a:path w="503" h="407">
                  <a:moveTo>
                    <a:pt x="495" y="1"/>
                  </a:moveTo>
                  <a:lnTo>
                    <a:pt x="495" y="1"/>
                  </a:lnTo>
                  <a:lnTo>
                    <a:pt x="482" y="9"/>
                  </a:lnTo>
                  <a:lnTo>
                    <a:pt x="468" y="18"/>
                  </a:lnTo>
                  <a:lnTo>
                    <a:pt x="455" y="26"/>
                  </a:lnTo>
                  <a:lnTo>
                    <a:pt x="442" y="35"/>
                  </a:lnTo>
                  <a:lnTo>
                    <a:pt x="442" y="35"/>
                  </a:lnTo>
                  <a:lnTo>
                    <a:pt x="378" y="89"/>
                  </a:lnTo>
                  <a:lnTo>
                    <a:pt x="378" y="89"/>
                  </a:lnTo>
                  <a:lnTo>
                    <a:pt x="344" y="117"/>
                  </a:lnTo>
                  <a:lnTo>
                    <a:pt x="309" y="143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09" y="219"/>
                  </a:lnTo>
                  <a:lnTo>
                    <a:pt x="181" y="243"/>
                  </a:lnTo>
                  <a:lnTo>
                    <a:pt x="126" y="296"/>
                  </a:lnTo>
                  <a:lnTo>
                    <a:pt x="126" y="296"/>
                  </a:lnTo>
                  <a:lnTo>
                    <a:pt x="97" y="322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51" y="361"/>
                  </a:lnTo>
                  <a:lnTo>
                    <a:pt x="34" y="373"/>
                  </a:lnTo>
                  <a:lnTo>
                    <a:pt x="17" y="385"/>
                  </a:lnTo>
                  <a:lnTo>
                    <a:pt x="2" y="398"/>
                  </a:lnTo>
                  <a:lnTo>
                    <a:pt x="2" y="398"/>
                  </a:lnTo>
                  <a:lnTo>
                    <a:pt x="0" y="400"/>
                  </a:lnTo>
                  <a:lnTo>
                    <a:pt x="0" y="402"/>
                  </a:lnTo>
                  <a:lnTo>
                    <a:pt x="2" y="406"/>
                  </a:lnTo>
                  <a:lnTo>
                    <a:pt x="5" y="407"/>
                  </a:lnTo>
                  <a:lnTo>
                    <a:pt x="8" y="407"/>
                  </a:lnTo>
                  <a:lnTo>
                    <a:pt x="11" y="406"/>
                  </a:lnTo>
                  <a:lnTo>
                    <a:pt x="11" y="406"/>
                  </a:lnTo>
                  <a:lnTo>
                    <a:pt x="22" y="396"/>
                  </a:lnTo>
                  <a:lnTo>
                    <a:pt x="34" y="387"/>
                  </a:lnTo>
                  <a:lnTo>
                    <a:pt x="47" y="379"/>
                  </a:lnTo>
                  <a:lnTo>
                    <a:pt x="59" y="369"/>
                  </a:lnTo>
                  <a:lnTo>
                    <a:pt x="59" y="369"/>
                  </a:lnTo>
                  <a:lnTo>
                    <a:pt x="90" y="344"/>
                  </a:lnTo>
                  <a:lnTo>
                    <a:pt x="121" y="317"/>
                  </a:lnTo>
                  <a:lnTo>
                    <a:pt x="121" y="317"/>
                  </a:lnTo>
                  <a:lnTo>
                    <a:pt x="149" y="290"/>
                  </a:lnTo>
                  <a:lnTo>
                    <a:pt x="178" y="263"/>
                  </a:lnTo>
                  <a:lnTo>
                    <a:pt x="207" y="236"/>
                  </a:lnTo>
                  <a:lnTo>
                    <a:pt x="237" y="209"/>
                  </a:lnTo>
                  <a:lnTo>
                    <a:pt x="237" y="209"/>
                  </a:lnTo>
                  <a:lnTo>
                    <a:pt x="270" y="185"/>
                  </a:lnTo>
                  <a:lnTo>
                    <a:pt x="304" y="160"/>
                  </a:lnTo>
                  <a:lnTo>
                    <a:pt x="336" y="136"/>
                  </a:lnTo>
                  <a:lnTo>
                    <a:pt x="369" y="111"/>
                  </a:lnTo>
                  <a:lnTo>
                    <a:pt x="369" y="111"/>
                  </a:lnTo>
                  <a:lnTo>
                    <a:pt x="402" y="85"/>
                  </a:lnTo>
                  <a:lnTo>
                    <a:pt x="434" y="58"/>
                  </a:lnTo>
                  <a:lnTo>
                    <a:pt x="434" y="58"/>
                  </a:lnTo>
                  <a:lnTo>
                    <a:pt x="450" y="46"/>
                  </a:lnTo>
                  <a:lnTo>
                    <a:pt x="467" y="34"/>
                  </a:lnTo>
                  <a:lnTo>
                    <a:pt x="500" y="11"/>
                  </a:lnTo>
                  <a:lnTo>
                    <a:pt x="500" y="11"/>
                  </a:lnTo>
                  <a:lnTo>
                    <a:pt x="501" y="9"/>
                  </a:lnTo>
                  <a:lnTo>
                    <a:pt x="503" y="7"/>
                  </a:lnTo>
                  <a:lnTo>
                    <a:pt x="501" y="3"/>
                  </a:lnTo>
                  <a:lnTo>
                    <a:pt x="500" y="1"/>
                  </a:lnTo>
                  <a:lnTo>
                    <a:pt x="499" y="0"/>
                  </a:lnTo>
                  <a:lnTo>
                    <a:pt x="496" y="0"/>
                  </a:lnTo>
                  <a:lnTo>
                    <a:pt x="495" y="1"/>
                  </a:lnTo>
                  <a:lnTo>
                    <a:pt x="49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6" name="Freeform 1183"/>
            <p:cNvSpPr>
              <a:spLocks/>
            </p:cNvSpPr>
            <p:nvPr/>
          </p:nvSpPr>
          <p:spPr bwMode="auto">
            <a:xfrm>
              <a:off x="5386388" y="2011363"/>
              <a:ext cx="142875" cy="98425"/>
            </a:xfrm>
            <a:custGeom>
              <a:avLst/>
              <a:gdLst/>
              <a:ahLst/>
              <a:cxnLst>
                <a:cxn ang="0">
                  <a:pos x="355" y="0"/>
                </a:cxn>
                <a:cxn ang="0">
                  <a:pos x="355" y="0"/>
                </a:cxn>
                <a:cxn ang="0">
                  <a:pos x="344" y="4"/>
                </a:cxn>
                <a:cxn ang="0">
                  <a:pos x="334" y="9"/>
                </a:cxn>
                <a:cxn ang="0">
                  <a:pos x="314" y="21"/>
                </a:cxn>
                <a:cxn ang="0">
                  <a:pos x="275" y="48"/>
                </a:cxn>
                <a:cxn ang="0">
                  <a:pos x="275" y="48"/>
                </a:cxn>
                <a:cxn ang="0">
                  <a:pos x="229" y="80"/>
                </a:cxn>
                <a:cxn ang="0">
                  <a:pos x="183" y="110"/>
                </a:cxn>
                <a:cxn ang="0">
                  <a:pos x="183" y="110"/>
                </a:cxn>
                <a:cxn ang="0">
                  <a:pos x="134" y="144"/>
                </a:cxn>
                <a:cxn ang="0">
                  <a:pos x="85" y="178"/>
                </a:cxn>
                <a:cxn ang="0">
                  <a:pos x="85" y="178"/>
                </a:cxn>
                <a:cxn ang="0">
                  <a:pos x="43" y="207"/>
                </a:cxn>
                <a:cxn ang="0">
                  <a:pos x="22" y="221"/>
                </a:cxn>
                <a:cxn ang="0">
                  <a:pos x="3" y="237"/>
                </a:cxn>
                <a:cxn ang="0">
                  <a:pos x="3" y="237"/>
                </a:cxn>
                <a:cxn ang="0">
                  <a:pos x="1" y="239"/>
                </a:cxn>
                <a:cxn ang="0">
                  <a:pos x="0" y="241"/>
                </a:cxn>
                <a:cxn ang="0">
                  <a:pos x="3" y="244"/>
                </a:cxn>
                <a:cxn ang="0">
                  <a:pos x="5" y="247"/>
                </a:cxn>
                <a:cxn ang="0">
                  <a:pos x="8" y="246"/>
                </a:cxn>
                <a:cxn ang="0">
                  <a:pos x="11" y="244"/>
                </a:cxn>
                <a:cxn ang="0">
                  <a:pos x="11" y="244"/>
                </a:cxn>
                <a:cxn ang="0">
                  <a:pos x="29" y="229"/>
                </a:cxn>
                <a:cxn ang="0">
                  <a:pos x="50" y="216"/>
                </a:cxn>
                <a:cxn ang="0">
                  <a:pos x="71" y="201"/>
                </a:cxn>
                <a:cxn ang="0">
                  <a:pos x="92" y="187"/>
                </a:cxn>
                <a:cxn ang="0">
                  <a:pos x="92" y="187"/>
                </a:cxn>
                <a:cxn ang="0">
                  <a:pos x="140" y="154"/>
                </a:cxn>
                <a:cxn ang="0">
                  <a:pos x="188" y="120"/>
                </a:cxn>
                <a:cxn ang="0">
                  <a:pos x="188" y="120"/>
                </a:cxn>
                <a:cxn ang="0">
                  <a:pos x="230" y="91"/>
                </a:cxn>
                <a:cxn ang="0">
                  <a:pos x="272" y="64"/>
                </a:cxn>
                <a:cxn ang="0">
                  <a:pos x="272" y="64"/>
                </a:cxn>
                <a:cxn ang="0">
                  <a:pos x="314" y="35"/>
                </a:cxn>
                <a:cxn ang="0">
                  <a:pos x="314" y="35"/>
                </a:cxn>
                <a:cxn ang="0">
                  <a:pos x="335" y="22"/>
                </a:cxn>
                <a:cxn ang="0">
                  <a:pos x="347" y="16"/>
                </a:cxn>
                <a:cxn ang="0">
                  <a:pos x="358" y="10"/>
                </a:cxn>
                <a:cxn ang="0">
                  <a:pos x="358" y="10"/>
                </a:cxn>
                <a:cxn ang="0">
                  <a:pos x="360" y="9"/>
                </a:cxn>
                <a:cxn ang="0">
                  <a:pos x="361" y="8"/>
                </a:cxn>
                <a:cxn ang="0">
                  <a:pos x="361" y="4"/>
                </a:cxn>
                <a:cxn ang="0">
                  <a:pos x="360" y="0"/>
                </a:cxn>
                <a:cxn ang="0">
                  <a:pos x="357" y="0"/>
                </a:cxn>
                <a:cxn ang="0">
                  <a:pos x="355" y="0"/>
                </a:cxn>
                <a:cxn ang="0">
                  <a:pos x="355" y="0"/>
                </a:cxn>
              </a:cxnLst>
              <a:rect l="0" t="0" r="r" b="b"/>
              <a:pathLst>
                <a:path w="361" h="247">
                  <a:moveTo>
                    <a:pt x="355" y="0"/>
                  </a:moveTo>
                  <a:lnTo>
                    <a:pt x="355" y="0"/>
                  </a:lnTo>
                  <a:lnTo>
                    <a:pt x="344" y="4"/>
                  </a:lnTo>
                  <a:lnTo>
                    <a:pt x="334" y="9"/>
                  </a:lnTo>
                  <a:lnTo>
                    <a:pt x="314" y="21"/>
                  </a:lnTo>
                  <a:lnTo>
                    <a:pt x="275" y="48"/>
                  </a:lnTo>
                  <a:lnTo>
                    <a:pt x="275" y="48"/>
                  </a:lnTo>
                  <a:lnTo>
                    <a:pt x="229" y="80"/>
                  </a:lnTo>
                  <a:lnTo>
                    <a:pt x="183" y="110"/>
                  </a:lnTo>
                  <a:lnTo>
                    <a:pt x="183" y="110"/>
                  </a:lnTo>
                  <a:lnTo>
                    <a:pt x="134" y="144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43" y="207"/>
                  </a:lnTo>
                  <a:lnTo>
                    <a:pt x="22" y="221"/>
                  </a:lnTo>
                  <a:lnTo>
                    <a:pt x="3" y="237"/>
                  </a:lnTo>
                  <a:lnTo>
                    <a:pt x="3" y="237"/>
                  </a:lnTo>
                  <a:lnTo>
                    <a:pt x="1" y="239"/>
                  </a:lnTo>
                  <a:lnTo>
                    <a:pt x="0" y="241"/>
                  </a:lnTo>
                  <a:lnTo>
                    <a:pt x="3" y="244"/>
                  </a:lnTo>
                  <a:lnTo>
                    <a:pt x="5" y="247"/>
                  </a:lnTo>
                  <a:lnTo>
                    <a:pt x="8" y="246"/>
                  </a:lnTo>
                  <a:lnTo>
                    <a:pt x="11" y="244"/>
                  </a:lnTo>
                  <a:lnTo>
                    <a:pt x="11" y="244"/>
                  </a:lnTo>
                  <a:lnTo>
                    <a:pt x="29" y="229"/>
                  </a:lnTo>
                  <a:lnTo>
                    <a:pt x="50" y="216"/>
                  </a:lnTo>
                  <a:lnTo>
                    <a:pt x="71" y="201"/>
                  </a:lnTo>
                  <a:lnTo>
                    <a:pt x="92" y="187"/>
                  </a:lnTo>
                  <a:lnTo>
                    <a:pt x="92" y="187"/>
                  </a:lnTo>
                  <a:lnTo>
                    <a:pt x="140" y="154"/>
                  </a:lnTo>
                  <a:lnTo>
                    <a:pt x="188" y="120"/>
                  </a:lnTo>
                  <a:lnTo>
                    <a:pt x="188" y="120"/>
                  </a:lnTo>
                  <a:lnTo>
                    <a:pt x="230" y="91"/>
                  </a:lnTo>
                  <a:lnTo>
                    <a:pt x="272" y="64"/>
                  </a:lnTo>
                  <a:lnTo>
                    <a:pt x="272" y="64"/>
                  </a:lnTo>
                  <a:lnTo>
                    <a:pt x="314" y="35"/>
                  </a:lnTo>
                  <a:lnTo>
                    <a:pt x="314" y="35"/>
                  </a:lnTo>
                  <a:lnTo>
                    <a:pt x="335" y="22"/>
                  </a:lnTo>
                  <a:lnTo>
                    <a:pt x="347" y="16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60" y="9"/>
                  </a:lnTo>
                  <a:lnTo>
                    <a:pt x="361" y="8"/>
                  </a:lnTo>
                  <a:lnTo>
                    <a:pt x="361" y="4"/>
                  </a:lnTo>
                  <a:lnTo>
                    <a:pt x="360" y="0"/>
                  </a:lnTo>
                  <a:lnTo>
                    <a:pt x="357" y="0"/>
                  </a:lnTo>
                  <a:lnTo>
                    <a:pt x="355" y="0"/>
                  </a:lnTo>
                  <a:lnTo>
                    <a:pt x="3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7" name="Freeform 1184"/>
            <p:cNvSpPr>
              <a:spLocks/>
            </p:cNvSpPr>
            <p:nvPr/>
          </p:nvSpPr>
          <p:spPr bwMode="auto">
            <a:xfrm>
              <a:off x="5448301" y="2017713"/>
              <a:ext cx="119063" cy="88900"/>
            </a:xfrm>
            <a:custGeom>
              <a:avLst/>
              <a:gdLst/>
              <a:ahLst/>
              <a:cxnLst>
                <a:cxn ang="0">
                  <a:pos x="292" y="2"/>
                </a:cxn>
                <a:cxn ang="0">
                  <a:pos x="292" y="2"/>
                </a:cxn>
                <a:cxn ang="0">
                  <a:pos x="255" y="23"/>
                </a:cxn>
                <a:cxn ang="0">
                  <a:pos x="219" y="47"/>
                </a:cxn>
                <a:cxn ang="0">
                  <a:pos x="183" y="72"/>
                </a:cxn>
                <a:cxn ang="0">
                  <a:pos x="149" y="98"/>
                </a:cxn>
                <a:cxn ang="0">
                  <a:pos x="149" y="98"/>
                </a:cxn>
                <a:cxn ang="0">
                  <a:pos x="113" y="127"/>
                </a:cxn>
                <a:cxn ang="0">
                  <a:pos x="75" y="156"/>
                </a:cxn>
                <a:cxn ang="0">
                  <a:pos x="37" y="185"/>
                </a:cxn>
                <a:cxn ang="0">
                  <a:pos x="18" y="199"/>
                </a:cxn>
                <a:cxn ang="0">
                  <a:pos x="1" y="215"/>
                </a:cxn>
                <a:cxn ang="0">
                  <a:pos x="1" y="215"/>
                </a:cxn>
                <a:cxn ang="0">
                  <a:pos x="0" y="217"/>
                </a:cxn>
                <a:cxn ang="0">
                  <a:pos x="0" y="220"/>
                </a:cxn>
                <a:cxn ang="0">
                  <a:pos x="1" y="223"/>
                </a:cxn>
                <a:cxn ang="0">
                  <a:pos x="5" y="225"/>
                </a:cxn>
                <a:cxn ang="0">
                  <a:pos x="7" y="225"/>
                </a:cxn>
                <a:cxn ang="0">
                  <a:pos x="9" y="224"/>
                </a:cxn>
                <a:cxn ang="0">
                  <a:pos x="9" y="224"/>
                </a:cxn>
                <a:cxn ang="0">
                  <a:pos x="41" y="195"/>
                </a:cxn>
                <a:cxn ang="0">
                  <a:pos x="75" y="169"/>
                </a:cxn>
                <a:cxn ang="0">
                  <a:pos x="143" y="119"/>
                </a:cxn>
                <a:cxn ang="0">
                  <a:pos x="143" y="119"/>
                </a:cxn>
                <a:cxn ang="0">
                  <a:pos x="179" y="91"/>
                </a:cxn>
                <a:cxn ang="0">
                  <a:pos x="219" y="62"/>
                </a:cxn>
                <a:cxn ang="0">
                  <a:pos x="256" y="36"/>
                </a:cxn>
                <a:cxn ang="0">
                  <a:pos x="277" y="23"/>
                </a:cxn>
                <a:cxn ang="0">
                  <a:pos x="297" y="11"/>
                </a:cxn>
                <a:cxn ang="0">
                  <a:pos x="297" y="11"/>
                </a:cxn>
                <a:cxn ang="0">
                  <a:pos x="300" y="9"/>
                </a:cxn>
                <a:cxn ang="0">
                  <a:pos x="300" y="8"/>
                </a:cxn>
                <a:cxn ang="0">
                  <a:pos x="300" y="4"/>
                </a:cxn>
                <a:cxn ang="0">
                  <a:pos x="296" y="0"/>
                </a:cxn>
                <a:cxn ang="0">
                  <a:pos x="294" y="0"/>
                </a:cxn>
                <a:cxn ang="0">
                  <a:pos x="292" y="2"/>
                </a:cxn>
                <a:cxn ang="0">
                  <a:pos x="292" y="2"/>
                </a:cxn>
              </a:cxnLst>
              <a:rect l="0" t="0" r="r" b="b"/>
              <a:pathLst>
                <a:path w="300" h="225">
                  <a:moveTo>
                    <a:pt x="292" y="2"/>
                  </a:moveTo>
                  <a:lnTo>
                    <a:pt x="292" y="2"/>
                  </a:lnTo>
                  <a:lnTo>
                    <a:pt x="255" y="23"/>
                  </a:lnTo>
                  <a:lnTo>
                    <a:pt x="219" y="47"/>
                  </a:lnTo>
                  <a:lnTo>
                    <a:pt x="183" y="72"/>
                  </a:lnTo>
                  <a:lnTo>
                    <a:pt x="149" y="98"/>
                  </a:lnTo>
                  <a:lnTo>
                    <a:pt x="149" y="98"/>
                  </a:lnTo>
                  <a:lnTo>
                    <a:pt x="113" y="127"/>
                  </a:lnTo>
                  <a:lnTo>
                    <a:pt x="75" y="156"/>
                  </a:lnTo>
                  <a:lnTo>
                    <a:pt x="37" y="185"/>
                  </a:lnTo>
                  <a:lnTo>
                    <a:pt x="18" y="199"/>
                  </a:lnTo>
                  <a:lnTo>
                    <a:pt x="1" y="215"/>
                  </a:lnTo>
                  <a:lnTo>
                    <a:pt x="1" y="215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1" y="223"/>
                  </a:lnTo>
                  <a:lnTo>
                    <a:pt x="5" y="225"/>
                  </a:lnTo>
                  <a:lnTo>
                    <a:pt x="7" y="225"/>
                  </a:lnTo>
                  <a:lnTo>
                    <a:pt x="9" y="224"/>
                  </a:lnTo>
                  <a:lnTo>
                    <a:pt x="9" y="224"/>
                  </a:lnTo>
                  <a:lnTo>
                    <a:pt x="41" y="195"/>
                  </a:lnTo>
                  <a:lnTo>
                    <a:pt x="75" y="169"/>
                  </a:lnTo>
                  <a:lnTo>
                    <a:pt x="143" y="119"/>
                  </a:lnTo>
                  <a:lnTo>
                    <a:pt x="143" y="119"/>
                  </a:lnTo>
                  <a:lnTo>
                    <a:pt x="179" y="91"/>
                  </a:lnTo>
                  <a:lnTo>
                    <a:pt x="219" y="62"/>
                  </a:lnTo>
                  <a:lnTo>
                    <a:pt x="256" y="36"/>
                  </a:lnTo>
                  <a:lnTo>
                    <a:pt x="277" y="23"/>
                  </a:lnTo>
                  <a:lnTo>
                    <a:pt x="297" y="11"/>
                  </a:lnTo>
                  <a:lnTo>
                    <a:pt x="297" y="11"/>
                  </a:lnTo>
                  <a:lnTo>
                    <a:pt x="300" y="9"/>
                  </a:lnTo>
                  <a:lnTo>
                    <a:pt x="300" y="8"/>
                  </a:lnTo>
                  <a:lnTo>
                    <a:pt x="300" y="4"/>
                  </a:lnTo>
                  <a:lnTo>
                    <a:pt x="296" y="0"/>
                  </a:lnTo>
                  <a:lnTo>
                    <a:pt x="294" y="0"/>
                  </a:lnTo>
                  <a:lnTo>
                    <a:pt x="292" y="2"/>
                  </a:lnTo>
                  <a:lnTo>
                    <a:pt x="29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8" name="Freeform 1185"/>
            <p:cNvSpPr>
              <a:spLocks/>
            </p:cNvSpPr>
            <p:nvPr/>
          </p:nvSpPr>
          <p:spPr bwMode="auto">
            <a:xfrm>
              <a:off x="5491163" y="2019300"/>
              <a:ext cx="125413" cy="95250"/>
            </a:xfrm>
            <a:custGeom>
              <a:avLst/>
              <a:gdLst/>
              <a:ahLst/>
              <a:cxnLst>
                <a:cxn ang="0">
                  <a:pos x="307" y="2"/>
                </a:cxn>
                <a:cxn ang="0">
                  <a:pos x="307" y="2"/>
                </a:cxn>
                <a:cxn ang="0">
                  <a:pos x="290" y="12"/>
                </a:cxn>
                <a:cxn ang="0">
                  <a:pos x="275" y="24"/>
                </a:cxn>
                <a:cxn ang="0">
                  <a:pos x="243" y="49"/>
                </a:cxn>
                <a:cxn ang="0">
                  <a:pos x="243" y="49"/>
                </a:cxn>
                <a:cxn ang="0">
                  <a:pos x="224" y="63"/>
                </a:cxn>
                <a:cxn ang="0">
                  <a:pos x="203" y="76"/>
                </a:cxn>
                <a:cxn ang="0">
                  <a:pos x="182" y="89"/>
                </a:cxn>
                <a:cxn ang="0">
                  <a:pos x="162" y="102"/>
                </a:cxn>
                <a:cxn ang="0">
                  <a:pos x="162" y="102"/>
                </a:cxn>
                <a:cxn ang="0">
                  <a:pos x="141" y="118"/>
                </a:cxn>
                <a:cxn ang="0">
                  <a:pos x="122" y="132"/>
                </a:cxn>
                <a:cxn ang="0">
                  <a:pos x="82" y="165"/>
                </a:cxn>
                <a:cxn ang="0">
                  <a:pos x="43" y="198"/>
                </a:cxn>
                <a:cxn ang="0">
                  <a:pos x="3" y="229"/>
                </a:cxn>
                <a:cxn ang="0">
                  <a:pos x="3" y="229"/>
                </a:cxn>
                <a:cxn ang="0">
                  <a:pos x="1" y="232"/>
                </a:cxn>
                <a:cxn ang="0">
                  <a:pos x="0" y="233"/>
                </a:cxn>
                <a:cxn ang="0">
                  <a:pos x="1" y="238"/>
                </a:cxn>
                <a:cxn ang="0">
                  <a:pos x="3" y="240"/>
                </a:cxn>
                <a:cxn ang="0">
                  <a:pos x="4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9" y="240"/>
                </a:cxn>
                <a:cxn ang="0">
                  <a:pos x="47" y="209"/>
                </a:cxn>
                <a:cxn ang="0">
                  <a:pos x="84" y="179"/>
                </a:cxn>
                <a:cxn ang="0">
                  <a:pos x="122" y="148"/>
                </a:cxn>
                <a:cxn ang="0">
                  <a:pos x="160" y="118"/>
                </a:cxn>
                <a:cxn ang="0">
                  <a:pos x="160" y="118"/>
                </a:cxn>
                <a:cxn ang="0">
                  <a:pos x="179" y="104"/>
                </a:cxn>
                <a:cxn ang="0">
                  <a:pos x="200" y="90"/>
                </a:cxn>
                <a:cxn ang="0">
                  <a:pos x="242" y="64"/>
                </a:cxn>
                <a:cxn ang="0">
                  <a:pos x="242" y="64"/>
                </a:cxn>
                <a:cxn ang="0">
                  <a:pos x="259" y="51"/>
                </a:cxn>
                <a:cxn ang="0">
                  <a:pos x="277" y="37"/>
                </a:cxn>
                <a:cxn ang="0">
                  <a:pos x="294" y="22"/>
                </a:cxn>
                <a:cxn ang="0">
                  <a:pos x="313" y="11"/>
                </a:cxn>
                <a:cxn ang="0">
                  <a:pos x="313" y="11"/>
                </a:cxn>
                <a:cxn ang="0">
                  <a:pos x="315" y="9"/>
                </a:cxn>
                <a:cxn ang="0">
                  <a:pos x="317" y="8"/>
                </a:cxn>
                <a:cxn ang="0">
                  <a:pos x="315" y="3"/>
                </a:cxn>
                <a:cxn ang="0">
                  <a:pos x="311" y="0"/>
                </a:cxn>
                <a:cxn ang="0">
                  <a:pos x="310" y="0"/>
                </a:cxn>
                <a:cxn ang="0">
                  <a:pos x="307" y="2"/>
                </a:cxn>
                <a:cxn ang="0">
                  <a:pos x="307" y="2"/>
                </a:cxn>
              </a:cxnLst>
              <a:rect l="0" t="0" r="r" b="b"/>
              <a:pathLst>
                <a:path w="317" h="241">
                  <a:moveTo>
                    <a:pt x="307" y="2"/>
                  </a:moveTo>
                  <a:lnTo>
                    <a:pt x="307" y="2"/>
                  </a:lnTo>
                  <a:lnTo>
                    <a:pt x="290" y="12"/>
                  </a:lnTo>
                  <a:lnTo>
                    <a:pt x="275" y="24"/>
                  </a:lnTo>
                  <a:lnTo>
                    <a:pt x="243" y="49"/>
                  </a:lnTo>
                  <a:lnTo>
                    <a:pt x="243" y="49"/>
                  </a:lnTo>
                  <a:lnTo>
                    <a:pt x="224" y="63"/>
                  </a:lnTo>
                  <a:lnTo>
                    <a:pt x="203" y="76"/>
                  </a:lnTo>
                  <a:lnTo>
                    <a:pt x="182" y="89"/>
                  </a:lnTo>
                  <a:lnTo>
                    <a:pt x="162" y="102"/>
                  </a:lnTo>
                  <a:lnTo>
                    <a:pt x="162" y="102"/>
                  </a:lnTo>
                  <a:lnTo>
                    <a:pt x="141" y="118"/>
                  </a:lnTo>
                  <a:lnTo>
                    <a:pt x="122" y="132"/>
                  </a:lnTo>
                  <a:lnTo>
                    <a:pt x="82" y="165"/>
                  </a:lnTo>
                  <a:lnTo>
                    <a:pt x="43" y="198"/>
                  </a:lnTo>
                  <a:lnTo>
                    <a:pt x="3" y="229"/>
                  </a:lnTo>
                  <a:lnTo>
                    <a:pt x="3" y="229"/>
                  </a:lnTo>
                  <a:lnTo>
                    <a:pt x="1" y="232"/>
                  </a:lnTo>
                  <a:lnTo>
                    <a:pt x="0" y="233"/>
                  </a:lnTo>
                  <a:lnTo>
                    <a:pt x="1" y="238"/>
                  </a:lnTo>
                  <a:lnTo>
                    <a:pt x="3" y="240"/>
                  </a:lnTo>
                  <a:lnTo>
                    <a:pt x="4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9" y="240"/>
                  </a:lnTo>
                  <a:lnTo>
                    <a:pt x="47" y="209"/>
                  </a:lnTo>
                  <a:lnTo>
                    <a:pt x="84" y="179"/>
                  </a:lnTo>
                  <a:lnTo>
                    <a:pt x="122" y="148"/>
                  </a:lnTo>
                  <a:lnTo>
                    <a:pt x="160" y="118"/>
                  </a:lnTo>
                  <a:lnTo>
                    <a:pt x="160" y="118"/>
                  </a:lnTo>
                  <a:lnTo>
                    <a:pt x="179" y="104"/>
                  </a:lnTo>
                  <a:lnTo>
                    <a:pt x="200" y="90"/>
                  </a:lnTo>
                  <a:lnTo>
                    <a:pt x="242" y="64"/>
                  </a:lnTo>
                  <a:lnTo>
                    <a:pt x="242" y="64"/>
                  </a:lnTo>
                  <a:lnTo>
                    <a:pt x="259" y="51"/>
                  </a:lnTo>
                  <a:lnTo>
                    <a:pt x="277" y="37"/>
                  </a:lnTo>
                  <a:lnTo>
                    <a:pt x="294" y="22"/>
                  </a:lnTo>
                  <a:lnTo>
                    <a:pt x="313" y="11"/>
                  </a:lnTo>
                  <a:lnTo>
                    <a:pt x="313" y="11"/>
                  </a:lnTo>
                  <a:lnTo>
                    <a:pt x="315" y="9"/>
                  </a:lnTo>
                  <a:lnTo>
                    <a:pt x="317" y="8"/>
                  </a:lnTo>
                  <a:lnTo>
                    <a:pt x="315" y="3"/>
                  </a:lnTo>
                  <a:lnTo>
                    <a:pt x="311" y="0"/>
                  </a:lnTo>
                  <a:lnTo>
                    <a:pt x="310" y="0"/>
                  </a:lnTo>
                  <a:lnTo>
                    <a:pt x="307" y="2"/>
                  </a:lnTo>
                  <a:lnTo>
                    <a:pt x="30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49" name="Freeform 1186"/>
            <p:cNvSpPr>
              <a:spLocks/>
            </p:cNvSpPr>
            <p:nvPr/>
          </p:nvSpPr>
          <p:spPr bwMode="auto">
            <a:xfrm>
              <a:off x="5532438" y="2020888"/>
              <a:ext cx="128588" cy="95250"/>
            </a:xfrm>
            <a:custGeom>
              <a:avLst/>
              <a:gdLst/>
              <a:ahLst/>
              <a:cxnLst>
                <a:cxn ang="0">
                  <a:pos x="314" y="1"/>
                </a:cxn>
                <a:cxn ang="0">
                  <a:pos x="314" y="1"/>
                </a:cxn>
                <a:cxn ang="0">
                  <a:pos x="292" y="17"/>
                </a:cxn>
                <a:cxn ang="0">
                  <a:pos x="270" y="33"/>
                </a:cxn>
                <a:cxn ang="0">
                  <a:pos x="224" y="64"/>
                </a:cxn>
                <a:cxn ang="0">
                  <a:pos x="224" y="64"/>
                </a:cxn>
                <a:cxn ang="0">
                  <a:pos x="179" y="97"/>
                </a:cxn>
                <a:cxn ang="0">
                  <a:pos x="157" y="113"/>
                </a:cxn>
                <a:cxn ang="0">
                  <a:pos x="135" y="128"/>
                </a:cxn>
                <a:cxn ang="0">
                  <a:pos x="135" y="128"/>
                </a:cxn>
                <a:cxn ang="0">
                  <a:pos x="87" y="161"/>
                </a:cxn>
                <a:cxn ang="0">
                  <a:pos x="41" y="195"/>
                </a:cxn>
                <a:cxn ang="0">
                  <a:pos x="41" y="195"/>
                </a:cxn>
                <a:cxn ang="0">
                  <a:pos x="29" y="203"/>
                </a:cxn>
                <a:cxn ang="0">
                  <a:pos x="16" y="211"/>
                </a:cxn>
                <a:cxn ang="0">
                  <a:pos x="11" y="215"/>
                </a:cxn>
                <a:cxn ang="0">
                  <a:pos x="6" y="220"/>
                </a:cxn>
                <a:cxn ang="0">
                  <a:pos x="3" y="226"/>
                </a:cxn>
                <a:cxn ang="0">
                  <a:pos x="0" y="233"/>
                </a:cxn>
                <a:cxn ang="0">
                  <a:pos x="0" y="233"/>
                </a:cxn>
                <a:cxn ang="0">
                  <a:pos x="0" y="236"/>
                </a:cxn>
                <a:cxn ang="0">
                  <a:pos x="0" y="237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1" y="236"/>
                </a:cxn>
                <a:cxn ang="0">
                  <a:pos x="11" y="236"/>
                </a:cxn>
                <a:cxn ang="0">
                  <a:pos x="15" y="229"/>
                </a:cxn>
                <a:cxn ang="0">
                  <a:pos x="20" y="222"/>
                </a:cxn>
                <a:cxn ang="0">
                  <a:pos x="28" y="215"/>
                </a:cxn>
                <a:cxn ang="0">
                  <a:pos x="38" y="208"/>
                </a:cxn>
                <a:cxn ang="0">
                  <a:pos x="72" y="186"/>
                </a:cxn>
                <a:cxn ang="0">
                  <a:pos x="72" y="186"/>
                </a:cxn>
                <a:cxn ang="0">
                  <a:pos x="92" y="173"/>
                </a:cxn>
                <a:cxn ang="0">
                  <a:pos x="111" y="160"/>
                </a:cxn>
                <a:cxn ang="0">
                  <a:pos x="131" y="147"/>
                </a:cxn>
                <a:cxn ang="0">
                  <a:pos x="151" y="132"/>
                </a:cxn>
                <a:cxn ang="0">
                  <a:pos x="151" y="132"/>
                </a:cxn>
                <a:cxn ang="0">
                  <a:pos x="170" y="115"/>
                </a:cxn>
                <a:cxn ang="0">
                  <a:pos x="191" y="100"/>
                </a:cxn>
                <a:cxn ang="0">
                  <a:pos x="234" y="71"/>
                </a:cxn>
                <a:cxn ang="0">
                  <a:pos x="278" y="41"/>
                </a:cxn>
                <a:cxn ang="0">
                  <a:pos x="300" y="26"/>
                </a:cxn>
                <a:cxn ang="0">
                  <a:pos x="321" y="11"/>
                </a:cxn>
                <a:cxn ang="0">
                  <a:pos x="321" y="11"/>
                </a:cxn>
                <a:cxn ang="0">
                  <a:pos x="322" y="9"/>
                </a:cxn>
                <a:cxn ang="0">
                  <a:pos x="323" y="7"/>
                </a:cxn>
                <a:cxn ang="0">
                  <a:pos x="322" y="3"/>
                </a:cxn>
                <a:cxn ang="0">
                  <a:pos x="321" y="1"/>
                </a:cxn>
                <a:cxn ang="0">
                  <a:pos x="319" y="0"/>
                </a:cxn>
                <a:cxn ang="0">
                  <a:pos x="317" y="0"/>
                </a:cxn>
                <a:cxn ang="0">
                  <a:pos x="314" y="1"/>
                </a:cxn>
                <a:cxn ang="0">
                  <a:pos x="314" y="1"/>
                </a:cxn>
              </a:cxnLst>
              <a:rect l="0" t="0" r="r" b="b"/>
              <a:pathLst>
                <a:path w="323" h="239">
                  <a:moveTo>
                    <a:pt x="314" y="1"/>
                  </a:moveTo>
                  <a:lnTo>
                    <a:pt x="314" y="1"/>
                  </a:lnTo>
                  <a:lnTo>
                    <a:pt x="292" y="17"/>
                  </a:lnTo>
                  <a:lnTo>
                    <a:pt x="270" y="33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179" y="97"/>
                  </a:lnTo>
                  <a:lnTo>
                    <a:pt x="157" y="113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87" y="161"/>
                  </a:lnTo>
                  <a:lnTo>
                    <a:pt x="41" y="195"/>
                  </a:lnTo>
                  <a:lnTo>
                    <a:pt x="41" y="195"/>
                  </a:lnTo>
                  <a:lnTo>
                    <a:pt x="29" y="203"/>
                  </a:lnTo>
                  <a:lnTo>
                    <a:pt x="16" y="211"/>
                  </a:lnTo>
                  <a:lnTo>
                    <a:pt x="11" y="215"/>
                  </a:lnTo>
                  <a:lnTo>
                    <a:pt x="6" y="220"/>
                  </a:lnTo>
                  <a:lnTo>
                    <a:pt x="3" y="226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36"/>
                  </a:lnTo>
                  <a:lnTo>
                    <a:pt x="0" y="237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1" y="236"/>
                  </a:lnTo>
                  <a:lnTo>
                    <a:pt x="11" y="236"/>
                  </a:lnTo>
                  <a:lnTo>
                    <a:pt x="15" y="229"/>
                  </a:lnTo>
                  <a:lnTo>
                    <a:pt x="20" y="222"/>
                  </a:lnTo>
                  <a:lnTo>
                    <a:pt x="28" y="215"/>
                  </a:lnTo>
                  <a:lnTo>
                    <a:pt x="38" y="208"/>
                  </a:lnTo>
                  <a:lnTo>
                    <a:pt x="72" y="186"/>
                  </a:lnTo>
                  <a:lnTo>
                    <a:pt x="72" y="186"/>
                  </a:lnTo>
                  <a:lnTo>
                    <a:pt x="92" y="173"/>
                  </a:lnTo>
                  <a:lnTo>
                    <a:pt x="111" y="160"/>
                  </a:lnTo>
                  <a:lnTo>
                    <a:pt x="131" y="147"/>
                  </a:lnTo>
                  <a:lnTo>
                    <a:pt x="151" y="132"/>
                  </a:lnTo>
                  <a:lnTo>
                    <a:pt x="151" y="132"/>
                  </a:lnTo>
                  <a:lnTo>
                    <a:pt x="170" y="115"/>
                  </a:lnTo>
                  <a:lnTo>
                    <a:pt x="191" y="100"/>
                  </a:lnTo>
                  <a:lnTo>
                    <a:pt x="234" y="71"/>
                  </a:lnTo>
                  <a:lnTo>
                    <a:pt x="278" y="41"/>
                  </a:lnTo>
                  <a:lnTo>
                    <a:pt x="300" y="26"/>
                  </a:lnTo>
                  <a:lnTo>
                    <a:pt x="321" y="11"/>
                  </a:lnTo>
                  <a:lnTo>
                    <a:pt x="321" y="11"/>
                  </a:lnTo>
                  <a:lnTo>
                    <a:pt x="322" y="9"/>
                  </a:lnTo>
                  <a:lnTo>
                    <a:pt x="323" y="7"/>
                  </a:lnTo>
                  <a:lnTo>
                    <a:pt x="322" y="3"/>
                  </a:lnTo>
                  <a:lnTo>
                    <a:pt x="321" y="1"/>
                  </a:lnTo>
                  <a:lnTo>
                    <a:pt x="319" y="0"/>
                  </a:lnTo>
                  <a:lnTo>
                    <a:pt x="317" y="0"/>
                  </a:lnTo>
                  <a:lnTo>
                    <a:pt x="314" y="1"/>
                  </a:lnTo>
                  <a:lnTo>
                    <a:pt x="3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0" name="Freeform 1187"/>
            <p:cNvSpPr>
              <a:spLocks/>
            </p:cNvSpPr>
            <p:nvPr/>
          </p:nvSpPr>
          <p:spPr bwMode="auto">
            <a:xfrm>
              <a:off x="5591176" y="2025650"/>
              <a:ext cx="119063" cy="85725"/>
            </a:xfrm>
            <a:custGeom>
              <a:avLst/>
              <a:gdLst/>
              <a:ahLst/>
              <a:cxnLst>
                <a:cxn ang="0">
                  <a:pos x="288" y="1"/>
                </a:cxn>
                <a:cxn ang="0">
                  <a:pos x="288" y="1"/>
                </a:cxn>
                <a:cxn ang="0">
                  <a:pos x="271" y="17"/>
                </a:cxn>
                <a:cxn ang="0">
                  <a:pos x="253" y="33"/>
                </a:cxn>
                <a:cxn ang="0">
                  <a:pos x="215" y="61"/>
                </a:cxn>
                <a:cxn ang="0">
                  <a:pos x="177" y="89"/>
                </a:cxn>
                <a:cxn ang="0">
                  <a:pos x="137" y="115"/>
                </a:cxn>
                <a:cxn ang="0">
                  <a:pos x="137" y="115"/>
                </a:cxn>
                <a:cxn ang="0">
                  <a:pos x="103" y="137"/>
                </a:cxn>
                <a:cxn ang="0">
                  <a:pos x="68" y="158"/>
                </a:cxn>
                <a:cxn ang="0">
                  <a:pos x="50" y="169"/>
                </a:cxn>
                <a:cxn ang="0">
                  <a:pos x="34" y="180"/>
                </a:cxn>
                <a:cxn ang="0">
                  <a:pos x="17" y="193"/>
                </a:cxn>
                <a:cxn ang="0">
                  <a:pos x="1" y="207"/>
                </a:cxn>
                <a:cxn ang="0">
                  <a:pos x="1" y="207"/>
                </a:cxn>
                <a:cxn ang="0">
                  <a:pos x="0" y="209"/>
                </a:cxn>
                <a:cxn ang="0">
                  <a:pos x="0" y="210"/>
                </a:cxn>
                <a:cxn ang="0">
                  <a:pos x="1" y="214"/>
                </a:cxn>
                <a:cxn ang="0">
                  <a:pos x="5" y="217"/>
                </a:cxn>
                <a:cxn ang="0">
                  <a:pos x="8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28" y="200"/>
                </a:cxn>
                <a:cxn ang="0">
                  <a:pos x="45" y="186"/>
                </a:cxn>
                <a:cxn ang="0">
                  <a:pos x="64" y="174"/>
                </a:cxn>
                <a:cxn ang="0">
                  <a:pos x="84" y="161"/>
                </a:cxn>
                <a:cxn ang="0">
                  <a:pos x="123" y="137"/>
                </a:cxn>
                <a:cxn ang="0">
                  <a:pos x="161" y="112"/>
                </a:cxn>
                <a:cxn ang="0">
                  <a:pos x="161" y="112"/>
                </a:cxn>
                <a:cxn ang="0">
                  <a:pos x="196" y="89"/>
                </a:cxn>
                <a:cxn ang="0">
                  <a:pos x="230" y="64"/>
                </a:cxn>
                <a:cxn ang="0">
                  <a:pos x="264" y="38"/>
                </a:cxn>
                <a:cxn ang="0">
                  <a:pos x="280" y="23"/>
                </a:cxn>
                <a:cxn ang="0">
                  <a:pos x="296" y="9"/>
                </a:cxn>
                <a:cxn ang="0">
                  <a:pos x="296" y="9"/>
                </a:cxn>
                <a:cxn ang="0">
                  <a:pos x="297" y="8"/>
                </a:cxn>
                <a:cxn ang="0">
                  <a:pos x="297" y="5"/>
                </a:cxn>
                <a:cxn ang="0">
                  <a:pos x="296" y="1"/>
                </a:cxn>
                <a:cxn ang="0">
                  <a:pos x="292" y="0"/>
                </a:cxn>
                <a:cxn ang="0">
                  <a:pos x="289" y="0"/>
                </a:cxn>
                <a:cxn ang="0">
                  <a:pos x="288" y="1"/>
                </a:cxn>
                <a:cxn ang="0">
                  <a:pos x="288" y="1"/>
                </a:cxn>
              </a:cxnLst>
              <a:rect l="0" t="0" r="r" b="b"/>
              <a:pathLst>
                <a:path w="297" h="217">
                  <a:moveTo>
                    <a:pt x="288" y="1"/>
                  </a:moveTo>
                  <a:lnTo>
                    <a:pt x="288" y="1"/>
                  </a:lnTo>
                  <a:lnTo>
                    <a:pt x="271" y="17"/>
                  </a:lnTo>
                  <a:lnTo>
                    <a:pt x="253" y="33"/>
                  </a:lnTo>
                  <a:lnTo>
                    <a:pt x="215" y="61"/>
                  </a:lnTo>
                  <a:lnTo>
                    <a:pt x="177" y="89"/>
                  </a:lnTo>
                  <a:lnTo>
                    <a:pt x="137" y="115"/>
                  </a:lnTo>
                  <a:lnTo>
                    <a:pt x="137" y="115"/>
                  </a:lnTo>
                  <a:lnTo>
                    <a:pt x="103" y="137"/>
                  </a:lnTo>
                  <a:lnTo>
                    <a:pt x="68" y="158"/>
                  </a:lnTo>
                  <a:lnTo>
                    <a:pt x="50" y="169"/>
                  </a:lnTo>
                  <a:lnTo>
                    <a:pt x="34" y="180"/>
                  </a:lnTo>
                  <a:lnTo>
                    <a:pt x="17" y="193"/>
                  </a:lnTo>
                  <a:lnTo>
                    <a:pt x="1" y="207"/>
                  </a:lnTo>
                  <a:lnTo>
                    <a:pt x="1" y="207"/>
                  </a:lnTo>
                  <a:lnTo>
                    <a:pt x="0" y="209"/>
                  </a:lnTo>
                  <a:lnTo>
                    <a:pt x="0" y="210"/>
                  </a:lnTo>
                  <a:lnTo>
                    <a:pt x="1" y="214"/>
                  </a:lnTo>
                  <a:lnTo>
                    <a:pt x="5" y="217"/>
                  </a:lnTo>
                  <a:lnTo>
                    <a:pt x="8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28" y="200"/>
                  </a:lnTo>
                  <a:lnTo>
                    <a:pt x="45" y="186"/>
                  </a:lnTo>
                  <a:lnTo>
                    <a:pt x="64" y="174"/>
                  </a:lnTo>
                  <a:lnTo>
                    <a:pt x="84" y="161"/>
                  </a:lnTo>
                  <a:lnTo>
                    <a:pt x="123" y="137"/>
                  </a:lnTo>
                  <a:lnTo>
                    <a:pt x="161" y="112"/>
                  </a:lnTo>
                  <a:lnTo>
                    <a:pt x="161" y="112"/>
                  </a:lnTo>
                  <a:lnTo>
                    <a:pt x="196" y="89"/>
                  </a:lnTo>
                  <a:lnTo>
                    <a:pt x="230" y="64"/>
                  </a:lnTo>
                  <a:lnTo>
                    <a:pt x="264" y="38"/>
                  </a:lnTo>
                  <a:lnTo>
                    <a:pt x="280" y="23"/>
                  </a:lnTo>
                  <a:lnTo>
                    <a:pt x="296" y="9"/>
                  </a:lnTo>
                  <a:lnTo>
                    <a:pt x="296" y="9"/>
                  </a:lnTo>
                  <a:lnTo>
                    <a:pt x="297" y="8"/>
                  </a:lnTo>
                  <a:lnTo>
                    <a:pt x="297" y="5"/>
                  </a:lnTo>
                  <a:lnTo>
                    <a:pt x="296" y="1"/>
                  </a:lnTo>
                  <a:lnTo>
                    <a:pt x="292" y="0"/>
                  </a:lnTo>
                  <a:lnTo>
                    <a:pt x="289" y="0"/>
                  </a:lnTo>
                  <a:lnTo>
                    <a:pt x="288" y="1"/>
                  </a:lnTo>
                  <a:lnTo>
                    <a:pt x="28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1" name="Freeform 1188"/>
            <p:cNvSpPr>
              <a:spLocks/>
            </p:cNvSpPr>
            <p:nvPr/>
          </p:nvSpPr>
          <p:spPr bwMode="auto">
            <a:xfrm>
              <a:off x="5635626" y="2027238"/>
              <a:ext cx="131763" cy="88900"/>
            </a:xfrm>
            <a:custGeom>
              <a:avLst/>
              <a:gdLst/>
              <a:ahLst/>
              <a:cxnLst>
                <a:cxn ang="0">
                  <a:pos x="322" y="0"/>
                </a:cxn>
                <a:cxn ang="0">
                  <a:pos x="288" y="21"/>
                </a:cxn>
                <a:cxn ang="0">
                  <a:pos x="254" y="42"/>
                </a:cxn>
                <a:cxn ang="0">
                  <a:pos x="242" y="48"/>
                </a:cxn>
                <a:cxn ang="0">
                  <a:pos x="208" y="73"/>
                </a:cxn>
                <a:cxn ang="0">
                  <a:pos x="165" y="107"/>
                </a:cxn>
                <a:cxn ang="0">
                  <a:pos x="126" y="136"/>
                </a:cxn>
                <a:cxn ang="0">
                  <a:pos x="85" y="163"/>
                </a:cxn>
                <a:cxn ang="0">
                  <a:pos x="54" y="184"/>
                </a:cxn>
                <a:cxn ang="0">
                  <a:pos x="43" y="189"/>
                </a:cxn>
                <a:cxn ang="0">
                  <a:pos x="17" y="201"/>
                </a:cxn>
                <a:cxn ang="0">
                  <a:pos x="13" y="205"/>
                </a:cxn>
                <a:cxn ang="0">
                  <a:pos x="9" y="210"/>
                </a:cxn>
                <a:cxn ang="0">
                  <a:pos x="4" y="213"/>
                </a:cxn>
                <a:cxn ang="0">
                  <a:pos x="0" y="216"/>
                </a:cxn>
                <a:cxn ang="0">
                  <a:pos x="3" y="223"/>
                </a:cxn>
                <a:cxn ang="0">
                  <a:pos x="7" y="223"/>
                </a:cxn>
                <a:cxn ang="0">
                  <a:pos x="13" y="221"/>
                </a:cxn>
                <a:cxn ang="0">
                  <a:pos x="24" y="213"/>
                </a:cxn>
                <a:cxn ang="0">
                  <a:pos x="30" y="209"/>
                </a:cxn>
                <a:cxn ang="0">
                  <a:pos x="58" y="196"/>
                </a:cxn>
                <a:cxn ang="0">
                  <a:pos x="66" y="191"/>
                </a:cxn>
                <a:cxn ang="0">
                  <a:pos x="153" y="129"/>
                </a:cxn>
                <a:cxn ang="0">
                  <a:pos x="202" y="94"/>
                </a:cxn>
                <a:cxn ang="0">
                  <a:pos x="250" y="59"/>
                </a:cxn>
                <a:cxn ang="0">
                  <a:pos x="270" y="47"/>
                </a:cxn>
                <a:cxn ang="0">
                  <a:pos x="288" y="35"/>
                </a:cxn>
                <a:cxn ang="0">
                  <a:pos x="317" y="16"/>
                </a:cxn>
                <a:cxn ang="0">
                  <a:pos x="327" y="10"/>
                </a:cxn>
                <a:cxn ang="0">
                  <a:pos x="331" y="6"/>
                </a:cxn>
                <a:cxn ang="0">
                  <a:pos x="330" y="2"/>
                </a:cxn>
                <a:cxn ang="0">
                  <a:pos x="325" y="0"/>
                </a:cxn>
                <a:cxn ang="0">
                  <a:pos x="322" y="0"/>
                </a:cxn>
              </a:cxnLst>
              <a:rect l="0" t="0" r="r" b="b"/>
              <a:pathLst>
                <a:path w="331" h="223">
                  <a:moveTo>
                    <a:pt x="322" y="0"/>
                  </a:moveTo>
                  <a:lnTo>
                    <a:pt x="322" y="0"/>
                  </a:lnTo>
                  <a:lnTo>
                    <a:pt x="304" y="9"/>
                  </a:lnTo>
                  <a:lnTo>
                    <a:pt x="288" y="21"/>
                  </a:lnTo>
                  <a:lnTo>
                    <a:pt x="271" y="31"/>
                  </a:lnTo>
                  <a:lnTo>
                    <a:pt x="254" y="42"/>
                  </a:lnTo>
                  <a:lnTo>
                    <a:pt x="254" y="42"/>
                  </a:lnTo>
                  <a:lnTo>
                    <a:pt x="242" y="48"/>
                  </a:lnTo>
                  <a:lnTo>
                    <a:pt x="230" y="56"/>
                  </a:lnTo>
                  <a:lnTo>
                    <a:pt x="208" y="73"/>
                  </a:lnTo>
                  <a:lnTo>
                    <a:pt x="187" y="90"/>
                  </a:lnTo>
                  <a:lnTo>
                    <a:pt x="165" y="107"/>
                  </a:lnTo>
                  <a:lnTo>
                    <a:pt x="165" y="107"/>
                  </a:lnTo>
                  <a:lnTo>
                    <a:pt x="126" y="136"/>
                  </a:lnTo>
                  <a:lnTo>
                    <a:pt x="85" y="163"/>
                  </a:lnTo>
                  <a:lnTo>
                    <a:pt x="85" y="163"/>
                  </a:lnTo>
                  <a:lnTo>
                    <a:pt x="64" y="178"/>
                  </a:lnTo>
                  <a:lnTo>
                    <a:pt x="54" y="184"/>
                  </a:lnTo>
                  <a:lnTo>
                    <a:pt x="43" y="189"/>
                  </a:lnTo>
                  <a:lnTo>
                    <a:pt x="43" y="189"/>
                  </a:lnTo>
                  <a:lnTo>
                    <a:pt x="30" y="196"/>
                  </a:lnTo>
                  <a:lnTo>
                    <a:pt x="17" y="201"/>
                  </a:lnTo>
                  <a:lnTo>
                    <a:pt x="17" y="201"/>
                  </a:lnTo>
                  <a:lnTo>
                    <a:pt x="13" y="205"/>
                  </a:lnTo>
                  <a:lnTo>
                    <a:pt x="12" y="208"/>
                  </a:lnTo>
                  <a:lnTo>
                    <a:pt x="9" y="210"/>
                  </a:lnTo>
                  <a:lnTo>
                    <a:pt x="4" y="213"/>
                  </a:lnTo>
                  <a:lnTo>
                    <a:pt x="4" y="213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3" y="223"/>
                  </a:lnTo>
                  <a:lnTo>
                    <a:pt x="4" y="223"/>
                  </a:lnTo>
                  <a:lnTo>
                    <a:pt x="7" y="223"/>
                  </a:lnTo>
                  <a:lnTo>
                    <a:pt x="7" y="223"/>
                  </a:lnTo>
                  <a:lnTo>
                    <a:pt x="13" y="221"/>
                  </a:lnTo>
                  <a:lnTo>
                    <a:pt x="19" y="217"/>
                  </a:lnTo>
                  <a:lnTo>
                    <a:pt x="24" y="213"/>
                  </a:lnTo>
                  <a:lnTo>
                    <a:pt x="30" y="209"/>
                  </a:lnTo>
                  <a:lnTo>
                    <a:pt x="30" y="209"/>
                  </a:lnTo>
                  <a:lnTo>
                    <a:pt x="49" y="201"/>
                  </a:lnTo>
                  <a:lnTo>
                    <a:pt x="58" y="196"/>
                  </a:lnTo>
                  <a:lnTo>
                    <a:pt x="66" y="191"/>
                  </a:lnTo>
                  <a:lnTo>
                    <a:pt x="66" y="191"/>
                  </a:lnTo>
                  <a:lnTo>
                    <a:pt x="110" y="159"/>
                  </a:lnTo>
                  <a:lnTo>
                    <a:pt x="153" y="129"/>
                  </a:lnTo>
                  <a:lnTo>
                    <a:pt x="153" y="129"/>
                  </a:lnTo>
                  <a:lnTo>
                    <a:pt x="202" y="94"/>
                  </a:lnTo>
                  <a:lnTo>
                    <a:pt x="250" y="59"/>
                  </a:lnTo>
                  <a:lnTo>
                    <a:pt x="250" y="59"/>
                  </a:lnTo>
                  <a:lnTo>
                    <a:pt x="259" y="52"/>
                  </a:lnTo>
                  <a:lnTo>
                    <a:pt x="270" y="47"/>
                  </a:lnTo>
                  <a:lnTo>
                    <a:pt x="288" y="35"/>
                  </a:lnTo>
                  <a:lnTo>
                    <a:pt x="288" y="35"/>
                  </a:lnTo>
                  <a:lnTo>
                    <a:pt x="308" y="22"/>
                  </a:lnTo>
                  <a:lnTo>
                    <a:pt x="317" y="16"/>
                  </a:lnTo>
                  <a:lnTo>
                    <a:pt x="327" y="10"/>
                  </a:lnTo>
                  <a:lnTo>
                    <a:pt x="327" y="10"/>
                  </a:lnTo>
                  <a:lnTo>
                    <a:pt x="330" y="9"/>
                  </a:lnTo>
                  <a:lnTo>
                    <a:pt x="331" y="6"/>
                  </a:lnTo>
                  <a:lnTo>
                    <a:pt x="331" y="5"/>
                  </a:lnTo>
                  <a:lnTo>
                    <a:pt x="330" y="2"/>
                  </a:lnTo>
                  <a:lnTo>
                    <a:pt x="327" y="0"/>
                  </a:lnTo>
                  <a:lnTo>
                    <a:pt x="325" y="0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2" name="Freeform 1189"/>
            <p:cNvSpPr>
              <a:spLocks/>
            </p:cNvSpPr>
            <p:nvPr/>
          </p:nvSpPr>
          <p:spPr bwMode="auto">
            <a:xfrm>
              <a:off x="5692776" y="2025650"/>
              <a:ext cx="123825" cy="88900"/>
            </a:xfrm>
            <a:custGeom>
              <a:avLst/>
              <a:gdLst/>
              <a:ahLst/>
              <a:cxnLst>
                <a:cxn ang="0">
                  <a:pos x="304" y="0"/>
                </a:cxn>
                <a:cxn ang="0">
                  <a:pos x="304" y="0"/>
                </a:cxn>
                <a:cxn ang="0">
                  <a:pos x="287" y="10"/>
                </a:cxn>
                <a:cxn ang="0">
                  <a:pos x="268" y="20"/>
                </a:cxn>
                <a:cxn ang="0">
                  <a:pos x="251" y="29"/>
                </a:cxn>
                <a:cxn ang="0">
                  <a:pos x="233" y="39"/>
                </a:cxn>
                <a:cxn ang="0">
                  <a:pos x="233" y="39"/>
                </a:cxn>
                <a:cxn ang="0">
                  <a:pos x="190" y="69"/>
                </a:cxn>
                <a:cxn ang="0">
                  <a:pos x="145" y="98"/>
                </a:cxn>
                <a:cxn ang="0">
                  <a:pos x="145" y="98"/>
                </a:cxn>
                <a:cxn ang="0">
                  <a:pos x="107" y="124"/>
                </a:cxn>
                <a:cxn ang="0">
                  <a:pos x="71" y="153"/>
                </a:cxn>
                <a:cxn ang="0">
                  <a:pos x="35" y="182"/>
                </a:cxn>
                <a:cxn ang="0">
                  <a:pos x="18" y="197"/>
                </a:cxn>
                <a:cxn ang="0">
                  <a:pos x="1" y="214"/>
                </a:cxn>
                <a:cxn ang="0">
                  <a:pos x="1" y="214"/>
                </a:cxn>
                <a:cxn ang="0">
                  <a:pos x="0" y="217"/>
                </a:cxn>
                <a:cxn ang="0">
                  <a:pos x="0" y="218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8" y="224"/>
                </a:cxn>
                <a:cxn ang="0">
                  <a:pos x="9" y="222"/>
                </a:cxn>
                <a:cxn ang="0">
                  <a:pos x="9" y="222"/>
                </a:cxn>
                <a:cxn ang="0">
                  <a:pos x="28" y="205"/>
                </a:cxn>
                <a:cxn ang="0">
                  <a:pos x="45" y="190"/>
                </a:cxn>
                <a:cxn ang="0">
                  <a:pos x="83" y="158"/>
                </a:cxn>
                <a:cxn ang="0">
                  <a:pos x="121" y="129"/>
                </a:cxn>
                <a:cxn ang="0">
                  <a:pos x="161" y="102"/>
                </a:cxn>
                <a:cxn ang="0">
                  <a:pos x="161" y="102"/>
                </a:cxn>
                <a:cxn ang="0">
                  <a:pos x="240" y="50"/>
                </a:cxn>
                <a:cxn ang="0">
                  <a:pos x="240" y="50"/>
                </a:cxn>
                <a:cxn ang="0">
                  <a:pos x="257" y="39"/>
                </a:cxn>
                <a:cxn ang="0">
                  <a:pos x="275" y="29"/>
                </a:cxn>
                <a:cxn ang="0">
                  <a:pos x="292" y="21"/>
                </a:cxn>
                <a:cxn ang="0">
                  <a:pos x="309" y="10"/>
                </a:cxn>
                <a:cxn ang="0">
                  <a:pos x="309" y="10"/>
                </a:cxn>
                <a:cxn ang="0">
                  <a:pos x="311" y="9"/>
                </a:cxn>
                <a:cxn ang="0">
                  <a:pos x="311" y="6"/>
                </a:cxn>
                <a:cxn ang="0">
                  <a:pos x="311" y="3"/>
                </a:cxn>
                <a:cxn ang="0">
                  <a:pos x="308" y="0"/>
                </a:cxn>
                <a:cxn ang="0">
                  <a:pos x="306" y="0"/>
                </a:cxn>
                <a:cxn ang="0">
                  <a:pos x="304" y="0"/>
                </a:cxn>
                <a:cxn ang="0">
                  <a:pos x="304" y="0"/>
                </a:cxn>
              </a:cxnLst>
              <a:rect l="0" t="0" r="r" b="b"/>
              <a:pathLst>
                <a:path w="311" h="224">
                  <a:moveTo>
                    <a:pt x="304" y="0"/>
                  </a:moveTo>
                  <a:lnTo>
                    <a:pt x="304" y="0"/>
                  </a:lnTo>
                  <a:lnTo>
                    <a:pt x="287" y="10"/>
                  </a:lnTo>
                  <a:lnTo>
                    <a:pt x="268" y="20"/>
                  </a:lnTo>
                  <a:lnTo>
                    <a:pt x="251" y="29"/>
                  </a:lnTo>
                  <a:lnTo>
                    <a:pt x="233" y="39"/>
                  </a:lnTo>
                  <a:lnTo>
                    <a:pt x="233" y="39"/>
                  </a:lnTo>
                  <a:lnTo>
                    <a:pt x="190" y="69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07" y="124"/>
                  </a:lnTo>
                  <a:lnTo>
                    <a:pt x="71" y="153"/>
                  </a:lnTo>
                  <a:lnTo>
                    <a:pt x="35" y="182"/>
                  </a:lnTo>
                  <a:lnTo>
                    <a:pt x="18" y="197"/>
                  </a:lnTo>
                  <a:lnTo>
                    <a:pt x="1" y="214"/>
                  </a:lnTo>
                  <a:lnTo>
                    <a:pt x="1" y="214"/>
                  </a:lnTo>
                  <a:lnTo>
                    <a:pt x="0" y="217"/>
                  </a:lnTo>
                  <a:lnTo>
                    <a:pt x="0" y="218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8" y="224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28" y="205"/>
                  </a:lnTo>
                  <a:lnTo>
                    <a:pt x="45" y="190"/>
                  </a:lnTo>
                  <a:lnTo>
                    <a:pt x="83" y="158"/>
                  </a:lnTo>
                  <a:lnTo>
                    <a:pt x="121" y="129"/>
                  </a:lnTo>
                  <a:lnTo>
                    <a:pt x="161" y="102"/>
                  </a:lnTo>
                  <a:lnTo>
                    <a:pt x="161" y="102"/>
                  </a:lnTo>
                  <a:lnTo>
                    <a:pt x="240" y="50"/>
                  </a:lnTo>
                  <a:lnTo>
                    <a:pt x="240" y="50"/>
                  </a:lnTo>
                  <a:lnTo>
                    <a:pt x="257" y="39"/>
                  </a:lnTo>
                  <a:lnTo>
                    <a:pt x="275" y="29"/>
                  </a:lnTo>
                  <a:lnTo>
                    <a:pt x="292" y="21"/>
                  </a:lnTo>
                  <a:lnTo>
                    <a:pt x="309" y="10"/>
                  </a:lnTo>
                  <a:lnTo>
                    <a:pt x="309" y="10"/>
                  </a:lnTo>
                  <a:lnTo>
                    <a:pt x="311" y="9"/>
                  </a:lnTo>
                  <a:lnTo>
                    <a:pt x="311" y="6"/>
                  </a:lnTo>
                  <a:lnTo>
                    <a:pt x="311" y="3"/>
                  </a:lnTo>
                  <a:lnTo>
                    <a:pt x="308" y="0"/>
                  </a:lnTo>
                  <a:lnTo>
                    <a:pt x="306" y="0"/>
                  </a:lnTo>
                  <a:lnTo>
                    <a:pt x="304" y="0"/>
                  </a:lnTo>
                  <a:lnTo>
                    <a:pt x="30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3" name="Freeform 1190"/>
            <p:cNvSpPr>
              <a:spLocks/>
            </p:cNvSpPr>
            <p:nvPr/>
          </p:nvSpPr>
          <p:spPr bwMode="auto">
            <a:xfrm>
              <a:off x="5734051" y="2032000"/>
              <a:ext cx="127000" cy="87313"/>
            </a:xfrm>
            <a:custGeom>
              <a:avLst/>
              <a:gdLst/>
              <a:ahLst/>
              <a:cxnLst>
                <a:cxn ang="0">
                  <a:pos x="312" y="2"/>
                </a:cxn>
                <a:cxn ang="0">
                  <a:pos x="312" y="2"/>
                </a:cxn>
                <a:cxn ang="0">
                  <a:pos x="270" y="29"/>
                </a:cxn>
                <a:cxn ang="0">
                  <a:pos x="226" y="55"/>
                </a:cxn>
                <a:cxn ang="0">
                  <a:pos x="140" y="107"/>
                </a:cxn>
                <a:cxn ang="0">
                  <a:pos x="140" y="107"/>
                </a:cxn>
                <a:cxn ang="0">
                  <a:pos x="123" y="119"/>
                </a:cxn>
                <a:cxn ang="0">
                  <a:pos x="106" y="132"/>
                </a:cxn>
                <a:cxn ang="0">
                  <a:pos x="72" y="158"/>
                </a:cxn>
                <a:cxn ang="0">
                  <a:pos x="72" y="158"/>
                </a:cxn>
                <a:cxn ang="0">
                  <a:pos x="54" y="170"/>
                </a:cxn>
                <a:cxn ang="0">
                  <a:pos x="37" y="182"/>
                </a:cxn>
                <a:cxn ang="0">
                  <a:pos x="19" y="194"/>
                </a:cxn>
                <a:cxn ang="0">
                  <a:pos x="3" y="208"/>
                </a:cxn>
                <a:cxn ang="0">
                  <a:pos x="3" y="208"/>
                </a:cxn>
                <a:cxn ang="0">
                  <a:pos x="2" y="209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7" y="217"/>
                </a:cxn>
                <a:cxn ang="0">
                  <a:pos x="8" y="217"/>
                </a:cxn>
                <a:cxn ang="0">
                  <a:pos x="11" y="216"/>
                </a:cxn>
                <a:cxn ang="0">
                  <a:pos x="11" y="216"/>
                </a:cxn>
                <a:cxn ang="0">
                  <a:pos x="28" y="202"/>
                </a:cxn>
                <a:cxn ang="0">
                  <a:pos x="47" y="189"/>
                </a:cxn>
                <a:cxn ang="0">
                  <a:pos x="66" y="175"/>
                </a:cxn>
                <a:cxn ang="0">
                  <a:pos x="85" y="162"/>
                </a:cxn>
                <a:cxn ang="0">
                  <a:pos x="85" y="162"/>
                </a:cxn>
                <a:cxn ang="0">
                  <a:pos x="119" y="136"/>
                </a:cxn>
                <a:cxn ang="0">
                  <a:pos x="138" y="124"/>
                </a:cxn>
                <a:cxn ang="0">
                  <a:pos x="156" y="113"/>
                </a:cxn>
                <a:cxn ang="0">
                  <a:pos x="156" y="113"/>
                </a:cxn>
                <a:cxn ang="0">
                  <a:pos x="237" y="63"/>
                </a:cxn>
                <a:cxn ang="0">
                  <a:pos x="278" y="37"/>
                </a:cxn>
                <a:cxn ang="0">
                  <a:pos x="318" y="11"/>
                </a:cxn>
                <a:cxn ang="0">
                  <a:pos x="318" y="11"/>
                </a:cxn>
                <a:cxn ang="0">
                  <a:pos x="319" y="9"/>
                </a:cxn>
                <a:cxn ang="0">
                  <a:pos x="321" y="8"/>
                </a:cxn>
                <a:cxn ang="0">
                  <a:pos x="319" y="3"/>
                </a:cxn>
                <a:cxn ang="0">
                  <a:pos x="317" y="0"/>
                </a:cxn>
                <a:cxn ang="0">
                  <a:pos x="314" y="0"/>
                </a:cxn>
                <a:cxn ang="0">
                  <a:pos x="312" y="2"/>
                </a:cxn>
                <a:cxn ang="0">
                  <a:pos x="312" y="2"/>
                </a:cxn>
              </a:cxnLst>
              <a:rect l="0" t="0" r="r" b="b"/>
              <a:pathLst>
                <a:path w="321" h="217">
                  <a:moveTo>
                    <a:pt x="312" y="2"/>
                  </a:moveTo>
                  <a:lnTo>
                    <a:pt x="312" y="2"/>
                  </a:lnTo>
                  <a:lnTo>
                    <a:pt x="270" y="29"/>
                  </a:lnTo>
                  <a:lnTo>
                    <a:pt x="226" y="55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23" y="119"/>
                  </a:lnTo>
                  <a:lnTo>
                    <a:pt x="106" y="132"/>
                  </a:lnTo>
                  <a:lnTo>
                    <a:pt x="72" y="158"/>
                  </a:lnTo>
                  <a:lnTo>
                    <a:pt x="72" y="158"/>
                  </a:lnTo>
                  <a:lnTo>
                    <a:pt x="54" y="170"/>
                  </a:lnTo>
                  <a:lnTo>
                    <a:pt x="37" y="182"/>
                  </a:lnTo>
                  <a:lnTo>
                    <a:pt x="19" y="194"/>
                  </a:lnTo>
                  <a:lnTo>
                    <a:pt x="3" y="208"/>
                  </a:lnTo>
                  <a:lnTo>
                    <a:pt x="3" y="208"/>
                  </a:lnTo>
                  <a:lnTo>
                    <a:pt x="2" y="209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7" y="217"/>
                  </a:lnTo>
                  <a:lnTo>
                    <a:pt x="8" y="217"/>
                  </a:lnTo>
                  <a:lnTo>
                    <a:pt x="11" y="216"/>
                  </a:lnTo>
                  <a:lnTo>
                    <a:pt x="11" y="216"/>
                  </a:lnTo>
                  <a:lnTo>
                    <a:pt x="28" y="202"/>
                  </a:lnTo>
                  <a:lnTo>
                    <a:pt x="47" y="189"/>
                  </a:lnTo>
                  <a:lnTo>
                    <a:pt x="66" y="175"/>
                  </a:lnTo>
                  <a:lnTo>
                    <a:pt x="85" y="162"/>
                  </a:lnTo>
                  <a:lnTo>
                    <a:pt x="85" y="162"/>
                  </a:lnTo>
                  <a:lnTo>
                    <a:pt x="119" y="136"/>
                  </a:lnTo>
                  <a:lnTo>
                    <a:pt x="138" y="124"/>
                  </a:lnTo>
                  <a:lnTo>
                    <a:pt x="156" y="113"/>
                  </a:lnTo>
                  <a:lnTo>
                    <a:pt x="156" y="113"/>
                  </a:lnTo>
                  <a:lnTo>
                    <a:pt x="237" y="63"/>
                  </a:lnTo>
                  <a:lnTo>
                    <a:pt x="278" y="37"/>
                  </a:lnTo>
                  <a:lnTo>
                    <a:pt x="318" y="11"/>
                  </a:lnTo>
                  <a:lnTo>
                    <a:pt x="318" y="11"/>
                  </a:lnTo>
                  <a:lnTo>
                    <a:pt x="319" y="9"/>
                  </a:lnTo>
                  <a:lnTo>
                    <a:pt x="321" y="8"/>
                  </a:lnTo>
                  <a:lnTo>
                    <a:pt x="319" y="3"/>
                  </a:lnTo>
                  <a:lnTo>
                    <a:pt x="317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4" name="Freeform 1191"/>
            <p:cNvSpPr>
              <a:spLocks/>
            </p:cNvSpPr>
            <p:nvPr/>
          </p:nvSpPr>
          <p:spPr bwMode="auto">
            <a:xfrm>
              <a:off x="5786438" y="2032000"/>
              <a:ext cx="123825" cy="85725"/>
            </a:xfrm>
            <a:custGeom>
              <a:avLst/>
              <a:gdLst/>
              <a:ahLst/>
              <a:cxnLst>
                <a:cxn ang="0">
                  <a:pos x="303" y="3"/>
                </a:cxn>
                <a:cxn ang="0">
                  <a:pos x="303" y="3"/>
                </a:cxn>
                <a:cxn ang="0">
                  <a:pos x="286" y="16"/>
                </a:cxn>
                <a:cxn ang="0">
                  <a:pos x="269" y="28"/>
                </a:cxn>
                <a:cxn ang="0">
                  <a:pos x="234" y="53"/>
                </a:cxn>
                <a:cxn ang="0">
                  <a:pos x="234" y="53"/>
                </a:cxn>
                <a:cxn ang="0">
                  <a:pos x="193" y="81"/>
                </a:cxn>
                <a:cxn ang="0">
                  <a:pos x="151" y="107"/>
                </a:cxn>
                <a:cxn ang="0">
                  <a:pos x="66" y="160"/>
                </a:cxn>
                <a:cxn ang="0">
                  <a:pos x="66" y="160"/>
                </a:cxn>
                <a:cxn ang="0">
                  <a:pos x="31" y="179"/>
                </a:cxn>
                <a:cxn ang="0">
                  <a:pos x="14" y="191"/>
                </a:cxn>
                <a:cxn ang="0">
                  <a:pos x="7" y="198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9" y="212"/>
                </a:cxn>
                <a:cxn ang="0">
                  <a:pos x="11" y="211"/>
                </a:cxn>
                <a:cxn ang="0">
                  <a:pos x="11" y="211"/>
                </a:cxn>
                <a:cxn ang="0">
                  <a:pos x="18" y="203"/>
                </a:cxn>
                <a:cxn ang="0">
                  <a:pos x="27" y="198"/>
                </a:cxn>
                <a:cxn ang="0">
                  <a:pos x="45" y="186"/>
                </a:cxn>
                <a:cxn ang="0">
                  <a:pos x="45" y="186"/>
                </a:cxn>
                <a:cxn ang="0">
                  <a:pos x="68" y="172"/>
                </a:cxn>
                <a:cxn ang="0">
                  <a:pos x="91" y="157"/>
                </a:cxn>
                <a:cxn ang="0">
                  <a:pos x="91" y="157"/>
                </a:cxn>
                <a:cxn ang="0">
                  <a:pos x="176" y="106"/>
                </a:cxn>
                <a:cxn ang="0">
                  <a:pos x="176" y="106"/>
                </a:cxn>
                <a:cxn ang="0">
                  <a:pos x="195" y="94"/>
                </a:cxn>
                <a:cxn ang="0">
                  <a:pos x="213" y="83"/>
                </a:cxn>
                <a:cxn ang="0">
                  <a:pos x="248" y="56"/>
                </a:cxn>
                <a:cxn ang="0">
                  <a:pos x="248" y="56"/>
                </a:cxn>
                <a:cxn ang="0">
                  <a:pos x="280" y="34"/>
                </a:cxn>
                <a:cxn ang="0">
                  <a:pos x="295" y="22"/>
                </a:cxn>
                <a:cxn ang="0">
                  <a:pos x="311" y="11"/>
                </a:cxn>
                <a:cxn ang="0">
                  <a:pos x="311" y="11"/>
                </a:cxn>
                <a:cxn ang="0">
                  <a:pos x="312" y="8"/>
                </a:cxn>
                <a:cxn ang="0">
                  <a:pos x="312" y="7"/>
                </a:cxn>
                <a:cxn ang="0">
                  <a:pos x="311" y="3"/>
                </a:cxn>
                <a:cxn ang="0">
                  <a:pos x="307" y="0"/>
                </a:cxn>
                <a:cxn ang="0">
                  <a:pos x="304" y="2"/>
                </a:cxn>
                <a:cxn ang="0">
                  <a:pos x="303" y="3"/>
                </a:cxn>
                <a:cxn ang="0">
                  <a:pos x="303" y="3"/>
                </a:cxn>
              </a:cxnLst>
              <a:rect l="0" t="0" r="r" b="b"/>
              <a:pathLst>
                <a:path w="312" h="213">
                  <a:moveTo>
                    <a:pt x="303" y="3"/>
                  </a:moveTo>
                  <a:lnTo>
                    <a:pt x="303" y="3"/>
                  </a:lnTo>
                  <a:lnTo>
                    <a:pt x="286" y="16"/>
                  </a:lnTo>
                  <a:lnTo>
                    <a:pt x="269" y="28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193" y="81"/>
                  </a:lnTo>
                  <a:lnTo>
                    <a:pt x="151" y="107"/>
                  </a:lnTo>
                  <a:lnTo>
                    <a:pt x="66" y="160"/>
                  </a:lnTo>
                  <a:lnTo>
                    <a:pt x="66" y="160"/>
                  </a:lnTo>
                  <a:lnTo>
                    <a:pt x="31" y="179"/>
                  </a:lnTo>
                  <a:lnTo>
                    <a:pt x="14" y="191"/>
                  </a:lnTo>
                  <a:lnTo>
                    <a:pt x="7" y="198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9" y="212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8" y="203"/>
                  </a:lnTo>
                  <a:lnTo>
                    <a:pt x="27" y="198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68" y="172"/>
                  </a:lnTo>
                  <a:lnTo>
                    <a:pt x="91" y="157"/>
                  </a:lnTo>
                  <a:lnTo>
                    <a:pt x="91" y="157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95" y="94"/>
                  </a:lnTo>
                  <a:lnTo>
                    <a:pt x="213" y="83"/>
                  </a:lnTo>
                  <a:lnTo>
                    <a:pt x="248" y="56"/>
                  </a:lnTo>
                  <a:lnTo>
                    <a:pt x="248" y="56"/>
                  </a:lnTo>
                  <a:lnTo>
                    <a:pt x="280" y="34"/>
                  </a:lnTo>
                  <a:lnTo>
                    <a:pt x="295" y="22"/>
                  </a:lnTo>
                  <a:lnTo>
                    <a:pt x="311" y="11"/>
                  </a:lnTo>
                  <a:lnTo>
                    <a:pt x="311" y="11"/>
                  </a:lnTo>
                  <a:lnTo>
                    <a:pt x="312" y="8"/>
                  </a:lnTo>
                  <a:lnTo>
                    <a:pt x="312" y="7"/>
                  </a:lnTo>
                  <a:lnTo>
                    <a:pt x="311" y="3"/>
                  </a:lnTo>
                  <a:lnTo>
                    <a:pt x="307" y="0"/>
                  </a:lnTo>
                  <a:lnTo>
                    <a:pt x="304" y="2"/>
                  </a:lnTo>
                  <a:lnTo>
                    <a:pt x="303" y="3"/>
                  </a:lnTo>
                  <a:lnTo>
                    <a:pt x="30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5" name="Freeform 1192"/>
            <p:cNvSpPr>
              <a:spLocks/>
            </p:cNvSpPr>
            <p:nvPr/>
          </p:nvSpPr>
          <p:spPr bwMode="auto">
            <a:xfrm>
              <a:off x="5835651" y="2051050"/>
              <a:ext cx="103188" cy="68263"/>
            </a:xfrm>
            <a:custGeom>
              <a:avLst/>
              <a:gdLst/>
              <a:ahLst/>
              <a:cxnLst>
                <a:cxn ang="0">
                  <a:pos x="250" y="1"/>
                </a:cxn>
                <a:cxn ang="0">
                  <a:pos x="250" y="1"/>
                </a:cxn>
                <a:cxn ang="0">
                  <a:pos x="237" y="12"/>
                </a:cxn>
                <a:cxn ang="0">
                  <a:pos x="223" y="21"/>
                </a:cxn>
                <a:cxn ang="0">
                  <a:pos x="192" y="38"/>
                </a:cxn>
                <a:cxn ang="0">
                  <a:pos x="192" y="38"/>
                </a:cxn>
                <a:cxn ang="0">
                  <a:pos x="123" y="84"/>
                </a:cxn>
                <a:cxn ang="0">
                  <a:pos x="123" y="84"/>
                </a:cxn>
                <a:cxn ang="0">
                  <a:pos x="92" y="103"/>
                </a:cxn>
                <a:cxn ang="0">
                  <a:pos x="62" y="120"/>
                </a:cxn>
                <a:cxn ang="0">
                  <a:pos x="30" y="140"/>
                </a:cxn>
                <a:cxn ang="0">
                  <a:pos x="16" y="150"/>
                </a:cxn>
                <a:cxn ang="0">
                  <a:pos x="3" y="162"/>
                </a:cxn>
                <a:cxn ang="0">
                  <a:pos x="3" y="162"/>
                </a:cxn>
                <a:cxn ang="0">
                  <a:pos x="2" y="163"/>
                </a:cxn>
                <a:cxn ang="0">
                  <a:pos x="0" y="166"/>
                </a:cxn>
                <a:cxn ang="0">
                  <a:pos x="2" y="167"/>
                </a:cxn>
                <a:cxn ang="0">
                  <a:pos x="3" y="170"/>
                </a:cxn>
                <a:cxn ang="0">
                  <a:pos x="7" y="171"/>
                </a:cxn>
                <a:cxn ang="0">
                  <a:pos x="8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25" y="158"/>
                </a:cxn>
                <a:cxn ang="0">
                  <a:pos x="41" y="146"/>
                </a:cxn>
                <a:cxn ang="0">
                  <a:pos x="72" y="127"/>
                </a:cxn>
                <a:cxn ang="0">
                  <a:pos x="105" y="107"/>
                </a:cxn>
                <a:cxn ang="0">
                  <a:pos x="136" y="88"/>
                </a:cxn>
                <a:cxn ang="0">
                  <a:pos x="136" y="88"/>
                </a:cxn>
                <a:cxn ang="0">
                  <a:pos x="207" y="42"/>
                </a:cxn>
                <a:cxn ang="0">
                  <a:pos x="207" y="42"/>
                </a:cxn>
                <a:cxn ang="0">
                  <a:pos x="233" y="27"/>
                </a:cxn>
                <a:cxn ang="0">
                  <a:pos x="246" y="20"/>
                </a:cxn>
                <a:cxn ang="0">
                  <a:pos x="258" y="10"/>
                </a:cxn>
                <a:cxn ang="0">
                  <a:pos x="258" y="10"/>
                </a:cxn>
                <a:cxn ang="0">
                  <a:pos x="259" y="8"/>
                </a:cxn>
                <a:cxn ang="0">
                  <a:pos x="259" y="7"/>
                </a:cxn>
                <a:cxn ang="0">
                  <a:pos x="258" y="3"/>
                </a:cxn>
                <a:cxn ang="0">
                  <a:pos x="254" y="0"/>
                </a:cxn>
                <a:cxn ang="0">
                  <a:pos x="251" y="1"/>
                </a:cxn>
                <a:cxn ang="0">
                  <a:pos x="250" y="1"/>
                </a:cxn>
                <a:cxn ang="0">
                  <a:pos x="250" y="1"/>
                </a:cxn>
              </a:cxnLst>
              <a:rect l="0" t="0" r="r" b="b"/>
              <a:pathLst>
                <a:path w="259" h="171">
                  <a:moveTo>
                    <a:pt x="250" y="1"/>
                  </a:moveTo>
                  <a:lnTo>
                    <a:pt x="250" y="1"/>
                  </a:lnTo>
                  <a:lnTo>
                    <a:pt x="237" y="12"/>
                  </a:lnTo>
                  <a:lnTo>
                    <a:pt x="223" y="21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92" y="103"/>
                  </a:lnTo>
                  <a:lnTo>
                    <a:pt x="62" y="120"/>
                  </a:lnTo>
                  <a:lnTo>
                    <a:pt x="30" y="140"/>
                  </a:lnTo>
                  <a:lnTo>
                    <a:pt x="16" y="150"/>
                  </a:lnTo>
                  <a:lnTo>
                    <a:pt x="3" y="162"/>
                  </a:lnTo>
                  <a:lnTo>
                    <a:pt x="3" y="162"/>
                  </a:lnTo>
                  <a:lnTo>
                    <a:pt x="2" y="163"/>
                  </a:lnTo>
                  <a:lnTo>
                    <a:pt x="0" y="166"/>
                  </a:lnTo>
                  <a:lnTo>
                    <a:pt x="2" y="167"/>
                  </a:lnTo>
                  <a:lnTo>
                    <a:pt x="3" y="170"/>
                  </a:lnTo>
                  <a:lnTo>
                    <a:pt x="7" y="171"/>
                  </a:lnTo>
                  <a:lnTo>
                    <a:pt x="8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25" y="158"/>
                  </a:lnTo>
                  <a:lnTo>
                    <a:pt x="41" y="146"/>
                  </a:lnTo>
                  <a:lnTo>
                    <a:pt x="72" y="127"/>
                  </a:lnTo>
                  <a:lnTo>
                    <a:pt x="105" y="10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207" y="42"/>
                  </a:lnTo>
                  <a:lnTo>
                    <a:pt x="207" y="42"/>
                  </a:lnTo>
                  <a:lnTo>
                    <a:pt x="233" y="27"/>
                  </a:lnTo>
                  <a:lnTo>
                    <a:pt x="246" y="20"/>
                  </a:lnTo>
                  <a:lnTo>
                    <a:pt x="258" y="10"/>
                  </a:lnTo>
                  <a:lnTo>
                    <a:pt x="258" y="10"/>
                  </a:lnTo>
                  <a:lnTo>
                    <a:pt x="259" y="8"/>
                  </a:lnTo>
                  <a:lnTo>
                    <a:pt x="259" y="7"/>
                  </a:lnTo>
                  <a:lnTo>
                    <a:pt x="258" y="3"/>
                  </a:lnTo>
                  <a:lnTo>
                    <a:pt x="254" y="0"/>
                  </a:lnTo>
                  <a:lnTo>
                    <a:pt x="251" y="1"/>
                  </a:lnTo>
                  <a:lnTo>
                    <a:pt x="250" y="1"/>
                  </a:lnTo>
                  <a:lnTo>
                    <a:pt x="25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6" name="Freeform 1193"/>
            <p:cNvSpPr>
              <a:spLocks/>
            </p:cNvSpPr>
            <p:nvPr/>
          </p:nvSpPr>
          <p:spPr bwMode="auto">
            <a:xfrm>
              <a:off x="5853113" y="2078038"/>
              <a:ext cx="101600" cy="65088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7" y="0"/>
                </a:cxn>
                <a:cxn ang="0">
                  <a:pos x="229" y="11"/>
                </a:cxn>
                <a:cxn ang="0">
                  <a:pos x="212" y="21"/>
                </a:cxn>
                <a:cxn ang="0">
                  <a:pos x="195" y="33"/>
                </a:cxn>
                <a:cxn ang="0">
                  <a:pos x="177" y="42"/>
                </a:cxn>
                <a:cxn ang="0">
                  <a:pos x="177" y="42"/>
                </a:cxn>
                <a:cxn ang="0">
                  <a:pos x="141" y="60"/>
                </a:cxn>
                <a:cxn ang="0">
                  <a:pos x="106" y="79"/>
                </a:cxn>
                <a:cxn ang="0">
                  <a:pos x="106" y="79"/>
                </a:cxn>
                <a:cxn ang="0">
                  <a:pos x="90" y="89"/>
                </a:cxn>
                <a:cxn ang="0">
                  <a:pos x="73" y="101"/>
                </a:cxn>
                <a:cxn ang="0">
                  <a:pos x="58" y="111"/>
                </a:cxn>
                <a:cxn ang="0">
                  <a:pos x="42" y="122"/>
                </a:cxn>
                <a:cxn ang="0">
                  <a:pos x="42" y="122"/>
                </a:cxn>
                <a:cxn ang="0">
                  <a:pos x="30" y="128"/>
                </a:cxn>
                <a:cxn ang="0">
                  <a:pos x="18" y="135"/>
                </a:cxn>
                <a:cxn ang="0">
                  <a:pos x="9" y="144"/>
                </a:cxn>
                <a:cxn ang="0">
                  <a:pos x="5" y="149"/>
                </a:cxn>
                <a:cxn ang="0">
                  <a:pos x="1" y="155"/>
                </a:cxn>
                <a:cxn ang="0">
                  <a:pos x="1" y="155"/>
                </a:cxn>
                <a:cxn ang="0">
                  <a:pos x="0" y="157"/>
                </a:cxn>
                <a:cxn ang="0">
                  <a:pos x="1" y="160"/>
                </a:cxn>
                <a:cxn ang="0">
                  <a:pos x="4" y="162"/>
                </a:cxn>
                <a:cxn ang="0">
                  <a:pos x="8" y="164"/>
                </a:cxn>
                <a:cxn ang="0">
                  <a:pos x="9" y="162"/>
                </a:cxn>
                <a:cxn ang="0">
                  <a:pos x="12" y="161"/>
                </a:cxn>
                <a:cxn ang="0">
                  <a:pos x="12" y="161"/>
                </a:cxn>
                <a:cxn ang="0">
                  <a:pos x="16" y="153"/>
                </a:cxn>
                <a:cxn ang="0">
                  <a:pos x="22" y="147"/>
                </a:cxn>
                <a:cxn ang="0">
                  <a:pos x="29" y="142"/>
                </a:cxn>
                <a:cxn ang="0">
                  <a:pos x="35" y="138"/>
                </a:cxn>
                <a:cxn ang="0">
                  <a:pos x="51" y="128"/>
                </a:cxn>
                <a:cxn ang="0">
                  <a:pos x="67" y="121"/>
                </a:cxn>
                <a:cxn ang="0">
                  <a:pos x="67" y="121"/>
                </a:cxn>
                <a:cxn ang="0">
                  <a:pos x="81" y="111"/>
                </a:cxn>
                <a:cxn ang="0">
                  <a:pos x="97" y="101"/>
                </a:cxn>
                <a:cxn ang="0">
                  <a:pos x="111" y="91"/>
                </a:cxn>
                <a:cxn ang="0">
                  <a:pos x="127" y="81"/>
                </a:cxn>
                <a:cxn ang="0">
                  <a:pos x="127" y="81"/>
                </a:cxn>
                <a:cxn ang="0">
                  <a:pos x="160" y="66"/>
                </a:cxn>
                <a:cxn ang="0">
                  <a:pos x="191" y="49"/>
                </a:cxn>
                <a:cxn ang="0">
                  <a:pos x="191" y="49"/>
                </a:cxn>
                <a:cxn ang="0">
                  <a:pos x="207" y="40"/>
                </a:cxn>
                <a:cxn ang="0">
                  <a:pos x="222" y="29"/>
                </a:cxn>
                <a:cxn ang="0">
                  <a:pos x="237" y="20"/>
                </a:cxn>
                <a:cxn ang="0">
                  <a:pos x="253" y="11"/>
                </a:cxn>
                <a:cxn ang="0">
                  <a:pos x="253" y="11"/>
                </a:cxn>
                <a:cxn ang="0">
                  <a:pos x="255" y="8"/>
                </a:cxn>
                <a:cxn ang="0">
                  <a:pos x="255" y="7"/>
                </a:cxn>
                <a:cxn ang="0">
                  <a:pos x="255" y="3"/>
                </a:cxn>
                <a:cxn ang="0">
                  <a:pos x="251" y="0"/>
                </a:cxn>
                <a:cxn ang="0">
                  <a:pos x="250" y="0"/>
                </a:cxn>
                <a:cxn ang="0">
                  <a:pos x="247" y="0"/>
                </a:cxn>
                <a:cxn ang="0">
                  <a:pos x="247" y="0"/>
                </a:cxn>
              </a:cxnLst>
              <a:rect l="0" t="0" r="r" b="b"/>
              <a:pathLst>
                <a:path w="255" h="164">
                  <a:moveTo>
                    <a:pt x="247" y="0"/>
                  </a:moveTo>
                  <a:lnTo>
                    <a:pt x="247" y="0"/>
                  </a:lnTo>
                  <a:lnTo>
                    <a:pt x="229" y="11"/>
                  </a:lnTo>
                  <a:lnTo>
                    <a:pt x="212" y="21"/>
                  </a:lnTo>
                  <a:lnTo>
                    <a:pt x="195" y="33"/>
                  </a:lnTo>
                  <a:lnTo>
                    <a:pt x="177" y="42"/>
                  </a:lnTo>
                  <a:lnTo>
                    <a:pt x="177" y="42"/>
                  </a:lnTo>
                  <a:lnTo>
                    <a:pt x="141" y="60"/>
                  </a:lnTo>
                  <a:lnTo>
                    <a:pt x="106" y="79"/>
                  </a:lnTo>
                  <a:lnTo>
                    <a:pt x="106" y="79"/>
                  </a:lnTo>
                  <a:lnTo>
                    <a:pt x="90" y="89"/>
                  </a:lnTo>
                  <a:lnTo>
                    <a:pt x="73" y="101"/>
                  </a:lnTo>
                  <a:lnTo>
                    <a:pt x="58" y="111"/>
                  </a:lnTo>
                  <a:lnTo>
                    <a:pt x="42" y="122"/>
                  </a:lnTo>
                  <a:lnTo>
                    <a:pt x="42" y="122"/>
                  </a:lnTo>
                  <a:lnTo>
                    <a:pt x="30" y="128"/>
                  </a:lnTo>
                  <a:lnTo>
                    <a:pt x="18" y="135"/>
                  </a:lnTo>
                  <a:lnTo>
                    <a:pt x="9" y="144"/>
                  </a:lnTo>
                  <a:lnTo>
                    <a:pt x="5" y="149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57"/>
                  </a:lnTo>
                  <a:lnTo>
                    <a:pt x="1" y="160"/>
                  </a:lnTo>
                  <a:lnTo>
                    <a:pt x="4" y="162"/>
                  </a:lnTo>
                  <a:lnTo>
                    <a:pt x="8" y="164"/>
                  </a:lnTo>
                  <a:lnTo>
                    <a:pt x="9" y="162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6" y="153"/>
                  </a:lnTo>
                  <a:lnTo>
                    <a:pt x="22" y="147"/>
                  </a:lnTo>
                  <a:lnTo>
                    <a:pt x="29" y="142"/>
                  </a:lnTo>
                  <a:lnTo>
                    <a:pt x="35" y="138"/>
                  </a:lnTo>
                  <a:lnTo>
                    <a:pt x="51" y="128"/>
                  </a:lnTo>
                  <a:lnTo>
                    <a:pt x="67" y="121"/>
                  </a:lnTo>
                  <a:lnTo>
                    <a:pt x="67" y="121"/>
                  </a:lnTo>
                  <a:lnTo>
                    <a:pt x="81" y="111"/>
                  </a:lnTo>
                  <a:lnTo>
                    <a:pt x="97" y="101"/>
                  </a:lnTo>
                  <a:lnTo>
                    <a:pt x="111" y="91"/>
                  </a:lnTo>
                  <a:lnTo>
                    <a:pt x="127" y="81"/>
                  </a:lnTo>
                  <a:lnTo>
                    <a:pt x="127" y="81"/>
                  </a:lnTo>
                  <a:lnTo>
                    <a:pt x="160" y="66"/>
                  </a:lnTo>
                  <a:lnTo>
                    <a:pt x="191" y="49"/>
                  </a:lnTo>
                  <a:lnTo>
                    <a:pt x="191" y="49"/>
                  </a:lnTo>
                  <a:lnTo>
                    <a:pt x="207" y="40"/>
                  </a:lnTo>
                  <a:lnTo>
                    <a:pt x="222" y="29"/>
                  </a:lnTo>
                  <a:lnTo>
                    <a:pt x="237" y="20"/>
                  </a:lnTo>
                  <a:lnTo>
                    <a:pt x="253" y="11"/>
                  </a:lnTo>
                  <a:lnTo>
                    <a:pt x="253" y="11"/>
                  </a:lnTo>
                  <a:lnTo>
                    <a:pt x="255" y="8"/>
                  </a:lnTo>
                  <a:lnTo>
                    <a:pt x="255" y="7"/>
                  </a:lnTo>
                  <a:lnTo>
                    <a:pt x="255" y="3"/>
                  </a:lnTo>
                  <a:lnTo>
                    <a:pt x="251" y="0"/>
                  </a:lnTo>
                  <a:lnTo>
                    <a:pt x="250" y="0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7" name="Freeform 1194"/>
            <p:cNvSpPr>
              <a:spLocks/>
            </p:cNvSpPr>
            <p:nvPr/>
          </p:nvSpPr>
          <p:spPr bwMode="auto">
            <a:xfrm>
              <a:off x="5859463" y="2103438"/>
              <a:ext cx="103188" cy="69850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255" y="0"/>
                </a:cxn>
                <a:cxn ang="0">
                  <a:pos x="238" y="8"/>
                </a:cxn>
                <a:cxn ang="0">
                  <a:pos x="220" y="17"/>
                </a:cxn>
                <a:cxn ang="0">
                  <a:pos x="187" y="38"/>
                </a:cxn>
                <a:cxn ang="0">
                  <a:pos x="187" y="38"/>
                </a:cxn>
                <a:cxn ang="0">
                  <a:pos x="106" y="85"/>
                </a:cxn>
                <a:cxn ang="0">
                  <a:pos x="106" y="85"/>
                </a:cxn>
                <a:cxn ang="0">
                  <a:pos x="87" y="96"/>
                </a:cxn>
                <a:cxn ang="0">
                  <a:pos x="70" y="109"/>
                </a:cxn>
                <a:cxn ang="0">
                  <a:pos x="36" y="134"/>
                </a:cxn>
                <a:cxn ang="0">
                  <a:pos x="36" y="134"/>
                </a:cxn>
                <a:cxn ang="0">
                  <a:pos x="15" y="148"/>
                </a:cxn>
                <a:cxn ang="0">
                  <a:pos x="6" y="157"/>
                </a:cxn>
                <a:cxn ang="0">
                  <a:pos x="2" y="163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3"/>
                </a:cxn>
                <a:cxn ang="0">
                  <a:pos x="2" y="174"/>
                </a:cxn>
                <a:cxn ang="0">
                  <a:pos x="4" y="176"/>
                </a:cxn>
                <a:cxn ang="0">
                  <a:pos x="8" y="174"/>
                </a:cxn>
                <a:cxn ang="0">
                  <a:pos x="10" y="173"/>
                </a:cxn>
                <a:cxn ang="0">
                  <a:pos x="12" y="172"/>
                </a:cxn>
                <a:cxn ang="0">
                  <a:pos x="12" y="172"/>
                </a:cxn>
                <a:cxn ang="0">
                  <a:pos x="14" y="166"/>
                </a:cxn>
                <a:cxn ang="0">
                  <a:pos x="19" y="160"/>
                </a:cxn>
                <a:cxn ang="0">
                  <a:pos x="32" y="149"/>
                </a:cxn>
                <a:cxn ang="0">
                  <a:pos x="57" y="132"/>
                </a:cxn>
                <a:cxn ang="0">
                  <a:pos x="57" y="132"/>
                </a:cxn>
                <a:cxn ang="0">
                  <a:pos x="89" y="110"/>
                </a:cxn>
                <a:cxn ang="0">
                  <a:pos x="120" y="89"/>
                </a:cxn>
                <a:cxn ang="0">
                  <a:pos x="120" y="89"/>
                </a:cxn>
                <a:cxn ang="0">
                  <a:pos x="183" y="53"/>
                </a:cxn>
                <a:cxn ang="0">
                  <a:pos x="183" y="53"/>
                </a:cxn>
                <a:cxn ang="0">
                  <a:pos x="220" y="30"/>
                </a:cxn>
                <a:cxn ang="0">
                  <a:pos x="239" y="20"/>
                </a:cxn>
                <a:cxn ang="0">
                  <a:pos x="248" y="16"/>
                </a:cxn>
                <a:cxn ang="0">
                  <a:pos x="259" y="12"/>
                </a:cxn>
                <a:cxn ang="0">
                  <a:pos x="259" y="12"/>
                </a:cxn>
                <a:cxn ang="0">
                  <a:pos x="260" y="11"/>
                </a:cxn>
                <a:cxn ang="0">
                  <a:pos x="261" y="8"/>
                </a:cxn>
                <a:cxn ang="0">
                  <a:pos x="261" y="4"/>
                </a:cxn>
                <a:cxn ang="0">
                  <a:pos x="260" y="2"/>
                </a:cxn>
                <a:cxn ang="0">
                  <a:pos x="257" y="0"/>
                </a:cxn>
                <a:cxn ang="0">
                  <a:pos x="255" y="0"/>
                </a:cxn>
                <a:cxn ang="0">
                  <a:pos x="255" y="0"/>
                </a:cxn>
              </a:cxnLst>
              <a:rect l="0" t="0" r="r" b="b"/>
              <a:pathLst>
                <a:path w="261" h="176">
                  <a:moveTo>
                    <a:pt x="255" y="0"/>
                  </a:moveTo>
                  <a:lnTo>
                    <a:pt x="255" y="0"/>
                  </a:lnTo>
                  <a:lnTo>
                    <a:pt x="238" y="8"/>
                  </a:lnTo>
                  <a:lnTo>
                    <a:pt x="220" y="17"/>
                  </a:lnTo>
                  <a:lnTo>
                    <a:pt x="187" y="38"/>
                  </a:lnTo>
                  <a:lnTo>
                    <a:pt x="187" y="38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87" y="96"/>
                  </a:lnTo>
                  <a:lnTo>
                    <a:pt x="70" y="109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15" y="148"/>
                  </a:lnTo>
                  <a:lnTo>
                    <a:pt x="6" y="157"/>
                  </a:lnTo>
                  <a:lnTo>
                    <a:pt x="2" y="163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3"/>
                  </a:lnTo>
                  <a:lnTo>
                    <a:pt x="2" y="174"/>
                  </a:lnTo>
                  <a:lnTo>
                    <a:pt x="4" y="176"/>
                  </a:lnTo>
                  <a:lnTo>
                    <a:pt x="8" y="174"/>
                  </a:lnTo>
                  <a:lnTo>
                    <a:pt x="10" y="173"/>
                  </a:lnTo>
                  <a:lnTo>
                    <a:pt x="12" y="172"/>
                  </a:lnTo>
                  <a:lnTo>
                    <a:pt x="12" y="172"/>
                  </a:lnTo>
                  <a:lnTo>
                    <a:pt x="14" y="166"/>
                  </a:lnTo>
                  <a:lnTo>
                    <a:pt x="19" y="160"/>
                  </a:lnTo>
                  <a:lnTo>
                    <a:pt x="32" y="149"/>
                  </a:lnTo>
                  <a:lnTo>
                    <a:pt x="57" y="132"/>
                  </a:lnTo>
                  <a:lnTo>
                    <a:pt x="57" y="132"/>
                  </a:lnTo>
                  <a:lnTo>
                    <a:pt x="89" y="110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83" y="53"/>
                  </a:lnTo>
                  <a:lnTo>
                    <a:pt x="183" y="53"/>
                  </a:lnTo>
                  <a:lnTo>
                    <a:pt x="220" y="30"/>
                  </a:lnTo>
                  <a:lnTo>
                    <a:pt x="239" y="20"/>
                  </a:lnTo>
                  <a:lnTo>
                    <a:pt x="248" y="16"/>
                  </a:lnTo>
                  <a:lnTo>
                    <a:pt x="259" y="12"/>
                  </a:lnTo>
                  <a:lnTo>
                    <a:pt x="259" y="12"/>
                  </a:lnTo>
                  <a:lnTo>
                    <a:pt x="260" y="11"/>
                  </a:lnTo>
                  <a:lnTo>
                    <a:pt x="261" y="8"/>
                  </a:lnTo>
                  <a:lnTo>
                    <a:pt x="261" y="4"/>
                  </a:lnTo>
                  <a:lnTo>
                    <a:pt x="260" y="2"/>
                  </a:lnTo>
                  <a:lnTo>
                    <a:pt x="257" y="0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8" name="Freeform 1195"/>
            <p:cNvSpPr>
              <a:spLocks/>
            </p:cNvSpPr>
            <p:nvPr/>
          </p:nvSpPr>
          <p:spPr bwMode="auto">
            <a:xfrm>
              <a:off x="5856288" y="2139950"/>
              <a:ext cx="104775" cy="73025"/>
            </a:xfrm>
            <a:custGeom>
              <a:avLst/>
              <a:gdLst/>
              <a:ahLst/>
              <a:cxnLst>
                <a:cxn ang="0">
                  <a:pos x="256" y="1"/>
                </a:cxn>
                <a:cxn ang="0">
                  <a:pos x="256" y="1"/>
                </a:cxn>
                <a:cxn ang="0">
                  <a:pos x="245" y="13"/>
                </a:cxn>
                <a:cxn ang="0">
                  <a:pos x="230" y="22"/>
                </a:cxn>
                <a:cxn ang="0">
                  <a:pos x="216" y="31"/>
                </a:cxn>
                <a:cxn ang="0">
                  <a:pos x="201" y="39"/>
                </a:cxn>
                <a:cxn ang="0">
                  <a:pos x="201" y="39"/>
                </a:cxn>
                <a:cxn ang="0">
                  <a:pos x="179" y="51"/>
                </a:cxn>
                <a:cxn ang="0">
                  <a:pos x="157" y="65"/>
                </a:cxn>
                <a:cxn ang="0">
                  <a:pos x="135" y="81"/>
                </a:cxn>
                <a:cxn ang="0">
                  <a:pos x="114" y="95"/>
                </a:cxn>
                <a:cxn ang="0">
                  <a:pos x="114" y="95"/>
                </a:cxn>
                <a:cxn ang="0">
                  <a:pos x="95" y="107"/>
                </a:cxn>
                <a:cxn ang="0">
                  <a:pos x="77" y="120"/>
                </a:cxn>
                <a:cxn ang="0">
                  <a:pos x="59" y="132"/>
                </a:cxn>
                <a:cxn ang="0">
                  <a:pos x="40" y="144"/>
                </a:cxn>
                <a:cxn ang="0">
                  <a:pos x="40" y="144"/>
                </a:cxn>
                <a:cxn ang="0">
                  <a:pos x="18" y="156"/>
                </a:cxn>
                <a:cxn ang="0">
                  <a:pos x="13" y="159"/>
                </a:cxn>
                <a:cxn ang="0">
                  <a:pos x="8" y="163"/>
                </a:cxn>
                <a:cxn ang="0">
                  <a:pos x="4" y="169"/>
                </a:cxn>
                <a:cxn ang="0">
                  <a:pos x="1" y="174"/>
                </a:cxn>
                <a:cxn ang="0">
                  <a:pos x="1" y="174"/>
                </a:cxn>
                <a:cxn ang="0">
                  <a:pos x="0" y="176"/>
                </a:cxn>
                <a:cxn ang="0">
                  <a:pos x="1" y="179"/>
                </a:cxn>
                <a:cxn ang="0">
                  <a:pos x="4" y="182"/>
                </a:cxn>
                <a:cxn ang="0">
                  <a:pos x="5" y="183"/>
                </a:cxn>
                <a:cxn ang="0">
                  <a:pos x="8" y="183"/>
                </a:cxn>
                <a:cxn ang="0">
                  <a:pos x="9" y="182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14" y="174"/>
                </a:cxn>
                <a:cxn ang="0">
                  <a:pos x="21" y="167"/>
                </a:cxn>
                <a:cxn ang="0">
                  <a:pos x="29" y="162"/>
                </a:cxn>
                <a:cxn ang="0">
                  <a:pos x="37" y="157"/>
                </a:cxn>
                <a:cxn ang="0">
                  <a:pos x="54" y="148"/>
                </a:cxn>
                <a:cxn ang="0">
                  <a:pos x="68" y="139"/>
                </a:cxn>
                <a:cxn ang="0">
                  <a:pos x="68" y="139"/>
                </a:cxn>
                <a:cxn ang="0">
                  <a:pos x="86" y="125"/>
                </a:cxn>
                <a:cxn ang="0">
                  <a:pos x="106" y="112"/>
                </a:cxn>
                <a:cxn ang="0">
                  <a:pos x="145" y="89"/>
                </a:cxn>
                <a:cxn ang="0">
                  <a:pos x="145" y="89"/>
                </a:cxn>
                <a:cxn ang="0">
                  <a:pos x="183" y="63"/>
                </a:cxn>
                <a:cxn ang="0">
                  <a:pos x="203" y="51"/>
                </a:cxn>
                <a:cxn ang="0">
                  <a:pos x="224" y="40"/>
                </a:cxn>
                <a:cxn ang="0">
                  <a:pos x="224" y="40"/>
                </a:cxn>
                <a:cxn ang="0">
                  <a:pos x="234" y="34"/>
                </a:cxn>
                <a:cxn ang="0">
                  <a:pos x="246" y="26"/>
                </a:cxn>
                <a:cxn ang="0">
                  <a:pos x="256" y="18"/>
                </a:cxn>
                <a:cxn ang="0">
                  <a:pos x="265" y="9"/>
                </a:cxn>
                <a:cxn ang="0">
                  <a:pos x="265" y="9"/>
                </a:cxn>
                <a:cxn ang="0">
                  <a:pos x="267" y="8"/>
                </a:cxn>
                <a:cxn ang="0">
                  <a:pos x="267" y="5"/>
                </a:cxn>
                <a:cxn ang="0">
                  <a:pos x="265" y="1"/>
                </a:cxn>
                <a:cxn ang="0">
                  <a:pos x="262" y="0"/>
                </a:cxn>
                <a:cxn ang="0">
                  <a:pos x="259" y="0"/>
                </a:cxn>
                <a:cxn ang="0">
                  <a:pos x="256" y="1"/>
                </a:cxn>
                <a:cxn ang="0">
                  <a:pos x="256" y="1"/>
                </a:cxn>
              </a:cxnLst>
              <a:rect l="0" t="0" r="r" b="b"/>
              <a:pathLst>
                <a:path w="267" h="183">
                  <a:moveTo>
                    <a:pt x="256" y="1"/>
                  </a:moveTo>
                  <a:lnTo>
                    <a:pt x="256" y="1"/>
                  </a:lnTo>
                  <a:lnTo>
                    <a:pt x="245" y="13"/>
                  </a:lnTo>
                  <a:lnTo>
                    <a:pt x="230" y="22"/>
                  </a:lnTo>
                  <a:lnTo>
                    <a:pt x="216" y="31"/>
                  </a:lnTo>
                  <a:lnTo>
                    <a:pt x="201" y="39"/>
                  </a:lnTo>
                  <a:lnTo>
                    <a:pt x="201" y="39"/>
                  </a:lnTo>
                  <a:lnTo>
                    <a:pt x="179" y="51"/>
                  </a:lnTo>
                  <a:lnTo>
                    <a:pt x="157" y="65"/>
                  </a:lnTo>
                  <a:lnTo>
                    <a:pt x="135" y="81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95" y="107"/>
                  </a:lnTo>
                  <a:lnTo>
                    <a:pt x="77" y="120"/>
                  </a:lnTo>
                  <a:lnTo>
                    <a:pt x="59" y="132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18" y="156"/>
                  </a:lnTo>
                  <a:lnTo>
                    <a:pt x="13" y="159"/>
                  </a:lnTo>
                  <a:lnTo>
                    <a:pt x="8" y="163"/>
                  </a:lnTo>
                  <a:lnTo>
                    <a:pt x="4" y="169"/>
                  </a:lnTo>
                  <a:lnTo>
                    <a:pt x="1" y="174"/>
                  </a:lnTo>
                  <a:lnTo>
                    <a:pt x="1" y="174"/>
                  </a:lnTo>
                  <a:lnTo>
                    <a:pt x="0" y="176"/>
                  </a:lnTo>
                  <a:lnTo>
                    <a:pt x="1" y="179"/>
                  </a:lnTo>
                  <a:lnTo>
                    <a:pt x="4" y="182"/>
                  </a:lnTo>
                  <a:lnTo>
                    <a:pt x="5" y="183"/>
                  </a:lnTo>
                  <a:lnTo>
                    <a:pt x="8" y="183"/>
                  </a:lnTo>
                  <a:lnTo>
                    <a:pt x="9" y="182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14" y="174"/>
                  </a:lnTo>
                  <a:lnTo>
                    <a:pt x="21" y="167"/>
                  </a:lnTo>
                  <a:lnTo>
                    <a:pt x="29" y="162"/>
                  </a:lnTo>
                  <a:lnTo>
                    <a:pt x="37" y="157"/>
                  </a:lnTo>
                  <a:lnTo>
                    <a:pt x="54" y="148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86" y="125"/>
                  </a:lnTo>
                  <a:lnTo>
                    <a:pt x="106" y="112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83" y="63"/>
                  </a:lnTo>
                  <a:lnTo>
                    <a:pt x="203" y="51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34" y="34"/>
                  </a:lnTo>
                  <a:lnTo>
                    <a:pt x="246" y="26"/>
                  </a:lnTo>
                  <a:lnTo>
                    <a:pt x="256" y="18"/>
                  </a:lnTo>
                  <a:lnTo>
                    <a:pt x="265" y="9"/>
                  </a:lnTo>
                  <a:lnTo>
                    <a:pt x="265" y="9"/>
                  </a:lnTo>
                  <a:lnTo>
                    <a:pt x="267" y="8"/>
                  </a:lnTo>
                  <a:lnTo>
                    <a:pt x="267" y="5"/>
                  </a:lnTo>
                  <a:lnTo>
                    <a:pt x="265" y="1"/>
                  </a:lnTo>
                  <a:lnTo>
                    <a:pt x="262" y="0"/>
                  </a:lnTo>
                  <a:lnTo>
                    <a:pt x="259" y="0"/>
                  </a:lnTo>
                  <a:lnTo>
                    <a:pt x="256" y="1"/>
                  </a:lnTo>
                  <a:lnTo>
                    <a:pt x="25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59" name="Freeform 1196"/>
            <p:cNvSpPr>
              <a:spLocks/>
            </p:cNvSpPr>
            <p:nvPr/>
          </p:nvSpPr>
          <p:spPr bwMode="auto">
            <a:xfrm>
              <a:off x="5859463" y="2176463"/>
              <a:ext cx="106363" cy="69850"/>
            </a:xfrm>
            <a:custGeom>
              <a:avLst/>
              <a:gdLst/>
              <a:ahLst/>
              <a:cxnLst>
                <a:cxn ang="0">
                  <a:pos x="260" y="2"/>
                </a:cxn>
                <a:cxn ang="0">
                  <a:pos x="260" y="2"/>
                </a:cxn>
                <a:cxn ang="0">
                  <a:pos x="244" y="15"/>
                </a:cxn>
                <a:cxn ang="0">
                  <a:pos x="226" y="27"/>
                </a:cxn>
                <a:cxn ang="0">
                  <a:pos x="208" y="36"/>
                </a:cxn>
                <a:cxn ang="0">
                  <a:pos x="189" y="46"/>
                </a:cxn>
                <a:cxn ang="0">
                  <a:pos x="151" y="63"/>
                </a:cxn>
                <a:cxn ang="0">
                  <a:pos x="133" y="74"/>
                </a:cxn>
                <a:cxn ang="0">
                  <a:pos x="115" y="84"/>
                </a:cxn>
                <a:cxn ang="0">
                  <a:pos x="115" y="84"/>
                </a:cxn>
                <a:cxn ang="0">
                  <a:pos x="86" y="102"/>
                </a:cxn>
                <a:cxn ang="0">
                  <a:pos x="56" y="122"/>
                </a:cxn>
                <a:cxn ang="0">
                  <a:pos x="29" y="143"/>
                </a:cxn>
                <a:cxn ang="0">
                  <a:pos x="14" y="153"/>
                </a:cxn>
                <a:cxn ang="0">
                  <a:pos x="1" y="165"/>
                </a:cxn>
                <a:cxn ang="0">
                  <a:pos x="1" y="165"/>
                </a:cxn>
                <a:cxn ang="0">
                  <a:pos x="0" y="168"/>
                </a:cxn>
                <a:cxn ang="0">
                  <a:pos x="0" y="169"/>
                </a:cxn>
                <a:cxn ang="0">
                  <a:pos x="1" y="173"/>
                </a:cxn>
                <a:cxn ang="0">
                  <a:pos x="5" y="176"/>
                </a:cxn>
                <a:cxn ang="0">
                  <a:pos x="8" y="174"/>
                </a:cxn>
                <a:cxn ang="0">
                  <a:pos x="10" y="173"/>
                </a:cxn>
                <a:cxn ang="0">
                  <a:pos x="10" y="173"/>
                </a:cxn>
                <a:cxn ang="0">
                  <a:pos x="25" y="160"/>
                </a:cxn>
                <a:cxn ang="0">
                  <a:pos x="39" y="148"/>
                </a:cxn>
                <a:cxn ang="0">
                  <a:pos x="72" y="125"/>
                </a:cxn>
                <a:cxn ang="0">
                  <a:pos x="104" y="104"/>
                </a:cxn>
                <a:cxn ang="0">
                  <a:pos x="138" y="83"/>
                </a:cxn>
                <a:cxn ang="0">
                  <a:pos x="138" y="83"/>
                </a:cxn>
                <a:cxn ang="0">
                  <a:pos x="154" y="74"/>
                </a:cxn>
                <a:cxn ang="0">
                  <a:pos x="171" y="65"/>
                </a:cxn>
                <a:cxn ang="0">
                  <a:pos x="205" y="49"/>
                </a:cxn>
                <a:cxn ang="0">
                  <a:pos x="221" y="41"/>
                </a:cxn>
                <a:cxn ang="0">
                  <a:pos x="238" y="32"/>
                </a:cxn>
                <a:cxn ang="0">
                  <a:pos x="254" y="21"/>
                </a:cxn>
                <a:cxn ang="0">
                  <a:pos x="268" y="10"/>
                </a:cxn>
                <a:cxn ang="0">
                  <a:pos x="268" y="10"/>
                </a:cxn>
                <a:cxn ang="0">
                  <a:pos x="271" y="8"/>
                </a:cxn>
                <a:cxn ang="0">
                  <a:pos x="271" y="6"/>
                </a:cxn>
                <a:cxn ang="0">
                  <a:pos x="268" y="2"/>
                </a:cxn>
                <a:cxn ang="0">
                  <a:pos x="265" y="0"/>
                </a:cxn>
                <a:cxn ang="0">
                  <a:pos x="263" y="0"/>
                </a:cxn>
                <a:cxn ang="0">
                  <a:pos x="260" y="2"/>
                </a:cxn>
                <a:cxn ang="0">
                  <a:pos x="260" y="2"/>
                </a:cxn>
              </a:cxnLst>
              <a:rect l="0" t="0" r="r" b="b"/>
              <a:pathLst>
                <a:path w="271" h="176">
                  <a:moveTo>
                    <a:pt x="260" y="2"/>
                  </a:moveTo>
                  <a:lnTo>
                    <a:pt x="260" y="2"/>
                  </a:lnTo>
                  <a:lnTo>
                    <a:pt x="244" y="15"/>
                  </a:lnTo>
                  <a:lnTo>
                    <a:pt x="226" y="27"/>
                  </a:lnTo>
                  <a:lnTo>
                    <a:pt x="208" y="36"/>
                  </a:lnTo>
                  <a:lnTo>
                    <a:pt x="189" y="46"/>
                  </a:lnTo>
                  <a:lnTo>
                    <a:pt x="151" y="63"/>
                  </a:lnTo>
                  <a:lnTo>
                    <a:pt x="133" y="7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86" y="102"/>
                  </a:lnTo>
                  <a:lnTo>
                    <a:pt x="56" y="122"/>
                  </a:lnTo>
                  <a:lnTo>
                    <a:pt x="29" y="143"/>
                  </a:lnTo>
                  <a:lnTo>
                    <a:pt x="14" y="153"/>
                  </a:lnTo>
                  <a:lnTo>
                    <a:pt x="1" y="165"/>
                  </a:lnTo>
                  <a:lnTo>
                    <a:pt x="1" y="165"/>
                  </a:lnTo>
                  <a:lnTo>
                    <a:pt x="0" y="168"/>
                  </a:lnTo>
                  <a:lnTo>
                    <a:pt x="0" y="169"/>
                  </a:lnTo>
                  <a:lnTo>
                    <a:pt x="1" y="173"/>
                  </a:lnTo>
                  <a:lnTo>
                    <a:pt x="5" y="176"/>
                  </a:lnTo>
                  <a:lnTo>
                    <a:pt x="8" y="174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25" y="160"/>
                  </a:lnTo>
                  <a:lnTo>
                    <a:pt x="39" y="148"/>
                  </a:lnTo>
                  <a:lnTo>
                    <a:pt x="72" y="125"/>
                  </a:lnTo>
                  <a:lnTo>
                    <a:pt x="104" y="104"/>
                  </a:lnTo>
                  <a:lnTo>
                    <a:pt x="138" y="83"/>
                  </a:lnTo>
                  <a:lnTo>
                    <a:pt x="138" y="83"/>
                  </a:lnTo>
                  <a:lnTo>
                    <a:pt x="154" y="74"/>
                  </a:lnTo>
                  <a:lnTo>
                    <a:pt x="171" y="65"/>
                  </a:lnTo>
                  <a:lnTo>
                    <a:pt x="205" y="49"/>
                  </a:lnTo>
                  <a:lnTo>
                    <a:pt x="221" y="41"/>
                  </a:lnTo>
                  <a:lnTo>
                    <a:pt x="238" y="32"/>
                  </a:lnTo>
                  <a:lnTo>
                    <a:pt x="254" y="21"/>
                  </a:lnTo>
                  <a:lnTo>
                    <a:pt x="268" y="10"/>
                  </a:lnTo>
                  <a:lnTo>
                    <a:pt x="268" y="10"/>
                  </a:lnTo>
                  <a:lnTo>
                    <a:pt x="271" y="8"/>
                  </a:lnTo>
                  <a:lnTo>
                    <a:pt x="271" y="6"/>
                  </a:lnTo>
                  <a:lnTo>
                    <a:pt x="268" y="2"/>
                  </a:lnTo>
                  <a:lnTo>
                    <a:pt x="265" y="0"/>
                  </a:lnTo>
                  <a:lnTo>
                    <a:pt x="263" y="0"/>
                  </a:lnTo>
                  <a:lnTo>
                    <a:pt x="260" y="2"/>
                  </a:lnTo>
                  <a:lnTo>
                    <a:pt x="26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0" name="Freeform 1197"/>
            <p:cNvSpPr>
              <a:spLocks/>
            </p:cNvSpPr>
            <p:nvPr/>
          </p:nvSpPr>
          <p:spPr bwMode="auto">
            <a:xfrm>
              <a:off x="5861051" y="2211388"/>
              <a:ext cx="111125" cy="73025"/>
            </a:xfrm>
            <a:custGeom>
              <a:avLst/>
              <a:gdLst/>
              <a:ahLst/>
              <a:cxnLst>
                <a:cxn ang="0">
                  <a:pos x="272" y="1"/>
                </a:cxn>
                <a:cxn ang="0">
                  <a:pos x="272" y="1"/>
                </a:cxn>
                <a:cxn ang="0">
                  <a:pos x="255" y="14"/>
                </a:cxn>
                <a:cxn ang="0">
                  <a:pos x="238" y="26"/>
                </a:cxn>
                <a:cxn ang="0">
                  <a:pos x="221" y="37"/>
                </a:cxn>
                <a:cxn ang="0">
                  <a:pos x="202" y="47"/>
                </a:cxn>
                <a:cxn ang="0">
                  <a:pos x="166" y="67"/>
                </a:cxn>
                <a:cxn ang="0">
                  <a:pos x="147" y="77"/>
                </a:cxn>
                <a:cxn ang="0">
                  <a:pos x="130" y="88"/>
                </a:cxn>
                <a:cxn ang="0">
                  <a:pos x="130" y="88"/>
                </a:cxn>
                <a:cxn ang="0">
                  <a:pos x="99" y="110"/>
                </a:cxn>
                <a:cxn ang="0">
                  <a:pos x="68" y="133"/>
                </a:cxn>
                <a:cxn ang="0">
                  <a:pos x="35" y="156"/>
                </a:cxn>
                <a:cxn ang="0">
                  <a:pos x="19" y="166"/>
                </a:cxn>
                <a:cxn ang="0">
                  <a:pos x="2" y="175"/>
                </a:cxn>
                <a:cxn ang="0">
                  <a:pos x="2" y="175"/>
                </a:cxn>
                <a:cxn ang="0">
                  <a:pos x="1" y="177"/>
                </a:cxn>
                <a:cxn ang="0">
                  <a:pos x="0" y="179"/>
                </a:cxn>
                <a:cxn ang="0">
                  <a:pos x="1" y="183"/>
                </a:cxn>
                <a:cxn ang="0">
                  <a:pos x="4" y="186"/>
                </a:cxn>
                <a:cxn ang="0">
                  <a:pos x="6" y="186"/>
                </a:cxn>
                <a:cxn ang="0">
                  <a:pos x="9" y="186"/>
                </a:cxn>
                <a:cxn ang="0">
                  <a:pos x="9" y="186"/>
                </a:cxn>
                <a:cxn ang="0">
                  <a:pos x="26" y="175"/>
                </a:cxn>
                <a:cxn ang="0">
                  <a:pos x="43" y="164"/>
                </a:cxn>
                <a:cxn ang="0">
                  <a:pos x="77" y="140"/>
                </a:cxn>
                <a:cxn ang="0">
                  <a:pos x="111" y="115"/>
                </a:cxn>
                <a:cxn ang="0">
                  <a:pos x="145" y="92"/>
                </a:cxn>
                <a:cxn ang="0">
                  <a:pos x="145" y="92"/>
                </a:cxn>
                <a:cxn ang="0">
                  <a:pos x="162" y="81"/>
                </a:cxn>
                <a:cxn ang="0">
                  <a:pos x="179" y="72"/>
                </a:cxn>
                <a:cxn ang="0">
                  <a:pos x="213" y="52"/>
                </a:cxn>
                <a:cxn ang="0">
                  <a:pos x="231" y="43"/>
                </a:cxn>
                <a:cxn ang="0">
                  <a:pos x="248" y="33"/>
                </a:cxn>
                <a:cxn ang="0">
                  <a:pos x="264" y="22"/>
                </a:cxn>
                <a:cxn ang="0">
                  <a:pos x="280" y="9"/>
                </a:cxn>
                <a:cxn ang="0">
                  <a:pos x="280" y="9"/>
                </a:cxn>
                <a:cxn ang="0">
                  <a:pos x="281" y="8"/>
                </a:cxn>
                <a:cxn ang="0">
                  <a:pos x="281" y="5"/>
                </a:cxn>
                <a:cxn ang="0">
                  <a:pos x="281" y="4"/>
                </a:cxn>
                <a:cxn ang="0">
                  <a:pos x="280" y="1"/>
                </a:cxn>
                <a:cxn ang="0">
                  <a:pos x="276" y="0"/>
                </a:cxn>
                <a:cxn ang="0">
                  <a:pos x="274" y="0"/>
                </a:cxn>
                <a:cxn ang="0">
                  <a:pos x="272" y="1"/>
                </a:cxn>
                <a:cxn ang="0">
                  <a:pos x="272" y="1"/>
                </a:cxn>
              </a:cxnLst>
              <a:rect l="0" t="0" r="r" b="b"/>
              <a:pathLst>
                <a:path w="281" h="186">
                  <a:moveTo>
                    <a:pt x="272" y="1"/>
                  </a:moveTo>
                  <a:lnTo>
                    <a:pt x="272" y="1"/>
                  </a:lnTo>
                  <a:lnTo>
                    <a:pt x="255" y="14"/>
                  </a:lnTo>
                  <a:lnTo>
                    <a:pt x="238" y="26"/>
                  </a:lnTo>
                  <a:lnTo>
                    <a:pt x="221" y="37"/>
                  </a:lnTo>
                  <a:lnTo>
                    <a:pt x="202" y="47"/>
                  </a:lnTo>
                  <a:lnTo>
                    <a:pt x="166" y="67"/>
                  </a:lnTo>
                  <a:lnTo>
                    <a:pt x="147" y="77"/>
                  </a:lnTo>
                  <a:lnTo>
                    <a:pt x="130" y="88"/>
                  </a:lnTo>
                  <a:lnTo>
                    <a:pt x="130" y="88"/>
                  </a:lnTo>
                  <a:lnTo>
                    <a:pt x="99" y="110"/>
                  </a:lnTo>
                  <a:lnTo>
                    <a:pt x="68" y="133"/>
                  </a:lnTo>
                  <a:lnTo>
                    <a:pt x="35" y="156"/>
                  </a:lnTo>
                  <a:lnTo>
                    <a:pt x="19" y="166"/>
                  </a:lnTo>
                  <a:lnTo>
                    <a:pt x="2" y="175"/>
                  </a:lnTo>
                  <a:lnTo>
                    <a:pt x="2" y="175"/>
                  </a:lnTo>
                  <a:lnTo>
                    <a:pt x="1" y="177"/>
                  </a:lnTo>
                  <a:lnTo>
                    <a:pt x="0" y="179"/>
                  </a:lnTo>
                  <a:lnTo>
                    <a:pt x="1" y="183"/>
                  </a:lnTo>
                  <a:lnTo>
                    <a:pt x="4" y="186"/>
                  </a:lnTo>
                  <a:lnTo>
                    <a:pt x="6" y="186"/>
                  </a:lnTo>
                  <a:lnTo>
                    <a:pt x="9" y="186"/>
                  </a:lnTo>
                  <a:lnTo>
                    <a:pt x="9" y="186"/>
                  </a:lnTo>
                  <a:lnTo>
                    <a:pt x="26" y="175"/>
                  </a:lnTo>
                  <a:lnTo>
                    <a:pt x="43" y="164"/>
                  </a:lnTo>
                  <a:lnTo>
                    <a:pt x="77" y="140"/>
                  </a:lnTo>
                  <a:lnTo>
                    <a:pt x="111" y="115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62" y="81"/>
                  </a:lnTo>
                  <a:lnTo>
                    <a:pt x="179" y="72"/>
                  </a:lnTo>
                  <a:lnTo>
                    <a:pt x="213" y="52"/>
                  </a:lnTo>
                  <a:lnTo>
                    <a:pt x="231" y="43"/>
                  </a:lnTo>
                  <a:lnTo>
                    <a:pt x="248" y="33"/>
                  </a:lnTo>
                  <a:lnTo>
                    <a:pt x="264" y="22"/>
                  </a:lnTo>
                  <a:lnTo>
                    <a:pt x="280" y="9"/>
                  </a:lnTo>
                  <a:lnTo>
                    <a:pt x="280" y="9"/>
                  </a:lnTo>
                  <a:lnTo>
                    <a:pt x="281" y="8"/>
                  </a:lnTo>
                  <a:lnTo>
                    <a:pt x="281" y="5"/>
                  </a:lnTo>
                  <a:lnTo>
                    <a:pt x="281" y="4"/>
                  </a:lnTo>
                  <a:lnTo>
                    <a:pt x="280" y="1"/>
                  </a:lnTo>
                  <a:lnTo>
                    <a:pt x="276" y="0"/>
                  </a:lnTo>
                  <a:lnTo>
                    <a:pt x="274" y="0"/>
                  </a:lnTo>
                  <a:lnTo>
                    <a:pt x="272" y="1"/>
                  </a:lnTo>
                  <a:lnTo>
                    <a:pt x="2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1" name="Freeform 1198"/>
            <p:cNvSpPr>
              <a:spLocks/>
            </p:cNvSpPr>
            <p:nvPr/>
          </p:nvSpPr>
          <p:spPr bwMode="auto">
            <a:xfrm>
              <a:off x="5862638" y="2254250"/>
              <a:ext cx="112713" cy="71438"/>
            </a:xfrm>
            <a:custGeom>
              <a:avLst/>
              <a:gdLst/>
              <a:ahLst/>
              <a:cxnLst>
                <a:cxn ang="0">
                  <a:pos x="277" y="1"/>
                </a:cxn>
                <a:cxn ang="0">
                  <a:pos x="277" y="1"/>
                </a:cxn>
                <a:cxn ang="0">
                  <a:pos x="242" y="20"/>
                </a:cxn>
                <a:cxn ang="0">
                  <a:pos x="205" y="39"/>
                </a:cxn>
                <a:cxn ang="0">
                  <a:pos x="170" y="57"/>
                </a:cxn>
                <a:cxn ang="0">
                  <a:pos x="133" y="76"/>
                </a:cxn>
                <a:cxn ang="0">
                  <a:pos x="98" y="97"/>
                </a:cxn>
                <a:cxn ang="0">
                  <a:pos x="64" y="118"/>
                </a:cxn>
                <a:cxn ang="0">
                  <a:pos x="48" y="129"/>
                </a:cxn>
                <a:cxn ang="0">
                  <a:pos x="32" y="142"/>
                </a:cxn>
                <a:cxn ang="0">
                  <a:pos x="17" y="156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0" y="174"/>
                </a:cxn>
                <a:cxn ang="0">
                  <a:pos x="1" y="177"/>
                </a:cxn>
                <a:cxn ang="0">
                  <a:pos x="5" y="179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4" y="163"/>
                </a:cxn>
                <a:cxn ang="0">
                  <a:pos x="40" y="150"/>
                </a:cxn>
                <a:cxn ang="0">
                  <a:pos x="56" y="139"/>
                </a:cxn>
                <a:cxn ang="0">
                  <a:pos x="72" y="127"/>
                </a:cxn>
                <a:cxn ang="0">
                  <a:pos x="106" y="106"/>
                </a:cxn>
                <a:cxn ang="0">
                  <a:pos x="141" y="85"/>
                </a:cxn>
                <a:cxn ang="0">
                  <a:pos x="212" y="48"/>
                </a:cxn>
                <a:cxn ang="0">
                  <a:pos x="247" y="30"/>
                </a:cxn>
                <a:cxn ang="0">
                  <a:pos x="282" y="10"/>
                </a:cxn>
                <a:cxn ang="0">
                  <a:pos x="282" y="10"/>
                </a:cxn>
                <a:cxn ang="0">
                  <a:pos x="283" y="9"/>
                </a:cxn>
                <a:cxn ang="0">
                  <a:pos x="285" y="6"/>
                </a:cxn>
                <a:cxn ang="0">
                  <a:pos x="283" y="3"/>
                </a:cxn>
                <a:cxn ang="0">
                  <a:pos x="281" y="0"/>
                </a:cxn>
                <a:cxn ang="0">
                  <a:pos x="278" y="0"/>
                </a:cxn>
                <a:cxn ang="0">
                  <a:pos x="277" y="1"/>
                </a:cxn>
                <a:cxn ang="0">
                  <a:pos x="277" y="1"/>
                </a:cxn>
              </a:cxnLst>
              <a:rect l="0" t="0" r="r" b="b"/>
              <a:pathLst>
                <a:path w="285" h="179">
                  <a:moveTo>
                    <a:pt x="277" y="1"/>
                  </a:moveTo>
                  <a:lnTo>
                    <a:pt x="277" y="1"/>
                  </a:lnTo>
                  <a:lnTo>
                    <a:pt x="242" y="20"/>
                  </a:lnTo>
                  <a:lnTo>
                    <a:pt x="205" y="39"/>
                  </a:lnTo>
                  <a:lnTo>
                    <a:pt x="170" y="57"/>
                  </a:lnTo>
                  <a:lnTo>
                    <a:pt x="133" y="76"/>
                  </a:lnTo>
                  <a:lnTo>
                    <a:pt x="98" y="97"/>
                  </a:lnTo>
                  <a:lnTo>
                    <a:pt x="64" y="118"/>
                  </a:lnTo>
                  <a:lnTo>
                    <a:pt x="48" y="129"/>
                  </a:lnTo>
                  <a:lnTo>
                    <a:pt x="32" y="142"/>
                  </a:lnTo>
                  <a:lnTo>
                    <a:pt x="17" y="156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0" y="174"/>
                  </a:lnTo>
                  <a:lnTo>
                    <a:pt x="1" y="177"/>
                  </a:lnTo>
                  <a:lnTo>
                    <a:pt x="5" y="179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4" y="163"/>
                  </a:lnTo>
                  <a:lnTo>
                    <a:pt x="40" y="150"/>
                  </a:lnTo>
                  <a:lnTo>
                    <a:pt x="56" y="139"/>
                  </a:lnTo>
                  <a:lnTo>
                    <a:pt x="72" y="127"/>
                  </a:lnTo>
                  <a:lnTo>
                    <a:pt x="106" y="106"/>
                  </a:lnTo>
                  <a:lnTo>
                    <a:pt x="141" y="85"/>
                  </a:lnTo>
                  <a:lnTo>
                    <a:pt x="212" y="48"/>
                  </a:lnTo>
                  <a:lnTo>
                    <a:pt x="247" y="30"/>
                  </a:lnTo>
                  <a:lnTo>
                    <a:pt x="282" y="10"/>
                  </a:lnTo>
                  <a:lnTo>
                    <a:pt x="282" y="10"/>
                  </a:lnTo>
                  <a:lnTo>
                    <a:pt x="283" y="9"/>
                  </a:lnTo>
                  <a:lnTo>
                    <a:pt x="285" y="6"/>
                  </a:lnTo>
                  <a:lnTo>
                    <a:pt x="283" y="3"/>
                  </a:lnTo>
                  <a:lnTo>
                    <a:pt x="281" y="0"/>
                  </a:lnTo>
                  <a:lnTo>
                    <a:pt x="278" y="0"/>
                  </a:lnTo>
                  <a:lnTo>
                    <a:pt x="277" y="1"/>
                  </a:lnTo>
                  <a:lnTo>
                    <a:pt x="27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2" name="Freeform 1199"/>
            <p:cNvSpPr>
              <a:spLocks/>
            </p:cNvSpPr>
            <p:nvPr/>
          </p:nvSpPr>
          <p:spPr bwMode="auto">
            <a:xfrm>
              <a:off x="5862638" y="2293938"/>
              <a:ext cx="107950" cy="6667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66" y="0"/>
                </a:cxn>
                <a:cxn ang="0">
                  <a:pos x="249" y="7"/>
                </a:cxn>
                <a:cxn ang="0">
                  <a:pos x="232" y="15"/>
                </a:cxn>
                <a:cxn ang="0">
                  <a:pos x="215" y="24"/>
                </a:cxn>
                <a:cxn ang="0">
                  <a:pos x="200" y="34"/>
                </a:cxn>
                <a:cxn ang="0">
                  <a:pos x="200" y="34"/>
                </a:cxn>
                <a:cxn ang="0">
                  <a:pos x="180" y="45"/>
                </a:cxn>
                <a:cxn ang="0">
                  <a:pos x="160" y="57"/>
                </a:cxn>
                <a:cxn ang="0">
                  <a:pos x="140" y="67"/>
                </a:cxn>
                <a:cxn ang="0">
                  <a:pos x="120" y="78"/>
                </a:cxn>
                <a:cxn ang="0">
                  <a:pos x="120" y="78"/>
                </a:cxn>
                <a:cxn ang="0">
                  <a:pos x="44" y="122"/>
                </a:cxn>
                <a:cxn ang="0">
                  <a:pos x="44" y="122"/>
                </a:cxn>
                <a:cxn ang="0">
                  <a:pos x="31" y="130"/>
                </a:cxn>
                <a:cxn ang="0">
                  <a:pos x="18" y="138"/>
                </a:cxn>
                <a:cxn ang="0">
                  <a:pos x="13" y="143"/>
                </a:cxn>
                <a:cxn ang="0">
                  <a:pos x="7" y="148"/>
                </a:cxn>
                <a:cxn ang="0">
                  <a:pos x="2" y="153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1" y="166"/>
                </a:cxn>
                <a:cxn ang="0">
                  <a:pos x="4" y="166"/>
                </a:cxn>
                <a:cxn ang="0">
                  <a:pos x="7" y="166"/>
                </a:cxn>
                <a:cxn ang="0">
                  <a:pos x="9" y="165"/>
                </a:cxn>
                <a:cxn ang="0">
                  <a:pos x="10" y="164"/>
                </a:cxn>
                <a:cxn ang="0">
                  <a:pos x="10" y="164"/>
                </a:cxn>
                <a:cxn ang="0">
                  <a:pos x="14" y="157"/>
                </a:cxn>
                <a:cxn ang="0">
                  <a:pos x="21" y="151"/>
                </a:cxn>
                <a:cxn ang="0">
                  <a:pos x="27" y="144"/>
                </a:cxn>
                <a:cxn ang="0">
                  <a:pos x="35" y="139"/>
                </a:cxn>
                <a:cxn ang="0">
                  <a:pos x="52" y="130"/>
                </a:cxn>
                <a:cxn ang="0">
                  <a:pos x="65" y="123"/>
                </a:cxn>
                <a:cxn ang="0">
                  <a:pos x="65" y="123"/>
                </a:cxn>
                <a:cxn ang="0">
                  <a:pos x="100" y="102"/>
                </a:cxn>
                <a:cxn ang="0">
                  <a:pos x="134" y="81"/>
                </a:cxn>
                <a:cxn ang="0">
                  <a:pos x="134" y="81"/>
                </a:cxn>
                <a:cxn ang="0">
                  <a:pos x="166" y="64"/>
                </a:cxn>
                <a:cxn ang="0">
                  <a:pos x="198" y="49"/>
                </a:cxn>
                <a:cxn ang="0">
                  <a:pos x="198" y="49"/>
                </a:cxn>
                <a:cxn ang="0">
                  <a:pos x="215" y="38"/>
                </a:cxn>
                <a:cxn ang="0">
                  <a:pos x="232" y="29"/>
                </a:cxn>
                <a:cxn ang="0">
                  <a:pos x="251" y="19"/>
                </a:cxn>
                <a:cxn ang="0">
                  <a:pos x="260" y="15"/>
                </a:cxn>
                <a:cxn ang="0">
                  <a:pos x="269" y="11"/>
                </a:cxn>
                <a:cxn ang="0">
                  <a:pos x="269" y="11"/>
                </a:cxn>
                <a:cxn ang="0">
                  <a:pos x="272" y="9"/>
                </a:cxn>
                <a:cxn ang="0">
                  <a:pos x="273" y="8"/>
                </a:cxn>
                <a:cxn ang="0">
                  <a:pos x="273" y="4"/>
                </a:cxn>
                <a:cxn ang="0">
                  <a:pos x="270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273" h="166">
                  <a:moveTo>
                    <a:pt x="266" y="0"/>
                  </a:moveTo>
                  <a:lnTo>
                    <a:pt x="266" y="0"/>
                  </a:lnTo>
                  <a:lnTo>
                    <a:pt x="249" y="7"/>
                  </a:lnTo>
                  <a:lnTo>
                    <a:pt x="232" y="15"/>
                  </a:lnTo>
                  <a:lnTo>
                    <a:pt x="215" y="24"/>
                  </a:lnTo>
                  <a:lnTo>
                    <a:pt x="200" y="34"/>
                  </a:lnTo>
                  <a:lnTo>
                    <a:pt x="200" y="34"/>
                  </a:lnTo>
                  <a:lnTo>
                    <a:pt x="180" y="45"/>
                  </a:lnTo>
                  <a:lnTo>
                    <a:pt x="160" y="57"/>
                  </a:lnTo>
                  <a:lnTo>
                    <a:pt x="140" y="6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31" y="130"/>
                  </a:lnTo>
                  <a:lnTo>
                    <a:pt x="18" y="138"/>
                  </a:lnTo>
                  <a:lnTo>
                    <a:pt x="13" y="143"/>
                  </a:lnTo>
                  <a:lnTo>
                    <a:pt x="7" y="148"/>
                  </a:lnTo>
                  <a:lnTo>
                    <a:pt x="2" y="153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1" y="166"/>
                  </a:lnTo>
                  <a:lnTo>
                    <a:pt x="4" y="166"/>
                  </a:lnTo>
                  <a:lnTo>
                    <a:pt x="7" y="166"/>
                  </a:lnTo>
                  <a:lnTo>
                    <a:pt x="9" y="165"/>
                  </a:lnTo>
                  <a:lnTo>
                    <a:pt x="10" y="164"/>
                  </a:lnTo>
                  <a:lnTo>
                    <a:pt x="10" y="164"/>
                  </a:lnTo>
                  <a:lnTo>
                    <a:pt x="14" y="157"/>
                  </a:lnTo>
                  <a:lnTo>
                    <a:pt x="21" y="151"/>
                  </a:lnTo>
                  <a:lnTo>
                    <a:pt x="27" y="144"/>
                  </a:lnTo>
                  <a:lnTo>
                    <a:pt x="35" y="139"/>
                  </a:lnTo>
                  <a:lnTo>
                    <a:pt x="52" y="130"/>
                  </a:lnTo>
                  <a:lnTo>
                    <a:pt x="65" y="123"/>
                  </a:lnTo>
                  <a:lnTo>
                    <a:pt x="65" y="123"/>
                  </a:lnTo>
                  <a:lnTo>
                    <a:pt x="100" y="102"/>
                  </a:lnTo>
                  <a:lnTo>
                    <a:pt x="134" y="81"/>
                  </a:lnTo>
                  <a:lnTo>
                    <a:pt x="134" y="81"/>
                  </a:lnTo>
                  <a:lnTo>
                    <a:pt x="166" y="64"/>
                  </a:lnTo>
                  <a:lnTo>
                    <a:pt x="198" y="49"/>
                  </a:lnTo>
                  <a:lnTo>
                    <a:pt x="198" y="49"/>
                  </a:lnTo>
                  <a:lnTo>
                    <a:pt x="215" y="38"/>
                  </a:lnTo>
                  <a:lnTo>
                    <a:pt x="232" y="29"/>
                  </a:lnTo>
                  <a:lnTo>
                    <a:pt x="251" y="19"/>
                  </a:lnTo>
                  <a:lnTo>
                    <a:pt x="260" y="15"/>
                  </a:lnTo>
                  <a:lnTo>
                    <a:pt x="269" y="11"/>
                  </a:lnTo>
                  <a:lnTo>
                    <a:pt x="269" y="11"/>
                  </a:lnTo>
                  <a:lnTo>
                    <a:pt x="272" y="9"/>
                  </a:lnTo>
                  <a:lnTo>
                    <a:pt x="273" y="8"/>
                  </a:lnTo>
                  <a:lnTo>
                    <a:pt x="273" y="4"/>
                  </a:lnTo>
                  <a:lnTo>
                    <a:pt x="270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3" name="Freeform 1200"/>
            <p:cNvSpPr>
              <a:spLocks/>
            </p:cNvSpPr>
            <p:nvPr/>
          </p:nvSpPr>
          <p:spPr bwMode="auto">
            <a:xfrm>
              <a:off x="5867401" y="2327275"/>
              <a:ext cx="107950" cy="6032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66" y="0"/>
                </a:cxn>
                <a:cxn ang="0">
                  <a:pos x="195" y="30"/>
                </a:cxn>
                <a:cxn ang="0">
                  <a:pos x="160" y="46"/>
                </a:cxn>
                <a:cxn ang="0">
                  <a:pos x="125" y="63"/>
                </a:cxn>
                <a:cxn ang="0">
                  <a:pos x="125" y="63"/>
                </a:cxn>
                <a:cxn ang="0">
                  <a:pos x="92" y="79"/>
                </a:cxn>
                <a:cxn ang="0">
                  <a:pos x="75" y="86"/>
                </a:cxn>
                <a:cxn ang="0">
                  <a:pos x="57" y="96"/>
                </a:cxn>
                <a:cxn ang="0">
                  <a:pos x="41" y="105"/>
                </a:cxn>
                <a:cxn ang="0">
                  <a:pos x="25" y="116"/>
                </a:cxn>
                <a:cxn ang="0">
                  <a:pos x="12" y="128"/>
                </a:cxn>
                <a:cxn ang="0">
                  <a:pos x="6" y="136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5"/>
                </a:cxn>
                <a:cxn ang="0">
                  <a:pos x="0" y="148"/>
                </a:cxn>
                <a:cxn ang="0">
                  <a:pos x="3" y="150"/>
                </a:cxn>
                <a:cxn ang="0">
                  <a:pos x="7" y="152"/>
                </a:cxn>
                <a:cxn ang="0">
                  <a:pos x="8" y="150"/>
                </a:cxn>
                <a:cxn ang="0">
                  <a:pos x="11" y="149"/>
                </a:cxn>
                <a:cxn ang="0">
                  <a:pos x="11" y="149"/>
                </a:cxn>
                <a:cxn ang="0">
                  <a:pos x="16" y="141"/>
                </a:cxn>
                <a:cxn ang="0">
                  <a:pos x="23" y="135"/>
                </a:cxn>
                <a:cxn ang="0">
                  <a:pos x="36" y="122"/>
                </a:cxn>
                <a:cxn ang="0">
                  <a:pos x="53" y="111"/>
                </a:cxn>
                <a:cxn ang="0">
                  <a:pos x="70" y="101"/>
                </a:cxn>
                <a:cxn ang="0">
                  <a:pos x="106" y="84"/>
                </a:cxn>
                <a:cxn ang="0">
                  <a:pos x="140" y="68"/>
                </a:cxn>
                <a:cxn ang="0">
                  <a:pos x="140" y="68"/>
                </a:cxn>
                <a:cxn ang="0">
                  <a:pos x="173" y="52"/>
                </a:cxn>
                <a:cxn ang="0">
                  <a:pos x="206" y="38"/>
                </a:cxn>
                <a:cxn ang="0">
                  <a:pos x="238" y="25"/>
                </a:cxn>
                <a:cxn ang="0">
                  <a:pos x="271" y="11"/>
                </a:cxn>
                <a:cxn ang="0">
                  <a:pos x="271" y="11"/>
                </a:cxn>
                <a:cxn ang="0">
                  <a:pos x="272" y="9"/>
                </a:cxn>
                <a:cxn ang="0">
                  <a:pos x="274" y="7"/>
                </a:cxn>
                <a:cxn ang="0">
                  <a:pos x="274" y="5"/>
                </a:cxn>
                <a:cxn ang="0">
                  <a:pos x="274" y="3"/>
                </a:cxn>
                <a:cxn ang="0">
                  <a:pos x="270" y="0"/>
                </a:cxn>
                <a:cxn ang="0">
                  <a:pos x="267" y="0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274" h="152">
                  <a:moveTo>
                    <a:pt x="266" y="0"/>
                  </a:moveTo>
                  <a:lnTo>
                    <a:pt x="266" y="0"/>
                  </a:lnTo>
                  <a:lnTo>
                    <a:pt x="195" y="30"/>
                  </a:lnTo>
                  <a:lnTo>
                    <a:pt x="160" y="46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92" y="79"/>
                  </a:lnTo>
                  <a:lnTo>
                    <a:pt x="75" y="86"/>
                  </a:lnTo>
                  <a:lnTo>
                    <a:pt x="57" y="96"/>
                  </a:lnTo>
                  <a:lnTo>
                    <a:pt x="41" y="105"/>
                  </a:lnTo>
                  <a:lnTo>
                    <a:pt x="25" y="116"/>
                  </a:lnTo>
                  <a:lnTo>
                    <a:pt x="12" y="128"/>
                  </a:lnTo>
                  <a:lnTo>
                    <a:pt x="6" y="13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5"/>
                  </a:lnTo>
                  <a:lnTo>
                    <a:pt x="0" y="148"/>
                  </a:lnTo>
                  <a:lnTo>
                    <a:pt x="3" y="150"/>
                  </a:lnTo>
                  <a:lnTo>
                    <a:pt x="7" y="152"/>
                  </a:lnTo>
                  <a:lnTo>
                    <a:pt x="8" y="150"/>
                  </a:lnTo>
                  <a:lnTo>
                    <a:pt x="11" y="149"/>
                  </a:lnTo>
                  <a:lnTo>
                    <a:pt x="11" y="149"/>
                  </a:lnTo>
                  <a:lnTo>
                    <a:pt x="16" y="141"/>
                  </a:lnTo>
                  <a:lnTo>
                    <a:pt x="23" y="135"/>
                  </a:lnTo>
                  <a:lnTo>
                    <a:pt x="36" y="122"/>
                  </a:lnTo>
                  <a:lnTo>
                    <a:pt x="53" y="111"/>
                  </a:lnTo>
                  <a:lnTo>
                    <a:pt x="70" y="101"/>
                  </a:lnTo>
                  <a:lnTo>
                    <a:pt x="106" y="84"/>
                  </a:lnTo>
                  <a:lnTo>
                    <a:pt x="140" y="68"/>
                  </a:lnTo>
                  <a:lnTo>
                    <a:pt x="140" y="68"/>
                  </a:lnTo>
                  <a:lnTo>
                    <a:pt x="173" y="52"/>
                  </a:lnTo>
                  <a:lnTo>
                    <a:pt x="206" y="38"/>
                  </a:lnTo>
                  <a:lnTo>
                    <a:pt x="238" y="25"/>
                  </a:lnTo>
                  <a:lnTo>
                    <a:pt x="271" y="11"/>
                  </a:lnTo>
                  <a:lnTo>
                    <a:pt x="271" y="11"/>
                  </a:lnTo>
                  <a:lnTo>
                    <a:pt x="272" y="9"/>
                  </a:lnTo>
                  <a:lnTo>
                    <a:pt x="274" y="7"/>
                  </a:lnTo>
                  <a:lnTo>
                    <a:pt x="274" y="5"/>
                  </a:lnTo>
                  <a:lnTo>
                    <a:pt x="274" y="3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4" name="Freeform 1201"/>
            <p:cNvSpPr>
              <a:spLocks/>
            </p:cNvSpPr>
            <p:nvPr/>
          </p:nvSpPr>
          <p:spPr bwMode="auto">
            <a:xfrm>
              <a:off x="5861051" y="2363788"/>
              <a:ext cx="111125" cy="71438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273" y="0"/>
                </a:cxn>
                <a:cxn ang="0">
                  <a:pos x="201" y="36"/>
                </a:cxn>
                <a:cxn ang="0">
                  <a:pos x="166" y="55"/>
                </a:cxn>
                <a:cxn ang="0">
                  <a:pos x="130" y="75"/>
                </a:cxn>
                <a:cxn ang="0">
                  <a:pos x="130" y="75"/>
                </a:cxn>
                <a:cxn ang="0">
                  <a:pos x="64" y="119"/>
                </a:cxn>
                <a:cxn ang="0">
                  <a:pos x="64" y="119"/>
                </a:cxn>
                <a:cxn ang="0">
                  <a:pos x="48" y="132"/>
                </a:cxn>
                <a:cxn ang="0">
                  <a:pos x="34" y="146"/>
                </a:cxn>
                <a:cxn ang="0">
                  <a:pos x="19" y="159"/>
                </a:cxn>
                <a:cxn ang="0">
                  <a:pos x="11" y="166"/>
                </a:cxn>
                <a:cxn ang="0">
                  <a:pos x="2" y="171"/>
                </a:cxn>
                <a:cxn ang="0">
                  <a:pos x="2" y="171"/>
                </a:cxn>
                <a:cxn ang="0">
                  <a:pos x="1" y="172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4" y="181"/>
                </a:cxn>
                <a:cxn ang="0">
                  <a:pos x="6" y="181"/>
                </a:cxn>
                <a:cxn ang="0">
                  <a:pos x="9" y="181"/>
                </a:cxn>
                <a:cxn ang="0">
                  <a:pos x="9" y="181"/>
                </a:cxn>
                <a:cxn ang="0">
                  <a:pos x="15" y="176"/>
                </a:cxn>
                <a:cxn ang="0">
                  <a:pos x="23" y="171"/>
                </a:cxn>
                <a:cxn ang="0">
                  <a:pos x="36" y="158"/>
                </a:cxn>
                <a:cxn ang="0">
                  <a:pos x="48" y="146"/>
                </a:cxn>
                <a:cxn ang="0">
                  <a:pos x="62" y="134"/>
                </a:cxn>
                <a:cxn ang="0">
                  <a:pos x="62" y="134"/>
                </a:cxn>
                <a:cxn ang="0">
                  <a:pos x="78" y="123"/>
                </a:cxn>
                <a:cxn ang="0">
                  <a:pos x="94" y="112"/>
                </a:cxn>
                <a:cxn ang="0">
                  <a:pos x="128" y="91"/>
                </a:cxn>
                <a:cxn ang="0">
                  <a:pos x="128" y="91"/>
                </a:cxn>
                <a:cxn ang="0">
                  <a:pos x="164" y="69"/>
                </a:cxn>
                <a:cxn ang="0">
                  <a:pos x="202" y="48"/>
                </a:cxn>
                <a:cxn ang="0">
                  <a:pos x="240" y="28"/>
                </a:cxn>
                <a:cxn ang="0">
                  <a:pos x="278" y="10"/>
                </a:cxn>
                <a:cxn ang="0">
                  <a:pos x="278" y="10"/>
                </a:cxn>
                <a:cxn ang="0">
                  <a:pos x="281" y="9"/>
                </a:cxn>
                <a:cxn ang="0">
                  <a:pos x="281" y="6"/>
                </a:cxn>
                <a:cxn ang="0">
                  <a:pos x="281" y="2"/>
                </a:cxn>
                <a:cxn ang="0">
                  <a:pos x="277" y="0"/>
                </a:cxn>
                <a:cxn ang="0">
                  <a:pos x="276" y="0"/>
                </a:cxn>
                <a:cxn ang="0">
                  <a:pos x="273" y="0"/>
                </a:cxn>
                <a:cxn ang="0">
                  <a:pos x="273" y="0"/>
                </a:cxn>
              </a:cxnLst>
              <a:rect l="0" t="0" r="r" b="b"/>
              <a:pathLst>
                <a:path w="281" h="181">
                  <a:moveTo>
                    <a:pt x="273" y="0"/>
                  </a:moveTo>
                  <a:lnTo>
                    <a:pt x="273" y="0"/>
                  </a:lnTo>
                  <a:lnTo>
                    <a:pt x="201" y="36"/>
                  </a:lnTo>
                  <a:lnTo>
                    <a:pt x="166" y="55"/>
                  </a:lnTo>
                  <a:lnTo>
                    <a:pt x="130" y="75"/>
                  </a:lnTo>
                  <a:lnTo>
                    <a:pt x="130" y="75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48" y="132"/>
                  </a:lnTo>
                  <a:lnTo>
                    <a:pt x="34" y="146"/>
                  </a:lnTo>
                  <a:lnTo>
                    <a:pt x="19" y="159"/>
                  </a:lnTo>
                  <a:lnTo>
                    <a:pt x="11" y="166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1" y="172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4" y="181"/>
                  </a:lnTo>
                  <a:lnTo>
                    <a:pt x="6" y="181"/>
                  </a:lnTo>
                  <a:lnTo>
                    <a:pt x="9" y="181"/>
                  </a:lnTo>
                  <a:lnTo>
                    <a:pt x="9" y="181"/>
                  </a:lnTo>
                  <a:lnTo>
                    <a:pt x="15" y="176"/>
                  </a:lnTo>
                  <a:lnTo>
                    <a:pt x="23" y="171"/>
                  </a:lnTo>
                  <a:lnTo>
                    <a:pt x="36" y="158"/>
                  </a:lnTo>
                  <a:lnTo>
                    <a:pt x="48" y="146"/>
                  </a:lnTo>
                  <a:lnTo>
                    <a:pt x="62" y="134"/>
                  </a:lnTo>
                  <a:lnTo>
                    <a:pt x="62" y="134"/>
                  </a:lnTo>
                  <a:lnTo>
                    <a:pt x="78" y="123"/>
                  </a:lnTo>
                  <a:lnTo>
                    <a:pt x="94" y="112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64" y="69"/>
                  </a:lnTo>
                  <a:lnTo>
                    <a:pt x="202" y="48"/>
                  </a:lnTo>
                  <a:lnTo>
                    <a:pt x="240" y="28"/>
                  </a:lnTo>
                  <a:lnTo>
                    <a:pt x="278" y="10"/>
                  </a:lnTo>
                  <a:lnTo>
                    <a:pt x="278" y="10"/>
                  </a:lnTo>
                  <a:lnTo>
                    <a:pt x="281" y="9"/>
                  </a:lnTo>
                  <a:lnTo>
                    <a:pt x="281" y="6"/>
                  </a:lnTo>
                  <a:lnTo>
                    <a:pt x="281" y="2"/>
                  </a:lnTo>
                  <a:lnTo>
                    <a:pt x="277" y="0"/>
                  </a:lnTo>
                  <a:lnTo>
                    <a:pt x="276" y="0"/>
                  </a:lnTo>
                  <a:lnTo>
                    <a:pt x="273" y="0"/>
                  </a:lnTo>
                  <a:lnTo>
                    <a:pt x="2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5" name="Freeform 1202"/>
            <p:cNvSpPr>
              <a:spLocks/>
            </p:cNvSpPr>
            <p:nvPr/>
          </p:nvSpPr>
          <p:spPr bwMode="auto">
            <a:xfrm>
              <a:off x="5853113" y="2405063"/>
              <a:ext cx="122238" cy="71438"/>
            </a:xfrm>
            <a:custGeom>
              <a:avLst/>
              <a:gdLst/>
              <a:ahLst/>
              <a:cxnLst>
                <a:cxn ang="0">
                  <a:pos x="301" y="1"/>
                </a:cxn>
                <a:cxn ang="0">
                  <a:pos x="301" y="1"/>
                </a:cxn>
                <a:cxn ang="0">
                  <a:pos x="262" y="22"/>
                </a:cxn>
                <a:cxn ang="0">
                  <a:pos x="225" y="44"/>
                </a:cxn>
                <a:cxn ang="0">
                  <a:pos x="187" y="65"/>
                </a:cxn>
                <a:cxn ang="0">
                  <a:pos x="169" y="75"/>
                </a:cxn>
                <a:cxn ang="0">
                  <a:pos x="149" y="85"/>
                </a:cxn>
                <a:cxn ang="0">
                  <a:pos x="149" y="85"/>
                </a:cxn>
                <a:cxn ang="0">
                  <a:pos x="110" y="104"/>
                </a:cxn>
                <a:cxn ang="0">
                  <a:pos x="72" y="126"/>
                </a:cxn>
                <a:cxn ang="0">
                  <a:pos x="72" y="126"/>
                </a:cxn>
                <a:cxn ang="0">
                  <a:pos x="38" y="147"/>
                </a:cxn>
                <a:cxn ang="0">
                  <a:pos x="21" y="158"/>
                </a:cxn>
                <a:cxn ang="0">
                  <a:pos x="4" y="168"/>
                </a:cxn>
                <a:cxn ang="0">
                  <a:pos x="4" y="168"/>
                </a:cxn>
                <a:cxn ang="0">
                  <a:pos x="1" y="170"/>
                </a:cxn>
                <a:cxn ang="0">
                  <a:pos x="0" y="171"/>
                </a:cxn>
                <a:cxn ang="0">
                  <a:pos x="0" y="173"/>
                </a:cxn>
                <a:cxn ang="0">
                  <a:pos x="1" y="175"/>
                </a:cxn>
                <a:cxn ang="0">
                  <a:pos x="4" y="177"/>
                </a:cxn>
                <a:cxn ang="0">
                  <a:pos x="7" y="179"/>
                </a:cxn>
                <a:cxn ang="0">
                  <a:pos x="9" y="177"/>
                </a:cxn>
                <a:cxn ang="0">
                  <a:pos x="9" y="177"/>
                </a:cxn>
                <a:cxn ang="0">
                  <a:pos x="25" y="170"/>
                </a:cxn>
                <a:cxn ang="0">
                  <a:pos x="41" y="159"/>
                </a:cxn>
                <a:cxn ang="0">
                  <a:pos x="71" y="139"/>
                </a:cxn>
                <a:cxn ang="0">
                  <a:pos x="71" y="139"/>
                </a:cxn>
                <a:cxn ang="0">
                  <a:pos x="107" y="119"/>
                </a:cxn>
                <a:cxn ang="0">
                  <a:pos x="145" y="99"/>
                </a:cxn>
                <a:cxn ang="0">
                  <a:pos x="145" y="99"/>
                </a:cxn>
                <a:cxn ang="0">
                  <a:pos x="186" y="78"/>
                </a:cxn>
                <a:cxn ang="0">
                  <a:pos x="226" y="54"/>
                </a:cxn>
                <a:cxn ang="0">
                  <a:pos x="266" y="32"/>
                </a:cxn>
                <a:cxn ang="0">
                  <a:pos x="306" y="10"/>
                </a:cxn>
                <a:cxn ang="0">
                  <a:pos x="306" y="10"/>
                </a:cxn>
                <a:cxn ang="0">
                  <a:pos x="307" y="9"/>
                </a:cxn>
                <a:cxn ang="0">
                  <a:pos x="309" y="7"/>
                </a:cxn>
                <a:cxn ang="0">
                  <a:pos x="309" y="2"/>
                </a:cxn>
                <a:cxn ang="0">
                  <a:pos x="305" y="0"/>
                </a:cxn>
                <a:cxn ang="0">
                  <a:pos x="302" y="0"/>
                </a:cxn>
                <a:cxn ang="0">
                  <a:pos x="301" y="1"/>
                </a:cxn>
                <a:cxn ang="0">
                  <a:pos x="301" y="1"/>
                </a:cxn>
              </a:cxnLst>
              <a:rect l="0" t="0" r="r" b="b"/>
              <a:pathLst>
                <a:path w="309" h="179">
                  <a:moveTo>
                    <a:pt x="301" y="1"/>
                  </a:moveTo>
                  <a:lnTo>
                    <a:pt x="301" y="1"/>
                  </a:lnTo>
                  <a:lnTo>
                    <a:pt x="262" y="22"/>
                  </a:lnTo>
                  <a:lnTo>
                    <a:pt x="225" y="44"/>
                  </a:lnTo>
                  <a:lnTo>
                    <a:pt x="187" y="65"/>
                  </a:lnTo>
                  <a:lnTo>
                    <a:pt x="169" y="75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10" y="104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38" y="147"/>
                  </a:lnTo>
                  <a:lnTo>
                    <a:pt x="21" y="158"/>
                  </a:lnTo>
                  <a:lnTo>
                    <a:pt x="4" y="168"/>
                  </a:lnTo>
                  <a:lnTo>
                    <a:pt x="4" y="168"/>
                  </a:lnTo>
                  <a:lnTo>
                    <a:pt x="1" y="170"/>
                  </a:lnTo>
                  <a:lnTo>
                    <a:pt x="0" y="171"/>
                  </a:lnTo>
                  <a:lnTo>
                    <a:pt x="0" y="173"/>
                  </a:lnTo>
                  <a:lnTo>
                    <a:pt x="1" y="175"/>
                  </a:lnTo>
                  <a:lnTo>
                    <a:pt x="4" y="177"/>
                  </a:lnTo>
                  <a:lnTo>
                    <a:pt x="7" y="179"/>
                  </a:lnTo>
                  <a:lnTo>
                    <a:pt x="9" y="177"/>
                  </a:lnTo>
                  <a:lnTo>
                    <a:pt x="9" y="177"/>
                  </a:lnTo>
                  <a:lnTo>
                    <a:pt x="25" y="170"/>
                  </a:lnTo>
                  <a:lnTo>
                    <a:pt x="41" y="159"/>
                  </a:lnTo>
                  <a:lnTo>
                    <a:pt x="71" y="139"/>
                  </a:lnTo>
                  <a:lnTo>
                    <a:pt x="71" y="139"/>
                  </a:lnTo>
                  <a:lnTo>
                    <a:pt x="107" y="119"/>
                  </a:lnTo>
                  <a:lnTo>
                    <a:pt x="145" y="99"/>
                  </a:lnTo>
                  <a:lnTo>
                    <a:pt x="145" y="99"/>
                  </a:lnTo>
                  <a:lnTo>
                    <a:pt x="186" y="78"/>
                  </a:lnTo>
                  <a:lnTo>
                    <a:pt x="226" y="54"/>
                  </a:lnTo>
                  <a:lnTo>
                    <a:pt x="266" y="32"/>
                  </a:lnTo>
                  <a:lnTo>
                    <a:pt x="306" y="10"/>
                  </a:lnTo>
                  <a:lnTo>
                    <a:pt x="306" y="10"/>
                  </a:lnTo>
                  <a:lnTo>
                    <a:pt x="307" y="9"/>
                  </a:lnTo>
                  <a:lnTo>
                    <a:pt x="309" y="7"/>
                  </a:lnTo>
                  <a:lnTo>
                    <a:pt x="309" y="2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1" y="1"/>
                  </a:lnTo>
                  <a:lnTo>
                    <a:pt x="30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6" name="Freeform 1203"/>
            <p:cNvSpPr>
              <a:spLocks/>
            </p:cNvSpPr>
            <p:nvPr/>
          </p:nvSpPr>
          <p:spPr bwMode="auto">
            <a:xfrm>
              <a:off x="5856288" y="2447925"/>
              <a:ext cx="111125" cy="71438"/>
            </a:xfrm>
            <a:custGeom>
              <a:avLst/>
              <a:gdLst/>
              <a:ahLst/>
              <a:cxnLst>
                <a:cxn ang="0">
                  <a:pos x="275" y="2"/>
                </a:cxn>
                <a:cxn ang="0">
                  <a:pos x="275" y="2"/>
                </a:cxn>
                <a:cxn ang="0">
                  <a:pos x="262" y="8"/>
                </a:cxn>
                <a:cxn ang="0">
                  <a:pos x="248" y="15"/>
                </a:cxn>
                <a:cxn ang="0">
                  <a:pos x="235" y="23"/>
                </a:cxn>
                <a:cxn ang="0">
                  <a:pos x="222" y="29"/>
                </a:cxn>
                <a:cxn ang="0">
                  <a:pos x="222" y="29"/>
                </a:cxn>
                <a:cxn ang="0">
                  <a:pos x="201" y="38"/>
                </a:cxn>
                <a:cxn ang="0">
                  <a:pos x="179" y="50"/>
                </a:cxn>
                <a:cxn ang="0">
                  <a:pos x="159" y="61"/>
                </a:cxn>
                <a:cxn ang="0">
                  <a:pos x="139" y="74"/>
                </a:cxn>
                <a:cxn ang="0">
                  <a:pos x="139" y="74"/>
                </a:cxn>
                <a:cxn ang="0">
                  <a:pos x="103" y="96"/>
                </a:cxn>
                <a:cxn ang="0">
                  <a:pos x="68" y="118"/>
                </a:cxn>
                <a:cxn ang="0">
                  <a:pos x="51" y="130"/>
                </a:cxn>
                <a:cxn ang="0">
                  <a:pos x="34" y="143"/>
                </a:cxn>
                <a:cxn ang="0">
                  <a:pos x="17" y="15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0" y="172"/>
                </a:cxn>
                <a:cxn ang="0">
                  <a:pos x="0" y="174"/>
                </a:cxn>
                <a:cxn ang="0">
                  <a:pos x="3" y="178"/>
                </a:cxn>
                <a:cxn ang="0">
                  <a:pos x="5" y="180"/>
                </a:cxn>
                <a:cxn ang="0">
                  <a:pos x="8" y="180"/>
                </a:cxn>
                <a:cxn ang="0">
                  <a:pos x="10" y="178"/>
                </a:cxn>
                <a:cxn ang="0">
                  <a:pos x="10" y="178"/>
                </a:cxn>
                <a:cxn ang="0">
                  <a:pos x="25" y="165"/>
                </a:cxn>
                <a:cxn ang="0">
                  <a:pos x="39" y="152"/>
                </a:cxn>
                <a:cxn ang="0">
                  <a:pos x="71" y="130"/>
                </a:cxn>
                <a:cxn ang="0">
                  <a:pos x="103" y="109"/>
                </a:cxn>
                <a:cxn ang="0">
                  <a:pos x="136" y="88"/>
                </a:cxn>
                <a:cxn ang="0">
                  <a:pos x="136" y="88"/>
                </a:cxn>
                <a:cxn ang="0">
                  <a:pos x="167" y="70"/>
                </a:cxn>
                <a:cxn ang="0">
                  <a:pos x="199" y="53"/>
                </a:cxn>
                <a:cxn ang="0">
                  <a:pos x="199" y="53"/>
                </a:cxn>
                <a:cxn ang="0">
                  <a:pos x="222" y="41"/>
                </a:cxn>
                <a:cxn ang="0">
                  <a:pos x="247" y="32"/>
                </a:cxn>
                <a:cxn ang="0">
                  <a:pos x="247" y="32"/>
                </a:cxn>
                <a:cxn ang="0">
                  <a:pos x="255" y="27"/>
                </a:cxn>
                <a:cxn ang="0">
                  <a:pos x="263" y="21"/>
                </a:cxn>
                <a:cxn ang="0">
                  <a:pos x="269" y="16"/>
                </a:cxn>
                <a:cxn ang="0">
                  <a:pos x="277" y="12"/>
                </a:cxn>
                <a:cxn ang="0">
                  <a:pos x="277" y="12"/>
                </a:cxn>
                <a:cxn ang="0">
                  <a:pos x="280" y="11"/>
                </a:cxn>
                <a:cxn ang="0">
                  <a:pos x="281" y="10"/>
                </a:cxn>
                <a:cxn ang="0">
                  <a:pos x="281" y="4"/>
                </a:cxn>
                <a:cxn ang="0">
                  <a:pos x="280" y="3"/>
                </a:cxn>
                <a:cxn ang="0">
                  <a:pos x="279" y="2"/>
                </a:cxn>
                <a:cxn ang="0">
                  <a:pos x="277" y="0"/>
                </a:cxn>
                <a:cxn ang="0">
                  <a:pos x="275" y="2"/>
                </a:cxn>
                <a:cxn ang="0">
                  <a:pos x="275" y="2"/>
                </a:cxn>
              </a:cxnLst>
              <a:rect l="0" t="0" r="r" b="b"/>
              <a:pathLst>
                <a:path w="281" h="180">
                  <a:moveTo>
                    <a:pt x="275" y="2"/>
                  </a:moveTo>
                  <a:lnTo>
                    <a:pt x="275" y="2"/>
                  </a:lnTo>
                  <a:lnTo>
                    <a:pt x="262" y="8"/>
                  </a:lnTo>
                  <a:lnTo>
                    <a:pt x="248" y="15"/>
                  </a:lnTo>
                  <a:lnTo>
                    <a:pt x="235" y="23"/>
                  </a:lnTo>
                  <a:lnTo>
                    <a:pt x="222" y="29"/>
                  </a:lnTo>
                  <a:lnTo>
                    <a:pt x="222" y="29"/>
                  </a:lnTo>
                  <a:lnTo>
                    <a:pt x="201" y="38"/>
                  </a:lnTo>
                  <a:lnTo>
                    <a:pt x="179" y="50"/>
                  </a:lnTo>
                  <a:lnTo>
                    <a:pt x="159" y="61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03" y="96"/>
                  </a:lnTo>
                  <a:lnTo>
                    <a:pt x="68" y="118"/>
                  </a:lnTo>
                  <a:lnTo>
                    <a:pt x="51" y="130"/>
                  </a:lnTo>
                  <a:lnTo>
                    <a:pt x="34" y="143"/>
                  </a:lnTo>
                  <a:lnTo>
                    <a:pt x="17" y="15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3" y="178"/>
                  </a:lnTo>
                  <a:lnTo>
                    <a:pt x="5" y="180"/>
                  </a:lnTo>
                  <a:lnTo>
                    <a:pt x="8" y="180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25" y="165"/>
                  </a:lnTo>
                  <a:lnTo>
                    <a:pt x="39" y="152"/>
                  </a:lnTo>
                  <a:lnTo>
                    <a:pt x="71" y="130"/>
                  </a:lnTo>
                  <a:lnTo>
                    <a:pt x="103" y="109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67" y="70"/>
                  </a:lnTo>
                  <a:lnTo>
                    <a:pt x="199" y="53"/>
                  </a:lnTo>
                  <a:lnTo>
                    <a:pt x="199" y="53"/>
                  </a:lnTo>
                  <a:lnTo>
                    <a:pt x="222" y="41"/>
                  </a:lnTo>
                  <a:lnTo>
                    <a:pt x="247" y="32"/>
                  </a:lnTo>
                  <a:lnTo>
                    <a:pt x="247" y="32"/>
                  </a:lnTo>
                  <a:lnTo>
                    <a:pt x="255" y="27"/>
                  </a:lnTo>
                  <a:lnTo>
                    <a:pt x="263" y="21"/>
                  </a:lnTo>
                  <a:lnTo>
                    <a:pt x="269" y="16"/>
                  </a:lnTo>
                  <a:lnTo>
                    <a:pt x="277" y="12"/>
                  </a:lnTo>
                  <a:lnTo>
                    <a:pt x="277" y="12"/>
                  </a:lnTo>
                  <a:lnTo>
                    <a:pt x="280" y="11"/>
                  </a:lnTo>
                  <a:lnTo>
                    <a:pt x="281" y="10"/>
                  </a:lnTo>
                  <a:lnTo>
                    <a:pt x="281" y="4"/>
                  </a:lnTo>
                  <a:lnTo>
                    <a:pt x="280" y="3"/>
                  </a:lnTo>
                  <a:lnTo>
                    <a:pt x="279" y="2"/>
                  </a:lnTo>
                  <a:lnTo>
                    <a:pt x="277" y="0"/>
                  </a:lnTo>
                  <a:lnTo>
                    <a:pt x="275" y="2"/>
                  </a:lnTo>
                  <a:lnTo>
                    <a:pt x="2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7" name="Freeform 1204"/>
            <p:cNvSpPr>
              <a:spLocks/>
            </p:cNvSpPr>
            <p:nvPr/>
          </p:nvSpPr>
          <p:spPr bwMode="auto">
            <a:xfrm>
              <a:off x="5861051" y="2473325"/>
              <a:ext cx="114300" cy="80963"/>
            </a:xfrm>
            <a:custGeom>
              <a:avLst/>
              <a:gdLst/>
              <a:ahLst/>
              <a:cxnLst>
                <a:cxn ang="0">
                  <a:pos x="281" y="1"/>
                </a:cxn>
                <a:cxn ang="0">
                  <a:pos x="281" y="1"/>
                </a:cxn>
                <a:cxn ang="0">
                  <a:pos x="246" y="25"/>
                </a:cxn>
                <a:cxn ang="0">
                  <a:pos x="229" y="36"/>
                </a:cxn>
                <a:cxn ang="0">
                  <a:pos x="210" y="48"/>
                </a:cxn>
                <a:cxn ang="0">
                  <a:pos x="210" y="48"/>
                </a:cxn>
                <a:cxn ang="0">
                  <a:pos x="189" y="60"/>
                </a:cxn>
                <a:cxn ang="0">
                  <a:pos x="168" y="74"/>
                </a:cxn>
                <a:cxn ang="0">
                  <a:pos x="127" y="102"/>
                </a:cxn>
                <a:cxn ang="0">
                  <a:pos x="127" y="102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35" y="161"/>
                </a:cxn>
                <a:cxn ang="0">
                  <a:pos x="22" y="170"/>
                </a:cxn>
                <a:cxn ang="0">
                  <a:pos x="10" y="180"/>
                </a:cxn>
                <a:cxn ang="0">
                  <a:pos x="5" y="186"/>
                </a:cxn>
                <a:cxn ang="0">
                  <a:pos x="1" y="193"/>
                </a:cxn>
                <a:cxn ang="0">
                  <a:pos x="1" y="193"/>
                </a:cxn>
                <a:cxn ang="0">
                  <a:pos x="0" y="195"/>
                </a:cxn>
                <a:cxn ang="0">
                  <a:pos x="0" y="197"/>
                </a:cxn>
                <a:cxn ang="0">
                  <a:pos x="2" y="200"/>
                </a:cxn>
                <a:cxn ang="0">
                  <a:pos x="6" y="201"/>
                </a:cxn>
                <a:cxn ang="0">
                  <a:pos x="9" y="200"/>
                </a:cxn>
                <a:cxn ang="0">
                  <a:pos x="10" y="199"/>
                </a:cxn>
                <a:cxn ang="0">
                  <a:pos x="10" y="199"/>
                </a:cxn>
                <a:cxn ang="0">
                  <a:pos x="17" y="191"/>
                </a:cxn>
                <a:cxn ang="0">
                  <a:pos x="23" y="184"/>
                </a:cxn>
                <a:cxn ang="0">
                  <a:pos x="30" y="178"/>
                </a:cxn>
                <a:cxn ang="0">
                  <a:pos x="38" y="171"/>
                </a:cxn>
                <a:cxn ang="0">
                  <a:pos x="55" y="161"/>
                </a:cxn>
                <a:cxn ang="0">
                  <a:pos x="72" y="152"/>
                </a:cxn>
                <a:cxn ang="0">
                  <a:pos x="72" y="152"/>
                </a:cxn>
                <a:cxn ang="0">
                  <a:pos x="150" y="101"/>
                </a:cxn>
                <a:cxn ang="0">
                  <a:pos x="150" y="101"/>
                </a:cxn>
                <a:cxn ang="0">
                  <a:pos x="218" y="55"/>
                </a:cxn>
                <a:cxn ang="0">
                  <a:pos x="286" y="10"/>
                </a:cxn>
                <a:cxn ang="0">
                  <a:pos x="286" y="10"/>
                </a:cxn>
                <a:cxn ang="0">
                  <a:pos x="287" y="9"/>
                </a:cxn>
                <a:cxn ang="0">
                  <a:pos x="289" y="6"/>
                </a:cxn>
                <a:cxn ang="0">
                  <a:pos x="287" y="2"/>
                </a:cxn>
                <a:cxn ang="0">
                  <a:pos x="285" y="0"/>
                </a:cxn>
                <a:cxn ang="0">
                  <a:pos x="282" y="0"/>
                </a:cxn>
                <a:cxn ang="0">
                  <a:pos x="281" y="1"/>
                </a:cxn>
                <a:cxn ang="0">
                  <a:pos x="281" y="1"/>
                </a:cxn>
              </a:cxnLst>
              <a:rect l="0" t="0" r="r" b="b"/>
              <a:pathLst>
                <a:path w="289" h="201">
                  <a:moveTo>
                    <a:pt x="281" y="1"/>
                  </a:moveTo>
                  <a:lnTo>
                    <a:pt x="281" y="1"/>
                  </a:lnTo>
                  <a:lnTo>
                    <a:pt x="246" y="25"/>
                  </a:lnTo>
                  <a:lnTo>
                    <a:pt x="229" y="36"/>
                  </a:lnTo>
                  <a:lnTo>
                    <a:pt x="210" y="48"/>
                  </a:lnTo>
                  <a:lnTo>
                    <a:pt x="210" y="48"/>
                  </a:lnTo>
                  <a:lnTo>
                    <a:pt x="189" y="60"/>
                  </a:lnTo>
                  <a:lnTo>
                    <a:pt x="168" y="74"/>
                  </a:lnTo>
                  <a:lnTo>
                    <a:pt x="127" y="102"/>
                  </a:lnTo>
                  <a:lnTo>
                    <a:pt x="127" y="102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35" y="161"/>
                  </a:lnTo>
                  <a:lnTo>
                    <a:pt x="22" y="170"/>
                  </a:lnTo>
                  <a:lnTo>
                    <a:pt x="10" y="180"/>
                  </a:lnTo>
                  <a:lnTo>
                    <a:pt x="5" y="186"/>
                  </a:lnTo>
                  <a:lnTo>
                    <a:pt x="1" y="193"/>
                  </a:lnTo>
                  <a:lnTo>
                    <a:pt x="1" y="193"/>
                  </a:lnTo>
                  <a:lnTo>
                    <a:pt x="0" y="195"/>
                  </a:lnTo>
                  <a:lnTo>
                    <a:pt x="0" y="197"/>
                  </a:lnTo>
                  <a:lnTo>
                    <a:pt x="2" y="200"/>
                  </a:lnTo>
                  <a:lnTo>
                    <a:pt x="6" y="201"/>
                  </a:lnTo>
                  <a:lnTo>
                    <a:pt x="9" y="200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17" y="191"/>
                  </a:lnTo>
                  <a:lnTo>
                    <a:pt x="23" y="184"/>
                  </a:lnTo>
                  <a:lnTo>
                    <a:pt x="30" y="178"/>
                  </a:lnTo>
                  <a:lnTo>
                    <a:pt x="38" y="171"/>
                  </a:lnTo>
                  <a:lnTo>
                    <a:pt x="55" y="161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150" y="101"/>
                  </a:lnTo>
                  <a:lnTo>
                    <a:pt x="150" y="101"/>
                  </a:lnTo>
                  <a:lnTo>
                    <a:pt x="218" y="55"/>
                  </a:lnTo>
                  <a:lnTo>
                    <a:pt x="286" y="10"/>
                  </a:lnTo>
                  <a:lnTo>
                    <a:pt x="286" y="10"/>
                  </a:lnTo>
                  <a:lnTo>
                    <a:pt x="287" y="9"/>
                  </a:lnTo>
                  <a:lnTo>
                    <a:pt x="289" y="6"/>
                  </a:lnTo>
                  <a:lnTo>
                    <a:pt x="287" y="2"/>
                  </a:lnTo>
                  <a:lnTo>
                    <a:pt x="285" y="0"/>
                  </a:lnTo>
                  <a:lnTo>
                    <a:pt x="282" y="0"/>
                  </a:lnTo>
                  <a:lnTo>
                    <a:pt x="281" y="1"/>
                  </a:lnTo>
                  <a:lnTo>
                    <a:pt x="28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8" name="Freeform 1205"/>
            <p:cNvSpPr>
              <a:spLocks/>
            </p:cNvSpPr>
            <p:nvPr/>
          </p:nvSpPr>
          <p:spPr bwMode="auto">
            <a:xfrm>
              <a:off x="5859463" y="2527300"/>
              <a:ext cx="98425" cy="61913"/>
            </a:xfrm>
            <a:custGeom>
              <a:avLst/>
              <a:gdLst/>
              <a:ahLst/>
              <a:cxnLst>
                <a:cxn ang="0">
                  <a:pos x="242" y="2"/>
                </a:cxn>
                <a:cxn ang="0">
                  <a:pos x="242" y="2"/>
                </a:cxn>
                <a:cxn ang="0">
                  <a:pos x="225" y="13"/>
                </a:cxn>
                <a:cxn ang="0">
                  <a:pos x="208" y="24"/>
                </a:cxn>
                <a:cxn ang="0">
                  <a:pos x="171" y="42"/>
                </a:cxn>
                <a:cxn ang="0">
                  <a:pos x="171" y="42"/>
                </a:cxn>
                <a:cxn ang="0">
                  <a:pos x="136" y="62"/>
                </a:cxn>
                <a:cxn ang="0">
                  <a:pos x="102" y="80"/>
                </a:cxn>
                <a:cxn ang="0">
                  <a:pos x="102" y="80"/>
                </a:cxn>
                <a:cxn ang="0">
                  <a:pos x="76" y="94"/>
                </a:cxn>
                <a:cxn ang="0">
                  <a:pos x="47" y="110"/>
                </a:cxn>
                <a:cxn ang="0">
                  <a:pos x="32" y="119"/>
                </a:cxn>
                <a:cxn ang="0">
                  <a:pos x="19" y="128"/>
                </a:cxn>
                <a:cxn ang="0">
                  <a:pos x="9" y="139"/>
                </a:cxn>
                <a:cxn ang="0">
                  <a:pos x="5" y="145"/>
                </a:cxn>
                <a:cxn ang="0">
                  <a:pos x="1" y="151"/>
                </a:cxn>
                <a:cxn ang="0">
                  <a:pos x="1" y="151"/>
                </a:cxn>
                <a:cxn ang="0">
                  <a:pos x="0" y="153"/>
                </a:cxn>
                <a:cxn ang="0">
                  <a:pos x="0" y="156"/>
                </a:cxn>
                <a:cxn ang="0">
                  <a:pos x="2" y="158"/>
                </a:cxn>
                <a:cxn ang="0">
                  <a:pos x="8" y="160"/>
                </a:cxn>
                <a:cxn ang="0">
                  <a:pos x="9" y="158"/>
                </a:cxn>
                <a:cxn ang="0">
                  <a:pos x="10" y="157"/>
                </a:cxn>
                <a:cxn ang="0">
                  <a:pos x="10" y="157"/>
                </a:cxn>
                <a:cxn ang="0">
                  <a:pos x="14" y="151"/>
                </a:cxn>
                <a:cxn ang="0">
                  <a:pos x="19" y="145"/>
                </a:cxn>
                <a:cxn ang="0">
                  <a:pos x="32" y="135"/>
                </a:cxn>
                <a:cxn ang="0">
                  <a:pos x="46" y="126"/>
                </a:cxn>
                <a:cxn ang="0">
                  <a:pos x="57" y="119"/>
                </a:cxn>
                <a:cxn ang="0">
                  <a:pos x="57" y="119"/>
                </a:cxn>
                <a:cxn ang="0">
                  <a:pos x="91" y="100"/>
                </a:cxn>
                <a:cxn ang="0">
                  <a:pos x="124" y="80"/>
                </a:cxn>
                <a:cxn ang="0">
                  <a:pos x="124" y="80"/>
                </a:cxn>
                <a:cxn ang="0">
                  <a:pos x="159" y="62"/>
                </a:cxn>
                <a:cxn ang="0">
                  <a:pos x="195" y="42"/>
                </a:cxn>
                <a:cxn ang="0">
                  <a:pos x="195" y="42"/>
                </a:cxn>
                <a:cxn ang="0">
                  <a:pos x="222" y="28"/>
                </a:cxn>
                <a:cxn ang="0">
                  <a:pos x="237" y="20"/>
                </a:cxn>
                <a:cxn ang="0">
                  <a:pos x="250" y="9"/>
                </a:cxn>
                <a:cxn ang="0">
                  <a:pos x="250" y="9"/>
                </a:cxn>
                <a:cxn ang="0">
                  <a:pos x="251" y="8"/>
                </a:cxn>
                <a:cxn ang="0">
                  <a:pos x="251" y="5"/>
                </a:cxn>
                <a:cxn ang="0">
                  <a:pos x="251" y="4"/>
                </a:cxn>
                <a:cxn ang="0">
                  <a:pos x="250" y="2"/>
                </a:cxn>
                <a:cxn ang="0">
                  <a:pos x="246" y="0"/>
                </a:cxn>
                <a:cxn ang="0">
                  <a:pos x="243" y="0"/>
                </a:cxn>
                <a:cxn ang="0">
                  <a:pos x="242" y="2"/>
                </a:cxn>
                <a:cxn ang="0">
                  <a:pos x="242" y="2"/>
                </a:cxn>
              </a:cxnLst>
              <a:rect l="0" t="0" r="r" b="b"/>
              <a:pathLst>
                <a:path w="251" h="160">
                  <a:moveTo>
                    <a:pt x="242" y="2"/>
                  </a:moveTo>
                  <a:lnTo>
                    <a:pt x="242" y="2"/>
                  </a:lnTo>
                  <a:lnTo>
                    <a:pt x="225" y="13"/>
                  </a:lnTo>
                  <a:lnTo>
                    <a:pt x="208" y="24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36" y="62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76" y="94"/>
                  </a:lnTo>
                  <a:lnTo>
                    <a:pt x="47" y="110"/>
                  </a:lnTo>
                  <a:lnTo>
                    <a:pt x="32" y="119"/>
                  </a:lnTo>
                  <a:lnTo>
                    <a:pt x="19" y="128"/>
                  </a:lnTo>
                  <a:lnTo>
                    <a:pt x="9" y="139"/>
                  </a:lnTo>
                  <a:lnTo>
                    <a:pt x="5" y="145"/>
                  </a:lnTo>
                  <a:lnTo>
                    <a:pt x="1" y="151"/>
                  </a:lnTo>
                  <a:lnTo>
                    <a:pt x="1" y="151"/>
                  </a:lnTo>
                  <a:lnTo>
                    <a:pt x="0" y="153"/>
                  </a:lnTo>
                  <a:lnTo>
                    <a:pt x="0" y="156"/>
                  </a:lnTo>
                  <a:lnTo>
                    <a:pt x="2" y="158"/>
                  </a:lnTo>
                  <a:lnTo>
                    <a:pt x="8" y="160"/>
                  </a:lnTo>
                  <a:lnTo>
                    <a:pt x="9" y="158"/>
                  </a:lnTo>
                  <a:lnTo>
                    <a:pt x="10" y="157"/>
                  </a:lnTo>
                  <a:lnTo>
                    <a:pt x="10" y="157"/>
                  </a:lnTo>
                  <a:lnTo>
                    <a:pt x="14" y="151"/>
                  </a:lnTo>
                  <a:lnTo>
                    <a:pt x="19" y="145"/>
                  </a:lnTo>
                  <a:lnTo>
                    <a:pt x="32" y="135"/>
                  </a:lnTo>
                  <a:lnTo>
                    <a:pt x="46" y="126"/>
                  </a:lnTo>
                  <a:lnTo>
                    <a:pt x="57" y="119"/>
                  </a:lnTo>
                  <a:lnTo>
                    <a:pt x="57" y="119"/>
                  </a:lnTo>
                  <a:lnTo>
                    <a:pt x="91" y="100"/>
                  </a:lnTo>
                  <a:lnTo>
                    <a:pt x="124" y="80"/>
                  </a:lnTo>
                  <a:lnTo>
                    <a:pt x="124" y="80"/>
                  </a:lnTo>
                  <a:lnTo>
                    <a:pt x="159" y="62"/>
                  </a:lnTo>
                  <a:lnTo>
                    <a:pt x="195" y="42"/>
                  </a:lnTo>
                  <a:lnTo>
                    <a:pt x="195" y="42"/>
                  </a:lnTo>
                  <a:lnTo>
                    <a:pt x="222" y="28"/>
                  </a:lnTo>
                  <a:lnTo>
                    <a:pt x="237" y="20"/>
                  </a:lnTo>
                  <a:lnTo>
                    <a:pt x="250" y="9"/>
                  </a:lnTo>
                  <a:lnTo>
                    <a:pt x="250" y="9"/>
                  </a:lnTo>
                  <a:lnTo>
                    <a:pt x="251" y="8"/>
                  </a:lnTo>
                  <a:lnTo>
                    <a:pt x="251" y="5"/>
                  </a:lnTo>
                  <a:lnTo>
                    <a:pt x="251" y="4"/>
                  </a:lnTo>
                  <a:lnTo>
                    <a:pt x="250" y="2"/>
                  </a:lnTo>
                  <a:lnTo>
                    <a:pt x="246" y="0"/>
                  </a:lnTo>
                  <a:lnTo>
                    <a:pt x="243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69" name="Freeform 1206"/>
            <p:cNvSpPr>
              <a:spLocks/>
            </p:cNvSpPr>
            <p:nvPr/>
          </p:nvSpPr>
          <p:spPr bwMode="auto">
            <a:xfrm>
              <a:off x="5721351" y="2543175"/>
              <a:ext cx="255588" cy="165100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0"/>
                </a:cxn>
                <a:cxn ang="0">
                  <a:pos x="618" y="8"/>
                </a:cxn>
                <a:cxn ang="0">
                  <a:pos x="598" y="17"/>
                </a:cxn>
                <a:cxn ang="0">
                  <a:pos x="580" y="28"/>
                </a:cxn>
                <a:cxn ang="0">
                  <a:pos x="563" y="39"/>
                </a:cxn>
                <a:cxn ang="0">
                  <a:pos x="529" y="63"/>
                </a:cxn>
                <a:cxn ang="0">
                  <a:pos x="495" y="89"/>
                </a:cxn>
                <a:cxn ang="0">
                  <a:pos x="495" y="89"/>
                </a:cxn>
                <a:cxn ang="0">
                  <a:pos x="453" y="122"/>
                </a:cxn>
                <a:cxn ang="0">
                  <a:pos x="411" y="152"/>
                </a:cxn>
                <a:cxn ang="0">
                  <a:pos x="366" y="181"/>
                </a:cxn>
                <a:cxn ang="0">
                  <a:pos x="321" y="208"/>
                </a:cxn>
                <a:cxn ang="0">
                  <a:pos x="321" y="208"/>
                </a:cxn>
                <a:cxn ang="0">
                  <a:pos x="238" y="255"/>
                </a:cxn>
                <a:cxn ang="0">
                  <a:pos x="156" y="303"/>
                </a:cxn>
                <a:cxn ang="0">
                  <a:pos x="156" y="303"/>
                </a:cxn>
                <a:cxn ang="0">
                  <a:pos x="117" y="327"/>
                </a:cxn>
                <a:cxn ang="0">
                  <a:pos x="77" y="351"/>
                </a:cxn>
                <a:cxn ang="0">
                  <a:pos x="58" y="364"/>
                </a:cxn>
                <a:cxn ang="0">
                  <a:pos x="38" y="377"/>
                </a:cxn>
                <a:cxn ang="0">
                  <a:pos x="20" y="390"/>
                </a:cxn>
                <a:cxn ang="0">
                  <a:pos x="3" y="405"/>
                </a:cxn>
                <a:cxn ang="0">
                  <a:pos x="3" y="405"/>
                </a:cxn>
                <a:cxn ang="0">
                  <a:pos x="0" y="407"/>
                </a:cxn>
                <a:cxn ang="0">
                  <a:pos x="0" y="409"/>
                </a:cxn>
                <a:cxn ang="0">
                  <a:pos x="3" y="412"/>
                </a:cxn>
                <a:cxn ang="0">
                  <a:pos x="5" y="415"/>
                </a:cxn>
                <a:cxn ang="0">
                  <a:pos x="8" y="415"/>
                </a:cxn>
                <a:cxn ang="0">
                  <a:pos x="11" y="413"/>
                </a:cxn>
                <a:cxn ang="0">
                  <a:pos x="11" y="413"/>
                </a:cxn>
                <a:cxn ang="0">
                  <a:pos x="28" y="399"/>
                </a:cxn>
                <a:cxn ang="0">
                  <a:pos x="46" y="385"/>
                </a:cxn>
                <a:cxn ang="0">
                  <a:pos x="64" y="371"/>
                </a:cxn>
                <a:cxn ang="0">
                  <a:pos x="84" y="360"/>
                </a:cxn>
                <a:cxn ang="0">
                  <a:pos x="162" y="314"/>
                </a:cxn>
                <a:cxn ang="0">
                  <a:pos x="162" y="314"/>
                </a:cxn>
                <a:cxn ang="0">
                  <a:pos x="243" y="264"/>
                </a:cxn>
                <a:cxn ang="0">
                  <a:pos x="327" y="217"/>
                </a:cxn>
                <a:cxn ang="0">
                  <a:pos x="327" y="217"/>
                </a:cxn>
                <a:cxn ang="0">
                  <a:pos x="366" y="195"/>
                </a:cxn>
                <a:cxn ang="0">
                  <a:pos x="404" y="170"/>
                </a:cxn>
                <a:cxn ang="0">
                  <a:pos x="441" y="144"/>
                </a:cxn>
                <a:cxn ang="0">
                  <a:pos x="478" y="116"/>
                </a:cxn>
                <a:cxn ang="0">
                  <a:pos x="478" y="116"/>
                </a:cxn>
                <a:cxn ang="0">
                  <a:pos x="517" y="86"/>
                </a:cxn>
                <a:cxn ang="0">
                  <a:pos x="555" y="58"/>
                </a:cxn>
                <a:cxn ang="0">
                  <a:pos x="576" y="45"/>
                </a:cxn>
                <a:cxn ang="0">
                  <a:pos x="595" y="31"/>
                </a:cxn>
                <a:cxn ang="0">
                  <a:pos x="618" y="21"/>
                </a:cxn>
                <a:cxn ang="0">
                  <a:pos x="640" y="11"/>
                </a:cxn>
                <a:cxn ang="0">
                  <a:pos x="640" y="11"/>
                </a:cxn>
                <a:cxn ang="0">
                  <a:pos x="641" y="9"/>
                </a:cxn>
                <a:cxn ang="0">
                  <a:pos x="642" y="8"/>
                </a:cxn>
                <a:cxn ang="0">
                  <a:pos x="644" y="4"/>
                </a:cxn>
                <a:cxn ang="0">
                  <a:pos x="642" y="1"/>
                </a:cxn>
                <a:cxn ang="0">
                  <a:pos x="641" y="0"/>
                </a:cxn>
                <a:cxn ang="0">
                  <a:pos x="638" y="0"/>
                </a:cxn>
                <a:cxn ang="0">
                  <a:pos x="637" y="0"/>
                </a:cxn>
                <a:cxn ang="0">
                  <a:pos x="637" y="0"/>
                </a:cxn>
              </a:cxnLst>
              <a:rect l="0" t="0" r="r" b="b"/>
              <a:pathLst>
                <a:path w="644" h="415">
                  <a:moveTo>
                    <a:pt x="637" y="0"/>
                  </a:moveTo>
                  <a:lnTo>
                    <a:pt x="637" y="0"/>
                  </a:lnTo>
                  <a:lnTo>
                    <a:pt x="618" y="8"/>
                  </a:lnTo>
                  <a:lnTo>
                    <a:pt x="598" y="17"/>
                  </a:lnTo>
                  <a:lnTo>
                    <a:pt x="580" y="28"/>
                  </a:lnTo>
                  <a:lnTo>
                    <a:pt x="563" y="39"/>
                  </a:lnTo>
                  <a:lnTo>
                    <a:pt x="529" y="63"/>
                  </a:lnTo>
                  <a:lnTo>
                    <a:pt x="495" y="89"/>
                  </a:lnTo>
                  <a:lnTo>
                    <a:pt x="495" y="89"/>
                  </a:lnTo>
                  <a:lnTo>
                    <a:pt x="453" y="122"/>
                  </a:lnTo>
                  <a:lnTo>
                    <a:pt x="411" y="152"/>
                  </a:lnTo>
                  <a:lnTo>
                    <a:pt x="366" y="181"/>
                  </a:lnTo>
                  <a:lnTo>
                    <a:pt x="321" y="208"/>
                  </a:lnTo>
                  <a:lnTo>
                    <a:pt x="321" y="208"/>
                  </a:lnTo>
                  <a:lnTo>
                    <a:pt x="238" y="255"/>
                  </a:lnTo>
                  <a:lnTo>
                    <a:pt x="156" y="303"/>
                  </a:lnTo>
                  <a:lnTo>
                    <a:pt x="156" y="303"/>
                  </a:lnTo>
                  <a:lnTo>
                    <a:pt x="117" y="327"/>
                  </a:lnTo>
                  <a:lnTo>
                    <a:pt x="77" y="351"/>
                  </a:lnTo>
                  <a:lnTo>
                    <a:pt x="58" y="364"/>
                  </a:lnTo>
                  <a:lnTo>
                    <a:pt x="38" y="377"/>
                  </a:lnTo>
                  <a:lnTo>
                    <a:pt x="20" y="390"/>
                  </a:lnTo>
                  <a:lnTo>
                    <a:pt x="3" y="405"/>
                  </a:lnTo>
                  <a:lnTo>
                    <a:pt x="3" y="405"/>
                  </a:lnTo>
                  <a:lnTo>
                    <a:pt x="0" y="407"/>
                  </a:lnTo>
                  <a:lnTo>
                    <a:pt x="0" y="409"/>
                  </a:lnTo>
                  <a:lnTo>
                    <a:pt x="3" y="412"/>
                  </a:lnTo>
                  <a:lnTo>
                    <a:pt x="5" y="415"/>
                  </a:lnTo>
                  <a:lnTo>
                    <a:pt x="8" y="415"/>
                  </a:lnTo>
                  <a:lnTo>
                    <a:pt x="11" y="413"/>
                  </a:lnTo>
                  <a:lnTo>
                    <a:pt x="11" y="413"/>
                  </a:lnTo>
                  <a:lnTo>
                    <a:pt x="28" y="399"/>
                  </a:lnTo>
                  <a:lnTo>
                    <a:pt x="46" y="385"/>
                  </a:lnTo>
                  <a:lnTo>
                    <a:pt x="64" y="371"/>
                  </a:lnTo>
                  <a:lnTo>
                    <a:pt x="84" y="360"/>
                  </a:lnTo>
                  <a:lnTo>
                    <a:pt x="162" y="314"/>
                  </a:lnTo>
                  <a:lnTo>
                    <a:pt x="162" y="314"/>
                  </a:lnTo>
                  <a:lnTo>
                    <a:pt x="243" y="264"/>
                  </a:lnTo>
                  <a:lnTo>
                    <a:pt x="327" y="217"/>
                  </a:lnTo>
                  <a:lnTo>
                    <a:pt x="327" y="217"/>
                  </a:lnTo>
                  <a:lnTo>
                    <a:pt x="366" y="195"/>
                  </a:lnTo>
                  <a:lnTo>
                    <a:pt x="404" y="170"/>
                  </a:lnTo>
                  <a:lnTo>
                    <a:pt x="441" y="144"/>
                  </a:lnTo>
                  <a:lnTo>
                    <a:pt x="478" y="116"/>
                  </a:lnTo>
                  <a:lnTo>
                    <a:pt x="478" y="116"/>
                  </a:lnTo>
                  <a:lnTo>
                    <a:pt x="517" y="86"/>
                  </a:lnTo>
                  <a:lnTo>
                    <a:pt x="555" y="58"/>
                  </a:lnTo>
                  <a:lnTo>
                    <a:pt x="576" y="45"/>
                  </a:lnTo>
                  <a:lnTo>
                    <a:pt x="595" y="31"/>
                  </a:lnTo>
                  <a:lnTo>
                    <a:pt x="618" y="21"/>
                  </a:lnTo>
                  <a:lnTo>
                    <a:pt x="640" y="11"/>
                  </a:lnTo>
                  <a:lnTo>
                    <a:pt x="640" y="11"/>
                  </a:lnTo>
                  <a:lnTo>
                    <a:pt x="641" y="9"/>
                  </a:lnTo>
                  <a:lnTo>
                    <a:pt x="642" y="8"/>
                  </a:lnTo>
                  <a:lnTo>
                    <a:pt x="644" y="4"/>
                  </a:lnTo>
                  <a:lnTo>
                    <a:pt x="642" y="1"/>
                  </a:lnTo>
                  <a:lnTo>
                    <a:pt x="641" y="0"/>
                  </a:lnTo>
                  <a:lnTo>
                    <a:pt x="638" y="0"/>
                  </a:lnTo>
                  <a:lnTo>
                    <a:pt x="637" y="0"/>
                  </a:lnTo>
                  <a:lnTo>
                    <a:pt x="6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0" name="Freeform 1207"/>
            <p:cNvSpPr>
              <a:spLocks/>
            </p:cNvSpPr>
            <p:nvPr/>
          </p:nvSpPr>
          <p:spPr bwMode="auto">
            <a:xfrm>
              <a:off x="5811838" y="2593975"/>
              <a:ext cx="155575" cy="112713"/>
            </a:xfrm>
            <a:custGeom>
              <a:avLst/>
              <a:gdLst/>
              <a:ahLst/>
              <a:cxnLst>
                <a:cxn ang="0">
                  <a:pos x="383" y="0"/>
                </a:cxn>
                <a:cxn ang="0">
                  <a:pos x="338" y="32"/>
                </a:cxn>
                <a:cxn ang="0">
                  <a:pos x="293" y="68"/>
                </a:cxn>
                <a:cxn ang="0">
                  <a:pos x="249" y="102"/>
                </a:cxn>
                <a:cxn ang="0">
                  <a:pos x="232" y="112"/>
                </a:cxn>
                <a:cxn ang="0">
                  <a:pos x="195" y="132"/>
                </a:cxn>
                <a:cxn ang="0">
                  <a:pos x="183" y="139"/>
                </a:cxn>
                <a:cxn ang="0">
                  <a:pos x="153" y="160"/>
                </a:cxn>
                <a:cxn ang="0">
                  <a:pos x="89" y="200"/>
                </a:cxn>
                <a:cxn ang="0">
                  <a:pos x="59" y="219"/>
                </a:cxn>
                <a:cxn ang="0">
                  <a:pos x="43" y="231"/>
                </a:cxn>
                <a:cxn ang="0">
                  <a:pos x="16" y="249"/>
                </a:cxn>
                <a:cxn ang="0">
                  <a:pos x="3" y="265"/>
                </a:cxn>
                <a:cxn ang="0">
                  <a:pos x="0" y="274"/>
                </a:cxn>
                <a:cxn ang="0">
                  <a:pos x="1" y="278"/>
                </a:cxn>
                <a:cxn ang="0">
                  <a:pos x="8" y="281"/>
                </a:cxn>
                <a:cxn ang="0">
                  <a:pos x="10" y="277"/>
                </a:cxn>
                <a:cxn ang="0">
                  <a:pos x="13" y="270"/>
                </a:cxn>
                <a:cxn ang="0">
                  <a:pos x="21" y="260"/>
                </a:cxn>
                <a:cxn ang="0">
                  <a:pos x="39" y="248"/>
                </a:cxn>
                <a:cxn ang="0">
                  <a:pos x="50" y="241"/>
                </a:cxn>
                <a:cxn ang="0">
                  <a:pos x="73" y="226"/>
                </a:cxn>
                <a:cxn ang="0">
                  <a:pos x="96" y="209"/>
                </a:cxn>
                <a:cxn ang="0">
                  <a:pos x="147" y="177"/>
                </a:cxn>
                <a:cxn ang="0">
                  <a:pos x="198" y="143"/>
                </a:cxn>
                <a:cxn ang="0">
                  <a:pos x="242" y="117"/>
                </a:cxn>
                <a:cxn ang="0">
                  <a:pos x="285" y="88"/>
                </a:cxn>
                <a:cxn ang="0">
                  <a:pos x="336" y="48"/>
                </a:cxn>
                <a:cxn ang="0">
                  <a:pos x="389" y="10"/>
                </a:cxn>
                <a:cxn ang="0">
                  <a:pos x="391" y="9"/>
                </a:cxn>
                <a:cxn ang="0">
                  <a:pos x="391" y="2"/>
                </a:cxn>
                <a:cxn ang="0">
                  <a:pos x="386" y="0"/>
                </a:cxn>
                <a:cxn ang="0">
                  <a:pos x="383" y="0"/>
                </a:cxn>
              </a:cxnLst>
              <a:rect l="0" t="0" r="r" b="b"/>
              <a:pathLst>
                <a:path w="391" h="281">
                  <a:moveTo>
                    <a:pt x="383" y="0"/>
                  </a:moveTo>
                  <a:lnTo>
                    <a:pt x="383" y="0"/>
                  </a:lnTo>
                  <a:lnTo>
                    <a:pt x="360" y="15"/>
                  </a:lnTo>
                  <a:lnTo>
                    <a:pt x="338" y="32"/>
                  </a:lnTo>
                  <a:lnTo>
                    <a:pt x="293" y="68"/>
                  </a:lnTo>
                  <a:lnTo>
                    <a:pt x="293" y="68"/>
                  </a:lnTo>
                  <a:lnTo>
                    <a:pt x="263" y="91"/>
                  </a:lnTo>
                  <a:lnTo>
                    <a:pt x="249" y="102"/>
                  </a:lnTo>
                  <a:lnTo>
                    <a:pt x="232" y="112"/>
                  </a:lnTo>
                  <a:lnTo>
                    <a:pt x="232" y="112"/>
                  </a:lnTo>
                  <a:lnTo>
                    <a:pt x="207" y="125"/>
                  </a:lnTo>
                  <a:lnTo>
                    <a:pt x="195" y="132"/>
                  </a:lnTo>
                  <a:lnTo>
                    <a:pt x="183" y="139"/>
                  </a:lnTo>
                  <a:lnTo>
                    <a:pt x="183" y="139"/>
                  </a:lnTo>
                  <a:lnTo>
                    <a:pt x="169" y="151"/>
                  </a:lnTo>
                  <a:lnTo>
                    <a:pt x="153" y="160"/>
                  </a:lnTo>
                  <a:lnTo>
                    <a:pt x="122" y="180"/>
                  </a:lnTo>
                  <a:lnTo>
                    <a:pt x="89" y="200"/>
                  </a:lnTo>
                  <a:lnTo>
                    <a:pt x="73" y="209"/>
                  </a:lnTo>
                  <a:lnTo>
                    <a:pt x="59" y="219"/>
                  </a:lnTo>
                  <a:lnTo>
                    <a:pt x="59" y="219"/>
                  </a:lnTo>
                  <a:lnTo>
                    <a:pt x="43" y="231"/>
                  </a:lnTo>
                  <a:lnTo>
                    <a:pt x="25" y="243"/>
                  </a:lnTo>
                  <a:lnTo>
                    <a:pt x="16" y="249"/>
                  </a:lnTo>
                  <a:lnTo>
                    <a:pt x="9" y="257"/>
                  </a:lnTo>
                  <a:lnTo>
                    <a:pt x="3" y="265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0" y="275"/>
                  </a:lnTo>
                  <a:lnTo>
                    <a:pt x="1" y="278"/>
                  </a:lnTo>
                  <a:lnTo>
                    <a:pt x="4" y="281"/>
                  </a:lnTo>
                  <a:lnTo>
                    <a:pt x="8" y="281"/>
                  </a:lnTo>
                  <a:lnTo>
                    <a:pt x="10" y="279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13" y="270"/>
                  </a:lnTo>
                  <a:lnTo>
                    <a:pt x="17" y="265"/>
                  </a:lnTo>
                  <a:lnTo>
                    <a:pt x="21" y="260"/>
                  </a:lnTo>
                  <a:lnTo>
                    <a:pt x="27" y="256"/>
                  </a:lnTo>
                  <a:lnTo>
                    <a:pt x="39" y="248"/>
                  </a:lnTo>
                  <a:lnTo>
                    <a:pt x="50" y="241"/>
                  </a:lnTo>
                  <a:lnTo>
                    <a:pt x="50" y="241"/>
                  </a:lnTo>
                  <a:lnTo>
                    <a:pt x="62" y="234"/>
                  </a:lnTo>
                  <a:lnTo>
                    <a:pt x="73" y="226"/>
                  </a:lnTo>
                  <a:lnTo>
                    <a:pt x="84" y="217"/>
                  </a:lnTo>
                  <a:lnTo>
                    <a:pt x="96" y="209"/>
                  </a:lnTo>
                  <a:lnTo>
                    <a:pt x="96" y="209"/>
                  </a:lnTo>
                  <a:lnTo>
                    <a:pt x="147" y="177"/>
                  </a:lnTo>
                  <a:lnTo>
                    <a:pt x="198" y="143"/>
                  </a:lnTo>
                  <a:lnTo>
                    <a:pt x="198" y="143"/>
                  </a:lnTo>
                  <a:lnTo>
                    <a:pt x="220" y="130"/>
                  </a:lnTo>
                  <a:lnTo>
                    <a:pt x="242" y="117"/>
                  </a:lnTo>
                  <a:lnTo>
                    <a:pt x="264" y="104"/>
                  </a:lnTo>
                  <a:lnTo>
                    <a:pt x="285" y="88"/>
                  </a:lnTo>
                  <a:lnTo>
                    <a:pt x="285" y="88"/>
                  </a:lnTo>
                  <a:lnTo>
                    <a:pt x="336" y="48"/>
                  </a:lnTo>
                  <a:lnTo>
                    <a:pt x="362" y="28"/>
                  </a:lnTo>
                  <a:lnTo>
                    <a:pt x="389" y="10"/>
                  </a:lnTo>
                  <a:lnTo>
                    <a:pt x="389" y="10"/>
                  </a:lnTo>
                  <a:lnTo>
                    <a:pt x="391" y="9"/>
                  </a:lnTo>
                  <a:lnTo>
                    <a:pt x="391" y="6"/>
                  </a:lnTo>
                  <a:lnTo>
                    <a:pt x="391" y="2"/>
                  </a:lnTo>
                  <a:lnTo>
                    <a:pt x="387" y="0"/>
                  </a:lnTo>
                  <a:lnTo>
                    <a:pt x="386" y="0"/>
                  </a:lnTo>
                  <a:lnTo>
                    <a:pt x="383" y="0"/>
                  </a:lnTo>
                  <a:lnTo>
                    <a:pt x="3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1" name="Freeform 1208"/>
            <p:cNvSpPr>
              <a:spLocks/>
            </p:cNvSpPr>
            <p:nvPr/>
          </p:nvSpPr>
          <p:spPr bwMode="auto">
            <a:xfrm>
              <a:off x="5253038" y="2143125"/>
              <a:ext cx="104775" cy="82550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257" y="0"/>
                </a:cxn>
                <a:cxn ang="0">
                  <a:pos x="249" y="2"/>
                </a:cxn>
                <a:cxn ang="0">
                  <a:pos x="241" y="5"/>
                </a:cxn>
                <a:cxn ang="0">
                  <a:pos x="227" y="15"/>
                </a:cxn>
                <a:cxn ang="0">
                  <a:pos x="213" y="26"/>
                </a:cxn>
                <a:cxn ang="0">
                  <a:pos x="199" y="36"/>
                </a:cxn>
                <a:cxn ang="0">
                  <a:pos x="199" y="36"/>
                </a:cxn>
                <a:cxn ang="0">
                  <a:pos x="179" y="49"/>
                </a:cxn>
                <a:cxn ang="0">
                  <a:pos x="161" y="64"/>
                </a:cxn>
                <a:cxn ang="0">
                  <a:pos x="122" y="91"/>
                </a:cxn>
                <a:cxn ang="0">
                  <a:pos x="122" y="91"/>
                </a:cxn>
                <a:cxn ang="0">
                  <a:pos x="105" y="106"/>
                </a:cxn>
                <a:cxn ang="0">
                  <a:pos x="87" y="120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38" y="159"/>
                </a:cxn>
                <a:cxn ang="0">
                  <a:pos x="24" y="171"/>
                </a:cxn>
                <a:cxn ang="0">
                  <a:pos x="11" y="185"/>
                </a:cxn>
                <a:cxn ang="0">
                  <a:pos x="5" y="192"/>
                </a:cxn>
                <a:cxn ang="0">
                  <a:pos x="2" y="200"/>
                </a:cxn>
                <a:cxn ang="0">
                  <a:pos x="2" y="200"/>
                </a:cxn>
                <a:cxn ang="0">
                  <a:pos x="0" y="202"/>
                </a:cxn>
                <a:cxn ang="0">
                  <a:pos x="2" y="205"/>
                </a:cxn>
                <a:cxn ang="0">
                  <a:pos x="4" y="208"/>
                </a:cxn>
                <a:cxn ang="0">
                  <a:pos x="5" y="209"/>
                </a:cxn>
                <a:cxn ang="0">
                  <a:pos x="8" y="209"/>
                </a:cxn>
                <a:cxn ang="0">
                  <a:pos x="9" y="208"/>
                </a:cxn>
                <a:cxn ang="0">
                  <a:pos x="11" y="206"/>
                </a:cxn>
                <a:cxn ang="0">
                  <a:pos x="11" y="206"/>
                </a:cxn>
                <a:cxn ang="0">
                  <a:pos x="15" y="199"/>
                </a:cxn>
                <a:cxn ang="0">
                  <a:pos x="20" y="192"/>
                </a:cxn>
                <a:cxn ang="0">
                  <a:pos x="33" y="179"/>
                </a:cxn>
                <a:cxn ang="0">
                  <a:pos x="46" y="167"/>
                </a:cxn>
                <a:cxn ang="0">
                  <a:pos x="59" y="157"/>
                </a:cxn>
                <a:cxn ang="0">
                  <a:pos x="59" y="157"/>
                </a:cxn>
                <a:cxn ang="0">
                  <a:pos x="93" y="128"/>
                </a:cxn>
                <a:cxn ang="0">
                  <a:pos x="128" y="102"/>
                </a:cxn>
                <a:cxn ang="0">
                  <a:pos x="128" y="102"/>
                </a:cxn>
                <a:cxn ang="0">
                  <a:pos x="158" y="78"/>
                </a:cxn>
                <a:cxn ang="0">
                  <a:pos x="190" y="56"/>
                </a:cxn>
                <a:cxn ang="0">
                  <a:pos x="190" y="56"/>
                </a:cxn>
                <a:cxn ang="0">
                  <a:pos x="220" y="36"/>
                </a:cxn>
                <a:cxn ang="0">
                  <a:pos x="220" y="36"/>
                </a:cxn>
                <a:cxn ang="0">
                  <a:pos x="229" y="30"/>
                </a:cxn>
                <a:cxn ang="0">
                  <a:pos x="240" y="22"/>
                </a:cxn>
                <a:cxn ang="0">
                  <a:pos x="250" y="14"/>
                </a:cxn>
                <a:cxn ang="0">
                  <a:pos x="254" y="12"/>
                </a:cxn>
                <a:cxn ang="0">
                  <a:pos x="259" y="10"/>
                </a:cxn>
                <a:cxn ang="0">
                  <a:pos x="259" y="10"/>
                </a:cxn>
                <a:cxn ang="0">
                  <a:pos x="262" y="10"/>
                </a:cxn>
                <a:cxn ang="0">
                  <a:pos x="263" y="8"/>
                </a:cxn>
                <a:cxn ang="0">
                  <a:pos x="263" y="6"/>
                </a:cxn>
                <a:cxn ang="0">
                  <a:pos x="263" y="4"/>
                </a:cxn>
                <a:cxn ang="0">
                  <a:pos x="261" y="1"/>
                </a:cxn>
                <a:cxn ang="0">
                  <a:pos x="258" y="0"/>
                </a:cxn>
                <a:cxn ang="0">
                  <a:pos x="257" y="0"/>
                </a:cxn>
                <a:cxn ang="0">
                  <a:pos x="257" y="0"/>
                </a:cxn>
              </a:cxnLst>
              <a:rect l="0" t="0" r="r" b="b"/>
              <a:pathLst>
                <a:path w="263" h="209">
                  <a:moveTo>
                    <a:pt x="257" y="0"/>
                  </a:moveTo>
                  <a:lnTo>
                    <a:pt x="257" y="0"/>
                  </a:lnTo>
                  <a:lnTo>
                    <a:pt x="249" y="2"/>
                  </a:lnTo>
                  <a:lnTo>
                    <a:pt x="241" y="5"/>
                  </a:lnTo>
                  <a:lnTo>
                    <a:pt x="227" y="15"/>
                  </a:lnTo>
                  <a:lnTo>
                    <a:pt x="213" y="26"/>
                  </a:lnTo>
                  <a:lnTo>
                    <a:pt x="199" y="36"/>
                  </a:lnTo>
                  <a:lnTo>
                    <a:pt x="199" y="36"/>
                  </a:lnTo>
                  <a:lnTo>
                    <a:pt x="179" y="49"/>
                  </a:lnTo>
                  <a:lnTo>
                    <a:pt x="161" y="64"/>
                  </a:lnTo>
                  <a:lnTo>
                    <a:pt x="122" y="91"/>
                  </a:lnTo>
                  <a:lnTo>
                    <a:pt x="122" y="91"/>
                  </a:lnTo>
                  <a:lnTo>
                    <a:pt x="105" y="106"/>
                  </a:lnTo>
                  <a:lnTo>
                    <a:pt x="87" y="120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38" y="159"/>
                  </a:lnTo>
                  <a:lnTo>
                    <a:pt x="24" y="171"/>
                  </a:lnTo>
                  <a:lnTo>
                    <a:pt x="11" y="185"/>
                  </a:lnTo>
                  <a:lnTo>
                    <a:pt x="5" y="192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0" y="202"/>
                  </a:lnTo>
                  <a:lnTo>
                    <a:pt x="2" y="205"/>
                  </a:lnTo>
                  <a:lnTo>
                    <a:pt x="4" y="208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9" y="208"/>
                  </a:lnTo>
                  <a:lnTo>
                    <a:pt x="11" y="206"/>
                  </a:lnTo>
                  <a:lnTo>
                    <a:pt x="11" y="206"/>
                  </a:lnTo>
                  <a:lnTo>
                    <a:pt x="15" y="199"/>
                  </a:lnTo>
                  <a:lnTo>
                    <a:pt x="20" y="192"/>
                  </a:lnTo>
                  <a:lnTo>
                    <a:pt x="33" y="179"/>
                  </a:lnTo>
                  <a:lnTo>
                    <a:pt x="46" y="167"/>
                  </a:lnTo>
                  <a:lnTo>
                    <a:pt x="59" y="157"/>
                  </a:lnTo>
                  <a:lnTo>
                    <a:pt x="59" y="157"/>
                  </a:lnTo>
                  <a:lnTo>
                    <a:pt x="93" y="128"/>
                  </a:lnTo>
                  <a:lnTo>
                    <a:pt x="128" y="102"/>
                  </a:lnTo>
                  <a:lnTo>
                    <a:pt x="128" y="102"/>
                  </a:lnTo>
                  <a:lnTo>
                    <a:pt x="158" y="7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220" y="36"/>
                  </a:lnTo>
                  <a:lnTo>
                    <a:pt x="220" y="36"/>
                  </a:lnTo>
                  <a:lnTo>
                    <a:pt x="229" y="30"/>
                  </a:lnTo>
                  <a:lnTo>
                    <a:pt x="240" y="22"/>
                  </a:lnTo>
                  <a:lnTo>
                    <a:pt x="250" y="14"/>
                  </a:lnTo>
                  <a:lnTo>
                    <a:pt x="254" y="12"/>
                  </a:lnTo>
                  <a:lnTo>
                    <a:pt x="259" y="10"/>
                  </a:lnTo>
                  <a:lnTo>
                    <a:pt x="259" y="10"/>
                  </a:lnTo>
                  <a:lnTo>
                    <a:pt x="262" y="10"/>
                  </a:lnTo>
                  <a:lnTo>
                    <a:pt x="263" y="8"/>
                  </a:lnTo>
                  <a:lnTo>
                    <a:pt x="263" y="6"/>
                  </a:lnTo>
                  <a:lnTo>
                    <a:pt x="263" y="4"/>
                  </a:lnTo>
                  <a:lnTo>
                    <a:pt x="261" y="1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2" name="Freeform 1209"/>
            <p:cNvSpPr>
              <a:spLocks/>
            </p:cNvSpPr>
            <p:nvPr/>
          </p:nvSpPr>
          <p:spPr bwMode="auto">
            <a:xfrm>
              <a:off x="5243513" y="2185988"/>
              <a:ext cx="103188" cy="7937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249" y="1"/>
                </a:cxn>
                <a:cxn ang="0">
                  <a:pos x="243" y="7"/>
                </a:cxn>
                <a:cxn ang="0">
                  <a:pos x="237" y="13"/>
                </a:cxn>
                <a:cxn ang="0">
                  <a:pos x="221" y="23"/>
                </a:cxn>
                <a:cxn ang="0">
                  <a:pos x="205" y="32"/>
                </a:cxn>
                <a:cxn ang="0">
                  <a:pos x="190" y="40"/>
                </a:cxn>
                <a:cxn ang="0">
                  <a:pos x="190" y="40"/>
                </a:cxn>
                <a:cxn ang="0">
                  <a:pos x="174" y="52"/>
                </a:cxn>
                <a:cxn ang="0">
                  <a:pos x="158" y="62"/>
                </a:cxn>
                <a:cxn ang="0">
                  <a:pos x="127" y="87"/>
                </a:cxn>
                <a:cxn ang="0">
                  <a:pos x="127" y="87"/>
                </a:cxn>
                <a:cxn ang="0">
                  <a:pos x="63" y="136"/>
                </a:cxn>
                <a:cxn ang="0">
                  <a:pos x="31" y="162"/>
                </a:cxn>
                <a:cxn ang="0">
                  <a:pos x="1" y="188"/>
                </a:cxn>
                <a:cxn ang="0">
                  <a:pos x="1" y="188"/>
                </a:cxn>
                <a:cxn ang="0">
                  <a:pos x="0" y="189"/>
                </a:cxn>
                <a:cxn ang="0">
                  <a:pos x="0" y="192"/>
                </a:cxn>
                <a:cxn ang="0">
                  <a:pos x="1" y="196"/>
                </a:cxn>
                <a:cxn ang="0">
                  <a:pos x="5" y="197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9" y="196"/>
                </a:cxn>
                <a:cxn ang="0">
                  <a:pos x="42" y="168"/>
                </a:cxn>
                <a:cxn ang="0">
                  <a:pos x="75" y="142"/>
                </a:cxn>
                <a:cxn ang="0">
                  <a:pos x="141" y="90"/>
                </a:cxn>
                <a:cxn ang="0">
                  <a:pos x="141" y="90"/>
                </a:cxn>
                <a:cxn ang="0">
                  <a:pos x="173" y="68"/>
                </a:cxn>
                <a:cxn ang="0">
                  <a:pos x="204" y="45"/>
                </a:cxn>
                <a:cxn ang="0">
                  <a:pos x="204" y="45"/>
                </a:cxn>
                <a:cxn ang="0">
                  <a:pos x="218" y="38"/>
                </a:cxn>
                <a:cxn ang="0">
                  <a:pos x="233" y="30"/>
                </a:cxn>
                <a:cxn ang="0">
                  <a:pos x="246" y="21"/>
                </a:cxn>
                <a:cxn ang="0">
                  <a:pos x="251" y="15"/>
                </a:cxn>
                <a:cxn ang="0">
                  <a:pos x="256" y="10"/>
                </a:cxn>
                <a:cxn ang="0">
                  <a:pos x="256" y="10"/>
                </a:cxn>
                <a:cxn ang="0">
                  <a:pos x="258" y="7"/>
                </a:cxn>
                <a:cxn ang="0">
                  <a:pos x="258" y="5"/>
                </a:cxn>
                <a:cxn ang="0">
                  <a:pos x="256" y="1"/>
                </a:cxn>
                <a:cxn ang="0">
                  <a:pos x="255" y="0"/>
                </a:cxn>
                <a:cxn ang="0">
                  <a:pos x="252" y="0"/>
                </a:cxn>
                <a:cxn ang="0">
                  <a:pos x="251" y="0"/>
                </a:cxn>
                <a:cxn ang="0">
                  <a:pos x="249" y="1"/>
                </a:cxn>
                <a:cxn ang="0">
                  <a:pos x="249" y="1"/>
                </a:cxn>
              </a:cxnLst>
              <a:rect l="0" t="0" r="r" b="b"/>
              <a:pathLst>
                <a:path w="258" h="197">
                  <a:moveTo>
                    <a:pt x="249" y="1"/>
                  </a:moveTo>
                  <a:lnTo>
                    <a:pt x="249" y="1"/>
                  </a:lnTo>
                  <a:lnTo>
                    <a:pt x="243" y="7"/>
                  </a:lnTo>
                  <a:lnTo>
                    <a:pt x="237" y="13"/>
                  </a:lnTo>
                  <a:lnTo>
                    <a:pt x="221" y="23"/>
                  </a:lnTo>
                  <a:lnTo>
                    <a:pt x="205" y="32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74" y="52"/>
                  </a:lnTo>
                  <a:lnTo>
                    <a:pt x="158" y="62"/>
                  </a:lnTo>
                  <a:lnTo>
                    <a:pt x="127" y="87"/>
                  </a:lnTo>
                  <a:lnTo>
                    <a:pt x="127" y="87"/>
                  </a:lnTo>
                  <a:lnTo>
                    <a:pt x="63" y="136"/>
                  </a:lnTo>
                  <a:lnTo>
                    <a:pt x="31" y="162"/>
                  </a:lnTo>
                  <a:lnTo>
                    <a:pt x="1" y="188"/>
                  </a:lnTo>
                  <a:lnTo>
                    <a:pt x="1" y="188"/>
                  </a:lnTo>
                  <a:lnTo>
                    <a:pt x="0" y="189"/>
                  </a:lnTo>
                  <a:lnTo>
                    <a:pt x="0" y="192"/>
                  </a:lnTo>
                  <a:lnTo>
                    <a:pt x="1" y="196"/>
                  </a:lnTo>
                  <a:lnTo>
                    <a:pt x="5" y="197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9" y="196"/>
                  </a:lnTo>
                  <a:lnTo>
                    <a:pt x="42" y="168"/>
                  </a:lnTo>
                  <a:lnTo>
                    <a:pt x="75" y="142"/>
                  </a:lnTo>
                  <a:lnTo>
                    <a:pt x="141" y="90"/>
                  </a:lnTo>
                  <a:lnTo>
                    <a:pt x="141" y="90"/>
                  </a:lnTo>
                  <a:lnTo>
                    <a:pt x="173" y="68"/>
                  </a:lnTo>
                  <a:lnTo>
                    <a:pt x="204" y="45"/>
                  </a:lnTo>
                  <a:lnTo>
                    <a:pt x="204" y="45"/>
                  </a:lnTo>
                  <a:lnTo>
                    <a:pt x="218" y="38"/>
                  </a:lnTo>
                  <a:lnTo>
                    <a:pt x="233" y="30"/>
                  </a:lnTo>
                  <a:lnTo>
                    <a:pt x="246" y="21"/>
                  </a:lnTo>
                  <a:lnTo>
                    <a:pt x="251" y="15"/>
                  </a:lnTo>
                  <a:lnTo>
                    <a:pt x="256" y="10"/>
                  </a:lnTo>
                  <a:lnTo>
                    <a:pt x="256" y="10"/>
                  </a:lnTo>
                  <a:lnTo>
                    <a:pt x="258" y="7"/>
                  </a:lnTo>
                  <a:lnTo>
                    <a:pt x="258" y="5"/>
                  </a:lnTo>
                  <a:lnTo>
                    <a:pt x="256" y="1"/>
                  </a:lnTo>
                  <a:lnTo>
                    <a:pt x="255" y="0"/>
                  </a:lnTo>
                  <a:lnTo>
                    <a:pt x="252" y="0"/>
                  </a:lnTo>
                  <a:lnTo>
                    <a:pt x="251" y="0"/>
                  </a:lnTo>
                  <a:lnTo>
                    <a:pt x="249" y="1"/>
                  </a:lnTo>
                  <a:lnTo>
                    <a:pt x="2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3" name="Freeform 1211"/>
            <p:cNvSpPr>
              <a:spLocks/>
            </p:cNvSpPr>
            <p:nvPr/>
          </p:nvSpPr>
          <p:spPr bwMode="auto">
            <a:xfrm>
              <a:off x="5237163" y="2224088"/>
              <a:ext cx="107950" cy="79375"/>
            </a:xfrm>
            <a:custGeom>
              <a:avLst/>
              <a:gdLst/>
              <a:ahLst/>
              <a:cxnLst>
                <a:cxn ang="0">
                  <a:pos x="266" y="0"/>
                </a:cxn>
                <a:cxn ang="0">
                  <a:pos x="266" y="0"/>
                </a:cxn>
                <a:cxn ang="0">
                  <a:pos x="249" y="12"/>
                </a:cxn>
                <a:cxn ang="0">
                  <a:pos x="232" y="22"/>
                </a:cxn>
                <a:cxn ang="0">
                  <a:pos x="197" y="41"/>
                </a:cxn>
                <a:cxn ang="0">
                  <a:pos x="197" y="41"/>
                </a:cxn>
                <a:cxn ang="0">
                  <a:pos x="178" y="51"/>
                </a:cxn>
                <a:cxn ang="0">
                  <a:pos x="161" y="63"/>
                </a:cxn>
                <a:cxn ang="0">
                  <a:pos x="129" y="88"/>
                </a:cxn>
                <a:cxn ang="0">
                  <a:pos x="129" y="88"/>
                </a:cxn>
                <a:cxn ang="0">
                  <a:pos x="98" y="110"/>
                </a:cxn>
                <a:cxn ang="0">
                  <a:pos x="70" y="133"/>
                </a:cxn>
                <a:cxn ang="0">
                  <a:pos x="70" y="133"/>
                </a:cxn>
                <a:cxn ang="0">
                  <a:pos x="54" y="148"/>
                </a:cxn>
                <a:cxn ang="0">
                  <a:pos x="38" y="164"/>
                </a:cxn>
                <a:cxn ang="0">
                  <a:pos x="30" y="170"/>
                </a:cxn>
                <a:cxn ang="0">
                  <a:pos x="23" y="178"/>
                </a:cxn>
                <a:cxn ang="0">
                  <a:pos x="13" y="183"/>
                </a:cxn>
                <a:cxn ang="0">
                  <a:pos x="4" y="187"/>
                </a:cxn>
                <a:cxn ang="0">
                  <a:pos x="4" y="187"/>
                </a:cxn>
                <a:cxn ang="0">
                  <a:pos x="3" y="187"/>
                </a:cxn>
                <a:cxn ang="0">
                  <a:pos x="2" y="190"/>
                </a:cxn>
                <a:cxn ang="0">
                  <a:pos x="0" y="192"/>
                </a:cxn>
                <a:cxn ang="0">
                  <a:pos x="3" y="196"/>
                </a:cxn>
                <a:cxn ang="0">
                  <a:pos x="4" y="198"/>
                </a:cxn>
                <a:cxn ang="0">
                  <a:pos x="7" y="198"/>
                </a:cxn>
                <a:cxn ang="0">
                  <a:pos x="11" y="198"/>
                </a:cxn>
                <a:cxn ang="0">
                  <a:pos x="11" y="198"/>
                </a:cxn>
                <a:cxn ang="0">
                  <a:pos x="13" y="196"/>
                </a:cxn>
                <a:cxn ang="0">
                  <a:pos x="15" y="195"/>
                </a:cxn>
                <a:cxn ang="0">
                  <a:pos x="15" y="195"/>
                </a:cxn>
                <a:cxn ang="0">
                  <a:pos x="25" y="188"/>
                </a:cxn>
                <a:cxn ang="0">
                  <a:pos x="34" y="181"/>
                </a:cxn>
                <a:cxn ang="0">
                  <a:pos x="53" y="164"/>
                </a:cxn>
                <a:cxn ang="0">
                  <a:pos x="53" y="164"/>
                </a:cxn>
                <a:cxn ang="0">
                  <a:pos x="70" y="148"/>
                </a:cxn>
                <a:cxn ang="0">
                  <a:pos x="88" y="132"/>
                </a:cxn>
                <a:cxn ang="0">
                  <a:pos x="126" y="103"/>
                </a:cxn>
                <a:cxn ang="0">
                  <a:pos x="126" y="103"/>
                </a:cxn>
                <a:cxn ang="0">
                  <a:pos x="159" y="79"/>
                </a:cxn>
                <a:cxn ang="0">
                  <a:pos x="176" y="65"/>
                </a:cxn>
                <a:cxn ang="0">
                  <a:pos x="194" y="55"/>
                </a:cxn>
                <a:cxn ang="0">
                  <a:pos x="194" y="55"/>
                </a:cxn>
                <a:cxn ang="0">
                  <a:pos x="233" y="34"/>
                </a:cxn>
                <a:cxn ang="0">
                  <a:pos x="253" y="22"/>
                </a:cxn>
                <a:cxn ang="0">
                  <a:pos x="272" y="11"/>
                </a:cxn>
                <a:cxn ang="0">
                  <a:pos x="272" y="11"/>
                </a:cxn>
                <a:cxn ang="0">
                  <a:pos x="274" y="9"/>
                </a:cxn>
                <a:cxn ang="0">
                  <a:pos x="275" y="7"/>
                </a:cxn>
                <a:cxn ang="0">
                  <a:pos x="274" y="3"/>
                </a:cxn>
                <a:cxn ang="0">
                  <a:pos x="272" y="1"/>
                </a:cxn>
                <a:cxn ang="0">
                  <a:pos x="270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0"/>
                </a:cxn>
              </a:cxnLst>
              <a:rect l="0" t="0" r="r" b="b"/>
              <a:pathLst>
                <a:path w="275" h="198">
                  <a:moveTo>
                    <a:pt x="266" y="0"/>
                  </a:moveTo>
                  <a:lnTo>
                    <a:pt x="266" y="0"/>
                  </a:lnTo>
                  <a:lnTo>
                    <a:pt x="249" y="12"/>
                  </a:lnTo>
                  <a:lnTo>
                    <a:pt x="232" y="22"/>
                  </a:lnTo>
                  <a:lnTo>
                    <a:pt x="197" y="41"/>
                  </a:lnTo>
                  <a:lnTo>
                    <a:pt x="197" y="41"/>
                  </a:lnTo>
                  <a:lnTo>
                    <a:pt x="178" y="51"/>
                  </a:lnTo>
                  <a:lnTo>
                    <a:pt x="161" y="63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98" y="110"/>
                  </a:lnTo>
                  <a:lnTo>
                    <a:pt x="70" y="133"/>
                  </a:lnTo>
                  <a:lnTo>
                    <a:pt x="70" y="133"/>
                  </a:lnTo>
                  <a:lnTo>
                    <a:pt x="54" y="148"/>
                  </a:lnTo>
                  <a:lnTo>
                    <a:pt x="38" y="164"/>
                  </a:lnTo>
                  <a:lnTo>
                    <a:pt x="30" y="170"/>
                  </a:lnTo>
                  <a:lnTo>
                    <a:pt x="23" y="178"/>
                  </a:lnTo>
                  <a:lnTo>
                    <a:pt x="13" y="183"/>
                  </a:lnTo>
                  <a:lnTo>
                    <a:pt x="4" y="187"/>
                  </a:lnTo>
                  <a:lnTo>
                    <a:pt x="4" y="187"/>
                  </a:lnTo>
                  <a:lnTo>
                    <a:pt x="3" y="187"/>
                  </a:lnTo>
                  <a:lnTo>
                    <a:pt x="2" y="190"/>
                  </a:lnTo>
                  <a:lnTo>
                    <a:pt x="0" y="192"/>
                  </a:lnTo>
                  <a:lnTo>
                    <a:pt x="3" y="196"/>
                  </a:lnTo>
                  <a:lnTo>
                    <a:pt x="4" y="198"/>
                  </a:lnTo>
                  <a:lnTo>
                    <a:pt x="7" y="198"/>
                  </a:lnTo>
                  <a:lnTo>
                    <a:pt x="11" y="198"/>
                  </a:lnTo>
                  <a:lnTo>
                    <a:pt x="11" y="198"/>
                  </a:lnTo>
                  <a:lnTo>
                    <a:pt x="13" y="196"/>
                  </a:lnTo>
                  <a:lnTo>
                    <a:pt x="15" y="195"/>
                  </a:lnTo>
                  <a:lnTo>
                    <a:pt x="15" y="195"/>
                  </a:lnTo>
                  <a:lnTo>
                    <a:pt x="25" y="188"/>
                  </a:lnTo>
                  <a:lnTo>
                    <a:pt x="34" y="181"/>
                  </a:lnTo>
                  <a:lnTo>
                    <a:pt x="53" y="164"/>
                  </a:lnTo>
                  <a:lnTo>
                    <a:pt x="53" y="164"/>
                  </a:lnTo>
                  <a:lnTo>
                    <a:pt x="70" y="148"/>
                  </a:lnTo>
                  <a:lnTo>
                    <a:pt x="88" y="132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59" y="79"/>
                  </a:lnTo>
                  <a:lnTo>
                    <a:pt x="176" y="6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233" y="34"/>
                  </a:lnTo>
                  <a:lnTo>
                    <a:pt x="253" y="22"/>
                  </a:lnTo>
                  <a:lnTo>
                    <a:pt x="272" y="11"/>
                  </a:lnTo>
                  <a:lnTo>
                    <a:pt x="272" y="11"/>
                  </a:lnTo>
                  <a:lnTo>
                    <a:pt x="274" y="9"/>
                  </a:lnTo>
                  <a:lnTo>
                    <a:pt x="275" y="7"/>
                  </a:lnTo>
                  <a:lnTo>
                    <a:pt x="274" y="3"/>
                  </a:lnTo>
                  <a:lnTo>
                    <a:pt x="272" y="1"/>
                  </a:lnTo>
                  <a:lnTo>
                    <a:pt x="270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4" name="Freeform 1212"/>
            <p:cNvSpPr>
              <a:spLocks/>
            </p:cNvSpPr>
            <p:nvPr/>
          </p:nvSpPr>
          <p:spPr bwMode="auto">
            <a:xfrm>
              <a:off x="5243513" y="2257425"/>
              <a:ext cx="103188" cy="7937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237" y="10"/>
                </a:cxn>
                <a:cxn ang="0">
                  <a:pos x="224" y="15"/>
                </a:cxn>
                <a:cxn ang="0">
                  <a:pos x="211" y="25"/>
                </a:cxn>
                <a:cxn ang="0">
                  <a:pos x="196" y="35"/>
                </a:cxn>
                <a:cxn ang="0">
                  <a:pos x="182" y="43"/>
                </a:cxn>
                <a:cxn ang="0">
                  <a:pos x="141" y="76"/>
                </a:cxn>
                <a:cxn ang="0">
                  <a:pos x="126" y="90"/>
                </a:cxn>
                <a:cxn ang="0">
                  <a:pos x="77" y="132"/>
                </a:cxn>
                <a:cxn ang="0">
                  <a:pos x="60" y="146"/>
                </a:cxn>
                <a:cxn ang="0">
                  <a:pos x="43" y="161"/>
                </a:cxn>
                <a:cxn ang="0">
                  <a:pos x="26" y="176"/>
                </a:cxn>
                <a:cxn ang="0">
                  <a:pos x="16" y="184"/>
                </a:cxn>
                <a:cxn ang="0">
                  <a:pos x="5" y="186"/>
                </a:cxn>
                <a:cxn ang="0">
                  <a:pos x="3" y="187"/>
                </a:cxn>
                <a:cxn ang="0">
                  <a:pos x="0" y="192"/>
                </a:cxn>
                <a:cxn ang="0">
                  <a:pos x="3" y="197"/>
                </a:cxn>
                <a:cxn ang="0">
                  <a:pos x="13" y="197"/>
                </a:cxn>
                <a:cxn ang="0">
                  <a:pos x="16" y="197"/>
                </a:cxn>
                <a:cxn ang="0">
                  <a:pos x="17" y="196"/>
                </a:cxn>
                <a:cxn ang="0">
                  <a:pos x="33" y="186"/>
                </a:cxn>
                <a:cxn ang="0">
                  <a:pos x="47" y="172"/>
                </a:cxn>
                <a:cxn ang="0">
                  <a:pos x="84" y="141"/>
                </a:cxn>
                <a:cxn ang="0">
                  <a:pos x="122" y="108"/>
                </a:cxn>
                <a:cxn ang="0">
                  <a:pos x="140" y="91"/>
                </a:cxn>
                <a:cxn ang="0">
                  <a:pos x="180" y="59"/>
                </a:cxn>
                <a:cxn ang="0">
                  <a:pos x="203" y="44"/>
                </a:cxn>
                <a:cxn ang="0">
                  <a:pos x="230" y="26"/>
                </a:cxn>
                <a:cxn ang="0">
                  <a:pos x="237" y="22"/>
                </a:cxn>
                <a:cxn ang="0">
                  <a:pos x="251" y="14"/>
                </a:cxn>
                <a:cxn ang="0">
                  <a:pos x="256" y="9"/>
                </a:cxn>
                <a:cxn ang="0">
                  <a:pos x="258" y="5"/>
                </a:cxn>
                <a:cxn ang="0">
                  <a:pos x="255" y="0"/>
                </a:cxn>
                <a:cxn ang="0">
                  <a:pos x="251" y="0"/>
                </a:cxn>
                <a:cxn ang="0">
                  <a:pos x="249" y="1"/>
                </a:cxn>
              </a:cxnLst>
              <a:rect l="0" t="0" r="r" b="b"/>
              <a:pathLst>
                <a:path w="258" h="197">
                  <a:moveTo>
                    <a:pt x="249" y="1"/>
                  </a:moveTo>
                  <a:lnTo>
                    <a:pt x="249" y="1"/>
                  </a:lnTo>
                  <a:lnTo>
                    <a:pt x="243" y="6"/>
                  </a:lnTo>
                  <a:lnTo>
                    <a:pt x="237" y="10"/>
                  </a:lnTo>
                  <a:lnTo>
                    <a:pt x="224" y="15"/>
                  </a:lnTo>
                  <a:lnTo>
                    <a:pt x="224" y="15"/>
                  </a:lnTo>
                  <a:lnTo>
                    <a:pt x="217" y="21"/>
                  </a:lnTo>
                  <a:lnTo>
                    <a:pt x="211" y="25"/>
                  </a:lnTo>
                  <a:lnTo>
                    <a:pt x="204" y="30"/>
                  </a:lnTo>
                  <a:lnTo>
                    <a:pt x="196" y="35"/>
                  </a:lnTo>
                  <a:lnTo>
                    <a:pt x="196" y="35"/>
                  </a:lnTo>
                  <a:lnTo>
                    <a:pt x="182" y="43"/>
                  </a:lnTo>
                  <a:lnTo>
                    <a:pt x="169" y="53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26" y="90"/>
                  </a:lnTo>
                  <a:lnTo>
                    <a:pt x="110" y="103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60" y="146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35" y="169"/>
                  </a:lnTo>
                  <a:lnTo>
                    <a:pt x="26" y="176"/>
                  </a:lnTo>
                  <a:lnTo>
                    <a:pt x="21" y="180"/>
                  </a:lnTo>
                  <a:lnTo>
                    <a:pt x="16" y="184"/>
                  </a:lnTo>
                  <a:lnTo>
                    <a:pt x="10" y="186"/>
                  </a:lnTo>
                  <a:lnTo>
                    <a:pt x="5" y="186"/>
                  </a:lnTo>
                  <a:lnTo>
                    <a:pt x="5" y="186"/>
                  </a:lnTo>
                  <a:lnTo>
                    <a:pt x="3" y="187"/>
                  </a:lnTo>
                  <a:lnTo>
                    <a:pt x="1" y="188"/>
                  </a:lnTo>
                  <a:lnTo>
                    <a:pt x="0" y="192"/>
                  </a:lnTo>
                  <a:lnTo>
                    <a:pt x="1" y="196"/>
                  </a:lnTo>
                  <a:lnTo>
                    <a:pt x="3" y="197"/>
                  </a:lnTo>
                  <a:lnTo>
                    <a:pt x="5" y="197"/>
                  </a:lnTo>
                  <a:lnTo>
                    <a:pt x="13" y="197"/>
                  </a:lnTo>
                  <a:lnTo>
                    <a:pt x="13" y="197"/>
                  </a:lnTo>
                  <a:lnTo>
                    <a:pt x="16" y="197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25" y="192"/>
                  </a:lnTo>
                  <a:lnTo>
                    <a:pt x="33" y="186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65" y="157"/>
                  </a:lnTo>
                  <a:lnTo>
                    <a:pt x="84" y="141"/>
                  </a:lnTo>
                  <a:lnTo>
                    <a:pt x="103" y="125"/>
                  </a:lnTo>
                  <a:lnTo>
                    <a:pt x="122" y="108"/>
                  </a:lnTo>
                  <a:lnTo>
                    <a:pt x="122" y="108"/>
                  </a:lnTo>
                  <a:lnTo>
                    <a:pt x="140" y="91"/>
                  </a:lnTo>
                  <a:lnTo>
                    <a:pt x="160" y="74"/>
                  </a:lnTo>
                  <a:lnTo>
                    <a:pt x="180" y="59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17" y="35"/>
                  </a:lnTo>
                  <a:lnTo>
                    <a:pt x="230" y="26"/>
                  </a:lnTo>
                  <a:lnTo>
                    <a:pt x="230" y="26"/>
                  </a:lnTo>
                  <a:lnTo>
                    <a:pt x="237" y="22"/>
                  </a:lnTo>
                  <a:lnTo>
                    <a:pt x="243" y="18"/>
                  </a:lnTo>
                  <a:lnTo>
                    <a:pt x="251" y="14"/>
                  </a:lnTo>
                  <a:lnTo>
                    <a:pt x="256" y="9"/>
                  </a:lnTo>
                  <a:lnTo>
                    <a:pt x="256" y="9"/>
                  </a:lnTo>
                  <a:lnTo>
                    <a:pt x="258" y="8"/>
                  </a:lnTo>
                  <a:lnTo>
                    <a:pt x="258" y="5"/>
                  </a:lnTo>
                  <a:lnTo>
                    <a:pt x="256" y="1"/>
                  </a:lnTo>
                  <a:lnTo>
                    <a:pt x="255" y="0"/>
                  </a:lnTo>
                  <a:lnTo>
                    <a:pt x="252" y="0"/>
                  </a:lnTo>
                  <a:lnTo>
                    <a:pt x="251" y="0"/>
                  </a:lnTo>
                  <a:lnTo>
                    <a:pt x="249" y="1"/>
                  </a:lnTo>
                  <a:lnTo>
                    <a:pt x="2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5" name="Freeform 1213"/>
            <p:cNvSpPr>
              <a:spLocks/>
            </p:cNvSpPr>
            <p:nvPr/>
          </p:nvSpPr>
          <p:spPr bwMode="auto">
            <a:xfrm>
              <a:off x="5240338" y="2293938"/>
              <a:ext cx="104775" cy="80963"/>
            </a:xfrm>
            <a:custGeom>
              <a:avLst/>
              <a:gdLst/>
              <a:ahLst/>
              <a:cxnLst>
                <a:cxn ang="0">
                  <a:pos x="258" y="0"/>
                </a:cxn>
                <a:cxn ang="0">
                  <a:pos x="258" y="0"/>
                </a:cxn>
                <a:cxn ang="0">
                  <a:pos x="241" y="11"/>
                </a:cxn>
                <a:cxn ang="0">
                  <a:pos x="224" y="21"/>
                </a:cxn>
                <a:cxn ang="0">
                  <a:pos x="208" y="34"/>
                </a:cxn>
                <a:cxn ang="0">
                  <a:pos x="192" y="47"/>
                </a:cxn>
                <a:cxn ang="0">
                  <a:pos x="162" y="74"/>
                </a:cxn>
                <a:cxn ang="0">
                  <a:pos x="147" y="87"/>
                </a:cxn>
                <a:cxn ang="0">
                  <a:pos x="131" y="98"/>
                </a:cxn>
                <a:cxn ang="0">
                  <a:pos x="131" y="98"/>
                </a:cxn>
                <a:cxn ang="0">
                  <a:pos x="97" y="121"/>
                </a:cxn>
                <a:cxn ang="0">
                  <a:pos x="64" y="144"/>
                </a:cxn>
                <a:cxn ang="0">
                  <a:pos x="33" y="169"/>
                </a:cxn>
                <a:cxn ang="0">
                  <a:pos x="2" y="195"/>
                </a:cxn>
                <a:cxn ang="0">
                  <a:pos x="2" y="195"/>
                </a:cxn>
                <a:cxn ang="0">
                  <a:pos x="0" y="198"/>
                </a:cxn>
                <a:cxn ang="0">
                  <a:pos x="0" y="199"/>
                </a:cxn>
                <a:cxn ang="0">
                  <a:pos x="2" y="203"/>
                </a:cxn>
                <a:cxn ang="0">
                  <a:pos x="5" y="206"/>
                </a:cxn>
                <a:cxn ang="0">
                  <a:pos x="8" y="206"/>
                </a:cxn>
                <a:cxn ang="0">
                  <a:pos x="11" y="204"/>
                </a:cxn>
                <a:cxn ang="0">
                  <a:pos x="11" y="204"/>
                </a:cxn>
                <a:cxn ang="0">
                  <a:pos x="42" y="177"/>
                </a:cxn>
                <a:cxn ang="0">
                  <a:pos x="76" y="151"/>
                </a:cxn>
                <a:cxn ang="0">
                  <a:pos x="111" y="126"/>
                </a:cxn>
                <a:cxn ang="0">
                  <a:pos x="145" y="102"/>
                </a:cxn>
                <a:cxn ang="0">
                  <a:pos x="145" y="102"/>
                </a:cxn>
                <a:cxn ang="0">
                  <a:pos x="161" y="91"/>
                </a:cxn>
                <a:cxn ang="0">
                  <a:pos x="175" y="79"/>
                </a:cxn>
                <a:cxn ang="0">
                  <a:pos x="203" y="54"/>
                </a:cxn>
                <a:cxn ang="0">
                  <a:pos x="217" y="42"/>
                </a:cxn>
                <a:cxn ang="0">
                  <a:pos x="232" y="30"/>
                </a:cxn>
                <a:cxn ang="0">
                  <a:pos x="247" y="20"/>
                </a:cxn>
                <a:cxn ang="0">
                  <a:pos x="264" y="11"/>
                </a:cxn>
                <a:cxn ang="0">
                  <a:pos x="264" y="11"/>
                </a:cxn>
                <a:cxn ang="0">
                  <a:pos x="266" y="9"/>
                </a:cxn>
                <a:cxn ang="0">
                  <a:pos x="267" y="7"/>
                </a:cxn>
                <a:cxn ang="0">
                  <a:pos x="267" y="6"/>
                </a:cxn>
                <a:cxn ang="0">
                  <a:pos x="266" y="3"/>
                </a:cxn>
                <a:cxn ang="0">
                  <a:pos x="263" y="0"/>
                </a:cxn>
                <a:cxn ang="0">
                  <a:pos x="261" y="0"/>
                </a:cxn>
                <a:cxn ang="0">
                  <a:pos x="258" y="0"/>
                </a:cxn>
                <a:cxn ang="0">
                  <a:pos x="258" y="0"/>
                </a:cxn>
              </a:cxnLst>
              <a:rect l="0" t="0" r="r" b="b"/>
              <a:pathLst>
                <a:path w="267" h="206">
                  <a:moveTo>
                    <a:pt x="258" y="0"/>
                  </a:moveTo>
                  <a:lnTo>
                    <a:pt x="258" y="0"/>
                  </a:lnTo>
                  <a:lnTo>
                    <a:pt x="241" y="11"/>
                  </a:lnTo>
                  <a:lnTo>
                    <a:pt x="224" y="21"/>
                  </a:lnTo>
                  <a:lnTo>
                    <a:pt x="208" y="34"/>
                  </a:lnTo>
                  <a:lnTo>
                    <a:pt x="192" y="47"/>
                  </a:lnTo>
                  <a:lnTo>
                    <a:pt x="162" y="74"/>
                  </a:lnTo>
                  <a:lnTo>
                    <a:pt x="147" y="87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97" y="121"/>
                  </a:lnTo>
                  <a:lnTo>
                    <a:pt x="64" y="144"/>
                  </a:lnTo>
                  <a:lnTo>
                    <a:pt x="33" y="169"/>
                  </a:lnTo>
                  <a:lnTo>
                    <a:pt x="2" y="195"/>
                  </a:lnTo>
                  <a:lnTo>
                    <a:pt x="2" y="195"/>
                  </a:lnTo>
                  <a:lnTo>
                    <a:pt x="0" y="198"/>
                  </a:lnTo>
                  <a:lnTo>
                    <a:pt x="0" y="199"/>
                  </a:lnTo>
                  <a:lnTo>
                    <a:pt x="2" y="203"/>
                  </a:lnTo>
                  <a:lnTo>
                    <a:pt x="5" y="206"/>
                  </a:lnTo>
                  <a:lnTo>
                    <a:pt x="8" y="206"/>
                  </a:lnTo>
                  <a:lnTo>
                    <a:pt x="11" y="204"/>
                  </a:lnTo>
                  <a:lnTo>
                    <a:pt x="11" y="204"/>
                  </a:lnTo>
                  <a:lnTo>
                    <a:pt x="42" y="177"/>
                  </a:lnTo>
                  <a:lnTo>
                    <a:pt x="76" y="151"/>
                  </a:lnTo>
                  <a:lnTo>
                    <a:pt x="111" y="126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61" y="91"/>
                  </a:lnTo>
                  <a:lnTo>
                    <a:pt x="175" y="79"/>
                  </a:lnTo>
                  <a:lnTo>
                    <a:pt x="203" y="54"/>
                  </a:lnTo>
                  <a:lnTo>
                    <a:pt x="217" y="42"/>
                  </a:lnTo>
                  <a:lnTo>
                    <a:pt x="232" y="30"/>
                  </a:lnTo>
                  <a:lnTo>
                    <a:pt x="247" y="20"/>
                  </a:lnTo>
                  <a:lnTo>
                    <a:pt x="264" y="11"/>
                  </a:lnTo>
                  <a:lnTo>
                    <a:pt x="264" y="11"/>
                  </a:lnTo>
                  <a:lnTo>
                    <a:pt x="266" y="9"/>
                  </a:lnTo>
                  <a:lnTo>
                    <a:pt x="267" y="7"/>
                  </a:lnTo>
                  <a:lnTo>
                    <a:pt x="267" y="6"/>
                  </a:lnTo>
                  <a:lnTo>
                    <a:pt x="266" y="3"/>
                  </a:lnTo>
                  <a:lnTo>
                    <a:pt x="263" y="0"/>
                  </a:lnTo>
                  <a:lnTo>
                    <a:pt x="261" y="0"/>
                  </a:lnTo>
                  <a:lnTo>
                    <a:pt x="258" y="0"/>
                  </a:lnTo>
                  <a:lnTo>
                    <a:pt x="2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6" name="Freeform 1214"/>
            <p:cNvSpPr>
              <a:spLocks/>
            </p:cNvSpPr>
            <p:nvPr/>
          </p:nvSpPr>
          <p:spPr bwMode="auto">
            <a:xfrm>
              <a:off x="5246688" y="2332038"/>
              <a:ext cx="96838" cy="76200"/>
            </a:xfrm>
            <a:custGeom>
              <a:avLst/>
              <a:gdLst/>
              <a:ahLst/>
              <a:cxnLst>
                <a:cxn ang="0">
                  <a:pos x="235" y="1"/>
                </a:cxn>
                <a:cxn ang="0">
                  <a:pos x="235" y="1"/>
                </a:cxn>
                <a:cxn ang="0">
                  <a:pos x="219" y="11"/>
                </a:cxn>
                <a:cxn ang="0">
                  <a:pos x="205" y="23"/>
                </a:cxn>
                <a:cxn ang="0">
                  <a:pos x="189" y="34"/>
                </a:cxn>
                <a:cxn ang="0">
                  <a:pos x="173" y="45"/>
                </a:cxn>
                <a:cxn ang="0">
                  <a:pos x="173" y="45"/>
                </a:cxn>
                <a:cxn ang="0">
                  <a:pos x="139" y="66"/>
                </a:cxn>
                <a:cxn ang="0">
                  <a:pos x="105" y="88"/>
                </a:cxn>
                <a:cxn ang="0">
                  <a:pos x="105" y="88"/>
                </a:cxn>
                <a:cxn ang="0">
                  <a:pos x="92" y="99"/>
                </a:cxn>
                <a:cxn ang="0">
                  <a:pos x="81" y="112"/>
                </a:cxn>
                <a:cxn ang="0">
                  <a:pos x="68" y="124"/>
                </a:cxn>
                <a:cxn ang="0">
                  <a:pos x="56" y="136"/>
                </a:cxn>
                <a:cxn ang="0">
                  <a:pos x="56" y="136"/>
                </a:cxn>
                <a:cxn ang="0">
                  <a:pos x="30" y="160"/>
                </a:cxn>
                <a:cxn ang="0">
                  <a:pos x="15" y="173"/>
                </a:cxn>
                <a:cxn ang="0">
                  <a:pos x="2" y="184"/>
                </a:cxn>
                <a:cxn ang="0">
                  <a:pos x="2" y="184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1" y="190"/>
                </a:cxn>
                <a:cxn ang="0">
                  <a:pos x="2" y="192"/>
                </a:cxn>
                <a:cxn ang="0">
                  <a:pos x="6" y="194"/>
                </a:cxn>
                <a:cxn ang="0">
                  <a:pos x="7" y="193"/>
                </a:cxn>
                <a:cxn ang="0">
                  <a:pos x="10" y="193"/>
                </a:cxn>
                <a:cxn ang="0">
                  <a:pos x="10" y="193"/>
                </a:cxn>
                <a:cxn ang="0">
                  <a:pos x="24" y="181"/>
                </a:cxn>
                <a:cxn ang="0">
                  <a:pos x="37" y="168"/>
                </a:cxn>
                <a:cxn ang="0">
                  <a:pos x="65" y="142"/>
                </a:cxn>
                <a:cxn ang="0">
                  <a:pos x="91" y="116"/>
                </a:cxn>
                <a:cxn ang="0">
                  <a:pos x="105" y="104"/>
                </a:cxn>
                <a:cxn ang="0">
                  <a:pos x="120" y="92"/>
                </a:cxn>
                <a:cxn ang="0">
                  <a:pos x="120" y="92"/>
                </a:cxn>
                <a:cxn ang="0">
                  <a:pos x="149" y="73"/>
                </a:cxn>
                <a:cxn ang="0">
                  <a:pos x="179" y="54"/>
                </a:cxn>
                <a:cxn ang="0">
                  <a:pos x="179" y="54"/>
                </a:cxn>
                <a:cxn ang="0">
                  <a:pos x="194" y="44"/>
                </a:cxn>
                <a:cxn ang="0">
                  <a:pos x="210" y="32"/>
                </a:cxn>
                <a:cxn ang="0">
                  <a:pos x="226" y="20"/>
                </a:cxn>
                <a:cxn ang="0">
                  <a:pos x="242" y="11"/>
                </a:cxn>
                <a:cxn ang="0">
                  <a:pos x="242" y="11"/>
                </a:cxn>
                <a:cxn ang="0">
                  <a:pos x="243" y="9"/>
                </a:cxn>
                <a:cxn ang="0">
                  <a:pos x="244" y="7"/>
                </a:cxn>
                <a:cxn ang="0">
                  <a:pos x="243" y="3"/>
                </a:cxn>
                <a:cxn ang="0">
                  <a:pos x="240" y="1"/>
                </a:cxn>
                <a:cxn ang="0">
                  <a:pos x="238" y="0"/>
                </a:cxn>
                <a:cxn ang="0">
                  <a:pos x="235" y="1"/>
                </a:cxn>
                <a:cxn ang="0">
                  <a:pos x="235" y="1"/>
                </a:cxn>
              </a:cxnLst>
              <a:rect l="0" t="0" r="r" b="b"/>
              <a:pathLst>
                <a:path w="244" h="194">
                  <a:moveTo>
                    <a:pt x="235" y="1"/>
                  </a:moveTo>
                  <a:lnTo>
                    <a:pt x="235" y="1"/>
                  </a:lnTo>
                  <a:lnTo>
                    <a:pt x="219" y="11"/>
                  </a:lnTo>
                  <a:lnTo>
                    <a:pt x="205" y="23"/>
                  </a:lnTo>
                  <a:lnTo>
                    <a:pt x="189" y="34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39" y="66"/>
                  </a:lnTo>
                  <a:lnTo>
                    <a:pt x="105" y="88"/>
                  </a:lnTo>
                  <a:lnTo>
                    <a:pt x="105" y="88"/>
                  </a:lnTo>
                  <a:lnTo>
                    <a:pt x="92" y="99"/>
                  </a:lnTo>
                  <a:lnTo>
                    <a:pt x="81" y="112"/>
                  </a:lnTo>
                  <a:lnTo>
                    <a:pt x="68" y="124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30" y="160"/>
                  </a:lnTo>
                  <a:lnTo>
                    <a:pt x="15" y="173"/>
                  </a:lnTo>
                  <a:lnTo>
                    <a:pt x="2" y="184"/>
                  </a:lnTo>
                  <a:lnTo>
                    <a:pt x="2" y="184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1" y="190"/>
                  </a:lnTo>
                  <a:lnTo>
                    <a:pt x="2" y="192"/>
                  </a:lnTo>
                  <a:lnTo>
                    <a:pt x="6" y="194"/>
                  </a:lnTo>
                  <a:lnTo>
                    <a:pt x="7" y="193"/>
                  </a:lnTo>
                  <a:lnTo>
                    <a:pt x="10" y="193"/>
                  </a:lnTo>
                  <a:lnTo>
                    <a:pt x="10" y="193"/>
                  </a:lnTo>
                  <a:lnTo>
                    <a:pt x="24" y="181"/>
                  </a:lnTo>
                  <a:lnTo>
                    <a:pt x="37" y="168"/>
                  </a:lnTo>
                  <a:lnTo>
                    <a:pt x="65" y="142"/>
                  </a:lnTo>
                  <a:lnTo>
                    <a:pt x="91" y="116"/>
                  </a:lnTo>
                  <a:lnTo>
                    <a:pt x="105" y="104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49" y="73"/>
                  </a:lnTo>
                  <a:lnTo>
                    <a:pt x="179" y="54"/>
                  </a:lnTo>
                  <a:lnTo>
                    <a:pt x="179" y="54"/>
                  </a:lnTo>
                  <a:lnTo>
                    <a:pt x="194" y="44"/>
                  </a:lnTo>
                  <a:lnTo>
                    <a:pt x="210" y="32"/>
                  </a:lnTo>
                  <a:lnTo>
                    <a:pt x="226" y="20"/>
                  </a:lnTo>
                  <a:lnTo>
                    <a:pt x="242" y="11"/>
                  </a:lnTo>
                  <a:lnTo>
                    <a:pt x="242" y="11"/>
                  </a:lnTo>
                  <a:lnTo>
                    <a:pt x="243" y="9"/>
                  </a:lnTo>
                  <a:lnTo>
                    <a:pt x="244" y="7"/>
                  </a:lnTo>
                  <a:lnTo>
                    <a:pt x="243" y="3"/>
                  </a:lnTo>
                  <a:lnTo>
                    <a:pt x="240" y="1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7" name="Freeform 1215"/>
            <p:cNvSpPr>
              <a:spLocks/>
            </p:cNvSpPr>
            <p:nvPr/>
          </p:nvSpPr>
          <p:spPr bwMode="auto">
            <a:xfrm>
              <a:off x="5241926" y="2363788"/>
              <a:ext cx="111125" cy="84138"/>
            </a:xfrm>
            <a:custGeom>
              <a:avLst/>
              <a:gdLst/>
              <a:ahLst/>
              <a:cxnLst>
                <a:cxn ang="0">
                  <a:pos x="274" y="0"/>
                </a:cxn>
                <a:cxn ang="0">
                  <a:pos x="274" y="0"/>
                </a:cxn>
                <a:cxn ang="0">
                  <a:pos x="257" y="9"/>
                </a:cxn>
                <a:cxn ang="0">
                  <a:pos x="241" y="21"/>
                </a:cxn>
                <a:cxn ang="0">
                  <a:pos x="209" y="44"/>
                </a:cxn>
                <a:cxn ang="0">
                  <a:pos x="209" y="44"/>
                </a:cxn>
                <a:cxn ang="0">
                  <a:pos x="175" y="69"/>
                </a:cxn>
                <a:cxn ang="0">
                  <a:pos x="160" y="81"/>
                </a:cxn>
                <a:cxn ang="0">
                  <a:pos x="143" y="94"/>
                </a:cxn>
                <a:cxn ang="0">
                  <a:pos x="143" y="94"/>
                </a:cxn>
                <a:cxn ang="0">
                  <a:pos x="110" y="124"/>
                </a:cxn>
                <a:cxn ang="0">
                  <a:pos x="76" y="151"/>
                </a:cxn>
                <a:cxn ang="0">
                  <a:pos x="41" y="177"/>
                </a:cxn>
                <a:cxn ang="0">
                  <a:pos x="22" y="191"/>
                </a:cxn>
                <a:cxn ang="0">
                  <a:pos x="3" y="201"/>
                </a:cxn>
                <a:cxn ang="0">
                  <a:pos x="3" y="201"/>
                </a:cxn>
                <a:cxn ang="0">
                  <a:pos x="1" y="204"/>
                </a:cxn>
                <a:cxn ang="0">
                  <a:pos x="0" y="205"/>
                </a:cxn>
                <a:cxn ang="0">
                  <a:pos x="1" y="209"/>
                </a:cxn>
                <a:cxn ang="0">
                  <a:pos x="4" y="211"/>
                </a:cxn>
                <a:cxn ang="0">
                  <a:pos x="7" y="211"/>
                </a:cxn>
                <a:cxn ang="0">
                  <a:pos x="9" y="211"/>
                </a:cxn>
                <a:cxn ang="0">
                  <a:pos x="9" y="211"/>
                </a:cxn>
                <a:cxn ang="0">
                  <a:pos x="22" y="205"/>
                </a:cxn>
                <a:cxn ang="0">
                  <a:pos x="29" y="202"/>
                </a:cxn>
                <a:cxn ang="0">
                  <a:pos x="34" y="198"/>
                </a:cxn>
                <a:cxn ang="0">
                  <a:pos x="34" y="198"/>
                </a:cxn>
                <a:cxn ang="0">
                  <a:pos x="52" y="185"/>
                </a:cxn>
                <a:cxn ang="0">
                  <a:pos x="69" y="172"/>
                </a:cxn>
                <a:cxn ang="0">
                  <a:pos x="69" y="172"/>
                </a:cxn>
                <a:cxn ang="0">
                  <a:pos x="85" y="160"/>
                </a:cxn>
                <a:cxn ang="0">
                  <a:pos x="101" y="147"/>
                </a:cxn>
                <a:cxn ang="0">
                  <a:pos x="130" y="121"/>
                </a:cxn>
                <a:cxn ang="0">
                  <a:pos x="130" y="121"/>
                </a:cxn>
                <a:cxn ang="0">
                  <a:pos x="149" y="106"/>
                </a:cxn>
                <a:cxn ang="0">
                  <a:pos x="168" y="90"/>
                </a:cxn>
                <a:cxn ang="0">
                  <a:pos x="207" y="60"/>
                </a:cxn>
                <a:cxn ang="0">
                  <a:pos x="207" y="60"/>
                </a:cxn>
                <a:cxn ang="0">
                  <a:pos x="242" y="34"/>
                </a:cxn>
                <a:cxn ang="0">
                  <a:pos x="260" y="21"/>
                </a:cxn>
                <a:cxn ang="0">
                  <a:pos x="279" y="10"/>
                </a:cxn>
                <a:cxn ang="0">
                  <a:pos x="279" y="10"/>
                </a:cxn>
                <a:cxn ang="0">
                  <a:pos x="281" y="9"/>
                </a:cxn>
                <a:cxn ang="0">
                  <a:pos x="281" y="6"/>
                </a:cxn>
                <a:cxn ang="0">
                  <a:pos x="281" y="2"/>
                </a:cxn>
                <a:cxn ang="0">
                  <a:pos x="277" y="0"/>
                </a:cxn>
                <a:cxn ang="0">
                  <a:pos x="276" y="0"/>
                </a:cxn>
                <a:cxn ang="0">
                  <a:pos x="274" y="0"/>
                </a:cxn>
                <a:cxn ang="0">
                  <a:pos x="274" y="0"/>
                </a:cxn>
              </a:cxnLst>
              <a:rect l="0" t="0" r="r" b="b"/>
              <a:pathLst>
                <a:path w="281" h="211">
                  <a:moveTo>
                    <a:pt x="274" y="0"/>
                  </a:moveTo>
                  <a:lnTo>
                    <a:pt x="274" y="0"/>
                  </a:lnTo>
                  <a:lnTo>
                    <a:pt x="257" y="9"/>
                  </a:lnTo>
                  <a:lnTo>
                    <a:pt x="241" y="21"/>
                  </a:lnTo>
                  <a:lnTo>
                    <a:pt x="209" y="44"/>
                  </a:lnTo>
                  <a:lnTo>
                    <a:pt x="209" y="44"/>
                  </a:lnTo>
                  <a:lnTo>
                    <a:pt x="175" y="69"/>
                  </a:lnTo>
                  <a:lnTo>
                    <a:pt x="160" y="81"/>
                  </a:lnTo>
                  <a:lnTo>
                    <a:pt x="143" y="94"/>
                  </a:lnTo>
                  <a:lnTo>
                    <a:pt x="143" y="94"/>
                  </a:lnTo>
                  <a:lnTo>
                    <a:pt x="110" y="124"/>
                  </a:lnTo>
                  <a:lnTo>
                    <a:pt x="76" y="151"/>
                  </a:lnTo>
                  <a:lnTo>
                    <a:pt x="41" y="177"/>
                  </a:lnTo>
                  <a:lnTo>
                    <a:pt x="22" y="191"/>
                  </a:lnTo>
                  <a:lnTo>
                    <a:pt x="3" y="201"/>
                  </a:lnTo>
                  <a:lnTo>
                    <a:pt x="3" y="201"/>
                  </a:lnTo>
                  <a:lnTo>
                    <a:pt x="1" y="204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4" y="211"/>
                  </a:lnTo>
                  <a:lnTo>
                    <a:pt x="7" y="211"/>
                  </a:lnTo>
                  <a:lnTo>
                    <a:pt x="9" y="211"/>
                  </a:lnTo>
                  <a:lnTo>
                    <a:pt x="9" y="211"/>
                  </a:lnTo>
                  <a:lnTo>
                    <a:pt x="22" y="205"/>
                  </a:lnTo>
                  <a:lnTo>
                    <a:pt x="29" y="202"/>
                  </a:lnTo>
                  <a:lnTo>
                    <a:pt x="34" y="198"/>
                  </a:lnTo>
                  <a:lnTo>
                    <a:pt x="34" y="198"/>
                  </a:lnTo>
                  <a:lnTo>
                    <a:pt x="52" y="185"/>
                  </a:lnTo>
                  <a:lnTo>
                    <a:pt x="69" y="172"/>
                  </a:lnTo>
                  <a:lnTo>
                    <a:pt x="69" y="172"/>
                  </a:lnTo>
                  <a:lnTo>
                    <a:pt x="85" y="160"/>
                  </a:lnTo>
                  <a:lnTo>
                    <a:pt x="101" y="147"/>
                  </a:lnTo>
                  <a:lnTo>
                    <a:pt x="130" y="121"/>
                  </a:lnTo>
                  <a:lnTo>
                    <a:pt x="130" y="121"/>
                  </a:lnTo>
                  <a:lnTo>
                    <a:pt x="149" y="106"/>
                  </a:lnTo>
                  <a:lnTo>
                    <a:pt x="168" y="90"/>
                  </a:lnTo>
                  <a:lnTo>
                    <a:pt x="207" y="60"/>
                  </a:lnTo>
                  <a:lnTo>
                    <a:pt x="207" y="60"/>
                  </a:lnTo>
                  <a:lnTo>
                    <a:pt x="242" y="34"/>
                  </a:lnTo>
                  <a:lnTo>
                    <a:pt x="260" y="21"/>
                  </a:lnTo>
                  <a:lnTo>
                    <a:pt x="279" y="10"/>
                  </a:lnTo>
                  <a:lnTo>
                    <a:pt x="279" y="10"/>
                  </a:lnTo>
                  <a:lnTo>
                    <a:pt x="281" y="9"/>
                  </a:lnTo>
                  <a:lnTo>
                    <a:pt x="281" y="6"/>
                  </a:lnTo>
                  <a:lnTo>
                    <a:pt x="281" y="2"/>
                  </a:lnTo>
                  <a:lnTo>
                    <a:pt x="277" y="0"/>
                  </a:lnTo>
                  <a:lnTo>
                    <a:pt x="276" y="0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8" name="Freeform 1216"/>
            <p:cNvSpPr>
              <a:spLocks/>
            </p:cNvSpPr>
            <p:nvPr/>
          </p:nvSpPr>
          <p:spPr bwMode="auto">
            <a:xfrm>
              <a:off x="5243513" y="2403475"/>
              <a:ext cx="109538" cy="76200"/>
            </a:xfrm>
            <a:custGeom>
              <a:avLst/>
              <a:gdLst/>
              <a:ahLst/>
              <a:cxnLst>
                <a:cxn ang="0">
                  <a:pos x="267" y="0"/>
                </a:cxn>
                <a:cxn ang="0">
                  <a:pos x="267" y="0"/>
                </a:cxn>
                <a:cxn ang="0">
                  <a:pos x="254" y="5"/>
                </a:cxn>
                <a:cxn ang="0">
                  <a:pos x="241" y="13"/>
                </a:cxn>
                <a:cxn ang="0">
                  <a:pos x="218" y="30"/>
                </a:cxn>
                <a:cxn ang="0">
                  <a:pos x="218" y="30"/>
                </a:cxn>
                <a:cxn ang="0">
                  <a:pos x="200" y="41"/>
                </a:cxn>
                <a:cxn ang="0">
                  <a:pos x="182" y="55"/>
                </a:cxn>
                <a:cxn ang="0">
                  <a:pos x="145" y="78"/>
                </a:cxn>
                <a:cxn ang="0">
                  <a:pos x="145" y="78"/>
                </a:cxn>
                <a:cxn ang="0">
                  <a:pos x="107" y="104"/>
                </a:cxn>
                <a:cxn ang="0">
                  <a:pos x="69" y="130"/>
                </a:cxn>
                <a:cxn ang="0">
                  <a:pos x="69" y="130"/>
                </a:cxn>
                <a:cxn ang="0">
                  <a:pos x="54" y="143"/>
                </a:cxn>
                <a:cxn ang="0">
                  <a:pos x="38" y="158"/>
                </a:cxn>
                <a:cxn ang="0">
                  <a:pos x="30" y="166"/>
                </a:cxn>
                <a:cxn ang="0">
                  <a:pos x="21" y="171"/>
                </a:cxn>
                <a:cxn ang="0">
                  <a:pos x="13" y="176"/>
                </a:cxn>
                <a:cxn ang="0">
                  <a:pos x="4" y="179"/>
                </a:cxn>
                <a:cxn ang="0">
                  <a:pos x="4" y="179"/>
                </a:cxn>
                <a:cxn ang="0">
                  <a:pos x="1" y="180"/>
                </a:cxn>
                <a:cxn ang="0">
                  <a:pos x="0" y="181"/>
                </a:cxn>
                <a:cxn ang="0">
                  <a:pos x="0" y="183"/>
                </a:cxn>
                <a:cxn ang="0">
                  <a:pos x="0" y="185"/>
                </a:cxn>
                <a:cxn ang="0">
                  <a:pos x="3" y="189"/>
                </a:cxn>
                <a:cxn ang="0">
                  <a:pos x="4" y="189"/>
                </a:cxn>
                <a:cxn ang="0">
                  <a:pos x="7" y="189"/>
                </a:cxn>
                <a:cxn ang="0">
                  <a:pos x="7" y="189"/>
                </a:cxn>
                <a:cxn ang="0">
                  <a:pos x="13" y="188"/>
                </a:cxn>
                <a:cxn ang="0">
                  <a:pos x="20" y="185"/>
                </a:cxn>
                <a:cxn ang="0">
                  <a:pos x="31" y="177"/>
                </a:cxn>
                <a:cxn ang="0">
                  <a:pos x="52" y="159"/>
                </a:cxn>
                <a:cxn ang="0">
                  <a:pos x="52" y="159"/>
                </a:cxn>
                <a:cxn ang="0">
                  <a:pos x="72" y="143"/>
                </a:cxn>
                <a:cxn ang="0">
                  <a:pos x="93" y="128"/>
                </a:cxn>
                <a:cxn ang="0">
                  <a:pos x="135" y="99"/>
                </a:cxn>
                <a:cxn ang="0">
                  <a:pos x="135" y="99"/>
                </a:cxn>
                <a:cxn ang="0">
                  <a:pos x="171" y="74"/>
                </a:cxn>
                <a:cxn ang="0">
                  <a:pos x="209" y="49"/>
                </a:cxn>
                <a:cxn ang="0">
                  <a:pos x="209" y="49"/>
                </a:cxn>
                <a:cxn ang="0">
                  <a:pos x="224" y="40"/>
                </a:cxn>
                <a:cxn ang="0">
                  <a:pos x="238" y="28"/>
                </a:cxn>
                <a:cxn ang="0">
                  <a:pos x="254" y="18"/>
                </a:cxn>
                <a:cxn ang="0">
                  <a:pos x="262" y="14"/>
                </a:cxn>
                <a:cxn ang="0">
                  <a:pos x="269" y="11"/>
                </a:cxn>
                <a:cxn ang="0">
                  <a:pos x="269" y="11"/>
                </a:cxn>
                <a:cxn ang="0">
                  <a:pos x="272" y="10"/>
                </a:cxn>
                <a:cxn ang="0">
                  <a:pos x="273" y="7"/>
                </a:cxn>
                <a:cxn ang="0">
                  <a:pos x="273" y="4"/>
                </a:cxn>
                <a:cxn ang="0">
                  <a:pos x="271" y="1"/>
                </a:cxn>
                <a:cxn ang="0">
                  <a:pos x="269" y="0"/>
                </a:cxn>
                <a:cxn ang="0">
                  <a:pos x="267" y="0"/>
                </a:cxn>
                <a:cxn ang="0">
                  <a:pos x="267" y="0"/>
                </a:cxn>
              </a:cxnLst>
              <a:rect l="0" t="0" r="r" b="b"/>
              <a:pathLst>
                <a:path w="273" h="189">
                  <a:moveTo>
                    <a:pt x="267" y="0"/>
                  </a:moveTo>
                  <a:lnTo>
                    <a:pt x="267" y="0"/>
                  </a:lnTo>
                  <a:lnTo>
                    <a:pt x="254" y="5"/>
                  </a:lnTo>
                  <a:lnTo>
                    <a:pt x="241" y="13"/>
                  </a:lnTo>
                  <a:lnTo>
                    <a:pt x="218" y="30"/>
                  </a:lnTo>
                  <a:lnTo>
                    <a:pt x="218" y="30"/>
                  </a:lnTo>
                  <a:lnTo>
                    <a:pt x="200" y="41"/>
                  </a:lnTo>
                  <a:lnTo>
                    <a:pt x="182" y="55"/>
                  </a:lnTo>
                  <a:lnTo>
                    <a:pt x="145" y="78"/>
                  </a:lnTo>
                  <a:lnTo>
                    <a:pt x="145" y="78"/>
                  </a:lnTo>
                  <a:lnTo>
                    <a:pt x="107" y="104"/>
                  </a:lnTo>
                  <a:lnTo>
                    <a:pt x="69" y="130"/>
                  </a:lnTo>
                  <a:lnTo>
                    <a:pt x="69" y="130"/>
                  </a:lnTo>
                  <a:lnTo>
                    <a:pt x="54" y="143"/>
                  </a:lnTo>
                  <a:lnTo>
                    <a:pt x="38" y="158"/>
                  </a:lnTo>
                  <a:lnTo>
                    <a:pt x="30" y="166"/>
                  </a:lnTo>
                  <a:lnTo>
                    <a:pt x="21" y="171"/>
                  </a:lnTo>
                  <a:lnTo>
                    <a:pt x="13" y="176"/>
                  </a:lnTo>
                  <a:lnTo>
                    <a:pt x="4" y="179"/>
                  </a:lnTo>
                  <a:lnTo>
                    <a:pt x="4" y="179"/>
                  </a:lnTo>
                  <a:lnTo>
                    <a:pt x="1" y="180"/>
                  </a:lnTo>
                  <a:lnTo>
                    <a:pt x="0" y="181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3" y="189"/>
                  </a:lnTo>
                  <a:lnTo>
                    <a:pt x="4" y="189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13" y="188"/>
                  </a:lnTo>
                  <a:lnTo>
                    <a:pt x="20" y="185"/>
                  </a:lnTo>
                  <a:lnTo>
                    <a:pt x="31" y="177"/>
                  </a:lnTo>
                  <a:lnTo>
                    <a:pt x="52" y="159"/>
                  </a:lnTo>
                  <a:lnTo>
                    <a:pt x="52" y="159"/>
                  </a:lnTo>
                  <a:lnTo>
                    <a:pt x="72" y="143"/>
                  </a:lnTo>
                  <a:lnTo>
                    <a:pt x="93" y="128"/>
                  </a:lnTo>
                  <a:lnTo>
                    <a:pt x="135" y="99"/>
                  </a:lnTo>
                  <a:lnTo>
                    <a:pt x="135" y="99"/>
                  </a:lnTo>
                  <a:lnTo>
                    <a:pt x="171" y="74"/>
                  </a:lnTo>
                  <a:lnTo>
                    <a:pt x="209" y="49"/>
                  </a:lnTo>
                  <a:lnTo>
                    <a:pt x="209" y="49"/>
                  </a:lnTo>
                  <a:lnTo>
                    <a:pt x="224" y="40"/>
                  </a:lnTo>
                  <a:lnTo>
                    <a:pt x="238" y="28"/>
                  </a:lnTo>
                  <a:lnTo>
                    <a:pt x="254" y="18"/>
                  </a:lnTo>
                  <a:lnTo>
                    <a:pt x="262" y="14"/>
                  </a:lnTo>
                  <a:lnTo>
                    <a:pt x="269" y="11"/>
                  </a:lnTo>
                  <a:lnTo>
                    <a:pt x="269" y="11"/>
                  </a:lnTo>
                  <a:lnTo>
                    <a:pt x="272" y="10"/>
                  </a:lnTo>
                  <a:lnTo>
                    <a:pt x="273" y="7"/>
                  </a:lnTo>
                  <a:lnTo>
                    <a:pt x="273" y="4"/>
                  </a:lnTo>
                  <a:lnTo>
                    <a:pt x="271" y="1"/>
                  </a:lnTo>
                  <a:lnTo>
                    <a:pt x="269" y="0"/>
                  </a:lnTo>
                  <a:lnTo>
                    <a:pt x="267" y="0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79" name="Freeform 1217"/>
            <p:cNvSpPr>
              <a:spLocks/>
            </p:cNvSpPr>
            <p:nvPr/>
          </p:nvSpPr>
          <p:spPr bwMode="auto">
            <a:xfrm>
              <a:off x="5254626" y="2436813"/>
              <a:ext cx="100013" cy="76200"/>
            </a:xfrm>
            <a:custGeom>
              <a:avLst/>
              <a:gdLst/>
              <a:ahLst/>
              <a:cxnLst>
                <a:cxn ang="0">
                  <a:pos x="242" y="2"/>
                </a:cxn>
                <a:cxn ang="0">
                  <a:pos x="242" y="2"/>
                </a:cxn>
                <a:cxn ang="0">
                  <a:pos x="228" y="13"/>
                </a:cxn>
                <a:cxn ang="0">
                  <a:pos x="215" y="25"/>
                </a:cxn>
                <a:cxn ang="0">
                  <a:pos x="183" y="46"/>
                </a:cxn>
                <a:cxn ang="0">
                  <a:pos x="152" y="66"/>
                </a:cxn>
                <a:cxn ang="0">
                  <a:pos x="122" y="85"/>
                </a:cxn>
                <a:cxn ang="0">
                  <a:pos x="122" y="85"/>
                </a:cxn>
                <a:cxn ang="0">
                  <a:pos x="107" y="94"/>
                </a:cxn>
                <a:cxn ang="0">
                  <a:pos x="93" y="105"/>
                </a:cxn>
                <a:cxn ang="0">
                  <a:pos x="67" y="127"/>
                </a:cxn>
                <a:cxn ang="0">
                  <a:pos x="67" y="127"/>
                </a:cxn>
                <a:cxn ang="0">
                  <a:pos x="34" y="153"/>
                </a:cxn>
                <a:cxn ang="0">
                  <a:pos x="17" y="166"/>
                </a:cxn>
                <a:cxn ang="0">
                  <a:pos x="1" y="181"/>
                </a:cxn>
                <a:cxn ang="0">
                  <a:pos x="1" y="181"/>
                </a:cxn>
                <a:cxn ang="0">
                  <a:pos x="0" y="183"/>
                </a:cxn>
                <a:cxn ang="0">
                  <a:pos x="0" y="185"/>
                </a:cxn>
                <a:cxn ang="0">
                  <a:pos x="3" y="189"/>
                </a:cxn>
                <a:cxn ang="0">
                  <a:pos x="5" y="191"/>
                </a:cxn>
                <a:cxn ang="0">
                  <a:pos x="8" y="190"/>
                </a:cxn>
                <a:cxn ang="0">
                  <a:pos x="11" y="189"/>
                </a:cxn>
                <a:cxn ang="0">
                  <a:pos x="11" y="189"/>
                </a:cxn>
                <a:cxn ang="0">
                  <a:pos x="38" y="162"/>
                </a:cxn>
                <a:cxn ang="0">
                  <a:pos x="69" y="135"/>
                </a:cxn>
                <a:cxn ang="0">
                  <a:pos x="102" y="111"/>
                </a:cxn>
                <a:cxn ang="0">
                  <a:pos x="136" y="89"/>
                </a:cxn>
                <a:cxn ang="0">
                  <a:pos x="136" y="89"/>
                </a:cxn>
                <a:cxn ang="0">
                  <a:pos x="165" y="72"/>
                </a:cxn>
                <a:cxn ang="0">
                  <a:pos x="195" y="53"/>
                </a:cxn>
                <a:cxn ang="0">
                  <a:pos x="224" y="32"/>
                </a:cxn>
                <a:cxn ang="0">
                  <a:pos x="237" y="21"/>
                </a:cxn>
                <a:cxn ang="0">
                  <a:pos x="250" y="11"/>
                </a:cxn>
                <a:cxn ang="0">
                  <a:pos x="250" y="11"/>
                </a:cxn>
                <a:cxn ang="0">
                  <a:pos x="251" y="8"/>
                </a:cxn>
                <a:cxn ang="0">
                  <a:pos x="251" y="6"/>
                </a:cxn>
                <a:cxn ang="0">
                  <a:pos x="250" y="3"/>
                </a:cxn>
                <a:cxn ang="0">
                  <a:pos x="246" y="0"/>
                </a:cxn>
                <a:cxn ang="0">
                  <a:pos x="243" y="0"/>
                </a:cxn>
                <a:cxn ang="0">
                  <a:pos x="242" y="2"/>
                </a:cxn>
                <a:cxn ang="0">
                  <a:pos x="242" y="2"/>
                </a:cxn>
              </a:cxnLst>
              <a:rect l="0" t="0" r="r" b="b"/>
              <a:pathLst>
                <a:path w="251" h="191">
                  <a:moveTo>
                    <a:pt x="242" y="2"/>
                  </a:moveTo>
                  <a:lnTo>
                    <a:pt x="242" y="2"/>
                  </a:lnTo>
                  <a:lnTo>
                    <a:pt x="228" y="13"/>
                  </a:lnTo>
                  <a:lnTo>
                    <a:pt x="215" y="25"/>
                  </a:lnTo>
                  <a:lnTo>
                    <a:pt x="183" y="46"/>
                  </a:lnTo>
                  <a:lnTo>
                    <a:pt x="152" y="6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07" y="94"/>
                  </a:lnTo>
                  <a:lnTo>
                    <a:pt x="93" y="105"/>
                  </a:lnTo>
                  <a:lnTo>
                    <a:pt x="67" y="127"/>
                  </a:lnTo>
                  <a:lnTo>
                    <a:pt x="67" y="127"/>
                  </a:lnTo>
                  <a:lnTo>
                    <a:pt x="34" y="153"/>
                  </a:lnTo>
                  <a:lnTo>
                    <a:pt x="17" y="166"/>
                  </a:lnTo>
                  <a:lnTo>
                    <a:pt x="1" y="181"/>
                  </a:lnTo>
                  <a:lnTo>
                    <a:pt x="1" y="181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3" y="189"/>
                  </a:lnTo>
                  <a:lnTo>
                    <a:pt x="5" y="191"/>
                  </a:lnTo>
                  <a:lnTo>
                    <a:pt x="8" y="190"/>
                  </a:lnTo>
                  <a:lnTo>
                    <a:pt x="11" y="189"/>
                  </a:lnTo>
                  <a:lnTo>
                    <a:pt x="11" y="189"/>
                  </a:lnTo>
                  <a:lnTo>
                    <a:pt x="38" y="162"/>
                  </a:lnTo>
                  <a:lnTo>
                    <a:pt x="69" y="135"/>
                  </a:lnTo>
                  <a:lnTo>
                    <a:pt x="102" y="111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65" y="72"/>
                  </a:lnTo>
                  <a:lnTo>
                    <a:pt x="195" y="53"/>
                  </a:lnTo>
                  <a:lnTo>
                    <a:pt x="224" y="32"/>
                  </a:lnTo>
                  <a:lnTo>
                    <a:pt x="237" y="21"/>
                  </a:lnTo>
                  <a:lnTo>
                    <a:pt x="250" y="11"/>
                  </a:lnTo>
                  <a:lnTo>
                    <a:pt x="250" y="11"/>
                  </a:lnTo>
                  <a:lnTo>
                    <a:pt x="251" y="8"/>
                  </a:lnTo>
                  <a:lnTo>
                    <a:pt x="251" y="6"/>
                  </a:lnTo>
                  <a:lnTo>
                    <a:pt x="250" y="3"/>
                  </a:lnTo>
                  <a:lnTo>
                    <a:pt x="246" y="0"/>
                  </a:lnTo>
                  <a:lnTo>
                    <a:pt x="243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0" name="Freeform 1218"/>
            <p:cNvSpPr>
              <a:spLocks/>
            </p:cNvSpPr>
            <p:nvPr/>
          </p:nvSpPr>
          <p:spPr bwMode="auto">
            <a:xfrm>
              <a:off x="5257801" y="2470150"/>
              <a:ext cx="96838" cy="73025"/>
            </a:xfrm>
            <a:custGeom>
              <a:avLst/>
              <a:gdLst/>
              <a:ahLst/>
              <a:cxnLst>
                <a:cxn ang="0">
                  <a:pos x="234" y="1"/>
                </a:cxn>
                <a:cxn ang="0">
                  <a:pos x="234" y="1"/>
                </a:cxn>
                <a:cxn ang="0">
                  <a:pos x="220" y="16"/>
                </a:cxn>
                <a:cxn ang="0">
                  <a:pos x="204" y="27"/>
                </a:cxn>
                <a:cxn ang="0">
                  <a:pos x="188" y="38"/>
                </a:cxn>
                <a:cxn ang="0">
                  <a:pos x="170" y="47"/>
                </a:cxn>
                <a:cxn ang="0">
                  <a:pos x="170" y="47"/>
                </a:cxn>
                <a:cxn ang="0">
                  <a:pos x="156" y="55"/>
                </a:cxn>
                <a:cxn ang="0">
                  <a:pos x="141" y="64"/>
                </a:cxn>
                <a:cxn ang="0">
                  <a:pos x="116" y="85"/>
                </a:cxn>
                <a:cxn ang="0">
                  <a:pos x="116" y="85"/>
                </a:cxn>
                <a:cxn ang="0">
                  <a:pos x="77" y="118"/>
                </a:cxn>
                <a:cxn ang="0">
                  <a:pos x="58" y="132"/>
                </a:cxn>
                <a:cxn ang="0">
                  <a:pos x="37" y="145"/>
                </a:cxn>
                <a:cxn ang="0">
                  <a:pos x="37" y="145"/>
                </a:cxn>
                <a:cxn ang="0">
                  <a:pos x="30" y="152"/>
                </a:cxn>
                <a:cxn ang="0">
                  <a:pos x="24" y="158"/>
                </a:cxn>
                <a:cxn ang="0">
                  <a:pos x="16" y="165"/>
                </a:cxn>
                <a:cxn ang="0">
                  <a:pos x="12" y="167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5" y="169"/>
                </a:cxn>
                <a:cxn ang="0">
                  <a:pos x="4" y="170"/>
                </a:cxn>
                <a:cxn ang="0">
                  <a:pos x="1" y="174"/>
                </a:cxn>
                <a:cxn ang="0">
                  <a:pos x="1" y="174"/>
                </a:cxn>
                <a:cxn ang="0">
                  <a:pos x="0" y="177"/>
                </a:cxn>
                <a:cxn ang="0">
                  <a:pos x="1" y="180"/>
                </a:cxn>
                <a:cxn ang="0">
                  <a:pos x="3" y="182"/>
                </a:cxn>
                <a:cxn ang="0">
                  <a:pos x="5" y="183"/>
                </a:cxn>
                <a:cxn ang="0">
                  <a:pos x="9" y="183"/>
                </a:cxn>
                <a:cxn ang="0">
                  <a:pos x="9" y="183"/>
                </a:cxn>
                <a:cxn ang="0">
                  <a:pos x="12" y="183"/>
                </a:cxn>
                <a:cxn ang="0">
                  <a:pos x="13" y="182"/>
                </a:cxn>
                <a:cxn ang="0">
                  <a:pos x="14" y="178"/>
                </a:cxn>
                <a:cxn ang="0">
                  <a:pos x="14" y="178"/>
                </a:cxn>
                <a:cxn ang="0">
                  <a:pos x="17" y="178"/>
                </a:cxn>
                <a:cxn ang="0">
                  <a:pos x="17" y="178"/>
                </a:cxn>
                <a:cxn ang="0">
                  <a:pos x="38" y="161"/>
                </a:cxn>
                <a:cxn ang="0">
                  <a:pos x="59" y="145"/>
                </a:cxn>
                <a:cxn ang="0">
                  <a:pos x="59" y="145"/>
                </a:cxn>
                <a:cxn ang="0">
                  <a:pos x="77" y="132"/>
                </a:cxn>
                <a:cxn ang="0">
                  <a:pos x="94" y="119"/>
                </a:cxn>
                <a:cxn ang="0">
                  <a:pos x="111" y="105"/>
                </a:cxn>
                <a:cxn ang="0">
                  <a:pos x="128" y="90"/>
                </a:cxn>
                <a:cxn ang="0">
                  <a:pos x="128" y="90"/>
                </a:cxn>
                <a:cxn ang="0">
                  <a:pos x="158" y="68"/>
                </a:cxn>
                <a:cxn ang="0">
                  <a:pos x="174" y="58"/>
                </a:cxn>
                <a:cxn ang="0">
                  <a:pos x="192" y="50"/>
                </a:cxn>
                <a:cxn ang="0">
                  <a:pos x="192" y="50"/>
                </a:cxn>
                <a:cxn ang="0">
                  <a:pos x="205" y="42"/>
                </a:cxn>
                <a:cxn ang="0">
                  <a:pos x="218" y="31"/>
                </a:cxn>
                <a:cxn ang="0">
                  <a:pos x="230" y="21"/>
                </a:cxn>
                <a:cxn ang="0">
                  <a:pos x="242" y="10"/>
                </a:cxn>
                <a:cxn ang="0">
                  <a:pos x="242" y="10"/>
                </a:cxn>
                <a:cxn ang="0">
                  <a:pos x="243" y="8"/>
                </a:cxn>
                <a:cxn ang="0">
                  <a:pos x="243" y="5"/>
                </a:cxn>
                <a:cxn ang="0">
                  <a:pos x="242" y="1"/>
                </a:cxn>
                <a:cxn ang="0">
                  <a:pos x="238" y="0"/>
                </a:cxn>
                <a:cxn ang="0">
                  <a:pos x="235" y="0"/>
                </a:cxn>
                <a:cxn ang="0">
                  <a:pos x="234" y="1"/>
                </a:cxn>
                <a:cxn ang="0">
                  <a:pos x="234" y="1"/>
                </a:cxn>
              </a:cxnLst>
              <a:rect l="0" t="0" r="r" b="b"/>
              <a:pathLst>
                <a:path w="243" h="183">
                  <a:moveTo>
                    <a:pt x="234" y="1"/>
                  </a:moveTo>
                  <a:lnTo>
                    <a:pt x="234" y="1"/>
                  </a:lnTo>
                  <a:lnTo>
                    <a:pt x="220" y="16"/>
                  </a:lnTo>
                  <a:lnTo>
                    <a:pt x="204" y="27"/>
                  </a:lnTo>
                  <a:lnTo>
                    <a:pt x="188" y="38"/>
                  </a:lnTo>
                  <a:lnTo>
                    <a:pt x="170" y="47"/>
                  </a:lnTo>
                  <a:lnTo>
                    <a:pt x="170" y="47"/>
                  </a:lnTo>
                  <a:lnTo>
                    <a:pt x="156" y="55"/>
                  </a:lnTo>
                  <a:lnTo>
                    <a:pt x="141" y="64"/>
                  </a:lnTo>
                  <a:lnTo>
                    <a:pt x="116" y="85"/>
                  </a:lnTo>
                  <a:lnTo>
                    <a:pt x="116" y="85"/>
                  </a:lnTo>
                  <a:lnTo>
                    <a:pt x="77" y="118"/>
                  </a:lnTo>
                  <a:lnTo>
                    <a:pt x="58" y="132"/>
                  </a:lnTo>
                  <a:lnTo>
                    <a:pt x="37" y="145"/>
                  </a:lnTo>
                  <a:lnTo>
                    <a:pt x="37" y="145"/>
                  </a:lnTo>
                  <a:lnTo>
                    <a:pt x="30" y="152"/>
                  </a:lnTo>
                  <a:lnTo>
                    <a:pt x="24" y="158"/>
                  </a:lnTo>
                  <a:lnTo>
                    <a:pt x="16" y="165"/>
                  </a:lnTo>
                  <a:lnTo>
                    <a:pt x="12" y="167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5" y="169"/>
                  </a:lnTo>
                  <a:lnTo>
                    <a:pt x="4" y="170"/>
                  </a:lnTo>
                  <a:lnTo>
                    <a:pt x="1" y="174"/>
                  </a:lnTo>
                  <a:lnTo>
                    <a:pt x="1" y="174"/>
                  </a:lnTo>
                  <a:lnTo>
                    <a:pt x="0" y="177"/>
                  </a:lnTo>
                  <a:lnTo>
                    <a:pt x="1" y="180"/>
                  </a:lnTo>
                  <a:lnTo>
                    <a:pt x="3" y="182"/>
                  </a:lnTo>
                  <a:lnTo>
                    <a:pt x="5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12" y="183"/>
                  </a:lnTo>
                  <a:lnTo>
                    <a:pt x="13" y="182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38" y="161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77" y="132"/>
                  </a:lnTo>
                  <a:lnTo>
                    <a:pt x="94" y="119"/>
                  </a:lnTo>
                  <a:lnTo>
                    <a:pt x="111" y="105"/>
                  </a:lnTo>
                  <a:lnTo>
                    <a:pt x="128" y="90"/>
                  </a:lnTo>
                  <a:lnTo>
                    <a:pt x="128" y="90"/>
                  </a:lnTo>
                  <a:lnTo>
                    <a:pt x="158" y="68"/>
                  </a:lnTo>
                  <a:lnTo>
                    <a:pt x="174" y="58"/>
                  </a:lnTo>
                  <a:lnTo>
                    <a:pt x="192" y="50"/>
                  </a:lnTo>
                  <a:lnTo>
                    <a:pt x="192" y="50"/>
                  </a:lnTo>
                  <a:lnTo>
                    <a:pt x="205" y="42"/>
                  </a:lnTo>
                  <a:lnTo>
                    <a:pt x="218" y="31"/>
                  </a:lnTo>
                  <a:lnTo>
                    <a:pt x="230" y="21"/>
                  </a:lnTo>
                  <a:lnTo>
                    <a:pt x="242" y="10"/>
                  </a:lnTo>
                  <a:lnTo>
                    <a:pt x="242" y="10"/>
                  </a:lnTo>
                  <a:lnTo>
                    <a:pt x="243" y="8"/>
                  </a:lnTo>
                  <a:lnTo>
                    <a:pt x="243" y="5"/>
                  </a:lnTo>
                  <a:lnTo>
                    <a:pt x="242" y="1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4" y="1"/>
                  </a:lnTo>
                  <a:lnTo>
                    <a:pt x="2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1" name="Freeform 1219"/>
            <p:cNvSpPr>
              <a:spLocks/>
            </p:cNvSpPr>
            <p:nvPr/>
          </p:nvSpPr>
          <p:spPr bwMode="auto">
            <a:xfrm>
              <a:off x="5251451" y="2508250"/>
              <a:ext cx="96838" cy="73025"/>
            </a:xfrm>
            <a:custGeom>
              <a:avLst/>
              <a:gdLst/>
              <a:ahLst/>
              <a:cxnLst>
                <a:cxn ang="0">
                  <a:pos x="233" y="3"/>
                </a:cxn>
                <a:cxn ang="0">
                  <a:pos x="233" y="3"/>
                </a:cxn>
                <a:cxn ang="0">
                  <a:pos x="229" y="8"/>
                </a:cxn>
                <a:cxn ang="0">
                  <a:pos x="224" y="14"/>
                </a:cxn>
                <a:cxn ang="0">
                  <a:pos x="210" y="24"/>
                </a:cxn>
                <a:cxn ang="0">
                  <a:pos x="182" y="41"/>
                </a:cxn>
                <a:cxn ang="0">
                  <a:pos x="182" y="41"/>
                </a:cxn>
                <a:cxn ang="0">
                  <a:pos x="151" y="61"/>
                </a:cxn>
                <a:cxn ang="0">
                  <a:pos x="135" y="71"/>
                </a:cxn>
                <a:cxn ang="0">
                  <a:pos x="121" y="82"/>
                </a:cxn>
                <a:cxn ang="0">
                  <a:pos x="121" y="82"/>
                </a:cxn>
                <a:cxn ang="0">
                  <a:pos x="67" y="122"/>
                </a:cxn>
                <a:cxn ang="0">
                  <a:pos x="67" y="122"/>
                </a:cxn>
                <a:cxn ang="0">
                  <a:pos x="51" y="135"/>
                </a:cxn>
                <a:cxn ang="0">
                  <a:pos x="36" y="148"/>
                </a:cxn>
                <a:cxn ang="0">
                  <a:pos x="20" y="161"/>
                </a:cxn>
                <a:cxn ang="0">
                  <a:pos x="4" y="172"/>
                </a:cxn>
                <a:cxn ang="0">
                  <a:pos x="4" y="172"/>
                </a:cxn>
                <a:cxn ang="0">
                  <a:pos x="2" y="174"/>
                </a:cxn>
                <a:cxn ang="0">
                  <a:pos x="0" y="176"/>
                </a:cxn>
                <a:cxn ang="0">
                  <a:pos x="2" y="180"/>
                </a:cxn>
                <a:cxn ang="0">
                  <a:pos x="4" y="182"/>
                </a:cxn>
                <a:cxn ang="0">
                  <a:pos x="7" y="184"/>
                </a:cxn>
                <a:cxn ang="0">
                  <a:pos x="9" y="182"/>
                </a:cxn>
                <a:cxn ang="0">
                  <a:pos x="9" y="182"/>
                </a:cxn>
                <a:cxn ang="0">
                  <a:pos x="24" y="173"/>
                </a:cxn>
                <a:cxn ang="0">
                  <a:pos x="36" y="164"/>
                </a:cxn>
                <a:cxn ang="0">
                  <a:pos x="60" y="142"/>
                </a:cxn>
                <a:cxn ang="0">
                  <a:pos x="60" y="142"/>
                </a:cxn>
                <a:cxn ang="0">
                  <a:pos x="75" y="130"/>
                </a:cxn>
                <a:cxn ang="0">
                  <a:pos x="91" y="118"/>
                </a:cxn>
                <a:cxn ang="0">
                  <a:pos x="121" y="96"/>
                </a:cxn>
                <a:cxn ang="0">
                  <a:pos x="121" y="96"/>
                </a:cxn>
                <a:cxn ang="0">
                  <a:pos x="139" y="83"/>
                </a:cxn>
                <a:cxn ang="0">
                  <a:pos x="159" y="70"/>
                </a:cxn>
                <a:cxn ang="0">
                  <a:pos x="195" y="45"/>
                </a:cxn>
                <a:cxn ang="0">
                  <a:pos x="195" y="45"/>
                </a:cxn>
                <a:cxn ang="0">
                  <a:pos x="221" y="29"/>
                </a:cxn>
                <a:cxn ang="0">
                  <a:pos x="234" y="20"/>
                </a:cxn>
                <a:cxn ang="0">
                  <a:pos x="240" y="15"/>
                </a:cxn>
                <a:cxn ang="0">
                  <a:pos x="244" y="8"/>
                </a:cxn>
                <a:cxn ang="0">
                  <a:pos x="244" y="8"/>
                </a:cxn>
                <a:cxn ang="0">
                  <a:pos x="245" y="7"/>
                </a:cxn>
                <a:cxn ang="0">
                  <a:pos x="244" y="4"/>
                </a:cxn>
                <a:cxn ang="0">
                  <a:pos x="241" y="2"/>
                </a:cxn>
                <a:cxn ang="0">
                  <a:pos x="237" y="0"/>
                </a:cxn>
                <a:cxn ang="0">
                  <a:pos x="236" y="2"/>
                </a:cxn>
                <a:cxn ang="0">
                  <a:pos x="233" y="3"/>
                </a:cxn>
                <a:cxn ang="0">
                  <a:pos x="233" y="3"/>
                </a:cxn>
              </a:cxnLst>
              <a:rect l="0" t="0" r="r" b="b"/>
              <a:pathLst>
                <a:path w="245" h="184">
                  <a:moveTo>
                    <a:pt x="233" y="3"/>
                  </a:moveTo>
                  <a:lnTo>
                    <a:pt x="233" y="3"/>
                  </a:lnTo>
                  <a:lnTo>
                    <a:pt x="229" y="8"/>
                  </a:lnTo>
                  <a:lnTo>
                    <a:pt x="224" y="14"/>
                  </a:lnTo>
                  <a:lnTo>
                    <a:pt x="210" y="24"/>
                  </a:lnTo>
                  <a:lnTo>
                    <a:pt x="182" y="41"/>
                  </a:lnTo>
                  <a:lnTo>
                    <a:pt x="182" y="41"/>
                  </a:lnTo>
                  <a:lnTo>
                    <a:pt x="151" y="61"/>
                  </a:lnTo>
                  <a:lnTo>
                    <a:pt x="135" y="71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67" y="122"/>
                  </a:lnTo>
                  <a:lnTo>
                    <a:pt x="67" y="122"/>
                  </a:lnTo>
                  <a:lnTo>
                    <a:pt x="51" y="135"/>
                  </a:lnTo>
                  <a:lnTo>
                    <a:pt x="36" y="148"/>
                  </a:lnTo>
                  <a:lnTo>
                    <a:pt x="20" y="161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2" y="174"/>
                  </a:lnTo>
                  <a:lnTo>
                    <a:pt x="0" y="176"/>
                  </a:lnTo>
                  <a:lnTo>
                    <a:pt x="2" y="180"/>
                  </a:lnTo>
                  <a:lnTo>
                    <a:pt x="4" y="182"/>
                  </a:lnTo>
                  <a:lnTo>
                    <a:pt x="7" y="184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24" y="173"/>
                  </a:lnTo>
                  <a:lnTo>
                    <a:pt x="36" y="164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75" y="130"/>
                  </a:lnTo>
                  <a:lnTo>
                    <a:pt x="91" y="118"/>
                  </a:lnTo>
                  <a:lnTo>
                    <a:pt x="121" y="96"/>
                  </a:lnTo>
                  <a:lnTo>
                    <a:pt x="121" y="96"/>
                  </a:lnTo>
                  <a:lnTo>
                    <a:pt x="139" y="83"/>
                  </a:lnTo>
                  <a:lnTo>
                    <a:pt x="159" y="70"/>
                  </a:lnTo>
                  <a:lnTo>
                    <a:pt x="195" y="45"/>
                  </a:lnTo>
                  <a:lnTo>
                    <a:pt x="195" y="45"/>
                  </a:lnTo>
                  <a:lnTo>
                    <a:pt x="221" y="29"/>
                  </a:lnTo>
                  <a:lnTo>
                    <a:pt x="234" y="20"/>
                  </a:lnTo>
                  <a:lnTo>
                    <a:pt x="240" y="15"/>
                  </a:lnTo>
                  <a:lnTo>
                    <a:pt x="244" y="8"/>
                  </a:lnTo>
                  <a:lnTo>
                    <a:pt x="244" y="8"/>
                  </a:lnTo>
                  <a:lnTo>
                    <a:pt x="245" y="7"/>
                  </a:lnTo>
                  <a:lnTo>
                    <a:pt x="244" y="4"/>
                  </a:lnTo>
                  <a:lnTo>
                    <a:pt x="241" y="2"/>
                  </a:lnTo>
                  <a:lnTo>
                    <a:pt x="237" y="0"/>
                  </a:lnTo>
                  <a:lnTo>
                    <a:pt x="236" y="2"/>
                  </a:lnTo>
                  <a:lnTo>
                    <a:pt x="233" y="3"/>
                  </a:lnTo>
                  <a:lnTo>
                    <a:pt x="2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2" name="Freeform 1220"/>
            <p:cNvSpPr>
              <a:spLocks/>
            </p:cNvSpPr>
            <p:nvPr/>
          </p:nvSpPr>
          <p:spPr bwMode="auto">
            <a:xfrm>
              <a:off x="5256213" y="2546350"/>
              <a:ext cx="82550" cy="63500"/>
            </a:xfrm>
            <a:custGeom>
              <a:avLst/>
              <a:gdLst/>
              <a:ahLst/>
              <a:cxnLst>
                <a:cxn ang="0">
                  <a:pos x="202" y="0"/>
                </a:cxn>
                <a:cxn ang="0">
                  <a:pos x="202" y="0"/>
                </a:cxn>
                <a:cxn ang="0">
                  <a:pos x="147" y="34"/>
                </a:cxn>
                <a:cxn ang="0">
                  <a:pos x="120" y="50"/>
                </a:cxn>
                <a:cxn ang="0">
                  <a:pos x="93" y="68"/>
                </a:cxn>
                <a:cxn ang="0">
                  <a:pos x="93" y="68"/>
                </a:cxn>
                <a:cxn ang="0">
                  <a:pos x="81" y="76"/>
                </a:cxn>
                <a:cxn ang="0">
                  <a:pos x="69" y="86"/>
                </a:cxn>
                <a:cxn ang="0">
                  <a:pos x="46" y="106"/>
                </a:cxn>
                <a:cxn ang="0">
                  <a:pos x="1" y="149"/>
                </a:cxn>
                <a:cxn ang="0">
                  <a:pos x="1" y="149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1" y="157"/>
                </a:cxn>
                <a:cxn ang="0">
                  <a:pos x="5" y="159"/>
                </a:cxn>
                <a:cxn ang="0">
                  <a:pos x="8" y="159"/>
                </a:cxn>
                <a:cxn ang="0">
                  <a:pos x="11" y="158"/>
                </a:cxn>
                <a:cxn ang="0">
                  <a:pos x="11" y="158"/>
                </a:cxn>
                <a:cxn ang="0">
                  <a:pos x="52" y="115"/>
                </a:cxn>
                <a:cxn ang="0">
                  <a:pos x="76" y="95"/>
                </a:cxn>
                <a:cxn ang="0">
                  <a:pos x="99" y="77"/>
                </a:cxn>
                <a:cxn ang="0">
                  <a:pos x="99" y="77"/>
                </a:cxn>
                <a:cxn ang="0">
                  <a:pos x="126" y="60"/>
                </a:cxn>
                <a:cxn ang="0">
                  <a:pos x="153" y="43"/>
                </a:cxn>
                <a:cxn ang="0">
                  <a:pos x="207" y="10"/>
                </a:cxn>
                <a:cxn ang="0">
                  <a:pos x="207" y="10"/>
                </a:cxn>
                <a:cxn ang="0">
                  <a:pos x="208" y="8"/>
                </a:cxn>
                <a:cxn ang="0">
                  <a:pos x="209" y="6"/>
                </a:cxn>
                <a:cxn ang="0">
                  <a:pos x="208" y="3"/>
                </a:cxn>
                <a:cxn ang="0">
                  <a:pos x="205" y="0"/>
                </a:cxn>
                <a:cxn ang="0">
                  <a:pos x="203" y="0"/>
                </a:cxn>
                <a:cxn ang="0">
                  <a:pos x="202" y="0"/>
                </a:cxn>
                <a:cxn ang="0">
                  <a:pos x="202" y="0"/>
                </a:cxn>
              </a:cxnLst>
              <a:rect l="0" t="0" r="r" b="b"/>
              <a:pathLst>
                <a:path w="209" h="159">
                  <a:moveTo>
                    <a:pt x="202" y="0"/>
                  </a:moveTo>
                  <a:lnTo>
                    <a:pt x="202" y="0"/>
                  </a:lnTo>
                  <a:lnTo>
                    <a:pt x="147" y="34"/>
                  </a:lnTo>
                  <a:lnTo>
                    <a:pt x="120" y="50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81" y="76"/>
                  </a:lnTo>
                  <a:lnTo>
                    <a:pt x="69" y="86"/>
                  </a:lnTo>
                  <a:lnTo>
                    <a:pt x="46" y="106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1" y="157"/>
                  </a:lnTo>
                  <a:lnTo>
                    <a:pt x="5" y="159"/>
                  </a:lnTo>
                  <a:lnTo>
                    <a:pt x="8" y="159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52" y="115"/>
                  </a:lnTo>
                  <a:lnTo>
                    <a:pt x="76" y="95"/>
                  </a:lnTo>
                  <a:lnTo>
                    <a:pt x="99" y="77"/>
                  </a:lnTo>
                  <a:lnTo>
                    <a:pt x="99" y="77"/>
                  </a:lnTo>
                  <a:lnTo>
                    <a:pt x="126" y="60"/>
                  </a:lnTo>
                  <a:lnTo>
                    <a:pt x="153" y="43"/>
                  </a:lnTo>
                  <a:lnTo>
                    <a:pt x="207" y="10"/>
                  </a:lnTo>
                  <a:lnTo>
                    <a:pt x="207" y="10"/>
                  </a:lnTo>
                  <a:lnTo>
                    <a:pt x="208" y="8"/>
                  </a:lnTo>
                  <a:lnTo>
                    <a:pt x="209" y="6"/>
                  </a:lnTo>
                  <a:lnTo>
                    <a:pt x="208" y="3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2" y="0"/>
                  </a:lnTo>
                  <a:lnTo>
                    <a:pt x="20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3" name="Freeform 1221"/>
            <p:cNvSpPr>
              <a:spLocks/>
            </p:cNvSpPr>
            <p:nvPr/>
          </p:nvSpPr>
          <p:spPr bwMode="auto">
            <a:xfrm>
              <a:off x="5260976" y="2584450"/>
              <a:ext cx="87313" cy="66675"/>
            </a:xfrm>
            <a:custGeom>
              <a:avLst/>
              <a:gdLst/>
              <a:ahLst/>
              <a:cxnLst>
                <a:cxn ang="0">
                  <a:pos x="212" y="1"/>
                </a:cxn>
                <a:cxn ang="0">
                  <a:pos x="212" y="1"/>
                </a:cxn>
                <a:cxn ang="0">
                  <a:pos x="188" y="16"/>
                </a:cxn>
                <a:cxn ang="0">
                  <a:pos x="163" y="31"/>
                </a:cxn>
                <a:cxn ang="0">
                  <a:pos x="138" y="46"/>
                </a:cxn>
                <a:cxn ang="0">
                  <a:pos x="115" y="63"/>
                </a:cxn>
                <a:cxn ang="0">
                  <a:pos x="115" y="63"/>
                </a:cxn>
                <a:cxn ang="0">
                  <a:pos x="87" y="88"/>
                </a:cxn>
                <a:cxn ang="0">
                  <a:pos x="60" y="111"/>
                </a:cxn>
                <a:cxn ang="0">
                  <a:pos x="33" y="135"/>
                </a:cxn>
                <a:cxn ang="0">
                  <a:pos x="18" y="147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1" y="160"/>
                </a:cxn>
                <a:cxn ang="0">
                  <a:pos x="0" y="161"/>
                </a:cxn>
                <a:cxn ang="0">
                  <a:pos x="1" y="165"/>
                </a:cxn>
                <a:cxn ang="0">
                  <a:pos x="2" y="167"/>
                </a:cxn>
                <a:cxn ang="0">
                  <a:pos x="4" y="167"/>
                </a:cxn>
                <a:cxn ang="0">
                  <a:pos x="6" y="169"/>
                </a:cxn>
                <a:cxn ang="0">
                  <a:pos x="8" y="167"/>
                </a:cxn>
                <a:cxn ang="0">
                  <a:pos x="8" y="167"/>
                </a:cxn>
                <a:cxn ang="0">
                  <a:pos x="35" y="148"/>
                </a:cxn>
                <a:cxn ang="0">
                  <a:pos x="60" y="127"/>
                </a:cxn>
                <a:cxn ang="0">
                  <a:pos x="108" y="84"/>
                </a:cxn>
                <a:cxn ang="0">
                  <a:pos x="108" y="84"/>
                </a:cxn>
                <a:cxn ang="0">
                  <a:pos x="120" y="73"/>
                </a:cxn>
                <a:cxn ang="0">
                  <a:pos x="133" y="64"/>
                </a:cxn>
                <a:cxn ang="0">
                  <a:pos x="161" y="46"/>
                </a:cxn>
                <a:cxn ang="0">
                  <a:pos x="190" y="29"/>
                </a:cxn>
                <a:cxn ang="0">
                  <a:pos x="217" y="11"/>
                </a:cxn>
                <a:cxn ang="0">
                  <a:pos x="217" y="11"/>
                </a:cxn>
                <a:cxn ang="0">
                  <a:pos x="220" y="9"/>
                </a:cxn>
                <a:cxn ang="0">
                  <a:pos x="220" y="8"/>
                </a:cxn>
                <a:cxn ang="0">
                  <a:pos x="220" y="3"/>
                </a:cxn>
                <a:cxn ang="0">
                  <a:pos x="216" y="0"/>
                </a:cxn>
                <a:cxn ang="0">
                  <a:pos x="214" y="0"/>
                </a:cxn>
                <a:cxn ang="0">
                  <a:pos x="212" y="1"/>
                </a:cxn>
                <a:cxn ang="0">
                  <a:pos x="212" y="1"/>
                </a:cxn>
              </a:cxnLst>
              <a:rect l="0" t="0" r="r" b="b"/>
              <a:pathLst>
                <a:path w="220" h="169">
                  <a:moveTo>
                    <a:pt x="212" y="1"/>
                  </a:moveTo>
                  <a:lnTo>
                    <a:pt x="212" y="1"/>
                  </a:lnTo>
                  <a:lnTo>
                    <a:pt x="188" y="16"/>
                  </a:lnTo>
                  <a:lnTo>
                    <a:pt x="163" y="31"/>
                  </a:lnTo>
                  <a:lnTo>
                    <a:pt x="138" y="46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87" y="88"/>
                  </a:lnTo>
                  <a:lnTo>
                    <a:pt x="60" y="111"/>
                  </a:lnTo>
                  <a:lnTo>
                    <a:pt x="33" y="135"/>
                  </a:lnTo>
                  <a:lnTo>
                    <a:pt x="18" y="147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1" y="160"/>
                  </a:lnTo>
                  <a:lnTo>
                    <a:pt x="0" y="161"/>
                  </a:lnTo>
                  <a:lnTo>
                    <a:pt x="1" y="165"/>
                  </a:lnTo>
                  <a:lnTo>
                    <a:pt x="2" y="167"/>
                  </a:lnTo>
                  <a:lnTo>
                    <a:pt x="4" y="167"/>
                  </a:lnTo>
                  <a:lnTo>
                    <a:pt x="6" y="169"/>
                  </a:lnTo>
                  <a:lnTo>
                    <a:pt x="8" y="167"/>
                  </a:lnTo>
                  <a:lnTo>
                    <a:pt x="8" y="167"/>
                  </a:lnTo>
                  <a:lnTo>
                    <a:pt x="35" y="148"/>
                  </a:lnTo>
                  <a:lnTo>
                    <a:pt x="60" y="127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20" y="73"/>
                  </a:lnTo>
                  <a:lnTo>
                    <a:pt x="133" y="64"/>
                  </a:lnTo>
                  <a:lnTo>
                    <a:pt x="161" y="46"/>
                  </a:lnTo>
                  <a:lnTo>
                    <a:pt x="190" y="29"/>
                  </a:lnTo>
                  <a:lnTo>
                    <a:pt x="217" y="11"/>
                  </a:lnTo>
                  <a:lnTo>
                    <a:pt x="217" y="11"/>
                  </a:lnTo>
                  <a:lnTo>
                    <a:pt x="220" y="9"/>
                  </a:lnTo>
                  <a:lnTo>
                    <a:pt x="220" y="8"/>
                  </a:lnTo>
                  <a:lnTo>
                    <a:pt x="220" y="3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2" y="1"/>
                  </a:lnTo>
                  <a:lnTo>
                    <a:pt x="21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4" name="Freeform 1222"/>
            <p:cNvSpPr>
              <a:spLocks/>
            </p:cNvSpPr>
            <p:nvPr/>
          </p:nvSpPr>
          <p:spPr bwMode="auto">
            <a:xfrm>
              <a:off x="5287963" y="2590800"/>
              <a:ext cx="111125" cy="87313"/>
            </a:xfrm>
            <a:custGeom>
              <a:avLst/>
              <a:gdLst/>
              <a:ahLst/>
              <a:cxnLst>
                <a:cxn ang="0">
                  <a:pos x="268" y="1"/>
                </a:cxn>
                <a:cxn ang="0">
                  <a:pos x="268" y="1"/>
                </a:cxn>
                <a:cxn ang="0">
                  <a:pos x="259" y="8"/>
                </a:cxn>
                <a:cxn ang="0">
                  <a:pos x="250" y="13"/>
                </a:cxn>
                <a:cxn ang="0">
                  <a:pos x="231" y="23"/>
                </a:cxn>
                <a:cxn ang="0">
                  <a:pos x="231" y="23"/>
                </a:cxn>
                <a:cxn ang="0">
                  <a:pos x="224" y="28"/>
                </a:cxn>
                <a:cxn ang="0">
                  <a:pos x="216" y="36"/>
                </a:cxn>
                <a:cxn ang="0">
                  <a:pos x="208" y="43"/>
                </a:cxn>
                <a:cxn ang="0">
                  <a:pos x="201" y="49"/>
                </a:cxn>
                <a:cxn ang="0">
                  <a:pos x="201" y="49"/>
                </a:cxn>
                <a:cxn ang="0">
                  <a:pos x="169" y="74"/>
                </a:cxn>
                <a:cxn ang="0">
                  <a:pos x="136" y="99"/>
                </a:cxn>
                <a:cxn ang="0">
                  <a:pos x="136" y="99"/>
                </a:cxn>
                <a:cxn ang="0">
                  <a:pos x="101" y="127"/>
                </a:cxn>
                <a:cxn ang="0">
                  <a:pos x="65" y="155"/>
                </a:cxn>
                <a:cxn ang="0">
                  <a:pos x="65" y="155"/>
                </a:cxn>
                <a:cxn ang="0">
                  <a:pos x="50" y="167"/>
                </a:cxn>
                <a:cxn ang="0">
                  <a:pos x="33" y="180"/>
                </a:cxn>
                <a:cxn ang="0">
                  <a:pos x="16" y="192"/>
                </a:cxn>
                <a:cxn ang="0">
                  <a:pos x="9" y="200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1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4" y="217"/>
                </a:cxn>
                <a:cxn ang="0">
                  <a:pos x="6" y="217"/>
                </a:cxn>
                <a:cxn ang="0">
                  <a:pos x="8" y="217"/>
                </a:cxn>
                <a:cxn ang="0">
                  <a:pos x="10" y="214"/>
                </a:cxn>
                <a:cxn ang="0">
                  <a:pos x="10" y="214"/>
                </a:cxn>
                <a:cxn ang="0">
                  <a:pos x="16" y="209"/>
                </a:cxn>
                <a:cxn ang="0">
                  <a:pos x="22" y="202"/>
                </a:cxn>
                <a:cxn ang="0">
                  <a:pos x="36" y="191"/>
                </a:cxn>
                <a:cxn ang="0">
                  <a:pos x="52" y="180"/>
                </a:cxn>
                <a:cxn ang="0">
                  <a:pos x="67" y="170"/>
                </a:cxn>
                <a:cxn ang="0">
                  <a:pos x="67" y="170"/>
                </a:cxn>
                <a:cxn ang="0">
                  <a:pos x="101" y="141"/>
                </a:cxn>
                <a:cxn ang="0">
                  <a:pos x="136" y="113"/>
                </a:cxn>
                <a:cxn ang="0">
                  <a:pos x="136" y="113"/>
                </a:cxn>
                <a:cxn ang="0">
                  <a:pos x="154" y="98"/>
                </a:cxn>
                <a:cxn ang="0">
                  <a:pos x="174" y="83"/>
                </a:cxn>
                <a:cxn ang="0">
                  <a:pos x="213" y="55"/>
                </a:cxn>
                <a:cxn ang="0">
                  <a:pos x="213" y="55"/>
                </a:cxn>
                <a:cxn ang="0">
                  <a:pos x="229" y="42"/>
                </a:cxn>
                <a:cxn ang="0">
                  <a:pos x="235" y="35"/>
                </a:cxn>
                <a:cxn ang="0">
                  <a:pos x="244" y="28"/>
                </a:cxn>
                <a:cxn ang="0">
                  <a:pos x="244" y="28"/>
                </a:cxn>
                <a:cxn ang="0">
                  <a:pos x="260" y="19"/>
                </a:cxn>
                <a:cxn ang="0">
                  <a:pos x="268" y="15"/>
                </a:cxn>
                <a:cxn ang="0">
                  <a:pos x="276" y="9"/>
                </a:cxn>
                <a:cxn ang="0">
                  <a:pos x="276" y="9"/>
                </a:cxn>
                <a:cxn ang="0">
                  <a:pos x="277" y="8"/>
                </a:cxn>
                <a:cxn ang="0">
                  <a:pos x="278" y="5"/>
                </a:cxn>
                <a:cxn ang="0">
                  <a:pos x="277" y="4"/>
                </a:cxn>
                <a:cxn ang="0">
                  <a:pos x="276" y="2"/>
                </a:cxn>
                <a:cxn ang="0">
                  <a:pos x="273" y="0"/>
                </a:cxn>
                <a:cxn ang="0">
                  <a:pos x="271" y="0"/>
                </a:cxn>
                <a:cxn ang="0">
                  <a:pos x="268" y="1"/>
                </a:cxn>
                <a:cxn ang="0">
                  <a:pos x="268" y="1"/>
                </a:cxn>
              </a:cxnLst>
              <a:rect l="0" t="0" r="r" b="b"/>
              <a:pathLst>
                <a:path w="278" h="217">
                  <a:moveTo>
                    <a:pt x="268" y="1"/>
                  </a:moveTo>
                  <a:lnTo>
                    <a:pt x="268" y="1"/>
                  </a:lnTo>
                  <a:lnTo>
                    <a:pt x="259" y="8"/>
                  </a:lnTo>
                  <a:lnTo>
                    <a:pt x="250" y="13"/>
                  </a:lnTo>
                  <a:lnTo>
                    <a:pt x="231" y="23"/>
                  </a:lnTo>
                  <a:lnTo>
                    <a:pt x="231" y="23"/>
                  </a:lnTo>
                  <a:lnTo>
                    <a:pt x="224" y="28"/>
                  </a:lnTo>
                  <a:lnTo>
                    <a:pt x="216" y="36"/>
                  </a:lnTo>
                  <a:lnTo>
                    <a:pt x="208" y="43"/>
                  </a:lnTo>
                  <a:lnTo>
                    <a:pt x="201" y="49"/>
                  </a:lnTo>
                  <a:lnTo>
                    <a:pt x="201" y="49"/>
                  </a:lnTo>
                  <a:lnTo>
                    <a:pt x="169" y="74"/>
                  </a:lnTo>
                  <a:lnTo>
                    <a:pt x="136" y="99"/>
                  </a:lnTo>
                  <a:lnTo>
                    <a:pt x="136" y="99"/>
                  </a:lnTo>
                  <a:lnTo>
                    <a:pt x="101" y="127"/>
                  </a:lnTo>
                  <a:lnTo>
                    <a:pt x="65" y="155"/>
                  </a:lnTo>
                  <a:lnTo>
                    <a:pt x="65" y="155"/>
                  </a:lnTo>
                  <a:lnTo>
                    <a:pt x="50" y="167"/>
                  </a:lnTo>
                  <a:lnTo>
                    <a:pt x="33" y="180"/>
                  </a:lnTo>
                  <a:lnTo>
                    <a:pt x="16" y="192"/>
                  </a:lnTo>
                  <a:lnTo>
                    <a:pt x="9" y="200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4" y="217"/>
                  </a:lnTo>
                  <a:lnTo>
                    <a:pt x="6" y="217"/>
                  </a:lnTo>
                  <a:lnTo>
                    <a:pt x="8" y="217"/>
                  </a:lnTo>
                  <a:lnTo>
                    <a:pt x="10" y="214"/>
                  </a:lnTo>
                  <a:lnTo>
                    <a:pt x="10" y="214"/>
                  </a:lnTo>
                  <a:lnTo>
                    <a:pt x="16" y="209"/>
                  </a:lnTo>
                  <a:lnTo>
                    <a:pt x="22" y="202"/>
                  </a:lnTo>
                  <a:lnTo>
                    <a:pt x="36" y="191"/>
                  </a:lnTo>
                  <a:lnTo>
                    <a:pt x="52" y="180"/>
                  </a:lnTo>
                  <a:lnTo>
                    <a:pt x="67" y="170"/>
                  </a:lnTo>
                  <a:lnTo>
                    <a:pt x="67" y="170"/>
                  </a:lnTo>
                  <a:lnTo>
                    <a:pt x="101" y="141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54" y="98"/>
                  </a:lnTo>
                  <a:lnTo>
                    <a:pt x="174" y="83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29" y="42"/>
                  </a:lnTo>
                  <a:lnTo>
                    <a:pt x="235" y="35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60" y="19"/>
                  </a:lnTo>
                  <a:lnTo>
                    <a:pt x="268" y="15"/>
                  </a:lnTo>
                  <a:lnTo>
                    <a:pt x="276" y="9"/>
                  </a:lnTo>
                  <a:lnTo>
                    <a:pt x="276" y="9"/>
                  </a:lnTo>
                  <a:lnTo>
                    <a:pt x="277" y="8"/>
                  </a:lnTo>
                  <a:lnTo>
                    <a:pt x="278" y="5"/>
                  </a:lnTo>
                  <a:lnTo>
                    <a:pt x="277" y="4"/>
                  </a:lnTo>
                  <a:lnTo>
                    <a:pt x="276" y="2"/>
                  </a:lnTo>
                  <a:lnTo>
                    <a:pt x="273" y="0"/>
                  </a:lnTo>
                  <a:lnTo>
                    <a:pt x="271" y="0"/>
                  </a:lnTo>
                  <a:lnTo>
                    <a:pt x="268" y="1"/>
                  </a:lnTo>
                  <a:lnTo>
                    <a:pt x="26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5" name="Freeform 1223"/>
            <p:cNvSpPr>
              <a:spLocks/>
            </p:cNvSpPr>
            <p:nvPr/>
          </p:nvSpPr>
          <p:spPr bwMode="auto">
            <a:xfrm>
              <a:off x="5334001" y="2589213"/>
              <a:ext cx="128588" cy="96838"/>
            </a:xfrm>
            <a:custGeom>
              <a:avLst/>
              <a:gdLst/>
              <a:ahLst/>
              <a:cxnLst>
                <a:cxn ang="0">
                  <a:pos x="317" y="1"/>
                </a:cxn>
                <a:cxn ang="0">
                  <a:pos x="317" y="1"/>
                </a:cxn>
                <a:cxn ang="0">
                  <a:pos x="298" y="18"/>
                </a:cxn>
                <a:cxn ang="0">
                  <a:pos x="277" y="34"/>
                </a:cxn>
                <a:cxn ang="0">
                  <a:pos x="237" y="64"/>
                </a:cxn>
                <a:cxn ang="0">
                  <a:pos x="194" y="93"/>
                </a:cxn>
                <a:cxn ang="0">
                  <a:pos x="152" y="120"/>
                </a:cxn>
                <a:cxn ang="0">
                  <a:pos x="152" y="120"/>
                </a:cxn>
                <a:cxn ang="0">
                  <a:pos x="114" y="148"/>
                </a:cxn>
                <a:cxn ang="0">
                  <a:pos x="77" y="176"/>
                </a:cxn>
                <a:cxn ang="0">
                  <a:pos x="39" y="205"/>
                </a:cxn>
                <a:cxn ang="0">
                  <a:pos x="3" y="233"/>
                </a:cxn>
                <a:cxn ang="0">
                  <a:pos x="3" y="233"/>
                </a:cxn>
                <a:cxn ang="0">
                  <a:pos x="0" y="234"/>
                </a:cxn>
                <a:cxn ang="0">
                  <a:pos x="0" y="236"/>
                </a:cxn>
                <a:cxn ang="0">
                  <a:pos x="0" y="240"/>
                </a:cxn>
                <a:cxn ang="0">
                  <a:pos x="1" y="243"/>
                </a:cxn>
                <a:cxn ang="0">
                  <a:pos x="4" y="243"/>
                </a:cxn>
                <a:cxn ang="0">
                  <a:pos x="5" y="243"/>
                </a:cxn>
                <a:cxn ang="0">
                  <a:pos x="8" y="243"/>
                </a:cxn>
                <a:cxn ang="0">
                  <a:pos x="8" y="243"/>
                </a:cxn>
                <a:cxn ang="0">
                  <a:pos x="47" y="213"/>
                </a:cxn>
                <a:cxn ang="0">
                  <a:pos x="86" y="183"/>
                </a:cxn>
                <a:cxn ang="0">
                  <a:pos x="126" y="153"/>
                </a:cxn>
                <a:cxn ang="0">
                  <a:pos x="166" y="124"/>
                </a:cxn>
                <a:cxn ang="0">
                  <a:pos x="166" y="124"/>
                </a:cxn>
                <a:cxn ang="0">
                  <a:pos x="207" y="97"/>
                </a:cxn>
                <a:cxn ang="0">
                  <a:pos x="247" y="70"/>
                </a:cxn>
                <a:cxn ang="0">
                  <a:pos x="288" y="40"/>
                </a:cxn>
                <a:cxn ang="0">
                  <a:pos x="306" y="26"/>
                </a:cxn>
                <a:cxn ang="0">
                  <a:pos x="324" y="9"/>
                </a:cxn>
                <a:cxn ang="0">
                  <a:pos x="324" y="9"/>
                </a:cxn>
                <a:cxn ang="0">
                  <a:pos x="327" y="8"/>
                </a:cxn>
                <a:cxn ang="0">
                  <a:pos x="327" y="5"/>
                </a:cxn>
                <a:cxn ang="0">
                  <a:pos x="324" y="2"/>
                </a:cxn>
                <a:cxn ang="0">
                  <a:pos x="322" y="0"/>
                </a:cxn>
                <a:cxn ang="0">
                  <a:pos x="319" y="0"/>
                </a:cxn>
                <a:cxn ang="0">
                  <a:pos x="317" y="1"/>
                </a:cxn>
                <a:cxn ang="0">
                  <a:pos x="317" y="1"/>
                </a:cxn>
              </a:cxnLst>
              <a:rect l="0" t="0" r="r" b="b"/>
              <a:pathLst>
                <a:path w="327" h="243">
                  <a:moveTo>
                    <a:pt x="317" y="1"/>
                  </a:moveTo>
                  <a:lnTo>
                    <a:pt x="317" y="1"/>
                  </a:lnTo>
                  <a:lnTo>
                    <a:pt x="298" y="18"/>
                  </a:lnTo>
                  <a:lnTo>
                    <a:pt x="277" y="34"/>
                  </a:lnTo>
                  <a:lnTo>
                    <a:pt x="237" y="64"/>
                  </a:lnTo>
                  <a:lnTo>
                    <a:pt x="194" y="93"/>
                  </a:lnTo>
                  <a:lnTo>
                    <a:pt x="152" y="120"/>
                  </a:lnTo>
                  <a:lnTo>
                    <a:pt x="152" y="120"/>
                  </a:lnTo>
                  <a:lnTo>
                    <a:pt x="114" y="148"/>
                  </a:lnTo>
                  <a:lnTo>
                    <a:pt x="77" y="176"/>
                  </a:lnTo>
                  <a:lnTo>
                    <a:pt x="39" y="205"/>
                  </a:lnTo>
                  <a:lnTo>
                    <a:pt x="3" y="233"/>
                  </a:lnTo>
                  <a:lnTo>
                    <a:pt x="3" y="233"/>
                  </a:lnTo>
                  <a:lnTo>
                    <a:pt x="0" y="234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1" y="243"/>
                  </a:lnTo>
                  <a:lnTo>
                    <a:pt x="4" y="243"/>
                  </a:lnTo>
                  <a:lnTo>
                    <a:pt x="5" y="243"/>
                  </a:lnTo>
                  <a:lnTo>
                    <a:pt x="8" y="243"/>
                  </a:lnTo>
                  <a:lnTo>
                    <a:pt x="8" y="243"/>
                  </a:lnTo>
                  <a:lnTo>
                    <a:pt x="47" y="213"/>
                  </a:lnTo>
                  <a:lnTo>
                    <a:pt x="86" y="183"/>
                  </a:lnTo>
                  <a:lnTo>
                    <a:pt x="126" y="153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207" y="97"/>
                  </a:lnTo>
                  <a:lnTo>
                    <a:pt x="247" y="70"/>
                  </a:lnTo>
                  <a:lnTo>
                    <a:pt x="288" y="40"/>
                  </a:lnTo>
                  <a:lnTo>
                    <a:pt x="306" y="26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7" y="8"/>
                  </a:lnTo>
                  <a:lnTo>
                    <a:pt x="327" y="5"/>
                  </a:lnTo>
                  <a:lnTo>
                    <a:pt x="324" y="2"/>
                  </a:lnTo>
                  <a:lnTo>
                    <a:pt x="322" y="0"/>
                  </a:lnTo>
                  <a:lnTo>
                    <a:pt x="319" y="0"/>
                  </a:lnTo>
                  <a:lnTo>
                    <a:pt x="317" y="1"/>
                  </a:lnTo>
                  <a:lnTo>
                    <a:pt x="31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6" name="Freeform 1224"/>
            <p:cNvSpPr>
              <a:spLocks/>
            </p:cNvSpPr>
            <p:nvPr/>
          </p:nvSpPr>
          <p:spPr bwMode="auto">
            <a:xfrm>
              <a:off x="5372101" y="2603500"/>
              <a:ext cx="123825" cy="93663"/>
            </a:xfrm>
            <a:custGeom>
              <a:avLst/>
              <a:gdLst/>
              <a:ahLst/>
              <a:cxnLst>
                <a:cxn ang="0">
                  <a:pos x="302" y="2"/>
                </a:cxn>
                <a:cxn ang="0">
                  <a:pos x="302" y="2"/>
                </a:cxn>
                <a:cxn ang="0">
                  <a:pos x="294" y="13"/>
                </a:cxn>
                <a:cxn ang="0">
                  <a:pos x="287" y="22"/>
                </a:cxn>
                <a:cxn ang="0">
                  <a:pos x="276" y="31"/>
                </a:cxn>
                <a:cxn ang="0">
                  <a:pos x="266" y="39"/>
                </a:cxn>
                <a:cxn ang="0">
                  <a:pos x="245" y="52"/>
                </a:cxn>
                <a:cxn ang="0">
                  <a:pos x="222" y="66"/>
                </a:cxn>
                <a:cxn ang="0">
                  <a:pos x="222" y="66"/>
                </a:cxn>
                <a:cxn ang="0">
                  <a:pos x="178" y="94"/>
                </a:cxn>
                <a:cxn ang="0">
                  <a:pos x="133" y="121"/>
                </a:cxn>
                <a:cxn ang="0">
                  <a:pos x="133" y="121"/>
                </a:cxn>
                <a:cxn ang="0">
                  <a:pos x="98" y="145"/>
                </a:cxn>
                <a:cxn ang="0">
                  <a:pos x="64" y="170"/>
                </a:cxn>
                <a:cxn ang="0">
                  <a:pos x="33" y="197"/>
                </a:cxn>
                <a:cxn ang="0">
                  <a:pos x="17" y="212"/>
                </a:cxn>
                <a:cxn ang="0">
                  <a:pos x="1" y="226"/>
                </a:cxn>
                <a:cxn ang="0">
                  <a:pos x="1" y="226"/>
                </a:cxn>
                <a:cxn ang="0">
                  <a:pos x="0" y="229"/>
                </a:cxn>
                <a:cxn ang="0">
                  <a:pos x="0" y="230"/>
                </a:cxn>
                <a:cxn ang="0">
                  <a:pos x="3" y="234"/>
                </a:cxn>
                <a:cxn ang="0">
                  <a:pos x="5" y="236"/>
                </a:cxn>
                <a:cxn ang="0">
                  <a:pos x="8" y="235"/>
                </a:cxn>
                <a:cxn ang="0">
                  <a:pos x="11" y="234"/>
                </a:cxn>
                <a:cxn ang="0">
                  <a:pos x="11" y="234"/>
                </a:cxn>
                <a:cxn ang="0">
                  <a:pos x="28" y="217"/>
                </a:cxn>
                <a:cxn ang="0">
                  <a:pos x="46" y="201"/>
                </a:cxn>
                <a:cxn ang="0">
                  <a:pos x="64" y="185"/>
                </a:cxn>
                <a:cxn ang="0">
                  <a:pos x="84" y="171"/>
                </a:cxn>
                <a:cxn ang="0">
                  <a:pos x="123" y="142"/>
                </a:cxn>
                <a:cxn ang="0">
                  <a:pos x="165" y="115"/>
                </a:cxn>
                <a:cxn ang="0">
                  <a:pos x="165" y="115"/>
                </a:cxn>
                <a:cxn ang="0">
                  <a:pos x="211" y="86"/>
                </a:cxn>
                <a:cxn ang="0">
                  <a:pos x="256" y="57"/>
                </a:cxn>
                <a:cxn ang="0">
                  <a:pos x="256" y="57"/>
                </a:cxn>
                <a:cxn ang="0">
                  <a:pos x="272" y="47"/>
                </a:cxn>
                <a:cxn ang="0">
                  <a:pos x="287" y="36"/>
                </a:cxn>
                <a:cxn ang="0">
                  <a:pos x="301" y="23"/>
                </a:cxn>
                <a:cxn ang="0">
                  <a:pos x="306" y="17"/>
                </a:cxn>
                <a:cxn ang="0">
                  <a:pos x="311" y="9"/>
                </a:cxn>
                <a:cxn ang="0">
                  <a:pos x="311" y="9"/>
                </a:cxn>
                <a:cxn ang="0">
                  <a:pos x="313" y="6"/>
                </a:cxn>
                <a:cxn ang="0">
                  <a:pos x="313" y="4"/>
                </a:cxn>
                <a:cxn ang="0">
                  <a:pos x="310" y="1"/>
                </a:cxn>
                <a:cxn ang="0">
                  <a:pos x="305" y="0"/>
                </a:cxn>
                <a:cxn ang="0">
                  <a:pos x="304" y="1"/>
                </a:cxn>
                <a:cxn ang="0">
                  <a:pos x="302" y="2"/>
                </a:cxn>
                <a:cxn ang="0">
                  <a:pos x="302" y="2"/>
                </a:cxn>
              </a:cxnLst>
              <a:rect l="0" t="0" r="r" b="b"/>
              <a:pathLst>
                <a:path w="313" h="236">
                  <a:moveTo>
                    <a:pt x="302" y="2"/>
                  </a:moveTo>
                  <a:lnTo>
                    <a:pt x="302" y="2"/>
                  </a:lnTo>
                  <a:lnTo>
                    <a:pt x="294" y="13"/>
                  </a:lnTo>
                  <a:lnTo>
                    <a:pt x="287" y="22"/>
                  </a:lnTo>
                  <a:lnTo>
                    <a:pt x="276" y="31"/>
                  </a:lnTo>
                  <a:lnTo>
                    <a:pt x="266" y="39"/>
                  </a:lnTo>
                  <a:lnTo>
                    <a:pt x="245" y="52"/>
                  </a:lnTo>
                  <a:lnTo>
                    <a:pt x="222" y="66"/>
                  </a:lnTo>
                  <a:lnTo>
                    <a:pt x="222" y="66"/>
                  </a:lnTo>
                  <a:lnTo>
                    <a:pt x="178" y="94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98" y="145"/>
                  </a:lnTo>
                  <a:lnTo>
                    <a:pt x="64" y="170"/>
                  </a:lnTo>
                  <a:lnTo>
                    <a:pt x="33" y="197"/>
                  </a:lnTo>
                  <a:lnTo>
                    <a:pt x="17" y="212"/>
                  </a:lnTo>
                  <a:lnTo>
                    <a:pt x="1" y="226"/>
                  </a:lnTo>
                  <a:lnTo>
                    <a:pt x="1" y="226"/>
                  </a:lnTo>
                  <a:lnTo>
                    <a:pt x="0" y="229"/>
                  </a:lnTo>
                  <a:lnTo>
                    <a:pt x="0" y="230"/>
                  </a:lnTo>
                  <a:lnTo>
                    <a:pt x="3" y="234"/>
                  </a:lnTo>
                  <a:lnTo>
                    <a:pt x="5" y="236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1" y="234"/>
                  </a:lnTo>
                  <a:lnTo>
                    <a:pt x="28" y="217"/>
                  </a:lnTo>
                  <a:lnTo>
                    <a:pt x="46" y="201"/>
                  </a:lnTo>
                  <a:lnTo>
                    <a:pt x="64" y="185"/>
                  </a:lnTo>
                  <a:lnTo>
                    <a:pt x="84" y="171"/>
                  </a:lnTo>
                  <a:lnTo>
                    <a:pt x="123" y="142"/>
                  </a:lnTo>
                  <a:lnTo>
                    <a:pt x="165" y="115"/>
                  </a:lnTo>
                  <a:lnTo>
                    <a:pt x="165" y="115"/>
                  </a:lnTo>
                  <a:lnTo>
                    <a:pt x="211" y="86"/>
                  </a:lnTo>
                  <a:lnTo>
                    <a:pt x="256" y="57"/>
                  </a:lnTo>
                  <a:lnTo>
                    <a:pt x="256" y="57"/>
                  </a:lnTo>
                  <a:lnTo>
                    <a:pt x="272" y="47"/>
                  </a:lnTo>
                  <a:lnTo>
                    <a:pt x="287" y="36"/>
                  </a:lnTo>
                  <a:lnTo>
                    <a:pt x="301" y="23"/>
                  </a:lnTo>
                  <a:lnTo>
                    <a:pt x="306" y="17"/>
                  </a:lnTo>
                  <a:lnTo>
                    <a:pt x="311" y="9"/>
                  </a:lnTo>
                  <a:lnTo>
                    <a:pt x="311" y="9"/>
                  </a:lnTo>
                  <a:lnTo>
                    <a:pt x="313" y="6"/>
                  </a:lnTo>
                  <a:lnTo>
                    <a:pt x="313" y="4"/>
                  </a:lnTo>
                  <a:lnTo>
                    <a:pt x="310" y="1"/>
                  </a:lnTo>
                  <a:lnTo>
                    <a:pt x="305" y="0"/>
                  </a:lnTo>
                  <a:lnTo>
                    <a:pt x="304" y="1"/>
                  </a:lnTo>
                  <a:lnTo>
                    <a:pt x="302" y="2"/>
                  </a:lnTo>
                  <a:lnTo>
                    <a:pt x="30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7" name="Freeform 1225"/>
            <p:cNvSpPr>
              <a:spLocks/>
            </p:cNvSpPr>
            <p:nvPr/>
          </p:nvSpPr>
          <p:spPr bwMode="auto">
            <a:xfrm>
              <a:off x="5438776" y="2600325"/>
              <a:ext cx="117475" cy="87313"/>
            </a:xfrm>
            <a:custGeom>
              <a:avLst/>
              <a:gdLst/>
              <a:ahLst/>
              <a:cxnLst>
                <a:cxn ang="0">
                  <a:pos x="286" y="3"/>
                </a:cxn>
                <a:cxn ang="0">
                  <a:pos x="286" y="3"/>
                </a:cxn>
                <a:cxn ang="0">
                  <a:pos x="268" y="17"/>
                </a:cxn>
                <a:cxn ang="0">
                  <a:pos x="251" y="31"/>
                </a:cxn>
                <a:cxn ang="0">
                  <a:pos x="213" y="57"/>
                </a:cxn>
                <a:cxn ang="0">
                  <a:pos x="136" y="106"/>
                </a:cxn>
                <a:cxn ang="0">
                  <a:pos x="136" y="106"/>
                </a:cxn>
                <a:cxn ang="0">
                  <a:pos x="101" y="131"/>
                </a:cxn>
                <a:cxn ang="0">
                  <a:pos x="68" y="157"/>
                </a:cxn>
                <a:cxn ang="0">
                  <a:pos x="35" y="184"/>
                </a:cxn>
                <a:cxn ang="0">
                  <a:pos x="1" y="210"/>
                </a:cxn>
                <a:cxn ang="0">
                  <a:pos x="1" y="210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0" y="218"/>
                </a:cxn>
                <a:cxn ang="0">
                  <a:pos x="1" y="221"/>
                </a:cxn>
                <a:cxn ang="0">
                  <a:pos x="4" y="221"/>
                </a:cxn>
                <a:cxn ang="0">
                  <a:pos x="5" y="221"/>
                </a:cxn>
                <a:cxn ang="0">
                  <a:pos x="8" y="221"/>
                </a:cxn>
                <a:cxn ang="0">
                  <a:pos x="8" y="221"/>
                </a:cxn>
                <a:cxn ang="0">
                  <a:pos x="43" y="192"/>
                </a:cxn>
                <a:cxn ang="0">
                  <a:pos x="77" y="165"/>
                </a:cxn>
                <a:cxn ang="0">
                  <a:pos x="112" y="137"/>
                </a:cxn>
                <a:cxn ang="0">
                  <a:pos x="149" y="111"/>
                </a:cxn>
                <a:cxn ang="0">
                  <a:pos x="149" y="111"/>
                </a:cxn>
                <a:cxn ang="0">
                  <a:pos x="223" y="63"/>
                </a:cxn>
                <a:cxn ang="0">
                  <a:pos x="260" y="38"/>
                </a:cxn>
                <a:cxn ang="0">
                  <a:pos x="277" y="25"/>
                </a:cxn>
                <a:cxn ang="0">
                  <a:pos x="294" y="10"/>
                </a:cxn>
                <a:cxn ang="0">
                  <a:pos x="294" y="10"/>
                </a:cxn>
                <a:cxn ang="0">
                  <a:pos x="295" y="8"/>
                </a:cxn>
                <a:cxn ang="0">
                  <a:pos x="295" y="6"/>
                </a:cxn>
                <a:cxn ang="0">
                  <a:pos x="294" y="3"/>
                </a:cxn>
                <a:cxn ang="0">
                  <a:pos x="290" y="0"/>
                </a:cxn>
                <a:cxn ang="0">
                  <a:pos x="288" y="1"/>
                </a:cxn>
                <a:cxn ang="0">
                  <a:pos x="286" y="3"/>
                </a:cxn>
                <a:cxn ang="0">
                  <a:pos x="286" y="3"/>
                </a:cxn>
              </a:cxnLst>
              <a:rect l="0" t="0" r="r" b="b"/>
              <a:pathLst>
                <a:path w="295" h="221">
                  <a:moveTo>
                    <a:pt x="286" y="3"/>
                  </a:moveTo>
                  <a:lnTo>
                    <a:pt x="286" y="3"/>
                  </a:lnTo>
                  <a:lnTo>
                    <a:pt x="268" y="17"/>
                  </a:lnTo>
                  <a:lnTo>
                    <a:pt x="251" y="31"/>
                  </a:lnTo>
                  <a:lnTo>
                    <a:pt x="213" y="57"/>
                  </a:lnTo>
                  <a:lnTo>
                    <a:pt x="136" y="106"/>
                  </a:lnTo>
                  <a:lnTo>
                    <a:pt x="136" y="106"/>
                  </a:lnTo>
                  <a:lnTo>
                    <a:pt x="101" y="131"/>
                  </a:lnTo>
                  <a:lnTo>
                    <a:pt x="68" y="157"/>
                  </a:lnTo>
                  <a:lnTo>
                    <a:pt x="35" y="184"/>
                  </a:lnTo>
                  <a:lnTo>
                    <a:pt x="1" y="210"/>
                  </a:lnTo>
                  <a:lnTo>
                    <a:pt x="1" y="210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0" y="218"/>
                  </a:lnTo>
                  <a:lnTo>
                    <a:pt x="1" y="221"/>
                  </a:lnTo>
                  <a:lnTo>
                    <a:pt x="4" y="221"/>
                  </a:lnTo>
                  <a:lnTo>
                    <a:pt x="5" y="221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43" y="192"/>
                  </a:lnTo>
                  <a:lnTo>
                    <a:pt x="77" y="165"/>
                  </a:lnTo>
                  <a:lnTo>
                    <a:pt x="112" y="137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223" y="63"/>
                  </a:lnTo>
                  <a:lnTo>
                    <a:pt x="260" y="38"/>
                  </a:lnTo>
                  <a:lnTo>
                    <a:pt x="277" y="25"/>
                  </a:lnTo>
                  <a:lnTo>
                    <a:pt x="294" y="10"/>
                  </a:lnTo>
                  <a:lnTo>
                    <a:pt x="294" y="10"/>
                  </a:lnTo>
                  <a:lnTo>
                    <a:pt x="295" y="8"/>
                  </a:lnTo>
                  <a:lnTo>
                    <a:pt x="295" y="6"/>
                  </a:lnTo>
                  <a:lnTo>
                    <a:pt x="294" y="3"/>
                  </a:lnTo>
                  <a:lnTo>
                    <a:pt x="290" y="0"/>
                  </a:lnTo>
                  <a:lnTo>
                    <a:pt x="288" y="1"/>
                  </a:lnTo>
                  <a:lnTo>
                    <a:pt x="286" y="3"/>
                  </a:lnTo>
                  <a:lnTo>
                    <a:pt x="2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8" name="Freeform 1226"/>
            <p:cNvSpPr>
              <a:spLocks/>
            </p:cNvSpPr>
            <p:nvPr/>
          </p:nvSpPr>
          <p:spPr bwMode="auto">
            <a:xfrm>
              <a:off x="5484813" y="2597150"/>
              <a:ext cx="131763" cy="95250"/>
            </a:xfrm>
            <a:custGeom>
              <a:avLst/>
              <a:gdLst/>
              <a:ahLst/>
              <a:cxnLst>
                <a:cxn ang="0">
                  <a:pos x="325" y="1"/>
                </a:cxn>
                <a:cxn ang="0">
                  <a:pos x="325" y="1"/>
                </a:cxn>
                <a:cxn ang="0">
                  <a:pos x="286" y="28"/>
                </a:cxn>
                <a:cxn ang="0">
                  <a:pos x="248" y="56"/>
                </a:cxn>
                <a:cxn ang="0">
                  <a:pos x="209" y="84"/>
                </a:cxn>
                <a:cxn ang="0">
                  <a:pos x="170" y="110"/>
                </a:cxn>
                <a:cxn ang="0">
                  <a:pos x="170" y="110"/>
                </a:cxn>
                <a:cxn ang="0">
                  <a:pos x="129" y="137"/>
                </a:cxn>
                <a:cxn ang="0">
                  <a:pos x="87" y="165"/>
                </a:cxn>
                <a:cxn ang="0">
                  <a:pos x="87" y="165"/>
                </a:cxn>
                <a:cxn ang="0">
                  <a:pos x="53" y="188"/>
                </a:cxn>
                <a:cxn ang="0">
                  <a:pos x="53" y="188"/>
                </a:cxn>
                <a:cxn ang="0">
                  <a:pos x="43" y="200"/>
                </a:cxn>
                <a:cxn ang="0">
                  <a:pos x="31" y="212"/>
                </a:cxn>
                <a:cxn ang="0">
                  <a:pos x="24" y="218"/>
                </a:cxn>
                <a:cxn ang="0">
                  <a:pos x="19" y="224"/>
                </a:cxn>
                <a:cxn ang="0">
                  <a:pos x="11" y="228"/>
                </a:cxn>
                <a:cxn ang="0">
                  <a:pos x="5" y="229"/>
                </a:cxn>
                <a:cxn ang="0">
                  <a:pos x="5" y="229"/>
                </a:cxn>
                <a:cxn ang="0">
                  <a:pos x="2" y="230"/>
                </a:cxn>
                <a:cxn ang="0">
                  <a:pos x="1" y="232"/>
                </a:cxn>
                <a:cxn ang="0">
                  <a:pos x="0" y="235"/>
                </a:cxn>
                <a:cxn ang="0">
                  <a:pos x="0" y="237"/>
                </a:cxn>
                <a:cxn ang="0">
                  <a:pos x="1" y="239"/>
                </a:cxn>
                <a:cxn ang="0">
                  <a:pos x="2" y="241"/>
                </a:cxn>
                <a:cxn ang="0">
                  <a:pos x="5" y="241"/>
                </a:cxn>
                <a:cxn ang="0">
                  <a:pos x="5" y="241"/>
                </a:cxn>
                <a:cxn ang="0">
                  <a:pos x="13" y="239"/>
                </a:cxn>
                <a:cxn ang="0">
                  <a:pos x="21" y="235"/>
                </a:cxn>
                <a:cxn ang="0">
                  <a:pos x="27" y="232"/>
                </a:cxn>
                <a:cxn ang="0">
                  <a:pos x="32" y="226"/>
                </a:cxn>
                <a:cxn ang="0">
                  <a:pos x="44" y="215"/>
                </a:cxn>
                <a:cxn ang="0">
                  <a:pos x="56" y="201"/>
                </a:cxn>
                <a:cxn ang="0">
                  <a:pos x="56" y="201"/>
                </a:cxn>
                <a:cxn ang="0">
                  <a:pos x="66" y="192"/>
                </a:cxn>
                <a:cxn ang="0">
                  <a:pos x="79" y="182"/>
                </a:cxn>
                <a:cxn ang="0">
                  <a:pos x="106" y="164"/>
                </a:cxn>
                <a:cxn ang="0">
                  <a:pos x="159" y="131"/>
                </a:cxn>
                <a:cxn ang="0">
                  <a:pos x="159" y="131"/>
                </a:cxn>
                <a:cxn ang="0">
                  <a:pos x="202" y="101"/>
                </a:cxn>
                <a:cxn ang="0">
                  <a:pos x="246" y="71"/>
                </a:cxn>
                <a:cxn ang="0">
                  <a:pos x="287" y="41"/>
                </a:cxn>
                <a:cxn ang="0">
                  <a:pos x="331" y="12"/>
                </a:cxn>
                <a:cxn ang="0">
                  <a:pos x="331" y="12"/>
                </a:cxn>
                <a:cxn ang="0">
                  <a:pos x="333" y="9"/>
                </a:cxn>
                <a:cxn ang="0">
                  <a:pos x="333" y="8"/>
                </a:cxn>
                <a:cxn ang="0">
                  <a:pos x="333" y="4"/>
                </a:cxn>
                <a:cxn ang="0">
                  <a:pos x="329" y="1"/>
                </a:cxn>
                <a:cxn ang="0">
                  <a:pos x="328" y="0"/>
                </a:cxn>
                <a:cxn ang="0">
                  <a:pos x="325" y="1"/>
                </a:cxn>
                <a:cxn ang="0">
                  <a:pos x="325" y="1"/>
                </a:cxn>
              </a:cxnLst>
              <a:rect l="0" t="0" r="r" b="b"/>
              <a:pathLst>
                <a:path w="333" h="241">
                  <a:moveTo>
                    <a:pt x="325" y="1"/>
                  </a:moveTo>
                  <a:lnTo>
                    <a:pt x="325" y="1"/>
                  </a:lnTo>
                  <a:lnTo>
                    <a:pt x="286" y="28"/>
                  </a:lnTo>
                  <a:lnTo>
                    <a:pt x="248" y="56"/>
                  </a:lnTo>
                  <a:lnTo>
                    <a:pt x="209" y="84"/>
                  </a:lnTo>
                  <a:lnTo>
                    <a:pt x="170" y="110"/>
                  </a:lnTo>
                  <a:lnTo>
                    <a:pt x="170" y="110"/>
                  </a:lnTo>
                  <a:lnTo>
                    <a:pt x="129" y="137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53" y="188"/>
                  </a:lnTo>
                  <a:lnTo>
                    <a:pt x="53" y="188"/>
                  </a:lnTo>
                  <a:lnTo>
                    <a:pt x="43" y="200"/>
                  </a:lnTo>
                  <a:lnTo>
                    <a:pt x="31" y="212"/>
                  </a:lnTo>
                  <a:lnTo>
                    <a:pt x="24" y="218"/>
                  </a:lnTo>
                  <a:lnTo>
                    <a:pt x="19" y="224"/>
                  </a:lnTo>
                  <a:lnTo>
                    <a:pt x="11" y="228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2" y="230"/>
                  </a:lnTo>
                  <a:lnTo>
                    <a:pt x="1" y="232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39"/>
                  </a:lnTo>
                  <a:lnTo>
                    <a:pt x="2" y="241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13" y="239"/>
                  </a:lnTo>
                  <a:lnTo>
                    <a:pt x="21" y="235"/>
                  </a:lnTo>
                  <a:lnTo>
                    <a:pt x="27" y="232"/>
                  </a:lnTo>
                  <a:lnTo>
                    <a:pt x="32" y="226"/>
                  </a:lnTo>
                  <a:lnTo>
                    <a:pt x="44" y="215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66" y="192"/>
                  </a:lnTo>
                  <a:lnTo>
                    <a:pt x="79" y="182"/>
                  </a:lnTo>
                  <a:lnTo>
                    <a:pt x="106" y="164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202" y="101"/>
                  </a:lnTo>
                  <a:lnTo>
                    <a:pt x="246" y="71"/>
                  </a:lnTo>
                  <a:lnTo>
                    <a:pt x="287" y="41"/>
                  </a:lnTo>
                  <a:lnTo>
                    <a:pt x="331" y="12"/>
                  </a:lnTo>
                  <a:lnTo>
                    <a:pt x="331" y="12"/>
                  </a:lnTo>
                  <a:lnTo>
                    <a:pt x="333" y="9"/>
                  </a:lnTo>
                  <a:lnTo>
                    <a:pt x="333" y="8"/>
                  </a:lnTo>
                  <a:lnTo>
                    <a:pt x="333" y="4"/>
                  </a:lnTo>
                  <a:lnTo>
                    <a:pt x="329" y="1"/>
                  </a:lnTo>
                  <a:lnTo>
                    <a:pt x="328" y="0"/>
                  </a:lnTo>
                  <a:lnTo>
                    <a:pt x="325" y="1"/>
                  </a:lnTo>
                  <a:lnTo>
                    <a:pt x="3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89" name="Freeform 1227"/>
            <p:cNvSpPr>
              <a:spLocks/>
            </p:cNvSpPr>
            <p:nvPr/>
          </p:nvSpPr>
          <p:spPr bwMode="auto">
            <a:xfrm>
              <a:off x="5526088" y="2600325"/>
              <a:ext cx="150813" cy="103188"/>
            </a:xfrm>
            <a:custGeom>
              <a:avLst/>
              <a:gdLst/>
              <a:ahLst/>
              <a:cxnLst>
                <a:cxn ang="0">
                  <a:pos x="367" y="1"/>
                </a:cxn>
                <a:cxn ang="0">
                  <a:pos x="367" y="1"/>
                </a:cxn>
                <a:cxn ang="0">
                  <a:pos x="355" y="8"/>
                </a:cxn>
                <a:cxn ang="0">
                  <a:pos x="344" y="16"/>
                </a:cxn>
                <a:cxn ang="0">
                  <a:pos x="323" y="31"/>
                </a:cxn>
                <a:cxn ang="0">
                  <a:pos x="280" y="67"/>
                </a:cxn>
                <a:cxn ang="0">
                  <a:pos x="280" y="67"/>
                </a:cxn>
                <a:cxn ang="0">
                  <a:pos x="257" y="84"/>
                </a:cxn>
                <a:cxn ang="0">
                  <a:pos x="232" y="99"/>
                </a:cxn>
                <a:cxn ang="0">
                  <a:pos x="209" y="114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57" y="142"/>
                </a:cxn>
                <a:cxn ang="0">
                  <a:pos x="129" y="156"/>
                </a:cxn>
                <a:cxn ang="0">
                  <a:pos x="102" y="170"/>
                </a:cxn>
                <a:cxn ang="0">
                  <a:pos x="89" y="178"/>
                </a:cxn>
                <a:cxn ang="0">
                  <a:pos x="77" y="187"/>
                </a:cxn>
                <a:cxn ang="0">
                  <a:pos x="77" y="187"/>
                </a:cxn>
                <a:cxn ang="0">
                  <a:pos x="36" y="216"/>
                </a:cxn>
                <a:cxn ang="0">
                  <a:pos x="26" y="224"/>
                </a:cxn>
                <a:cxn ang="0">
                  <a:pos x="17" y="233"/>
                </a:cxn>
                <a:cxn ang="0">
                  <a:pos x="7" y="241"/>
                </a:cxn>
                <a:cxn ang="0">
                  <a:pos x="1" y="251"/>
                </a:cxn>
                <a:cxn ang="0">
                  <a:pos x="1" y="251"/>
                </a:cxn>
                <a:cxn ang="0">
                  <a:pos x="0" y="252"/>
                </a:cxn>
                <a:cxn ang="0">
                  <a:pos x="0" y="255"/>
                </a:cxn>
                <a:cxn ang="0">
                  <a:pos x="1" y="256"/>
                </a:cxn>
                <a:cxn ang="0">
                  <a:pos x="2" y="258"/>
                </a:cxn>
                <a:cxn ang="0">
                  <a:pos x="6" y="259"/>
                </a:cxn>
                <a:cxn ang="0">
                  <a:pos x="9" y="258"/>
                </a:cxn>
                <a:cxn ang="0">
                  <a:pos x="10" y="256"/>
                </a:cxn>
                <a:cxn ang="0">
                  <a:pos x="10" y="256"/>
                </a:cxn>
                <a:cxn ang="0">
                  <a:pos x="18" y="246"/>
                </a:cxn>
                <a:cxn ang="0">
                  <a:pos x="28" y="237"/>
                </a:cxn>
                <a:cxn ang="0">
                  <a:pos x="39" y="227"/>
                </a:cxn>
                <a:cxn ang="0">
                  <a:pos x="52" y="218"/>
                </a:cxn>
                <a:cxn ang="0">
                  <a:pos x="75" y="201"/>
                </a:cxn>
                <a:cxn ang="0">
                  <a:pos x="99" y="186"/>
                </a:cxn>
                <a:cxn ang="0">
                  <a:pos x="99" y="186"/>
                </a:cxn>
                <a:cxn ang="0">
                  <a:pos x="109" y="178"/>
                </a:cxn>
                <a:cxn ang="0">
                  <a:pos x="123" y="170"/>
                </a:cxn>
                <a:cxn ang="0">
                  <a:pos x="147" y="158"/>
                </a:cxn>
                <a:cxn ang="0">
                  <a:pos x="174" y="145"/>
                </a:cxn>
                <a:cxn ang="0">
                  <a:pos x="198" y="133"/>
                </a:cxn>
                <a:cxn ang="0">
                  <a:pos x="198" y="133"/>
                </a:cxn>
                <a:cxn ang="0">
                  <a:pos x="221" y="120"/>
                </a:cxn>
                <a:cxn ang="0">
                  <a:pos x="243" y="106"/>
                </a:cxn>
                <a:cxn ang="0">
                  <a:pos x="265" y="91"/>
                </a:cxn>
                <a:cxn ang="0">
                  <a:pos x="286" y="76"/>
                </a:cxn>
                <a:cxn ang="0">
                  <a:pos x="286" y="76"/>
                </a:cxn>
                <a:cxn ang="0">
                  <a:pos x="307" y="59"/>
                </a:cxn>
                <a:cxn ang="0">
                  <a:pos x="328" y="42"/>
                </a:cxn>
                <a:cxn ang="0">
                  <a:pos x="350" y="26"/>
                </a:cxn>
                <a:cxn ang="0">
                  <a:pos x="362" y="18"/>
                </a:cxn>
                <a:cxn ang="0">
                  <a:pos x="374" y="10"/>
                </a:cxn>
                <a:cxn ang="0">
                  <a:pos x="374" y="10"/>
                </a:cxn>
                <a:cxn ang="0">
                  <a:pos x="375" y="9"/>
                </a:cxn>
                <a:cxn ang="0">
                  <a:pos x="376" y="8"/>
                </a:cxn>
                <a:cxn ang="0">
                  <a:pos x="375" y="4"/>
                </a:cxn>
                <a:cxn ang="0">
                  <a:pos x="372" y="1"/>
                </a:cxn>
                <a:cxn ang="0">
                  <a:pos x="370" y="0"/>
                </a:cxn>
                <a:cxn ang="0">
                  <a:pos x="367" y="1"/>
                </a:cxn>
                <a:cxn ang="0">
                  <a:pos x="367" y="1"/>
                </a:cxn>
              </a:cxnLst>
              <a:rect l="0" t="0" r="r" b="b"/>
              <a:pathLst>
                <a:path w="376" h="259">
                  <a:moveTo>
                    <a:pt x="367" y="1"/>
                  </a:moveTo>
                  <a:lnTo>
                    <a:pt x="367" y="1"/>
                  </a:lnTo>
                  <a:lnTo>
                    <a:pt x="355" y="8"/>
                  </a:lnTo>
                  <a:lnTo>
                    <a:pt x="344" y="16"/>
                  </a:lnTo>
                  <a:lnTo>
                    <a:pt x="323" y="31"/>
                  </a:lnTo>
                  <a:lnTo>
                    <a:pt x="280" y="67"/>
                  </a:lnTo>
                  <a:lnTo>
                    <a:pt x="280" y="67"/>
                  </a:lnTo>
                  <a:lnTo>
                    <a:pt x="257" y="84"/>
                  </a:lnTo>
                  <a:lnTo>
                    <a:pt x="232" y="99"/>
                  </a:lnTo>
                  <a:lnTo>
                    <a:pt x="209" y="114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57" y="142"/>
                  </a:lnTo>
                  <a:lnTo>
                    <a:pt x="129" y="156"/>
                  </a:lnTo>
                  <a:lnTo>
                    <a:pt x="102" y="170"/>
                  </a:lnTo>
                  <a:lnTo>
                    <a:pt x="89" y="178"/>
                  </a:lnTo>
                  <a:lnTo>
                    <a:pt x="77" y="187"/>
                  </a:lnTo>
                  <a:lnTo>
                    <a:pt x="77" y="187"/>
                  </a:lnTo>
                  <a:lnTo>
                    <a:pt x="36" y="216"/>
                  </a:lnTo>
                  <a:lnTo>
                    <a:pt x="26" y="224"/>
                  </a:lnTo>
                  <a:lnTo>
                    <a:pt x="17" y="233"/>
                  </a:lnTo>
                  <a:lnTo>
                    <a:pt x="7" y="241"/>
                  </a:lnTo>
                  <a:lnTo>
                    <a:pt x="1" y="251"/>
                  </a:lnTo>
                  <a:lnTo>
                    <a:pt x="1" y="25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1" y="256"/>
                  </a:lnTo>
                  <a:lnTo>
                    <a:pt x="2" y="258"/>
                  </a:lnTo>
                  <a:lnTo>
                    <a:pt x="6" y="259"/>
                  </a:lnTo>
                  <a:lnTo>
                    <a:pt x="9" y="258"/>
                  </a:lnTo>
                  <a:lnTo>
                    <a:pt x="10" y="256"/>
                  </a:lnTo>
                  <a:lnTo>
                    <a:pt x="10" y="256"/>
                  </a:lnTo>
                  <a:lnTo>
                    <a:pt x="18" y="246"/>
                  </a:lnTo>
                  <a:lnTo>
                    <a:pt x="28" y="237"/>
                  </a:lnTo>
                  <a:lnTo>
                    <a:pt x="39" y="227"/>
                  </a:lnTo>
                  <a:lnTo>
                    <a:pt x="52" y="218"/>
                  </a:lnTo>
                  <a:lnTo>
                    <a:pt x="75" y="201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109" y="178"/>
                  </a:lnTo>
                  <a:lnTo>
                    <a:pt x="123" y="170"/>
                  </a:lnTo>
                  <a:lnTo>
                    <a:pt x="147" y="158"/>
                  </a:lnTo>
                  <a:lnTo>
                    <a:pt x="174" y="145"/>
                  </a:lnTo>
                  <a:lnTo>
                    <a:pt x="198" y="133"/>
                  </a:lnTo>
                  <a:lnTo>
                    <a:pt x="198" y="133"/>
                  </a:lnTo>
                  <a:lnTo>
                    <a:pt x="221" y="120"/>
                  </a:lnTo>
                  <a:lnTo>
                    <a:pt x="243" y="106"/>
                  </a:lnTo>
                  <a:lnTo>
                    <a:pt x="265" y="91"/>
                  </a:lnTo>
                  <a:lnTo>
                    <a:pt x="286" y="76"/>
                  </a:lnTo>
                  <a:lnTo>
                    <a:pt x="286" y="76"/>
                  </a:lnTo>
                  <a:lnTo>
                    <a:pt x="307" y="59"/>
                  </a:lnTo>
                  <a:lnTo>
                    <a:pt x="328" y="42"/>
                  </a:lnTo>
                  <a:lnTo>
                    <a:pt x="350" y="26"/>
                  </a:lnTo>
                  <a:lnTo>
                    <a:pt x="362" y="18"/>
                  </a:lnTo>
                  <a:lnTo>
                    <a:pt x="374" y="10"/>
                  </a:lnTo>
                  <a:lnTo>
                    <a:pt x="374" y="10"/>
                  </a:lnTo>
                  <a:lnTo>
                    <a:pt x="375" y="9"/>
                  </a:lnTo>
                  <a:lnTo>
                    <a:pt x="376" y="8"/>
                  </a:lnTo>
                  <a:lnTo>
                    <a:pt x="375" y="4"/>
                  </a:lnTo>
                  <a:lnTo>
                    <a:pt x="372" y="1"/>
                  </a:lnTo>
                  <a:lnTo>
                    <a:pt x="370" y="0"/>
                  </a:lnTo>
                  <a:lnTo>
                    <a:pt x="367" y="1"/>
                  </a:lnTo>
                  <a:lnTo>
                    <a:pt x="36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0" name="Freeform 1228"/>
            <p:cNvSpPr>
              <a:spLocks/>
            </p:cNvSpPr>
            <p:nvPr/>
          </p:nvSpPr>
          <p:spPr bwMode="auto">
            <a:xfrm>
              <a:off x="5594351" y="2605088"/>
              <a:ext cx="133350" cy="90488"/>
            </a:xfrm>
            <a:custGeom>
              <a:avLst/>
              <a:gdLst/>
              <a:ahLst/>
              <a:cxnLst>
                <a:cxn ang="0">
                  <a:pos x="326" y="1"/>
                </a:cxn>
                <a:cxn ang="0">
                  <a:pos x="326" y="1"/>
                </a:cxn>
                <a:cxn ang="0">
                  <a:pos x="309" y="14"/>
                </a:cxn>
                <a:cxn ang="0">
                  <a:pos x="290" y="27"/>
                </a:cxn>
                <a:cxn ang="0">
                  <a:pos x="273" y="42"/>
                </a:cxn>
                <a:cxn ang="0">
                  <a:pos x="255" y="55"/>
                </a:cxn>
                <a:cxn ang="0">
                  <a:pos x="255" y="55"/>
                </a:cxn>
                <a:cxn ang="0">
                  <a:pos x="208" y="87"/>
                </a:cxn>
                <a:cxn ang="0">
                  <a:pos x="160" y="120"/>
                </a:cxn>
                <a:cxn ang="0">
                  <a:pos x="160" y="120"/>
                </a:cxn>
                <a:cxn ang="0">
                  <a:pos x="119" y="146"/>
                </a:cxn>
                <a:cxn ang="0">
                  <a:pos x="98" y="159"/>
                </a:cxn>
                <a:cxn ang="0">
                  <a:pos x="78" y="174"/>
                </a:cxn>
                <a:cxn ang="0">
                  <a:pos x="78" y="174"/>
                </a:cxn>
                <a:cxn ang="0">
                  <a:pos x="60" y="185"/>
                </a:cxn>
                <a:cxn ang="0">
                  <a:pos x="40" y="196"/>
                </a:cxn>
                <a:cxn ang="0">
                  <a:pos x="21" y="206"/>
                </a:cxn>
                <a:cxn ang="0">
                  <a:pos x="3" y="218"/>
                </a:cxn>
                <a:cxn ang="0">
                  <a:pos x="3" y="218"/>
                </a:cxn>
                <a:cxn ang="0">
                  <a:pos x="1" y="219"/>
                </a:cxn>
                <a:cxn ang="0">
                  <a:pos x="0" y="221"/>
                </a:cxn>
                <a:cxn ang="0">
                  <a:pos x="1" y="226"/>
                </a:cxn>
                <a:cxn ang="0">
                  <a:pos x="3" y="227"/>
                </a:cxn>
                <a:cxn ang="0">
                  <a:pos x="4" y="229"/>
                </a:cxn>
                <a:cxn ang="0">
                  <a:pos x="6" y="229"/>
                </a:cxn>
                <a:cxn ang="0">
                  <a:pos x="8" y="227"/>
                </a:cxn>
                <a:cxn ang="0">
                  <a:pos x="8" y="227"/>
                </a:cxn>
                <a:cxn ang="0">
                  <a:pos x="25" y="217"/>
                </a:cxn>
                <a:cxn ang="0">
                  <a:pos x="43" y="209"/>
                </a:cxn>
                <a:cxn ang="0">
                  <a:pos x="60" y="200"/>
                </a:cxn>
                <a:cxn ang="0">
                  <a:pos x="77" y="189"/>
                </a:cxn>
                <a:cxn ang="0">
                  <a:pos x="77" y="189"/>
                </a:cxn>
                <a:cxn ang="0">
                  <a:pos x="122" y="159"/>
                </a:cxn>
                <a:cxn ang="0">
                  <a:pos x="166" y="130"/>
                </a:cxn>
                <a:cxn ang="0">
                  <a:pos x="166" y="130"/>
                </a:cxn>
                <a:cxn ang="0">
                  <a:pos x="209" y="100"/>
                </a:cxn>
                <a:cxn ang="0">
                  <a:pos x="252" y="70"/>
                </a:cxn>
                <a:cxn ang="0">
                  <a:pos x="252" y="70"/>
                </a:cxn>
                <a:cxn ang="0">
                  <a:pos x="272" y="55"/>
                </a:cxn>
                <a:cxn ang="0">
                  <a:pos x="292" y="40"/>
                </a:cxn>
                <a:cxn ang="0">
                  <a:pos x="311" y="25"/>
                </a:cxn>
                <a:cxn ang="0">
                  <a:pos x="332" y="10"/>
                </a:cxn>
                <a:cxn ang="0">
                  <a:pos x="332" y="10"/>
                </a:cxn>
                <a:cxn ang="0">
                  <a:pos x="333" y="9"/>
                </a:cxn>
                <a:cxn ang="0">
                  <a:pos x="335" y="6"/>
                </a:cxn>
                <a:cxn ang="0">
                  <a:pos x="333" y="2"/>
                </a:cxn>
                <a:cxn ang="0">
                  <a:pos x="331" y="0"/>
                </a:cxn>
                <a:cxn ang="0">
                  <a:pos x="328" y="0"/>
                </a:cxn>
                <a:cxn ang="0">
                  <a:pos x="326" y="1"/>
                </a:cxn>
                <a:cxn ang="0">
                  <a:pos x="326" y="1"/>
                </a:cxn>
              </a:cxnLst>
              <a:rect l="0" t="0" r="r" b="b"/>
              <a:pathLst>
                <a:path w="335" h="229">
                  <a:moveTo>
                    <a:pt x="326" y="1"/>
                  </a:moveTo>
                  <a:lnTo>
                    <a:pt x="326" y="1"/>
                  </a:lnTo>
                  <a:lnTo>
                    <a:pt x="309" y="14"/>
                  </a:lnTo>
                  <a:lnTo>
                    <a:pt x="290" y="27"/>
                  </a:lnTo>
                  <a:lnTo>
                    <a:pt x="273" y="42"/>
                  </a:lnTo>
                  <a:lnTo>
                    <a:pt x="255" y="55"/>
                  </a:lnTo>
                  <a:lnTo>
                    <a:pt x="255" y="55"/>
                  </a:lnTo>
                  <a:lnTo>
                    <a:pt x="208" y="87"/>
                  </a:lnTo>
                  <a:lnTo>
                    <a:pt x="160" y="120"/>
                  </a:lnTo>
                  <a:lnTo>
                    <a:pt x="160" y="120"/>
                  </a:lnTo>
                  <a:lnTo>
                    <a:pt x="119" y="146"/>
                  </a:lnTo>
                  <a:lnTo>
                    <a:pt x="98" y="159"/>
                  </a:lnTo>
                  <a:lnTo>
                    <a:pt x="78" y="174"/>
                  </a:lnTo>
                  <a:lnTo>
                    <a:pt x="78" y="174"/>
                  </a:lnTo>
                  <a:lnTo>
                    <a:pt x="60" y="185"/>
                  </a:lnTo>
                  <a:lnTo>
                    <a:pt x="40" y="196"/>
                  </a:lnTo>
                  <a:lnTo>
                    <a:pt x="21" y="206"/>
                  </a:lnTo>
                  <a:lnTo>
                    <a:pt x="3" y="218"/>
                  </a:lnTo>
                  <a:lnTo>
                    <a:pt x="3" y="218"/>
                  </a:lnTo>
                  <a:lnTo>
                    <a:pt x="1" y="219"/>
                  </a:lnTo>
                  <a:lnTo>
                    <a:pt x="0" y="221"/>
                  </a:lnTo>
                  <a:lnTo>
                    <a:pt x="1" y="226"/>
                  </a:lnTo>
                  <a:lnTo>
                    <a:pt x="3" y="227"/>
                  </a:lnTo>
                  <a:lnTo>
                    <a:pt x="4" y="229"/>
                  </a:lnTo>
                  <a:lnTo>
                    <a:pt x="6" y="229"/>
                  </a:lnTo>
                  <a:lnTo>
                    <a:pt x="8" y="227"/>
                  </a:lnTo>
                  <a:lnTo>
                    <a:pt x="8" y="227"/>
                  </a:lnTo>
                  <a:lnTo>
                    <a:pt x="25" y="217"/>
                  </a:lnTo>
                  <a:lnTo>
                    <a:pt x="43" y="209"/>
                  </a:lnTo>
                  <a:lnTo>
                    <a:pt x="60" y="200"/>
                  </a:lnTo>
                  <a:lnTo>
                    <a:pt x="77" y="189"/>
                  </a:lnTo>
                  <a:lnTo>
                    <a:pt x="77" y="189"/>
                  </a:lnTo>
                  <a:lnTo>
                    <a:pt x="122" y="159"/>
                  </a:lnTo>
                  <a:lnTo>
                    <a:pt x="166" y="130"/>
                  </a:lnTo>
                  <a:lnTo>
                    <a:pt x="166" y="130"/>
                  </a:lnTo>
                  <a:lnTo>
                    <a:pt x="209" y="10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72" y="55"/>
                  </a:lnTo>
                  <a:lnTo>
                    <a:pt x="292" y="40"/>
                  </a:lnTo>
                  <a:lnTo>
                    <a:pt x="311" y="25"/>
                  </a:lnTo>
                  <a:lnTo>
                    <a:pt x="332" y="10"/>
                  </a:lnTo>
                  <a:lnTo>
                    <a:pt x="332" y="10"/>
                  </a:lnTo>
                  <a:lnTo>
                    <a:pt x="333" y="9"/>
                  </a:lnTo>
                  <a:lnTo>
                    <a:pt x="335" y="6"/>
                  </a:lnTo>
                  <a:lnTo>
                    <a:pt x="333" y="2"/>
                  </a:lnTo>
                  <a:lnTo>
                    <a:pt x="331" y="0"/>
                  </a:lnTo>
                  <a:lnTo>
                    <a:pt x="328" y="0"/>
                  </a:lnTo>
                  <a:lnTo>
                    <a:pt x="326" y="1"/>
                  </a:lnTo>
                  <a:lnTo>
                    <a:pt x="3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1" name="Freeform 1229"/>
            <p:cNvSpPr>
              <a:spLocks/>
            </p:cNvSpPr>
            <p:nvPr/>
          </p:nvSpPr>
          <p:spPr bwMode="auto">
            <a:xfrm>
              <a:off x="5651501" y="2605088"/>
              <a:ext cx="144463" cy="103188"/>
            </a:xfrm>
            <a:custGeom>
              <a:avLst/>
              <a:gdLst/>
              <a:ahLst/>
              <a:cxnLst>
                <a:cxn ang="0">
                  <a:pos x="355" y="1"/>
                </a:cxn>
                <a:cxn ang="0">
                  <a:pos x="355" y="1"/>
                </a:cxn>
                <a:cxn ang="0">
                  <a:pos x="335" y="18"/>
                </a:cxn>
                <a:cxn ang="0">
                  <a:pos x="313" y="34"/>
                </a:cxn>
                <a:cxn ang="0">
                  <a:pos x="270" y="65"/>
                </a:cxn>
                <a:cxn ang="0">
                  <a:pos x="270" y="65"/>
                </a:cxn>
                <a:cxn ang="0">
                  <a:pos x="258" y="73"/>
                </a:cxn>
                <a:cxn ang="0">
                  <a:pos x="247" y="83"/>
                </a:cxn>
                <a:cxn ang="0">
                  <a:pos x="225" y="103"/>
                </a:cxn>
                <a:cxn ang="0">
                  <a:pos x="203" y="123"/>
                </a:cxn>
                <a:cxn ang="0">
                  <a:pos x="192" y="132"/>
                </a:cxn>
                <a:cxn ang="0">
                  <a:pos x="179" y="138"/>
                </a:cxn>
                <a:cxn ang="0">
                  <a:pos x="179" y="138"/>
                </a:cxn>
                <a:cxn ang="0">
                  <a:pos x="131" y="164"/>
                </a:cxn>
                <a:cxn ang="0">
                  <a:pos x="107" y="178"/>
                </a:cxn>
                <a:cxn ang="0">
                  <a:pos x="84" y="192"/>
                </a:cxn>
                <a:cxn ang="0">
                  <a:pos x="84" y="192"/>
                </a:cxn>
                <a:cxn ang="0">
                  <a:pos x="63" y="205"/>
                </a:cxn>
                <a:cxn ang="0">
                  <a:pos x="43" y="221"/>
                </a:cxn>
                <a:cxn ang="0">
                  <a:pos x="24" y="235"/>
                </a:cxn>
                <a:cxn ang="0">
                  <a:pos x="13" y="242"/>
                </a:cxn>
                <a:cxn ang="0">
                  <a:pos x="3" y="248"/>
                </a:cxn>
                <a:cxn ang="0">
                  <a:pos x="3" y="248"/>
                </a:cxn>
                <a:cxn ang="0">
                  <a:pos x="0" y="249"/>
                </a:cxn>
                <a:cxn ang="0">
                  <a:pos x="0" y="251"/>
                </a:cxn>
                <a:cxn ang="0">
                  <a:pos x="0" y="253"/>
                </a:cxn>
                <a:cxn ang="0">
                  <a:pos x="0" y="255"/>
                </a:cxn>
                <a:cxn ang="0">
                  <a:pos x="4" y="259"/>
                </a:cxn>
                <a:cxn ang="0">
                  <a:pos x="5" y="259"/>
                </a:cxn>
                <a:cxn ang="0">
                  <a:pos x="8" y="257"/>
                </a:cxn>
                <a:cxn ang="0">
                  <a:pos x="8" y="257"/>
                </a:cxn>
                <a:cxn ang="0">
                  <a:pos x="19" y="252"/>
                </a:cxn>
                <a:cxn ang="0">
                  <a:pos x="29" y="246"/>
                </a:cxn>
                <a:cxn ang="0">
                  <a:pos x="50" y="231"/>
                </a:cxn>
                <a:cxn ang="0">
                  <a:pos x="70" y="215"/>
                </a:cxn>
                <a:cxn ang="0">
                  <a:pos x="89" y="201"/>
                </a:cxn>
                <a:cxn ang="0">
                  <a:pos x="89" y="201"/>
                </a:cxn>
                <a:cxn ang="0">
                  <a:pos x="115" y="185"/>
                </a:cxn>
                <a:cxn ang="0">
                  <a:pos x="141" y="171"/>
                </a:cxn>
                <a:cxn ang="0">
                  <a:pos x="195" y="144"/>
                </a:cxn>
                <a:cxn ang="0">
                  <a:pos x="195" y="144"/>
                </a:cxn>
                <a:cxn ang="0">
                  <a:pos x="204" y="137"/>
                </a:cxn>
                <a:cxn ang="0">
                  <a:pos x="213" y="129"/>
                </a:cxn>
                <a:cxn ang="0">
                  <a:pos x="230" y="112"/>
                </a:cxn>
                <a:cxn ang="0">
                  <a:pos x="230" y="112"/>
                </a:cxn>
                <a:cxn ang="0">
                  <a:pos x="255" y="90"/>
                </a:cxn>
                <a:cxn ang="0">
                  <a:pos x="283" y="69"/>
                </a:cxn>
                <a:cxn ang="0">
                  <a:pos x="283" y="69"/>
                </a:cxn>
                <a:cxn ang="0">
                  <a:pos x="323" y="40"/>
                </a:cxn>
                <a:cxn ang="0">
                  <a:pos x="344" y="26"/>
                </a:cxn>
                <a:cxn ang="0">
                  <a:pos x="364" y="10"/>
                </a:cxn>
                <a:cxn ang="0">
                  <a:pos x="364" y="10"/>
                </a:cxn>
                <a:cxn ang="0">
                  <a:pos x="365" y="8"/>
                </a:cxn>
                <a:cxn ang="0">
                  <a:pos x="365" y="5"/>
                </a:cxn>
                <a:cxn ang="0">
                  <a:pos x="364" y="2"/>
                </a:cxn>
                <a:cxn ang="0">
                  <a:pos x="360" y="0"/>
                </a:cxn>
                <a:cxn ang="0">
                  <a:pos x="357" y="0"/>
                </a:cxn>
                <a:cxn ang="0">
                  <a:pos x="355" y="1"/>
                </a:cxn>
                <a:cxn ang="0">
                  <a:pos x="355" y="1"/>
                </a:cxn>
              </a:cxnLst>
              <a:rect l="0" t="0" r="r" b="b"/>
              <a:pathLst>
                <a:path w="365" h="259">
                  <a:moveTo>
                    <a:pt x="355" y="1"/>
                  </a:moveTo>
                  <a:lnTo>
                    <a:pt x="355" y="1"/>
                  </a:lnTo>
                  <a:lnTo>
                    <a:pt x="335" y="18"/>
                  </a:lnTo>
                  <a:lnTo>
                    <a:pt x="313" y="34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58" y="73"/>
                  </a:lnTo>
                  <a:lnTo>
                    <a:pt x="247" y="83"/>
                  </a:lnTo>
                  <a:lnTo>
                    <a:pt x="225" y="103"/>
                  </a:lnTo>
                  <a:lnTo>
                    <a:pt x="203" y="123"/>
                  </a:lnTo>
                  <a:lnTo>
                    <a:pt x="192" y="132"/>
                  </a:lnTo>
                  <a:lnTo>
                    <a:pt x="179" y="138"/>
                  </a:lnTo>
                  <a:lnTo>
                    <a:pt x="179" y="138"/>
                  </a:lnTo>
                  <a:lnTo>
                    <a:pt x="131" y="164"/>
                  </a:lnTo>
                  <a:lnTo>
                    <a:pt x="107" y="178"/>
                  </a:lnTo>
                  <a:lnTo>
                    <a:pt x="84" y="192"/>
                  </a:lnTo>
                  <a:lnTo>
                    <a:pt x="84" y="192"/>
                  </a:lnTo>
                  <a:lnTo>
                    <a:pt x="63" y="205"/>
                  </a:lnTo>
                  <a:lnTo>
                    <a:pt x="43" y="221"/>
                  </a:lnTo>
                  <a:lnTo>
                    <a:pt x="24" y="235"/>
                  </a:lnTo>
                  <a:lnTo>
                    <a:pt x="13" y="242"/>
                  </a:lnTo>
                  <a:lnTo>
                    <a:pt x="3" y="248"/>
                  </a:lnTo>
                  <a:lnTo>
                    <a:pt x="3" y="248"/>
                  </a:lnTo>
                  <a:lnTo>
                    <a:pt x="0" y="249"/>
                  </a:lnTo>
                  <a:lnTo>
                    <a:pt x="0" y="251"/>
                  </a:lnTo>
                  <a:lnTo>
                    <a:pt x="0" y="253"/>
                  </a:lnTo>
                  <a:lnTo>
                    <a:pt x="0" y="255"/>
                  </a:lnTo>
                  <a:lnTo>
                    <a:pt x="4" y="259"/>
                  </a:lnTo>
                  <a:lnTo>
                    <a:pt x="5" y="259"/>
                  </a:lnTo>
                  <a:lnTo>
                    <a:pt x="8" y="257"/>
                  </a:lnTo>
                  <a:lnTo>
                    <a:pt x="8" y="257"/>
                  </a:lnTo>
                  <a:lnTo>
                    <a:pt x="19" y="252"/>
                  </a:lnTo>
                  <a:lnTo>
                    <a:pt x="29" y="246"/>
                  </a:lnTo>
                  <a:lnTo>
                    <a:pt x="50" y="231"/>
                  </a:lnTo>
                  <a:lnTo>
                    <a:pt x="70" y="215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115" y="185"/>
                  </a:lnTo>
                  <a:lnTo>
                    <a:pt x="141" y="171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204" y="137"/>
                  </a:lnTo>
                  <a:lnTo>
                    <a:pt x="213" y="129"/>
                  </a:lnTo>
                  <a:lnTo>
                    <a:pt x="230" y="112"/>
                  </a:lnTo>
                  <a:lnTo>
                    <a:pt x="230" y="112"/>
                  </a:lnTo>
                  <a:lnTo>
                    <a:pt x="255" y="90"/>
                  </a:lnTo>
                  <a:lnTo>
                    <a:pt x="283" y="69"/>
                  </a:lnTo>
                  <a:lnTo>
                    <a:pt x="283" y="69"/>
                  </a:lnTo>
                  <a:lnTo>
                    <a:pt x="323" y="40"/>
                  </a:lnTo>
                  <a:lnTo>
                    <a:pt x="344" y="26"/>
                  </a:lnTo>
                  <a:lnTo>
                    <a:pt x="364" y="10"/>
                  </a:lnTo>
                  <a:lnTo>
                    <a:pt x="364" y="10"/>
                  </a:lnTo>
                  <a:lnTo>
                    <a:pt x="365" y="8"/>
                  </a:lnTo>
                  <a:lnTo>
                    <a:pt x="365" y="5"/>
                  </a:lnTo>
                  <a:lnTo>
                    <a:pt x="364" y="2"/>
                  </a:lnTo>
                  <a:lnTo>
                    <a:pt x="360" y="0"/>
                  </a:lnTo>
                  <a:lnTo>
                    <a:pt x="357" y="0"/>
                  </a:lnTo>
                  <a:lnTo>
                    <a:pt x="355" y="1"/>
                  </a:lnTo>
                  <a:lnTo>
                    <a:pt x="35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2" name="Freeform 1230"/>
            <p:cNvSpPr>
              <a:spLocks/>
            </p:cNvSpPr>
            <p:nvPr/>
          </p:nvSpPr>
          <p:spPr bwMode="auto">
            <a:xfrm>
              <a:off x="5364163" y="2400300"/>
              <a:ext cx="42863" cy="101600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101" y="2"/>
                </a:cxn>
                <a:cxn ang="0">
                  <a:pos x="90" y="14"/>
                </a:cxn>
                <a:cxn ang="0">
                  <a:pos x="80" y="29"/>
                </a:cxn>
                <a:cxn ang="0">
                  <a:pos x="72" y="43"/>
                </a:cxn>
                <a:cxn ang="0">
                  <a:pos x="63" y="57"/>
                </a:cxn>
                <a:cxn ang="0">
                  <a:pos x="48" y="89"/>
                </a:cxn>
                <a:cxn ang="0">
                  <a:pos x="35" y="119"/>
                </a:cxn>
                <a:cxn ang="0">
                  <a:pos x="35" y="119"/>
                </a:cxn>
                <a:cxn ang="0">
                  <a:pos x="21" y="150"/>
                </a:cxn>
                <a:cxn ang="0">
                  <a:pos x="10" y="183"/>
                </a:cxn>
                <a:cxn ang="0">
                  <a:pos x="6" y="199"/>
                </a:cxn>
                <a:cxn ang="0">
                  <a:pos x="2" y="214"/>
                </a:cxn>
                <a:cxn ang="0">
                  <a:pos x="0" y="231"/>
                </a:cxn>
                <a:cxn ang="0">
                  <a:pos x="0" y="250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1" y="253"/>
                </a:cxn>
                <a:cxn ang="0">
                  <a:pos x="5" y="255"/>
                </a:cxn>
                <a:cxn ang="0">
                  <a:pos x="9" y="253"/>
                </a:cxn>
                <a:cxn ang="0">
                  <a:pos x="10" y="252"/>
                </a:cxn>
                <a:cxn ang="0">
                  <a:pos x="10" y="250"/>
                </a:cxn>
                <a:cxn ang="0">
                  <a:pos x="10" y="250"/>
                </a:cxn>
                <a:cxn ang="0">
                  <a:pos x="12" y="234"/>
                </a:cxn>
                <a:cxn ang="0">
                  <a:pos x="14" y="218"/>
                </a:cxn>
                <a:cxn ang="0">
                  <a:pos x="17" y="204"/>
                </a:cxn>
                <a:cxn ang="0">
                  <a:pos x="21" y="189"/>
                </a:cxn>
                <a:cxn ang="0">
                  <a:pos x="30" y="162"/>
                </a:cxn>
                <a:cxn ang="0">
                  <a:pos x="42" y="133"/>
                </a:cxn>
                <a:cxn ang="0">
                  <a:pos x="42" y="133"/>
                </a:cxn>
                <a:cxn ang="0">
                  <a:pos x="55" y="102"/>
                </a:cxn>
                <a:cxn ang="0">
                  <a:pos x="69" y="69"/>
                </a:cxn>
                <a:cxn ang="0">
                  <a:pos x="78" y="52"/>
                </a:cxn>
                <a:cxn ang="0">
                  <a:pos x="87" y="38"/>
                </a:cxn>
                <a:cxn ang="0">
                  <a:pos x="98" y="23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0" y="8"/>
                </a:cxn>
                <a:cxn ang="0">
                  <a:pos x="110" y="5"/>
                </a:cxn>
                <a:cxn ang="0">
                  <a:pos x="108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2"/>
                </a:cxn>
                <a:cxn ang="0">
                  <a:pos x="101" y="2"/>
                </a:cxn>
              </a:cxnLst>
              <a:rect l="0" t="0" r="r" b="b"/>
              <a:pathLst>
                <a:path w="110" h="255">
                  <a:moveTo>
                    <a:pt x="101" y="2"/>
                  </a:moveTo>
                  <a:lnTo>
                    <a:pt x="101" y="2"/>
                  </a:lnTo>
                  <a:lnTo>
                    <a:pt x="90" y="14"/>
                  </a:lnTo>
                  <a:lnTo>
                    <a:pt x="80" y="29"/>
                  </a:lnTo>
                  <a:lnTo>
                    <a:pt x="72" y="43"/>
                  </a:lnTo>
                  <a:lnTo>
                    <a:pt x="63" y="57"/>
                  </a:lnTo>
                  <a:lnTo>
                    <a:pt x="48" y="89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21" y="150"/>
                  </a:lnTo>
                  <a:lnTo>
                    <a:pt x="10" y="183"/>
                  </a:lnTo>
                  <a:lnTo>
                    <a:pt x="6" y="199"/>
                  </a:lnTo>
                  <a:lnTo>
                    <a:pt x="2" y="214"/>
                  </a:lnTo>
                  <a:lnTo>
                    <a:pt x="0" y="23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1" y="253"/>
                  </a:lnTo>
                  <a:lnTo>
                    <a:pt x="5" y="255"/>
                  </a:lnTo>
                  <a:lnTo>
                    <a:pt x="9" y="253"/>
                  </a:lnTo>
                  <a:lnTo>
                    <a:pt x="10" y="252"/>
                  </a:lnTo>
                  <a:lnTo>
                    <a:pt x="10" y="250"/>
                  </a:lnTo>
                  <a:lnTo>
                    <a:pt x="10" y="250"/>
                  </a:lnTo>
                  <a:lnTo>
                    <a:pt x="12" y="234"/>
                  </a:lnTo>
                  <a:lnTo>
                    <a:pt x="14" y="218"/>
                  </a:lnTo>
                  <a:lnTo>
                    <a:pt x="17" y="204"/>
                  </a:lnTo>
                  <a:lnTo>
                    <a:pt x="21" y="189"/>
                  </a:lnTo>
                  <a:lnTo>
                    <a:pt x="30" y="162"/>
                  </a:lnTo>
                  <a:lnTo>
                    <a:pt x="42" y="133"/>
                  </a:lnTo>
                  <a:lnTo>
                    <a:pt x="42" y="133"/>
                  </a:lnTo>
                  <a:lnTo>
                    <a:pt x="55" y="102"/>
                  </a:lnTo>
                  <a:lnTo>
                    <a:pt x="69" y="69"/>
                  </a:lnTo>
                  <a:lnTo>
                    <a:pt x="78" y="52"/>
                  </a:lnTo>
                  <a:lnTo>
                    <a:pt x="87" y="38"/>
                  </a:lnTo>
                  <a:lnTo>
                    <a:pt x="98" y="23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0" y="8"/>
                  </a:lnTo>
                  <a:lnTo>
                    <a:pt x="110" y="5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2"/>
                  </a:lnTo>
                  <a:lnTo>
                    <a:pt x="10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3" name="Freeform 1231"/>
            <p:cNvSpPr>
              <a:spLocks/>
            </p:cNvSpPr>
            <p:nvPr/>
          </p:nvSpPr>
          <p:spPr bwMode="auto">
            <a:xfrm>
              <a:off x="5375276" y="2370138"/>
              <a:ext cx="61913" cy="128588"/>
            </a:xfrm>
            <a:custGeom>
              <a:avLst/>
              <a:gdLst/>
              <a:ahLst/>
              <a:cxnLst>
                <a:cxn ang="0">
                  <a:pos x="145" y="3"/>
                </a:cxn>
                <a:cxn ang="0">
                  <a:pos x="145" y="3"/>
                </a:cxn>
                <a:cxn ang="0">
                  <a:pos x="110" y="86"/>
                </a:cxn>
                <a:cxn ang="0">
                  <a:pos x="90" y="127"/>
                </a:cxn>
                <a:cxn ang="0">
                  <a:pos x="69" y="166"/>
                </a:cxn>
                <a:cxn ang="0">
                  <a:pos x="69" y="166"/>
                </a:cxn>
                <a:cxn ang="0">
                  <a:pos x="50" y="203"/>
                </a:cxn>
                <a:cxn ang="0">
                  <a:pos x="30" y="239"/>
                </a:cxn>
                <a:cxn ang="0">
                  <a:pos x="21" y="259"/>
                </a:cxn>
                <a:cxn ang="0">
                  <a:pos x="13" y="277"/>
                </a:cxn>
                <a:cxn ang="0">
                  <a:pos x="6" y="297"/>
                </a:cxn>
                <a:cxn ang="0">
                  <a:pos x="0" y="316"/>
                </a:cxn>
                <a:cxn ang="0">
                  <a:pos x="0" y="316"/>
                </a:cxn>
                <a:cxn ang="0">
                  <a:pos x="0" y="319"/>
                </a:cxn>
                <a:cxn ang="0">
                  <a:pos x="1" y="320"/>
                </a:cxn>
                <a:cxn ang="0">
                  <a:pos x="4" y="323"/>
                </a:cxn>
                <a:cxn ang="0">
                  <a:pos x="8" y="323"/>
                </a:cxn>
                <a:cxn ang="0">
                  <a:pos x="10" y="322"/>
                </a:cxn>
                <a:cxn ang="0">
                  <a:pos x="12" y="319"/>
                </a:cxn>
                <a:cxn ang="0">
                  <a:pos x="12" y="319"/>
                </a:cxn>
                <a:cxn ang="0">
                  <a:pos x="17" y="299"/>
                </a:cxn>
                <a:cxn ang="0">
                  <a:pos x="25" y="280"/>
                </a:cxn>
                <a:cxn ang="0">
                  <a:pos x="33" y="259"/>
                </a:cxn>
                <a:cxn ang="0">
                  <a:pos x="43" y="239"/>
                </a:cxn>
                <a:cxn ang="0">
                  <a:pos x="63" y="201"/>
                </a:cxn>
                <a:cxn ang="0">
                  <a:pos x="84" y="163"/>
                </a:cxn>
                <a:cxn ang="0">
                  <a:pos x="84" y="163"/>
                </a:cxn>
                <a:cxn ang="0">
                  <a:pos x="103" y="125"/>
                </a:cxn>
                <a:cxn ang="0">
                  <a:pos x="122" y="88"/>
                </a:cxn>
                <a:cxn ang="0">
                  <a:pos x="156" y="9"/>
                </a:cxn>
                <a:cxn ang="0">
                  <a:pos x="156" y="9"/>
                </a:cxn>
                <a:cxn ang="0">
                  <a:pos x="156" y="6"/>
                </a:cxn>
                <a:cxn ang="0">
                  <a:pos x="156" y="4"/>
                </a:cxn>
                <a:cxn ang="0">
                  <a:pos x="153" y="1"/>
                </a:cxn>
                <a:cxn ang="0">
                  <a:pos x="150" y="0"/>
                </a:cxn>
                <a:cxn ang="0">
                  <a:pos x="149" y="0"/>
                </a:cxn>
                <a:cxn ang="0">
                  <a:pos x="146" y="1"/>
                </a:cxn>
                <a:cxn ang="0">
                  <a:pos x="145" y="3"/>
                </a:cxn>
                <a:cxn ang="0">
                  <a:pos x="145" y="3"/>
                </a:cxn>
              </a:cxnLst>
              <a:rect l="0" t="0" r="r" b="b"/>
              <a:pathLst>
                <a:path w="156" h="323">
                  <a:moveTo>
                    <a:pt x="145" y="3"/>
                  </a:moveTo>
                  <a:lnTo>
                    <a:pt x="145" y="3"/>
                  </a:lnTo>
                  <a:lnTo>
                    <a:pt x="110" y="86"/>
                  </a:lnTo>
                  <a:lnTo>
                    <a:pt x="90" y="127"/>
                  </a:lnTo>
                  <a:lnTo>
                    <a:pt x="69" y="166"/>
                  </a:lnTo>
                  <a:lnTo>
                    <a:pt x="69" y="166"/>
                  </a:lnTo>
                  <a:lnTo>
                    <a:pt x="50" y="203"/>
                  </a:lnTo>
                  <a:lnTo>
                    <a:pt x="30" y="239"/>
                  </a:lnTo>
                  <a:lnTo>
                    <a:pt x="21" y="259"/>
                  </a:lnTo>
                  <a:lnTo>
                    <a:pt x="13" y="277"/>
                  </a:lnTo>
                  <a:lnTo>
                    <a:pt x="6" y="297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19"/>
                  </a:lnTo>
                  <a:lnTo>
                    <a:pt x="1" y="320"/>
                  </a:lnTo>
                  <a:lnTo>
                    <a:pt x="4" y="323"/>
                  </a:lnTo>
                  <a:lnTo>
                    <a:pt x="8" y="323"/>
                  </a:lnTo>
                  <a:lnTo>
                    <a:pt x="10" y="322"/>
                  </a:lnTo>
                  <a:lnTo>
                    <a:pt x="12" y="319"/>
                  </a:lnTo>
                  <a:lnTo>
                    <a:pt x="12" y="319"/>
                  </a:lnTo>
                  <a:lnTo>
                    <a:pt x="17" y="299"/>
                  </a:lnTo>
                  <a:lnTo>
                    <a:pt x="25" y="280"/>
                  </a:lnTo>
                  <a:lnTo>
                    <a:pt x="33" y="259"/>
                  </a:lnTo>
                  <a:lnTo>
                    <a:pt x="43" y="239"/>
                  </a:lnTo>
                  <a:lnTo>
                    <a:pt x="63" y="201"/>
                  </a:lnTo>
                  <a:lnTo>
                    <a:pt x="84" y="163"/>
                  </a:lnTo>
                  <a:lnTo>
                    <a:pt x="84" y="163"/>
                  </a:lnTo>
                  <a:lnTo>
                    <a:pt x="103" y="125"/>
                  </a:lnTo>
                  <a:lnTo>
                    <a:pt x="122" y="8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6"/>
                  </a:lnTo>
                  <a:lnTo>
                    <a:pt x="156" y="4"/>
                  </a:lnTo>
                  <a:lnTo>
                    <a:pt x="153" y="1"/>
                  </a:lnTo>
                  <a:lnTo>
                    <a:pt x="150" y="0"/>
                  </a:lnTo>
                  <a:lnTo>
                    <a:pt x="149" y="0"/>
                  </a:lnTo>
                  <a:lnTo>
                    <a:pt x="146" y="1"/>
                  </a:lnTo>
                  <a:lnTo>
                    <a:pt x="145" y="3"/>
                  </a:lnTo>
                  <a:lnTo>
                    <a:pt x="14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4" name="Freeform 1232"/>
            <p:cNvSpPr>
              <a:spLocks/>
            </p:cNvSpPr>
            <p:nvPr/>
          </p:nvSpPr>
          <p:spPr bwMode="auto">
            <a:xfrm>
              <a:off x="5416551" y="2376488"/>
              <a:ext cx="33338" cy="74613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63" y="24"/>
                </a:cxn>
                <a:cxn ang="0">
                  <a:pos x="58" y="35"/>
                </a:cxn>
                <a:cxn ang="0">
                  <a:pos x="55" y="47"/>
                </a:cxn>
                <a:cxn ang="0">
                  <a:pos x="55" y="47"/>
                </a:cxn>
                <a:cxn ang="0">
                  <a:pos x="50" y="73"/>
                </a:cxn>
                <a:cxn ang="0">
                  <a:pos x="46" y="87"/>
                </a:cxn>
                <a:cxn ang="0">
                  <a:pos x="42" y="99"/>
                </a:cxn>
                <a:cxn ang="0">
                  <a:pos x="42" y="99"/>
                </a:cxn>
                <a:cxn ang="0">
                  <a:pos x="32" y="120"/>
                </a:cxn>
                <a:cxn ang="0">
                  <a:pos x="21" y="138"/>
                </a:cxn>
                <a:cxn ang="0">
                  <a:pos x="9" y="158"/>
                </a:cxn>
                <a:cxn ang="0">
                  <a:pos x="0" y="179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0" y="184"/>
                </a:cxn>
                <a:cxn ang="0">
                  <a:pos x="3" y="185"/>
                </a:cxn>
                <a:cxn ang="0">
                  <a:pos x="5" y="185"/>
                </a:cxn>
                <a:cxn ang="0">
                  <a:pos x="9" y="185"/>
                </a:cxn>
                <a:cxn ang="0">
                  <a:pos x="9" y="185"/>
                </a:cxn>
                <a:cxn ang="0">
                  <a:pos x="12" y="185"/>
                </a:cxn>
                <a:cxn ang="0">
                  <a:pos x="15" y="183"/>
                </a:cxn>
                <a:cxn ang="0">
                  <a:pos x="15" y="179"/>
                </a:cxn>
                <a:cxn ang="0">
                  <a:pos x="13" y="176"/>
                </a:cxn>
                <a:cxn ang="0">
                  <a:pos x="13" y="176"/>
                </a:cxn>
                <a:cxn ang="0">
                  <a:pos x="25" y="157"/>
                </a:cxn>
                <a:cxn ang="0">
                  <a:pos x="37" y="136"/>
                </a:cxn>
                <a:cxn ang="0">
                  <a:pos x="43" y="126"/>
                </a:cxn>
                <a:cxn ang="0">
                  <a:pos x="49" y="116"/>
                </a:cxn>
                <a:cxn ang="0">
                  <a:pos x="54" y="106"/>
                </a:cxn>
                <a:cxn ang="0">
                  <a:pos x="57" y="94"/>
                </a:cxn>
                <a:cxn ang="0">
                  <a:pos x="57" y="94"/>
                </a:cxn>
                <a:cxn ang="0">
                  <a:pos x="62" y="72"/>
                </a:cxn>
                <a:cxn ang="0">
                  <a:pos x="68" y="49"/>
                </a:cxn>
                <a:cxn ang="0">
                  <a:pos x="75" y="28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4" y="4"/>
                </a:cxn>
                <a:cxn ang="0">
                  <a:pos x="83" y="2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5" y="0"/>
                </a:cxn>
                <a:cxn ang="0">
                  <a:pos x="74" y="1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4" h="185">
                  <a:moveTo>
                    <a:pt x="72" y="4"/>
                  </a:moveTo>
                  <a:lnTo>
                    <a:pt x="72" y="4"/>
                  </a:lnTo>
                  <a:lnTo>
                    <a:pt x="63" y="24"/>
                  </a:lnTo>
                  <a:lnTo>
                    <a:pt x="58" y="35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0" y="73"/>
                  </a:lnTo>
                  <a:lnTo>
                    <a:pt x="46" y="87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32" y="120"/>
                  </a:lnTo>
                  <a:lnTo>
                    <a:pt x="21" y="138"/>
                  </a:lnTo>
                  <a:lnTo>
                    <a:pt x="9" y="158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0" y="184"/>
                  </a:lnTo>
                  <a:lnTo>
                    <a:pt x="3" y="185"/>
                  </a:lnTo>
                  <a:lnTo>
                    <a:pt x="5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12" y="185"/>
                  </a:lnTo>
                  <a:lnTo>
                    <a:pt x="15" y="183"/>
                  </a:lnTo>
                  <a:lnTo>
                    <a:pt x="15" y="179"/>
                  </a:lnTo>
                  <a:lnTo>
                    <a:pt x="13" y="176"/>
                  </a:lnTo>
                  <a:lnTo>
                    <a:pt x="13" y="176"/>
                  </a:lnTo>
                  <a:lnTo>
                    <a:pt x="25" y="157"/>
                  </a:lnTo>
                  <a:lnTo>
                    <a:pt x="37" y="136"/>
                  </a:lnTo>
                  <a:lnTo>
                    <a:pt x="43" y="126"/>
                  </a:lnTo>
                  <a:lnTo>
                    <a:pt x="49" y="116"/>
                  </a:lnTo>
                  <a:lnTo>
                    <a:pt x="54" y="106"/>
                  </a:lnTo>
                  <a:lnTo>
                    <a:pt x="57" y="94"/>
                  </a:lnTo>
                  <a:lnTo>
                    <a:pt x="57" y="94"/>
                  </a:lnTo>
                  <a:lnTo>
                    <a:pt x="62" y="72"/>
                  </a:lnTo>
                  <a:lnTo>
                    <a:pt x="68" y="49"/>
                  </a:lnTo>
                  <a:lnTo>
                    <a:pt x="75" y="28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4"/>
                  </a:lnTo>
                  <a:lnTo>
                    <a:pt x="83" y="2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5" name="Freeform 1233"/>
            <p:cNvSpPr>
              <a:spLocks/>
            </p:cNvSpPr>
            <p:nvPr/>
          </p:nvSpPr>
          <p:spPr bwMode="auto">
            <a:xfrm>
              <a:off x="5445126" y="2393950"/>
              <a:ext cx="23813" cy="55563"/>
            </a:xfrm>
            <a:custGeom>
              <a:avLst/>
              <a:gdLst/>
              <a:ahLst/>
              <a:cxnLst>
                <a:cxn ang="0">
                  <a:pos x="50" y="3"/>
                </a:cxn>
                <a:cxn ang="0">
                  <a:pos x="50" y="3"/>
                </a:cxn>
                <a:cxn ang="0">
                  <a:pos x="37" y="33"/>
                </a:cxn>
                <a:cxn ang="0">
                  <a:pos x="26" y="65"/>
                </a:cxn>
                <a:cxn ang="0">
                  <a:pos x="26" y="65"/>
                </a:cxn>
                <a:cxn ang="0">
                  <a:pos x="20" y="82"/>
                </a:cxn>
                <a:cxn ang="0">
                  <a:pos x="12" y="99"/>
                </a:cxn>
                <a:cxn ang="0">
                  <a:pos x="5" y="116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6"/>
                </a:cxn>
                <a:cxn ang="0">
                  <a:pos x="2" y="138"/>
                </a:cxn>
                <a:cxn ang="0">
                  <a:pos x="4" y="140"/>
                </a:cxn>
                <a:cxn ang="0">
                  <a:pos x="8" y="140"/>
                </a:cxn>
                <a:cxn ang="0">
                  <a:pos x="11" y="139"/>
                </a:cxn>
                <a:cxn ang="0">
                  <a:pos x="11" y="136"/>
                </a:cxn>
                <a:cxn ang="0">
                  <a:pos x="11" y="136"/>
                </a:cxn>
                <a:cxn ang="0">
                  <a:pos x="15" y="123"/>
                </a:cxn>
                <a:cxn ang="0">
                  <a:pos x="20" y="110"/>
                </a:cxn>
                <a:cxn ang="0">
                  <a:pos x="32" y="84"/>
                </a:cxn>
                <a:cxn ang="0">
                  <a:pos x="32" y="84"/>
                </a:cxn>
                <a:cxn ang="0">
                  <a:pos x="38" y="66"/>
                </a:cxn>
                <a:cxn ang="0">
                  <a:pos x="45" y="46"/>
                </a:cxn>
                <a:cxn ang="0">
                  <a:pos x="53" y="28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3"/>
                </a:cxn>
                <a:cxn ang="0">
                  <a:pos x="50" y="3"/>
                </a:cxn>
              </a:cxnLst>
              <a:rect l="0" t="0" r="r" b="b"/>
              <a:pathLst>
                <a:path w="60" h="140">
                  <a:moveTo>
                    <a:pt x="50" y="3"/>
                  </a:moveTo>
                  <a:lnTo>
                    <a:pt x="50" y="3"/>
                  </a:lnTo>
                  <a:lnTo>
                    <a:pt x="37" y="33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0" y="82"/>
                  </a:lnTo>
                  <a:lnTo>
                    <a:pt x="12" y="99"/>
                  </a:lnTo>
                  <a:lnTo>
                    <a:pt x="5" y="116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8" y="140"/>
                  </a:lnTo>
                  <a:lnTo>
                    <a:pt x="11" y="139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5" y="123"/>
                  </a:lnTo>
                  <a:lnTo>
                    <a:pt x="20" y="110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8" y="66"/>
                  </a:lnTo>
                  <a:lnTo>
                    <a:pt x="45" y="46"/>
                  </a:lnTo>
                  <a:lnTo>
                    <a:pt x="53" y="2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6" name="Freeform 1234"/>
            <p:cNvSpPr>
              <a:spLocks/>
            </p:cNvSpPr>
            <p:nvPr/>
          </p:nvSpPr>
          <p:spPr bwMode="auto">
            <a:xfrm>
              <a:off x="5462588" y="2401888"/>
              <a:ext cx="22225" cy="61913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34" y="37"/>
                </a:cxn>
                <a:cxn ang="0">
                  <a:pos x="24" y="69"/>
                </a:cxn>
                <a:cxn ang="0">
                  <a:pos x="24" y="69"/>
                </a:cxn>
                <a:cxn ang="0">
                  <a:pos x="11" y="109"/>
                </a:cxn>
                <a:cxn ang="0">
                  <a:pos x="4" y="128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0" y="150"/>
                </a:cxn>
                <a:cxn ang="0">
                  <a:pos x="1" y="153"/>
                </a:cxn>
                <a:cxn ang="0">
                  <a:pos x="4" y="154"/>
                </a:cxn>
                <a:cxn ang="0">
                  <a:pos x="7" y="156"/>
                </a:cxn>
                <a:cxn ang="0">
                  <a:pos x="9" y="154"/>
                </a:cxn>
                <a:cxn ang="0">
                  <a:pos x="11" y="153"/>
                </a:cxn>
                <a:cxn ang="0">
                  <a:pos x="11" y="150"/>
                </a:cxn>
                <a:cxn ang="0">
                  <a:pos x="11" y="150"/>
                </a:cxn>
                <a:cxn ang="0">
                  <a:pos x="14" y="133"/>
                </a:cxn>
                <a:cxn ang="0">
                  <a:pos x="20" y="116"/>
                </a:cxn>
                <a:cxn ang="0">
                  <a:pos x="31" y="81"/>
                </a:cxn>
                <a:cxn ang="0">
                  <a:pos x="31" y="81"/>
                </a:cxn>
                <a:cxn ang="0">
                  <a:pos x="45" y="45"/>
                </a:cxn>
                <a:cxn ang="0">
                  <a:pos x="50" y="25"/>
                </a:cxn>
                <a:cxn ang="0">
                  <a:pos x="56" y="7"/>
                </a:cxn>
                <a:cxn ang="0">
                  <a:pos x="56" y="7"/>
                </a:cxn>
                <a:cxn ang="0">
                  <a:pos x="58" y="4"/>
                </a:cxn>
                <a:cxn ang="0">
                  <a:pos x="56" y="3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8" h="156">
                  <a:moveTo>
                    <a:pt x="46" y="3"/>
                  </a:moveTo>
                  <a:lnTo>
                    <a:pt x="46" y="3"/>
                  </a:lnTo>
                  <a:lnTo>
                    <a:pt x="34" y="37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11" y="109"/>
                  </a:lnTo>
                  <a:lnTo>
                    <a:pt x="4" y="12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0"/>
                  </a:lnTo>
                  <a:lnTo>
                    <a:pt x="1" y="153"/>
                  </a:lnTo>
                  <a:lnTo>
                    <a:pt x="4" y="154"/>
                  </a:lnTo>
                  <a:lnTo>
                    <a:pt x="7" y="156"/>
                  </a:lnTo>
                  <a:lnTo>
                    <a:pt x="9" y="154"/>
                  </a:lnTo>
                  <a:lnTo>
                    <a:pt x="11" y="153"/>
                  </a:lnTo>
                  <a:lnTo>
                    <a:pt x="11" y="150"/>
                  </a:lnTo>
                  <a:lnTo>
                    <a:pt x="11" y="150"/>
                  </a:lnTo>
                  <a:lnTo>
                    <a:pt x="14" y="133"/>
                  </a:lnTo>
                  <a:lnTo>
                    <a:pt x="20" y="116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45" y="45"/>
                  </a:lnTo>
                  <a:lnTo>
                    <a:pt x="50" y="25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8" y="4"/>
                  </a:lnTo>
                  <a:lnTo>
                    <a:pt x="56" y="3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7" name="Freeform 1235"/>
            <p:cNvSpPr>
              <a:spLocks/>
            </p:cNvSpPr>
            <p:nvPr/>
          </p:nvSpPr>
          <p:spPr bwMode="auto">
            <a:xfrm>
              <a:off x="5483226" y="2393950"/>
              <a:ext cx="31750" cy="87313"/>
            </a:xfrm>
            <a:custGeom>
              <a:avLst/>
              <a:gdLst/>
              <a:ahLst/>
              <a:cxnLst>
                <a:cxn ang="0">
                  <a:pos x="68" y="4"/>
                </a:cxn>
                <a:cxn ang="0">
                  <a:pos x="68" y="4"/>
                </a:cxn>
                <a:cxn ang="0">
                  <a:pos x="57" y="31"/>
                </a:cxn>
                <a:cxn ang="0">
                  <a:pos x="45" y="55"/>
                </a:cxn>
                <a:cxn ang="0">
                  <a:pos x="35" y="82"/>
                </a:cxn>
                <a:cxn ang="0">
                  <a:pos x="25" y="106"/>
                </a:cxn>
                <a:cxn ang="0">
                  <a:pos x="14" y="133"/>
                </a:cxn>
                <a:cxn ang="0">
                  <a:pos x="6" y="160"/>
                </a:cxn>
                <a:cxn ang="0">
                  <a:pos x="1" y="186"/>
                </a:cxn>
                <a:cxn ang="0">
                  <a:pos x="0" y="201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0" y="218"/>
                </a:cxn>
                <a:cxn ang="0">
                  <a:pos x="1" y="219"/>
                </a:cxn>
                <a:cxn ang="0">
                  <a:pos x="5" y="220"/>
                </a:cxn>
                <a:cxn ang="0">
                  <a:pos x="9" y="219"/>
                </a:cxn>
                <a:cxn ang="0">
                  <a:pos x="10" y="218"/>
                </a:cxn>
                <a:cxn ang="0">
                  <a:pos x="10" y="215"/>
                </a:cxn>
                <a:cxn ang="0">
                  <a:pos x="10" y="215"/>
                </a:cxn>
                <a:cxn ang="0">
                  <a:pos x="11" y="201"/>
                </a:cxn>
                <a:cxn ang="0">
                  <a:pos x="13" y="187"/>
                </a:cxn>
                <a:cxn ang="0">
                  <a:pos x="18" y="160"/>
                </a:cxn>
                <a:cxn ang="0">
                  <a:pos x="26" y="134"/>
                </a:cxn>
                <a:cxn ang="0">
                  <a:pos x="35" y="109"/>
                </a:cxn>
                <a:cxn ang="0">
                  <a:pos x="45" y="83"/>
                </a:cxn>
                <a:cxn ang="0">
                  <a:pos x="57" y="58"/>
                </a:cxn>
                <a:cxn ang="0">
                  <a:pos x="68" y="33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2"/>
                </a:cxn>
                <a:cxn ang="0">
                  <a:pos x="76" y="0"/>
                </a:cxn>
                <a:cxn ang="0">
                  <a:pos x="72" y="0"/>
                </a:cxn>
                <a:cxn ang="0">
                  <a:pos x="69" y="2"/>
                </a:cxn>
                <a:cxn ang="0">
                  <a:pos x="68" y="4"/>
                </a:cxn>
                <a:cxn ang="0">
                  <a:pos x="68" y="4"/>
                </a:cxn>
              </a:cxnLst>
              <a:rect l="0" t="0" r="r" b="b"/>
              <a:pathLst>
                <a:path w="79" h="220">
                  <a:moveTo>
                    <a:pt x="68" y="4"/>
                  </a:moveTo>
                  <a:lnTo>
                    <a:pt x="68" y="4"/>
                  </a:lnTo>
                  <a:lnTo>
                    <a:pt x="57" y="31"/>
                  </a:lnTo>
                  <a:lnTo>
                    <a:pt x="45" y="55"/>
                  </a:lnTo>
                  <a:lnTo>
                    <a:pt x="35" y="82"/>
                  </a:lnTo>
                  <a:lnTo>
                    <a:pt x="25" y="106"/>
                  </a:lnTo>
                  <a:lnTo>
                    <a:pt x="14" y="133"/>
                  </a:lnTo>
                  <a:lnTo>
                    <a:pt x="6" y="160"/>
                  </a:lnTo>
                  <a:lnTo>
                    <a:pt x="1" y="186"/>
                  </a:lnTo>
                  <a:lnTo>
                    <a:pt x="0" y="201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8"/>
                  </a:lnTo>
                  <a:lnTo>
                    <a:pt x="1" y="219"/>
                  </a:lnTo>
                  <a:lnTo>
                    <a:pt x="5" y="220"/>
                  </a:lnTo>
                  <a:lnTo>
                    <a:pt x="9" y="219"/>
                  </a:lnTo>
                  <a:lnTo>
                    <a:pt x="10" y="218"/>
                  </a:lnTo>
                  <a:lnTo>
                    <a:pt x="10" y="215"/>
                  </a:lnTo>
                  <a:lnTo>
                    <a:pt x="10" y="215"/>
                  </a:lnTo>
                  <a:lnTo>
                    <a:pt x="11" y="201"/>
                  </a:lnTo>
                  <a:lnTo>
                    <a:pt x="13" y="187"/>
                  </a:lnTo>
                  <a:lnTo>
                    <a:pt x="18" y="160"/>
                  </a:lnTo>
                  <a:lnTo>
                    <a:pt x="26" y="134"/>
                  </a:lnTo>
                  <a:lnTo>
                    <a:pt x="35" y="109"/>
                  </a:lnTo>
                  <a:lnTo>
                    <a:pt x="45" y="83"/>
                  </a:lnTo>
                  <a:lnTo>
                    <a:pt x="57" y="58"/>
                  </a:lnTo>
                  <a:lnTo>
                    <a:pt x="68" y="33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2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9" y="2"/>
                  </a:lnTo>
                  <a:lnTo>
                    <a:pt x="68" y="4"/>
                  </a:lnTo>
                  <a:lnTo>
                    <a:pt x="6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8" name="Freeform 1236"/>
            <p:cNvSpPr>
              <a:spLocks/>
            </p:cNvSpPr>
            <p:nvPr/>
          </p:nvSpPr>
          <p:spPr bwMode="auto">
            <a:xfrm>
              <a:off x="5511801" y="2351088"/>
              <a:ext cx="36513" cy="106363"/>
            </a:xfrm>
            <a:custGeom>
              <a:avLst/>
              <a:gdLst/>
              <a:ahLst/>
              <a:cxnLst>
                <a:cxn ang="0">
                  <a:pos x="79" y="2"/>
                </a:cxn>
                <a:cxn ang="0">
                  <a:pos x="79" y="2"/>
                </a:cxn>
                <a:cxn ang="0">
                  <a:pos x="68" y="37"/>
                </a:cxn>
                <a:cxn ang="0">
                  <a:pos x="57" y="71"/>
                </a:cxn>
                <a:cxn ang="0">
                  <a:pos x="47" y="107"/>
                </a:cxn>
                <a:cxn ang="0">
                  <a:pos x="36" y="142"/>
                </a:cxn>
                <a:cxn ang="0">
                  <a:pos x="36" y="142"/>
                </a:cxn>
                <a:cxn ang="0">
                  <a:pos x="26" y="177"/>
                </a:cxn>
                <a:cxn ang="0">
                  <a:pos x="19" y="194"/>
                </a:cxn>
                <a:cxn ang="0">
                  <a:pos x="13" y="211"/>
                </a:cxn>
                <a:cxn ang="0">
                  <a:pos x="13" y="211"/>
                </a:cxn>
                <a:cxn ang="0">
                  <a:pos x="7" y="223"/>
                </a:cxn>
                <a:cxn ang="0">
                  <a:pos x="4" y="235"/>
                </a:cxn>
                <a:cxn ang="0">
                  <a:pos x="1" y="247"/>
                </a:cxn>
                <a:cxn ang="0">
                  <a:pos x="0" y="260"/>
                </a:cxn>
                <a:cxn ang="0">
                  <a:pos x="0" y="260"/>
                </a:cxn>
                <a:cxn ang="0">
                  <a:pos x="0" y="261"/>
                </a:cxn>
                <a:cxn ang="0">
                  <a:pos x="1" y="264"/>
                </a:cxn>
                <a:cxn ang="0">
                  <a:pos x="2" y="265"/>
                </a:cxn>
                <a:cxn ang="0">
                  <a:pos x="5" y="265"/>
                </a:cxn>
                <a:cxn ang="0">
                  <a:pos x="9" y="264"/>
                </a:cxn>
                <a:cxn ang="0">
                  <a:pos x="10" y="261"/>
                </a:cxn>
                <a:cxn ang="0">
                  <a:pos x="11" y="260"/>
                </a:cxn>
                <a:cxn ang="0">
                  <a:pos x="11" y="260"/>
                </a:cxn>
                <a:cxn ang="0">
                  <a:pos x="11" y="251"/>
                </a:cxn>
                <a:cxn ang="0">
                  <a:pos x="14" y="243"/>
                </a:cxn>
                <a:cxn ang="0">
                  <a:pos x="19" y="228"/>
                </a:cxn>
                <a:cxn ang="0">
                  <a:pos x="24" y="215"/>
                </a:cxn>
                <a:cxn ang="0">
                  <a:pos x="30" y="200"/>
                </a:cxn>
                <a:cxn ang="0">
                  <a:pos x="30" y="200"/>
                </a:cxn>
                <a:cxn ang="0">
                  <a:pos x="40" y="167"/>
                </a:cxn>
                <a:cxn ang="0">
                  <a:pos x="51" y="136"/>
                </a:cxn>
                <a:cxn ang="0">
                  <a:pos x="51" y="136"/>
                </a:cxn>
                <a:cxn ang="0">
                  <a:pos x="61" y="103"/>
                </a:cxn>
                <a:cxn ang="0">
                  <a:pos x="70" y="70"/>
                </a:cxn>
                <a:cxn ang="0">
                  <a:pos x="79" y="37"/>
                </a:cxn>
                <a:cxn ang="0">
                  <a:pos x="91" y="6"/>
                </a:cxn>
                <a:cxn ang="0">
                  <a:pos x="91" y="6"/>
                </a:cxn>
                <a:cxn ang="0">
                  <a:pos x="91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0"/>
                </a:cxn>
                <a:cxn ang="0">
                  <a:pos x="83" y="0"/>
                </a:cxn>
                <a:cxn ang="0">
                  <a:pos x="81" y="1"/>
                </a:cxn>
                <a:cxn ang="0">
                  <a:pos x="79" y="2"/>
                </a:cxn>
                <a:cxn ang="0">
                  <a:pos x="79" y="2"/>
                </a:cxn>
              </a:cxnLst>
              <a:rect l="0" t="0" r="r" b="b"/>
              <a:pathLst>
                <a:path w="91" h="265">
                  <a:moveTo>
                    <a:pt x="79" y="2"/>
                  </a:moveTo>
                  <a:lnTo>
                    <a:pt x="79" y="2"/>
                  </a:lnTo>
                  <a:lnTo>
                    <a:pt x="68" y="37"/>
                  </a:lnTo>
                  <a:lnTo>
                    <a:pt x="57" y="71"/>
                  </a:lnTo>
                  <a:lnTo>
                    <a:pt x="47" y="107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26" y="177"/>
                  </a:lnTo>
                  <a:lnTo>
                    <a:pt x="19" y="194"/>
                  </a:lnTo>
                  <a:lnTo>
                    <a:pt x="13" y="211"/>
                  </a:lnTo>
                  <a:lnTo>
                    <a:pt x="13" y="211"/>
                  </a:lnTo>
                  <a:lnTo>
                    <a:pt x="7" y="223"/>
                  </a:lnTo>
                  <a:lnTo>
                    <a:pt x="4" y="235"/>
                  </a:lnTo>
                  <a:lnTo>
                    <a:pt x="1" y="24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1"/>
                  </a:lnTo>
                  <a:lnTo>
                    <a:pt x="1" y="264"/>
                  </a:lnTo>
                  <a:lnTo>
                    <a:pt x="2" y="265"/>
                  </a:lnTo>
                  <a:lnTo>
                    <a:pt x="5" y="265"/>
                  </a:lnTo>
                  <a:lnTo>
                    <a:pt x="9" y="264"/>
                  </a:lnTo>
                  <a:lnTo>
                    <a:pt x="10" y="261"/>
                  </a:lnTo>
                  <a:lnTo>
                    <a:pt x="11" y="260"/>
                  </a:lnTo>
                  <a:lnTo>
                    <a:pt x="11" y="260"/>
                  </a:lnTo>
                  <a:lnTo>
                    <a:pt x="11" y="251"/>
                  </a:lnTo>
                  <a:lnTo>
                    <a:pt x="14" y="243"/>
                  </a:lnTo>
                  <a:lnTo>
                    <a:pt x="19" y="228"/>
                  </a:lnTo>
                  <a:lnTo>
                    <a:pt x="24" y="215"/>
                  </a:lnTo>
                  <a:lnTo>
                    <a:pt x="30" y="200"/>
                  </a:lnTo>
                  <a:lnTo>
                    <a:pt x="30" y="200"/>
                  </a:lnTo>
                  <a:lnTo>
                    <a:pt x="40" y="167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61" y="103"/>
                  </a:lnTo>
                  <a:lnTo>
                    <a:pt x="70" y="70"/>
                  </a:lnTo>
                  <a:lnTo>
                    <a:pt x="79" y="37"/>
                  </a:lnTo>
                  <a:lnTo>
                    <a:pt x="91" y="6"/>
                  </a:lnTo>
                  <a:lnTo>
                    <a:pt x="91" y="6"/>
                  </a:lnTo>
                  <a:lnTo>
                    <a:pt x="91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3" y="0"/>
                  </a:lnTo>
                  <a:lnTo>
                    <a:pt x="81" y="1"/>
                  </a:lnTo>
                  <a:lnTo>
                    <a:pt x="79" y="2"/>
                  </a:lnTo>
                  <a:lnTo>
                    <a:pt x="7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99" name="Freeform 1237"/>
            <p:cNvSpPr>
              <a:spLocks/>
            </p:cNvSpPr>
            <p:nvPr/>
          </p:nvSpPr>
          <p:spPr bwMode="auto">
            <a:xfrm>
              <a:off x="5543551" y="2314575"/>
              <a:ext cx="33338" cy="10318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55" y="65"/>
                </a:cxn>
                <a:cxn ang="0">
                  <a:pos x="45" y="95"/>
                </a:cxn>
                <a:cxn ang="0">
                  <a:pos x="34" y="126"/>
                </a:cxn>
                <a:cxn ang="0">
                  <a:pos x="34" y="126"/>
                </a:cxn>
                <a:cxn ang="0">
                  <a:pos x="23" y="156"/>
                </a:cxn>
                <a:cxn ang="0">
                  <a:pos x="12" y="187"/>
                </a:cxn>
                <a:cxn ang="0">
                  <a:pos x="8" y="203"/>
                </a:cxn>
                <a:cxn ang="0">
                  <a:pos x="4" y="220"/>
                </a:cxn>
                <a:cxn ang="0">
                  <a:pos x="2" y="235"/>
                </a:cxn>
                <a:cxn ang="0">
                  <a:pos x="0" y="252"/>
                </a:cxn>
                <a:cxn ang="0">
                  <a:pos x="0" y="252"/>
                </a:cxn>
                <a:cxn ang="0">
                  <a:pos x="0" y="255"/>
                </a:cxn>
                <a:cxn ang="0">
                  <a:pos x="2" y="256"/>
                </a:cxn>
                <a:cxn ang="0">
                  <a:pos x="6" y="258"/>
                </a:cxn>
                <a:cxn ang="0">
                  <a:pos x="10" y="256"/>
                </a:cxn>
                <a:cxn ang="0">
                  <a:pos x="11" y="255"/>
                </a:cxn>
                <a:cxn ang="0">
                  <a:pos x="12" y="252"/>
                </a:cxn>
                <a:cxn ang="0">
                  <a:pos x="12" y="252"/>
                </a:cxn>
                <a:cxn ang="0">
                  <a:pos x="14" y="235"/>
                </a:cxn>
                <a:cxn ang="0">
                  <a:pos x="16" y="218"/>
                </a:cxn>
                <a:cxn ang="0">
                  <a:pos x="20" y="201"/>
                </a:cxn>
                <a:cxn ang="0">
                  <a:pos x="24" y="184"/>
                </a:cxn>
                <a:cxn ang="0">
                  <a:pos x="36" y="152"/>
                </a:cxn>
                <a:cxn ang="0">
                  <a:pos x="50" y="119"/>
                </a:cxn>
                <a:cxn ang="0">
                  <a:pos x="50" y="119"/>
                </a:cxn>
                <a:cxn ang="0">
                  <a:pos x="61" y="92"/>
                </a:cxn>
                <a:cxn ang="0">
                  <a:pos x="68" y="64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4"/>
                </a:cxn>
                <a:cxn ang="0">
                  <a:pos x="83" y="3"/>
                </a:cxn>
                <a:cxn ang="0">
                  <a:pos x="80" y="0"/>
                </a:cxn>
                <a:cxn ang="0">
                  <a:pos x="75" y="0"/>
                </a:cxn>
                <a:cxn ang="0">
                  <a:pos x="74" y="1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4" h="258">
                  <a:moveTo>
                    <a:pt x="72" y="4"/>
                  </a:moveTo>
                  <a:lnTo>
                    <a:pt x="72" y="4"/>
                  </a:lnTo>
                  <a:lnTo>
                    <a:pt x="55" y="65"/>
                  </a:lnTo>
                  <a:lnTo>
                    <a:pt x="45" y="95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23" y="156"/>
                  </a:lnTo>
                  <a:lnTo>
                    <a:pt x="12" y="187"/>
                  </a:lnTo>
                  <a:lnTo>
                    <a:pt x="8" y="203"/>
                  </a:lnTo>
                  <a:lnTo>
                    <a:pt x="4" y="220"/>
                  </a:lnTo>
                  <a:lnTo>
                    <a:pt x="2" y="235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2" y="256"/>
                  </a:lnTo>
                  <a:lnTo>
                    <a:pt x="6" y="258"/>
                  </a:lnTo>
                  <a:lnTo>
                    <a:pt x="10" y="256"/>
                  </a:lnTo>
                  <a:lnTo>
                    <a:pt x="11" y="255"/>
                  </a:lnTo>
                  <a:lnTo>
                    <a:pt x="12" y="252"/>
                  </a:lnTo>
                  <a:lnTo>
                    <a:pt x="12" y="252"/>
                  </a:lnTo>
                  <a:lnTo>
                    <a:pt x="14" y="235"/>
                  </a:lnTo>
                  <a:lnTo>
                    <a:pt x="16" y="218"/>
                  </a:lnTo>
                  <a:lnTo>
                    <a:pt x="20" y="201"/>
                  </a:lnTo>
                  <a:lnTo>
                    <a:pt x="24" y="184"/>
                  </a:lnTo>
                  <a:lnTo>
                    <a:pt x="36" y="152"/>
                  </a:lnTo>
                  <a:lnTo>
                    <a:pt x="50" y="119"/>
                  </a:lnTo>
                  <a:lnTo>
                    <a:pt x="50" y="119"/>
                  </a:lnTo>
                  <a:lnTo>
                    <a:pt x="61" y="92"/>
                  </a:lnTo>
                  <a:lnTo>
                    <a:pt x="68" y="64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4"/>
                  </a:lnTo>
                  <a:lnTo>
                    <a:pt x="83" y="3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0" name="Freeform 1238"/>
            <p:cNvSpPr>
              <a:spLocks/>
            </p:cNvSpPr>
            <p:nvPr/>
          </p:nvSpPr>
          <p:spPr bwMode="auto">
            <a:xfrm>
              <a:off x="5575301" y="2312988"/>
              <a:ext cx="30163" cy="8255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6" y="25"/>
                </a:cxn>
                <a:cxn ang="0">
                  <a:pos x="49" y="49"/>
                </a:cxn>
                <a:cxn ang="0">
                  <a:pos x="36" y="97"/>
                </a:cxn>
                <a:cxn ang="0">
                  <a:pos x="36" y="97"/>
                </a:cxn>
                <a:cxn ang="0">
                  <a:pos x="26" y="123"/>
                </a:cxn>
                <a:cxn ang="0">
                  <a:pos x="19" y="149"/>
                </a:cxn>
                <a:cxn ang="0">
                  <a:pos x="19" y="149"/>
                </a:cxn>
                <a:cxn ang="0">
                  <a:pos x="12" y="177"/>
                </a:cxn>
                <a:cxn ang="0">
                  <a:pos x="8" y="191"/>
                </a:cxn>
                <a:cxn ang="0">
                  <a:pos x="2" y="204"/>
                </a:cxn>
                <a:cxn ang="0">
                  <a:pos x="2" y="204"/>
                </a:cxn>
                <a:cxn ang="0">
                  <a:pos x="0" y="207"/>
                </a:cxn>
                <a:cxn ang="0">
                  <a:pos x="0" y="208"/>
                </a:cxn>
                <a:cxn ang="0">
                  <a:pos x="3" y="212"/>
                </a:cxn>
                <a:cxn ang="0">
                  <a:pos x="7" y="212"/>
                </a:cxn>
                <a:cxn ang="0">
                  <a:pos x="9" y="212"/>
                </a:cxn>
                <a:cxn ang="0">
                  <a:pos x="11" y="209"/>
                </a:cxn>
                <a:cxn ang="0">
                  <a:pos x="11" y="209"/>
                </a:cxn>
                <a:cxn ang="0">
                  <a:pos x="16" y="200"/>
                </a:cxn>
                <a:cxn ang="0">
                  <a:pos x="20" y="190"/>
                </a:cxn>
                <a:cxn ang="0">
                  <a:pos x="26" y="169"/>
                </a:cxn>
                <a:cxn ang="0">
                  <a:pos x="32" y="148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47" y="97"/>
                </a:cxn>
                <a:cxn ang="0">
                  <a:pos x="55" y="67"/>
                </a:cxn>
                <a:cxn ang="0">
                  <a:pos x="64" y="38"/>
                </a:cxn>
                <a:cxn ang="0">
                  <a:pos x="76" y="8"/>
                </a:cxn>
                <a:cxn ang="0">
                  <a:pos x="76" y="8"/>
                </a:cxn>
                <a:cxn ang="0">
                  <a:pos x="76" y="5"/>
                </a:cxn>
                <a:cxn ang="0">
                  <a:pos x="76" y="4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212">
                  <a:moveTo>
                    <a:pt x="66" y="3"/>
                  </a:moveTo>
                  <a:lnTo>
                    <a:pt x="66" y="3"/>
                  </a:lnTo>
                  <a:lnTo>
                    <a:pt x="56" y="25"/>
                  </a:lnTo>
                  <a:lnTo>
                    <a:pt x="49" y="49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26" y="12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12" y="177"/>
                  </a:lnTo>
                  <a:lnTo>
                    <a:pt x="8" y="191"/>
                  </a:lnTo>
                  <a:lnTo>
                    <a:pt x="2" y="204"/>
                  </a:lnTo>
                  <a:lnTo>
                    <a:pt x="2" y="204"/>
                  </a:lnTo>
                  <a:lnTo>
                    <a:pt x="0" y="207"/>
                  </a:lnTo>
                  <a:lnTo>
                    <a:pt x="0" y="208"/>
                  </a:lnTo>
                  <a:lnTo>
                    <a:pt x="3" y="212"/>
                  </a:lnTo>
                  <a:lnTo>
                    <a:pt x="7" y="212"/>
                  </a:lnTo>
                  <a:lnTo>
                    <a:pt x="9" y="212"/>
                  </a:lnTo>
                  <a:lnTo>
                    <a:pt x="11" y="209"/>
                  </a:lnTo>
                  <a:lnTo>
                    <a:pt x="11" y="209"/>
                  </a:lnTo>
                  <a:lnTo>
                    <a:pt x="16" y="200"/>
                  </a:lnTo>
                  <a:lnTo>
                    <a:pt x="20" y="190"/>
                  </a:lnTo>
                  <a:lnTo>
                    <a:pt x="26" y="169"/>
                  </a:lnTo>
                  <a:lnTo>
                    <a:pt x="32" y="148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47" y="97"/>
                  </a:lnTo>
                  <a:lnTo>
                    <a:pt x="55" y="67"/>
                  </a:lnTo>
                  <a:lnTo>
                    <a:pt x="64" y="3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1" name="Freeform 1239"/>
            <p:cNvSpPr>
              <a:spLocks/>
            </p:cNvSpPr>
            <p:nvPr/>
          </p:nvSpPr>
          <p:spPr bwMode="auto">
            <a:xfrm>
              <a:off x="5608638" y="2317750"/>
              <a:ext cx="22225" cy="714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33" y="44"/>
                </a:cxn>
                <a:cxn ang="0">
                  <a:pos x="20" y="86"/>
                </a:cxn>
                <a:cxn ang="0">
                  <a:pos x="8" y="128"/>
                </a:cxn>
                <a:cxn ang="0">
                  <a:pos x="4" y="149"/>
                </a:cxn>
                <a:cxn ang="0">
                  <a:pos x="0" y="170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5"/>
                </a:cxn>
                <a:cxn ang="0">
                  <a:pos x="5" y="178"/>
                </a:cxn>
                <a:cxn ang="0">
                  <a:pos x="6" y="178"/>
                </a:cxn>
                <a:cxn ang="0">
                  <a:pos x="9" y="178"/>
                </a:cxn>
                <a:cxn ang="0">
                  <a:pos x="10" y="176"/>
                </a:cxn>
                <a:cxn ang="0">
                  <a:pos x="12" y="174"/>
                </a:cxn>
                <a:cxn ang="0">
                  <a:pos x="12" y="174"/>
                </a:cxn>
                <a:cxn ang="0">
                  <a:pos x="14" y="152"/>
                </a:cxn>
                <a:cxn ang="0">
                  <a:pos x="20" y="131"/>
                </a:cxn>
                <a:cxn ang="0">
                  <a:pos x="30" y="89"/>
                </a:cxn>
                <a:cxn ang="0">
                  <a:pos x="43" y="47"/>
                </a:cxn>
                <a:cxn ang="0">
                  <a:pos x="58" y="6"/>
                </a:cxn>
                <a:cxn ang="0">
                  <a:pos x="58" y="6"/>
                </a:cxn>
                <a:cxn ang="0">
                  <a:pos x="58" y="4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8" h="178">
                  <a:moveTo>
                    <a:pt x="46" y="2"/>
                  </a:moveTo>
                  <a:lnTo>
                    <a:pt x="46" y="2"/>
                  </a:lnTo>
                  <a:lnTo>
                    <a:pt x="33" y="44"/>
                  </a:lnTo>
                  <a:lnTo>
                    <a:pt x="20" y="86"/>
                  </a:lnTo>
                  <a:lnTo>
                    <a:pt x="8" y="128"/>
                  </a:lnTo>
                  <a:lnTo>
                    <a:pt x="4" y="149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5"/>
                  </a:lnTo>
                  <a:lnTo>
                    <a:pt x="5" y="178"/>
                  </a:lnTo>
                  <a:lnTo>
                    <a:pt x="6" y="178"/>
                  </a:lnTo>
                  <a:lnTo>
                    <a:pt x="9" y="178"/>
                  </a:lnTo>
                  <a:lnTo>
                    <a:pt x="10" y="176"/>
                  </a:lnTo>
                  <a:lnTo>
                    <a:pt x="12" y="174"/>
                  </a:lnTo>
                  <a:lnTo>
                    <a:pt x="12" y="174"/>
                  </a:lnTo>
                  <a:lnTo>
                    <a:pt x="14" y="152"/>
                  </a:lnTo>
                  <a:lnTo>
                    <a:pt x="20" y="131"/>
                  </a:lnTo>
                  <a:lnTo>
                    <a:pt x="30" y="89"/>
                  </a:lnTo>
                  <a:lnTo>
                    <a:pt x="43" y="4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4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2" name="Freeform 1240"/>
            <p:cNvSpPr>
              <a:spLocks/>
            </p:cNvSpPr>
            <p:nvPr/>
          </p:nvSpPr>
          <p:spPr bwMode="auto">
            <a:xfrm>
              <a:off x="5632451" y="2319338"/>
              <a:ext cx="26988" cy="80963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3" y="12"/>
                </a:cxn>
                <a:cxn ang="0">
                  <a:pos x="48" y="23"/>
                </a:cxn>
                <a:cxn ang="0">
                  <a:pos x="42" y="42"/>
                </a:cxn>
                <a:cxn ang="0">
                  <a:pos x="37" y="65"/>
                </a:cxn>
                <a:cxn ang="0">
                  <a:pos x="31" y="84"/>
                </a:cxn>
                <a:cxn ang="0">
                  <a:pos x="31" y="84"/>
                </a:cxn>
                <a:cxn ang="0">
                  <a:pos x="21" y="113"/>
                </a:cxn>
                <a:cxn ang="0">
                  <a:pos x="15" y="142"/>
                </a:cxn>
                <a:cxn ang="0">
                  <a:pos x="7" y="170"/>
                </a:cxn>
                <a:cxn ang="0">
                  <a:pos x="0" y="199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0" y="203"/>
                </a:cxn>
                <a:cxn ang="0">
                  <a:pos x="4" y="206"/>
                </a:cxn>
                <a:cxn ang="0">
                  <a:pos x="8" y="206"/>
                </a:cxn>
                <a:cxn ang="0">
                  <a:pos x="10" y="204"/>
                </a:cxn>
                <a:cxn ang="0">
                  <a:pos x="11" y="202"/>
                </a:cxn>
                <a:cxn ang="0">
                  <a:pos x="11" y="202"/>
                </a:cxn>
                <a:cxn ang="0">
                  <a:pos x="25" y="150"/>
                </a:cxn>
                <a:cxn ang="0">
                  <a:pos x="38" y="99"/>
                </a:cxn>
                <a:cxn ang="0">
                  <a:pos x="38" y="99"/>
                </a:cxn>
                <a:cxn ang="0">
                  <a:pos x="46" y="75"/>
                </a:cxn>
                <a:cxn ang="0">
                  <a:pos x="53" y="53"/>
                </a:cxn>
                <a:cxn ang="0">
                  <a:pos x="53" y="53"/>
                </a:cxn>
                <a:cxn ang="0">
                  <a:pos x="58" y="31"/>
                </a:cxn>
                <a:cxn ang="0">
                  <a:pos x="62" y="19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206">
                  <a:moveTo>
                    <a:pt x="58" y="3"/>
                  </a:moveTo>
                  <a:lnTo>
                    <a:pt x="58" y="3"/>
                  </a:lnTo>
                  <a:lnTo>
                    <a:pt x="53" y="12"/>
                  </a:lnTo>
                  <a:lnTo>
                    <a:pt x="48" y="23"/>
                  </a:lnTo>
                  <a:lnTo>
                    <a:pt x="42" y="42"/>
                  </a:lnTo>
                  <a:lnTo>
                    <a:pt x="37" y="65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1" y="113"/>
                  </a:lnTo>
                  <a:lnTo>
                    <a:pt x="15" y="142"/>
                  </a:lnTo>
                  <a:lnTo>
                    <a:pt x="7" y="170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0" y="203"/>
                  </a:lnTo>
                  <a:lnTo>
                    <a:pt x="4" y="206"/>
                  </a:lnTo>
                  <a:lnTo>
                    <a:pt x="8" y="206"/>
                  </a:lnTo>
                  <a:lnTo>
                    <a:pt x="10" y="204"/>
                  </a:lnTo>
                  <a:lnTo>
                    <a:pt x="11" y="202"/>
                  </a:lnTo>
                  <a:lnTo>
                    <a:pt x="11" y="202"/>
                  </a:lnTo>
                  <a:lnTo>
                    <a:pt x="25" y="150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46" y="75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8" y="31"/>
                  </a:lnTo>
                  <a:lnTo>
                    <a:pt x="62" y="19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3" name="Freeform 1241"/>
            <p:cNvSpPr>
              <a:spLocks/>
            </p:cNvSpPr>
            <p:nvPr/>
          </p:nvSpPr>
          <p:spPr bwMode="auto">
            <a:xfrm>
              <a:off x="5661026" y="2282825"/>
              <a:ext cx="31750" cy="127000"/>
            </a:xfrm>
            <a:custGeom>
              <a:avLst/>
              <a:gdLst/>
              <a:ahLst/>
              <a:cxnLst>
                <a:cxn ang="0">
                  <a:pos x="68" y="5"/>
                </a:cxn>
                <a:cxn ang="0">
                  <a:pos x="68" y="5"/>
                </a:cxn>
                <a:cxn ang="0">
                  <a:pos x="67" y="24"/>
                </a:cxn>
                <a:cxn ang="0">
                  <a:pos x="66" y="42"/>
                </a:cxn>
                <a:cxn ang="0">
                  <a:pos x="62" y="60"/>
                </a:cxn>
                <a:cxn ang="0">
                  <a:pos x="58" y="79"/>
                </a:cxn>
                <a:cxn ang="0">
                  <a:pos x="47" y="114"/>
                </a:cxn>
                <a:cxn ang="0">
                  <a:pos x="37" y="151"/>
                </a:cxn>
                <a:cxn ang="0">
                  <a:pos x="37" y="151"/>
                </a:cxn>
                <a:cxn ang="0">
                  <a:pos x="27" y="191"/>
                </a:cxn>
                <a:cxn ang="0">
                  <a:pos x="16" y="233"/>
                </a:cxn>
                <a:cxn ang="0">
                  <a:pos x="7" y="274"/>
                </a:cxn>
                <a:cxn ang="0">
                  <a:pos x="0" y="315"/>
                </a:cxn>
                <a:cxn ang="0">
                  <a:pos x="0" y="315"/>
                </a:cxn>
                <a:cxn ang="0">
                  <a:pos x="0" y="318"/>
                </a:cxn>
                <a:cxn ang="0">
                  <a:pos x="2" y="321"/>
                </a:cxn>
                <a:cxn ang="0">
                  <a:pos x="6" y="323"/>
                </a:cxn>
                <a:cxn ang="0">
                  <a:pos x="7" y="323"/>
                </a:cxn>
                <a:cxn ang="0">
                  <a:pos x="10" y="322"/>
                </a:cxn>
                <a:cxn ang="0">
                  <a:pos x="11" y="321"/>
                </a:cxn>
                <a:cxn ang="0">
                  <a:pos x="11" y="319"/>
                </a:cxn>
                <a:cxn ang="0">
                  <a:pos x="11" y="319"/>
                </a:cxn>
                <a:cxn ang="0">
                  <a:pos x="19" y="278"/>
                </a:cxn>
                <a:cxn ang="0">
                  <a:pos x="28" y="236"/>
                </a:cxn>
                <a:cxn ang="0">
                  <a:pos x="37" y="195"/>
                </a:cxn>
                <a:cxn ang="0">
                  <a:pos x="47" y="153"/>
                </a:cxn>
                <a:cxn ang="0">
                  <a:pos x="47" y="153"/>
                </a:cxn>
                <a:cxn ang="0">
                  <a:pos x="58" y="117"/>
                </a:cxn>
                <a:cxn ang="0">
                  <a:pos x="68" y="80"/>
                </a:cxn>
                <a:cxn ang="0">
                  <a:pos x="72" y="62"/>
                </a:cxn>
                <a:cxn ang="0">
                  <a:pos x="76" y="43"/>
                </a:cxn>
                <a:cxn ang="0">
                  <a:pos x="79" y="24"/>
                </a:cxn>
                <a:cxn ang="0">
                  <a:pos x="80" y="5"/>
                </a:cxn>
                <a:cxn ang="0">
                  <a:pos x="80" y="5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5" y="0"/>
                </a:cxn>
                <a:cxn ang="0">
                  <a:pos x="71" y="2"/>
                </a:cxn>
                <a:cxn ang="0">
                  <a:pos x="70" y="3"/>
                </a:cxn>
                <a:cxn ang="0">
                  <a:pos x="68" y="5"/>
                </a:cxn>
                <a:cxn ang="0">
                  <a:pos x="68" y="5"/>
                </a:cxn>
              </a:cxnLst>
              <a:rect l="0" t="0" r="r" b="b"/>
              <a:pathLst>
                <a:path w="80" h="323">
                  <a:moveTo>
                    <a:pt x="68" y="5"/>
                  </a:moveTo>
                  <a:lnTo>
                    <a:pt x="68" y="5"/>
                  </a:lnTo>
                  <a:lnTo>
                    <a:pt x="67" y="24"/>
                  </a:lnTo>
                  <a:lnTo>
                    <a:pt x="66" y="42"/>
                  </a:lnTo>
                  <a:lnTo>
                    <a:pt x="62" y="60"/>
                  </a:lnTo>
                  <a:lnTo>
                    <a:pt x="58" y="79"/>
                  </a:lnTo>
                  <a:lnTo>
                    <a:pt x="47" y="114"/>
                  </a:lnTo>
                  <a:lnTo>
                    <a:pt x="37" y="151"/>
                  </a:lnTo>
                  <a:lnTo>
                    <a:pt x="37" y="151"/>
                  </a:lnTo>
                  <a:lnTo>
                    <a:pt x="27" y="191"/>
                  </a:lnTo>
                  <a:lnTo>
                    <a:pt x="16" y="233"/>
                  </a:lnTo>
                  <a:lnTo>
                    <a:pt x="7" y="274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18"/>
                  </a:lnTo>
                  <a:lnTo>
                    <a:pt x="2" y="321"/>
                  </a:lnTo>
                  <a:lnTo>
                    <a:pt x="6" y="323"/>
                  </a:lnTo>
                  <a:lnTo>
                    <a:pt x="7" y="323"/>
                  </a:lnTo>
                  <a:lnTo>
                    <a:pt x="10" y="322"/>
                  </a:lnTo>
                  <a:lnTo>
                    <a:pt x="11" y="321"/>
                  </a:lnTo>
                  <a:lnTo>
                    <a:pt x="11" y="319"/>
                  </a:lnTo>
                  <a:lnTo>
                    <a:pt x="11" y="319"/>
                  </a:lnTo>
                  <a:lnTo>
                    <a:pt x="19" y="278"/>
                  </a:lnTo>
                  <a:lnTo>
                    <a:pt x="28" y="236"/>
                  </a:lnTo>
                  <a:lnTo>
                    <a:pt x="37" y="195"/>
                  </a:lnTo>
                  <a:lnTo>
                    <a:pt x="47" y="153"/>
                  </a:lnTo>
                  <a:lnTo>
                    <a:pt x="47" y="153"/>
                  </a:lnTo>
                  <a:lnTo>
                    <a:pt x="58" y="117"/>
                  </a:lnTo>
                  <a:lnTo>
                    <a:pt x="68" y="80"/>
                  </a:lnTo>
                  <a:lnTo>
                    <a:pt x="72" y="62"/>
                  </a:lnTo>
                  <a:lnTo>
                    <a:pt x="76" y="43"/>
                  </a:lnTo>
                  <a:lnTo>
                    <a:pt x="79" y="2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5" y="0"/>
                  </a:lnTo>
                  <a:lnTo>
                    <a:pt x="71" y="2"/>
                  </a:lnTo>
                  <a:lnTo>
                    <a:pt x="70" y="3"/>
                  </a:lnTo>
                  <a:lnTo>
                    <a:pt x="68" y="5"/>
                  </a:lnTo>
                  <a:lnTo>
                    <a:pt x="6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4" name="Freeform 1242"/>
            <p:cNvSpPr>
              <a:spLocks/>
            </p:cNvSpPr>
            <p:nvPr/>
          </p:nvSpPr>
          <p:spPr bwMode="auto">
            <a:xfrm>
              <a:off x="5707063" y="2260600"/>
              <a:ext cx="19050" cy="11430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3" y="36"/>
                </a:cxn>
                <a:cxn ang="0">
                  <a:pos x="29" y="68"/>
                </a:cxn>
                <a:cxn ang="0">
                  <a:pos x="22" y="133"/>
                </a:cxn>
                <a:cxn ang="0">
                  <a:pos x="22" y="133"/>
                </a:cxn>
                <a:cxn ang="0">
                  <a:pos x="17" y="171"/>
                </a:cxn>
                <a:cxn ang="0">
                  <a:pos x="12" y="208"/>
                </a:cxn>
                <a:cxn ang="0">
                  <a:pos x="5" y="246"/>
                </a:cxn>
                <a:cxn ang="0">
                  <a:pos x="0" y="282"/>
                </a:cxn>
                <a:cxn ang="0">
                  <a:pos x="0" y="282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4" y="287"/>
                </a:cxn>
                <a:cxn ang="0">
                  <a:pos x="5" y="289"/>
                </a:cxn>
                <a:cxn ang="0">
                  <a:pos x="9" y="287"/>
                </a:cxn>
                <a:cxn ang="0">
                  <a:pos x="11" y="285"/>
                </a:cxn>
                <a:cxn ang="0">
                  <a:pos x="12" y="282"/>
                </a:cxn>
                <a:cxn ang="0">
                  <a:pos x="12" y="282"/>
                </a:cxn>
                <a:cxn ang="0">
                  <a:pos x="16" y="248"/>
                </a:cxn>
                <a:cxn ang="0">
                  <a:pos x="21" y="213"/>
                </a:cxn>
                <a:cxn ang="0">
                  <a:pos x="28" y="179"/>
                </a:cxn>
                <a:cxn ang="0">
                  <a:pos x="33" y="145"/>
                </a:cxn>
                <a:cxn ang="0">
                  <a:pos x="33" y="145"/>
                </a:cxn>
                <a:cxn ang="0">
                  <a:pos x="41" y="75"/>
                </a:cxn>
                <a:cxn ang="0">
                  <a:pos x="45" y="40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49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0" h="289">
                  <a:moveTo>
                    <a:pt x="38" y="4"/>
                  </a:moveTo>
                  <a:lnTo>
                    <a:pt x="38" y="4"/>
                  </a:lnTo>
                  <a:lnTo>
                    <a:pt x="33" y="36"/>
                  </a:lnTo>
                  <a:lnTo>
                    <a:pt x="29" y="68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17" y="171"/>
                  </a:lnTo>
                  <a:lnTo>
                    <a:pt x="12" y="208"/>
                  </a:lnTo>
                  <a:lnTo>
                    <a:pt x="5" y="246"/>
                  </a:lnTo>
                  <a:lnTo>
                    <a:pt x="0" y="282"/>
                  </a:lnTo>
                  <a:lnTo>
                    <a:pt x="0" y="282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4" y="287"/>
                  </a:lnTo>
                  <a:lnTo>
                    <a:pt x="5" y="289"/>
                  </a:lnTo>
                  <a:lnTo>
                    <a:pt x="9" y="287"/>
                  </a:lnTo>
                  <a:lnTo>
                    <a:pt x="11" y="285"/>
                  </a:lnTo>
                  <a:lnTo>
                    <a:pt x="12" y="282"/>
                  </a:lnTo>
                  <a:lnTo>
                    <a:pt x="12" y="282"/>
                  </a:lnTo>
                  <a:lnTo>
                    <a:pt x="16" y="248"/>
                  </a:lnTo>
                  <a:lnTo>
                    <a:pt x="21" y="213"/>
                  </a:lnTo>
                  <a:lnTo>
                    <a:pt x="28" y="179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41" y="75"/>
                  </a:lnTo>
                  <a:lnTo>
                    <a:pt x="45" y="40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9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5" name="Freeform 1243"/>
            <p:cNvSpPr>
              <a:spLocks/>
            </p:cNvSpPr>
            <p:nvPr/>
          </p:nvSpPr>
          <p:spPr bwMode="auto">
            <a:xfrm>
              <a:off x="5729288" y="2193925"/>
              <a:ext cx="7938" cy="254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8" y="19"/>
                </a:cxn>
                <a:cxn ang="0">
                  <a:pos x="8" y="26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2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3"/>
                </a:cxn>
                <a:cxn ang="0">
                  <a:pos x="14" y="46"/>
                </a:cxn>
                <a:cxn ang="0">
                  <a:pos x="14" y="46"/>
                </a:cxn>
                <a:cxn ang="0">
                  <a:pos x="17" y="39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18" y="5"/>
                </a:cxn>
                <a:cxn ang="0">
                  <a:pos x="18" y="5"/>
                </a:cxn>
                <a:cxn ang="0">
                  <a:pos x="18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8" h="64">
                  <a:moveTo>
                    <a:pt x="8" y="5"/>
                  </a:moveTo>
                  <a:lnTo>
                    <a:pt x="8" y="5"/>
                  </a:lnTo>
                  <a:lnTo>
                    <a:pt x="8" y="19"/>
                  </a:lnTo>
                  <a:lnTo>
                    <a:pt x="8" y="2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3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7" y="39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6" name="Freeform 1244"/>
            <p:cNvSpPr>
              <a:spLocks/>
            </p:cNvSpPr>
            <p:nvPr/>
          </p:nvSpPr>
          <p:spPr bwMode="auto">
            <a:xfrm>
              <a:off x="5741988" y="2182813"/>
              <a:ext cx="26988" cy="149225"/>
            </a:xfrm>
            <a:custGeom>
              <a:avLst/>
              <a:gdLst/>
              <a:ahLst/>
              <a:cxnLst>
                <a:cxn ang="0">
                  <a:pos x="59" y="5"/>
                </a:cxn>
                <a:cxn ang="0">
                  <a:pos x="59" y="5"/>
                </a:cxn>
                <a:cxn ang="0">
                  <a:pos x="58" y="34"/>
                </a:cxn>
                <a:cxn ang="0">
                  <a:pos x="54" y="62"/>
                </a:cxn>
                <a:cxn ang="0">
                  <a:pos x="49" y="89"/>
                </a:cxn>
                <a:cxn ang="0">
                  <a:pos x="44" y="117"/>
                </a:cxn>
                <a:cxn ang="0">
                  <a:pos x="31" y="170"/>
                </a:cxn>
                <a:cxn ang="0">
                  <a:pos x="17" y="225"/>
                </a:cxn>
                <a:cxn ang="0">
                  <a:pos x="17" y="225"/>
                </a:cxn>
                <a:cxn ang="0">
                  <a:pos x="7" y="272"/>
                </a:cxn>
                <a:cxn ang="0">
                  <a:pos x="4" y="297"/>
                </a:cxn>
                <a:cxn ang="0">
                  <a:pos x="2" y="321"/>
                </a:cxn>
                <a:cxn ang="0">
                  <a:pos x="2" y="321"/>
                </a:cxn>
                <a:cxn ang="0">
                  <a:pos x="0" y="348"/>
                </a:cxn>
                <a:cxn ang="0">
                  <a:pos x="2" y="361"/>
                </a:cxn>
                <a:cxn ang="0">
                  <a:pos x="4" y="366"/>
                </a:cxn>
                <a:cxn ang="0">
                  <a:pos x="7" y="373"/>
                </a:cxn>
                <a:cxn ang="0">
                  <a:pos x="7" y="373"/>
                </a:cxn>
                <a:cxn ang="0">
                  <a:pos x="8" y="376"/>
                </a:cxn>
                <a:cxn ang="0">
                  <a:pos x="10" y="376"/>
                </a:cxn>
                <a:cxn ang="0">
                  <a:pos x="12" y="376"/>
                </a:cxn>
                <a:cxn ang="0">
                  <a:pos x="14" y="376"/>
                </a:cxn>
                <a:cxn ang="0">
                  <a:pos x="16" y="372"/>
                </a:cxn>
                <a:cxn ang="0">
                  <a:pos x="17" y="370"/>
                </a:cxn>
                <a:cxn ang="0">
                  <a:pos x="16" y="368"/>
                </a:cxn>
                <a:cxn ang="0">
                  <a:pos x="16" y="368"/>
                </a:cxn>
                <a:cxn ang="0">
                  <a:pos x="12" y="357"/>
                </a:cxn>
                <a:cxn ang="0">
                  <a:pos x="11" y="347"/>
                </a:cxn>
                <a:cxn ang="0">
                  <a:pos x="11" y="336"/>
                </a:cxn>
                <a:cxn ang="0">
                  <a:pos x="12" y="324"/>
                </a:cxn>
                <a:cxn ang="0">
                  <a:pos x="16" y="301"/>
                </a:cxn>
                <a:cxn ang="0">
                  <a:pos x="20" y="280"/>
                </a:cxn>
                <a:cxn ang="0">
                  <a:pos x="20" y="280"/>
                </a:cxn>
                <a:cxn ang="0">
                  <a:pos x="28" y="233"/>
                </a:cxn>
                <a:cxn ang="0">
                  <a:pos x="33" y="209"/>
                </a:cxn>
                <a:cxn ang="0">
                  <a:pos x="38" y="187"/>
                </a:cxn>
                <a:cxn ang="0">
                  <a:pos x="38" y="187"/>
                </a:cxn>
                <a:cxn ang="0">
                  <a:pos x="51" y="143"/>
                </a:cxn>
                <a:cxn ang="0">
                  <a:pos x="61" y="97"/>
                </a:cxn>
                <a:cxn ang="0">
                  <a:pos x="65" y="75"/>
                </a:cxn>
                <a:cxn ang="0">
                  <a:pos x="67" y="51"/>
                </a:cxn>
                <a:cxn ang="0">
                  <a:pos x="70" y="28"/>
                </a:cxn>
                <a:cxn ang="0">
                  <a:pos x="70" y="5"/>
                </a:cxn>
                <a:cxn ang="0">
                  <a:pos x="70" y="5"/>
                </a:cxn>
                <a:cxn ang="0">
                  <a:pos x="70" y="3"/>
                </a:cxn>
                <a:cxn ang="0">
                  <a:pos x="68" y="1"/>
                </a:cxn>
                <a:cxn ang="0">
                  <a:pos x="65" y="0"/>
                </a:cxn>
                <a:cxn ang="0">
                  <a:pos x="61" y="1"/>
                </a:cxn>
                <a:cxn ang="0">
                  <a:pos x="59" y="3"/>
                </a:cxn>
                <a:cxn ang="0">
                  <a:pos x="59" y="5"/>
                </a:cxn>
                <a:cxn ang="0">
                  <a:pos x="59" y="5"/>
                </a:cxn>
              </a:cxnLst>
              <a:rect l="0" t="0" r="r" b="b"/>
              <a:pathLst>
                <a:path w="70" h="376">
                  <a:moveTo>
                    <a:pt x="59" y="5"/>
                  </a:moveTo>
                  <a:lnTo>
                    <a:pt x="59" y="5"/>
                  </a:lnTo>
                  <a:lnTo>
                    <a:pt x="58" y="34"/>
                  </a:lnTo>
                  <a:lnTo>
                    <a:pt x="54" y="62"/>
                  </a:lnTo>
                  <a:lnTo>
                    <a:pt x="49" y="89"/>
                  </a:lnTo>
                  <a:lnTo>
                    <a:pt x="44" y="117"/>
                  </a:lnTo>
                  <a:lnTo>
                    <a:pt x="31" y="170"/>
                  </a:lnTo>
                  <a:lnTo>
                    <a:pt x="17" y="225"/>
                  </a:lnTo>
                  <a:lnTo>
                    <a:pt x="17" y="225"/>
                  </a:lnTo>
                  <a:lnTo>
                    <a:pt x="7" y="272"/>
                  </a:lnTo>
                  <a:lnTo>
                    <a:pt x="4" y="297"/>
                  </a:lnTo>
                  <a:lnTo>
                    <a:pt x="2" y="321"/>
                  </a:lnTo>
                  <a:lnTo>
                    <a:pt x="2" y="321"/>
                  </a:lnTo>
                  <a:lnTo>
                    <a:pt x="0" y="348"/>
                  </a:lnTo>
                  <a:lnTo>
                    <a:pt x="2" y="361"/>
                  </a:lnTo>
                  <a:lnTo>
                    <a:pt x="4" y="366"/>
                  </a:lnTo>
                  <a:lnTo>
                    <a:pt x="7" y="373"/>
                  </a:lnTo>
                  <a:lnTo>
                    <a:pt x="7" y="373"/>
                  </a:lnTo>
                  <a:lnTo>
                    <a:pt x="8" y="376"/>
                  </a:lnTo>
                  <a:lnTo>
                    <a:pt x="10" y="376"/>
                  </a:lnTo>
                  <a:lnTo>
                    <a:pt x="12" y="376"/>
                  </a:lnTo>
                  <a:lnTo>
                    <a:pt x="14" y="376"/>
                  </a:lnTo>
                  <a:lnTo>
                    <a:pt x="16" y="372"/>
                  </a:lnTo>
                  <a:lnTo>
                    <a:pt x="17" y="370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2" y="357"/>
                  </a:lnTo>
                  <a:lnTo>
                    <a:pt x="11" y="347"/>
                  </a:lnTo>
                  <a:lnTo>
                    <a:pt x="11" y="336"/>
                  </a:lnTo>
                  <a:lnTo>
                    <a:pt x="12" y="324"/>
                  </a:lnTo>
                  <a:lnTo>
                    <a:pt x="16" y="301"/>
                  </a:lnTo>
                  <a:lnTo>
                    <a:pt x="20" y="280"/>
                  </a:lnTo>
                  <a:lnTo>
                    <a:pt x="20" y="280"/>
                  </a:lnTo>
                  <a:lnTo>
                    <a:pt x="28" y="233"/>
                  </a:lnTo>
                  <a:lnTo>
                    <a:pt x="33" y="209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51" y="143"/>
                  </a:lnTo>
                  <a:lnTo>
                    <a:pt x="61" y="97"/>
                  </a:lnTo>
                  <a:lnTo>
                    <a:pt x="65" y="75"/>
                  </a:lnTo>
                  <a:lnTo>
                    <a:pt x="67" y="51"/>
                  </a:lnTo>
                  <a:lnTo>
                    <a:pt x="70" y="28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3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1" y="1"/>
                  </a:lnTo>
                  <a:lnTo>
                    <a:pt x="59" y="3"/>
                  </a:lnTo>
                  <a:lnTo>
                    <a:pt x="59" y="5"/>
                  </a:lnTo>
                  <a:lnTo>
                    <a:pt x="5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7" name="Freeform 1245"/>
            <p:cNvSpPr>
              <a:spLocks/>
            </p:cNvSpPr>
            <p:nvPr/>
          </p:nvSpPr>
          <p:spPr bwMode="auto">
            <a:xfrm>
              <a:off x="5778501" y="2181225"/>
              <a:ext cx="26988" cy="115888"/>
            </a:xfrm>
            <a:custGeom>
              <a:avLst/>
              <a:gdLst/>
              <a:ahLst/>
              <a:cxnLst>
                <a:cxn ang="0">
                  <a:pos x="58" y="4"/>
                </a:cxn>
                <a:cxn ang="0">
                  <a:pos x="58" y="4"/>
                </a:cxn>
                <a:cxn ang="0">
                  <a:pos x="55" y="11"/>
                </a:cxn>
                <a:cxn ang="0">
                  <a:pos x="51" y="17"/>
                </a:cxn>
                <a:cxn ang="0">
                  <a:pos x="49" y="24"/>
                </a:cxn>
                <a:cxn ang="0">
                  <a:pos x="46" y="30"/>
                </a:cxn>
                <a:cxn ang="0">
                  <a:pos x="46" y="30"/>
                </a:cxn>
                <a:cxn ang="0">
                  <a:pos x="45" y="37"/>
                </a:cxn>
                <a:cxn ang="0">
                  <a:pos x="43" y="45"/>
                </a:cxn>
                <a:cxn ang="0">
                  <a:pos x="43" y="59"/>
                </a:cxn>
                <a:cxn ang="0">
                  <a:pos x="43" y="59"/>
                </a:cxn>
                <a:cxn ang="0">
                  <a:pos x="40" y="101"/>
                </a:cxn>
                <a:cxn ang="0">
                  <a:pos x="36" y="122"/>
                </a:cxn>
                <a:cxn ang="0">
                  <a:pos x="32" y="143"/>
                </a:cxn>
                <a:cxn ang="0">
                  <a:pos x="32" y="143"/>
                </a:cxn>
                <a:cxn ang="0">
                  <a:pos x="16" y="221"/>
                </a:cxn>
                <a:cxn ang="0">
                  <a:pos x="16" y="221"/>
                </a:cxn>
                <a:cxn ang="0">
                  <a:pos x="11" y="237"/>
                </a:cxn>
                <a:cxn ang="0">
                  <a:pos x="7" y="254"/>
                </a:cxn>
                <a:cxn ang="0">
                  <a:pos x="3" y="270"/>
                </a:cxn>
                <a:cxn ang="0">
                  <a:pos x="0" y="287"/>
                </a:cxn>
                <a:cxn ang="0">
                  <a:pos x="0" y="287"/>
                </a:cxn>
                <a:cxn ang="0">
                  <a:pos x="0" y="289"/>
                </a:cxn>
                <a:cxn ang="0">
                  <a:pos x="2" y="291"/>
                </a:cxn>
                <a:cxn ang="0">
                  <a:pos x="6" y="292"/>
                </a:cxn>
                <a:cxn ang="0">
                  <a:pos x="9" y="291"/>
                </a:cxn>
                <a:cxn ang="0">
                  <a:pos x="11" y="289"/>
                </a:cxn>
                <a:cxn ang="0">
                  <a:pos x="12" y="287"/>
                </a:cxn>
                <a:cxn ang="0">
                  <a:pos x="12" y="287"/>
                </a:cxn>
                <a:cxn ang="0">
                  <a:pos x="12" y="277"/>
                </a:cxn>
                <a:cxn ang="0">
                  <a:pos x="13" y="268"/>
                </a:cxn>
                <a:cxn ang="0">
                  <a:pos x="19" y="250"/>
                </a:cxn>
                <a:cxn ang="0">
                  <a:pos x="24" y="232"/>
                </a:cxn>
                <a:cxn ang="0">
                  <a:pos x="29" y="213"/>
                </a:cxn>
                <a:cxn ang="0">
                  <a:pos x="29" y="213"/>
                </a:cxn>
                <a:cxn ang="0">
                  <a:pos x="45" y="136"/>
                </a:cxn>
                <a:cxn ang="0">
                  <a:pos x="45" y="136"/>
                </a:cxn>
                <a:cxn ang="0">
                  <a:pos x="49" y="119"/>
                </a:cxn>
                <a:cxn ang="0">
                  <a:pos x="51" y="102"/>
                </a:cxn>
                <a:cxn ang="0">
                  <a:pos x="54" y="70"/>
                </a:cxn>
                <a:cxn ang="0">
                  <a:pos x="54" y="70"/>
                </a:cxn>
                <a:cxn ang="0">
                  <a:pos x="55" y="49"/>
                </a:cxn>
                <a:cxn ang="0">
                  <a:pos x="57" y="38"/>
                </a:cxn>
                <a:cxn ang="0">
                  <a:pos x="60" y="29"/>
                </a:cxn>
                <a:cxn ang="0">
                  <a:pos x="60" y="29"/>
                </a:cxn>
                <a:cxn ang="0">
                  <a:pos x="64" y="17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2"/>
                </a:cxn>
                <a:cxn ang="0">
                  <a:pos x="58" y="4"/>
                </a:cxn>
                <a:cxn ang="0">
                  <a:pos x="58" y="4"/>
                </a:cxn>
              </a:cxnLst>
              <a:rect l="0" t="0" r="r" b="b"/>
              <a:pathLst>
                <a:path w="68" h="292">
                  <a:moveTo>
                    <a:pt x="58" y="4"/>
                  </a:moveTo>
                  <a:lnTo>
                    <a:pt x="58" y="4"/>
                  </a:lnTo>
                  <a:lnTo>
                    <a:pt x="55" y="11"/>
                  </a:lnTo>
                  <a:lnTo>
                    <a:pt x="51" y="17"/>
                  </a:lnTo>
                  <a:lnTo>
                    <a:pt x="49" y="24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7"/>
                  </a:lnTo>
                  <a:lnTo>
                    <a:pt x="43" y="45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0" y="101"/>
                  </a:lnTo>
                  <a:lnTo>
                    <a:pt x="36" y="122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16" y="221"/>
                  </a:lnTo>
                  <a:lnTo>
                    <a:pt x="16" y="221"/>
                  </a:lnTo>
                  <a:lnTo>
                    <a:pt x="11" y="237"/>
                  </a:lnTo>
                  <a:lnTo>
                    <a:pt x="7" y="254"/>
                  </a:lnTo>
                  <a:lnTo>
                    <a:pt x="3" y="27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2" y="291"/>
                  </a:lnTo>
                  <a:lnTo>
                    <a:pt x="6" y="292"/>
                  </a:lnTo>
                  <a:lnTo>
                    <a:pt x="9" y="291"/>
                  </a:lnTo>
                  <a:lnTo>
                    <a:pt x="11" y="289"/>
                  </a:lnTo>
                  <a:lnTo>
                    <a:pt x="12" y="287"/>
                  </a:lnTo>
                  <a:lnTo>
                    <a:pt x="12" y="287"/>
                  </a:lnTo>
                  <a:lnTo>
                    <a:pt x="12" y="277"/>
                  </a:lnTo>
                  <a:lnTo>
                    <a:pt x="13" y="268"/>
                  </a:lnTo>
                  <a:lnTo>
                    <a:pt x="19" y="250"/>
                  </a:lnTo>
                  <a:lnTo>
                    <a:pt x="24" y="232"/>
                  </a:lnTo>
                  <a:lnTo>
                    <a:pt x="29" y="213"/>
                  </a:lnTo>
                  <a:lnTo>
                    <a:pt x="29" y="213"/>
                  </a:lnTo>
                  <a:lnTo>
                    <a:pt x="45" y="136"/>
                  </a:lnTo>
                  <a:lnTo>
                    <a:pt x="45" y="136"/>
                  </a:lnTo>
                  <a:lnTo>
                    <a:pt x="49" y="119"/>
                  </a:lnTo>
                  <a:lnTo>
                    <a:pt x="51" y="102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5" y="49"/>
                  </a:lnTo>
                  <a:lnTo>
                    <a:pt x="57" y="3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4" y="1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8" name="Freeform 1246"/>
            <p:cNvSpPr>
              <a:spLocks/>
            </p:cNvSpPr>
            <p:nvPr/>
          </p:nvSpPr>
          <p:spPr bwMode="auto">
            <a:xfrm>
              <a:off x="5808663" y="2216150"/>
              <a:ext cx="11113" cy="63500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21" y="0"/>
                </a:cxn>
                <a:cxn ang="0">
                  <a:pos x="17" y="2"/>
                </a:cxn>
                <a:cxn ang="0">
                  <a:pos x="16" y="4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5" y="24"/>
                </a:cxn>
                <a:cxn ang="0">
                  <a:pos x="12" y="41"/>
                </a:cxn>
                <a:cxn ang="0">
                  <a:pos x="9" y="58"/>
                </a:cxn>
                <a:cxn ang="0">
                  <a:pos x="8" y="75"/>
                </a:cxn>
                <a:cxn ang="0">
                  <a:pos x="8" y="75"/>
                </a:cxn>
                <a:cxn ang="0">
                  <a:pos x="7" y="85"/>
                </a:cxn>
                <a:cxn ang="0">
                  <a:pos x="5" y="96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5"/>
                </a:cxn>
                <a:cxn ang="0">
                  <a:pos x="0" y="134"/>
                </a:cxn>
                <a:cxn ang="0">
                  <a:pos x="1" y="144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3" y="148"/>
                </a:cxn>
                <a:cxn ang="0">
                  <a:pos x="13" y="140"/>
                </a:cxn>
                <a:cxn ang="0">
                  <a:pos x="12" y="125"/>
                </a:cxn>
                <a:cxn ang="0">
                  <a:pos x="12" y="125"/>
                </a:cxn>
                <a:cxn ang="0">
                  <a:pos x="12" y="114"/>
                </a:cxn>
                <a:cxn ang="0">
                  <a:pos x="15" y="104"/>
                </a:cxn>
                <a:cxn ang="0">
                  <a:pos x="16" y="93"/>
                </a:cxn>
                <a:cxn ang="0">
                  <a:pos x="18" y="84"/>
                </a:cxn>
                <a:cxn ang="0">
                  <a:pos x="18" y="84"/>
                </a:cxn>
                <a:cxn ang="0">
                  <a:pos x="24" y="45"/>
                </a:cxn>
                <a:cxn ang="0">
                  <a:pos x="25" y="25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60">
                  <a:moveTo>
                    <a:pt x="26" y="7"/>
                  </a:moveTo>
                  <a:lnTo>
                    <a:pt x="26" y="7"/>
                  </a:lnTo>
                  <a:lnTo>
                    <a:pt x="26" y="4"/>
                  </a:lnTo>
                  <a:lnTo>
                    <a:pt x="25" y="2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24"/>
                  </a:lnTo>
                  <a:lnTo>
                    <a:pt x="12" y="41"/>
                  </a:lnTo>
                  <a:lnTo>
                    <a:pt x="9" y="58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7" y="85"/>
                  </a:lnTo>
                  <a:lnTo>
                    <a:pt x="5" y="9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5"/>
                  </a:lnTo>
                  <a:lnTo>
                    <a:pt x="0" y="134"/>
                  </a:lnTo>
                  <a:lnTo>
                    <a:pt x="1" y="14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3" y="148"/>
                  </a:lnTo>
                  <a:lnTo>
                    <a:pt x="13" y="140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2" y="114"/>
                  </a:lnTo>
                  <a:lnTo>
                    <a:pt x="15" y="104"/>
                  </a:lnTo>
                  <a:lnTo>
                    <a:pt x="16" y="93"/>
                  </a:lnTo>
                  <a:lnTo>
                    <a:pt x="18" y="84"/>
                  </a:lnTo>
                  <a:lnTo>
                    <a:pt x="18" y="84"/>
                  </a:lnTo>
                  <a:lnTo>
                    <a:pt x="24" y="45"/>
                  </a:lnTo>
                  <a:lnTo>
                    <a:pt x="25" y="25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09" name="Freeform 1247"/>
            <p:cNvSpPr>
              <a:spLocks/>
            </p:cNvSpPr>
            <p:nvPr/>
          </p:nvSpPr>
          <p:spPr bwMode="auto">
            <a:xfrm>
              <a:off x="5238751" y="2006600"/>
              <a:ext cx="746125" cy="147638"/>
            </a:xfrm>
            <a:custGeom>
              <a:avLst/>
              <a:gdLst/>
              <a:ahLst/>
              <a:cxnLst>
                <a:cxn ang="0">
                  <a:pos x="1873" y="303"/>
                </a:cxn>
                <a:cxn ang="0">
                  <a:pos x="1865" y="211"/>
                </a:cxn>
                <a:cxn ang="0">
                  <a:pos x="1848" y="155"/>
                </a:cxn>
                <a:cxn ang="0">
                  <a:pos x="1826" y="115"/>
                </a:cxn>
                <a:cxn ang="0">
                  <a:pos x="1807" y="91"/>
                </a:cxn>
                <a:cxn ang="0">
                  <a:pos x="1773" y="62"/>
                </a:cxn>
                <a:cxn ang="0">
                  <a:pos x="1735" y="41"/>
                </a:cxn>
                <a:cxn ang="0">
                  <a:pos x="1665" y="20"/>
                </a:cxn>
                <a:cxn ang="0">
                  <a:pos x="1607" y="15"/>
                </a:cxn>
                <a:cxn ang="0">
                  <a:pos x="1087" y="7"/>
                </a:cxn>
                <a:cxn ang="0">
                  <a:pos x="832" y="7"/>
                </a:cxn>
                <a:cxn ang="0">
                  <a:pos x="502" y="0"/>
                </a:cxn>
                <a:cxn ang="0">
                  <a:pos x="255" y="1"/>
                </a:cxn>
                <a:cxn ang="0">
                  <a:pos x="198" y="5"/>
                </a:cxn>
                <a:cxn ang="0">
                  <a:pos x="132" y="22"/>
                </a:cxn>
                <a:cxn ang="0">
                  <a:pos x="95" y="40"/>
                </a:cxn>
                <a:cxn ang="0">
                  <a:pos x="62" y="65"/>
                </a:cxn>
                <a:cxn ang="0">
                  <a:pos x="41" y="90"/>
                </a:cxn>
                <a:cxn ang="0">
                  <a:pos x="17" y="134"/>
                </a:cxn>
                <a:cxn ang="0">
                  <a:pos x="4" y="181"/>
                </a:cxn>
                <a:cxn ang="0">
                  <a:pos x="0" y="265"/>
                </a:cxn>
                <a:cxn ang="0">
                  <a:pos x="1" y="340"/>
                </a:cxn>
                <a:cxn ang="0">
                  <a:pos x="7" y="351"/>
                </a:cxn>
                <a:cxn ang="0">
                  <a:pos x="23" y="357"/>
                </a:cxn>
                <a:cxn ang="0">
                  <a:pos x="39" y="351"/>
                </a:cxn>
                <a:cxn ang="0">
                  <a:pos x="45" y="340"/>
                </a:cxn>
                <a:cxn ang="0">
                  <a:pos x="45" y="265"/>
                </a:cxn>
                <a:cxn ang="0">
                  <a:pos x="48" y="197"/>
                </a:cxn>
                <a:cxn ang="0">
                  <a:pos x="61" y="149"/>
                </a:cxn>
                <a:cxn ang="0">
                  <a:pos x="86" y="105"/>
                </a:cxn>
                <a:cxn ang="0">
                  <a:pos x="113" y="81"/>
                </a:cxn>
                <a:cxn ang="0">
                  <a:pos x="154" y="60"/>
                </a:cxn>
                <a:cxn ang="0">
                  <a:pos x="201" y="48"/>
                </a:cxn>
                <a:cxn ang="0">
                  <a:pos x="300" y="44"/>
                </a:cxn>
                <a:cxn ang="0">
                  <a:pos x="501" y="47"/>
                </a:cxn>
                <a:cxn ang="0">
                  <a:pos x="914" y="53"/>
                </a:cxn>
                <a:cxn ang="0">
                  <a:pos x="1200" y="57"/>
                </a:cxn>
                <a:cxn ang="0">
                  <a:pos x="1487" y="61"/>
                </a:cxn>
                <a:cxn ang="0">
                  <a:pos x="1609" y="61"/>
                </a:cxn>
                <a:cxn ang="0">
                  <a:pos x="1684" y="73"/>
                </a:cxn>
                <a:cxn ang="0">
                  <a:pos x="1728" y="90"/>
                </a:cxn>
                <a:cxn ang="0">
                  <a:pos x="1760" y="111"/>
                </a:cxn>
                <a:cxn ang="0">
                  <a:pos x="1796" y="153"/>
                </a:cxn>
                <a:cxn ang="0">
                  <a:pos x="1815" y="202"/>
                </a:cxn>
                <a:cxn ang="0">
                  <a:pos x="1824" y="256"/>
                </a:cxn>
                <a:cxn ang="0">
                  <a:pos x="1827" y="350"/>
                </a:cxn>
                <a:cxn ang="0">
                  <a:pos x="1830" y="359"/>
                </a:cxn>
                <a:cxn ang="0">
                  <a:pos x="1837" y="370"/>
                </a:cxn>
                <a:cxn ang="0">
                  <a:pos x="1851" y="374"/>
                </a:cxn>
                <a:cxn ang="0">
                  <a:pos x="1866" y="372"/>
                </a:cxn>
                <a:cxn ang="0">
                  <a:pos x="1879" y="358"/>
                </a:cxn>
                <a:cxn ang="0">
                  <a:pos x="1877" y="338"/>
                </a:cxn>
              </a:cxnLst>
              <a:rect l="0" t="0" r="r" b="b"/>
              <a:pathLst>
                <a:path w="1879" h="374">
                  <a:moveTo>
                    <a:pt x="1873" y="333"/>
                  </a:moveTo>
                  <a:lnTo>
                    <a:pt x="1873" y="333"/>
                  </a:lnTo>
                  <a:lnTo>
                    <a:pt x="1873" y="303"/>
                  </a:lnTo>
                  <a:lnTo>
                    <a:pt x="1871" y="272"/>
                  </a:lnTo>
                  <a:lnTo>
                    <a:pt x="1869" y="241"/>
                  </a:lnTo>
                  <a:lnTo>
                    <a:pt x="1865" y="211"/>
                  </a:lnTo>
                  <a:lnTo>
                    <a:pt x="1857" y="183"/>
                  </a:lnTo>
                  <a:lnTo>
                    <a:pt x="1853" y="168"/>
                  </a:lnTo>
                  <a:lnTo>
                    <a:pt x="1848" y="155"/>
                  </a:lnTo>
                  <a:lnTo>
                    <a:pt x="1841" y="141"/>
                  </a:lnTo>
                  <a:lnTo>
                    <a:pt x="1835" y="128"/>
                  </a:lnTo>
                  <a:lnTo>
                    <a:pt x="1826" y="115"/>
                  </a:lnTo>
                  <a:lnTo>
                    <a:pt x="1817" y="102"/>
                  </a:lnTo>
                  <a:lnTo>
                    <a:pt x="1817" y="102"/>
                  </a:lnTo>
                  <a:lnTo>
                    <a:pt x="1807" y="91"/>
                  </a:lnTo>
                  <a:lnTo>
                    <a:pt x="1797" y="81"/>
                  </a:lnTo>
                  <a:lnTo>
                    <a:pt x="1785" y="71"/>
                  </a:lnTo>
                  <a:lnTo>
                    <a:pt x="1773" y="62"/>
                  </a:lnTo>
                  <a:lnTo>
                    <a:pt x="1762" y="54"/>
                  </a:lnTo>
                  <a:lnTo>
                    <a:pt x="1748" y="48"/>
                  </a:lnTo>
                  <a:lnTo>
                    <a:pt x="1735" y="41"/>
                  </a:lnTo>
                  <a:lnTo>
                    <a:pt x="1721" y="36"/>
                  </a:lnTo>
                  <a:lnTo>
                    <a:pt x="1694" y="27"/>
                  </a:lnTo>
                  <a:lnTo>
                    <a:pt x="1665" y="20"/>
                  </a:lnTo>
                  <a:lnTo>
                    <a:pt x="1635" y="17"/>
                  </a:lnTo>
                  <a:lnTo>
                    <a:pt x="1607" y="15"/>
                  </a:lnTo>
                  <a:lnTo>
                    <a:pt x="1607" y="15"/>
                  </a:lnTo>
                  <a:lnTo>
                    <a:pt x="1433" y="11"/>
                  </a:lnTo>
                  <a:lnTo>
                    <a:pt x="1261" y="9"/>
                  </a:lnTo>
                  <a:lnTo>
                    <a:pt x="1087" y="7"/>
                  </a:lnTo>
                  <a:lnTo>
                    <a:pt x="914" y="7"/>
                  </a:lnTo>
                  <a:lnTo>
                    <a:pt x="914" y="7"/>
                  </a:lnTo>
                  <a:lnTo>
                    <a:pt x="832" y="7"/>
                  </a:lnTo>
                  <a:lnTo>
                    <a:pt x="749" y="6"/>
                  </a:lnTo>
                  <a:lnTo>
                    <a:pt x="584" y="2"/>
                  </a:lnTo>
                  <a:lnTo>
                    <a:pt x="502" y="0"/>
                  </a:lnTo>
                  <a:lnTo>
                    <a:pt x="419" y="0"/>
                  </a:lnTo>
                  <a:lnTo>
                    <a:pt x="337" y="0"/>
                  </a:lnTo>
                  <a:lnTo>
                    <a:pt x="255" y="1"/>
                  </a:lnTo>
                  <a:lnTo>
                    <a:pt x="255" y="1"/>
                  </a:lnTo>
                  <a:lnTo>
                    <a:pt x="226" y="2"/>
                  </a:lnTo>
                  <a:lnTo>
                    <a:pt x="198" y="5"/>
                  </a:lnTo>
                  <a:lnTo>
                    <a:pt x="171" y="10"/>
                  </a:lnTo>
                  <a:lnTo>
                    <a:pt x="145" y="17"/>
                  </a:lnTo>
                  <a:lnTo>
                    <a:pt x="132" y="22"/>
                  </a:lnTo>
                  <a:lnTo>
                    <a:pt x="119" y="27"/>
                  </a:lnTo>
                  <a:lnTo>
                    <a:pt x="107" y="32"/>
                  </a:lnTo>
                  <a:lnTo>
                    <a:pt x="95" y="40"/>
                  </a:lnTo>
                  <a:lnTo>
                    <a:pt x="83" y="47"/>
                  </a:lnTo>
                  <a:lnTo>
                    <a:pt x="73" y="56"/>
                  </a:lnTo>
                  <a:lnTo>
                    <a:pt x="62" y="65"/>
                  </a:lnTo>
                  <a:lnTo>
                    <a:pt x="53" y="75"/>
                  </a:lnTo>
                  <a:lnTo>
                    <a:pt x="53" y="75"/>
                  </a:lnTo>
                  <a:lnTo>
                    <a:pt x="41" y="90"/>
                  </a:lnTo>
                  <a:lnTo>
                    <a:pt x="31" y="104"/>
                  </a:lnTo>
                  <a:lnTo>
                    <a:pt x="23" y="120"/>
                  </a:lnTo>
                  <a:lnTo>
                    <a:pt x="17" y="134"/>
                  </a:lnTo>
                  <a:lnTo>
                    <a:pt x="11" y="150"/>
                  </a:lnTo>
                  <a:lnTo>
                    <a:pt x="7" y="166"/>
                  </a:lnTo>
                  <a:lnTo>
                    <a:pt x="4" y="181"/>
                  </a:lnTo>
                  <a:lnTo>
                    <a:pt x="2" y="198"/>
                  </a:lnTo>
                  <a:lnTo>
                    <a:pt x="0" y="231"/>
                  </a:lnTo>
                  <a:lnTo>
                    <a:pt x="0" y="265"/>
                  </a:lnTo>
                  <a:lnTo>
                    <a:pt x="1" y="334"/>
                  </a:lnTo>
                  <a:lnTo>
                    <a:pt x="1" y="334"/>
                  </a:lnTo>
                  <a:lnTo>
                    <a:pt x="1" y="340"/>
                  </a:lnTo>
                  <a:lnTo>
                    <a:pt x="2" y="345"/>
                  </a:lnTo>
                  <a:lnTo>
                    <a:pt x="5" y="349"/>
                  </a:lnTo>
                  <a:lnTo>
                    <a:pt x="7" y="351"/>
                  </a:lnTo>
                  <a:lnTo>
                    <a:pt x="11" y="354"/>
                  </a:lnTo>
                  <a:lnTo>
                    <a:pt x="15" y="355"/>
                  </a:lnTo>
                  <a:lnTo>
                    <a:pt x="23" y="357"/>
                  </a:lnTo>
                  <a:lnTo>
                    <a:pt x="31" y="355"/>
                  </a:lnTo>
                  <a:lnTo>
                    <a:pt x="35" y="354"/>
                  </a:lnTo>
                  <a:lnTo>
                    <a:pt x="39" y="351"/>
                  </a:lnTo>
                  <a:lnTo>
                    <a:pt x="41" y="349"/>
                  </a:lnTo>
                  <a:lnTo>
                    <a:pt x="44" y="345"/>
                  </a:lnTo>
                  <a:lnTo>
                    <a:pt x="45" y="340"/>
                  </a:lnTo>
                  <a:lnTo>
                    <a:pt x="47" y="334"/>
                  </a:lnTo>
                  <a:lnTo>
                    <a:pt x="47" y="334"/>
                  </a:lnTo>
                  <a:lnTo>
                    <a:pt x="45" y="265"/>
                  </a:lnTo>
                  <a:lnTo>
                    <a:pt x="45" y="231"/>
                  </a:lnTo>
                  <a:lnTo>
                    <a:pt x="47" y="214"/>
                  </a:lnTo>
                  <a:lnTo>
                    <a:pt x="48" y="197"/>
                  </a:lnTo>
                  <a:lnTo>
                    <a:pt x="51" y="180"/>
                  </a:lnTo>
                  <a:lnTo>
                    <a:pt x="56" y="164"/>
                  </a:lnTo>
                  <a:lnTo>
                    <a:pt x="61" y="149"/>
                  </a:lnTo>
                  <a:lnTo>
                    <a:pt x="68" y="134"/>
                  </a:lnTo>
                  <a:lnTo>
                    <a:pt x="75" y="120"/>
                  </a:lnTo>
                  <a:lnTo>
                    <a:pt x="86" y="105"/>
                  </a:lnTo>
                  <a:lnTo>
                    <a:pt x="99" y="9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26" y="73"/>
                  </a:lnTo>
                  <a:lnTo>
                    <a:pt x="140" y="65"/>
                  </a:lnTo>
                  <a:lnTo>
                    <a:pt x="154" y="60"/>
                  </a:lnTo>
                  <a:lnTo>
                    <a:pt x="170" y="54"/>
                  </a:lnTo>
                  <a:lnTo>
                    <a:pt x="185" y="51"/>
                  </a:lnTo>
                  <a:lnTo>
                    <a:pt x="201" y="48"/>
                  </a:lnTo>
                  <a:lnTo>
                    <a:pt x="234" y="45"/>
                  </a:lnTo>
                  <a:lnTo>
                    <a:pt x="268" y="44"/>
                  </a:lnTo>
                  <a:lnTo>
                    <a:pt x="300" y="44"/>
                  </a:lnTo>
                  <a:lnTo>
                    <a:pt x="362" y="45"/>
                  </a:lnTo>
                  <a:lnTo>
                    <a:pt x="362" y="45"/>
                  </a:lnTo>
                  <a:lnTo>
                    <a:pt x="501" y="47"/>
                  </a:lnTo>
                  <a:lnTo>
                    <a:pt x="638" y="49"/>
                  </a:lnTo>
                  <a:lnTo>
                    <a:pt x="777" y="52"/>
                  </a:lnTo>
                  <a:lnTo>
                    <a:pt x="914" y="53"/>
                  </a:lnTo>
                  <a:lnTo>
                    <a:pt x="914" y="53"/>
                  </a:lnTo>
                  <a:lnTo>
                    <a:pt x="1057" y="54"/>
                  </a:lnTo>
                  <a:lnTo>
                    <a:pt x="1200" y="57"/>
                  </a:lnTo>
                  <a:lnTo>
                    <a:pt x="1343" y="60"/>
                  </a:lnTo>
                  <a:lnTo>
                    <a:pt x="1487" y="61"/>
                  </a:lnTo>
                  <a:lnTo>
                    <a:pt x="1487" y="61"/>
                  </a:lnTo>
                  <a:lnTo>
                    <a:pt x="1548" y="60"/>
                  </a:lnTo>
                  <a:lnTo>
                    <a:pt x="1578" y="60"/>
                  </a:lnTo>
                  <a:lnTo>
                    <a:pt x="1609" y="61"/>
                  </a:lnTo>
                  <a:lnTo>
                    <a:pt x="1640" y="64"/>
                  </a:lnTo>
                  <a:lnTo>
                    <a:pt x="1669" y="69"/>
                  </a:lnTo>
                  <a:lnTo>
                    <a:pt x="1684" y="73"/>
                  </a:lnTo>
                  <a:lnTo>
                    <a:pt x="1699" y="78"/>
                  </a:lnTo>
                  <a:lnTo>
                    <a:pt x="1713" y="83"/>
                  </a:lnTo>
                  <a:lnTo>
                    <a:pt x="1728" y="90"/>
                  </a:lnTo>
                  <a:lnTo>
                    <a:pt x="1728" y="90"/>
                  </a:lnTo>
                  <a:lnTo>
                    <a:pt x="1745" y="99"/>
                  </a:lnTo>
                  <a:lnTo>
                    <a:pt x="1760" y="111"/>
                  </a:lnTo>
                  <a:lnTo>
                    <a:pt x="1773" y="124"/>
                  </a:lnTo>
                  <a:lnTo>
                    <a:pt x="1785" y="137"/>
                  </a:lnTo>
                  <a:lnTo>
                    <a:pt x="1796" y="153"/>
                  </a:lnTo>
                  <a:lnTo>
                    <a:pt x="1803" y="168"/>
                  </a:lnTo>
                  <a:lnTo>
                    <a:pt x="1810" y="184"/>
                  </a:lnTo>
                  <a:lnTo>
                    <a:pt x="1815" y="202"/>
                  </a:lnTo>
                  <a:lnTo>
                    <a:pt x="1819" y="219"/>
                  </a:lnTo>
                  <a:lnTo>
                    <a:pt x="1822" y="238"/>
                  </a:lnTo>
                  <a:lnTo>
                    <a:pt x="1824" y="256"/>
                  </a:lnTo>
                  <a:lnTo>
                    <a:pt x="1826" y="275"/>
                  </a:lnTo>
                  <a:lnTo>
                    <a:pt x="1827" y="313"/>
                  </a:lnTo>
                  <a:lnTo>
                    <a:pt x="1827" y="350"/>
                  </a:lnTo>
                  <a:lnTo>
                    <a:pt x="1827" y="350"/>
                  </a:lnTo>
                  <a:lnTo>
                    <a:pt x="1828" y="355"/>
                  </a:lnTo>
                  <a:lnTo>
                    <a:pt x="1830" y="359"/>
                  </a:lnTo>
                  <a:lnTo>
                    <a:pt x="1831" y="363"/>
                  </a:lnTo>
                  <a:lnTo>
                    <a:pt x="1834" y="366"/>
                  </a:lnTo>
                  <a:lnTo>
                    <a:pt x="1837" y="370"/>
                  </a:lnTo>
                  <a:lnTo>
                    <a:pt x="1841" y="371"/>
                  </a:lnTo>
                  <a:lnTo>
                    <a:pt x="1845" y="372"/>
                  </a:lnTo>
                  <a:lnTo>
                    <a:pt x="1851" y="374"/>
                  </a:lnTo>
                  <a:lnTo>
                    <a:pt x="1858" y="374"/>
                  </a:lnTo>
                  <a:lnTo>
                    <a:pt x="1858" y="374"/>
                  </a:lnTo>
                  <a:lnTo>
                    <a:pt x="1866" y="372"/>
                  </a:lnTo>
                  <a:lnTo>
                    <a:pt x="1871" y="368"/>
                  </a:lnTo>
                  <a:lnTo>
                    <a:pt x="1877" y="363"/>
                  </a:lnTo>
                  <a:lnTo>
                    <a:pt x="1879" y="358"/>
                  </a:lnTo>
                  <a:lnTo>
                    <a:pt x="1879" y="351"/>
                  </a:lnTo>
                  <a:lnTo>
                    <a:pt x="1879" y="345"/>
                  </a:lnTo>
                  <a:lnTo>
                    <a:pt x="1877" y="338"/>
                  </a:lnTo>
                  <a:lnTo>
                    <a:pt x="1873" y="333"/>
                  </a:lnTo>
                  <a:lnTo>
                    <a:pt x="1873" y="3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0" name="Freeform 1248"/>
            <p:cNvSpPr>
              <a:spLocks/>
            </p:cNvSpPr>
            <p:nvPr/>
          </p:nvSpPr>
          <p:spPr bwMode="auto">
            <a:xfrm>
              <a:off x="5240338" y="2549525"/>
              <a:ext cx="742950" cy="166688"/>
            </a:xfrm>
            <a:custGeom>
              <a:avLst/>
              <a:gdLst/>
              <a:ahLst/>
              <a:cxnLst>
                <a:cxn ang="0">
                  <a:pos x="1861" y="22"/>
                </a:cxn>
                <a:cxn ang="0">
                  <a:pos x="1860" y="17"/>
                </a:cxn>
                <a:cxn ang="0">
                  <a:pos x="1849" y="4"/>
                </a:cxn>
                <a:cxn ang="0">
                  <a:pos x="1826" y="4"/>
                </a:cxn>
                <a:cxn ang="0">
                  <a:pos x="1815" y="17"/>
                </a:cxn>
                <a:cxn ang="0">
                  <a:pos x="1817" y="35"/>
                </a:cxn>
                <a:cxn ang="0">
                  <a:pos x="1823" y="71"/>
                </a:cxn>
                <a:cxn ang="0">
                  <a:pos x="1812" y="156"/>
                </a:cxn>
                <a:cxn ang="0">
                  <a:pos x="1788" y="224"/>
                </a:cxn>
                <a:cxn ang="0">
                  <a:pos x="1743" y="288"/>
                </a:cxn>
                <a:cxn ang="0">
                  <a:pos x="1682" y="331"/>
                </a:cxn>
                <a:cxn ang="0">
                  <a:pos x="1607" y="354"/>
                </a:cxn>
                <a:cxn ang="0">
                  <a:pos x="1496" y="360"/>
                </a:cxn>
                <a:cxn ang="0">
                  <a:pos x="1161" y="373"/>
                </a:cxn>
                <a:cxn ang="0">
                  <a:pos x="1027" y="366"/>
                </a:cxn>
                <a:cxn ang="0">
                  <a:pos x="727" y="354"/>
                </a:cxn>
                <a:cxn ang="0">
                  <a:pos x="363" y="357"/>
                </a:cxn>
                <a:cxn ang="0">
                  <a:pos x="280" y="353"/>
                </a:cxn>
                <a:cxn ang="0">
                  <a:pos x="146" y="317"/>
                </a:cxn>
                <a:cxn ang="0">
                  <a:pos x="95" y="289"/>
                </a:cxn>
                <a:cxn ang="0">
                  <a:pos x="59" y="230"/>
                </a:cxn>
                <a:cxn ang="0">
                  <a:pos x="48" y="160"/>
                </a:cxn>
                <a:cxn ang="0">
                  <a:pos x="48" y="68"/>
                </a:cxn>
                <a:cxn ang="0">
                  <a:pos x="42" y="52"/>
                </a:cxn>
                <a:cxn ang="0">
                  <a:pos x="18" y="47"/>
                </a:cxn>
                <a:cxn ang="0">
                  <a:pos x="5" y="59"/>
                </a:cxn>
                <a:cxn ang="0">
                  <a:pos x="0" y="141"/>
                </a:cxn>
                <a:cxn ang="0">
                  <a:pos x="2" y="213"/>
                </a:cxn>
                <a:cxn ang="0">
                  <a:pos x="22" y="263"/>
                </a:cxn>
                <a:cxn ang="0">
                  <a:pos x="60" y="319"/>
                </a:cxn>
                <a:cxn ang="0">
                  <a:pos x="110" y="351"/>
                </a:cxn>
                <a:cxn ang="0">
                  <a:pos x="187" y="375"/>
                </a:cxn>
                <a:cxn ang="0">
                  <a:pos x="299" y="400"/>
                </a:cxn>
                <a:cxn ang="0">
                  <a:pos x="437" y="407"/>
                </a:cxn>
                <a:cxn ang="0">
                  <a:pos x="668" y="403"/>
                </a:cxn>
                <a:cxn ang="0">
                  <a:pos x="897" y="400"/>
                </a:cxn>
                <a:cxn ang="0">
                  <a:pos x="1033" y="413"/>
                </a:cxn>
                <a:cxn ang="0">
                  <a:pos x="1089" y="420"/>
                </a:cxn>
                <a:cxn ang="0">
                  <a:pos x="1274" y="417"/>
                </a:cxn>
                <a:cxn ang="0">
                  <a:pos x="1402" y="411"/>
                </a:cxn>
                <a:cxn ang="0">
                  <a:pos x="1587" y="403"/>
                </a:cxn>
                <a:cxn ang="0">
                  <a:pos x="1677" y="385"/>
                </a:cxn>
                <a:cxn ang="0">
                  <a:pos x="1737" y="356"/>
                </a:cxn>
                <a:cxn ang="0">
                  <a:pos x="1785" y="313"/>
                </a:cxn>
                <a:cxn ang="0">
                  <a:pos x="1822" y="259"/>
                </a:cxn>
                <a:cxn ang="0">
                  <a:pos x="1843" y="212"/>
                </a:cxn>
                <a:cxn ang="0">
                  <a:pos x="1869" y="82"/>
                </a:cxn>
                <a:cxn ang="0">
                  <a:pos x="1868" y="41"/>
                </a:cxn>
              </a:cxnLst>
              <a:rect l="0" t="0" r="r" b="b"/>
              <a:pathLst>
                <a:path w="1870" h="420">
                  <a:moveTo>
                    <a:pt x="1868" y="41"/>
                  </a:moveTo>
                  <a:lnTo>
                    <a:pt x="1868" y="41"/>
                  </a:lnTo>
                  <a:lnTo>
                    <a:pt x="1864" y="28"/>
                  </a:lnTo>
                  <a:lnTo>
                    <a:pt x="1861" y="22"/>
                  </a:lnTo>
                  <a:lnTo>
                    <a:pt x="1861" y="21"/>
                  </a:lnTo>
                  <a:lnTo>
                    <a:pt x="1860" y="22"/>
                  </a:lnTo>
                  <a:lnTo>
                    <a:pt x="1860" y="22"/>
                  </a:lnTo>
                  <a:lnTo>
                    <a:pt x="1860" y="17"/>
                  </a:lnTo>
                  <a:lnTo>
                    <a:pt x="1859" y="13"/>
                  </a:lnTo>
                  <a:lnTo>
                    <a:pt x="1856" y="9"/>
                  </a:lnTo>
                  <a:lnTo>
                    <a:pt x="1853" y="7"/>
                  </a:lnTo>
                  <a:lnTo>
                    <a:pt x="1849" y="4"/>
                  </a:lnTo>
                  <a:lnTo>
                    <a:pt x="1846" y="3"/>
                  </a:lnTo>
                  <a:lnTo>
                    <a:pt x="1838" y="0"/>
                  </a:lnTo>
                  <a:lnTo>
                    <a:pt x="1830" y="3"/>
                  </a:lnTo>
                  <a:lnTo>
                    <a:pt x="1826" y="4"/>
                  </a:lnTo>
                  <a:lnTo>
                    <a:pt x="1822" y="7"/>
                  </a:lnTo>
                  <a:lnTo>
                    <a:pt x="1819" y="9"/>
                  </a:lnTo>
                  <a:lnTo>
                    <a:pt x="1817" y="13"/>
                  </a:lnTo>
                  <a:lnTo>
                    <a:pt x="1815" y="17"/>
                  </a:lnTo>
                  <a:lnTo>
                    <a:pt x="1814" y="22"/>
                  </a:lnTo>
                  <a:lnTo>
                    <a:pt x="1814" y="22"/>
                  </a:lnTo>
                  <a:lnTo>
                    <a:pt x="1815" y="29"/>
                  </a:lnTo>
                  <a:lnTo>
                    <a:pt x="1817" y="35"/>
                  </a:lnTo>
                  <a:lnTo>
                    <a:pt x="1819" y="46"/>
                  </a:lnTo>
                  <a:lnTo>
                    <a:pt x="1823" y="58"/>
                  </a:lnTo>
                  <a:lnTo>
                    <a:pt x="1823" y="64"/>
                  </a:lnTo>
                  <a:lnTo>
                    <a:pt x="1823" y="71"/>
                  </a:lnTo>
                  <a:lnTo>
                    <a:pt x="1823" y="71"/>
                  </a:lnTo>
                  <a:lnTo>
                    <a:pt x="1822" y="99"/>
                  </a:lnTo>
                  <a:lnTo>
                    <a:pt x="1818" y="128"/>
                  </a:lnTo>
                  <a:lnTo>
                    <a:pt x="1812" y="156"/>
                  </a:lnTo>
                  <a:lnTo>
                    <a:pt x="1804" y="183"/>
                  </a:lnTo>
                  <a:lnTo>
                    <a:pt x="1804" y="183"/>
                  </a:lnTo>
                  <a:lnTo>
                    <a:pt x="1796" y="204"/>
                  </a:lnTo>
                  <a:lnTo>
                    <a:pt x="1788" y="224"/>
                  </a:lnTo>
                  <a:lnTo>
                    <a:pt x="1778" y="242"/>
                  </a:lnTo>
                  <a:lnTo>
                    <a:pt x="1767" y="259"/>
                  </a:lnTo>
                  <a:lnTo>
                    <a:pt x="1755" y="273"/>
                  </a:lnTo>
                  <a:lnTo>
                    <a:pt x="1743" y="288"/>
                  </a:lnTo>
                  <a:lnTo>
                    <a:pt x="1729" y="301"/>
                  </a:lnTo>
                  <a:lnTo>
                    <a:pt x="1715" y="313"/>
                  </a:lnTo>
                  <a:lnTo>
                    <a:pt x="1699" y="322"/>
                  </a:lnTo>
                  <a:lnTo>
                    <a:pt x="1682" y="331"/>
                  </a:lnTo>
                  <a:lnTo>
                    <a:pt x="1665" y="339"/>
                  </a:lnTo>
                  <a:lnTo>
                    <a:pt x="1647" y="345"/>
                  </a:lnTo>
                  <a:lnTo>
                    <a:pt x="1627" y="351"/>
                  </a:lnTo>
                  <a:lnTo>
                    <a:pt x="1607" y="354"/>
                  </a:lnTo>
                  <a:lnTo>
                    <a:pt x="1585" y="356"/>
                  </a:lnTo>
                  <a:lnTo>
                    <a:pt x="1563" y="357"/>
                  </a:lnTo>
                  <a:lnTo>
                    <a:pt x="1563" y="357"/>
                  </a:lnTo>
                  <a:lnTo>
                    <a:pt x="1496" y="360"/>
                  </a:lnTo>
                  <a:lnTo>
                    <a:pt x="1430" y="364"/>
                  </a:lnTo>
                  <a:lnTo>
                    <a:pt x="1295" y="370"/>
                  </a:lnTo>
                  <a:lnTo>
                    <a:pt x="1228" y="373"/>
                  </a:lnTo>
                  <a:lnTo>
                    <a:pt x="1161" y="373"/>
                  </a:lnTo>
                  <a:lnTo>
                    <a:pt x="1093" y="371"/>
                  </a:lnTo>
                  <a:lnTo>
                    <a:pt x="1061" y="369"/>
                  </a:lnTo>
                  <a:lnTo>
                    <a:pt x="1027" y="366"/>
                  </a:lnTo>
                  <a:lnTo>
                    <a:pt x="1027" y="366"/>
                  </a:lnTo>
                  <a:lnTo>
                    <a:pt x="952" y="360"/>
                  </a:lnTo>
                  <a:lnTo>
                    <a:pt x="878" y="357"/>
                  </a:lnTo>
                  <a:lnTo>
                    <a:pt x="803" y="354"/>
                  </a:lnTo>
                  <a:lnTo>
                    <a:pt x="727" y="354"/>
                  </a:lnTo>
                  <a:lnTo>
                    <a:pt x="577" y="356"/>
                  </a:lnTo>
                  <a:lnTo>
                    <a:pt x="428" y="357"/>
                  </a:lnTo>
                  <a:lnTo>
                    <a:pt x="428" y="357"/>
                  </a:lnTo>
                  <a:lnTo>
                    <a:pt x="363" y="357"/>
                  </a:lnTo>
                  <a:lnTo>
                    <a:pt x="331" y="357"/>
                  </a:lnTo>
                  <a:lnTo>
                    <a:pt x="299" y="354"/>
                  </a:lnTo>
                  <a:lnTo>
                    <a:pt x="299" y="354"/>
                  </a:lnTo>
                  <a:lnTo>
                    <a:pt x="280" y="353"/>
                  </a:lnTo>
                  <a:lnTo>
                    <a:pt x="260" y="349"/>
                  </a:lnTo>
                  <a:lnTo>
                    <a:pt x="241" y="344"/>
                  </a:lnTo>
                  <a:lnTo>
                    <a:pt x="222" y="339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27" y="309"/>
                  </a:lnTo>
                  <a:lnTo>
                    <a:pt x="110" y="300"/>
                  </a:lnTo>
                  <a:lnTo>
                    <a:pt x="95" y="289"/>
                  </a:lnTo>
                  <a:lnTo>
                    <a:pt x="84" y="276"/>
                  </a:lnTo>
                  <a:lnTo>
                    <a:pt x="73" y="262"/>
                  </a:lnTo>
                  <a:lnTo>
                    <a:pt x="65" y="247"/>
                  </a:lnTo>
                  <a:lnTo>
                    <a:pt x="59" y="230"/>
                  </a:lnTo>
                  <a:lnTo>
                    <a:pt x="55" y="213"/>
                  </a:lnTo>
                  <a:lnTo>
                    <a:pt x="51" y="196"/>
                  </a:lnTo>
                  <a:lnTo>
                    <a:pt x="50" y="178"/>
                  </a:lnTo>
                  <a:lnTo>
                    <a:pt x="48" y="160"/>
                  </a:lnTo>
                  <a:lnTo>
                    <a:pt x="47" y="140"/>
                  </a:lnTo>
                  <a:lnTo>
                    <a:pt x="48" y="103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8" y="63"/>
                  </a:lnTo>
                  <a:lnTo>
                    <a:pt x="47" y="59"/>
                  </a:lnTo>
                  <a:lnTo>
                    <a:pt x="44" y="55"/>
                  </a:lnTo>
                  <a:lnTo>
                    <a:pt x="42" y="52"/>
                  </a:lnTo>
                  <a:lnTo>
                    <a:pt x="39" y="50"/>
                  </a:lnTo>
                  <a:lnTo>
                    <a:pt x="35" y="47"/>
                  </a:lnTo>
                  <a:lnTo>
                    <a:pt x="26" y="46"/>
                  </a:lnTo>
                  <a:lnTo>
                    <a:pt x="18" y="47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8" y="55"/>
                  </a:lnTo>
                  <a:lnTo>
                    <a:pt x="5" y="59"/>
                  </a:lnTo>
                  <a:lnTo>
                    <a:pt x="4" y="63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0" y="141"/>
                  </a:lnTo>
                  <a:lnTo>
                    <a:pt x="0" y="177"/>
                  </a:lnTo>
                  <a:lnTo>
                    <a:pt x="1" y="195"/>
                  </a:lnTo>
                  <a:lnTo>
                    <a:pt x="2" y="213"/>
                  </a:lnTo>
                  <a:lnTo>
                    <a:pt x="2" y="213"/>
                  </a:lnTo>
                  <a:lnTo>
                    <a:pt x="6" y="226"/>
                  </a:lnTo>
                  <a:lnTo>
                    <a:pt x="10" y="239"/>
                  </a:lnTo>
                  <a:lnTo>
                    <a:pt x="16" y="251"/>
                  </a:lnTo>
                  <a:lnTo>
                    <a:pt x="22" y="263"/>
                  </a:lnTo>
                  <a:lnTo>
                    <a:pt x="38" y="285"/>
                  </a:lnTo>
                  <a:lnTo>
                    <a:pt x="52" y="309"/>
                  </a:lnTo>
                  <a:lnTo>
                    <a:pt x="52" y="309"/>
                  </a:lnTo>
                  <a:lnTo>
                    <a:pt x="60" y="319"/>
                  </a:lnTo>
                  <a:lnTo>
                    <a:pt x="69" y="328"/>
                  </a:lnTo>
                  <a:lnTo>
                    <a:pt x="82" y="337"/>
                  </a:lnTo>
                  <a:lnTo>
                    <a:pt x="95" y="344"/>
                  </a:lnTo>
                  <a:lnTo>
                    <a:pt x="110" y="351"/>
                  </a:lnTo>
                  <a:lnTo>
                    <a:pt x="123" y="356"/>
                  </a:lnTo>
                  <a:lnTo>
                    <a:pt x="149" y="365"/>
                  </a:lnTo>
                  <a:lnTo>
                    <a:pt x="149" y="365"/>
                  </a:lnTo>
                  <a:lnTo>
                    <a:pt x="187" y="375"/>
                  </a:lnTo>
                  <a:lnTo>
                    <a:pt x="224" y="386"/>
                  </a:lnTo>
                  <a:lnTo>
                    <a:pt x="261" y="395"/>
                  </a:lnTo>
                  <a:lnTo>
                    <a:pt x="280" y="398"/>
                  </a:lnTo>
                  <a:lnTo>
                    <a:pt x="299" y="400"/>
                  </a:lnTo>
                  <a:lnTo>
                    <a:pt x="299" y="400"/>
                  </a:lnTo>
                  <a:lnTo>
                    <a:pt x="345" y="404"/>
                  </a:lnTo>
                  <a:lnTo>
                    <a:pt x="391" y="407"/>
                  </a:lnTo>
                  <a:lnTo>
                    <a:pt x="437" y="407"/>
                  </a:lnTo>
                  <a:lnTo>
                    <a:pt x="484" y="407"/>
                  </a:lnTo>
                  <a:lnTo>
                    <a:pt x="575" y="404"/>
                  </a:lnTo>
                  <a:lnTo>
                    <a:pt x="668" y="403"/>
                  </a:lnTo>
                  <a:lnTo>
                    <a:pt x="668" y="403"/>
                  </a:lnTo>
                  <a:lnTo>
                    <a:pt x="713" y="403"/>
                  </a:lnTo>
                  <a:lnTo>
                    <a:pt x="759" y="402"/>
                  </a:lnTo>
                  <a:lnTo>
                    <a:pt x="851" y="399"/>
                  </a:lnTo>
                  <a:lnTo>
                    <a:pt x="897" y="400"/>
                  </a:lnTo>
                  <a:lnTo>
                    <a:pt x="944" y="402"/>
                  </a:lnTo>
                  <a:lnTo>
                    <a:pt x="989" y="407"/>
                  </a:lnTo>
                  <a:lnTo>
                    <a:pt x="1011" y="409"/>
                  </a:lnTo>
                  <a:lnTo>
                    <a:pt x="1033" y="413"/>
                  </a:lnTo>
                  <a:lnTo>
                    <a:pt x="1033" y="413"/>
                  </a:lnTo>
                  <a:lnTo>
                    <a:pt x="1052" y="417"/>
                  </a:lnTo>
                  <a:lnTo>
                    <a:pt x="1070" y="419"/>
                  </a:lnTo>
                  <a:lnTo>
                    <a:pt x="1089" y="420"/>
                  </a:lnTo>
                  <a:lnTo>
                    <a:pt x="1108" y="420"/>
                  </a:lnTo>
                  <a:lnTo>
                    <a:pt x="1182" y="419"/>
                  </a:lnTo>
                  <a:lnTo>
                    <a:pt x="1182" y="419"/>
                  </a:lnTo>
                  <a:lnTo>
                    <a:pt x="1274" y="417"/>
                  </a:lnTo>
                  <a:lnTo>
                    <a:pt x="1320" y="416"/>
                  </a:lnTo>
                  <a:lnTo>
                    <a:pt x="1364" y="412"/>
                  </a:lnTo>
                  <a:lnTo>
                    <a:pt x="1364" y="412"/>
                  </a:lnTo>
                  <a:lnTo>
                    <a:pt x="1402" y="411"/>
                  </a:lnTo>
                  <a:lnTo>
                    <a:pt x="1439" y="409"/>
                  </a:lnTo>
                  <a:lnTo>
                    <a:pt x="1513" y="408"/>
                  </a:lnTo>
                  <a:lnTo>
                    <a:pt x="1550" y="405"/>
                  </a:lnTo>
                  <a:lnTo>
                    <a:pt x="1587" y="403"/>
                  </a:lnTo>
                  <a:lnTo>
                    <a:pt x="1623" y="398"/>
                  </a:lnTo>
                  <a:lnTo>
                    <a:pt x="1660" y="390"/>
                  </a:lnTo>
                  <a:lnTo>
                    <a:pt x="1660" y="390"/>
                  </a:lnTo>
                  <a:lnTo>
                    <a:pt x="1677" y="385"/>
                  </a:lnTo>
                  <a:lnTo>
                    <a:pt x="1692" y="379"/>
                  </a:lnTo>
                  <a:lnTo>
                    <a:pt x="1708" y="373"/>
                  </a:lnTo>
                  <a:lnTo>
                    <a:pt x="1723" y="365"/>
                  </a:lnTo>
                  <a:lnTo>
                    <a:pt x="1737" y="356"/>
                  </a:lnTo>
                  <a:lnTo>
                    <a:pt x="1750" y="347"/>
                  </a:lnTo>
                  <a:lnTo>
                    <a:pt x="1763" y="336"/>
                  </a:lnTo>
                  <a:lnTo>
                    <a:pt x="1775" y="324"/>
                  </a:lnTo>
                  <a:lnTo>
                    <a:pt x="1785" y="313"/>
                  </a:lnTo>
                  <a:lnTo>
                    <a:pt x="1796" y="300"/>
                  </a:lnTo>
                  <a:lnTo>
                    <a:pt x="1806" y="286"/>
                  </a:lnTo>
                  <a:lnTo>
                    <a:pt x="1814" y="273"/>
                  </a:lnTo>
                  <a:lnTo>
                    <a:pt x="1822" y="259"/>
                  </a:lnTo>
                  <a:lnTo>
                    <a:pt x="1830" y="243"/>
                  </a:lnTo>
                  <a:lnTo>
                    <a:pt x="1836" y="228"/>
                  </a:lnTo>
                  <a:lnTo>
                    <a:pt x="1843" y="212"/>
                  </a:lnTo>
                  <a:lnTo>
                    <a:pt x="1843" y="212"/>
                  </a:lnTo>
                  <a:lnTo>
                    <a:pt x="1852" y="179"/>
                  </a:lnTo>
                  <a:lnTo>
                    <a:pt x="1860" y="148"/>
                  </a:lnTo>
                  <a:lnTo>
                    <a:pt x="1865" y="115"/>
                  </a:lnTo>
                  <a:lnTo>
                    <a:pt x="1869" y="82"/>
                  </a:lnTo>
                  <a:lnTo>
                    <a:pt x="1869" y="82"/>
                  </a:lnTo>
                  <a:lnTo>
                    <a:pt x="1870" y="62"/>
                  </a:lnTo>
                  <a:lnTo>
                    <a:pt x="1870" y="50"/>
                  </a:lnTo>
                  <a:lnTo>
                    <a:pt x="1868" y="41"/>
                  </a:lnTo>
                  <a:lnTo>
                    <a:pt x="1868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1" name="Freeform 1249"/>
            <p:cNvSpPr>
              <a:spLocks/>
            </p:cNvSpPr>
            <p:nvPr/>
          </p:nvSpPr>
          <p:spPr bwMode="auto">
            <a:xfrm>
              <a:off x="5237163" y="2127250"/>
              <a:ext cx="23813" cy="455613"/>
            </a:xfrm>
            <a:custGeom>
              <a:avLst/>
              <a:gdLst/>
              <a:ahLst/>
              <a:cxnLst>
                <a:cxn ang="0">
                  <a:pos x="49" y="290"/>
                </a:cxn>
                <a:cxn ang="0">
                  <a:pos x="51" y="256"/>
                </a:cxn>
                <a:cxn ang="0">
                  <a:pos x="57" y="185"/>
                </a:cxn>
                <a:cxn ang="0">
                  <a:pos x="59" y="150"/>
                </a:cxn>
                <a:cxn ang="0">
                  <a:pos x="55" y="86"/>
                </a:cxn>
                <a:cxn ang="0">
                  <a:pos x="52" y="22"/>
                </a:cxn>
                <a:cxn ang="0">
                  <a:pos x="49" y="11"/>
                </a:cxn>
                <a:cxn ang="0">
                  <a:pos x="44" y="5"/>
                </a:cxn>
                <a:cxn ang="0">
                  <a:pos x="38" y="1"/>
                </a:cxn>
                <a:cxn ang="0">
                  <a:pos x="21" y="1"/>
                </a:cxn>
                <a:cxn ang="0">
                  <a:pos x="13" y="5"/>
                </a:cxn>
                <a:cxn ang="0">
                  <a:pos x="8" y="11"/>
                </a:cxn>
                <a:cxn ang="0">
                  <a:pos x="6" y="22"/>
                </a:cxn>
                <a:cxn ang="0">
                  <a:pos x="9" y="88"/>
                </a:cxn>
                <a:cxn ang="0">
                  <a:pos x="10" y="189"/>
                </a:cxn>
                <a:cxn ang="0">
                  <a:pos x="8" y="256"/>
                </a:cxn>
                <a:cxn ang="0">
                  <a:pos x="4" y="290"/>
                </a:cxn>
                <a:cxn ang="0">
                  <a:pos x="1" y="323"/>
                </a:cxn>
                <a:cxn ang="0">
                  <a:pos x="2" y="391"/>
                </a:cxn>
                <a:cxn ang="0">
                  <a:pos x="1" y="423"/>
                </a:cxn>
                <a:cxn ang="0">
                  <a:pos x="0" y="494"/>
                </a:cxn>
                <a:cxn ang="0">
                  <a:pos x="1" y="565"/>
                </a:cxn>
                <a:cxn ang="0">
                  <a:pos x="2" y="704"/>
                </a:cxn>
                <a:cxn ang="0">
                  <a:pos x="10" y="983"/>
                </a:cxn>
                <a:cxn ang="0">
                  <a:pos x="11" y="1123"/>
                </a:cxn>
                <a:cxn ang="0">
                  <a:pos x="13" y="1128"/>
                </a:cxn>
                <a:cxn ang="0">
                  <a:pos x="17" y="1136"/>
                </a:cxn>
                <a:cxn ang="0">
                  <a:pos x="23" y="1141"/>
                </a:cxn>
                <a:cxn ang="0">
                  <a:pos x="35" y="1145"/>
                </a:cxn>
                <a:cxn ang="0">
                  <a:pos x="47" y="1141"/>
                </a:cxn>
                <a:cxn ang="0">
                  <a:pos x="53" y="1136"/>
                </a:cxn>
                <a:cxn ang="0">
                  <a:pos x="57" y="1128"/>
                </a:cxn>
                <a:cxn ang="0">
                  <a:pos x="57" y="1123"/>
                </a:cxn>
                <a:cxn ang="0">
                  <a:pos x="56" y="983"/>
                </a:cxn>
                <a:cxn ang="0">
                  <a:pos x="48" y="704"/>
                </a:cxn>
                <a:cxn ang="0">
                  <a:pos x="47" y="565"/>
                </a:cxn>
                <a:cxn ang="0">
                  <a:pos x="47" y="495"/>
                </a:cxn>
                <a:cxn ang="0">
                  <a:pos x="49" y="359"/>
                </a:cxn>
                <a:cxn ang="0">
                  <a:pos x="49" y="290"/>
                </a:cxn>
              </a:cxnLst>
              <a:rect l="0" t="0" r="r" b="b"/>
              <a:pathLst>
                <a:path w="59" h="1145">
                  <a:moveTo>
                    <a:pt x="49" y="290"/>
                  </a:moveTo>
                  <a:lnTo>
                    <a:pt x="49" y="290"/>
                  </a:lnTo>
                  <a:lnTo>
                    <a:pt x="49" y="273"/>
                  </a:lnTo>
                  <a:lnTo>
                    <a:pt x="51" y="256"/>
                  </a:lnTo>
                  <a:lnTo>
                    <a:pt x="55" y="221"/>
                  </a:lnTo>
                  <a:lnTo>
                    <a:pt x="57" y="185"/>
                  </a:lnTo>
                  <a:lnTo>
                    <a:pt x="59" y="167"/>
                  </a:lnTo>
                  <a:lnTo>
                    <a:pt x="59" y="150"/>
                  </a:lnTo>
                  <a:lnTo>
                    <a:pt x="59" y="150"/>
                  </a:lnTo>
                  <a:lnTo>
                    <a:pt x="55" y="86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9" y="11"/>
                  </a:lnTo>
                  <a:lnTo>
                    <a:pt x="48" y="7"/>
                  </a:lnTo>
                  <a:lnTo>
                    <a:pt x="44" y="5"/>
                  </a:lnTo>
                  <a:lnTo>
                    <a:pt x="42" y="2"/>
                  </a:lnTo>
                  <a:lnTo>
                    <a:pt x="38" y="1"/>
                  </a:lnTo>
                  <a:lnTo>
                    <a:pt x="28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10" y="7"/>
                  </a:lnTo>
                  <a:lnTo>
                    <a:pt x="8" y="11"/>
                  </a:lnTo>
                  <a:lnTo>
                    <a:pt x="6" y="17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9" y="88"/>
                  </a:lnTo>
                  <a:lnTo>
                    <a:pt x="10" y="156"/>
                  </a:lnTo>
                  <a:lnTo>
                    <a:pt x="10" y="189"/>
                  </a:lnTo>
                  <a:lnTo>
                    <a:pt x="10" y="223"/>
                  </a:lnTo>
                  <a:lnTo>
                    <a:pt x="8" y="256"/>
                  </a:lnTo>
                  <a:lnTo>
                    <a:pt x="4" y="290"/>
                  </a:lnTo>
                  <a:lnTo>
                    <a:pt x="4" y="290"/>
                  </a:lnTo>
                  <a:lnTo>
                    <a:pt x="2" y="307"/>
                  </a:lnTo>
                  <a:lnTo>
                    <a:pt x="1" y="323"/>
                  </a:lnTo>
                  <a:lnTo>
                    <a:pt x="2" y="357"/>
                  </a:lnTo>
                  <a:lnTo>
                    <a:pt x="2" y="391"/>
                  </a:lnTo>
                  <a:lnTo>
                    <a:pt x="1" y="423"/>
                  </a:lnTo>
                  <a:lnTo>
                    <a:pt x="1" y="423"/>
                  </a:lnTo>
                  <a:lnTo>
                    <a:pt x="0" y="459"/>
                  </a:lnTo>
                  <a:lnTo>
                    <a:pt x="0" y="494"/>
                  </a:lnTo>
                  <a:lnTo>
                    <a:pt x="1" y="565"/>
                  </a:lnTo>
                  <a:lnTo>
                    <a:pt x="1" y="565"/>
                  </a:lnTo>
                  <a:lnTo>
                    <a:pt x="1" y="634"/>
                  </a:lnTo>
                  <a:lnTo>
                    <a:pt x="2" y="704"/>
                  </a:lnTo>
                  <a:lnTo>
                    <a:pt x="6" y="843"/>
                  </a:lnTo>
                  <a:lnTo>
                    <a:pt x="10" y="983"/>
                  </a:lnTo>
                  <a:lnTo>
                    <a:pt x="11" y="1054"/>
                  </a:lnTo>
                  <a:lnTo>
                    <a:pt x="11" y="1123"/>
                  </a:lnTo>
                  <a:lnTo>
                    <a:pt x="11" y="1123"/>
                  </a:lnTo>
                  <a:lnTo>
                    <a:pt x="13" y="1128"/>
                  </a:lnTo>
                  <a:lnTo>
                    <a:pt x="14" y="1132"/>
                  </a:lnTo>
                  <a:lnTo>
                    <a:pt x="17" y="1136"/>
                  </a:lnTo>
                  <a:lnTo>
                    <a:pt x="19" y="1140"/>
                  </a:lnTo>
                  <a:lnTo>
                    <a:pt x="23" y="1141"/>
                  </a:lnTo>
                  <a:lnTo>
                    <a:pt x="26" y="1144"/>
                  </a:lnTo>
                  <a:lnTo>
                    <a:pt x="35" y="1145"/>
                  </a:lnTo>
                  <a:lnTo>
                    <a:pt x="43" y="1144"/>
                  </a:lnTo>
                  <a:lnTo>
                    <a:pt x="47" y="1141"/>
                  </a:lnTo>
                  <a:lnTo>
                    <a:pt x="51" y="1140"/>
                  </a:lnTo>
                  <a:lnTo>
                    <a:pt x="53" y="1136"/>
                  </a:lnTo>
                  <a:lnTo>
                    <a:pt x="56" y="1132"/>
                  </a:lnTo>
                  <a:lnTo>
                    <a:pt x="57" y="1128"/>
                  </a:lnTo>
                  <a:lnTo>
                    <a:pt x="57" y="1123"/>
                  </a:lnTo>
                  <a:lnTo>
                    <a:pt x="57" y="1123"/>
                  </a:lnTo>
                  <a:lnTo>
                    <a:pt x="57" y="1054"/>
                  </a:lnTo>
                  <a:lnTo>
                    <a:pt x="56" y="983"/>
                  </a:lnTo>
                  <a:lnTo>
                    <a:pt x="52" y="843"/>
                  </a:lnTo>
                  <a:lnTo>
                    <a:pt x="48" y="704"/>
                  </a:lnTo>
                  <a:lnTo>
                    <a:pt x="47" y="634"/>
                  </a:lnTo>
                  <a:lnTo>
                    <a:pt x="47" y="565"/>
                  </a:lnTo>
                  <a:lnTo>
                    <a:pt x="47" y="565"/>
                  </a:lnTo>
                  <a:lnTo>
                    <a:pt x="47" y="495"/>
                  </a:lnTo>
                  <a:lnTo>
                    <a:pt x="48" y="427"/>
                  </a:lnTo>
                  <a:lnTo>
                    <a:pt x="49" y="359"/>
                  </a:lnTo>
                  <a:lnTo>
                    <a:pt x="49" y="290"/>
                  </a:lnTo>
                  <a:lnTo>
                    <a:pt x="49" y="2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2" name="Freeform 1250"/>
            <p:cNvSpPr>
              <a:spLocks/>
            </p:cNvSpPr>
            <p:nvPr/>
          </p:nvSpPr>
          <p:spPr bwMode="auto">
            <a:xfrm>
              <a:off x="5959476" y="2141538"/>
              <a:ext cx="26988" cy="444500"/>
            </a:xfrm>
            <a:custGeom>
              <a:avLst/>
              <a:gdLst/>
              <a:ahLst/>
              <a:cxnLst>
                <a:cxn ang="0">
                  <a:pos x="51" y="457"/>
                </a:cxn>
                <a:cxn ang="0">
                  <a:pos x="53" y="422"/>
                </a:cxn>
                <a:cxn ang="0">
                  <a:pos x="57" y="387"/>
                </a:cxn>
                <a:cxn ang="0">
                  <a:pos x="57" y="343"/>
                </a:cxn>
                <a:cxn ang="0">
                  <a:pos x="60" y="312"/>
                </a:cxn>
                <a:cxn ang="0">
                  <a:pos x="61" y="302"/>
                </a:cxn>
                <a:cxn ang="0">
                  <a:pos x="67" y="273"/>
                </a:cxn>
                <a:cxn ang="0">
                  <a:pos x="67" y="241"/>
                </a:cxn>
                <a:cxn ang="0">
                  <a:pos x="63" y="181"/>
                </a:cxn>
                <a:cxn ang="0">
                  <a:pos x="63" y="141"/>
                </a:cxn>
                <a:cxn ang="0">
                  <a:pos x="57" y="22"/>
                </a:cxn>
                <a:cxn ang="0">
                  <a:pos x="56" y="17"/>
                </a:cxn>
                <a:cxn ang="0">
                  <a:pos x="52" y="9"/>
                </a:cxn>
                <a:cxn ang="0">
                  <a:pos x="46" y="2"/>
                </a:cxn>
                <a:cxn ang="0">
                  <a:pos x="33" y="0"/>
                </a:cxn>
                <a:cxn ang="0">
                  <a:pos x="21" y="2"/>
                </a:cxn>
                <a:cxn ang="0">
                  <a:pos x="14" y="9"/>
                </a:cxn>
                <a:cxn ang="0">
                  <a:pos x="12" y="17"/>
                </a:cxn>
                <a:cxn ang="0">
                  <a:pos x="12" y="22"/>
                </a:cxn>
                <a:cxn ang="0">
                  <a:pos x="17" y="115"/>
                </a:cxn>
                <a:cxn ang="0">
                  <a:pos x="17" y="145"/>
                </a:cxn>
                <a:cxn ang="0">
                  <a:pos x="21" y="218"/>
                </a:cxn>
                <a:cxn ang="0">
                  <a:pos x="22" y="255"/>
                </a:cxn>
                <a:cxn ang="0">
                  <a:pos x="18" y="290"/>
                </a:cxn>
                <a:cxn ang="0">
                  <a:pos x="14" y="306"/>
                </a:cxn>
                <a:cxn ang="0">
                  <a:pos x="10" y="355"/>
                </a:cxn>
                <a:cxn ang="0">
                  <a:pos x="8" y="421"/>
                </a:cxn>
                <a:cxn ang="0">
                  <a:pos x="5" y="459"/>
                </a:cxn>
                <a:cxn ang="0">
                  <a:pos x="5" y="570"/>
                </a:cxn>
                <a:cxn ang="0">
                  <a:pos x="6" y="601"/>
                </a:cxn>
                <a:cxn ang="0">
                  <a:pos x="9" y="664"/>
                </a:cxn>
                <a:cxn ang="0">
                  <a:pos x="14" y="694"/>
                </a:cxn>
                <a:cxn ang="0">
                  <a:pos x="18" y="735"/>
                </a:cxn>
                <a:cxn ang="0">
                  <a:pos x="19" y="774"/>
                </a:cxn>
                <a:cxn ang="0">
                  <a:pos x="17" y="854"/>
                </a:cxn>
                <a:cxn ang="0">
                  <a:pos x="17" y="869"/>
                </a:cxn>
                <a:cxn ang="0">
                  <a:pos x="12" y="918"/>
                </a:cxn>
                <a:cxn ang="0">
                  <a:pos x="6" y="965"/>
                </a:cxn>
                <a:cxn ang="0">
                  <a:pos x="5" y="980"/>
                </a:cxn>
                <a:cxn ang="0">
                  <a:pos x="9" y="1035"/>
                </a:cxn>
                <a:cxn ang="0">
                  <a:pos x="9" y="1064"/>
                </a:cxn>
                <a:cxn ang="0">
                  <a:pos x="2" y="1089"/>
                </a:cxn>
                <a:cxn ang="0">
                  <a:pos x="1" y="1094"/>
                </a:cxn>
                <a:cxn ang="0">
                  <a:pos x="1" y="1103"/>
                </a:cxn>
                <a:cxn ang="0">
                  <a:pos x="4" y="1111"/>
                </a:cxn>
                <a:cxn ang="0">
                  <a:pos x="13" y="1120"/>
                </a:cxn>
                <a:cxn ang="0">
                  <a:pos x="25" y="1123"/>
                </a:cxn>
                <a:cxn ang="0">
                  <a:pos x="33" y="1122"/>
                </a:cxn>
                <a:cxn ang="0">
                  <a:pos x="39" y="1116"/>
                </a:cxn>
                <a:cxn ang="0">
                  <a:pos x="43" y="1112"/>
                </a:cxn>
                <a:cxn ang="0">
                  <a:pos x="51" y="1090"/>
                </a:cxn>
                <a:cxn ang="0">
                  <a:pos x="53" y="1067"/>
                </a:cxn>
                <a:cxn ang="0">
                  <a:pos x="51" y="1021"/>
                </a:cxn>
                <a:cxn ang="0">
                  <a:pos x="51" y="990"/>
                </a:cxn>
                <a:cxn ang="0">
                  <a:pos x="55" y="925"/>
                </a:cxn>
                <a:cxn ang="0">
                  <a:pos x="59" y="895"/>
                </a:cxn>
                <a:cxn ang="0">
                  <a:pos x="63" y="861"/>
                </a:cxn>
                <a:cxn ang="0">
                  <a:pos x="64" y="795"/>
                </a:cxn>
                <a:cxn ang="0">
                  <a:pos x="64" y="762"/>
                </a:cxn>
                <a:cxn ang="0">
                  <a:pos x="64" y="723"/>
                </a:cxn>
                <a:cxn ang="0">
                  <a:pos x="53" y="647"/>
                </a:cxn>
                <a:cxn ang="0">
                  <a:pos x="51" y="609"/>
                </a:cxn>
              </a:cxnLst>
              <a:rect l="0" t="0" r="r" b="b"/>
              <a:pathLst>
                <a:path w="67" h="1123">
                  <a:moveTo>
                    <a:pt x="51" y="457"/>
                  </a:moveTo>
                  <a:lnTo>
                    <a:pt x="51" y="457"/>
                  </a:lnTo>
                  <a:lnTo>
                    <a:pt x="52" y="440"/>
                  </a:lnTo>
                  <a:lnTo>
                    <a:pt x="53" y="422"/>
                  </a:lnTo>
                  <a:lnTo>
                    <a:pt x="57" y="387"/>
                  </a:lnTo>
                  <a:lnTo>
                    <a:pt x="57" y="387"/>
                  </a:lnTo>
                  <a:lnTo>
                    <a:pt x="57" y="366"/>
                  </a:lnTo>
                  <a:lnTo>
                    <a:pt x="57" y="343"/>
                  </a:lnTo>
                  <a:lnTo>
                    <a:pt x="57" y="323"/>
                  </a:lnTo>
                  <a:lnTo>
                    <a:pt x="60" y="312"/>
                  </a:lnTo>
                  <a:lnTo>
                    <a:pt x="61" y="302"/>
                  </a:lnTo>
                  <a:lnTo>
                    <a:pt x="61" y="302"/>
                  </a:lnTo>
                  <a:lnTo>
                    <a:pt x="65" y="287"/>
                  </a:lnTo>
                  <a:lnTo>
                    <a:pt x="67" y="273"/>
                  </a:lnTo>
                  <a:lnTo>
                    <a:pt x="67" y="257"/>
                  </a:lnTo>
                  <a:lnTo>
                    <a:pt x="67" y="241"/>
                  </a:lnTo>
                  <a:lnTo>
                    <a:pt x="64" y="210"/>
                  </a:lnTo>
                  <a:lnTo>
                    <a:pt x="63" y="181"/>
                  </a:lnTo>
                  <a:lnTo>
                    <a:pt x="63" y="181"/>
                  </a:lnTo>
                  <a:lnTo>
                    <a:pt x="63" y="141"/>
                  </a:lnTo>
                  <a:lnTo>
                    <a:pt x="61" y="10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6" y="17"/>
                  </a:lnTo>
                  <a:lnTo>
                    <a:pt x="55" y="11"/>
                  </a:lnTo>
                  <a:lnTo>
                    <a:pt x="52" y="9"/>
                  </a:lnTo>
                  <a:lnTo>
                    <a:pt x="50" y="5"/>
                  </a:lnTo>
                  <a:lnTo>
                    <a:pt x="46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1"/>
                  </a:lnTo>
                  <a:lnTo>
                    <a:pt x="21" y="2"/>
                  </a:lnTo>
                  <a:lnTo>
                    <a:pt x="18" y="5"/>
                  </a:lnTo>
                  <a:lnTo>
                    <a:pt x="14" y="9"/>
                  </a:lnTo>
                  <a:lnTo>
                    <a:pt x="13" y="11"/>
                  </a:lnTo>
                  <a:lnTo>
                    <a:pt x="12" y="17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6" y="83"/>
                  </a:lnTo>
                  <a:lnTo>
                    <a:pt x="17" y="115"/>
                  </a:lnTo>
                  <a:lnTo>
                    <a:pt x="17" y="145"/>
                  </a:lnTo>
                  <a:lnTo>
                    <a:pt x="17" y="145"/>
                  </a:lnTo>
                  <a:lnTo>
                    <a:pt x="18" y="180"/>
                  </a:lnTo>
                  <a:lnTo>
                    <a:pt x="21" y="218"/>
                  </a:lnTo>
                  <a:lnTo>
                    <a:pt x="22" y="236"/>
                  </a:lnTo>
                  <a:lnTo>
                    <a:pt x="22" y="255"/>
                  </a:lnTo>
                  <a:lnTo>
                    <a:pt x="21" y="273"/>
                  </a:lnTo>
                  <a:lnTo>
                    <a:pt x="18" y="290"/>
                  </a:lnTo>
                  <a:lnTo>
                    <a:pt x="18" y="290"/>
                  </a:lnTo>
                  <a:lnTo>
                    <a:pt x="14" y="306"/>
                  </a:lnTo>
                  <a:lnTo>
                    <a:pt x="13" y="321"/>
                  </a:lnTo>
                  <a:lnTo>
                    <a:pt x="10" y="355"/>
                  </a:lnTo>
                  <a:lnTo>
                    <a:pt x="9" y="388"/>
                  </a:lnTo>
                  <a:lnTo>
                    <a:pt x="8" y="421"/>
                  </a:lnTo>
                  <a:lnTo>
                    <a:pt x="8" y="421"/>
                  </a:lnTo>
                  <a:lnTo>
                    <a:pt x="5" y="459"/>
                  </a:lnTo>
                  <a:lnTo>
                    <a:pt x="5" y="495"/>
                  </a:lnTo>
                  <a:lnTo>
                    <a:pt x="5" y="570"/>
                  </a:lnTo>
                  <a:lnTo>
                    <a:pt x="5" y="570"/>
                  </a:lnTo>
                  <a:lnTo>
                    <a:pt x="6" y="601"/>
                  </a:lnTo>
                  <a:lnTo>
                    <a:pt x="6" y="633"/>
                  </a:lnTo>
                  <a:lnTo>
                    <a:pt x="9" y="664"/>
                  </a:lnTo>
                  <a:lnTo>
                    <a:pt x="14" y="694"/>
                  </a:lnTo>
                  <a:lnTo>
                    <a:pt x="14" y="694"/>
                  </a:lnTo>
                  <a:lnTo>
                    <a:pt x="17" y="714"/>
                  </a:lnTo>
                  <a:lnTo>
                    <a:pt x="18" y="735"/>
                  </a:lnTo>
                  <a:lnTo>
                    <a:pt x="19" y="754"/>
                  </a:lnTo>
                  <a:lnTo>
                    <a:pt x="19" y="774"/>
                  </a:lnTo>
                  <a:lnTo>
                    <a:pt x="18" y="814"/>
                  </a:lnTo>
                  <a:lnTo>
                    <a:pt x="17" y="854"/>
                  </a:lnTo>
                  <a:lnTo>
                    <a:pt x="17" y="854"/>
                  </a:lnTo>
                  <a:lnTo>
                    <a:pt x="17" y="869"/>
                  </a:lnTo>
                  <a:lnTo>
                    <a:pt x="16" y="886"/>
                  </a:lnTo>
                  <a:lnTo>
                    <a:pt x="12" y="918"/>
                  </a:lnTo>
                  <a:lnTo>
                    <a:pt x="8" y="949"/>
                  </a:lnTo>
                  <a:lnTo>
                    <a:pt x="6" y="965"/>
                  </a:lnTo>
                  <a:lnTo>
                    <a:pt x="5" y="980"/>
                  </a:lnTo>
                  <a:lnTo>
                    <a:pt x="5" y="980"/>
                  </a:lnTo>
                  <a:lnTo>
                    <a:pt x="8" y="1007"/>
                  </a:lnTo>
                  <a:lnTo>
                    <a:pt x="9" y="1035"/>
                  </a:lnTo>
                  <a:lnTo>
                    <a:pt x="10" y="1051"/>
                  </a:lnTo>
                  <a:lnTo>
                    <a:pt x="9" y="1064"/>
                  </a:lnTo>
                  <a:lnTo>
                    <a:pt x="8" y="1077"/>
                  </a:lnTo>
                  <a:lnTo>
                    <a:pt x="2" y="1089"/>
                  </a:lnTo>
                  <a:lnTo>
                    <a:pt x="2" y="1089"/>
                  </a:lnTo>
                  <a:lnTo>
                    <a:pt x="1" y="1094"/>
                  </a:lnTo>
                  <a:lnTo>
                    <a:pt x="0" y="1098"/>
                  </a:lnTo>
                  <a:lnTo>
                    <a:pt x="1" y="1103"/>
                  </a:lnTo>
                  <a:lnTo>
                    <a:pt x="1" y="1107"/>
                  </a:lnTo>
                  <a:lnTo>
                    <a:pt x="4" y="1111"/>
                  </a:lnTo>
                  <a:lnTo>
                    <a:pt x="6" y="1115"/>
                  </a:lnTo>
                  <a:lnTo>
                    <a:pt x="13" y="1120"/>
                  </a:lnTo>
                  <a:lnTo>
                    <a:pt x="21" y="1123"/>
                  </a:lnTo>
                  <a:lnTo>
                    <a:pt x="25" y="1123"/>
                  </a:lnTo>
                  <a:lnTo>
                    <a:pt x="29" y="1123"/>
                  </a:lnTo>
                  <a:lnTo>
                    <a:pt x="33" y="1122"/>
                  </a:lnTo>
                  <a:lnTo>
                    <a:pt x="36" y="1119"/>
                  </a:lnTo>
                  <a:lnTo>
                    <a:pt x="39" y="1116"/>
                  </a:lnTo>
                  <a:lnTo>
                    <a:pt x="43" y="1112"/>
                  </a:lnTo>
                  <a:lnTo>
                    <a:pt x="43" y="1112"/>
                  </a:lnTo>
                  <a:lnTo>
                    <a:pt x="47" y="1101"/>
                  </a:lnTo>
                  <a:lnTo>
                    <a:pt x="51" y="1090"/>
                  </a:lnTo>
                  <a:lnTo>
                    <a:pt x="52" y="1078"/>
                  </a:lnTo>
                  <a:lnTo>
                    <a:pt x="53" y="1067"/>
                  </a:lnTo>
                  <a:lnTo>
                    <a:pt x="52" y="1044"/>
                  </a:lnTo>
                  <a:lnTo>
                    <a:pt x="51" y="1021"/>
                  </a:lnTo>
                  <a:lnTo>
                    <a:pt x="51" y="1021"/>
                  </a:lnTo>
                  <a:lnTo>
                    <a:pt x="51" y="990"/>
                  </a:lnTo>
                  <a:lnTo>
                    <a:pt x="52" y="958"/>
                  </a:lnTo>
                  <a:lnTo>
                    <a:pt x="55" y="925"/>
                  </a:lnTo>
                  <a:lnTo>
                    <a:pt x="59" y="895"/>
                  </a:lnTo>
                  <a:lnTo>
                    <a:pt x="59" y="895"/>
                  </a:lnTo>
                  <a:lnTo>
                    <a:pt x="61" y="878"/>
                  </a:lnTo>
                  <a:lnTo>
                    <a:pt x="63" y="861"/>
                  </a:lnTo>
                  <a:lnTo>
                    <a:pt x="64" y="829"/>
                  </a:lnTo>
                  <a:lnTo>
                    <a:pt x="64" y="795"/>
                  </a:lnTo>
                  <a:lnTo>
                    <a:pt x="64" y="762"/>
                  </a:lnTo>
                  <a:lnTo>
                    <a:pt x="64" y="762"/>
                  </a:lnTo>
                  <a:lnTo>
                    <a:pt x="65" y="742"/>
                  </a:lnTo>
                  <a:lnTo>
                    <a:pt x="64" y="723"/>
                  </a:lnTo>
                  <a:lnTo>
                    <a:pt x="59" y="685"/>
                  </a:lnTo>
                  <a:lnTo>
                    <a:pt x="53" y="647"/>
                  </a:lnTo>
                  <a:lnTo>
                    <a:pt x="52" y="627"/>
                  </a:lnTo>
                  <a:lnTo>
                    <a:pt x="51" y="609"/>
                  </a:lnTo>
                  <a:lnTo>
                    <a:pt x="51" y="4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3" name="Freeform 1251"/>
            <p:cNvSpPr>
              <a:spLocks noEditPoints="1"/>
            </p:cNvSpPr>
            <p:nvPr/>
          </p:nvSpPr>
          <p:spPr bwMode="auto">
            <a:xfrm>
              <a:off x="5338763" y="2098675"/>
              <a:ext cx="531813" cy="517525"/>
            </a:xfrm>
            <a:custGeom>
              <a:avLst/>
              <a:gdLst/>
              <a:ahLst/>
              <a:cxnLst>
                <a:cxn ang="0">
                  <a:pos x="1333" y="548"/>
                </a:cxn>
                <a:cxn ang="0">
                  <a:pos x="1328" y="423"/>
                </a:cxn>
                <a:cxn ang="0">
                  <a:pos x="1319" y="340"/>
                </a:cxn>
                <a:cxn ang="0">
                  <a:pos x="1323" y="206"/>
                </a:cxn>
                <a:cxn ang="0">
                  <a:pos x="1309" y="68"/>
                </a:cxn>
                <a:cxn ang="0">
                  <a:pos x="1303" y="32"/>
                </a:cxn>
                <a:cxn ang="0">
                  <a:pos x="1287" y="19"/>
                </a:cxn>
                <a:cxn ang="0">
                  <a:pos x="1227" y="19"/>
                </a:cxn>
                <a:cxn ang="0">
                  <a:pos x="833" y="19"/>
                </a:cxn>
                <a:cxn ang="0">
                  <a:pos x="348" y="11"/>
                </a:cxn>
                <a:cxn ang="0">
                  <a:pos x="209" y="0"/>
                </a:cxn>
                <a:cxn ang="0">
                  <a:pos x="30" y="7"/>
                </a:cxn>
                <a:cxn ang="0">
                  <a:pos x="14" y="14"/>
                </a:cxn>
                <a:cxn ang="0">
                  <a:pos x="7" y="111"/>
                </a:cxn>
                <a:cxn ang="0">
                  <a:pos x="3" y="514"/>
                </a:cxn>
                <a:cxn ang="0">
                  <a:pos x="17" y="673"/>
                </a:cxn>
                <a:cxn ang="0">
                  <a:pos x="28" y="933"/>
                </a:cxn>
                <a:cxn ang="0">
                  <a:pos x="20" y="1120"/>
                </a:cxn>
                <a:cxn ang="0">
                  <a:pos x="18" y="1204"/>
                </a:cxn>
                <a:cxn ang="0">
                  <a:pos x="39" y="1245"/>
                </a:cxn>
                <a:cxn ang="0">
                  <a:pos x="99" y="1264"/>
                </a:cxn>
                <a:cxn ang="0">
                  <a:pos x="135" y="1271"/>
                </a:cxn>
                <a:cxn ang="0">
                  <a:pos x="217" y="1273"/>
                </a:cxn>
                <a:cxn ang="0">
                  <a:pos x="437" y="1284"/>
                </a:cxn>
                <a:cxn ang="0">
                  <a:pos x="617" y="1277"/>
                </a:cxn>
                <a:cxn ang="0">
                  <a:pos x="861" y="1275"/>
                </a:cxn>
                <a:cxn ang="0">
                  <a:pos x="1266" y="1297"/>
                </a:cxn>
                <a:cxn ang="0">
                  <a:pos x="1282" y="1302"/>
                </a:cxn>
                <a:cxn ang="0">
                  <a:pos x="1306" y="1293"/>
                </a:cxn>
                <a:cxn ang="0">
                  <a:pos x="1324" y="1216"/>
                </a:cxn>
                <a:cxn ang="0">
                  <a:pos x="1326" y="844"/>
                </a:cxn>
                <a:cxn ang="0">
                  <a:pos x="1336" y="722"/>
                </a:cxn>
                <a:cxn ang="0">
                  <a:pos x="697" y="1229"/>
                </a:cxn>
                <a:cxn ang="0">
                  <a:pos x="381" y="1235"/>
                </a:cxn>
                <a:cxn ang="0">
                  <a:pos x="92" y="1218"/>
                </a:cxn>
                <a:cxn ang="0">
                  <a:pos x="69" y="1201"/>
                </a:cxn>
                <a:cxn ang="0">
                  <a:pos x="65" y="1124"/>
                </a:cxn>
                <a:cxn ang="0">
                  <a:pos x="72" y="978"/>
                </a:cxn>
                <a:cxn ang="0">
                  <a:pos x="68" y="765"/>
                </a:cxn>
                <a:cxn ang="0">
                  <a:pos x="58" y="631"/>
                </a:cxn>
                <a:cxn ang="0">
                  <a:pos x="50" y="544"/>
                </a:cxn>
                <a:cxn ang="0">
                  <a:pos x="46" y="413"/>
                </a:cxn>
                <a:cxn ang="0">
                  <a:pos x="52" y="52"/>
                </a:cxn>
                <a:cxn ang="0">
                  <a:pos x="276" y="49"/>
                </a:cxn>
                <a:cxn ang="0">
                  <a:pos x="424" y="61"/>
                </a:cxn>
                <a:cxn ang="0">
                  <a:pos x="700" y="65"/>
                </a:cxn>
                <a:cxn ang="0">
                  <a:pos x="1198" y="64"/>
                </a:cxn>
                <a:cxn ang="0">
                  <a:pos x="1232" y="65"/>
                </a:cxn>
                <a:cxn ang="0">
                  <a:pos x="1253" y="69"/>
                </a:cxn>
                <a:cxn ang="0">
                  <a:pos x="1272" y="125"/>
                </a:cxn>
                <a:cxn ang="0">
                  <a:pos x="1277" y="225"/>
                </a:cxn>
                <a:cxn ang="0">
                  <a:pos x="1277" y="417"/>
                </a:cxn>
                <a:cxn ang="0">
                  <a:pos x="1292" y="644"/>
                </a:cxn>
                <a:cxn ang="0">
                  <a:pos x="1281" y="790"/>
                </a:cxn>
                <a:cxn ang="0">
                  <a:pos x="1281" y="1127"/>
                </a:cxn>
                <a:cxn ang="0">
                  <a:pos x="1269" y="1251"/>
                </a:cxn>
                <a:cxn ang="0">
                  <a:pos x="769" y="1230"/>
                </a:cxn>
              </a:cxnLst>
              <a:rect l="0" t="0" r="r" b="b"/>
              <a:pathLst>
                <a:path w="1338" h="1302">
                  <a:moveTo>
                    <a:pt x="1337" y="681"/>
                  </a:moveTo>
                  <a:lnTo>
                    <a:pt x="1337" y="681"/>
                  </a:lnTo>
                  <a:lnTo>
                    <a:pt x="1338" y="614"/>
                  </a:lnTo>
                  <a:lnTo>
                    <a:pt x="1336" y="580"/>
                  </a:lnTo>
                  <a:lnTo>
                    <a:pt x="1333" y="548"/>
                  </a:lnTo>
                  <a:lnTo>
                    <a:pt x="1333" y="548"/>
                  </a:lnTo>
                  <a:lnTo>
                    <a:pt x="1330" y="527"/>
                  </a:lnTo>
                  <a:lnTo>
                    <a:pt x="1329" y="506"/>
                  </a:lnTo>
                  <a:lnTo>
                    <a:pt x="1329" y="464"/>
                  </a:lnTo>
                  <a:lnTo>
                    <a:pt x="1328" y="423"/>
                  </a:lnTo>
                  <a:lnTo>
                    <a:pt x="1326" y="402"/>
                  </a:lnTo>
                  <a:lnTo>
                    <a:pt x="1324" y="383"/>
                  </a:lnTo>
                  <a:lnTo>
                    <a:pt x="1324" y="383"/>
                  </a:lnTo>
                  <a:lnTo>
                    <a:pt x="1320" y="361"/>
                  </a:lnTo>
                  <a:lnTo>
                    <a:pt x="1319" y="340"/>
                  </a:lnTo>
                  <a:lnTo>
                    <a:pt x="1319" y="317"/>
                  </a:lnTo>
                  <a:lnTo>
                    <a:pt x="1319" y="295"/>
                  </a:lnTo>
                  <a:lnTo>
                    <a:pt x="1321" y="249"/>
                  </a:lnTo>
                  <a:lnTo>
                    <a:pt x="1323" y="206"/>
                  </a:lnTo>
                  <a:lnTo>
                    <a:pt x="1323" y="206"/>
                  </a:lnTo>
                  <a:lnTo>
                    <a:pt x="1323" y="185"/>
                  </a:lnTo>
                  <a:lnTo>
                    <a:pt x="1321" y="166"/>
                  </a:lnTo>
                  <a:lnTo>
                    <a:pt x="1316" y="126"/>
                  </a:lnTo>
                  <a:lnTo>
                    <a:pt x="1311" y="87"/>
                  </a:lnTo>
                  <a:lnTo>
                    <a:pt x="1309" y="68"/>
                  </a:lnTo>
                  <a:lnTo>
                    <a:pt x="1309" y="48"/>
                  </a:lnTo>
                  <a:lnTo>
                    <a:pt x="1309" y="48"/>
                  </a:lnTo>
                  <a:lnTo>
                    <a:pt x="1308" y="41"/>
                  </a:lnTo>
                  <a:lnTo>
                    <a:pt x="1306" y="36"/>
                  </a:lnTo>
                  <a:lnTo>
                    <a:pt x="1303" y="32"/>
                  </a:lnTo>
                  <a:lnTo>
                    <a:pt x="1299" y="30"/>
                  </a:lnTo>
                  <a:lnTo>
                    <a:pt x="1299" y="30"/>
                  </a:lnTo>
                  <a:lnTo>
                    <a:pt x="1296" y="24"/>
                  </a:lnTo>
                  <a:lnTo>
                    <a:pt x="1291" y="22"/>
                  </a:lnTo>
                  <a:lnTo>
                    <a:pt x="1287" y="19"/>
                  </a:lnTo>
                  <a:lnTo>
                    <a:pt x="1281" y="19"/>
                  </a:lnTo>
                  <a:lnTo>
                    <a:pt x="1230" y="19"/>
                  </a:lnTo>
                  <a:lnTo>
                    <a:pt x="1230" y="19"/>
                  </a:lnTo>
                  <a:lnTo>
                    <a:pt x="1227" y="19"/>
                  </a:lnTo>
                  <a:lnTo>
                    <a:pt x="1227" y="19"/>
                  </a:lnTo>
                  <a:lnTo>
                    <a:pt x="1202" y="19"/>
                  </a:lnTo>
                  <a:lnTo>
                    <a:pt x="1177" y="19"/>
                  </a:lnTo>
                  <a:lnTo>
                    <a:pt x="1006" y="19"/>
                  </a:lnTo>
                  <a:lnTo>
                    <a:pt x="1006" y="19"/>
                  </a:lnTo>
                  <a:lnTo>
                    <a:pt x="833" y="19"/>
                  </a:lnTo>
                  <a:lnTo>
                    <a:pt x="661" y="19"/>
                  </a:lnTo>
                  <a:lnTo>
                    <a:pt x="661" y="19"/>
                  </a:lnTo>
                  <a:lnTo>
                    <a:pt x="504" y="17"/>
                  </a:lnTo>
                  <a:lnTo>
                    <a:pt x="425" y="14"/>
                  </a:lnTo>
                  <a:lnTo>
                    <a:pt x="348" y="11"/>
                  </a:lnTo>
                  <a:lnTo>
                    <a:pt x="348" y="11"/>
                  </a:lnTo>
                  <a:lnTo>
                    <a:pt x="307" y="7"/>
                  </a:lnTo>
                  <a:lnTo>
                    <a:pt x="268" y="4"/>
                  </a:lnTo>
                  <a:lnTo>
                    <a:pt x="229" y="1"/>
                  </a:lnTo>
                  <a:lnTo>
                    <a:pt x="209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49" y="1"/>
                  </a:lnTo>
                  <a:lnTo>
                    <a:pt x="110" y="4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4" y="9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4" y="14"/>
                  </a:lnTo>
                  <a:lnTo>
                    <a:pt x="11" y="18"/>
                  </a:lnTo>
                  <a:lnTo>
                    <a:pt x="8" y="24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111"/>
                  </a:lnTo>
                  <a:lnTo>
                    <a:pt x="4" y="192"/>
                  </a:lnTo>
                  <a:lnTo>
                    <a:pt x="3" y="272"/>
                  </a:lnTo>
                  <a:lnTo>
                    <a:pt x="0" y="353"/>
                  </a:lnTo>
                  <a:lnTo>
                    <a:pt x="0" y="434"/>
                  </a:lnTo>
                  <a:lnTo>
                    <a:pt x="3" y="514"/>
                  </a:lnTo>
                  <a:lnTo>
                    <a:pt x="4" y="554"/>
                  </a:lnTo>
                  <a:lnTo>
                    <a:pt x="8" y="595"/>
                  </a:lnTo>
                  <a:lnTo>
                    <a:pt x="12" y="634"/>
                  </a:lnTo>
                  <a:lnTo>
                    <a:pt x="17" y="673"/>
                  </a:lnTo>
                  <a:lnTo>
                    <a:pt x="17" y="673"/>
                  </a:lnTo>
                  <a:lnTo>
                    <a:pt x="22" y="716"/>
                  </a:lnTo>
                  <a:lnTo>
                    <a:pt x="25" y="759"/>
                  </a:lnTo>
                  <a:lnTo>
                    <a:pt x="28" y="803"/>
                  </a:lnTo>
                  <a:lnTo>
                    <a:pt x="28" y="846"/>
                  </a:lnTo>
                  <a:lnTo>
                    <a:pt x="28" y="933"/>
                  </a:lnTo>
                  <a:lnTo>
                    <a:pt x="28" y="1020"/>
                  </a:lnTo>
                  <a:lnTo>
                    <a:pt x="28" y="1020"/>
                  </a:lnTo>
                  <a:lnTo>
                    <a:pt x="26" y="1054"/>
                  </a:lnTo>
                  <a:lnTo>
                    <a:pt x="22" y="1086"/>
                  </a:lnTo>
                  <a:lnTo>
                    <a:pt x="20" y="1120"/>
                  </a:lnTo>
                  <a:lnTo>
                    <a:pt x="18" y="1154"/>
                  </a:lnTo>
                  <a:lnTo>
                    <a:pt x="18" y="1154"/>
                  </a:lnTo>
                  <a:lnTo>
                    <a:pt x="17" y="1179"/>
                  </a:lnTo>
                  <a:lnTo>
                    <a:pt x="17" y="1192"/>
                  </a:lnTo>
                  <a:lnTo>
                    <a:pt x="18" y="1204"/>
                  </a:lnTo>
                  <a:lnTo>
                    <a:pt x="20" y="1215"/>
                  </a:lnTo>
                  <a:lnTo>
                    <a:pt x="24" y="1225"/>
                  </a:lnTo>
                  <a:lnTo>
                    <a:pt x="30" y="1235"/>
                  </a:lnTo>
                  <a:lnTo>
                    <a:pt x="39" y="1245"/>
                  </a:lnTo>
                  <a:lnTo>
                    <a:pt x="39" y="1245"/>
                  </a:lnTo>
                  <a:lnTo>
                    <a:pt x="48" y="1251"/>
                  </a:lnTo>
                  <a:lnTo>
                    <a:pt x="59" y="1256"/>
                  </a:lnTo>
                  <a:lnTo>
                    <a:pt x="68" y="1259"/>
                  </a:lnTo>
                  <a:lnTo>
                    <a:pt x="79" y="1260"/>
                  </a:lnTo>
                  <a:lnTo>
                    <a:pt x="99" y="1264"/>
                  </a:lnTo>
                  <a:lnTo>
                    <a:pt x="110" y="1266"/>
                  </a:lnTo>
                  <a:lnTo>
                    <a:pt x="122" y="1268"/>
                  </a:lnTo>
                  <a:lnTo>
                    <a:pt x="122" y="1268"/>
                  </a:lnTo>
                  <a:lnTo>
                    <a:pt x="127" y="1269"/>
                  </a:lnTo>
                  <a:lnTo>
                    <a:pt x="135" y="1271"/>
                  </a:lnTo>
                  <a:lnTo>
                    <a:pt x="149" y="1271"/>
                  </a:lnTo>
                  <a:lnTo>
                    <a:pt x="178" y="1269"/>
                  </a:lnTo>
                  <a:lnTo>
                    <a:pt x="178" y="1269"/>
                  </a:lnTo>
                  <a:lnTo>
                    <a:pt x="198" y="1271"/>
                  </a:lnTo>
                  <a:lnTo>
                    <a:pt x="217" y="1273"/>
                  </a:lnTo>
                  <a:lnTo>
                    <a:pt x="237" y="1277"/>
                  </a:lnTo>
                  <a:lnTo>
                    <a:pt x="255" y="1280"/>
                  </a:lnTo>
                  <a:lnTo>
                    <a:pt x="255" y="1280"/>
                  </a:lnTo>
                  <a:lnTo>
                    <a:pt x="345" y="1284"/>
                  </a:lnTo>
                  <a:lnTo>
                    <a:pt x="437" y="1284"/>
                  </a:lnTo>
                  <a:lnTo>
                    <a:pt x="481" y="1284"/>
                  </a:lnTo>
                  <a:lnTo>
                    <a:pt x="527" y="1283"/>
                  </a:lnTo>
                  <a:lnTo>
                    <a:pt x="573" y="1280"/>
                  </a:lnTo>
                  <a:lnTo>
                    <a:pt x="617" y="1277"/>
                  </a:lnTo>
                  <a:lnTo>
                    <a:pt x="617" y="1277"/>
                  </a:lnTo>
                  <a:lnTo>
                    <a:pt x="658" y="1275"/>
                  </a:lnTo>
                  <a:lnTo>
                    <a:pt x="699" y="1272"/>
                  </a:lnTo>
                  <a:lnTo>
                    <a:pt x="739" y="1272"/>
                  </a:lnTo>
                  <a:lnTo>
                    <a:pt x="780" y="1272"/>
                  </a:lnTo>
                  <a:lnTo>
                    <a:pt x="861" y="1275"/>
                  </a:lnTo>
                  <a:lnTo>
                    <a:pt x="942" y="1279"/>
                  </a:lnTo>
                  <a:lnTo>
                    <a:pt x="1104" y="1290"/>
                  </a:lnTo>
                  <a:lnTo>
                    <a:pt x="1185" y="1294"/>
                  </a:lnTo>
                  <a:lnTo>
                    <a:pt x="1266" y="1297"/>
                  </a:lnTo>
                  <a:lnTo>
                    <a:pt x="1266" y="1297"/>
                  </a:lnTo>
                  <a:lnTo>
                    <a:pt x="1269" y="1298"/>
                  </a:lnTo>
                  <a:lnTo>
                    <a:pt x="1272" y="1298"/>
                  </a:lnTo>
                  <a:lnTo>
                    <a:pt x="1272" y="1298"/>
                  </a:lnTo>
                  <a:lnTo>
                    <a:pt x="1277" y="1301"/>
                  </a:lnTo>
                  <a:lnTo>
                    <a:pt x="1282" y="1302"/>
                  </a:lnTo>
                  <a:lnTo>
                    <a:pt x="1287" y="1302"/>
                  </a:lnTo>
                  <a:lnTo>
                    <a:pt x="1292" y="1302"/>
                  </a:lnTo>
                  <a:lnTo>
                    <a:pt x="1298" y="1301"/>
                  </a:lnTo>
                  <a:lnTo>
                    <a:pt x="1302" y="1297"/>
                  </a:lnTo>
                  <a:lnTo>
                    <a:pt x="1306" y="1293"/>
                  </a:lnTo>
                  <a:lnTo>
                    <a:pt x="1308" y="1286"/>
                  </a:lnTo>
                  <a:lnTo>
                    <a:pt x="1308" y="1286"/>
                  </a:lnTo>
                  <a:lnTo>
                    <a:pt x="1315" y="1262"/>
                  </a:lnTo>
                  <a:lnTo>
                    <a:pt x="1320" y="1239"/>
                  </a:lnTo>
                  <a:lnTo>
                    <a:pt x="1324" y="1216"/>
                  </a:lnTo>
                  <a:lnTo>
                    <a:pt x="1325" y="1203"/>
                  </a:lnTo>
                  <a:lnTo>
                    <a:pt x="1326" y="1190"/>
                  </a:lnTo>
                  <a:lnTo>
                    <a:pt x="1326" y="1190"/>
                  </a:lnTo>
                  <a:lnTo>
                    <a:pt x="1326" y="1000"/>
                  </a:lnTo>
                  <a:lnTo>
                    <a:pt x="1326" y="844"/>
                  </a:lnTo>
                  <a:lnTo>
                    <a:pt x="1326" y="844"/>
                  </a:lnTo>
                  <a:lnTo>
                    <a:pt x="1326" y="824"/>
                  </a:lnTo>
                  <a:lnTo>
                    <a:pt x="1328" y="803"/>
                  </a:lnTo>
                  <a:lnTo>
                    <a:pt x="1332" y="762"/>
                  </a:lnTo>
                  <a:lnTo>
                    <a:pt x="1336" y="722"/>
                  </a:lnTo>
                  <a:lnTo>
                    <a:pt x="1337" y="702"/>
                  </a:lnTo>
                  <a:lnTo>
                    <a:pt x="1337" y="681"/>
                  </a:lnTo>
                  <a:lnTo>
                    <a:pt x="1337" y="681"/>
                  </a:lnTo>
                  <a:close/>
                  <a:moveTo>
                    <a:pt x="697" y="1229"/>
                  </a:moveTo>
                  <a:lnTo>
                    <a:pt x="697" y="1229"/>
                  </a:lnTo>
                  <a:lnTo>
                    <a:pt x="619" y="1230"/>
                  </a:lnTo>
                  <a:lnTo>
                    <a:pt x="539" y="1232"/>
                  </a:lnTo>
                  <a:lnTo>
                    <a:pt x="460" y="1234"/>
                  </a:lnTo>
                  <a:lnTo>
                    <a:pt x="381" y="1235"/>
                  </a:lnTo>
                  <a:lnTo>
                    <a:pt x="381" y="1235"/>
                  </a:lnTo>
                  <a:lnTo>
                    <a:pt x="345" y="1234"/>
                  </a:lnTo>
                  <a:lnTo>
                    <a:pt x="309" y="1233"/>
                  </a:lnTo>
                  <a:lnTo>
                    <a:pt x="237" y="1228"/>
                  </a:lnTo>
                  <a:lnTo>
                    <a:pt x="165" y="1222"/>
                  </a:lnTo>
                  <a:lnTo>
                    <a:pt x="92" y="1218"/>
                  </a:lnTo>
                  <a:lnTo>
                    <a:pt x="92" y="1218"/>
                  </a:lnTo>
                  <a:lnTo>
                    <a:pt x="84" y="1216"/>
                  </a:lnTo>
                  <a:lnTo>
                    <a:pt x="79" y="1213"/>
                  </a:lnTo>
                  <a:lnTo>
                    <a:pt x="73" y="1208"/>
                  </a:lnTo>
                  <a:lnTo>
                    <a:pt x="69" y="1201"/>
                  </a:lnTo>
                  <a:lnTo>
                    <a:pt x="67" y="1194"/>
                  </a:lnTo>
                  <a:lnTo>
                    <a:pt x="64" y="1184"/>
                  </a:lnTo>
                  <a:lnTo>
                    <a:pt x="63" y="1165"/>
                  </a:lnTo>
                  <a:lnTo>
                    <a:pt x="63" y="1144"/>
                  </a:lnTo>
                  <a:lnTo>
                    <a:pt x="65" y="1124"/>
                  </a:lnTo>
                  <a:lnTo>
                    <a:pt x="68" y="1097"/>
                  </a:lnTo>
                  <a:lnTo>
                    <a:pt x="68" y="1097"/>
                  </a:lnTo>
                  <a:lnTo>
                    <a:pt x="71" y="1058"/>
                  </a:lnTo>
                  <a:lnTo>
                    <a:pt x="72" y="1017"/>
                  </a:lnTo>
                  <a:lnTo>
                    <a:pt x="72" y="978"/>
                  </a:lnTo>
                  <a:lnTo>
                    <a:pt x="71" y="939"/>
                  </a:lnTo>
                  <a:lnTo>
                    <a:pt x="71" y="939"/>
                  </a:lnTo>
                  <a:lnTo>
                    <a:pt x="71" y="869"/>
                  </a:lnTo>
                  <a:lnTo>
                    <a:pt x="69" y="800"/>
                  </a:lnTo>
                  <a:lnTo>
                    <a:pt x="68" y="765"/>
                  </a:lnTo>
                  <a:lnTo>
                    <a:pt x="67" y="731"/>
                  </a:lnTo>
                  <a:lnTo>
                    <a:pt x="64" y="697"/>
                  </a:lnTo>
                  <a:lnTo>
                    <a:pt x="60" y="661"/>
                  </a:lnTo>
                  <a:lnTo>
                    <a:pt x="60" y="661"/>
                  </a:lnTo>
                  <a:lnTo>
                    <a:pt x="58" y="631"/>
                  </a:lnTo>
                  <a:lnTo>
                    <a:pt x="56" y="603"/>
                  </a:lnTo>
                  <a:lnTo>
                    <a:pt x="55" y="574"/>
                  </a:lnTo>
                  <a:lnTo>
                    <a:pt x="52" y="558"/>
                  </a:lnTo>
                  <a:lnTo>
                    <a:pt x="50" y="544"/>
                  </a:lnTo>
                  <a:lnTo>
                    <a:pt x="50" y="544"/>
                  </a:lnTo>
                  <a:lnTo>
                    <a:pt x="46" y="524"/>
                  </a:lnTo>
                  <a:lnTo>
                    <a:pt x="45" y="502"/>
                  </a:lnTo>
                  <a:lnTo>
                    <a:pt x="43" y="480"/>
                  </a:lnTo>
                  <a:lnTo>
                    <a:pt x="43" y="457"/>
                  </a:lnTo>
                  <a:lnTo>
                    <a:pt x="46" y="413"/>
                  </a:lnTo>
                  <a:lnTo>
                    <a:pt x="48" y="370"/>
                  </a:lnTo>
                  <a:lnTo>
                    <a:pt x="48" y="370"/>
                  </a:lnTo>
                  <a:lnTo>
                    <a:pt x="51" y="211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116" y="49"/>
                  </a:lnTo>
                  <a:lnTo>
                    <a:pt x="181" y="47"/>
                  </a:lnTo>
                  <a:lnTo>
                    <a:pt x="212" y="47"/>
                  </a:lnTo>
                  <a:lnTo>
                    <a:pt x="245" y="48"/>
                  </a:lnTo>
                  <a:lnTo>
                    <a:pt x="276" y="49"/>
                  </a:lnTo>
                  <a:lnTo>
                    <a:pt x="309" y="53"/>
                  </a:lnTo>
                  <a:lnTo>
                    <a:pt x="309" y="53"/>
                  </a:lnTo>
                  <a:lnTo>
                    <a:pt x="347" y="57"/>
                  </a:lnTo>
                  <a:lnTo>
                    <a:pt x="386" y="60"/>
                  </a:lnTo>
                  <a:lnTo>
                    <a:pt x="424" y="61"/>
                  </a:lnTo>
                  <a:lnTo>
                    <a:pt x="463" y="62"/>
                  </a:lnTo>
                  <a:lnTo>
                    <a:pt x="542" y="62"/>
                  </a:lnTo>
                  <a:lnTo>
                    <a:pt x="619" y="64"/>
                  </a:lnTo>
                  <a:lnTo>
                    <a:pt x="619" y="64"/>
                  </a:lnTo>
                  <a:lnTo>
                    <a:pt x="700" y="65"/>
                  </a:lnTo>
                  <a:lnTo>
                    <a:pt x="780" y="65"/>
                  </a:lnTo>
                  <a:lnTo>
                    <a:pt x="942" y="65"/>
                  </a:lnTo>
                  <a:lnTo>
                    <a:pt x="1177" y="65"/>
                  </a:lnTo>
                  <a:lnTo>
                    <a:pt x="1177" y="65"/>
                  </a:lnTo>
                  <a:lnTo>
                    <a:pt x="1198" y="64"/>
                  </a:lnTo>
                  <a:lnTo>
                    <a:pt x="1210" y="64"/>
                  </a:lnTo>
                  <a:lnTo>
                    <a:pt x="1220" y="64"/>
                  </a:lnTo>
                  <a:lnTo>
                    <a:pt x="1220" y="64"/>
                  </a:lnTo>
                  <a:lnTo>
                    <a:pt x="1230" y="65"/>
                  </a:lnTo>
                  <a:lnTo>
                    <a:pt x="1232" y="65"/>
                  </a:lnTo>
                  <a:lnTo>
                    <a:pt x="1232" y="65"/>
                  </a:lnTo>
                  <a:lnTo>
                    <a:pt x="1240" y="68"/>
                  </a:lnTo>
                  <a:lnTo>
                    <a:pt x="1240" y="68"/>
                  </a:lnTo>
                  <a:lnTo>
                    <a:pt x="1247" y="69"/>
                  </a:lnTo>
                  <a:lnTo>
                    <a:pt x="1253" y="69"/>
                  </a:lnTo>
                  <a:lnTo>
                    <a:pt x="1258" y="68"/>
                  </a:lnTo>
                  <a:lnTo>
                    <a:pt x="1264" y="65"/>
                  </a:lnTo>
                  <a:lnTo>
                    <a:pt x="1264" y="65"/>
                  </a:lnTo>
                  <a:lnTo>
                    <a:pt x="1268" y="95"/>
                  </a:lnTo>
                  <a:lnTo>
                    <a:pt x="1272" y="125"/>
                  </a:lnTo>
                  <a:lnTo>
                    <a:pt x="1275" y="155"/>
                  </a:lnTo>
                  <a:lnTo>
                    <a:pt x="1277" y="171"/>
                  </a:lnTo>
                  <a:lnTo>
                    <a:pt x="1277" y="187"/>
                  </a:lnTo>
                  <a:lnTo>
                    <a:pt x="1277" y="187"/>
                  </a:lnTo>
                  <a:lnTo>
                    <a:pt x="1277" y="225"/>
                  </a:lnTo>
                  <a:lnTo>
                    <a:pt x="1277" y="264"/>
                  </a:lnTo>
                  <a:lnTo>
                    <a:pt x="1274" y="341"/>
                  </a:lnTo>
                  <a:lnTo>
                    <a:pt x="1274" y="341"/>
                  </a:lnTo>
                  <a:lnTo>
                    <a:pt x="1275" y="379"/>
                  </a:lnTo>
                  <a:lnTo>
                    <a:pt x="1277" y="417"/>
                  </a:lnTo>
                  <a:lnTo>
                    <a:pt x="1283" y="493"/>
                  </a:lnTo>
                  <a:lnTo>
                    <a:pt x="1289" y="569"/>
                  </a:lnTo>
                  <a:lnTo>
                    <a:pt x="1291" y="606"/>
                  </a:lnTo>
                  <a:lnTo>
                    <a:pt x="1292" y="644"/>
                  </a:lnTo>
                  <a:lnTo>
                    <a:pt x="1292" y="644"/>
                  </a:lnTo>
                  <a:lnTo>
                    <a:pt x="1291" y="681"/>
                  </a:lnTo>
                  <a:lnTo>
                    <a:pt x="1287" y="718"/>
                  </a:lnTo>
                  <a:lnTo>
                    <a:pt x="1283" y="753"/>
                  </a:lnTo>
                  <a:lnTo>
                    <a:pt x="1281" y="790"/>
                  </a:lnTo>
                  <a:lnTo>
                    <a:pt x="1281" y="790"/>
                  </a:lnTo>
                  <a:lnTo>
                    <a:pt x="1279" y="831"/>
                  </a:lnTo>
                  <a:lnTo>
                    <a:pt x="1279" y="873"/>
                  </a:lnTo>
                  <a:lnTo>
                    <a:pt x="1281" y="958"/>
                  </a:lnTo>
                  <a:lnTo>
                    <a:pt x="1281" y="1127"/>
                  </a:lnTo>
                  <a:lnTo>
                    <a:pt x="1281" y="1127"/>
                  </a:lnTo>
                  <a:lnTo>
                    <a:pt x="1279" y="1160"/>
                  </a:lnTo>
                  <a:lnTo>
                    <a:pt x="1278" y="1191"/>
                  </a:lnTo>
                  <a:lnTo>
                    <a:pt x="1275" y="1221"/>
                  </a:lnTo>
                  <a:lnTo>
                    <a:pt x="1269" y="1251"/>
                  </a:lnTo>
                  <a:lnTo>
                    <a:pt x="1269" y="1251"/>
                  </a:lnTo>
                  <a:lnTo>
                    <a:pt x="1198" y="1250"/>
                  </a:lnTo>
                  <a:lnTo>
                    <a:pt x="1126" y="1247"/>
                  </a:lnTo>
                  <a:lnTo>
                    <a:pt x="984" y="1239"/>
                  </a:lnTo>
                  <a:lnTo>
                    <a:pt x="841" y="1233"/>
                  </a:lnTo>
                  <a:lnTo>
                    <a:pt x="769" y="1230"/>
                  </a:lnTo>
                  <a:lnTo>
                    <a:pt x="697" y="1229"/>
                  </a:lnTo>
                  <a:lnTo>
                    <a:pt x="697" y="1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4" name="Freeform 1252"/>
            <p:cNvSpPr>
              <a:spLocks/>
            </p:cNvSpPr>
            <p:nvPr/>
          </p:nvSpPr>
          <p:spPr bwMode="auto">
            <a:xfrm>
              <a:off x="5348288" y="2224088"/>
              <a:ext cx="396875" cy="234950"/>
            </a:xfrm>
            <a:custGeom>
              <a:avLst/>
              <a:gdLst/>
              <a:ahLst/>
              <a:cxnLst>
                <a:cxn ang="0">
                  <a:pos x="929" y="38"/>
                </a:cxn>
                <a:cxn ang="0">
                  <a:pos x="840" y="137"/>
                </a:cxn>
                <a:cxn ang="0">
                  <a:pos x="777" y="200"/>
                </a:cxn>
                <a:cxn ang="0">
                  <a:pos x="748" y="222"/>
                </a:cxn>
                <a:cxn ang="0">
                  <a:pos x="722" y="213"/>
                </a:cxn>
                <a:cxn ang="0">
                  <a:pos x="659" y="173"/>
                </a:cxn>
                <a:cxn ang="0">
                  <a:pos x="609" y="156"/>
                </a:cxn>
                <a:cxn ang="0">
                  <a:pos x="583" y="166"/>
                </a:cxn>
                <a:cxn ang="0">
                  <a:pos x="568" y="188"/>
                </a:cxn>
                <a:cxn ang="0">
                  <a:pos x="540" y="215"/>
                </a:cxn>
                <a:cxn ang="0">
                  <a:pos x="489" y="285"/>
                </a:cxn>
                <a:cxn ang="0">
                  <a:pos x="432" y="353"/>
                </a:cxn>
                <a:cxn ang="0">
                  <a:pos x="395" y="408"/>
                </a:cxn>
                <a:cxn ang="0">
                  <a:pos x="369" y="426"/>
                </a:cxn>
                <a:cxn ang="0">
                  <a:pos x="344" y="421"/>
                </a:cxn>
                <a:cxn ang="0">
                  <a:pos x="279" y="369"/>
                </a:cxn>
                <a:cxn ang="0">
                  <a:pos x="235" y="335"/>
                </a:cxn>
                <a:cxn ang="0">
                  <a:pos x="211" y="332"/>
                </a:cxn>
                <a:cxn ang="0">
                  <a:pos x="171" y="360"/>
                </a:cxn>
                <a:cxn ang="0">
                  <a:pos x="119" y="424"/>
                </a:cxn>
                <a:cxn ang="0">
                  <a:pos x="47" y="497"/>
                </a:cxn>
                <a:cxn ang="0">
                  <a:pos x="9" y="547"/>
                </a:cxn>
                <a:cxn ang="0">
                  <a:pos x="0" y="565"/>
                </a:cxn>
                <a:cxn ang="0">
                  <a:pos x="1" y="579"/>
                </a:cxn>
                <a:cxn ang="0">
                  <a:pos x="18" y="593"/>
                </a:cxn>
                <a:cxn ang="0">
                  <a:pos x="44" y="577"/>
                </a:cxn>
                <a:cxn ang="0">
                  <a:pos x="69" y="543"/>
                </a:cxn>
                <a:cxn ang="0">
                  <a:pos x="137" y="471"/>
                </a:cxn>
                <a:cxn ang="0">
                  <a:pos x="218" y="379"/>
                </a:cxn>
                <a:cxn ang="0">
                  <a:pos x="264" y="417"/>
                </a:cxn>
                <a:cxn ang="0">
                  <a:pos x="335" y="471"/>
                </a:cxn>
                <a:cxn ang="0">
                  <a:pos x="378" y="476"/>
                </a:cxn>
                <a:cxn ang="0">
                  <a:pos x="422" y="442"/>
                </a:cxn>
                <a:cxn ang="0">
                  <a:pos x="504" y="341"/>
                </a:cxn>
                <a:cxn ang="0">
                  <a:pos x="560" y="270"/>
                </a:cxn>
                <a:cxn ang="0">
                  <a:pos x="594" y="229"/>
                </a:cxn>
                <a:cxn ang="0">
                  <a:pos x="607" y="217"/>
                </a:cxn>
                <a:cxn ang="0">
                  <a:pos x="616" y="207"/>
                </a:cxn>
                <a:cxn ang="0">
                  <a:pos x="657" y="229"/>
                </a:cxn>
                <a:cxn ang="0">
                  <a:pos x="734" y="275"/>
                </a:cxn>
                <a:cxn ang="0">
                  <a:pos x="757" y="275"/>
                </a:cxn>
                <a:cxn ang="0">
                  <a:pos x="800" y="247"/>
                </a:cxn>
                <a:cxn ang="0">
                  <a:pos x="861" y="182"/>
                </a:cxn>
                <a:cxn ang="0">
                  <a:pos x="974" y="56"/>
                </a:cxn>
                <a:cxn ang="0">
                  <a:pos x="998" y="30"/>
                </a:cxn>
                <a:cxn ang="0">
                  <a:pos x="997" y="14"/>
                </a:cxn>
                <a:cxn ang="0">
                  <a:pos x="977" y="0"/>
                </a:cxn>
                <a:cxn ang="0">
                  <a:pos x="960" y="7"/>
                </a:cxn>
              </a:cxnLst>
              <a:rect l="0" t="0" r="r" b="b"/>
              <a:pathLst>
                <a:path w="999" h="593">
                  <a:moveTo>
                    <a:pt x="960" y="7"/>
                  </a:moveTo>
                  <a:lnTo>
                    <a:pt x="960" y="7"/>
                  </a:lnTo>
                  <a:lnTo>
                    <a:pt x="943" y="22"/>
                  </a:lnTo>
                  <a:lnTo>
                    <a:pt x="929" y="38"/>
                  </a:lnTo>
                  <a:lnTo>
                    <a:pt x="899" y="72"/>
                  </a:lnTo>
                  <a:lnTo>
                    <a:pt x="870" y="105"/>
                  </a:lnTo>
                  <a:lnTo>
                    <a:pt x="840" y="137"/>
                  </a:lnTo>
                  <a:lnTo>
                    <a:pt x="840" y="137"/>
                  </a:lnTo>
                  <a:lnTo>
                    <a:pt x="807" y="169"/>
                  </a:lnTo>
                  <a:lnTo>
                    <a:pt x="791" y="184"/>
                  </a:lnTo>
                  <a:lnTo>
                    <a:pt x="777" y="200"/>
                  </a:lnTo>
                  <a:lnTo>
                    <a:pt x="777" y="200"/>
                  </a:lnTo>
                  <a:lnTo>
                    <a:pt x="766" y="212"/>
                  </a:lnTo>
                  <a:lnTo>
                    <a:pt x="757" y="220"/>
                  </a:lnTo>
                  <a:lnTo>
                    <a:pt x="752" y="221"/>
                  </a:lnTo>
                  <a:lnTo>
                    <a:pt x="748" y="222"/>
                  </a:lnTo>
                  <a:lnTo>
                    <a:pt x="744" y="222"/>
                  </a:lnTo>
                  <a:lnTo>
                    <a:pt x="739" y="222"/>
                  </a:lnTo>
                  <a:lnTo>
                    <a:pt x="731" y="218"/>
                  </a:lnTo>
                  <a:lnTo>
                    <a:pt x="722" y="213"/>
                  </a:lnTo>
                  <a:lnTo>
                    <a:pt x="700" y="198"/>
                  </a:lnTo>
                  <a:lnTo>
                    <a:pt x="700" y="198"/>
                  </a:lnTo>
                  <a:lnTo>
                    <a:pt x="675" y="182"/>
                  </a:lnTo>
                  <a:lnTo>
                    <a:pt x="659" y="173"/>
                  </a:lnTo>
                  <a:lnTo>
                    <a:pt x="643" y="165"/>
                  </a:lnTo>
                  <a:lnTo>
                    <a:pt x="626" y="158"/>
                  </a:lnTo>
                  <a:lnTo>
                    <a:pt x="619" y="157"/>
                  </a:lnTo>
                  <a:lnTo>
                    <a:pt x="609" y="156"/>
                  </a:lnTo>
                  <a:lnTo>
                    <a:pt x="603" y="157"/>
                  </a:lnTo>
                  <a:lnTo>
                    <a:pt x="595" y="158"/>
                  </a:lnTo>
                  <a:lnTo>
                    <a:pt x="589" y="161"/>
                  </a:lnTo>
                  <a:lnTo>
                    <a:pt x="583" y="166"/>
                  </a:lnTo>
                  <a:lnTo>
                    <a:pt x="583" y="166"/>
                  </a:lnTo>
                  <a:lnTo>
                    <a:pt x="577" y="174"/>
                  </a:lnTo>
                  <a:lnTo>
                    <a:pt x="572" y="181"/>
                  </a:lnTo>
                  <a:lnTo>
                    <a:pt x="568" y="188"/>
                  </a:lnTo>
                  <a:lnTo>
                    <a:pt x="560" y="195"/>
                  </a:lnTo>
                  <a:lnTo>
                    <a:pt x="560" y="195"/>
                  </a:lnTo>
                  <a:lnTo>
                    <a:pt x="549" y="204"/>
                  </a:lnTo>
                  <a:lnTo>
                    <a:pt x="540" y="215"/>
                  </a:lnTo>
                  <a:lnTo>
                    <a:pt x="523" y="238"/>
                  </a:lnTo>
                  <a:lnTo>
                    <a:pt x="506" y="263"/>
                  </a:lnTo>
                  <a:lnTo>
                    <a:pt x="497" y="275"/>
                  </a:lnTo>
                  <a:lnTo>
                    <a:pt x="489" y="285"/>
                  </a:lnTo>
                  <a:lnTo>
                    <a:pt x="489" y="285"/>
                  </a:lnTo>
                  <a:lnTo>
                    <a:pt x="459" y="318"/>
                  </a:lnTo>
                  <a:lnTo>
                    <a:pt x="445" y="335"/>
                  </a:lnTo>
                  <a:lnTo>
                    <a:pt x="432" y="353"/>
                  </a:lnTo>
                  <a:lnTo>
                    <a:pt x="432" y="353"/>
                  </a:lnTo>
                  <a:lnTo>
                    <a:pt x="416" y="378"/>
                  </a:lnTo>
                  <a:lnTo>
                    <a:pt x="405" y="394"/>
                  </a:lnTo>
                  <a:lnTo>
                    <a:pt x="395" y="408"/>
                  </a:lnTo>
                  <a:lnTo>
                    <a:pt x="388" y="415"/>
                  </a:lnTo>
                  <a:lnTo>
                    <a:pt x="382" y="420"/>
                  </a:lnTo>
                  <a:lnTo>
                    <a:pt x="375" y="424"/>
                  </a:lnTo>
                  <a:lnTo>
                    <a:pt x="369" y="426"/>
                  </a:lnTo>
                  <a:lnTo>
                    <a:pt x="364" y="429"/>
                  </a:lnTo>
                  <a:lnTo>
                    <a:pt x="357" y="428"/>
                  </a:lnTo>
                  <a:lnTo>
                    <a:pt x="350" y="426"/>
                  </a:lnTo>
                  <a:lnTo>
                    <a:pt x="344" y="421"/>
                  </a:lnTo>
                  <a:lnTo>
                    <a:pt x="344" y="421"/>
                  </a:lnTo>
                  <a:lnTo>
                    <a:pt x="322" y="404"/>
                  </a:lnTo>
                  <a:lnTo>
                    <a:pt x="301" y="387"/>
                  </a:lnTo>
                  <a:lnTo>
                    <a:pt x="279" y="369"/>
                  </a:lnTo>
                  <a:lnTo>
                    <a:pt x="258" y="351"/>
                  </a:lnTo>
                  <a:lnTo>
                    <a:pt x="258" y="351"/>
                  </a:lnTo>
                  <a:lnTo>
                    <a:pt x="248" y="343"/>
                  </a:lnTo>
                  <a:lnTo>
                    <a:pt x="235" y="335"/>
                  </a:lnTo>
                  <a:lnTo>
                    <a:pt x="229" y="332"/>
                  </a:lnTo>
                  <a:lnTo>
                    <a:pt x="222" y="331"/>
                  </a:lnTo>
                  <a:lnTo>
                    <a:pt x="216" y="331"/>
                  </a:lnTo>
                  <a:lnTo>
                    <a:pt x="211" y="332"/>
                  </a:lnTo>
                  <a:lnTo>
                    <a:pt x="211" y="332"/>
                  </a:lnTo>
                  <a:lnTo>
                    <a:pt x="196" y="339"/>
                  </a:lnTo>
                  <a:lnTo>
                    <a:pt x="183" y="348"/>
                  </a:lnTo>
                  <a:lnTo>
                    <a:pt x="171" y="360"/>
                  </a:lnTo>
                  <a:lnTo>
                    <a:pt x="161" y="373"/>
                  </a:lnTo>
                  <a:lnTo>
                    <a:pt x="139" y="400"/>
                  </a:lnTo>
                  <a:lnTo>
                    <a:pt x="129" y="412"/>
                  </a:lnTo>
                  <a:lnTo>
                    <a:pt x="119" y="424"/>
                  </a:lnTo>
                  <a:lnTo>
                    <a:pt x="119" y="424"/>
                  </a:lnTo>
                  <a:lnTo>
                    <a:pt x="91" y="453"/>
                  </a:lnTo>
                  <a:lnTo>
                    <a:pt x="61" y="483"/>
                  </a:lnTo>
                  <a:lnTo>
                    <a:pt x="47" y="497"/>
                  </a:lnTo>
                  <a:lnTo>
                    <a:pt x="33" y="514"/>
                  </a:lnTo>
                  <a:lnTo>
                    <a:pt x="20" y="530"/>
                  </a:lnTo>
                  <a:lnTo>
                    <a:pt x="9" y="547"/>
                  </a:lnTo>
                  <a:lnTo>
                    <a:pt x="9" y="547"/>
                  </a:lnTo>
                  <a:lnTo>
                    <a:pt x="5" y="549"/>
                  </a:lnTo>
                  <a:lnTo>
                    <a:pt x="3" y="553"/>
                  </a:lnTo>
                  <a:lnTo>
                    <a:pt x="0" y="559"/>
                  </a:lnTo>
                  <a:lnTo>
                    <a:pt x="0" y="565"/>
                  </a:lnTo>
                  <a:lnTo>
                    <a:pt x="0" y="570"/>
                  </a:lnTo>
                  <a:lnTo>
                    <a:pt x="0" y="570"/>
                  </a:lnTo>
                  <a:lnTo>
                    <a:pt x="0" y="576"/>
                  </a:lnTo>
                  <a:lnTo>
                    <a:pt x="1" y="579"/>
                  </a:lnTo>
                  <a:lnTo>
                    <a:pt x="3" y="583"/>
                  </a:lnTo>
                  <a:lnTo>
                    <a:pt x="5" y="586"/>
                  </a:lnTo>
                  <a:lnTo>
                    <a:pt x="12" y="591"/>
                  </a:lnTo>
                  <a:lnTo>
                    <a:pt x="18" y="593"/>
                  </a:lnTo>
                  <a:lnTo>
                    <a:pt x="26" y="593"/>
                  </a:lnTo>
                  <a:lnTo>
                    <a:pt x="33" y="589"/>
                  </a:lnTo>
                  <a:lnTo>
                    <a:pt x="39" y="585"/>
                  </a:lnTo>
                  <a:lnTo>
                    <a:pt x="44" y="577"/>
                  </a:lnTo>
                  <a:lnTo>
                    <a:pt x="44" y="577"/>
                  </a:lnTo>
                  <a:lnTo>
                    <a:pt x="48" y="568"/>
                  </a:lnTo>
                  <a:lnTo>
                    <a:pt x="55" y="560"/>
                  </a:lnTo>
                  <a:lnTo>
                    <a:pt x="69" y="543"/>
                  </a:lnTo>
                  <a:lnTo>
                    <a:pt x="85" y="527"/>
                  </a:lnTo>
                  <a:lnTo>
                    <a:pt x="99" y="513"/>
                  </a:lnTo>
                  <a:lnTo>
                    <a:pt x="99" y="513"/>
                  </a:lnTo>
                  <a:lnTo>
                    <a:pt x="137" y="471"/>
                  </a:lnTo>
                  <a:lnTo>
                    <a:pt x="176" y="429"/>
                  </a:lnTo>
                  <a:lnTo>
                    <a:pt x="176" y="429"/>
                  </a:lnTo>
                  <a:lnTo>
                    <a:pt x="197" y="404"/>
                  </a:lnTo>
                  <a:lnTo>
                    <a:pt x="218" y="379"/>
                  </a:lnTo>
                  <a:lnTo>
                    <a:pt x="218" y="379"/>
                  </a:lnTo>
                  <a:lnTo>
                    <a:pt x="221" y="383"/>
                  </a:lnTo>
                  <a:lnTo>
                    <a:pt x="231" y="391"/>
                  </a:lnTo>
                  <a:lnTo>
                    <a:pt x="264" y="417"/>
                  </a:lnTo>
                  <a:lnTo>
                    <a:pt x="311" y="454"/>
                  </a:lnTo>
                  <a:lnTo>
                    <a:pt x="311" y="454"/>
                  </a:lnTo>
                  <a:lnTo>
                    <a:pt x="324" y="463"/>
                  </a:lnTo>
                  <a:lnTo>
                    <a:pt x="335" y="471"/>
                  </a:lnTo>
                  <a:lnTo>
                    <a:pt x="345" y="476"/>
                  </a:lnTo>
                  <a:lnTo>
                    <a:pt x="357" y="479"/>
                  </a:lnTo>
                  <a:lnTo>
                    <a:pt x="367" y="479"/>
                  </a:lnTo>
                  <a:lnTo>
                    <a:pt x="378" y="476"/>
                  </a:lnTo>
                  <a:lnTo>
                    <a:pt x="391" y="470"/>
                  </a:lnTo>
                  <a:lnTo>
                    <a:pt x="404" y="459"/>
                  </a:lnTo>
                  <a:lnTo>
                    <a:pt x="404" y="459"/>
                  </a:lnTo>
                  <a:lnTo>
                    <a:pt x="422" y="442"/>
                  </a:lnTo>
                  <a:lnTo>
                    <a:pt x="439" y="424"/>
                  </a:lnTo>
                  <a:lnTo>
                    <a:pt x="456" y="403"/>
                  </a:lnTo>
                  <a:lnTo>
                    <a:pt x="472" y="383"/>
                  </a:lnTo>
                  <a:lnTo>
                    <a:pt x="504" y="341"/>
                  </a:lnTo>
                  <a:lnTo>
                    <a:pt x="519" y="321"/>
                  </a:lnTo>
                  <a:lnTo>
                    <a:pt x="535" y="301"/>
                  </a:lnTo>
                  <a:lnTo>
                    <a:pt x="535" y="301"/>
                  </a:lnTo>
                  <a:lnTo>
                    <a:pt x="560" y="270"/>
                  </a:lnTo>
                  <a:lnTo>
                    <a:pt x="585" y="238"/>
                  </a:lnTo>
                  <a:lnTo>
                    <a:pt x="585" y="238"/>
                  </a:lnTo>
                  <a:lnTo>
                    <a:pt x="590" y="232"/>
                  </a:lnTo>
                  <a:lnTo>
                    <a:pt x="594" y="229"/>
                  </a:lnTo>
                  <a:lnTo>
                    <a:pt x="599" y="226"/>
                  </a:lnTo>
                  <a:lnTo>
                    <a:pt x="603" y="221"/>
                  </a:lnTo>
                  <a:lnTo>
                    <a:pt x="603" y="221"/>
                  </a:lnTo>
                  <a:lnTo>
                    <a:pt x="607" y="217"/>
                  </a:lnTo>
                  <a:lnTo>
                    <a:pt x="609" y="213"/>
                  </a:lnTo>
                  <a:lnTo>
                    <a:pt x="612" y="208"/>
                  </a:lnTo>
                  <a:lnTo>
                    <a:pt x="613" y="207"/>
                  </a:lnTo>
                  <a:lnTo>
                    <a:pt x="616" y="207"/>
                  </a:lnTo>
                  <a:lnTo>
                    <a:pt x="628" y="211"/>
                  </a:lnTo>
                  <a:lnTo>
                    <a:pt x="628" y="211"/>
                  </a:lnTo>
                  <a:lnTo>
                    <a:pt x="641" y="218"/>
                  </a:lnTo>
                  <a:lnTo>
                    <a:pt x="657" y="229"/>
                  </a:lnTo>
                  <a:lnTo>
                    <a:pt x="691" y="253"/>
                  </a:lnTo>
                  <a:lnTo>
                    <a:pt x="708" y="264"/>
                  </a:lnTo>
                  <a:lnTo>
                    <a:pt x="726" y="272"/>
                  </a:lnTo>
                  <a:lnTo>
                    <a:pt x="734" y="275"/>
                  </a:lnTo>
                  <a:lnTo>
                    <a:pt x="743" y="276"/>
                  </a:lnTo>
                  <a:lnTo>
                    <a:pt x="751" y="276"/>
                  </a:lnTo>
                  <a:lnTo>
                    <a:pt x="757" y="275"/>
                  </a:lnTo>
                  <a:lnTo>
                    <a:pt x="757" y="275"/>
                  </a:lnTo>
                  <a:lnTo>
                    <a:pt x="765" y="272"/>
                  </a:lnTo>
                  <a:lnTo>
                    <a:pt x="772" y="270"/>
                  </a:lnTo>
                  <a:lnTo>
                    <a:pt x="786" y="259"/>
                  </a:lnTo>
                  <a:lnTo>
                    <a:pt x="800" y="247"/>
                  </a:lnTo>
                  <a:lnTo>
                    <a:pt x="814" y="234"/>
                  </a:lnTo>
                  <a:lnTo>
                    <a:pt x="838" y="207"/>
                  </a:lnTo>
                  <a:lnTo>
                    <a:pt x="861" y="182"/>
                  </a:lnTo>
                  <a:lnTo>
                    <a:pt x="861" y="182"/>
                  </a:lnTo>
                  <a:lnTo>
                    <a:pt x="893" y="147"/>
                  </a:lnTo>
                  <a:lnTo>
                    <a:pt x="926" y="110"/>
                  </a:lnTo>
                  <a:lnTo>
                    <a:pt x="957" y="73"/>
                  </a:lnTo>
                  <a:lnTo>
                    <a:pt x="974" y="56"/>
                  </a:lnTo>
                  <a:lnTo>
                    <a:pt x="991" y="39"/>
                  </a:lnTo>
                  <a:lnTo>
                    <a:pt x="991" y="39"/>
                  </a:lnTo>
                  <a:lnTo>
                    <a:pt x="995" y="35"/>
                  </a:lnTo>
                  <a:lnTo>
                    <a:pt x="998" y="30"/>
                  </a:lnTo>
                  <a:lnTo>
                    <a:pt x="998" y="26"/>
                  </a:lnTo>
                  <a:lnTo>
                    <a:pt x="999" y="22"/>
                  </a:lnTo>
                  <a:lnTo>
                    <a:pt x="998" y="18"/>
                  </a:lnTo>
                  <a:lnTo>
                    <a:pt x="997" y="14"/>
                  </a:lnTo>
                  <a:lnTo>
                    <a:pt x="991" y="8"/>
                  </a:lnTo>
                  <a:lnTo>
                    <a:pt x="985" y="3"/>
                  </a:lnTo>
                  <a:lnTo>
                    <a:pt x="981" y="1"/>
                  </a:lnTo>
                  <a:lnTo>
                    <a:pt x="977" y="0"/>
                  </a:lnTo>
                  <a:lnTo>
                    <a:pt x="972" y="0"/>
                  </a:lnTo>
                  <a:lnTo>
                    <a:pt x="968" y="1"/>
                  </a:lnTo>
                  <a:lnTo>
                    <a:pt x="964" y="3"/>
                  </a:lnTo>
                  <a:lnTo>
                    <a:pt x="960" y="7"/>
                  </a:lnTo>
                  <a:lnTo>
                    <a:pt x="96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5" name="Freeform 1253"/>
            <p:cNvSpPr>
              <a:spLocks/>
            </p:cNvSpPr>
            <p:nvPr/>
          </p:nvSpPr>
          <p:spPr bwMode="auto">
            <a:xfrm>
              <a:off x="5360988" y="2268538"/>
              <a:ext cx="438150" cy="261938"/>
            </a:xfrm>
            <a:custGeom>
              <a:avLst/>
              <a:gdLst/>
              <a:ahLst/>
              <a:cxnLst>
                <a:cxn ang="0">
                  <a:pos x="980" y="112"/>
                </a:cxn>
                <a:cxn ang="0">
                  <a:pos x="884" y="208"/>
                </a:cxn>
                <a:cxn ang="0">
                  <a:pos x="812" y="278"/>
                </a:cxn>
                <a:cxn ang="0">
                  <a:pos x="777" y="327"/>
                </a:cxn>
                <a:cxn ang="0">
                  <a:pos x="764" y="338"/>
                </a:cxn>
                <a:cxn ang="0">
                  <a:pos x="722" y="329"/>
                </a:cxn>
                <a:cxn ang="0">
                  <a:pos x="651" y="282"/>
                </a:cxn>
                <a:cxn ang="0">
                  <a:pos x="619" y="261"/>
                </a:cxn>
                <a:cxn ang="0">
                  <a:pos x="594" y="260"/>
                </a:cxn>
                <a:cxn ang="0">
                  <a:pos x="560" y="286"/>
                </a:cxn>
                <a:cxn ang="0">
                  <a:pos x="447" y="402"/>
                </a:cxn>
                <a:cxn ang="0">
                  <a:pos x="388" y="472"/>
                </a:cxn>
                <a:cxn ang="0">
                  <a:pos x="344" y="540"/>
                </a:cxn>
                <a:cxn ang="0">
                  <a:pos x="254" y="476"/>
                </a:cxn>
                <a:cxn ang="0">
                  <a:pos x="212" y="429"/>
                </a:cxn>
                <a:cxn ang="0">
                  <a:pos x="192" y="418"/>
                </a:cxn>
                <a:cxn ang="0">
                  <a:pos x="173" y="429"/>
                </a:cxn>
                <a:cxn ang="0">
                  <a:pos x="161" y="438"/>
                </a:cxn>
                <a:cxn ang="0">
                  <a:pos x="149" y="446"/>
                </a:cxn>
                <a:cxn ang="0">
                  <a:pos x="112" y="499"/>
                </a:cxn>
                <a:cxn ang="0">
                  <a:pos x="52" y="575"/>
                </a:cxn>
                <a:cxn ang="0">
                  <a:pos x="9" y="616"/>
                </a:cxn>
                <a:cxn ang="0">
                  <a:pos x="0" y="630"/>
                </a:cxn>
                <a:cxn ang="0">
                  <a:pos x="12" y="656"/>
                </a:cxn>
                <a:cxn ang="0">
                  <a:pos x="27" y="657"/>
                </a:cxn>
                <a:cxn ang="0">
                  <a:pos x="63" y="630"/>
                </a:cxn>
                <a:cxn ang="0">
                  <a:pos x="140" y="540"/>
                </a:cxn>
                <a:cxn ang="0">
                  <a:pos x="174" y="497"/>
                </a:cxn>
                <a:cxn ang="0">
                  <a:pos x="190" y="473"/>
                </a:cxn>
                <a:cxn ang="0">
                  <a:pos x="268" y="544"/>
                </a:cxn>
                <a:cxn ang="0">
                  <a:pos x="319" y="583"/>
                </a:cxn>
                <a:cxn ang="0">
                  <a:pos x="354" y="595"/>
                </a:cxn>
                <a:cxn ang="0">
                  <a:pos x="368" y="588"/>
                </a:cxn>
                <a:cxn ang="0">
                  <a:pos x="404" y="533"/>
                </a:cxn>
                <a:cxn ang="0">
                  <a:pos x="455" y="461"/>
                </a:cxn>
                <a:cxn ang="0">
                  <a:pos x="515" y="395"/>
                </a:cxn>
                <a:cxn ang="0">
                  <a:pos x="566" y="347"/>
                </a:cxn>
                <a:cxn ang="0">
                  <a:pos x="591" y="319"/>
                </a:cxn>
                <a:cxn ang="0">
                  <a:pos x="613" y="312"/>
                </a:cxn>
                <a:cxn ang="0">
                  <a:pos x="654" y="341"/>
                </a:cxn>
                <a:cxn ang="0">
                  <a:pos x="726" y="381"/>
                </a:cxn>
                <a:cxn ang="0">
                  <a:pos x="764" y="389"/>
                </a:cxn>
                <a:cxn ang="0">
                  <a:pos x="794" y="378"/>
                </a:cxn>
                <a:cxn ang="0">
                  <a:pos x="833" y="333"/>
                </a:cxn>
                <a:cxn ang="0">
                  <a:pos x="865" y="291"/>
                </a:cxn>
                <a:cxn ang="0">
                  <a:pos x="965" y="196"/>
                </a:cxn>
                <a:cxn ang="0">
                  <a:pos x="1011" y="147"/>
                </a:cxn>
                <a:cxn ang="0">
                  <a:pos x="1060" y="96"/>
                </a:cxn>
                <a:cxn ang="0">
                  <a:pos x="1099" y="40"/>
                </a:cxn>
                <a:cxn ang="0">
                  <a:pos x="1104" y="22"/>
                </a:cxn>
                <a:cxn ang="0">
                  <a:pos x="1086" y="1"/>
                </a:cxn>
                <a:cxn ang="0">
                  <a:pos x="1070" y="3"/>
                </a:cxn>
              </a:cxnLst>
              <a:rect l="0" t="0" r="r" b="b"/>
              <a:pathLst>
                <a:path w="1104" h="659">
                  <a:moveTo>
                    <a:pt x="1066" y="7"/>
                  </a:moveTo>
                  <a:lnTo>
                    <a:pt x="1066" y="7"/>
                  </a:lnTo>
                  <a:lnTo>
                    <a:pt x="1024" y="61"/>
                  </a:lnTo>
                  <a:lnTo>
                    <a:pt x="980" y="112"/>
                  </a:lnTo>
                  <a:lnTo>
                    <a:pt x="958" y="137"/>
                  </a:lnTo>
                  <a:lnTo>
                    <a:pt x="934" y="162"/>
                  </a:lnTo>
                  <a:lnTo>
                    <a:pt x="909" y="185"/>
                  </a:lnTo>
                  <a:lnTo>
                    <a:pt x="884" y="208"/>
                  </a:lnTo>
                  <a:lnTo>
                    <a:pt x="884" y="208"/>
                  </a:lnTo>
                  <a:lnTo>
                    <a:pt x="854" y="234"/>
                  </a:lnTo>
                  <a:lnTo>
                    <a:pt x="825" y="262"/>
                  </a:lnTo>
                  <a:lnTo>
                    <a:pt x="812" y="278"/>
                  </a:lnTo>
                  <a:lnTo>
                    <a:pt x="799" y="294"/>
                  </a:lnTo>
                  <a:lnTo>
                    <a:pt x="787" y="310"/>
                  </a:lnTo>
                  <a:lnTo>
                    <a:pt x="777" y="327"/>
                  </a:lnTo>
                  <a:lnTo>
                    <a:pt x="777" y="327"/>
                  </a:lnTo>
                  <a:lnTo>
                    <a:pt x="774" y="330"/>
                  </a:lnTo>
                  <a:lnTo>
                    <a:pt x="772" y="333"/>
                  </a:lnTo>
                  <a:lnTo>
                    <a:pt x="768" y="336"/>
                  </a:lnTo>
                  <a:lnTo>
                    <a:pt x="764" y="338"/>
                  </a:lnTo>
                  <a:lnTo>
                    <a:pt x="755" y="340"/>
                  </a:lnTo>
                  <a:lnTo>
                    <a:pt x="744" y="338"/>
                  </a:lnTo>
                  <a:lnTo>
                    <a:pt x="734" y="334"/>
                  </a:lnTo>
                  <a:lnTo>
                    <a:pt x="722" y="329"/>
                  </a:lnTo>
                  <a:lnTo>
                    <a:pt x="710" y="323"/>
                  </a:lnTo>
                  <a:lnTo>
                    <a:pt x="699" y="315"/>
                  </a:lnTo>
                  <a:lnTo>
                    <a:pt x="674" y="298"/>
                  </a:lnTo>
                  <a:lnTo>
                    <a:pt x="651" y="282"/>
                  </a:lnTo>
                  <a:lnTo>
                    <a:pt x="632" y="269"/>
                  </a:lnTo>
                  <a:lnTo>
                    <a:pt x="625" y="264"/>
                  </a:lnTo>
                  <a:lnTo>
                    <a:pt x="619" y="261"/>
                  </a:lnTo>
                  <a:lnTo>
                    <a:pt x="619" y="261"/>
                  </a:lnTo>
                  <a:lnTo>
                    <a:pt x="612" y="260"/>
                  </a:lnTo>
                  <a:lnTo>
                    <a:pt x="606" y="259"/>
                  </a:lnTo>
                  <a:lnTo>
                    <a:pt x="599" y="259"/>
                  </a:lnTo>
                  <a:lnTo>
                    <a:pt x="594" y="260"/>
                  </a:lnTo>
                  <a:lnTo>
                    <a:pt x="585" y="264"/>
                  </a:lnTo>
                  <a:lnTo>
                    <a:pt x="576" y="269"/>
                  </a:lnTo>
                  <a:lnTo>
                    <a:pt x="568" y="277"/>
                  </a:lnTo>
                  <a:lnTo>
                    <a:pt x="560" y="286"/>
                  </a:lnTo>
                  <a:lnTo>
                    <a:pt x="544" y="304"/>
                  </a:lnTo>
                  <a:lnTo>
                    <a:pt x="544" y="304"/>
                  </a:lnTo>
                  <a:lnTo>
                    <a:pt x="480" y="370"/>
                  </a:lnTo>
                  <a:lnTo>
                    <a:pt x="447" y="402"/>
                  </a:lnTo>
                  <a:lnTo>
                    <a:pt x="416" y="436"/>
                  </a:lnTo>
                  <a:lnTo>
                    <a:pt x="416" y="436"/>
                  </a:lnTo>
                  <a:lnTo>
                    <a:pt x="402" y="453"/>
                  </a:lnTo>
                  <a:lnTo>
                    <a:pt x="388" y="472"/>
                  </a:lnTo>
                  <a:lnTo>
                    <a:pt x="364" y="508"/>
                  </a:lnTo>
                  <a:lnTo>
                    <a:pt x="364" y="508"/>
                  </a:lnTo>
                  <a:lnTo>
                    <a:pt x="344" y="540"/>
                  </a:lnTo>
                  <a:lnTo>
                    <a:pt x="344" y="540"/>
                  </a:lnTo>
                  <a:lnTo>
                    <a:pt x="309" y="517"/>
                  </a:lnTo>
                  <a:lnTo>
                    <a:pt x="290" y="504"/>
                  </a:lnTo>
                  <a:lnTo>
                    <a:pt x="272" y="490"/>
                  </a:lnTo>
                  <a:lnTo>
                    <a:pt x="254" y="476"/>
                  </a:lnTo>
                  <a:lnTo>
                    <a:pt x="238" y="460"/>
                  </a:lnTo>
                  <a:lnTo>
                    <a:pt x="224" y="444"/>
                  </a:lnTo>
                  <a:lnTo>
                    <a:pt x="212" y="429"/>
                  </a:lnTo>
                  <a:lnTo>
                    <a:pt x="212" y="429"/>
                  </a:lnTo>
                  <a:lnTo>
                    <a:pt x="208" y="425"/>
                  </a:lnTo>
                  <a:lnTo>
                    <a:pt x="203" y="421"/>
                  </a:lnTo>
                  <a:lnTo>
                    <a:pt x="198" y="418"/>
                  </a:lnTo>
                  <a:lnTo>
                    <a:pt x="192" y="418"/>
                  </a:lnTo>
                  <a:lnTo>
                    <a:pt x="187" y="419"/>
                  </a:lnTo>
                  <a:lnTo>
                    <a:pt x="182" y="421"/>
                  </a:lnTo>
                  <a:lnTo>
                    <a:pt x="177" y="425"/>
                  </a:lnTo>
                  <a:lnTo>
                    <a:pt x="173" y="429"/>
                  </a:lnTo>
                  <a:lnTo>
                    <a:pt x="173" y="429"/>
                  </a:lnTo>
                  <a:lnTo>
                    <a:pt x="170" y="431"/>
                  </a:lnTo>
                  <a:lnTo>
                    <a:pt x="167" y="434"/>
                  </a:lnTo>
                  <a:lnTo>
                    <a:pt x="161" y="438"/>
                  </a:lnTo>
                  <a:lnTo>
                    <a:pt x="154" y="440"/>
                  </a:lnTo>
                  <a:lnTo>
                    <a:pt x="152" y="443"/>
                  </a:lnTo>
                  <a:lnTo>
                    <a:pt x="149" y="446"/>
                  </a:lnTo>
                  <a:lnTo>
                    <a:pt x="149" y="446"/>
                  </a:lnTo>
                  <a:lnTo>
                    <a:pt x="141" y="460"/>
                  </a:lnTo>
                  <a:lnTo>
                    <a:pt x="133" y="473"/>
                  </a:lnTo>
                  <a:lnTo>
                    <a:pt x="123" y="486"/>
                  </a:lnTo>
                  <a:lnTo>
                    <a:pt x="112" y="499"/>
                  </a:lnTo>
                  <a:lnTo>
                    <a:pt x="112" y="499"/>
                  </a:lnTo>
                  <a:lnTo>
                    <a:pt x="89" y="529"/>
                  </a:lnTo>
                  <a:lnTo>
                    <a:pt x="64" y="561"/>
                  </a:lnTo>
                  <a:lnTo>
                    <a:pt x="52" y="575"/>
                  </a:lnTo>
                  <a:lnTo>
                    <a:pt x="39" y="589"/>
                  </a:lnTo>
                  <a:lnTo>
                    <a:pt x="25" y="602"/>
                  </a:lnTo>
                  <a:lnTo>
                    <a:pt x="9" y="616"/>
                  </a:lnTo>
                  <a:lnTo>
                    <a:pt x="9" y="616"/>
                  </a:lnTo>
                  <a:lnTo>
                    <a:pt x="5" y="618"/>
                  </a:lnTo>
                  <a:lnTo>
                    <a:pt x="3" y="622"/>
                  </a:lnTo>
                  <a:lnTo>
                    <a:pt x="0" y="626"/>
                  </a:lnTo>
                  <a:lnTo>
                    <a:pt x="0" y="630"/>
                  </a:lnTo>
                  <a:lnTo>
                    <a:pt x="0" y="639"/>
                  </a:lnTo>
                  <a:lnTo>
                    <a:pt x="3" y="647"/>
                  </a:lnTo>
                  <a:lnTo>
                    <a:pt x="8" y="653"/>
                  </a:lnTo>
                  <a:lnTo>
                    <a:pt x="12" y="656"/>
                  </a:lnTo>
                  <a:lnTo>
                    <a:pt x="16" y="657"/>
                  </a:lnTo>
                  <a:lnTo>
                    <a:pt x="20" y="659"/>
                  </a:lnTo>
                  <a:lnTo>
                    <a:pt x="24" y="659"/>
                  </a:lnTo>
                  <a:lnTo>
                    <a:pt x="27" y="657"/>
                  </a:lnTo>
                  <a:lnTo>
                    <a:pt x="33" y="655"/>
                  </a:lnTo>
                  <a:lnTo>
                    <a:pt x="33" y="655"/>
                  </a:lnTo>
                  <a:lnTo>
                    <a:pt x="48" y="643"/>
                  </a:lnTo>
                  <a:lnTo>
                    <a:pt x="63" y="630"/>
                  </a:lnTo>
                  <a:lnTo>
                    <a:pt x="77" y="616"/>
                  </a:lnTo>
                  <a:lnTo>
                    <a:pt x="90" y="601"/>
                  </a:lnTo>
                  <a:lnTo>
                    <a:pt x="116" y="570"/>
                  </a:lnTo>
                  <a:lnTo>
                    <a:pt x="140" y="540"/>
                  </a:lnTo>
                  <a:lnTo>
                    <a:pt x="140" y="540"/>
                  </a:lnTo>
                  <a:lnTo>
                    <a:pt x="150" y="525"/>
                  </a:lnTo>
                  <a:lnTo>
                    <a:pt x="162" y="511"/>
                  </a:lnTo>
                  <a:lnTo>
                    <a:pt x="174" y="497"/>
                  </a:lnTo>
                  <a:lnTo>
                    <a:pt x="183" y="481"/>
                  </a:lnTo>
                  <a:lnTo>
                    <a:pt x="183" y="481"/>
                  </a:lnTo>
                  <a:lnTo>
                    <a:pt x="190" y="473"/>
                  </a:lnTo>
                  <a:lnTo>
                    <a:pt x="190" y="473"/>
                  </a:lnTo>
                  <a:lnTo>
                    <a:pt x="201" y="486"/>
                  </a:lnTo>
                  <a:lnTo>
                    <a:pt x="213" y="499"/>
                  </a:lnTo>
                  <a:lnTo>
                    <a:pt x="241" y="521"/>
                  </a:lnTo>
                  <a:lnTo>
                    <a:pt x="268" y="544"/>
                  </a:lnTo>
                  <a:lnTo>
                    <a:pt x="296" y="565"/>
                  </a:lnTo>
                  <a:lnTo>
                    <a:pt x="296" y="565"/>
                  </a:lnTo>
                  <a:lnTo>
                    <a:pt x="310" y="576"/>
                  </a:lnTo>
                  <a:lnTo>
                    <a:pt x="319" y="583"/>
                  </a:lnTo>
                  <a:lnTo>
                    <a:pt x="330" y="589"/>
                  </a:lnTo>
                  <a:lnTo>
                    <a:pt x="340" y="593"/>
                  </a:lnTo>
                  <a:lnTo>
                    <a:pt x="349" y="595"/>
                  </a:lnTo>
                  <a:lnTo>
                    <a:pt x="354" y="595"/>
                  </a:lnTo>
                  <a:lnTo>
                    <a:pt x="360" y="593"/>
                  </a:lnTo>
                  <a:lnTo>
                    <a:pt x="364" y="592"/>
                  </a:lnTo>
                  <a:lnTo>
                    <a:pt x="368" y="588"/>
                  </a:lnTo>
                  <a:lnTo>
                    <a:pt x="368" y="588"/>
                  </a:lnTo>
                  <a:lnTo>
                    <a:pt x="375" y="580"/>
                  </a:lnTo>
                  <a:lnTo>
                    <a:pt x="381" y="571"/>
                  </a:lnTo>
                  <a:lnTo>
                    <a:pt x="392" y="553"/>
                  </a:lnTo>
                  <a:lnTo>
                    <a:pt x="404" y="533"/>
                  </a:lnTo>
                  <a:lnTo>
                    <a:pt x="415" y="515"/>
                  </a:lnTo>
                  <a:lnTo>
                    <a:pt x="415" y="515"/>
                  </a:lnTo>
                  <a:lnTo>
                    <a:pt x="434" y="487"/>
                  </a:lnTo>
                  <a:lnTo>
                    <a:pt x="455" y="461"/>
                  </a:lnTo>
                  <a:lnTo>
                    <a:pt x="477" y="436"/>
                  </a:lnTo>
                  <a:lnTo>
                    <a:pt x="500" y="412"/>
                  </a:lnTo>
                  <a:lnTo>
                    <a:pt x="500" y="412"/>
                  </a:lnTo>
                  <a:lnTo>
                    <a:pt x="515" y="395"/>
                  </a:lnTo>
                  <a:lnTo>
                    <a:pt x="534" y="380"/>
                  </a:lnTo>
                  <a:lnTo>
                    <a:pt x="551" y="364"/>
                  </a:lnTo>
                  <a:lnTo>
                    <a:pt x="559" y="357"/>
                  </a:lnTo>
                  <a:lnTo>
                    <a:pt x="566" y="347"/>
                  </a:lnTo>
                  <a:lnTo>
                    <a:pt x="566" y="347"/>
                  </a:lnTo>
                  <a:lnTo>
                    <a:pt x="578" y="332"/>
                  </a:lnTo>
                  <a:lnTo>
                    <a:pt x="585" y="324"/>
                  </a:lnTo>
                  <a:lnTo>
                    <a:pt x="591" y="319"/>
                  </a:lnTo>
                  <a:lnTo>
                    <a:pt x="598" y="313"/>
                  </a:lnTo>
                  <a:lnTo>
                    <a:pt x="606" y="312"/>
                  </a:lnTo>
                  <a:lnTo>
                    <a:pt x="610" y="312"/>
                  </a:lnTo>
                  <a:lnTo>
                    <a:pt x="613" y="312"/>
                  </a:lnTo>
                  <a:lnTo>
                    <a:pt x="617" y="315"/>
                  </a:lnTo>
                  <a:lnTo>
                    <a:pt x="623" y="317"/>
                  </a:lnTo>
                  <a:lnTo>
                    <a:pt x="623" y="317"/>
                  </a:lnTo>
                  <a:lnTo>
                    <a:pt x="654" y="341"/>
                  </a:lnTo>
                  <a:lnTo>
                    <a:pt x="671" y="353"/>
                  </a:lnTo>
                  <a:lnTo>
                    <a:pt x="689" y="364"/>
                  </a:lnTo>
                  <a:lnTo>
                    <a:pt x="708" y="374"/>
                  </a:lnTo>
                  <a:lnTo>
                    <a:pt x="726" y="381"/>
                  </a:lnTo>
                  <a:lnTo>
                    <a:pt x="744" y="387"/>
                  </a:lnTo>
                  <a:lnTo>
                    <a:pt x="755" y="389"/>
                  </a:lnTo>
                  <a:lnTo>
                    <a:pt x="764" y="389"/>
                  </a:lnTo>
                  <a:lnTo>
                    <a:pt x="764" y="389"/>
                  </a:lnTo>
                  <a:lnTo>
                    <a:pt x="772" y="389"/>
                  </a:lnTo>
                  <a:lnTo>
                    <a:pt x="780" y="387"/>
                  </a:lnTo>
                  <a:lnTo>
                    <a:pt x="786" y="383"/>
                  </a:lnTo>
                  <a:lnTo>
                    <a:pt x="794" y="378"/>
                  </a:lnTo>
                  <a:lnTo>
                    <a:pt x="801" y="372"/>
                  </a:lnTo>
                  <a:lnTo>
                    <a:pt x="808" y="366"/>
                  </a:lnTo>
                  <a:lnTo>
                    <a:pt x="821" y="350"/>
                  </a:lnTo>
                  <a:lnTo>
                    <a:pt x="833" y="333"/>
                  </a:lnTo>
                  <a:lnTo>
                    <a:pt x="845" y="316"/>
                  </a:lnTo>
                  <a:lnTo>
                    <a:pt x="855" y="302"/>
                  </a:lnTo>
                  <a:lnTo>
                    <a:pt x="865" y="291"/>
                  </a:lnTo>
                  <a:lnTo>
                    <a:pt x="865" y="291"/>
                  </a:lnTo>
                  <a:lnTo>
                    <a:pt x="893" y="264"/>
                  </a:lnTo>
                  <a:lnTo>
                    <a:pt x="923" y="238"/>
                  </a:lnTo>
                  <a:lnTo>
                    <a:pt x="951" y="210"/>
                  </a:lnTo>
                  <a:lnTo>
                    <a:pt x="965" y="196"/>
                  </a:lnTo>
                  <a:lnTo>
                    <a:pt x="978" y="181"/>
                  </a:lnTo>
                  <a:lnTo>
                    <a:pt x="978" y="181"/>
                  </a:lnTo>
                  <a:lnTo>
                    <a:pt x="994" y="163"/>
                  </a:lnTo>
                  <a:lnTo>
                    <a:pt x="1011" y="147"/>
                  </a:lnTo>
                  <a:lnTo>
                    <a:pt x="1028" y="130"/>
                  </a:lnTo>
                  <a:lnTo>
                    <a:pt x="1045" y="113"/>
                  </a:lnTo>
                  <a:lnTo>
                    <a:pt x="1045" y="113"/>
                  </a:lnTo>
                  <a:lnTo>
                    <a:pt x="1060" y="96"/>
                  </a:lnTo>
                  <a:lnTo>
                    <a:pt x="1073" y="77"/>
                  </a:lnTo>
                  <a:lnTo>
                    <a:pt x="1086" y="58"/>
                  </a:lnTo>
                  <a:lnTo>
                    <a:pt x="1099" y="40"/>
                  </a:lnTo>
                  <a:lnTo>
                    <a:pt x="1099" y="40"/>
                  </a:lnTo>
                  <a:lnTo>
                    <a:pt x="1101" y="36"/>
                  </a:lnTo>
                  <a:lnTo>
                    <a:pt x="1103" y="31"/>
                  </a:lnTo>
                  <a:lnTo>
                    <a:pt x="1104" y="27"/>
                  </a:lnTo>
                  <a:lnTo>
                    <a:pt x="1104" y="22"/>
                  </a:lnTo>
                  <a:lnTo>
                    <a:pt x="1101" y="14"/>
                  </a:lnTo>
                  <a:lnTo>
                    <a:pt x="1096" y="6"/>
                  </a:lnTo>
                  <a:lnTo>
                    <a:pt x="1090" y="2"/>
                  </a:lnTo>
                  <a:lnTo>
                    <a:pt x="1086" y="1"/>
                  </a:lnTo>
                  <a:lnTo>
                    <a:pt x="1082" y="0"/>
                  </a:lnTo>
                  <a:lnTo>
                    <a:pt x="1078" y="0"/>
                  </a:lnTo>
                  <a:lnTo>
                    <a:pt x="1074" y="1"/>
                  </a:lnTo>
                  <a:lnTo>
                    <a:pt x="1070" y="3"/>
                  </a:lnTo>
                  <a:lnTo>
                    <a:pt x="1066" y="7"/>
                  </a:lnTo>
                  <a:lnTo>
                    <a:pt x="1066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6" name="Freeform 1254"/>
            <p:cNvSpPr>
              <a:spLocks/>
            </p:cNvSpPr>
            <p:nvPr/>
          </p:nvSpPr>
          <p:spPr bwMode="auto">
            <a:xfrm>
              <a:off x="5692776" y="2171700"/>
              <a:ext cx="147638" cy="136525"/>
            </a:xfrm>
            <a:custGeom>
              <a:avLst/>
              <a:gdLst/>
              <a:ahLst/>
              <a:cxnLst>
                <a:cxn ang="0">
                  <a:pos x="332" y="17"/>
                </a:cxn>
                <a:cxn ang="0">
                  <a:pos x="325" y="4"/>
                </a:cxn>
                <a:cxn ang="0">
                  <a:pos x="310" y="0"/>
                </a:cxn>
                <a:cxn ang="0">
                  <a:pos x="298" y="0"/>
                </a:cxn>
                <a:cxn ang="0">
                  <a:pos x="233" y="3"/>
                </a:cxn>
                <a:cxn ang="0">
                  <a:pos x="130" y="17"/>
                </a:cxn>
                <a:cxn ang="0">
                  <a:pos x="34" y="46"/>
                </a:cxn>
                <a:cxn ang="0">
                  <a:pos x="9" y="62"/>
                </a:cxn>
                <a:cxn ang="0">
                  <a:pos x="1" y="75"/>
                </a:cxn>
                <a:cxn ang="0">
                  <a:pos x="4" y="97"/>
                </a:cxn>
                <a:cxn ang="0">
                  <a:pos x="28" y="123"/>
                </a:cxn>
                <a:cxn ang="0">
                  <a:pos x="81" y="161"/>
                </a:cxn>
                <a:cxn ang="0">
                  <a:pos x="102" y="174"/>
                </a:cxn>
                <a:cxn ang="0">
                  <a:pos x="119" y="172"/>
                </a:cxn>
                <a:cxn ang="0">
                  <a:pos x="131" y="157"/>
                </a:cxn>
                <a:cxn ang="0">
                  <a:pos x="131" y="148"/>
                </a:cxn>
                <a:cxn ang="0">
                  <a:pos x="128" y="135"/>
                </a:cxn>
                <a:cxn ang="0">
                  <a:pos x="111" y="126"/>
                </a:cxn>
                <a:cxn ang="0">
                  <a:pos x="67" y="98"/>
                </a:cxn>
                <a:cxn ang="0">
                  <a:pos x="62" y="93"/>
                </a:cxn>
                <a:cxn ang="0">
                  <a:pos x="69" y="83"/>
                </a:cxn>
                <a:cxn ang="0">
                  <a:pos x="121" y="70"/>
                </a:cxn>
                <a:cxn ang="0">
                  <a:pos x="161" y="59"/>
                </a:cxn>
                <a:cxn ang="0">
                  <a:pos x="288" y="46"/>
                </a:cxn>
                <a:cxn ang="0">
                  <a:pos x="296" y="93"/>
                </a:cxn>
                <a:cxn ang="0">
                  <a:pos x="314" y="187"/>
                </a:cxn>
                <a:cxn ang="0">
                  <a:pos x="318" y="233"/>
                </a:cxn>
                <a:cxn ang="0">
                  <a:pos x="323" y="282"/>
                </a:cxn>
                <a:cxn ang="0">
                  <a:pos x="318" y="289"/>
                </a:cxn>
                <a:cxn ang="0">
                  <a:pos x="311" y="287"/>
                </a:cxn>
                <a:cxn ang="0">
                  <a:pos x="263" y="248"/>
                </a:cxn>
                <a:cxn ang="0">
                  <a:pos x="250" y="242"/>
                </a:cxn>
                <a:cxn ang="0">
                  <a:pos x="238" y="245"/>
                </a:cxn>
                <a:cxn ang="0">
                  <a:pos x="229" y="258"/>
                </a:cxn>
                <a:cxn ang="0">
                  <a:pos x="232" y="279"/>
                </a:cxn>
                <a:cxn ang="0">
                  <a:pos x="243" y="288"/>
                </a:cxn>
                <a:cxn ang="0">
                  <a:pos x="257" y="296"/>
                </a:cxn>
                <a:cxn ang="0">
                  <a:pos x="311" y="336"/>
                </a:cxn>
                <a:cxn ang="0">
                  <a:pos x="339" y="346"/>
                </a:cxn>
                <a:cxn ang="0">
                  <a:pos x="355" y="342"/>
                </a:cxn>
                <a:cxn ang="0">
                  <a:pos x="365" y="325"/>
                </a:cxn>
                <a:cxn ang="0">
                  <a:pos x="370" y="292"/>
                </a:cxn>
                <a:cxn ang="0">
                  <a:pos x="369" y="238"/>
                </a:cxn>
                <a:cxn ang="0">
                  <a:pos x="348" y="130"/>
                </a:cxn>
                <a:cxn ang="0">
                  <a:pos x="334" y="41"/>
                </a:cxn>
              </a:cxnLst>
              <a:rect l="0" t="0" r="r" b="b"/>
              <a:pathLst>
                <a:path w="370" h="346">
                  <a:moveTo>
                    <a:pt x="334" y="23"/>
                  </a:moveTo>
                  <a:lnTo>
                    <a:pt x="334" y="23"/>
                  </a:lnTo>
                  <a:lnTo>
                    <a:pt x="332" y="17"/>
                  </a:lnTo>
                  <a:lnTo>
                    <a:pt x="331" y="12"/>
                  </a:lnTo>
                  <a:lnTo>
                    <a:pt x="328" y="8"/>
                  </a:lnTo>
                  <a:lnTo>
                    <a:pt x="325" y="4"/>
                  </a:lnTo>
                  <a:lnTo>
                    <a:pt x="321" y="3"/>
                  </a:lnTo>
                  <a:lnTo>
                    <a:pt x="315" y="2"/>
                  </a:lnTo>
                  <a:lnTo>
                    <a:pt x="310" y="0"/>
                  </a:lnTo>
                  <a:lnTo>
                    <a:pt x="306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67" y="0"/>
                  </a:lnTo>
                  <a:lnTo>
                    <a:pt x="233" y="3"/>
                  </a:lnTo>
                  <a:lnTo>
                    <a:pt x="199" y="6"/>
                  </a:lnTo>
                  <a:lnTo>
                    <a:pt x="164" y="11"/>
                  </a:lnTo>
                  <a:lnTo>
                    <a:pt x="130" y="17"/>
                  </a:lnTo>
                  <a:lnTo>
                    <a:pt x="97" y="25"/>
                  </a:lnTo>
                  <a:lnTo>
                    <a:pt x="64" y="3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20" y="54"/>
                  </a:lnTo>
                  <a:lnTo>
                    <a:pt x="9" y="62"/>
                  </a:lnTo>
                  <a:lnTo>
                    <a:pt x="5" y="66"/>
                  </a:lnTo>
                  <a:lnTo>
                    <a:pt x="3" y="71"/>
                  </a:lnTo>
                  <a:lnTo>
                    <a:pt x="1" y="75"/>
                  </a:lnTo>
                  <a:lnTo>
                    <a:pt x="0" y="79"/>
                  </a:lnTo>
                  <a:lnTo>
                    <a:pt x="1" y="88"/>
                  </a:lnTo>
                  <a:lnTo>
                    <a:pt x="4" y="97"/>
                  </a:lnTo>
                  <a:lnTo>
                    <a:pt x="11" y="106"/>
                  </a:lnTo>
                  <a:lnTo>
                    <a:pt x="18" y="114"/>
                  </a:lnTo>
                  <a:lnTo>
                    <a:pt x="28" y="123"/>
                  </a:lnTo>
                  <a:lnTo>
                    <a:pt x="38" y="132"/>
                  </a:lnTo>
                  <a:lnTo>
                    <a:pt x="60" y="147"/>
                  </a:lnTo>
                  <a:lnTo>
                    <a:pt x="81" y="161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102" y="174"/>
                  </a:lnTo>
                  <a:lnTo>
                    <a:pt x="109" y="176"/>
                  </a:lnTo>
                  <a:lnTo>
                    <a:pt x="114" y="174"/>
                  </a:lnTo>
                  <a:lnTo>
                    <a:pt x="119" y="172"/>
                  </a:lnTo>
                  <a:lnTo>
                    <a:pt x="124" y="168"/>
                  </a:lnTo>
                  <a:lnTo>
                    <a:pt x="128" y="164"/>
                  </a:lnTo>
                  <a:lnTo>
                    <a:pt x="131" y="157"/>
                  </a:lnTo>
                  <a:lnTo>
                    <a:pt x="131" y="152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31" y="143"/>
                  </a:lnTo>
                  <a:lnTo>
                    <a:pt x="130" y="139"/>
                  </a:lnTo>
                  <a:lnTo>
                    <a:pt x="128" y="135"/>
                  </a:lnTo>
                  <a:lnTo>
                    <a:pt x="126" y="132"/>
                  </a:lnTo>
                  <a:lnTo>
                    <a:pt x="119" y="129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89" y="112"/>
                  </a:lnTo>
                  <a:lnTo>
                    <a:pt x="67" y="98"/>
                  </a:lnTo>
                  <a:lnTo>
                    <a:pt x="67" y="98"/>
                  </a:lnTo>
                  <a:lnTo>
                    <a:pt x="63" y="96"/>
                  </a:lnTo>
                  <a:lnTo>
                    <a:pt x="62" y="93"/>
                  </a:lnTo>
                  <a:lnTo>
                    <a:pt x="62" y="91"/>
                  </a:lnTo>
                  <a:lnTo>
                    <a:pt x="63" y="88"/>
                  </a:lnTo>
                  <a:lnTo>
                    <a:pt x="69" y="83"/>
                  </a:lnTo>
                  <a:lnTo>
                    <a:pt x="80" y="79"/>
                  </a:lnTo>
                  <a:lnTo>
                    <a:pt x="105" y="74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40" y="64"/>
                  </a:lnTo>
                  <a:lnTo>
                    <a:pt x="161" y="59"/>
                  </a:lnTo>
                  <a:lnTo>
                    <a:pt x="204" y="53"/>
                  </a:lnTo>
                  <a:lnTo>
                    <a:pt x="246" y="47"/>
                  </a:lnTo>
                  <a:lnTo>
                    <a:pt x="288" y="46"/>
                  </a:lnTo>
                  <a:lnTo>
                    <a:pt x="288" y="46"/>
                  </a:lnTo>
                  <a:lnTo>
                    <a:pt x="292" y="70"/>
                  </a:lnTo>
                  <a:lnTo>
                    <a:pt x="296" y="93"/>
                  </a:lnTo>
                  <a:lnTo>
                    <a:pt x="305" y="140"/>
                  </a:lnTo>
                  <a:lnTo>
                    <a:pt x="310" y="164"/>
                  </a:lnTo>
                  <a:lnTo>
                    <a:pt x="314" y="187"/>
                  </a:lnTo>
                  <a:lnTo>
                    <a:pt x="317" y="210"/>
                  </a:lnTo>
                  <a:lnTo>
                    <a:pt x="318" y="233"/>
                  </a:lnTo>
                  <a:lnTo>
                    <a:pt x="318" y="233"/>
                  </a:lnTo>
                  <a:lnTo>
                    <a:pt x="321" y="251"/>
                  </a:lnTo>
                  <a:lnTo>
                    <a:pt x="323" y="272"/>
                  </a:lnTo>
                  <a:lnTo>
                    <a:pt x="323" y="282"/>
                  </a:lnTo>
                  <a:lnTo>
                    <a:pt x="322" y="288"/>
                  </a:lnTo>
                  <a:lnTo>
                    <a:pt x="321" y="289"/>
                  </a:lnTo>
                  <a:lnTo>
                    <a:pt x="318" y="289"/>
                  </a:lnTo>
                  <a:lnTo>
                    <a:pt x="315" y="289"/>
                  </a:lnTo>
                  <a:lnTo>
                    <a:pt x="311" y="287"/>
                  </a:lnTo>
                  <a:lnTo>
                    <a:pt x="311" y="287"/>
                  </a:lnTo>
                  <a:lnTo>
                    <a:pt x="285" y="263"/>
                  </a:lnTo>
                  <a:lnTo>
                    <a:pt x="271" y="253"/>
                  </a:lnTo>
                  <a:lnTo>
                    <a:pt x="263" y="248"/>
                  </a:lnTo>
                  <a:lnTo>
                    <a:pt x="255" y="244"/>
                  </a:lnTo>
                  <a:lnTo>
                    <a:pt x="255" y="244"/>
                  </a:lnTo>
                  <a:lnTo>
                    <a:pt x="250" y="242"/>
                  </a:lnTo>
                  <a:lnTo>
                    <a:pt x="246" y="242"/>
                  </a:lnTo>
                  <a:lnTo>
                    <a:pt x="242" y="244"/>
                  </a:lnTo>
                  <a:lnTo>
                    <a:pt x="238" y="245"/>
                  </a:lnTo>
                  <a:lnTo>
                    <a:pt x="236" y="248"/>
                  </a:lnTo>
                  <a:lnTo>
                    <a:pt x="233" y="250"/>
                  </a:lnTo>
                  <a:lnTo>
                    <a:pt x="229" y="258"/>
                  </a:lnTo>
                  <a:lnTo>
                    <a:pt x="228" y="267"/>
                  </a:lnTo>
                  <a:lnTo>
                    <a:pt x="230" y="275"/>
                  </a:lnTo>
                  <a:lnTo>
                    <a:pt x="232" y="279"/>
                  </a:lnTo>
                  <a:lnTo>
                    <a:pt x="236" y="283"/>
                  </a:lnTo>
                  <a:lnTo>
                    <a:pt x="238" y="285"/>
                  </a:lnTo>
                  <a:lnTo>
                    <a:pt x="243" y="288"/>
                  </a:lnTo>
                  <a:lnTo>
                    <a:pt x="243" y="288"/>
                  </a:lnTo>
                  <a:lnTo>
                    <a:pt x="250" y="291"/>
                  </a:lnTo>
                  <a:lnTo>
                    <a:pt x="257" y="296"/>
                  </a:lnTo>
                  <a:lnTo>
                    <a:pt x="274" y="309"/>
                  </a:lnTo>
                  <a:lnTo>
                    <a:pt x="292" y="323"/>
                  </a:lnTo>
                  <a:lnTo>
                    <a:pt x="311" y="336"/>
                  </a:lnTo>
                  <a:lnTo>
                    <a:pt x="321" y="342"/>
                  </a:lnTo>
                  <a:lnTo>
                    <a:pt x="331" y="344"/>
                  </a:lnTo>
                  <a:lnTo>
                    <a:pt x="339" y="346"/>
                  </a:lnTo>
                  <a:lnTo>
                    <a:pt x="347" y="346"/>
                  </a:lnTo>
                  <a:lnTo>
                    <a:pt x="351" y="344"/>
                  </a:lnTo>
                  <a:lnTo>
                    <a:pt x="355" y="342"/>
                  </a:lnTo>
                  <a:lnTo>
                    <a:pt x="357" y="339"/>
                  </a:lnTo>
                  <a:lnTo>
                    <a:pt x="360" y="335"/>
                  </a:lnTo>
                  <a:lnTo>
                    <a:pt x="365" y="325"/>
                  </a:lnTo>
                  <a:lnTo>
                    <a:pt x="368" y="310"/>
                  </a:lnTo>
                  <a:lnTo>
                    <a:pt x="368" y="310"/>
                  </a:lnTo>
                  <a:lnTo>
                    <a:pt x="370" y="292"/>
                  </a:lnTo>
                  <a:lnTo>
                    <a:pt x="370" y="275"/>
                  </a:lnTo>
                  <a:lnTo>
                    <a:pt x="370" y="257"/>
                  </a:lnTo>
                  <a:lnTo>
                    <a:pt x="369" y="238"/>
                  </a:lnTo>
                  <a:lnTo>
                    <a:pt x="364" y="202"/>
                  </a:lnTo>
                  <a:lnTo>
                    <a:pt x="356" y="166"/>
                  </a:lnTo>
                  <a:lnTo>
                    <a:pt x="348" y="130"/>
                  </a:lnTo>
                  <a:lnTo>
                    <a:pt x="340" y="95"/>
                  </a:lnTo>
                  <a:lnTo>
                    <a:pt x="335" y="58"/>
                  </a:lnTo>
                  <a:lnTo>
                    <a:pt x="334" y="41"/>
                  </a:lnTo>
                  <a:lnTo>
                    <a:pt x="334" y="23"/>
                  </a:lnTo>
                  <a:lnTo>
                    <a:pt x="334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7" name="Freeform 1255"/>
            <p:cNvSpPr>
              <a:spLocks/>
            </p:cNvSpPr>
            <p:nvPr/>
          </p:nvSpPr>
          <p:spPr bwMode="auto">
            <a:xfrm>
              <a:off x="5359401" y="2195513"/>
              <a:ext cx="342900" cy="25400"/>
            </a:xfrm>
            <a:custGeom>
              <a:avLst/>
              <a:gdLst/>
              <a:ahLst/>
              <a:cxnLst>
                <a:cxn ang="0">
                  <a:pos x="846" y="31"/>
                </a:cxn>
                <a:cxn ang="0">
                  <a:pos x="846" y="31"/>
                </a:cxn>
                <a:cxn ang="0">
                  <a:pos x="798" y="30"/>
                </a:cxn>
                <a:cxn ang="0">
                  <a:pos x="748" y="29"/>
                </a:cxn>
                <a:cxn ang="0">
                  <a:pos x="649" y="25"/>
                </a:cxn>
                <a:cxn ang="0">
                  <a:pos x="549" y="19"/>
                </a:cxn>
                <a:cxn ang="0">
                  <a:pos x="451" y="16"/>
                </a:cxn>
                <a:cxn ang="0">
                  <a:pos x="451" y="16"/>
                </a:cxn>
                <a:cxn ang="0">
                  <a:pos x="242" y="10"/>
                </a:cxn>
                <a:cxn ang="0">
                  <a:pos x="137" y="9"/>
                </a:cxn>
                <a:cxn ang="0">
                  <a:pos x="33" y="8"/>
                </a:cxn>
                <a:cxn ang="0">
                  <a:pos x="33" y="8"/>
                </a:cxn>
                <a:cxn ang="0">
                  <a:pos x="29" y="4"/>
                </a:cxn>
                <a:cxn ang="0">
                  <a:pos x="24" y="1"/>
                </a:cxn>
                <a:cxn ang="0">
                  <a:pos x="18" y="0"/>
                </a:cxn>
                <a:cxn ang="0">
                  <a:pos x="13" y="0"/>
                </a:cxn>
                <a:cxn ang="0">
                  <a:pos x="8" y="2"/>
                </a:cxn>
                <a:cxn ang="0">
                  <a:pos x="4" y="5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33"/>
                </a:cxn>
                <a:cxn ang="0">
                  <a:pos x="5" y="38"/>
                </a:cxn>
                <a:cxn ang="0">
                  <a:pos x="11" y="42"/>
                </a:cxn>
                <a:cxn ang="0">
                  <a:pos x="17" y="43"/>
                </a:cxn>
                <a:cxn ang="0">
                  <a:pos x="17" y="43"/>
                </a:cxn>
                <a:cxn ang="0">
                  <a:pos x="126" y="43"/>
                </a:cxn>
                <a:cxn ang="0">
                  <a:pos x="234" y="46"/>
                </a:cxn>
                <a:cxn ang="0">
                  <a:pos x="451" y="50"/>
                </a:cxn>
                <a:cxn ang="0">
                  <a:pos x="451" y="50"/>
                </a:cxn>
                <a:cxn ang="0">
                  <a:pos x="549" y="53"/>
                </a:cxn>
                <a:cxn ang="0">
                  <a:pos x="649" y="59"/>
                </a:cxn>
                <a:cxn ang="0">
                  <a:pos x="748" y="64"/>
                </a:cxn>
                <a:cxn ang="0">
                  <a:pos x="798" y="65"/>
                </a:cxn>
                <a:cxn ang="0">
                  <a:pos x="846" y="65"/>
                </a:cxn>
                <a:cxn ang="0">
                  <a:pos x="846" y="65"/>
                </a:cxn>
                <a:cxn ang="0">
                  <a:pos x="850" y="65"/>
                </a:cxn>
                <a:cxn ang="0">
                  <a:pos x="854" y="64"/>
                </a:cxn>
                <a:cxn ang="0">
                  <a:pos x="859" y="60"/>
                </a:cxn>
                <a:cxn ang="0">
                  <a:pos x="862" y="55"/>
                </a:cxn>
                <a:cxn ang="0">
                  <a:pos x="863" y="48"/>
                </a:cxn>
                <a:cxn ang="0">
                  <a:pos x="862" y="42"/>
                </a:cxn>
                <a:cxn ang="0">
                  <a:pos x="859" y="36"/>
                </a:cxn>
                <a:cxn ang="0">
                  <a:pos x="854" y="33"/>
                </a:cxn>
                <a:cxn ang="0">
                  <a:pos x="850" y="31"/>
                </a:cxn>
                <a:cxn ang="0">
                  <a:pos x="846" y="31"/>
                </a:cxn>
                <a:cxn ang="0">
                  <a:pos x="846" y="31"/>
                </a:cxn>
              </a:cxnLst>
              <a:rect l="0" t="0" r="r" b="b"/>
              <a:pathLst>
                <a:path w="863" h="65">
                  <a:moveTo>
                    <a:pt x="846" y="31"/>
                  </a:moveTo>
                  <a:lnTo>
                    <a:pt x="846" y="31"/>
                  </a:lnTo>
                  <a:lnTo>
                    <a:pt x="798" y="30"/>
                  </a:lnTo>
                  <a:lnTo>
                    <a:pt x="748" y="29"/>
                  </a:lnTo>
                  <a:lnTo>
                    <a:pt x="649" y="25"/>
                  </a:lnTo>
                  <a:lnTo>
                    <a:pt x="549" y="19"/>
                  </a:lnTo>
                  <a:lnTo>
                    <a:pt x="451" y="16"/>
                  </a:lnTo>
                  <a:lnTo>
                    <a:pt x="451" y="16"/>
                  </a:lnTo>
                  <a:lnTo>
                    <a:pt x="242" y="10"/>
                  </a:lnTo>
                  <a:lnTo>
                    <a:pt x="137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29" y="4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33"/>
                  </a:lnTo>
                  <a:lnTo>
                    <a:pt x="5" y="38"/>
                  </a:lnTo>
                  <a:lnTo>
                    <a:pt x="11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26" y="43"/>
                  </a:lnTo>
                  <a:lnTo>
                    <a:pt x="234" y="46"/>
                  </a:lnTo>
                  <a:lnTo>
                    <a:pt x="451" y="50"/>
                  </a:lnTo>
                  <a:lnTo>
                    <a:pt x="451" y="50"/>
                  </a:lnTo>
                  <a:lnTo>
                    <a:pt x="549" y="53"/>
                  </a:lnTo>
                  <a:lnTo>
                    <a:pt x="649" y="59"/>
                  </a:lnTo>
                  <a:lnTo>
                    <a:pt x="748" y="64"/>
                  </a:lnTo>
                  <a:lnTo>
                    <a:pt x="798" y="65"/>
                  </a:lnTo>
                  <a:lnTo>
                    <a:pt x="846" y="65"/>
                  </a:lnTo>
                  <a:lnTo>
                    <a:pt x="846" y="65"/>
                  </a:lnTo>
                  <a:lnTo>
                    <a:pt x="850" y="65"/>
                  </a:lnTo>
                  <a:lnTo>
                    <a:pt x="854" y="64"/>
                  </a:lnTo>
                  <a:lnTo>
                    <a:pt x="859" y="60"/>
                  </a:lnTo>
                  <a:lnTo>
                    <a:pt x="862" y="55"/>
                  </a:lnTo>
                  <a:lnTo>
                    <a:pt x="863" y="48"/>
                  </a:lnTo>
                  <a:lnTo>
                    <a:pt x="862" y="42"/>
                  </a:lnTo>
                  <a:lnTo>
                    <a:pt x="859" y="36"/>
                  </a:lnTo>
                  <a:lnTo>
                    <a:pt x="854" y="33"/>
                  </a:lnTo>
                  <a:lnTo>
                    <a:pt x="850" y="31"/>
                  </a:lnTo>
                  <a:lnTo>
                    <a:pt x="846" y="31"/>
                  </a:lnTo>
                  <a:lnTo>
                    <a:pt x="846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8" name="Freeform 1256"/>
            <p:cNvSpPr>
              <a:spLocks/>
            </p:cNvSpPr>
            <p:nvPr/>
          </p:nvSpPr>
          <p:spPr bwMode="auto">
            <a:xfrm>
              <a:off x="5349876" y="2282825"/>
              <a:ext cx="327025" cy="17463"/>
            </a:xfrm>
            <a:custGeom>
              <a:avLst/>
              <a:gdLst/>
              <a:ahLst/>
              <a:cxnLst>
                <a:cxn ang="0">
                  <a:pos x="808" y="8"/>
                </a:cxn>
                <a:cxn ang="0">
                  <a:pos x="808" y="8"/>
                </a:cxn>
                <a:cxn ang="0">
                  <a:pos x="715" y="6"/>
                </a:cxn>
                <a:cxn ang="0">
                  <a:pos x="624" y="4"/>
                </a:cxn>
                <a:cxn ang="0">
                  <a:pos x="531" y="1"/>
                </a:cxn>
                <a:cxn ang="0">
                  <a:pos x="439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1" y="23"/>
                </a:cxn>
                <a:cxn ang="0">
                  <a:pos x="4" y="29"/>
                </a:cxn>
                <a:cxn ang="0">
                  <a:pos x="9" y="33"/>
                </a:cxn>
                <a:cxn ang="0">
                  <a:pos x="13" y="34"/>
                </a:cxn>
                <a:cxn ang="0">
                  <a:pos x="17" y="34"/>
                </a:cxn>
                <a:cxn ang="0">
                  <a:pos x="439" y="34"/>
                </a:cxn>
                <a:cxn ang="0">
                  <a:pos x="439" y="34"/>
                </a:cxn>
                <a:cxn ang="0">
                  <a:pos x="531" y="35"/>
                </a:cxn>
                <a:cxn ang="0">
                  <a:pos x="624" y="38"/>
                </a:cxn>
                <a:cxn ang="0">
                  <a:pos x="715" y="40"/>
                </a:cxn>
                <a:cxn ang="0">
                  <a:pos x="808" y="42"/>
                </a:cxn>
                <a:cxn ang="0">
                  <a:pos x="808" y="42"/>
                </a:cxn>
                <a:cxn ang="0">
                  <a:pos x="812" y="42"/>
                </a:cxn>
                <a:cxn ang="0">
                  <a:pos x="815" y="40"/>
                </a:cxn>
                <a:cxn ang="0">
                  <a:pos x="820" y="36"/>
                </a:cxn>
                <a:cxn ang="0">
                  <a:pos x="824" y="31"/>
                </a:cxn>
                <a:cxn ang="0">
                  <a:pos x="824" y="25"/>
                </a:cxn>
                <a:cxn ang="0">
                  <a:pos x="824" y="18"/>
                </a:cxn>
                <a:cxn ang="0">
                  <a:pos x="820" y="13"/>
                </a:cxn>
                <a:cxn ang="0">
                  <a:pos x="815" y="9"/>
                </a:cxn>
                <a:cxn ang="0">
                  <a:pos x="812" y="8"/>
                </a:cxn>
                <a:cxn ang="0">
                  <a:pos x="808" y="8"/>
                </a:cxn>
                <a:cxn ang="0">
                  <a:pos x="808" y="8"/>
                </a:cxn>
              </a:cxnLst>
              <a:rect l="0" t="0" r="r" b="b"/>
              <a:pathLst>
                <a:path w="824" h="42">
                  <a:moveTo>
                    <a:pt x="808" y="8"/>
                  </a:moveTo>
                  <a:lnTo>
                    <a:pt x="808" y="8"/>
                  </a:lnTo>
                  <a:lnTo>
                    <a:pt x="715" y="6"/>
                  </a:lnTo>
                  <a:lnTo>
                    <a:pt x="624" y="4"/>
                  </a:lnTo>
                  <a:lnTo>
                    <a:pt x="531" y="1"/>
                  </a:lnTo>
                  <a:lnTo>
                    <a:pt x="43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9"/>
                  </a:lnTo>
                  <a:lnTo>
                    <a:pt x="9" y="33"/>
                  </a:lnTo>
                  <a:lnTo>
                    <a:pt x="13" y="34"/>
                  </a:lnTo>
                  <a:lnTo>
                    <a:pt x="17" y="34"/>
                  </a:lnTo>
                  <a:lnTo>
                    <a:pt x="439" y="34"/>
                  </a:lnTo>
                  <a:lnTo>
                    <a:pt x="439" y="34"/>
                  </a:lnTo>
                  <a:lnTo>
                    <a:pt x="531" y="35"/>
                  </a:lnTo>
                  <a:lnTo>
                    <a:pt x="624" y="38"/>
                  </a:lnTo>
                  <a:lnTo>
                    <a:pt x="715" y="40"/>
                  </a:lnTo>
                  <a:lnTo>
                    <a:pt x="808" y="42"/>
                  </a:lnTo>
                  <a:lnTo>
                    <a:pt x="808" y="42"/>
                  </a:lnTo>
                  <a:lnTo>
                    <a:pt x="812" y="42"/>
                  </a:lnTo>
                  <a:lnTo>
                    <a:pt x="815" y="40"/>
                  </a:lnTo>
                  <a:lnTo>
                    <a:pt x="820" y="36"/>
                  </a:lnTo>
                  <a:lnTo>
                    <a:pt x="824" y="31"/>
                  </a:lnTo>
                  <a:lnTo>
                    <a:pt x="824" y="25"/>
                  </a:lnTo>
                  <a:lnTo>
                    <a:pt x="824" y="18"/>
                  </a:lnTo>
                  <a:lnTo>
                    <a:pt x="820" y="13"/>
                  </a:lnTo>
                  <a:lnTo>
                    <a:pt x="815" y="9"/>
                  </a:lnTo>
                  <a:lnTo>
                    <a:pt x="812" y="8"/>
                  </a:lnTo>
                  <a:lnTo>
                    <a:pt x="808" y="8"/>
                  </a:lnTo>
                  <a:lnTo>
                    <a:pt x="80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19" name="Freeform 1257"/>
            <p:cNvSpPr>
              <a:spLocks/>
            </p:cNvSpPr>
            <p:nvPr/>
          </p:nvSpPr>
          <p:spPr bwMode="auto">
            <a:xfrm>
              <a:off x="5343526" y="2359025"/>
              <a:ext cx="182563" cy="1270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1" y="10"/>
                </a:cxn>
                <a:cxn ang="0">
                  <a:pos x="0" y="17"/>
                </a:cxn>
                <a:cxn ang="0">
                  <a:pos x="1" y="23"/>
                </a:cxn>
                <a:cxn ang="0">
                  <a:pos x="4" y="29"/>
                </a:cxn>
                <a:cxn ang="0">
                  <a:pos x="9" y="33"/>
                </a:cxn>
                <a:cxn ang="0">
                  <a:pos x="13" y="34"/>
                </a:cxn>
                <a:cxn ang="0">
                  <a:pos x="17" y="34"/>
                </a:cxn>
                <a:cxn ang="0">
                  <a:pos x="444" y="34"/>
                </a:cxn>
                <a:cxn ang="0">
                  <a:pos x="444" y="34"/>
                </a:cxn>
                <a:cxn ang="0">
                  <a:pos x="447" y="34"/>
                </a:cxn>
                <a:cxn ang="0">
                  <a:pos x="450" y="33"/>
                </a:cxn>
                <a:cxn ang="0">
                  <a:pos x="455" y="29"/>
                </a:cxn>
                <a:cxn ang="0">
                  <a:pos x="459" y="23"/>
                </a:cxn>
                <a:cxn ang="0">
                  <a:pos x="461" y="17"/>
                </a:cxn>
                <a:cxn ang="0">
                  <a:pos x="459" y="10"/>
                </a:cxn>
                <a:cxn ang="0">
                  <a:pos x="455" y="5"/>
                </a:cxn>
                <a:cxn ang="0">
                  <a:pos x="450" y="1"/>
                </a:cxn>
                <a:cxn ang="0">
                  <a:pos x="447" y="0"/>
                </a:cxn>
                <a:cxn ang="0">
                  <a:pos x="444" y="0"/>
                </a:cxn>
                <a:cxn ang="0">
                  <a:pos x="444" y="0"/>
                </a:cxn>
              </a:cxnLst>
              <a:rect l="0" t="0" r="r" b="b"/>
              <a:pathLst>
                <a:path w="461" h="34">
                  <a:moveTo>
                    <a:pt x="444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9"/>
                  </a:lnTo>
                  <a:lnTo>
                    <a:pt x="9" y="33"/>
                  </a:lnTo>
                  <a:lnTo>
                    <a:pt x="13" y="34"/>
                  </a:lnTo>
                  <a:lnTo>
                    <a:pt x="17" y="34"/>
                  </a:lnTo>
                  <a:lnTo>
                    <a:pt x="444" y="34"/>
                  </a:lnTo>
                  <a:lnTo>
                    <a:pt x="444" y="34"/>
                  </a:lnTo>
                  <a:lnTo>
                    <a:pt x="447" y="34"/>
                  </a:lnTo>
                  <a:lnTo>
                    <a:pt x="450" y="33"/>
                  </a:lnTo>
                  <a:lnTo>
                    <a:pt x="455" y="29"/>
                  </a:lnTo>
                  <a:lnTo>
                    <a:pt x="459" y="23"/>
                  </a:lnTo>
                  <a:lnTo>
                    <a:pt x="461" y="17"/>
                  </a:lnTo>
                  <a:lnTo>
                    <a:pt x="459" y="10"/>
                  </a:lnTo>
                  <a:lnTo>
                    <a:pt x="455" y="5"/>
                  </a:lnTo>
                  <a:lnTo>
                    <a:pt x="450" y="1"/>
                  </a:lnTo>
                  <a:lnTo>
                    <a:pt x="447" y="0"/>
                  </a:lnTo>
                  <a:lnTo>
                    <a:pt x="444" y="0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0" name="Freeform 1258"/>
            <p:cNvSpPr>
              <a:spLocks/>
            </p:cNvSpPr>
            <p:nvPr/>
          </p:nvSpPr>
          <p:spPr bwMode="auto">
            <a:xfrm>
              <a:off x="5703888" y="2362200"/>
              <a:ext cx="139700" cy="19050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299" y="1"/>
                </a:cxn>
                <a:cxn ang="0">
                  <a:pos x="261" y="4"/>
                </a:cxn>
                <a:cxn ang="0">
                  <a:pos x="223" y="6"/>
                </a:cxn>
                <a:cxn ang="0">
                  <a:pos x="183" y="6"/>
                </a:cxn>
                <a:cxn ang="0">
                  <a:pos x="183" y="6"/>
                </a:cxn>
                <a:cxn ang="0">
                  <a:pos x="143" y="6"/>
                </a:cxn>
                <a:cxn ang="0">
                  <a:pos x="101" y="5"/>
                </a:cxn>
                <a:cxn ang="0">
                  <a:pos x="59" y="4"/>
                </a:cxn>
                <a:cxn ang="0">
                  <a:pos x="38" y="5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1" y="9"/>
                </a:cxn>
                <a:cxn ang="0">
                  <a:pos x="6" y="11"/>
                </a:cxn>
                <a:cxn ang="0">
                  <a:pos x="2" y="17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" y="38"/>
                </a:cxn>
                <a:cxn ang="0">
                  <a:pos x="4" y="43"/>
                </a:cxn>
                <a:cxn ang="0">
                  <a:pos x="9" y="45"/>
                </a:cxn>
                <a:cxn ang="0">
                  <a:pos x="15" y="48"/>
                </a:cxn>
                <a:cxn ang="0">
                  <a:pos x="20" y="48"/>
                </a:cxn>
                <a:cxn ang="0">
                  <a:pos x="25" y="47"/>
                </a:cxn>
                <a:cxn ang="0">
                  <a:pos x="29" y="44"/>
                </a:cxn>
                <a:cxn ang="0">
                  <a:pos x="33" y="40"/>
                </a:cxn>
                <a:cxn ang="0">
                  <a:pos x="33" y="40"/>
                </a:cxn>
                <a:cxn ang="0">
                  <a:pos x="71" y="38"/>
                </a:cxn>
                <a:cxn ang="0">
                  <a:pos x="109" y="39"/>
                </a:cxn>
                <a:cxn ang="0">
                  <a:pos x="147" y="40"/>
                </a:cxn>
                <a:cxn ang="0">
                  <a:pos x="183" y="42"/>
                </a:cxn>
                <a:cxn ang="0">
                  <a:pos x="183" y="42"/>
                </a:cxn>
                <a:cxn ang="0">
                  <a:pos x="223" y="40"/>
                </a:cxn>
                <a:cxn ang="0">
                  <a:pos x="261" y="38"/>
                </a:cxn>
                <a:cxn ang="0">
                  <a:pos x="299" y="35"/>
                </a:cxn>
                <a:cxn ang="0">
                  <a:pos x="338" y="34"/>
                </a:cxn>
                <a:cxn ang="0">
                  <a:pos x="338" y="34"/>
                </a:cxn>
                <a:cxn ang="0">
                  <a:pos x="342" y="32"/>
                </a:cxn>
                <a:cxn ang="0">
                  <a:pos x="344" y="31"/>
                </a:cxn>
                <a:cxn ang="0">
                  <a:pos x="350" y="27"/>
                </a:cxn>
                <a:cxn ang="0">
                  <a:pos x="354" y="22"/>
                </a:cxn>
                <a:cxn ang="0">
                  <a:pos x="355" y="15"/>
                </a:cxn>
                <a:cxn ang="0">
                  <a:pos x="354" y="9"/>
                </a:cxn>
                <a:cxn ang="0">
                  <a:pos x="350" y="4"/>
                </a:cxn>
                <a:cxn ang="0">
                  <a:pos x="344" y="1"/>
                </a:cxn>
                <a:cxn ang="0">
                  <a:pos x="342" y="0"/>
                </a:cxn>
                <a:cxn ang="0">
                  <a:pos x="338" y="0"/>
                </a:cxn>
                <a:cxn ang="0">
                  <a:pos x="338" y="0"/>
                </a:cxn>
              </a:cxnLst>
              <a:rect l="0" t="0" r="r" b="b"/>
              <a:pathLst>
                <a:path w="355" h="48">
                  <a:moveTo>
                    <a:pt x="338" y="0"/>
                  </a:moveTo>
                  <a:lnTo>
                    <a:pt x="338" y="0"/>
                  </a:lnTo>
                  <a:lnTo>
                    <a:pt x="299" y="1"/>
                  </a:lnTo>
                  <a:lnTo>
                    <a:pt x="261" y="4"/>
                  </a:lnTo>
                  <a:lnTo>
                    <a:pt x="223" y="6"/>
                  </a:lnTo>
                  <a:lnTo>
                    <a:pt x="183" y="6"/>
                  </a:lnTo>
                  <a:lnTo>
                    <a:pt x="183" y="6"/>
                  </a:lnTo>
                  <a:lnTo>
                    <a:pt x="143" y="6"/>
                  </a:lnTo>
                  <a:lnTo>
                    <a:pt x="101" y="5"/>
                  </a:lnTo>
                  <a:lnTo>
                    <a:pt x="59" y="4"/>
                  </a:lnTo>
                  <a:lnTo>
                    <a:pt x="38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1" y="9"/>
                  </a:lnTo>
                  <a:lnTo>
                    <a:pt x="6" y="11"/>
                  </a:lnTo>
                  <a:lnTo>
                    <a:pt x="2" y="17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8"/>
                  </a:lnTo>
                  <a:lnTo>
                    <a:pt x="4" y="43"/>
                  </a:lnTo>
                  <a:lnTo>
                    <a:pt x="9" y="45"/>
                  </a:lnTo>
                  <a:lnTo>
                    <a:pt x="15" y="48"/>
                  </a:lnTo>
                  <a:lnTo>
                    <a:pt x="20" y="48"/>
                  </a:lnTo>
                  <a:lnTo>
                    <a:pt x="25" y="47"/>
                  </a:lnTo>
                  <a:lnTo>
                    <a:pt x="29" y="44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71" y="38"/>
                  </a:lnTo>
                  <a:lnTo>
                    <a:pt x="109" y="39"/>
                  </a:lnTo>
                  <a:lnTo>
                    <a:pt x="147" y="40"/>
                  </a:lnTo>
                  <a:lnTo>
                    <a:pt x="183" y="42"/>
                  </a:lnTo>
                  <a:lnTo>
                    <a:pt x="183" y="42"/>
                  </a:lnTo>
                  <a:lnTo>
                    <a:pt x="223" y="40"/>
                  </a:lnTo>
                  <a:lnTo>
                    <a:pt x="261" y="38"/>
                  </a:lnTo>
                  <a:lnTo>
                    <a:pt x="299" y="35"/>
                  </a:lnTo>
                  <a:lnTo>
                    <a:pt x="338" y="34"/>
                  </a:lnTo>
                  <a:lnTo>
                    <a:pt x="338" y="34"/>
                  </a:lnTo>
                  <a:lnTo>
                    <a:pt x="342" y="32"/>
                  </a:lnTo>
                  <a:lnTo>
                    <a:pt x="344" y="31"/>
                  </a:lnTo>
                  <a:lnTo>
                    <a:pt x="350" y="27"/>
                  </a:lnTo>
                  <a:lnTo>
                    <a:pt x="354" y="22"/>
                  </a:lnTo>
                  <a:lnTo>
                    <a:pt x="355" y="15"/>
                  </a:lnTo>
                  <a:lnTo>
                    <a:pt x="354" y="9"/>
                  </a:lnTo>
                  <a:lnTo>
                    <a:pt x="350" y="4"/>
                  </a:lnTo>
                  <a:lnTo>
                    <a:pt x="344" y="1"/>
                  </a:lnTo>
                  <a:lnTo>
                    <a:pt x="342" y="0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1" name="Freeform 1259"/>
            <p:cNvSpPr>
              <a:spLocks/>
            </p:cNvSpPr>
            <p:nvPr/>
          </p:nvSpPr>
          <p:spPr bwMode="auto">
            <a:xfrm>
              <a:off x="5527676" y="2443163"/>
              <a:ext cx="331788" cy="17463"/>
            </a:xfrm>
            <a:custGeom>
              <a:avLst/>
              <a:gdLst/>
              <a:ahLst/>
              <a:cxnLst>
                <a:cxn ang="0">
                  <a:pos x="815" y="0"/>
                </a:cxn>
                <a:cxn ang="0">
                  <a:pos x="729" y="0"/>
                </a:cxn>
                <a:cxn ang="0">
                  <a:pos x="729" y="0"/>
                </a:cxn>
                <a:cxn ang="0">
                  <a:pos x="703" y="1"/>
                </a:cxn>
                <a:cxn ang="0">
                  <a:pos x="677" y="4"/>
                </a:cxn>
                <a:cxn ang="0">
                  <a:pos x="652" y="7"/>
                </a:cxn>
                <a:cxn ang="0">
                  <a:pos x="624" y="9"/>
                </a:cxn>
                <a:cxn ang="0">
                  <a:pos x="624" y="9"/>
                </a:cxn>
                <a:cxn ang="0">
                  <a:pos x="579" y="10"/>
                </a:cxn>
                <a:cxn ang="0">
                  <a:pos x="533" y="9"/>
                </a:cxn>
                <a:cxn ang="0">
                  <a:pos x="487" y="8"/>
                </a:cxn>
                <a:cxn ang="0">
                  <a:pos x="441" y="8"/>
                </a:cxn>
                <a:cxn ang="0">
                  <a:pos x="19" y="8"/>
                </a:cxn>
                <a:cxn ang="0">
                  <a:pos x="19" y="8"/>
                </a:cxn>
                <a:cxn ang="0">
                  <a:pos x="15" y="8"/>
                </a:cxn>
                <a:cxn ang="0">
                  <a:pos x="11" y="9"/>
                </a:cxn>
                <a:cxn ang="0">
                  <a:pos x="6" y="13"/>
                </a:cxn>
                <a:cxn ang="0">
                  <a:pos x="2" y="18"/>
                </a:cxn>
                <a:cxn ang="0">
                  <a:pos x="0" y="25"/>
                </a:cxn>
                <a:cxn ang="0">
                  <a:pos x="2" y="30"/>
                </a:cxn>
                <a:cxn ang="0">
                  <a:pos x="6" y="37"/>
                </a:cxn>
                <a:cxn ang="0">
                  <a:pos x="11" y="41"/>
                </a:cxn>
                <a:cxn ang="0">
                  <a:pos x="15" y="41"/>
                </a:cxn>
                <a:cxn ang="0">
                  <a:pos x="19" y="42"/>
                </a:cxn>
                <a:cxn ang="0">
                  <a:pos x="441" y="42"/>
                </a:cxn>
                <a:cxn ang="0">
                  <a:pos x="441" y="42"/>
                </a:cxn>
                <a:cxn ang="0">
                  <a:pos x="533" y="42"/>
                </a:cxn>
                <a:cxn ang="0">
                  <a:pos x="624" y="43"/>
                </a:cxn>
                <a:cxn ang="0">
                  <a:pos x="624" y="43"/>
                </a:cxn>
                <a:cxn ang="0">
                  <a:pos x="645" y="42"/>
                </a:cxn>
                <a:cxn ang="0">
                  <a:pos x="666" y="39"/>
                </a:cxn>
                <a:cxn ang="0">
                  <a:pos x="687" y="35"/>
                </a:cxn>
                <a:cxn ang="0">
                  <a:pos x="708" y="34"/>
                </a:cxn>
                <a:cxn ang="0">
                  <a:pos x="815" y="34"/>
                </a:cxn>
                <a:cxn ang="0">
                  <a:pos x="815" y="34"/>
                </a:cxn>
                <a:cxn ang="0">
                  <a:pos x="819" y="34"/>
                </a:cxn>
                <a:cxn ang="0">
                  <a:pos x="823" y="33"/>
                </a:cxn>
                <a:cxn ang="0">
                  <a:pos x="829" y="29"/>
                </a:cxn>
                <a:cxn ang="0">
                  <a:pos x="832" y="24"/>
                </a:cxn>
                <a:cxn ang="0">
                  <a:pos x="834" y="17"/>
                </a:cxn>
                <a:cxn ang="0">
                  <a:pos x="832" y="10"/>
                </a:cxn>
                <a:cxn ang="0">
                  <a:pos x="829" y="5"/>
                </a:cxn>
                <a:cxn ang="0">
                  <a:pos x="823" y="1"/>
                </a:cxn>
                <a:cxn ang="0">
                  <a:pos x="819" y="0"/>
                </a:cxn>
                <a:cxn ang="0">
                  <a:pos x="815" y="0"/>
                </a:cxn>
                <a:cxn ang="0">
                  <a:pos x="815" y="0"/>
                </a:cxn>
              </a:cxnLst>
              <a:rect l="0" t="0" r="r" b="b"/>
              <a:pathLst>
                <a:path w="834" h="43">
                  <a:moveTo>
                    <a:pt x="815" y="0"/>
                  </a:moveTo>
                  <a:lnTo>
                    <a:pt x="729" y="0"/>
                  </a:lnTo>
                  <a:lnTo>
                    <a:pt x="729" y="0"/>
                  </a:lnTo>
                  <a:lnTo>
                    <a:pt x="703" y="1"/>
                  </a:lnTo>
                  <a:lnTo>
                    <a:pt x="677" y="4"/>
                  </a:lnTo>
                  <a:lnTo>
                    <a:pt x="652" y="7"/>
                  </a:lnTo>
                  <a:lnTo>
                    <a:pt x="624" y="9"/>
                  </a:lnTo>
                  <a:lnTo>
                    <a:pt x="624" y="9"/>
                  </a:lnTo>
                  <a:lnTo>
                    <a:pt x="579" y="10"/>
                  </a:lnTo>
                  <a:lnTo>
                    <a:pt x="533" y="9"/>
                  </a:lnTo>
                  <a:lnTo>
                    <a:pt x="487" y="8"/>
                  </a:lnTo>
                  <a:lnTo>
                    <a:pt x="441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5" y="8"/>
                  </a:lnTo>
                  <a:lnTo>
                    <a:pt x="11" y="9"/>
                  </a:lnTo>
                  <a:lnTo>
                    <a:pt x="6" y="13"/>
                  </a:lnTo>
                  <a:lnTo>
                    <a:pt x="2" y="18"/>
                  </a:lnTo>
                  <a:lnTo>
                    <a:pt x="0" y="25"/>
                  </a:lnTo>
                  <a:lnTo>
                    <a:pt x="2" y="30"/>
                  </a:lnTo>
                  <a:lnTo>
                    <a:pt x="6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9" y="42"/>
                  </a:lnTo>
                  <a:lnTo>
                    <a:pt x="441" y="42"/>
                  </a:lnTo>
                  <a:lnTo>
                    <a:pt x="441" y="42"/>
                  </a:lnTo>
                  <a:lnTo>
                    <a:pt x="533" y="42"/>
                  </a:lnTo>
                  <a:lnTo>
                    <a:pt x="624" y="43"/>
                  </a:lnTo>
                  <a:lnTo>
                    <a:pt x="624" y="43"/>
                  </a:lnTo>
                  <a:lnTo>
                    <a:pt x="645" y="42"/>
                  </a:lnTo>
                  <a:lnTo>
                    <a:pt x="666" y="39"/>
                  </a:lnTo>
                  <a:lnTo>
                    <a:pt x="687" y="35"/>
                  </a:lnTo>
                  <a:lnTo>
                    <a:pt x="708" y="34"/>
                  </a:lnTo>
                  <a:lnTo>
                    <a:pt x="815" y="34"/>
                  </a:lnTo>
                  <a:lnTo>
                    <a:pt x="815" y="34"/>
                  </a:lnTo>
                  <a:lnTo>
                    <a:pt x="819" y="34"/>
                  </a:lnTo>
                  <a:lnTo>
                    <a:pt x="823" y="33"/>
                  </a:lnTo>
                  <a:lnTo>
                    <a:pt x="829" y="29"/>
                  </a:lnTo>
                  <a:lnTo>
                    <a:pt x="832" y="24"/>
                  </a:lnTo>
                  <a:lnTo>
                    <a:pt x="834" y="17"/>
                  </a:lnTo>
                  <a:lnTo>
                    <a:pt x="832" y="10"/>
                  </a:lnTo>
                  <a:lnTo>
                    <a:pt x="829" y="5"/>
                  </a:lnTo>
                  <a:lnTo>
                    <a:pt x="823" y="1"/>
                  </a:lnTo>
                  <a:lnTo>
                    <a:pt x="819" y="0"/>
                  </a:lnTo>
                  <a:lnTo>
                    <a:pt x="815" y="0"/>
                  </a:lnTo>
                  <a:lnTo>
                    <a:pt x="8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2" name="Freeform 1260"/>
            <p:cNvSpPr>
              <a:spLocks/>
            </p:cNvSpPr>
            <p:nvPr/>
          </p:nvSpPr>
          <p:spPr bwMode="auto">
            <a:xfrm>
              <a:off x="5362576" y="2519363"/>
              <a:ext cx="487363" cy="19050"/>
            </a:xfrm>
            <a:custGeom>
              <a:avLst/>
              <a:gdLst/>
              <a:ahLst/>
              <a:cxnLst>
                <a:cxn ang="0">
                  <a:pos x="1211" y="15"/>
                </a:cxn>
                <a:cxn ang="0">
                  <a:pos x="1211" y="15"/>
                </a:cxn>
                <a:cxn ang="0">
                  <a:pos x="1062" y="14"/>
                </a:cxn>
                <a:cxn ang="0">
                  <a:pos x="913" y="13"/>
                </a:cxn>
                <a:cxn ang="0">
                  <a:pos x="615" y="7"/>
                </a:cxn>
                <a:cxn ang="0">
                  <a:pos x="315" y="2"/>
                </a:cxn>
                <a:cxn ang="0">
                  <a:pos x="166" y="1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1" y="23"/>
                </a:cxn>
                <a:cxn ang="0">
                  <a:pos x="4" y="28"/>
                </a:cxn>
                <a:cxn ang="0">
                  <a:pos x="9" y="32"/>
                </a:cxn>
                <a:cxn ang="0">
                  <a:pos x="13" y="34"/>
                </a:cxn>
                <a:cxn ang="0">
                  <a:pos x="17" y="34"/>
                </a:cxn>
                <a:cxn ang="0">
                  <a:pos x="17" y="34"/>
                </a:cxn>
                <a:cxn ang="0">
                  <a:pos x="166" y="35"/>
                </a:cxn>
                <a:cxn ang="0">
                  <a:pos x="315" y="36"/>
                </a:cxn>
                <a:cxn ang="0">
                  <a:pos x="615" y="41"/>
                </a:cxn>
                <a:cxn ang="0">
                  <a:pos x="913" y="47"/>
                </a:cxn>
                <a:cxn ang="0">
                  <a:pos x="1062" y="49"/>
                </a:cxn>
                <a:cxn ang="0">
                  <a:pos x="1211" y="49"/>
                </a:cxn>
                <a:cxn ang="0">
                  <a:pos x="1211" y="49"/>
                </a:cxn>
                <a:cxn ang="0">
                  <a:pos x="1215" y="49"/>
                </a:cxn>
                <a:cxn ang="0">
                  <a:pos x="1219" y="48"/>
                </a:cxn>
                <a:cxn ang="0">
                  <a:pos x="1224" y="44"/>
                </a:cxn>
                <a:cxn ang="0">
                  <a:pos x="1227" y="39"/>
                </a:cxn>
                <a:cxn ang="0">
                  <a:pos x="1228" y="32"/>
                </a:cxn>
                <a:cxn ang="0">
                  <a:pos x="1227" y="26"/>
                </a:cxn>
                <a:cxn ang="0">
                  <a:pos x="1224" y="21"/>
                </a:cxn>
                <a:cxn ang="0">
                  <a:pos x="1219" y="17"/>
                </a:cxn>
                <a:cxn ang="0">
                  <a:pos x="1215" y="15"/>
                </a:cxn>
                <a:cxn ang="0">
                  <a:pos x="1211" y="15"/>
                </a:cxn>
                <a:cxn ang="0">
                  <a:pos x="1211" y="15"/>
                </a:cxn>
              </a:cxnLst>
              <a:rect l="0" t="0" r="r" b="b"/>
              <a:pathLst>
                <a:path w="1228" h="49">
                  <a:moveTo>
                    <a:pt x="1211" y="15"/>
                  </a:moveTo>
                  <a:lnTo>
                    <a:pt x="1211" y="15"/>
                  </a:lnTo>
                  <a:lnTo>
                    <a:pt x="1062" y="14"/>
                  </a:lnTo>
                  <a:lnTo>
                    <a:pt x="913" y="13"/>
                  </a:lnTo>
                  <a:lnTo>
                    <a:pt x="615" y="7"/>
                  </a:lnTo>
                  <a:lnTo>
                    <a:pt x="315" y="2"/>
                  </a:lnTo>
                  <a:lnTo>
                    <a:pt x="166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8"/>
                  </a:lnTo>
                  <a:lnTo>
                    <a:pt x="9" y="32"/>
                  </a:lnTo>
                  <a:lnTo>
                    <a:pt x="13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66" y="35"/>
                  </a:lnTo>
                  <a:lnTo>
                    <a:pt x="315" y="36"/>
                  </a:lnTo>
                  <a:lnTo>
                    <a:pt x="615" y="41"/>
                  </a:lnTo>
                  <a:lnTo>
                    <a:pt x="913" y="47"/>
                  </a:lnTo>
                  <a:lnTo>
                    <a:pt x="1062" y="49"/>
                  </a:lnTo>
                  <a:lnTo>
                    <a:pt x="1211" y="49"/>
                  </a:lnTo>
                  <a:lnTo>
                    <a:pt x="1211" y="49"/>
                  </a:lnTo>
                  <a:lnTo>
                    <a:pt x="1215" y="49"/>
                  </a:lnTo>
                  <a:lnTo>
                    <a:pt x="1219" y="48"/>
                  </a:lnTo>
                  <a:lnTo>
                    <a:pt x="1224" y="44"/>
                  </a:lnTo>
                  <a:lnTo>
                    <a:pt x="1227" y="39"/>
                  </a:lnTo>
                  <a:lnTo>
                    <a:pt x="1228" y="32"/>
                  </a:lnTo>
                  <a:lnTo>
                    <a:pt x="1227" y="26"/>
                  </a:lnTo>
                  <a:lnTo>
                    <a:pt x="1224" y="21"/>
                  </a:lnTo>
                  <a:lnTo>
                    <a:pt x="1219" y="17"/>
                  </a:lnTo>
                  <a:lnTo>
                    <a:pt x="1215" y="15"/>
                  </a:lnTo>
                  <a:lnTo>
                    <a:pt x="1211" y="15"/>
                  </a:lnTo>
                  <a:lnTo>
                    <a:pt x="1211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3" name="Freeform 1261"/>
            <p:cNvSpPr>
              <a:spLocks/>
            </p:cNvSpPr>
            <p:nvPr/>
          </p:nvSpPr>
          <p:spPr bwMode="auto">
            <a:xfrm>
              <a:off x="5429251" y="2111375"/>
              <a:ext cx="22225" cy="257175"/>
            </a:xfrm>
            <a:custGeom>
              <a:avLst/>
              <a:gdLst/>
              <a:ahLst/>
              <a:cxnLst>
                <a:cxn ang="0">
                  <a:pos x="52" y="524"/>
                </a:cxn>
                <a:cxn ang="0">
                  <a:pos x="52" y="341"/>
                </a:cxn>
                <a:cxn ang="0">
                  <a:pos x="50" y="298"/>
                </a:cxn>
                <a:cxn ang="0">
                  <a:pos x="38" y="211"/>
                </a:cxn>
                <a:cxn ang="0">
                  <a:pos x="35" y="167"/>
                </a:cxn>
                <a:cxn ang="0">
                  <a:pos x="33" y="135"/>
                </a:cxn>
                <a:cxn ang="0">
                  <a:pos x="30" y="75"/>
                </a:cxn>
                <a:cxn ang="0">
                  <a:pos x="34" y="39"/>
                </a:cxn>
                <a:cxn ang="0">
                  <a:pos x="38" y="25"/>
                </a:cxn>
                <a:cxn ang="0">
                  <a:pos x="41" y="22"/>
                </a:cxn>
                <a:cxn ang="0">
                  <a:pos x="39" y="12"/>
                </a:cxn>
                <a:cxn ang="0">
                  <a:pos x="31" y="3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9" y="8"/>
                </a:cxn>
                <a:cxn ang="0">
                  <a:pos x="1" y="29"/>
                </a:cxn>
                <a:cxn ang="0">
                  <a:pos x="0" y="50"/>
                </a:cxn>
                <a:cxn ang="0">
                  <a:pos x="1" y="93"/>
                </a:cxn>
                <a:cxn ang="0">
                  <a:pos x="1" y="132"/>
                </a:cxn>
                <a:cxn ang="0">
                  <a:pos x="4" y="212"/>
                </a:cxn>
                <a:cxn ang="0">
                  <a:pos x="9" y="252"/>
                </a:cxn>
                <a:cxn ang="0">
                  <a:pos x="13" y="276"/>
                </a:cxn>
                <a:cxn ang="0">
                  <a:pos x="17" y="323"/>
                </a:cxn>
                <a:cxn ang="0">
                  <a:pos x="18" y="394"/>
                </a:cxn>
                <a:cxn ang="0">
                  <a:pos x="18" y="524"/>
                </a:cxn>
                <a:cxn ang="0">
                  <a:pos x="20" y="548"/>
                </a:cxn>
                <a:cxn ang="0">
                  <a:pos x="21" y="589"/>
                </a:cxn>
                <a:cxn ang="0">
                  <a:pos x="18" y="613"/>
                </a:cxn>
                <a:cxn ang="0">
                  <a:pos x="14" y="624"/>
                </a:cxn>
                <a:cxn ang="0">
                  <a:pos x="13" y="632"/>
                </a:cxn>
                <a:cxn ang="0">
                  <a:pos x="17" y="643"/>
                </a:cxn>
                <a:cxn ang="0">
                  <a:pos x="27" y="650"/>
                </a:cxn>
                <a:cxn ang="0">
                  <a:pos x="39" y="647"/>
                </a:cxn>
                <a:cxn ang="0">
                  <a:pos x="44" y="642"/>
                </a:cxn>
                <a:cxn ang="0">
                  <a:pos x="50" y="628"/>
                </a:cxn>
                <a:cxn ang="0">
                  <a:pos x="55" y="599"/>
                </a:cxn>
                <a:cxn ang="0">
                  <a:pos x="54" y="555"/>
                </a:cxn>
                <a:cxn ang="0">
                  <a:pos x="52" y="524"/>
                </a:cxn>
              </a:cxnLst>
              <a:rect l="0" t="0" r="r" b="b"/>
              <a:pathLst>
                <a:path w="55" h="650">
                  <a:moveTo>
                    <a:pt x="52" y="524"/>
                  </a:moveTo>
                  <a:lnTo>
                    <a:pt x="52" y="524"/>
                  </a:lnTo>
                  <a:lnTo>
                    <a:pt x="52" y="341"/>
                  </a:lnTo>
                  <a:lnTo>
                    <a:pt x="52" y="341"/>
                  </a:lnTo>
                  <a:lnTo>
                    <a:pt x="51" y="319"/>
                  </a:lnTo>
                  <a:lnTo>
                    <a:pt x="50" y="298"/>
                  </a:lnTo>
                  <a:lnTo>
                    <a:pt x="43" y="254"/>
                  </a:lnTo>
                  <a:lnTo>
                    <a:pt x="38" y="211"/>
                  </a:lnTo>
                  <a:lnTo>
                    <a:pt x="35" y="190"/>
                  </a:lnTo>
                  <a:lnTo>
                    <a:pt x="35" y="167"/>
                  </a:lnTo>
                  <a:lnTo>
                    <a:pt x="35" y="167"/>
                  </a:lnTo>
                  <a:lnTo>
                    <a:pt x="33" y="135"/>
                  </a:lnTo>
                  <a:lnTo>
                    <a:pt x="30" y="95"/>
                  </a:lnTo>
                  <a:lnTo>
                    <a:pt x="30" y="75"/>
                  </a:lnTo>
                  <a:lnTo>
                    <a:pt x="30" y="56"/>
                  </a:lnTo>
                  <a:lnTo>
                    <a:pt x="34" y="39"/>
                  </a:lnTo>
                  <a:lnTo>
                    <a:pt x="35" y="31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39" y="12"/>
                  </a:lnTo>
                  <a:lnTo>
                    <a:pt x="37" y="7"/>
                  </a:lnTo>
                  <a:lnTo>
                    <a:pt x="31" y="3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9" y="8"/>
                  </a:lnTo>
                  <a:lnTo>
                    <a:pt x="9" y="8"/>
                  </a:lnTo>
                  <a:lnTo>
                    <a:pt x="4" y="18"/>
                  </a:lnTo>
                  <a:lnTo>
                    <a:pt x="1" y="29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0" y="71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132"/>
                  </a:lnTo>
                  <a:lnTo>
                    <a:pt x="1" y="173"/>
                  </a:lnTo>
                  <a:lnTo>
                    <a:pt x="4" y="212"/>
                  </a:lnTo>
                  <a:lnTo>
                    <a:pt x="5" y="231"/>
                  </a:lnTo>
                  <a:lnTo>
                    <a:pt x="9" y="252"/>
                  </a:lnTo>
                  <a:lnTo>
                    <a:pt x="9" y="252"/>
                  </a:lnTo>
                  <a:lnTo>
                    <a:pt x="13" y="276"/>
                  </a:lnTo>
                  <a:lnTo>
                    <a:pt x="16" y="299"/>
                  </a:lnTo>
                  <a:lnTo>
                    <a:pt x="17" y="323"/>
                  </a:lnTo>
                  <a:lnTo>
                    <a:pt x="18" y="347"/>
                  </a:lnTo>
                  <a:lnTo>
                    <a:pt x="18" y="394"/>
                  </a:lnTo>
                  <a:lnTo>
                    <a:pt x="18" y="442"/>
                  </a:lnTo>
                  <a:lnTo>
                    <a:pt x="18" y="524"/>
                  </a:lnTo>
                  <a:lnTo>
                    <a:pt x="18" y="524"/>
                  </a:lnTo>
                  <a:lnTo>
                    <a:pt x="20" y="548"/>
                  </a:lnTo>
                  <a:lnTo>
                    <a:pt x="21" y="575"/>
                  </a:lnTo>
                  <a:lnTo>
                    <a:pt x="21" y="589"/>
                  </a:lnTo>
                  <a:lnTo>
                    <a:pt x="21" y="602"/>
                  </a:lnTo>
                  <a:lnTo>
                    <a:pt x="18" y="613"/>
                  </a:lnTo>
                  <a:lnTo>
                    <a:pt x="14" y="624"/>
                  </a:lnTo>
                  <a:lnTo>
                    <a:pt x="14" y="624"/>
                  </a:lnTo>
                  <a:lnTo>
                    <a:pt x="13" y="628"/>
                  </a:lnTo>
                  <a:lnTo>
                    <a:pt x="13" y="632"/>
                  </a:lnTo>
                  <a:lnTo>
                    <a:pt x="13" y="638"/>
                  </a:lnTo>
                  <a:lnTo>
                    <a:pt x="17" y="643"/>
                  </a:lnTo>
                  <a:lnTo>
                    <a:pt x="22" y="647"/>
                  </a:lnTo>
                  <a:lnTo>
                    <a:pt x="27" y="650"/>
                  </a:lnTo>
                  <a:lnTo>
                    <a:pt x="34" y="650"/>
                  </a:lnTo>
                  <a:lnTo>
                    <a:pt x="39" y="647"/>
                  </a:lnTo>
                  <a:lnTo>
                    <a:pt x="42" y="645"/>
                  </a:lnTo>
                  <a:lnTo>
                    <a:pt x="44" y="642"/>
                  </a:lnTo>
                  <a:lnTo>
                    <a:pt x="44" y="642"/>
                  </a:lnTo>
                  <a:lnTo>
                    <a:pt x="50" y="628"/>
                  </a:lnTo>
                  <a:lnTo>
                    <a:pt x="52" y="615"/>
                  </a:lnTo>
                  <a:lnTo>
                    <a:pt x="55" y="599"/>
                  </a:lnTo>
                  <a:lnTo>
                    <a:pt x="55" y="585"/>
                  </a:lnTo>
                  <a:lnTo>
                    <a:pt x="54" y="555"/>
                  </a:lnTo>
                  <a:lnTo>
                    <a:pt x="52" y="524"/>
                  </a:lnTo>
                  <a:lnTo>
                    <a:pt x="52" y="5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4" name="Freeform 1262"/>
            <p:cNvSpPr>
              <a:spLocks/>
            </p:cNvSpPr>
            <p:nvPr/>
          </p:nvSpPr>
          <p:spPr bwMode="auto">
            <a:xfrm>
              <a:off x="5519738" y="2112963"/>
              <a:ext cx="17463" cy="258763"/>
            </a:xfrm>
            <a:custGeom>
              <a:avLst/>
              <a:gdLst/>
              <a:ahLst/>
              <a:cxnLst>
                <a:cxn ang="0">
                  <a:pos x="42" y="629"/>
                </a:cxn>
                <a:cxn ang="0">
                  <a:pos x="42" y="629"/>
                </a:cxn>
                <a:cxn ang="0">
                  <a:pos x="38" y="594"/>
                </a:cxn>
                <a:cxn ang="0">
                  <a:pos x="36" y="557"/>
                </a:cxn>
                <a:cxn ang="0">
                  <a:pos x="34" y="521"/>
                </a:cxn>
                <a:cxn ang="0">
                  <a:pos x="34" y="484"/>
                </a:cxn>
                <a:cxn ang="0">
                  <a:pos x="36" y="410"/>
                </a:cxn>
                <a:cxn ang="0">
                  <a:pos x="37" y="336"/>
                </a:cxn>
                <a:cxn ang="0">
                  <a:pos x="37" y="17"/>
                </a:cxn>
                <a:cxn ang="0">
                  <a:pos x="37" y="17"/>
                </a:cxn>
                <a:cxn ang="0">
                  <a:pos x="37" y="13"/>
                </a:cxn>
                <a:cxn ang="0">
                  <a:pos x="36" y="11"/>
                </a:cxn>
                <a:cxn ang="0">
                  <a:pos x="32" y="5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5" y="2"/>
                </a:cxn>
                <a:cxn ang="0">
                  <a:pos x="8" y="5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3" y="17"/>
                </a:cxn>
                <a:cxn ang="0">
                  <a:pos x="3" y="336"/>
                </a:cxn>
                <a:cxn ang="0">
                  <a:pos x="3" y="336"/>
                </a:cxn>
                <a:cxn ang="0">
                  <a:pos x="2" y="412"/>
                </a:cxn>
                <a:cxn ang="0">
                  <a:pos x="0" y="488"/>
                </a:cxn>
                <a:cxn ang="0">
                  <a:pos x="0" y="526"/>
                </a:cxn>
                <a:cxn ang="0">
                  <a:pos x="2" y="564"/>
                </a:cxn>
                <a:cxn ang="0">
                  <a:pos x="4" y="602"/>
                </a:cxn>
                <a:cxn ang="0">
                  <a:pos x="9" y="638"/>
                </a:cxn>
                <a:cxn ang="0">
                  <a:pos x="9" y="638"/>
                </a:cxn>
                <a:cxn ang="0">
                  <a:pos x="11" y="642"/>
                </a:cxn>
                <a:cxn ang="0">
                  <a:pos x="12" y="645"/>
                </a:cxn>
                <a:cxn ang="0">
                  <a:pos x="17" y="649"/>
                </a:cxn>
                <a:cxn ang="0">
                  <a:pos x="22" y="650"/>
                </a:cxn>
                <a:cxn ang="0">
                  <a:pos x="29" y="650"/>
                </a:cxn>
                <a:cxn ang="0">
                  <a:pos x="34" y="648"/>
                </a:cxn>
                <a:cxn ang="0">
                  <a:pos x="40" y="642"/>
                </a:cxn>
                <a:cxn ang="0">
                  <a:pos x="42" y="637"/>
                </a:cxn>
                <a:cxn ang="0">
                  <a:pos x="43" y="633"/>
                </a:cxn>
                <a:cxn ang="0">
                  <a:pos x="42" y="629"/>
                </a:cxn>
                <a:cxn ang="0">
                  <a:pos x="42" y="629"/>
                </a:cxn>
              </a:cxnLst>
              <a:rect l="0" t="0" r="r" b="b"/>
              <a:pathLst>
                <a:path w="43" h="650">
                  <a:moveTo>
                    <a:pt x="42" y="629"/>
                  </a:moveTo>
                  <a:lnTo>
                    <a:pt x="42" y="629"/>
                  </a:lnTo>
                  <a:lnTo>
                    <a:pt x="38" y="594"/>
                  </a:lnTo>
                  <a:lnTo>
                    <a:pt x="36" y="557"/>
                  </a:lnTo>
                  <a:lnTo>
                    <a:pt x="34" y="521"/>
                  </a:lnTo>
                  <a:lnTo>
                    <a:pt x="34" y="484"/>
                  </a:lnTo>
                  <a:lnTo>
                    <a:pt x="36" y="410"/>
                  </a:lnTo>
                  <a:lnTo>
                    <a:pt x="37" y="33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3"/>
                  </a:lnTo>
                  <a:lnTo>
                    <a:pt x="36" y="11"/>
                  </a:lnTo>
                  <a:lnTo>
                    <a:pt x="32" y="5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8" y="5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3" y="17"/>
                  </a:lnTo>
                  <a:lnTo>
                    <a:pt x="3" y="336"/>
                  </a:lnTo>
                  <a:lnTo>
                    <a:pt x="3" y="336"/>
                  </a:lnTo>
                  <a:lnTo>
                    <a:pt x="2" y="412"/>
                  </a:lnTo>
                  <a:lnTo>
                    <a:pt x="0" y="488"/>
                  </a:lnTo>
                  <a:lnTo>
                    <a:pt x="0" y="526"/>
                  </a:lnTo>
                  <a:lnTo>
                    <a:pt x="2" y="564"/>
                  </a:lnTo>
                  <a:lnTo>
                    <a:pt x="4" y="602"/>
                  </a:lnTo>
                  <a:lnTo>
                    <a:pt x="9" y="638"/>
                  </a:lnTo>
                  <a:lnTo>
                    <a:pt x="9" y="638"/>
                  </a:lnTo>
                  <a:lnTo>
                    <a:pt x="11" y="642"/>
                  </a:lnTo>
                  <a:lnTo>
                    <a:pt x="12" y="645"/>
                  </a:lnTo>
                  <a:lnTo>
                    <a:pt x="17" y="649"/>
                  </a:lnTo>
                  <a:lnTo>
                    <a:pt x="22" y="650"/>
                  </a:lnTo>
                  <a:lnTo>
                    <a:pt x="29" y="650"/>
                  </a:lnTo>
                  <a:lnTo>
                    <a:pt x="34" y="648"/>
                  </a:lnTo>
                  <a:lnTo>
                    <a:pt x="40" y="642"/>
                  </a:lnTo>
                  <a:lnTo>
                    <a:pt x="42" y="637"/>
                  </a:lnTo>
                  <a:lnTo>
                    <a:pt x="43" y="633"/>
                  </a:lnTo>
                  <a:lnTo>
                    <a:pt x="42" y="629"/>
                  </a:lnTo>
                  <a:lnTo>
                    <a:pt x="42" y="6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5" name="Freeform 1263"/>
            <p:cNvSpPr>
              <a:spLocks/>
            </p:cNvSpPr>
            <p:nvPr/>
          </p:nvSpPr>
          <p:spPr bwMode="auto">
            <a:xfrm>
              <a:off x="5602288" y="2112963"/>
              <a:ext cx="22225" cy="193675"/>
            </a:xfrm>
            <a:custGeom>
              <a:avLst/>
              <a:gdLst/>
              <a:ahLst/>
              <a:cxnLst>
                <a:cxn ang="0">
                  <a:pos x="56" y="17"/>
                </a:cxn>
                <a:cxn ang="0">
                  <a:pos x="56" y="17"/>
                </a:cxn>
                <a:cxn ang="0">
                  <a:pos x="56" y="13"/>
                </a:cxn>
                <a:cxn ang="0">
                  <a:pos x="54" y="11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39" y="0"/>
                </a:cxn>
                <a:cxn ang="0">
                  <a:pos x="32" y="2"/>
                </a:cxn>
                <a:cxn ang="0">
                  <a:pos x="27" y="5"/>
                </a:cxn>
                <a:cxn ang="0">
                  <a:pos x="23" y="11"/>
                </a:cxn>
                <a:cxn ang="0">
                  <a:pos x="22" y="13"/>
                </a:cxn>
                <a:cxn ang="0">
                  <a:pos x="22" y="17"/>
                </a:cxn>
                <a:cxn ang="0">
                  <a:pos x="22" y="17"/>
                </a:cxn>
                <a:cxn ang="0">
                  <a:pos x="22" y="128"/>
                </a:cxn>
                <a:cxn ang="0">
                  <a:pos x="22" y="185"/>
                </a:cxn>
                <a:cxn ang="0">
                  <a:pos x="20" y="241"/>
                </a:cxn>
                <a:cxn ang="0">
                  <a:pos x="19" y="298"/>
                </a:cxn>
                <a:cxn ang="0">
                  <a:pos x="15" y="355"/>
                </a:cxn>
                <a:cxn ang="0">
                  <a:pos x="9" y="410"/>
                </a:cxn>
                <a:cxn ang="0">
                  <a:pos x="5" y="437"/>
                </a:cxn>
                <a:cxn ang="0">
                  <a:pos x="0" y="463"/>
                </a:cxn>
                <a:cxn ang="0">
                  <a:pos x="0" y="463"/>
                </a:cxn>
                <a:cxn ang="0">
                  <a:pos x="0" y="467"/>
                </a:cxn>
                <a:cxn ang="0">
                  <a:pos x="0" y="471"/>
                </a:cxn>
                <a:cxn ang="0">
                  <a:pos x="2" y="478"/>
                </a:cxn>
                <a:cxn ang="0">
                  <a:pos x="7" y="481"/>
                </a:cxn>
                <a:cxn ang="0">
                  <a:pos x="13" y="484"/>
                </a:cxn>
                <a:cxn ang="0">
                  <a:pos x="19" y="485"/>
                </a:cxn>
                <a:cxn ang="0">
                  <a:pos x="24" y="484"/>
                </a:cxn>
                <a:cxn ang="0">
                  <a:pos x="30" y="479"/>
                </a:cxn>
                <a:cxn ang="0">
                  <a:pos x="31" y="476"/>
                </a:cxn>
                <a:cxn ang="0">
                  <a:pos x="32" y="472"/>
                </a:cxn>
                <a:cxn ang="0">
                  <a:pos x="32" y="472"/>
                </a:cxn>
                <a:cxn ang="0">
                  <a:pos x="37" y="445"/>
                </a:cxn>
                <a:cxn ang="0">
                  <a:pos x="41" y="417"/>
                </a:cxn>
                <a:cxn ang="0">
                  <a:pos x="48" y="361"/>
                </a:cxn>
                <a:cxn ang="0">
                  <a:pos x="52" y="304"/>
                </a:cxn>
                <a:cxn ang="0">
                  <a:pos x="54" y="246"/>
                </a:cxn>
                <a:cxn ang="0">
                  <a:pos x="56" y="189"/>
                </a:cxn>
                <a:cxn ang="0">
                  <a:pos x="56" y="131"/>
                </a:cxn>
                <a:cxn ang="0">
                  <a:pos x="56" y="17"/>
                </a:cxn>
                <a:cxn ang="0">
                  <a:pos x="56" y="17"/>
                </a:cxn>
              </a:cxnLst>
              <a:rect l="0" t="0" r="r" b="b"/>
              <a:pathLst>
                <a:path w="56" h="485">
                  <a:moveTo>
                    <a:pt x="56" y="17"/>
                  </a:moveTo>
                  <a:lnTo>
                    <a:pt x="56" y="17"/>
                  </a:lnTo>
                  <a:lnTo>
                    <a:pt x="56" y="13"/>
                  </a:lnTo>
                  <a:lnTo>
                    <a:pt x="54" y="11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39" y="0"/>
                  </a:lnTo>
                  <a:lnTo>
                    <a:pt x="32" y="2"/>
                  </a:lnTo>
                  <a:lnTo>
                    <a:pt x="27" y="5"/>
                  </a:lnTo>
                  <a:lnTo>
                    <a:pt x="23" y="11"/>
                  </a:lnTo>
                  <a:lnTo>
                    <a:pt x="22" y="13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28"/>
                  </a:lnTo>
                  <a:lnTo>
                    <a:pt x="22" y="185"/>
                  </a:lnTo>
                  <a:lnTo>
                    <a:pt x="20" y="241"/>
                  </a:lnTo>
                  <a:lnTo>
                    <a:pt x="19" y="298"/>
                  </a:lnTo>
                  <a:lnTo>
                    <a:pt x="15" y="355"/>
                  </a:lnTo>
                  <a:lnTo>
                    <a:pt x="9" y="410"/>
                  </a:lnTo>
                  <a:lnTo>
                    <a:pt x="5" y="437"/>
                  </a:lnTo>
                  <a:lnTo>
                    <a:pt x="0" y="463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0" y="471"/>
                  </a:lnTo>
                  <a:lnTo>
                    <a:pt x="2" y="478"/>
                  </a:lnTo>
                  <a:lnTo>
                    <a:pt x="7" y="481"/>
                  </a:lnTo>
                  <a:lnTo>
                    <a:pt x="13" y="484"/>
                  </a:lnTo>
                  <a:lnTo>
                    <a:pt x="19" y="485"/>
                  </a:lnTo>
                  <a:lnTo>
                    <a:pt x="24" y="484"/>
                  </a:lnTo>
                  <a:lnTo>
                    <a:pt x="30" y="479"/>
                  </a:lnTo>
                  <a:lnTo>
                    <a:pt x="31" y="476"/>
                  </a:lnTo>
                  <a:lnTo>
                    <a:pt x="32" y="472"/>
                  </a:lnTo>
                  <a:lnTo>
                    <a:pt x="32" y="472"/>
                  </a:lnTo>
                  <a:lnTo>
                    <a:pt x="37" y="445"/>
                  </a:lnTo>
                  <a:lnTo>
                    <a:pt x="41" y="417"/>
                  </a:lnTo>
                  <a:lnTo>
                    <a:pt x="48" y="361"/>
                  </a:lnTo>
                  <a:lnTo>
                    <a:pt x="52" y="304"/>
                  </a:lnTo>
                  <a:lnTo>
                    <a:pt x="54" y="246"/>
                  </a:lnTo>
                  <a:lnTo>
                    <a:pt x="56" y="189"/>
                  </a:lnTo>
                  <a:lnTo>
                    <a:pt x="56" y="131"/>
                  </a:lnTo>
                  <a:lnTo>
                    <a:pt x="56" y="17"/>
                  </a:lnTo>
                  <a:lnTo>
                    <a:pt x="56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6" name="Freeform 1264"/>
            <p:cNvSpPr>
              <a:spLocks/>
            </p:cNvSpPr>
            <p:nvPr/>
          </p:nvSpPr>
          <p:spPr bwMode="auto">
            <a:xfrm>
              <a:off x="5707063" y="2112963"/>
              <a:ext cx="12700" cy="9366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217"/>
                </a:cxn>
                <a:cxn ang="0">
                  <a:pos x="0" y="217"/>
                </a:cxn>
                <a:cxn ang="0">
                  <a:pos x="0" y="221"/>
                </a:cxn>
                <a:cxn ang="0">
                  <a:pos x="1" y="224"/>
                </a:cxn>
                <a:cxn ang="0">
                  <a:pos x="5" y="229"/>
                </a:cxn>
                <a:cxn ang="0">
                  <a:pos x="11" y="233"/>
                </a:cxn>
                <a:cxn ang="0">
                  <a:pos x="17" y="233"/>
                </a:cxn>
                <a:cxn ang="0">
                  <a:pos x="24" y="233"/>
                </a:cxn>
                <a:cxn ang="0">
                  <a:pos x="29" y="229"/>
                </a:cxn>
                <a:cxn ang="0">
                  <a:pos x="33" y="224"/>
                </a:cxn>
                <a:cxn ang="0">
                  <a:pos x="34" y="221"/>
                </a:cxn>
                <a:cxn ang="0">
                  <a:pos x="34" y="217"/>
                </a:cxn>
                <a:cxn ang="0">
                  <a:pos x="34" y="17"/>
                </a:cxn>
                <a:cxn ang="0">
                  <a:pos x="34" y="17"/>
                </a:cxn>
                <a:cxn ang="0">
                  <a:pos x="34" y="13"/>
                </a:cxn>
                <a:cxn ang="0">
                  <a:pos x="33" y="11"/>
                </a:cxn>
                <a:cxn ang="0">
                  <a:pos x="29" y="5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5"/>
                </a:cxn>
                <a:cxn ang="0">
                  <a:pos x="1" y="11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4" h="233">
                  <a:moveTo>
                    <a:pt x="0" y="17"/>
                  </a:moveTo>
                  <a:lnTo>
                    <a:pt x="0" y="217"/>
                  </a:lnTo>
                  <a:lnTo>
                    <a:pt x="0" y="217"/>
                  </a:lnTo>
                  <a:lnTo>
                    <a:pt x="0" y="221"/>
                  </a:lnTo>
                  <a:lnTo>
                    <a:pt x="1" y="224"/>
                  </a:lnTo>
                  <a:lnTo>
                    <a:pt x="5" y="229"/>
                  </a:lnTo>
                  <a:lnTo>
                    <a:pt x="11" y="233"/>
                  </a:lnTo>
                  <a:lnTo>
                    <a:pt x="17" y="233"/>
                  </a:lnTo>
                  <a:lnTo>
                    <a:pt x="24" y="233"/>
                  </a:lnTo>
                  <a:lnTo>
                    <a:pt x="29" y="229"/>
                  </a:lnTo>
                  <a:lnTo>
                    <a:pt x="33" y="224"/>
                  </a:lnTo>
                  <a:lnTo>
                    <a:pt x="34" y="221"/>
                  </a:lnTo>
                  <a:lnTo>
                    <a:pt x="34" y="2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3"/>
                  </a:lnTo>
                  <a:lnTo>
                    <a:pt x="33" y="11"/>
                  </a:lnTo>
                  <a:lnTo>
                    <a:pt x="29" y="5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7" name="Freeform 1265"/>
            <p:cNvSpPr>
              <a:spLocks/>
            </p:cNvSpPr>
            <p:nvPr/>
          </p:nvSpPr>
          <p:spPr bwMode="auto">
            <a:xfrm>
              <a:off x="5776913" y="2111375"/>
              <a:ext cx="14288" cy="6826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1" y="157"/>
                </a:cxn>
                <a:cxn ang="0">
                  <a:pos x="2" y="161"/>
                </a:cxn>
                <a:cxn ang="0">
                  <a:pos x="6" y="166"/>
                </a:cxn>
                <a:cxn ang="0">
                  <a:pos x="12" y="169"/>
                </a:cxn>
                <a:cxn ang="0">
                  <a:pos x="18" y="170"/>
                </a:cxn>
                <a:cxn ang="0">
                  <a:pos x="23" y="169"/>
                </a:cxn>
                <a:cxn ang="0">
                  <a:pos x="30" y="166"/>
                </a:cxn>
                <a:cxn ang="0">
                  <a:pos x="34" y="161"/>
                </a:cxn>
                <a:cxn ang="0">
                  <a:pos x="34" y="157"/>
                </a:cxn>
                <a:cxn ang="0">
                  <a:pos x="35" y="153"/>
                </a:cxn>
                <a:cxn ang="0">
                  <a:pos x="35" y="17"/>
                </a:cxn>
                <a:cxn ang="0">
                  <a:pos x="35" y="17"/>
                </a:cxn>
                <a:cxn ang="0">
                  <a:pos x="34" y="13"/>
                </a:cxn>
                <a:cxn ang="0">
                  <a:pos x="34" y="9"/>
                </a:cxn>
                <a:cxn ang="0">
                  <a:pos x="30" y="4"/>
                </a:cxn>
                <a:cxn ang="0">
                  <a:pos x="23" y="1"/>
                </a:cxn>
                <a:cxn ang="0">
                  <a:pos x="1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2" y="9"/>
                </a:cxn>
                <a:cxn ang="0">
                  <a:pos x="1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5" h="170">
                  <a:moveTo>
                    <a:pt x="0" y="17"/>
                  </a:moveTo>
                  <a:lnTo>
                    <a:pt x="0" y="153"/>
                  </a:lnTo>
                  <a:lnTo>
                    <a:pt x="0" y="153"/>
                  </a:lnTo>
                  <a:lnTo>
                    <a:pt x="1" y="157"/>
                  </a:lnTo>
                  <a:lnTo>
                    <a:pt x="2" y="161"/>
                  </a:lnTo>
                  <a:lnTo>
                    <a:pt x="6" y="166"/>
                  </a:lnTo>
                  <a:lnTo>
                    <a:pt x="12" y="169"/>
                  </a:lnTo>
                  <a:lnTo>
                    <a:pt x="18" y="170"/>
                  </a:lnTo>
                  <a:lnTo>
                    <a:pt x="23" y="169"/>
                  </a:lnTo>
                  <a:lnTo>
                    <a:pt x="30" y="166"/>
                  </a:lnTo>
                  <a:lnTo>
                    <a:pt x="34" y="161"/>
                  </a:lnTo>
                  <a:lnTo>
                    <a:pt x="34" y="157"/>
                  </a:lnTo>
                  <a:lnTo>
                    <a:pt x="35" y="15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3"/>
                  </a:lnTo>
                  <a:lnTo>
                    <a:pt x="34" y="9"/>
                  </a:lnTo>
                  <a:lnTo>
                    <a:pt x="30" y="4"/>
                  </a:lnTo>
                  <a:lnTo>
                    <a:pt x="23" y="1"/>
                  </a:lnTo>
                  <a:lnTo>
                    <a:pt x="18" y="0"/>
                  </a:lnTo>
                  <a:lnTo>
                    <a:pt x="12" y="1"/>
                  </a:lnTo>
                  <a:lnTo>
                    <a:pt x="6" y="4"/>
                  </a:lnTo>
                  <a:lnTo>
                    <a:pt x="2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8" name="Freeform 1266"/>
            <p:cNvSpPr>
              <a:spLocks/>
            </p:cNvSpPr>
            <p:nvPr/>
          </p:nvSpPr>
          <p:spPr bwMode="auto">
            <a:xfrm>
              <a:off x="5427663" y="2451100"/>
              <a:ext cx="20638" cy="149225"/>
            </a:xfrm>
            <a:custGeom>
              <a:avLst/>
              <a:gdLst/>
              <a:ahLst/>
              <a:cxnLst>
                <a:cxn ang="0">
                  <a:pos x="54" y="15"/>
                </a:cxn>
                <a:cxn ang="0">
                  <a:pos x="54" y="15"/>
                </a:cxn>
                <a:cxn ang="0">
                  <a:pos x="54" y="11"/>
                </a:cxn>
                <a:cxn ang="0">
                  <a:pos x="53" y="9"/>
                </a:cxn>
                <a:cxn ang="0">
                  <a:pos x="49" y="4"/>
                </a:cxn>
                <a:cxn ang="0">
                  <a:pos x="44" y="1"/>
                </a:cxn>
                <a:cxn ang="0">
                  <a:pos x="37" y="0"/>
                </a:cxn>
                <a:cxn ang="0">
                  <a:pos x="31" y="1"/>
                </a:cxn>
                <a:cxn ang="0">
                  <a:pos x="25" y="4"/>
                </a:cxn>
                <a:cxn ang="0">
                  <a:pos x="21" y="9"/>
                </a:cxn>
                <a:cxn ang="0">
                  <a:pos x="20" y="11"/>
                </a:cxn>
                <a:cxn ang="0">
                  <a:pos x="19" y="15"/>
                </a:cxn>
                <a:cxn ang="0">
                  <a:pos x="19" y="15"/>
                </a:cxn>
                <a:cxn ang="0">
                  <a:pos x="16" y="56"/>
                </a:cxn>
                <a:cxn ang="0">
                  <a:pos x="11" y="96"/>
                </a:cxn>
                <a:cxn ang="0">
                  <a:pos x="6" y="136"/>
                </a:cxn>
                <a:cxn ang="0">
                  <a:pos x="2" y="176"/>
                </a:cxn>
                <a:cxn ang="0">
                  <a:pos x="2" y="176"/>
                </a:cxn>
                <a:cxn ang="0">
                  <a:pos x="0" y="222"/>
                </a:cxn>
                <a:cxn ang="0">
                  <a:pos x="0" y="266"/>
                </a:cxn>
                <a:cxn ang="0">
                  <a:pos x="2" y="358"/>
                </a:cxn>
                <a:cxn ang="0">
                  <a:pos x="2" y="358"/>
                </a:cxn>
                <a:cxn ang="0">
                  <a:pos x="3" y="362"/>
                </a:cxn>
                <a:cxn ang="0">
                  <a:pos x="4" y="366"/>
                </a:cxn>
                <a:cxn ang="0">
                  <a:pos x="8" y="371"/>
                </a:cxn>
                <a:cxn ang="0">
                  <a:pos x="14" y="374"/>
                </a:cxn>
                <a:cxn ang="0">
                  <a:pos x="20" y="375"/>
                </a:cxn>
                <a:cxn ang="0">
                  <a:pos x="25" y="374"/>
                </a:cxn>
                <a:cxn ang="0">
                  <a:pos x="32" y="371"/>
                </a:cxn>
                <a:cxn ang="0">
                  <a:pos x="34" y="366"/>
                </a:cxn>
                <a:cxn ang="0">
                  <a:pos x="36" y="362"/>
                </a:cxn>
                <a:cxn ang="0">
                  <a:pos x="37" y="358"/>
                </a:cxn>
                <a:cxn ang="0">
                  <a:pos x="37" y="358"/>
                </a:cxn>
                <a:cxn ang="0">
                  <a:pos x="34" y="308"/>
                </a:cxn>
                <a:cxn ang="0">
                  <a:pos x="33" y="259"/>
                </a:cxn>
                <a:cxn ang="0">
                  <a:pos x="33" y="234"/>
                </a:cxn>
                <a:cxn ang="0">
                  <a:pos x="34" y="209"/>
                </a:cxn>
                <a:cxn ang="0">
                  <a:pos x="36" y="184"/>
                </a:cxn>
                <a:cxn ang="0">
                  <a:pos x="40" y="159"/>
                </a:cxn>
                <a:cxn ang="0">
                  <a:pos x="40" y="159"/>
                </a:cxn>
                <a:cxn ang="0">
                  <a:pos x="45" y="124"/>
                </a:cxn>
                <a:cxn ang="0">
                  <a:pos x="49" y="89"/>
                </a:cxn>
                <a:cxn ang="0">
                  <a:pos x="54" y="15"/>
                </a:cxn>
                <a:cxn ang="0">
                  <a:pos x="54" y="15"/>
                </a:cxn>
              </a:cxnLst>
              <a:rect l="0" t="0" r="r" b="b"/>
              <a:pathLst>
                <a:path w="54" h="375">
                  <a:moveTo>
                    <a:pt x="54" y="15"/>
                  </a:moveTo>
                  <a:lnTo>
                    <a:pt x="54" y="15"/>
                  </a:lnTo>
                  <a:lnTo>
                    <a:pt x="54" y="11"/>
                  </a:lnTo>
                  <a:lnTo>
                    <a:pt x="53" y="9"/>
                  </a:lnTo>
                  <a:lnTo>
                    <a:pt x="49" y="4"/>
                  </a:lnTo>
                  <a:lnTo>
                    <a:pt x="44" y="1"/>
                  </a:lnTo>
                  <a:lnTo>
                    <a:pt x="37" y="0"/>
                  </a:lnTo>
                  <a:lnTo>
                    <a:pt x="31" y="1"/>
                  </a:lnTo>
                  <a:lnTo>
                    <a:pt x="25" y="4"/>
                  </a:lnTo>
                  <a:lnTo>
                    <a:pt x="21" y="9"/>
                  </a:lnTo>
                  <a:lnTo>
                    <a:pt x="20" y="11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6" y="56"/>
                  </a:lnTo>
                  <a:lnTo>
                    <a:pt x="11" y="96"/>
                  </a:lnTo>
                  <a:lnTo>
                    <a:pt x="6" y="136"/>
                  </a:lnTo>
                  <a:lnTo>
                    <a:pt x="2" y="176"/>
                  </a:lnTo>
                  <a:lnTo>
                    <a:pt x="2" y="176"/>
                  </a:lnTo>
                  <a:lnTo>
                    <a:pt x="0" y="222"/>
                  </a:lnTo>
                  <a:lnTo>
                    <a:pt x="0" y="266"/>
                  </a:lnTo>
                  <a:lnTo>
                    <a:pt x="2" y="358"/>
                  </a:lnTo>
                  <a:lnTo>
                    <a:pt x="2" y="358"/>
                  </a:lnTo>
                  <a:lnTo>
                    <a:pt x="3" y="362"/>
                  </a:lnTo>
                  <a:lnTo>
                    <a:pt x="4" y="366"/>
                  </a:lnTo>
                  <a:lnTo>
                    <a:pt x="8" y="371"/>
                  </a:lnTo>
                  <a:lnTo>
                    <a:pt x="14" y="374"/>
                  </a:lnTo>
                  <a:lnTo>
                    <a:pt x="20" y="375"/>
                  </a:lnTo>
                  <a:lnTo>
                    <a:pt x="25" y="374"/>
                  </a:lnTo>
                  <a:lnTo>
                    <a:pt x="32" y="371"/>
                  </a:lnTo>
                  <a:lnTo>
                    <a:pt x="34" y="366"/>
                  </a:lnTo>
                  <a:lnTo>
                    <a:pt x="36" y="362"/>
                  </a:lnTo>
                  <a:lnTo>
                    <a:pt x="37" y="358"/>
                  </a:lnTo>
                  <a:lnTo>
                    <a:pt x="37" y="358"/>
                  </a:lnTo>
                  <a:lnTo>
                    <a:pt x="34" y="308"/>
                  </a:lnTo>
                  <a:lnTo>
                    <a:pt x="33" y="259"/>
                  </a:lnTo>
                  <a:lnTo>
                    <a:pt x="33" y="234"/>
                  </a:lnTo>
                  <a:lnTo>
                    <a:pt x="34" y="209"/>
                  </a:lnTo>
                  <a:lnTo>
                    <a:pt x="36" y="184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5" y="124"/>
                  </a:lnTo>
                  <a:lnTo>
                    <a:pt x="49" y="89"/>
                  </a:lnTo>
                  <a:lnTo>
                    <a:pt x="54" y="15"/>
                  </a:lnTo>
                  <a:lnTo>
                    <a:pt x="54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29" name="Freeform 1267"/>
            <p:cNvSpPr>
              <a:spLocks/>
            </p:cNvSpPr>
            <p:nvPr/>
          </p:nvSpPr>
          <p:spPr bwMode="auto">
            <a:xfrm>
              <a:off x="5519738" y="2439988"/>
              <a:ext cx="23813" cy="161925"/>
            </a:xfrm>
            <a:custGeom>
              <a:avLst/>
              <a:gdLst/>
              <a:ahLst/>
              <a:cxnLst>
                <a:cxn ang="0">
                  <a:pos x="23" y="12"/>
                </a:cxn>
                <a:cxn ang="0">
                  <a:pos x="23" y="12"/>
                </a:cxn>
                <a:cxn ang="0">
                  <a:pos x="19" y="27"/>
                </a:cxn>
                <a:cxn ang="0">
                  <a:pos x="17" y="42"/>
                </a:cxn>
                <a:cxn ang="0">
                  <a:pos x="17" y="57"/>
                </a:cxn>
                <a:cxn ang="0">
                  <a:pos x="17" y="73"/>
                </a:cxn>
                <a:cxn ang="0">
                  <a:pos x="17" y="73"/>
                </a:cxn>
                <a:cxn ang="0">
                  <a:pos x="17" y="103"/>
                </a:cxn>
                <a:cxn ang="0">
                  <a:pos x="16" y="133"/>
                </a:cxn>
                <a:cxn ang="0">
                  <a:pos x="13" y="163"/>
                </a:cxn>
                <a:cxn ang="0">
                  <a:pos x="9" y="193"/>
                </a:cxn>
                <a:cxn ang="0">
                  <a:pos x="9" y="193"/>
                </a:cxn>
                <a:cxn ang="0">
                  <a:pos x="4" y="243"/>
                </a:cxn>
                <a:cxn ang="0">
                  <a:pos x="1" y="293"/>
                </a:cxn>
                <a:cxn ang="0">
                  <a:pos x="0" y="344"/>
                </a:cxn>
                <a:cxn ang="0">
                  <a:pos x="0" y="393"/>
                </a:cxn>
                <a:cxn ang="0">
                  <a:pos x="0" y="393"/>
                </a:cxn>
                <a:cxn ang="0">
                  <a:pos x="1" y="397"/>
                </a:cxn>
                <a:cxn ang="0">
                  <a:pos x="1" y="400"/>
                </a:cxn>
                <a:cxn ang="0">
                  <a:pos x="5" y="405"/>
                </a:cxn>
                <a:cxn ang="0">
                  <a:pos x="12" y="409"/>
                </a:cxn>
                <a:cxn ang="0">
                  <a:pos x="17" y="409"/>
                </a:cxn>
                <a:cxn ang="0">
                  <a:pos x="23" y="409"/>
                </a:cxn>
                <a:cxn ang="0">
                  <a:pos x="29" y="405"/>
                </a:cxn>
                <a:cxn ang="0">
                  <a:pos x="33" y="400"/>
                </a:cxn>
                <a:cxn ang="0">
                  <a:pos x="34" y="397"/>
                </a:cxn>
                <a:cxn ang="0">
                  <a:pos x="34" y="393"/>
                </a:cxn>
                <a:cxn ang="0">
                  <a:pos x="34" y="393"/>
                </a:cxn>
                <a:cxn ang="0">
                  <a:pos x="35" y="348"/>
                </a:cxn>
                <a:cxn ang="0">
                  <a:pos x="37" y="303"/>
                </a:cxn>
                <a:cxn ang="0">
                  <a:pos x="42" y="213"/>
                </a:cxn>
                <a:cxn ang="0">
                  <a:pos x="42" y="213"/>
                </a:cxn>
                <a:cxn ang="0">
                  <a:pos x="43" y="186"/>
                </a:cxn>
                <a:cxn ang="0">
                  <a:pos x="47" y="161"/>
                </a:cxn>
                <a:cxn ang="0">
                  <a:pos x="51" y="135"/>
                </a:cxn>
                <a:cxn ang="0">
                  <a:pos x="52" y="107"/>
                </a:cxn>
                <a:cxn ang="0">
                  <a:pos x="52" y="107"/>
                </a:cxn>
                <a:cxn ang="0">
                  <a:pos x="50" y="64"/>
                </a:cxn>
                <a:cxn ang="0">
                  <a:pos x="51" y="52"/>
                </a:cxn>
                <a:cxn ang="0">
                  <a:pos x="51" y="42"/>
                </a:cxn>
                <a:cxn ang="0">
                  <a:pos x="54" y="31"/>
                </a:cxn>
                <a:cxn ang="0">
                  <a:pos x="56" y="21"/>
                </a:cxn>
                <a:cxn ang="0">
                  <a:pos x="56" y="21"/>
                </a:cxn>
                <a:cxn ang="0">
                  <a:pos x="57" y="17"/>
                </a:cxn>
                <a:cxn ang="0">
                  <a:pos x="57" y="14"/>
                </a:cxn>
                <a:cxn ang="0">
                  <a:pos x="56" y="8"/>
                </a:cxn>
                <a:cxn ang="0">
                  <a:pos x="52" y="4"/>
                </a:cxn>
                <a:cxn ang="0">
                  <a:pos x="47" y="1"/>
                </a:cxn>
                <a:cxn ang="0">
                  <a:pos x="40" y="0"/>
                </a:cxn>
                <a:cxn ang="0">
                  <a:pos x="34" y="1"/>
                </a:cxn>
                <a:cxn ang="0">
                  <a:pos x="27" y="5"/>
                </a:cxn>
                <a:cxn ang="0">
                  <a:pos x="26" y="8"/>
                </a:cxn>
                <a:cxn ang="0">
                  <a:pos x="23" y="12"/>
                </a:cxn>
                <a:cxn ang="0">
                  <a:pos x="23" y="12"/>
                </a:cxn>
              </a:cxnLst>
              <a:rect l="0" t="0" r="r" b="b"/>
              <a:pathLst>
                <a:path w="57" h="409">
                  <a:moveTo>
                    <a:pt x="23" y="12"/>
                  </a:moveTo>
                  <a:lnTo>
                    <a:pt x="23" y="12"/>
                  </a:lnTo>
                  <a:lnTo>
                    <a:pt x="19" y="27"/>
                  </a:lnTo>
                  <a:lnTo>
                    <a:pt x="17" y="42"/>
                  </a:lnTo>
                  <a:lnTo>
                    <a:pt x="17" y="57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103"/>
                  </a:lnTo>
                  <a:lnTo>
                    <a:pt x="16" y="133"/>
                  </a:lnTo>
                  <a:lnTo>
                    <a:pt x="13" y="163"/>
                  </a:lnTo>
                  <a:lnTo>
                    <a:pt x="9" y="193"/>
                  </a:lnTo>
                  <a:lnTo>
                    <a:pt x="9" y="193"/>
                  </a:lnTo>
                  <a:lnTo>
                    <a:pt x="4" y="243"/>
                  </a:lnTo>
                  <a:lnTo>
                    <a:pt x="1" y="293"/>
                  </a:lnTo>
                  <a:lnTo>
                    <a:pt x="0" y="344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1" y="397"/>
                  </a:lnTo>
                  <a:lnTo>
                    <a:pt x="1" y="400"/>
                  </a:lnTo>
                  <a:lnTo>
                    <a:pt x="5" y="405"/>
                  </a:lnTo>
                  <a:lnTo>
                    <a:pt x="12" y="409"/>
                  </a:lnTo>
                  <a:lnTo>
                    <a:pt x="17" y="409"/>
                  </a:lnTo>
                  <a:lnTo>
                    <a:pt x="23" y="409"/>
                  </a:lnTo>
                  <a:lnTo>
                    <a:pt x="29" y="405"/>
                  </a:lnTo>
                  <a:lnTo>
                    <a:pt x="33" y="400"/>
                  </a:lnTo>
                  <a:lnTo>
                    <a:pt x="34" y="397"/>
                  </a:lnTo>
                  <a:lnTo>
                    <a:pt x="34" y="393"/>
                  </a:lnTo>
                  <a:lnTo>
                    <a:pt x="34" y="393"/>
                  </a:lnTo>
                  <a:lnTo>
                    <a:pt x="35" y="348"/>
                  </a:lnTo>
                  <a:lnTo>
                    <a:pt x="37" y="303"/>
                  </a:lnTo>
                  <a:lnTo>
                    <a:pt x="42" y="213"/>
                  </a:lnTo>
                  <a:lnTo>
                    <a:pt x="42" y="213"/>
                  </a:lnTo>
                  <a:lnTo>
                    <a:pt x="43" y="186"/>
                  </a:lnTo>
                  <a:lnTo>
                    <a:pt x="47" y="161"/>
                  </a:lnTo>
                  <a:lnTo>
                    <a:pt x="51" y="135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50" y="64"/>
                  </a:lnTo>
                  <a:lnTo>
                    <a:pt x="51" y="52"/>
                  </a:lnTo>
                  <a:lnTo>
                    <a:pt x="51" y="42"/>
                  </a:lnTo>
                  <a:lnTo>
                    <a:pt x="54" y="3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17"/>
                  </a:lnTo>
                  <a:lnTo>
                    <a:pt x="57" y="14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7" y="1"/>
                  </a:lnTo>
                  <a:lnTo>
                    <a:pt x="40" y="0"/>
                  </a:lnTo>
                  <a:lnTo>
                    <a:pt x="34" y="1"/>
                  </a:lnTo>
                  <a:lnTo>
                    <a:pt x="27" y="5"/>
                  </a:lnTo>
                  <a:lnTo>
                    <a:pt x="26" y="8"/>
                  </a:lnTo>
                  <a:lnTo>
                    <a:pt x="23" y="12"/>
                  </a:lnTo>
                  <a:lnTo>
                    <a:pt x="23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0" name="Freeform 1268"/>
            <p:cNvSpPr>
              <a:spLocks/>
            </p:cNvSpPr>
            <p:nvPr/>
          </p:nvSpPr>
          <p:spPr bwMode="auto">
            <a:xfrm>
              <a:off x="5592763" y="2381250"/>
              <a:ext cx="25400" cy="212725"/>
            </a:xfrm>
            <a:custGeom>
              <a:avLst/>
              <a:gdLst/>
              <a:ahLst/>
              <a:cxnLst>
                <a:cxn ang="0">
                  <a:pos x="52" y="250"/>
                </a:cxn>
                <a:cxn ang="0">
                  <a:pos x="52" y="250"/>
                </a:cxn>
                <a:cxn ang="0">
                  <a:pos x="51" y="219"/>
                </a:cxn>
                <a:cxn ang="0">
                  <a:pos x="50" y="189"/>
                </a:cxn>
                <a:cxn ang="0">
                  <a:pos x="48" y="131"/>
                </a:cxn>
                <a:cxn ang="0">
                  <a:pos x="46" y="100"/>
                </a:cxn>
                <a:cxn ang="0">
                  <a:pos x="43" y="70"/>
                </a:cxn>
                <a:cxn ang="0">
                  <a:pos x="39" y="42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33" y="9"/>
                </a:cxn>
                <a:cxn ang="0">
                  <a:pos x="30" y="6"/>
                </a:cxn>
                <a:cxn ang="0">
                  <a:pos x="25" y="1"/>
                </a:cxn>
                <a:cxn ang="0">
                  <a:pos x="20" y="0"/>
                </a:cxn>
                <a:cxn ang="0">
                  <a:pos x="13" y="1"/>
                </a:cxn>
                <a:cxn ang="0">
                  <a:pos x="8" y="4"/>
                </a:cxn>
                <a:cxn ang="0">
                  <a:pos x="3" y="8"/>
                </a:cxn>
                <a:cxn ang="0">
                  <a:pos x="0" y="14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7" y="49"/>
                </a:cxn>
                <a:cxn ang="0">
                  <a:pos x="10" y="77"/>
                </a:cxn>
                <a:cxn ang="0">
                  <a:pos x="13" y="106"/>
                </a:cxn>
                <a:cxn ang="0">
                  <a:pos x="16" y="134"/>
                </a:cxn>
                <a:cxn ang="0">
                  <a:pos x="17" y="192"/>
                </a:cxn>
                <a:cxn ang="0">
                  <a:pos x="18" y="250"/>
                </a:cxn>
                <a:cxn ang="0">
                  <a:pos x="18" y="250"/>
                </a:cxn>
                <a:cxn ang="0">
                  <a:pos x="25" y="384"/>
                </a:cxn>
                <a:cxn ang="0">
                  <a:pos x="27" y="452"/>
                </a:cxn>
                <a:cxn ang="0">
                  <a:pos x="29" y="519"/>
                </a:cxn>
                <a:cxn ang="0">
                  <a:pos x="29" y="519"/>
                </a:cxn>
                <a:cxn ang="0">
                  <a:pos x="29" y="523"/>
                </a:cxn>
                <a:cxn ang="0">
                  <a:pos x="30" y="527"/>
                </a:cxn>
                <a:cxn ang="0">
                  <a:pos x="34" y="532"/>
                </a:cxn>
                <a:cxn ang="0">
                  <a:pos x="39" y="535"/>
                </a:cxn>
                <a:cxn ang="0">
                  <a:pos x="46" y="536"/>
                </a:cxn>
                <a:cxn ang="0">
                  <a:pos x="52" y="535"/>
                </a:cxn>
                <a:cxn ang="0">
                  <a:pos x="58" y="532"/>
                </a:cxn>
                <a:cxn ang="0">
                  <a:pos x="61" y="527"/>
                </a:cxn>
                <a:cxn ang="0">
                  <a:pos x="63" y="523"/>
                </a:cxn>
                <a:cxn ang="0">
                  <a:pos x="63" y="519"/>
                </a:cxn>
                <a:cxn ang="0">
                  <a:pos x="63" y="519"/>
                </a:cxn>
                <a:cxn ang="0">
                  <a:pos x="63" y="452"/>
                </a:cxn>
                <a:cxn ang="0">
                  <a:pos x="60" y="384"/>
                </a:cxn>
                <a:cxn ang="0">
                  <a:pos x="58" y="318"/>
                </a:cxn>
                <a:cxn ang="0">
                  <a:pos x="52" y="250"/>
                </a:cxn>
                <a:cxn ang="0">
                  <a:pos x="52" y="250"/>
                </a:cxn>
              </a:cxnLst>
              <a:rect l="0" t="0" r="r" b="b"/>
              <a:pathLst>
                <a:path w="63" h="536">
                  <a:moveTo>
                    <a:pt x="52" y="250"/>
                  </a:moveTo>
                  <a:lnTo>
                    <a:pt x="52" y="250"/>
                  </a:lnTo>
                  <a:lnTo>
                    <a:pt x="51" y="219"/>
                  </a:lnTo>
                  <a:lnTo>
                    <a:pt x="50" y="189"/>
                  </a:lnTo>
                  <a:lnTo>
                    <a:pt x="48" y="131"/>
                  </a:lnTo>
                  <a:lnTo>
                    <a:pt x="46" y="100"/>
                  </a:lnTo>
                  <a:lnTo>
                    <a:pt x="43" y="70"/>
                  </a:lnTo>
                  <a:lnTo>
                    <a:pt x="39" y="42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30" y="6"/>
                  </a:lnTo>
                  <a:lnTo>
                    <a:pt x="25" y="1"/>
                  </a:lnTo>
                  <a:lnTo>
                    <a:pt x="20" y="0"/>
                  </a:lnTo>
                  <a:lnTo>
                    <a:pt x="13" y="1"/>
                  </a:lnTo>
                  <a:lnTo>
                    <a:pt x="8" y="4"/>
                  </a:lnTo>
                  <a:lnTo>
                    <a:pt x="3" y="8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7" y="49"/>
                  </a:lnTo>
                  <a:lnTo>
                    <a:pt x="10" y="77"/>
                  </a:lnTo>
                  <a:lnTo>
                    <a:pt x="13" y="106"/>
                  </a:lnTo>
                  <a:lnTo>
                    <a:pt x="16" y="134"/>
                  </a:lnTo>
                  <a:lnTo>
                    <a:pt x="17" y="192"/>
                  </a:lnTo>
                  <a:lnTo>
                    <a:pt x="18" y="250"/>
                  </a:lnTo>
                  <a:lnTo>
                    <a:pt x="18" y="250"/>
                  </a:lnTo>
                  <a:lnTo>
                    <a:pt x="25" y="384"/>
                  </a:lnTo>
                  <a:lnTo>
                    <a:pt x="27" y="452"/>
                  </a:lnTo>
                  <a:lnTo>
                    <a:pt x="29" y="519"/>
                  </a:lnTo>
                  <a:lnTo>
                    <a:pt x="29" y="519"/>
                  </a:lnTo>
                  <a:lnTo>
                    <a:pt x="29" y="523"/>
                  </a:lnTo>
                  <a:lnTo>
                    <a:pt x="30" y="527"/>
                  </a:lnTo>
                  <a:lnTo>
                    <a:pt x="34" y="532"/>
                  </a:lnTo>
                  <a:lnTo>
                    <a:pt x="39" y="535"/>
                  </a:lnTo>
                  <a:lnTo>
                    <a:pt x="46" y="536"/>
                  </a:lnTo>
                  <a:lnTo>
                    <a:pt x="52" y="535"/>
                  </a:lnTo>
                  <a:lnTo>
                    <a:pt x="58" y="532"/>
                  </a:lnTo>
                  <a:lnTo>
                    <a:pt x="61" y="527"/>
                  </a:lnTo>
                  <a:lnTo>
                    <a:pt x="63" y="523"/>
                  </a:lnTo>
                  <a:lnTo>
                    <a:pt x="63" y="519"/>
                  </a:lnTo>
                  <a:lnTo>
                    <a:pt x="63" y="519"/>
                  </a:lnTo>
                  <a:lnTo>
                    <a:pt x="63" y="452"/>
                  </a:lnTo>
                  <a:lnTo>
                    <a:pt x="60" y="384"/>
                  </a:lnTo>
                  <a:lnTo>
                    <a:pt x="58" y="318"/>
                  </a:lnTo>
                  <a:lnTo>
                    <a:pt x="52" y="250"/>
                  </a:lnTo>
                  <a:lnTo>
                    <a:pt x="52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1" name="Freeform 1269"/>
            <p:cNvSpPr>
              <a:spLocks/>
            </p:cNvSpPr>
            <p:nvPr/>
          </p:nvSpPr>
          <p:spPr bwMode="auto">
            <a:xfrm>
              <a:off x="5700713" y="2366963"/>
              <a:ext cx="17463" cy="228600"/>
            </a:xfrm>
            <a:custGeom>
              <a:avLst/>
              <a:gdLst/>
              <a:ahLst/>
              <a:cxnLst>
                <a:cxn ang="0">
                  <a:pos x="42" y="17"/>
                </a:cxn>
                <a:cxn ang="0">
                  <a:pos x="42" y="17"/>
                </a:cxn>
                <a:cxn ang="0">
                  <a:pos x="42" y="13"/>
                </a:cxn>
                <a:cxn ang="0">
                  <a:pos x="41" y="9"/>
                </a:cxn>
                <a:cxn ang="0">
                  <a:pos x="37" y="4"/>
                </a:cxn>
                <a:cxn ang="0">
                  <a:pos x="31" y="1"/>
                </a:cxn>
                <a:cxn ang="0">
                  <a:pos x="25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8" y="13"/>
                </a:cxn>
                <a:cxn ang="0">
                  <a:pos x="8" y="17"/>
                </a:cxn>
                <a:cxn ang="0">
                  <a:pos x="8" y="17"/>
                </a:cxn>
                <a:cxn ang="0">
                  <a:pos x="7" y="85"/>
                </a:cxn>
                <a:cxn ang="0">
                  <a:pos x="5" y="153"/>
                </a:cxn>
                <a:cxn ang="0">
                  <a:pos x="1" y="287"/>
                </a:cxn>
                <a:cxn ang="0">
                  <a:pos x="0" y="355"/>
                </a:cxn>
                <a:cxn ang="0">
                  <a:pos x="0" y="423"/>
                </a:cxn>
                <a:cxn ang="0">
                  <a:pos x="0" y="490"/>
                </a:cxn>
                <a:cxn ang="0">
                  <a:pos x="1" y="559"/>
                </a:cxn>
                <a:cxn ang="0">
                  <a:pos x="1" y="559"/>
                </a:cxn>
                <a:cxn ang="0">
                  <a:pos x="3" y="562"/>
                </a:cxn>
                <a:cxn ang="0">
                  <a:pos x="4" y="566"/>
                </a:cxn>
                <a:cxn ang="0">
                  <a:pos x="8" y="571"/>
                </a:cxn>
                <a:cxn ang="0">
                  <a:pos x="13" y="574"/>
                </a:cxn>
                <a:cxn ang="0">
                  <a:pos x="20" y="575"/>
                </a:cxn>
                <a:cxn ang="0">
                  <a:pos x="26" y="574"/>
                </a:cxn>
                <a:cxn ang="0">
                  <a:pos x="31" y="571"/>
                </a:cxn>
                <a:cxn ang="0">
                  <a:pos x="35" y="566"/>
                </a:cxn>
                <a:cxn ang="0">
                  <a:pos x="35" y="562"/>
                </a:cxn>
                <a:cxn ang="0">
                  <a:pos x="37" y="559"/>
                </a:cxn>
                <a:cxn ang="0">
                  <a:pos x="37" y="559"/>
                </a:cxn>
                <a:cxn ang="0">
                  <a:pos x="34" y="490"/>
                </a:cxn>
                <a:cxn ang="0">
                  <a:pos x="34" y="423"/>
                </a:cxn>
                <a:cxn ang="0">
                  <a:pos x="34" y="355"/>
                </a:cxn>
                <a:cxn ang="0">
                  <a:pos x="37" y="287"/>
                </a:cxn>
                <a:cxn ang="0">
                  <a:pos x="39" y="153"/>
                </a:cxn>
                <a:cxn ang="0">
                  <a:pos x="42" y="85"/>
                </a:cxn>
                <a:cxn ang="0">
                  <a:pos x="42" y="17"/>
                </a:cxn>
                <a:cxn ang="0">
                  <a:pos x="42" y="17"/>
                </a:cxn>
              </a:cxnLst>
              <a:rect l="0" t="0" r="r" b="b"/>
              <a:pathLst>
                <a:path w="42" h="575">
                  <a:moveTo>
                    <a:pt x="42" y="17"/>
                  </a:moveTo>
                  <a:lnTo>
                    <a:pt x="42" y="17"/>
                  </a:lnTo>
                  <a:lnTo>
                    <a:pt x="42" y="13"/>
                  </a:lnTo>
                  <a:lnTo>
                    <a:pt x="41" y="9"/>
                  </a:lnTo>
                  <a:lnTo>
                    <a:pt x="37" y="4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85"/>
                  </a:lnTo>
                  <a:lnTo>
                    <a:pt x="5" y="153"/>
                  </a:lnTo>
                  <a:lnTo>
                    <a:pt x="1" y="287"/>
                  </a:lnTo>
                  <a:lnTo>
                    <a:pt x="0" y="355"/>
                  </a:lnTo>
                  <a:lnTo>
                    <a:pt x="0" y="423"/>
                  </a:lnTo>
                  <a:lnTo>
                    <a:pt x="0" y="490"/>
                  </a:lnTo>
                  <a:lnTo>
                    <a:pt x="1" y="559"/>
                  </a:lnTo>
                  <a:lnTo>
                    <a:pt x="1" y="559"/>
                  </a:lnTo>
                  <a:lnTo>
                    <a:pt x="3" y="562"/>
                  </a:lnTo>
                  <a:lnTo>
                    <a:pt x="4" y="566"/>
                  </a:lnTo>
                  <a:lnTo>
                    <a:pt x="8" y="571"/>
                  </a:lnTo>
                  <a:lnTo>
                    <a:pt x="13" y="574"/>
                  </a:lnTo>
                  <a:lnTo>
                    <a:pt x="20" y="575"/>
                  </a:lnTo>
                  <a:lnTo>
                    <a:pt x="26" y="574"/>
                  </a:lnTo>
                  <a:lnTo>
                    <a:pt x="31" y="571"/>
                  </a:lnTo>
                  <a:lnTo>
                    <a:pt x="35" y="566"/>
                  </a:lnTo>
                  <a:lnTo>
                    <a:pt x="35" y="562"/>
                  </a:lnTo>
                  <a:lnTo>
                    <a:pt x="37" y="559"/>
                  </a:lnTo>
                  <a:lnTo>
                    <a:pt x="37" y="559"/>
                  </a:lnTo>
                  <a:lnTo>
                    <a:pt x="34" y="490"/>
                  </a:lnTo>
                  <a:lnTo>
                    <a:pt x="34" y="423"/>
                  </a:lnTo>
                  <a:lnTo>
                    <a:pt x="34" y="355"/>
                  </a:lnTo>
                  <a:lnTo>
                    <a:pt x="37" y="287"/>
                  </a:lnTo>
                  <a:lnTo>
                    <a:pt x="39" y="153"/>
                  </a:lnTo>
                  <a:lnTo>
                    <a:pt x="42" y="85"/>
                  </a:lnTo>
                  <a:lnTo>
                    <a:pt x="42" y="17"/>
                  </a:lnTo>
                  <a:lnTo>
                    <a:pt x="42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2" name="Freeform 1270"/>
            <p:cNvSpPr>
              <a:spLocks/>
            </p:cNvSpPr>
            <p:nvPr/>
          </p:nvSpPr>
          <p:spPr bwMode="auto">
            <a:xfrm>
              <a:off x="5765801" y="2274888"/>
              <a:ext cx="33338" cy="330200"/>
            </a:xfrm>
            <a:custGeom>
              <a:avLst/>
              <a:gdLst/>
              <a:ahLst/>
              <a:cxnLst>
                <a:cxn ang="0">
                  <a:pos x="51" y="17"/>
                </a:cxn>
                <a:cxn ang="0">
                  <a:pos x="45" y="117"/>
                </a:cxn>
                <a:cxn ang="0">
                  <a:pos x="37" y="268"/>
                </a:cxn>
                <a:cxn ang="0">
                  <a:pos x="26" y="368"/>
                </a:cxn>
                <a:cxn ang="0">
                  <a:pos x="19" y="418"/>
                </a:cxn>
                <a:cxn ang="0">
                  <a:pos x="13" y="465"/>
                </a:cxn>
                <a:cxn ang="0">
                  <a:pos x="13" y="514"/>
                </a:cxn>
                <a:cxn ang="0">
                  <a:pos x="17" y="610"/>
                </a:cxn>
                <a:cxn ang="0">
                  <a:pos x="17" y="712"/>
                </a:cxn>
                <a:cxn ang="0">
                  <a:pos x="15" y="740"/>
                </a:cxn>
                <a:cxn ang="0">
                  <a:pos x="3" y="790"/>
                </a:cxn>
                <a:cxn ang="0">
                  <a:pos x="0" y="816"/>
                </a:cxn>
                <a:cxn ang="0">
                  <a:pos x="0" y="820"/>
                </a:cxn>
                <a:cxn ang="0">
                  <a:pos x="6" y="827"/>
                </a:cxn>
                <a:cxn ang="0">
                  <a:pos x="17" y="833"/>
                </a:cxn>
                <a:cxn ang="0">
                  <a:pos x="29" y="827"/>
                </a:cxn>
                <a:cxn ang="0">
                  <a:pos x="34" y="820"/>
                </a:cxn>
                <a:cxn ang="0">
                  <a:pos x="34" y="816"/>
                </a:cxn>
                <a:cxn ang="0">
                  <a:pos x="37" y="793"/>
                </a:cxn>
                <a:cxn ang="0">
                  <a:pos x="49" y="752"/>
                </a:cxn>
                <a:cxn ang="0">
                  <a:pos x="51" y="731"/>
                </a:cxn>
                <a:cxn ang="0">
                  <a:pos x="51" y="631"/>
                </a:cxn>
                <a:cxn ang="0">
                  <a:pos x="49" y="514"/>
                </a:cxn>
                <a:cxn ang="0">
                  <a:pos x="50" y="455"/>
                </a:cxn>
                <a:cxn ang="0">
                  <a:pos x="58" y="397"/>
                </a:cxn>
                <a:cxn ang="0">
                  <a:pos x="62" y="375"/>
                </a:cxn>
                <a:cxn ang="0">
                  <a:pos x="67" y="331"/>
                </a:cxn>
                <a:cxn ang="0">
                  <a:pos x="68" y="264"/>
                </a:cxn>
                <a:cxn ang="0">
                  <a:pos x="70" y="219"/>
                </a:cxn>
                <a:cxn ang="0">
                  <a:pos x="76" y="117"/>
                </a:cxn>
                <a:cxn ang="0">
                  <a:pos x="85" y="17"/>
                </a:cxn>
                <a:cxn ang="0">
                  <a:pos x="85" y="9"/>
                </a:cxn>
                <a:cxn ang="0">
                  <a:pos x="76" y="1"/>
                </a:cxn>
                <a:cxn ang="0">
                  <a:pos x="63" y="1"/>
                </a:cxn>
                <a:cxn ang="0">
                  <a:pos x="54" y="9"/>
                </a:cxn>
                <a:cxn ang="0">
                  <a:pos x="51" y="17"/>
                </a:cxn>
              </a:cxnLst>
              <a:rect l="0" t="0" r="r" b="b"/>
              <a:pathLst>
                <a:path w="85" h="833">
                  <a:moveTo>
                    <a:pt x="51" y="17"/>
                  </a:moveTo>
                  <a:lnTo>
                    <a:pt x="51" y="17"/>
                  </a:lnTo>
                  <a:lnTo>
                    <a:pt x="47" y="66"/>
                  </a:lnTo>
                  <a:lnTo>
                    <a:pt x="45" y="117"/>
                  </a:lnTo>
                  <a:lnTo>
                    <a:pt x="40" y="218"/>
                  </a:lnTo>
                  <a:lnTo>
                    <a:pt x="37" y="268"/>
                  </a:lnTo>
                  <a:lnTo>
                    <a:pt x="32" y="319"/>
                  </a:lnTo>
                  <a:lnTo>
                    <a:pt x="26" y="368"/>
                  </a:lnTo>
                  <a:lnTo>
                    <a:pt x="19" y="418"/>
                  </a:lnTo>
                  <a:lnTo>
                    <a:pt x="19" y="418"/>
                  </a:lnTo>
                  <a:lnTo>
                    <a:pt x="16" y="442"/>
                  </a:lnTo>
                  <a:lnTo>
                    <a:pt x="13" y="465"/>
                  </a:lnTo>
                  <a:lnTo>
                    <a:pt x="13" y="489"/>
                  </a:lnTo>
                  <a:lnTo>
                    <a:pt x="13" y="514"/>
                  </a:lnTo>
                  <a:lnTo>
                    <a:pt x="16" y="563"/>
                  </a:lnTo>
                  <a:lnTo>
                    <a:pt x="17" y="610"/>
                  </a:lnTo>
                  <a:lnTo>
                    <a:pt x="17" y="712"/>
                  </a:lnTo>
                  <a:lnTo>
                    <a:pt x="17" y="712"/>
                  </a:lnTo>
                  <a:lnTo>
                    <a:pt x="16" y="727"/>
                  </a:lnTo>
                  <a:lnTo>
                    <a:pt x="15" y="740"/>
                  </a:lnTo>
                  <a:lnTo>
                    <a:pt x="8" y="765"/>
                  </a:lnTo>
                  <a:lnTo>
                    <a:pt x="3" y="790"/>
                  </a:lnTo>
                  <a:lnTo>
                    <a:pt x="0" y="803"/>
                  </a:lnTo>
                  <a:lnTo>
                    <a:pt x="0" y="816"/>
                  </a:lnTo>
                  <a:lnTo>
                    <a:pt x="0" y="816"/>
                  </a:lnTo>
                  <a:lnTo>
                    <a:pt x="0" y="820"/>
                  </a:lnTo>
                  <a:lnTo>
                    <a:pt x="2" y="824"/>
                  </a:lnTo>
                  <a:lnTo>
                    <a:pt x="6" y="827"/>
                  </a:lnTo>
                  <a:lnTo>
                    <a:pt x="11" y="831"/>
                  </a:lnTo>
                  <a:lnTo>
                    <a:pt x="17" y="833"/>
                  </a:lnTo>
                  <a:lnTo>
                    <a:pt x="24" y="831"/>
                  </a:lnTo>
                  <a:lnTo>
                    <a:pt x="29" y="827"/>
                  </a:lnTo>
                  <a:lnTo>
                    <a:pt x="33" y="824"/>
                  </a:lnTo>
                  <a:lnTo>
                    <a:pt x="34" y="820"/>
                  </a:lnTo>
                  <a:lnTo>
                    <a:pt x="34" y="816"/>
                  </a:lnTo>
                  <a:lnTo>
                    <a:pt x="34" y="816"/>
                  </a:lnTo>
                  <a:lnTo>
                    <a:pt x="34" y="804"/>
                  </a:lnTo>
                  <a:lnTo>
                    <a:pt x="37" y="793"/>
                  </a:lnTo>
                  <a:lnTo>
                    <a:pt x="42" y="773"/>
                  </a:lnTo>
                  <a:lnTo>
                    <a:pt x="49" y="752"/>
                  </a:lnTo>
                  <a:lnTo>
                    <a:pt x="50" y="741"/>
                  </a:lnTo>
                  <a:lnTo>
                    <a:pt x="51" y="731"/>
                  </a:lnTo>
                  <a:lnTo>
                    <a:pt x="51" y="631"/>
                  </a:lnTo>
                  <a:lnTo>
                    <a:pt x="51" y="631"/>
                  </a:lnTo>
                  <a:lnTo>
                    <a:pt x="50" y="574"/>
                  </a:lnTo>
                  <a:lnTo>
                    <a:pt x="49" y="514"/>
                  </a:lnTo>
                  <a:lnTo>
                    <a:pt x="49" y="484"/>
                  </a:lnTo>
                  <a:lnTo>
                    <a:pt x="50" y="455"/>
                  </a:lnTo>
                  <a:lnTo>
                    <a:pt x="53" y="425"/>
                  </a:lnTo>
                  <a:lnTo>
                    <a:pt x="58" y="397"/>
                  </a:lnTo>
                  <a:lnTo>
                    <a:pt x="58" y="397"/>
                  </a:lnTo>
                  <a:lnTo>
                    <a:pt x="62" y="375"/>
                  </a:lnTo>
                  <a:lnTo>
                    <a:pt x="66" y="353"/>
                  </a:lnTo>
                  <a:lnTo>
                    <a:pt x="67" y="331"/>
                  </a:lnTo>
                  <a:lnTo>
                    <a:pt x="68" y="308"/>
                  </a:lnTo>
                  <a:lnTo>
                    <a:pt x="68" y="264"/>
                  </a:lnTo>
                  <a:lnTo>
                    <a:pt x="70" y="219"/>
                  </a:lnTo>
                  <a:lnTo>
                    <a:pt x="70" y="219"/>
                  </a:lnTo>
                  <a:lnTo>
                    <a:pt x="71" y="168"/>
                  </a:lnTo>
                  <a:lnTo>
                    <a:pt x="76" y="117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5" y="9"/>
                  </a:lnTo>
                  <a:lnTo>
                    <a:pt x="81" y="5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3" y="1"/>
                  </a:lnTo>
                  <a:lnTo>
                    <a:pt x="58" y="5"/>
                  </a:lnTo>
                  <a:lnTo>
                    <a:pt x="54" y="9"/>
                  </a:lnTo>
                  <a:lnTo>
                    <a:pt x="53" y="13"/>
                  </a:lnTo>
                  <a:lnTo>
                    <a:pt x="51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3" name="Freeform 1271"/>
            <p:cNvSpPr>
              <a:spLocks/>
            </p:cNvSpPr>
            <p:nvPr/>
          </p:nvSpPr>
          <p:spPr bwMode="auto">
            <a:xfrm>
              <a:off x="5819776" y="2200275"/>
              <a:ext cx="38100" cy="12700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6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4" y="29"/>
                </a:cxn>
                <a:cxn ang="0">
                  <a:pos x="9" y="33"/>
                </a:cxn>
                <a:cxn ang="0">
                  <a:pos x="13" y="34"/>
                </a:cxn>
                <a:cxn ang="0">
                  <a:pos x="17" y="34"/>
                </a:cxn>
                <a:cxn ang="0">
                  <a:pos x="79" y="34"/>
                </a:cxn>
                <a:cxn ang="0">
                  <a:pos x="79" y="34"/>
                </a:cxn>
                <a:cxn ang="0">
                  <a:pos x="82" y="34"/>
                </a:cxn>
                <a:cxn ang="0">
                  <a:pos x="86" y="33"/>
                </a:cxn>
                <a:cxn ang="0">
                  <a:pos x="91" y="29"/>
                </a:cxn>
                <a:cxn ang="0">
                  <a:pos x="94" y="24"/>
                </a:cxn>
                <a:cxn ang="0">
                  <a:pos x="95" y="17"/>
                </a:cxn>
                <a:cxn ang="0">
                  <a:pos x="94" y="11"/>
                </a:cxn>
                <a:cxn ang="0">
                  <a:pos x="91" y="6"/>
                </a:cxn>
                <a:cxn ang="0">
                  <a:pos x="86" y="2"/>
                </a:cxn>
                <a:cxn ang="0">
                  <a:pos x="82" y="0"/>
                </a:cxn>
                <a:cxn ang="0">
                  <a:pos x="79" y="0"/>
                </a:cxn>
                <a:cxn ang="0">
                  <a:pos x="79" y="0"/>
                </a:cxn>
              </a:cxnLst>
              <a:rect l="0" t="0" r="r" b="b"/>
              <a:pathLst>
                <a:path w="95" h="34">
                  <a:moveTo>
                    <a:pt x="79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6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4" y="29"/>
                  </a:lnTo>
                  <a:lnTo>
                    <a:pt x="9" y="33"/>
                  </a:lnTo>
                  <a:lnTo>
                    <a:pt x="13" y="34"/>
                  </a:lnTo>
                  <a:lnTo>
                    <a:pt x="17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82" y="34"/>
                  </a:lnTo>
                  <a:lnTo>
                    <a:pt x="86" y="33"/>
                  </a:lnTo>
                  <a:lnTo>
                    <a:pt x="91" y="29"/>
                  </a:lnTo>
                  <a:lnTo>
                    <a:pt x="94" y="24"/>
                  </a:lnTo>
                  <a:lnTo>
                    <a:pt x="95" y="17"/>
                  </a:lnTo>
                  <a:lnTo>
                    <a:pt x="94" y="11"/>
                  </a:lnTo>
                  <a:lnTo>
                    <a:pt x="91" y="6"/>
                  </a:lnTo>
                  <a:lnTo>
                    <a:pt x="86" y="2"/>
                  </a:lnTo>
                  <a:lnTo>
                    <a:pt x="82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234" name="组合 1233"/>
          <p:cNvGrpSpPr/>
          <p:nvPr/>
        </p:nvGrpSpPr>
        <p:grpSpPr>
          <a:xfrm>
            <a:off x="7659962" y="3735412"/>
            <a:ext cx="1024467" cy="1018117"/>
            <a:chOff x="6137276" y="2995613"/>
            <a:chExt cx="768350" cy="763588"/>
          </a:xfrm>
          <a:solidFill>
            <a:schemeClr val="tx1"/>
          </a:solidFill>
        </p:grpSpPr>
        <p:sp>
          <p:nvSpPr>
            <p:cNvPr id="1235" name="Freeform 276"/>
            <p:cNvSpPr>
              <a:spLocks/>
            </p:cNvSpPr>
            <p:nvPr/>
          </p:nvSpPr>
          <p:spPr bwMode="auto">
            <a:xfrm>
              <a:off x="6154738" y="3495676"/>
              <a:ext cx="23813" cy="39688"/>
            </a:xfrm>
            <a:custGeom>
              <a:avLst/>
              <a:gdLst/>
              <a:ahLst/>
              <a:cxnLst>
                <a:cxn ang="0">
                  <a:pos x="43" y="6"/>
                </a:cxn>
                <a:cxn ang="0">
                  <a:pos x="43" y="6"/>
                </a:cxn>
                <a:cxn ang="0">
                  <a:pos x="43" y="4"/>
                </a:cxn>
                <a:cxn ang="0">
                  <a:pos x="42" y="3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3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2" y="9"/>
                </a:cxn>
                <a:cxn ang="0">
                  <a:pos x="30" y="13"/>
                </a:cxn>
                <a:cxn ang="0">
                  <a:pos x="25" y="22"/>
                </a:cxn>
                <a:cxn ang="0">
                  <a:pos x="13" y="39"/>
                </a:cxn>
                <a:cxn ang="0">
                  <a:pos x="13" y="39"/>
                </a:cxn>
                <a:cxn ang="0">
                  <a:pos x="8" y="46"/>
                </a:cxn>
                <a:cxn ang="0">
                  <a:pos x="4" y="53"/>
                </a:cxn>
                <a:cxn ang="0">
                  <a:pos x="1" y="62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3" y="74"/>
                </a:cxn>
                <a:cxn ang="0">
                  <a:pos x="4" y="74"/>
                </a:cxn>
                <a:cxn ang="0">
                  <a:pos x="6" y="74"/>
                </a:cxn>
                <a:cxn ang="0">
                  <a:pos x="7" y="73"/>
                </a:cxn>
                <a:cxn ang="0">
                  <a:pos x="9" y="72"/>
                </a:cxn>
                <a:cxn ang="0">
                  <a:pos x="9" y="70"/>
                </a:cxn>
                <a:cxn ang="0">
                  <a:pos x="9" y="70"/>
                </a:cxn>
                <a:cxn ang="0">
                  <a:pos x="12" y="62"/>
                </a:cxn>
                <a:cxn ang="0">
                  <a:pos x="15" y="53"/>
                </a:cxn>
                <a:cxn ang="0">
                  <a:pos x="19" y="46"/>
                </a:cxn>
                <a:cxn ang="0">
                  <a:pos x="24" y="39"/>
                </a:cxn>
                <a:cxn ang="0">
                  <a:pos x="34" y="25"/>
                </a:cxn>
                <a:cxn ang="0">
                  <a:pos x="38" y="18"/>
                </a:cxn>
                <a:cxn ang="0">
                  <a:pos x="42" y="11"/>
                </a:cxn>
                <a:cxn ang="0">
                  <a:pos x="42" y="11"/>
                </a:cxn>
                <a:cxn ang="0">
                  <a:pos x="43" y="8"/>
                </a:cxn>
                <a:cxn ang="0">
                  <a:pos x="43" y="6"/>
                </a:cxn>
              </a:cxnLst>
              <a:rect l="0" t="0" r="r" b="b"/>
              <a:pathLst>
                <a:path w="43" h="74">
                  <a:moveTo>
                    <a:pt x="43" y="6"/>
                  </a:moveTo>
                  <a:lnTo>
                    <a:pt x="43" y="6"/>
                  </a:lnTo>
                  <a:lnTo>
                    <a:pt x="43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9"/>
                  </a:lnTo>
                  <a:lnTo>
                    <a:pt x="30" y="13"/>
                  </a:lnTo>
                  <a:lnTo>
                    <a:pt x="25" y="22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8" y="46"/>
                  </a:lnTo>
                  <a:lnTo>
                    <a:pt x="4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3" y="74"/>
                  </a:lnTo>
                  <a:lnTo>
                    <a:pt x="4" y="74"/>
                  </a:lnTo>
                  <a:lnTo>
                    <a:pt x="6" y="74"/>
                  </a:lnTo>
                  <a:lnTo>
                    <a:pt x="7" y="73"/>
                  </a:lnTo>
                  <a:lnTo>
                    <a:pt x="9" y="7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12" y="62"/>
                  </a:lnTo>
                  <a:lnTo>
                    <a:pt x="15" y="53"/>
                  </a:lnTo>
                  <a:lnTo>
                    <a:pt x="19" y="46"/>
                  </a:lnTo>
                  <a:lnTo>
                    <a:pt x="24" y="39"/>
                  </a:lnTo>
                  <a:lnTo>
                    <a:pt x="34" y="25"/>
                  </a:lnTo>
                  <a:lnTo>
                    <a:pt x="38" y="18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8"/>
                  </a:lnTo>
                  <a:lnTo>
                    <a:pt x="4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6" name="Freeform 277"/>
            <p:cNvSpPr>
              <a:spLocks/>
            </p:cNvSpPr>
            <p:nvPr/>
          </p:nvSpPr>
          <p:spPr bwMode="auto">
            <a:xfrm>
              <a:off x="6159501" y="3525838"/>
              <a:ext cx="30163" cy="38100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33" y="18"/>
                </a:cxn>
                <a:cxn ang="0">
                  <a:pos x="25" y="2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3" y="43"/>
                </a:cxn>
                <a:cxn ang="0">
                  <a:pos x="8" y="50"/>
                </a:cxn>
                <a:cxn ang="0">
                  <a:pos x="4" y="58"/>
                </a:cxn>
                <a:cxn ang="0">
                  <a:pos x="1" y="63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1"/>
                </a:cxn>
                <a:cxn ang="0">
                  <a:pos x="4" y="72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0" y="67"/>
                </a:cxn>
                <a:cxn ang="0">
                  <a:pos x="10" y="67"/>
                </a:cxn>
                <a:cxn ang="0">
                  <a:pos x="12" y="63"/>
                </a:cxn>
                <a:cxn ang="0">
                  <a:pos x="14" y="60"/>
                </a:cxn>
                <a:cxn ang="0">
                  <a:pos x="19" y="53"/>
                </a:cxn>
                <a:cxn ang="0">
                  <a:pos x="19" y="53"/>
                </a:cxn>
                <a:cxn ang="0">
                  <a:pos x="28" y="38"/>
                </a:cxn>
                <a:cxn ang="0">
                  <a:pos x="28" y="38"/>
                </a:cxn>
                <a:cxn ang="0">
                  <a:pos x="35" y="29"/>
                </a:cxn>
                <a:cxn ang="0">
                  <a:pos x="42" y="22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4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72">
                  <a:moveTo>
                    <a:pt x="49" y="3"/>
                  </a:moveTo>
                  <a:lnTo>
                    <a:pt x="49" y="3"/>
                  </a:lnTo>
                  <a:lnTo>
                    <a:pt x="33" y="18"/>
                  </a:lnTo>
                  <a:lnTo>
                    <a:pt x="25" y="2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3" y="43"/>
                  </a:lnTo>
                  <a:lnTo>
                    <a:pt x="8" y="50"/>
                  </a:lnTo>
                  <a:lnTo>
                    <a:pt x="4" y="58"/>
                  </a:lnTo>
                  <a:lnTo>
                    <a:pt x="1" y="63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1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2" y="63"/>
                  </a:lnTo>
                  <a:lnTo>
                    <a:pt x="14" y="60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5" y="29"/>
                  </a:lnTo>
                  <a:lnTo>
                    <a:pt x="42" y="22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7" name="Freeform 278"/>
            <p:cNvSpPr>
              <a:spLocks/>
            </p:cNvSpPr>
            <p:nvPr/>
          </p:nvSpPr>
          <p:spPr bwMode="auto">
            <a:xfrm>
              <a:off x="6164263" y="3563938"/>
              <a:ext cx="25400" cy="381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8" y="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8"/>
                </a:cxn>
                <a:cxn ang="0">
                  <a:pos x="37" y="10"/>
                </a:cxn>
                <a:cxn ang="0">
                  <a:pos x="33" y="17"/>
                </a:cxn>
                <a:cxn ang="0">
                  <a:pos x="24" y="27"/>
                </a:cxn>
                <a:cxn ang="0">
                  <a:pos x="24" y="27"/>
                </a:cxn>
                <a:cxn ang="0">
                  <a:pos x="11" y="46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0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5" y="58"/>
                </a:cxn>
                <a:cxn ang="0">
                  <a:pos x="21" y="48"/>
                </a:cxn>
                <a:cxn ang="0">
                  <a:pos x="29" y="37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39" y="22"/>
                </a:cxn>
                <a:cxn ang="0">
                  <a:pos x="44" y="17"/>
                </a:cxn>
                <a:cxn ang="0">
                  <a:pos x="46" y="10"/>
                </a:cxn>
                <a:cxn ang="0">
                  <a:pos x="47" y="7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47" h="71">
                  <a:moveTo>
                    <a:pt x="47" y="3"/>
                  </a:move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8"/>
                  </a:lnTo>
                  <a:lnTo>
                    <a:pt x="37" y="10"/>
                  </a:lnTo>
                  <a:lnTo>
                    <a:pt x="33" y="1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11" y="46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0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3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9" y="22"/>
                  </a:lnTo>
                  <a:lnTo>
                    <a:pt x="44" y="17"/>
                  </a:lnTo>
                  <a:lnTo>
                    <a:pt x="46" y="10"/>
                  </a:lnTo>
                  <a:lnTo>
                    <a:pt x="47" y="7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8" name="Freeform 279"/>
            <p:cNvSpPr>
              <a:spLocks/>
            </p:cNvSpPr>
            <p:nvPr/>
          </p:nvSpPr>
          <p:spPr bwMode="auto">
            <a:xfrm>
              <a:off x="6162676" y="3609976"/>
              <a:ext cx="30163" cy="34925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8" y="1"/>
                </a:cxn>
                <a:cxn ang="0">
                  <a:pos x="36" y="15"/>
                </a:cxn>
                <a:cxn ang="0">
                  <a:pos x="25" y="29"/>
                </a:cxn>
                <a:cxn ang="0">
                  <a:pos x="13" y="43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19" y="50"/>
                </a:cxn>
                <a:cxn ang="0">
                  <a:pos x="32" y="35"/>
                </a:cxn>
                <a:cxn ang="0">
                  <a:pos x="43" y="22"/>
                </a:cxn>
                <a:cxn ang="0">
                  <a:pos x="55" y="8"/>
                </a:cxn>
                <a:cxn ang="0">
                  <a:pos x="55" y="8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8" y="1"/>
                </a:cxn>
                <a:cxn ang="0">
                  <a:pos x="48" y="1"/>
                </a:cxn>
              </a:cxnLst>
              <a:rect l="0" t="0" r="r" b="b"/>
              <a:pathLst>
                <a:path w="57" h="64">
                  <a:moveTo>
                    <a:pt x="48" y="1"/>
                  </a:moveTo>
                  <a:lnTo>
                    <a:pt x="48" y="1"/>
                  </a:lnTo>
                  <a:lnTo>
                    <a:pt x="36" y="15"/>
                  </a:lnTo>
                  <a:lnTo>
                    <a:pt x="25" y="29"/>
                  </a:lnTo>
                  <a:lnTo>
                    <a:pt x="13" y="4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19" y="50"/>
                  </a:lnTo>
                  <a:lnTo>
                    <a:pt x="32" y="35"/>
                  </a:lnTo>
                  <a:lnTo>
                    <a:pt x="43" y="22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39" name="Freeform 280"/>
            <p:cNvSpPr>
              <a:spLocks/>
            </p:cNvSpPr>
            <p:nvPr/>
          </p:nvSpPr>
          <p:spPr bwMode="auto">
            <a:xfrm>
              <a:off x="6167438" y="3644901"/>
              <a:ext cx="28575" cy="36513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8" y="1"/>
                </a:cxn>
                <a:cxn ang="0">
                  <a:pos x="39" y="7"/>
                </a:cxn>
                <a:cxn ang="0">
                  <a:pos x="32" y="13"/>
                </a:cxn>
                <a:cxn ang="0">
                  <a:pos x="26" y="20"/>
                </a:cxn>
                <a:cxn ang="0">
                  <a:pos x="20" y="27"/>
                </a:cxn>
                <a:cxn ang="0">
                  <a:pos x="9" y="44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7"/>
                </a:cxn>
                <a:cxn ang="0">
                  <a:pos x="5" y="67"/>
                </a:cxn>
                <a:cxn ang="0">
                  <a:pos x="7" y="67"/>
                </a:cxn>
                <a:cxn ang="0">
                  <a:pos x="8" y="65"/>
                </a:cxn>
                <a:cxn ang="0">
                  <a:pos x="8" y="65"/>
                </a:cxn>
                <a:cxn ang="0">
                  <a:pos x="18" y="49"/>
                </a:cxn>
                <a:cxn ang="0">
                  <a:pos x="27" y="35"/>
                </a:cxn>
                <a:cxn ang="0">
                  <a:pos x="32" y="27"/>
                </a:cxn>
                <a:cxn ang="0">
                  <a:pos x="37" y="20"/>
                </a:cxn>
                <a:cxn ang="0">
                  <a:pos x="44" y="15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4" y="8"/>
                </a:cxn>
                <a:cxn ang="0">
                  <a:pos x="54" y="7"/>
                </a:cxn>
                <a:cxn ang="0">
                  <a:pos x="54" y="5"/>
                </a:cxn>
                <a:cxn ang="0">
                  <a:pos x="54" y="4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1"/>
                </a:cxn>
                <a:cxn ang="0">
                  <a:pos x="48" y="1"/>
                </a:cxn>
              </a:cxnLst>
              <a:rect l="0" t="0" r="r" b="b"/>
              <a:pathLst>
                <a:path w="54" h="67">
                  <a:moveTo>
                    <a:pt x="48" y="1"/>
                  </a:moveTo>
                  <a:lnTo>
                    <a:pt x="48" y="1"/>
                  </a:lnTo>
                  <a:lnTo>
                    <a:pt x="39" y="7"/>
                  </a:lnTo>
                  <a:lnTo>
                    <a:pt x="32" y="13"/>
                  </a:lnTo>
                  <a:lnTo>
                    <a:pt x="26" y="20"/>
                  </a:lnTo>
                  <a:lnTo>
                    <a:pt x="20" y="27"/>
                  </a:lnTo>
                  <a:lnTo>
                    <a:pt x="9" y="44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5" y="67"/>
                  </a:lnTo>
                  <a:lnTo>
                    <a:pt x="7" y="67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8" y="49"/>
                  </a:lnTo>
                  <a:lnTo>
                    <a:pt x="27" y="35"/>
                  </a:lnTo>
                  <a:lnTo>
                    <a:pt x="32" y="27"/>
                  </a:lnTo>
                  <a:lnTo>
                    <a:pt x="37" y="20"/>
                  </a:lnTo>
                  <a:lnTo>
                    <a:pt x="44" y="15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4" y="5"/>
                  </a:lnTo>
                  <a:lnTo>
                    <a:pt x="54" y="4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0" name="Freeform 281"/>
            <p:cNvSpPr>
              <a:spLocks/>
            </p:cNvSpPr>
            <p:nvPr/>
          </p:nvSpPr>
          <p:spPr bwMode="auto">
            <a:xfrm>
              <a:off x="6169026" y="3675063"/>
              <a:ext cx="28575" cy="38100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3" y="17"/>
                </a:cxn>
                <a:cxn ang="0">
                  <a:pos x="22" y="32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9" y="70"/>
                </a:cxn>
                <a:cxn ang="0">
                  <a:pos x="9" y="70"/>
                </a:cxn>
                <a:cxn ang="0">
                  <a:pos x="19" y="53"/>
                </a:cxn>
                <a:cxn ang="0">
                  <a:pos x="29" y="38"/>
                </a:cxn>
                <a:cxn ang="0">
                  <a:pos x="40" y="23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5" y="7"/>
                </a:cxn>
                <a:cxn ang="0">
                  <a:pos x="55" y="6"/>
                </a:cxn>
                <a:cxn ang="0">
                  <a:pos x="55" y="4"/>
                </a:cxn>
                <a:cxn ang="0">
                  <a:pos x="54" y="2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5" h="72">
                  <a:moveTo>
                    <a:pt x="47" y="2"/>
                  </a:moveTo>
                  <a:lnTo>
                    <a:pt x="47" y="2"/>
                  </a:lnTo>
                  <a:lnTo>
                    <a:pt x="33" y="17"/>
                  </a:lnTo>
                  <a:lnTo>
                    <a:pt x="22" y="32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19" y="53"/>
                  </a:lnTo>
                  <a:lnTo>
                    <a:pt x="29" y="38"/>
                  </a:lnTo>
                  <a:lnTo>
                    <a:pt x="40" y="23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5" y="4"/>
                  </a:lnTo>
                  <a:lnTo>
                    <a:pt x="54" y="2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1" name="Freeform 282"/>
            <p:cNvSpPr>
              <a:spLocks/>
            </p:cNvSpPr>
            <p:nvPr/>
          </p:nvSpPr>
          <p:spPr bwMode="auto">
            <a:xfrm>
              <a:off x="6181726" y="3694113"/>
              <a:ext cx="28575" cy="39688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39" y="7"/>
                </a:cxn>
                <a:cxn ang="0">
                  <a:pos x="32" y="14"/>
                </a:cxn>
                <a:cxn ang="0">
                  <a:pos x="25" y="22"/>
                </a:cxn>
                <a:cxn ang="0">
                  <a:pos x="19" y="32"/>
                </a:cxn>
                <a:cxn ang="0">
                  <a:pos x="12" y="40"/>
                </a:cxn>
                <a:cxn ang="0">
                  <a:pos x="7" y="49"/>
                </a:cxn>
                <a:cxn ang="0">
                  <a:pos x="3" y="60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2" y="74"/>
                </a:cxn>
                <a:cxn ang="0">
                  <a:pos x="4" y="75"/>
                </a:cxn>
                <a:cxn ang="0">
                  <a:pos x="5" y="75"/>
                </a:cxn>
                <a:cxn ang="0">
                  <a:pos x="7" y="74"/>
                </a:cxn>
                <a:cxn ang="0">
                  <a:pos x="8" y="73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2" y="63"/>
                </a:cxn>
                <a:cxn ang="0">
                  <a:pos x="16" y="54"/>
                </a:cxn>
                <a:cxn ang="0">
                  <a:pos x="21" y="45"/>
                </a:cxn>
                <a:cxn ang="0">
                  <a:pos x="27" y="36"/>
                </a:cxn>
                <a:cxn ang="0">
                  <a:pos x="33" y="28"/>
                </a:cxn>
                <a:cxn ang="0">
                  <a:pos x="39" y="20"/>
                </a:cxn>
                <a:cxn ang="0">
                  <a:pos x="54" y="7"/>
                </a:cxn>
                <a:cxn ang="0">
                  <a:pos x="54" y="7"/>
                </a:cxn>
                <a:cxn ang="0">
                  <a:pos x="55" y="6"/>
                </a:cxn>
                <a:cxn ang="0">
                  <a:pos x="55" y="4"/>
                </a:cxn>
                <a:cxn ang="0">
                  <a:pos x="55" y="3"/>
                </a:cxn>
                <a:cxn ang="0">
                  <a:pos x="54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5" h="75">
                  <a:moveTo>
                    <a:pt x="47" y="1"/>
                  </a:moveTo>
                  <a:lnTo>
                    <a:pt x="47" y="1"/>
                  </a:lnTo>
                  <a:lnTo>
                    <a:pt x="39" y="7"/>
                  </a:lnTo>
                  <a:lnTo>
                    <a:pt x="32" y="14"/>
                  </a:lnTo>
                  <a:lnTo>
                    <a:pt x="25" y="22"/>
                  </a:lnTo>
                  <a:lnTo>
                    <a:pt x="19" y="32"/>
                  </a:lnTo>
                  <a:lnTo>
                    <a:pt x="12" y="40"/>
                  </a:lnTo>
                  <a:lnTo>
                    <a:pt x="7" y="49"/>
                  </a:lnTo>
                  <a:lnTo>
                    <a:pt x="3" y="6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4"/>
                  </a:lnTo>
                  <a:lnTo>
                    <a:pt x="4" y="75"/>
                  </a:lnTo>
                  <a:lnTo>
                    <a:pt x="5" y="75"/>
                  </a:lnTo>
                  <a:lnTo>
                    <a:pt x="7" y="74"/>
                  </a:lnTo>
                  <a:lnTo>
                    <a:pt x="8" y="73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63"/>
                  </a:lnTo>
                  <a:lnTo>
                    <a:pt x="16" y="54"/>
                  </a:lnTo>
                  <a:lnTo>
                    <a:pt x="21" y="45"/>
                  </a:lnTo>
                  <a:lnTo>
                    <a:pt x="27" y="36"/>
                  </a:lnTo>
                  <a:lnTo>
                    <a:pt x="33" y="28"/>
                  </a:lnTo>
                  <a:lnTo>
                    <a:pt x="39" y="20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6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4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2" name="Freeform 283"/>
            <p:cNvSpPr>
              <a:spLocks/>
            </p:cNvSpPr>
            <p:nvPr/>
          </p:nvSpPr>
          <p:spPr bwMode="auto">
            <a:xfrm>
              <a:off x="6210301" y="3708401"/>
              <a:ext cx="22225" cy="30163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1"/>
                </a:cxn>
                <a:cxn ang="0">
                  <a:pos x="24" y="11"/>
                </a:cxn>
                <a:cxn ang="0">
                  <a:pos x="13" y="23"/>
                </a:cxn>
                <a:cxn ang="0">
                  <a:pos x="9" y="30"/>
                </a:cxn>
                <a:cxn ang="0">
                  <a:pos x="5" y="36"/>
                </a:cxn>
                <a:cxn ang="0">
                  <a:pos x="2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5"/>
                </a:cxn>
                <a:cxn ang="0">
                  <a:pos x="9" y="53"/>
                </a:cxn>
                <a:cxn ang="0">
                  <a:pos x="9" y="53"/>
                </a:cxn>
                <a:cxn ang="0">
                  <a:pos x="11" y="46"/>
                </a:cxn>
                <a:cxn ang="0">
                  <a:pos x="14" y="40"/>
                </a:cxn>
                <a:cxn ang="0">
                  <a:pos x="22" y="28"/>
                </a:cxn>
                <a:cxn ang="0">
                  <a:pos x="31" y="17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42" h="57">
                  <a:moveTo>
                    <a:pt x="34" y="1"/>
                  </a:moveTo>
                  <a:lnTo>
                    <a:pt x="34" y="1"/>
                  </a:lnTo>
                  <a:lnTo>
                    <a:pt x="24" y="11"/>
                  </a:lnTo>
                  <a:lnTo>
                    <a:pt x="13" y="23"/>
                  </a:lnTo>
                  <a:lnTo>
                    <a:pt x="9" y="30"/>
                  </a:lnTo>
                  <a:lnTo>
                    <a:pt x="5" y="36"/>
                  </a:lnTo>
                  <a:lnTo>
                    <a:pt x="2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1" y="46"/>
                  </a:lnTo>
                  <a:lnTo>
                    <a:pt x="14" y="40"/>
                  </a:lnTo>
                  <a:lnTo>
                    <a:pt x="22" y="28"/>
                  </a:lnTo>
                  <a:lnTo>
                    <a:pt x="31" y="1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3" name="Freeform 284"/>
            <p:cNvSpPr>
              <a:spLocks/>
            </p:cNvSpPr>
            <p:nvPr/>
          </p:nvSpPr>
          <p:spPr bwMode="auto">
            <a:xfrm>
              <a:off x="6245226" y="3708401"/>
              <a:ext cx="25400" cy="36513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3"/>
                </a:cxn>
                <a:cxn ang="0">
                  <a:pos x="37" y="11"/>
                </a:cxn>
                <a:cxn ang="0">
                  <a:pos x="32" y="18"/>
                </a:cxn>
                <a:cxn ang="0">
                  <a:pos x="22" y="33"/>
                </a:cxn>
                <a:cxn ang="0">
                  <a:pos x="11" y="47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4" y="68"/>
                </a:cxn>
                <a:cxn ang="0">
                  <a:pos x="5" y="68"/>
                </a:cxn>
                <a:cxn ang="0">
                  <a:pos x="7" y="68"/>
                </a:cxn>
                <a:cxn ang="0">
                  <a:pos x="8" y="66"/>
                </a:cxn>
                <a:cxn ang="0">
                  <a:pos x="8" y="66"/>
                </a:cxn>
                <a:cxn ang="0">
                  <a:pos x="20" y="51"/>
                </a:cxn>
                <a:cxn ang="0">
                  <a:pos x="31" y="37"/>
                </a:cxn>
                <a:cxn ang="0">
                  <a:pos x="42" y="21"/>
                </a:cxn>
                <a:cxn ang="0">
                  <a:pos x="46" y="14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1"/>
                </a:cxn>
                <a:cxn ang="0">
                  <a:pos x="42" y="2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0" h="68">
                  <a:moveTo>
                    <a:pt x="40" y="3"/>
                  </a:moveTo>
                  <a:lnTo>
                    <a:pt x="40" y="3"/>
                  </a:lnTo>
                  <a:lnTo>
                    <a:pt x="37" y="11"/>
                  </a:lnTo>
                  <a:lnTo>
                    <a:pt x="32" y="18"/>
                  </a:lnTo>
                  <a:lnTo>
                    <a:pt x="22" y="33"/>
                  </a:lnTo>
                  <a:lnTo>
                    <a:pt x="11" y="47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4" y="68"/>
                  </a:lnTo>
                  <a:lnTo>
                    <a:pt x="5" y="68"/>
                  </a:lnTo>
                  <a:lnTo>
                    <a:pt x="7" y="68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20" y="51"/>
                  </a:lnTo>
                  <a:lnTo>
                    <a:pt x="31" y="3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1"/>
                  </a:lnTo>
                  <a:lnTo>
                    <a:pt x="42" y="2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4" name="Freeform 285"/>
            <p:cNvSpPr>
              <a:spLocks/>
            </p:cNvSpPr>
            <p:nvPr/>
          </p:nvSpPr>
          <p:spPr bwMode="auto">
            <a:xfrm>
              <a:off x="6278563" y="3711576"/>
              <a:ext cx="20638" cy="31750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8" y="8"/>
                </a:cxn>
                <a:cxn ang="0">
                  <a:pos x="26" y="12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4"/>
                </a:cxn>
                <a:cxn ang="0">
                  <a:pos x="15" y="26"/>
                </a:cxn>
                <a:cxn ang="0">
                  <a:pos x="13" y="28"/>
                </a:cxn>
                <a:cxn ang="0">
                  <a:pos x="13" y="28"/>
                </a:cxn>
                <a:cxn ang="0">
                  <a:pos x="6" y="41"/>
                </a:cxn>
                <a:cxn ang="0">
                  <a:pos x="2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6" y="61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3" y="50"/>
                </a:cxn>
                <a:cxn ang="0">
                  <a:pos x="16" y="42"/>
                </a:cxn>
                <a:cxn ang="0">
                  <a:pos x="21" y="35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30" y="23"/>
                </a:cxn>
                <a:cxn ang="0">
                  <a:pos x="35" y="17"/>
                </a:cxn>
                <a:cxn ang="0">
                  <a:pos x="37" y="11"/>
                </a:cxn>
                <a:cxn ang="0">
                  <a:pos x="39" y="4"/>
                </a:cxn>
                <a:cxn ang="0">
                  <a:pos x="39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9" h="61">
                  <a:moveTo>
                    <a:pt x="28" y="4"/>
                  </a:moveTo>
                  <a:lnTo>
                    <a:pt x="28" y="4"/>
                  </a:lnTo>
                  <a:lnTo>
                    <a:pt x="28" y="8"/>
                  </a:lnTo>
                  <a:lnTo>
                    <a:pt x="26" y="12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4"/>
                  </a:lnTo>
                  <a:lnTo>
                    <a:pt x="15" y="26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6" y="41"/>
                  </a:lnTo>
                  <a:lnTo>
                    <a:pt x="2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6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3" y="50"/>
                  </a:lnTo>
                  <a:lnTo>
                    <a:pt x="16" y="42"/>
                  </a:lnTo>
                  <a:lnTo>
                    <a:pt x="21" y="35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0" y="23"/>
                  </a:lnTo>
                  <a:lnTo>
                    <a:pt x="35" y="17"/>
                  </a:lnTo>
                  <a:lnTo>
                    <a:pt x="37" y="11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5" name="Freeform 286"/>
            <p:cNvSpPr>
              <a:spLocks/>
            </p:cNvSpPr>
            <p:nvPr/>
          </p:nvSpPr>
          <p:spPr bwMode="auto">
            <a:xfrm>
              <a:off x="6307138" y="3713163"/>
              <a:ext cx="11113" cy="25400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2" y="14"/>
                </a:cxn>
                <a:cxn ang="0">
                  <a:pos x="9" y="25"/>
                </a:cxn>
                <a:cxn ang="0">
                  <a:pos x="1" y="43"/>
                </a:cxn>
                <a:cxn ang="0">
                  <a:pos x="1" y="43"/>
                </a:cxn>
                <a:cxn ang="0">
                  <a:pos x="0" y="45"/>
                </a:cxn>
                <a:cxn ang="0">
                  <a:pos x="1" y="48"/>
                </a:cxn>
                <a:cxn ang="0">
                  <a:pos x="2" y="49"/>
                </a:cxn>
                <a:cxn ang="0">
                  <a:pos x="4" y="50"/>
                </a:cxn>
                <a:cxn ang="0">
                  <a:pos x="7" y="49"/>
                </a:cxn>
                <a:cxn ang="0">
                  <a:pos x="10" y="48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8" y="26"/>
                </a:cxn>
                <a:cxn ang="0">
                  <a:pos x="21" y="15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22" h="50">
                  <a:moveTo>
                    <a:pt x="13" y="4"/>
                  </a:moveTo>
                  <a:lnTo>
                    <a:pt x="13" y="4"/>
                  </a:lnTo>
                  <a:lnTo>
                    <a:pt x="12" y="14"/>
                  </a:lnTo>
                  <a:lnTo>
                    <a:pt x="9" y="25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8"/>
                  </a:lnTo>
                  <a:lnTo>
                    <a:pt x="2" y="49"/>
                  </a:lnTo>
                  <a:lnTo>
                    <a:pt x="4" y="50"/>
                  </a:lnTo>
                  <a:lnTo>
                    <a:pt x="7" y="49"/>
                  </a:lnTo>
                  <a:lnTo>
                    <a:pt x="10" y="48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8" y="26"/>
                  </a:lnTo>
                  <a:lnTo>
                    <a:pt x="21" y="15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6" name="Freeform 287"/>
            <p:cNvSpPr>
              <a:spLocks/>
            </p:cNvSpPr>
            <p:nvPr/>
          </p:nvSpPr>
          <p:spPr bwMode="auto">
            <a:xfrm>
              <a:off x="6424613" y="3367088"/>
              <a:ext cx="34925" cy="30163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3" y="5"/>
                </a:cxn>
                <a:cxn ang="0">
                  <a:pos x="51" y="7"/>
                </a:cxn>
                <a:cxn ang="0">
                  <a:pos x="49" y="9"/>
                </a:cxn>
                <a:cxn ang="0">
                  <a:pos x="49" y="9"/>
                </a:cxn>
                <a:cxn ang="0">
                  <a:pos x="39" y="20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15" y="39"/>
                </a:cxn>
                <a:cxn ang="0">
                  <a:pos x="7" y="44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2" y="58"/>
                </a:cxn>
                <a:cxn ang="0">
                  <a:pos x="3" y="59"/>
                </a:cxn>
                <a:cxn ang="0">
                  <a:pos x="5" y="59"/>
                </a:cxn>
                <a:cxn ang="0">
                  <a:pos x="6" y="59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15" y="51"/>
                </a:cxn>
                <a:cxn ang="0">
                  <a:pos x="22" y="45"/>
                </a:cxn>
                <a:cxn ang="0">
                  <a:pos x="30" y="40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51" y="21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6" h="59">
                  <a:moveTo>
                    <a:pt x="59" y="1"/>
                  </a:moveTo>
                  <a:lnTo>
                    <a:pt x="59" y="1"/>
                  </a:lnTo>
                  <a:lnTo>
                    <a:pt x="53" y="5"/>
                  </a:lnTo>
                  <a:lnTo>
                    <a:pt x="51" y="7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39" y="2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15" y="39"/>
                  </a:lnTo>
                  <a:lnTo>
                    <a:pt x="7" y="44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1"/>
                  </a:lnTo>
                  <a:lnTo>
                    <a:pt x="22" y="45"/>
                  </a:lnTo>
                  <a:lnTo>
                    <a:pt x="30" y="40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51" y="21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7" name="Freeform 288"/>
            <p:cNvSpPr>
              <a:spLocks/>
            </p:cNvSpPr>
            <p:nvPr/>
          </p:nvSpPr>
          <p:spPr bwMode="auto">
            <a:xfrm>
              <a:off x="6427788" y="3405188"/>
              <a:ext cx="34925" cy="3016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9" y="6"/>
                </a:cxn>
                <a:cxn ang="0">
                  <a:pos x="42" y="11"/>
                </a:cxn>
                <a:cxn ang="0">
                  <a:pos x="28" y="23"/>
                </a:cxn>
                <a:cxn ang="0">
                  <a:pos x="15" y="36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33" y="30"/>
                </a:cxn>
                <a:cxn ang="0">
                  <a:pos x="47" y="19"/>
                </a:cxn>
                <a:cxn ang="0">
                  <a:pos x="54" y="14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5" y="7"/>
                </a:cxn>
                <a:cxn ang="0">
                  <a:pos x="65" y="5"/>
                </a:cxn>
                <a:cxn ang="0">
                  <a:pos x="63" y="3"/>
                </a:cxn>
                <a:cxn ang="0">
                  <a:pos x="62" y="1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7" y="0"/>
                </a:cxn>
              </a:cxnLst>
              <a:rect l="0" t="0" r="r" b="b"/>
              <a:pathLst>
                <a:path w="65" h="57">
                  <a:moveTo>
                    <a:pt x="57" y="0"/>
                  </a:moveTo>
                  <a:lnTo>
                    <a:pt x="57" y="0"/>
                  </a:lnTo>
                  <a:lnTo>
                    <a:pt x="49" y="6"/>
                  </a:lnTo>
                  <a:lnTo>
                    <a:pt x="42" y="11"/>
                  </a:lnTo>
                  <a:lnTo>
                    <a:pt x="28" y="23"/>
                  </a:lnTo>
                  <a:lnTo>
                    <a:pt x="15" y="36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33" y="30"/>
                  </a:lnTo>
                  <a:lnTo>
                    <a:pt x="47" y="19"/>
                  </a:lnTo>
                  <a:lnTo>
                    <a:pt x="54" y="14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5" y="7"/>
                  </a:lnTo>
                  <a:lnTo>
                    <a:pt x="65" y="5"/>
                  </a:lnTo>
                  <a:lnTo>
                    <a:pt x="63" y="3"/>
                  </a:lnTo>
                  <a:lnTo>
                    <a:pt x="62" y="1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8" name="Freeform 289"/>
            <p:cNvSpPr>
              <a:spLocks/>
            </p:cNvSpPr>
            <p:nvPr/>
          </p:nvSpPr>
          <p:spPr bwMode="auto">
            <a:xfrm>
              <a:off x="6423026" y="3452813"/>
              <a:ext cx="28575" cy="30163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3" y="2"/>
                </a:cxn>
                <a:cxn ang="0">
                  <a:pos x="42" y="4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8"/>
                </a:cxn>
                <a:cxn ang="0">
                  <a:pos x="40" y="11"/>
                </a:cxn>
                <a:cxn ang="0">
                  <a:pos x="34" y="16"/>
                </a:cxn>
                <a:cxn ang="0">
                  <a:pos x="23" y="25"/>
                </a:cxn>
                <a:cxn ang="0">
                  <a:pos x="23" y="25"/>
                </a:cxn>
                <a:cxn ang="0">
                  <a:pos x="18" y="32"/>
                </a:cxn>
                <a:cxn ang="0">
                  <a:pos x="14" y="35"/>
                </a:cxn>
                <a:cxn ang="0">
                  <a:pos x="11" y="37"/>
                </a:cxn>
                <a:cxn ang="0">
                  <a:pos x="11" y="37"/>
                </a:cxn>
                <a:cxn ang="0">
                  <a:pos x="8" y="39"/>
                </a:cxn>
                <a:cxn ang="0">
                  <a:pos x="5" y="42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11" y="50"/>
                </a:cxn>
                <a:cxn ang="0">
                  <a:pos x="15" y="46"/>
                </a:cxn>
                <a:cxn ang="0">
                  <a:pos x="19" y="43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30" y="32"/>
                </a:cxn>
                <a:cxn ang="0">
                  <a:pos x="38" y="25"/>
                </a:cxn>
                <a:cxn ang="0">
                  <a:pos x="38" y="25"/>
                </a:cxn>
                <a:cxn ang="0">
                  <a:pos x="43" y="20"/>
                </a:cxn>
                <a:cxn ang="0">
                  <a:pos x="49" y="15"/>
                </a:cxn>
                <a:cxn ang="0">
                  <a:pos x="50" y="13"/>
                </a:cxn>
                <a:cxn ang="0">
                  <a:pos x="52" y="10"/>
                </a:cxn>
                <a:cxn ang="0">
                  <a:pos x="52" y="7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52" h="57">
                  <a:moveTo>
                    <a:pt x="52" y="3"/>
                  </a:move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3" y="2"/>
                  </a:lnTo>
                  <a:lnTo>
                    <a:pt x="42" y="4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8"/>
                  </a:lnTo>
                  <a:lnTo>
                    <a:pt x="40" y="11"/>
                  </a:lnTo>
                  <a:lnTo>
                    <a:pt x="34" y="16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18" y="32"/>
                  </a:lnTo>
                  <a:lnTo>
                    <a:pt x="14" y="35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8" y="39"/>
                  </a:lnTo>
                  <a:lnTo>
                    <a:pt x="5" y="42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1" y="50"/>
                  </a:lnTo>
                  <a:lnTo>
                    <a:pt x="15" y="46"/>
                  </a:lnTo>
                  <a:lnTo>
                    <a:pt x="19" y="43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36"/>
                  </a:lnTo>
                  <a:lnTo>
                    <a:pt x="30" y="32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3" y="20"/>
                  </a:lnTo>
                  <a:lnTo>
                    <a:pt x="49" y="15"/>
                  </a:lnTo>
                  <a:lnTo>
                    <a:pt x="50" y="13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49" name="Freeform 290"/>
            <p:cNvSpPr>
              <a:spLocks/>
            </p:cNvSpPr>
            <p:nvPr/>
          </p:nvSpPr>
          <p:spPr bwMode="auto">
            <a:xfrm>
              <a:off x="6423026" y="3487738"/>
              <a:ext cx="34925" cy="3333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2" y="4"/>
                </a:cxn>
                <a:cxn ang="0">
                  <a:pos x="45" y="9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14" y="37"/>
                </a:cxn>
                <a:cxn ang="0">
                  <a:pos x="6" y="46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4" y="62"/>
                </a:cxn>
                <a:cxn ang="0">
                  <a:pos x="6" y="62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13" y="52"/>
                </a:cxn>
                <a:cxn ang="0">
                  <a:pos x="20" y="46"/>
                </a:cxn>
                <a:cxn ang="0">
                  <a:pos x="32" y="33"/>
                </a:cxn>
                <a:cxn ang="0">
                  <a:pos x="32" y="33"/>
                </a:cxn>
                <a:cxn ang="0">
                  <a:pos x="47" y="20"/>
                </a:cxn>
                <a:cxn ang="0">
                  <a:pos x="55" y="13"/>
                </a:cxn>
                <a:cxn ang="0">
                  <a:pos x="59" y="11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5" y="7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6" h="62">
                  <a:moveTo>
                    <a:pt x="60" y="0"/>
                  </a:moveTo>
                  <a:lnTo>
                    <a:pt x="60" y="0"/>
                  </a:lnTo>
                  <a:lnTo>
                    <a:pt x="52" y="4"/>
                  </a:lnTo>
                  <a:lnTo>
                    <a:pt x="45" y="9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14" y="37"/>
                  </a:lnTo>
                  <a:lnTo>
                    <a:pt x="6" y="46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3" y="52"/>
                  </a:lnTo>
                  <a:lnTo>
                    <a:pt x="20" y="46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47" y="20"/>
                  </a:lnTo>
                  <a:lnTo>
                    <a:pt x="55" y="13"/>
                  </a:lnTo>
                  <a:lnTo>
                    <a:pt x="59" y="11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0" name="Freeform 291"/>
            <p:cNvSpPr>
              <a:spLocks/>
            </p:cNvSpPr>
            <p:nvPr/>
          </p:nvSpPr>
          <p:spPr bwMode="auto">
            <a:xfrm>
              <a:off x="6423026" y="3544888"/>
              <a:ext cx="30163" cy="26988"/>
            </a:xfrm>
            <a:custGeom>
              <a:avLst/>
              <a:gdLst/>
              <a:ahLst/>
              <a:cxnLst>
                <a:cxn ang="0">
                  <a:pos x="48" y="3"/>
                </a:cxn>
                <a:cxn ang="0">
                  <a:pos x="48" y="3"/>
                </a:cxn>
                <a:cxn ang="0">
                  <a:pos x="47" y="5"/>
                </a:cxn>
                <a:cxn ang="0">
                  <a:pos x="43" y="8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2" y="30"/>
                </a:cxn>
                <a:cxn ang="0">
                  <a:pos x="6" y="35"/>
                </a:cxn>
                <a:cxn ang="0">
                  <a:pos x="1" y="41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4" y="49"/>
                </a:cxn>
                <a:cxn ang="0">
                  <a:pos x="6" y="49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23" y="34"/>
                </a:cxn>
                <a:cxn ang="0">
                  <a:pos x="40" y="21"/>
                </a:cxn>
                <a:cxn ang="0">
                  <a:pos x="40" y="21"/>
                </a:cxn>
                <a:cxn ang="0">
                  <a:pos x="50" y="15"/>
                </a:cxn>
                <a:cxn ang="0">
                  <a:pos x="54" y="10"/>
                </a:cxn>
                <a:cxn ang="0">
                  <a:pos x="56" y="8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8" y="3"/>
                </a:cxn>
                <a:cxn ang="0">
                  <a:pos x="48" y="3"/>
                </a:cxn>
              </a:cxnLst>
              <a:rect l="0" t="0" r="r" b="b"/>
              <a:pathLst>
                <a:path w="57" h="49">
                  <a:moveTo>
                    <a:pt x="48" y="3"/>
                  </a:moveTo>
                  <a:lnTo>
                    <a:pt x="48" y="3"/>
                  </a:lnTo>
                  <a:lnTo>
                    <a:pt x="47" y="5"/>
                  </a:lnTo>
                  <a:lnTo>
                    <a:pt x="43" y="8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12" y="30"/>
                  </a:lnTo>
                  <a:lnTo>
                    <a:pt x="6" y="35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6" y="49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15" y="40"/>
                  </a:lnTo>
                  <a:lnTo>
                    <a:pt x="23" y="34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50" y="15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8" y="3"/>
                  </a:lnTo>
                  <a:lnTo>
                    <a:pt x="4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1" name="Freeform 292"/>
            <p:cNvSpPr>
              <a:spLocks/>
            </p:cNvSpPr>
            <p:nvPr/>
          </p:nvSpPr>
          <p:spPr bwMode="auto">
            <a:xfrm>
              <a:off x="6427788" y="3571876"/>
              <a:ext cx="34925" cy="3651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9" y="7"/>
                </a:cxn>
                <a:cxn ang="0">
                  <a:pos x="43" y="1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23" y="38"/>
                </a:cxn>
                <a:cxn ang="0">
                  <a:pos x="16" y="45"/>
                </a:cxn>
                <a:cxn ang="0">
                  <a:pos x="8" y="53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5" y="69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0" y="67"/>
                </a:cxn>
                <a:cxn ang="0">
                  <a:pos x="16" y="59"/>
                </a:cxn>
                <a:cxn ang="0">
                  <a:pos x="23" y="51"/>
                </a:cxn>
                <a:cxn ang="0">
                  <a:pos x="37" y="36"/>
                </a:cxn>
                <a:cxn ang="0">
                  <a:pos x="37" y="36"/>
                </a:cxn>
                <a:cxn ang="0">
                  <a:pos x="48" y="21"/>
                </a:cxn>
                <a:cxn ang="0">
                  <a:pos x="54" y="15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5" y="6"/>
                </a:cxn>
                <a:cxn ang="0">
                  <a:pos x="65" y="5"/>
                </a:cxn>
                <a:cxn ang="0">
                  <a:pos x="63" y="3"/>
                </a:cxn>
                <a:cxn ang="0">
                  <a:pos x="62" y="2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7" y="0"/>
                </a:cxn>
              </a:cxnLst>
              <a:rect l="0" t="0" r="r" b="b"/>
              <a:pathLst>
                <a:path w="65" h="69">
                  <a:moveTo>
                    <a:pt x="57" y="0"/>
                  </a:moveTo>
                  <a:lnTo>
                    <a:pt x="57" y="0"/>
                  </a:lnTo>
                  <a:lnTo>
                    <a:pt x="49" y="7"/>
                  </a:lnTo>
                  <a:lnTo>
                    <a:pt x="43" y="1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3" y="38"/>
                  </a:lnTo>
                  <a:lnTo>
                    <a:pt x="16" y="45"/>
                  </a:lnTo>
                  <a:lnTo>
                    <a:pt x="8" y="53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5" y="69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6" y="59"/>
                  </a:lnTo>
                  <a:lnTo>
                    <a:pt x="23" y="51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48" y="21"/>
                  </a:lnTo>
                  <a:lnTo>
                    <a:pt x="54" y="15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5" y="6"/>
                  </a:lnTo>
                  <a:lnTo>
                    <a:pt x="65" y="5"/>
                  </a:lnTo>
                  <a:lnTo>
                    <a:pt x="63" y="3"/>
                  </a:lnTo>
                  <a:lnTo>
                    <a:pt x="62" y="2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2" name="Freeform 293"/>
            <p:cNvSpPr>
              <a:spLocks/>
            </p:cNvSpPr>
            <p:nvPr/>
          </p:nvSpPr>
          <p:spPr bwMode="auto">
            <a:xfrm>
              <a:off x="6427788" y="3619501"/>
              <a:ext cx="36513" cy="3333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4" y="9"/>
                </a:cxn>
                <a:cxn ang="0">
                  <a:pos x="47" y="16"/>
                </a:cxn>
                <a:cxn ang="0">
                  <a:pos x="32" y="30"/>
                </a:cxn>
                <a:cxn ang="0">
                  <a:pos x="17" y="42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23" y="49"/>
                </a:cxn>
                <a:cxn ang="0">
                  <a:pos x="39" y="36"/>
                </a:cxn>
                <a:cxn ang="0">
                  <a:pos x="54" y="22"/>
                </a:cxn>
                <a:cxn ang="0">
                  <a:pos x="61" y="15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4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9" h="64">
                  <a:moveTo>
                    <a:pt x="60" y="1"/>
                  </a:moveTo>
                  <a:lnTo>
                    <a:pt x="60" y="1"/>
                  </a:lnTo>
                  <a:lnTo>
                    <a:pt x="54" y="9"/>
                  </a:lnTo>
                  <a:lnTo>
                    <a:pt x="47" y="16"/>
                  </a:lnTo>
                  <a:lnTo>
                    <a:pt x="32" y="30"/>
                  </a:lnTo>
                  <a:lnTo>
                    <a:pt x="17" y="42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23" y="49"/>
                  </a:lnTo>
                  <a:lnTo>
                    <a:pt x="39" y="36"/>
                  </a:lnTo>
                  <a:lnTo>
                    <a:pt x="54" y="22"/>
                  </a:lnTo>
                  <a:lnTo>
                    <a:pt x="61" y="15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3" name="Freeform 294"/>
            <p:cNvSpPr>
              <a:spLocks/>
            </p:cNvSpPr>
            <p:nvPr/>
          </p:nvSpPr>
          <p:spPr bwMode="auto">
            <a:xfrm>
              <a:off x="6427788" y="3656013"/>
              <a:ext cx="38100" cy="38100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56" y="11"/>
                </a:cxn>
                <a:cxn ang="0">
                  <a:pos x="49" y="20"/>
                </a:cxn>
                <a:cxn ang="0">
                  <a:pos x="41" y="27"/>
                </a:cxn>
                <a:cxn ang="0">
                  <a:pos x="32" y="35"/>
                </a:cxn>
                <a:cxn ang="0">
                  <a:pos x="16" y="50"/>
                </a:cxn>
                <a:cxn ang="0">
                  <a:pos x="9" y="57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9"/>
                </a:cxn>
                <a:cxn ang="0">
                  <a:pos x="0" y="70"/>
                </a:cxn>
                <a:cxn ang="0">
                  <a:pos x="1" y="72"/>
                </a:cxn>
                <a:cxn ang="0">
                  <a:pos x="2" y="73"/>
                </a:cxn>
                <a:cxn ang="0">
                  <a:pos x="5" y="73"/>
                </a:cxn>
                <a:cxn ang="0">
                  <a:pos x="8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6" y="62"/>
                </a:cxn>
                <a:cxn ang="0">
                  <a:pos x="24" y="54"/>
                </a:cxn>
                <a:cxn ang="0">
                  <a:pos x="41" y="39"/>
                </a:cxn>
                <a:cxn ang="0">
                  <a:pos x="49" y="32"/>
                </a:cxn>
                <a:cxn ang="0">
                  <a:pos x="57" y="25"/>
                </a:cxn>
                <a:cxn ang="0">
                  <a:pos x="65" y="16"/>
                </a:cxn>
                <a:cxn ang="0">
                  <a:pos x="71" y="6"/>
                </a:cxn>
                <a:cxn ang="0">
                  <a:pos x="71" y="6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1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2" h="73">
                  <a:moveTo>
                    <a:pt x="62" y="2"/>
                  </a:moveTo>
                  <a:lnTo>
                    <a:pt x="62" y="2"/>
                  </a:lnTo>
                  <a:lnTo>
                    <a:pt x="56" y="11"/>
                  </a:lnTo>
                  <a:lnTo>
                    <a:pt x="49" y="20"/>
                  </a:lnTo>
                  <a:lnTo>
                    <a:pt x="41" y="27"/>
                  </a:lnTo>
                  <a:lnTo>
                    <a:pt x="32" y="35"/>
                  </a:lnTo>
                  <a:lnTo>
                    <a:pt x="16" y="50"/>
                  </a:lnTo>
                  <a:lnTo>
                    <a:pt x="9" y="57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1" y="72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8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6" y="62"/>
                  </a:lnTo>
                  <a:lnTo>
                    <a:pt x="24" y="54"/>
                  </a:lnTo>
                  <a:lnTo>
                    <a:pt x="41" y="39"/>
                  </a:lnTo>
                  <a:lnTo>
                    <a:pt x="49" y="32"/>
                  </a:lnTo>
                  <a:lnTo>
                    <a:pt x="57" y="25"/>
                  </a:lnTo>
                  <a:lnTo>
                    <a:pt x="65" y="1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0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4" name="Freeform 295"/>
            <p:cNvSpPr>
              <a:spLocks/>
            </p:cNvSpPr>
            <p:nvPr/>
          </p:nvSpPr>
          <p:spPr bwMode="auto">
            <a:xfrm>
              <a:off x="6437313" y="3690938"/>
              <a:ext cx="33338" cy="3492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0" y="16"/>
                </a:cxn>
                <a:cxn ang="0">
                  <a:pos x="29" y="32"/>
                </a:cxn>
                <a:cxn ang="0">
                  <a:pos x="15" y="46"/>
                </a:cxn>
                <a:cxn ang="0">
                  <a:pos x="9" y="52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8" y="66"/>
                </a:cxn>
                <a:cxn ang="0">
                  <a:pos x="8" y="66"/>
                </a:cxn>
                <a:cxn ang="0">
                  <a:pos x="15" y="60"/>
                </a:cxn>
                <a:cxn ang="0">
                  <a:pos x="23" y="52"/>
                </a:cxn>
                <a:cxn ang="0">
                  <a:pos x="35" y="38"/>
                </a:cxn>
                <a:cxn ang="0">
                  <a:pos x="48" y="23"/>
                </a:cxn>
                <a:cxn ang="0">
                  <a:pos x="60" y="9"/>
                </a:cxn>
                <a:cxn ang="0">
                  <a:pos x="60" y="9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4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2" h="67">
                  <a:moveTo>
                    <a:pt x="54" y="1"/>
                  </a:moveTo>
                  <a:lnTo>
                    <a:pt x="54" y="1"/>
                  </a:lnTo>
                  <a:lnTo>
                    <a:pt x="40" y="16"/>
                  </a:lnTo>
                  <a:lnTo>
                    <a:pt x="29" y="32"/>
                  </a:lnTo>
                  <a:lnTo>
                    <a:pt x="15" y="46"/>
                  </a:lnTo>
                  <a:lnTo>
                    <a:pt x="9" y="52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15" y="60"/>
                  </a:lnTo>
                  <a:lnTo>
                    <a:pt x="23" y="52"/>
                  </a:lnTo>
                  <a:lnTo>
                    <a:pt x="35" y="38"/>
                  </a:lnTo>
                  <a:lnTo>
                    <a:pt x="48" y="23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5" name="Freeform 296"/>
            <p:cNvSpPr>
              <a:spLocks/>
            </p:cNvSpPr>
            <p:nvPr/>
          </p:nvSpPr>
          <p:spPr bwMode="auto">
            <a:xfrm>
              <a:off x="6473826" y="3708401"/>
              <a:ext cx="22225" cy="30163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1"/>
                </a:cxn>
                <a:cxn ang="0">
                  <a:pos x="26" y="11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16" y="29"/>
                </a:cxn>
                <a:cxn ang="0">
                  <a:pos x="12" y="35"/>
                </a:cxn>
                <a:cxn ang="0">
                  <a:pos x="8" y="41"/>
                </a:cxn>
                <a:cxn ang="0">
                  <a:pos x="5" y="43"/>
                </a:cxn>
                <a:cxn ang="0">
                  <a:pos x="2" y="45"/>
                </a:cxn>
                <a:cxn ang="0">
                  <a:pos x="2" y="45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3" y="53"/>
                </a:cxn>
                <a:cxn ang="0">
                  <a:pos x="5" y="55"/>
                </a:cxn>
                <a:cxn ang="0">
                  <a:pos x="8" y="53"/>
                </a:cxn>
                <a:cxn ang="0">
                  <a:pos x="8" y="53"/>
                </a:cxn>
                <a:cxn ang="0">
                  <a:pos x="12" y="50"/>
                </a:cxn>
                <a:cxn ang="0">
                  <a:pos x="16" y="47"/>
                </a:cxn>
                <a:cxn ang="0">
                  <a:pos x="19" y="4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25" y="30"/>
                </a:cxn>
                <a:cxn ang="0">
                  <a:pos x="30" y="21"/>
                </a:cxn>
                <a:cxn ang="0">
                  <a:pos x="36" y="14"/>
                </a:cxn>
                <a:cxn ang="0">
                  <a:pos x="42" y="8"/>
                </a:cxn>
                <a:cxn ang="0">
                  <a:pos x="42" y="8"/>
                </a:cxn>
                <a:cxn ang="0">
                  <a:pos x="43" y="6"/>
                </a:cxn>
                <a:cxn ang="0">
                  <a:pos x="43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43" h="55">
                  <a:moveTo>
                    <a:pt x="34" y="1"/>
                  </a:moveTo>
                  <a:lnTo>
                    <a:pt x="34" y="1"/>
                  </a:lnTo>
                  <a:lnTo>
                    <a:pt x="26" y="11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6" y="29"/>
                  </a:lnTo>
                  <a:lnTo>
                    <a:pt x="12" y="35"/>
                  </a:lnTo>
                  <a:lnTo>
                    <a:pt x="8" y="41"/>
                  </a:lnTo>
                  <a:lnTo>
                    <a:pt x="5" y="43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3" y="53"/>
                  </a:lnTo>
                  <a:lnTo>
                    <a:pt x="5" y="55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2" y="50"/>
                  </a:lnTo>
                  <a:lnTo>
                    <a:pt x="16" y="47"/>
                  </a:lnTo>
                  <a:lnTo>
                    <a:pt x="19" y="4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5" y="30"/>
                  </a:lnTo>
                  <a:lnTo>
                    <a:pt x="30" y="21"/>
                  </a:lnTo>
                  <a:lnTo>
                    <a:pt x="36" y="14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6"/>
                  </a:lnTo>
                  <a:lnTo>
                    <a:pt x="43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6" name="Freeform 297"/>
            <p:cNvSpPr>
              <a:spLocks/>
            </p:cNvSpPr>
            <p:nvPr/>
          </p:nvSpPr>
          <p:spPr bwMode="auto">
            <a:xfrm>
              <a:off x="6518276" y="3708401"/>
              <a:ext cx="22225" cy="301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31"/>
                </a:cxn>
                <a:cxn ang="0">
                  <a:pos x="7" y="37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7" y="41"/>
                </a:cxn>
                <a:cxn ang="0">
                  <a:pos x="20" y="35"/>
                </a:cxn>
                <a:cxn ang="0">
                  <a:pos x="24" y="29"/>
                </a:cxn>
                <a:cxn ang="0">
                  <a:pos x="24" y="29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3" h="57">
                  <a:moveTo>
                    <a:pt x="34" y="2"/>
                  </a:moveTo>
                  <a:lnTo>
                    <a:pt x="34" y="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31"/>
                  </a:lnTo>
                  <a:lnTo>
                    <a:pt x="7" y="3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7" y="41"/>
                  </a:lnTo>
                  <a:lnTo>
                    <a:pt x="20" y="35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7" name="Freeform 298"/>
            <p:cNvSpPr>
              <a:spLocks/>
            </p:cNvSpPr>
            <p:nvPr/>
          </p:nvSpPr>
          <p:spPr bwMode="auto">
            <a:xfrm>
              <a:off x="6556376" y="3709988"/>
              <a:ext cx="19050" cy="31750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4" y="9"/>
                </a:cxn>
                <a:cxn ang="0">
                  <a:pos x="19" y="15"/>
                </a:cxn>
                <a:cxn ang="0">
                  <a:pos x="19" y="15"/>
                </a:cxn>
                <a:cxn ang="0">
                  <a:pos x="16" y="23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6" y="40"/>
                </a:cxn>
                <a:cxn ang="0">
                  <a:pos x="3" y="46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2" y="58"/>
                </a:cxn>
                <a:cxn ang="0">
                  <a:pos x="3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8" y="57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2" y="48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21" y="37"/>
                </a:cxn>
                <a:cxn ang="0">
                  <a:pos x="23" y="34"/>
                </a:cxn>
                <a:cxn ang="0">
                  <a:pos x="24" y="31"/>
                </a:cxn>
                <a:cxn ang="0">
                  <a:pos x="24" y="31"/>
                </a:cxn>
                <a:cxn ang="0">
                  <a:pos x="26" y="25"/>
                </a:cxn>
                <a:cxn ang="0">
                  <a:pos x="29" y="18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6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3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58">
                  <a:moveTo>
                    <a:pt x="27" y="3"/>
                  </a:moveTo>
                  <a:lnTo>
                    <a:pt x="27" y="3"/>
                  </a:lnTo>
                  <a:lnTo>
                    <a:pt x="24" y="9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6" y="23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6" y="40"/>
                  </a:lnTo>
                  <a:lnTo>
                    <a:pt x="3" y="46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2" y="58"/>
                  </a:lnTo>
                  <a:lnTo>
                    <a:pt x="3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2" y="48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21" y="37"/>
                  </a:lnTo>
                  <a:lnTo>
                    <a:pt x="23" y="34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6" y="25"/>
                  </a:lnTo>
                  <a:lnTo>
                    <a:pt x="29" y="18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8" name="Freeform 299"/>
            <p:cNvSpPr>
              <a:spLocks/>
            </p:cNvSpPr>
            <p:nvPr/>
          </p:nvSpPr>
          <p:spPr bwMode="auto">
            <a:xfrm>
              <a:off x="6583363" y="3716338"/>
              <a:ext cx="15875" cy="22225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21" y="2"/>
                </a:cxn>
                <a:cxn ang="0">
                  <a:pos x="10" y="19"/>
                </a:cxn>
                <a:cxn ang="0">
                  <a:pos x="4" y="27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7"/>
                </a:cxn>
                <a:cxn ang="0">
                  <a:pos x="0" y="39"/>
                </a:cxn>
                <a:cxn ang="0">
                  <a:pos x="2" y="42"/>
                </a:cxn>
                <a:cxn ang="0">
                  <a:pos x="4" y="43"/>
                </a:cxn>
                <a:cxn ang="0">
                  <a:pos x="5" y="43"/>
                </a:cxn>
                <a:cxn ang="0">
                  <a:pos x="7" y="42"/>
                </a:cxn>
                <a:cxn ang="0">
                  <a:pos x="8" y="41"/>
                </a:cxn>
                <a:cxn ang="0">
                  <a:pos x="8" y="41"/>
                </a:cxn>
                <a:cxn ang="0">
                  <a:pos x="12" y="31"/>
                </a:cxn>
                <a:cxn ang="0">
                  <a:pos x="18" y="23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5"/>
                </a:cxn>
                <a:cxn ang="0">
                  <a:pos x="30" y="3"/>
                </a:cxn>
                <a:cxn ang="0">
                  <a:pos x="29" y="2"/>
                </a:cxn>
                <a:cxn ang="0">
                  <a:pos x="28" y="1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2"/>
                </a:cxn>
                <a:cxn ang="0">
                  <a:pos x="21" y="2"/>
                </a:cxn>
              </a:cxnLst>
              <a:rect l="0" t="0" r="r" b="b"/>
              <a:pathLst>
                <a:path w="30" h="43">
                  <a:moveTo>
                    <a:pt x="21" y="2"/>
                  </a:moveTo>
                  <a:lnTo>
                    <a:pt x="21" y="2"/>
                  </a:lnTo>
                  <a:lnTo>
                    <a:pt x="10" y="19"/>
                  </a:lnTo>
                  <a:lnTo>
                    <a:pt x="4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2" y="31"/>
                  </a:lnTo>
                  <a:lnTo>
                    <a:pt x="18" y="2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30" y="3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59" name="Freeform 300"/>
            <p:cNvSpPr>
              <a:spLocks/>
            </p:cNvSpPr>
            <p:nvPr/>
          </p:nvSpPr>
          <p:spPr bwMode="auto">
            <a:xfrm>
              <a:off x="6699251" y="3224213"/>
              <a:ext cx="38100" cy="3651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6" y="11"/>
                </a:cxn>
                <a:cxn ang="0">
                  <a:pos x="50" y="18"/>
                </a:cxn>
                <a:cxn ang="0">
                  <a:pos x="34" y="33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1" y="63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3" y="68"/>
                </a:cxn>
                <a:cxn ang="0">
                  <a:pos x="5" y="69"/>
                </a:cxn>
                <a:cxn ang="0">
                  <a:pos x="7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42" y="39"/>
                </a:cxn>
                <a:cxn ang="0">
                  <a:pos x="57" y="23"/>
                </a:cxn>
                <a:cxn ang="0">
                  <a:pos x="64" y="16"/>
                </a:cxn>
                <a:cxn ang="0">
                  <a:pos x="72" y="7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2" y="4"/>
                </a:cxn>
                <a:cxn ang="0">
                  <a:pos x="72" y="1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2" h="69">
                  <a:moveTo>
                    <a:pt x="63" y="2"/>
                  </a:moveTo>
                  <a:lnTo>
                    <a:pt x="63" y="2"/>
                  </a:lnTo>
                  <a:lnTo>
                    <a:pt x="56" y="11"/>
                  </a:lnTo>
                  <a:lnTo>
                    <a:pt x="50" y="18"/>
                  </a:lnTo>
                  <a:lnTo>
                    <a:pt x="34" y="33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3" y="68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42" y="39"/>
                  </a:lnTo>
                  <a:lnTo>
                    <a:pt x="57" y="23"/>
                  </a:lnTo>
                  <a:lnTo>
                    <a:pt x="64" y="1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2" y="1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0" name="Freeform 301"/>
            <p:cNvSpPr>
              <a:spLocks/>
            </p:cNvSpPr>
            <p:nvPr/>
          </p:nvSpPr>
          <p:spPr bwMode="auto">
            <a:xfrm>
              <a:off x="6694488" y="3271838"/>
              <a:ext cx="39688" cy="39688"/>
            </a:xfrm>
            <a:custGeom>
              <a:avLst/>
              <a:gdLst/>
              <a:ahLst/>
              <a:cxnLst>
                <a:cxn ang="0">
                  <a:pos x="65" y="3"/>
                </a:cxn>
                <a:cxn ang="0">
                  <a:pos x="65" y="3"/>
                </a:cxn>
                <a:cxn ang="0">
                  <a:pos x="63" y="7"/>
                </a:cxn>
                <a:cxn ang="0">
                  <a:pos x="61" y="11"/>
                </a:cxn>
                <a:cxn ang="0">
                  <a:pos x="53" y="18"/>
                </a:cxn>
                <a:cxn ang="0">
                  <a:pos x="36" y="31"/>
                </a:cxn>
                <a:cxn ang="0">
                  <a:pos x="36" y="31"/>
                </a:cxn>
                <a:cxn ang="0">
                  <a:pos x="18" y="48"/>
                </a:cxn>
                <a:cxn ang="0">
                  <a:pos x="9" y="58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3" y="74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9" y="73"/>
                </a:cxn>
                <a:cxn ang="0">
                  <a:pos x="9" y="73"/>
                </a:cxn>
                <a:cxn ang="0">
                  <a:pos x="19" y="62"/>
                </a:cxn>
                <a:cxn ang="0">
                  <a:pos x="29" y="51"/>
                </a:cxn>
                <a:cxn ang="0">
                  <a:pos x="51" y="32"/>
                </a:cxn>
                <a:cxn ang="0">
                  <a:pos x="51" y="32"/>
                </a:cxn>
                <a:cxn ang="0">
                  <a:pos x="65" y="20"/>
                </a:cxn>
                <a:cxn ang="0">
                  <a:pos x="68" y="17"/>
                </a:cxn>
                <a:cxn ang="0">
                  <a:pos x="70" y="13"/>
                </a:cxn>
                <a:cxn ang="0">
                  <a:pos x="73" y="10"/>
                </a:cxn>
                <a:cxn ang="0">
                  <a:pos x="75" y="5"/>
                </a:cxn>
                <a:cxn ang="0">
                  <a:pos x="75" y="5"/>
                </a:cxn>
                <a:cxn ang="0">
                  <a:pos x="74" y="3"/>
                </a:cxn>
                <a:cxn ang="0">
                  <a:pos x="74" y="2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5" y="3"/>
                </a:cxn>
                <a:cxn ang="0">
                  <a:pos x="65" y="3"/>
                </a:cxn>
              </a:cxnLst>
              <a:rect l="0" t="0" r="r" b="b"/>
              <a:pathLst>
                <a:path w="75" h="75">
                  <a:moveTo>
                    <a:pt x="65" y="3"/>
                  </a:moveTo>
                  <a:lnTo>
                    <a:pt x="65" y="3"/>
                  </a:lnTo>
                  <a:lnTo>
                    <a:pt x="63" y="7"/>
                  </a:lnTo>
                  <a:lnTo>
                    <a:pt x="61" y="11"/>
                  </a:lnTo>
                  <a:lnTo>
                    <a:pt x="53" y="18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18" y="48"/>
                  </a:lnTo>
                  <a:lnTo>
                    <a:pt x="9" y="58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3" y="74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9" y="62"/>
                  </a:lnTo>
                  <a:lnTo>
                    <a:pt x="29" y="5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65" y="20"/>
                  </a:lnTo>
                  <a:lnTo>
                    <a:pt x="68" y="17"/>
                  </a:lnTo>
                  <a:lnTo>
                    <a:pt x="70" y="13"/>
                  </a:lnTo>
                  <a:lnTo>
                    <a:pt x="73" y="1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1" name="Freeform 302"/>
            <p:cNvSpPr>
              <a:spLocks/>
            </p:cNvSpPr>
            <p:nvPr/>
          </p:nvSpPr>
          <p:spPr bwMode="auto">
            <a:xfrm>
              <a:off x="6697663" y="3328988"/>
              <a:ext cx="33338" cy="33338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57" y="1"/>
                </a:cxn>
                <a:cxn ang="0">
                  <a:pos x="43" y="13"/>
                </a:cxn>
                <a:cxn ang="0">
                  <a:pos x="29" y="25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8"/>
                </a:cxn>
                <a:cxn ang="0">
                  <a:pos x="3" y="59"/>
                </a:cxn>
                <a:cxn ang="0">
                  <a:pos x="5" y="61"/>
                </a:cxn>
                <a:cxn ang="0">
                  <a:pos x="6" y="59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34" y="34"/>
                </a:cxn>
                <a:cxn ang="0">
                  <a:pos x="48" y="21"/>
                </a:cxn>
                <a:cxn ang="0">
                  <a:pos x="62" y="10"/>
                </a:cxn>
                <a:cxn ang="0">
                  <a:pos x="62" y="10"/>
                </a:cxn>
                <a:cxn ang="0">
                  <a:pos x="63" y="8"/>
                </a:cxn>
                <a:cxn ang="0">
                  <a:pos x="64" y="6"/>
                </a:cxn>
                <a:cxn ang="0">
                  <a:pos x="63" y="2"/>
                </a:cxn>
                <a:cxn ang="0">
                  <a:pos x="62" y="1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7" y="1"/>
                </a:cxn>
              </a:cxnLst>
              <a:rect l="0" t="0" r="r" b="b"/>
              <a:pathLst>
                <a:path w="64" h="61">
                  <a:moveTo>
                    <a:pt x="57" y="1"/>
                  </a:moveTo>
                  <a:lnTo>
                    <a:pt x="57" y="1"/>
                  </a:lnTo>
                  <a:lnTo>
                    <a:pt x="43" y="13"/>
                  </a:lnTo>
                  <a:lnTo>
                    <a:pt x="29" y="25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5" y="61"/>
                  </a:lnTo>
                  <a:lnTo>
                    <a:pt x="6" y="59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34" y="34"/>
                  </a:lnTo>
                  <a:lnTo>
                    <a:pt x="48" y="2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3" y="8"/>
                  </a:lnTo>
                  <a:lnTo>
                    <a:pt x="64" y="6"/>
                  </a:lnTo>
                  <a:lnTo>
                    <a:pt x="63" y="2"/>
                  </a:lnTo>
                  <a:lnTo>
                    <a:pt x="62" y="1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2" name="Freeform 303"/>
            <p:cNvSpPr>
              <a:spLocks/>
            </p:cNvSpPr>
            <p:nvPr/>
          </p:nvSpPr>
          <p:spPr bwMode="auto">
            <a:xfrm>
              <a:off x="6697663" y="3379788"/>
              <a:ext cx="33338" cy="3492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7" y="6"/>
                </a:cxn>
                <a:cxn ang="0">
                  <a:pos x="38" y="13"/>
                </a:cxn>
                <a:cxn ang="0">
                  <a:pos x="31" y="20"/>
                </a:cxn>
                <a:cxn ang="0">
                  <a:pos x="25" y="28"/>
                </a:cxn>
                <a:cxn ang="0">
                  <a:pos x="13" y="44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6" y="68"/>
                </a:cxn>
                <a:cxn ang="0">
                  <a:pos x="7" y="67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20" y="49"/>
                </a:cxn>
                <a:cxn ang="0">
                  <a:pos x="31" y="34"/>
                </a:cxn>
                <a:cxn ang="0">
                  <a:pos x="45" y="20"/>
                </a:cxn>
                <a:cxn ang="0">
                  <a:pos x="52" y="14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68">
                  <a:moveTo>
                    <a:pt x="55" y="0"/>
                  </a:moveTo>
                  <a:lnTo>
                    <a:pt x="55" y="0"/>
                  </a:lnTo>
                  <a:lnTo>
                    <a:pt x="47" y="6"/>
                  </a:lnTo>
                  <a:lnTo>
                    <a:pt x="38" y="13"/>
                  </a:lnTo>
                  <a:lnTo>
                    <a:pt x="31" y="20"/>
                  </a:lnTo>
                  <a:lnTo>
                    <a:pt x="25" y="28"/>
                  </a:lnTo>
                  <a:lnTo>
                    <a:pt x="13" y="44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7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20" y="49"/>
                  </a:lnTo>
                  <a:lnTo>
                    <a:pt x="31" y="34"/>
                  </a:lnTo>
                  <a:lnTo>
                    <a:pt x="45" y="20"/>
                  </a:lnTo>
                  <a:lnTo>
                    <a:pt x="52" y="1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3" name="Freeform 304"/>
            <p:cNvSpPr>
              <a:spLocks/>
            </p:cNvSpPr>
            <p:nvPr/>
          </p:nvSpPr>
          <p:spPr bwMode="auto">
            <a:xfrm>
              <a:off x="6699251" y="3429001"/>
              <a:ext cx="31750" cy="34925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50" y="5"/>
                </a:cxn>
                <a:cxn ang="0">
                  <a:pos x="49" y="7"/>
                </a:cxn>
                <a:cxn ang="0">
                  <a:pos x="45" y="11"/>
                </a:cxn>
                <a:cxn ang="0">
                  <a:pos x="35" y="18"/>
                </a:cxn>
                <a:cxn ang="0">
                  <a:pos x="35" y="18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15" y="37"/>
                </a:cxn>
                <a:cxn ang="0">
                  <a:pos x="9" y="45"/>
                </a:cxn>
                <a:cxn ang="0">
                  <a:pos x="4" y="52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10" y="64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2" y="57"/>
                </a:cxn>
                <a:cxn ang="0">
                  <a:pos x="15" y="53"/>
                </a:cxn>
                <a:cxn ang="0">
                  <a:pos x="21" y="45"/>
                </a:cxn>
                <a:cxn ang="0">
                  <a:pos x="38" y="29"/>
                </a:cxn>
                <a:cxn ang="0">
                  <a:pos x="38" y="29"/>
                </a:cxn>
                <a:cxn ang="0">
                  <a:pos x="44" y="24"/>
                </a:cxn>
                <a:cxn ang="0">
                  <a:pos x="51" y="19"/>
                </a:cxn>
                <a:cxn ang="0">
                  <a:pos x="56" y="12"/>
                </a:cxn>
                <a:cxn ang="0">
                  <a:pos x="58" y="9"/>
                </a:cxn>
                <a:cxn ang="0">
                  <a:pos x="60" y="5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52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0" h="66">
                  <a:moveTo>
                    <a:pt x="51" y="3"/>
                  </a:moveTo>
                  <a:lnTo>
                    <a:pt x="51" y="3"/>
                  </a:lnTo>
                  <a:lnTo>
                    <a:pt x="50" y="5"/>
                  </a:lnTo>
                  <a:lnTo>
                    <a:pt x="49" y="7"/>
                  </a:lnTo>
                  <a:lnTo>
                    <a:pt x="45" y="11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5" y="37"/>
                  </a:lnTo>
                  <a:lnTo>
                    <a:pt x="9" y="45"/>
                  </a:lnTo>
                  <a:lnTo>
                    <a:pt x="4" y="52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2" y="57"/>
                  </a:lnTo>
                  <a:lnTo>
                    <a:pt x="15" y="53"/>
                  </a:lnTo>
                  <a:lnTo>
                    <a:pt x="21" y="45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44" y="24"/>
                  </a:lnTo>
                  <a:lnTo>
                    <a:pt x="51" y="19"/>
                  </a:lnTo>
                  <a:lnTo>
                    <a:pt x="56" y="12"/>
                  </a:lnTo>
                  <a:lnTo>
                    <a:pt x="58" y="9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2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4" name="Freeform 305"/>
            <p:cNvSpPr>
              <a:spLocks/>
            </p:cNvSpPr>
            <p:nvPr/>
          </p:nvSpPr>
          <p:spPr bwMode="auto">
            <a:xfrm>
              <a:off x="6704013" y="3460751"/>
              <a:ext cx="30163" cy="36513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24" y="31"/>
                </a:cxn>
                <a:cxn ang="0">
                  <a:pos x="12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1" y="66"/>
                </a:cxn>
                <a:cxn ang="0">
                  <a:pos x="3" y="67"/>
                </a:cxn>
                <a:cxn ang="0">
                  <a:pos x="4" y="69"/>
                </a:cxn>
                <a:cxn ang="0">
                  <a:pos x="6" y="69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20" y="51"/>
                </a:cxn>
                <a:cxn ang="0">
                  <a:pos x="32" y="3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6"/>
                </a:cxn>
                <a:cxn ang="0">
                  <a:pos x="58" y="4"/>
                </a:cxn>
                <a:cxn ang="0">
                  <a:pos x="57" y="2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8" h="69">
                  <a:moveTo>
                    <a:pt x="49" y="1"/>
                  </a:moveTo>
                  <a:lnTo>
                    <a:pt x="49" y="1"/>
                  </a:lnTo>
                  <a:lnTo>
                    <a:pt x="24" y="31"/>
                  </a:lnTo>
                  <a:lnTo>
                    <a:pt x="12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3" y="67"/>
                  </a:lnTo>
                  <a:lnTo>
                    <a:pt x="4" y="69"/>
                  </a:lnTo>
                  <a:lnTo>
                    <a:pt x="6" y="69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20" y="51"/>
                  </a:lnTo>
                  <a:lnTo>
                    <a:pt x="32" y="3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6"/>
                  </a:lnTo>
                  <a:lnTo>
                    <a:pt x="58" y="4"/>
                  </a:lnTo>
                  <a:lnTo>
                    <a:pt x="57" y="2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5" name="Freeform 306"/>
            <p:cNvSpPr>
              <a:spLocks/>
            </p:cNvSpPr>
            <p:nvPr/>
          </p:nvSpPr>
          <p:spPr bwMode="auto">
            <a:xfrm>
              <a:off x="6704013" y="3514726"/>
              <a:ext cx="34925" cy="36513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43" y="14"/>
                </a:cxn>
                <a:cxn ang="0">
                  <a:pos x="29" y="29"/>
                </a:cxn>
                <a:cxn ang="0">
                  <a:pos x="14" y="44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4" y="68"/>
                </a:cxn>
                <a:cxn ang="0">
                  <a:pos x="6" y="68"/>
                </a:cxn>
                <a:cxn ang="0">
                  <a:pos x="7" y="67"/>
                </a:cxn>
                <a:cxn ang="0">
                  <a:pos x="7" y="67"/>
                </a:cxn>
                <a:cxn ang="0">
                  <a:pos x="20" y="51"/>
                </a:cxn>
                <a:cxn ang="0">
                  <a:pos x="35" y="35"/>
                </a:cxn>
                <a:cxn ang="0">
                  <a:pos x="50" y="20"/>
                </a:cxn>
                <a:cxn ang="0">
                  <a:pos x="67" y="7"/>
                </a:cxn>
                <a:cxn ang="0">
                  <a:pos x="67" y="7"/>
                </a:cxn>
                <a:cxn ang="0">
                  <a:pos x="68" y="6"/>
                </a:cxn>
                <a:cxn ang="0">
                  <a:pos x="68" y="4"/>
                </a:cxn>
                <a:cxn ang="0">
                  <a:pos x="68" y="3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68">
                  <a:moveTo>
                    <a:pt x="60" y="1"/>
                  </a:moveTo>
                  <a:lnTo>
                    <a:pt x="60" y="1"/>
                  </a:lnTo>
                  <a:lnTo>
                    <a:pt x="43" y="14"/>
                  </a:lnTo>
                  <a:lnTo>
                    <a:pt x="29" y="29"/>
                  </a:lnTo>
                  <a:lnTo>
                    <a:pt x="14" y="44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20" y="51"/>
                  </a:lnTo>
                  <a:lnTo>
                    <a:pt x="35" y="35"/>
                  </a:lnTo>
                  <a:lnTo>
                    <a:pt x="50" y="20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6" name="Freeform 307"/>
            <p:cNvSpPr>
              <a:spLocks/>
            </p:cNvSpPr>
            <p:nvPr/>
          </p:nvSpPr>
          <p:spPr bwMode="auto">
            <a:xfrm>
              <a:off x="6704013" y="3554413"/>
              <a:ext cx="26988" cy="38100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9"/>
                </a:cxn>
                <a:cxn ang="0">
                  <a:pos x="39" y="13"/>
                </a:cxn>
                <a:cxn ang="0">
                  <a:pos x="34" y="20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11" y="47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8"/>
                </a:cxn>
                <a:cxn ang="0">
                  <a:pos x="3" y="69"/>
                </a:cxn>
                <a:cxn ang="0">
                  <a:pos x="4" y="70"/>
                </a:cxn>
                <a:cxn ang="0">
                  <a:pos x="6" y="69"/>
                </a:cxn>
                <a:cxn ang="0">
                  <a:pos x="7" y="68"/>
                </a:cxn>
                <a:cxn ang="0">
                  <a:pos x="7" y="68"/>
                </a:cxn>
                <a:cxn ang="0">
                  <a:pos x="20" y="50"/>
                </a:cxn>
                <a:cxn ang="0">
                  <a:pos x="35" y="33"/>
                </a:cxn>
                <a:cxn ang="0">
                  <a:pos x="35" y="33"/>
                </a:cxn>
                <a:cxn ang="0">
                  <a:pos x="41" y="26"/>
                </a:cxn>
                <a:cxn ang="0">
                  <a:pos x="45" y="20"/>
                </a:cxn>
                <a:cxn ang="0">
                  <a:pos x="49" y="13"/>
                </a:cxn>
                <a:cxn ang="0">
                  <a:pos x="51" y="6"/>
                </a:cxn>
                <a:cxn ang="0">
                  <a:pos x="51" y="6"/>
                </a:cxn>
                <a:cxn ang="0">
                  <a:pos x="51" y="3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1" h="70">
                  <a:moveTo>
                    <a:pt x="42" y="6"/>
                  </a:moveTo>
                  <a:lnTo>
                    <a:pt x="42" y="6"/>
                  </a:lnTo>
                  <a:lnTo>
                    <a:pt x="41" y="9"/>
                  </a:lnTo>
                  <a:lnTo>
                    <a:pt x="39" y="13"/>
                  </a:lnTo>
                  <a:lnTo>
                    <a:pt x="34" y="20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1" y="47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3" y="69"/>
                  </a:lnTo>
                  <a:lnTo>
                    <a:pt x="4" y="70"/>
                  </a:lnTo>
                  <a:lnTo>
                    <a:pt x="6" y="69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20" y="50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41" y="26"/>
                  </a:lnTo>
                  <a:lnTo>
                    <a:pt x="45" y="20"/>
                  </a:lnTo>
                  <a:lnTo>
                    <a:pt x="49" y="13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3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7" name="Freeform 308"/>
            <p:cNvSpPr>
              <a:spLocks/>
            </p:cNvSpPr>
            <p:nvPr/>
          </p:nvSpPr>
          <p:spPr bwMode="auto">
            <a:xfrm>
              <a:off x="6704013" y="3603626"/>
              <a:ext cx="28575" cy="3016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22" y="24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30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6"/>
                </a:cxn>
                <a:cxn ang="0">
                  <a:pos x="53" y="5"/>
                </a:cxn>
                <a:cxn ang="0">
                  <a:pos x="53" y="3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3" h="57">
                  <a:moveTo>
                    <a:pt x="46" y="2"/>
                  </a:moveTo>
                  <a:lnTo>
                    <a:pt x="46" y="2"/>
                  </a:lnTo>
                  <a:lnTo>
                    <a:pt x="22" y="24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30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8" name="Freeform 309"/>
            <p:cNvSpPr>
              <a:spLocks/>
            </p:cNvSpPr>
            <p:nvPr/>
          </p:nvSpPr>
          <p:spPr bwMode="auto">
            <a:xfrm>
              <a:off x="6704013" y="3644901"/>
              <a:ext cx="34925" cy="444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53" y="11"/>
                </a:cxn>
                <a:cxn ang="0">
                  <a:pos x="47" y="18"/>
                </a:cxn>
                <a:cxn ang="0">
                  <a:pos x="41" y="24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18" y="5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2"/>
                </a:cxn>
                <a:cxn ang="0">
                  <a:pos x="2" y="83"/>
                </a:cxn>
                <a:cxn ang="0">
                  <a:pos x="4" y="84"/>
                </a:cxn>
                <a:cxn ang="0">
                  <a:pos x="6" y="83"/>
                </a:cxn>
                <a:cxn ang="0">
                  <a:pos x="7" y="82"/>
                </a:cxn>
                <a:cxn ang="0">
                  <a:pos x="7" y="82"/>
                </a:cxn>
                <a:cxn ang="0">
                  <a:pos x="22" y="64"/>
                </a:cxn>
                <a:cxn ang="0">
                  <a:pos x="37" y="45"/>
                </a:cxn>
                <a:cxn ang="0">
                  <a:pos x="37" y="45"/>
                </a:cxn>
                <a:cxn ang="0">
                  <a:pos x="45" y="36"/>
                </a:cxn>
                <a:cxn ang="0">
                  <a:pos x="53" y="27"/>
                </a:cxn>
                <a:cxn ang="0">
                  <a:pos x="61" y="18"/>
                </a:cxn>
                <a:cxn ang="0">
                  <a:pos x="64" y="13"/>
                </a:cxn>
                <a:cxn ang="0">
                  <a:pos x="67" y="8"/>
                </a:cxn>
                <a:cxn ang="0">
                  <a:pos x="67" y="8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8" h="84">
                  <a:moveTo>
                    <a:pt x="59" y="2"/>
                  </a:moveTo>
                  <a:lnTo>
                    <a:pt x="59" y="2"/>
                  </a:lnTo>
                  <a:lnTo>
                    <a:pt x="53" y="11"/>
                  </a:lnTo>
                  <a:lnTo>
                    <a:pt x="47" y="18"/>
                  </a:lnTo>
                  <a:lnTo>
                    <a:pt x="41" y="24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18" y="5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2"/>
                  </a:lnTo>
                  <a:lnTo>
                    <a:pt x="2" y="83"/>
                  </a:lnTo>
                  <a:lnTo>
                    <a:pt x="4" y="84"/>
                  </a:lnTo>
                  <a:lnTo>
                    <a:pt x="6" y="83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22" y="64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53" y="27"/>
                  </a:lnTo>
                  <a:lnTo>
                    <a:pt x="61" y="18"/>
                  </a:lnTo>
                  <a:lnTo>
                    <a:pt x="64" y="13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6"/>
                  </a:lnTo>
                  <a:lnTo>
                    <a:pt x="67" y="4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69" name="Freeform 310"/>
            <p:cNvSpPr>
              <a:spLocks/>
            </p:cNvSpPr>
            <p:nvPr/>
          </p:nvSpPr>
          <p:spPr bwMode="auto">
            <a:xfrm>
              <a:off x="6699251" y="3689351"/>
              <a:ext cx="41275" cy="46038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62" y="13"/>
                </a:cxn>
                <a:cxn ang="0">
                  <a:pos x="53" y="22"/>
                </a:cxn>
                <a:cxn ang="0">
                  <a:pos x="34" y="41"/>
                </a:cxn>
                <a:cxn ang="0">
                  <a:pos x="25" y="50"/>
                </a:cxn>
                <a:cxn ang="0">
                  <a:pos x="17" y="59"/>
                </a:cxn>
                <a:cxn ang="0">
                  <a:pos x="9" y="70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2" y="86"/>
                </a:cxn>
                <a:cxn ang="0">
                  <a:pos x="3" y="87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9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7" y="74"/>
                </a:cxn>
                <a:cxn ang="0">
                  <a:pos x="25" y="65"/>
                </a:cxn>
                <a:cxn ang="0">
                  <a:pos x="33" y="54"/>
                </a:cxn>
                <a:cxn ang="0">
                  <a:pos x="43" y="45"/>
                </a:cxn>
                <a:cxn ang="0">
                  <a:pos x="61" y="27"/>
                </a:cxn>
                <a:cxn ang="0">
                  <a:pos x="71" y="17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79" y="6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79" h="87">
                  <a:moveTo>
                    <a:pt x="71" y="2"/>
                  </a:moveTo>
                  <a:lnTo>
                    <a:pt x="71" y="2"/>
                  </a:lnTo>
                  <a:lnTo>
                    <a:pt x="62" y="13"/>
                  </a:lnTo>
                  <a:lnTo>
                    <a:pt x="53" y="22"/>
                  </a:lnTo>
                  <a:lnTo>
                    <a:pt x="34" y="41"/>
                  </a:lnTo>
                  <a:lnTo>
                    <a:pt x="25" y="50"/>
                  </a:lnTo>
                  <a:lnTo>
                    <a:pt x="17" y="59"/>
                  </a:lnTo>
                  <a:lnTo>
                    <a:pt x="9" y="7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2" y="86"/>
                  </a:lnTo>
                  <a:lnTo>
                    <a:pt x="3" y="87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9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7" y="74"/>
                  </a:lnTo>
                  <a:lnTo>
                    <a:pt x="25" y="65"/>
                  </a:lnTo>
                  <a:lnTo>
                    <a:pt x="33" y="54"/>
                  </a:lnTo>
                  <a:lnTo>
                    <a:pt x="43" y="45"/>
                  </a:lnTo>
                  <a:lnTo>
                    <a:pt x="61" y="27"/>
                  </a:lnTo>
                  <a:lnTo>
                    <a:pt x="71" y="1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6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0" name="Freeform 311"/>
            <p:cNvSpPr>
              <a:spLocks/>
            </p:cNvSpPr>
            <p:nvPr/>
          </p:nvSpPr>
          <p:spPr bwMode="auto">
            <a:xfrm>
              <a:off x="6732588" y="3716338"/>
              <a:ext cx="23813" cy="33338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26" y="18"/>
                </a:cxn>
                <a:cxn ang="0">
                  <a:pos x="17" y="33"/>
                </a:cxn>
                <a:cxn ang="0">
                  <a:pos x="17" y="33"/>
                </a:cxn>
                <a:cxn ang="0">
                  <a:pos x="13" y="39"/>
                </a:cxn>
                <a:cxn ang="0">
                  <a:pos x="8" y="46"/>
                </a:cxn>
                <a:cxn ang="0">
                  <a:pos x="5" y="51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0" y="60"/>
                </a:cxn>
                <a:cxn ang="0">
                  <a:pos x="2" y="61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9" y="62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3" y="54"/>
                </a:cxn>
                <a:cxn ang="0">
                  <a:pos x="18" y="48"/>
                </a:cxn>
                <a:cxn ang="0">
                  <a:pos x="22" y="42"/>
                </a:cxn>
                <a:cxn ang="0">
                  <a:pos x="26" y="35"/>
                </a:cxn>
                <a:cxn ang="0">
                  <a:pos x="26" y="35"/>
                </a:cxn>
                <a:cxn ang="0">
                  <a:pos x="36" y="21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7" y="2"/>
                </a:cxn>
                <a:cxn ang="0">
                  <a:pos x="37" y="2"/>
                </a:cxn>
              </a:cxnLst>
              <a:rect l="0" t="0" r="r" b="b"/>
              <a:pathLst>
                <a:path w="46" h="63">
                  <a:moveTo>
                    <a:pt x="37" y="2"/>
                  </a:moveTo>
                  <a:lnTo>
                    <a:pt x="37" y="2"/>
                  </a:lnTo>
                  <a:lnTo>
                    <a:pt x="26" y="18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3" y="39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2" y="61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9" y="62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3" y="54"/>
                  </a:lnTo>
                  <a:lnTo>
                    <a:pt x="18" y="48"/>
                  </a:lnTo>
                  <a:lnTo>
                    <a:pt x="22" y="42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6" y="21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7" y="2"/>
                  </a:lnTo>
                  <a:lnTo>
                    <a:pt x="3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1" name="Freeform 312"/>
            <p:cNvSpPr>
              <a:spLocks/>
            </p:cNvSpPr>
            <p:nvPr/>
          </p:nvSpPr>
          <p:spPr bwMode="auto">
            <a:xfrm>
              <a:off x="6786563" y="3716338"/>
              <a:ext cx="25400" cy="333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1"/>
                </a:cxn>
                <a:cxn ang="0">
                  <a:pos x="36" y="7"/>
                </a:cxn>
                <a:cxn ang="0">
                  <a:pos x="31" y="15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17" y="35"/>
                </a:cxn>
                <a:cxn ang="0">
                  <a:pos x="11" y="43"/>
                </a:cxn>
                <a:cxn ang="0">
                  <a:pos x="11" y="43"/>
                </a:cxn>
                <a:cxn ang="0">
                  <a:pos x="9" y="47"/>
                </a:cxn>
                <a:cxn ang="0">
                  <a:pos x="6" y="50"/>
                </a:cxn>
                <a:cxn ang="0">
                  <a:pos x="3" y="5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7" y="63"/>
                </a:cxn>
                <a:cxn ang="0">
                  <a:pos x="8" y="61"/>
                </a:cxn>
                <a:cxn ang="0">
                  <a:pos x="8" y="61"/>
                </a:cxn>
                <a:cxn ang="0">
                  <a:pos x="10" y="59"/>
                </a:cxn>
                <a:cxn ang="0">
                  <a:pos x="12" y="58"/>
                </a:cxn>
                <a:cxn ang="0">
                  <a:pos x="15" y="56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21" y="46"/>
                </a:cxn>
                <a:cxn ang="0">
                  <a:pos x="24" y="41"/>
                </a:cxn>
                <a:cxn ang="0">
                  <a:pos x="27" y="36"/>
                </a:cxn>
                <a:cxn ang="0">
                  <a:pos x="27" y="36"/>
                </a:cxn>
                <a:cxn ang="0">
                  <a:pos x="32" y="29"/>
                </a:cxn>
                <a:cxn ang="0">
                  <a:pos x="37" y="22"/>
                </a:cxn>
                <a:cxn ang="0">
                  <a:pos x="43" y="15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49" y="2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0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50" h="64">
                  <a:moveTo>
                    <a:pt x="41" y="1"/>
                  </a:moveTo>
                  <a:lnTo>
                    <a:pt x="41" y="1"/>
                  </a:lnTo>
                  <a:lnTo>
                    <a:pt x="36" y="7"/>
                  </a:lnTo>
                  <a:lnTo>
                    <a:pt x="31" y="15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7" y="35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9" y="47"/>
                  </a:lnTo>
                  <a:lnTo>
                    <a:pt x="6" y="50"/>
                  </a:lnTo>
                  <a:lnTo>
                    <a:pt x="3" y="5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7" y="63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10" y="59"/>
                  </a:lnTo>
                  <a:lnTo>
                    <a:pt x="12" y="58"/>
                  </a:lnTo>
                  <a:lnTo>
                    <a:pt x="15" y="56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21" y="46"/>
                  </a:lnTo>
                  <a:lnTo>
                    <a:pt x="24" y="41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32" y="29"/>
                  </a:lnTo>
                  <a:lnTo>
                    <a:pt x="37" y="22"/>
                  </a:lnTo>
                  <a:lnTo>
                    <a:pt x="43" y="15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9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2" name="Freeform 313"/>
            <p:cNvSpPr>
              <a:spLocks/>
            </p:cNvSpPr>
            <p:nvPr/>
          </p:nvSpPr>
          <p:spPr bwMode="auto">
            <a:xfrm>
              <a:off x="6829426" y="3713163"/>
              <a:ext cx="20638" cy="34925"/>
            </a:xfrm>
            <a:custGeom>
              <a:avLst/>
              <a:gdLst/>
              <a:ahLst/>
              <a:cxnLst>
                <a:cxn ang="0">
                  <a:pos x="31" y="3"/>
                </a:cxn>
                <a:cxn ang="0">
                  <a:pos x="31" y="3"/>
                </a:cxn>
                <a:cxn ang="0">
                  <a:pos x="28" y="10"/>
                </a:cxn>
                <a:cxn ang="0">
                  <a:pos x="24" y="17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37"/>
                </a:cxn>
                <a:cxn ang="0">
                  <a:pos x="6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8" y="64"/>
                </a:cxn>
                <a:cxn ang="0">
                  <a:pos x="16" y="48"/>
                </a:cxn>
                <a:cxn ang="0">
                  <a:pos x="21" y="39"/>
                </a:cxn>
                <a:cxn ang="0">
                  <a:pos x="26" y="31"/>
                </a:cxn>
                <a:cxn ang="0">
                  <a:pos x="26" y="31"/>
                </a:cxn>
                <a:cxn ang="0">
                  <a:pos x="34" y="20"/>
                </a:cxn>
                <a:cxn ang="0">
                  <a:pos x="37" y="12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31" y="3"/>
                </a:cxn>
              </a:cxnLst>
              <a:rect l="0" t="0" r="r" b="b"/>
              <a:pathLst>
                <a:path w="40" h="66">
                  <a:moveTo>
                    <a:pt x="31" y="3"/>
                  </a:moveTo>
                  <a:lnTo>
                    <a:pt x="31" y="3"/>
                  </a:lnTo>
                  <a:lnTo>
                    <a:pt x="28" y="10"/>
                  </a:lnTo>
                  <a:lnTo>
                    <a:pt x="24" y="17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0" y="37"/>
                  </a:lnTo>
                  <a:lnTo>
                    <a:pt x="6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6" y="48"/>
                  </a:lnTo>
                  <a:lnTo>
                    <a:pt x="21" y="39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34" y="20"/>
                  </a:lnTo>
                  <a:lnTo>
                    <a:pt x="37" y="12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3" name="Freeform 314"/>
            <p:cNvSpPr>
              <a:spLocks/>
            </p:cNvSpPr>
            <p:nvPr/>
          </p:nvSpPr>
          <p:spPr bwMode="auto">
            <a:xfrm>
              <a:off x="6859588" y="3713163"/>
              <a:ext cx="17463" cy="22225"/>
            </a:xfrm>
            <a:custGeom>
              <a:avLst/>
              <a:gdLst/>
              <a:ahLst/>
              <a:cxnLst>
                <a:cxn ang="0">
                  <a:pos x="28" y="1"/>
                </a:cxn>
                <a:cxn ang="0">
                  <a:pos x="28" y="1"/>
                </a:cxn>
                <a:cxn ang="0">
                  <a:pos x="13" y="17"/>
                </a:cxn>
                <a:cxn ang="0">
                  <a:pos x="6" y="26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0" y="37"/>
                </a:cxn>
                <a:cxn ang="0">
                  <a:pos x="0" y="39"/>
                </a:cxn>
                <a:cxn ang="0">
                  <a:pos x="1" y="40"/>
                </a:cxn>
                <a:cxn ang="0">
                  <a:pos x="2" y="41"/>
                </a:cxn>
                <a:cxn ang="0">
                  <a:pos x="4" y="42"/>
                </a:cxn>
                <a:cxn ang="0">
                  <a:pos x="5" y="42"/>
                </a:cxn>
                <a:cxn ang="0">
                  <a:pos x="7" y="41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4" y="32"/>
                </a:cxn>
                <a:cxn ang="0">
                  <a:pos x="21" y="24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8" y="1"/>
                </a:cxn>
              </a:cxnLst>
              <a:rect l="0" t="0" r="r" b="b"/>
              <a:pathLst>
                <a:path w="35" h="42">
                  <a:moveTo>
                    <a:pt x="28" y="1"/>
                  </a:moveTo>
                  <a:lnTo>
                    <a:pt x="28" y="1"/>
                  </a:lnTo>
                  <a:lnTo>
                    <a:pt x="13" y="17"/>
                  </a:lnTo>
                  <a:lnTo>
                    <a:pt x="6" y="26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1" y="40"/>
                  </a:lnTo>
                  <a:lnTo>
                    <a:pt x="2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7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4" y="32"/>
                  </a:lnTo>
                  <a:lnTo>
                    <a:pt x="21" y="2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4" name="Freeform 315"/>
            <p:cNvSpPr>
              <a:spLocks/>
            </p:cNvSpPr>
            <p:nvPr/>
          </p:nvSpPr>
          <p:spPr bwMode="auto">
            <a:xfrm>
              <a:off x="6310313" y="3257551"/>
              <a:ext cx="19050" cy="31750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13" y="28"/>
                </a:cxn>
                <a:cxn ang="0">
                  <a:pos x="6" y="41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5" y="61"/>
                </a:cxn>
                <a:cxn ang="0">
                  <a:pos x="6" y="62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5" y="44"/>
                </a:cxn>
                <a:cxn ang="0">
                  <a:pos x="21" y="32"/>
                </a:cxn>
                <a:cxn ang="0">
                  <a:pos x="36" y="7"/>
                </a:cxn>
                <a:cxn ang="0">
                  <a:pos x="36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7" h="62">
                  <a:moveTo>
                    <a:pt x="27" y="2"/>
                  </a:moveTo>
                  <a:lnTo>
                    <a:pt x="27" y="2"/>
                  </a:lnTo>
                  <a:lnTo>
                    <a:pt x="13" y="28"/>
                  </a:lnTo>
                  <a:lnTo>
                    <a:pt x="6" y="4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5" y="61"/>
                  </a:lnTo>
                  <a:lnTo>
                    <a:pt x="6" y="62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5" y="44"/>
                  </a:lnTo>
                  <a:lnTo>
                    <a:pt x="21" y="32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5" name="Freeform 316"/>
            <p:cNvSpPr>
              <a:spLocks/>
            </p:cNvSpPr>
            <p:nvPr/>
          </p:nvSpPr>
          <p:spPr bwMode="auto">
            <a:xfrm>
              <a:off x="6348413" y="3241676"/>
              <a:ext cx="26988" cy="34925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34" y="6"/>
                </a:cxn>
                <a:cxn ang="0">
                  <a:pos x="30" y="11"/>
                </a:cxn>
                <a:cxn ang="0">
                  <a:pos x="22" y="23"/>
                </a:cxn>
                <a:cxn ang="0">
                  <a:pos x="22" y="23"/>
                </a:cxn>
                <a:cxn ang="0">
                  <a:pos x="11" y="41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1"/>
                </a:cxn>
                <a:cxn ang="0">
                  <a:pos x="1" y="63"/>
                </a:cxn>
                <a:cxn ang="0">
                  <a:pos x="2" y="64"/>
                </a:cxn>
                <a:cxn ang="0">
                  <a:pos x="3" y="65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9" y="47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6" y="18"/>
                </a:cxn>
                <a:cxn ang="0">
                  <a:pos x="40" y="13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6"/>
                </a:cxn>
                <a:cxn ang="0">
                  <a:pos x="49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4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9" h="66">
                  <a:moveTo>
                    <a:pt x="39" y="1"/>
                  </a:moveTo>
                  <a:lnTo>
                    <a:pt x="39" y="1"/>
                  </a:lnTo>
                  <a:lnTo>
                    <a:pt x="34" y="6"/>
                  </a:lnTo>
                  <a:lnTo>
                    <a:pt x="30" y="11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11" y="41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1"/>
                  </a:lnTo>
                  <a:lnTo>
                    <a:pt x="1" y="63"/>
                  </a:lnTo>
                  <a:lnTo>
                    <a:pt x="2" y="64"/>
                  </a:lnTo>
                  <a:lnTo>
                    <a:pt x="3" y="65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9" y="47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6" y="18"/>
                  </a:lnTo>
                  <a:lnTo>
                    <a:pt x="40" y="13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6"/>
                  </a:lnTo>
                  <a:lnTo>
                    <a:pt x="49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6" name="Freeform 317"/>
            <p:cNvSpPr>
              <a:spLocks/>
            </p:cNvSpPr>
            <p:nvPr/>
          </p:nvSpPr>
          <p:spPr bwMode="auto">
            <a:xfrm>
              <a:off x="6388101" y="3217863"/>
              <a:ext cx="19050" cy="42863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0" y="22"/>
                </a:cxn>
                <a:cxn ang="0">
                  <a:pos x="15" y="39"/>
                </a:cxn>
                <a:cxn ang="0">
                  <a:pos x="8" y="57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4" y="81"/>
                </a:cxn>
                <a:cxn ang="0">
                  <a:pos x="5" y="81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16" y="61"/>
                </a:cxn>
                <a:cxn ang="0">
                  <a:pos x="23" y="43"/>
                </a:cxn>
                <a:cxn ang="0">
                  <a:pos x="30" y="25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5" h="81">
                  <a:moveTo>
                    <a:pt x="26" y="3"/>
                  </a:moveTo>
                  <a:lnTo>
                    <a:pt x="26" y="3"/>
                  </a:lnTo>
                  <a:lnTo>
                    <a:pt x="20" y="22"/>
                  </a:lnTo>
                  <a:lnTo>
                    <a:pt x="15" y="39"/>
                  </a:lnTo>
                  <a:lnTo>
                    <a:pt x="8" y="57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4" y="81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16" y="61"/>
                  </a:lnTo>
                  <a:lnTo>
                    <a:pt x="23" y="43"/>
                  </a:lnTo>
                  <a:lnTo>
                    <a:pt x="30" y="2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7" name="Freeform 318"/>
            <p:cNvSpPr>
              <a:spLocks/>
            </p:cNvSpPr>
            <p:nvPr/>
          </p:nvSpPr>
          <p:spPr bwMode="auto">
            <a:xfrm>
              <a:off x="6411913" y="3201988"/>
              <a:ext cx="23813" cy="47625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0" y="10"/>
                </a:cxn>
                <a:cxn ang="0">
                  <a:pos x="26" y="19"/>
                </a:cxn>
                <a:cxn ang="0">
                  <a:pos x="24" y="28"/>
                </a:cxn>
                <a:cxn ang="0">
                  <a:pos x="22" y="37"/>
                </a:cxn>
                <a:cxn ang="0">
                  <a:pos x="22" y="37"/>
                </a:cxn>
                <a:cxn ang="0">
                  <a:pos x="19" y="50"/>
                </a:cxn>
                <a:cxn ang="0">
                  <a:pos x="14" y="62"/>
                </a:cxn>
                <a:cxn ang="0">
                  <a:pos x="7" y="73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8"/>
                </a:cxn>
                <a:cxn ang="0">
                  <a:pos x="0" y="89"/>
                </a:cxn>
                <a:cxn ang="0">
                  <a:pos x="1" y="91"/>
                </a:cxn>
                <a:cxn ang="0">
                  <a:pos x="3" y="92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9" y="70"/>
                </a:cxn>
                <a:cxn ang="0">
                  <a:pos x="27" y="51"/>
                </a:cxn>
                <a:cxn ang="0">
                  <a:pos x="27" y="51"/>
                </a:cxn>
                <a:cxn ang="0">
                  <a:pos x="31" y="39"/>
                </a:cxn>
                <a:cxn ang="0">
                  <a:pos x="33" y="28"/>
                </a:cxn>
                <a:cxn ang="0">
                  <a:pos x="37" y="17"/>
                </a:cxn>
                <a:cxn ang="0">
                  <a:pos x="40" y="12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4" y="5"/>
                </a:cxn>
                <a:cxn ang="0">
                  <a:pos x="43" y="3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4" h="92">
                  <a:moveTo>
                    <a:pt x="34" y="2"/>
                  </a:moveTo>
                  <a:lnTo>
                    <a:pt x="34" y="2"/>
                  </a:lnTo>
                  <a:lnTo>
                    <a:pt x="30" y="10"/>
                  </a:lnTo>
                  <a:lnTo>
                    <a:pt x="26" y="19"/>
                  </a:lnTo>
                  <a:lnTo>
                    <a:pt x="24" y="28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19" y="50"/>
                  </a:lnTo>
                  <a:lnTo>
                    <a:pt x="14" y="62"/>
                  </a:lnTo>
                  <a:lnTo>
                    <a:pt x="7" y="7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3" y="92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9" y="70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31" y="39"/>
                  </a:lnTo>
                  <a:lnTo>
                    <a:pt x="33" y="28"/>
                  </a:lnTo>
                  <a:lnTo>
                    <a:pt x="37" y="17"/>
                  </a:lnTo>
                  <a:lnTo>
                    <a:pt x="40" y="12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5"/>
                  </a:lnTo>
                  <a:lnTo>
                    <a:pt x="43" y="3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8" name="Freeform 319"/>
            <p:cNvSpPr>
              <a:spLocks/>
            </p:cNvSpPr>
            <p:nvPr/>
          </p:nvSpPr>
          <p:spPr bwMode="auto">
            <a:xfrm>
              <a:off x="6442076" y="3187701"/>
              <a:ext cx="17463" cy="4921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16"/>
                </a:cxn>
                <a:cxn ang="0">
                  <a:pos x="22" y="26"/>
                </a:cxn>
                <a:cxn ang="0">
                  <a:pos x="19" y="37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10" y="67"/>
                </a:cxn>
                <a:cxn ang="0">
                  <a:pos x="6" y="77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6" y="92"/>
                </a:cxn>
                <a:cxn ang="0">
                  <a:pos x="7" y="91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5" y="82"/>
                </a:cxn>
                <a:cxn ang="0">
                  <a:pos x="18" y="7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30" y="30"/>
                </a:cxn>
                <a:cxn ang="0">
                  <a:pos x="32" y="18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3" h="92">
                  <a:moveTo>
                    <a:pt x="24" y="4"/>
                  </a:moveTo>
                  <a:lnTo>
                    <a:pt x="24" y="4"/>
                  </a:lnTo>
                  <a:lnTo>
                    <a:pt x="23" y="16"/>
                  </a:lnTo>
                  <a:lnTo>
                    <a:pt x="22" y="26"/>
                  </a:lnTo>
                  <a:lnTo>
                    <a:pt x="19" y="37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67"/>
                  </a:lnTo>
                  <a:lnTo>
                    <a:pt x="6" y="77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6" y="92"/>
                  </a:lnTo>
                  <a:lnTo>
                    <a:pt x="7" y="91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5" y="82"/>
                  </a:lnTo>
                  <a:lnTo>
                    <a:pt x="18" y="73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30" y="30"/>
                  </a:lnTo>
                  <a:lnTo>
                    <a:pt x="32" y="1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79" name="Freeform 320"/>
            <p:cNvSpPr>
              <a:spLocks/>
            </p:cNvSpPr>
            <p:nvPr/>
          </p:nvSpPr>
          <p:spPr bwMode="auto">
            <a:xfrm>
              <a:off x="6475413" y="3162301"/>
              <a:ext cx="15875" cy="42863"/>
            </a:xfrm>
            <a:custGeom>
              <a:avLst/>
              <a:gdLst/>
              <a:ahLst/>
              <a:cxnLst>
                <a:cxn ang="0">
                  <a:pos x="22" y="3"/>
                </a:cxn>
                <a:cxn ang="0">
                  <a:pos x="22" y="3"/>
                </a:cxn>
                <a:cxn ang="0">
                  <a:pos x="12" y="40"/>
                </a:cxn>
                <a:cxn ang="0">
                  <a:pos x="7" y="57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0"/>
                </a:cxn>
                <a:cxn ang="0">
                  <a:pos x="3" y="81"/>
                </a:cxn>
                <a:cxn ang="0">
                  <a:pos x="7" y="80"/>
                </a:cxn>
                <a:cxn ang="0">
                  <a:pos x="9" y="79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6" y="60"/>
                </a:cxn>
                <a:cxn ang="0">
                  <a:pos x="21" y="42"/>
                </a:cxn>
                <a:cxn ang="0">
                  <a:pos x="31" y="6"/>
                </a:cxn>
                <a:cxn ang="0">
                  <a:pos x="31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9" y="1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2"/>
                </a:cxn>
                <a:cxn ang="0">
                  <a:pos x="22" y="3"/>
                </a:cxn>
                <a:cxn ang="0">
                  <a:pos x="22" y="3"/>
                </a:cxn>
              </a:cxnLst>
              <a:rect l="0" t="0" r="r" b="b"/>
              <a:pathLst>
                <a:path w="31" h="81">
                  <a:moveTo>
                    <a:pt x="22" y="3"/>
                  </a:moveTo>
                  <a:lnTo>
                    <a:pt x="22" y="3"/>
                  </a:lnTo>
                  <a:lnTo>
                    <a:pt x="12" y="40"/>
                  </a:lnTo>
                  <a:lnTo>
                    <a:pt x="7" y="5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3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6" y="60"/>
                  </a:lnTo>
                  <a:lnTo>
                    <a:pt x="21" y="42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2"/>
                  </a:lnTo>
                  <a:lnTo>
                    <a:pt x="22" y="3"/>
                  </a:lnTo>
                  <a:lnTo>
                    <a:pt x="2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0" name="Freeform 321"/>
            <p:cNvSpPr>
              <a:spLocks/>
            </p:cNvSpPr>
            <p:nvPr/>
          </p:nvSpPr>
          <p:spPr bwMode="auto">
            <a:xfrm>
              <a:off x="6500813" y="3133726"/>
              <a:ext cx="12700" cy="46038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13" y="6"/>
                </a:cxn>
                <a:cxn ang="0">
                  <a:pos x="10" y="13"/>
                </a:cxn>
                <a:cxn ang="0">
                  <a:pos x="9" y="20"/>
                </a:cxn>
                <a:cxn ang="0">
                  <a:pos x="8" y="27"/>
                </a:cxn>
                <a:cxn ang="0">
                  <a:pos x="7" y="36"/>
                </a:cxn>
                <a:cxn ang="0">
                  <a:pos x="7" y="36"/>
                </a:cxn>
                <a:cxn ang="0">
                  <a:pos x="6" y="48"/>
                </a:cxn>
                <a:cxn ang="0">
                  <a:pos x="5" y="59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84"/>
                </a:cxn>
                <a:cxn ang="0">
                  <a:pos x="1" y="86"/>
                </a:cxn>
                <a:cxn ang="0">
                  <a:pos x="2" y="87"/>
                </a:cxn>
                <a:cxn ang="0">
                  <a:pos x="4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6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5" y="64"/>
                </a:cxn>
                <a:cxn ang="0">
                  <a:pos x="17" y="5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18" y="32"/>
                </a:cxn>
                <a:cxn ang="0">
                  <a:pos x="19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13" y="6"/>
                </a:cxn>
                <a:cxn ang="0">
                  <a:pos x="13" y="6"/>
                </a:cxn>
              </a:cxnLst>
              <a:rect l="0" t="0" r="r" b="b"/>
              <a:pathLst>
                <a:path w="22" h="88">
                  <a:moveTo>
                    <a:pt x="13" y="6"/>
                  </a:moveTo>
                  <a:lnTo>
                    <a:pt x="13" y="6"/>
                  </a:lnTo>
                  <a:lnTo>
                    <a:pt x="10" y="13"/>
                  </a:lnTo>
                  <a:lnTo>
                    <a:pt x="9" y="20"/>
                  </a:lnTo>
                  <a:lnTo>
                    <a:pt x="8" y="27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48"/>
                  </a:lnTo>
                  <a:lnTo>
                    <a:pt x="5" y="59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1" y="86"/>
                  </a:lnTo>
                  <a:lnTo>
                    <a:pt x="2" y="87"/>
                  </a:lnTo>
                  <a:lnTo>
                    <a:pt x="4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5" y="64"/>
                  </a:lnTo>
                  <a:lnTo>
                    <a:pt x="17" y="5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8" y="32"/>
                  </a:lnTo>
                  <a:lnTo>
                    <a:pt x="19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1" name="Freeform 322"/>
            <p:cNvSpPr>
              <a:spLocks/>
            </p:cNvSpPr>
            <p:nvPr/>
          </p:nvSpPr>
          <p:spPr bwMode="auto">
            <a:xfrm>
              <a:off x="6370638" y="3087688"/>
              <a:ext cx="14288" cy="19050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9" y="15"/>
                </a:cxn>
                <a:cxn ang="0">
                  <a:pos x="5" y="22"/>
                </a:cxn>
                <a:cxn ang="0">
                  <a:pos x="1" y="29"/>
                </a:cxn>
                <a:cxn ang="0">
                  <a:pos x="1" y="29"/>
                </a:cxn>
                <a:cxn ang="0">
                  <a:pos x="0" y="31"/>
                </a:cxn>
                <a:cxn ang="0">
                  <a:pos x="1" y="34"/>
                </a:cxn>
                <a:cxn ang="0">
                  <a:pos x="2" y="35"/>
                </a:cxn>
                <a:cxn ang="0">
                  <a:pos x="5" y="36"/>
                </a:cxn>
                <a:cxn ang="0">
                  <a:pos x="7" y="36"/>
                </a:cxn>
                <a:cxn ang="0">
                  <a:pos x="8" y="35"/>
                </a:cxn>
                <a:cxn ang="0">
                  <a:pos x="10" y="34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3" y="25"/>
                </a:cxn>
                <a:cxn ang="0">
                  <a:pos x="17" y="19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7" y="6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27" h="36">
                  <a:moveTo>
                    <a:pt x="18" y="2"/>
                  </a:moveTo>
                  <a:lnTo>
                    <a:pt x="18" y="2"/>
                  </a:lnTo>
                  <a:lnTo>
                    <a:pt x="9" y="15"/>
                  </a:lnTo>
                  <a:lnTo>
                    <a:pt x="5" y="2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1" y="34"/>
                  </a:lnTo>
                  <a:lnTo>
                    <a:pt x="2" y="35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8" y="35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3" y="25"/>
                  </a:lnTo>
                  <a:lnTo>
                    <a:pt x="17" y="19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2" name="Freeform 323"/>
            <p:cNvSpPr>
              <a:spLocks/>
            </p:cNvSpPr>
            <p:nvPr/>
          </p:nvSpPr>
          <p:spPr bwMode="auto">
            <a:xfrm>
              <a:off x="6396038" y="3084513"/>
              <a:ext cx="9525" cy="22225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6" y="19"/>
                </a:cxn>
                <a:cxn ang="0">
                  <a:pos x="4" y="26"/>
                </a:cxn>
                <a:cxn ang="0">
                  <a:pos x="1" y="33"/>
                </a:cxn>
                <a:cxn ang="0">
                  <a:pos x="1" y="33"/>
                </a:cxn>
                <a:cxn ang="0">
                  <a:pos x="0" y="35"/>
                </a:cxn>
                <a:cxn ang="0">
                  <a:pos x="1" y="36"/>
                </a:cxn>
                <a:cxn ang="0">
                  <a:pos x="3" y="39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39"/>
                </a:cxn>
                <a:cxn ang="0">
                  <a:pos x="9" y="37"/>
                </a:cxn>
                <a:cxn ang="0">
                  <a:pos x="9" y="37"/>
                </a:cxn>
                <a:cxn ang="0">
                  <a:pos x="13" y="30"/>
                </a:cxn>
                <a:cxn ang="0">
                  <a:pos x="16" y="22"/>
                </a:cxn>
                <a:cxn ang="0">
                  <a:pos x="20" y="5"/>
                </a:cxn>
                <a:cxn ang="0">
                  <a:pos x="20" y="5"/>
                </a:cxn>
                <a:cxn ang="0">
                  <a:pos x="20" y="3"/>
                </a:cxn>
                <a:cxn ang="0">
                  <a:pos x="19" y="2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20" h="41">
                  <a:moveTo>
                    <a:pt x="10" y="3"/>
                  </a:moveTo>
                  <a:lnTo>
                    <a:pt x="10" y="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39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3" y="30"/>
                  </a:lnTo>
                  <a:lnTo>
                    <a:pt x="16" y="22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3" name="Freeform 324"/>
            <p:cNvSpPr>
              <a:spLocks/>
            </p:cNvSpPr>
            <p:nvPr/>
          </p:nvSpPr>
          <p:spPr bwMode="auto">
            <a:xfrm>
              <a:off x="6527801" y="3087688"/>
              <a:ext cx="22225" cy="22225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31" y="9"/>
                </a:cxn>
                <a:cxn ang="0">
                  <a:pos x="27" y="13"/>
                </a:cxn>
                <a:cxn ang="0">
                  <a:pos x="17" y="21"/>
                </a:cxn>
                <a:cxn ang="0">
                  <a:pos x="7" y="28"/>
                </a:cxn>
                <a:cxn ang="0">
                  <a:pos x="3" y="33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1" y="42"/>
                </a:cxn>
                <a:cxn ang="0">
                  <a:pos x="2" y="44"/>
                </a:cxn>
                <a:cxn ang="0">
                  <a:pos x="3" y="44"/>
                </a:cxn>
                <a:cxn ang="0">
                  <a:pos x="7" y="44"/>
                </a:cxn>
                <a:cxn ang="0">
                  <a:pos x="8" y="43"/>
                </a:cxn>
                <a:cxn ang="0">
                  <a:pos x="9" y="41"/>
                </a:cxn>
                <a:cxn ang="0">
                  <a:pos x="9" y="41"/>
                </a:cxn>
                <a:cxn ang="0">
                  <a:pos x="11" y="38"/>
                </a:cxn>
                <a:cxn ang="0">
                  <a:pos x="13" y="36"/>
                </a:cxn>
                <a:cxn ang="0">
                  <a:pos x="19" y="31"/>
                </a:cxn>
                <a:cxn ang="0">
                  <a:pos x="19" y="31"/>
                </a:cxn>
                <a:cxn ang="0">
                  <a:pos x="24" y="28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36" y="16"/>
                </a:cxn>
                <a:cxn ang="0">
                  <a:pos x="40" y="11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3" y="3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3" h="44">
                  <a:moveTo>
                    <a:pt x="34" y="3"/>
                  </a:moveTo>
                  <a:lnTo>
                    <a:pt x="34" y="3"/>
                  </a:lnTo>
                  <a:lnTo>
                    <a:pt x="31" y="9"/>
                  </a:lnTo>
                  <a:lnTo>
                    <a:pt x="27" y="13"/>
                  </a:lnTo>
                  <a:lnTo>
                    <a:pt x="17" y="21"/>
                  </a:lnTo>
                  <a:lnTo>
                    <a:pt x="7" y="28"/>
                  </a:lnTo>
                  <a:lnTo>
                    <a:pt x="3" y="33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2" y="44"/>
                  </a:lnTo>
                  <a:lnTo>
                    <a:pt x="3" y="44"/>
                  </a:lnTo>
                  <a:lnTo>
                    <a:pt x="7" y="44"/>
                  </a:lnTo>
                  <a:lnTo>
                    <a:pt x="8" y="4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1" y="38"/>
                  </a:lnTo>
                  <a:lnTo>
                    <a:pt x="13" y="36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4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6" y="16"/>
                  </a:lnTo>
                  <a:lnTo>
                    <a:pt x="40" y="11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4" name="Freeform 325"/>
            <p:cNvSpPr>
              <a:spLocks/>
            </p:cNvSpPr>
            <p:nvPr/>
          </p:nvSpPr>
          <p:spPr bwMode="auto">
            <a:xfrm>
              <a:off x="6550026" y="3089276"/>
              <a:ext cx="19050" cy="20638"/>
            </a:xfrm>
            <a:custGeom>
              <a:avLst/>
              <a:gdLst/>
              <a:ahLst/>
              <a:cxnLst>
                <a:cxn ang="0">
                  <a:pos x="25" y="1"/>
                </a:cxn>
                <a:cxn ang="0">
                  <a:pos x="25" y="1"/>
                </a:cxn>
                <a:cxn ang="0">
                  <a:pos x="12" y="15"/>
                </a:cxn>
                <a:cxn ang="0">
                  <a:pos x="12" y="15"/>
                </a:cxn>
                <a:cxn ang="0">
                  <a:pos x="10" y="18"/>
                </a:cxn>
                <a:cxn ang="0">
                  <a:pos x="7" y="22"/>
                </a:cxn>
                <a:cxn ang="0">
                  <a:pos x="5" y="26"/>
                </a:cxn>
                <a:cxn ang="0">
                  <a:pos x="1" y="30"/>
                </a:cxn>
                <a:cxn ang="0">
                  <a:pos x="1" y="30"/>
                </a:cxn>
                <a:cxn ang="0">
                  <a:pos x="0" y="32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1" y="37"/>
                </a:cxn>
                <a:cxn ang="0">
                  <a:pos x="4" y="38"/>
                </a:cxn>
                <a:cxn ang="0">
                  <a:pos x="5" y="39"/>
                </a:cxn>
                <a:cxn ang="0">
                  <a:pos x="7" y="38"/>
                </a:cxn>
                <a:cxn ang="0">
                  <a:pos x="8" y="37"/>
                </a:cxn>
                <a:cxn ang="0">
                  <a:pos x="8" y="37"/>
                </a:cxn>
                <a:cxn ang="0">
                  <a:pos x="13" y="30"/>
                </a:cxn>
                <a:cxn ang="0">
                  <a:pos x="18" y="23"/>
                </a:cxn>
                <a:cxn ang="0">
                  <a:pos x="18" y="23"/>
                </a:cxn>
                <a:cxn ang="0">
                  <a:pos x="21" y="19"/>
                </a:cxn>
                <a:cxn ang="0">
                  <a:pos x="24" y="1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34" y="7"/>
                </a:cxn>
                <a:cxn ang="0">
                  <a:pos x="34" y="5"/>
                </a:cxn>
                <a:cxn ang="0">
                  <a:pos x="33" y="4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5" y="1"/>
                </a:cxn>
              </a:cxnLst>
              <a:rect l="0" t="0" r="r" b="b"/>
              <a:pathLst>
                <a:path w="34" h="39">
                  <a:moveTo>
                    <a:pt x="25" y="1"/>
                  </a:moveTo>
                  <a:lnTo>
                    <a:pt x="25" y="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0" y="18"/>
                  </a:lnTo>
                  <a:lnTo>
                    <a:pt x="7" y="22"/>
                  </a:lnTo>
                  <a:lnTo>
                    <a:pt x="5" y="26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1" y="37"/>
                  </a:lnTo>
                  <a:lnTo>
                    <a:pt x="4" y="38"/>
                  </a:lnTo>
                  <a:lnTo>
                    <a:pt x="5" y="39"/>
                  </a:lnTo>
                  <a:lnTo>
                    <a:pt x="7" y="38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3" y="30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24" y="1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3" y="4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5" name="Freeform 326"/>
            <p:cNvSpPr>
              <a:spLocks/>
            </p:cNvSpPr>
            <p:nvPr/>
          </p:nvSpPr>
          <p:spPr bwMode="auto">
            <a:xfrm>
              <a:off x="6246813" y="3517901"/>
              <a:ext cx="25400" cy="38100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9" y="19"/>
                </a:cxn>
                <a:cxn ang="0">
                  <a:pos x="21" y="34"/>
                </a:cxn>
                <a:cxn ang="0">
                  <a:pos x="13" y="50"/>
                </a:cxn>
                <a:cxn ang="0">
                  <a:pos x="7" y="58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5" y="64"/>
                </a:cxn>
                <a:cxn ang="0">
                  <a:pos x="20" y="56"/>
                </a:cxn>
                <a:cxn ang="0">
                  <a:pos x="29" y="40"/>
                </a:cxn>
                <a:cxn ang="0">
                  <a:pos x="38" y="24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8" h="72">
                  <a:moveTo>
                    <a:pt x="39" y="2"/>
                  </a:moveTo>
                  <a:lnTo>
                    <a:pt x="39" y="2"/>
                  </a:lnTo>
                  <a:lnTo>
                    <a:pt x="29" y="19"/>
                  </a:lnTo>
                  <a:lnTo>
                    <a:pt x="21" y="34"/>
                  </a:lnTo>
                  <a:lnTo>
                    <a:pt x="13" y="50"/>
                  </a:lnTo>
                  <a:lnTo>
                    <a:pt x="7" y="58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5" y="64"/>
                  </a:lnTo>
                  <a:lnTo>
                    <a:pt x="20" y="56"/>
                  </a:lnTo>
                  <a:lnTo>
                    <a:pt x="29" y="40"/>
                  </a:lnTo>
                  <a:lnTo>
                    <a:pt x="38" y="24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6" name="Freeform 327"/>
            <p:cNvSpPr>
              <a:spLocks/>
            </p:cNvSpPr>
            <p:nvPr/>
          </p:nvSpPr>
          <p:spPr bwMode="auto">
            <a:xfrm>
              <a:off x="6259513" y="3559176"/>
              <a:ext cx="22225" cy="3810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1" y="8"/>
                </a:cxn>
                <a:cxn ang="0">
                  <a:pos x="29" y="12"/>
                </a:cxn>
                <a:cxn ang="0">
                  <a:pos x="24" y="18"/>
                </a:cxn>
                <a:cxn ang="0">
                  <a:pos x="19" y="24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5" y="48"/>
                </a:cxn>
                <a:cxn ang="0">
                  <a:pos x="2" y="58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5" y="72"/>
                </a:cxn>
                <a:cxn ang="0">
                  <a:pos x="6" y="71"/>
                </a:cxn>
                <a:cxn ang="0">
                  <a:pos x="8" y="70"/>
                </a:cxn>
                <a:cxn ang="0">
                  <a:pos x="9" y="69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11" y="58"/>
                </a:cxn>
                <a:cxn ang="0">
                  <a:pos x="16" y="47"/>
                </a:cxn>
                <a:cxn ang="0">
                  <a:pos x="21" y="38"/>
                </a:cxn>
                <a:cxn ang="0">
                  <a:pos x="27" y="30"/>
                </a:cxn>
                <a:cxn ang="0">
                  <a:pos x="27" y="30"/>
                </a:cxn>
                <a:cxn ang="0">
                  <a:pos x="31" y="23"/>
                </a:cxn>
                <a:cxn ang="0">
                  <a:pos x="36" y="18"/>
                </a:cxn>
                <a:cxn ang="0">
                  <a:pos x="39" y="11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1"/>
                </a:cxn>
                <a:cxn ang="0">
                  <a:pos x="32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2" h="72">
                  <a:moveTo>
                    <a:pt x="32" y="4"/>
                  </a:moveTo>
                  <a:lnTo>
                    <a:pt x="32" y="4"/>
                  </a:lnTo>
                  <a:lnTo>
                    <a:pt x="31" y="8"/>
                  </a:lnTo>
                  <a:lnTo>
                    <a:pt x="29" y="12"/>
                  </a:lnTo>
                  <a:lnTo>
                    <a:pt x="24" y="18"/>
                  </a:lnTo>
                  <a:lnTo>
                    <a:pt x="19" y="2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5" y="48"/>
                  </a:lnTo>
                  <a:lnTo>
                    <a:pt x="2" y="58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5" y="72"/>
                  </a:lnTo>
                  <a:lnTo>
                    <a:pt x="6" y="71"/>
                  </a:lnTo>
                  <a:lnTo>
                    <a:pt x="8" y="70"/>
                  </a:lnTo>
                  <a:lnTo>
                    <a:pt x="9" y="69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1" y="58"/>
                  </a:lnTo>
                  <a:lnTo>
                    <a:pt x="16" y="47"/>
                  </a:lnTo>
                  <a:lnTo>
                    <a:pt x="21" y="38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31" y="23"/>
                  </a:lnTo>
                  <a:lnTo>
                    <a:pt x="36" y="18"/>
                  </a:lnTo>
                  <a:lnTo>
                    <a:pt x="39" y="11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7" name="Freeform 328"/>
            <p:cNvSpPr>
              <a:spLocks/>
            </p:cNvSpPr>
            <p:nvPr/>
          </p:nvSpPr>
          <p:spPr bwMode="auto">
            <a:xfrm>
              <a:off x="6259513" y="3611563"/>
              <a:ext cx="22225" cy="42863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15" y="37"/>
                </a:cxn>
                <a:cxn ang="0">
                  <a:pos x="6" y="5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5" y="80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6" y="58"/>
                </a:cxn>
                <a:cxn ang="0">
                  <a:pos x="24" y="4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4" y="1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2" h="80">
                  <a:moveTo>
                    <a:pt x="32" y="3"/>
                  </a:moveTo>
                  <a:lnTo>
                    <a:pt x="32" y="3"/>
                  </a:lnTo>
                  <a:lnTo>
                    <a:pt x="15" y="37"/>
                  </a:lnTo>
                  <a:lnTo>
                    <a:pt x="6" y="5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5" y="80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6" y="58"/>
                  </a:lnTo>
                  <a:lnTo>
                    <a:pt x="24" y="4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8" name="Freeform 329"/>
            <p:cNvSpPr>
              <a:spLocks/>
            </p:cNvSpPr>
            <p:nvPr/>
          </p:nvSpPr>
          <p:spPr bwMode="auto">
            <a:xfrm>
              <a:off x="6499226" y="3406776"/>
              <a:ext cx="28575" cy="38100"/>
            </a:xfrm>
            <a:custGeom>
              <a:avLst/>
              <a:gdLst/>
              <a:ahLst/>
              <a:cxnLst>
                <a:cxn ang="0">
                  <a:pos x="44" y="5"/>
                </a:cxn>
                <a:cxn ang="0">
                  <a:pos x="44" y="5"/>
                </a:cxn>
                <a:cxn ang="0">
                  <a:pos x="43" y="7"/>
                </a:cxn>
                <a:cxn ang="0">
                  <a:pos x="42" y="9"/>
                </a:cxn>
                <a:cxn ang="0">
                  <a:pos x="38" y="13"/>
                </a:cxn>
                <a:cxn ang="0">
                  <a:pos x="29" y="17"/>
                </a:cxn>
                <a:cxn ang="0">
                  <a:pos x="29" y="17"/>
                </a:cxn>
                <a:cxn ang="0">
                  <a:pos x="26" y="20"/>
                </a:cxn>
                <a:cxn ang="0">
                  <a:pos x="24" y="22"/>
                </a:cxn>
                <a:cxn ang="0">
                  <a:pos x="20" y="29"/>
                </a:cxn>
                <a:cxn ang="0">
                  <a:pos x="20" y="29"/>
                </a:cxn>
                <a:cxn ang="0">
                  <a:pos x="13" y="38"/>
                </a:cxn>
                <a:cxn ang="0">
                  <a:pos x="7" y="46"/>
                </a:cxn>
                <a:cxn ang="0">
                  <a:pos x="3" y="56"/>
                </a:cxn>
                <a:cxn ang="0">
                  <a:pos x="1" y="61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4" y="72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64"/>
                </a:cxn>
                <a:cxn ang="0">
                  <a:pos x="12" y="58"/>
                </a:cxn>
                <a:cxn ang="0">
                  <a:pos x="19" y="46"/>
                </a:cxn>
                <a:cxn ang="0">
                  <a:pos x="26" y="36"/>
                </a:cxn>
                <a:cxn ang="0">
                  <a:pos x="33" y="26"/>
                </a:cxn>
                <a:cxn ang="0">
                  <a:pos x="33" y="26"/>
                </a:cxn>
                <a:cxn ang="0">
                  <a:pos x="36" y="24"/>
                </a:cxn>
                <a:cxn ang="0">
                  <a:pos x="40" y="22"/>
                </a:cxn>
                <a:cxn ang="0">
                  <a:pos x="44" y="20"/>
                </a:cxn>
                <a:cxn ang="0">
                  <a:pos x="48" y="1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2" y="11"/>
                </a:cxn>
                <a:cxn ang="0">
                  <a:pos x="54" y="5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6" y="1"/>
                </a:cxn>
                <a:cxn ang="0">
                  <a:pos x="44" y="3"/>
                </a:cxn>
                <a:cxn ang="0">
                  <a:pos x="44" y="5"/>
                </a:cxn>
                <a:cxn ang="0">
                  <a:pos x="44" y="5"/>
                </a:cxn>
              </a:cxnLst>
              <a:rect l="0" t="0" r="r" b="b"/>
              <a:pathLst>
                <a:path w="54" h="72">
                  <a:moveTo>
                    <a:pt x="44" y="5"/>
                  </a:moveTo>
                  <a:lnTo>
                    <a:pt x="44" y="5"/>
                  </a:lnTo>
                  <a:lnTo>
                    <a:pt x="43" y="7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13" y="38"/>
                  </a:lnTo>
                  <a:lnTo>
                    <a:pt x="7" y="46"/>
                  </a:lnTo>
                  <a:lnTo>
                    <a:pt x="3" y="56"/>
                  </a:lnTo>
                  <a:lnTo>
                    <a:pt x="1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64"/>
                  </a:lnTo>
                  <a:lnTo>
                    <a:pt x="12" y="58"/>
                  </a:lnTo>
                  <a:lnTo>
                    <a:pt x="19" y="46"/>
                  </a:lnTo>
                  <a:lnTo>
                    <a:pt x="26" y="3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6" y="24"/>
                  </a:lnTo>
                  <a:lnTo>
                    <a:pt x="40" y="22"/>
                  </a:lnTo>
                  <a:lnTo>
                    <a:pt x="44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2" y="11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6" y="1"/>
                  </a:lnTo>
                  <a:lnTo>
                    <a:pt x="44" y="3"/>
                  </a:lnTo>
                  <a:lnTo>
                    <a:pt x="44" y="5"/>
                  </a:lnTo>
                  <a:lnTo>
                    <a:pt x="4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89" name="Freeform 330"/>
            <p:cNvSpPr>
              <a:spLocks/>
            </p:cNvSpPr>
            <p:nvPr/>
          </p:nvSpPr>
          <p:spPr bwMode="auto">
            <a:xfrm>
              <a:off x="6518276" y="3443288"/>
              <a:ext cx="22225" cy="222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7" y="25"/>
                </a:cxn>
                <a:cxn ang="0">
                  <a:pos x="4" y="29"/>
                </a:cxn>
                <a:cxn ang="0">
                  <a:pos x="1" y="34"/>
                </a:cxn>
                <a:cxn ang="0">
                  <a:pos x="1" y="34"/>
                </a:cxn>
                <a:cxn ang="0">
                  <a:pos x="0" y="36"/>
                </a:cxn>
                <a:cxn ang="0">
                  <a:pos x="1" y="38"/>
                </a:cxn>
                <a:cxn ang="0">
                  <a:pos x="2" y="39"/>
                </a:cxn>
                <a:cxn ang="0">
                  <a:pos x="3" y="40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9" y="40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3" y="34"/>
                </a:cxn>
                <a:cxn ang="0">
                  <a:pos x="16" y="30"/>
                </a:cxn>
                <a:cxn ang="0">
                  <a:pos x="24" y="23"/>
                </a:cxn>
                <a:cxn ang="0">
                  <a:pos x="32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41">
                  <a:moveTo>
                    <a:pt x="33" y="2"/>
                  </a:moveTo>
                  <a:lnTo>
                    <a:pt x="33" y="2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7" y="25"/>
                  </a:lnTo>
                  <a:lnTo>
                    <a:pt x="4" y="29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9" y="40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3" y="34"/>
                  </a:lnTo>
                  <a:lnTo>
                    <a:pt x="16" y="30"/>
                  </a:lnTo>
                  <a:lnTo>
                    <a:pt x="24" y="23"/>
                  </a:lnTo>
                  <a:lnTo>
                    <a:pt x="32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0" name="Freeform 331"/>
            <p:cNvSpPr>
              <a:spLocks/>
            </p:cNvSpPr>
            <p:nvPr/>
          </p:nvSpPr>
          <p:spPr bwMode="auto">
            <a:xfrm>
              <a:off x="6511926" y="3560763"/>
              <a:ext cx="42863" cy="46038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55" y="19"/>
                </a:cxn>
                <a:cxn ang="0">
                  <a:pos x="39" y="38"/>
                </a:cxn>
                <a:cxn ang="0">
                  <a:pos x="39" y="38"/>
                </a:cxn>
                <a:cxn ang="0">
                  <a:pos x="34" y="43"/>
                </a:cxn>
                <a:cxn ang="0">
                  <a:pos x="29" y="49"/>
                </a:cxn>
                <a:cxn ang="0">
                  <a:pos x="18" y="58"/>
                </a:cxn>
                <a:cxn ang="0">
                  <a:pos x="9" y="67"/>
                </a:cxn>
                <a:cxn ang="0">
                  <a:pos x="5" y="72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3" y="85"/>
                </a:cxn>
                <a:cxn ang="0">
                  <a:pos x="4" y="86"/>
                </a:cxn>
                <a:cxn ang="0">
                  <a:pos x="6" y="86"/>
                </a:cxn>
                <a:cxn ang="0">
                  <a:pos x="7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13" y="76"/>
                </a:cxn>
                <a:cxn ang="0">
                  <a:pos x="18" y="70"/>
                </a:cxn>
                <a:cxn ang="0">
                  <a:pos x="24" y="64"/>
                </a:cxn>
                <a:cxn ang="0">
                  <a:pos x="31" y="59"/>
                </a:cxn>
                <a:cxn ang="0">
                  <a:pos x="31" y="59"/>
                </a:cxn>
                <a:cxn ang="0">
                  <a:pos x="38" y="54"/>
                </a:cxn>
                <a:cxn ang="0">
                  <a:pos x="40" y="51"/>
                </a:cxn>
                <a:cxn ang="0">
                  <a:pos x="43" y="47"/>
                </a:cxn>
                <a:cxn ang="0">
                  <a:pos x="43" y="47"/>
                </a:cxn>
                <a:cxn ang="0">
                  <a:pos x="52" y="37"/>
                </a:cxn>
                <a:cxn ang="0">
                  <a:pos x="60" y="27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7"/>
                </a:cxn>
                <a:cxn ang="0">
                  <a:pos x="80" y="5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80" h="86">
                  <a:moveTo>
                    <a:pt x="71" y="2"/>
                  </a:moveTo>
                  <a:lnTo>
                    <a:pt x="71" y="2"/>
                  </a:lnTo>
                  <a:lnTo>
                    <a:pt x="55" y="19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4" y="43"/>
                  </a:lnTo>
                  <a:lnTo>
                    <a:pt x="29" y="49"/>
                  </a:lnTo>
                  <a:lnTo>
                    <a:pt x="18" y="58"/>
                  </a:lnTo>
                  <a:lnTo>
                    <a:pt x="9" y="67"/>
                  </a:lnTo>
                  <a:lnTo>
                    <a:pt x="5" y="72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3" y="85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7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13" y="76"/>
                  </a:lnTo>
                  <a:lnTo>
                    <a:pt x="18" y="70"/>
                  </a:lnTo>
                  <a:lnTo>
                    <a:pt x="24" y="64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8" y="54"/>
                  </a:lnTo>
                  <a:lnTo>
                    <a:pt x="40" y="51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52" y="37"/>
                  </a:lnTo>
                  <a:lnTo>
                    <a:pt x="60" y="27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1" name="Freeform 332"/>
            <p:cNvSpPr>
              <a:spLocks/>
            </p:cNvSpPr>
            <p:nvPr/>
          </p:nvSpPr>
          <p:spPr bwMode="auto">
            <a:xfrm>
              <a:off x="6532563" y="3602038"/>
              <a:ext cx="25400" cy="28575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5" y="11"/>
                </a:cxn>
                <a:cxn ang="0">
                  <a:pos x="31" y="16"/>
                </a:cxn>
                <a:cxn ang="0">
                  <a:pos x="26" y="21"/>
                </a:cxn>
                <a:cxn ang="0">
                  <a:pos x="21" y="26"/>
                </a:cxn>
                <a:cxn ang="0">
                  <a:pos x="9" y="36"/>
                </a:cxn>
                <a:cxn ang="0">
                  <a:pos x="4" y="41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0" y="31"/>
                </a:cxn>
                <a:cxn ang="0">
                  <a:pos x="30" y="31"/>
                </a:cxn>
                <a:cxn ang="0">
                  <a:pos x="35" y="25"/>
                </a:cxn>
                <a:cxn ang="0">
                  <a:pos x="41" y="19"/>
                </a:cxn>
                <a:cxn ang="0">
                  <a:pos x="45" y="13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0"/>
                </a:cxn>
                <a:cxn ang="0">
                  <a:pos x="41" y="2"/>
                </a:cxn>
                <a:cxn ang="0">
                  <a:pos x="40" y="3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54">
                  <a:moveTo>
                    <a:pt x="39" y="4"/>
                  </a:moveTo>
                  <a:lnTo>
                    <a:pt x="39" y="4"/>
                  </a:lnTo>
                  <a:lnTo>
                    <a:pt x="35" y="11"/>
                  </a:lnTo>
                  <a:lnTo>
                    <a:pt x="31" y="16"/>
                  </a:lnTo>
                  <a:lnTo>
                    <a:pt x="26" y="21"/>
                  </a:lnTo>
                  <a:lnTo>
                    <a:pt x="21" y="26"/>
                  </a:lnTo>
                  <a:lnTo>
                    <a:pt x="9" y="36"/>
                  </a:lnTo>
                  <a:lnTo>
                    <a:pt x="4" y="41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5" y="25"/>
                  </a:lnTo>
                  <a:lnTo>
                    <a:pt x="41" y="19"/>
                  </a:lnTo>
                  <a:lnTo>
                    <a:pt x="45" y="1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0"/>
                  </a:lnTo>
                  <a:lnTo>
                    <a:pt x="41" y="2"/>
                  </a:lnTo>
                  <a:lnTo>
                    <a:pt x="40" y="3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2" name="Freeform 333"/>
            <p:cNvSpPr>
              <a:spLocks/>
            </p:cNvSpPr>
            <p:nvPr/>
          </p:nvSpPr>
          <p:spPr bwMode="auto">
            <a:xfrm>
              <a:off x="6542088" y="3638551"/>
              <a:ext cx="28575" cy="396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9" y="9"/>
                </a:cxn>
                <a:cxn ang="0">
                  <a:pos x="34" y="17"/>
                </a:cxn>
                <a:cxn ang="0">
                  <a:pos x="24" y="33"/>
                </a:cxn>
                <a:cxn ang="0">
                  <a:pos x="13" y="50"/>
                </a:cxn>
                <a:cxn ang="0">
                  <a:pos x="8" y="58"/>
                </a:cxn>
                <a:cxn ang="0">
                  <a:pos x="2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2" y="71"/>
                </a:cxn>
                <a:cxn ang="0">
                  <a:pos x="3" y="72"/>
                </a:cxn>
                <a:cxn ang="0">
                  <a:pos x="5" y="74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8" y="71"/>
                </a:cxn>
                <a:cxn ang="0">
                  <a:pos x="14" y="64"/>
                </a:cxn>
                <a:cxn ang="0">
                  <a:pos x="21" y="57"/>
                </a:cxn>
                <a:cxn ang="0">
                  <a:pos x="31" y="40"/>
                </a:cxn>
                <a:cxn ang="0">
                  <a:pos x="40" y="24"/>
                </a:cxn>
                <a:cxn ang="0">
                  <a:pos x="46" y="15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54" y="6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4" h="74">
                  <a:moveTo>
                    <a:pt x="45" y="2"/>
                  </a:moveTo>
                  <a:lnTo>
                    <a:pt x="45" y="2"/>
                  </a:lnTo>
                  <a:lnTo>
                    <a:pt x="39" y="9"/>
                  </a:lnTo>
                  <a:lnTo>
                    <a:pt x="34" y="17"/>
                  </a:lnTo>
                  <a:lnTo>
                    <a:pt x="24" y="33"/>
                  </a:lnTo>
                  <a:lnTo>
                    <a:pt x="13" y="50"/>
                  </a:lnTo>
                  <a:lnTo>
                    <a:pt x="8" y="58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2" y="71"/>
                  </a:lnTo>
                  <a:lnTo>
                    <a:pt x="3" y="72"/>
                  </a:lnTo>
                  <a:lnTo>
                    <a:pt x="5" y="74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31" y="40"/>
                  </a:lnTo>
                  <a:lnTo>
                    <a:pt x="40" y="24"/>
                  </a:lnTo>
                  <a:lnTo>
                    <a:pt x="46" y="15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3" name="Freeform 334"/>
            <p:cNvSpPr>
              <a:spLocks/>
            </p:cNvSpPr>
            <p:nvPr/>
          </p:nvSpPr>
          <p:spPr bwMode="auto">
            <a:xfrm>
              <a:off x="6804026" y="3252788"/>
              <a:ext cx="34925" cy="28575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3" y="4"/>
                </a:cxn>
                <a:cxn ang="0">
                  <a:pos x="46" y="9"/>
                </a:cxn>
                <a:cxn ang="0">
                  <a:pos x="40" y="13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26" y="23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3"/>
                </a:cxn>
                <a:cxn ang="0">
                  <a:pos x="2" y="54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7" y="53"/>
                </a:cxn>
                <a:cxn ang="0">
                  <a:pos x="21" y="41"/>
                </a:cxn>
                <a:cxn ang="0">
                  <a:pos x="35" y="28"/>
                </a:cxn>
                <a:cxn ang="0">
                  <a:pos x="35" y="28"/>
                </a:cxn>
                <a:cxn ang="0">
                  <a:pos x="49" y="18"/>
                </a:cxn>
                <a:cxn ang="0">
                  <a:pos x="55" y="14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4" y="9"/>
                </a:cxn>
                <a:cxn ang="0">
                  <a:pos x="66" y="8"/>
                </a:cxn>
                <a:cxn ang="0">
                  <a:pos x="66" y="3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6" h="54">
                  <a:moveTo>
                    <a:pt x="60" y="1"/>
                  </a:moveTo>
                  <a:lnTo>
                    <a:pt x="60" y="1"/>
                  </a:lnTo>
                  <a:lnTo>
                    <a:pt x="53" y="4"/>
                  </a:lnTo>
                  <a:lnTo>
                    <a:pt x="46" y="9"/>
                  </a:lnTo>
                  <a:lnTo>
                    <a:pt x="40" y="13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6" y="23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21" y="41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49" y="18"/>
                  </a:lnTo>
                  <a:lnTo>
                    <a:pt x="55" y="14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8"/>
                  </a:lnTo>
                  <a:lnTo>
                    <a:pt x="66" y="3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4" name="Freeform 335"/>
            <p:cNvSpPr>
              <a:spLocks/>
            </p:cNvSpPr>
            <p:nvPr/>
          </p:nvSpPr>
          <p:spPr bwMode="auto">
            <a:xfrm>
              <a:off x="6824663" y="3282951"/>
              <a:ext cx="23813" cy="28575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30" y="13"/>
                </a:cxn>
                <a:cxn ang="0">
                  <a:pos x="20" y="24"/>
                </a:cxn>
                <a:cxn ang="0">
                  <a:pos x="11" y="36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3" y="54"/>
                </a:cxn>
                <a:cxn ang="0">
                  <a:pos x="5" y="55"/>
                </a:cxn>
                <a:cxn ang="0">
                  <a:pos x="7" y="54"/>
                </a:cxn>
                <a:cxn ang="0">
                  <a:pos x="8" y="53"/>
                </a:cxn>
                <a:cxn ang="0">
                  <a:pos x="8" y="53"/>
                </a:cxn>
                <a:cxn ang="0">
                  <a:pos x="18" y="43"/>
                </a:cxn>
                <a:cxn ang="0">
                  <a:pos x="28" y="31"/>
                </a:cxn>
                <a:cxn ang="0">
                  <a:pos x="36" y="20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47" y="8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7" h="55">
                  <a:moveTo>
                    <a:pt x="39" y="2"/>
                  </a:moveTo>
                  <a:lnTo>
                    <a:pt x="39" y="2"/>
                  </a:lnTo>
                  <a:lnTo>
                    <a:pt x="30" y="13"/>
                  </a:lnTo>
                  <a:lnTo>
                    <a:pt x="20" y="24"/>
                  </a:lnTo>
                  <a:lnTo>
                    <a:pt x="11" y="3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5" y="55"/>
                  </a:lnTo>
                  <a:lnTo>
                    <a:pt x="7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8" y="43"/>
                  </a:lnTo>
                  <a:lnTo>
                    <a:pt x="28" y="31"/>
                  </a:lnTo>
                  <a:lnTo>
                    <a:pt x="36" y="2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7" y="8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5" name="Freeform 336"/>
            <p:cNvSpPr>
              <a:spLocks/>
            </p:cNvSpPr>
            <p:nvPr/>
          </p:nvSpPr>
          <p:spPr bwMode="auto">
            <a:xfrm>
              <a:off x="6746876" y="3535363"/>
              <a:ext cx="41275" cy="41275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4" y="18"/>
                </a:cxn>
                <a:cxn ang="0">
                  <a:pos x="36" y="35"/>
                </a:cxn>
                <a:cxn ang="0">
                  <a:pos x="18" y="53"/>
                </a:cxn>
                <a:cxn ang="0">
                  <a:pos x="10" y="62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7" y="79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8" y="67"/>
                </a:cxn>
                <a:cxn ang="0">
                  <a:pos x="26" y="58"/>
                </a:cxn>
                <a:cxn ang="0">
                  <a:pos x="43" y="40"/>
                </a:cxn>
                <a:cxn ang="0">
                  <a:pos x="62" y="24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80" y="2"/>
                </a:cxn>
                <a:cxn ang="0">
                  <a:pos x="79" y="1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80" h="79">
                  <a:moveTo>
                    <a:pt x="72" y="1"/>
                  </a:moveTo>
                  <a:lnTo>
                    <a:pt x="72" y="1"/>
                  </a:lnTo>
                  <a:lnTo>
                    <a:pt x="54" y="18"/>
                  </a:lnTo>
                  <a:lnTo>
                    <a:pt x="36" y="35"/>
                  </a:lnTo>
                  <a:lnTo>
                    <a:pt x="18" y="53"/>
                  </a:lnTo>
                  <a:lnTo>
                    <a:pt x="10" y="62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7" y="79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8" y="67"/>
                  </a:lnTo>
                  <a:lnTo>
                    <a:pt x="26" y="58"/>
                  </a:lnTo>
                  <a:lnTo>
                    <a:pt x="43" y="40"/>
                  </a:lnTo>
                  <a:lnTo>
                    <a:pt x="62" y="24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80" y="2"/>
                  </a:lnTo>
                  <a:lnTo>
                    <a:pt x="79" y="1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6" name="Freeform 337"/>
            <p:cNvSpPr>
              <a:spLocks/>
            </p:cNvSpPr>
            <p:nvPr/>
          </p:nvSpPr>
          <p:spPr bwMode="auto">
            <a:xfrm>
              <a:off x="6786563" y="3578226"/>
              <a:ext cx="25400" cy="25400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0"/>
                </a:cxn>
                <a:cxn ang="0">
                  <a:pos x="35" y="1"/>
                </a:cxn>
                <a:cxn ang="0">
                  <a:pos x="28" y="4"/>
                </a:cxn>
                <a:cxn ang="0">
                  <a:pos x="22" y="8"/>
                </a:cxn>
                <a:cxn ang="0">
                  <a:pos x="17" y="14"/>
                </a:cxn>
                <a:cxn ang="0">
                  <a:pos x="13" y="21"/>
                </a:cxn>
                <a:cxn ang="0">
                  <a:pos x="8" y="27"/>
                </a:cxn>
                <a:cxn ang="0">
                  <a:pos x="1" y="40"/>
                </a:cxn>
                <a:cxn ang="0">
                  <a:pos x="1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1" y="46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6" y="48"/>
                </a:cxn>
                <a:cxn ang="0">
                  <a:pos x="7" y="47"/>
                </a:cxn>
                <a:cxn ang="0">
                  <a:pos x="9" y="46"/>
                </a:cxn>
                <a:cxn ang="0">
                  <a:pos x="9" y="46"/>
                </a:cxn>
                <a:cxn ang="0">
                  <a:pos x="15" y="34"/>
                </a:cxn>
                <a:cxn ang="0">
                  <a:pos x="22" y="23"/>
                </a:cxn>
                <a:cxn ang="0">
                  <a:pos x="26" y="18"/>
                </a:cxn>
                <a:cxn ang="0">
                  <a:pos x="31" y="13"/>
                </a:cxn>
                <a:cxn ang="0">
                  <a:pos x="36" y="10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5" y="9"/>
                </a:cxn>
                <a:cxn ang="0">
                  <a:pos x="47" y="8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8" h="48">
                  <a:moveTo>
                    <a:pt x="43" y="0"/>
                  </a:moveTo>
                  <a:lnTo>
                    <a:pt x="43" y="0"/>
                  </a:lnTo>
                  <a:lnTo>
                    <a:pt x="35" y="1"/>
                  </a:lnTo>
                  <a:lnTo>
                    <a:pt x="28" y="4"/>
                  </a:lnTo>
                  <a:lnTo>
                    <a:pt x="22" y="8"/>
                  </a:lnTo>
                  <a:lnTo>
                    <a:pt x="17" y="14"/>
                  </a:lnTo>
                  <a:lnTo>
                    <a:pt x="13" y="21"/>
                  </a:lnTo>
                  <a:lnTo>
                    <a:pt x="8" y="27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1" y="46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7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5" y="34"/>
                  </a:lnTo>
                  <a:lnTo>
                    <a:pt x="22" y="23"/>
                  </a:lnTo>
                  <a:lnTo>
                    <a:pt x="26" y="18"/>
                  </a:lnTo>
                  <a:lnTo>
                    <a:pt x="31" y="13"/>
                  </a:lnTo>
                  <a:lnTo>
                    <a:pt x="36" y="10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7" name="Freeform 338"/>
            <p:cNvSpPr>
              <a:spLocks/>
            </p:cNvSpPr>
            <p:nvPr/>
          </p:nvSpPr>
          <p:spPr bwMode="auto">
            <a:xfrm>
              <a:off x="6786563" y="3635376"/>
              <a:ext cx="42863" cy="42863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67" y="8"/>
                </a:cxn>
                <a:cxn ang="0">
                  <a:pos x="64" y="12"/>
                </a:cxn>
                <a:cxn ang="0">
                  <a:pos x="60" y="16"/>
                </a:cxn>
                <a:cxn ang="0">
                  <a:pos x="54" y="19"/>
                </a:cxn>
                <a:cxn ang="0">
                  <a:pos x="54" y="19"/>
                </a:cxn>
                <a:cxn ang="0">
                  <a:pos x="51" y="21"/>
                </a:cxn>
                <a:cxn ang="0">
                  <a:pos x="47" y="26"/>
                </a:cxn>
                <a:cxn ang="0">
                  <a:pos x="41" y="34"/>
                </a:cxn>
                <a:cxn ang="0">
                  <a:pos x="41" y="34"/>
                </a:cxn>
                <a:cxn ang="0">
                  <a:pos x="31" y="44"/>
                </a:cxn>
                <a:cxn ang="0">
                  <a:pos x="22" y="53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3" y="78"/>
                </a:cxn>
                <a:cxn ang="0">
                  <a:pos x="4" y="80"/>
                </a:cxn>
                <a:cxn ang="0">
                  <a:pos x="6" y="78"/>
                </a:cxn>
                <a:cxn ang="0">
                  <a:pos x="8" y="77"/>
                </a:cxn>
                <a:cxn ang="0">
                  <a:pos x="8" y="77"/>
                </a:cxn>
                <a:cxn ang="0">
                  <a:pos x="31" y="57"/>
                </a:cxn>
                <a:cxn ang="0">
                  <a:pos x="43" y="45"/>
                </a:cxn>
                <a:cxn ang="0">
                  <a:pos x="54" y="34"/>
                </a:cxn>
                <a:cxn ang="0">
                  <a:pos x="54" y="34"/>
                </a:cxn>
                <a:cxn ang="0">
                  <a:pos x="59" y="29"/>
                </a:cxn>
                <a:cxn ang="0">
                  <a:pos x="65" y="25"/>
                </a:cxn>
                <a:cxn ang="0">
                  <a:pos x="65" y="25"/>
                </a:cxn>
                <a:cxn ang="0">
                  <a:pos x="70" y="21"/>
                </a:cxn>
                <a:cxn ang="0">
                  <a:pos x="73" y="17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79" y="5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79" h="80">
                  <a:moveTo>
                    <a:pt x="71" y="2"/>
                  </a:moveTo>
                  <a:lnTo>
                    <a:pt x="71" y="2"/>
                  </a:lnTo>
                  <a:lnTo>
                    <a:pt x="67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1" y="21"/>
                  </a:lnTo>
                  <a:lnTo>
                    <a:pt x="47" y="26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31" y="44"/>
                  </a:lnTo>
                  <a:lnTo>
                    <a:pt x="22" y="5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3" y="78"/>
                  </a:lnTo>
                  <a:lnTo>
                    <a:pt x="4" y="80"/>
                  </a:lnTo>
                  <a:lnTo>
                    <a:pt x="6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31" y="57"/>
                  </a:lnTo>
                  <a:lnTo>
                    <a:pt x="43" y="4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9" y="29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70" y="21"/>
                  </a:lnTo>
                  <a:lnTo>
                    <a:pt x="73" y="1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5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8" name="Freeform 339"/>
            <p:cNvSpPr>
              <a:spLocks noEditPoints="1"/>
            </p:cNvSpPr>
            <p:nvPr/>
          </p:nvSpPr>
          <p:spPr bwMode="auto">
            <a:xfrm>
              <a:off x="6137276" y="3425826"/>
              <a:ext cx="227013" cy="333375"/>
            </a:xfrm>
            <a:custGeom>
              <a:avLst/>
              <a:gdLst/>
              <a:ahLst/>
              <a:cxnLst>
                <a:cxn ang="0">
                  <a:pos x="94" y="625"/>
                </a:cxn>
                <a:cxn ang="0">
                  <a:pos x="51" y="599"/>
                </a:cxn>
                <a:cxn ang="0">
                  <a:pos x="13" y="539"/>
                </a:cxn>
                <a:cxn ang="0">
                  <a:pos x="8" y="497"/>
                </a:cxn>
                <a:cxn ang="0">
                  <a:pos x="9" y="435"/>
                </a:cxn>
                <a:cxn ang="0">
                  <a:pos x="10" y="394"/>
                </a:cxn>
                <a:cxn ang="0">
                  <a:pos x="8" y="349"/>
                </a:cxn>
                <a:cxn ang="0">
                  <a:pos x="2" y="283"/>
                </a:cxn>
                <a:cxn ang="0">
                  <a:pos x="3" y="229"/>
                </a:cxn>
                <a:cxn ang="0">
                  <a:pos x="0" y="165"/>
                </a:cxn>
                <a:cxn ang="0">
                  <a:pos x="3" y="122"/>
                </a:cxn>
                <a:cxn ang="0">
                  <a:pos x="3" y="84"/>
                </a:cxn>
                <a:cxn ang="0">
                  <a:pos x="37" y="23"/>
                </a:cxn>
                <a:cxn ang="0">
                  <a:pos x="75" y="4"/>
                </a:cxn>
                <a:cxn ang="0">
                  <a:pos x="114" y="3"/>
                </a:cxn>
                <a:cxn ang="0">
                  <a:pos x="221" y="2"/>
                </a:cxn>
                <a:cxn ang="0">
                  <a:pos x="270" y="1"/>
                </a:cxn>
                <a:cxn ang="0">
                  <a:pos x="306" y="10"/>
                </a:cxn>
                <a:cxn ang="0">
                  <a:pos x="354" y="13"/>
                </a:cxn>
                <a:cxn ang="0">
                  <a:pos x="388" y="29"/>
                </a:cxn>
                <a:cxn ang="0">
                  <a:pos x="410" y="63"/>
                </a:cxn>
                <a:cxn ang="0">
                  <a:pos x="419" y="132"/>
                </a:cxn>
                <a:cxn ang="0">
                  <a:pos x="427" y="206"/>
                </a:cxn>
                <a:cxn ang="0">
                  <a:pos x="426" y="266"/>
                </a:cxn>
                <a:cxn ang="0">
                  <a:pos x="426" y="324"/>
                </a:cxn>
                <a:cxn ang="0">
                  <a:pos x="430" y="408"/>
                </a:cxn>
                <a:cxn ang="0">
                  <a:pos x="430" y="483"/>
                </a:cxn>
                <a:cxn ang="0">
                  <a:pos x="428" y="571"/>
                </a:cxn>
                <a:cxn ang="0">
                  <a:pos x="405" y="603"/>
                </a:cxn>
                <a:cxn ang="0">
                  <a:pos x="383" y="614"/>
                </a:cxn>
                <a:cxn ang="0">
                  <a:pos x="343" y="623"/>
                </a:cxn>
                <a:cxn ang="0">
                  <a:pos x="179" y="629"/>
                </a:cxn>
                <a:cxn ang="0">
                  <a:pos x="38" y="100"/>
                </a:cxn>
                <a:cxn ang="0">
                  <a:pos x="36" y="133"/>
                </a:cxn>
                <a:cxn ang="0">
                  <a:pos x="38" y="209"/>
                </a:cxn>
                <a:cxn ang="0">
                  <a:pos x="40" y="358"/>
                </a:cxn>
                <a:cxn ang="0">
                  <a:pos x="43" y="481"/>
                </a:cxn>
                <a:cxn ang="0">
                  <a:pos x="44" y="485"/>
                </a:cxn>
                <a:cxn ang="0">
                  <a:pos x="52" y="539"/>
                </a:cxn>
                <a:cxn ang="0">
                  <a:pos x="77" y="574"/>
                </a:cxn>
                <a:cxn ang="0">
                  <a:pos x="132" y="589"/>
                </a:cxn>
                <a:cxn ang="0">
                  <a:pos x="231" y="594"/>
                </a:cxn>
                <a:cxn ang="0">
                  <a:pos x="303" y="587"/>
                </a:cxn>
                <a:cxn ang="0">
                  <a:pos x="346" y="586"/>
                </a:cxn>
                <a:cxn ang="0">
                  <a:pos x="378" y="570"/>
                </a:cxn>
                <a:cxn ang="0">
                  <a:pos x="388" y="552"/>
                </a:cxn>
                <a:cxn ang="0">
                  <a:pos x="389" y="511"/>
                </a:cxn>
                <a:cxn ang="0">
                  <a:pos x="390" y="475"/>
                </a:cxn>
                <a:cxn ang="0">
                  <a:pos x="394" y="417"/>
                </a:cxn>
                <a:cxn ang="0">
                  <a:pos x="389" y="306"/>
                </a:cxn>
                <a:cxn ang="0">
                  <a:pos x="392" y="237"/>
                </a:cxn>
                <a:cxn ang="0">
                  <a:pos x="387" y="162"/>
                </a:cxn>
                <a:cxn ang="0">
                  <a:pos x="382" y="116"/>
                </a:cxn>
                <a:cxn ang="0">
                  <a:pos x="371" y="70"/>
                </a:cxn>
                <a:cxn ang="0">
                  <a:pos x="343" y="51"/>
                </a:cxn>
                <a:cxn ang="0">
                  <a:pos x="292" y="45"/>
                </a:cxn>
                <a:cxn ang="0">
                  <a:pos x="245" y="39"/>
                </a:cxn>
                <a:cxn ang="0">
                  <a:pos x="140" y="39"/>
                </a:cxn>
                <a:cxn ang="0">
                  <a:pos x="80" y="43"/>
                </a:cxn>
                <a:cxn ang="0">
                  <a:pos x="52" y="63"/>
                </a:cxn>
                <a:cxn ang="0">
                  <a:pos x="38" y="100"/>
                </a:cxn>
              </a:cxnLst>
              <a:rect l="0" t="0" r="r" b="b"/>
              <a:pathLst>
                <a:path w="430" h="630">
                  <a:moveTo>
                    <a:pt x="143" y="630"/>
                  </a:moveTo>
                  <a:lnTo>
                    <a:pt x="143" y="630"/>
                  </a:lnTo>
                  <a:lnTo>
                    <a:pt x="118" y="629"/>
                  </a:lnTo>
                  <a:lnTo>
                    <a:pt x="107" y="627"/>
                  </a:lnTo>
                  <a:lnTo>
                    <a:pt x="94" y="625"/>
                  </a:lnTo>
                  <a:lnTo>
                    <a:pt x="83" y="621"/>
                  </a:lnTo>
                  <a:lnTo>
                    <a:pt x="71" y="615"/>
                  </a:lnTo>
                  <a:lnTo>
                    <a:pt x="61" y="608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39" y="586"/>
                  </a:lnTo>
                  <a:lnTo>
                    <a:pt x="30" y="575"/>
                  </a:lnTo>
                  <a:lnTo>
                    <a:pt x="23" y="563"/>
                  </a:lnTo>
                  <a:lnTo>
                    <a:pt x="18" y="551"/>
                  </a:lnTo>
                  <a:lnTo>
                    <a:pt x="13" y="539"/>
                  </a:lnTo>
                  <a:lnTo>
                    <a:pt x="10" y="526"/>
                  </a:lnTo>
                  <a:lnTo>
                    <a:pt x="9" y="513"/>
                  </a:lnTo>
                  <a:lnTo>
                    <a:pt x="8" y="498"/>
                  </a:lnTo>
                  <a:lnTo>
                    <a:pt x="8" y="498"/>
                  </a:lnTo>
                  <a:lnTo>
                    <a:pt x="8" y="497"/>
                  </a:lnTo>
                  <a:lnTo>
                    <a:pt x="7" y="489"/>
                  </a:lnTo>
                  <a:lnTo>
                    <a:pt x="7" y="489"/>
                  </a:lnTo>
                  <a:lnTo>
                    <a:pt x="7" y="462"/>
                  </a:lnTo>
                  <a:lnTo>
                    <a:pt x="7" y="449"/>
                  </a:lnTo>
                  <a:lnTo>
                    <a:pt x="9" y="435"/>
                  </a:lnTo>
                  <a:lnTo>
                    <a:pt x="9" y="435"/>
                  </a:lnTo>
                  <a:lnTo>
                    <a:pt x="10" y="422"/>
                  </a:lnTo>
                  <a:lnTo>
                    <a:pt x="11" y="411"/>
                  </a:lnTo>
                  <a:lnTo>
                    <a:pt x="10" y="402"/>
                  </a:lnTo>
                  <a:lnTo>
                    <a:pt x="10" y="394"/>
                  </a:lnTo>
                  <a:lnTo>
                    <a:pt x="10" y="394"/>
                  </a:lnTo>
                  <a:lnTo>
                    <a:pt x="8" y="382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8" y="349"/>
                  </a:lnTo>
                  <a:lnTo>
                    <a:pt x="7" y="336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3" y="296"/>
                  </a:lnTo>
                  <a:lnTo>
                    <a:pt x="2" y="283"/>
                  </a:lnTo>
                  <a:lnTo>
                    <a:pt x="2" y="266"/>
                  </a:lnTo>
                  <a:lnTo>
                    <a:pt x="2" y="266"/>
                  </a:lnTo>
                  <a:lnTo>
                    <a:pt x="2" y="239"/>
                  </a:lnTo>
                  <a:lnTo>
                    <a:pt x="3" y="229"/>
                  </a:lnTo>
                  <a:lnTo>
                    <a:pt x="3" y="229"/>
                  </a:lnTo>
                  <a:lnTo>
                    <a:pt x="3" y="217"/>
                  </a:lnTo>
                  <a:lnTo>
                    <a:pt x="2" y="186"/>
                  </a:lnTo>
                  <a:lnTo>
                    <a:pt x="1" y="178"/>
                  </a:lnTo>
                  <a:lnTo>
                    <a:pt x="1" y="178"/>
                  </a:lnTo>
                  <a:lnTo>
                    <a:pt x="0" y="165"/>
                  </a:lnTo>
                  <a:lnTo>
                    <a:pt x="0" y="151"/>
                  </a:lnTo>
                  <a:lnTo>
                    <a:pt x="1" y="138"/>
                  </a:lnTo>
                  <a:lnTo>
                    <a:pt x="3" y="125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2" y="116"/>
                  </a:lnTo>
                  <a:lnTo>
                    <a:pt x="2" y="116"/>
                  </a:lnTo>
                  <a:lnTo>
                    <a:pt x="2" y="99"/>
                  </a:lnTo>
                  <a:lnTo>
                    <a:pt x="3" y="84"/>
                  </a:lnTo>
                  <a:lnTo>
                    <a:pt x="6" y="69"/>
                  </a:lnTo>
                  <a:lnTo>
                    <a:pt x="10" y="57"/>
                  </a:lnTo>
                  <a:lnTo>
                    <a:pt x="18" y="44"/>
                  </a:lnTo>
                  <a:lnTo>
                    <a:pt x="26" y="34"/>
                  </a:lnTo>
                  <a:lnTo>
                    <a:pt x="37" y="2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6" y="9"/>
                  </a:lnTo>
                  <a:lnTo>
                    <a:pt x="62" y="7"/>
                  </a:lnTo>
                  <a:lnTo>
                    <a:pt x="75" y="4"/>
                  </a:lnTo>
                  <a:lnTo>
                    <a:pt x="88" y="3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25" y="3"/>
                  </a:lnTo>
                  <a:lnTo>
                    <a:pt x="194" y="3"/>
                  </a:lnTo>
                  <a:lnTo>
                    <a:pt x="194" y="3"/>
                  </a:lnTo>
                  <a:lnTo>
                    <a:pt x="221" y="2"/>
                  </a:lnTo>
                  <a:lnTo>
                    <a:pt x="221" y="2"/>
                  </a:lnTo>
                  <a:lnTo>
                    <a:pt x="236" y="1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61" y="0"/>
                  </a:lnTo>
                  <a:lnTo>
                    <a:pt x="270" y="1"/>
                  </a:lnTo>
                  <a:lnTo>
                    <a:pt x="279" y="3"/>
                  </a:lnTo>
                  <a:lnTo>
                    <a:pt x="286" y="5"/>
                  </a:lnTo>
                  <a:lnTo>
                    <a:pt x="286" y="5"/>
                  </a:lnTo>
                  <a:lnTo>
                    <a:pt x="295" y="8"/>
                  </a:lnTo>
                  <a:lnTo>
                    <a:pt x="306" y="10"/>
                  </a:lnTo>
                  <a:lnTo>
                    <a:pt x="316" y="10"/>
                  </a:lnTo>
                  <a:lnTo>
                    <a:pt x="326" y="11"/>
                  </a:lnTo>
                  <a:lnTo>
                    <a:pt x="326" y="11"/>
                  </a:lnTo>
                  <a:lnTo>
                    <a:pt x="345" y="11"/>
                  </a:lnTo>
                  <a:lnTo>
                    <a:pt x="354" y="13"/>
                  </a:lnTo>
                  <a:lnTo>
                    <a:pt x="363" y="15"/>
                  </a:lnTo>
                  <a:lnTo>
                    <a:pt x="363" y="15"/>
                  </a:lnTo>
                  <a:lnTo>
                    <a:pt x="376" y="22"/>
                  </a:lnTo>
                  <a:lnTo>
                    <a:pt x="382" y="25"/>
                  </a:lnTo>
                  <a:lnTo>
                    <a:pt x="388" y="29"/>
                  </a:lnTo>
                  <a:lnTo>
                    <a:pt x="393" y="33"/>
                  </a:lnTo>
                  <a:lnTo>
                    <a:pt x="397" y="38"/>
                  </a:lnTo>
                  <a:lnTo>
                    <a:pt x="401" y="43"/>
                  </a:lnTo>
                  <a:lnTo>
                    <a:pt x="405" y="49"/>
                  </a:lnTo>
                  <a:lnTo>
                    <a:pt x="410" y="63"/>
                  </a:lnTo>
                  <a:lnTo>
                    <a:pt x="415" y="79"/>
                  </a:lnTo>
                  <a:lnTo>
                    <a:pt x="418" y="96"/>
                  </a:lnTo>
                  <a:lnTo>
                    <a:pt x="419" y="116"/>
                  </a:lnTo>
                  <a:lnTo>
                    <a:pt x="419" y="116"/>
                  </a:lnTo>
                  <a:lnTo>
                    <a:pt x="419" y="132"/>
                  </a:lnTo>
                  <a:lnTo>
                    <a:pt x="420" y="147"/>
                  </a:lnTo>
                  <a:lnTo>
                    <a:pt x="423" y="170"/>
                  </a:lnTo>
                  <a:lnTo>
                    <a:pt x="423" y="170"/>
                  </a:lnTo>
                  <a:lnTo>
                    <a:pt x="426" y="193"/>
                  </a:lnTo>
                  <a:lnTo>
                    <a:pt x="427" y="206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7" y="248"/>
                  </a:lnTo>
                  <a:lnTo>
                    <a:pt x="426" y="266"/>
                  </a:lnTo>
                  <a:lnTo>
                    <a:pt x="426" y="266"/>
                  </a:lnTo>
                  <a:lnTo>
                    <a:pt x="425" y="276"/>
                  </a:lnTo>
                  <a:lnTo>
                    <a:pt x="425" y="288"/>
                  </a:lnTo>
                  <a:lnTo>
                    <a:pt x="425" y="302"/>
                  </a:lnTo>
                  <a:lnTo>
                    <a:pt x="426" y="323"/>
                  </a:lnTo>
                  <a:lnTo>
                    <a:pt x="426" y="324"/>
                  </a:lnTo>
                  <a:lnTo>
                    <a:pt x="426" y="324"/>
                  </a:lnTo>
                  <a:lnTo>
                    <a:pt x="429" y="359"/>
                  </a:lnTo>
                  <a:lnTo>
                    <a:pt x="429" y="382"/>
                  </a:lnTo>
                  <a:lnTo>
                    <a:pt x="429" y="382"/>
                  </a:lnTo>
                  <a:lnTo>
                    <a:pt x="430" y="408"/>
                  </a:lnTo>
                  <a:lnTo>
                    <a:pt x="430" y="408"/>
                  </a:lnTo>
                  <a:lnTo>
                    <a:pt x="430" y="438"/>
                  </a:lnTo>
                  <a:lnTo>
                    <a:pt x="430" y="438"/>
                  </a:lnTo>
                  <a:lnTo>
                    <a:pt x="430" y="483"/>
                  </a:lnTo>
                  <a:lnTo>
                    <a:pt x="430" y="483"/>
                  </a:lnTo>
                  <a:lnTo>
                    <a:pt x="430" y="527"/>
                  </a:lnTo>
                  <a:lnTo>
                    <a:pt x="430" y="549"/>
                  </a:lnTo>
                  <a:lnTo>
                    <a:pt x="430" y="549"/>
                  </a:lnTo>
                  <a:lnTo>
                    <a:pt x="429" y="562"/>
                  </a:lnTo>
                  <a:lnTo>
                    <a:pt x="428" y="571"/>
                  </a:lnTo>
                  <a:lnTo>
                    <a:pt x="425" y="579"/>
                  </a:lnTo>
                  <a:lnTo>
                    <a:pt x="422" y="586"/>
                  </a:lnTo>
                  <a:lnTo>
                    <a:pt x="418" y="592"/>
                  </a:lnTo>
                  <a:lnTo>
                    <a:pt x="413" y="596"/>
                  </a:lnTo>
                  <a:lnTo>
                    <a:pt x="405" y="603"/>
                  </a:lnTo>
                  <a:lnTo>
                    <a:pt x="404" y="604"/>
                  </a:lnTo>
                  <a:lnTo>
                    <a:pt x="404" y="604"/>
                  </a:lnTo>
                  <a:lnTo>
                    <a:pt x="398" y="608"/>
                  </a:lnTo>
                  <a:lnTo>
                    <a:pt x="391" y="611"/>
                  </a:lnTo>
                  <a:lnTo>
                    <a:pt x="383" y="614"/>
                  </a:lnTo>
                  <a:lnTo>
                    <a:pt x="376" y="617"/>
                  </a:lnTo>
                  <a:lnTo>
                    <a:pt x="360" y="622"/>
                  </a:lnTo>
                  <a:lnTo>
                    <a:pt x="351" y="623"/>
                  </a:lnTo>
                  <a:lnTo>
                    <a:pt x="343" y="623"/>
                  </a:lnTo>
                  <a:lnTo>
                    <a:pt x="343" y="623"/>
                  </a:lnTo>
                  <a:lnTo>
                    <a:pt x="303" y="624"/>
                  </a:lnTo>
                  <a:lnTo>
                    <a:pt x="261" y="626"/>
                  </a:lnTo>
                  <a:lnTo>
                    <a:pt x="261" y="626"/>
                  </a:lnTo>
                  <a:lnTo>
                    <a:pt x="221" y="628"/>
                  </a:lnTo>
                  <a:lnTo>
                    <a:pt x="179" y="629"/>
                  </a:lnTo>
                  <a:lnTo>
                    <a:pt x="170" y="629"/>
                  </a:lnTo>
                  <a:lnTo>
                    <a:pt x="170" y="629"/>
                  </a:lnTo>
                  <a:lnTo>
                    <a:pt x="143" y="630"/>
                  </a:lnTo>
                  <a:lnTo>
                    <a:pt x="143" y="630"/>
                  </a:lnTo>
                  <a:close/>
                  <a:moveTo>
                    <a:pt x="38" y="100"/>
                  </a:moveTo>
                  <a:lnTo>
                    <a:pt x="38" y="100"/>
                  </a:lnTo>
                  <a:lnTo>
                    <a:pt x="37" y="107"/>
                  </a:lnTo>
                  <a:lnTo>
                    <a:pt x="36" y="115"/>
                  </a:lnTo>
                  <a:lnTo>
                    <a:pt x="36" y="130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55"/>
                  </a:lnTo>
                  <a:lnTo>
                    <a:pt x="37" y="175"/>
                  </a:lnTo>
                  <a:lnTo>
                    <a:pt x="37" y="175"/>
                  </a:lnTo>
                  <a:lnTo>
                    <a:pt x="38" y="209"/>
                  </a:lnTo>
                  <a:lnTo>
                    <a:pt x="38" y="312"/>
                  </a:lnTo>
                  <a:lnTo>
                    <a:pt x="38" y="312"/>
                  </a:lnTo>
                  <a:lnTo>
                    <a:pt x="38" y="341"/>
                  </a:lnTo>
                  <a:lnTo>
                    <a:pt x="40" y="358"/>
                  </a:lnTo>
                  <a:lnTo>
                    <a:pt x="40" y="358"/>
                  </a:lnTo>
                  <a:lnTo>
                    <a:pt x="41" y="374"/>
                  </a:lnTo>
                  <a:lnTo>
                    <a:pt x="42" y="399"/>
                  </a:lnTo>
                  <a:lnTo>
                    <a:pt x="42" y="399"/>
                  </a:lnTo>
                  <a:lnTo>
                    <a:pt x="43" y="439"/>
                  </a:lnTo>
                  <a:lnTo>
                    <a:pt x="43" y="481"/>
                  </a:lnTo>
                  <a:lnTo>
                    <a:pt x="43" y="482"/>
                  </a:lnTo>
                  <a:lnTo>
                    <a:pt x="44" y="483"/>
                  </a:lnTo>
                  <a:lnTo>
                    <a:pt x="44" y="483"/>
                  </a:lnTo>
                  <a:lnTo>
                    <a:pt x="44" y="485"/>
                  </a:lnTo>
                  <a:lnTo>
                    <a:pt x="44" y="485"/>
                  </a:lnTo>
                  <a:lnTo>
                    <a:pt x="44" y="494"/>
                  </a:lnTo>
                  <a:lnTo>
                    <a:pt x="46" y="508"/>
                  </a:lnTo>
                  <a:lnTo>
                    <a:pt x="48" y="523"/>
                  </a:lnTo>
                  <a:lnTo>
                    <a:pt x="50" y="531"/>
                  </a:lnTo>
                  <a:lnTo>
                    <a:pt x="52" y="539"/>
                  </a:lnTo>
                  <a:lnTo>
                    <a:pt x="55" y="547"/>
                  </a:lnTo>
                  <a:lnTo>
                    <a:pt x="59" y="554"/>
                  </a:lnTo>
                  <a:lnTo>
                    <a:pt x="64" y="562"/>
                  </a:lnTo>
                  <a:lnTo>
                    <a:pt x="70" y="568"/>
                  </a:lnTo>
                  <a:lnTo>
                    <a:pt x="77" y="574"/>
                  </a:lnTo>
                  <a:lnTo>
                    <a:pt x="85" y="578"/>
                  </a:lnTo>
                  <a:lnTo>
                    <a:pt x="94" y="582"/>
                  </a:lnTo>
                  <a:lnTo>
                    <a:pt x="106" y="585"/>
                  </a:lnTo>
                  <a:lnTo>
                    <a:pt x="106" y="585"/>
                  </a:lnTo>
                  <a:lnTo>
                    <a:pt x="132" y="589"/>
                  </a:lnTo>
                  <a:lnTo>
                    <a:pt x="153" y="592"/>
                  </a:lnTo>
                  <a:lnTo>
                    <a:pt x="174" y="593"/>
                  </a:lnTo>
                  <a:lnTo>
                    <a:pt x="196" y="594"/>
                  </a:lnTo>
                  <a:lnTo>
                    <a:pt x="231" y="594"/>
                  </a:lnTo>
                  <a:lnTo>
                    <a:pt x="231" y="594"/>
                  </a:lnTo>
                  <a:lnTo>
                    <a:pt x="247" y="593"/>
                  </a:lnTo>
                  <a:lnTo>
                    <a:pt x="262" y="592"/>
                  </a:lnTo>
                  <a:lnTo>
                    <a:pt x="293" y="588"/>
                  </a:lnTo>
                  <a:lnTo>
                    <a:pt x="293" y="588"/>
                  </a:lnTo>
                  <a:lnTo>
                    <a:pt x="303" y="587"/>
                  </a:lnTo>
                  <a:lnTo>
                    <a:pt x="311" y="587"/>
                  </a:lnTo>
                  <a:lnTo>
                    <a:pt x="322" y="587"/>
                  </a:lnTo>
                  <a:lnTo>
                    <a:pt x="322" y="587"/>
                  </a:lnTo>
                  <a:lnTo>
                    <a:pt x="335" y="587"/>
                  </a:lnTo>
                  <a:lnTo>
                    <a:pt x="346" y="586"/>
                  </a:lnTo>
                  <a:lnTo>
                    <a:pt x="357" y="583"/>
                  </a:lnTo>
                  <a:lnTo>
                    <a:pt x="363" y="580"/>
                  </a:lnTo>
                  <a:lnTo>
                    <a:pt x="369" y="577"/>
                  </a:lnTo>
                  <a:lnTo>
                    <a:pt x="369" y="577"/>
                  </a:lnTo>
                  <a:lnTo>
                    <a:pt x="378" y="570"/>
                  </a:lnTo>
                  <a:lnTo>
                    <a:pt x="384" y="565"/>
                  </a:lnTo>
                  <a:lnTo>
                    <a:pt x="385" y="563"/>
                  </a:lnTo>
                  <a:lnTo>
                    <a:pt x="387" y="559"/>
                  </a:lnTo>
                  <a:lnTo>
                    <a:pt x="388" y="552"/>
                  </a:lnTo>
                  <a:lnTo>
                    <a:pt x="388" y="552"/>
                  </a:lnTo>
                  <a:lnTo>
                    <a:pt x="389" y="547"/>
                  </a:lnTo>
                  <a:lnTo>
                    <a:pt x="390" y="540"/>
                  </a:lnTo>
                  <a:lnTo>
                    <a:pt x="390" y="540"/>
                  </a:lnTo>
                  <a:lnTo>
                    <a:pt x="390" y="530"/>
                  </a:lnTo>
                  <a:lnTo>
                    <a:pt x="389" y="511"/>
                  </a:lnTo>
                  <a:lnTo>
                    <a:pt x="389" y="511"/>
                  </a:lnTo>
                  <a:lnTo>
                    <a:pt x="389" y="498"/>
                  </a:lnTo>
                  <a:lnTo>
                    <a:pt x="389" y="497"/>
                  </a:lnTo>
                  <a:lnTo>
                    <a:pt x="389" y="497"/>
                  </a:lnTo>
                  <a:lnTo>
                    <a:pt x="390" y="475"/>
                  </a:lnTo>
                  <a:lnTo>
                    <a:pt x="392" y="459"/>
                  </a:lnTo>
                  <a:lnTo>
                    <a:pt x="392" y="459"/>
                  </a:lnTo>
                  <a:lnTo>
                    <a:pt x="393" y="441"/>
                  </a:lnTo>
                  <a:lnTo>
                    <a:pt x="394" y="417"/>
                  </a:lnTo>
                  <a:lnTo>
                    <a:pt x="394" y="417"/>
                  </a:lnTo>
                  <a:lnTo>
                    <a:pt x="393" y="382"/>
                  </a:lnTo>
                  <a:lnTo>
                    <a:pt x="392" y="359"/>
                  </a:lnTo>
                  <a:lnTo>
                    <a:pt x="392" y="359"/>
                  </a:lnTo>
                  <a:lnTo>
                    <a:pt x="390" y="338"/>
                  </a:lnTo>
                  <a:lnTo>
                    <a:pt x="389" y="306"/>
                  </a:lnTo>
                  <a:lnTo>
                    <a:pt x="389" y="306"/>
                  </a:lnTo>
                  <a:lnTo>
                    <a:pt x="390" y="276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92" y="237"/>
                  </a:lnTo>
                  <a:lnTo>
                    <a:pt x="392" y="224"/>
                  </a:lnTo>
                  <a:lnTo>
                    <a:pt x="391" y="204"/>
                  </a:lnTo>
                  <a:lnTo>
                    <a:pt x="391" y="204"/>
                  </a:lnTo>
                  <a:lnTo>
                    <a:pt x="389" y="180"/>
                  </a:lnTo>
                  <a:lnTo>
                    <a:pt x="387" y="162"/>
                  </a:lnTo>
                  <a:lnTo>
                    <a:pt x="387" y="162"/>
                  </a:lnTo>
                  <a:lnTo>
                    <a:pt x="383" y="143"/>
                  </a:lnTo>
                  <a:lnTo>
                    <a:pt x="382" y="130"/>
                  </a:lnTo>
                  <a:lnTo>
                    <a:pt x="382" y="116"/>
                  </a:lnTo>
                  <a:lnTo>
                    <a:pt x="382" y="116"/>
                  </a:lnTo>
                  <a:lnTo>
                    <a:pt x="381" y="104"/>
                  </a:lnTo>
                  <a:lnTo>
                    <a:pt x="380" y="94"/>
                  </a:lnTo>
                  <a:lnTo>
                    <a:pt x="378" y="85"/>
                  </a:lnTo>
                  <a:lnTo>
                    <a:pt x="375" y="77"/>
                  </a:lnTo>
                  <a:lnTo>
                    <a:pt x="371" y="70"/>
                  </a:lnTo>
                  <a:lnTo>
                    <a:pt x="367" y="65"/>
                  </a:lnTo>
                  <a:lnTo>
                    <a:pt x="362" y="60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1"/>
                  </a:lnTo>
                  <a:lnTo>
                    <a:pt x="336" y="48"/>
                  </a:lnTo>
                  <a:lnTo>
                    <a:pt x="327" y="47"/>
                  </a:lnTo>
                  <a:lnTo>
                    <a:pt x="311" y="45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82" y="44"/>
                  </a:lnTo>
                  <a:lnTo>
                    <a:pt x="270" y="42"/>
                  </a:lnTo>
                  <a:lnTo>
                    <a:pt x="270" y="42"/>
                  </a:lnTo>
                  <a:lnTo>
                    <a:pt x="258" y="40"/>
                  </a:lnTo>
                  <a:lnTo>
                    <a:pt x="245" y="39"/>
                  </a:lnTo>
                  <a:lnTo>
                    <a:pt x="194" y="39"/>
                  </a:lnTo>
                  <a:lnTo>
                    <a:pt x="194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40" y="39"/>
                  </a:lnTo>
                  <a:lnTo>
                    <a:pt x="140" y="39"/>
                  </a:lnTo>
                  <a:lnTo>
                    <a:pt x="109" y="39"/>
                  </a:lnTo>
                  <a:lnTo>
                    <a:pt x="109" y="39"/>
                  </a:lnTo>
                  <a:lnTo>
                    <a:pt x="93" y="40"/>
                  </a:lnTo>
                  <a:lnTo>
                    <a:pt x="80" y="43"/>
                  </a:lnTo>
                  <a:lnTo>
                    <a:pt x="68" y="47"/>
                  </a:lnTo>
                  <a:lnTo>
                    <a:pt x="64" y="51"/>
                  </a:lnTo>
                  <a:lnTo>
                    <a:pt x="59" y="55"/>
                  </a:lnTo>
                  <a:lnTo>
                    <a:pt x="55" y="59"/>
                  </a:lnTo>
                  <a:lnTo>
                    <a:pt x="52" y="63"/>
                  </a:lnTo>
                  <a:lnTo>
                    <a:pt x="49" y="68"/>
                  </a:lnTo>
                  <a:lnTo>
                    <a:pt x="46" y="73"/>
                  </a:lnTo>
                  <a:lnTo>
                    <a:pt x="41" y="86"/>
                  </a:lnTo>
                  <a:lnTo>
                    <a:pt x="38" y="100"/>
                  </a:lnTo>
                  <a:lnTo>
                    <a:pt x="38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99" name="Freeform 340"/>
            <p:cNvSpPr>
              <a:spLocks noEditPoints="1"/>
            </p:cNvSpPr>
            <p:nvPr/>
          </p:nvSpPr>
          <p:spPr bwMode="auto">
            <a:xfrm>
              <a:off x="6407151" y="3316288"/>
              <a:ext cx="227013" cy="442913"/>
            </a:xfrm>
            <a:custGeom>
              <a:avLst/>
              <a:gdLst/>
              <a:ahLst/>
              <a:cxnLst>
                <a:cxn ang="0">
                  <a:pos x="94" y="832"/>
                </a:cxn>
                <a:cxn ang="0">
                  <a:pos x="51" y="806"/>
                </a:cxn>
                <a:cxn ang="0">
                  <a:pos x="13" y="746"/>
                </a:cxn>
                <a:cxn ang="0">
                  <a:pos x="8" y="704"/>
                </a:cxn>
                <a:cxn ang="0">
                  <a:pos x="8" y="589"/>
                </a:cxn>
                <a:cxn ang="0">
                  <a:pos x="10" y="546"/>
                </a:cxn>
                <a:cxn ang="0">
                  <a:pos x="8" y="511"/>
                </a:cxn>
                <a:cxn ang="0">
                  <a:pos x="2" y="330"/>
                </a:cxn>
                <a:cxn ang="0">
                  <a:pos x="3" y="214"/>
                </a:cxn>
                <a:cxn ang="0">
                  <a:pos x="0" y="152"/>
                </a:cxn>
                <a:cxn ang="0">
                  <a:pos x="3" y="123"/>
                </a:cxn>
                <a:cxn ang="0">
                  <a:pos x="6" y="71"/>
                </a:cxn>
                <a:cxn ang="0">
                  <a:pos x="51" y="14"/>
                </a:cxn>
                <a:cxn ang="0">
                  <a:pos x="88" y="4"/>
                </a:cxn>
                <a:cxn ang="0">
                  <a:pos x="125" y="4"/>
                </a:cxn>
                <a:cxn ang="0">
                  <a:pos x="236" y="2"/>
                </a:cxn>
                <a:cxn ang="0">
                  <a:pos x="279" y="4"/>
                </a:cxn>
                <a:cxn ang="0">
                  <a:pos x="317" y="12"/>
                </a:cxn>
                <a:cxn ang="0">
                  <a:pos x="364" y="16"/>
                </a:cxn>
                <a:cxn ang="0">
                  <a:pos x="393" y="35"/>
                </a:cxn>
                <a:cxn ang="0">
                  <a:pos x="415" y="79"/>
                </a:cxn>
                <a:cxn ang="0">
                  <a:pos x="420" y="148"/>
                </a:cxn>
                <a:cxn ang="0">
                  <a:pos x="428" y="222"/>
                </a:cxn>
                <a:cxn ang="0">
                  <a:pos x="425" y="335"/>
                </a:cxn>
                <a:cxn ang="0">
                  <a:pos x="429" y="449"/>
                </a:cxn>
                <a:cxn ang="0">
                  <a:pos x="430" y="608"/>
                </a:cxn>
                <a:cxn ang="0">
                  <a:pos x="430" y="756"/>
                </a:cxn>
                <a:cxn ang="0">
                  <a:pos x="422" y="793"/>
                </a:cxn>
                <a:cxn ang="0">
                  <a:pos x="404" y="811"/>
                </a:cxn>
                <a:cxn ang="0">
                  <a:pos x="359" y="829"/>
                </a:cxn>
                <a:cxn ang="0">
                  <a:pos x="261" y="833"/>
                </a:cxn>
                <a:cxn ang="0">
                  <a:pos x="170" y="836"/>
                </a:cxn>
                <a:cxn ang="0">
                  <a:pos x="37" y="108"/>
                </a:cxn>
                <a:cxn ang="0">
                  <a:pos x="36" y="156"/>
                </a:cxn>
                <a:cxn ang="0">
                  <a:pos x="38" y="376"/>
                </a:cxn>
                <a:cxn ang="0">
                  <a:pos x="42" y="544"/>
                </a:cxn>
                <a:cxn ang="0">
                  <a:pos x="44" y="690"/>
                </a:cxn>
                <a:cxn ang="0">
                  <a:pos x="47" y="730"/>
                </a:cxn>
                <a:cxn ang="0">
                  <a:pos x="64" y="769"/>
                </a:cxn>
                <a:cxn ang="0">
                  <a:pos x="106" y="792"/>
                </a:cxn>
                <a:cxn ang="0">
                  <a:pos x="196" y="801"/>
                </a:cxn>
                <a:cxn ang="0">
                  <a:pos x="293" y="795"/>
                </a:cxn>
                <a:cxn ang="0">
                  <a:pos x="322" y="794"/>
                </a:cxn>
                <a:cxn ang="0">
                  <a:pos x="369" y="784"/>
                </a:cxn>
                <a:cxn ang="0">
                  <a:pos x="387" y="759"/>
                </a:cxn>
                <a:cxn ang="0">
                  <a:pos x="390" y="737"/>
                </a:cxn>
                <a:cxn ang="0">
                  <a:pos x="388" y="704"/>
                </a:cxn>
                <a:cxn ang="0">
                  <a:pos x="394" y="562"/>
                </a:cxn>
                <a:cxn ang="0">
                  <a:pos x="390" y="371"/>
                </a:cxn>
                <a:cxn ang="0">
                  <a:pos x="392" y="251"/>
                </a:cxn>
                <a:cxn ang="0">
                  <a:pos x="386" y="163"/>
                </a:cxn>
                <a:cxn ang="0">
                  <a:pos x="382" y="117"/>
                </a:cxn>
                <a:cxn ang="0">
                  <a:pos x="372" y="71"/>
                </a:cxn>
                <a:cxn ang="0">
                  <a:pos x="343" y="51"/>
                </a:cxn>
                <a:cxn ang="0">
                  <a:pos x="292" y="46"/>
                </a:cxn>
                <a:cxn ang="0">
                  <a:pos x="245" y="40"/>
                </a:cxn>
                <a:cxn ang="0">
                  <a:pos x="140" y="40"/>
                </a:cxn>
                <a:cxn ang="0">
                  <a:pos x="81" y="44"/>
                </a:cxn>
                <a:cxn ang="0">
                  <a:pos x="52" y="64"/>
                </a:cxn>
                <a:cxn ang="0">
                  <a:pos x="39" y="101"/>
                </a:cxn>
              </a:cxnLst>
              <a:rect l="0" t="0" r="r" b="b"/>
              <a:pathLst>
                <a:path w="430" h="837">
                  <a:moveTo>
                    <a:pt x="143" y="837"/>
                  </a:moveTo>
                  <a:lnTo>
                    <a:pt x="143" y="837"/>
                  </a:lnTo>
                  <a:lnTo>
                    <a:pt x="118" y="836"/>
                  </a:lnTo>
                  <a:lnTo>
                    <a:pt x="107" y="834"/>
                  </a:lnTo>
                  <a:lnTo>
                    <a:pt x="94" y="832"/>
                  </a:lnTo>
                  <a:lnTo>
                    <a:pt x="83" y="828"/>
                  </a:lnTo>
                  <a:lnTo>
                    <a:pt x="72" y="822"/>
                  </a:lnTo>
                  <a:lnTo>
                    <a:pt x="61" y="815"/>
                  </a:lnTo>
                  <a:lnTo>
                    <a:pt x="51" y="806"/>
                  </a:lnTo>
                  <a:lnTo>
                    <a:pt x="51" y="806"/>
                  </a:lnTo>
                  <a:lnTo>
                    <a:pt x="39" y="793"/>
                  </a:lnTo>
                  <a:lnTo>
                    <a:pt x="30" y="782"/>
                  </a:lnTo>
                  <a:lnTo>
                    <a:pt x="23" y="770"/>
                  </a:lnTo>
                  <a:lnTo>
                    <a:pt x="17" y="758"/>
                  </a:lnTo>
                  <a:lnTo>
                    <a:pt x="13" y="746"/>
                  </a:lnTo>
                  <a:lnTo>
                    <a:pt x="11" y="733"/>
                  </a:lnTo>
                  <a:lnTo>
                    <a:pt x="9" y="720"/>
                  </a:lnTo>
                  <a:lnTo>
                    <a:pt x="8" y="705"/>
                  </a:lnTo>
                  <a:lnTo>
                    <a:pt x="8" y="705"/>
                  </a:lnTo>
                  <a:lnTo>
                    <a:pt x="8" y="704"/>
                  </a:lnTo>
                  <a:lnTo>
                    <a:pt x="8" y="704"/>
                  </a:lnTo>
                  <a:lnTo>
                    <a:pt x="7" y="677"/>
                  </a:lnTo>
                  <a:lnTo>
                    <a:pt x="7" y="640"/>
                  </a:lnTo>
                  <a:lnTo>
                    <a:pt x="7" y="604"/>
                  </a:lnTo>
                  <a:lnTo>
                    <a:pt x="8" y="589"/>
                  </a:lnTo>
                  <a:lnTo>
                    <a:pt x="9" y="579"/>
                  </a:lnTo>
                  <a:lnTo>
                    <a:pt x="9" y="579"/>
                  </a:lnTo>
                  <a:lnTo>
                    <a:pt x="10" y="565"/>
                  </a:lnTo>
                  <a:lnTo>
                    <a:pt x="11" y="555"/>
                  </a:lnTo>
                  <a:lnTo>
                    <a:pt x="10" y="546"/>
                  </a:lnTo>
                  <a:lnTo>
                    <a:pt x="10" y="537"/>
                  </a:lnTo>
                  <a:lnTo>
                    <a:pt x="10" y="537"/>
                  </a:lnTo>
                  <a:lnTo>
                    <a:pt x="9" y="526"/>
                  </a:lnTo>
                  <a:lnTo>
                    <a:pt x="8" y="511"/>
                  </a:lnTo>
                  <a:lnTo>
                    <a:pt x="8" y="511"/>
                  </a:lnTo>
                  <a:lnTo>
                    <a:pt x="7" y="467"/>
                  </a:lnTo>
                  <a:lnTo>
                    <a:pt x="5" y="420"/>
                  </a:lnTo>
                  <a:lnTo>
                    <a:pt x="5" y="420"/>
                  </a:lnTo>
                  <a:lnTo>
                    <a:pt x="3" y="374"/>
                  </a:lnTo>
                  <a:lnTo>
                    <a:pt x="2" y="330"/>
                  </a:lnTo>
                  <a:lnTo>
                    <a:pt x="2" y="330"/>
                  </a:lnTo>
                  <a:lnTo>
                    <a:pt x="3" y="277"/>
                  </a:lnTo>
                  <a:lnTo>
                    <a:pt x="3" y="277"/>
                  </a:lnTo>
                  <a:lnTo>
                    <a:pt x="3" y="237"/>
                  </a:lnTo>
                  <a:lnTo>
                    <a:pt x="3" y="214"/>
                  </a:lnTo>
                  <a:lnTo>
                    <a:pt x="2" y="187"/>
                  </a:lnTo>
                  <a:lnTo>
                    <a:pt x="1" y="179"/>
                  </a:lnTo>
                  <a:lnTo>
                    <a:pt x="1" y="179"/>
                  </a:lnTo>
                  <a:lnTo>
                    <a:pt x="0" y="165"/>
                  </a:lnTo>
                  <a:lnTo>
                    <a:pt x="0" y="152"/>
                  </a:lnTo>
                  <a:lnTo>
                    <a:pt x="1" y="138"/>
                  </a:lnTo>
                  <a:lnTo>
                    <a:pt x="3" y="126"/>
                  </a:lnTo>
                  <a:lnTo>
                    <a:pt x="3" y="125"/>
                  </a:lnTo>
                  <a:lnTo>
                    <a:pt x="3" y="123"/>
                  </a:lnTo>
                  <a:lnTo>
                    <a:pt x="3" y="123"/>
                  </a:lnTo>
                  <a:lnTo>
                    <a:pt x="2" y="117"/>
                  </a:lnTo>
                  <a:lnTo>
                    <a:pt x="2" y="117"/>
                  </a:lnTo>
                  <a:lnTo>
                    <a:pt x="2" y="100"/>
                  </a:lnTo>
                  <a:lnTo>
                    <a:pt x="4" y="84"/>
                  </a:lnTo>
                  <a:lnTo>
                    <a:pt x="6" y="71"/>
                  </a:lnTo>
                  <a:lnTo>
                    <a:pt x="11" y="57"/>
                  </a:lnTo>
                  <a:lnTo>
                    <a:pt x="17" y="46"/>
                  </a:lnTo>
                  <a:lnTo>
                    <a:pt x="26" y="35"/>
                  </a:lnTo>
                  <a:lnTo>
                    <a:pt x="37" y="2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6" y="11"/>
                  </a:lnTo>
                  <a:lnTo>
                    <a:pt x="62" y="8"/>
                  </a:lnTo>
                  <a:lnTo>
                    <a:pt x="74" y="5"/>
                  </a:lnTo>
                  <a:lnTo>
                    <a:pt x="88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25" y="4"/>
                  </a:lnTo>
                  <a:lnTo>
                    <a:pt x="195" y="4"/>
                  </a:lnTo>
                  <a:lnTo>
                    <a:pt x="195" y="4"/>
                  </a:lnTo>
                  <a:lnTo>
                    <a:pt x="221" y="3"/>
                  </a:lnTo>
                  <a:lnTo>
                    <a:pt x="221" y="3"/>
                  </a:lnTo>
                  <a:lnTo>
                    <a:pt x="236" y="2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62" y="2"/>
                  </a:lnTo>
                  <a:lnTo>
                    <a:pt x="270" y="3"/>
                  </a:lnTo>
                  <a:lnTo>
                    <a:pt x="279" y="4"/>
                  </a:lnTo>
                  <a:lnTo>
                    <a:pt x="286" y="6"/>
                  </a:lnTo>
                  <a:lnTo>
                    <a:pt x="286" y="6"/>
                  </a:lnTo>
                  <a:lnTo>
                    <a:pt x="296" y="9"/>
                  </a:lnTo>
                  <a:lnTo>
                    <a:pt x="307" y="11"/>
                  </a:lnTo>
                  <a:lnTo>
                    <a:pt x="317" y="12"/>
                  </a:lnTo>
                  <a:lnTo>
                    <a:pt x="327" y="12"/>
                  </a:lnTo>
                  <a:lnTo>
                    <a:pt x="327" y="12"/>
                  </a:lnTo>
                  <a:lnTo>
                    <a:pt x="346" y="13"/>
                  </a:lnTo>
                  <a:lnTo>
                    <a:pt x="354" y="14"/>
                  </a:lnTo>
                  <a:lnTo>
                    <a:pt x="364" y="16"/>
                  </a:lnTo>
                  <a:lnTo>
                    <a:pt x="364" y="16"/>
                  </a:lnTo>
                  <a:lnTo>
                    <a:pt x="376" y="22"/>
                  </a:lnTo>
                  <a:lnTo>
                    <a:pt x="382" y="25"/>
                  </a:lnTo>
                  <a:lnTo>
                    <a:pt x="387" y="30"/>
                  </a:lnTo>
                  <a:lnTo>
                    <a:pt x="393" y="35"/>
                  </a:lnTo>
                  <a:lnTo>
                    <a:pt x="397" y="39"/>
                  </a:lnTo>
                  <a:lnTo>
                    <a:pt x="401" y="45"/>
                  </a:lnTo>
                  <a:lnTo>
                    <a:pt x="405" y="50"/>
                  </a:lnTo>
                  <a:lnTo>
                    <a:pt x="411" y="64"/>
                  </a:lnTo>
                  <a:lnTo>
                    <a:pt x="415" y="79"/>
                  </a:lnTo>
                  <a:lnTo>
                    <a:pt x="417" y="97"/>
                  </a:lnTo>
                  <a:lnTo>
                    <a:pt x="419" y="117"/>
                  </a:lnTo>
                  <a:lnTo>
                    <a:pt x="419" y="117"/>
                  </a:lnTo>
                  <a:lnTo>
                    <a:pt x="419" y="133"/>
                  </a:lnTo>
                  <a:lnTo>
                    <a:pt x="420" y="148"/>
                  </a:lnTo>
                  <a:lnTo>
                    <a:pt x="423" y="170"/>
                  </a:lnTo>
                  <a:lnTo>
                    <a:pt x="423" y="170"/>
                  </a:lnTo>
                  <a:lnTo>
                    <a:pt x="426" y="193"/>
                  </a:lnTo>
                  <a:lnTo>
                    <a:pt x="427" y="207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7" y="253"/>
                  </a:lnTo>
                  <a:lnTo>
                    <a:pt x="426" y="283"/>
                  </a:lnTo>
                  <a:lnTo>
                    <a:pt x="426" y="283"/>
                  </a:lnTo>
                  <a:lnTo>
                    <a:pt x="425" y="335"/>
                  </a:lnTo>
                  <a:lnTo>
                    <a:pt x="425" y="361"/>
                  </a:lnTo>
                  <a:lnTo>
                    <a:pt x="426" y="388"/>
                  </a:lnTo>
                  <a:lnTo>
                    <a:pt x="426" y="388"/>
                  </a:lnTo>
                  <a:lnTo>
                    <a:pt x="428" y="417"/>
                  </a:lnTo>
                  <a:lnTo>
                    <a:pt x="429" y="449"/>
                  </a:lnTo>
                  <a:lnTo>
                    <a:pt x="429" y="514"/>
                  </a:lnTo>
                  <a:lnTo>
                    <a:pt x="429" y="514"/>
                  </a:lnTo>
                  <a:lnTo>
                    <a:pt x="430" y="553"/>
                  </a:lnTo>
                  <a:lnTo>
                    <a:pt x="430" y="553"/>
                  </a:lnTo>
                  <a:lnTo>
                    <a:pt x="430" y="608"/>
                  </a:lnTo>
                  <a:lnTo>
                    <a:pt x="430" y="608"/>
                  </a:lnTo>
                  <a:lnTo>
                    <a:pt x="430" y="690"/>
                  </a:lnTo>
                  <a:lnTo>
                    <a:pt x="430" y="690"/>
                  </a:lnTo>
                  <a:lnTo>
                    <a:pt x="430" y="734"/>
                  </a:lnTo>
                  <a:lnTo>
                    <a:pt x="430" y="756"/>
                  </a:lnTo>
                  <a:lnTo>
                    <a:pt x="430" y="756"/>
                  </a:lnTo>
                  <a:lnTo>
                    <a:pt x="430" y="769"/>
                  </a:lnTo>
                  <a:lnTo>
                    <a:pt x="428" y="778"/>
                  </a:lnTo>
                  <a:lnTo>
                    <a:pt x="425" y="786"/>
                  </a:lnTo>
                  <a:lnTo>
                    <a:pt x="422" y="793"/>
                  </a:lnTo>
                  <a:lnTo>
                    <a:pt x="417" y="799"/>
                  </a:lnTo>
                  <a:lnTo>
                    <a:pt x="413" y="803"/>
                  </a:lnTo>
                  <a:lnTo>
                    <a:pt x="405" y="810"/>
                  </a:lnTo>
                  <a:lnTo>
                    <a:pt x="404" y="811"/>
                  </a:lnTo>
                  <a:lnTo>
                    <a:pt x="404" y="811"/>
                  </a:lnTo>
                  <a:lnTo>
                    <a:pt x="398" y="815"/>
                  </a:lnTo>
                  <a:lnTo>
                    <a:pt x="392" y="818"/>
                  </a:lnTo>
                  <a:lnTo>
                    <a:pt x="383" y="821"/>
                  </a:lnTo>
                  <a:lnTo>
                    <a:pt x="376" y="824"/>
                  </a:lnTo>
                  <a:lnTo>
                    <a:pt x="359" y="829"/>
                  </a:lnTo>
                  <a:lnTo>
                    <a:pt x="351" y="830"/>
                  </a:lnTo>
                  <a:lnTo>
                    <a:pt x="343" y="830"/>
                  </a:lnTo>
                  <a:lnTo>
                    <a:pt x="343" y="830"/>
                  </a:lnTo>
                  <a:lnTo>
                    <a:pt x="302" y="831"/>
                  </a:lnTo>
                  <a:lnTo>
                    <a:pt x="261" y="833"/>
                  </a:lnTo>
                  <a:lnTo>
                    <a:pt x="261" y="833"/>
                  </a:lnTo>
                  <a:lnTo>
                    <a:pt x="221" y="835"/>
                  </a:lnTo>
                  <a:lnTo>
                    <a:pt x="179" y="836"/>
                  </a:lnTo>
                  <a:lnTo>
                    <a:pt x="170" y="836"/>
                  </a:lnTo>
                  <a:lnTo>
                    <a:pt x="170" y="836"/>
                  </a:lnTo>
                  <a:lnTo>
                    <a:pt x="143" y="837"/>
                  </a:lnTo>
                  <a:lnTo>
                    <a:pt x="143" y="837"/>
                  </a:lnTo>
                  <a:close/>
                  <a:moveTo>
                    <a:pt x="39" y="101"/>
                  </a:moveTo>
                  <a:lnTo>
                    <a:pt x="39" y="101"/>
                  </a:lnTo>
                  <a:lnTo>
                    <a:pt x="37" y="108"/>
                  </a:lnTo>
                  <a:lnTo>
                    <a:pt x="37" y="116"/>
                  </a:lnTo>
                  <a:lnTo>
                    <a:pt x="36" y="132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56"/>
                  </a:lnTo>
                  <a:lnTo>
                    <a:pt x="37" y="176"/>
                  </a:lnTo>
                  <a:lnTo>
                    <a:pt x="37" y="176"/>
                  </a:lnTo>
                  <a:lnTo>
                    <a:pt x="38" y="211"/>
                  </a:lnTo>
                  <a:lnTo>
                    <a:pt x="38" y="376"/>
                  </a:lnTo>
                  <a:lnTo>
                    <a:pt x="38" y="376"/>
                  </a:lnTo>
                  <a:lnTo>
                    <a:pt x="39" y="438"/>
                  </a:lnTo>
                  <a:lnTo>
                    <a:pt x="41" y="505"/>
                  </a:lnTo>
                  <a:lnTo>
                    <a:pt x="41" y="505"/>
                  </a:lnTo>
                  <a:lnTo>
                    <a:pt x="42" y="544"/>
                  </a:lnTo>
                  <a:lnTo>
                    <a:pt x="42" y="544"/>
                  </a:lnTo>
                  <a:lnTo>
                    <a:pt x="43" y="614"/>
                  </a:lnTo>
                  <a:lnTo>
                    <a:pt x="44" y="688"/>
                  </a:lnTo>
                  <a:lnTo>
                    <a:pt x="44" y="689"/>
                  </a:lnTo>
                  <a:lnTo>
                    <a:pt x="44" y="690"/>
                  </a:lnTo>
                  <a:lnTo>
                    <a:pt x="44" y="690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44" y="701"/>
                  </a:lnTo>
                  <a:lnTo>
                    <a:pt x="45" y="715"/>
                  </a:lnTo>
                  <a:lnTo>
                    <a:pt x="47" y="730"/>
                  </a:lnTo>
                  <a:lnTo>
                    <a:pt x="50" y="738"/>
                  </a:lnTo>
                  <a:lnTo>
                    <a:pt x="52" y="746"/>
                  </a:lnTo>
                  <a:lnTo>
                    <a:pt x="55" y="754"/>
                  </a:lnTo>
                  <a:lnTo>
                    <a:pt x="59" y="761"/>
                  </a:lnTo>
                  <a:lnTo>
                    <a:pt x="64" y="769"/>
                  </a:lnTo>
                  <a:lnTo>
                    <a:pt x="70" y="775"/>
                  </a:lnTo>
                  <a:lnTo>
                    <a:pt x="77" y="781"/>
                  </a:lnTo>
                  <a:lnTo>
                    <a:pt x="85" y="785"/>
                  </a:lnTo>
                  <a:lnTo>
                    <a:pt x="94" y="789"/>
                  </a:lnTo>
                  <a:lnTo>
                    <a:pt x="106" y="792"/>
                  </a:lnTo>
                  <a:lnTo>
                    <a:pt x="106" y="792"/>
                  </a:lnTo>
                  <a:lnTo>
                    <a:pt x="131" y="796"/>
                  </a:lnTo>
                  <a:lnTo>
                    <a:pt x="153" y="799"/>
                  </a:lnTo>
                  <a:lnTo>
                    <a:pt x="174" y="800"/>
                  </a:lnTo>
                  <a:lnTo>
                    <a:pt x="196" y="801"/>
                  </a:lnTo>
                  <a:lnTo>
                    <a:pt x="232" y="801"/>
                  </a:lnTo>
                  <a:lnTo>
                    <a:pt x="232" y="801"/>
                  </a:lnTo>
                  <a:lnTo>
                    <a:pt x="246" y="800"/>
                  </a:lnTo>
                  <a:lnTo>
                    <a:pt x="262" y="799"/>
                  </a:lnTo>
                  <a:lnTo>
                    <a:pt x="293" y="795"/>
                  </a:lnTo>
                  <a:lnTo>
                    <a:pt x="293" y="795"/>
                  </a:lnTo>
                  <a:lnTo>
                    <a:pt x="302" y="794"/>
                  </a:lnTo>
                  <a:lnTo>
                    <a:pt x="311" y="794"/>
                  </a:lnTo>
                  <a:lnTo>
                    <a:pt x="322" y="794"/>
                  </a:lnTo>
                  <a:lnTo>
                    <a:pt x="322" y="794"/>
                  </a:lnTo>
                  <a:lnTo>
                    <a:pt x="335" y="794"/>
                  </a:lnTo>
                  <a:lnTo>
                    <a:pt x="346" y="793"/>
                  </a:lnTo>
                  <a:lnTo>
                    <a:pt x="357" y="790"/>
                  </a:lnTo>
                  <a:lnTo>
                    <a:pt x="364" y="787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8" y="777"/>
                  </a:lnTo>
                  <a:lnTo>
                    <a:pt x="384" y="772"/>
                  </a:lnTo>
                  <a:lnTo>
                    <a:pt x="386" y="766"/>
                  </a:lnTo>
                  <a:lnTo>
                    <a:pt x="387" y="759"/>
                  </a:lnTo>
                  <a:lnTo>
                    <a:pt x="387" y="759"/>
                  </a:lnTo>
                  <a:lnTo>
                    <a:pt x="388" y="754"/>
                  </a:lnTo>
                  <a:lnTo>
                    <a:pt x="390" y="747"/>
                  </a:lnTo>
                  <a:lnTo>
                    <a:pt x="390" y="747"/>
                  </a:lnTo>
                  <a:lnTo>
                    <a:pt x="390" y="737"/>
                  </a:lnTo>
                  <a:lnTo>
                    <a:pt x="390" y="718"/>
                  </a:lnTo>
                  <a:lnTo>
                    <a:pt x="390" y="718"/>
                  </a:lnTo>
                  <a:lnTo>
                    <a:pt x="388" y="705"/>
                  </a:lnTo>
                  <a:lnTo>
                    <a:pt x="388" y="704"/>
                  </a:lnTo>
                  <a:lnTo>
                    <a:pt x="388" y="704"/>
                  </a:lnTo>
                  <a:lnTo>
                    <a:pt x="390" y="674"/>
                  </a:lnTo>
                  <a:lnTo>
                    <a:pt x="392" y="638"/>
                  </a:lnTo>
                  <a:lnTo>
                    <a:pt x="392" y="638"/>
                  </a:lnTo>
                  <a:lnTo>
                    <a:pt x="393" y="596"/>
                  </a:lnTo>
                  <a:lnTo>
                    <a:pt x="394" y="562"/>
                  </a:lnTo>
                  <a:lnTo>
                    <a:pt x="394" y="562"/>
                  </a:lnTo>
                  <a:lnTo>
                    <a:pt x="393" y="505"/>
                  </a:lnTo>
                  <a:lnTo>
                    <a:pt x="391" y="444"/>
                  </a:lnTo>
                  <a:lnTo>
                    <a:pt x="391" y="444"/>
                  </a:lnTo>
                  <a:lnTo>
                    <a:pt x="390" y="371"/>
                  </a:lnTo>
                  <a:lnTo>
                    <a:pt x="390" y="371"/>
                  </a:lnTo>
                  <a:lnTo>
                    <a:pt x="390" y="333"/>
                  </a:lnTo>
                  <a:lnTo>
                    <a:pt x="391" y="297"/>
                  </a:lnTo>
                  <a:lnTo>
                    <a:pt x="391" y="297"/>
                  </a:lnTo>
                  <a:lnTo>
                    <a:pt x="392" y="251"/>
                  </a:lnTo>
                  <a:lnTo>
                    <a:pt x="392" y="229"/>
                  </a:lnTo>
                  <a:lnTo>
                    <a:pt x="391" y="205"/>
                  </a:lnTo>
                  <a:lnTo>
                    <a:pt x="391" y="205"/>
                  </a:lnTo>
                  <a:lnTo>
                    <a:pt x="388" y="181"/>
                  </a:lnTo>
                  <a:lnTo>
                    <a:pt x="386" y="163"/>
                  </a:lnTo>
                  <a:lnTo>
                    <a:pt x="386" y="163"/>
                  </a:lnTo>
                  <a:lnTo>
                    <a:pt x="383" y="144"/>
                  </a:lnTo>
                  <a:lnTo>
                    <a:pt x="382" y="132"/>
                  </a:lnTo>
                  <a:lnTo>
                    <a:pt x="382" y="117"/>
                  </a:lnTo>
                  <a:lnTo>
                    <a:pt x="382" y="117"/>
                  </a:lnTo>
                  <a:lnTo>
                    <a:pt x="382" y="105"/>
                  </a:lnTo>
                  <a:lnTo>
                    <a:pt x="380" y="95"/>
                  </a:lnTo>
                  <a:lnTo>
                    <a:pt x="378" y="87"/>
                  </a:lnTo>
                  <a:lnTo>
                    <a:pt x="375" y="78"/>
                  </a:lnTo>
                  <a:lnTo>
                    <a:pt x="372" y="71"/>
                  </a:lnTo>
                  <a:lnTo>
                    <a:pt x="367" y="66"/>
                  </a:lnTo>
                  <a:lnTo>
                    <a:pt x="362" y="61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1"/>
                  </a:lnTo>
                  <a:lnTo>
                    <a:pt x="336" y="49"/>
                  </a:lnTo>
                  <a:lnTo>
                    <a:pt x="328" y="48"/>
                  </a:lnTo>
                  <a:lnTo>
                    <a:pt x="311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2" y="45"/>
                  </a:lnTo>
                  <a:lnTo>
                    <a:pt x="270" y="43"/>
                  </a:lnTo>
                  <a:lnTo>
                    <a:pt x="270" y="43"/>
                  </a:lnTo>
                  <a:lnTo>
                    <a:pt x="258" y="41"/>
                  </a:lnTo>
                  <a:lnTo>
                    <a:pt x="245" y="40"/>
                  </a:lnTo>
                  <a:lnTo>
                    <a:pt x="195" y="40"/>
                  </a:lnTo>
                  <a:lnTo>
                    <a:pt x="195" y="40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09" y="40"/>
                  </a:lnTo>
                  <a:lnTo>
                    <a:pt x="109" y="40"/>
                  </a:lnTo>
                  <a:lnTo>
                    <a:pt x="93" y="41"/>
                  </a:lnTo>
                  <a:lnTo>
                    <a:pt x="81" y="44"/>
                  </a:lnTo>
                  <a:lnTo>
                    <a:pt x="69" y="48"/>
                  </a:lnTo>
                  <a:lnTo>
                    <a:pt x="64" y="51"/>
                  </a:lnTo>
                  <a:lnTo>
                    <a:pt x="59" y="55"/>
                  </a:lnTo>
                  <a:lnTo>
                    <a:pt x="55" y="60"/>
                  </a:lnTo>
                  <a:lnTo>
                    <a:pt x="52" y="64"/>
                  </a:lnTo>
                  <a:lnTo>
                    <a:pt x="49" y="69"/>
                  </a:lnTo>
                  <a:lnTo>
                    <a:pt x="45" y="74"/>
                  </a:lnTo>
                  <a:lnTo>
                    <a:pt x="41" y="87"/>
                  </a:lnTo>
                  <a:lnTo>
                    <a:pt x="39" y="101"/>
                  </a:lnTo>
                  <a:lnTo>
                    <a:pt x="39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0" name="Freeform 341"/>
            <p:cNvSpPr>
              <a:spLocks noEditPoints="1"/>
            </p:cNvSpPr>
            <p:nvPr/>
          </p:nvSpPr>
          <p:spPr bwMode="auto">
            <a:xfrm>
              <a:off x="6678613" y="3179763"/>
              <a:ext cx="227013" cy="579438"/>
            </a:xfrm>
            <a:custGeom>
              <a:avLst/>
              <a:gdLst/>
              <a:ahLst/>
              <a:cxnLst>
                <a:cxn ang="0">
                  <a:pos x="94" y="1092"/>
                </a:cxn>
                <a:cxn ang="0">
                  <a:pos x="51" y="1066"/>
                </a:cxn>
                <a:cxn ang="0">
                  <a:pos x="13" y="1006"/>
                </a:cxn>
                <a:cxn ang="0">
                  <a:pos x="8" y="964"/>
                </a:cxn>
                <a:cxn ang="0">
                  <a:pos x="9" y="902"/>
                </a:cxn>
                <a:cxn ang="0">
                  <a:pos x="9" y="843"/>
                </a:cxn>
                <a:cxn ang="0">
                  <a:pos x="7" y="746"/>
                </a:cxn>
                <a:cxn ang="0">
                  <a:pos x="2" y="490"/>
                </a:cxn>
                <a:cxn ang="0">
                  <a:pos x="2" y="186"/>
                </a:cxn>
                <a:cxn ang="0">
                  <a:pos x="1" y="138"/>
                </a:cxn>
                <a:cxn ang="0">
                  <a:pos x="2" y="115"/>
                </a:cxn>
                <a:cxn ang="0">
                  <a:pos x="10" y="56"/>
                </a:cxn>
                <a:cxn ang="0">
                  <a:pos x="51" y="13"/>
                </a:cxn>
                <a:cxn ang="0">
                  <a:pos x="101" y="2"/>
                </a:cxn>
                <a:cxn ang="0">
                  <a:pos x="195" y="2"/>
                </a:cxn>
                <a:cxn ang="0">
                  <a:pos x="251" y="0"/>
                </a:cxn>
                <a:cxn ang="0">
                  <a:pos x="286" y="5"/>
                </a:cxn>
                <a:cxn ang="0">
                  <a:pos x="326" y="11"/>
                </a:cxn>
                <a:cxn ang="0">
                  <a:pos x="364" y="15"/>
                </a:cxn>
                <a:cxn ang="0">
                  <a:pos x="397" y="39"/>
                </a:cxn>
                <a:cxn ang="0">
                  <a:pos x="418" y="96"/>
                </a:cxn>
                <a:cxn ang="0">
                  <a:pos x="423" y="187"/>
                </a:cxn>
                <a:cxn ang="0">
                  <a:pos x="428" y="256"/>
                </a:cxn>
                <a:cxn ang="0">
                  <a:pos x="426" y="547"/>
                </a:cxn>
                <a:cxn ang="0">
                  <a:pos x="429" y="790"/>
                </a:cxn>
                <a:cxn ang="0">
                  <a:pos x="430" y="950"/>
                </a:cxn>
                <a:cxn ang="0">
                  <a:pos x="429" y="1029"/>
                </a:cxn>
                <a:cxn ang="0">
                  <a:pos x="413" y="1063"/>
                </a:cxn>
                <a:cxn ang="0">
                  <a:pos x="391" y="1078"/>
                </a:cxn>
                <a:cxn ang="0">
                  <a:pos x="343" y="1090"/>
                </a:cxn>
                <a:cxn ang="0">
                  <a:pos x="221" y="1095"/>
                </a:cxn>
                <a:cxn ang="0">
                  <a:pos x="143" y="1097"/>
                </a:cxn>
                <a:cxn ang="0">
                  <a:pos x="93" y="40"/>
                </a:cxn>
                <a:cxn ang="0">
                  <a:pos x="55" y="58"/>
                </a:cxn>
                <a:cxn ang="0">
                  <a:pos x="38" y="101"/>
                </a:cxn>
                <a:cxn ang="0">
                  <a:pos x="44" y="112"/>
                </a:cxn>
                <a:cxn ang="0">
                  <a:pos x="42" y="125"/>
                </a:cxn>
                <a:cxn ang="0">
                  <a:pos x="34" y="191"/>
                </a:cxn>
                <a:cxn ang="0">
                  <a:pos x="38" y="535"/>
                </a:cxn>
                <a:cxn ang="0">
                  <a:pos x="45" y="774"/>
                </a:cxn>
                <a:cxn ang="0">
                  <a:pos x="46" y="901"/>
                </a:cxn>
                <a:cxn ang="0">
                  <a:pos x="44" y="950"/>
                </a:cxn>
                <a:cxn ang="0">
                  <a:pos x="45" y="975"/>
                </a:cxn>
                <a:cxn ang="0">
                  <a:pos x="59" y="1021"/>
                </a:cxn>
                <a:cxn ang="0">
                  <a:pos x="94" y="1049"/>
                </a:cxn>
                <a:cxn ang="0">
                  <a:pos x="174" y="1060"/>
                </a:cxn>
                <a:cxn ang="0">
                  <a:pos x="262" y="1059"/>
                </a:cxn>
                <a:cxn ang="0">
                  <a:pos x="322" y="1054"/>
                </a:cxn>
                <a:cxn ang="0">
                  <a:pos x="364" y="1047"/>
                </a:cxn>
                <a:cxn ang="0">
                  <a:pos x="386" y="1027"/>
                </a:cxn>
                <a:cxn ang="0">
                  <a:pos x="390" y="1007"/>
                </a:cxn>
                <a:cxn ang="0">
                  <a:pos x="388" y="964"/>
                </a:cxn>
                <a:cxn ang="0">
                  <a:pos x="393" y="890"/>
                </a:cxn>
                <a:cxn ang="0">
                  <a:pos x="390" y="479"/>
                </a:cxn>
                <a:cxn ang="0">
                  <a:pos x="391" y="239"/>
                </a:cxn>
                <a:cxn ang="0">
                  <a:pos x="383" y="153"/>
                </a:cxn>
                <a:cxn ang="0">
                  <a:pos x="380" y="94"/>
                </a:cxn>
                <a:cxn ang="0">
                  <a:pos x="362" y="59"/>
                </a:cxn>
                <a:cxn ang="0">
                  <a:pos x="327" y="47"/>
                </a:cxn>
                <a:cxn ang="0">
                  <a:pos x="270" y="42"/>
                </a:cxn>
                <a:cxn ang="0">
                  <a:pos x="195" y="39"/>
                </a:cxn>
              </a:cxnLst>
              <a:rect l="0" t="0" r="r" b="b"/>
              <a:pathLst>
                <a:path w="430" h="1097">
                  <a:moveTo>
                    <a:pt x="143" y="1097"/>
                  </a:moveTo>
                  <a:lnTo>
                    <a:pt x="143" y="1097"/>
                  </a:lnTo>
                  <a:lnTo>
                    <a:pt x="118" y="1096"/>
                  </a:lnTo>
                  <a:lnTo>
                    <a:pt x="107" y="1094"/>
                  </a:lnTo>
                  <a:lnTo>
                    <a:pt x="94" y="1092"/>
                  </a:lnTo>
                  <a:lnTo>
                    <a:pt x="83" y="1088"/>
                  </a:lnTo>
                  <a:lnTo>
                    <a:pt x="72" y="1082"/>
                  </a:lnTo>
                  <a:lnTo>
                    <a:pt x="61" y="1075"/>
                  </a:lnTo>
                  <a:lnTo>
                    <a:pt x="51" y="1066"/>
                  </a:lnTo>
                  <a:lnTo>
                    <a:pt x="51" y="1066"/>
                  </a:lnTo>
                  <a:lnTo>
                    <a:pt x="39" y="1053"/>
                  </a:lnTo>
                  <a:lnTo>
                    <a:pt x="30" y="1042"/>
                  </a:lnTo>
                  <a:lnTo>
                    <a:pt x="23" y="1030"/>
                  </a:lnTo>
                  <a:lnTo>
                    <a:pt x="17" y="1018"/>
                  </a:lnTo>
                  <a:lnTo>
                    <a:pt x="13" y="1006"/>
                  </a:lnTo>
                  <a:lnTo>
                    <a:pt x="10" y="993"/>
                  </a:lnTo>
                  <a:lnTo>
                    <a:pt x="9" y="980"/>
                  </a:lnTo>
                  <a:lnTo>
                    <a:pt x="8" y="965"/>
                  </a:lnTo>
                  <a:lnTo>
                    <a:pt x="8" y="965"/>
                  </a:lnTo>
                  <a:lnTo>
                    <a:pt x="8" y="964"/>
                  </a:lnTo>
                  <a:lnTo>
                    <a:pt x="7" y="956"/>
                  </a:lnTo>
                  <a:lnTo>
                    <a:pt x="7" y="956"/>
                  </a:lnTo>
                  <a:lnTo>
                    <a:pt x="7" y="929"/>
                  </a:lnTo>
                  <a:lnTo>
                    <a:pt x="7" y="916"/>
                  </a:lnTo>
                  <a:lnTo>
                    <a:pt x="9" y="902"/>
                  </a:lnTo>
                  <a:lnTo>
                    <a:pt x="9" y="902"/>
                  </a:lnTo>
                  <a:lnTo>
                    <a:pt x="10" y="887"/>
                  </a:lnTo>
                  <a:lnTo>
                    <a:pt x="11" y="872"/>
                  </a:lnTo>
                  <a:lnTo>
                    <a:pt x="10" y="858"/>
                  </a:lnTo>
                  <a:lnTo>
                    <a:pt x="9" y="843"/>
                  </a:lnTo>
                  <a:lnTo>
                    <a:pt x="9" y="843"/>
                  </a:lnTo>
                  <a:lnTo>
                    <a:pt x="8" y="828"/>
                  </a:lnTo>
                  <a:lnTo>
                    <a:pt x="8" y="812"/>
                  </a:lnTo>
                  <a:lnTo>
                    <a:pt x="8" y="812"/>
                  </a:lnTo>
                  <a:lnTo>
                    <a:pt x="7" y="746"/>
                  </a:lnTo>
                  <a:lnTo>
                    <a:pt x="5" y="650"/>
                  </a:lnTo>
                  <a:lnTo>
                    <a:pt x="5" y="650"/>
                  </a:lnTo>
                  <a:lnTo>
                    <a:pt x="3" y="555"/>
                  </a:lnTo>
                  <a:lnTo>
                    <a:pt x="2" y="490"/>
                  </a:lnTo>
                  <a:lnTo>
                    <a:pt x="2" y="490"/>
                  </a:lnTo>
                  <a:lnTo>
                    <a:pt x="2" y="418"/>
                  </a:lnTo>
                  <a:lnTo>
                    <a:pt x="2" y="418"/>
                  </a:lnTo>
                  <a:lnTo>
                    <a:pt x="3" y="289"/>
                  </a:lnTo>
                  <a:lnTo>
                    <a:pt x="3" y="229"/>
                  </a:lnTo>
                  <a:lnTo>
                    <a:pt x="2" y="186"/>
                  </a:lnTo>
                  <a:lnTo>
                    <a:pt x="1" y="179"/>
                  </a:lnTo>
                  <a:lnTo>
                    <a:pt x="1" y="179"/>
                  </a:lnTo>
                  <a:lnTo>
                    <a:pt x="0" y="165"/>
                  </a:lnTo>
                  <a:lnTo>
                    <a:pt x="0" y="151"/>
                  </a:lnTo>
                  <a:lnTo>
                    <a:pt x="1" y="138"/>
                  </a:lnTo>
                  <a:lnTo>
                    <a:pt x="3" y="125"/>
                  </a:lnTo>
                  <a:lnTo>
                    <a:pt x="3" y="124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99"/>
                  </a:lnTo>
                  <a:lnTo>
                    <a:pt x="4" y="83"/>
                  </a:lnTo>
                  <a:lnTo>
                    <a:pt x="6" y="70"/>
                  </a:lnTo>
                  <a:lnTo>
                    <a:pt x="10" y="56"/>
                  </a:lnTo>
                  <a:lnTo>
                    <a:pt x="17" y="45"/>
                  </a:lnTo>
                  <a:lnTo>
                    <a:pt x="26" y="34"/>
                  </a:lnTo>
                  <a:lnTo>
                    <a:pt x="37" y="23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6" y="10"/>
                  </a:lnTo>
                  <a:lnTo>
                    <a:pt x="62" y="8"/>
                  </a:lnTo>
                  <a:lnTo>
                    <a:pt x="74" y="5"/>
                  </a:lnTo>
                  <a:lnTo>
                    <a:pt x="88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25" y="2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36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62" y="0"/>
                  </a:lnTo>
                  <a:lnTo>
                    <a:pt x="270" y="1"/>
                  </a:lnTo>
                  <a:lnTo>
                    <a:pt x="279" y="2"/>
                  </a:lnTo>
                  <a:lnTo>
                    <a:pt x="286" y="5"/>
                  </a:lnTo>
                  <a:lnTo>
                    <a:pt x="286" y="5"/>
                  </a:lnTo>
                  <a:lnTo>
                    <a:pt x="296" y="9"/>
                  </a:lnTo>
                  <a:lnTo>
                    <a:pt x="307" y="10"/>
                  </a:lnTo>
                  <a:lnTo>
                    <a:pt x="317" y="11"/>
                  </a:lnTo>
                  <a:lnTo>
                    <a:pt x="326" y="11"/>
                  </a:lnTo>
                  <a:lnTo>
                    <a:pt x="326" y="11"/>
                  </a:lnTo>
                  <a:lnTo>
                    <a:pt x="345" y="12"/>
                  </a:lnTo>
                  <a:lnTo>
                    <a:pt x="354" y="13"/>
                  </a:lnTo>
                  <a:lnTo>
                    <a:pt x="364" y="15"/>
                  </a:lnTo>
                  <a:lnTo>
                    <a:pt x="364" y="15"/>
                  </a:lnTo>
                  <a:lnTo>
                    <a:pt x="376" y="21"/>
                  </a:lnTo>
                  <a:lnTo>
                    <a:pt x="382" y="25"/>
                  </a:lnTo>
                  <a:lnTo>
                    <a:pt x="387" y="28"/>
                  </a:lnTo>
                  <a:lnTo>
                    <a:pt x="393" y="34"/>
                  </a:lnTo>
                  <a:lnTo>
                    <a:pt x="397" y="39"/>
                  </a:lnTo>
                  <a:lnTo>
                    <a:pt x="401" y="44"/>
                  </a:lnTo>
                  <a:lnTo>
                    <a:pt x="405" y="50"/>
                  </a:lnTo>
                  <a:lnTo>
                    <a:pt x="410" y="63"/>
                  </a:lnTo>
                  <a:lnTo>
                    <a:pt x="414" y="78"/>
                  </a:lnTo>
                  <a:lnTo>
                    <a:pt x="418" y="96"/>
                  </a:lnTo>
                  <a:lnTo>
                    <a:pt x="419" y="116"/>
                  </a:lnTo>
                  <a:lnTo>
                    <a:pt x="419" y="116"/>
                  </a:lnTo>
                  <a:lnTo>
                    <a:pt x="419" y="134"/>
                  </a:lnTo>
                  <a:lnTo>
                    <a:pt x="420" y="152"/>
                  </a:lnTo>
                  <a:lnTo>
                    <a:pt x="423" y="187"/>
                  </a:lnTo>
                  <a:lnTo>
                    <a:pt x="423" y="187"/>
                  </a:lnTo>
                  <a:lnTo>
                    <a:pt x="426" y="222"/>
                  </a:lnTo>
                  <a:lnTo>
                    <a:pt x="427" y="239"/>
                  </a:lnTo>
                  <a:lnTo>
                    <a:pt x="428" y="256"/>
                  </a:lnTo>
                  <a:lnTo>
                    <a:pt x="428" y="256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5" y="457"/>
                  </a:lnTo>
                  <a:lnTo>
                    <a:pt x="425" y="509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8" y="589"/>
                  </a:lnTo>
                  <a:lnTo>
                    <a:pt x="429" y="651"/>
                  </a:lnTo>
                  <a:lnTo>
                    <a:pt x="429" y="790"/>
                  </a:lnTo>
                  <a:lnTo>
                    <a:pt x="429" y="790"/>
                  </a:lnTo>
                  <a:lnTo>
                    <a:pt x="430" y="853"/>
                  </a:lnTo>
                  <a:lnTo>
                    <a:pt x="430" y="853"/>
                  </a:lnTo>
                  <a:lnTo>
                    <a:pt x="430" y="892"/>
                  </a:lnTo>
                  <a:lnTo>
                    <a:pt x="430" y="892"/>
                  </a:lnTo>
                  <a:lnTo>
                    <a:pt x="430" y="950"/>
                  </a:lnTo>
                  <a:lnTo>
                    <a:pt x="430" y="950"/>
                  </a:lnTo>
                  <a:lnTo>
                    <a:pt x="430" y="994"/>
                  </a:lnTo>
                  <a:lnTo>
                    <a:pt x="430" y="1016"/>
                  </a:lnTo>
                  <a:lnTo>
                    <a:pt x="430" y="1016"/>
                  </a:lnTo>
                  <a:lnTo>
                    <a:pt x="429" y="1029"/>
                  </a:lnTo>
                  <a:lnTo>
                    <a:pt x="428" y="1038"/>
                  </a:lnTo>
                  <a:lnTo>
                    <a:pt x="425" y="1046"/>
                  </a:lnTo>
                  <a:lnTo>
                    <a:pt x="422" y="1053"/>
                  </a:lnTo>
                  <a:lnTo>
                    <a:pt x="418" y="1059"/>
                  </a:lnTo>
                  <a:lnTo>
                    <a:pt x="413" y="1063"/>
                  </a:lnTo>
                  <a:lnTo>
                    <a:pt x="405" y="1070"/>
                  </a:lnTo>
                  <a:lnTo>
                    <a:pt x="404" y="1071"/>
                  </a:lnTo>
                  <a:lnTo>
                    <a:pt x="404" y="1071"/>
                  </a:lnTo>
                  <a:lnTo>
                    <a:pt x="398" y="1075"/>
                  </a:lnTo>
                  <a:lnTo>
                    <a:pt x="391" y="1078"/>
                  </a:lnTo>
                  <a:lnTo>
                    <a:pt x="383" y="1081"/>
                  </a:lnTo>
                  <a:lnTo>
                    <a:pt x="376" y="1085"/>
                  </a:lnTo>
                  <a:lnTo>
                    <a:pt x="359" y="1089"/>
                  </a:lnTo>
                  <a:lnTo>
                    <a:pt x="351" y="1090"/>
                  </a:lnTo>
                  <a:lnTo>
                    <a:pt x="343" y="1090"/>
                  </a:lnTo>
                  <a:lnTo>
                    <a:pt x="343" y="1090"/>
                  </a:lnTo>
                  <a:lnTo>
                    <a:pt x="302" y="1091"/>
                  </a:lnTo>
                  <a:lnTo>
                    <a:pt x="261" y="1093"/>
                  </a:lnTo>
                  <a:lnTo>
                    <a:pt x="261" y="1093"/>
                  </a:lnTo>
                  <a:lnTo>
                    <a:pt x="221" y="1095"/>
                  </a:lnTo>
                  <a:lnTo>
                    <a:pt x="179" y="1096"/>
                  </a:lnTo>
                  <a:lnTo>
                    <a:pt x="170" y="1096"/>
                  </a:lnTo>
                  <a:lnTo>
                    <a:pt x="170" y="1096"/>
                  </a:lnTo>
                  <a:lnTo>
                    <a:pt x="143" y="1097"/>
                  </a:lnTo>
                  <a:lnTo>
                    <a:pt x="143" y="1097"/>
                  </a:lnTo>
                  <a:close/>
                  <a:moveTo>
                    <a:pt x="140" y="39"/>
                  </a:moveTo>
                  <a:lnTo>
                    <a:pt x="140" y="39"/>
                  </a:lnTo>
                  <a:lnTo>
                    <a:pt x="109" y="39"/>
                  </a:lnTo>
                  <a:lnTo>
                    <a:pt x="109" y="39"/>
                  </a:lnTo>
                  <a:lnTo>
                    <a:pt x="93" y="40"/>
                  </a:lnTo>
                  <a:lnTo>
                    <a:pt x="80" y="43"/>
                  </a:lnTo>
                  <a:lnTo>
                    <a:pt x="68" y="48"/>
                  </a:lnTo>
                  <a:lnTo>
                    <a:pt x="63" y="51"/>
                  </a:lnTo>
                  <a:lnTo>
                    <a:pt x="59" y="54"/>
                  </a:lnTo>
                  <a:lnTo>
                    <a:pt x="55" y="58"/>
                  </a:lnTo>
                  <a:lnTo>
                    <a:pt x="52" y="63"/>
                  </a:lnTo>
                  <a:lnTo>
                    <a:pt x="48" y="68"/>
                  </a:lnTo>
                  <a:lnTo>
                    <a:pt x="45" y="74"/>
                  </a:lnTo>
                  <a:lnTo>
                    <a:pt x="41" y="86"/>
                  </a:lnTo>
                  <a:lnTo>
                    <a:pt x="38" y="101"/>
                  </a:lnTo>
                  <a:lnTo>
                    <a:pt x="38" y="103"/>
                  </a:lnTo>
                  <a:lnTo>
                    <a:pt x="40" y="105"/>
                  </a:lnTo>
                  <a:lnTo>
                    <a:pt x="40" y="105"/>
                  </a:lnTo>
                  <a:lnTo>
                    <a:pt x="42" y="108"/>
                  </a:lnTo>
                  <a:lnTo>
                    <a:pt x="44" y="112"/>
                  </a:lnTo>
                  <a:lnTo>
                    <a:pt x="44" y="115"/>
                  </a:lnTo>
                  <a:lnTo>
                    <a:pt x="44" y="119"/>
                  </a:lnTo>
                  <a:lnTo>
                    <a:pt x="43" y="122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38" y="133"/>
                  </a:lnTo>
                  <a:lnTo>
                    <a:pt x="35" y="142"/>
                  </a:lnTo>
                  <a:lnTo>
                    <a:pt x="34" y="154"/>
                  </a:lnTo>
                  <a:lnTo>
                    <a:pt x="33" y="166"/>
                  </a:lnTo>
                  <a:lnTo>
                    <a:pt x="34" y="191"/>
                  </a:lnTo>
                  <a:lnTo>
                    <a:pt x="36" y="217"/>
                  </a:lnTo>
                  <a:lnTo>
                    <a:pt x="36" y="217"/>
                  </a:lnTo>
                  <a:lnTo>
                    <a:pt x="37" y="233"/>
                  </a:lnTo>
                  <a:lnTo>
                    <a:pt x="38" y="244"/>
                  </a:lnTo>
                  <a:lnTo>
                    <a:pt x="38" y="535"/>
                  </a:lnTo>
                  <a:lnTo>
                    <a:pt x="38" y="535"/>
                  </a:lnTo>
                  <a:lnTo>
                    <a:pt x="38" y="576"/>
                  </a:lnTo>
                  <a:lnTo>
                    <a:pt x="40" y="637"/>
                  </a:lnTo>
                  <a:lnTo>
                    <a:pt x="45" y="774"/>
                  </a:lnTo>
                  <a:lnTo>
                    <a:pt x="45" y="774"/>
                  </a:lnTo>
                  <a:lnTo>
                    <a:pt x="49" y="844"/>
                  </a:lnTo>
                  <a:lnTo>
                    <a:pt x="49" y="844"/>
                  </a:lnTo>
                  <a:lnTo>
                    <a:pt x="49" y="859"/>
                  </a:lnTo>
                  <a:lnTo>
                    <a:pt x="49" y="873"/>
                  </a:lnTo>
                  <a:lnTo>
                    <a:pt x="46" y="901"/>
                  </a:lnTo>
                  <a:lnTo>
                    <a:pt x="46" y="901"/>
                  </a:lnTo>
                  <a:lnTo>
                    <a:pt x="44" y="924"/>
                  </a:lnTo>
                  <a:lnTo>
                    <a:pt x="43" y="948"/>
                  </a:lnTo>
                  <a:lnTo>
                    <a:pt x="43" y="949"/>
                  </a:lnTo>
                  <a:lnTo>
                    <a:pt x="44" y="950"/>
                  </a:lnTo>
                  <a:lnTo>
                    <a:pt x="44" y="950"/>
                  </a:lnTo>
                  <a:lnTo>
                    <a:pt x="44" y="952"/>
                  </a:lnTo>
                  <a:lnTo>
                    <a:pt x="44" y="952"/>
                  </a:lnTo>
                  <a:lnTo>
                    <a:pt x="44" y="961"/>
                  </a:lnTo>
                  <a:lnTo>
                    <a:pt x="45" y="975"/>
                  </a:lnTo>
                  <a:lnTo>
                    <a:pt x="48" y="990"/>
                  </a:lnTo>
                  <a:lnTo>
                    <a:pt x="50" y="999"/>
                  </a:lnTo>
                  <a:lnTo>
                    <a:pt x="52" y="1006"/>
                  </a:lnTo>
                  <a:lnTo>
                    <a:pt x="55" y="1014"/>
                  </a:lnTo>
                  <a:lnTo>
                    <a:pt x="59" y="1021"/>
                  </a:lnTo>
                  <a:lnTo>
                    <a:pt x="64" y="1029"/>
                  </a:lnTo>
                  <a:lnTo>
                    <a:pt x="70" y="1035"/>
                  </a:lnTo>
                  <a:lnTo>
                    <a:pt x="77" y="1041"/>
                  </a:lnTo>
                  <a:lnTo>
                    <a:pt x="85" y="1045"/>
                  </a:lnTo>
                  <a:lnTo>
                    <a:pt x="94" y="1049"/>
                  </a:lnTo>
                  <a:lnTo>
                    <a:pt x="106" y="1052"/>
                  </a:lnTo>
                  <a:lnTo>
                    <a:pt x="106" y="1052"/>
                  </a:lnTo>
                  <a:lnTo>
                    <a:pt x="131" y="1057"/>
                  </a:lnTo>
                  <a:lnTo>
                    <a:pt x="153" y="1059"/>
                  </a:lnTo>
                  <a:lnTo>
                    <a:pt x="174" y="1060"/>
                  </a:lnTo>
                  <a:lnTo>
                    <a:pt x="196" y="1061"/>
                  </a:lnTo>
                  <a:lnTo>
                    <a:pt x="231" y="1061"/>
                  </a:lnTo>
                  <a:lnTo>
                    <a:pt x="231" y="1061"/>
                  </a:lnTo>
                  <a:lnTo>
                    <a:pt x="247" y="1060"/>
                  </a:lnTo>
                  <a:lnTo>
                    <a:pt x="262" y="1059"/>
                  </a:lnTo>
                  <a:lnTo>
                    <a:pt x="293" y="1056"/>
                  </a:lnTo>
                  <a:lnTo>
                    <a:pt x="293" y="1056"/>
                  </a:lnTo>
                  <a:lnTo>
                    <a:pt x="302" y="1054"/>
                  </a:lnTo>
                  <a:lnTo>
                    <a:pt x="311" y="1054"/>
                  </a:lnTo>
                  <a:lnTo>
                    <a:pt x="322" y="1054"/>
                  </a:lnTo>
                  <a:lnTo>
                    <a:pt x="322" y="1054"/>
                  </a:lnTo>
                  <a:lnTo>
                    <a:pt x="335" y="1054"/>
                  </a:lnTo>
                  <a:lnTo>
                    <a:pt x="346" y="1053"/>
                  </a:lnTo>
                  <a:lnTo>
                    <a:pt x="357" y="1050"/>
                  </a:lnTo>
                  <a:lnTo>
                    <a:pt x="364" y="1047"/>
                  </a:lnTo>
                  <a:lnTo>
                    <a:pt x="369" y="1044"/>
                  </a:lnTo>
                  <a:lnTo>
                    <a:pt x="369" y="1044"/>
                  </a:lnTo>
                  <a:lnTo>
                    <a:pt x="378" y="1037"/>
                  </a:lnTo>
                  <a:lnTo>
                    <a:pt x="384" y="1032"/>
                  </a:lnTo>
                  <a:lnTo>
                    <a:pt x="386" y="1027"/>
                  </a:lnTo>
                  <a:lnTo>
                    <a:pt x="387" y="1019"/>
                  </a:lnTo>
                  <a:lnTo>
                    <a:pt x="387" y="1019"/>
                  </a:lnTo>
                  <a:lnTo>
                    <a:pt x="388" y="1014"/>
                  </a:lnTo>
                  <a:lnTo>
                    <a:pt x="390" y="1007"/>
                  </a:lnTo>
                  <a:lnTo>
                    <a:pt x="390" y="1007"/>
                  </a:lnTo>
                  <a:lnTo>
                    <a:pt x="390" y="997"/>
                  </a:lnTo>
                  <a:lnTo>
                    <a:pt x="390" y="978"/>
                  </a:lnTo>
                  <a:lnTo>
                    <a:pt x="390" y="978"/>
                  </a:lnTo>
                  <a:lnTo>
                    <a:pt x="388" y="965"/>
                  </a:lnTo>
                  <a:lnTo>
                    <a:pt x="388" y="964"/>
                  </a:lnTo>
                  <a:lnTo>
                    <a:pt x="388" y="964"/>
                  </a:lnTo>
                  <a:lnTo>
                    <a:pt x="390" y="939"/>
                  </a:lnTo>
                  <a:lnTo>
                    <a:pt x="392" y="916"/>
                  </a:lnTo>
                  <a:lnTo>
                    <a:pt x="392" y="916"/>
                  </a:lnTo>
                  <a:lnTo>
                    <a:pt x="393" y="890"/>
                  </a:lnTo>
                  <a:lnTo>
                    <a:pt x="394" y="863"/>
                  </a:lnTo>
                  <a:lnTo>
                    <a:pt x="394" y="863"/>
                  </a:lnTo>
                  <a:lnTo>
                    <a:pt x="388" y="529"/>
                  </a:lnTo>
                  <a:lnTo>
                    <a:pt x="388" y="529"/>
                  </a:lnTo>
                  <a:lnTo>
                    <a:pt x="390" y="479"/>
                  </a:lnTo>
                  <a:lnTo>
                    <a:pt x="391" y="410"/>
                  </a:lnTo>
                  <a:lnTo>
                    <a:pt x="391" y="410"/>
                  </a:lnTo>
                  <a:lnTo>
                    <a:pt x="392" y="312"/>
                  </a:lnTo>
                  <a:lnTo>
                    <a:pt x="392" y="27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90" y="214"/>
                  </a:lnTo>
                  <a:lnTo>
                    <a:pt x="386" y="189"/>
                  </a:lnTo>
                  <a:lnTo>
                    <a:pt x="386" y="189"/>
                  </a:lnTo>
                  <a:lnTo>
                    <a:pt x="383" y="153"/>
                  </a:lnTo>
                  <a:lnTo>
                    <a:pt x="382" y="134"/>
                  </a:lnTo>
                  <a:lnTo>
                    <a:pt x="382" y="115"/>
                  </a:lnTo>
                  <a:lnTo>
                    <a:pt x="382" y="115"/>
                  </a:lnTo>
                  <a:lnTo>
                    <a:pt x="381" y="104"/>
                  </a:lnTo>
                  <a:lnTo>
                    <a:pt x="380" y="94"/>
                  </a:lnTo>
                  <a:lnTo>
                    <a:pt x="378" y="85"/>
                  </a:lnTo>
                  <a:lnTo>
                    <a:pt x="375" y="77"/>
                  </a:lnTo>
                  <a:lnTo>
                    <a:pt x="372" y="71"/>
                  </a:lnTo>
                  <a:lnTo>
                    <a:pt x="367" y="65"/>
                  </a:lnTo>
                  <a:lnTo>
                    <a:pt x="362" y="59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0"/>
                  </a:lnTo>
                  <a:lnTo>
                    <a:pt x="336" y="48"/>
                  </a:lnTo>
                  <a:lnTo>
                    <a:pt x="327" y="47"/>
                  </a:lnTo>
                  <a:lnTo>
                    <a:pt x="311" y="46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82" y="44"/>
                  </a:lnTo>
                  <a:lnTo>
                    <a:pt x="270" y="42"/>
                  </a:lnTo>
                  <a:lnTo>
                    <a:pt x="270" y="42"/>
                  </a:lnTo>
                  <a:lnTo>
                    <a:pt x="258" y="40"/>
                  </a:lnTo>
                  <a:lnTo>
                    <a:pt x="244" y="39"/>
                  </a:lnTo>
                  <a:lnTo>
                    <a:pt x="195" y="39"/>
                  </a:lnTo>
                  <a:lnTo>
                    <a:pt x="195" y="39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40" y="39"/>
                  </a:lnTo>
                  <a:lnTo>
                    <a:pt x="140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1" name="Freeform 342"/>
            <p:cNvSpPr>
              <a:spLocks noEditPoints="1"/>
            </p:cNvSpPr>
            <p:nvPr/>
          </p:nvSpPr>
          <p:spPr bwMode="auto">
            <a:xfrm>
              <a:off x="6242051" y="2995613"/>
              <a:ext cx="368300" cy="307975"/>
            </a:xfrm>
            <a:custGeom>
              <a:avLst/>
              <a:gdLst/>
              <a:ahLst/>
              <a:cxnLst>
                <a:cxn ang="0">
                  <a:pos x="22" y="571"/>
                </a:cxn>
                <a:cxn ang="0">
                  <a:pos x="1" y="548"/>
                </a:cxn>
                <a:cxn ang="0">
                  <a:pos x="19" y="511"/>
                </a:cxn>
                <a:cxn ang="0">
                  <a:pos x="57" y="496"/>
                </a:cxn>
                <a:cxn ang="0">
                  <a:pos x="80" y="477"/>
                </a:cxn>
                <a:cxn ang="0">
                  <a:pos x="154" y="422"/>
                </a:cxn>
                <a:cxn ang="0">
                  <a:pos x="211" y="365"/>
                </a:cxn>
                <a:cxn ang="0">
                  <a:pos x="262" y="274"/>
                </a:cxn>
                <a:cxn ang="0">
                  <a:pos x="252" y="240"/>
                </a:cxn>
                <a:cxn ang="0">
                  <a:pos x="181" y="224"/>
                </a:cxn>
                <a:cxn ang="0">
                  <a:pos x="150" y="186"/>
                </a:cxn>
                <a:cxn ang="0">
                  <a:pos x="184" y="142"/>
                </a:cxn>
                <a:cxn ang="0">
                  <a:pos x="230" y="100"/>
                </a:cxn>
                <a:cxn ang="0">
                  <a:pos x="272" y="76"/>
                </a:cxn>
                <a:cxn ang="0">
                  <a:pos x="399" y="5"/>
                </a:cxn>
                <a:cxn ang="0">
                  <a:pos x="469" y="11"/>
                </a:cxn>
                <a:cxn ang="0">
                  <a:pos x="553" y="63"/>
                </a:cxn>
                <a:cxn ang="0">
                  <a:pos x="670" y="145"/>
                </a:cxn>
                <a:cxn ang="0">
                  <a:pos x="694" y="187"/>
                </a:cxn>
                <a:cxn ang="0">
                  <a:pos x="681" y="225"/>
                </a:cxn>
                <a:cxn ang="0">
                  <a:pos x="632" y="242"/>
                </a:cxn>
                <a:cxn ang="0">
                  <a:pos x="574" y="241"/>
                </a:cxn>
                <a:cxn ang="0">
                  <a:pos x="545" y="271"/>
                </a:cxn>
                <a:cxn ang="0">
                  <a:pos x="529" y="323"/>
                </a:cxn>
                <a:cxn ang="0">
                  <a:pos x="457" y="422"/>
                </a:cxn>
                <a:cxn ang="0">
                  <a:pos x="309" y="522"/>
                </a:cxn>
                <a:cxn ang="0">
                  <a:pos x="200" y="561"/>
                </a:cxn>
                <a:cxn ang="0">
                  <a:pos x="89" y="583"/>
                </a:cxn>
                <a:cxn ang="0">
                  <a:pos x="318" y="201"/>
                </a:cxn>
                <a:cxn ang="0">
                  <a:pos x="321" y="218"/>
                </a:cxn>
                <a:cxn ang="0">
                  <a:pos x="314" y="239"/>
                </a:cxn>
                <a:cxn ang="0">
                  <a:pos x="292" y="296"/>
                </a:cxn>
                <a:cxn ang="0">
                  <a:pos x="256" y="360"/>
                </a:cxn>
                <a:cxn ang="0">
                  <a:pos x="187" y="443"/>
                </a:cxn>
                <a:cxn ang="0">
                  <a:pos x="99" y="509"/>
                </a:cxn>
                <a:cxn ang="0">
                  <a:pos x="78" y="546"/>
                </a:cxn>
                <a:cxn ang="0">
                  <a:pos x="141" y="539"/>
                </a:cxn>
                <a:cxn ang="0">
                  <a:pos x="265" y="502"/>
                </a:cxn>
                <a:cxn ang="0">
                  <a:pos x="396" y="426"/>
                </a:cxn>
                <a:cxn ang="0">
                  <a:pos x="472" y="344"/>
                </a:cxn>
                <a:cxn ang="0">
                  <a:pos x="509" y="272"/>
                </a:cxn>
                <a:cxn ang="0">
                  <a:pos x="533" y="219"/>
                </a:cxn>
                <a:cxn ang="0">
                  <a:pos x="547" y="204"/>
                </a:cxn>
                <a:cxn ang="0">
                  <a:pos x="609" y="207"/>
                </a:cxn>
                <a:cxn ang="0">
                  <a:pos x="657" y="193"/>
                </a:cxn>
                <a:cxn ang="0">
                  <a:pos x="635" y="164"/>
                </a:cxn>
                <a:cxn ang="0">
                  <a:pos x="587" y="130"/>
                </a:cxn>
                <a:cxn ang="0">
                  <a:pos x="495" y="65"/>
                </a:cxn>
                <a:cxn ang="0">
                  <a:pos x="417" y="41"/>
                </a:cxn>
                <a:cxn ang="0">
                  <a:pos x="339" y="74"/>
                </a:cxn>
                <a:cxn ang="0">
                  <a:pos x="281" y="117"/>
                </a:cxn>
                <a:cxn ang="0">
                  <a:pos x="253" y="130"/>
                </a:cxn>
                <a:cxn ang="0">
                  <a:pos x="219" y="163"/>
                </a:cxn>
                <a:cxn ang="0">
                  <a:pos x="203" y="197"/>
                </a:cxn>
                <a:cxn ang="0">
                  <a:pos x="240" y="205"/>
                </a:cxn>
                <a:cxn ang="0">
                  <a:pos x="308" y="197"/>
                </a:cxn>
              </a:cxnLst>
              <a:rect l="0" t="0" r="r" b="b"/>
              <a:pathLst>
                <a:path w="695" h="583">
                  <a:moveTo>
                    <a:pt x="83" y="583"/>
                  </a:moveTo>
                  <a:lnTo>
                    <a:pt x="83" y="583"/>
                  </a:lnTo>
                  <a:lnTo>
                    <a:pt x="67" y="582"/>
                  </a:lnTo>
                  <a:lnTo>
                    <a:pt x="52" y="580"/>
                  </a:lnTo>
                  <a:lnTo>
                    <a:pt x="36" y="576"/>
                  </a:lnTo>
                  <a:lnTo>
                    <a:pt x="29" y="574"/>
                  </a:lnTo>
                  <a:lnTo>
                    <a:pt x="22" y="571"/>
                  </a:lnTo>
                  <a:lnTo>
                    <a:pt x="22" y="571"/>
                  </a:lnTo>
                  <a:lnTo>
                    <a:pt x="16" y="568"/>
                  </a:lnTo>
                  <a:lnTo>
                    <a:pt x="11" y="564"/>
                  </a:lnTo>
                  <a:lnTo>
                    <a:pt x="7" y="561"/>
                  </a:lnTo>
                  <a:lnTo>
                    <a:pt x="4" y="557"/>
                  </a:lnTo>
                  <a:lnTo>
                    <a:pt x="2" y="553"/>
                  </a:lnTo>
                  <a:lnTo>
                    <a:pt x="1" y="548"/>
                  </a:lnTo>
                  <a:lnTo>
                    <a:pt x="0" y="543"/>
                  </a:lnTo>
                  <a:lnTo>
                    <a:pt x="1" y="539"/>
                  </a:lnTo>
                  <a:lnTo>
                    <a:pt x="1" y="539"/>
                  </a:lnTo>
                  <a:lnTo>
                    <a:pt x="3" y="532"/>
                  </a:lnTo>
                  <a:lnTo>
                    <a:pt x="6" y="525"/>
                  </a:lnTo>
                  <a:lnTo>
                    <a:pt x="11" y="517"/>
                  </a:lnTo>
                  <a:lnTo>
                    <a:pt x="19" y="511"/>
                  </a:lnTo>
                  <a:lnTo>
                    <a:pt x="26" y="506"/>
                  </a:lnTo>
                  <a:lnTo>
                    <a:pt x="34" y="502"/>
                  </a:lnTo>
                  <a:lnTo>
                    <a:pt x="42" y="499"/>
                  </a:lnTo>
                  <a:lnTo>
                    <a:pt x="52" y="496"/>
                  </a:lnTo>
                  <a:lnTo>
                    <a:pt x="52" y="496"/>
                  </a:lnTo>
                  <a:lnTo>
                    <a:pt x="55" y="496"/>
                  </a:lnTo>
                  <a:lnTo>
                    <a:pt x="57" y="496"/>
                  </a:lnTo>
                  <a:lnTo>
                    <a:pt x="58" y="495"/>
                  </a:lnTo>
                  <a:lnTo>
                    <a:pt x="58" y="495"/>
                  </a:lnTo>
                  <a:lnTo>
                    <a:pt x="67" y="487"/>
                  </a:lnTo>
                  <a:lnTo>
                    <a:pt x="67" y="487"/>
                  </a:lnTo>
                  <a:lnTo>
                    <a:pt x="73" y="482"/>
                  </a:lnTo>
                  <a:lnTo>
                    <a:pt x="80" y="477"/>
                  </a:lnTo>
                  <a:lnTo>
                    <a:pt x="80" y="477"/>
                  </a:lnTo>
                  <a:lnTo>
                    <a:pt x="104" y="462"/>
                  </a:lnTo>
                  <a:lnTo>
                    <a:pt x="115" y="453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40" y="432"/>
                  </a:lnTo>
                  <a:lnTo>
                    <a:pt x="154" y="422"/>
                  </a:lnTo>
                  <a:lnTo>
                    <a:pt x="154" y="422"/>
                  </a:lnTo>
                  <a:lnTo>
                    <a:pt x="170" y="410"/>
                  </a:lnTo>
                  <a:lnTo>
                    <a:pt x="184" y="397"/>
                  </a:lnTo>
                  <a:lnTo>
                    <a:pt x="192" y="390"/>
                  </a:lnTo>
                  <a:lnTo>
                    <a:pt x="199" y="383"/>
                  </a:lnTo>
                  <a:lnTo>
                    <a:pt x="205" y="374"/>
                  </a:lnTo>
                  <a:lnTo>
                    <a:pt x="211" y="365"/>
                  </a:lnTo>
                  <a:lnTo>
                    <a:pt x="211" y="365"/>
                  </a:lnTo>
                  <a:lnTo>
                    <a:pt x="223" y="347"/>
                  </a:lnTo>
                  <a:lnTo>
                    <a:pt x="223" y="347"/>
                  </a:lnTo>
                  <a:lnTo>
                    <a:pt x="234" y="330"/>
                  </a:lnTo>
                  <a:lnTo>
                    <a:pt x="244" y="311"/>
                  </a:lnTo>
                  <a:lnTo>
                    <a:pt x="254" y="292"/>
                  </a:lnTo>
                  <a:lnTo>
                    <a:pt x="262" y="274"/>
                  </a:lnTo>
                  <a:lnTo>
                    <a:pt x="262" y="274"/>
                  </a:lnTo>
                  <a:lnTo>
                    <a:pt x="266" y="260"/>
                  </a:lnTo>
                  <a:lnTo>
                    <a:pt x="266" y="260"/>
                  </a:lnTo>
                  <a:lnTo>
                    <a:pt x="270" y="246"/>
                  </a:lnTo>
                  <a:lnTo>
                    <a:pt x="274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52" y="240"/>
                  </a:lnTo>
                  <a:lnTo>
                    <a:pt x="240" y="240"/>
                  </a:lnTo>
                  <a:lnTo>
                    <a:pt x="240" y="240"/>
                  </a:lnTo>
                  <a:lnTo>
                    <a:pt x="224" y="239"/>
                  </a:lnTo>
                  <a:lnTo>
                    <a:pt x="209" y="237"/>
                  </a:lnTo>
                  <a:lnTo>
                    <a:pt x="195" y="231"/>
                  </a:lnTo>
                  <a:lnTo>
                    <a:pt x="181" y="224"/>
                  </a:lnTo>
                  <a:lnTo>
                    <a:pt x="181" y="224"/>
                  </a:lnTo>
                  <a:lnTo>
                    <a:pt x="171" y="218"/>
                  </a:lnTo>
                  <a:lnTo>
                    <a:pt x="162" y="209"/>
                  </a:lnTo>
                  <a:lnTo>
                    <a:pt x="157" y="203"/>
                  </a:lnTo>
                  <a:lnTo>
                    <a:pt x="153" y="197"/>
                  </a:lnTo>
                  <a:lnTo>
                    <a:pt x="151" y="192"/>
                  </a:lnTo>
                  <a:lnTo>
                    <a:pt x="150" y="186"/>
                  </a:lnTo>
                  <a:lnTo>
                    <a:pt x="150" y="186"/>
                  </a:lnTo>
                  <a:lnTo>
                    <a:pt x="150" y="179"/>
                  </a:lnTo>
                  <a:lnTo>
                    <a:pt x="152" y="172"/>
                  </a:lnTo>
                  <a:lnTo>
                    <a:pt x="155" y="167"/>
                  </a:lnTo>
                  <a:lnTo>
                    <a:pt x="161" y="161"/>
                  </a:lnTo>
                  <a:lnTo>
                    <a:pt x="161" y="161"/>
                  </a:lnTo>
                  <a:lnTo>
                    <a:pt x="172" y="152"/>
                  </a:lnTo>
                  <a:lnTo>
                    <a:pt x="184" y="142"/>
                  </a:lnTo>
                  <a:lnTo>
                    <a:pt x="184" y="142"/>
                  </a:lnTo>
                  <a:lnTo>
                    <a:pt x="195" y="134"/>
                  </a:lnTo>
                  <a:lnTo>
                    <a:pt x="206" y="126"/>
                  </a:lnTo>
                  <a:lnTo>
                    <a:pt x="215" y="116"/>
                  </a:lnTo>
                  <a:lnTo>
                    <a:pt x="225" y="105"/>
                  </a:lnTo>
                  <a:lnTo>
                    <a:pt x="225" y="105"/>
                  </a:lnTo>
                  <a:lnTo>
                    <a:pt x="230" y="100"/>
                  </a:lnTo>
                  <a:lnTo>
                    <a:pt x="236" y="96"/>
                  </a:lnTo>
                  <a:lnTo>
                    <a:pt x="250" y="89"/>
                  </a:lnTo>
                  <a:lnTo>
                    <a:pt x="250" y="89"/>
                  </a:lnTo>
                  <a:lnTo>
                    <a:pt x="261" y="84"/>
                  </a:lnTo>
                  <a:lnTo>
                    <a:pt x="267" y="80"/>
                  </a:lnTo>
                  <a:lnTo>
                    <a:pt x="272" y="76"/>
                  </a:lnTo>
                  <a:lnTo>
                    <a:pt x="272" y="76"/>
                  </a:lnTo>
                  <a:lnTo>
                    <a:pt x="287" y="64"/>
                  </a:lnTo>
                  <a:lnTo>
                    <a:pt x="303" y="52"/>
                  </a:lnTo>
                  <a:lnTo>
                    <a:pt x="320" y="41"/>
                  </a:lnTo>
                  <a:lnTo>
                    <a:pt x="339" y="30"/>
                  </a:lnTo>
                  <a:lnTo>
                    <a:pt x="358" y="20"/>
                  </a:lnTo>
                  <a:lnTo>
                    <a:pt x="379" y="12"/>
                  </a:lnTo>
                  <a:lnTo>
                    <a:pt x="399" y="5"/>
                  </a:lnTo>
                  <a:lnTo>
                    <a:pt x="420" y="1"/>
                  </a:lnTo>
                  <a:lnTo>
                    <a:pt x="420" y="1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42" y="2"/>
                  </a:lnTo>
                  <a:lnTo>
                    <a:pt x="456" y="5"/>
                  </a:lnTo>
                  <a:lnTo>
                    <a:pt x="469" y="11"/>
                  </a:lnTo>
                  <a:lnTo>
                    <a:pt x="483" y="17"/>
                  </a:lnTo>
                  <a:lnTo>
                    <a:pt x="496" y="24"/>
                  </a:lnTo>
                  <a:lnTo>
                    <a:pt x="509" y="32"/>
                  </a:lnTo>
                  <a:lnTo>
                    <a:pt x="533" y="49"/>
                  </a:lnTo>
                  <a:lnTo>
                    <a:pt x="533" y="49"/>
                  </a:lnTo>
                  <a:lnTo>
                    <a:pt x="553" y="63"/>
                  </a:lnTo>
                  <a:lnTo>
                    <a:pt x="553" y="63"/>
                  </a:lnTo>
                  <a:lnTo>
                    <a:pt x="588" y="85"/>
                  </a:lnTo>
                  <a:lnTo>
                    <a:pt x="588" y="85"/>
                  </a:lnTo>
                  <a:lnTo>
                    <a:pt x="610" y="99"/>
                  </a:lnTo>
                  <a:lnTo>
                    <a:pt x="631" y="113"/>
                  </a:lnTo>
                  <a:lnTo>
                    <a:pt x="652" y="129"/>
                  </a:lnTo>
                  <a:lnTo>
                    <a:pt x="661" y="137"/>
                  </a:lnTo>
                  <a:lnTo>
                    <a:pt x="670" y="145"/>
                  </a:lnTo>
                  <a:lnTo>
                    <a:pt x="670" y="145"/>
                  </a:lnTo>
                  <a:lnTo>
                    <a:pt x="676" y="152"/>
                  </a:lnTo>
                  <a:lnTo>
                    <a:pt x="681" y="157"/>
                  </a:lnTo>
                  <a:lnTo>
                    <a:pt x="685" y="164"/>
                  </a:lnTo>
                  <a:lnTo>
                    <a:pt x="689" y="171"/>
                  </a:lnTo>
                  <a:lnTo>
                    <a:pt x="692" y="178"/>
                  </a:lnTo>
                  <a:lnTo>
                    <a:pt x="694" y="187"/>
                  </a:lnTo>
                  <a:lnTo>
                    <a:pt x="695" y="194"/>
                  </a:lnTo>
                  <a:lnTo>
                    <a:pt x="695" y="201"/>
                  </a:lnTo>
                  <a:lnTo>
                    <a:pt x="695" y="201"/>
                  </a:lnTo>
                  <a:lnTo>
                    <a:pt x="694" y="209"/>
                  </a:lnTo>
                  <a:lnTo>
                    <a:pt x="691" y="215"/>
                  </a:lnTo>
                  <a:lnTo>
                    <a:pt x="687" y="220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75" y="229"/>
                  </a:lnTo>
                  <a:lnTo>
                    <a:pt x="667" y="232"/>
                  </a:lnTo>
                  <a:lnTo>
                    <a:pt x="659" y="235"/>
                  </a:lnTo>
                  <a:lnTo>
                    <a:pt x="651" y="238"/>
                  </a:lnTo>
                  <a:lnTo>
                    <a:pt x="641" y="240"/>
                  </a:lnTo>
                  <a:lnTo>
                    <a:pt x="632" y="242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592" y="242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57" y="240"/>
                  </a:lnTo>
                  <a:lnTo>
                    <a:pt x="555" y="243"/>
                  </a:lnTo>
                  <a:lnTo>
                    <a:pt x="554" y="244"/>
                  </a:lnTo>
                  <a:lnTo>
                    <a:pt x="554" y="244"/>
                  </a:lnTo>
                  <a:lnTo>
                    <a:pt x="550" y="252"/>
                  </a:lnTo>
                  <a:lnTo>
                    <a:pt x="547" y="261"/>
                  </a:lnTo>
                  <a:lnTo>
                    <a:pt x="545" y="271"/>
                  </a:lnTo>
                  <a:lnTo>
                    <a:pt x="544" y="280"/>
                  </a:lnTo>
                  <a:lnTo>
                    <a:pt x="544" y="280"/>
                  </a:lnTo>
                  <a:lnTo>
                    <a:pt x="541" y="295"/>
                  </a:lnTo>
                  <a:lnTo>
                    <a:pt x="540" y="302"/>
                  </a:lnTo>
                  <a:lnTo>
                    <a:pt x="537" y="308"/>
                  </a:lnTo>
                  <a:lnTo>
                    <a:pt x="537" y="308"/>
                  </a:lnTo>
                  <a:lnTo>
                    <a:pt x="529" y="323"/>
                  </a:lnTo>
                  <a:lnTo>
                    <a:pt x="521" y="335"/>
                  </a:lnTo>
                  <a:lnTo>
                    <a:pt x="504" y="362"/>
                  </a:lnTo>
                  <a:lnTo>
                    <a:pt x="500" y="366"/>
                  </a:lnTo>
                  <a:lnTo>
                    <a:pt x="500" y="366"/>
                  </a:lnTo>
                  <a:lnTo>
                    <a:pt x="483" y="390"/>
                  </a:lnTo>
                  <a:lnTo>
                    <a:pt x="466" y="412"/>
                  </a:lnTo>
                  <a:lnTo>
                    <a:pt x="457" y="422"/>
                  </a:lnTo>
                  <a:lnTo>
                    <a:pt x="448" y="431"/>
                  </a:lnTo>
                  <a:lnTo>
                    <a:pt x="437" y="440"/>
                  </a:lnTo>
                  <a:lnTo>
                    <a:pt x="427" y="448"/>
                  </a:lnTo>
                  <a:lnTo>
                    <a:pt x="427" y="448"/>
                  </a:lnTo>
                  <a:lnTo>
                    <a:pt x="396" y="469"/>
                  </a:lnTo>
                  <a:lnTo>
                    <a:pt x="366" y="487"/>
                  </a:lnTo>
                  <a:lnTo>
                    <a:pt x="309" y="522"/>
                  </a:lnTo>
                  <a:lnTo>
                    <a:pt x="309" y="522"/>
                  </a:lnTo>
                  <a:lnTo>
                    <a:pt x="289" y="531"/>
                  </a:lnTo>
                  <a:lnTo>
                    <a:pt x="268" y="539"/>
                  </a:lnTo>
                  <a:lnTo>
                    <a:pt x="247" y="546"/>
                  </a:lnTo>
                  <a:lnTo>
                    <a:pt x="225" y="553"/>
                  </a:lnTo>
                  <a:lnTo>
                    <a:pt x="225" y="553"/>
                  </a:lnTo>
                  <a:lnTo>
                    <a:pt x="200" y="561"/>
                  </a:lnTo>
                  <a:lnTo>
                    <a:pt x="176" y="569"/>
                  </a:lnTo>
                  <a:lnTo>
                    <a:pt x="176" y="569"/>
                  </a:lnTo>
                  <a:lnTo>
                    <a:pt x="166" y="572"/>
                  </a:lnTo>
                  <a:lnTo>
                    <a:pt x="155" y="575"/>
                  </a:lnTo>
                  <a:lnTo>
                    <a:pt x="133" y="580"/>
                  </a:lnTo>
                  <a:lnTo>
                    <a:pt x="110" y="582"/>
                  </a:lnTo>
                  <a:lnTo>
                    <a:pt x="89" y="583"/>
                  </a:lnTo>
                  <a:lnTo>
                    <a:pt x="89" y="583"/>
                  </a:lnTo>
                  <a:lnTo>
                    <a:pt x="83" y="583"/>
                  </a:lnTo>
                  <a:lnTo>
                    <a:pt x="83" y="583"/>
                  </a:lnTo>
                  <a:close/>
                  <a:moveTo>
                    <a:pt x="308" y="197"/>
                  </a:moveTo>
                  <a:lnTo>
                    <a:pt x="308" y="197"/>
                  </a:lnTo>
                  <a:lnTo>
                    <a:pt x="313" y="198"/>
                  </a:lnTo>
                  <a:lnTo>
                    <a:pt x="318" y="201"/>
                  </a:lnTo>
                  <a:lnTo>
                    <a:pt x="318" y="201"/>
                  </a:lnTo>
                  <a:lnTo>
                    <a:pt x="319" y="203"/>
                  </a:lnTo>
                  <a:lnTo>
                    <a:pt x="321" y="207"/>
                  </a:lnTo>
                  <a:lnTo>
                    <a:pt x="321" y="211"/>
                  </a:lnTo>
                  <a:lnTo>
                    <a:pt x="321" y="215"/>
                  </a:lnTo>
                  <a:lnTo>
                    <a:pt x="321" y="216"/>
                  </a:lnTo>
                  <a:lnTo>
                    <a:pt x="321" y="218"/>
                  </a:lnTo>
                  <a:lnTo>
                    <a:pt x="321" y="218"/>
                  </a:lnTo>
                  <a:lnTo>
                    <a:pt x="322" y="221"/>
                  </a:lnTo>
                  <a:lnTo>
                    <a:pt x="322" y="225"/>
                  </a:lnTo>
                  <a:lnTo>
                    <a:pt x="321" y="229"/>
                  </a:lnTo>
                  <a:lnTo>
                    <a:pt x="317" y="234"/>
                  </a:lnTo>
                  <a:lnTo>
                    <a:pt x="317" y="234"/>
                  </a:lnTo>
                  <a:lnTo>
                    <a:pt x="314" y="239"/>
                  </a:lnTo>
                  <a:lnTo>
                    <a:pt x="312" y="243"/>
                  </a:lnTo>
                  <a:lnTo>
                    <a:pt x="307" y="254"/>
                  </a:lnTo>
                  <a:lnTo>
                    <a:pt x="301" y="269"/>
                  </a:lnTo>
                  <a:lnTo>
                    <a:pt x="296" y="285"/>
                  </a:lnTo>
                  <a:lnTo>
                    <a:pt x="296" y="285"/>
                  </a:lnTo>
                  <a:lnTo>
                    <a:pt x="292" y="296"/>
                  </a:lnTo>
                  <a:lnTo>
                    <a:pt x="292" y="296"/>
                  </a:lnTo>
                  <a:lnTo>
                    <a:pt x="289" y="304"/>
                  </a:lnTo>
                  <a:lnTo>
                    <a:pt x="285" y="311"/>
                  </a:lnTo>
                  <a:lnTo>
                    <a:pt x="276" y="327"/>
                  </a:lnTo>
                  <a:lnTo>
                    <a:pt x="276" y="327"/>
                  </a:lnTo>
                  <a:lnTo>
                    <a:pt x="271" y="334"/>
                  </a:lnTo>
                  <a:lnTo>
                    <a:pt x="271" y="334"/>
                  </a:lnTo>
                  <a:lnTo>
                    <a:pt x="256" y="360"/>
                  </a:lnTo>
                  <a:lnTo>
                    <a:pt x="256" y="360"/>
                  </a:lnTo>
                  <a:lnTo>
                    <a:pt x="246" y="376"/>
                  </a:lnTo>
                  <a:lnTo>
                    <a:pt x="235" y="392"/>
                  </a:lnTo>
                  <a:lnTo>
                    <a:pt x="224" y="408"/>
                  </a:lnTo>
                  <a:lnTo>
                    <a:pt x="210" y="422"/>
                  </a:lnTo>
                  <a:lnTo>
                    <a:pt x="210" y="422"/>
                  </a:lnTo>
                  <a:lnTo>
                    <a:pt x="187" y="443"/>
                  </a:lnTo>
                  <a:lnTo>
                    <a:pt x="166" y="461"/>
                  </a:lnTo>
                  <a:lnTo>
                    <a:pt x="144" y="478"/>
                  </a:lnTo>
                  <a:lnTo>
                    <a:pt x="123" y="493"/>
                  </a:lnTo>
                  <a:lnTo>
                    <a:pt x="123" y="493"/>
                  </a:lnTo>
                  <a:lnTo>
                    <a:pt x="112" y="501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82" y="523"/>
                  </a:lnTo>
                  <a:lnTo>
                    <a:pt x="72" y="529"/>
                  </a:lnTo>
                  <a:lnTo>
                    <a:pt x="62" y="534"/>
                  </a:lnTo>
                  <a:lnTo>
                    <a:pt x="45" y="542"/>
                  </a:lnTo>
                  <a:lnTo>
                    <a:pt x="64" y="545"/>
                  </a:lnTo>
                  <a:lnTo>
                    <a:pt x="64" y="545"/>
                  </a:lnTo>
                  <a:lnTo>
                    <a:pt x="78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97" y="545"/>
                  </a:lnTo>
                  <a:lnTo>
                    <a:pt x="115" y="542"/>
                  </a:lnTo>
                  <a:lnTo>
                    <a:pt x="115" y="542"/>
                  </a:lnTo>
                  <a:lnTo>
                    <a:pt x="127" y="541"/>
                  </a:lnTo>
                  <a:lnTo>
                    <a:pt x="141" y="539"/>
                  </a:lnTo>
                  <a:lnTo>
                    <a:pt x="141" y="539"/>
                  </a:lnTo>
                  <a:lnTo>
                    <a:pt x="158" y="538"/>
                  </a:lnTo>
                  <a:lnTo>
                    <a:pt x="177" y="534"/>
                  </a:lnTo>
                  <a:lnTo>
                    <a:pt x="197" y="529"/>
                  </a:lnTo>
                  <a:lnTo>
                    <a:pt x="219" y="522"/>
                  </a:lnTo>
                  <a:lnTo>
                    <a:pt x="241" y="512"/>
                  </a:lnTo>
                  <a:lnTo>
                    <a:pt x="265" y="502"/>
                  </a:lnTo>
                  <a:lnTo>
                    <a:pt x="290" y="489"/>
                  </a:lnTo>
                  <a:lnTo>
                    <a:pt x="317" y="476"/>
                  </a:lnTo>
                  <a:lnTo>
                    <a:pt x="317" y="476"/>
                  </a:lnTo>
                  <a:lnTo>
                    <a:pt x="338" y="465"/>
                  </a:lnTo>
                  <a:lnTo>
                    <a:pt x="357" y="452"/>
                  </a:lnTo>
                  <a:lnTo>
                    <a:pt x="377" y="440"/>
                  </a:lnTo>
                  <a:lnTo>
                    <a:pt x="396" y="426"/>
                  </a:lnTo>
                  <a:lnTo>
                    <a:pt x="414" y="412"/>
                  </a:lnTo>
                  <a:lnTo>
                    <a:pt x="431" y="395"/>
                  </a:lnTo>
                  <a:lnTo>
                    <a:pt x="447" y="379"/>
                  </a:lnTo>
                  <a:lnTo>
                    <a:pt x="461" y="360"/>
                  </a:lnTo>
                  <a:lnTo>
                    <a:pt x="461" y="360"/>
                  </a:lnTo>
                  <a:lnTo>
                    <a:pt x="472" y="344"/>
                  </a:lnTo>
                  <a:lnTo>
                    <a:pt x="472" y="344"/>
                  </a:lnTo>
                  <a:lnTo>
                    <a:pt x="484" y="328"/>
                  </a:lnTo>
                  <a:lnTo>
                    <a:pt x="495" y="310"/>
                  </a:lnTo>
                  <a:lnTo>
                    <a:pt x="500" y="301"/>
                  </a:lnTo>
                  <a:lnTo>
                    <a:pt x="504" y="291"/>
                  </a:lnTo>
                  <a:lnTo>
                    <a:pt x="507" y="28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11" y="258"/>
                  </a:lnTo>
                  <a:lnTo>
                    <a:pt x="513" y="247"/>
                  </a:lnTo>
                  <a:lnTo>
                    <a:pt x="517" y="237"/>
                  </a:lnTo>
                  <a:lnTo>
                    <a:pt x="523" y="225"/>
                  </a:lnTo>
                  <a:lnTo>
                    <a:pt x="523" y="225"/>
                  </a:lnTo>
                  <a:lnTo>
                    <a:pt x="527" y="221"/>
                  </a:lnTo>
                  <a:lnTo>
                    <a:pt x="533" y="219"/>
                  </a:lnTo>
                  <a:lnTo>
                    <a:pt x="535" y="218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7" y="212"/>
                  </a:lnTo>
                  <a:lnTo>
                    <a:pt x="540" y="207"/>
                  </a:lnTo>
                  <a:lnTo>
                    <a:pt x="544" y="204"/>
                  </a:lnTo>
                  <a:lnTo>
                    <a:pt x="547" y="204"/>
                  </a:lnTo>
                  <a:lnTo>
                    <a:pt x="551" y="203"/>
                  </a:lnTo>
                  <a:lnTo>
                    <a:pt x="551" y="203"/>
                  </a:lnTo>
                  <a:lnTo>
                    <a:pt x="575" y="205"/>
                  </a:lnTo>
                  <a:lnTo>
                    <a:pt x="575" y="205"/>
                  </a:lnTo>
                  <a:lnTo>
                    <a:pt x="592" y="206"/>
                  </a:lnTo>
                  <a:lnTo>
                    <a:pt x="609" y="207"/>
                  </a:lnTo>
                  <a:lnTo>
                    <a:pt x="609" y="207"/>
                  </a:lnTo>
                  <a:lnTo>
                    <a:pt x="622" y="206"/>
                  </a:lnTo>
                  <a:lnTo>
                    <a:pt x="632" y="205"/>
                  </a:lnTo>
                  <a:lnTo>
                    <a:pt x="642" y="203"/>
                  </a:lnTo>
                  <a:lnTo>
                    <a:pt x="652" y="200"/>
                  </a:lnTo>
                  <a:lnTo>
                    <a:pt x="652" y="200"/>
                  </a:lnTo>
                  <a:lnTo>
                    <a:pt x="656" y="197"/>
                  </a:lnTo>
                  <a:lnTo>
                    <a:pt x="657" y="193"/>
                  </a:lnTo>
                  <a:lnTo>
                    <a:pt x="657" y="193"/>
                  </a:lnTo>
                  <a:lnTo>
                    <a:pt x="657" y="190"/>
                  </a:lnTo>
                  <a:lnTo>
                    <a:pt x="657" y="187"/>
                  </a:lnTo>
                  <a:lnTo>
                    <a:pt x="652" y="181"/>
                  </a:lnTo>
                  <a:lnTo>
                    <a:pt x="645" y="172"/>
                  </a:lnTo>
                  <a:lnTo>
                    <a:pt x="635" y="164"/>
                  </a:lnTo>
                  <a:lnTo>
                    <a:pt x="635" y="164"/>
                  </a:lnTo>
                  <a:lnTo>
                    <a:pt x="628" y="157"/>
                  </a:lnTo>
                  <a:lnTo>
                    <a:pt x="628" y="157"/>
                  </a:lnTo>
                  <a:lnTo>
                    <a:pt x="620" y="148"/>
                  </a:lnTo>
                  <a:lnTo>
                    <a:pt x="611" y="142"/>
                  </a:lnTo>
                  <a:lnTo>
                    <a:pt x="602" y="137"/>
                  </a:lnTo>
                  <a:lnTo>
                    <a:pt x="593" y="132"/>
                  </a:lnTo>
                  <a:lnTo>
                    <a:pt x="587" y="130"/>
                  </a:lnTo>
                  <a:lnTo>
                    <a:pt x="587" y="130"/>
                  </a:lnTo>
                  <a:lnTo>
                    <a:pt x="574" y="122"/>
                  </a:lnTo>
                  <a:lnTo>
                    <a:pt x="562" y="113"/>
                  </a:lnTo>
                  <a:lnTo>
                    <a:pt x="535" y="93"/>
                  </a:lnTo>
                  <a:lnTo>
                    <a:pt x="535" y="93"/>
                  </a:lnTo>
                  <a:lnTo>
                    <a:pt x="509" y="75"/>
                  </a:lnTo>
                  <a:lnTo>
                    <a:pt x="495" y="65"/>
                  </a:lnTo>
                  <a:lnTo>
                    <a:pt x="482" y="57"/>
                  </a:lnTo>
                  <a:lnTo>
                    <a:pt x="468" y="50"/>
                  </a:lnTo>
                  <a:lnTo>
                    <a:pt x="454" y="45"/>
                  </a:lnTo>
                  <a:lnTo>
                    <a:pt x="439" y="42"/>
                  </a:lnTo>
                  <a:lnTo>
                    <a:pt x="425" y="41"/>
                  </a:lnTo>
                  <a:lnTo>
                    <a:pt x="425" y="41"/>
                  </a:lnTo>
                  <a:lnTo>
                    <a:pt x="417" y="41"/>
                  </a:lnTo>
                  <a:lnTo>
                    <a:pt x="408" y="42"/>
                  </a:lnTo>
                  <a:lnTo>
                    <a:pt x="400" y="45"/>
                  </a:lnTo>
                  <a:lnTo>
                    <a:pt x="392" y="47"/>
                  </a:lnTo>
                  <a:lnTo>
                    <a:pt x="392" y="47"/>
                  </a:lnTo>
                  <a:lnTo>
                    <a:pt x="367" y="59"/>
                  </a:lnTo>
                  <a:lnTo>
                    <a:pt x="352" y="67"/>
                  </a:lnTo>
                  <a:lnTo>
                    <a:pt x="339" y="74"/>
                  </a:lnTo>
                  <a:lnTo>
                    <a:pt x="325" y="82"/>
                  </a:lnTo>
                  <a:lnTo>
                    <a:pt x="312" y="92"/>
                  </a:lnTo>
                  <a:lnTo>
                    <a:pt x="298" y="103"/>
                  </a:lnTo>
                  <a:lnTo>
                    <a:pt x="286" y="114"/>
                  </a:lnTo>
                  <a:lnTo>
                    <a:pt x="286" y="114"/>
                  </a:lnTo>
                  <a:lnTo>
                    <a:pt x="283" y="116"/>
                  </a:lnTo>
                  <a:lnTo>
                    <a:pt x="281" y="117"/>
                  </a:lnTo>
                  <a:lnTo>
                    <a:pt x="275" y="119"/>
                  </a:lnTo>
                  <a:lnTo>
                    <a:pt x="275" y="119"/>
                  </a:lnTo>
                  <a:lnTo>
                    <a:pt x="268" y="120"/>
                  </a:lnTo>
                  <a:lnTo>
                    <a:pt x="261" y="124"/>
                  </a:lnTo>
                  <a:lnTo>
                    <a:pt x="261" y="124"/>
                  </a:lnTo>
                  <a:lnTo>
                    <a:pt x="257" y="127"/>
                  </a:lnTo>
                  <a:lnTo>
                    <a:pt x="253" y="130"/>
                  </a:lnTo>
                  <a:lnTo>
                    <a:pt x="246" y="137"/>
                  </a:lnTo>
                  <a:lnTo>
                    <a:pt x="246" y="137"/>
                  </a:lnTo>
                  <a:lnTo>
                    <a:pt x="238" y="145"/>
                  </a:lnTo>
                  <a:lnTo>
                    <a:pt x="238" y="145"/>
                  </a:lnTo>
                  <a:lnTo>
                    <a:pt x="231" y="152"/>
                  </a:lnTo>
                  <a:lnTo>
                    <a:pt x="231" y="152"/>
                  </a:lnTo>
                  <a:lnTo>
                    <a:pt x="219" y="163"/>
                  </a:lnTo>
                  <a:lnTo>
                    <a:pt x="208" y="173"/>
                  </a:lnTo>
                  <a:lnTo>
                    <a:pt x="204" y="178"/>
                  </a:lnTo>
                  <a:lnTo>
                    <a:pt x="202" y="184"/>
                  </a:lnTo>
                  <a:lnTo>
                    <a:pt x="201" y="189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203" y="197"/>
                  </a:lnTo>
                  <a:lnTo>
                    <a:pt x="205" y="199"/>
                  </a:lnTo>
                  <a:lnTo>
                    <a:pt x="208" y="201"/>
                  </a:lnTo>
                  <a:lnTo>
                    <a:pt x="212" y="203"/>
                  </a:lnTo>
                  <a:lnTo>
                    <a:pt x="223" y="205"/>
                  </a:lnTo>
                  <a:lnTo>
                    <a:pt x="237" y="206"/>
                  </a:lnTo>
                  <a:lnTo>
                    <a:pt x="240" y="205"/>
                  </a:lnTo>
                  <a:lnTo>
                    <a:pt x="240" y="205"/>
                  </a:lnTo>
                  <a:lnTo>
                    <a:pt x="251" y="205"/>
                  </a:lnTo>
                  <a:lnTo>
                    <a:pt x="261" y="204"/>
                  </a:lnTo>
                  <a:lnTo>
                    <a:pt x="281" y="201"/>
                  </a:lnTo>
                  <a:lnTo>
                    <a:pt x="281" y="201"/>
                  </a:lnTo>
                  <a:lnTo>
                    <a:pt x="306" y="197"/>
                  </a:lnTo>
                  <a:lnTo>
                    <a:pt x="306" y="197"/>
                  </a:lnTo>
                  <a:lnTo>
                    <a:pt x="308" y="197"/>
                  </a:lnTo>
                  <a:lnTo>
                    <a:pt x="308" y="19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302" name="组合 1301"/>
          <p:cNvGrpSpPr/>
          <p:nvPr/>
        </p:nvGrpSpPr>
        <p:grpSpPr>
          <a:xfrm>
            <a:off x="7818713" y="5162046"/>
            <a:ext cx="726017" cy="929217"/>
            <a:chOff x="6256338" y="4065588"/>
            <a:chExt cx="544513" cy="696913"/>
          </a:xfrm>
          <a:solidFill>
            <a:schemeClr val="tx1"/>
          </a:solidFill>
        </p:grpSpPr>
        <p:sp>
          <p:nvSpPr>
            <p:cNvPr id="1303" name="Freeform 576"/>
            <p:cNvSpPr>
              <a:spLocks/>
            </p:cNvSpPr>
            <p:nvPr/>
          </p:nvSpPr>
          <p:spPr bwMode="auto">
            <a:xfrm>
              <a:off x="6296026" y="4081463"/>
              <a:ext cx="69850" cy="96838"/>
            </a:xfrm>
            <a:custGeom>
              <a:avLst/>
              <a:gdLst/>
              <a:ahLst/>
              <a:cxnLst>
                <a:cxn ang="0">
                  <a:pos x="126" y="1"/>
                </a:cxn>
                <a:cxn ang="0">
                  <a:pos x="121" y="7"/>
                </a:cxn>
                <a:cxn ang="0">
                  <a:pos x="121" y="7"/>
                </a:cxn>
                <a:cxn ang="0">
                  <a:pos x="120" y="9"/>
                </a:cxn>
                <a:cxn ang="0">
                  <a:pos x="120" y="9"/>
                </a:cxn>
                <a:cxn ang="0">
                  <a:pos x="111" y="19"/>
                </a:cxn>
                <a:cxn ang="0">
                  <a:pos x="104" y="29"/>
                </a:cxn>
                <a:cxn ang="0">
                  <a:pos x="90" y="51"/>
                </a:cxn>
                <a:cxn ang="0">
                  <a:pos x="75" y="73"/>
                </a:cxn>
                <a:cxn ang="0">
                  <a:pos x="67" y="83"/>
                </a:cxn>
                <a:cxn ang="0">
                  <a:pos x="59" y="94"/>
                </a:cxn>
                <a:cxn ang="0">
                  <a:pos x="59" y="94"/>
                </a:cxn>
                <a:cxn ang="0">
                  <a:pos x="42" y="113"/>
                </a:cxn>
                <a:cxn ang="0">
                  <a:pos x="25" y="132"/>
                </a:cxn>
                <a:cxn ang="0">
                  <a:pos x="18" y="142"/>
                </a:cxn>
                <a:cxn ang="0">
                  <a:pos x="11" y="153"/>
                </a:cxn>
                <a:cxn ang="0">
                  <a:pos x="5" y="163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8"/>
                </a:cxn>
                <a:cxn ang="0">
                  <a:pos x="2" y="179"/>
                </a:cxn>
                <a:cxn ang="0">
                  <a:pos x="3" y="181"/>
                </a:cxn>
                <a:cxn ang="0">
                  <a:pos x="4" y="181"/>
                </a:cxn>
                <a:cxn ang="0">
                  <a:pos x="6" y="181"/>
                </a:cxn>
                <a:cxn ang="0">
                  <a:pos x="8" y="181"/>
                </a:cxn>
                <a:cxn ang="0">
                  <a:pos x="9" y="180"/>
                </a:cxn>
                <a:cxn ang="0">
                  <a:pos x="10" y="178"/>
                </a:cxn>
                <a:cxn ang="0">
                  <a:pos x="10" y="178"/>
                </a:cxn>
                <a:cxn ang="0">
                  <a:pos x="15" y="165"/>
                </a:cxn>
                <a:cxn ang="0">
                  <a:pos x="20" y="154"/>
                </a:cxn>
                <a:cxn ang="0">
                  <a:pos x="28" y="143"/>
                </a:cxn>
                <a:cxn ang="0">
                  <a:pos x="37" y="133"/>
                </a:cxn>
                <a:cxn ang="0">
                  <a:pos x="54" y="113"/>
                </a:cxn>
                <a:cxn ang="0">
                  <a:pos x="71" y="94"/>
                </a:cxn>
                <a:cxn ang="0">
                  <a:pos x="71" y="94"/>
                </a:cxn>
                <a:cxn ang="0">
                  <a:pos x="79" y="83"/>
                </a:cxn>
                <a:cxn ang="0">
                  <a:pos x="88" y="73"/>
                </a:cxn>
                <a:cxn ang="0">
                  <a:pos x="101" y="51"/>
                </a:cxn>
                <a:cxn ang="0">
                  <a:pos x="116" y="29"/>
                </a:cxn>
                <a:cxn ang="0">
                  <a:pos x="124" y="19"/>
                </a:cxn>
                <a:cxn ang="0">
                  <a:pos x="132" y="9"/>
                </a:cxn>
                <a:cxn ang="0">
                  <a:pos x="132" y="9"/>
                </a:cxn>
                <a:cxn ang="0">
                  <a:pos x="133" y="7"/>
                </a:cxn>
                <a:cxn ang="0">
                  <a:pos x="133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9" y="0"/>
                </a:cxn>
                <a:cxn ang="0">
                  <a:pos x="127" y="0"/>
                </a:cxn>
                <a:cxn ang="0">
                  <a:pos x="126" y="1"/>
                </a:cxn>
                <a:cxn ang="0">
                  <a:pos x="126" y="1"/>
                </a:cxn>
              </a:cxnLst>
              <a:rect l="0" t="0" r="r" b="b"/>
              <a:pathLst>
                <a:path w="133" h="181">
                  <a:moveTo>
                    <a:pt x="126" y="1"/>
                  </a:moveTo>
                  <a:lnTo>
                    <a:pt x="121" y="7"/>
                  </a:lnTo>
                  <a:lnTo>
                    <a:pt x="121" y="7"/>
                  </a:lnTo>
                  <a:lnTo>
                    <a:pt x="120" y="9"/>
                  </a:lnTo>
                  <a:lnTo>
                    <a:pt x="120" y="9"/>
                  </a:lnTo>
                  <a:lnTo>
                    <a:pt x="111" y="19"/>
                  </a:lnTo>
                  <a:lnTo>
                    <a:pt x="104" y="29"/>
                  </a:lnTo>
                  <a:lnTo>
                    <a:pt x="90" y="51"/>
                  </a:lnTo>
                  <a:lnTo>
                    <a:pt x="75" y="73"/>
                  </a:lnTo>
                  <a:lnTo>
                    <a:pt x="67" y="8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42" y="113"/>
                  </a:lnTo>
                  <a:lnTo>
                    <a:pt x="25" y="132"/>
                  </a:lnTo>
                  <a:lnTo>
                    <a:pt x="18" y="142"/>
                  </a:lnTo>
                  <a:lnTo>
                    <a:pt x="11" y="153"/>
                  </a:lnTo>
                  <a:lnTo>
                    <a:pt x="5" y="163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2" y="179"/>
                  </a:lnTo>
                  <a:lnTo>
                    <a:pt x="3" y="181"/>
                  </a:lnTo>
                  <a:lnTo>
                    <a:pt x="4" y="181"/>
                  </a:lnTo>
                  <a:lnTo>
                    <a:pt x="6" y="181"/>
                  </a:lnTo>
                  <a:lnTo>
                    <a:pt x="8" y="181"/>
                  </a:lnTo>
                  <a:lnTo>
                    <a:pt x="9" y="180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8" y="143"/>
                  </a:lnTo>
                  <a:lnTo>
                    <a:pt x="37" y="133"/>
                  </a:lnTo>
                  <a:lnTo>
                    <a:pt x="54" y="113"/>
                  </a:lnTo>
                  <a:lnTo>
                    <a:pt x="71" y="94"/>
                  </a:lnTo>
                  <a:lnTo>
                    <a:pt x="71" y="94"/>
                  </a:lnTo>
                  <a:lnTo>
                    <a:pt x="79" y="83"/>
                  </a:lnTo>
                  <a:lnTo>
                    <a:pt x="88" y="73"/>
                  </a:lnTo>
                  <a:lnTo>
                    <a:pt x="101" y="51"/>
                  </a:lnTo>
                  <a:lnTo>
                    <a:pt x="116" y="29"/>
                  </a:lnTo>
                  <a:lnTo>
                    <a:pt x="124" y="19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3" y="7"/>
                  </a:lnTo>
                  <a:lnTo>
                    <a:pt x="133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6" y="1"/>
                  </a:lnTo>
                  <a:lnTo>
                    <a:pt x="1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4" name="Freeform 577"/>
            <p:cNvSpPr>
              <a:spLocks/>
            </p:cNvSpPr>
            <p:nvPr/>
          </p:nvSpPr>
          <p:spPr bwMode="auto">
            <a:xfrm>
              <a:off x="6296026" y="4162425"/>
              <a:ext cx="42863" cy="76200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73" y="2"/>
                </a:cxn>
                <a:cxn ang="0">
                  <a:pos x="64" y="18"/>
                </a:cxn>
                <a:cxn ang="0">
                  <a:pos x="53" y="35"/>
                </a:cxn>
                <a:cxn ang="0">
                  <a:pos x="34" y="68"/>
                </a:cxn>
                <a:cxn ang="0">
                  <a:pos x="24" y="85"/>
                </a:cxn>
                <a:cxn ang="0">
                  <a:pos x="15" y="101"/>
                </a:cxn>
                <a:cxn ang="0">
                  <a:pos x="7" y="119"/>
                </a:cxn>
                <a:cxn ang="0">
                  <a:pos x="0" y="137"/>
                </a:cxn>
                <a:cxn ang="0">
                  <a:pos x="0" y="137"/>
                </a:cxn>
                <a:cxn ang="0">
                  <a:pos x="0" y="139"/>
                </a:cxn>
                <a:cxn ang="0">
                  <a:pos x="2" y="140"/>
                </a:cxn>
                <a:cxn ang="0">
                  <a:pos x="3" y="142"/>
                </a:cxn>
                <a:cxn ang="0">
                  <a:pos x="4" y="142"/>
                </a:cxn>
                <a:cxn ang="0">
                  <a:pos x="6" y="143"/>
                </a:cxn>
                <a:cxn ang="0">
                  <a:pos x="8" y="142"/>
                </a:cxn>
                <a:cxn ang="0">
                  <a:pos x="9" y="141"/>
                </a:cxn>
                <a:cxn ang="0">
                  <a:pos x="10" y="139"/>
                </a:cxn>
                <a:cxn ang="0">
                  <a:pos x="10" y="139"/>
                </a:cxn>
                <a:cxn ang="0">
                  <a:pos x="13" y="130"/>
                </a:cxn>
                <a:cxn ang="0">
                  <a:pos x="17" y="121"/>
                </a:cxn>
                <a:cxn ang="0">
                  <a:pos x="25" y="104"/>
                </a:cxn>
                <a:cxn ang="0">
                  <a:pos x="35" y="87"/>
                </a:cxn>
                <a:cxn ang="0">
                  <a:pos x="44" y="70"/>
                </a:cxn>
                <a:cxn ang="0">
                  <a:pos x="44" y="70"/>
                </a:cxn>
                <a:cxn ang="0">
                  <a:pos x="52" y="54"/>
                </a:cxn>
                <a:cxn ang="0">
                  <a:pos x="63" y="38"/>
                </a:cxn>
                <a:cxn ang="0">
                  <a:pos x="72" y="23"/>
                </a:cxn>
                <a:cxn ang="0">
                  <a:pos x="80" y="7"/>
                </a:cxn>
                <a:cxn ang="0">
                  <a:pos x="80" y="7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2"/>
                </a:cxn>
                <a:cxn ang="0">
                  <a:pos x="79" y="1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4" y="1"/>
                </a:cxn>
                <a:cxn ang="0">
                  <a:pos x="73" y="2"/>
                </a:cxn>
                <a:cxn ang="0">
                  <a:pos x="73" y="2"/>
                </a:cxn>
              </a:cxnLst>
              <a:rect l="0" t="0" r="r" b="b"/>
              <a:pathLst>
                <a:path w="81" h="143">
                  <a:moveTo>
                    <a:pt x="73" y="2"/>
                  </a:moveTo>
                  <a:lnTo>
                    <a:pt x="73" y="2"/>
                  </a:lnTo>
                  <a:lnTo>
                    <a:pt x="64" y="18"/>
                  </a:lnTo>
                  <a:lnTo>
                    <a:pt x="53" y="35"/>
                  </a:lnTo>
                  <a:lnTo>
                    <a:pt x="34" y="68"/>
                  </a:lnTo>
                  <a:lnTo>
                    <a:pt x="24" y="85"/>
                  </a:lnTo>
                  <a:lnTo>
                    <a:pt x="15" y="101"/>
                  </a:lnTo>
                  <a:lnTo>
                    <a:pt x="7" y="119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9"/>
                  </a:lnTo>
                  <a:lnTo>
                    <a:pt x="2" y="140"/>
                  </a:lnTo>
                  <a:lnTo>
                    <a:pt x="3" y="142"/>
                  </a:lnTo>
                  <a:lnTo>
                    <a:pt x="4" y="142"/>
                  </a:lnTo>
                  <a:lnTo>
                    <a:pt x="6" y="143"/>
                  </a:lnTo>
                  <a:lnTo>
                    <a:pt x="8" y="142"/>
                  </a:lnTo>
                  <a:lnTo>
                    <a:pt x="9" y="141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13" y="130"/>
                  </a:lnTo>
                  <a:lnTo>
                    <a:pt x="17" y="121"/>
                  </a:lnTo>
                  <a:lnTo>
                    <a:pt x="25" y="104"/>
                  </a:lnTo>
                  <a:lnTo>
                    <a:pt x="35" y="87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52" y="54"/>
                  </a:lnTo>
                  <a:lnTo>
                    <a:pt x="63" y="38"/>
                  </a:lnTo>
                  <a:lnTo>
                    <a:pt x="72" y="23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9" y="1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5" name="Freeform 578"/>
            <p:cNvSpPr>
              <a:spLocks/>
            </p:cNvSpPr>
            <p:nvPr/>
          </p:nvSpPr>
          <p:spPr bwMode="auto">
            <a:xfrm>
              <a:off x="6296026" y="4216400"/>
              <a:ext cx="42863" cy="69850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73" y="2"/>
                </a:cxn>
                <a:cxn ang="0">
                  <a:pos x="54" y="32"/>
                </a:cxn>
                <a:cxn ang="0">
                  <a:pos x="36" y="64"/>
                </a:cxn>
                <a:cxn ang="0">
                  <a:pos x="17" y="94"/>
                </a:cxn>
                <a:cxn ang="0">
                  <a:pos x="9" y="110"/>
                </a:cxn>
                <a:cxn ang="0">
                  <a:pos x="2" y="126"/>
                </a:cxn>
                <a:cxn ang="0">
                  <a:pos x="2" y="126"/>
                </a:cxn>
                <a:cxn ang="0">
                  <a:pos x="0" y="128"/>
                </a:cxn>
                <a:cxn ang="0">
                  <a:pos x="2" y="130"/>
                </a:cxn>
                <a:cxn ang="0">
                  <a:pos x="4" y="132"/>
                </a:cxn>
                <a:cxn ang="0">
                  <a:pos x="5" y="133"/>
                </a:cxn>
                <a:cxn ang="0">
                  <a:pos x="7" y="133"/>
                </a:cxn>
                <a:cxn ang="0">
                  <a:pos x="8" y="132"/>
                </a:cxn>
                <a:cxn ang="0">
                  <a:pos x="10" y="131"/>
                </a:cxn>
                <a:cxn ang="0">
                  <a:pos x="10" y="131"/>
                </a:cxn>
                <a:cxn ang="0">
                  <a:pos x="17" y="114"/>
                </a:cxn>
                <a:cxn ang="0">
                  <a:pos x="25" y="99"/>
                </a:cxn>
                <a:cxn ang="0">
                  <a:pos x="44" y="68"/>
                </a:cxn>
                <a:cxn ang="0">
                  <a:pos x="63" y="38"/>
                </a:cxn>
                <a:cxn ang="0">
                  <a:pos x="80" y="7"/>
                </a:cxn>
                <a:cxn ang="0">
                  <a:pos x="80" y="7"/>
                </a:cxn>
                <a:cxn ang="0">
                  <a:pos x="81" y="4"/>
                </a:cxn>
                <a:cxn ang="0">
                  <a:pos x="81" y="3"/>
                </a:cxn>
                <a:cxn ang="0">
                  <a:pos x="80" y="1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3" y="2"/>
                </a:cxn>
                <a:cxn ang="0">
                  <a:pos x="73" y="2"/>
                </a:cxn>
              </a:cxnLst>
              <a:rect l="0" t="0" r="r" b="b"/>
              <a:pathLst>
                <a:path w="81" h="133">
                  <a:moveTo>
                    <a:pt x="73" y="2"/>
                  </a:moveTo>
                  <a:lnTo>
                    <a:pt x="73" y="2"/>
                  </a:lnTo>
                  <a:lnTo>
                    <a:pt x="54" y="32"/>
                  </a:lnTo>
                  <a:lnTo>
                    <a:pt x="36" y="64"/>
                  </a:lnTo>
                  <a:lnTo>
                    <a:pt x="17" y="94"/>
                  </a:lnTo>
                  <a:lnTo>
                    <a:pt x="9" y="110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5" y="133"/>
                  </a:lnTo>
                  <a:lnTo>
                    <a:pt x="7" y="133"/>
                  </a:lnTo>
                  <a:lnTo>
                    <a:pt x="8" y="132"/>
                  </a:lnTo>
                  <a:lnTo>
                    <a:pt x="10" y="131"/>
                  </a:lnTo>
                  <a:lnTo>
                    <a:pt x="10" y="131"/>
                  </a:lnTo>
                  <a:lnTo>
                    <a:pt x="17" y="114"/>
                  </a:lnTo>
                  <a:lnTo>
                    <a:pt x="25" y="99"/>
                  </a:lnTo>
                  <a:lnTo>
                    <a:pt x="44" y="68"/>
                  </a:lnTo>
                  <a:lnTo>
                    <a:pt x="63" y="38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6" name="Freeform 579"/>
            <p:cNvSpPr>
              <a:spLocks/>
            </p:cNvSpPr>
            <p:nvPr/>
          </p:nvSpPr>
          <p:spPr bwMode="auto">
            <a:xfrm>
              <a:off x="6288088" y="4273550"/>
              <a:ext cx="41275" cy="60325"/>
            </a:xfrm>
            <a:custGeom>
              <a:avLst/>
              <a:gdLst/>
              <a:ahLst/>
              <a:cxnLst>
                <a:cxn ang="0">
                  <a:pos x="67" y="2"/>
                </a:cxn>
                <a:cxn ang="0">
                  <a:pos x="67" y="2"/>
                </a:cxn>
                <a:cxn ang="0">
                  <a:pos x="53" y="30"/>
                </a:cxn>
                <a:cxn ang="0">
                  <a:pos x="36" y="56"/>
                </a:cxn>
                <a:cxn ang="0">
                  <a:pos x="19" y="82"/>
                </a:cxn>
                <a:cxn ang="0">
                  <a:pos x="1" y="107"/>
                </a:cxn>
                <a:cxn ang="0">
                  <a:pos x="1" y="107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6" y="114"/>
                </a:cxn>
                <a:cxn ang="0">
                  <a:pos x="7" y="113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27" y="86"/>
                </a:cxn>
                <a:cxn ang="0">
                  <a:pos x="45" y="61"/>
                </a:cxn>
                <a:cxn ang="0">
                  <a:pos x="61" y="34"/>
                </a:cxn>
                <a:cxn ang="0">
                  <a:pos x="76" y="7"/>
                </a:cxn>
                <a:cxn ang="0">
                  <a:pos x="76" y="7"/>
                </a:cxn>
                <a:cxn ang="0">
                  <a:pos x="77" y="5"/>
                </a:cxn>
                <a:cxn ang="0">
                  <a:pos x="76" y="3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8" y="1"/>
                </a:cxn>
                <a:cxn ang="0">
                  <a:pos x="67" y="2"/>
                </a:cxn>
                <a:cxn ang="0">
                  <a:pos x="67" y="2"/>
                </a:cxn>
              </a:cxnLst>
              <a:rect l="0" t="0" r="r" b="b"/>
              <a:pathLst>
                <a:path w="77" h="114">
                  <a:moveTo>
                    <a:pt x="67" y="2"/>
                  </a:moveTo>
                  <a:lnTo>
                    <a:pt x="67" y="2"/>
                  </a:lnTo>
                  <a:lnTo>
                    <a:pt x="53" y="30"/>
                  </a:lnTo>
                  <a:lnTo>
                    <a:pt x="36" y="56"/>
                  </a:lnTo>
                  <a:lnTo>
                    <a:pt x="19" y="82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6" y="114"/>
                  </a:lnTo>
                  <a:lnTo>
                    <a:pt x="7" y="113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27" y="86"/>
                  </a:lnTo>
                  <a:lnTo>
                    <a:pt x="45" y="61"/>
                  </a:lnTo>
                  <a:lnTo>
                    <a:pt x="61" y="34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5"/>
                  </a:lnTo>
                  <a:lnTo>
                    <a:pt x="76" y="3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7" name="Freeform 580"/>
            <p:cNvSpPr>
              <a:spLocks/>
            </p:cNvSpPr>
            <p:nvPr/>
          </p:nvSpPr>
          <p:spPr bwMode="auto">
            <a:xfrm>
              <a:off x="6281738" y="4319588"/>
              <a:ext cx="49213" cy="69850"/>
            </a:xfrm>
            <a:custGeom>
              <a:avLst/>
              <a:gdLst/>
              <a:ahLst/>
              <a:cxnLst>
                <a:cxn ang="0">
                  <a:pos x="86" y="1"/>
                </a:cxn>
                <a:cxn ang="0">
                  <a:pos x="86" y="1"/>
                </a:cxn>
                <a:cxn ang="0">
                  <a:pos x="78" y="10"/>
                </a:cxn>
                <a:cxn ang="0">
                  <a:pos x="72" y="18"/>
                </a:cxn>
                <a:cxn ang="0">
                  <a:pos x="60" y="34"/>
                </a:cxn>
                <a:cxn ang="0">
                  <a:pos x="47" y="52"/>
                </a:cxn>
                <a:cxn ang="0">
                  <a:pos x="35" y="69"/>
                </a:cxn>
                <a:cxn ang="0">
                  <a:pos x="35" y="69"/>
                </a:cxn>
                <a:cxn ang="0">
                  <a:pos x="23" y="82"/>
                </a:cxn>
                <a:cxn ang="0">
                  <a:pos x="14" y="97"/>
                </a:cxn>
                <a:cxn ang="0">
                  <a:pos x="6" y="111"/>
                </a:cxn>
                <a:cxn ang="0">
                  <a:pos x="2" y="118"/>
                </a:cxn>
                <a:cxn ang="0">
                  <a:pos x="0" y="127"/>
                </a:cxn>
                <a:cxn ang="0">
                  <a:pos x="0" y="127"/>
                </a:cxn>
                <a:cxn ang="0">
                  <a:pos x="0" y="129"/>
                </a:cxn>
                <a:cxn ang="0">
                  <a:pos x="0" y="131"/>
                </a:cxn>
                <a:cxn ang="0">
                  <a:pos x="1" y="132"/>
                </a:cxn>
                <a:cxn ang="0">
                  <a:pos x="3" y="133"/>
                </a:cxn>
                <a:cxn ang="0">
                  <a:pos x="5" y="133"/>
                </a:cxn>
                <a:cxn ang="0">
                  <a:pos x="6" y="133"/>
                </a:cxn>
                <a:cxn ang="0">
                  <a:pos x="8" y="132"/>
                </a:cxn>
                <a:cxn ang="0">
                  <a:pos x="9" y="130"/>
                </a:cxn>
                <a:cxn ang="0">
                  <a:pos x="9" y="130"/>
                </a:cxn>
                <a:cxn ang="0">
                  <a:pos x="12" y="120"/>
                </a:cxn>
                <a:cxn ang="0">
                  <a:pos x="15" y="111"/>
                </a:cxn>
                <a:cxn ang="0">
                  <a:pos x="20" y="103"/>
                </a:cxn>
                <a:cxn ang="0">
                  <a:pos x="25" y="96"/>
                </a:cxn>
                <a:cxn ang="0">
                  <a:pos x="38" y="80"/>
                </a:cxn>
                <a:cxn ang="0">
                  <a:pos x="50" y="65"/>
                </a:cxn>
                <a:cxn ang="0">
                  <a:pos x="50" y="65"/>
                </a:cxn>
                <a:cxn ang="0">
                  <a:pos x="61" y="51"/>
                </a:cxn>
                <a:cxn ang="0">
                  <a:pos x="70" y="35"/>
                </a:cxn>
                <a:cxn ang="0">
                  <a:pos x="80" y="22"/>
                </a:cxn>
                <a:cxn ang="0">
                  <a:pos x="93" y="7"/>
                </a:cxn>
                <a:cxn ang="0">
                  <a:pos x="93" y="7"/>
                </a:cxn>
                <a:cxn ang="0">
                  <a:pos x="94" y="6"/>
                </a:cxn>
                <a:cxn ang="0">
                  <a:pos x="94" y="4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90" y="0"/>
                </a:cxn>
                <a:cxn ang="0">
                  <a:pos x="88" y="0"/>
                </a:cxn>
                <a:cxn ang="0">
                  <a:pos x="86" y="1"/>
                </a:cxn>
                <a:cxn ang="0">
                  <a:pos x="86" y="1"/>
                </a:cxn>
              </a:cxnLst>
              <a:rect l="0" t="0" r="r" b="b"/>
              <a:pathLst>
                <a:path w="94" h="133">
                  <a:moveTo>
                    <a:pt x="86" y="1"/>
                  </a:moveTo>
                  <a:lnTo>
                    <a:pt x="86" y="1"/>
                  </a:lnTo>
                  <a:lnTo>
                    <a:pt x="78" y="10"/>
                  </a:lnTo>
                  <a:lnTo>
                    <a:pt x="72" y="18"/>
                  </a:lnTo>
                  <a:lnTo>
                    <a:pt x="60" y="34"/>
                  </a:lnTo>
                  <a:lnTo>
                    <a:pt x="47" y="52"/>
                  </a:lnTo>
                  <a:lnTo>
                    <a:pt x="35" y="69"/>
                  </a:lnTo>
                  <a:lnTo>
                    <a:pt x="35" y="69"/>
                  </a:lnTo>
                  <a:lnTo>
                    <a:pt x="23" y="82"/>
                  </a:lnTo>
                  <a:lnTo>
                    <a:pt x="14" y="97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0" y="131"/>
                  </a:lnTo>
                  <a:lnTo>
                    <a:pt x="1" y="132"/>
                  </a:lnTo>
                  <a:lnTo>
                    <a:pt x="3" y="133"/>
                  </a:lnTo>
                  <a:lnTo>
                    <a:pt x="5" y="133"/>
                  </a:lnTo>
                  <a:lnTo>
                    <a:pt x="6" y="133"/>
                  </a:lnTo>
                  <a:lnTo>
                    <a:pt x="8" y="132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2" y="120"/>
                  </a:lnTo>
                  <a:lnTo>
                    <a:pt x="15" y="111"/>
                  </a:lnTo>
                  <a:lnTo>
                    <a:pt x="20" y="103"/>
                  </a:lnTo>
                  <a:lnTo>
                    <a:pt x="25" y="96"/>
                  </a:lnTo>
                  <a:lnTo>
                    <a:pt x="38" y="80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61" y="51"/>
                  </a:lnTo>
                  <a:lnTo>
                    <a:pt x="70" y="35"/>
                  </a:lnTo>
                  <a:lnTo>
                    <a:pt x="80" y="22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4" y="6"/>
                  </a:lnTo>
                  <a:lnTo>
                    <a:pt x="94" y="4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6" y="1"/>
                  </a:lnTo>
                  <a:lnTo>
                    <a:pt x="8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8" name="Freeform 581"/>
            <p:cNvSpPr>
              <a:spLocks/>
            </p:cNvSpPr>
            <p:nvPr/>
          </p:nvSpPr>
          <p:spPr bwMode="auto">
            <a:xfrm>
              <a:off x="6280151" y="4367213"/>
              <a:ext cx="39688" cy="65088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4" y="3"/>
                </a:cxn>
                <a:cxn ang="0">
                  <a:pos x="63" y="6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11"/>
                </a:cxn>
                <a:cxn ang="0">
                  <a:pos x="62" y="17"/>
                </a:cxn>
                <a:cxn ang="0">
                  <a:pos x="59" y="23"/>
                </a:cxn>
                <a:cxn ang="0">
                  <a:pos x="54" y="29"/>
                </a:cxn>
                <a:cxn ang="0">
                  <a:pos x="45" y="43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29" y="68"/>
                </a:cxn>
                <a:cxn ang="0">
                  <a:pos x="19" y="84"/>
                </a:cxn>
                <a:cxn ang="0">
                  <a:pos x="9" y="101"/>
                </a:cxn>
                <a:cxn ang="0">
                  <a:pos x="5" y="109"/>
                </a:cxn>
                <a:cxn ang="0">
                  <a:pos x="2" y="117"/>
                </a:cxn>
                <a:cxn ang="0">
                  <a:pos x="2" y="117"/>
                </a:cxn>
                <a:cxn ang="0">
                  <a:pos x="0" y="120"/>
                </a:cxn>
                <a:cxn ang="0">
                  <a:pos x="2" y="122"/>
                </a:cxn>
                <a:cxn ang="0">
                  <a:pos x="3" y="123"/>
                </a:cxn>
                <a:cxn ang="0">
                  <a:pos x="5" y="124"/>
                </a:cxn>
                <a:cxn ang="0">
                  <a:pos x="8" y="124"/>
                </a:cxn>
                <a:cxn ang="0">
                  <a:pos x="9" y="122"/>
                </a:cxn>
                <a:cxn ang="0">
                  <a:pos x="11" y="121"/>
                </a:cxn>
                <a:cxn ang="0">
                  <a:pos x="11" y="121"/>
                </a:cxn>
                <a:cxn ang="0">
                  <a:pos x="15" y="110"/>
                </a:cxn>
                <a:cxn ang="0">
                  <a:pos x="19" y="100"/>
                </a:cxn>
                <a:cxn ang="0">
                  <a:pos x="31" y="79"/>
                </a:cxn>
                <a:cxn ang="0">
                  <a:pos x="43" y="59"/>
                </a:cxn>
                <a:cxn ang="0">
                  <a:pos x="56" y="41"/>
                </a:cxn>
                <a:cxn ang="0">
                  <a:pos x="56" y="41"/>
                </a:cxn>
                <a:cxn ang="0">
                  <a:pos x="62" y="34"/>
                </a:cxn>
                <a:cxn ang="0">
                  <a:pos x="69" y="23"/>
                </a:cxn>
                <a:cxn ang="0">
                  <a:pos x="71" y="18"/>
                </a:cxn>
                <a:cxn ang="0">
                  <a:pos x="72" y="13"/>
                </a:cxn>
                <a:cxn ang="0">
                  <a:pos x="73" y="8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73" h="124">
                  <a:moveTo>
                    <a:pt x="72" y="2"/>
                  </a:move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4" y="3"/>
                  </a:lnTo>
                  <a:lnTo>
                    <a:pt x="63" y="6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11"/>
                  </a:lnTo>
                  <a:lnTo>
                    <a:pt x="62" y="17"/>
                  </a:lnTo>
                  <a:lnTo>
                    <a:pt x="59" y="23"/>
                  </a:lnTo>
                  <a:lnTo>
                    <a:pt x="54" y="29"/>
                  </a:lnTo>
                  <a:lnTo>
                    <a:pt x="45" y="43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29" y="68"/>
                  </a:lnTo>
                  <a:lnTo>
                    <a:pt x="19" y="84"/>
                  </a:lnTo>
                  <a:lnTo>
                    <a:pt x="9" y="101"/>
                  </a:lnTo>
                  <a:lnTo>
                    <a:pt x="5" y="109"/>
                  </a:lnTo>
                  <a:lnTo>
                    <a:pt x="2" y="117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2" y="122"/>
                  </a:lnTo>
                  <a:lnTo>
                    <a:pt x="3" y="123"/>
                  </a:lnTo>
                  <a:lnTo>
                    <a:pt x="5" y="124"/>
                  </a:lnTo>
                  <a:lnTo>
                    <a:pt x="8" y="124"/>
                  </a:lnTo>
                  <a:lnTo>
                    <a:pt x="9" y="122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5" y="110"/>
                  </a:lnTo>
                  <a:lnTo>
                    <a:pt x="19" y="100"/>
                  </a:lnTo>
                  <a:lnTo>
                    <a:pt x="31" y="79"/>
                  </a:lnTo>
                  <a:lnTo>
                    <a:pt x="43" y="59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62" y="34"/>
                  </a:lnTo>
                  <a:lnTo>
                    <a:pt x="69" y="23"/>
                  </a:lnTo>
                  <a:lnTo>
                    <a:pt x="71" y="18"/>
                  </a:lnTo>
                  <a:lnTo>
                    <a:pt x="72" y="13"/>
                  </a:lnTo>
                  <a:lnTo>
                    <a:pt x="73" y="8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09" name="Freeform 582"/>
            <p:cNvSpPr>
              <a:spLocks/>
            </p:cNvSpPr>
            <p:nvPr/>
          </p:nvSpPr>
          <p:spPr bwMode="auto">
            <a:xfrm>
              <a:off x="6292851" y="4405313"/>
              <a:ext cx="36513" cy="650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3" y="7"/>
                </a:cxn>
                <a:cxn ang="0">
                  <a:pos x="49" y="13"/>
                </a:cxn>
                <a:cxn ang="0">
                  <a:pos x="40" y="27"/>
                </a:cxn>
                <a:cxn ang="0">
                  <a:pos x="32" y="41"/>
                </a:cxn>
                <a:cxn ang="0">
                  <a:pos x="27" y="56"/>
                </a:cxn>
                <a:cxn ang="0">
                  <a:pos x="16" y="87"/>
                </a:cxn>
                <a:cxn ang="0">
                  <a:pos x="9" y="101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8"/>
                </a:cxn>
                <a:cxn ang="0">
                  <a:pos x="1" y="120"/>
                </a:cxn>
                <a:cxn ang="0">
                  <a:pos x="1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7" y="123"/>
                </a:cxn>
                <a:cxn ang="0">
                  <a:pos x="9" y="122"/>
                </a:cxn>
                <a:cxn ang="0">
                  <a:pos x="10" y="121"/>
                </a:cxn>
                <a:cxn ang="0">
                  <a:pos x="10" y="121"/>
                </a:cxn>
                <a:cxn ang="0">
                  <a:pos x="17" y="107"/>
                </a:cxn>
                <a:cxn ang="0">
                  <a:pos x="23" y="92"/>
                </a:cxn>
                <a:cxn ang="0">
                  <a:pos x="35" y="62"/>
                </a:cxn>
                <a:cxn ang="0">
                  <a:pos x="41" y="48"/>
                </a:cxn>
                <a:cxn ang="0">
                  <a:pos x="47" y="33"/>
                </a:cxn>
                <a:cxn ang="0">
                  <a:pos x="55" y="20"/>
                </a:cxn>
                <a:cxn ang="0">
                  <a:pos x="60" y="13"/>
                </a:cxn>
                <a:cxn ang="0">
                  <a:pos x="66" y="8"/>
                </a:cxn>
                <a:cxn ang="0">
                  <a:pos x="66" y="8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2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8" h="123">
                  <a:moveTo>
                    <a:pt x="59" y="1"/>
                  </a:moveTo>
                  <a:lnTo>
                    <a:pt x="59" y="1"/>
                  </a:lnTo>
                  <a:lnTo>
                    <a:pt x="53" y="7"/>
                  </a:lnTo>
                  <a:lnTo>
                    <a:pt x="49" y="13"/>
                  </a:lnTo>
                  <a:lnTo>
                    <a:pt x="40" y="27"/>
                  </a:lnTo>
                  <a:lnTo>
                    <a:pt x="32" y="41"/>
                  </a:lnTo>
                  <a:lnTo>
                    <a:pt x="27" y="56"/>
                  </a:lnTo>
                  <a:lnTo>
                    <a:pt x="16" y="87"/>
                  </a:lnTo>
                  <a:lnTo>
                    <a:pt x="9" y="101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8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7" y="123"/>
                  </a:lnTo>
                  <a:lnTo>
                    <a:pt x="9" y="122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7" y="107"/>
                  </a:lnTo>
                  <a:lnTo>
                    <a:pt x="23" y="92"/>
                  </a:lnTo>
                  <a:lnTo>
                    <a:pt x="35" y="62"/>
                  </a:lnTo>
                  <a:lnTo>
                    <a:pt x="41" y="48"/>
                  </a:lnTo>
                  <a:lnTo>
                    <a:pt x="47" y="33"/>
                  </a:lnTo>
                  <a:lnTo>
                    <a:pt x="55" y="20"/>
                  </a:lnTo>
                  <a:lnTo>
                    <a:pt x="60" y="13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2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0" name="Freeform 583"/>
            <p:cNvSpPr>
              <a:spLocks/>
            </p:cNvSpPr>
            <p:nvPr/>
          </p:nvSpPr>
          <p:spPr bwMode="auto">
            <a:xfrm>
              <a:off x="6291263" y="4448175"/>
              <a:ext cx="47625" cy="77788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82" y="1"/>
                </a:cxn>
                <a:cxn ang="0">
                  <a:pos x="76" y="7"/>
                </a:cxn>
                <a:cxn ang="0">
                  <a:pos x="71" y="13"/>
                </a:cxn>
                <a:cxn ang="0">
                  <a:pos x="65" y="20"/>
                </a:cxn>
                <a:cxn ang="0">
                  <a:pos x="61" y="28"/>
                </a:cxn>
                <a:cxn ang="0">
                  <a:pos x="53" y="42"/>
                </a:cxn>
                <a:cxn ang="0">
                  <a:pos x="46" y="58"/>
                </a:cxn>
                <a:cxn ang="0">
                  <a:pos x="46" y="58"/>
                </a:cxn>
                <a:cxn ang="0">
                  <a:pos x="35" y="78"/>
                </a:cxn>
                <a:cxn ang="0">
                  <a:pos x="24" y="99"/>
                </a:cxn>
                <a:cxn ang="0">
                  <a:pos x="12" y="119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0" y="142"/>
                </a:cxn>
                <a:cxn ang="0">
                  <a:pos x="0" y="144"/>
                </a:cxn>
                <a:cxn ang="0">
                  <a:pos x="1" y="145"/>
                </a:cxn>
                <a:cxn ang="0">
                  <a:pos x="2" y="146"/>
                </a:cxn>
                <a:cxn ang="0">
                  <a:pos x="4" y="147"/>
                </a:cxn>
                <a:cxn ang="0">
                  <a:pos x="6" y="147"/>
                </a:cxn>
                <a:cxn ang="0">
                  <a:pos x="7" y="146"/>
                </a:cxn>
                <a:cxn ang="0">
                  <a:pos x="8" y="145"/>
                </a:cxn>
                <a:cxn ang="0">
                  <a:pos x="8" y="145"/>
                </a:cxn>
                <a:cxn ang="0">
                  <a:pos x="18" y="127"/>
                </a:cxn>
                <a:cxn ang="0">
                  <a:pos x="28" y="111"/>
                </a:cxn>
                <a:cxn ang="0">
                  <a:pos x="48" y="76"/>
                </a:cxn>
                <a:cxn ang="0">
                  <a:pos x="48" y="76"/>
                </a:cxn>
                <a:cxn ang="0">
                  <a:pos x="56" y="58"/>
                </a:cxn>
                <a:cxn ang="0">
                  <a:pos x="65" y="40"/>
                </a:cxn>
                <a:cxn ang="0">
                  <a:pos x="70" y="31"/>
                </a:cxn>
                <a:cxn ang="0">
                  <a:pos x="76" y="23"/>
                </a:cxn>
                <a:cxn ang="0">
                  <a:pos x="82" y="14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6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9" y="1"/>
                </a:cxn>
                <a:cxn ang="0">
                  <a:pos x="87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2" y="1"/>
                </a:cxn>
                <a:cxn ang="0">
                  <a:pos x="82" y="1"/>
                </a:cxn>
              </a:cxnLst>
              <a:rect l="0" t="0" r="r" b="b"/>
              <a:pathLst>
                <a:path w="90" h="147">
                  <a:moveTo>
                    <a:pt x="82" y="1"/>
                  </a:moveTo>
                  <a:lnTo>
                    <a:pt x="82" y="1"/>
                  </a:lnTo>
                  <a:lnTo>
                    <a:pt x="76" y="7"/>
                  </a:lnTo>
                  <a:lnTo>
                    <a:pt x="71" y="13"/>
                  </a:lnTo>
                  <a:lnTo>
                    <a:pt x="65" y="20"/>
                  </a:lnTo>
                  <a:lnTo>
                    <a:pt x="61" y="28"/>
                  </a:lnTo>
                  <a:lnTo>
                    <a:pt x="53" y="42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35" y="78"/>
                  </a:lnTo>
                  <a:lnTo>
                    <a:pt x="24" y="99"/>
                  </a:lnTo>
                  <a:lnTo>
                    <a:pt x="12" y="11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1" y="145"/>
                  </a:lnTo>
                  <a:lnTo>
                    <a:pt x="2" y="146"/>
                  </a:lnTo>
                  <a:lnTo>
                    <a:pt x="4" y="147"/>
                  </a:lnTo>
                  <a:lnTo>
                    <a:pt x="6" y="147"/>
                  </a:lnTo>
                  <a:lnTo>
                    <a:pt x="7" y="146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18" y="127"/>
                  </a:lnTo>
                  <a:lnTo>
                    <a:pt x="28" y="111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6" y="58"/>
                  </a:lnTo>
                  <a:lnTo>
                    <a:pt x="65" y="40"/>
                  </a:lnTo>
                  <a:lnTo>
                    <a:pt x="70" y="31"/>
                  </a:lnTo>
                  <a:lnTo>
                    <a:pt x="76" y="23"/>
                  </a:lnTo>
                  <a:lnTo>
                    <a:pt x="82" y="14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2" y="1"/>
                  </a:lnTo>
                  <a:lnTo>
                    <a:pt x="8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1" name="Freeform 584"/>
            <p:cNvSpPr>
              <a:spLocks/>
            </p:cNvSpPr>
            <p:nvPr/>
          </p:nvSpPr>
          <p:spPr bwMode="auto">
            <a:xfrm>
              <a:off x="6286501" y="4502150"/>
              <a:ext cx="39688" cy="71438"/>
            </a:xfrm>
            <a:custGeom>
              <a:avLst/>
              <a:gdLst/>
              <a:ahLst/>
              <a:cxnLst>
                <a:cxn ang="0">
                  <a:pos x="67" y="1"/>
                </a:cxn>
                <a:cxn ang="0">
                  <a:pos x="67" y="1"/>
                </a:cxn>
                <a:cxn ang="0">
                  <a:pos x="62" y="7"/>
                </a:cxn>
                <a:cxn ang="0">
                  <a:pos x="58" y="12"/>
                </a:cxn>
                <a:cxn ang="0">
                  <a:pos x="55" y="18"/>
                </a:cxn>
                <a:cxn ang="0">
                  <a:pos x="52" y="24"/>
                </a:cxn>
                <a:cxn ang="0">
                  <a:pos x="48" y="38"/>
                </a:cxn>
                <a:cxn ang="0">
                  <a:pos x="43" y="51"/>
                </a:cxn>
                <a:cxn ang="0">
                  <a:pos x="43" y="51"/>
                </a:cxn>
                <a:cxn ang="0">
                  <a:pos x="40" y="62"/>
                </a:cxn>
                <a:cxn ang="0">
                  <a:pos x="36" y="71"/>
                </a:cxn>
                <a:cxn ang="0">
                  <a:pos x="31" y="81"/>
                </a:cxn>
                <a:cxn ang="0">
                  <a:pos x="25" y="90"/>
                </a:cxn>
                <a:cxn ang="0">
                  <a:pos x="12" y="108"/>
                </a:cxn>
                <a:cxn ang="0">
                  <a:pos x="6" y="118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2" y="132"/>
                </a:cxn>
                <a:cxn ang="0">
                  <a:pos x="4" y="133"/>
                </a:cxn>
                <a:cxn ang="0">
                  <a:pos x="5" y="133"/>
                </a:cxn>
                <a:cxn ang="0">
                  <a:pos x="7" y="132"/>
                </a:cxn>
                <a:cxn ang="0">
                  <a:pos x="8" y="131"/>
                </a:cxn>
                <a:cxn ang="0">
                  <a:pos x="8" y="131"/>
                </a:cxn>
                <a:cxn ang="0">
                  <a:pos x="13" y="124"/>
                </a:cxn>
                <a:cxn ang="0">
                  <a:pos x="17" y="118"/>
                </a:cxn>
                <a:cxn ang="0">
                  <a:pos x="23" y="111"/>
                </a:cxn>
                <a:cxn ang="0">
                  <a:pos x="27" y="104"/>
                </a:cxn>
                <a:cxn ang="0">
                  <a:pos x="27" y="104"/>
                </a:cxn>
                <a:cxn ang="0">
                  <a:pos x="37" y="85"/>
                </a:cxn>
                <a:cxn ang="0">
                  <a:pos x="48" y="68"/>
                </a:cxn>
                <a:cxn ang="0">
                  <a:pos x="48" y="68"/>
                </a:cxn>
                <a:cxn ang="0">
                  <a:pos x="51" y="59"/>
                </a:cxn>
                <a:cxn ang="0">
                  <a:pos x="54" y="52"/>
                </a:cxn>
                <a:cxn ang="0">
                  <a:pos x="58" y="37"/>
                </a:cxn>
                <a:cxn ang="0">
                  <a:pos x="60" y="28"/>
                </a:cxn>
                <a:cxn ang="0">
                  <a:pos x="64" y="21"/>
                </a:cxn>
                <a:cxn ang="0">
                  <a:pos x="68" y="15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5" y="7"/>
                </a:cxn>
                <a:cxn ang="0">
                  <a:pos x="75" y="5"/>
                </a:cxn>
                <a:cxn ang="0">
                  <a:pos x="75" y="4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7" y="1"/>
                </a:cxn>
              </a:cxnLst>
              <a:rect l="0" t="0" r="r" b="b"/>
              <a:pathLst>
                <a:path w="75" h="133">
                  <a:moveTo>
                    <a:pt x="67" y="1"/>
                  </a:moveTo>
                  <a:lnTo>
                    <a:pt x="67" y="1"/>
                  </a:lnTo>
                  <a:lnTo>
                    <a:pt x="62" y="7"/>
                  </a:lnTo>
                  <a:lnTo>
                    <a:pt x="58" y="12"/>
                  </a:lnTo>
                  <a:lnTo>
                    <a:pt x="55" y="18"/>
                  </a:lnTo>
                  <a:lnTo>
                    <a:pt x="52" y="24"/>
                  </a:lnTo>
                  <a:lnTo>
                    <a:pt x="48" y="38"/>
                  </a:lnTo>
                  <a:lnTo>
                    <a:pt x="43" y="51"/>
                  </a:lnTo>
                  <a:lnTo>
                    <a:pt x="43" y="51"/>
                  </a:lnTo>
                  <a:lnTo>
                    <a:pt x="40" y="62"/>
                  </a:lnTo>
                  <a:lnTo>
                    <a:pt x="36" y="71"/>
                  </a:lnTo>
                  <a:lnTo>
                    <a:pt x="31" y="81"/>
                  </a:lnTo>
                  <a:lnTo>
                    <a:pt x="25" y="90"/>
                  </a:lnTo>
                  <a:lnTo>
                    <a:pt x="12" y="108"/>
                  </a:lnTo>
                  <a:lnTo>
                    <a:pt x="6" y="11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2" y="132"/>
                  </a:lnTo>
                  <a:lnTo>
                    <a:pt x="4" y="133"/>
                  </a:lnTo>
                  <a:lnTo>
                    <a:pt x="5" y="133"/>
                  </a:lnTo>
                  <a:lnTo>
                    <a:pt x="7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13" y="124"/>
                  </a:lnTo>
                  <a:lnTo>
                    <a:pt x="17" y="118"/>
                  </a:lnTo>
                  <a:lnTo>
                    <a:pt x="23" y="111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37" y="85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51" y="59"/>
                  </a:lnTo>
                  <a:lnTo>
                    <a:pt x="54" y="52"/>
                  </a:lnTo>
                  <a:lnTo>
                    <a:pt x="58" y="37"/>
                  </a:lnTo>
                  <a:lnTo>
                    <a:pt x="60" y="28"/>
                  </a:lnTo>
                  <a:lnTo>
                    <a:pt x="64" y="21"/>
                  </a:lnTo>
                  <a:lnTo>
                    <a:pt x="68" y="15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5" y="7"/>
                  </a:lnTo>
                  <a:lnTo>
                    <a:pt x="75" y="5"/>
                  </a:lnTo>
                  <a:lnTo>
                    <a:pt x="75" y="4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2" name="Freeform 585"/>
            <p:cNvSpPr>
              <a:spLocks/>
            </p:cNvSpPr>
            <p:nvPr/>
          </p:nvSpPr>
          <p:spPr bwMode="auto">
            <a:xfrm>
              <a:off x="6273801" y="4562475"/>
              <a:ext cx="61913" cy="84138"/>
            </a:xfrm>
            <a:custGeom>
              <a:avLst/>
              <a:gdLst/>
              <a:ahLst/>
              <a:cxnLst>
                <a:cxn ang="0">
                  <a:pos x="111" y="1"/>
                </a:cxn>
                <a:cxn ang="0">
                  <a:pos x="111" y="1"/>
                </a:cxn>
                <a:cxn ang="0">
                  <a:pos x="79" y="35"/>
                </a:cxn>
                <a:cxn ang="0">
                  <a:pos x="62" y="52"/>
                </a:cxn>
                <a:cxn ang="0">
                  <a:pos x="48" y="71"/>
                </a:cxn>
                <a:cxn ang="0">
                  <a:pos x="33" y="91"/>
                </a:cxn>
                <a:cxn ang="0">
                  <a:pos x="21" y="110"/>
                </a:cxn>
                <a:cxn ang="0">
                  <a:pos x="9" y="13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0" y="153"/>
                </a:cxn>
                <a:cxn ang="0">
                  <a:pos x="0" y="155"/>
                </a:cxn>
                <a:cxn ang="0">
                  <a:pos x="1" y="156"/>
                </a:cxn>
                <a:cxn ang="0">
                  <a:pos x="3" y="157"/>
                </a:cxn>
                <a:cxn ang="0">
                  <a:pos x="6" y="157"/>
                </a:cxn>
                <a:cxn ang="0">
                  <a:pos x="8" y="156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3" y="143"/>
                </a:cxn>
                <a:cxn ang="0">
                  <a:pos x="18" y="134"/>
                </a:cxn>
                <a:cxn ang="0">
                  <a:pos x="29" y="115"/>
                </a:cxn>
                <a:cxn ang="0">
                  <a:pos x="41" y="99"/>
                </a:cxn>
                <a:cxn ang="0">
                  <a:pos x="54" y="81"/>
                </a:cxn>
                <a:cxn ang="0">
                  <a:pos x="54" y="81"/>
                </a:cxn>
                <a:cxn ang="0">
                  <a:pos x="69" y="62"/>
                </a:cxn>
                <a:cxn ang="0">
                  <a:pos x="85" y="44"/>
                </a:cxn>
                <a:cxn ang="0">
                  <a:pos x="101" y="25"/>
                </a:cxn>
                <a:cxn ang="0">
                  <a:pos x="117" y="9"/>
                </a:cxn>
                <a:cxn ang="0">
                  <a:pos x="117" y="9"/>
                </a:cxn>
                <a:cxn ang="0">
                  <a:pos x="118" y="7"/>
                </a:cxn>
                <a:cxn ang="0">
                  <a:pos x="118" y="5"/>
                </a:cxn>
                <a:cxn ang="0">
                  <a:pos x="118" y="4"/>
                </a:cxn>
                <a:cxn ang="0">
                  <a:pos x="117" y="1"/>
                </a:cxn>
                <a:cxn ang="0">
                  <a:pos x="116" y="0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1" y="1"/>
                </a:cxn>
                <a:cxn ang="0">
                  <a:pos x="111" y="1"/>
                </a:cxn>
              </a:cxnLst>
              <a:rect l="0" t="0" r="r" b="b"/>
              <a:pathLst>
                <a:path w="118" h="157">
                  <a:moveTo>
                    <a:pt x="111" y="1"/>
                  </a:moveTo>
                  <a:lnTo>
                    <a:pt x="111" y="1"/>
                  </a:lnTo>
                  <a:lnTo>
                    <a:pt x="79" y="35"/>
                  </a:lnTo>
                  <a:lnTo>
                    <a:pt x="62" y="52"/>
                  </a:lnTo>
                  <a:lnTo>
                    <a:pt x="48" y="71"/>
                  </a:lnTo>
                  <a:lnTo>
                    <a:pt x="33" y="91"/>
                  </a:lnTo>
                  <a:lnTo>
                    <a:pt x="21" y="110"/>
                  </a:lnTo>
                  <a:lnTo>
                    <a:pt x="9" y="130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53"/>
                  </a:lnTo>
                  <a:lnTo>
                    <a:pt x="0" y="155"/>
                  </a:lnTo>
                  <a:lnTo>
                    <a:pt x="1" y="156"/>
                  </a:lnTo>
                  <a:lnTo>
                    <a:pt x="3" y="157"/>
                  </a:lnTo>
                  <a:lnTo>
                    <a:pt x="6" y="157"/>
                  </a:lnTo>
                  <a:lnTo>
                    <a:pt x="8" y="156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3" y="143"/>
                  </a:lnTo>
                  <a:lnTo>
                    <a:pt x="18" y="134"/>
                  </a:lnTo>
                  <a:lnTo>
                    <a:pt x="29" y="115"/>
                  </a:lnTo>
                  <a:lnTo>
                    <a:pt x="41" y="99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69" y="62"/>
                  </a:lnTo>
                  <a:lnTo>
                    <a:pt x="85" y="44"/>
                  </a:lnTo>
                  <a:lnTo>
                    <a:pt x="101" y="25"/>
                  </a:lnTo>
                  <a:lnTo>
                    <a:pt x="117" y="9"/>
                  </a:lnTo>
                  <a:lnTo>
                    <a:pt x="117" y="9"/>
                  </a:lnTo>
                  <a:lnTo>
                    <a:pt x="118" y="7"/>
                  </a:lnTo>
                  <a:lnTo>
                    <a:pt x="118" y="5"/>
                  </a:lnTo>
                  <a:lnTo>
                    <a:pt x="118" y="4"/>
                  </a:lnTo>
                  <a:lnTo>
                    <a:pt x="117" y="1"/>
                  </a:lnTo>
                  <a:lnTo>
                    <a:pt x="116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1" y="1"/>
                  </a:lnTo>
                  <a:lnTo>
                    <a:pt x="1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3" name="Freeform 586"/>
            <p:cNvSpPr>
              <a:spLocks/>
            </p:cNvSpPr>
            <p:nvPr/>
          </p:nvSpPr>
          <p:spPr bwMode="auto">
            <a:xfrm>
              <a:off x="6280151" y="4586288"/>
              <a:ext cx="65088" cy="103188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14" y="0"/>
                </a:cxn>
                <a:cxn ang="0">
                  <a:pos x="112" y="1"/>
                </a:cxn>
                <a:cxn ang="0">
                  <a:pos x="111" y="2"/>
                </a:cxn>
                <a:cxn ang="0">
                  <a:pos x="110" y="3"/>
                </a:cxn>
                <a:cxn ang="0">
                  <a:pos x="110" y="5"/>
                </a:cxn>
                <a:cxn ang="0">
                  <a:pos x="111" y="7"/>
                </a:cxn>
                <a:cxn ang="0">
                  <a:pos x="112" y="8"/>
                </a:cxn>
                <a:cxn ang="0">
                  <a:pos x="113" y="9"/>
                </a:cxn>
                <a:cxn ang="0">
                  <a:pos x="113" y="9"/>
                </a:cxn>
                <a:cxn ang="0">
                  <a:pos x="92" y="43"/>
                </a:cxn>
                <a:cxn ang="0">
                  <a:pos x="69" y="80"/>
                </a:cxn>
                <a:cxn ang="0">
                  <a:pos x="69" y="80"/>
                </a:cxn>
                <a:cxn ang="0">
                  <a:pos x="31" y="136"/>
                </a:cxn>
                <a:cxn ang="0">
                  <a:pos x="31" y="136"/>
                </a:cxn>
                <a:cxn ang="0">
                  <a:pos x="23" y="147"/>
                </a:cxn>
                <a:cxn ang="0">
                  <a:pos x="17" y="160"/>
                </a:cxn>
                <a:cxn ang="0">
                  <a:pos x="12" y="171"/>
                </a:cxn>
                <a:cxn ang="0">
                  <a:pos x="5" y="182"/>
                </a:cxn>
                <a:cxn ang="0">
                  <a:pos x="5" y="182"/>
                </a:cxn>
                <a:cxn ang="0">
                  <a:pos x="3" y="185"/>
                </a:cxn>
                <a:cxn ang="0">
                  <a:pos x="2" y="190"/>
                </a:cxn>
                <a:cxn ang="0">
                  <a:pos x="2" y="190"/>
                </a:cxn>
                <a:cxn ang="0">
                  <a:pos x="0" y="191"/>
                </a:cxn>
                <a:cxn ang="0">
                  <a:pos x="2" y="193"/>
                </a:cxn>
                <a:cxn ang="0">
                  <a:pos x="4" y="195"/>
                </a:cxn>
                <a:cxn ang="0">
                  <a:pos x="7" y="195"/>
                </a:cxn>
                <a:cxn ang="0">
                  <a:pos x="9" y="194"/>
                </a:cxn>
                <a:cxn ang="0">
                  <a:pos x="10" y="193"/>
                </a:cxn>
                <a:cxn ang="0">
                  <a:pos x="10" y="193"/>
                </a:cxn>
                <a:cxn ang="0">
                  <a:pos x="11" y="191"/>
                </a:cxn>
                <a:cxn ang="0">
                  <a:pos x="12" y="191"/>
                </a:cxn>
                <a:cxn ang="0">
                  <a:pos x="12" y="191"/>
                </a:cxn>
                <a:cxn ang="0">
                  <a:pos x="14" y="190"/>
                </a:cxn>
                <a:cxn ang="0">
                  <a:pos x="15" y="189"/>
                </a:cxn>
                <a:cxn ang="0">
                  <a:pos x="15" y="186"/>
                </a:cxn>
                <a:cxn ang="0">
                  <a:pos x="15" y="185"/>
                </a:cxn>
                <a:cxn ang="0">
                  <a:pos x="15" y="185"/>
                </a:cxn>
                <a:cxn ang="0">
                  <a:pos x="23" y="171"/>
                </a:cxn>
                <a:cxn ang="0">
                  <a:pos x="31" y="155"/>
                </a:cxn>
                <a:cxn ang="0">
                  <a:pos x="39" y="141"/>
                </a:cxn>
                <a:cxn ang="0">
                  <a:pos x="47" y="127"/>
                </a:cxn>
                <a:cxn ang="0">
                  <a:pos x="47" y="127"/>
                </a:cxn>
                <a:cxn ang="0">
                  <a:pos x="73" y="87"/>
                </a:cxn>
                <a:cxn ang="0">
                  <a:pos x="86" y="68"/>
                </a:cxn>
                <a:cxn ang="0">
                  <a:pos x="101" y="50"/>
                </a:cxn>
                <a:cxn ang="0">
                  <a:pos x="101" y="50"/>
                </a:cxn>
                <a:cxn ang="0">
                  <a:pos x="108" y="40"/>
                </a:cxn>
                <a:cxn ang="0">
                  <a:pos x="112" y="33"/>
                </a:cxn>
                <a:cxn ang="0">
                  <a:pos x="118" y="25"/>
                </a:cxn>
                <a:cxn ang="0">
                  <a:pos x="121" y="16"/>
                </a:cxn>
                <a:cxn ang="0">
                  <a:pos x="122" y="9"/>
                </a:cxn>
                <a:cxn ang="0">
                  <a:pos x="122" y="6"/>
                </a:cxn>
                <a:cxn ang="0">
                  <a:pos x="121" y="4"/>
                </a:cxn>
                <a:cxn ang="0">
                  <a:pos x="120" y="2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2" h="195">
                  <a:moveTo>
                    <a:pt x="117" y="0"/>
                  </a:moveTo>
                  <a:lnTo>
                    <a:pt x="117" y="0"/>
                  </a:lnTo>
                  <a:lnTo>
                    <a:pt x="114" y="0"/>
                  </a:lnTo>
                  <a:lnTo>
                    <a:pt x="112" y="1"/>
                  </a:lnTo>
                  <a:lnTo>
                    <a:pt x="111" y="2"/>
                  </a:lnTo>
                  <a:lnTo>
                    <a:pt x="110" y="3"/>
                  </a:lnTo>
                  <a:lnTo>
                    <a:pt x="110" y="5"/>
                  </a:lnTo>
                  <a:lnTo>
                    <a:pt x="111" y="7"/>
                  </a:lnTo>
                  <a:lnTo>
                    <a:pt x="112" y="8"/>
                  </a:lnTo>
                  <a:lnTo>
                    <a:pt x="113" y="9"/>
                  </a:lnTo>
                  <a:lnTo>
                    <a:pt x="113" y="9"/>
                  </a:lnTo>
                  <a:lnTo>
                    <a:pt x="92" y="43"/>
                  </a:lnTo>
                  <a:lnTo>
                    <a:pt x="69" y="80"/>
                  </a:lnTo>
                  <a:lnTo>
                    <a:pt x="69" y="80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23" y="147"/>
                  </a:lnTo>
                  <a:lnTo>
                    <a:pt x="17" y="160"/>
                  </a:lnTo>
                  <a:lnTo>
                    <a:pt x="12" y="171"/>
                  </a:lnTo>
                  <a:lnTo>
                    <a:pt x="5" y="182"/>
                  </a:lnTo>
                  <a:lnTo>
                    <a:pt x="5" y="182"/>
                  </a:lnTo>
                  <a:lnTo>
                    <a:pt x="3" y="185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2" y="193"/>
                  </a:lnTo>
                  <a:lnTo>
                    <a:pt x="4" y="195"/>
                  </a:lnTo>
                  <a:lnTo>
                    <a:pt x="7" y="195"/>
                  </a:lnTo>
                  <a:lnTo>
                    <a:pt x="9" y="194"/>
                  </a:lnTo>
                  <a:lnTo>
                    <a:pt x="10" y="193"/>
                  </a:lnTo>
                  <a:lnTo>
                    <a:pt x="10" y="193"/>
                  </a:lnTo>
                  <a:lnTo>
                    <a:pt x="11" y="191"/>
                  </a:lnTo>
                  <a:lnTo>
                    <a:pt x="12" y="191"/>
                  </a:lnTo>
                  <a:lnTo>
                    <a:pt x="12" y="191"/>
                  </a:lnTo>
                  <a:lnTo>
                    <a:pt x="14" y="190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23" y="171"/>
                  </a:lnTo>
                  <a:lnTo>
                    <a:pt x="31" y="155"/>
                  </a:lnTo>
                  <a:lnTo>
                    <a:pt x="39" y="141"/>
                  </a:lnTo>
                  <a:lnTo>
                    <a:pt x="47" y="127"/>
                  </a:lnTo>
                  <a:lnTo>
                    <a:pt x="47" y="127"/>
                  </a:lnTo>
                  <a:lnTo>
                    <a:pt x="73" y="87"/>
                  </a:lnTo>
                  <a:lnTo>
                    <a:pt x="86" y="68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8" y="40"/>
                  </a:lnTo>
                  <a:lnTo>
                    <a:pt x="112" y="33"/>
                  </a:lnTo>
                  <a:lnTo>
                    <a:pt x="118" y="25"/>
                  </a:lnTo>
                  <a:lnTo>
                    <a:pt x="121" y="16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1" y="4"/>
                  </a:lnTo>
                  <a:lnTo>
                    <a:pt x="120" y="2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4" name="Freeform 587"/>
            <p:cNvSpPr>
              <a:spLocks/>
            </p:cNvSpPr>
            <p:nvPr/>
          </p:nvSpPr>
          <p:spPr bwMode="auto">
            <a:xfrm>
              <a:off x="6299201" y="4586288"/>
              <a:ext cx="87313" cy="122238"/>
            </a:xfrm>
            <a:custGeom>
              <a:avLst/>
              <a:gdLst/>
              <a:ahLst/>
              <a:cxnLst>
                <a:cxn ang="0">
                  <a:pos x="157" y="2"/>
                </a:cxn>
                <a:cxn ang="0">
                  <a:pos x="157" y="2"/>
                </a:cxn>
                <a:cxn ang="0">
                  <a:pos x="147" y="12"/>
                </a:cxn>
                <a:cxn ang="0">
                  <a:pos x="136" y="24"/>
                </a:cxn>
                <a:cxn ang="0">
                  <a:pos x="118" y="48"/>
                </a:cxn>
                <a:cxn ang="0">
                  <a:pos x="83" y="97"/>
                </a:cxn>
                <a:cxn ang="0">
                  <a:pos x="83" y="97"/>
                </a:cxn>
                <a:cxn ang="0">
                  <a:pos x="61" y="127"/>
                </a:cxn>
                <a:cxn ang="0">
                  <a:pos x="41" y="158"/>
                </a:cxn>
                <a:cxn ang="0">
                  <a:pos x="41" y="158"/>
                </a:cxn>
                <a:cxn ang="0">
                  <a:pos x="32" y="174"/>
                </a:cxn>
                <a:cxn ang="0">
                  <a:pos x="22" y="190"/>
                </a:cxn>
                <a:cxn ang="0">
                  <a:pos x="22" y="190"/>
                </a:cxn>
                <a:cxn ang="0">
                  <a:pos x="14" y="208"/>
                </a:cxn>
                <a:cxn ang="0">
                  <a:pos x="9" y="218"/>
                </a:cxn>
                <a:cxn ang="0">
                  <a:pos x="6" y="221"/>
                </a:cxn>
                <a:cxn ang="0">
                  <a:pos x="2" y="225"/>
                </a:cxn>
                <a:cxn ang="0">
                  <a:pos x="2" y="225"/>
                </a:cxn>
                <a:cxn ang="0">
                  <a:pos x="1" y="226"/>
                </a:cxn>
                <a:cxn ang="0">
                  <a:pos x="0" y="228"/>
                </a:cxn>
                <a:cxn ang="0">
                  <a:pos x="1" y="231"/>
                </a:cxn>
                <a:cxn ang="0">
                  <a:pos x="2" y="232"/>
                </a:cxn>
                <a:cxn ang="0">
                  <a:pos x="3" y="233"/>
                </a:cxn>
                <a:cxn ang="0">
                  <a:pos x="5" y="233"/>
                </a:cxn>
                <a:cxn ang="0">
                  <a:pos x="7" y="232"/>
                </a:cxn>
                <a:cxn ang="0">
                  <a:pos x="7" y="232"/>
                </a:cxn>
                <a:cxn ang="0">
                  <a:pos x="13" y="226"/>
                </a:cxn>
                <a:cxn ang="0">
                  <a:pos x="18" y="219"/>
                </a:cxn>
                <a:cxn ang="0">
                  <a:pos x="24" y="211"/>
                </a:cxn>
                <a:cxn ang="0">
                  <a:pos x="28" y="202"/>
                </a:cxn>
                <a:cxn ang="0">
                  <a:pos x="28" y="202"/>
                </a:cxn>
                <a:cxn ang="0">
                  <a:pos x="37" y="184"/>
                </a:cxn>
                <a:cxn ang="0">
                  <a:pos x="47" y="167"/>
                </a:cxn>
                <a:cxn ang="0">
                  <a:pos x="69" y="133"/>
                </a:cxn>
                <a:cxn ang="0">
                  <a:pos x="69" y="133"/>
                </a:cxn>
                <a:cxn ang="0">
                  <a:pos x="91" y="99"/>
                </a:cxn>
                <a:cxn ang="0">
                  <a:pos x="114" y="67"/>
                </a:cxn>
                <a:cxn ang="0">
                  <a:pos x="126" y="52"/>
                </a:cxn>
                <a:cxn ang="0">
                  <a:pos x="139" y="37"/>
                </a:cxn>
                <a:cxn ang="0">
                  <a:pos x="151" y="23"/>
                </a:cxn>
                <a:cxn ang="0">
                  <a:pos x="164" y="8"/>
                </a:cxn>
                <a:cxn ang="0">
                  <a:pos x="164" y="8"/>
                </a:cxn>
                <a:cxn ang="0">
                  <a:pos x="166" y="6"/>
                </a:cxn>
                <a:cxn ang="0">
                  <a:pos x="166" y="5"/>
                </a:cxn>
                <a:cxn ang="0">
                  <a:pos x="166" y="3"/>
                </a:cxn>
                <a:cxn ang="0">
                  <a:pos x="164" y="2"/>
                </a:cxn>
                <a:cxn ang="0">
                  <a:pos x="162" y="1"/>
                </a:cxn>
                <a:cxn ang="0">
                  <a:pos x="161" y="0"/>
                </a:cxn>
                <a:cxn ang="0">
                  <a:pos x="159" y="0"/>
                </a:cxn>
                <a:cxn ang="0">
                  <a:pos x="157" y="2"/>
                </a:cxn>
                <a:cxn ang="0">
                  <a:pos x="157" y="2"/>
                </a:cxn>
              </a:cxnLst>
              <a:rect l="0" t="0" r="r" b="b"/>
              <a:pathLst>
                <a:path w="166" h="233">
                  <a:moveTo>
                    <a:pt x="157" y="2"/>
                  </a:moveTo>
                  <a:lnTo>
                    <a:pt x="157" y="2"/>
                  </a:lnTo>
                  <a:lnTo>
                    <a:pt x="147" y="12"/>
                  </a:lnTo>
                  <a:lnTo>
                    <a:pt x="136" y="24"/>
                  </a:lnTo>
                  <a:lnTo>
                    <a:pt x="118" y="48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61" y="12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32" y="174"/>
                  </a:lnTo>
                  <a:lnTo>
                    <a:pt x="22" y="190"/>
                  </a:lnTo>
                  <a:lnTo>
                    <a:pt x="22" y="190"/>
                  </a:lnTo>
                  <a:lnTo>
                    <a:pt x="14" y="208"/>
                  </a:lnTo>
                  <a:lnTo>
                    <a:pt x="9" y="218"/>
                  </a:lnTo>
                  <a:lnTo>
                    <a:pt x="6" y="221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1" y="231"/>
                  </a:lnTo>
                  <a:lnTo>
                    <a:pt x="2" y="232"/>
                  </a:lnTo>
                  <a:lnTo>
                    <a:pt x="3" y="233"/>
                  </a:lnTo>
                  <a:lnTo>
                    <a:pt x="5" y="233"/>
                  </a:lnTo>
                  <a:lnTo>
                    <a:pt x="7" y="232"/>
                  </a:lnTo>
                  <a:lnTo>
                    <a:pt x="7" y="232"/>
                  </a:lnTo>
                  <a:lnTo>
                    <a:pt x="13" y="226"/>
                  </a:lnTo>
                  <a:lnTo>
                    <a:pt x="18" y="219"/>
                  </a:lnTo>
                  <a:lnTo>
                    <a:pt x="24" y="211"/>
                  </a:lnTo>
                  <a:lnTo>
                    <a:pt x="28" y="202"/>
                  </a:lnTo>
                  <a:lnTo>
                    <a:pt x="28" y="202"/>
                  </a:lnTo>
                  <a:lnTo>
                    <a:pt x="37" y="184"/>
                  </a:lnTo>
                  <a:lnTo>
                    <a:pt x="47" y="167"/>
                  </a:lnTo>
                  <a:lnTo>
                    <a:pt x="69" y="133"/>
                  </a:lnTo>
                  <a:lnTo>
                    <a:pt x="69" y="133"/>
                  </a:lnTo>
                  <a:lnTo>
                    <a:pt x="91" y="99"/>
                  </a:lnTo>
                  <a:lnTo>
                    <a:pt x="114" y="67"/>
                  </a:lnTo>
                  <a:lnTo>
                    <a:pt x="126" y="52"/>
                  </a:lnTo>
                  <a:lnTo>
                    <a:pt x="139" y="37"/>
                  </a:lnTo>
                  <a:lnTo>
                    <a:pt x="151" y="23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6" y="6"/>
                  </a:lnTo>
                  <a:lnTo>
                    <a:pt x="166" y="5"/>
                  </a:lnTo>
                  <a:lnTo>
                    <a:pt x="166" y="3"/>
                  </a:lnTo>
                  <a:lnTo>
                    <a:pt x="164" y="2"/>
                  </a:lnTo>
                  <a:lnTo>
                    <a:pt x="162" y="1"/>
                  </a:lnTo>
                  <a:lnTo>
                    <a:pt x="161" y="0"/>
                  </a:lnTo>
                  <a:lnTo>
                    <a:pt x="159" y="0"/>
                  </a:lnTo>
                  <a:lnTo>
                    <a:pt x="157" y="2"/>
                  </a:lnTo>
                  <a:lnTo>
                    <a:pt x="1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5" name="Freeform 588"/>
            <p:cNvSpPr>
              <a:spLocks/>
            </p:cNvSpPr>
            <p:nvPr/>
          </p:nvSpPr>
          <p:spPr bwMode="auto">
            <a:xfrm>
              <a:off x="6329363" y="4578350"/>
              <a:ext cx="98425" cy="141288"/>
            </a:xfrm>
            <a:custGeom>
              <a:avLst/>
              <a:gdLst/>
              <a:ahLst/>
              <a:cxnLst>
                <a:cxn ang="0">
                  <a:pos x="177" y="2"/>
                </a:cxn>
                <a:cxn ang="0">
                  <a:pos x="177" y="2"/>
                </a:cxn>
                <a:cxn ang="0">
                  <a:pos x="163" y="17"/>
                </a:cxn>
                <a:cxn ang="0">
                  <a:pos x="150" y="31"/>
                </a:cxn>
                <a:cxn ang="0">
                  <a:pos x="126" y="63"/>
                </a:cxn>
                <a:cxn ang="0">
                  <a:pos x="102" y="94"/>
                </a:cxn>
                <a:cxn ang="0">
                  <a:pos x="81" y="126"/>
                </a:cxn>
                <a:cxn ang="0">
                  <a:pos x="81" y="126"/>
                </a:cxn>
                <a:cxn ang="0">
                  <a:pos x="69" y="143"/>
                </a:cxn>
                <a:cxn ang="0">
                  <a:pos x="58" y="161"/>
                </a:cxn>
                <a:cxn ang="0">
                  <a:pos x="36" y="197"/>
                </a:cxn>
                <a:cxn ang="0">
                  <a:pos x="36" y="197"/>
                </a:cxn>
                <a:cxn ang="0">
                  <a:pos x="16" y="228"/>
                </a:cxn>
                <a:cxn ang="0">
                  <a:pos x="7" y="245"/>
                </a:cxn>
                <a:cxn ang="0">
                  <a:pos x="0" y="262"/>
                </a:cxn>
                <a:cxn ang="0">
                  <a:pos x="0" y="262"/>
                </a:cxn>
                <a:cxn ang="0">
                  <a:pos x="0" y="264"/>
                </a:cxn>
                <a:cxn ang="0">
                  <a:pos x="0" y="265"/>
                </a:cxn>
                <a:cxn ang="0">
                  <a:pos x="1" y="266"/>
                </a:cxn>
                <a:cxn ang="0">
                  <a:pos x="3" y="267"/>
                </a:cxn>
                <a:cxn ang="0">
                  <a:pos x="6" y="267"/>
                </a:cxn>
                <a:cxn ang="0">
                  <a:pos x="8" y="266"/>
                </a:cxn>
                <a:cxn ang="0">
                  <a:pos x="9" y="264"/>
                </a:cxn>
                <a:cxn ang="0">
                  <a:pos x="9" y="264"/>
                </a:cxn>
                <a:cxn ang="0">
                  <a:pos x="16" y="248"/>
                </a:cxn>
                <a:cxn ang="0">
                  <a:pos x="26" y="233"/>
                </a:cxn>
                <a:cxn ang="0">
                  <a:pos x="44" y="201"/>
                </a:cxn>
                <a:cxn ang="0">
                  <a:pos x="44" y="201"/>
                </a:cxn>
                <a:cxn ang="0">
                  <a:pos x="64" y="169"/>
                </a:cxn>
                <a:cxn ang="0">
                  <a:pos x="73" y="154"/>
                </a:cxn>
                <a:cxn ang="0">
                  <a:pos x="84" y="137"/>
                </a:cxn>
                <a:cxn ang="0">
                  <a:pos x="84" y="137"/>
                </a:cxn>
                <a:cxn ang="0">
                  <a:pos x="107" y="104"/>
                </a:cxn>
                <a:cxn ang="0">
                  <a:pos x="131" y="71"/>
                </a:cxn>
                <a:cxn ang="0">
                  <a:pos x="156" y="39"/>
                </a:cxn>
                <a:cxn ang="0">
                  <a:pos x="170" y="24"/>
                </a:cxn>
                <a:cxn ang="0">
                  <a:pos x="183" y="9"/>
                </a:cxn>
                <a:cxn ang="0">
                  <a:pos x="183" y="9"/>
                </a:cxn>
                <a:cxn ang="0">
                  <a:pos x="184" y="8"/>
                </a:cxn>
                <a:cxn ang="0">
                  <a:pos x="185" y="6"/>
                </a:cxn>
                <a:cxn ang="0">
                  <a:pos x="184" y="4"/>
                </a:cxn>
                <a:cxn ang="0">
                  <a:pos x="183" y="2"/>
                </a:cxn>
                <a:cxn ang="0">
                  <a:pos x="182" y="1"/>
                </a:cxn>
                <a:cxn ang="0">
                  <a:pos x="180" y="0"/>
                </a:cxn>
                <a:cxn ang="0">
                  <a:pos x="179" y="1"/>
                </a:cxn>
                <a:cxn ang="0">
                  <a:pos x="177" y="2"/>
                </a:cxn>
                <a:cxn ang="0">
                  <a:pos x="177" y="2"/>
                </a:cxn>
              </a:cxnLst>
              <a:rect l="0" t="0" r="r" b="b"/>
              <a:pathLst>
                <a:path w="185" h="267">
                  <a:moveTo>
                    <a:pt x="177" y="2"/>
                  </a:moveTo>
                  <a:lnTo>
                    <a:pt x="177" y="2"/>
                  </a:lnTo>
                  <a:lnTo>
                    <a:pt x="163" y="17"/>
                  </a:lnTo>
                  <a:lnTo>
                    <a:pt x="150" y="31"/>
                  </a:lnTo>
                  <a:lnTo>
                    <a:pt x="126" y="63"/>
                  </a:lnTo>
                  <a:lnTo>
                    <a:pt x="102" y="94"/>
                  </a:lnTo>
                  <a:lnTo>
                    <a:pt x="81" y="126"/>
                  </a:lnTo>
                  <a:lnTo>
                    <a:pt x="81" y="126"/>
                  </a:lnTo>
                  <a:lnTo>
                    <a:pt x="69" y="143"/>
                  </a:lnTo>
                  <a:lnTo>
                    <a:pt x="58" y="161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16" y="228"/>
                  </a:lnTo>
                  <a:lnTo>
                    <a:pt x="7" y="245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4"/>
                  </a:lnTo>
                  <a:lnTo>
                    <a:pt x="0" y="265"/>
                  </a:lnTo>
                  <a:lnTo>
                    <a:pt x="1" y="266"/>
                  </a:lnTo>
                  <a:lnTo>
                    <a:pt x="3" y="267"/>
                  </a:lnTo>
                  <a:lnTo>
                    <a:pt x="6" y="267"/>
                  </a:lnTo>
                  <a:lnTo>
                    <a:pt x="8" y="266"/>
                  </a:lnTo>
                  <a:lnTo>
                    <a:pt x="9" y="264"/>
                  </a:lnTo>
                  <a:lnTo>
                    <a:pt x="9" y="264"/>
                  </a:lnTo>
                  <a:lnTo>
                    <a:pt x="16" y="248"/>
                  </a:lnTo>
                  <a:lnTo>
                    <a:pt x="26" y="233"/>
                  </a:lnTo>
                  <a:lnTo>
                    <a:pt x="44" y="201"/>
                  </a:lnTo>
                  <a:lnTo>
                    <a:pt x="44" y="201"/>
                  </a:lnTo>
                  <a:lnTo>
                    <a:pt x="64" y="169"/>
                  </a:lnTo>
                  <a:lnTo>
                    <a:pt x="73" y="154"/>
                  </a:lnTo>
                  <a:lnTo>
                    <a:pt x="84" y="137"/>
                  </a:lnTo>
                  <a:lnTo>
                    <a:pt x="84" y="137"/>
                  </a:lnTo>
                  <a:lnTo>
                    <a:pt x="107" y="104"/>
                  </a:lnTo>
                  <a:lnTo>
                    <a:pt x="131" y="71"/>
                  </a:lnTo>
                  <a:lnTo>
                    <a:pt x="156" y="39"/>
                  </a:lnTo>
                  <a:lnTo>
                    <a:pt x="170" y="24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4" y="8"/>
                  </a:lnTo>
                  <a:lnTo>
                    <a:pt x="185" y="6"/>
                  </a:lnTo>
                  <a:lnTo>
                    <a:pt x="184" y="4"/>
                  </a:lnTo>
                  <a:lnTo>
                    <a:pt x="183" y="2"/>
                  </a:lnTo>
                  <a:lnTo>
                    <a:pt x="182" y="1"/>
                  </a:lnTo>
                  <a:lnTo>
                    <a:pt x="180" y="0"/>
                  </a:lnTo>
                  <a:lnTo>
                    <a:pt x="179" y="1"/>
                  </a:lnTo>
                  <a:lnTo>
                    <a:pt x="177" y="2"/>
                  </a:lnTo>
                  <a:lnTo>
                    <a:pt x="1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6" name="Freeform 589"/>
            <p:cNvSpPr>
              <a:spLocks/>
            </p:cNvSpPr>
            <p:nvPr/>
          </p:nvSpPr>
          <p:spPr bwMode="auto">
            <a:xfrm>
              <a:off x="6346826" y="4591050"/>
              <a:ext cx="119063" cy="160338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16" y="0"/>
                </a:cxn>
                <a:cxn ang="0">
                  <a:pos x="208" y="4"/>
                </a:cxn>
                <a:cxn ang="0">
                  <a:pos x="201" y="10"/>
                </a:cxn>
                <a:cxn ang="0">
                  <a:pos x="195" y="16"/>
                </a:cxn>
                <a:cxn ang="0">
                  <a:pos x="188" y="23"/>
                </a:cxn>
                <a:cxn ang="0">
                  <a:pos x="177" y="39"/>
                </a:cxn>
                <a:cxn ang="0">
                  <a:pos x="168" y="53"/>
                </a:cxn>
                <a:cxn ang="0">
                  <a:pos x="168" y="53"/>
                </a:cxn>
                <a:cxn ang="0">
                  <a:pos x="142" y="96"/>
                </a:cxn>
                <a:cxn ang="0">
                  <a:pos x="128" y="116"/>
                </a:cxn>
                <a:cxn ang="0">
                  <a:pos x="114" y="137"/>
                </a:cxn>
                <a:cxn ang="0">
                  <a:pos x="114" y="137"/>
                </a:cxn>
                <a:cxn ang="0">
                  <a:pos x="84" y="180"/>
                </a:cxn>
                <a:cxn ang="0">
                  <a:pos x="54" y="222"/>
                </a:cxn>
                <a:cxn ang="0">
                  <a:pos x="54" y="222"/>
                </a:cxn>
                <a:cxn ang="0">
                  <a:pos x="40" y="240"/>
                </a:cxn>
                <a:cxn ang="0">
                  <a:pos x="25" y="258"/>
                </a:cxn>
                <a:cxn ang="0">
                  <a:pos x="11" y="277"/>
                </a:cxn>
                <a:cxn ang="0">
                  <a:pos x="5" y="286"/>
                </a:cxn>
                <a:cxn ang="0">
                  <a:pos x="0" y="297"/>
                </a:cxn>
                <a:cxn ang="0">
                  <a:pos x="0" y="297"/>
                </a:cxn>
                <a:cxn ang="0">
                  <a:pos x="0" y="300"/>
                </a:cxn>
                <a:cxn ang="0">
                  <a:pos x="1" y="302"/>
                </a:cxn>
                <a:cxn ang="0">
                  <a:pos x="2" y="303"/>
                </a:cxn>
                <a:cxn ang="0">
                  <a:pos x="4" y="304"/>
                </a:cxn>
                <a:cxn ang="0">
                  <a:pos x="9" y="304"/>
                </a:cxn>
                <a:cxn ang="0">
                  <a:pos x="9" y="304"/>
                </a:cxn>
                <a:cxn ang="0">
                  <a:pos x="11" y="304"/>
                </a:cxn>
                <a:cxn ang="0">
                  <a:pos x="12" y="303"/>
                </a:cxn>
                <a:cxn ang="0">
                  <a:pos x="13" y="301"/>
                </a:cxn>
                <a:cxn ang="0">
                  <a:pos x="13" y="298"/>
                </a:cxn>
                <a:cxn ang="0">
                  <a:pos x="11" y="296"/>
                </a:cxn>
                <a:cxn ang="0">
                  <a:pos x="11" y="296"/>
                </a:cxn>
                <a:cxn ang="0">
                  <a:pos x="21" y="281"/>
                </a:cxn>
                <a:cxn ang="0">
                  <a:pos x="31" y="267"/>
                </a:cxn>
                <a:cxn ang="0">
                  <a:pos x="52" y="241"/>
                </a:cxn>
                <a:cxn ang="0">
                  <a:pos x="52" y="241"/>
                </a:cxn>
                <a:cxn ang="0">
                  <a:pos x="80" y="201"/>
                </a:cxn>
                <a:cxn ang="0">
                  <a:pos x="108" y="163"/>
                </a:cxn>
                <a:cxn ang="0">
                  <a:pos x="108" y="163"/>
                </a:cxn>
                <a:cxn ang="0">
                  <a:pos x="134" y="125"/>
                </a:cxn>
                <a:cxn ang="0">
                  <a:pos x="158" y="86"/>
                </a:cxn>
                <a:cxn ang="0">
                  <a:pos x="158" y="86"/>
                </a:cxn>
                <a:cxn ang="0">
                  <a:pos x="171" y="65"/>
                </a:cxn>
                <a:cxn ang="0">
                  <a:pos x="184" y="43"/>
                </a:cxn>
                <a:cxn ang="0">
                  <a:pos x="193" y="32"/>
                </a:cxn>
                <a:cxn ang="0">
                  <a:pos x="201" y="22"/>
                </a:cxn>
                <a:cxn ang="0">
                  <a:pos x="210" y="15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4" y="5"/>
                </a:cxn>
                <a:cxn ang="0">
                  <a:pos x="224" y="4"/>
                </a:cxn>
                <a:cxn ang="0">
                  <a:pos x="223" y="2"/>
                </a:cxn>
                <a:cxn ang="0">
                  <a:pos x="220" y="0"/>
                </a:cxn>
                <a:cxn ang="0">
                  <a:pos x="219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24" h="304">
                  <a:moveTo>
                    <a:pt x="216" y="0"/>
                  </a:moveTo>
                  <a:lnTo>
                    <a:pt x="216" y="0"/>
                  </a:lnTo>
                  <a:lnTo>
                    <a:pt x="208" y="4"/>
                  </a:lnTo>
                  <a:lnTo>
                    <a:pt x="201" y="10"/>
                  </a:lnTo>
                  <a:lnTo>
                    <a:pt x="195" y="16"/>
                  </a:lnTo>
                  <a:lnTo>
                    <a:pt x="188" y="23"/>
                  </a:lnTo>
                  <a:lnTo>
                    <a:pt x="177" y="39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42" y="96"/>
                  </a:lnTo>
                  <a:lnTo>
                    <a:pt x="128" y="116"/>
                  </a:lnTo>
                  <a:lnTo>
                    <a:pt x="114" y="137"/>
                  </a:lnTo>
                  <a:lnTo>
                    <a:pt x="114" y="137"/>
                  </a:lnTo>
                  <a:lnTo>
                    <a:pt x="84" y="180"/>
                  </a:lnTo>
                  <a:lnTo>
                    <a:pt x="54" y="222"/>
                  </a:lnTo>
                  <a:lnTo>
                    <a:pt x="54" y="222"/>
                  </a:lnTo>
                  <a:lnTo>
                    <a:pt x="40" y="240"/>
                  </a:lnTo>
                  <a:lnTo>
                    <a:pt x="25" y="258"/>
                  </a:lnTo>
                  <a:lnTo>
                    <a:pt x="11" y="277"/>
                  </a:lnTo>
                  <a:lnTo>
                    <a:pt x="5" y="286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0" y="300"/>
                  </a:lnTo>
                  <a:lnTo>
                    <a:pt x="1" y="302"/>
                  </a:lnTo>
                  <a:lnTo>
                    <a:pt x="2" y="303"/>
                  </a:lnTo>
                  <a:lnTo>
                    <a:pt x="4" y="304"/>
                  </a:lnTo>
                  <a:lnTo>
                    <a:pt x="9" y="304"/>
                  </a:lnTo>
                  <a:lnTo>
                    <a:pt x="9" y="304"/>
                  </a:lnTo>
                  <a:lnTo>
                    <a:pt x="11" y="304"/>
                  </a:lnTo>
                  <a:lnTo>
                    <a:pt x="12" y="303"/>
                  </a:lnTo>
                  <a:lnTo>
                    <a:pt x="13" y="301"/>
                  </a:lnTo>
                  <a:lnTo>
                    <a:pt x="13" y="298"/>
                  </a:lnTo>
                  <a:lnTo>
                    <a:pt x="11" y="296"/>
                  </a:lnTo>
                  <a:lnTo>
                    <a:pt x="11" y="296"/>
                  </a:lnTo>
                  <a:lnTo>
                    <a:pt x="21" y="281"/>
                  </a:lnTo>
                  <a:lnTo>
                    <a:pt x="31" y="267"/>
                  </a:lnTo>
                  <a:lnTo>
                    <a:pt x="52" y="241"/>
                  </a:lnTo>
                  <a:lnTo>
                    <a:pt x="52" y="241"/>
                  </a:lnTo>
                  <a:lnTo>
                    <a:pt x="80" y="201"/>
                  </a:lnTo>
                  <a:lnTo>
                    <a:pt x="108" y="163"/>
                  </a:lnTo>
                  <a:lnTo>
                    <a:pt x="108" y="163"/>
                  </a:lnTo>
                  <a:lnTo>
                    <a:pt x="134" y="125"/>
                  </a:lnTo>
                  <a:lnTo>
                    <a:pt x="158" y="86"/>
                  </a:lnTo>
                  <a:lnTo>
                    <a:pt x="158" y="86"/>
                  </a:lnTo>
                  <a:lnTo>
                    <a:pt x="171" y="65"/>
                  </a:lnTo>
                  <a:lnTo>
                    <a:pt x="184" y="43"/>
                  </a:lnTo>
                  <a:lnTo>
                    <a:pt x="193" y="32"/>
                  </a:lnTo>
                  <a:lnTo>
                    <a:pt x="201" y="22"/>
                  </a:lnTo>
                  <a:lnTo>
                    <a:pt x="210" y="15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4" y="5"/>
                  </a:lnTo>
                  <a:lnTo>
                    <a:pt x="224" y="4"/>
                  </a:lnTo>
                  <a:lnTo>
                    <a:pt x="223" y="2"/>
                  </a:lnTo>
                  <a:lnTo>
                    <a:pt x="220" y="0"/>
                  </a:lnTo>
                  <a:lnTo>
                    <a:pt x="219" y="0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7" name="Freeform 590"/>
            <p:cNvSpPr>
              <a:spLocks/>
            </p:cNvSpPr>
            <p:nvPr/>
          </p:nvSpPr>
          <p:spPr bwMode="auto">
            <a:xfrm>
              <a:off x="6391276" y="4581525"/>
              <a:ext cx="119063" cy="157163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205" y="7"/>
                </a:cxn>
                <a:cxn ang="0">
                  <a:pos x="194" y="16"/>
                </a:cxn>
                <a:cxn ang="0">
                  <a:pos x="177" y="40"/>
                </a:cxn>
                <a:cxn ang="0">
                  <a:pos x="145" y="90"/>
                </a:cxn>
                <a:cxn ang="0">
                  <a:pos x="115" y="140"/>
                </a:cxn>
                <a:cxn ang="0">
                  <a:pos x="99" y="163"/>
                </a:cxn>
                <a:cxn ang="0">
                  <a:pos x="45" y="230"/>
                </a:cxn>
                <a:cxn ang="0">
                  <a:pos x="33" y="244"/>
                </a:cxn>
                <a:cxn ang="0">
                  <a:pos x="14" y="268"/>
                </a:cxn>
                <a:cxn ang="0">
                  <a:pos x="4" y="285"/>
                </a:cxn>
                <a:cxn ang="0">
                  <a:pos x="1" y="293"/>
                </a:cxn>
                <a:cxn ang="0">
                  <a:pos x="1" y="297"/>
                </a:cxn>
                <a:cxn ang="0">
                  <a:pos x="4" y="299"/>
                </a:cxn>
                <a:cxn ang="0">
                  <a:pos x="7" y="299"/>
                </a:cxn>
                <a:cxn ang="0">
                  <a:pos x="9" y="296"/>
                </a:cxn>
                <a:cxn ang="0">
                  <a:pos x="13" y="287"/>
                </a:cxn>
                <a:cxn ang="0">
                  <a:pos x="24" y="270"/>
                </a:cxn>
                <a:cxn ang="0">
                  <a:pos x="44" y="245"/>
                </a:cxn>
                <a:cxn ang="0">
                  <a:pos x="58" y="231"/>
                </a:cxn>
                <a:cxn ang="0">
                  <a:pos x="109" y="164"/>
                </a:cxn>
                <a:cxn ang="0">
                  <a:pos x="122" y="145"/>
                </a:cxn>
                <a:cxn ang="0">
                  <a:pos x="159" y="84"/>
                </a:cxn>
                <a:cxn ang="0">
                  <a:pos x="171" y="63"/>
                </a:cxn>
                <a:cxn ang="0">
                  <a:pos x="193" y="31"/>
                </a:cxn>
                <a:cxn ang="0">
                  <a:pos x="210" y="14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4" y="5"/>
                </a:cxn>
                <a:cxn ang="0">
                  <a:pos x="223" y="2"/>
                </a:cxn>
                <a:cxn ang="0">
                  <a:pos x="220" y="0"/>
                </a:cxn>
                <a:cxn ang="0">
                  <a:pos x="217" y="0"/>
                </a:cxn>
              </a:cxnLst>
              <a:rect l="0" t="0" r="r" b="b"/>
              <a:pathLst>
                <a:path w="224" h="299">
                  <a:moveTo>
                    <a:pt x="217" y="0"/>
                  </a:moveTo>
                  <a:lnTo>
                    <a:pt x="217" y="0"/>
                  </a:lnTo>
                  <a:lnTo>
                    <a:pt x="211" y="3"/>
                  </a:lnTo>
                  <a:lnTo>
                    <a:pt x="205" y="7"/>
                  </a:lnTo>
                  <a:lnTo>
                    <a:pt x="199" y="11"/>
                  </a:lnTo>
                  <a:lnTo>
                    <a:pt x="194" y="16"/>
                  </a:lnTo>
                  <a:lnTo>
                    <a:pt x="185" y="28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45" y="9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08" y="152"/>
                  </a:lnTo>
                  <a:lnTo>
                    <a:pt x="99" y="163"/>
                  </a:lnTo>
                  <a:lnTo>
                    <a:pt x="83" y="186"/>
                  </a:lnTo>
                  <a:lnTo>
                    <a:pt x="45" y="230"/>
                  </a:lnTo>
                  <a:lnTo>
                    <a:pt x="45" y="230"/>
                  </a:lnTo>
                  <a:lnTo>
                    <a:pt x="33" y="244"/>
                  </a:lnTo>
                  <a:lnTo>
                    <a:pt x="21" y="260"/>
                  </a:lnTo>
                  <a:lnTo>
                    <a:pt x="14" y="268"/>
                  </a:lnTo>
                  <a:lnTo>
                    <a:pt x="9" y="276"/>
                  </a:lnTo>
                  <a:lnTo>
                    <a:pt x="4" y="285"/>
                  </a:lnTo>
                  <a:lnTo>
                    <a:pt x="1" y="293"/>
                  </a:lnTo>
                  <a:lnTo>
                    <a:pt x="1" y="293"/>
                  </a:lnTo>
                  <a:lnTo>
                    <a:pt x="0" y="295"/>
                  </a:lnTo>
                  <a:lnTo>
                    <a:pt x="1" y="297"/>
                  </a:lnTo>
                  <a:lnTo>
                    <a:pt x="2" y="298"/>
                  </a:lnTo>
                  <a:lnTo>
                    <a:pt x="4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6"/>
                  </a:lnTo>
                  <a:lnTo>
                    <a:pt x="9" y="296"/>
                  </a:lnTo>
                  <a:lnTo>
                    <a:pt x="13" y="287"/>
                  </a:lnTo>
                  <a:lnTo>
                    <a:pt x="18" y="278"/>
                  </a:lnTo>
                  <a:lnTo>
                    <a:pt x="24" y="270"/>
                  </a:lnTo>
                  <a:lnTo>
                    <a:pt x="31" y="262"/>
                  </a:lnTo>
                  <a:lnTo>
                    <a:pt x="44" y="245"/>
                  </a:lnTo>
                  <a:lnTo>
                    <a:pt x="58" y="231"/>
                  </a:lnTo>
                  <a:lnTo>
                    <a:pt x="58" y="231"/>
                  </a:lnTo>
                  <a:lnTo>
                    <a:pt x="84" y="198"/>
                  </a:lnTo>
                  <a:lnTo>
                    <a:pt x="109" y="164"/>
                  </a:lnTo>
                  <a:lnTo>
                    <a:pt x="109" y="164"/>
                  </a:lnTo>
                  <a:lnTo>
                    <a:pt x="122" y="145"/>
                  </a:lnTo>
                  <a:lnTo>
                    <a:pt x="135" y="124"/>
                  </a:lnTo>
                  <a:lnTo>
                    <a:pt x="159" y="84"/>
                  </a:lnTo>
                  <a:lnTo>
                    <a:pt x="159" y="84"/>
                  </a:lnTo>
                  <a:lnTo>
                    <a:pt x="171" y="63"/>
                  </a:lnTo>
                  <a:lnTo>
                    <a:pt x="185" y="41"/>
                  </a:lnTo>
                  <a:lnTo>
                    <a:pt x="193" y="31"/>
                  </a:lnTo>
                  <a:lnTo>
                    <a:pt x="202" y="21"/>
                  </a:lnTo>
                  <a:lnTo>
                    <a:pt x="210" y="14"/>
                  </a:lnTo>
                  <a:lnTo>
                    <a:pt x="215" y="11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4" y="7"/>
                  </a:lnTo>
                  <a:lnTo>
                    <a:pt x="224" y="5"/>
                  </a:lnTo>
                  <a:lnTo>
                    <a:pt x="224" y="3"/>
                  </a:lnTo>
                  <a:lnTo>
                    <a:pt x="223" y="2"/>
                  </a:lnTo>
                  <a:lnTo>
                    <a:pt x="222" y="0"/>
                  </a:lnTo>
                  <a:lnTo>
                    <a:pt x="220" y="0"/>
                  </a:lnTo>
                  <a:lnTo>
                    <a:pt x="217" y="0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8" name="Freeform 591"/>
            <p:cNvSpPr>
              <a:spLocks/>
            </p:cNvSpPr>
            <p:nvPr/>
          </p:nvSpPr>
          <p:spPr bwMode="auto">
            <a:xfrm>
              <a:off x="6423026" y="4586288"/>
              <a:ext cx="109538" cy="157163"/>
            </a:xfrm>
            <a:custGeom>
              <a:avLst/>
              <a:gdLst/>
              <a:ahLst/>
              <a:cxnLst>
                <a:cxn ang="0">
                  <a:pos x="201" y="2"/>
                </a:cxn>
                <a:cxn ang="0">
                  <a:pos x="167" y="40"/>
                </a:cxn>
                <a:cxn ang="0">
                  <a:pos x="137" y="83"/>
                </a:cxn>
                <a:cxn ang="0">
                  <a:pos x="81" y="171"/>
                </a:cxn>
                <a:cxn ang="0">
                  <a:pos x="51" y="217"/>
                </a:cxn>
                <a:cxn ang="0">
                  <a:pos x="43" y="228"/>
                </a:cxn>
                <a:cxn ang="0">
                  <a:pos x="27" y="250"/>
                </a:cxn>
                <a:cxn ang="0">
                  <a:pos x="21" y="262"/>
                </a:cxn>
                <a:cxn ang="0">
                  <a:pos x="19" y="266"/>
                </a:cxn>
                <a:cxn ang="0">
                  <a:pos x="8" y="279"/>
                </a:cxn>
                <a:cxn ang="0">
                  <a:pos x="0" y="291"/>
                </a:cxn>
                <a:cxn ang="0">
                  <a:pos x="0" y="295"/>
                </a:cxn>
                <a:cxn ang="0">
                  <a:pos x="1" y="298"/>
                </a:cxn>
                <a:cxn ang="0">
                  <a:pos x="4" y="299"/>
                </a:cxn>
                <a:cxn ang="0">
                  <a:pos x="7" y="298"/>
                </a:cxn>
                <a:cxn ang="0">
                  <a:pos x="9" y="295"/>
                </a:cxn>
                <a:cxn ang="0">
                  <a:pos x="11" y="294"/>
                </a:cxn>
                <a:cxn ang="0">
                  <a:pos x="13" y="291"/>
                </a:cxn>
                <a:cxn ang="0">
                  <a:pos x="21" y="281"/>
                </a:cxn>
                <a:cxn ang="0">
                  <a:pos x="28" y="269"/>
                </a:cxn>
                <a:cxn ang="0">
                  <a:pos x="33" y="259"/>
                </a:cxn>
                <a:cxn ang="0">
                  <a:pos x="54" y="229"/>
                </a:cxn>
                <a:cxn ang="0">
                  <a:pos x="79" y="192"/>
                </a:cxn>
                <a:cxn ang="0">
                  <a:pos x="104" y="153"/>
                </a:cxn>
                <a:cxn ang="0">
                  <a:pos x="151" y="78"/>
                </a:cxn>
                <a:cxn ang="0">
                  <a:pos x="178" y="41"/>
                </a:cxn>
                <a:cxn ang="0">
                  <a:pos x="207" y="8"/>
                </a:cxn>
                <a:cxn ang="0">
                  <a:pos x="208" y="6"/>
                </a:cxn>
                <a:cxn ang="0">
                  <a:pos x="208" y="3"/>
                </a:cxn>
                <a:cxn ang="0">
                  <a:pos x="206" y="1"/>
                </a:cxn>
                <a:cxn ang="0">
                  <a:pos x="202" y="0"/>
                </a:cxn>
                <a:cxn ang="0">
                  <a:pos x="201" y="2"/>
                </a:cxn>
              </a:cxnLst>
              <a:rect l="0" t="0" r="r" b="b"/>
              <a:pathLst>
                <a:path w="208" h="299">
                  <a:moveTo>
                    <a:pt x="201" y="2"/>
                  </a:moveTo>
                  <a:lnTo>
                    <a:pt x="201" y="2"/>
                  </a:lnTo>
                  <a:lnTo>
                    <a:pt x="183" y="21"/>
                  </a:lnTo>
                  <a:lnTo>
                    <a:pt x="167" y="40"/>
                  </a:lnTo>
                  <a:lnTo>
                    <a:pt x="151" y="61"/>
                  </a:lnTo>
                  <a:lnTo>
                    <a:pt x="137" y="83"/>
                  </a:lnTo>
                  <a:lnTo>
                    <a:pt x="109" y="126"/>
                  </a:lnTo>
                  <a:lnTo>
                    <a:pt x="81" y="171"/>
                  </a:lnTo>
                  <a:lnTo>
                    <a:pt x="81" y="171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43" y="228"/>
                  </a:lnTo>
                  <a:lnTo>
                    <a:pt x="34" y="238"/>
                  </a:lnTo>
                  <a:lnTo>
                    <a:pt x="27" y="250"/>
                  </a:lnTo>
                  <a:lnTo>
                    <a:pt x="24" y="256"/>
                  </a:lnTo>
                  <a:lnTo>
                    <a:pt x="21" y="262"/>
                  </a:lnTo>
                  <a:lnTo>
                    <a:pt x="21" y="262"/>
                  </a:lnTo>
                  <a:lnTo>
                    <a:pt x="19" y="266"/>
                  </a:lnTo>
                  <a:lnTo>
                    <a:pt x="15" y="270"/>
                  </a:lnTo>
                  <a:lnTo>
                    <a:pt x="8" y="279"/>
                  </a:lnTo>
                  <a:lnTo>
                    <a:pt x="2" y="287"/>
                  </a:lnTo>
                  <a:lnTo>
                    <a:pt x="0" y="291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0" y="297"/>
                  </a:lnTo>
                  <a:lnTo>
                    <a:pt x="1" y="298"/>
                  </a:lnTo>
                  <a:lnTo>
                    <a:pt x="2" y="299"/>
                  </a:lnTo>
                  <a:lnTo>
                    <a:pt x="4" y="299"/>
                  </a:lnTo>
                  <a:lnTo>
                    <a:pt x="6" y="299"/>
                  </a:lnTo>
                  <a:lnTo>
                    <a:pt x="7" y="298"/>
                  </a:lnTo>
                  <a:lnTo>
                    <a:pt x="8" y="297"/>
                  </a:lnTo>
                  <a:lnTo>
                    <a:pt x="9" y="295"/>
                  </a:lnTo>
                  <a:lnTo>
                    <a:pt x="9" y="295"/>
                  </a:lnTo>
                  <a:lnTo>
                    <a:pt x="11" y="294"/>
                  </a:lnTo>
                  <a:lnTo>
                    <a:pt x="13" y="291"/>
                  </a:lnTo>
                  <a:lnTo>
                    <a:pt x="13" y="291"/>
                  </a:lnTo>
                  <a:lnTo>
                    <a:pt x="16" y="286"/>
                  </a:lnTo>
                  <a:lnTo>
                    <a:pt x="21" y="281"/>
                  </a:lnTo>
                  <a:lnTo>
                    <a:pt x="25" y="276"/>
                  </a:lnTo>
                  <a:lnTo>
                    <a:pt x="28" y="269"/>
                  </a:lnTo>
                  <a:lnTo>
                    <a:pt x="28" y="269"/>
                  </a:lnTo>
                  <a:lnTo>
                    <a:pt x="33" y="259"/>
                  </a:lnTo>
                  <a:lnTo>
                    <a:pt x="39" y="249"/>
                  </a:lnTo>
                  <a:lnTo>
                    <a:pt x="54" y="229"/>
                  </a:lnTo>
                  <a:lnTo>
                    <a:pt x="54" y="229"/>
                  </a:lnTo>
                  <a:lnTo>
                    <a:pt x="79" y="192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27" y="115"/>
                  </a:lnTo>
                  <a:lnTo>
                    <a:pt x="151" y="78"/>
                  </a:lnTo>
                  <a:lnTo>
                    <a:pt x="165" y="59"/>
                  </a:lnTo>
                  <a:lnTo>
                    <a:pt x="178" y="41"/>
                  </a:lnTo>
                  <a:lnTo>
                    <a:pt x="192" y="25"/>
                  </a:lnTo>
                  <a:lnTo>
                    <a:pt x="207" y="8"/>
                  </a:lnTo>
                  <a:lnTo>
                    <a:pt x="207" y="8"/>
                  </a:lnTo>
                  <a:lnTo>
                    <a:pt x="208" y="6"/>
                  </a:lnTo>
                  <a:lnTo>
                    <a:pt x="208" y="5"/>
                  </a:lnTo>
                  <a:lnTo>
                    <a:pt x="208" y="3"/>
                  </a:lnTo>
                  <a:lnTo>
                    <a:pt x="207" y="2"/>
                  </a:lnTo>
                  <a:lnTo>
                    <a:pt x="206" y="1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201" y="2"/>
                  </a:lnTo>
                  <a:lnTo>
                    <a:pt x="20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19" name="Freeform 592"/>
            <p:cNvSpPr>
              <a:spLocks/>
            </p:cNvSpPr>
            <p:nvPr/>
          </p:nvSpPr>
          <p:spPr bwMode="auto">
            <a:xfrm>
              <a:off x="6462713" y="4678363"/>
              <a:ext cx="46038" cy="71438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55" y="32"/>
                </a:cxn>
                <a:cxn ang="0">
                  <a:pos x="36" y="63"/>
                </a:cxn>
                <a:cxn ang="0">
                  <a:pos x="17" y="94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0" y="129"/>
                </a:cxn>
                <a:cxn ang="0">
                  <a:pos x="0" y="130"/>
                </a:cxn>
                <a:cxn ang="0">
                  <a:pos x="1" y="132"/>
                </a:cxn>
                <a:cxn ang="0">
                  <a:pos x="3" y="133"/>
                </a:cxn>
                <a:cxn ang="0">
                  <a:pos x="4" y="133"/>
                </a:cxn>
                <a:cxn ang="0">
                  <a:pos x="6" y="133"/>
                </a:cxn>
                <a:cxn ang="0">
                  <a:pos x="7" y="133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25" y="99"/>
                </a:cxn>
                <a:cxn ang="0">
                  <a:pos x="44" y="67"/>
                </a:cxn>
                <a:cxn ang="0">
                  <a:pos x="64" y="37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6" y="5"/>
                </a:cxn>
                <a:cxn ang="0">
                  <a:pos x="86" y="3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7" y="1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6" h="133">
                  <a:moveTo>
                    <a:pt x="76" y="2"/>
                  </a:moveTo>
                  <a:lnTo>
                    <a:pt x="76" y="2"/>
                  </a:lnTo>
                  <a:lnTo>
                    <a:pt x="55" y="32"/>
                  </a:lnTo>
                  <a:lnTo>
                    <a:pt x="36" y="63"/>
                  </a:lnTo>
                  <a:lnTo>
                    <a:pt x="17" y="94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0" y="129"/>
                  </a:lnTo>
                  <a:lnTo>
                    <a:pt x="0" y="130"/>
                  </a:lnTo>
                  <a:lnTo>
                    <a:pt x="1" y="132"/>
                  </a:lnTo>
                  <a:lnTo>
                    <a:pt x="3" y="133"/>
                  </a:lnTo>
                  <a:lnTo>
                    <a:pt x="4" y="133"/>
                  </a:lnTo>
                  <a:lnTo>
                    <a:pt x="6" y="133"/>
                  </a:lnTo>
                  <a:lnTo>
                    <a:pt x="7" y="133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25" y="99"/>
                  </a:lnTo>
                  <a:lnTo>
                    <a:pt x="44" y="67"/>
                  </a:lnTo>
                  <a:lnTo>
                    <a:pt x="64" y="3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6" y="5"/>
                  </a:lnTo>
                  <a:lnTo>
                    <a:pt x="86" y="3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0" name="Freeform 593"/>
            <p:cNvSpPr>
              <a:spLocks/>
            </p:cNvSpPr>
            <p:nvPr/>
          </p:nvSpPr>
          <p:spPr bwMode="auto">
            <a:xfrm>
              <a:off x="6505576" y="4681538"/>
              <a:ext cx="47625" cy="69850"/>
            </a:xfrm>
            <a:custGeom>
              <a:avLst/>
              <a:gdLst/>
              <a:ahLst/>
              <a:cxnLst>
                <a:cxn ang="0">
                  <a:pos x="82" y="2"/>
                </a:cxn>
                <a:cxn ang="0">
                  <a:pos x="82" y="2"/>
                </a:cxn>
                <a:cxn ang="0">
                  <a:pos x="71" y="17"/>
                </a:cxn>
                <a:cxn ang="0">
                  <a:pos x="59" y="31"/>
                </a:cxn>
                <a:cxn ang="0">
                  <a:pos x="49" y="47"/>
                </a:cxn>
                <a:cxn ang="0">
                  <a:pos x="39" y="62"/>
                </a:cxn>
                <a:cxn ang="0">
                  <a:pos x="20" y="95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0" y="129"/>
                </a:cxn>
                <a:cxn ang="0">
                  <a:pos x="0" y="131"/>
                </a:cxn>
                <a:cxn ang="0">
                  <a:pos x="1" y="132"/>
                </a:cxn>
                <a:cxn ang="0">
                  <a:pos x="2" y="133"/>
                </a:cxn>
                <a:cxn ang="0">
                  <a:pos x="5" y="134"/>
                </a:cxn>
                <a:cxn ang="0">
                  <a:pos x="7" y="134"/>
                </a:cxn>
                <a:cxn ang="0">
                  <a:pos x="8" y="133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27" y="101"/>
                </a:cxn>
                <a:cxn ang="0">
                  <a:pos x="46" y="69"/>
                </a:cxn>
                <a:cxn ang="0">
                  <a:pos x="56" y="53"/>
                </a:cxn>
                <a:cxn ang="0">
                  <a:pos x="67" y="38"/>
                </a:cxn>
                <a:cxn ang="0">
                  <a:pos x="78" y="23"/>
                </a:cxn>
                <a:cxn ang="0">
                  <a:pos x="90" y="9"/>
                </a:cxn>
                <a:cxn ang="0">
                  <a:pos x="90" y="9"/>
                </a:cxn>
                <a:cxn ang="0">
                  <a:pos x="91" y="8"/>
                </a:cxn>
                <a:cxn ang="0">
                  <a:pos x="91" y="5"/>
                </a:cxn>
                <a:cxn ang="0">
                  <a:pos x="91" y="3"/>
                </a:cxn>
                <a:cxn ang="0">
                  <a:pos x="90" y="2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1"/>
                </a:cxn>
                <a:cxn ang="0">
                  <a:pos x="82" y="2"/>
                </a:cxn>
                <a:cxn ang="0">
                  <a:pos x="82" y="2"/>
                </a:cxn>
              </a:cxnLst>
              <a:rect l="0" t="0" r="r" b="b"/>
              <a:pathLst>
                <a:path w="91" h="134">
                  <a:moveTo>
                    <a:pt x="82" y="2"/>
                  </a:moveTo>
                  <a:lnTo>
                    <a:pt x="82" y="2"/>
                  </a:lnTo>
                  <a:lnTo>
                    <a:pt x="71" y="17"/>
                  </a:lnTo>
                  <a:lnTo>
                    <a:pt x="59" y="31"/>
                  </a:lnTo>
                  <a:lnTo>
                    <a:pt x="49" y="47"/>
                  </a:lnTo>
                  <a:lnTo>
                    <a:pt x="39" y="62"/>
                  </a:lnTo>
                  <a:lnTo>
                    <a:pt x="20" y="95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0" y="129"/>
                  </a:lnTo>
                  <a:lnTo>
                    <a:pt x="0" y="131"/>
                  </a:lnTo>
                  <a:lnTo>
                    <a:pt x="1" y="132"/>
                  </a:lnTo>
                  <a:lnTo>
                    <a:pt x="2" y="133"/>
                  </a:lnTo>
                  <a:lnTo>
                    <a:pt x="5" y="134"/>
                  </a:lnTo>
                  <a:lnTo>
                    <a:pt x="7" y="134"/>
                  </a:lnTo>
                  <a:lnTo>
                    <a:pt x="8" y="133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27" y="101"/>
                  </a:lnTo>
                  <a:lnTo>
                    <a:pt x="46" y="69"/>
                  </a:lnTo>
                  <a:lnTo>
                    <a:pt x="56" y="53"/>
                  </a:lnTo>
                  <a:lnTo>
                    <a:pt x="67" y="38"/>
                  </a:lnTo>
                  <a:lnTo>
                    <a:pt x="78" y="23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1" y="5"/>
                  </a:lnTo>
                  <a:lnTo>
                    <a:pt x="91" y="3"/>
                  </a:lnTo>
                  <a:lnTo>
                    <a:pt x="90" y="2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2" y="2"/>
                  </a:lnTo>
                  <a:lnTo>
                    <a:pt x="8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1" name="Freeform 594"/>
            <p:cNvSpPr>
              <a:spLocks/>
            </p:cNvSpPr>
            <p:nvPr/>
          </p:nvSpPr>
          <p:spPr bwMode="auto">
            <a:xfrm>
              <a:off x="6532563" y="4587875"/>
              <a:ext cx="28575" cy="34925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43" y="2"/>
                </a:cxn>
                <a:cxn ang="0">
                  <a:pos x="38" y="9"/>
                </a:cxn>
                <a:cxn ang="0">
                  <a:pos x="31" y="17"/>
                </a:cxn>
                <a:cxn ang="0">
                  <a:pos x="19" y="30"/>
                </a:cxn>
                <a:cxn ang="0">
                  <a:pos x="13" y="36"/>
                </a:cxn>
                <a:cxn ang="0">
                  <a:pos x="7" y="44"/>
                </a:cxn>
                <a:cxn ang="0">
                  <a:pos x="3" y="5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5" y="66"/>
                </a:cxn>
                <a:cxn ang="0">
                  <a:pos x="6" y="65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2" y="55"/>
                </a:cxn>
                <a:cxn ang="0">
                  <a:pos x="16" y="47"/>
                </a:cxn>
                <a:cxn ang="0">
                  <a:pos x="22" y="41"/>
                </a:cxn>
                <a:cxn ang="0">
                  <a:pos x="27" y="33"/>
                </a:cxn>
                <a:cxn ang="0">
                  <a:pos x="41" y="21"/>
                </a:cxn>
                <a:cxn ang="0">
                  <a:pos x="46" y="14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51" y="2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1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52" h="66">
                  <a:moveTo>
                    <a:pt x="43" y="2"/>
                  </a:moveTo>
                  <a:lnTo>
                    <a:pt x="43" y="2"/>
                  </a:lnTo>
                  <a:lnTo>
                    <a:pt x="38" y="9"/>
                  </a:lnTo>
                  <a:lnTo>
                    <a:pt x="31" y="17"/>
                  </a:lnTo>
                  <a:lnTo>
                    <a:pt x="19" y="30"/>
                  </a:lnTo>
                  <a:lnTo>
                    <a:pt x="13" y="36"/>
                  </a:lnTo>
                  <a:lnTo>
                    <a:pt x="7" y="44"/>
                  </a:lnTo>
                  <a:lnTo>
                    <a:pt x="3" y="5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5" y="66"/>
                  </a:lnTo>
                  <a:lnTo>
                    <a:pt x="6" y="65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2" y="55"/>
                  </a:lnTo>
                  <a:lnTo>
                    <a:pt x="16" y="47"/>
                  </a:lnTo>
                  <a:lnTo>
                    <a:pt x="22" y="41"/>
                  </a:lnTo>
                  <a:lnTo>
                    <a:pt x="27" y="33"/>
                  </a:lnTo>
                  <a:lnTo>
                    <a:pt x="41" y="21"/>
                  </a:lnTo>
                  <a:lnTo>
                    <a:pt x="46" y="14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51" y="2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1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2" name="Freeform 595"/>
            <p:cNvSpPr>
              <a:spLocks/>
            </p:cNvSpPr>
            <p:nvPr/>
          </p:nvSpPr>
          <p:spPr bwMode="auto">
            <a:xfrm>
              <a:off x="6553201" y="4595813"/>
              <a:ext cx="34925" cy="523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4" y="4"/>
                </a:cxn>
                <a:cxn ang="0">
                  <a:pos x="50" y="8"/>
                </a:cxn>
                <a:cxn ang="0">
                  <a:pos x="46" y="12"/>
                </a:cxn>
                <a:cxn ang="0">
                  <a:pos x="43" y="16"/>
                </a:cxn>
                <a:cxn ang="0">
                  <a:pos x="38" y="27"/>
                </a:cxn>
                <a:cxn ang="0">
                  <a:pos x="34" y="38"/>
                </a:cxn>
                <a:cxn ang="0">
                  <a:pos x="34" y="38"/>
                </a:cxn>
                <a:cxn ang="0">
                  <a:pos x="30" y="47"/>
                </a:cxn>
                <a:cxn ang="0">
                  <a:pos x="26" y="56"/>
                </a:cxn>
                <a:cxn ang="0">
                  <a:pos x="21" y="63"/>
                </a:cxn>
                <a:cxn ang="0">
                  <a:pos x="15" y="71"/>
                </a:cxn>
                <a:cxn ang="0">
                  <a:pos x="15" y="71"/>
                </a:cxn>
                <a:cxn ang="0">
                  <a:pos x="7" y="81"/>
                </a:cxn>
                <a:cxn ang="0">
                  <a:pos x="3" y="8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8"/>
                </a:cxn>
                <a:cxn ang="0">
                  <a:pos x="2" y="99"/>
                </a:cxn>
                <a:cxn ang="0">
                  <a:pos x="3" y="99"/>
                </a:cxn>
                <a:cxn ang="0">
                  <a:pos x="7" y="99"/>
                </a:cxn>
                <a:cxn ang="0">
                  <a:pos x="8" y="98"/>
                </a:cxn>
                <a:cxn ang="0">
                  <a:pos x="9" y="97"/>
                </a:cxn>
                <a:cxn ang="0">
                  <a:pos x="9" y="97"/>
                </a:cxn>
                <a:cxn ang="0">
                  <a:pos x="12" y="92"/>
                </a:cxn>
                <a:cxn ang="0">
                  <a:pos x="15" y="87"/>
                </a:cxn>
                <a:cxn ang="0">
                  <a:pos x="24" y="77"/>
                </a:cxn>
                <a:cxn ang="0">
                  <a:pos x="33" y="68"/>
                </a:cxn>
                <a:cxn ang="0">
                  <a:pos x="36" y="64"/>
                </a:cxn>
                <a:cxn ang="0">
                  <a:pos x="38" y="59"/>
                </a:cxn>
                <a:cxn ang="0">
                  <a:pos x="38" y="59"/>
                </a:cxn>
                <a:cxn ang="0">
                  <a:pos x="41" y="44"/>
                </a:cxn>
                <a:cxn ang="0">
                  <a:pos x="46" y="31"/>
                </a:cxn>
                <a:cxn ang="0">
                  <a:pos x="49" y="24"/>
                </a:cxn>
                <a:cxn ang="0">
                  <a:pos x="53" y="18"/>
                </a:cxn>
                <a:cxn ang="0">
                  <a:pos x="58" y="13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6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6" h="99">
                  <a:moveTo>
                    <a:pt x="60" y="1"/>
                  </a:moveTo>
                  <a:lnTo>
                    <a:pt x="60" y="1"/>
                  </a:lnTo>
                  <a:lnTo>
                    <a:pt x="54" y="4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3" y="16"/>
                  </a:lnTo>
                  <a:lnTo>
                    <a:pt x="38" y="27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0" y="47"/>
                  </a:lnTo>
                  <a:lnTo>
                    <a:pt x="26" y="56"/>
                  </a:lnTo>
                  <a:lnTo>
                    <a:pt x="21" y="63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7" y="81"/>
                  </a:lnTo>
                  <a:lnTo>
                    <a:pt x="3" y="8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2" y="99"/>
                  </a:lnTo>
                  <a:lnTo>
                    <a:pt x="3" y="99"/>
                  </a:lnTo>
                  <a:lnTo>
                    <a:pt x="7" y="99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12" y="92"/>
                  </a:lnTo>
                  <a:lnTo>
                    <a:pt x="15" y="87"/>
                  </a:lnTo>
                  <a:lnTo>
                    <a:pt x="24" y="77"/>
                  </a:lnTo>
                  <a:lnTo>
                    <a:pt x="33" y="68"/>
                  </a:lnTo>
                  <a:lnTo>
                    <a:pt x="36" y="64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41" y="44"/>
                  </a:lnTo>
                  <a:lnTo>
                    <a:pt x="46" y="31"/>
                  </a:lnTo>
                  <a:lnTo>
                    <a:pt x="49" y="24"/>
                  </a:lnTo>
                  <a:lnTo>
                    <a:pt x="53" y="18"/>
                  </a:lnTo>
                  <a:lnTo>
                    <a:pt x="58" y="13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6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3" name="Freeform 596"/>
            <p:cNvSpPr>
              <a:spLocks/>
            </p:cNvSpPr>
            <p:nvPr/>
          </p:nvSpPr>
          <p:spPr bwMode="auto">
            <a:xfrm>
              <a:off x="6548438" y="4591050"/>
              <a:ext cx="85725" cy="146050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147" y="10"/>
                </a:cxn>
                <a:cxn ang="0">
                  <a:pos x="141" y="17"/>
                </a:cxn>
                <a:cxn ang="0">
                  <a:pos x="137" y="25"/>
                </a:cxn>
                <a:cxn ang="0">
                  <a:pos x="119" y="49"/>
                </a:cxn>
                <a:cxn ang="0">
                  <a:pos x="106" y="69"/>
                </a:cxn>
                <a:cxn ang="0">
                  <a:pos x="69" y="129"/>
                </a:cxn>
                <a:cxn ang="0">
                  <a:pos x="57" y="148"/>
                </a:cxn>
                <a:cxn ang="0">
                  <a:pos x="28" y="209"/>
                </a:cxn>
                <a:cxn ang="0">
                  <a:pos x="20" y="224"/>
                </a:cxn>
                <a:cxn ang="0">
                  <a:pos x="7" y="246"/>
                </a:cxn>
                <a:cxn ang="0">
                  <a:pos x="1" y="261"/>
                </a:cxn>
                <a:cxn ang="0">
                  <a:pos x="0" y="271"/>
                </a:cxn>
                <a:cxn ang="0">
                  <a:pos x="1" y="274"/>
                </a:cxn>
                <a:cxn ang="0">
                  <a:pos x="4" y="275"/>
                </a:cxn>
                <a:cxn ang="0">
                  <a:pos x="10" y="273"/>
                </a:cxn>
                <a:cxn ang="0">
                  <a:pos x="10" y="271"/>
                </a:cxn>
                <a:cxn ang="0">
                  <a:pos x="13" y="258"/>
                </a:cxn>
                <a:cxn ang="0">
                  <a:pos x="22" y="237"/>
                </a:cxn>
                <a:cxn ang="0">
                  <a:pos x="29" y="226"/>
                </a:cxn>
                <a:cxn ang="0">
                  <a:pos x="39" y="210"/>
                </a:cxn>
                <a:cxn ang="0">
                  <a:pos x="46" y="191"/>
                </a:cxn>
                <a:cxn ang="0">
                  <a:pos x="64" y="156"/>
                </a:cxn>
                <a:cxn ang="0">
                  <a:pos x="85" y="121"/>
                </a:cxn>
                <a:cxn ang="0">
                  <a:pos x="108" y="83"/>
                </a:cxn>
                <a:cxn ang="0">
                  <a:pos x="133" y="47"/>
                </a:cxn>
                <a:cxn ang="0">
                  <a:pos x="142" y="34"/>
                </a:cxn>
                <a:cxn ang="0">
                  <a:pos x="149" y="21"/>
                </a:cxn>
                <a:cxn ang="0">
                  <a:pos x="153" y="17"/>
                </a:cxn>
                <a:cxn ang="0">
                  <a:pos x="159" y="10"/>
                </a:cxn>
                <a:cxn ang="0">
                  <a:pos x="162" y="5"/>
                </a:cxn>
                <a:cxn ang="0">
                  <a:pos x="162" y="2"/>
                </a:cxn>
                <a:cxn ang="0">
                  <a:pos x="159" y="0"/>
                </a:cxn>
                <a:cxn ang="0">
                  <a:pos x="154" y="1"/>
                </a:cxn>
                <a:cxn ang="0">
                  <a:pos x="153" y="3"/>
                </a:cxn>
              </a:cxnLst>
              <a:rect l="0" t="0" r="r" b="b"/>
              <a:pathLst>
                <a:path w="162" h="275">
                  <a:moveTo>
                    <a:pt x="153" y="3"/>
                  </a:moveTo>
                  <a:lnTo>
                    <a:pt x="153" y="3"/>
                  </a:lnTo>
                  <a:lnTo>
                    <a:pt x="150" y="6"/>
                  </a:lnTo>
                  <a:lnTo>
                    <a:pt x="147" y="10"/>
                  </a:lnTo>
                  <a:lnTo>
                    <a:pt x="144" y="13"/>
                  </a:lnTo>
                  <a:lnTo>
                    <a:pt x="141" y="17"/>
                  </a:lnTo>
                  <a:lnTo>
                    <a:pt x="141" y="17"/>
                  </a:lnTo>
                  <a:lnTo>
                    <a:pt x="137" y="25"/>
                  </a:lnTo>
                  <a:lnTo>
                    <a:pt x="131" y="33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06" y="69"/>
                  </a:lnTo>
                  <a:lnTo>
                    <a:pt x="93" y="88"/>
                  </a:lnTo>
                  <a:lnTo>
                    <a:pt x="69" y="129"/>
                  </a:lnTo>
                  <a:lnTo>
                    <a:pt x="69" y="129"/>
                  </a:lnTo>
                  <a:lnTo>
                    <a:pt x="57" y="148"/>
                  </a:lnTo>
                  <a:lnTo>
                    <a:pt x="47" y="16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0" y="224"/>
                  </a:lnTo>
                  <a:lnTo>
                    <a:pt x="12" y="239"/>
                  </a:lnTo>
                  <a:lnTo>
                    <a:pt x="7" y="246"/>
                  </a:lnTo>
                  <a:lnTo>
                    <a:pt x="4" y="254"/>
                  </a:lnTo>
                  <a:lnTo>
                    <a:pt x="1" y="261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3"/>
                  </a:lnTo>
                  <a:lnTo>
                    <a:pt x="1" y="274"/>
                  </a:lnTo>
                  <a:lnTo>
                    <a:pt x="3" y="275"/>
                  </a:lnTo>
                  <a:lnTo>
                    <a:pt x="4" y="275"/>
                  </a:lnTo>
                  <a:lnTo>
                    <a:pt x="7" y="274"/>
                  </a:lnTo>
                  <a:lnTo>
                    <a:pt x="10" y="273"/>
                  </a:lnTo>
                  <a:lnTo>
                    <a:pt x="10" y="271"/>
                  </a:lnTo>
                  <a:lnTo>
                    <a:pt x="10" y="271"/>
                  </a:lnTo>
                  <a:lnTo>
                    <a:pt x="11" y="265"/>
                  </a:lnTo>
                  <a:lnTo>
                    <a:pt x="13" y="258"/>
                  </a:lnTo>
                  <a:lnTo>
                    <a:pt x="17" y="247"/>
                  </a:lnTo>
                  <a:lnTo>
                    <a:pt x="22" y="237"/>
                  </a:lnTo>
                  <a:lnTo>
                    <a:pt x="29" y="226"/>
                  </a:lnTo>
                  <a:lnTo>
                    <a:pt x="29" y="226"/>
                  </a:lnTo>
                  <a:lnTo>
                    <a:pt x="34" y="218"/>
                  </a:lnTo>
                  <a:lnTo>
                    <a:pt x="39" y="210"/>
                  </a:lnTo>
                  <a:lnTo>
                    <a:pt x="46" y="191"/>
                  </a:lnTo>
                  <a:lnTo>
                    <a:pt x="46" y="191"/>
                  </a:lnTo>
                  <a:lnTo>
                    <a:pt x="55" y="173"/>
                  </a:lnTo>
                  <a:lnTo>
                    <a:pt x="64" y="156"/>
                  </a:lnTo>
                  <a:lnTo>
                    <a:pt x="75" y="138"/>
                  </a:lnTo>
                  <a:lnTo>
                    <a:pt x="85" y="121"/>
                  </a:lnTo>
                  <a:lnTo>
                    <a:pt x="85" y="121"/>
                  </a:lnTo>
                  <a:lnTo>
                    <a:pt x="108" y="83"/>
                  </a:lnTo>
                  <a:lnTo>
                    <a:pt x="120" y="65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42" y="34"/>
                  </a:lnTo>
                  <a:lnTo>
                    <a:pt x="146" y="28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3" y="17"/>
                  </a:lnTo>
                  <a:lnTo>
                    <a:pt x="156" y="14"/>
                  </a:lnTo>
                  <a:lnTo>
                    <a:pt x="159" y="10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9" y="0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3"/>
                  </a:lnTo>
                  <a:lnTo>
                    <a:pt x="1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4" name="Freeform 597"/>
            <p:cNvSpPr>
              <a:spLocks/>
            </p:cNvSpPr>
            <p:nvPr/>
          </p:nvSpPr>
          <p:spPr bwMode="auto">
            <a:xfrm>
              <a:off x="6573838" y="4587875"/>
              <a:ext cx="95250" cy="158750"/>
            </a:xfrm>
            <a:custGeom>
              <a:avLst/>
              <a:gdLst/>
              <a:ahLst/>
              <a:cxnLst>
                <a:cxn ang="0">
                  <a:pos x="171" y="3"/>
                </a:cxn>
                <a:cxn ang="0">
                  <a:pos x="171" y="3"/>
                </a:cxn>
                <a:cxn ang="0">
                  <a:pos x="168" y="13"/>
                </a:cxn>
                <a:cxn ang="0">
                  <a:pos x="164" y="22"/>
                </a:cxn>
                <a:cxn ang="0">
                  <a:pos x="152" y="38"/>
                </a:cxn>
                <a:cxn ang="0">
                  <a:pos x="141" y="56"/>
                </a:cxn>
                <a:cxn ang="0">
                  <a:pos x="130" y="73"/>
                </a:cxn>
                <a:cxn ang="0">
                  <a:pos x="130" y="73"/>
                </a:cxn>
                <a:cxn ang="0">
                  <a:pos x="111" y="111"/>
                </a:cxn>
                <a:cxn ang="0">
                  <a:pos x="91" y="149"/>
                </a:cxn>
                <a:cxn ang="0">
                  <a:pos x="91" y="149"/>
                </a:cxn>
                <a:cxn ang="0">
                  <a:pos x="81" y="167"/>
                </a:cxn>
                <a:cxn ang="0">
                  <a:pos x="69" y="185"/>
                </a:cxn>
                <a:cxn ang="0">
                  <a:pos x="47" y="219"/>
                </a:cxn>
                <a:cxn ang="0">
                  <a:pos x="47" y="219"/>
                </a:cxn>
                <a:cxn ang="0">
                  <a:pos x="35" y="234"/>
                </a:cxn>
                <a:cxn ang="0">
                  <a:pos x="30" y="242"/>
                </a:cxn>
                <a:cxn ang="0">
                  <a:pos x="25" y="250"/>
                </a:cxn>
                <a:cxn ang="0">
                  <a:pos x="25" y="250"/>
                </a:cxn>
                <a:cxn ang="0">
                  <a:pos x="12" y="27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7"/>
                </a:cxn>
                <a:cxn ang="0">
                  <a:pos x="1" y="298"/>
                </a:cxn>
                <a:cxn ang="0">
                  <a:pos x="2" y="299"/>
                </a:cxn>
                <a:cxn ang="0">
                  <a:pos x="4" y="300"/>
                </a:cxn>
                <a:cxn ang="0">
                  <a:pos x="6" y="300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8" y="298"/>
                </a:cxn>
                <a:cxn ang="0">
                  <a:pos x="53" y="225"/>
                </a:cxn>
                <a:cxn ang="0">
                  <a:pos x="76" y="190"/>
                </a:cxn>
                <a:cxn ang="0">
                  <a:pos x="99" y="155"/>
                </a:cxn>
                <a:cxn ang="0">
                  <a:pos x="99" y="155"/>
                </a:cxn>
                <a:cxn ang="0">
                  <a:pos x="106" y="144"/>
                </a:cxn>
                <a:cxn ang="0">
                  <a:pos x="112" y="135"/>
                </a:cxn>
                <a:cxn ang="0">
                  <a:pos x="122" y="113"/>
                </a:cxn>
                <a:cxn ang="0">
                  <a:pos x="133" y="91"/>
                </a:cxn>
                <a:cxn ang="0">
                  <a:pos x="143" y="70"/>
                </a:cxn>
                <a:cxn ang="0">
                  <a:pos x="143" y="70"/>
                </a:cxn>
                <a:cxn ang="0">
                  <a:pos x="152" y="54"/>
                </a:cxn>
                <a:cxn ang="0">
                  <a:pos x="164" y="38"/>
                </a:cxn>
                <a:cxn ang="0">
                  <a:pos x="173" y="23"/>
                </a:cxn>
                <a:cxn ang="0">
                  <a:pos x="177" y="15"/>
                </a:cxn>
                <a:cxn ang="0">
                  <a:pos x="180" y="6"/>
                </a:cxn>
                <a:cxn ang="0">
                  <a:pos x="180" y="6"/>
                </a:cxn>
                <a:cxn ang="0">
                  <a:pos x="180" y="4"/>
                </a:cxn>
                <a:cxn ang="0">
                  <a:pos x="180" y="2"/>
                </a:cxn>
                <a:cxn ang="0">
                  <a:pos x="179" y="1"/>
                </a:cxn>
                <a:cxn ang="0">
                  <a:pos x="177" y="0"/>
                </a:cxn>
                <a:cxn ang="0">
                  <a:pos x="175" y="0"/>
                </a:cxn>
                <a:cxn ang="0">
                  <a:pos x="174" y="0"/>
                </a:cxn>
                <a:cxn ang="0">
                  <a:pos x="172" y="1"/>
                </a:cxn>
                <a:cxn ang="0">
                  <a:pos x="171" y="3"/>
                </a:cxn>
                <a:cxn ang="0">
                  <a:pos x="171" y="3"/>
                </a:cxn>
              </a:cxnLst>
              <a:rect l="0" t="0" r="r" b="b"/>
              <a:pathLst>
                <a:path w="180" h="300">
                  <a:moveTo>
                    <a:pt x="171" y="3"/>
                  </a:moveTo>
                  <a:lnTo>
                    <a:pt x="171" y="3"/>
                  </a:lnTo>
                  <a:lnTo>
                    <a:pt x="168" y="13"/>
                  </a:lnTo>
                  <a:lnTo>
                    <a:pt x="164" y="22"/>
                  </a:lnTo>
                  <a:lnTo>
                    <a:pt x="152" y="38"/>
                  </a:lnTo>
                  <a:lnTo>
                    <a:pt x="141" y="56"/>
                  </a:lnTo>
                  <a:lnTo>
                    <a:pt x="130" y="73"/>
                  </a:lnTo>
                  <a:lnTo>
                    <a:pt x="130" y="73"/>
                  </a:lnTo>
                  <a:lnTo>
                    <a:pt x="111" y="111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1" y="167"/>
                  </a:lnTo>
                  <a:lnTo>
                    <a:pt x="69" y="185"/>
                  </a:lnTo>
                  <a:lnTo>
                    <a:pt x="47" y="219"/>
                  </a:lnTo>
                  <a:lnTo>
                    <a:pt x="47" y="219"/>
                  </a:lnTo>
                  <a:lnTo>
                    <a:pt x="35" y="234"/>
                  </a:lnTo>
                  <a:lnTo>
                    <a:pt x="30" y="242"/>
                  </a:lnTo>
                  <a:lnTo>
                    <a:pt x="25" y="250"/>
                  </a:lnTo>
                  <a:lnTo>
                    <a:pt x="25" y="250"/>
                  </a:lnTo>
                  <a:lnTo>
                    <a:pt x="12" y="27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7"/>
                  </a:lnTo>
                  <a:lnTo>
                    <a:pt x="1" y="298"/>
                  </a:lnTo>
                  <a:lnTo>
                    <a:pt x="2" y="299"/>
                  </a:lnTo>
                  <a:lnTo>
                    <a:pt x="4" y="300"/>
                  </a:lnTo>
                  <a:lnTo>
                    <a:pt x="6" y="300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53" y="225"/>
                  </a:lnTo>
                  <a:lnTo>
                    <a:pt x="76" y="190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106" y="144"/>
                  </a:lnTo>
                  <a:lnTo>
                    <a:pt x="112" y="135"/>
                  </a:lnTo>
                  <a:lnTo>
                    <a:pt x="122" y="113"/>
                  </a:lnTo>
                  <a:lnTo>
                    <a:pt x="133" y="91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52" y="54"/>
                  </a:lnTo>
                  <a:lnTo>
                    <a:pt x="164" y="38"/>
                  </a:lnTo>
                  <a:lnTo>
                    <a:pt x="173" y="23"/>
                  </a:lnTo>
                  <a:lnTo>
                    <a:pt x="177" y="15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80" y="4"/>
                  </a:lnTo>
                  <a:lnTo>
                    <a:pt x="180" y="2"/>
                  </a:lnTo>
                  <a:lnTo>
                    <a:pt x="179" y="1"/>
                  </a:lnTo>
                  <a:lnTo>
                    <a:pt x="177" y="0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72" y="1"/>
                  </a:lnTo>
                  <a:lnTo>
                    <a:pt x="171" y="3"/>
                  </a:lnTo>
                  <a:lnTo>
                    <a:pt x="1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5" name="Freeform 598"/>
            <p:cNvSpPr>
              <a:spLocks/>
            </p:cNvSpPr>
            <p:nvPr/>
          </p:nvSpPr>
          <p:spPr bwMode="auto">
            <a:xfrm>
              <a:off x="6618288" y="4578350"/>
              <a:ext cx="93663" cy="158750"/>
            </a:xfrm>
            <a:custGeom>
              <a:avLst/>
              <a:gdLst/>
              <a:ahLst/>
              <a:cxnLst>
                <a:cxn ang="0">
                  <a:pos x="167" y="4"/>
                </a:cxn>
                <a:cxn ang="0">
                  <a:pos x="156" y="20"/>
                </a:cxn>
                <a:cxn ang="0">
                  <a:pos x="143" y="36"/>
                </a:cxn>
                <a:cxn ang="0">
                  <a:pos x="138" y="43"/>
                </a:cxn>
                <a:cxn ang="0">
                  <a:pos x="125" y="65"/>
                </a:cxn>
                <a:cxn ang="0">
                  <a:pos x="105" y="102"/>
                </a:cxn>
                <a:cxn ang="0">
                  <a:pos x="86" y="141"/>
                </a:cxn>
                <a:cxn ang="0">
                  <a:pos x="69" y="179"/>
                </a:cxn>
                <a:cxn ang="0">
                  <a:pos x="50" y="215"/>
                </a:cxn>
                <a:cxn ang="0">
                  <a:pos x="39" y="232"/>
                </a:cxn>
                <a:cxn ang="0">
                  <a:pos x="28" y="249"/>
                </a:cxn>
                <a:cxn ang="0">
                  <a:pos x="15" y="271"/>
                </a:cxn>
                <a:cxn ang="0">
                  <a:pos x="1" y="293"/>
                </a:cxn>
                <a:cxn ang="0">
                  <a:pos x="0" y="294"/>
                </a:cxn>
                <a:cxn ang="0">
                  <a:pos x="0" y="298"/>
                </a:cxn>
                <a:cxn ang="0">
                  <a:pos x="3" y="300"/>
                </a:cxn>
                <a:cxn ang="0">
                  <a:pos x="6" y="300"/>
                </a:cxn>
                <a:cxn ang="0">
                  <a:pos x="7" y="299"/>
                </a:cxn>
                <a:cxn ang="0">
                  <a:pos x="19" y="285"/>
                </a:cxn>
                <a:cxn ang="0">
                  <a:pos x="36" y="255"/>
                </a:cxn>
                <a:cxn ang="0">
                  <a:pos x="46" y="241"/>
                </a:cxn>
                <a:cxn ang="0">
                  <a:pos x="68" y="201"/>
                </a:cxn>
                <a:cxn ang="0">
                  <a:pos x="88" y="160"/>
                </a:cxn>
                <a:cxn ang="0">
                  <a:pos x="108" y="119"/>
                </a:cxn>
                <a:cxn ang="0">
                  <a:pos x="128" y="77"/>
                </a:cxn>
                <a:cxn ang="0">
                  <a:pos x="141" y="56"/>
                </a:cxn>
                <a:cxn ang="0">
                  <a:pos x="154" y="38"/>
                </a:cxn>
                <a:cxn ang="0">
                  <a:pos x="161" y="30"/>
                </a:cxn>
                <a:cxn ang="0">
                  <a:pos x="171" y="16"/>
                </a:cxn>
                <a:cxn ang="0">
                  <a:pos x="175" y="8"/>
                </a:cxn>
                <a:cxn ang="0">
                  <a:pos x="175" y="5"/>
                </a:cxn>
                <a:cxn ang="0">
                  <a:pos x="171" y="0"/>
                </a:cxn>
                <a:cxn ang="0">
                  <a:pos x="168" y="1"/>
                </a:cxn>
                <a:cxn ang="0">
                  <a:pos x="167" y="4"/>
                </a:cxn>
              </a:cxnLst>
              <a:rect l="0" t="0" r="r" b="b"/>
              <a:pathLst>
                <a:path w="175" h="301">
                  <a:moveTo>
                    <a:pt x="167" y="4"/>
                  </a:moveTo>
                  <a:lnTo>
                    <a:pt x="167" y="4"/>
                  </a:lnTo>
                  <a:lnTo>
                    <a:pt x="162" y="12"/>
                  </a:lnTo>
                  <a:lnTo>
                    <a:pt x="156" y="20"/>
                  </a:lnTo>
                  <a:lnTo>
                    <a:pt x="150" y="28"/>
                  </a:lnTo>
                  <a:lnTo>
                    <a:pt x="143" y="36"/>
                  </a:lnTo>
                  <a:lnTo>
                    <a:pt x="143" y="36"/>
                  </a:lnTo>
                  <a:lnTo>
                    <a:pt x="138" y="43"/>
                  </a:lnTo>
                  <a:lnTo>
                    <a:pt x="134" y="49"/>
                  </a:lnTo>
                  <a:lnTo>
                    <a:pt x="125" y="65"/>
                  </a:lnTo>
                  <a:lnTo>
                    <a:pt x="125" y="65"/>
                  </a:lnTo>
                  <a:lnTo>
                    <a:pt x="105" y="102"/>
                  </a:lnTo>
                  <a:lnTo>
                    <a:pt x="95" y="122"/>
                  </a:lnTo>
                  <a:lnTo>
                    <a:pt x="86" y="141"/>
                  </a:lnTo>
                  <a:lnTo>
                    <a:pt x="86" y="141"/>
                  </a:lnTo>
                  <a:lnTo>
                    <a:pt x="69" y="179"/>
                  </a:lnTo>
                  <a:lnTo>
                    <a:pt x="60" y="196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39" y="232"/>
                  </a:lnTo>
                  <a:lnTo>
                    <a:pt x="28" y="249"/>
                  </a:lnTo>
                  <a:lnTo>
                    <a:pt x="28" y="249"/>
                  </a:lnTo>
                  <a:lnTo>
                    <a:pt x="22" y="260"/>
                  </a:lnTo>
                  <a:lnTo>
                    <a:pt x="15" y="271"/>
                  </a:lnTo>
                  <a:lnTo>
                    <a:pt x="9" y="282"/>
                  </a:lnTo>
                  <a:lnTo>
                    <a:pt x="1" y="293"/>
                  </a:lnTo>
                  <a:lnTo>
                    <a:pt x="1" y="293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0" y="298"/>
                  </a:lnTo>
                  <a:lnTo>
                    <a:pt x="1" y="299"/>
                  </a:lnTo>
                  <a:lnTo>
                    <a:pt x="3" y="300"/>
                  </a:lnTo>
                  <a:lnTo>
                    <a:pt x="4" y="301"/>
                  </a:lnTo>
                  <a:lnTo>
                    <a:pt x="6" y="300"/>
                  </a:lnTo>
                  <a:lnTo>
                    <a:pt x="7" y="299"/>
                  </a:lnTo>
                  <a:lnTo>
                    <a:pt x="7" y="299"/>
                  </a:lnTo>
                  <a:lnTo>
                    <a:pt x="13" y="293"/>
                  </a:lnTo>
                  <a:lnTo>
                    <a:pt x="19" y="285"/>
                  </a:lnTo>
                  <a:lnTo>
                    <a:pt x="28" y="271"/>
                  </a:lnTo>
                  <a:lnTo>
                    <a:pt x="36" y="255"/>
                  </a:lnTo>
                  <a:lnTo>
                    <a:pt x="46" y="241"/>
                  </a:lnTo>
                  <a:lnTo>
                    <a:pt x="46" y="241"/>
                  </a:lnTo>
                  <a:lnTo>
                    <a:pt x="57" y="221"/>
                  </a:lnTo>
                  <a:lnTo>
                    <a:pt x="68" y="201"/>
                  </a:lnTo>
                  <a:lnTo>
                    <a:pt x="79" y="181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108" y="119"/>
                  </a:lnTo>
                  <a:lnTo>
                    <a:pt x="118" y="98"/>
                  </a:lnTo>
                  <a:lnTo>
                    <a:pt x="128" y="77"/>
                  </a:lnTo>
                  <a:lnTo>
                    <a:pt x="128" y="77"/>
                  </a:lnTo>
                  <a:lnTo>
                    <a:pt x="141" y="56"/>
                  </a:lnTo>
                  <a:lnTo>
                    <a:pt x="147" y="47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61" y="30"/>
                  </a:lnTo>
                  <a:lnTo>
                    <a:pt x="166" y="24"/>
                  </a:lnTo>
                  <a:lnTo>
                    <a:pt x="171" y="16"/>
                  </a:lnTo>
                  <a:lnTo>
                    <a:pt x="175" y="8"/>
                  </a:lnTo>
                  <a:lnTo>
                    <a:pt x="175" y="8"/>
                  </a:lnTo>
                  <a:lnTo>
                    <a:pt x="175" y="6"/>
                  </a:lnTo>
                  <a:lnTo>
                    <a:pt x="175" y="5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168" y="1"/>
                  </a:lnTo>
                  <a:lnTo>
                    <a:pt x="167" y="4"/>
                  </a:lnTo>
                  <a:lnTo>
                    <a:pt x="16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6" name="Freeform 599"/>
            <p:cNvSpPr>
              <a:spLocks/>
            </p:cNvSpPr>
            <p:nvPr/>
          </p:nvSpPr>
          <p:spPr bwMode="auto">
            <a:xfrm>
              <a:off x="6648451" y="4540250"/>
              <a:ext cx="128588" cy="206375"/>
            </a:xfrm>
            <a:custGeom>
              <a:avLst/>
              <a:gdLst/>
              <a:ahLst/>
              <a:cxnLst>
                <a:cxn ang="0">
                  <a:pos x="233" y="4"/>
                </a:cxn>
                <a:cxn ang="0">
                  <a:pos x="233" y="4"/>
                </a:cxn>
                <a:cxn ang="0">
                  <a:pos x="231" y="11"/>
                </a:cxn>
                <a:cxn ang="0">
                  <a:pos x="229" y="18"/>
                </a:cxn>
                <a:cxn ang="0">
                  <a:pos x="227" y="23"/>
                </a:cxn>
                <a:cxn ang="0">
                  <a:pos x="223" y="29"/>
                </a:cxn>
                <a:cxn ang="0">
                  <a:pos x="214" y="39"/>
                </a:cxn>
                <a:cxn ang="0">
                  <a:pos x="205" y="49"/>
                </a:cxn>
                <a:cxn ang="0">
                  <a:pos x="205" y="49"/>
                </a:cxn>
                <a:cxn ang="0">
                  <a:pos x="199" y="57"/>
                </a:cxn>
                <a:cxn ang="0">
                  <a:pos x="193" y="68"/>
                </a:cxn>
                <a:cxn ang="0">
                  <a:pos x="181" y="89"/>
                </a:cxn>
                <a:cxn ang="0">
                  <a:pos x="181" y="89"/>
                </a:cxn>
                <a:cxn ang="0">
                  <a:pos x="119" y="192"/>
                </a:cxn>
                <a:cxn ang="0">
                  <a:pos x="119" y="192"/>
                </a:cxn>
                <a:cxn ang="0">
                  <a:pos x="90" y="239"/>
                </a:cxn>
                <a:cxn ang="0">
                  <a:pos x="62" y="288"/>
                </a:cxn>
                <a:cxn ang="0">
                  <a:pos x="62" y="288"/>
                </a:cxn>
                <a:cxn ang="0">
                  <a:pos x="49" y="313"/>
                </a:cxn>
                <a:cxn ang="0">
                  <a:pos x="35" y="337"/>
                </a:cxn>
                <a:cxn ang="0">
                  <a:pos x="27" y="348"/>
                </a:cxn>
                <a:cxn ang="0">
                  <a:pos x="20" y="360"/>
                </a:cxn>
                <a:cxn ang="0">
                  <a:pos x="10" y="371"/>
                </a:cxn>
                <a:cxn ang="0">
                  <a:pos x="1" y="381"/>
                </a:cxn>
                <a:cxn ang="0">
                  <a:pos x="1" y="381"/>
                </a:cxn>
                <a:cxn ang="0">
                  <a:pos x="0" y="383"/>
                </a:cxn>
                <a:cxn ang="0">
                  <a:pos x="0" y="385"/>
                </a:cxn>
                <a:cxn ang="0">
                  <a:pos x="0" y="387"/>
                </a:cxn>
                <a:cxn ang="0">
                  <a:pos x="1" y="389"/>
                </a:cxn>
                <a:cxn ang="0">
                  <a:pos x="3" y="390"/>
                </a:cxn>
                <a:cxn ang="0">
                  <a:pos x="4" y="390"/>
                </a:cxn>
                <a:cxn ang="0">
                  <a:pos x="6" y="390"/>
                </a:cxn>
                <a:cxn ang="0">
                  <a:pos x="7" y="389"/>
                </a:cxn>
                <a:cxn ang="0">
                  <a:pos x="7" y="389"/>
                </a:cxn>
                <a:cxn ang="0">
                  <a:pos x="16" y="378"/>
                </a:cxn>
                <a:cxn ang="0">
                  <a:pos x="25" y="368"/>
                </a:cxn>
                <a:cxn ang="0">
                  <a:pos x="40" y="346"/>
                </a:cxn>
                <a:cxn ang="0">
                  <a:pos x="54" y="323"/>
                </a:cxn>
                <a:cxn ang="0">
                  <a:pos x="66" y="300"/>
                </a:cxn>
                <a:cxn ang="0">
                  <a:pos x="66" y="300"/>
                </a:cxn>
                <a:cxn ang="0">
                  <a:pos x="81" y="274"/>
                </a:cxn>
                <a:cxn ang="0">
                  <a:pos x="96" y="248"/>
                </a:cxn>
                <a:cxn ang="0">
                  <a:pos x="127" y="197"/>
                </a:cxn>
                <a:cxn ang="0">
                  <a:pos x="127" y="197"/>
                </a:cxn>
                <a:cxn ang="0">
                  <a:pos x="194" y="86"/>
                </a:cxn>
                <a:cxn ang="0">
                  <a:pos x="194" y="86"/>
                </a:cxn>
                <a:cxn ang="0">
                  <a:pos x="210" y="61"/>
                </a:cxn>
                <a:cxn ang="0">
                  <a:pos x="228" y="37"/>
                </a:cxn>
                <a:cxn ang="0">
                  <a:pos x="228" y="37"/>
                </a:cxn>
                <a:cxn ang="0">
                  <a:pos x="233" y="30"/>
                </a:cxn>
                <a:cxn ang="0">
                  <a:pos x="237" y="22"/>
                </a:cxn>
                <a:cxn ang="0">
                  <a:pos x="240" y="13"/>
                </a:cxn>
                <a:cxn ang="0">
                  <a:pos x="242" y="4"/>
                </a:cxn>
                <a:cxn ang="0">
                  <a:pos x="242" y="4"/>
                </a:cxn>
                <a:cxn ang="0">
                  <a:pos x="242" y="2"/>
                </a:cxn>
                <a:cxn ang="0">
                  <a:pos x="241" y="1"/>
                </a:cxn>
                <a:cxn ang="0">
                  <a:pos x="239" y="0"/>
                </a:cxn>
                <a:cxn ang="0">
                  <a:pos x="238" y="0"/>
                </a:cxn>
                <a:cxn ang="0">
                  <a:pos x="234" y="1"/>
                </a:cxn>
                <a:cxn ang="0">
                  <a:pos x="233" y="2"/>
                </a:cxn>
                <a:cxn ang="0">
                  <a:pos x="233" y="4"/>
                </a:cxn>
                <a:cxn ang="0">
                  <a:pos x="233" y="4"/>
                </a:cxn>
              </a:cxnLst>
              <a:rect l="0" t="0" r="r" b="b"/>
              <a:pathLst>
                <a:path w="242" h="390">
                  <a:moveTo>
                    <a:pt x="233" y="4"/>
                  </a:moveTo>
                  <a:lnTo>
                    <a:pt x="233" y="4"/>
                  </a:lnTo>
                  <a:lnTo>
                    <a:pt x="231" y="11"/>
                  </a:lnTo>
                  <a:lnTo>
                    <a:pt x="229" y="18"/>
                  </a:lnTo>
                  <a:lnTo>
                    <a:pt x="227" y="23"/>
                  </a:lnTo>
                  <a:lnTo>
                    <a:pt x="223" y="29"/>
                  </a:lnTo>
                  <a:lnTo>
                    <a:pt x="214" y="39"/>
                  </a:lnTo>
                  <a:lnTo>
                    <a:pt x="205" y="49"/>
                  </a:lnTo>
                  <a:lnTo>
                    <a:pt x="205" y="49"/>
                  </a:lnTo>
                  <a:lnTo>
                    <a:pt x="199" y="57"/>
                  </a:lnTo>
                  <a:lnTo>
                    <a:pt x="193" y="68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90" y="239"/>
                  </a:lnTo>
                  <a:lnTo>
                    <a:pt x="62" y="288"/>
                  </a:lnTo>
                  <a:lnTo>
                    <a:pt x="62" y="288"/>
                  </a:lnTo>
                  <a:lnTo>
                    <a:pt x="49" y="313"/>
                  </a:lnTo>
                  <a:lnTo>
                    <a:pt x="35" y="337"/>
                  </a:lnTo>
                  <a:lnTo>
                    <a:pt x="27" y="348"/>
                  </a:lnTo>
                  <a:lnTo>
                    <a:pt x="20" y="360"/>
                  </a:lnTo>
                  <a:lnTo>
                    <a:pt x="10" y="371"/>
                  </a:lnTo>
                  <a:lnTo>
                    <a:pt x="1" y="381"/>
                  </a:lnTo>
                  <a:lnTo>
                    <a:pt x="1" y="381"/>
                  </a:lnTo>
                  <a:lnTo>
                    <a:pt x="0" y="383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1" y="389"/>
                  </a:lnTo>
                  <a:lnTo>
                    <a:pt x="3" y="390"/>
                  </a:lnTo>
                  <a:lnTo>
                    <a:pt x="4" y="390"/>
                  </a:lnTo>
                  <a:lnTo>
                    <a:pt x="6" y="390"/>
                  </a:lnTo>
                  <a:lnTo>
                    <a:pt x="7" y="389"/>
                  </a:lnTo>
                  <a:lnTo>
                    <a:pt x="7" y="389"/>
                  </a:lnTo>
                  <a:lnTo>
                    <a:pt x="16" y="378"/>
                  </a:lnTo>
                  <a:lnTo>
                    <a:pt x="25" y="368"/>
                  </a:lnTo>
                  <a:lnTo>
                    <a:pt x="40" y="346"/>
                  </a:lnTo>
                  <a:lnTo>
                    <a:pt x="54" y="323"/>
                  </a:lnTo>
                  <a:lnTo>
                    <a:pt x="66" y="300"/>
                  </a:lnTo>
                  <a:lnTo>
                    <a:pt x="66" y="300"/>
                  </a:lnTo>
                  <a:lnTo>
                    <a:pt x="81" y="274"/>
                  </a:lnTo>
                  <a:lnTo>
                    <a:pt x="96" y="248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94" y="86"/>
                  </a:lnTo>
                  <a:lnTo>
                    <a:pt x="194" y="86"/>
                  </a:lnTo>
                  <a:lnTo>
                    <a:pt x="210" y="61"/>
                  </a:lnTo>
                  <a:lnTo>
                    <a:pt x="228" y="37"/>
                  </a:lnTo>
                  <a:lnTo>
                    <a:pt x="228" y="37"/>
                  </a:lnTo>
                  <a:lnTo>
                    <a:pt x="233" y="30"/>
                  </a:lnTo>
                  <a:lnTo>
                    <a:pt x="237" y="22"/>
                  </a:lnTo>
                  <a:lnTo>
                    <a:pt x="240" y="13"/>
                  </a:lnTo>
                  <a:lnTo>
                    <a:pt x="242" y="4"/>
                  </a:lnTo>
                  <a:lnTo>
                    <a:pt x="242" y="4"/>
                  </a:lnTo>
                  <a:lnTo>
                    <a:pt x="242" y="2"/>
                  </a:lnTo>
                  <a:lnTo>
                    <a:pt x="241" y="1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4" y="1"/>
                  </a:lnTo>
                  <a:lnTo>
                    <a:pt x="233" y="2"/>
                  </a:lnTo>
                  <a:lnTo>
                    <a:pt x="233" y="4"/>
                  </a:lnTo>
                  <a:lnTo>
                    <a:pt x="2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7" name="Freeform 600"/>
            <p:cNvSpPr>
              <a:spLocks/>
            </p:cNvSpPr>
            <p:nvPr/>
          </p:nvSpPr>
          <p:spPr bwMode="auto">
            <a:xfrm>
              <a:off x="6696076" y="4583113"/>
              <a:ext cx="93663" cy="158750"/>
            </a:xfrm>
            <a:custGeom>
              <a:avLst/>
              <a:gdLst/>
              <a:ahLst/>
              <a:cxnLst>
                <a:cxn ang="0">
                  <a:pos x="168" y="2"/>
                </a:cxn>
                <a:cxn ang="0">
                  <a:pos x="168" y="2"/>
                </a:cxn>
                <a:cxn ang="0">
                  <a:pos x="156" y="17"/>
                </a:cxn>
                <a:cxn ang="0">
                  <a:pos x="145" y="35"/>
                </a:cxn>
                <a:cxn ang="0">
                  <a:pos x="135" y="53"/>
                </a:cxn>
                <a:cxn ang="0">
                  <a:pos x="127" y="70"/>
                </a:cxn>
                <a:cxn ang="0">
                  <a:pos x="109" y="108"/>
                </a:cxn>
                <a:cxn ang="0">
                  <a:pos x="101" y="125"/>
                </a:cxn>
                <a:cxn ang="0">
                  <a:pos x="92" y="144"/>
                </a:cxn>
                <a:cxn ang="0">
                  <a:pos x="92" y="144"/>
                </a:cxn>
                <a:cxn ang="0">
                  <a:pos x="81" y="162"/>
                </a:cxn>
                <a:cxn ang="0">
                  <a:pos x="70" y="180"/>
                </a:cxn>
                <a:cxn ang="0">
                  <a:pos x="46" y="216"/>
                </a:cxn>
                <a:cxn ang="0">
                  <a:pos x="46" y="216"/>
                </a:cxn>
                <a:cxn ang="0">
                  <a:pos x="40" y="226"/>
                </a:cxn>
                <a:cxn ang="0">
                  <a:pos x="35" y="235"/>
                </a:cxn>
                <a:cxn ang="0">
                  <a:pos x="25" y="255"/>
                </a:cxn>
                <a:cxn ang="0">
                  <a:pos x="15" y="274"/>
                </a:cxn>
                <a:cxn ang="0">
                  <a:pos x="8" y="284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5"/>
                </a:cxn>
                <a:cxn ang="0">
                  <a:pos x="0" y="297"/>
                </a:cxn>
                <a:cxn ang="0">
                  <a:pos x="1" y="298"/>
                </a:cxn>
                <a:cxn ang="0">
                  <a:pos x="3" y="299"/>
                </a:cxn>
                <a:cxn ang="0">
                  <a:pos x="4" y="300"/>
                </a:cxn>
                <a:cxn ang="0">
                  <a:pos x="6" y="300"/>
                </a:cxn>
                <a:cxn ang="0">
                  <a:pos x="8" y="298"/>
                </a:cxn>
                <a:cxn ang="0">
                  <a:pos x="8" y="298"/>
                </a:cxn>
                <a:cxn ang="0">
                  <a:pos x="15" y="291"/>
                </a:cxn>
                <a:cxn ang="0">
                  <a:pos x="20" y="284"/>
                </a:cxn>
                <a:cxn ang="0">
                  <a:pos x="29" y="267"/>
                </a:cxn>
                <a:cxn ang="0">
                  <a:pos x="37" y="251"/>
                </a:cxn>
                <a:cxn ang="0">
                  <a:pos x="46" y="234"/>
                </a:cxn>
                <a:cxn ang="0">
                  <a:pos x="46" y="234"/>
                </a:cxn>
                <a:cxn ang="0">
                  <a:pos x="57" y="216"/>
                </a:cxn>
                <a:cxn ang="0">
                  <a:pos x="68" y="198"/>
                </a:cxn>
                <a:cxn ang="0">
                  <a:pos x="81" y="180"/>
                </a:cxn>
                <a:cxn ang="0">
                  <a:pos x="92" y="162"/>
                </a:cxn>
                <a:cxn ang="0">
                  <a:pos x="92" y="162"/>
                </a:cxn>
                <a:cxn ang="0">
                  <a:pos x="103" y="144"/>
                </a:cxn>
                <a:cxn ang="0">
                  <a:pos x="112" y="124"/>
                </a:cxn>
                <a:cxn ang="0">
                  <a:pos x="131" y="84"/>
                </a:cxn>
                <a:cxn ang="0">
                  <a:pos x="140" y="64"/>
                </a:cxn>
                <a:cxn ang="0">
                  <a:pos x="150" y="44"/>
                </a:cxn>
                <a:cxn ang="0">
                  <a:pos x="162" y="26"/>
                </a:cxn>
                <a:cxn ang="0">
                  <a:pos x="174" y="8"/>
                </a:cxn>
                <a:cxn ang="0">
                  <a:pos x="174" y="8"/>
                </a:cxn>
                <a:cxn ang="0">
                  <a:pos x="175" y="7"/>
                </a:cxn>
                <a:cxn ang="0">
                  <a:pos x="175" y="5"/>
                </a:cxn>
                <a:cxn ang="0">
                  <a:pos x="174" y="2"/>
                </a:cxn>
                <a:cxn ang="0">
                  <a:pos x="173" y="1"/>
                </a:cxn>
                <a:cxn ang="0">
                  <a:pos x="171" y="0"/>
                </a:cxn>
                <a:cxn ang="0">
                  <a:pos x="169" y="1"/>
                </a:cxn>
                <a:cxn ang="0">
                  <a:pos x="168" y="2"/>
                </a:cxn>
                <a:cxn ang="0">
                  <a:pos x="168" y="2"/>
                </a:cxn>
              </a:cxnLst>
              <a:rect l="0" t="0" r="r" b="b"/>
              <a:pathLst>
                <a:path w="175" h="300">
                  <a:moveTo>
                    <a:pt x="168" y="2"/>
                  </a:moveTo>
                  <a:lnTo>
                    <a:pt x="168" y="2"/>
                  </a:lnTo>
                  <a:lnTo>
                    <a:pt x="156" y="17"/>
                  </a:lnTo>
                  <a:lnTo>
                    <a:pt x="145" y="35"/>
                  </a:lnTo>
                  <a:lnTo>
                    <a:pt x="135" y="53"/>
                  </a:lnTo>
                  <a:lnTo>
                    <a:pt x="127" y="70"/>
                  </a:lnTo>
                  <a:lnTo>
                    <a:pt x="109" y="108"/>
                  </a:lnTo>
                  <a:lnTo>
                    <a:pt x="101" y="125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81" y="162"/>
                  </a:lnTo>
                  <a:lnTo>
                    <a:pt x="70" y="180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0" y="226"/>
                  </a:lnTo>
                  <a:lnTo>
                    <a:pt x="35" y="235"/>
                  </a:lnTo>
                  <a:lnTo>
                    <a:pt x="25" y="255"/>
                  </a:lnTo>
                  <a:lnTo>
                    <a:pt x="15" y="274"/>
                  </a:lnTo>
                  <a:lnTo>
                    <a:pt x="8" y="284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5"/>
                  </a:lnTo>
                  <a:lnTo>
                    <a:pt x="0" y="297"/>
                  </a:lnTo>
                  <a:lnTo>
                    <a:pt x="1" y="298"/>
                  </a:lnTo>
                  <a:lnTo>
                    <a:pt x="3" y="299"/>
                  </a:lnTo>
                  <a:lnTo>
                    <a:pt x="4" y="300"/>
                  </a:lnTo>
                  <a:lnTo>
                    <a:pt x="6" y="300"/>
                  </a:lnTo>
                  <a:lnTo>
                    <a:pt x="8" y="298"/>
                  </a:lnTo>
                  <a:lnTo>
                    <a:pt x="8" y="298"/>
                  </a:lnTo>
                  <a:lnTo>
                    <a:pt x="15" y="291"/>
                  </a:lnTo>
                  <a:lnTo>
                    <a:pt x="20" y="284"/>
                  </a:lnTo>
                  <a:lnTo>
                    <a:pt x="29" y="267"/>
                  </a:lnTo>
                  <a:lnTo>
                    <a:pt x="37" y="251"/>
                  </a:lnTo>
                  <a:lnTo>
                    <a:pt x="46" y="234"/>
                  </a:lnTo>
                  <a:lnTo>
                    <a:pt x="46" y="234"/>
                  </a:lnTo>
                  <a:lnTo>
                    <a:pt x="57" y="216"/>
                  </a:lnTo>
                  <a:lnTo>
                    <a:pt x="68" y="198"/>
                  </a:lnTo>
                  <a:lnTo>
                    <a:pt x="81" y="180"/>
                  </a:lnTo>
                  <a:lnTo>
                    <a:pt x="92" y="162"/>
                  </a:lnTo>
                  <a:lnTo>
                    <a:pt x="92" y="162"/>
                  </a:lnTo>
                  <a:lnTo>
                    <a:pt x="103" y="144"/>
                  </a:lnTo>
                  <a:lnTo>
                    <a:pt x="112" y="124"/>
                  </a:lnTo>
                  <a:lnTo>
                    <a:pt x="131" y="84"/>
                  </a:lnTo>
                  <a:lnTo>
                    <a:pt x="140" y="64"/>
                  </a:lnTo>
                  <a:lnTo>
                    <a:pt x="150" y="44"/>
                  </a:lnTo>
                  <a:lnTo>
                    <a:pt x="162" y="26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5" y="7"/>
                  </a:lnTo>
                  <a:lnTo>
                    <a:pt x="175" y="5"/>
                  </a:lnTo>
                  <a:lnTo>
                    <a:pt x="174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9" y="1"/>
                  </a:lnTo>
                  <a:lnTo>
                    <a:pt x="168" y="2"/>
                  </a:lnTo>
                  <a:lnTo>
                    <a:pt x="16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8" name="Freeform 601"/>
            <p:cNvSpPr>
              <a:spLocks/>
            </p:cNvSpPr>
            <p:nvPr/>
          </p:nvSpPr>
          <p:spPr bwMode="auto">
            <a:xfrm>
              <a:off x="6726238" y="4641850"/>
              <a:ext cx="60325" cy="96838"/>
            </a:xfrm>
            <a:custGeom>
              <a:avLst/>
              <a:gdLst/>
              <a:ahLst/>
              <a:cxnLst>
                <a:cxn ang="0">
                  <a:pos x="106" y="2"/>
                </a:cxn>
                <a:cxn ang="0">
                  <a:pos x="106" y="2"/>
                </a:cxn>
                <a:cxn ang="0">
                  <a:pos x="93" y="24"/>
                </a:cxn>
                <a:cxn ang="0">
                  <a:pos x="82" y="47"/>
                </a:cxn>
                <a:cxn ang="0">
                  <a:pos x="58" y="93"/>
                </a:cxn>
                <a:cxn ang="0">
                  <a:pos x="46" y="116"/>
                </a:cxn>
                <a:cxn ang="0">
                  <a:pos x="32" y="137"/>
                </a:cxn>
                <a:cxn ang="0">
                  <a:pos x="18" y="158"/>
                </a:cxn>
                <a:cxn ang="0">
                  <a:pos x="9" y="168"/>
                </a:cxn>
                <a:cxn ang="0">
                  <a:pos x="1" y="177"/>
                </a:cxn>
                <a:cxn ang="0">
                  <a:pos x="1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0" y="182"/>
                </a:cxn>
                <a:cxn ang="0">
                  <a:pos x="1" y="184"/>
                </a:cxn>
                <a:cxn ang="0">
                  <a:pos x="3" y="185"/>
                </a:cxn>
                <a:cxn ang="0">
                  <a:pos x="4" y="185"/>
                </a:cxn>
                <a:cxn ang="0">
                  <a:pos x="6" y="185"/>
                </a:cxn>
                <a:cxn ang="0">
                  <a:pos x="8" y="184"/>
                </a:cxn>
                <a:cxn ang="0">
                  <a:pos x="8" y="184"/>
                </a:cxn>
                <a:cxn ang="0">
                  <a:pos x="17" y="175"/>
                </a:cxn>
                <a:cxn ang="0">
                  <a:pos x="25" y="164"/>
                </a:cxn>
                <a:cxn ang="0">
                  <a:pos x="39" y="144"/>
                </a:cxn>
                <a:cxn ang="0">
                  <a:pos x="53" y="122"/>
                </a:cxn>
                <a:cxn ang="0">
                  <a:pos x="65" y="99"/>
                </a:cxn>
                <a:cxn ang="0">
                  <a:pos x="89" y="52"/>
                </a:cxn>
                <a:cxn ang="0">
                  <a:pos x="102" y="30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5"/>
                </a:cxn>
                <a:cxn ang="0">
                  <a:pos x="114" y="3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7" y="1"/>
                </a:cxn>
                <a:cxn ang="0">
                  <a:pos x="106" y="2"/>
                </a:cxn>
                <a:cxn ang="0">
                  <a:pos x="106" y="2"/>
                </a:cxn>
              </a:cxnLst>
              <a:rect l="0" t="0" r="r" b="b"/>
              <a:pathLst>
                <a:path w="114" h="185">
                  <a:moveTo>
                    <a:pt x="106" y="2"/>
                  </a:moveTo>
                  <a:lnTo>
                    <a:pt x="106" y="2"/>
                  </a:lnTo>
                  <a:lnTo>
                    <a:pt x="93" y="24"/>
                  </a:lnTo>
                  <a:lnTo>
                    <a:pt x="82" y="47"/>
                  </a:lnTo>
                  <a:lnTo>
                    <a:pt x="58" y="93"/>
                  </a:lnTo>
                  <a:lnTo>
                    <a:pt x="46" y="116"/>
                  </a:lnTo>
                  <a:lnTo>
                    <a:pt x="32" y="137"/>
                  </a:lnTo>
                  <a:lnTo>
                    <a:pt x="18" y="158"/>
                  </a:lnTo>
                  <a:lnTo>
                    <a:pt x="9" y="168"/>
                  </a:lnTo>
                  <a:lnTo>
                    <a:pt x="1" y="177"/>
                  </a:lnTo>
                  <a:lnTo>
                    <a:pt x="1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0" y="182"/>
                  </a:lnTo>
                  <a:lnTo>
                    <a:pt x="1" y="184"/>
                  </a:lnTo>
                  <a:lnTo>
                    <a:pt x="3" y="185"/>
                  </a:lnTo>
                  <a:lnTo>
                    <a:pt x="4" y="185"/>
                  </a:lnTo>
                  <a:lnTo>
                    <a:pt x="6" y="185"/>
                  </a:lnTo>
                  <a:lnTo>
                    <a:pt x="8" y="184"/>
                  </a:lnTo>
                  <a:lnTo>
                    <a:pt x="8" y="184"/>
                  </a:lnTo>
                  <a:lnTo>
                    <a:pt x="17" y="175"/>
                  </a:lnTo>
                  <a:lnTo>
                    <a:pt x="25" y="164"/>
                  </a:lnTo>
                  <a:lnTo>
                    <a:pt x="39" y="144"/>
                  </a:lnTo>
                  <a:lnTo>
                    <a:pt x="53" y="122"/>
                  </a:lnTo>
                  <a:lnTo>
                    <a:pt x="65" y="99"/>
                  </a:lnTo>
                  <a:lnTo>
                    <a:pt x="89" y="52"/>
                  </a:lnTo>
                  <a:lnTo>
                    <a:pt x="102" y="30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5"/>
                  </a:lnTo>
                  <a:lnTo>
                    <a:pt x="114" y="3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7" y="1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29" name="Freeform 602"/>
            <p:cNvSpPr>
              <a:spLocks/>
            </p:cNvSpPr>
            <p:nvPr/>
          </p:nvSpPr>
          <p:spPr bwMode="auto">
            <a:xfrm>
              <a:off x="6364288" y="4087813"/>
              <a:ext cx="30163" cy="44450"/>
            </a:xfrm>
            <a:custGeom>
              <a:avLst/>
              <a:gdLst/>
              <a:ahLst/>
              <a:cxnLst>
                <a:cxn ang="0">
                  <a:pos x="48" y="3"/>
                </a:cxn>
                <a:cxn ang="0">
                  <a:pos x="48" y="3"/>
                </a:cxn>
                <a:cxn ang="0">
                  <a:pos x="37" y="22"/>
                </a:cxn>
                <a:cxn ang="0">
                  <a:pos x="27" y="41"/>
                </a:cxn>
                <a:cxn ang="0">
                  <a:pos x="16" y="60"/>
                </a:cxn>
                <a:cxn ang="0">
                  <a:pos x="8" y="69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3" y="86"/>
                </a:cxn>
                <a:cxn ang="0">
                  <a:pos x="4" y="86"/>
                </a:cxn>
                <a:cxn ang="0">
                  <a:pos x="6" y="86"/>
                </a:cxn>
                <a:cxn ang="0">
                  <a:pos x="8" y="85"/>
                </a:cxn>
                <a:cxn ang="0">
                  <a:pos x="8" y="85"/>
                </a:cxn>
                <a:cxn ang="0">
                  <a:pos x="16" y="75"/>
                </a:cxn>
                <a:cxn ang="0">
                  <a:pos x="23" y="66"/>
                </a:cxn>
                <a:cxn ang="0">
                  <a:pos x="34" y="47"/>
                </a:cxn>
                <a:cxn ang="0">
                  <a:pos x="46" y="27"/>
                </a:cxn>
                <a:cxn ang="0">
                  <a:pos x="56" y="7"/>
                </a:cxn>
                <a:cxn ang="0">
                  <a:pos x="56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50" y="1"/>
                </a:cxn>
                <a:cxn ang="0">
                  <a:pos x="48" y="3"/>
                </a:cxn>
                <a:cxn ang="0">
                  <a:pos x="48" y="3"/>
                </a:cxn>
              </a:cxnLst>
              <a:rect l="0" t="0" r="r" b="b"/>
              <a:pathLst>
                <a:path w="57" h="86">
                  <a:moveTo>
                    <a:pt x="48" y="3"/>
                  </a:moveTo>
                  <a:lnTo>
                    <a:pt x="48" y="3"/>
                  </a:lnTo>
                  <a:lnTo>
                    <a:pt x="37" y="22"/>
                  </a:lnTo>
                  <a:lnTo>
                    <a:pt x="27" y="41"/>
                  </a:lnTo>
                  <a:lnTo>
                    <a:pt x="16" y="60"/>
                  </a:lnTo>
                  <a:lnTo>
                    <a:pt x="8" y="69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3" y="86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16" y="75"/>
                  </a:lnTo>
                  <a:lnTo>
                    <a:pt x="23" y="66"/>
                  </a:lnTo>
                  <a:lnTo>
                    <a:pt x="34" y="47"/>
                  </a:lnTo>
                  <a:lnTo>
                    <a:pt x="46" y="2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50" y="1"/>
                  </a:lnTo>
                  <a:lnTo>
                    <a:pt x="48" y="3"/>
                  </a:lnTo>
                  <a:lnTo>
                    <a:pt x="4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0" name="Freeform 603"/>
            <p:cNvSpPr>
              <a:spLocks/>
            </p:cNvSpPr>
            <p:nvPr/>
          </p:nvSpPr>
          <p:spPr bwMode="auto">
            <a:xfrm>
              <a:off x="6400801" y="4079875"/>
              <a:ext cx="39688" cy="50800"/>
            </a:xfrm>
            <a:custGeom>
              <a:avLst/>
              <a:gdLst/>
              <a:ahLst/>
              <a:cxnLst>
                <a:cxn ang="0">
                  <a:pos x="64" y="3"/>
                </a:cxn>
                <a:cxn ang="0">
                  <a:pos x="64" y="3"/>
                </a:cxn>
                <a:cxn ang="0">
                  <a:pos x="61" y="9"/>
                </a:cxn>
                <a:cxn ang="0">
                  <a:pos x="59" y="13"/>
                </a:cxn>
                <a:cxn ang="0">
                  <a:pos x="52" y="21"/>
                </a:cxn>
                <a:cxn ang="0">
                  <a:pos x="45" y="28"/>
                </a:cxn>
                <a:cxn ang="0">
                  <a:pos x="39" y="37"/>
                </a:cxn>
                <a:cxn ang="0">
                  <a:pos x="39" y="37"/>
                </a:cxn>
                <a:cxn ang="0">
                  <a:pos x="36" y="43"/>
                </a:cxn>
                <a:cxn ang="0">
                  <a:pos x="32" y="48"/>
                </a:cxn>
                <a:cxn ang="0">
                  <a:pos x="22" y="58"/>
                </a:cxn>
                <a:cxn ang="0">
                  <a:pos x="22" y="58"/>
                </a:cxn>
                <a:cxn ang="0">
                  <a:pos x="10" y="73"/>
                </a:cxn>
                <a:cxn ang="0">
                  <a:pos x="4" y="82"/>
                </a:cxn>
                <a:cxn ang="0">
                  <a:pos x="2" y="8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2" y="93"/>
                </a:cxn>
                <a:cxn ang="0">
                  <a:pos x="4" y="95"/>
                </a:cxn>
                <a:cxn ang="0">
                  <a:pos x="4" y="95"/>
                </a:cxn>
                <a:cxn ang="0">
                  <a:pos x="4" y="95"/>
                </a:cxn>
                <a:cxn ang="0">
                  <a:pos x="6" y="95"/>
                </a:cxn>
                <a:cxn ang="0">
                  <a:pos x="8" y="95"/>
                </a:cxn>
                <a:cxn ang="0">
                  <a:pos x="9" y="94"/>
                </a:cxn>
                <a:cxn ang="0">
                  <a:pos x="10" y="93"/>
                </a:cxn>
                <a:cxn ang="0">
                  <a:pos x="11" y="90"/>
                </a:cxn>
                <a:cxn ang="0">
                  <a:pos x="11" y="89"/>
                </a:cxn>
                <a:cxn ang="0">
                  <a:pos x="10" y="87"/>
                </a:cxn>
                <a:cxn ang="0">
                  <a:pos x="9" y="86"/>
                </a:cxn>
                <a:cxn ang="0">
                  <a:pos x="9" y="86"/>
                </a:cxn>
                <a:cxn ang="0">
                  <a:pos x="11" y="87"/>
                </a:cxn>
                <a:cxn ang="0">
                  <a:pos x="12" y="88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22" y="74"/>
                </a:cxn>
                <a:cxn ang="0">
                  <a:pos x="22" y="74"/>
                </a:cxn>
                <a:cxn ang="0">
                  <a:pos x="40" y="52"/>
                </a:cxn>
                <a:cxn ang="0">
                  <a:pos x="40" y="52"/>
                </a:cxn>
                <a:cxn ang="0">
                  <a:pos x="57" y="30"/>
                </a:cxn>
                <a:cxn ang="0">
                  <a:pos x="66" y="19"/>
                </a:cxn>
                <a:cxn ang="0">
                  <a:pos x="70" y="13"/>
                </a:cxn>
                <a:cxn ang="0">
                  <a:pos x="73" y="5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70" y="0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4" y="3"/>
                </a:cxn>
                <a:cxn ang="0">
                  <a:pos x="64" y="3"/>
                </a:cxn>
              </a:cxnLst>
              <a:rect l="0" t="0" r="r" b="b"/>
              <a:pathLst>
                <a:path w="73" h="95">
                  <a:moveTo>
                    <a:pt x="64" y="3"/>
                  </a:moveTo>
                  <a:lnTo>
                    <a:pt x="64" y="3"/>
                  </a:lnTo>
                  <a:lnTo>
                    <a:pt x="61" y="9"/>
                  </a:lnTo>
                  <a:lnTo>
                    <a:pt x="59" y="13"/>
                  </a:lnTo>
                  <a:lnTo>
                    <a:pt x="52" y="21"/>
                  </a:lnTo>
                  <a:lnTo>
                    <a:pt x="45" y="2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6" y="43"/>
                  </a:lnTo>
                  <a:lnTo>
                    <a:pt x="32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10" y="73"/>
                  </a:lnTo>
                  <a:lnTo>
                    <a:pt x="4" y="82"/>
                  </a:lnTo>
                  <a:lnTo>
                    <a:pt x="2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2" y="93"/>
                  </a:lnTo>
                  <a:lnTo>
                    <a:pt x="4" y="95"/>
                  </a:lnTo>
                  <a:lnTo>
                    <a:pt x="4" y="95"/>
                  </a:lnTo>
                  <a:lnTo>
                    <a:pt x="4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10" y="93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0" y="87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11" y="87"/>
                  </a:lnTo>
                  <a:lnTo>
                    <a:pt x="12" y="88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57" y="30"/>
                  </a:lnTo>
                  <a:lnTo>
                    <a:pt x="66" y="19"/>
                  </a:lnTo>
                  <a:lnTo>
                    <a:pt x="70" y="13"/>
                  </a:lnTo>
                  <a:lnTo>
                    <a:pt x="73" y="5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4" y="3"/>
                  </a:lnTo>
                  <a:lnTo>
                    <a:pt x="6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1" name="Freeform 604"/>
            <p:cNvSpPr>
              <a:spLocks/>
            </p:cNvSpPr>
            <p:nvPr/>
          </p:nvSpPr>
          <p:spPr bwMode="auto">
            <a:xfrm>
              <a:off x="6442076" y="4076700"/>
              <a:ext cx="42863" cy="46038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72" y="5"/>
                </a:cxn>
                <a:cxn ang="0">
                  <a:pos x="71" y="9"/>
                </a:cxn>
                <a:cxn ang="0">
                  <a:pos x="69" y="14"/>
                </a:cxn>
                <a:cxn ang="0">
                  <a:pos x="65" y="18"/>
                </a:cxn>
                <a:cxn ang="0">
                  <a:pos x="61" y="21"/>
                </a:cxn>
                <a:cxn ang="0">
                  <a:pos x="53" y="28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28" y="53"/>
                </a:cxn>
                <a:cxn ang="0">
                  <a:pos x="28" y="53"/>
                </a:cxn>
                <a:cxn ang="0">
                  <a:pos x="18" y="66"/>
                </a:cxn>
                <a:cxn ang="0">
                  <a:pos x="12" y="73"/>
                </a:cxn>
                <a:cxn ang="0">
                  <a:pos x="7" y="75"/>
                </a:cxn>
                <a:cxn ang="0">
                  <a:pos x="4" y="77"/>
                </a:cxn>
                <a:cxn ang="0">
                  <a:pos x="4" y="77"/>
                </a:cxn>
                <a:cxn ang="0">
                  <a:pos x="2" y="77"/>
                </a:cxn>
                <a:cxn ang="0">
                  <a:pos x="1" y="79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6" y="85"/>
                </a:cxn>
                <a:cxn ang="0">
                  <a:pos x="12" y="84"/>
                </a:cxn>
                <a:cxn ang="0">
                  <a:pos x="16" y="81"/>
                </a:cxn>
                <a:cxn ang="0">
                  <a:pos x="20" y="78"/>
                </a:cxn>
                <a:cxn ang="0">
                  <a:pos x="24" y="74"/>
                </a:cxn>
                <a:cxn ang="0">
                  <a:pos x="24" y="74"/>
                </a:cxn>
                <a:cxn ang="0">
                  <a:pos x="30" y="65"/>
                </a:cxn>
                <a:cxn ang="0">
                  <a:pos x="37" y="57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61" y="33"/>
                </a:cxn>
                <a:cxn ang="0">
                  <a:pos x="71" y="25"/>
                </a:cxn>
                <a:cxn ang="0">
                  <a:pos x="74" y="21"/>
                </a:cxn>
                <a:cxn ang="0">
                  <a:pos x="78" y="17"/>
                </a:cxn>
                <a:cxn ang="0">
                  <a:pos x="80" y="12"/>
                </a:cxn>
                <a:cxn ang="0">
                  <a:pos x="81" y="5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1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74" y="1"/>
                </a:cxn>
                <a:cxn ang="0">
                  <a:pos x="73" y="3"/>
                </a:cxn>
                <a:cxn ang="0">
                  <a:pos x="72" y="5"/>
                </a:cxn>
                <a:cxn ang="0">
                  <a:pos x="72" y="5"/>
                </a:cxn>
              </a:cxnLst>
              <a:rect l="0" t="0" r="r" b="b"/>
              <a:pathLst>
                <a:path w="81" h="85">
                  <a:moveTo>
                    <a:pt x="72" y="5"/>
                  </a:moveTo>
                  <a:lnTo>
                    <a:pt x="72" y="5"/>
                  </a:lnTo>
                  <a:lnTo>
                    <a:pt x="71" y="9"/>
                  </a:lnTo>
                  <a:lnTo>
                    <a:pt x="69" y="14"/>
                  </a:lnTo>
                  <a:lnTo>
                    <a:pt x="65" y="18"/>
                  </a:lnTo>
                  <a:lnTo>
                    <a:pt x="61" y="21"/>
                  </a:lnTo>
                  <a:lnTo>
                    <a:pt x="53" y="28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18" y="66"/>
                  </a:lnTo>
                  <a:lnTo>
                    <a:pt x="12" y="73"/>
                  </a:lnTo>
                  <a:lnTo>
                    <a:pt x="7" y="75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2" y="77"/>
                  </a:lnTo>
                  <a:lnTo>
                    <a:pt x="1" y="79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12" y="84"/>
                  </a:lnTo>
                  <a:lnTo>
                    <a:pt x="16" y="81"/>
                  </a:lnTo>
                  <a:lnTo>
                    <a:pt x="20" y="78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30" y="65"/>
                  </a:lnTo>
                  <a:lnTo>
                    <a:pt x="37" y="57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61" y="33"/>
                  </a:lnTo>
                  <a:lnTo>
                    <a:pt x="71" y="25"/>
                  </a:lnTo>
                  <a:lnTo>
                    <a:pt x="74" y="21"/>
                  </a:lnTo>
                  <a:lnTo>
                    <a:pt x="78" y="17"/>
                  </a:lnTo>
                  <a:lnTo>
                    <a:pt x="80" y="12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4" y="1"/>
                  </a:lnTo>
                  <a:lnTo>
                    <a:pt x="73" y="3"/>
                  </a:lnTo>
                  <a:lnTo>
                    <a:pt x="72" y="5"/>
                  </a:lnTo>
                  <a:lnTo>
                    <a:pt x="7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2" name="Freeform 605"/>
            <p:cNvSpPr>
              <a:spLocks/>
            </p:cNvSpPr>
            <p:nvPr/>
          </p:nvSpPr>
          <p:spPr bwMode="auto">
            <a:xfrm>
              <a:off x="6483351" y="4075113"/>
              <a:ext cx="42863" cy="49213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68" y="10"/>
                </a:cxn>
                <a:cxn ang="0">
                  <a:pos x="64" y="17"/>
                </a:cxn>
                <a:cxn ang="0">
                  <a:pos x="56" y="30"/>
                </a:cxn>
                <a:cxn ang="0">
                  <a:pos x="47" y="41"/>
                </a:cxn>
                <a:cxn ang="0">
                  <a:pos x="36" y="54"/>
                </a:cxn>
                <a:cxn ang="0">
                  <a:pos x="36" y="54"/>
                </a:cxn>
                <a:cxn ang="0">
                  <a:pos x="30" y="62"/>
                </a:cxn>
                <a:cxn ang="0">
                  <a:pos x="22" y="71"/>
                </a:cxn>
                <a:cxn ang="0">
                  <a:pos x="12" y="80"/>
                </a:cxn>
                <a:cxn ang="0">
                  <a:pos x="7" y="83"/>
                </a:cxn>
                <a:cxn ang="0">
                  <a:pos x="3" y="85"/>
                </a:cxn>
                <a:cxn ang="0">
                  <a:pos x="3" y="85"/>
                </a:cxn>
                <a:cxn ang="0">
                  <a:pos x="1" y="86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2"/>
                </a:cxn>
                <a:cxn ang="0">
                  <a:pos x="2" y="93"/>
                </a:cxn>
                <a:cxn ang="0">
                  <a:pos x="4" y="94"/>
                </a:cxn>
                <a:cxn ang="0">
                  <a:pos x="6" y="94"/>
                </a:cxn>
                <a:cxn ang="0">
                  <a:pos x="6" y="94"/>
                </a:cxn>
                <a:cxn ang="0">
                  <a:pos x="11" y="92"/>
                </a:cxn>
                <a:cxn ang="0">
                  <a:pos x="16" y="89"/>
                </a:cxn>
                <a:cxn ang="0">
                  <a:pos x="22" y="85"/>
                </a:cxn>
                <a:cxn ang="0">
                  <a:pos x="26" y="80"/>
                </a:cxn>
                <a:cxn ang="0">
                  <a:pos x="35" y="69"/>
                </a:cxn>
                <a:cxn ang="0">
                  <a:pos x="43" y="60"/>
                </a:cxn>
                <a:cxn ang="0">
                  <a:pos x="43" y="60"/>
                </a:cxn>
                <a:cxn ang="0">
                  <a:pos x="54" y="48"/>
                </a:cxn>
                <a:cxn ang="0">
                  <a:pos x="64" y="34"/>
                </a:cxn>
                <a:cxn ang="0">
                  <a:pos x="73" y="21"/>
                </a:cxn>
                <a:cxn ang="0">
                  <a:pos x="77" y="13"/>
                </a:cxn>
                <a:cxn ang="0">
                  <a:pos x="81" y="5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2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72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1" h="94">
                  <a:moveTo>
                    <a:pt x="71" y="3"/>
                  </a:moveTo>
                  <a:lnTo>
                    <a:pt x="71" y="3"/>
                  </a:lnTo>
                  <a:lnTo>
                    <a:pt x="68" y="10"/>
                  </a:lnTo>
                  <a:lnTo>
                    <a:pt x="64" y="17"/>
                  </a:lnTo>
                  <a:lnTo>
                    <a:pt x="56" y="30"/>
                  </a:lnTo>
                  <a:lnTo>
                    <a:pt x="47" y="41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0" y="62"/>
                  </a:lnTo>
                  <a:lnTo>
                    <a:pt x="22" y="71"/>
                  </a:lnTo>
                  <a:lnTo>
                    <a:pt x="12" y="80"/>
                  </a:lnTo>
                  <a:lnTo>
                    <a:pt x="7" y="83"/>
                  </a:lnTo>
                  <a:lnTo>
                    <a:pt x="3" y="85"/>
                  </a:lnTo>
                  <a:lnTo>
                    <a:pt x="3" y="85"/>
                  </a:lnTo>
                  <a:lnTo>
                    <a:pt x="1" y="86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2"/>
                  </a:lnTo>
                  <a:lnTo>
                    <a:pt x="2" y="93"/>
                  </a:lnTo>
                  <a:lnTo>
                    <a:pt x="4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11" y="92"/>
                  </a:lnTo>
                  <a:lnTo>
                    <a:pt x="16" y="89"/>
                  </a:lnTo>
                  <a:lnTo>
                    <a:pt x="22" y="85"/>
                  </a:lnTo>
                  <a:lnTo>
                    <a:pt x="26" y="80"/>
                  </a:lnTo>
                  <a:lnTo>
                    <a:pt x="35" y="69"/>
                  </a:lnTo>
                  <a:lnTo>
                    <a:pt x="43" y="60"/>
                  </a:lnTo>
                  <a:lnTo>
                    <a:pt x="43" y="60"/>
                  </a:lnTo>
                  <a:lnTo>
                    <a:pt x="54" y="48"/>
                  </a:lnTo>
                  <a:lnTo>
                    <a:pt x="64" y="34"/>
                  </a:lnTo>
                  <a:lnTo>
                    <a:pt x="73" y="21"/>
                  </a:lnTo>
                  <a:lnTo>
                    <a:pt x="77" y="13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72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3" name="Freeform 606"/>
            <p:cNvSpPr>
              <a:spLocks/>
            </p:cNvSpPr>
            <p:nvPr/>
          </p:nvSpPr>
          <p:spPr bwMode="auto">
            <a:xfrm>
              <a:off x="6523038" y="4079875"/>
              <a:ext cx="38100" cy="50800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4" y="13"/>
                </a:cxn>
                <a:cxn ang="0">
                  <a:pos x="46" y="24"/>
                </a:cxn>
                <a:cxn ang="0">
                  <a:pos x="33" y="48"/>
                </a:cxn>
                <a:cxn ang="0">
                  <a:pos x="33" y="48"/>
                </a:cxn>
                <a:cxn ang="0">
                  <a:pos x="18" y="71"/>
                </a:cxn>
                <a:cxn ang="0">
                  <a:pos x="18" y="71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7" y="86"/>
                </a:cxn>
                <a:cxn ang="0">
                  <a:pos x="7" y="87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7" y="87"/>
                </a:cxn>
                <a:cxn ang="0">
                  <a:pos x="5" y="87"/>
                </a:cxn>
                <a:cxn ang="0">
                  <a:pos x="2" y="87"/>
                </a:cxn>
                <a:cxn ang="0">
                  <a:pos x="1" y="88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1" y="94"/>
                </a:cxn>
                <a:cxn ang="0">
                  <a:pos x="2" y="96"/>
                </a:cxn>
                <a:cxn ang="0">
                  <a:pos x="4" y="97"/>
                </a:cxn>
                <a:cxn ang="0">
                  <a:pos x="6" y="97"/>
                </a:cxn>
                <a:cxn ang="0">
                  <a:pos x="8" y="97"/>
                </a:cxn>
                <a:cxn ang="0">
                  <a:pos x="12" y="95"/>
                </a:cxn>
                <a:cxn ang="0">
                  <a:pos x="15" y="91"/>
                </a:cxn>
                <a:cxn ang="0">
                  <a:pos x="22" y="83"/>
                </a:cxn>
                <a:cxn ang="0">
                  <a:pos x="26" y="76"/>
                </a:cxn>
                <a:cxn ang="0">
                  <a:pos x="26" y="76"/>
                </a:cxn>
                <a:cxn ang="0">
                  <a:pos x="37" y="59"/>
                </a:cxn>
                <a:cxn ang="0">
                  <a:pos x="47" y="42"/>
                </a:cxn>
                <a:cxn ang="0">
                  <a:pos x="58" y="24"/>
                </a:cxn>
                <a:cxn ang="0">
                  <a:pos x="63" y="17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1" y="8"/>
                </a:cxn>
                <a:cxn ang="0">
                  <a:pos x="71" y="5"/>
                </a:cxn>
                <a:cxn ang="0">
                  <a:pos x="70" y="3"/>
                </a:cxn>
                <a:cxn ang="0">
                  <a:pos x="69" y="2"/>
                </a:cxn>
                <a:cxn ang="0">
                  <a:pos x="68" y="1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1" h="97">
                  <a:moveTo>
                    <a:pt x="63" y="2"/>
                  </a:moveTo>
                  <a:lnTo>
                    <a:pt x="63" y="2"/>
                  </a:lnTo>
                  <a:lnTo>
                    <a:pt x="54" y="13"/>
                  </a:lnTo>
                  <a:lnTo>
                    <a:pt x="46" y="24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7" y="86"/>
                  </a:lnTo>
                  <a:lnTo>
                    <a:pt x="7" y="87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7" y="87"/>
                  </a:lnTo>
                  <a:lnTo>
                    <a:pt x="5" y="87"/>
                  </a:lnTo>
                  <a:lnTo>
                    <a:pt x="2" y="87"/>
                  </a:lnTo>
                  <a:lnTo>
                    <a:pt x="1" y="88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2" y="96"/>
                  </a:lnTo>
                  <a:lnTo>
                    <a:pt x="4" y="97"/>
                  </a:lnTo>
                  <a:lnTo>
                    <a:pt x="6" y="97"/>
                  </a:lnTo>
                  <a:lnTo>
                    <a:pt x="8" y="97"/>
                  </a:lnTo>
                  <a:lnTo>
                    <a:pt x="12" y="95"/>
                  </a:lnTo>
                  <a:lnTo>
                    <a:pt x="15" y="91"/>
                  </a:lnTo>
                  <a:lnTo>
                    <a:pt x="22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47" y="42"/>
                  </a:lnTo>
                  <a:lnTo>
                    <a:pt x="58" y="24"/>
                  </a:lnTo>
                  <a:lnTo>
                    <a:pt x="63" y="17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1" y="8"/>
                  </a:lnTo>
                  <a:lnTo>
                    <a:pt x="71" y="5"/>
                  </a:lnTo>
                  <a:lnTo>
                    <a:pt x="70" y="3"/>
                  </a:lnTo>
                  <a:lnTo>
                    <a:pt x="69" y="2"/>
                  </a:lnTo>
                  <a:lnTo>
                    <a:pt x="68" y="1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4" name="Freeform 608"/>
            <p:cNvSpPr>
              <a:spLocks/>
            </p:cNvSpPr>
            <p:nvPr/>
          </p:nvSpPr>
          <p:spPr bwMode="auto">
            <a:xfrm>
              <a:off x="6553200" y="4079875"/>
              <a:ext cx="39688" cy="52388"/>
            </a:xfrm>
            <a:custGeom>
              <a:avLst/>
              <a:gdLst/>
              <a:ahLst/>
              <a:cxnLst>
                <a:cxn ang="0">
                  <a:pos x="67" y="3"/>
                </a:cxn>
                <a:cxn ang="0">
                  <a:pos x="67" y="3"/>
                </a:cxn>
                <a:cxn ang="0">
                  <a:pos x="65" y="11"/>
                </a:cxn>
                <a:cxn ang="0">
                  <a:pos x="61" y="17"/>
                </a:cxn>
                <a:cxn ang="0">
                  <a:pos x="52" y="28"/>
                </a:cxn>
                <a:cxn ang="0">
                  <a:pos x="52" y="28"/>
                </a:cxn>
                <a:cxn ang="0">
                  <a:pos x="44" y="41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20" y="70"/>
                </a:cxn>
                <a:cxn ang="0">
                  <a:pos x="15" y="75"/>
                </a:cxn>
                <a:cxn ang="0">
                  <a:pos x="12" y="80"/>
                </a:cxn>
                <a:cxn ang="0">
                  <a:pos x="10" y="85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9" y="87"/>
                </a:cxn>
                <a:cxn ang="0">
                  <a:pos x="7" y="86"/>
                </a:cxn>
                <a:cxn ang="0">
                  <a:pos x="6" y="85"/>
                </a:cxn>
                <a:cxn ang="0">
                  <a:pos x="4" y="85"/>
                </a:cxn>
                <a:cxn ang="0">
                  <a:pos x="1" y="87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1" y="95"/>
                </a:cxn>
                <a:cxn ang="0">
                  <a:pos x="3" y="97"/>
                </a:cxn>
                <a:cxn ang="0">
                  <a:pos x="5" y="99"/>
                </a:cxn>
                <a:cxn ang="0">
                  <a:pos x="8" y="100"/>
                </a:cxn>
                <a:cxn ang="0">
                  <a:pos x="8" y="100"/>
                </a:cxn>
                <a:cxn ang="0">
                  <a:pos x="11" y="100"/>
                </a:cxn>
                <a:cxn ang="0">
                  <a:pos x="13" y="99"/>
                </a:cxn>
                <a:cxn ang="0">
                  <a:pos x="13" y="99"/>
                </a:cxn>
                <a:cxn ang="0">
                  <a:pos x="30" y="77"/>
                </a:cxn>
                <a:cxn ang="0">
                  <a:pos x="46" y="55"/>
                </a:cxn>
                <a:cxn ang="0">
                  <a:pos x="46" y="55"/>
                </a:cxn>
                <a:cxn ang="0">
                  <a:pos x="54" y="43"/>
                </a:cxn>
                <a:cxn ang="0">
                  <a:pos x="63" y="29"/>
                </a:cxn>
                <a:cxn ang="0">
                  <a:pos x="63" y="29"/>
                </a:cxn>
                <a:cxn ang="0">
                  <a:pos x="71" y="18"/>
                </a:cxn>
                <a:cxn ang="0">
                  <a:pos x="74" y="13"/>
                </a:cxn>
                <a:cxn ang="0">
                  <a:pos x="75" y="5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5" y="2"/>
                </a:cxn>
                <a:cxn ang="0">
                  <a:pos x="72" y="0"/>
                </a:cxn>
                <a:cxn ang="0">
                  <a:pos x="70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7" y="3"/>
                </a:cxn>
                <a:cxn ang="0">
                  <a:pos x="67" y="3"/>
                </a:cxn>
              </a:cxnLst>
              <a:rect l="0" t="0" r="r" b="b"/>
              <a:pathLst>
                <a:path w="75" h="100">
                  <a:moveTo>
                    <a:pt x="67" y="3"/>
                  </a:moveTo>
                  <a:lnTo>
                    <a:pt x="67" y="3"/>
                  </a:lnTo>
                  <a:lnTo>
                    <a:pt x="65" y="11"/>
                  </a:lnTo>
                  <a:lnTo>
                    <a:pt x="61" y="1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4" y="41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20" y="70"/>
                  </a:lnTo>
                  <a:lnTo>
                    <a:pt x="15" y="75"/>
                  </a:lnTo>
                  <a:lnTo>
                    <a:pt x="12" y="80"/>
                  </a:lnTo>
                  <a:lnTo>
                    <a:pt x="10" y="85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7"/>
                  </a:lnTo>
                  <a:lnTo>
                    <a:pt x="7" y="86"/>
                  </a:lnTo>
                  <a:lnTo>
                    <a:pt x="6" y="85"/>
                  </a:lnTo>
                  <a:lnTo>
                    <a:pt x="4" y="85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1" y="95"/>
                  </a:lnTo>
                  <a:lnTo>
                    <a:pt x="3" y="97"/>
                  </a:lnTo>
                  <a:lnTo>
                    <a:pt x="5" y="99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30" y="77"/>
                  </a:lnTo>
                  <a:lnTo>
                    <a:pt x="46" y="55"/>
                  </a:lnTo>
                  <a:lnTo>
                    <a:pt x="46" y="55"/>
                  </a:lnTo>
                  <a:lnTo>
                    <a:pt x="54" y="4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71" y="18"/>
                  </a:lnTo>
                  <a:lnTo>
                    <a:pt x="74" y="13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5" y="2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7" y="3"/>
                  </a:lnTo>
                  <a:lnTo>
                    <a:pt x="6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5" name="Freeform 609"/>
            <p:cNvSpPr>
              <a:spLocks/>
            </p:cNvSpPr>
            <p:nvPr/>
          </p:nvSpPr>
          <p:spPr bwMode="auto">
            <a:xfrm>
              <a:off x="6588125" y="4081463"/>
              <a:ext cx="46038" cy="4603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69" y="13"/>
                </a:cxn>
                <a:cxn ang="0">
                  <a:pos x="62" y="22"/>
                </a:cxn>
                <a:cxn ang="0">
                  <a:pos x="54" y="32"/>
                </a:cxn>
                <a:cxn ang="0">
                  <a:pos x="44" y="40"/>
                </a:cxn>
                <a:cxn ang="0">
                  <a:pos x="25" y="56"/>
                </a:cxn>
                <a:cxn ang="0">
                  <a:pos x="6" y="73"/>
                </a:cxn>
                <a:cxn ang="0">
                  <a:pos x="6" y="73"/>
                </a:cxn>
                <a:cxn ang="0">
                  <a:pos x="5" y="74"/>
                </a:cxn>
                <a:cxn ang="0">
                  <a:pos x="5" y="74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4" y="86"/>
                </a:cxn>
                <a:cxn ang="0">
                  <a:pos x="4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2" y="82"/>
                </a:cxn>
                <a:cxn ang="0">
                  <a:pos x="13" y="79"/>
                </a:cxn>
                <a:cxn ang="0">
                  <a:pos x="13" y="79"/>
                </a:cxn>
                <a:cxn ang="0">
                  <a:pos x="32" y="63"/>
                </a:cxn>
                <a:cxn ang="0">
                  <a:pos x="52" y="46"/>
                </a:cxn>
                <a:cxn ang="0">
                  <a:pos x="61" y="37"/>
                </a:cxn>
                <a:cxn ang="0">
                  <a:pos x="69" y="28"/>
                </a:cxn>
                <a:cxn ang="0">
                  <a:pos x="78" y="1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5" y="6"/>
                </a:cxn>
                <a:cxn ang="0">
                  <a:pos x="85" y="4"/>
                </a:cxn>
                <a:cxn ang="0">
                  <a:pos x="84" y="3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5" h="86">
                  <a:moveTo>
                    <a:pt x="77" y="3"/>
                  </a:moveTo>
                  <a:lnTo>
                    <a:pt x="77" y="3"/>
                  </a:lnTo>
                  <a:lnTo>
                    <a:pt x="69" y="13"/>
                  </a:lnTo>
                  <a:lnTo>
                    <a:pt x="62" y="22"/>
                  </a:lnTo>
                  <a:lnTo>
                    <a:pt x="54" y="32"/>
                  </a:lnTo>
                  <a:lnTo>
                    <a:pt x="44" y="40"/>
                  </a:lnTo>
                  <a:lnTo>
                    <a:pt x="25" y="56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2" y="82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32" y="63"/>
                  </a:lnTo>
                  <a:lnTo>
                    <a:pt x="52" y="46"/>
                  </a:lnTo>
                  <a:lnTo>
                    <a:pt x="61" y="37"/>
                  </a:lnTo>
                  <a:lnTo>
                    <a:pt x="69" y="28"/>
                  </a:lnTo>
                  <a:lnTo>
                    <a:pt x="78" y="1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5" y="6"/>
                  </a:lnTo>
                  <a:lnTo>
                    <a:pt x="85" y="4"/>
                  </a:lnTo>
                  <a:lnTo>
                    <a:pt x="84" y="3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6" name="Freeform 610"/>
            <p:cNvSpPr>
              <a:spLocks/>
            </p:cNvSpPr>
            <p:nvPr/>
          </p:nvSpPr>
          <p:spPr bwMode="auto">
            <a:xfrm>
              <a:off x="6634163" y="4084638"/>
              <a:ext cx="36513" cy="39688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53" y="14"/>
                </a:cxn>
                <a:cxn ang="0">
                  <a:pos x="41" y="26"/>
                </a:cxn>
                <a:cxn ang="0">
                  <a:pos x="20" y="47"/>
                </a:cxn>
                <a:cxn ang="0">
                  <a:pos x="20" y="47"/>
                </a:cxn>
                <a:cxn ang="0">
                  <a:pos x="13" y="52"/>
                </a:cxn>
                <a:cxn ang="0">
                  <a:pos x="5" y="61"/>
                </a:cxn>
                <a:cxn ang="0">
                  <a:pos x="2" y="65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2" y="74"/>
                </a:cxn>
                <a:cxn ang="0">
                  <a:pos x="3" y="75"/>
                </a:cxn>
                <a:cxn ang="0">
                  <a:pos x="3" y="75"/>
                </a:cxn>
                <a:cxn ang="0">
                  <a:pos x="6" y="75"/>
                </a:cxn>
                <a:cxn ang="0">
                  <a:pos x="7" y="75"/>
                </a:cxn>
                <a:cxn ang="0">
                  <a:pos x="8" y="73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9" y="61"/>
                </a:cxn>
                <a:cxn ang="0">
                  <a:pos x="19" y="61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55" y="24"/>
                </a:cxn>
                <a:cxn ang="0">
                  <a:pos x="63" y="16"/>
                </a:cxn>
                <a:cxn ang="0">
                  <a:pos x="70" y="7"/>
                </a:cxn>
                <a:cxn ang="0">
                  <a:pos x="70" y="7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9" y="1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1" h="75">
                  <a:moveTo>
                    <a:pt x="62" y="2"/>
                  </a:moveTo>
                  <a:lnTo>
                    <a:pt x="62" y="2"/>
                  </a:lnTo>
                  <a:lnTo>
                    <a:pt x="53" y="14"/>
                  </a:lnTo>
                  <a:lnTo>
                    <a:pt x="41" y="26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13" y="52"/>
                  </a:lnTo>
                  <a:lnTo>
                    <a:pt x="5" y="61"/>
                  </a:lnTo>
                  <a:lnTo>
                    <a:pt x="2" y="65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4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8" y="73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9" y="61"/>
                  </a:lnTo>
                  <a:lnTo>
                    <a:pt x="19" y="6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55" y="24"/>
                  </a:lnTo>
                  <a:lnTo>
                    <a:pt x="63" y="1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7" name="Freeform 611"/>
            <p:cNvSpPr>
              <a:spLocks/>
            </p:cNvSpPr>
            <p:nvPr/>
          </p:nvSpPr>
          <p:spPr bwMode="auto">
            <a:xfrm>
              <a:off x="6665913" y="4081463"/>
              <a:ext cx="38100" cy="42863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8" y="3"/>
                </a:cxn>
                <a:cxn ang="0">
                  <a:pos x="57" y="6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27" y="38"/>
                </a:cxn>
                <a:cxn ang="0">
                  <a:pos x="27" y="38"/>
                </a:cxn>
                <a:cxn ang="0">
                  <a:pos x="19" y="46"/>
                </a:cxn>
                <a:cxn ang="0">
                  <a:pos x="11" y="54"/>
                </a:cxn>
                <a:cxn ang="0">
                  <a:pos x="4" y="65"/>
                </a:cxn>
                <a:cxn ang="0">
                  <a:pos x="2" y="70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2" y="80"/>
                </a:cxn>
                <a:cxn ang="0">
                  <a:pos x="3" y="81"/>
                </a:cxn>
                <a:cxn ang="0">
                  <a:pos x="5" y="81"/>
                </a:cxn>
                <a:cxn ang="0">
                  <a:pos x="6" y="81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1" y="72"/>
                </a:cxn>
                <a:cxn ang="0">
                  <a:pos x="14" y="67"/>
                </a:cxn>
                <a:cxn ang="0">
                  <a:pos x="21" y="57"/>
                </a:cxn>
                <a:cxn ang="0">
                  <a:pos x="28" y="49"/>
                </a:cxn>
                <a:cxn ang="0">
                  <a:pos x="37" y="41"/>
                </a:cxn>
                <a:cxn ang="0">
                  <a:pos x="37" y="41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2" y="7"/>
                </a:cxn>
                <a:cxn ang="0">
                  <a:pos x="71" y="4"/>
                </a:cxn>
                <a:cxn ang="0">
                  <a:pos x="70" y="1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2" h="81">
                  <a:moveTo>
                    <a:pt x="66" y="0"/>
                  </a:moveTo>
                  <a:lnTo>
                    <a:pt x="61" y="0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3"/>
                  </a:lnTo>
                  <a:lnTo>
                    <a:pt x="57" y="6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19" y="46"/>
                  </a:lnTo>
                  <a:lnTo>
                    <a:pt x="11" y="54"/>
                  </a:lnTo>
                  <a:lnTo>
                    <a:pt x="4" y="65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2" y="80"/>
                  </a:lnTo>
                  <a:lnTo>
                    <a:pt x="3" y="81"/>
                  </a:lnTo>
                  <a:lnTo>
                    <a:pt x="5" y="81"/>
                  </a:lnTo>
                  <a:lnTo>
                    <a:pt x="6" y="81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1" y="72"/>
                  </a:lnTo>
                  <a:lnTo>
                    <a:pt x="14" y="67"/>
                  </a:lnTo>
                  <a:lnTo>
                    <a:pt x="21" y="57"/>
                  </a:lnTo>
                  <a:lnTo>
                    <a:pt x="28" y="49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2" y="7"/>
                  </a:lnTo>
                  <a:lnTo>
                    <a:pt x="71" y="4"/>
                  </a:lnTo>
                  <a:lnTo>
                    <a:pt x="70" y="1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8" name="Freeform 612"/>
            <p:cNvSpPr>
              <a:spLocks/>
            </p:cNvSpPr>
            <p:nvPr/>
          </p:nvSpPr>
          <p:spPr bwMode="auto">
            <a:xfrm>
              <a:off x="6689725" y="4089400"/>
              <a:ext cx="34925" cy="46038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7" y="5"/>
                </a:cxn>
                <a:cxn ang="0">
                  <a:pos x="56" y="9"/>
                </a:cxn>
                <a:cxn ang="0">
                  <a:pos x="54" y="12"/>
                </a:cxn>
                <a:cxn ang="0">
                  <a:pos x="50" y="19"/>
                </a:cxn>
                <a:cxn ang="0">
                  <a:pos x="45" y="25"/>
                </a:cxn>
                <a:cxn ang="0">
                  <a:pos x="39" y="30"/>
                </a:cxn>
                <a:cxn ang="0">
                  <a:pos x="39" y="30"/>
                </a:cxn>
                <a:cxn ang="0">
                  <a:pos x="33" y="37"/>
                </a:cxn>
                <a:cxn ang="0">
                  <a:pos x="25" y="43"/>
                </a:cxn>
                <a:cxn ang="0">
                  <a:pos x="25" y="43"/>
                </a:cxn>
                <a:cxn ang="0">
                  <a:pos x="17" y="52"/>
                </a:cxn>
                <a:cxn ang="0">
                  <a:pos x="10" y="60"/>
                </a:cxn>
                <a:cxn ang="0">
                  <a:pos x="4" y="69"/>
                </a:cxn>
                <a:cxn ang="0">
                  <a:pos x="2" y="7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3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11" y="76"/>
                </a:cxn>
                <a:cxn ang="0">
                  <a:pos x="14" y="70"/>
                </a:cxn>
                <a:cxn ang="0">
                  <a:pos x="17" y="65"/>
                </a:cxn>
                <a:cxn ang="0">
                  <a:pos x="21" y="61"/>
                </a:cxn>
                <a:cxn ang="0">
                  <a:pos x="30" y="53"/>
                </a:cxn>
                <a:cxn ang="0">
                  <a:pos x="39" y="45"/>
                </a:cxn>
                <a:cxn ang="0">
                  <a:pos x="48" y="36"/>
                </a:cxn>
                <a:cxn ang="0">
                  <a:pos x="57" y="27"/>
                </a:cxn>
                <a:cxn ang="0">
                  <a:pos x="61" y="22"/>
                </a:cxn>
                <a:cxn ang="0">
                  <a:pos x="63" y="17"/>
                </a:cxn>
                <a:cxn ang="0">
                  <a:pos x="65" y="11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8" y="3"/>
                </a:cxn>
                <a:cxn ang="0">
                  <a:pos x="57" y="5"/>
                </a:cxn>
                <a:cxn ang="0">
                  <a:pos x="57" y="5"/>
                </a:cxn>
              </a:cxnLst>
              <a:rect l="0" t="0" r="r" b="b"/>
              <a:pathLst>
                <a:path w="66" h="85">
                  <a:moveTo>
                    <a:pt x="57" y="5"/>
                  </a:moveTo>
                  <a:lnTo>
                    <a:pt x="57" y="5"/>
                  </a:lnTo>
                  <a:lnTo>
                    <a:pt x="56" y="9"/>
                  </a:lnTo>
                  <a:lnTo>
                    <a:pt x="54" y="12"/>
                  </a:lnTo>
                  <a:lnTo>
                    <a:pt x="50" y="19"/>
                  </a:lnTo>
                  <a:lnTo>
                    <a:pt x="45" y="25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3" y="37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17" y="52"/>
                  </a:lnTo>
                  <a:lnTo>
                    <a:pt x="10" y="60"/>
                  </a:lnTo>
                  <a:lnTo>
                    <a:pt x="4" y="69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3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1" y="76"/>
                  </a:lnTo>
                  <a:lnTo>
                    <a:pt x="14" y="70"/>
                  </a:lnTo>
                  <a:lnTo>
                    <a:pt x="17" y="65"/>
                  </a:lnTo>
                  <a:lnTo>
                    <a:pt x="21" y="61"/>
                  </a:lnTo>
                  <a:lnTo>
                    <a:pt x="30" y="53"/>
                  </a:lnTo>
                  <a:lnTo>
                    <a:pt x="39" y="45"/>
                  </a:lnTo>
                  <a:lnTo>
                    <a:pt x="48" y="36"/>
                  </a:lnTo>
                  <a:lnTo>
                    <a:pt x="57" y="27"/>
                  </a:lnTo>
                  <a:lnTo>
                    <a:pt x="61" y="22"/>
                  </a:lnTo>
                  <a:lnTo>
                    <a:pt x="63" y="17"/>
                  </a:lnTo>
                  <a:lnTo>
                    <a:pt x="65" y="11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8" y="3"/>
                  </a:lnTo>
                  <a:lnTo>
                    <a:pt x="57" y="5"/>
                  </a:lnTo>
                  <a:lnTo>
                    <a:pt x="5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39" name="Freeform 613"/>
            <p:cNvSpPr>
              <a:spLocks/>
            </p:cNvSpPr>
            <p:nvPr/>
          </p:nvSpPr>
          <p:spPr bwMode="auto">
            <a:xfrm>
              <a:off x="6707188" y="4097338"/>
              <a:ext cx="39688" cy="50800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2" y="0"/>
                </a:cxn>
                <a:cxn ang="0">
                  <a:pos x="70" y="0"/>
                </a:cxn>
                <a:cxn ang="0">
                  <a:pos x="68" y="1"/>
                </a:cxn>
                <a:cxn ang="0">
                  <a:pos x="67" y="3"/>
                </a:cxn>
                <a:cxn ang="0">
                  <a:pos x="67" y="5"/>
                </a:cxn>
                <a:cxn ang="0">
                  <a:pos x="67" y="6"/>
                </a:cxn>
                <a:cxn ang="0">
                  <a:pos x="67" y="6"/>
                </a:cxn>
                <a:cxn ang="0">
                  <a:pos x="67" y="12"/>
                </a:cxn>
                <a:cxn ang="0">
                  <a:pos x="65" y="17"/>
                </a:cxn>
                <a:cxn ang="0">
                  <a:pos x="61" y="22"/>
                </a:cxn>
                <a:cxn ang="0">
                  <a:pos x="57" y="28"/>
                </a:cxn>
                <a:cxn ang="0">
                  <a:pos x="46" y="38"/>
                </a:cxn>
                <a:cxn ang="0">
                  <a:pos x="38" y="46"/>
                </a:cxn>
                <a:cxn ang="0">
                  <a:pos x="38" y="46"/>
                </a:cxn>
                <a:cxn ang="0">
                  <a:pos x="20" y="67"/>
                </a:cxn>
                <a:cxn ang="0">
                  <a:pos x="2" y="88"/>
                </a:cxn>
                <a:cxn ang="0">
                  <a:pos x="2" y="88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3"/>
                </a:cxn>
                <a:cxn ang="0">
                  <a:pos x="2" y="94"/>
                </a:cxn>
                <a:cxn ang="0">
                  <a:pos x="3" y="95"/>
                </a:cxn>
                <a:cxn ang="0">
                  <a:pos x="5" y="96"/>
                </a:cxn>
                <a:cxn ang="0">
                  <a:pos x="6" y="95"/>
                </a:cxn>
                <a:cxn ang="0">
                  <a:pos x="8" y="94"/>
                </a:cxn>
                <a:cxn ang="0">
                  <a:pos x="8" y="94"/>
                </a:cxn>
                <a:cxn ang="0">
                  <a:pos x="20" y="81"/>
                </a:cxn>
                <a:cxn ang="0">
                  <a:pos x="32" y="68"/>
                </a:cxn>
                <a:cxn ang="0">
                  <a:pos x="43" y="54"/>
                </a:cxn>
                <a:cxn ang="0">
                  <a:pos x="56" y="42"/>
                </a:cxn>
                <a:cxn ang="0">
                  <a:pos x="56" y="42"/>
                </a:cxn>
                <a:cxn ang="0">
                  <a:pos x="64" y="34"/>
                </a:cxn>
                <a:cxn ang="0">
                  <a:pos x="71" y="24"/>
                </a:cxn>
                <a:cxn ang="0">
                  <a:pos x="74" y="20"/>
                </a:cxn>
                <a:cxn ang="0">
                  <a:pos x="75" y="15"/>
                </a:cxn>
                <a:cxn ang="0">
                  <a:pos x="76" y="10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76" h="96">
                  <a:moveTo>
                    <a:pt x="75" y="4"/>
                  </a:moveTo>
                  <a:lnTo>
                    <a:pt x="75" y="4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12"/>
                  </a:lnTo>
                  <a:lnTo>
                    <a:pt x="65" y="17"/>
                  </a:lnTo>
                  <a:lnTo>
                    <a:pt x="61" y="22"/>
                  </a:lnTo>
                  <a:lnTo>
                    <a:pt x="57" y="28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20" y="67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3"/>
                  </a:lnTo>
                  <a:lnTo>
                    <a:pt x="2" y="94"/>
                  </a:lnTo>
                  <a:lnTo>
                    <a:pt x="3" y="95"/>
                  </a:lnTo>
                  <a:lnTo>
                    <a:pt x="5" y="96"/>
                  </a:lnTo>
                  <a:lnTo>
                    <a:pt x="6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20" y="81"/>
                  </a:lnTo>
                  <a:lnTo>
                    <a:pt x="32" y="68"/>
                  </a:lnTo>
                  <a:lnTo>
                    <a:pt x="43" y="54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64" y="34"/>
                  </a:lnTo>
                  <a:lnTo>
                    <a:pt x="71" y="24"/>
                  </a:lnTo>
                  <a:lnTo>
                    <a:pt x="74" y="20"/>
                  </a:lnTo>
                  <a:lnTo>
                    <a:pt x="75" y="15"/>
                  </a:lnTo>
                  <a:lnTo>
                    <a:pt x="76" y="10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0" name="Freeform 614"/>
            <p:cNvSpPr>
              <a:spLocks/>
            </p:cNvSpPr>
            <p:nvPr/>
          </p:nvSpPr>
          <p:spPr bwMode="auto">
            <a:xfrm>
              <a:off x="6711950" y="4110038"/>
              <a:ext cx="57150" cy="76200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96" y="1"/>
                </a:cxn>
                <a:cxn ang="0">
                  <a:pos x="95" y="3"/>
                </a:cxn>
                <a:cxn ang="0">
                  <a:pos x="95" y="7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86" y="25"/>
                </a:cxn>
                <a:cxn ang="0">
                  <a:pos x="75" y="42"/>
                </a:cxn>
                <a:cxn ang="0">
                  <a:pos x="51" y="74"/>
                </a:cxn>
                <a:cxn ang="0">
                  <a:pos x="25" y="109"/>
                </a:cxn>
                <a:cxn ang="0">
                  <a:pos x="25" y="109"/>
                </a:cxn>
                <a:cxn ang="0">
                  <a:pos x="15" y="123"/>
                </a:cxn>
                <a:cxn ang="0">
                  <a:pos x="9" y="129"/>
                </a:cxn>
                <a:cxn ang="0">
                  <a:pos x="6" y="132"/>
                </a:cxn>
                <a:cxn ang="0">
                  <a:pos x="3" y="133"/>
                </a:cxn>
                <a:cxn ang="0">
                  <a:pos x="3" y="133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1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2"/>
                </a:cxn>
                <a:cxn ang="0">
                  <a:pos x="5" y="142"/>
                </a:cxn>
                <a:cxn ang="0">
                  <a:pos x="11" y="139"/>
                </a:cxn>
                <a:cxn ang="0">
                  <a:pos x="17" y="135"/>
                </a:cxn>
                <a:cxn ang="0">
                  <a:pos x="22" y="130"/>
                </a:cxn>
                <a:cxn ang="0">
                  <a:pos x="27" y="124"/>
                </a:cxn>
                <a:cxn ang="0">
                  <a:pos x="35" y="111"/>
                </a:cxn>
                <a:cxn ang="0">
                  <a:pos x="44" y="100"/>
                </a:cxn>
                <a:cxn ang="0">
                  <a:pos x="44" y="100"/>
                </a:cxn>
                <a:cxn ang="0">
                  <a:pos x="78" y="54"/>
                </a:cxn>
                <a:cxn ang="0">
                  <a:pos x="93" y="31"/>
                </a:cxn>
                <a:cxn ang="0">
                  <a:pos x="102" y="19"/>
                </a:cxn>
                <a:cxn ang="0">
                  <a:pos x="108" y="8"/>
                </a:cxn>
                <a:cxn ang="0">
                  <a:pos x="108" y="8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0"/>
                </a:cxn>
                <a:cxn ang="0">
                  <a:pos x="104" y="0"/>
                </a:cxn>
                <a:cxn ang="0">
                  <a:pos x="104" y="0"/>
                </a:cxn>
              </a:cxnLst>
              <a:rect l="0" t="0" r="r" b="b"/>
              <a:pathLst>
                <a:path w="109" h="143">
                  <a:moveTo>
                    <a:pt x="104" y="0"/>
                  </a:moveTo>
                  <a:lnTo>
                    <a:pt x="100" y="0"/>
                  </a:lnTo>
                  <a:lnTo>
                    <a:pt x="100" y="0"/>
                  </a:lnTo>
                  <a:lnTo>
                    <a:pt x="96" y="1"/>
                  </a:lnTo>
                  <a:lnTo>
                    <a:pt x="95" y="3"/>
                  </a:lnTo>
                  <a:lnTo>
                    <a:pt x="95" y="7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86" y="25"/>
                  </a:lnTo>
                  <a:lnTo>
                    <a:pt x="75" y="42"/>
                  </a:lnTo>
                  <a:lnTo>
                    <a:pt x="51" y="74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15" y="123"/>
                  </a:lnTo>
                  <a:lnTo>
                    <a:pt x="9" y="129"/>
                  </a:lnTo>
                  <a:lnTo>
                    <a:pt x="6" y="132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11" y="139"/>
                  </a:lnTo>
                  <a:lnTo>
                    <a:pt x="17" y="135"/>
                  </a:lnTo>
                  <a:lnTo>
                    <a:pt x="22" y="130"/>
                  </a:lnTo>
                  <a:lnTo>
                    <a:pt x="27" y="124"/>
                  </a:lnTo>
                  <a:lnTo>
                    <a:pt x="35" y="111"/>
                  </a:lnTo>
                  <a:lnTo>
                    <a:pt x="44" y="100"/>
                  </a:lnTo>
                  <a:lnTo>
                    <a:pt x="44" y="100"/>
                  </a:lnTo>
                  <a:lnTo>
                    <a:pt x="78" y="54"/>
                  </a:lnTo>
                  <a:lnTo>
                    <a:pt x="93" y="31"/>
                  </a:lnTo>
                  <a:lnTo>
                    <a:pt x="102" y="19"/>
                  </a:lnTo>
                  <a:lnTo>
                    <a:pt x="108" y="8"/>
                  </a:lnTo>
                  <a:lnTo>
                    <a:pt x="108" y="8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1" name="Freeform 615"/>
            <p:cNvSpPr>
              <a:spLocks/>
            </p:cNvSpPr>
            <p:nvPr/>
          </p:nvSpPr>
          <p:spPr bwMode="auto">
            <a:xfrm>
              <a:off x="6724650" y="4137025"/>
              <a:ext cx="57150" cy="80963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76" y="43"/>
                </a:cxn>
                <a:cxn ang="0">
                  <a:pos x="50" y="83"/>
                </a:cxn>
                <a:cxn ang="0">
                  <a:pos x="50" y="83"/>
                </a:cxn>
                <a:cxn ang="0">
                  <a:pos x="43" y="93"/>
                </a:cxn>
                <a:cxn ang="0">
                  <a:pos x="36" y="103"/>
                </a:cxn>
                <a:cxn ang="0">
                  <a:pos x="21" y="120"/>
                </a:cxn>
                <a:cxn ang="0">
                  <a:pos x="21" y="120"/>
                </a:cxn>
                <a:cxn ang="0">
                  <a:pos x="16" y="127"/>
                </a:cxn>
                <a:cxn ang="0">
                  <a:pos x="12" y="133"/>
                </a:cxn>
                <a:cxn ang="0">
                  <a:pos x="8" y="139"/>
                </a:cxn>
                <a:cxn ang="0">
                  <a:pos x="5" y="142"/>
                </a:cxn>
                <a:cxn ang="0">
                  <a:pos x="3" y="143"/>
                </a:cxn>
                <a:cxn ang="0">
                  <a:pos x="3" y="143"/>
                </a:cxn>
                <a:cxn ang="0">
                  <a:pos x="1" y="145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5" y="152"/>
                </a:cxn>
                <a:cxn ang="0">
                  <a:pos x="7" y="151"/>
                </a:cxn>
                <a:cxn ang="0">
                  <a:pos x="7" y="151"/>
                </a:cxn>
                <a:cxn ang="0">
                  <a:pos x="11" y="149"/>
                </a:cxn>
                <a:cxn ang="0">
                  <a:pos x="14" y="145"/>
                </a:cxn>
                <a:cxn ang="0">
                  <a:pos x="21" y="138"/>
                </a:cxn>
                <a:cxn ang="0">
                  <a:pos x="21" y="138"/>
                </a:cxn>
                <a:cxn ang="0">
                  <a:pos x="27" y="129"/>
                </a:cxn>
                <a:cxn ang="0">
                  <a:pos x="34" y="119"/>
                </a:cxn>
                <a:cxn ang="0">
                  <a:pos x="49" y="102"/>
                </a:cxn>
                <a:cxn ang="0">
                  <a:pos x="49" y="102"/>
                </a:cxn>
                <a:cxn ang="0">
                  <a:pos x="65" y="79"/>
                </a:cxn>
                <a:cxn ang="0">
                  <a:pos x="80" y="55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10" y="5"/>
                </a:cxn>
                <a:cxn ang="0">
                  <a:pos x="110" y="3"/>
                </a:cxn>
                <a:cxn ang="0">
                  <a:pos x="109" y="2"/>
                </a:cxn>
                <a:cxn ang="0">
                  <a:pos x="108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3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10" h="152">
                  <a:moveTo>
                    <a:pt x="100" y="2"/>
                  </a:moveTo>
                  <a:lnTo>
                    <a:pt x="100" y="2"/>
                  </a:lnTo>
                  <a:lnTo>
                    <a:pt x="76" y="43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3" y="93"/>
                  </a:lnTo>
                  <a:lnTo>
                    <a:pt x="36" y="103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16" y="127"/>
                  </a:lnTo>
                  <a:lnTo>
                    <a:pt x="12" y="133"/>
                  </a:lnTo>
                  <a:lnTo>
                    <a:pt x="8" y="139"/>
                  </a:lnTo>
                  <a:lnTo>
                    <a:pt x="5" y="142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1" y="145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5" y="152"/>
                  </a:lnTo>
                  <a:lnTo>
                    <a:pt x="7" y="151"/>
                  </a:lnTo>
                  <a:lnTo>
                    <a:pt x="7" y="151"/>
                  </a:lnTo>
                  <a:lnTo>
                    <a:pt x="11" y="149"/>
                  </a:lnTo>
                  <a:lnTo>
                    <a:pt x="14" y="145"/>
                  </a:lnTo>
                  <a:lnTo>
                    <a:pt x="21" y="138"/>
                  </a:lnTo>
                  <a:lnTo>
                    <a:pt x="21" y="138"/>
                  </a:lnTo>
                  <a:lnTo>
                    <a:pt x="27" y="129"/>
                  </a:lnTo>
                  <a:lnTo>
                    <a:pt x="34" y="119"/>
                  </a:lnTo>
                  <a:lnTo>
                    <a:pt x="49" y="102"/>
                  </a:lnTo>
                  <a:lnTo>
                    <a:pt x="49" y="102"/>
                  </a:lnTo>
                  <a:lnTo>
                    <a:pt x="65" y="79"/>
                  </a:lnTo>
                  <a:lnTo>
                    <a:pt x="80" y="55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10" y="5"/>
                  </a:lnTo>
                  <a:lnTo>
                    <a:pt x="110" y="3"/>
                  </a:lnTo>
                  <a:lnTo>
                    <a:pt x="109" y="2"/>
                  </a:lnTo>
                  <a:lnTo>
                    <a:pt x="108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2" name="Freeform 616"/>
            <p:cNvSpPr>
              <a:spLocks/>
            </p:cNvSpPr>
            <p:nvPr/>
          </p:nvSpPr>
          <p:spPr bwMode="auto">
            <a:xfrm>
              <a:off x="6726238" y="4184650"/>
              <a:ext cx="58738" cy="80963"/>
            </a:xfrm>
            <a:custGeom>
              <a:avLst/>
              <a:gdLst/>
              <a:ahLst/>
              <a:cxnLst>
                <a:cxn ang="0">
                  <a:pos x="102" y="2"/>
                </a:cxn>
                <a:cxn ang="0">
                  <a:pos x="102" y="2"/>
                </a:cxn>
                <a:cxn ang="0">
                  <a:pos x="88" y="16"/>
                </a:cxn>
                <a:cxn ang="0">
                  <a:pos x="82" y="23"/>
                </a:cxn>
                <a:cxn ang="0">
                  <a:pos x="77" y="31"/>
                </a:cxn>
                <a:cxn ang="0">
                  <a:pos x="77" y="31"/>
                </a:cxn>
                <a:cxn ang="0">
                  <a:pos x="61" y="58"/>
                </a:cxn>
                <a:cxn ang="0">
                  <a:pos x="53" y="72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6" y="94"/>
                </a:cxn>
                <a:cxn ang="0">
                  <a:pos x="30" y="105"/>
                </a:cxn>
                <a:cxn ang="0">
                  <a:pos x="23" y="115"/>
                </a:cxn>
                <a:cxn ang="0">
                  <a:pos x="16" y="126"/>
                </a:cxn>
                <a:cxn ang="0">
                  <a:pos x="16" y="126"/>
                </a:cxn>
                <a:cxn ang="0">
                  <a:pos x="7" y="135"/>
                </a:cxn>
                <a:cxn ang="0">
                  <a:pos x="1" y="145"/>
                </a:cxn>
                <a:cxn ang="0">
                  <a:pos x="1" y="145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1" y="151"/>
                </a:cxn>
                <a:cxn ang="0">
                  <a:pos x="2" y="152"/>
                </a:cxn>
                <a:cxn ang="0">
                  <a:pos x="4" y="153"/>
                </a:cxn>
                <a:cxn ang="0">
                  <a:pos x="5" y="153"/>
                </a:cxn>
                <a:cxn ang="0">
                  <a:pos x="7" y="152"/>
                </a:cxn>
                <a:cxn ang="0">
                  <a:pos x="8" y="151"/>
                </a:cxn>
                <a:cxn ang="0">
                  <a:pos x="8" y="151"/>
                </a:cxn>
                <a:cxn ang="0">
                  <a:pos x="28" y="124"/>
                </a:cxn>
                <a:cxn ang="0">
                  <a:pos x="38" y="109"/>
                </a:cxn>
                <a:cxn ang="0">
                  <a:pos x="47" y="96"/>
                </a:cxn>
                <a:cxn ang="0">
                  <a:pos x="47" y="96"/>
                </a:cxn>
                <a:cxn ang="0">
                  <a:pos x="61" y="73"/>
                </a:cxn>
                <a:cxn ang="0">
                  <a:pos x="76" y="50"/>
                </a:cxn>
                <a:cxn ang="0">
                  <a:pos x="90" y="28"/>
                </a:cxn>
                <a:cxn ang="0">
                  <a:pos x="100" y="18"/>
                </a:cxn>
                <a:cxn ang="0">
                  <a:pos x="108" y="9"/>
                </a:cxn>
                <a:cxn ang="0">
                  <a:pos x="108" y="9"/>
                </a:cxn>
                <a:cxn ang="0">
                  <a:pos x="109" y="8"/>
                </a:cxn>
                <a:cxn ang="0">
                  <a:pos x="109" y="5"/>
                </a:cxn>
                <a:cxn ang="0">
                  <a:pos x="109" y="3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3" y="1"/>
                </a:cxn>
                <a:cxn ang="0">
                  <a:pos x="102" y="2"/>
                </a:cxn>
                <a:cxn ang="0">
                  <a:pos x="102" y="2"/>
                </a:cxn>
              </a:cxnLst>
              <a:rect l="0" t="0" r="r" b="b"/>
              <a:pathLst>
                <a:path w="109" h="153">
                  <a:moveTo>
                    <a:pt x="102" y="2"/>
                  </a:moveTo>
                  <a:lnTo>
                    <a:pt x="102" y="2"/>
                  </a:lnTo>
                  <a:lnTo>
                    <a:pt x="88" y="16"/>
                  </a:lnTo>
                  <a:lnTo>
                    <a:pt x="82" y="23"/>
                  </a:lnTo>
                  <a:lnTo>
                    <a:pt x="77" y="31"/>
                  </a:lnTo>
                  <a:lnTo>
                    <a:pt x="77" y="31"/>
                  </a:lnTo>
                  <a:lnTo>
                    <a:pt x="61" y="58"/>
                  </a:lnTo>
                  <a:lnTo>
                    <a:pt x="53" y="72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6" y="94"/>
                  </a:lnTo>
                  <a:lnTo>
                    <a:pt x="30" y="105"/>
                  </a:lnTo>
                  <a:lnTo>
                    <a:pt x="23" y="115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7" y="13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1" y="151"/>
                  </a:lnTo>
                  <a:lnTo>
                    <a:pt x="2" y="152"/>
                  </a:lnTo>
                  <a:lnTo>
                    <a:pt x="4" y="153"/>
                  </a:lnTo>
                  <a:lnTo>
                    <a:pt x="5" y="153"/>
                  </a:lnTo>
                  <a:lnTo>
                    <a:pt x="7" y="152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28" y="124"/>
                  </a:lnTo>
                  <a:lnTo>
                    <a:pt x="38" y="109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61" y="73"/>
                  </a:lnTo>
                  <a:lnTo>
                    <a:pt x="76" y="50"/>
                  </a:lnTo>
                  <a:lnTo>
                    <a:pt x="90" y="28"/>
                  </a:lnTo>
                  <a:lnTo>
                    <a:pt x="100" y="18"/>
                  </a:lnTo>
                  <a:lnTo>
                    <a:pt x="108" y="9"/>
                  </a:lnTo>
                  <a:lnTo>
                    <a:pt x="108" y="9"/>
                  </a:lnTo>
                  <a:lnTo>
                    <a:pt x="109" y="8"/>
                  </a:lnTo>
                  <a:lnTo>
                    <a:pt x="109" y="5"/>
                  </a:lnTo>
                  <a:lnTo>
                    <a:pt x="109" y="3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2" y="2"/>
                  </a:lnTo>
                  <a:lnTo>
                    <a:pt x="10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3" name="Freeform 617"/>
            <p:cNvSpPr>
              <a:spLocks/>
            </p:cNvSpPr>
            <p:nvPr/>
          </p:nvSpPr>
          <p:spPr bwMode="auto">
            <a:xfrm>
              <a:off x="6726238" y="4238625"/>
              <a:ext cx="50800" cy="73025"/>
            </a:xfrm>
            <a:custGeom>
              <a:avLst/>
              <a:gdLst/>
              <a:ahLst/>
              <a:cxnLst>
                <a:cxn ang="0">
                  <a:pos x="86" y="2"/>
                </a:cxn>
                <a:cxn ang="0">
                  <a:pos x="86" y="2"/>
                </a:cxn>
                <a:cxn ang="0">
                  <a:pos x="75" y="20"/>
                </a:cxn>
                <a:cxn ang="0">
                  <a:pos x="63" y="37"/>
                </a:cxn>
                <a:cxn ang="0">
                  <a:pos x="38" y="71"/>
                </a:cxn>
                <a:cxn ang="0">
                  <a:pos x="38" y="71"/>
                </a:cxn>
                <a:cxn ang="0">
                  <a:pos x="28" y="85"/>
                </a:cxn>
                <a:cxn ang="0">
                  <a:pos x="16" y="100"/>
                </a:cxn>
                <a:cxn ang="0">
                  <a:pos x="10" y="108"/>
                </a:cxn>
                <a:cxn ang="0">
                  <a:pos x="5" y="116"/>
                </a:cxn>
                <a:cxn ang="0">
                  <a:pos x="2" y="12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5"/>
                </a:cxn>
                <a:cxn ang="0">
                  <a:pos x="1" y="137"/>
                </a:cxn>
                <a:cxn ang="0">
                  <a:pos x="2" y="137"/>
                </a:cxn>
                <a:cxn ang="0">
                  <a:pos x="4" y="138"/>
                </a:cxn>
                <a:cxn ang="0">
                  <a:pos x="7" y="137"/>
                </a:cxn>
                <a:cxn ang="0">
                  <a:pos x="8" y="135"/>
                </a:cxn>
                <a:cxn ang="0">
                  <a:pos x="9" y="132"/>
                </a:cxn>
                <a:cxn ang="0">
                  <a:pos x="9" y="132"/>
                </a:cxn>
                <a:cxn ang="0">
                  <a:pos x="11" y="124"/>
                </a:cxn>
                <a:cxn ang="0">
                  <a:pos x="16" y="116"/>
                </a:cxn>
                <a:cxn ang="0">
                  <a:pos x="21" y="108"/>
                </a:cxn>
                <a:cxn ang="0">
                  <a:pos x="27" y="99"/>
                </a:cxn>
                <a:cxn ang="0">
                  <a:pos x="41" y="83"/>
                </a:cxn>
                <a:cxn ang="0">
                  <a:pos x="52" y="68"/>
                </a:cxn>
                <a:cxn ang="0">
                  <a:pos x="52" y="68"/>
                </a:cxn>
                <a:cxn ang="0">
                  <a:pos x="74" y="38"/>
                </a:cxn>
                <a:cxn ang="0">
                  <a:pos x="84" y="23"/>
                </a:cxn>
                <a:cxn ang="0">
                  <a:pos x="94" y="7"/>
                </a:cxn>
                <a:cxn ang="0">
                  <a:pos x="94" y="7"/>
                </a:cxn>
                <a:cxn ang="0">
                  <a:pos x="95" y="5"/>
                </a:cxn>
                <a:cxn ang="0">
                  <a:pos x="95" y="3"/>
                </a:cxn>
                <a:cxn ang="0">
                  <a:pos x="94" y="2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8" y="1"/>
                </a:cxn>
                <a:cxn ang="0">
                  <a:pos x="86" y="2"/>
                </a:cxn>
                <a:cxn ang="0">
                  <a:pos x="86" y="2"/>
                </a:cxn>
              </a:cxnLst>
              <a:rect l="0" t="0" r="r" b="b"/>
              <a:pathLst>
                <a:path w="95" h="138">
                  <a:moveTo>
                    <a:pt x="86" y="2"/>
                  </a:moveTo>
                  <a:lnTo>
                    <a:pt x="86" y="2"/>
                  </a:lnTo>
                  <a:lnTo>
                    <a:pt x="75" y="20"/>
                  </a:lnTo>
                  <a:lnTo>
                    <a:pt x="63" y="37"/>
                  </a:lnTo>
                  <a:lnTo>
                    <a:pt x="38" y="71"/>
                  </a:lnTo>
                  <a:lnTo>
                    <a:pt x="38" y="71"/>
                  </a:lnTo>
                  <a:lnTo>
                    <a:pt x="28" y="85"/>
                  </a:lnTo>
                  <a:lnTo>
                    <a:pt x="16" y="100"/>
                  </a:lnTo>
                  <a:lnTo>
                    <a:pt x="10" y="108"/>
                  </a:lnTo>
                  <a:lnTo>
                    <a:pt x="5" y="116"/>
                  </a:lnTo>
                  <a:lnTo>
                    <a:pt x="2" y="12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1" y="137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7" y="137"/>
                  </a:lnTo>
                  <a:lnTo>
                    <a:pt x="8" y="135"/>
                  </a:lnTo>
                  <a:lnTo>
                    <a:pt x="9" y="132"/>
                  </a:lnTo>
                  <a:lnTo>
                    <a:pt x="9" y="132"/>
                  </a:lnTo>
                  <a:lnTo>
                    <a:pt x="11" y="124"/>
                  </a:lnTo>
                  <a:lnTo>
                    <a:pt x="16" y="116"/>
                  </a:lnTo>
                  <a:lnTo>
                    <a:pt x="21" y="108"/>
                  </a:lnTo>
                  <a:lnTo>
                    <a:pt x="27" y="99"/>
                  </a:lnTo>
                  <a:lnTo>
                    <a:pt x="41" y="83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74" y="38"/>
                  </a:lnTo>
                  <a:lnTo>
                    <a:pt x="84" y="23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5"/>
                  </a:lnTo>
                  <a:lnTo>
                    <a:pt x="95" y="3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1"/>
                  </a:lnTo>
                  <a:lnTo>
                    <a:pt x="86" y="2"/>
                  </a:lnTo>
                  <a:lnTo>
                    <a:pt x="8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4" name="Freeform 618"/>
            <p:cNvSpPr>
              <a:spLocks/>
            </p:cNvSpPr>
            <p:nvPr/>
          </p:nvSpPr>
          <p:spPr bwMode="auto">
            <a:xfrm>
              <a:off x="6721475" y="4275138"/>
              <a:ext cx="58738" cy="8413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1"/>
                </a:cxn>
                <a:cxn ang="0">
                  <a:pos x="88" y="19"/>
                </a:cxn>
                <a:cxn ang="0">
                  <a:pos x="75" y="38"/>
                </a:cxn>
                <a:cxn ang="0">
                  <a:pos x="65" y="56"/>
                </a:cxn>
                <a:cxn ang="0">
                  <a:pos x="53" y="75"/>
                </a:cxn>
                <a:cxn ang="0">
                  <a:pos x="53" y="75"/>
                </a:cxn>
                <a:cxn ang="0">
                  <a:pos x="39" y="94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20" y="123"/>
                </a:cxn>
                <a:cxn ang="0">
                  <a:pos x="13" y="132"/>
                </a:cxn>
                <a:cxn ang="0">
                  <a:pos x="6" y="141"/>
                </a:cxn>
                <a:cxn ang="0">
                  <a:pos x="0" y="151"/>
                </a:cxn>
                <a:cxn ang="0">
                  <a:pos x="0" y="151"/>
                </a:cxn>
                <a:cxn ang="0">
                  <a:pos x="0" y="153"/>
                </a:cxn>
                <a:cxn ang="0">
                  <a:pos x="0" y="155"/>
                </a:cxn>
                <a:cxn ang="0">
                  <a:pos x="1" y="156"/>
                </a:cxn>
                <a:cxn ang="0">
                  <a:pos x="2" y="157"/>
                </a:cxn>
                <a:cxn ang="0">
                  <a:pos x="4" y="158"/>
                </a:cxn>
                <a:cxn ang="0">
                  <a:pos x="5" y="158"/>
                </a:cxn>
                <a:cxn ang="0">
                  <a:pos x="7" y="157"/>
                </a:cxn>
                <a:cxn ang="0">
                  <a:pos x="8" y="156"/>
                </a:cxn>
                <a:cxn ang="0">
                  <a:pos x="8" y="156"/>
                </a:cxn>
                <a:cxn ang="0">
                  <a:pos x="13" y="150"/>
                </a:cxn>
                <a:cxn ang="0">
                  <a:pos x="18" y="143"/>
                </a:cxn>
                <a:cxn ang="0">
                  <a:pos x="24" y="138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39" y="111"/>
                </a:cxn>
                <a:cxn ang="0">
                  <a:pos x="53" y="90"/>
                </a:cxn>
                <a:cxn ang="0">
                  <a:pos x="53" y="90"/>
                </a:cxn>
                <a:cxn ang="0">
                  <a:pos x="66" y="71"/>
                </a:cxn>
                <a:cxn ang="0">
                  <a:pos x="79" y="49"/>
                </a:cxn>
                <a:cxn ang="0">
                  <a:pos x="92" y="28"/>
                </a:cxn>
                <a:cxn ang="0">
                  <a:pos x="99" y="18"/>
                </a:cxn>
                <a:cxn ang="0">
                  <a:pos x="108" y="9"/>
                </a:cxn>
                <a:cxn ang="0">
                  <a:pos x="108" y="9"/>
                </a:cxn>
                <a:cxn ang="0">
                  <a:pos x="109" y="8"/>
                </a:cxn>
                <a:cxn ang="0">
                  <a:pos x="109" y="5"/>
                </a:cxn>
                <a:cxn ang="0">
                  <a:pos x="109" y="3"/>
                </a:cxn>
                <a:cxn ang="0">
                  <a:pos x="108" y="2"/>
                </a:cxn>
                <a:cxn ang="0">
                  <a:pos x="105" y="1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9" h="158">
                  <a:moveTo>
                    <a:pt x="100" y="2"/>
                  </a:moveTo>
                  <a:lnTo>
                    <a:pt x="100" y="2"/>
                  </a:lnTo>
                  <a:lnTo>
                    <a:pt x="94" y="11"/>
                  </a:lnTo>
                  <a:lnTo>
                    <a:pt x="88" y="19"/>
                  </a:lnTo>
                  <a:lnTo>
                    <a:pt x="75" y="38"/>
                  </a:lnTo>
                  <a:lnTo>
                    <a:pt x="65" y="56"/>
                  </a:lnTo>
                  <a:lnTo>
                    <a:pt x="53" y="75"/>
                  </a:lnTo>
                  <a:lnTo>
                    <a:pt x="53" y="75"/>
                  </a:lnTo>
                  <a:lnTo>
                    <a:pt x="39" y="94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20" y="123"/>
                  </a:lnTo>
                  <a:lnTo>
                    <a:pt x="13" y="132"/>
                  </a:lnTo>
                  <a:lnTo>
                    <a:pt x="6" y="14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0" y="155"/>
                  </a:lnTo>
                  <a:lnTo>
                    <a:pt x="1" y="156"/>
                  </a:lnTo>
                  <a:lnTo>
                    <a:pt x="2" y="157"/>
                  </a:lnTo>
                  <a:lnTo>
                    <a:pt x="4" y="158"/>
                  </a:lnTo>
                  <a:lnTo>
                    <a:pt x="5" y="158"/>
                  </a:lnTo>
                  <a:lnTo>
                    <a:pt x="7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13" y="150"/>
                  </a:lnTo>
                  <a:lnTo>
                    <a:pt x="18" y="143"/>
                  </a:lnTo>
                  <a:lnTo>
                    <a:pt x="24" y="138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39" y="111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66" y="71"/>
                  </a:lnTo>
                  <a:lnTo>
                    <a:pt x="79" y="49"/>
                  </a:lnTo>
                  <a:lnTo>
                    <a:pt x="92" y="28"/>
                  </a:lnTo>
                  <a:lnTo>
                    <a:pt x="99" y="18"/>
                  </a:lnTo>
                  <a:lnTo>
                    <a:pt x="108" y="9"/>
                  </a:lnTo>
                  <a:lnTo>
                    <a:pt x="108" y="9"/>
                  </a:lnTo>
                  <a:lnTo>
                    <a:pt x="109" y="8"/>
                  </a:lnTo>
                  <a:lnTo>
                    <a:pt x="109" y="5"/>
                  </a:lnTo>
                  <a:lnTo>
                    <a:pt x="109" y="3"/>
                  </a:lnTo>
                  <a:lnTo>
                    <a:pt x="108" y="2"/>
                  </a:lnTo>
                  <a:lnTo>
                    <a:pt x="105" y="1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5" name="Freeform 619"/>
            <p:cNvSpPr>
              <a:spLocks/>
            </p:cNvSpPr>
            <p:nvPr/>
          </p:nvSpPr>
          <p:spPr bwMode="auto">
            <a:xfrm>
              <a:off x="6726238" y="4329113"/>
              <a:ext cx="47625" cy="88900"/>
            </a:xfrm>
            <a:custGeom>
              <a:avLst/>
              <a:gdLst/>
              <a:ahLst/>
              <a:cxnLst>
                <a:cxn ang="0">
                  <a:pos x="82" y="2"/>
                </a:cxn>
                <a:cxn ang="0">
                  <a:pos x="82" y="2"/>
                </a:cxn>
                <a:cxn ang="0">
                  <a:pos x="77" y="11"/>
                </a:cxn>
                <a:cxn ang="0">
                  <a:pos x="72" y="21"/>
                </a:cxn>
                <a:cxn ang="0">
                  <a:pos x="60" y="39"/>
                </a:cxn>
                <a:cxn ang="0">
                  <a:pos x="50" y="58"/>
                </a:cxn>
                <a:cxn ang="0">
                  <a:pos x="45" y="67"/>
                </a:cxn>
                <a:cxn ang="0">
                  <a:pos x="41" y="77"/>
                </a:cxn>
                <a:cxn ang="0">
                  <a:pos x="41" y="77"/>
                </a:cxn>
                <a:cxn ang="0">
                  <a:pos x="32" y="97"/>
                </a:cxn>
                <a:cxn ang="0">
                  <a:pos x="22" y="118"/>
                </a:cxn>
                <a:cxn ang="0">
                  <a:pos x="1" y="159"/>
                </a:cxn>
                <a:cxn ang="0">
                  <a:pos x="1" y="159"/>
                </a:cxn>
                <a:cxn ang="0">
                  <a:pos x="0" y="162"/>
                </a:cxn>
                <a:cxn ang="0">
                  <a:pos x="0" y="163"/>
                </a:cxn>
                <a:cxn ang="0">
                  <a:pos x="1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6" y="167"/>
                </a:cxn>
                <a:cxn ang="0">
                  <a:pos x="7" y="166"/>
                </a:cxn>
                <a:cxn ang="0">
                  <a:pos x="8" y="164"/>
                </a:cxn>
                <a:cxn ang="0">
                  <a:pos x="8" y="164"/>
                </a:cxn>
                <a:cxn ang="0">
                  <a:pos x="27" y="128"/>
                </a:cxn>
                <a:cxn ang="0">
                  <a:pos x="36" y="111"/>
                </a:cxn>
                <a:cxn ang="0">
                  <a:pos x="45" y="93"/>
                </a:cxn>
                <a:cxn ang="0">
                  <a:pos x="45" y="93"/>
                </a:cxn>
                <a:cxn ang="0">
                  <a:pos x="49" y="82"/>
                </a:cxn>
                <a:cxn ang="0">
                  <a:pos x="55" y="71"/>
                </a:cxn>
                <a:cxn ang="0">
                  <a:pos x="66" y="50"/>
                </a:cxn>
                <a:cxn ang="0">
                  <a:pos x="79" y="29"/>
                </a:cxn>
                <a:cxn ang="0">
                  <a:pos x="85" y="19"/>
                </a:cxn>
                <a:cxn ang="0">
                  <a:pos x="90" y="7"/>
                </a:cxn>
                <a:cxn ang="0">
                  <a:pos x="90" y="7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2" y="2"/>
                </a:cxn>
              </a:cxnLst>
              <a:rect l="0" t="0" r="r" b="b"/>
              <a:pathLst>
                <a:path w="90" h="167">
                  <a:moveTo>
                    <a:pt x="82" y="2"/>
                  </a:moveTo>
                  <a:lnTo>
                    <a:pt x="82" y="2"/>
                  </a:lnTo>
                  <a:lnTo>
                    <a:pt x="77" y="11"/>
                  </a:lnTo>
                  <a:lnTo>
                    <a:pt x="72" y="21"/>
                  </a:lnTo>
                  <a:lnTo>
                    <a:pt x="60" y="39"/>
                  </a:lnTo>
                  <a:lnTo>
                    <a:pt x="50" y="58"/>
                  </a:lnTo>
                  <a:lnTo>
                    <a:pt x="45" y="67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32" y="97"/>
                  </a:lnTo>
                  <a:lnTo>
                    <a:pt x="22" y="118"/>
                  </a:lnTo>
                  <a:lnTo>
                    <a:pt x="1" y="159"/>
                  </a:lnTo>
                  <a:lnTo>
                    <a:pt x="1" y="159"/>
                  </a:lnTo>
                  <a:lnTo>
                    <a:pt x="0" y="162"/>
                  </a:lnTo>
                  <a:lnTo>
                    <a:pt x="0" y="163"/>
                  </a:lnTo>
                  <a:lnTo>
                    <a:pt x="1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6" y="167"/>
                  </a:lnTo>
                  <a:lnTo>
                    <a:pt x="7" y="166"/>
                  </a:lnTo>
                  <a:lnTo>
                    <a:pt x="8" y="164"/>
                  </a:lnTo>
                  <a:lnTo>
                    <a:pt x="8" y="164"/>
                  </a:lnTo>
                  <a:lnTo>
                    <a:pt x="27" y="128"/>
                  </a:lnTo>
                  <a:lnTo>
                    <a:pt x="36" y="111"/>
                  </a:lnTo>
                  <a:lnTo>
                    <a:pt x="45" y="93"/>
                  </a:lnTo>
                  <a:lnTo>
                    <a:pt x="45" y="93"/>
                  </a:lnTo>
                  <a:lnTo>
                    <a:pt x="49" y="82"/>
                  </a:lnTo>
                  <a:lnTo>
                    <a:pt x="55" y="71"/>
                  </a:lnTo>
                  <a:lnTo>
                    <a:pt x="66" y="50"/>
                  </a:lnTo>
                  <a:lnTo>
                    <a:pt x="79" y="29"/>
                  </a:lnTo>
                  <a:lnTo>
                    <a:pt x="85" y="19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6" name="Freeform 620"/>
            <p:cNvSpPr>
              <a:spLocks/>
            </p:cNvSpPr>
            <p:nvPr/>
          </p:nvSpPr>
          <p:spPr bwMode="auto">
            <a:xfrm>
              <a:off x="6731000" y="4384675"/>
              <a:ext cx="41275" cy="68263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1" y="14"/>
                </a:cxn>
                <a:cxn ang="0">
                  <a:pos x="52" y="26"/>
                </a:cxn>
                <a:cxn ang="0">
                  <a:pos x="45" y="38"/>
                </a:cxn>
                <a:cxn ang="0">
                  <a:pos x="39" y="50"/>
                </a:cxn>
                <a:cxn ang="0">
                  <a:pos x="39" y="50"/>
                </a:cxn>
                <a:cxn ang="0">
                  <a:pos x="30" y="69"/>
                </a:cxn>
                <a:cxn ang="0">
                  <a:pos x="21" y="87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3"/>
                </a:cxn>
                <a:cxn ang="0">
                  <a:pos x="0" y="125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5" y="128"/>
                </a:cxn>
                <a:cxn ang="0">
                  <a:pos x="7" y="128"/>
                </a:cxn>
                <a:cxn ang="0">
                  <a:pos x="8" y="127"/>
                </a:cxn>
                <a:cxn ang="0">
                  <a:pos x="10" y="126"/>
                </a:cxn>
                <a:cxn ang="0">
                  <a:pos x="10" y="126"/>
                </a:cxn>
                <a:cxn ang="0">
                  <a:pos x="44" y="67"/>
                </a:cxn>
                <a:cxn ang="0">
                  <a:pos x="76" y="7"/>
                </a:cxn>
                <a:cxn ang="0">
                  <a:pos x="76" y="7"/>
                </a:cxn>
                <a:cxn ang="0">
                  <a:pos x="76" y="5"/>
                </a:cxn>
                <a:cxn ang="0">
                  <a:pos x="76" y="3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1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6" h="128">
                  <a:moveTo>
                    <a:pt x="68" y="2"/>
                  </a:moveTo>
                  <a:lnTo>
                    <a:pt x="68" y="2"/>
                  </a:lnTo>
                  <a:lnTo>
                    <a:pt x="61" y="14"/>
                  </a:lnTo>
                  <a:lnTo>
                    <a:pt x="52" y="26"/>
                  </a:lnTo>
                  <a:lnTo>
                    <a:pt x="45" y="38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0" y="69"/>
                  </a:lnTo>
                  <a:lnTo>
                    <a:pt x="21" y="87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5" y="128"/>
                  </a:lnTo>
                  <a:lnTo>
                    <a:pt x="7" y="128"/>
                  </a:lnTo>
                  <a:lnTo>
                    <a:pt x="8" y="127"/>
                  </a:lnTo>
                  <a:lnTo>
                    <a:pt x="10" y="126"/>
                  </a:lnTo>
                  <a:lnTo>
                    <a:pt x="10" y="126"/>
                  </a:lnTo>
                  <a:lnTo>
                    <a:pt x="44" y="6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5"/>
                  </a:lnTo>
                  <a:lnTo>
                    <a:pt x="76" y="3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1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7" name="Freeform 621"/>
            <p:cNvSpPr>
              <a:spLocks/>
            </p:cNvSpPr>
            <p:nvPr/>
          </p:nvSpPr>
          <p:spPr bwMode="auto">
            <a:xfrm>
              <a:off x="6737350" y="4427538"/>
              <a:ext cx="42863" cy="69850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68" y="8"/>
                </a:cxn>
                <a:cxn ang="0">
                  <a:pos x="64" y="14"/>
                </a:cxn>
                <a:cxn ang="0">
                  <a:pos x="57" y="26"/>
                </a:cxn>
                <a:cxn ang="0">
                  <a:pos x="52" y="40"/>
                </a:cxn>
                <a:cxn ang="0">
                  <a:pos x="46" y="53"/>
                </a:cxn>
                <a:cxn ang="0">
                  <a:pos x="46" y="53"/>
                </a:cxn>
                <a:cxn ang="0">
                  <a:pos x="38" y="72"/>
                </a:cxn>
                <a:cxn ang="0">
                  <a:pos x="27" y="92"/>
                </a:cxn>
                <a:cxn ang="0">
                  <a:pos x="14" y="109"/>
                </a:cxn>
                <a:cxn ang="0">
                  <a:pos x="2" y="126"/>
                </a:cxn>
                <a:cxn ang="0">
                  <a:pos x="2" y="126"/>
                </a:cxn>
                <a:cxn ang="0">
                  <a:pos x="1" y="127"/>
                </a:cxn>
                <a:cxn ang="0">
                  <a:pos x="0" y="129"/>
                </a:cxn>
                <a:cxn ang="0">
                  <a:pos x="1" y="131"/>
                </a:cxn>
                <a:cxn ang="0">
                  <a:pos x="2" y="132"/>
                </a:cxn>
                <a:cxn ang="0">
                  <a:pos x="3" y="133"/>
                </a:cxn>
                <a:cxn ang="0">
                  <a:pos x="5" y="134"/>
                </a:cxn>
                <a:cxn ang="0">
                  <a:pos x="7" y="133"/>
                </a:cxn>
                <a:cxn ang="0">
                  <a:pos x="8" y="132"/>
                </a:cxn>
                <a:cxn ang="0">
                  <a:pos x="8" y="132"/>
                </a:cxn>
                <a:cxn ang="0">
                  <a:pos x="18" y="120"/>
                </a:cxn>
                <a:cxn ang="0">
                  <a:pos x="28" y="105"/>
                </a:cxn>
                <a:cxn ang="0">
                  <a:pos x="44" y="76"/>
                </a:cxn>
                <a:cxn ang="0">
                  <a:pos x="44" y="76"/>
                </a:cxn>
                <a:cxn ang="0">
                  <a:pos x="53" y="58"/>
                </a:cxn>
                <a:cxn ang="0">
                  <a:pos x="60" y="41"/>
                </a:cxn>
                <a:cxn ang="0">
                  <a:pos x="68" y="24"/>
                </a:cxn>
                <a:cxn ang="0">
                  <a:pos x="73" y="16"/>
                </a:cxn>
                <a:cxn ang="0">
                  <a:pos x="80" y="9"/>
                </a:cxn>
                <a:cxn ang="0">
                  <a:pos x="80" y="9"/>
                </a:cxn>
                <a:cxn ang="0">
                  <a:pos x="81" y="7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1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81" h="134">
                  <a:moveTo>
                    <a:pt x="72" y="1"/>
                  </a:moveTo>
                  <a:lnTo>
                    <a:pt x="72" y="1"/>
                  </a:lnTo>
                  <a:lnTo>
                    <a:pt x="68" y="8"/>
                  </a:lnTo>
                  <a:lnTo>
                    <a:pt x="64" y="14"/>
                  </a:lnTo>
                  <a:lnTo>
                    <a:pt x="57" y="26"/>
                  </a:lnTo>
                  <a:lnTo>
                    <a:pt x="52" y="40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38" y="72"/>
                  </a:lnTo>
                  <a:lnTo>
                    <a:pt x="27" y="92"/>
                  </a:lnTo>
                  <a:lnTo>
                    <a:pt x="14" y="109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1" y="127"/>
                  </a:lnTo>
                  <a:lnTo>
                    <a:pt x="0" y="129"/>
                  </a:lnTo>
                  <a:lnTo>
                    <a:pt x="1" y="131"/>
                  </a:lnTo>
                  <a:lnTo>
                    <a:pt x="2" y="132"/>
                  </a:lnTo>
                  <a:lnTo>
                    <a:pt x="3" y="133"/>
                  </a:lnTo>
                  <a:lnTo>
                    <a:pt x="5" y="134"/>
                  </a:lnTo>
                  <a:lnTo>
                    <a:pt x="7" y="133"/>
                  </a:lnTo>
                  <a:lnTo>
                    <a:pt x="8" y="132"/>
                  </a:lnTo>
                  <a:lnTo>
                    <a:pt x="8" y="132"/>
                  </a:lnTo>
                  <a:lnTo>
                    <a:pt x="18" y="120"/>
                  </a:lnTo>
                  <a:lnTo>
                    <a:pt x="28" y="10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53" y="58"/>
                  </a:lnTo>
                  <a:lnTo>
                    <a:pt x="60" y="41"/>
                  </a:lnTo>
                  <a:lnTo>
                    <a:pt x="68" y="24"/>
                  </a:lnTo>
                  <a:lnTo>
                    <a:pt x="73" y="16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8" name="Freeform 622"/>
            <p:cNvSpPr>
              <a:spLocks/>
            </p:cNvSpPr>
            <p:nvPr/>
          </p:nvSpPr>
          <p:spPr bwMode="auto">
            <a:xfrm>
              <a:off x="6742113" y="4470400"/>
              <a:ext cx="39688" cy="68263"/>
            </a:xfrm>
            <a:custGeom>
              <a:avLst/>
              <a:gdLst/>
              <a:ahLst/>
              <a:cxnLst>
                <a:cxn ang="0">
                  <a:pos x="67" y="2"/>
                </a:cxn>
                <a:cxn ang="0">
                  <a:pos x="67" y="2"/>
                </a:cxn>
                <a:cxn ang="0">
                  <a:pos x="58" y="17"/>
                </a:cxn>
                <a:cxn ang="0">
                  <a:pos x="51" y="32"/>
                </a:cxn>
                <a:cxn ang="0">
                  <a:pos x="44" y="47"/>
                </a:cxn>
                <a:cxn ang="0">
                  <a:pos x="35" y="62"/>
                </a:cxn>
                <a:cxn ang="0">
                  <a:pos x="35" y="62"/>
                </a:cxn>
                <a:cxn ang="0">
                  <a:pos x="18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9"/>
                </a:cxn>
                <a:cxn ang="0">
                  <a:pos x="8" y="128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43" y="67"/>
                </a:cxn>
                <a:cxn ang="0">
                  <a:pos x="43" y="67"/>
                </a:cxn>
                <a:cxn ang="0">
                  <a:pos x="58" y="36"/>
                </a:cxn>
                <a:cxn ang="0">
                  <a:pos x="66" y="22"/>
                </a:cxn>
                <a:cxn ang="0">
                  <a:pos x="76" y="7"/>
                </a:cxn>
                <a:cxn ang="0">
                  <a:pos x="76" y="7"/>
                </a:cxn>
                <a:cxn ang="0">
                  <a:pos x="77" y="5"/>
                </a:cxn>
                <a:cxn ang="0">
                  <a:pos x="77" y="4"/>
                </a:cxn>
                <a:cxn ang="0">
                  <a:pos x="76" y="2"/>
                </a:cxn>
                <a:cxn ang="0">
                  <a:pos x="75" y="1"/>
                </a:cxn>
                <a:cxn ang="0">
                  <a:pos x="72" y="0"/>
                </a:cxn>
                <a:cxn ang="0">
                  <a:pos x="70" y="1"/>
                </a:cxn>
                <a:cxn ang="0">
                  <a:pos x="67" y="2"/>
                </a:cxn>
                <a:cxn ang="0">
                  <a:pos x="67" y="2"/>
                </a:cxn>
              </a:cxnLst>
              <a:rect l="0" t="0" r="r" b="b"/>
              <a:pathLst>
                <a:path w="77" h="129">
                  <a:moveTo>
                    <a:pt x="67" y="2"/>
                  </a:moveTo>
                  <a:lnTo>
                    <a:pt x="67" y="2"/>
                  </a:lnTo>
                  <a:lnTo>
                    <a:pt x="58" y="17"/>
                  </a:lnTo>
                  <a:lnTo>
                    <a:pt x="51" y="32"/>
                  </a:lnTo>
                  <a:lnTo>
                    <a:pt x="44" y="47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18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9"/>
                  </a:lnTo>
                  <a:lnTo>
                    <a:pt x="8" y="128"/>
                  </a:lnTo>
                  <a:lnTo>
                    <a:pt x="9" y="127"/>
                  </a:lnTo>
                  <a:lnTo>
                    <a:pt x="9" y="127"/>
                  </a:lnTo>
                  <a:lnTo>
                    <a:pt x="43" y="67"/>
                  </a:lnTo>
                  <a:lnTo>
                    <a:pt x="43" y="67"/>
                  </a:lnTo>
                  <a:lnTo>
                    <a:pt x="58" y="36"/>
                  </a:lnTo>
                  <a:lnTo>
                    <a:pt x="66" y="22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5"/>
                  </a:lnTo>
                  <a:lnTo>
                    <a:pt x="77" y="4"/>
                  </a:lnTo>
                  <a:lnTo>
                    <a:pt x="76" y="2"/>
                  </a:lnTo>
                  <a:lnTo>
                    <a:pt x="75" y="1"/>
                  </a:lnTo>
                  <a:lnTo>
                    <a:pt x="72" y="0"/>
                  </a:lnTo>
                  <a:lnTo>
                    <a:pt x="70" y="1"/>
                  </a:lnTo>
                  <a:lnTo>
                    <a:pt x="67" y="2"/>
                  </a:lnTo>
                  <a:lnTo>
                    <a:pt x="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49" name="Freeform 623"/>
            <p:cNvSpPr>
              <a:spLocks noEditPoints="1"/>
            </p:cNvSpPr>
            <p:nvPr/>
          </p:nvSpPr>
          <p:spPr bwMode="auto">
            <a:xfrm>
              <a:off x="6256338" y="4065588"/>
              <a:ext cx="544513" cy="696913"/>
            </a:xfrm>
            <a:custGeom>
              <a:avLst/>
              <a:gdLst/>
              <a:ahLst/>
              <a:cxnLst>
                <a:cxn ang="0">
                  <a:pos x="117" y="1301"/>
                </a:cxn>
                <a:cxn ang="0">
                  <a:pos x="41" y="1242"/>
                </a:cxn>
                <a:cxn ang="0">
                  <a:pos x="6" y="1151"/>
                </a:cxn>
                <a:cxn ang="0">
                  <a:pos x="3" y="1060"/>
                </a:cxn>
                <a:cxn ang="0">
                  <a:pos x="8" y="908"/>
                </a:cxn>
                <a:cxn ang="0">
                  <a:pos x="17" y="676"/>
                </a:cxn>
                <a:cxn ang="0">
                  <a:pos x="20" y="219"/>
                </a:cxn>
                <a:cxn ang="0">
                  <a:pos x="27" y="195"/>
                </a:cxn>
                <a:cxn ang="0">
                  <a:pos x="44" y="84"/>
                </a:cxn>
                <a:cxn ang="0">
                  <a:pos x="130" y="15"/>
                </a:cxn>
                <a:cxn ang="0">
                  <a:pos x="297" y="1"/>
                </a:cxn>
                <a:cxn ang="0">
                  <a:pos x="482" y="2"/>
                </a:cxn>
                <a:cxn ang="0">
                  <a:pos x="620" y="6"/>
                </a:cxn>
                <a:cxn ang="0">
                  <a:pos x="794" y="9"/>
                </a:cxn>
                <a:cxn ang="0">
                  <a:pos x="923" y="31"/>
                </a:cxn>
                <a:cxn ang="0">
                  <a:pos x="1003" y="106"/>
                </a:cxn>
                <a:cxn ang="0">
                  <a:pos x="1014" y="195"/>
                </a:cxn>
                <a:cxn ang="0">
                  <a:pos x="1019" y="237"/>
                </a:cxn>
                <a:cxn ang="0">
                  <a:pos x="1016" y="335"/>
                </a:cxn>
                <a:cxn ang="0">
                  <a:pos x="1016" y="426"/>
                </a:cxn>
                <a:cxn ang="0">
                  <a:pos x="1019" y="541"/>
                </a:cxn>
                <a:cxn ang="0">
                  <a:pos x="1020" y="650"/>
                </a:cxn>
                <a:cxn ang="0">
                  <a:pos x="1014" y="735"/>
                </a:cxn>
                <a:cxn ang="0">
                  <a:pos x="1020" y="897"/>
                </a:cxn>
                <a:cxn ang="0">
                  <a:pos x="1026" y="1044"/>
                </a:cxn>
                <a:cxn ang="0">
                  <a:pos x="1026" y="1132"/>
                </a:cxn>
                <a:cxn ang="0">
                  <a:pos x="1017" y="1204"/>
                </a:cxn>
                <a:cxn ang="0">
                  <a:pos x="946" y="1287"/>
                </a:cxn>
                <a:cxn ang="0">
                  <a:pos x="847" y="1313"/>
                </a:cxn>
                <a:cxn ang="0">
                  <a:pos x="837" y="1313"/>
                </a:cxn>
                <a:cxn ang="0">
                  <a:pos x="803" y="1309"/>
                </a:cxn>
                <a:cxn ang="0">
                  <a:pos x="719" y="1311"/>
                </a:cxn>
                <a:cxn ang="0">
                  <a:pos x="267" y="1318"/>
                </a:cxn>
                <a:cxn ang="0">
                  <a:pos x="457" y="1282"/>
                </a:cxn>
                <a:cxn ang="0">
                  <a:pos x="675" y="1278"/>
                </a:cxn>
                <a:cxn ang="0">
                  <a:pos x="822" y="1274"/>
                </a:cxn>
                <a:cxn ang="0">
                  <a:pos x="881" y="1273"/>
                </a:cxn>
                <a:cxn ang="0">
                  <a:pos x="949" y="1240"/>
                </a:cxn>
                <a:cxn ang="0">
                  <a:pos x="988" y="1178"/>
                </a:cxn>
                <a:cxn ang="0">
                  <a:pos x="993" y="1096"/>
                </a:cxn>
                <a:cxn ang="0">
                  <a:pos x="978" y="963"/>
                </a:cxn>
                <a:cxn ang="0">
                  <a:pos x="981" y="753"/>
                </a:cxn>
                <a:cxn ang="0">
                  <a:pos x="978" y="509"/>
                </a:cxn>
                <a:cxn ang="0">
                  <a:pos x="982" y="371"/>
                </a:cxn>
                <a:cxn ang="0">
                  <a:pos x="975" y="291"/>
                </a:cxn>
                <a:cxn ang="0">
                  <a:pos x="980" y="198"/>
                </a:cxn>
                <a:cxn ang="0">
                  <a:pos x="965" y="115"/>
                </a:cxn>
                <a:cxn ang="0">
                  <a:pos x="909" y="64"/>
                </a:cxn>
                <a:cxn ang="0">
                  <a:pos x="764" y="47"/>
                </a:cxn>
                <a:cxn ang="0">
                  <a:pos x="428" y="37"/>
                </a:cxn>
                <a:cxn ang="0">
                  <a:pos x="260" y="38"/>
                </a:cxn>
                <a:cxn ang="0">
                  <a:pos x="123" y="53"/>
                </a:cxn>
                <a:cxn ang="0">
                  <a:pos x="78" y="97"/>
                </a:cxn>
                <a:cxn ang="0">
                  <a:pos x="63" y="189"/>
                </a:cxn>
                <a:cxn ang="0">
                  <a:pos x="54" y="283"/>
                </a:cxn>
                <a:cxn ang="0">
                  <a:pos x="52" y="699"/>
                </a:cxn>
                <a:cxn ang="0">
                  <a:pos x="43" y="895"/>
                </a:cxn>
                <a:cxn ang="0">
                  <a:pos x="36" y="1076"/>
                </a:cxn>
                <a:cxn ang="0">
                  <a:pos x="41" y="1123"/>
                </a:cxn>
                <a:cxn ang="0">
                  <a:pos x="68" y="1214"/>
                </a:cxn>
                <a:cxn ang="0">
                  <a:pos x="159" y="1274"/>
                </a:cxn>
                <a:cxn ang="0">
                  <a:pos x="316" y="1281"/>
                </a:cxn>
              </a:cxnLst>
              <a:rect l="0" t="0" r="r" b="b"/>
              <a:pathLst>
                <a:path w="1029" h="1318">
                  <a:moveTo>
                    <a:pt x="249" y="1318"/>
                  </a:moveTo>
                  <a:lnTo>
                    <a:pt x="249" y="1318"/>
                  </a:lnTo>
                  <a:lnTo>
                    <a:pt x="226" y="1318"/>
                  </a:lnTo>
                  <a:lnTo>
                    <a:pt x="203" y="1317"/>
                  </a:lnTo>
                  <a:lnTo>
                    <a:pt x="180" y="1315"/>
                  </a:lnTo>
                  <a:lnTo>
                    <a:pt x="158" y="1311"/>
                  </a:lnTo>
                  <a:lnTo>
                    <a:pt x="137" y="1307"/>
                  </a:lnTo>
                  <a:lnTo>
                    <a:pt x="117" y="1301"/>
                  </a:lnTo>
                  <a:lnTo>
                    <a:pt x="107" y="1297"/>
                  </a:lnTo>
                  <a:lnTo>
                    <a:pt x="98" y="1292"/>
                  </a:lnTo>
                  <a:lnTo>
                    <a:pt x="89" y="1288"/>
                  </a:lnTo>
                  <a:lnTo>
                    <a:pt x="81" y="1281"/>
                  </a:lnTo>
                  <a:lnTo>
                    <a:pt x="81" y="1281"/>
                  </a:lnTo>
                  <a:lnTo>
                    <a:pt x="66" y="1270"/>
                  </a:lnTo>
                  <a:lnTo>
                    <a:pt x="54" y="1257"/>
                  </a:lnTo>
                  <a:lnTo>
                    <a:pt x="41" y="1242"/>
                  </a:lnTo>
                  <a:lnTo>
                    <a:pt x="31" y="1225"/>
                  </a:lnTo>
                  <a:lnTo>
                    <a:pt x="23" y="1209"/>
                  </a:lnTo>
                  <a:lnTo>
                    <a:pt x="15" y="1190"/>
                  </a:lnTo>
                  <a:lnTo>
                    <a:pt x="10" y="1172"/>
                  </a:lnTo>
                  <a:lnTo>
                    <a:pt x="7" y="1153"/>
                  </a:lnTo>
                  <a:lnTo>
                    <a:pt x="7" y="1152"/>
                  </a:lnTo>
                  <a:lnTo>
                    <a:pt x="6" y="1151"/>
                  </a:lnTo>
                  <a:lnTo>
                    <a:pt x="6" y="1151"/>
                  </a:lnTo>
                  <a:lnTo>
                    <a:pt x="5" y="1147"/>
                  </a:lnTo>
                  <a:lnTo>
                    <a:pt x="5" y="1147"/>
                  </a:lnTo>
                  <a:lnTo>
                    <a:pt x="3" y="1136"/>
                  </a:lnTo>
                  <a:lnTo>
                    <a:pt x="1" y="1126"/>
                  </a:lnTo>
                  <a:lnTo>
                    <a:pt x="0" y="1104"/>
                  </a:lnTo>
                  <a:lnTo>
                    <a:pt x="1" y="1082"/>
                  </a:lnTo>
                  <a:lnTo>
                    <a:pt x="3" y="1060"/>
                  </a:lnTo>
                  <a:lnTo>
                    <a:pt x="3" y="1060"/>
                  </a:lnTo>
                  <a:lnTo>
                    <a:pt x="5" y="1031"/>
                  </a:lnTo>
                  <a:lnTo>
                    <a:pt x="5" y="1031"/>
                  </a:lnTo>
                  <a:lnTo>
                    <a:pt x="6" y="1001"/>
                  </a:lnTo>
                  <a:lnTo>
                    <a:pt x="6" y="1001"/>
                  </a:lnTo>
                  <a:lnTo>
                    <a:pt x="9" y="955"/>
                  </a:lnTo>
                  <a:lnTo>
                    <a:pt x="9" y="932"/>
                  </a:lnTo>
                  <a:lnTo>
                    <a:pt x="8" y="908"/>
                  </a:lnTo>
                  <a:lnTo>
                    <a:pt x="8" y="908"/>
                  </a:lnTo>
                  <a:lnTo>
                    <a:pt x="7" y="889"/>
                  </a:lnTo>
                  <a:lnTo>
                    <a:pt x="7" y="868"/>
                  </a:lnTo>
                  <a:lnTo>
                    <a:pt x="8" y="827"/>
                  </a:lnTo>
                  <a:lnTo>
                    <a:pt x="10" y="786"/>
                  </a:lnTo>
                  <a:lnTo>
                    <a:pt x="12" y="745"/>
                  </a:lnTo>
                  <a:lnTo>
                    <a:pt x="12" y="745"/>
                  </a:lnTo>
                  <a:lnTo>
                    <a:pt x="17" y="676"/>
                  </a:lnTo>
                  <a:lnTo>
                    <a:pt x="17" y="676"/>
                  </a:lnTo>
                  <a:lnTo>
                    <a:pt x="18" y="619"/>
                  </a:lnTo>
                  <a:lnTo>
                    <a:pt x="20" y="561"/>
                  </a:lnTo>
                  <a:lnTo>
                    <a:pt x="18" y="448"/>
                  </a:lnTo>
                  <a:lnTo>
                    <a:pt x="18" y="448"/>
                  </a:lnTo>
                  <a:lnTo>
                    <a:pt x="17" y="334"/>
                  </a:lnTo>
                  <a:lnTo>
                    <a:pt x="17" y="277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21" y="214"/>
                  </a:lnTo>
                  <a:lnTo>
                    <a:pt x="24" y="209"/>
                  </a:lnTo>
                  <a:lnTo>
                    <a:pt x="25" y="208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26" y="201"/>
                  </a:lnTo>
                  <a:lnTo>
                    <a:pt x="27" y="195"/>
                  </a:lnTo>
                  <a:lnTo>
                    <a:pt x="27" y="195"/>
                  </a:lnTo>
                  <a:lnTo>
                    <a:pt x="28" y="167"/>
                  </a:lnTo>
                  <a:lnTo>
                    <a:pt x="28" y="167"/>
                  </a:lnTo>
                  <a:lnTo>
                    <a:pt x="29" y="143"/>
                  </a:lnTo>
                  <a:lnTo>
                    <a:pt x="30" y="13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8" y="101"/>
                  </a:lnTo>
                  <a:lnTo>
                    <a:pt x="44" y="84"/>
                  </a:lnTo>
                  <a:lnTo>
                    <a:pt x="53" y="70"/>
                  </a:lnTo>
                  <a:lnTo>
                    <a:pt x="61" y="56"/>
                  </a:lnTo>
                  <a:lnTo>
                    <a:pt x="72" y="45"/>
                  </a:lnTo>
                  <a:lnTo>
                    <a:pt x="84" y="36"/>
                  </a:lnTo>
                  <a:lnTo>
                    <a:pt x="96" y="27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30" y="15"/>
                  </a:lnTo>
                  <a:lnTo>
                    <a:pt x="151" y="11"/>
                  </a:lnTo>
                  <a:lnTo>
                    <a:pt x="171" y="7"/>
                  </a:lnTo>
                  <a:lnTo>
                    <a:pt x="192" y="4"/>
                  </a:lnTo>
                  <a:lnTo>
                    <a:pt x="213" y="3"/>
                  </a:lnTo>
                  <a:lnTo>
                    <a:pt x="234" y="2"/>
                  </a:lnTo>
                  <a:lnTo>
                    <a:pt x="277" y="1"/>
                  </a:lnTo>
                  <a:lnTo>
                    <a:pt x="277" y="1"/>
                  </a:lnTo>
                  <a:lnTo>
                    <a:pt x="297" y="1"/>
                  </a:lnTo>
                  <a:lnTo>
                    <a:pt x="297" y="1"/>
                  </a:lnTo>
                  <a:lnTo>
                    <a:pt x="322" y="1"/>
                  </a:lnTo>
                  <a:lnTo>
                    <a:pt x="322" y="1"/>
                  </a:lnTo>
                  <a:lnTo>
                    <a:pt x="384" y="1"/>
                  </a:lnTo>
                  <a:lnTo>
                    <a:pt x="384" y="1"/>
                  </a:lnTo>
                  <a:lnTo>
                    <a:pt x="448" y="2"/>
                  </a:lnTo>
                  <a:lnTo>
                    <a:pt x="448" y="2"/>
                  </a:lnTo>
                  <a:lnTo>
                    <a:pt x="482" y="2"/>
                  </a:lnTo>
                  <a:lnTo>
                    <a:pt x="513" y="0"/>
                  </a:lnTo>
                  <a:lnTo>
                    <a:pt x="513" y="0"/>
                  </a:lnTo>
                  <a:lnTo>
                    <a:pt x="536" y="0"/>
                  </a:lnTo>
                  <a:lnTo>
                    <a:pt x="536" y="0"/>
                  </a:lnTo>
                  <a:lnTo>
                    <a:pt x="556" y="0"/>
                  </a:lnTo>
                  <a:lnTo>
                    <a:pt x="577" y="1"/>
                  </a:lnTo>
                  <a:lnTo>
                    <a:pt x="620" y="6"/>
                  </a:lnTo>
                  <a:lnTo>
                    <a:pt x="620" y="6"/>
                  </a:lnTo>
                  <a:lnTo>
                    <a:pt x="661" y="9"/>
                  </a:lnTo>
                  <a:lnTo>
                    <a:pt x="683" y="11"/>
                  </a:lnTo>
                  <a:lnTo>
                    <a:pt x="705" y="11"/>
                  </a:lnTo>
                  <a:lnTo>
                    <a:pt x="705" y="11"/>
                  </a:lnTo>
                  <a:lnTo>
                    <a:pt x="748" y="10"/>
                  </a:lnTo>
                  <a:lnTo>
                    <a:pt x="748" y="10"/>
                  </a:lnTo>
                  <a:lnTo>
                    <a:pt x="794" y="9"/>
                  </a:lnTo>
                  <a:lnTo>
                    <a:pt x="794" y="9"/>
                  </a:lnTo>
                  <a:lnTo>
                    <a:pt x="815" y="10"/>
                  </a:lnTo>
                  <a:lnTo>
                    <a:pt x="839" y="11"/>
                  </a:lnTo>
                  <a:lnTo>
                    <a:pt x="865" y="14"/>
                  </a:lnTo>
                  <a:lnTo>
                    <a:pt x="878" y="17"/>
                  </a:lnTo>
                  <a:lnTo>
                    <a:pt x="890" y="20"/>
                  </a:lnTo>
                  <a:lnTo>
                    <a:pt x="890" y="20"/>
                  </a:lnTo>
                  <a:lnTo>
                    <a:pt x="908" y="25"/>
                  </a:lnTo>
                  <a:lnTo>
                    <a:pt x="923" y="31"/>
                  </a:lnTo>
                  <a:lnTo>
                    <a:pt x="937" y="39"/>
                  </a:lnTo>
                  <a:lnTo>
                    <a:pt x="950" y="47"/>
                  </a:lnTo>
                  <a:lnTo>
                    <a:pt x="963" y="57"/>
                  </a:lnTo>
                  <a:lnTo>
                    <a:pt x="975" y="69"/>
                  </a:lnTo>
                  <a:lnTo>
                    <a:pt x="987" y="82"/>
                  </a:lnTo>
                  <a:lnTo>
                    <a:pt x="997" y="97"/>
                  </a:lnTo>
                  <a:lnTo>
                    <a:pt x="997" y="97"/>
                  </a:lnTo>
                  <a:lnTo>
                    <a:pt x="1003" y="106"/>
                  </a:lnTo>
                  <a:lnTo>
                    <a:pt x="1007" y="115"/>
                  </a:lnTo>
                  <a:lnTo>
                    <a:pt x="1010" y="125"/>
                  </a:lnTo>
                  <a:lnTo>
                    <a:pt x="1012" y="134"/>
                  </a:lnTo>
                  <a:lnTo>
                    <a:pt x="1013" y="143"/>
                  </a:lnTo>
                  <a:lnTo>
                    <a:pt x="1014" y="153"/>
                  </a:lnTo>
                  <a:lnTo>
                    <a:pt x="1014" y="172"/>
                  </a:lnTo>
                  <a:lnTo>
                    <a:pt x="1014" y="172"/>
                  </a:lnTo>
                  <a:lnTo>
                    <a:pt x="1014" y="195"/>
                  </a:lnTo>
                  <a:lnTo>
                    <a:pt x="1016" y="207"/>
                  </a:lnTo>
                  <a:lnTo>
                    <a:pt x="1018" y="218"/>
                  </a:lnTo>
                  <a:lnTo>
                    <a:pt x="1018" y="219"/>
                  </a:lnTo>
                  <a:lnTo>
                    <a:pt x="1018" y="220"/>
                  </a:lnTo>
                  <a:lnTo>
                    <a:pt x="1018" y="220"/>
                  </a:lnTo>
                  <a:lnTo>
                    <a:pt x="1020" y="225"/>
                  </a:lnTo>
                  <a:lnTo>
                    <a:pt x="1020" y="231"/>
                  </a:lnTo>
                  <a:lnTo>
                    <a:pt x="1019" y="237"/>
                  </a:lnTo>
                  <a:lnTo>
                    <a:pt x="1017" y="242"/>
                  </a:lnTo>
                  <a:lnTo>
                    <a:pt x="1016" y="243"/>
                  </a:lnTo>
                  <a:lnTo>
                    <a:pt x="1016" y="245"/>
                  </a:lnTo>
                  <a:lnTo>
                    <a:pt x="1016" y="245"/>
                  </a:lnTo>
                  <a:lnTo>
                    <a:pt x="1013" y="268"/>
                  </a:lnTo>
                  <a:lnTo>
                    <a:pt x="1012" y="291"/>
                  </a:lnTo>
                  <a:lnTo>
                    <a:pt x="1013" y="312"/>
                  </a:lnTo>
                  <a:lnTo>
                    <a:pt x="1016" y="335"/>
                  </a:lnTo>
                  <a:lnTo>
                    <a:pt x="1016" y="335"/>
                  </a:lnTo>
                  <a:lnTo>
                    <a:pt x="1018" y="353"/>
                  </a:lnTo>
                  <a:lnTo>
                    <a:pt x="1019" y="370"/>
                  </a:lnTo>
                  <a:lnTo>
                    <a:pt x="1019" y="387"/>
                  </a:lnTo>
                  <a:lnTo>
                    <a:pt x="1018" y="405"/>
                  </a:lnTo>
                  <a:lnTo>
                    <a:pt x="1018" y="405"/>
                  </a:lnTo>
                  <a:lnTo>
                    <a:pt x="1016" y="426"/>
                  </a:lnTo>
                  <a:lnTo>
                    <a:pt x="1016" y="426"/>
                  </a:lnTo>
                  <a:lnTo>
                    <a:pt x="1013" y="461"/>
                  </a:lnTo>
                  <a:lnTo>
                    <a:pt x="1012" y="478"/>
                  </a:lnTo>
                  <a:lnTo>
                    <a:pt x="1013" y="496"/>
                  </a:lnTo>
                  <a:lnTo>
                    <a:pt x="1013" y="496"/>
                  </a:lnTo>
                  <a:lnTo>
                    <a:pt x="1014" y="510"/>
                  </a:lnTo>
                  <a:lnTo>
                    <a:pt x="1017" y="524"/>
                  </a:lnTo>
                  <a:lnTo>
                    <a:pt x="1017" y="524"/>
                  </a:lnTo>
                  <a:lnTo>
                    <a:pt x="1019" y="541"/>
                  </a:lnTo>
                  <a:lnTo>
                    <a:pt x="1020" y="552"/>
                  </a:lnTo>
                  <a:lnTo>
                    <a:pt x="1020" y="561"/>
                  </a:lnTo>
                  <a:lnTo>
                    <a:pt x="1020" y="561"/>
                  </a:lnTo>
                  <a:lnTo>
                    <a:pt x="1019" y="586"/>
                  </a:lnTo>
                  <a:lnTo>
                    <a:pt x="1020" y="610"/>
                  </a:lnTo>
                  <a:lnTo>
                    <a:pt x="1020" y="610"/>
                  </a:lnTo>
                  <a:lnTo>
                    <a:pt x="1020" y="629"/>
                  </a:lnTo>
                  <a:lnTo>
                    <a:pt x="1020" y="650"/>
                  </a:lnTo>
                  <a:lnTo>
                    <a:pt x="1020" y="650"/>
                  </a:lnTo>
                  <a:lnTo>
                    <a:pt x="1019" y="667"/>
                  </a:lnTo>
                  <a:lnTo>
                    <a:pt x="1017" y="684"/>
                  </a:lnTo>
                  <a:lnTo>
                    <a:pt x="1017" y="684"/>
                  </a:lnTo>
                  <a:lnTo>
                    <a:pt x="1014" y="709"/>
                  </a:lnTo>
                  <a:lnTo>
                    <a:pt x="1014" y="723"/>
                  </a:lnTo>
                  <a:lnTo>
                    <a:pt x="1014" y="735"/>
                  </a:lnTo>
                  <a:lnTo>
                    <a:pt x="1014" y="735"/>
                  </a:lnTo>
                  <a:lnTo>
                    <a:pt x="1017" y="775"/>
                  </a:lnTo>
                  <a:lnTo>
                    <a:pt x="1017" y="775"/>
                  </a:lnTo>
                  <a:lnTo>
                    <a:pt x="1020" y="805"/>
                  </a:lnTo>
                  <a:lnTo>
                    <a:pt x="1021" y="836"/>
                  </a:lnTo>
                  <a:lnTo>
                    <a:pt x="1021" y="867"/>
                  </a:lnTo>
                  <a:lnTo>
                    <a:pt x="1021" y="881"/>
                  </a:lnTo>
                  <a:lnTo>
                    <a:pt x="1020" y="897"/>
                  </a:lnTo>
                  <a:lnTo>
                    <a:pt x="1020" y="897"/>
                  </a:lnTo>
                  <a:lnTo>
                    <a:pt x="1018" y="918"/>
                  </a:lnTo>
                  <a:lnTo>
                    <a:pt x="1017" y="937"/>
                  </a:lnTo>
                  <a:lnTo>
                    <a:pt x="1016" y="956"/>
                  </a:lnTo>
                  <a:lnTo>
                    <a:pt x="1017" y="975"/>
                  </a:lnTo>
                  <a:lnTo>
                    <a:pt x="1018" y="992"/>
                  </a:lnTo>
                  <a:lnTo>
                    <a:pt x="1020" y="1010"/>
                  </a:lnTo>
                  <a:lnTo>
                    <a:pt x="1023" y="1027"/>
                  </a:lnTo>
                  <a:lnTo>
                    <a:pt x="1026" y="1044"/>
                  </a:lnTo>
                  <a:lnTo>
                    <a:pt x="1026" y="1044"/>
                  </a:lnTo>
                  <a:lnTo>
                    <a:pt x="1028" y="1059"/>
                  </a:lnTo>
                  <a:lnTo>
                    <a:pt x="1029" y="1073"/>
                  </a:lnTo>
                  <a:lnTo>
                    <a:pt x="1028" y="1089"/>
                  </a:lnTo>
                  <a:lnTo>
                    <a:pt x="1027" y="1103"/>
                  </a:lnTo>
                  <a:lnTo>
                    <a:pt x="1027" y="1103"/>
                  </a:lnTo>
                  <a:lnTo>
                    <a:pt x="1026" y="1118"/>
                  </a:lnTo>
                  <a:lnTo>
                    <a:pt x="1026" y="1132"/>
                  </a:lnTo>
                  <a:lnTo>
                    <a:pt x="1026" y="1132"/>
                  </a:lnTo>
                  <a:lnTo>
                    <a:pt x="1026" y="1146"/>
                  </a:lnTo>
                  <a:lnTo>
                    <a:pt x="1026" y="1146"/>
                  </a:lnTo>
                  <a:lnTo>
                    <a:pt x="1026" y="1168"/>
                  </a:lnTo>
                  <a:lnTo>
                    <a:pt x="1024" y="1179"/>
                  </a:lnTo>
                  <a:lnTo>
                    <a:pt x="1022" y="1189"/>
                  </a:lnTo>
                  <a:lnTo>
                    <a:pt x="1022" y="1189"/>
                  </a:lnTo>
                  <a:lnTo>
                    <a:pt x="1017" y="1204"/>
                  </a:lnTo>
                  <a:lnTo>
                    <a:pt x="1010" y="1217"/>
                  </a:lnTo>
                  <a:lnTo>
                    <a:pt x="1003" y="1230"/>
                  </a:lnTo>
                  <a:lnTo>
                    <a:pt x="996" y="1241"/>
                  </a:lnTo>
                  <a:lnTo>
                    <a:pt x="988" y="1252"/>
                  </a:lnTo>
                  <a:lnTo>
                    <a:pt x="978" y="1262"/>
                  </a:lnTo>
                  <a:lnTo>
                    <a:pt x="968" y="1271"/>
                  </a:lnTo>
                  <a:lnTo>
                    <a:pt x="957" y="1279"/>
                  </a:lnTo>
                  <a:lnTo>
                    <a:pt x="946" y="1287"/>
                  </a:lnTo>
                  <a:lnTo>
                    <a:pt x="935" y="1293"/>
                  </a:lnTo>
                  <a:lnTo>
                    <a:pt x="921" y="1298"/>
                  </a:lnTo>
                  <a:lnTo>
                    <a:pt x="908" y="1303"/>
                  </a:lnTo>
                  <a:lnTo>
                    <a:pt x="894" y="1306"/>
                  </a:lnTo>
                  <a:lnTo>
                    <a:pt x="879" y="1309"/>
                  </a:lnTo>
                  <a:lnTo>
                    <a:pt x="863" y="1311"/>
                  </a:lnTo>
                  <a:lnTo>
                    <a:pt x="847" y="1313"/>
                  </a:lnTo>
                  <a:lnTo>
                    <a:pt x="847" y="1313"/>
                  </a:lnTo>
                  <a:lnTo>
                    <a:pt x="846" y="1313"/>
                  </a:lnTo>
                  <a:lnTo>
                    <a:pt x="846" y="1313"/>
                  </a:lnTo>
                  <a:lnTo>
                    <a:pt x="842" y="1313"/>
                  </a:lnTo>
                  <a:lnTo>
                    <a:pt x="842" y="1313"/>
                  </a:lnTo>
                  <a:lnTo>
                    <a:pt x="840" y="1313"/>
                  </a:lnTo>
                  <a:lnTo>
                    <a:pt x="838" y="1313"/>
                  </a:lnTo>
                  <a:lnTo>
                    <a:pt x="837" y="1313"/>
                  </a:lnTo>
                  <a:lnTo>
                    <a:pt x="837" y="1313"/>
                  </a:lnTo>
                  <a:lnTo>
                    <a:pt x="833" y="1311"/>
                  </a:lnTo>
                  <a:lnTo>
                    <a:pt x="829" y="1310"/>
                  </a:lnTo>
                  <a:lnTo>
                    <a:pt x="828" y="1310"/>
                  </a:lnTo>
                  <a:lnTo>
                    <a:pt x="827" y="1309"/>
                  </a:lnTo>
                  <a:lnTo>
                    <a:pt x="827" y="1309"/>
                  </a:lnTo>
                  <a:lnTo>
                    <a:pt x="817" y="1309"/>
                  </a:lnTo>
                  <a:lnTo>
                    <a:pt x="817" y="1309"/>
                  </a:lnTo>
                  <a:lnTo>
                    <a:pt x="803" y="1309"/>
                  </a:lnTo>
                  <a:lnTo>
                    <a:pt x="790" y="1311"/>
                  </a:lnTo>
                  <a:lnTo>
                    <a:pt x="790" y="1311"/>
                  </a:lnTo>
                  <a:lnTo>
                    <a:pt x="769" y="1313"/>
                  </a:lnTo>
                  <a:lnTo>
                    <a:pt x="769" y="1313"/>
                  </a:lnTo>
                  <a:lnTo>
                    <a:pt x="744" y="1313"/>
                  </a:lnTo>
                  <a:lnTo>
                    <a:pt x="744" y="1313"/>
                  </a:lnTo>
                  <a:lnTo>
                    <a:pt x="719" y="1311"/>
                  </a:lnTo>
                  <a:lnTo>
                    <a:pt x="719" y="1311"/>
                  </a:lnTo>
                  <a:lnTo>
                    <a:pt x="694" y="1313"/>
                  </a:lnTo>
                  <a:lnTo>
                    <a:pt x="666" y="1314"/>
                  </a:lnTo>
                  <a:lnTo>
                    <a:pt x="666" y="1314"/>
                  </a:lnTo>
                  <a:lnTo>
                    <a:pt x="609" y="1316"/>
                  </a:lnTo>
                  <a:lnTo>
                    <a:pt x="552" y="1317"/>
                  </a:lnTo>
                  <a:lnTo>
                    <a:pt x="552" y="1317"/>
                  </a:lnTo>
                  <a:lnTo>
                    <a:pt x="413" y="1318"/>
                  </a:lnTo>
                  <a:lnTo>
                    <a:pt x="267" y="1318"/>
                  </a:lnTo>
                  <a:lnTo>
                    <a:pt x="267" y="1318"/>
                  </a:lnTo>
                  <a:lnTo>
                    <a:pt x="249" y="1318"/>
                  </a:lnTo>
                  <a:lnTo>
                    <a:pt x="249" y="1318"/>
                  </a:lnTo>
                  <a:close/>
                  <a:moveTo>
                    <a:pt x="368" y="1281"/>
                  </a:moveTo>
                  <a:lnTo>
                    <a:pt x="368" y="1281"/>
                  </a:lnTo>
                  <a:lnTo>
                    <a:pt x="412" y="1281"/>
                  </a:lnTo>
                  <a:lnTo>
                    <a:pt x="457" y="1282"/>
                  </a:lnTo>
                  <a:lnTo>
                    <a:pt x="457" y="1282"/>
                  </a:lnTo>
                  <a:lnTo>
                    <a:pt x="502" y="1283"/>
                  </a:lnTo>
                  <a:lnTo>
                    <a:pt x="549" y="1285"/>
                  </a:lnTo>
                  <a:lnTo>
                    <a:pt x="549" y="1285"/>
                  </a:lnTo>
                  <a:lnTo>
                    <a:pt x="601" y="1283"/>
                  </a:lnTo>
                  <a:lnTo>
                    <a:pt x="625" y="1282"/>
                  </a:lnTo>
                  <a:lnTo>
                    <a:pt x="648" y="1280"/>
                  </a:lnTo>
                  <a:lnTo>
                    <a:pt x="648" y="1280"/>
                  </a:lnTo>
                  <a:lnTo>
                    <a:pt x="675" y="1278"/>
                  </a:lnTo>
                  <a:lnTo>
                    <a:pt x="703" y="1277"/>
                  </a:lnTo>
                  <a:lnTo>
                    <a:pt x="762" y="1276"/>
                  </a:lnTo>
                  <a:lnTo>
                    <a:pt x="771" y="1276"/>
                  </a:lnTo>
                  <a:lnTo>
                    <a:pt x="771" y="1276"/>
                  </a:lnTo>
                  <a:lnTo>
                    <a:pt x="796" y="1275"/>
                  </a:lnTo>
                  <a:lnTo>
                    <a:pt x="796" y="1275"/>
                  </a:lnTo>
                  <a:lnTo>
                    <a:pt x="809" y="1274"/>
                  </a:lnTo>
                  <a:lnTo>
                    <a:pt x="822" y="1274"/>
                  </a:lnTo>
                  <a:lnTo>
                    <a:pt x="822" y="1274"/>
                  </a:lnTo>
                  <a:lnTo>
                    <a:pt x="834" y="1274"/>
                  </a:lnTo>
                  <a:lnTo>
                    <a:pt x="845" y="1276"/>
                  </a:lnTo>
                  <a:lnTo>
                    <a:pt x="846" y="1276"/>
                  </a:lnTo>
                  <a:lnTo>
                    <a:pt x="847" y="1276"/>
                  </a:lnTo>
                  <a:lnTo>
                    <a:pt x="847" y="1276"/>
                  </a:lnTo>
                  <a:lnTo>
                    <a:pt x="869" y="1274"/>
                  </a:lnTo>
                  <a:lnTo>
                    <a:pt x="881" y="1273"/>
                  </a:lnTo>
                  <a:lnTo>
                    <a:pt x="890" y="1271"/>
                  </a:lnTo>
                  <a:lnTo>
                    <a:pt x="900" y="1268"/>
                  </a:lnTo>
                  <a:lnTo>
                    <a:pt x="910" y="1265"/>
                  </a:lnTo>
                  <a:lnTo>
                    <a:pt x="918" y="1262"/>
                  </a:lnTo>
                  <a:lnTo>
                    <a:pt x="926" y="1257"/>
                  </a:lnTo>
                  <a:lnTo>
                    <a:pt x="935" y="1252"/>
                  </a:lnTo>
                  <a:lnTo>
                    <a:pt x="942" y="1246"/>
                  </a:lnTo>
                  <a:lnTo>
                    <a:pt x="949" y="1240"/>
                  </a:lnTo>
                  <a:lnTo>
                    <a:pt x="955" y="1234"/>
                  </a:lnTo>
                  <a:lnTo>
                    <a:pt x="963" y="1225"/>
                  </a:lnTo>
                  <a:lnTo>
                    <a:pt x="968" y="1218"/>
                  </a:lnTo>
                  <a:lnTo>
                    <a:pt x="979" y="1200"/>
                  </a:lnTo>
                  <a:lnTo>
                    <a:pt x="979" y="1200"/>
                  </a:lnTo>
                  <a:lnTo>
                    <a:pt x="982" y="1192"/>
                  </a:lnTo>
                  <a:lnTo>
                    <a:pt x="985" y="1185"/>
                  </a:lnTo>
                  <a:lnTo>
                    <a:pt x="988" y="1178"/>
                  </a:lnTo>
                  <a:lnTo>
                    <a:pt x="989" y="1171"/>
                  </a:lnTo>
                  <a:lnTo>
                    <a:pt x="990" y="1156"/>
                  </a:lnTo>
                  <a:lnTo>
                    <a:pt x="990" y="1140"/>
                  </a:lnTo>
                  <a:lnTo>
                    <a:pt x="990" y="1140"/>
                  </a:lnTo>
                  <a:lnTo>
                    <a:pt x="990" y="1128"/>
                  </a:lnTo>
                  <a:lnTo>
                    <a:pt x="991" y="1116"/>
                  </a:lnTo>
                  <a:lnTo>
                    <a:pt x="991" y="1116"/>
                  </a:lnTo>
                  <a:lnTo>
                    <a:pt x="993" y="1096"/>
                  </a:lnTo>
                  <a:lnTo>
                    <a:pt x="993" y="1077"/>
                  </a:lnTo>
                  <a:lnTo>
                    <a:pt x="991" y="1060"/>
                  </a:lnTo>
                  <a:lnTo>
                    <a:pt x="988" y="1042"/>
                  </a:lnTo>
                  <a:lnTo>
                    <a:pt x="988" y="1042"/>
                  </a:lnTo>
                  <a:lnTo>
                    <a:pt x="983" y="1022"/>
                  </a:lnTo>
                  <a:lnTo>
                    <a:pt x="981" y="1003"/>
                  </a:lnTo>
                  <a:lnTo>
                    <a:pt x="979" y="983"/>
                  </a:lnTo>
                  <a:lnTo>
                    <a:pt x="978" y="963"/>
                  </a:lnTo>
                  <a:lnTo>
                    <a:pt x="979" y="924"/>
                  </a:lnTo>
                  <a:lnTo>
                    <a:pt x="980" y="883"/>
                  </a:lnTo>
                  <a:lnTo>
                    <a:pt x="980" y="883"/>
                  </a:lnTo>
                  <a:lnTo>
                    <a:pt x="982" y="839"/>
                  </a:lnTo>
                  <a:lnTo>
                    <a:pt x="982" y="817"/>
                  </a:lnTo>
                  <a:lnTo>
                    <a:pt x="981" y="794"/>
                  </a:lnTo>
                  <a:lnTo>
                    <a:pt x="981" y="794"/>
                  </a:lnTo>
                  <a:lnTo>
                    <a:pt x="981" y="753"/>
                  </a:lnTo>
                  <a:lnTo>
                    <a:pt x="982" y="711"/>
                  </a:lnTo>
                  <a:lnTo>
                    <a:pt x="982" y="711"/>
                  </a:lnTo>
                  <a:lnTo>
                    <a:pt x="983" y="673"/>
                  </a:lnTo>
                  <a:lnTo>
                    <a:pt x="983" y="635"/>
                  </a:lnTo>
                  <a:lnTo>
                    <a:pt x="983" y="635"/>
                  </a:lnTo>
                  <a:lnTo>
                    <a:pt x="981" y="577"/>
                  </a:lnTo>
                  <a:lnTo>
                    <a:pt x="978" y="521"/>
                  </a:lnTo>
                  <a:lnTo>
                    <a:pt x="978" y="509"/>
                  </a:lnTo>
                  <a:lnTo>
                    <a:pt x="978" y="509"/>
                  </a:lnTo>
                  <a:lnTo>
                    <a:pt x="977" y="492"/>
                  </a:lnTo>
                  <a:lnTo>
                    <a:pt x="978" y="474"/>
                  </a:lnTo>
                  <a:lnTo>
                    <a:pt x="980" y="440"/>
                  </a:lnTo>
                  <a:lnTo>
                    <a:pt x="980" y="440"/>
                  </a:lnTo>
                  <a:lnTo>
                    <a:pt x="982" y="406"/>
                  </a:lnTo>
                  <a:lnTo>
                    <a:pt x="982" y="389"/>
                  </a:lnTo>
                  <a:lnTo>
                    <a:pt x="982" y="371"/>
                  </a:lnTo>
                  <a:lnTo>
                    <a:pt x="982" y="371"/>
                  </a:lnTo>
                  <a:lnTo>
                    <a:pt x="981" y="355"/>
                  </a:lnTo>
                  <a:lnTo>
                    <a:pt x="978" y="338"/>
                  </a:lnTo>
                  <a:lnTo>
                    <a:pt x="978" y="338"/>
                  </a:lnTo>
                  <a:lnTo>
                    <a:pt x="976" y="314"/>
                  </a:lnTo>
                  <a:lnTo>
                    <a:pt x="975" y="303"/>
                  </a:lnTo>
                  <a:lnTo>
                    <a:pt x="975" y="291"/>
                  </a:lnTo>
                  <a:lnTo>
                    <a:pt x="975" y="291"/>
                  </a:lnTo>
                  <a:lnTo>
                    <a:pt x="978" y="257"/>
                  </a:lnTo>
                  <a:lnTo>
                    <a:pt x="978" y="257"/>
                  </a:lnTo>
                  <a:lnTo>
                    <a:pt x="980" y="224"/>
                  </a:lnTo>
                  <a:lnTo>
                    <a:pt x="981" y="222"/>
                  </a:lnTo>
                  <a:lnTo>
                    <a:pt x="981" y="221"/>
                  </a:lnTo>
                  <a:lnTo>
                    <a:pt x="981" y="221"/>
                  </a:lnTo>
                  <a:lnTo>
                    <a:pt x="980" y="210"/>
                  </a:lnTo>
                  <a:lnTo>
                    <a:pt x="980" y="198"/>
                  </a:lnTo>
                  <a:lnTo>
                    <a:pt x="980" y="180"/>
                  </a:lnTo>
                  <a:lnTo>
                    <a:pt x="980" y="180"/>
                  </a:lnTo>
                  <a:lnTo>
                    <a:pt x="980" y="161"/>
                  </a:lnTo>
                  <a:lnTo>
                    <a:pt x="979" y="154"/>
                  </a:lnTo>
                  <a:lnTo>
                    <a:pt x="978" y="146"/>
                  </a:lnTo>
                  <a:lnTo>
                    <a:pt x="973" y="134"/>
                  </a:lnTo>
                  <a:lnTo>
                    <a:pt x="967" y="120"/>
                  </a:lnTo>
                  <a:lnTo>
                    <a:pt x="965" y="115"/>
                  </a:lnTo>
                  <a:lnTo>
                    <a:pt x="965" y="115"/>
                  </a:lnTo>
                  <a:lnTo>
                    <a:pt x="960" y="105"/>
                  </a:lnTo>
                  <a:lnTo>
                    <a:pt x="953" y="96"/>
                  </a:lnTo>
                  <a:lnTo>
                    <a:pt x="946" y="87"/>
                  </a:lnTo>
                  <a:lnTo>
                    <a:pt x="938" y="80"/>
                  </a:lnTo>
                  <a:lnTo>
                    <a:pt x="928" y="74"/>
                  </a:lnTo>
                  <a:lnTo>
                    <a:pt x="919" y="69"/>
                  </a:lnTo>
                  <a:lnTo>
                    <a:pt x="909" y="64"/>
                  </a:lnTo>
                  <a:lnTo>
                    <a:pt x="897" y="59"/>
                  </a:lnTo>
                  <a:lnTo>
                    <a:pt x="887" y="56"/>
                  </a:lnTo>
                  <a:lnTo>
                    <a:pt x="876" y="53"/>
                  </a:lnTo>
                  <a:lnTo>
                    <a:pt x="853" y="50"/>
                  </a:lnTo>
                  <a:lnTo>
                    <a:pt x="829" y="48"/>
                  </a:lnTo>
                  <a:lnTo>
                    <a:pt x="807" y="47"/>
                  </a:lnTo>
                  <a:lnTo>
                    <a:pt x="807" y="47"/>
                  </a:lnTo>
                  <a:lnTo>
                    <a:pt x="764" y="47"/>
                  </a:lnTo>
                  <a:lnTo>
                    <a:pt x="721" y="45"/>
                  </a:lnTo>
                  <a:lnTo>
                    <a:pt x="635" y="42"/>
                  </a:lnTo>
                  <a:lnTo>
                    <a:pt x="635" y="42"/>
                  </a:lnTo>
                  <a:lnTo>
                    <a:pt x="556" y="39"/>
                  </a:lnTo>
                  <a:lnTo>
                    <a:pt x="476" y="38"/>
                  </a:lnTo>
                  <a:lnTo>
                    <a:pt x="476" y="38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358" y="37"/>
                  </a:lnTo>
                  <a:lnTo>
                    <a:pt x="358" y="37"/>
                  </a:lnTo>
                  <a:lnTo>
                    <a:pt x="295" y="38"/>
                  </a:lnTo>
                  <a:lnTo>
                    <a:pt x="295" y="38"/>
                  </a:lnTo>
                  <a:lnTo>
                    <a:pt x="282" y="38"/>
                  </a:lnTo>
                  <a:lnTo>
                    <a:pt x="282" y="38"/>
                  </a:lnTo>
                  <a:lnTo>
                    <a:pt x="260" y="38"/>
                  </a:lnTo>
                  <a:lnTo>
                    <a:pt x="260" y="38"/>
                  </a:lnTo>
                  <a:lnTo>
                    <a:pt x="236" y="37"/>
                  </a:lnTo>
                  <a:lnTo>
                    <a:pt x="236" y="37"/>
                  </a:lnTo>
                  <a:lnTo>
                    <a:pt x="202" y="38"/>
                  </a:lnTo>
                  <a:lnTo>
                    <a:pt x="185" y="39"/>
                  </a:lnTo>
                  <a:lnTo>
                    <a:pt x="169" y="41"/>
                  </a:lnTo>
                  <a:lnTo>
                    <a:pt x="153" y="44"/>
                  </a:lnTo>
                  <a:lnTo>
                    <a:pt x="138" y="48"/>
                  </a:lnTo>
                  <a:lnTo>
                    <a:pt x="123" y="53"/>
                  </a:lnTo>
                  <a:lnTo>
                    <a:pt x="111" y="60"/>
                  </a:lnTo>
                  <a:lnTo>
                    <a:pt x="111" y="60"/>
                  </a:lnTo>
                  <a:lnTo>
                    <a:pt x="103" y="66"/>
                  </a:lnTo>
                  <a:lnTo>
                    <a:pt x="96" y="71"/>
                  </a:lnTo>
                  <a:lnTo>
                    <a:pt x="90" y="77"/>
                  </a:lnTo>
                  <a:lnTo>
                    <a:pt x="85" y="83"/>
                  </a:lnTo>
                  <a:lnTo>
                    <a:pt x="81" y="89"/>
                  </a:lnTo>
                  <a:lnTo>
                    <a:pt x="78" y="97"/>
                  </a:lnTo>
                  <a:lnTo>
                    <a:pt x="71" y="110"/>
                  </a:lnTo>
                  <a:lnTo>
                    <a:pt x="68" y="126"/>
                  </a:lnTo>
                  <a:lnTo>
                    <a:pt x="66" y="141"/>
                  </a:lnTo>
                  <a:lnTo>
                    <a:pt x="65" y="157"/>
                  </a:lnTo>
                  <a:lnTo>
                    <a:pt x="64" y="172"/>
                  </a:lnTo>
                  <a:lnTo>
                    <a:pt x="64" y="172"/>
                  </a:lnTo>
                  <a:lnTo>
                    <a:pt x="63" y="189"/>
                  </a:lnTo>
                  <a:lnTo>
                    <a:pt x="63" y="189"/>
                  </a:lnTo>
                  <a:lnTo>
                    <a:pt x="63" y="199"/>
                  </a:lnTo>
                  <a:lnTo>
                    <a:pt x="62" y="210"/>
                  </a:lnTo>
                  <a:lnTo>
                    <a:pt x="60" y="219"/>
                  </a:lnTo>
                  <a:lnTo>
                    <a:pt x="56" y="227"/>
                  </a:lnTo>
                  <a:lnTo>
                    <a:pt x="56" y="228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54" y="283"/>
                  </a:lnTo>
                  <a:lnTo>
                    <a:pt x="54" y="336"/>
                  </a:lnTo>
                  <a:lnTo>
                    <a:pt x="55" y="441"/>
                  </a:lnTo>
                  <a:lnTo>
                    <a:pt x="55" y="441"/>
                  </a:lnTo>
                  <a:lnTo>
                    <a:pt x="56" y="551"/>
                  </a:lnTo>
                  <a:lnTo>
                    <a:pt x="56" y="606"/>
                  </a:lnTo>
                  <a:lnTo>
                    <a:pt x="54" y="662"/>
                  </a:lnTo>
                  <a:lnTo>
                    <a:pt x="54" y="662"/>
                  </a:lnTo>
                  <a:lnTo>
                    <a:pt x="52" y="699"/>
                  </a:lnTo>
                  <a:lnTo>
                    <a:pt x="49" y="736"/>
                  </a:lnTo>
                  <a:lnTo>
                    <a:pt x="49" y="736"/>
                  </a:lnTo>
                  <a:lnTo>
                    <a:pt x="45" y="776"/>
                  </a:lnTo>
                  <a:lnTo>
                    <a:pt x="43" y="816"/>
                  </a:lnTo>
                  <a:lnTo>
                    <a:pt x="42" y="855"/>
                  </a:lnTo>
                  <a:lnTo>
                    <a:pt x="42" y="875"/>
                  </a:lnTo>
                  <a:lnTo>
                    <a:pt x="43" y="895"/>
                  </a:lnTo>
                  <a:lnTo>
                    <a:pt x="43" y="895"/>
                  </a:lnTo>
                  <a:lnTo>
                    <a:pt x="44" y="922"/>
                  </a:lnTo>
                  <a:lnTo>
                    <a:pt x="44" y="948"/>
                  </a:lnTo>
                  <a:lnTo>
                    <a:pt x="42" y="1002"/>
                  </a:lnTo>
                  <a:lnTo>
                    <a:pt x="42" y="1012"/>
                  </a:lnTo>
                  <a:lnTo>
                    <a:pt x="42" y="1012"/>
                  </a:lnTo>
                  <a:lnTo>
                    <a:pt x="39" y="1045"/>
                  </a:lnTo>
                  <a:lnTo>
                    <a:pt x="39" y="1045"/>
                  </a:lnTo>
                  <a:lnTo>
                    <a:pt x="36" y="1076"/>
                  </a:lnTo>
                  <a:lnTo>
                    <a:pt x="36" y="1093"/>
                  </a:lnTo>
                  <a:lnTo>
                    <a:pt x="36" y="1107"/>
                  </a:lnTo>
                  <a:lnTo>
                    <a:pt x="36" y="1109"/>
                  </a:lnTo>
                  <a:lnTo>
                    <a:pt x="37" y="1111"/>
                  </a:lnTo>
                  <a:lnTo>
                    <a:pt x="37" y="1111"/>
                  </a:lnTo>
                  <a:lnTo>
                    <a:pt x="39" y="1114"/>
                  </a:lnTo>
                  <a:lnTo>
                    <a:pt x="40" y="1117"/>
                  </a:lnTo>
                  <a:lnTo>
                    <a:pt x="41" y="1123"/>
                  </a:lnTo>
                  <a:lnTo>
                    <a:pt x="41" y="1123"/>
                  </a:lnTo>
                  <a:lnTo>
                    <a:pt x="41" y="1137"/>
                  </a:lnTo>
                  <a:lnTo>
                    <a:pt x="43" y="1152"/>
                  </a:lnTo>
                  <a:lnTo>
                    <a:pt x="45" y="1165"/>
                  </a:lnTo>
                  <a:lnTo>
                    <a:pt x="50" y="1179"/>
                  </a:lnTo>
                  <a:lnTo>
                    <a:pt x="55" y="1191"/>
                  </a:lnTo>
                  <a:lnTo>
                    <a:pt x="61" y="1203"/>
                  </a:lnTo>
                  <a:lnTo>
                    <a:pt x="68" y="1214"/>
                  </a:lnTo>
                  <a:lnTo>
                    <a:pt x="77" y="1224"/>
                  </a:lnTo>
                  <a:lnTo>
                    <a:pt x="86" y="1235"/>
                  </a:lnTo>
                  <a:lnTo>
                    <a:pt x="96" y="1243"/>
                  </a:lnTo>
                  <a:lnTo>
                    <a:pt x="108" y="1251"/>
                  </a:lnTo>
                  <a:lnTo>
                    <a:pt x="119" y="1259"/>
                  </a:lnTo>
                  <a:lnTo>
                    <a:pt x="131" y="1265"/>
                  </a:lnTo>
                  <a:lnTo>
                    <a:pt x="145" y="1270"/>
                  </a:lnTo>
                  <a:lnTo>
                    <a:pt x="159" y="1274"/>
                  </a:lnTo>
                  <a:lnTo>
                    <a:pt x="175" y="1277"/>
                  </a:lnTo>
                  <a:lnTo>
                    <a:pt x="175" y="1277"/>
                  </a:lnTo>
                  <a:lnTo>
                    <a:pt x="195" y="1279"/>
                  </a:lnTo>
                  <a:lnTo>
                    <a:pt x="215" y="1281"/>
                  </a:lnTo>
                  <a:lnTo>
                    <a:pt x="238" y="1282"/>
                  </a:lnTo>
                  <a:lnTo>
                    <a:pt x="264" y="1282"/>
                  </a:lnTo>
                  <a:lnTo>
                    <a:pt x="264" y="1282"/>
                  </a:lnTo>
                  <a:lnTo>
                    <a:pt x="316" y="1281"/>
                  </a:lnTo>
                  <a:lnTo>
                    <a:pt x="316" y="1281"/>
                  </a:lnTo>
                  <a:lnTo>
                    <a:pt x="368" y="1281"/>
                  </a:lnTo>
                  <a:lnTo>
                    <a:pt x="368" y="1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0" name="Freeform 624"/>
            <p:cNvSpPr>
              <a:spLocks noEditPoints="1"/>
            </p:cNvSpPr>
            <p:nvPr/>
          </p:nvSpPr>
          <p:spPr bwMode="auto">
            <a:xfrm>
              <a:off x="6318250" y="4124325"/>
              <a:ext cx="425450" cy="479425"/>
            </a:xfrm>
            <a:custGeom>
              <a:avLst/>
              <a:gdLst/>
              <a:ahLst/>
              <a:cxnLst>
                <a:cxn ang="0">
                  <a:pos x="516" y="903"/>
                </a:cxn>
                <a:cxn ang="0">
                  <a:pos x="391" y="894"/>
                </a:cxn>
                <a:cxn ang="0">
                  <a:pos x="317" y="888"/>
                </a:cxn>
                <a:cxn ang="0">
                  <a:pos x="228" y="887"/>
                </a:cxn>
                <a:cxn ang="0">
                  <a:pos x="130" y="884"/>
                </a:cxn>
                <a:cxn ang="0">
                  <a:pos x="77" y="878"/>
                </a:cxn>
                <a:cxn ang="0">
                  <a:pos x="31" y="862"/>
                </a:cxn>
                <a:cxn ang="0">
                  <a:pos x="5" y="825"/>
                </a:cxn>
                <a:cxn ang="0">
                  <a:pos x="0" y="758"/>
                </a:cxn>
                <a:cxn ang="0">
                  <a:pos x="9" y="579"/>
                </a:cxn>
                <a:cxn ang="0">
                  <a:pos x="7" y="239"/>
                </a:cxn>
                <a:cxn ang="0">
                  <a:pos x="14" y="76"/>
                </a:cxn>
                <a:cxn ang="0">
                  <a:pos x="34" y="29"/>
                </a:cxn>
                <a:cxn ang="0">
                  <a:pos x="78" y="6"/>
                </a:cxn>
                <a:cxn ang="0">
                  <a:pos x="126" y="3"/>
                </a:cxn>
                <a:cxn ang="0">
                  <a:pos x="249" y="2"/>
                </a:cxn>
                <a:cxn ang="0">
                  <a:pos x="586" y="11"/>
                </a:cxn>
                <a:cxn ang="0">
                  <a:pos x="665" y="11"/>
                </a:cxn>
                <a:cxn ang="0">
                  <a:pos x="704" y="24"/>
                </a:cxn>
                <a:cxn ang="0">
                  <a:pos x="739" y="45"/>
                </a:cxn>
                <a:cxn ang="0">
                  <a:pos x="761" y="102"/>
                </a:cxn>
                <a:cxn ang="0">
                  <a:pos x="766" y="166"/>
                </a:cxn>
                <a:cxn ang="0">
                  <a:pos x="775" y="262"/>
                </a:cxn>
                <a:cxn ang="0">
                  <a:pos x="774" y="472"/>
                </a:cxn>
                <a:cxn ang="0">
                  <a:pos x="777" y="519"/>
                </a:cxn>
                <a:cxn ang="0">
                  <a:pos x="781" y="581"/>
                </a:cxn>
                <a:cxn ang="0">
                  <a:pos x="797" y="684"/>
                </a:cxn>
                <a:cxn ang="0">
                  <a:pos x="798" y="782"/>
                </a:cxn>
                <a:cxn ang="0">
                  <a:pos x="801" y="842"/>
                </a:cxn>
                <a:cxn ang="0">
                  <a:pos x="778" y="875"/>
                </a:cxn>
                <a:cxn ang="0">
                  <a:pos x="708" y="904"/>
                </a:cxn>
                <a:cxn ang="0">
                  <a:pos x="656" y="908"/>
                </a:cxn>
                <a:cxn ang="0">
                  <a:pos x="322" y="852"/>
                </a:cxn>
                <a:cxn ang="0">
                  <a:pos x="500" y="867"/>
                </a:cxn>
                <a:cxn ang="0">
                  <a:pos x="714" y="867"/>
                </a:cxn>
                <a:cxn ang="0">
                  <a:pos x="757" y="840"/>
                </a:cxn>
                <a:cxn ang="0">
                  <a:pos x="766" y="807"/>
                </a:cxn>
                <a:cxn ang="0">
                  <a:pos x="761" y="746"/>
                </a:cxn>
                <a:cxn ang="0">
                  <a:pos x="748" y="616"/>
                </a:cxn>
                <a:cxn ang="0">
                  <a:pos x="740" y="524"/>
                </a:cxn>
                <a:cxn ang="0">
                  <a:pos x="737" y="453"/>
                </a:cxn>
                <a:cxn ang="0">
                  <a:pos x="738" y="355"/>
                </a:cxn>
                <a:cxn ang="0">
                  <a:pos x="733" y="191"/>
                </a:cxn>
                <a:cxn ang="0">
                  <a:pos x="723" y="95"/>
                </a:cxn>
                <a:cxn ang="0">
                  <a:pos x="699" y="62"/>
                </a:cxn>
                <a:cxn ang="0">
                  <a:pos x="625" y="45"/>
                </a:cxn>
                <a:cxn ang="0">
                  <a:pos x="526" y="45"/>
                </a:cxn>
                <a:cxn ang="0">
                  <a:pos x="306" y="42"/>
                </a:cxn>
                <a:cxn ang="0">
                  <a:pos x="162" y="39"/>
                </a:cxn>
                <a:cxn ang="0">
                  <a:pos x="112" y="43"/>
                </a:cxn>
                <a:cxn ang="0">
                  <a:pos x="63" y="63"/>
                </a:cxn>
                <a:cxn ang="0">
                  <a:pos x="48" y="119"/>
                </a:cxn>
                <a:cxn ang="0">
                  <a:pos x="46" y="425"/>
                </a:cxn>
                <a:cxn ang="0">
                  <a:pos x="36" y="731"/>
                </a:cxn>
                <a:cxn ang="0">
                  <a:pos x="41" y="819"/>
                </a:cxn>
                <a:cxn ang="0">
                  <a:pos x="66" y="841"/>
                </a:cxn>
                <a:cxn ang="0">
                  <a:pos x="122" y="845"/>
                </a:cxn>
                <a:cxn ang="0">
                  <a:pos x="211" y="850"/>
                </a:cxn>
                <a:cxn ang="0">
                  <a:pos x="306" y="851"/>
                </a:cxn>
              </a:cxnLst>
              <a:rect l="0" t="0" r="r" b="b"/>
              <a:pathLst>
                <a:path w="803" h="908">
                  <a:moveTo>
                    <a:pt x="614" y="908"/>
                  </a:moveTo>
                  <a:lnTo>
                    <a:pt x="614" y="908"/>
                  </a:lnTo>
                  <a:lnTo>
                    <a:pt x="564" y="907"/>
                  </a:lnTo>
                  <a:lnTo>
                    <a:pt x="564" y="907"/>
                  </a:lnTo>
                  <a:lnTo>
                    <a:pt x="540" y="905"/>
                  </a:lnTo>
                  <a:lnTo>
                    <a:pt x="516" y="903"/>
                  </a:lnTo>
                  <a:lnTo>
                    <a:pt x="516" y="903"/>
                  </a:lnTo>
                  <a:lnTo>
                    <a:pt x="488" y="900"/>
                  </a:lnTo>
                  <a:lnTo>
                    <a:pt x="459" y="898"/>
                  </a:lnTo>
                  <a:lnTo>
                    <a:pt x="459" y="898"/>
                  </a:lnTo>
                  <a:lnTo>
                    <a:pt x="425" y="897"/>
                  </a:lnTo>
                  <a:lnTo>
                    <a:pt x="391" y="894"/>
                  </a:lnTo>
                  <a:lnTo>
                    <a:pt x="391" y="894"/>
                  </a:lnTo>
                  <a:lnTo>
                    <a:pt x="365" y="891"/>
                  </a:lnTo>
                  <a:lnTo>
                    <a:pt x="337" y="889"/>
                  </a:lnTo>
                  <a:lnTo>
                    <a:pt x="337" y="889"/>
                  </a:lnTo>
                  <a:lnTo>
                    <a:pt x="317" y="888"/>
                  </a:lnTo>
                  <a:lnTo>
                    <a:pt x="317" y="888"/>
                  </a:lnTo>
                  <a:lnTo>
                    <a:pt x="291" y="889"/>
                  </a:lnTo>
                  <a:lnTo>
                    <a:pt x="291" y="889"/>
                  </a:lnTo>
                  <a:lnTo>
                    <a:pt x="264" y="889"/>
                  </a:lnTo>
                  <a:lnTo>
                    <a:pt x="264" y="889"/>
                  </a:lnTo>
                  <a:lnTo>
                    <a:pt x="245" y="889"/>
                  </a:lnTo>
                  <a:lnTo>
                    <a:pt x="228" y="887"/>
                  </a:lnTo>
                  <a:lnTo>
                    <a:pt x="228" y="887"/>
                  </a:lnTo>
                  <a:lnTo>
                    <a:pt x="202" y="886"/>
                  </a:lnTo>
                  <a:lnTo>
                    <a:pt x="177" y="885"/>
                  </a:lnTo>
                  <a:lnTo>
                    <a:pt x="177" y="885"/>
                  </a:lnTo>
                  <a:lnTo>
                    <a:pt x="145" y="885"/>
                  </a:lnTo>
                  <a:lnTo>
                    <a:pt x="130" y="884"/>
                  </a:lnTo>
                  <a:lnTo>
                    <a:pt x="114" y="881"/>
                  </a:lnTo>
                  <a:lnTo>
                    <a:pt x="114" y="881"/>
                  </a:lnTo>
                  <a:lnTo>
                    <a:pt x="101" y="880"/>
                  </a:lnTo>
                  <a:lnTo>
                    <a:pt x="87" y="879"/>
                  </a:lnTo>
                  <a:lnTo>
                    <a:pt x="87" y="879"/>
                  </a:lnTo>
                  <a:lnTo>
                    <a:pt x="77" y="878"/>
                  </a:lnTo>
                  <a:lnTo>
                    <a:pt x="66" y="877"/>
                  </a:lnTo>
                  <a:lnTo>
                    <a:pt x="56" y="875"/>
                  </a:lnTo>
                  <a:lnTo>
                    <a:pt x="47" y="872"/>
                  </a:lnTo>
                  <a:lnTo>
                    <a:pt x="47" y="872"/>
                  </a:lnTo>
                  <a:lnTo>
                    <a:pt x="38" y="867"/>
                  </a:lnTo>
                  <a:lnTo>
                    <a:pt x="31" y="862"/>
                  </a:lnTo>
                  <a:lnTo>
                    <a:pt x="25" y="856"/>
                  </a:lnTo>
                  <a:lnTo>
                    <a:pt x="20" y="851"/>
                  </a:lnTo>
                  <a:lnTo>
                    <a:pt x="14" y="845"/>
                  </a:lnTo>
                  <a:lnTo>
                    <a:pt x="11" y="839"/>
                  </a:lnTo>
                  <a:lnTo>
                    <a:pt x="8" y="832"/>
                  </a:lnTo>
                  <a:lnTo>
                    <a:pt x="5" y="825"/>
                  </a:lnTo>
                  <a:lnTo>
                    <a:pt x="2" y="811"/>
                  </a:lnTo>
                  <a:lnTo>
                    <a:pt x="0" y="795"/>
                  </a:lnTo>
                  <a:lnTo>
                    <a:pt x="0" y="778"/>
                  </a:lnTo>
                  <a:lnTo>
                    <a:pt x="0" y="760"/>
                  </a:lnTo>
                  <a:lnTo>
                    <a:pt x="0" y="758"/>
                  </a:lnTo>
                  <a:lnTo>
                    <a:pt x="0" y="758"/>
                  </a:lnTo>
                  <a:lnTo>
                    <a:pt x="0" y="732"/>
                  </a:lnTo>
                  <a:lnTo>
                    <a:pt x="1" y="706"/>
                  </a:lnTo>
                  <a:lnTo>
                    <a:pt x="4" y="655"/>
                  </a:lnTo>
                  <a:lnTo>
                    <a:pt x="4" y="655"/>
                  </a:lnTo>
                  <a:lnTo>
                    <a:pt x="7" y="604"/>
                  </a:lnTo>
                  <a:lnTo>
                    <a:pt x="9" y="579"/>
                  </a:lnTo>
                  <a:lnTo>
                    <a:pt x="9" y="553"/>
                  </a:lnTo>
                  <a:lnTo>
                    <a:pt x="9" y="299"/>
                  </a:lnTo>
                  <a:lnTo>
                    <a:pt x="9" y="299"/>
                  </a:lnTo>
                  <a:lnTo>
                    <a:pt x="8" y="270"/>
                  </a:lnTo>
                  <a:lnTo>
                    <a:pt x="7" y="239"/>
                  </a:lnTo>
                  <a:lnTo>
                    <a:pt x="7" y="239"/>
                  </a:lnTo>
                  <a:lnTo>
                    <a:pt x="6" y="191"/>
                  </a:lnTo>
                  <a:lnTo>
                    <a:pt x="6" y="167"/>
                  </a:lnTo>
                  <a:lnTo>
                    <a:pt x="6" y="143"/>
                  </a:lnTo>
                  <a:lnTo>
                    <a:pt x="8" y="120"/>
                  </a:lnTo>
                  <a:lnTo>
                    <a:pt x="10" y="98"/>
                  </a:lnTo>
                  <a:lnTo>
                    <a:pt x="14" y="7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3" y="47"/>
                  </a:lnTo>
                  <a:lnTo>
                    <a:pt x="26" y="41"/>
                  </a:lnTo>
                  <a:lnTo>
                    <a:pt x="30" y="34"/>
                  </a:lnTo>
                  <a:lnTo>
                    <a:pt x="34" y="29"/>
                  </a:lnTo>
                  <a:lnTo>
                    <a:pt x="38" y="25"/>
                  </a:lnTo>
                  <a:lnTo>
                    <a:pt x="42" y="21"/>
                  </a:lnTo>
                  <a:lnTo>
                    <a:pt x="48" y="17"/>
                  </a:lnTo>
                  <a:lnTo>
                    <a:pt x="53" y="14"/>
                  </a:lnTo>
                  <a:lnTo>
                    <a:pt x="65" y="10"/>
                  </a:lnTo>
                  <a:lnTo>
                    <a:pt x="78" y="6"/>
                  </a:lnTo>
                  <a:lnTo>
                    <a:pt x="93" y="5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22" y="5"/>
                  </a:lnTo>
                  <a:lnTo>
                    <a:pt x="124" y="5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31" y="1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93" y="1"/>
                  </a:lnTo>
                  <a:lnTo>
                    <a:pt x="249" y="2"/>
                  </a:lnTo>
                  <a:lnTo>
                    <a:pt x="361" y="5"/>
                  </a:lnTo>
                  <a:lnTo>
                    <a:pt x="361" y="5"/>
                  </a:lnTo>
                  <a:lnTo>
                    <a:pt x="473" y="8"/>
                  </a:lnTo>
                  <a:lnTo>
                    <a:pt x="529" y="10"/>
                  </a:lnTo>
                  <a:lnTo>
                    <a:pt x="586" y="11"/>
                  </a:lnTo>
                  <a:lnTo>
                    <a:pt x="586" y="11"/>
                  </a:lnTo>
                  <a:lnTo>
                    <a:pt x="607" y="10"/>
                  </a:lnTo>
                  <a:lnTo>
                    <a:pt x="607" y="10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50" y="10"/>
                  </a:lnTo>
                  <a:lnTo>
                    <a:pt x="665" y="11"/>
                  </a:lnTo>
                  <a:lnTo>
                    <a:pt x="674" y="13"/>
                  </a:lnTo>
                  <a:lnTo>
                    <a:pt x="681" y="14"/>
                  </a:lnTo>
                  <a:lnTo>
                    <a:pt x="688" y="17"/>
                  </a:lnTo>
                  <a:lnTo>
                    <a:pt x="695" y="20"/>
                  </a:lnTo>
                  <a:lnTo>
                    <a:pt x="695" y="20"/>
                  </a:lnTo>
                  <a:lnTo>
                    <a:pt x="704" y="24"/>
                  </a:lnTo>
                  <a:lnTo>
                    <a:pt x="712" y="28"/>
                  </a:lnTo>
                  <a:lnTo>
                    <a:pt x="712" y="28"/>
                  </a:lnTo>
                  <a:lnTo>
                    <a:pt x="722" y="33"/>
                  </a:lnTo>
                  <a:lnTo>
                    <a:pt x="732" y="39"/>
                  </a:lnTo>
                  <a:lnTo>
                    <a:pt x="736" y="42"/>
                  </a:lnTo>
                  <a:lnTo>
                    <a:pt x="739" y="45"/>
                  </a:lnTo>
                  <a:lnTo>
                    <a:pt x="742" y="48"/>
                  </a:lnTo>
                  <a:lnTo>
                    <a:pt x="744" y="53"/>
                  </a:lnTo>
                  <a:lnTo>
                    <a:pt x="744" y="53"/>
                  </a:lnTo>
                  <a:lnTo>
                    <a:pt x="752" y="74"/>
                  </a:lnTo>
                  <a:lnTo>
                    <a:pt x="759" y="92"/>
                  </a:lnTo>
                  <a:lnTo>
                    <a:pt x="761" y="102"/>
                  </a:lnTo>
                  <a:lnTo>
                    <a:pt x="763" y="112"/>
                  </a:lnTo>
                  <a:lnTo>
                    <a:pt x="764" y="123"/>
                  </a:lnTo>
                  <a:lnTo>
                    <a:pt x="764" y="134"/>
                  </a:lnTo>
                  <a:lnTo>
                    <a:pt x="764" y="134"/>
                  </a:lnTo>
                  <a:lnTo>
                    <a:pt x="764" y="150"/>
                  </a:lnTo>
                  <a:lnTo>
                    <a:pt x="766" y="166"/>
                  </a:lnTo>
                  <a:lnTo>
                    <a:pt x="770" y="198"/>
                  </a:lnTo>
                  <a:lnTo>
                    <a:pt x="770" y="198"/>
                  </a:lnTo>
                  <a:lnTo>
                    <a:pt x="773" y="219"/>
                  </a:lnTo>
                  <a:lnTo>
                    <a:pt x="773" y="219"/>
                  </a:lnTo>
                  <a:lnTo>
                    <a:pt x="775" y="241"/>
                  </a:lnTo>
                  <a:lnTo>
                    <a:pt x="775" y="262"/>
                  </a:lnTo>
                  <a:lnTo>
                    <a:pt x="774" y="306"/>
                  </a:lnTo>
                  <a:lnTo>
                    <a:pt x="774" y="306"/>
                  </a:lnTo>
                  <a:lnTo>
                    <a:pt x="773" y="348"/>
                  </a:lnTo>
                  <a:lnTo>
                    <a:pt x="773" y="460"/>
                  </a:lnTo>
                  <a:lnTo>
                    <a:pt x="773" y="460"/>
                  </a:lnTo>
                  <a:lnTo>
                    <a:pt x="774" y="472"/>
                  </a:lnTo>
                  <a:lnTo>
                    <a:pt x="775" y="484"/>
                  </a:lnTo>
                  <a:lnTo>
                    <a:pt x="775" y="484"/>
                  </a:lnTo>
                  <a:lnTo>
                    <a:pt x="777" y="497"/>
                  </a:lnTo>
                  <a:lnTo>
                    <a:pt x="778" y="508"/>
                  </a:lnTo>
                  <a:lnTo>
                    <a:pt x="778" y="508"/>
                  </a:lnTo>
                  <a:lnTo>
                    <a:pt x="777" y="519"/>
                  </a:lnTo>
                  <a:lnTo>
                    <a:pt x="777" y="519"/>
                  </a:lnTo>
                  <a:lnTo>
                    <a:pt x="776" y="534"/>
                  </a:lnTo>
                  <a:lnTo>
                    <a:pt x="776" y="550"/>
                  </a:lnTo>
                  <a:lnTo>
                    <a:pt x="778" y="564"/>
                  </a:lnTo>
                  <a:lnTo>
                    <a:pt x="781" y="581"/>
                  </a:lnTo>
                  <a:lnTo>
                    <a:pt x="781" y="581"/>
                  </a:lnTo>
                  <a:lnTo>
                    <a:pt x="786" y="598"/>
                  </a:lnTo>
                  <a:lnTo>
                    <a:pt x="790" y="618"/>
                  </a:lnTo>
                  <a:lnTo>
                    <a:pt x="793" y="641"/>
                  </a:lnTo>
                  <a:lnTo>
                    <a:pt x="796" y="667"/>
                  </a:lnTo>
                  <a:lnTo>
                    <a:pt x="796" y="667"/>
                  </a:lnTo>
                  <a:lnTo>
                    <a:pt x="797" y="684"/>
                  </a:lnTo>
                  <a:lnTo>
                    <a:pt x="797" y="703"/>
                  </a:lnTo>
                  <a:lnTo>
                    <a:pt x="797" y="739"/>
                  </a:lnTo>
                  <a:lnTo>
                    <a:pt x="797" y="739"/>
                  </a:lnTo>
                  <a:lnTo>
                    <a:pt x="797" y="766"/>
                  </a:lnTo>
                  <a:lnTo>
                    <a:pt x="797" y="766"/>
                  </a:lnTo>
                  <a:lnTo>
                    <a:pt x="798" y="782"/>
                  </a:lnTo>
                  <a:lnTo>
                    <a:pt x="800" y="796"/>
                  </a:lnTo>
                  <a:lnTo>
                    <a:pt x="800" y="796"/>
                  </a:lnTo>
                  <a:lnTo>
                    <a:pt x="802" y="808"/>
                  </a:lnTo>
                  <a:lnTo>
                    <a:pt x="803" y="819"/>
                  </a:lnTo>
                  <a:lnTo>
                    <a:pt x="803" y="830"/>
                  </a:lnTo>
                  <a:lnTo>
                    <a:pt x="801" y="842"/>
                  </a:lnTo>
                  <a:lnTo>
                    <a:pt x="801" y="842"/>
                  </a:lnTo>
                  <a:lnTo>
                    <a:pt x="799" y="848"/>
                  </a:lnTo>
                  <a:lnTo>
                    <a:pt x="796" y="854"/>
                  </a:lnTo>
                  <a:lnTo>
                    <a:pt x="793" y="859"/>
                  </a:lnTo>
                  <a:lnTo>
                    <a:pt x="788" y="865"/>
                  </a:lnTo>
                  <a:lnTo>
                    <a:pt x="778" y="875"/>
                  </a:lnTo>
                  <a:lnTo>
                    <a:pt x="766" y="883"/>
                  </a:lnTo>
                  <a:lnTo>
                    <a:pt x="752" y="891"/>
                  </a:lnTo>
                  <a:lnTo>
                    <a:pt x="738" y="896"/>
                  </a:lnTo>
                  <a:lnTo>
                    <a:pt x="723" y="901"/>
                  </a:lnTo>
                  <a:lnTo>
                    <a:pt x="709" y="904"/>
                  </a:lnTo>
                  <a:lnTo>
                    <a:pt x="708" y="904"/>
                  </a:lnTo>
                  <a:lnTo>
                    <a:pt x="708" y="905"/>
                  </a:lnTo>
                  <a:lnTo>
                    <a:pt x="708" y="905"/>
                  </a:lnTo>
                  <a:lnTo>
                    <a:pt x="703" y="907"/>
                  </a:lnTo>
                  <a:lnTo>
                    <a:pt x="699" y="907"/>
                  </a:lnTo>
                  <a:lnTo>
                    <a:pt x="699" y="907"/>
                  </a:lnTo>
                  <a:lnTo>
                    <a:pt x="656" y="908"/>
                  </a:lnTo>
                  <a:lnTo>
                    <a:pt x="656" y="908"/>
                  </a:lnTo>
                  <a:lnTo>
                    <a:pt x="614" y="908"/>
                  </a:lnTo>
                  <a:lnTo>
                    <a:pt x="614" y="908"/>
                  </a:lnTo>
                  <a:close/>
                  <a:moveTo>
                    <a:pt x="306" y="851"/>
                  </a:moveTo>
                  <a:lnTo>
                    <a:pt x="306" y="851"/>
                  </a:lnTo>
                  <a:lnTo>
                    <a:pt x="322" y="852"/>
                  </a:lnTo>
                  <a:lnTo>
                    <a:pt x="336" y="853"/>
                  </a:lnTo>
                  <a:lnTo>
                    <a:pt x="336" y="853"/>
                  </a:lnTo>
                  <a:lnTo>
                    <a:pt x="375" y="857"/>
                  </a:lnTo>
                  <a:lnTo>
                    <a:pt x="416" y="860"/>
                  </a:lnTo>
                  <a:lnTo>
                    <a:pt x="457" y="864"/>
                  </a:lnTo>
                  <a:lnTo>
                    <a:pt x="500" y="867"/>
                  </a:lnTo>
                  <a:lnTo>
                    <a:pt x="589" y="870"/>
                  </a:lnTo>
                  <a:lnTo>
                    <a:pt x="685" y="871"/>
                  </a:lnTo>
                  <a:lnTo>
                    <a:pt x="685" y="871"/>
                  </a:lnTo>
                  <a:lnTo>
                    <a:pt x="694" y="871"/>
                  </a:lnTo>
                  <a:lnTo>
                    <a:pt x="704" y="869"/>
                  </a:lnTo>
                  <a:lnTo>
                    <a:pt x="714" y="867"/>
                  </a:lnTo>
                  <a:lnTo>
                    <a:pt x="723" y="863"/>
                  </a:lnTo>
                  <a:lnTo>
                    <a:pt x="733" y="858"/>
                  </a:lnTo>
                  <a:lnTo>
                    <a:pt x="742" y="853"/>
                  </a:lnTo>
                  <a:lnTo>
                    <a:pt x="749" y="847"/>
                  </a:lnTo>
                  <a:lnTo>
                    <a:pt x="757" y="840"/>
                  </a:lnTo>
                  <a:lnTo>
                    <a:pt x="757" y="840"/>
                  </a:lnTo>
                  <a:lnTo>
                    <a:pt x="760" y="835"/>
                  </a:lnTo>
                  <a:lnTo>
                    <a:pt x="762" y="829"/>
                  </a:lnTo>
                  <a:lnTo>
                    <a:pt x="764" y="824"/>
                  </a:lnTo>
                  <a:lnTo>
                    <a:pt x="765" y="819"/>
                  </a:lnTo>
                  <a:lnTo>
                    <a:pt x="766" y="813"/>
                  </a:lnTo>
                  <a:lnTo>
                    <a:pt x="766" y="807"/>
                  </a:lnTo>
                  <a:lnTo>
                    <a:pt x="764" y="794"/>
                  </a:lnTo>
                  <a:lnTo>
                    <a:pt x="764" y="794"/>
                  </a:lnTo>
                  <a:lnTo>
                    <a:pt x="762" y="783"/>
                  </a:lnTo>
                  <a:lnTo>
                    <a:pt x="761" y="770"/>
                  </a:lnTo>
                  <a:lnTo>
                    <a:pt x="761" y="746"/>
                  </a:lnTo>
                  <a:lnTo>
                    <a:pt x="761" y="746"/>
                  </a:lnTo>
                  <a:lnTo>
                    <a:pt x="761" y="733"/>
                  </a:lnTo>
                  <a:lnTo>
                    <a:pt x="761" y="733"/>
                  </a:lnTo>
                  <a:lnTo>
                    <a:pt x="760" y="703"/>
                  </a:lnTo>
                  <a:lnTo>
                    <a:pt x="758" y="674"/>
                  </a:lnTo>
                  <a:lnTo>
                    <a:pt x="753" y="645"/>
                  </a:lnTo>
                  <a:lnTo>
                    <a:pt x="748" y="616"/>
                  </a:lnTo>
                  <a:lnTo>
                    <a:pt x="748" y="616"/>
                  </a:lnTo>
                  <a:lnTo>
                    <a:pt x="742" y="570"/>
                  </a:lnTo>
                  <a:lnTo>
                    <a:pt x="742" y="570"/>
                  </a:lnTo>
                  <a:lnTo>
                    <a:pt x="741" y="558"/>
                  </a:lnTo>
                  <a:lnTo>
                    <a:pt x="740" y="546"/>
                  </a:lnTo>
                  <a:lnTo>
                    <a:pt x="740" y="524"/>
                  </a:lnTo>
                  <a:lnTo>
                    <a:pt x="740" y="524"/>
                  </a:lnTo>
                  <a:lnTo>
                    <a:pt x="739" y="504"/>
                  </a:lnTo>
                  <a:lnTo>
                    <a:pt x="738" y="483"/>
                  </a:lnTo>
                  <a:lnTo>
                    <a:pt x="738" y="483"/>
                  </a:lnTo>
                  <a:lnTo>
                    <a:pt x="737" y="468"/>
                  </a:lnTo>
                  <a:lnTo>
                    <a:pt x="737" y="453"/>
                  </a:lnTo>
                  <a:lnTo>
                    <a:pt x="737" y="423"/>
                  </a:lnTo>
                  <a:lnTo>
                    <a:pt x="737" y="423"/>
                  </a:lnTo>
                  <a:lnTo>
                    <a:pt x="737" y="401"/>
                  </a:lnTo>
                  <a:lnTo>
                    <a:pt x="737" y="401"/>
                  </a:lnTo>
                  <a:lnTo>
                    <a:pt x="738" y="355"/>
                  </a:lnTo>
                  <a:lnTo>
                    <a:pt x="738" y="355"/>
                  </a:lnTo>
                  <a:lnTo>
                    <a:pt x="738" y="317"/>
                  </a:lnTo>
                  <a:lnTo>
                    <a:pt x="738" y="279"/>
                  </a:lnTo>
                  <a:lnTo>
                    <a:pt x="736" y="242"/>
                  </a:lnTo>
                  <a:lnTo>
                    <a:pt x="734" y="204"/>
                  </a:lnTo>
                  <a:lnTo>
                    <a:pt x="734" y="204"/>
                  </a:lnTo>
                  <a:lnTo>
                    <a:pt x="733" y="191"/>
                  </a:lnTo>
                  <a:lnTo>
                    <a:pt x="733" y="174"/>
                  </a:lnTo>
                  <a:lnTo>
                    <a:pt x="733" y="174"/>
                  </a:lnTo>
                  <a:lnTo>
                    <a:pt x="732" y="141"/>
                  </a:lnTo>
                  <a:lnTo>
                    <a:pt x="731" y="125"/>
                  </a:lnTo>
                  <a:lnTo>
                    <a:pt x="728" y="109"/>
                  </a:lnTo>
                  <a:lnTo>
                    <a:pt x="723" y="95"/>
                  </a:lnTo>
                  <a:lnTo>
                    <a:pt x="720" y="87"/>
                  </a:lnTo>
                  <a:lnTo>
                    <a:pt x="717" y="81"/>
                  </a:lnTo>
                  <a:lnTo>
                    <a:pt x="713" y="76"/>
                  </a:lnTo>
                  <a:lnTo>
                    <a:pt x="709" y="71"/>
                  </a:lnTo>
                  <a:lnTo>
                    <a:pt x="704" y="67"/>
                  </a:lnTo>
                  <a:lnTo>
                    <a:pt x="699" y="62"/>
                  </a:lnTo>
                  <a:lnTo>
                    <a:pt x="699" y="62"/>
                  </a:lnTo>
                  <a:lnTo>
                    <a:pt x="684" y="56"/>
                  </a:lnTo>
                  <a:lnTo>
                    <a:pt x="670" y="52"/>
                  </a:lnTo>
                  <a:lnTo>
                    <a:pt x="655" y="49"/>
                  </a:lnTo>
                  <a:lnTo>
                    <a:pt x="639" y="46"/>
                  </a:lnTo>
                  <a:lnTo>
                    <a:pt x="625" y="45"/>
                  </a:lnTo>
                  <a:lnTo>
                    <a:pt x="611" y="44"/>
                  </a:lnTo>
                  <a:lnTo>
                    <a:pt x="586" y="43"/>
                  </a:lnTo>
                  <a:lnTo>
                    <a:pt x="586" y="43"/>
                  </a:lnTo>
                  <a:lnTo>
                    <a:pt x="556" y="44"/>
                  </a:lnTo>
                  <a:lnTo>
                    <a:pt x="526" y="45"/>
                  </a:lnTo>
                  <a:lnTo>
                    <a:pt x="526" y="45"/>
                  </a:lnTo>
                  <a:lnTo>
                    <a:pt x="500" y="46"/>
                  </a:lnTo>
                  <a:lnTo>
                    <a:pt x="475" y="47"/>
                  </a:lnTo>
                  <a:lnTo>
                    <a:pt x="475" y="47"/>
                  </a:lnTo>
                  <a:lnTo>
                    <a:pt x="432" y="46"/>
                  </a:lnTo>
                  <a:lnTo>
                    <a:pt x="390" y="45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36" y="39"/>
                  </a:lnTo>
                  <a:lnTo>
                    <a:pt x="165" y="38"/>
                  </a:lnTo>
                  <a:lnTo>
                    <a:pt x="164" y="38"/>
                  </a:lnTo>
                  <a:lnTo>
                    <a:pt x="162" y="39"/>
                  </a:lnTo>
                  <a:lnTo>
                    <a:pt x="162" y="39"/>
                  </a:lnTo>
                  <a:lnTo>
                    <a:pt x="156" y="41"/>
                  </a:lnTo>
                  <a:lnTo>
                    <a:pt x="151" y="42"/>
                  </a:lnTo>
                  <a:lnTo>
                    <a:pt x="138" y="42"/>
                  </a:lnTo>
                  <a:lnTo>
                    <a:pt x="138" y="42"/>
                  </a:lnTo>
                  <a:lnTo>
                    <a:pt x="124" y="42"/>
                  </a:lnTo>
                  <a:lnTo>
                    <a:pt x="112" y="43"/>
                  </a:lnTo>
                  <a:lnTo>
                    <a:pt x="98" y="45"/>
                  </a:lnTo>
                  <a:lnTo>
                    <a:pt x="85" y="48"/>
                  </a:lnTo>
                  <a:lnTo>
                    <a:pt x="79" y="51"/>
                  </a:lnTo>
                  <a:lnTo>
                    <a:pt x="74" y="54"/>
                  </a:lnTo>
                  <a:lnTo>
                    <a:pt x="68" y="58"/>
                  </a:lnTo>
                  <a:lnTo>
                    <a:pt x="63" y="63"/>
                  </a:lnTo>
                  <a:lnTo>
                    <a:pt x="59" y="70"/>
                  </a:lnTo>
                  <a:lnTo>
                    <a:pt x="56" y="77"/>
                  </a:lnTo>
                  <a:lnTo>
                    <a:pt x="53" y="8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48" y="119"/>
                  </a:lnTo>
                  <a:lnTo>
                    <a:pt x="46" y="143"/>
                  </a:lnTo>
                  <a:lnTo>
                    <a:pt x="46" y="168"/>
                  </a:lnTo>
                  <a:lnTo>
                    <a:pt x="46" y="192"/>
                  </a:lnTo>
                  <a:lnTo>
                    <a:pt x="46" y="209"/>
                  </a:lnTo>
                  <a:lnTo>
                    <a:pt x="46" y="425"/>
                  </a:lnTo>
                  <a:lnTo>
                    <a:pt x="46" y="425"/>
                  </a:lnTo>
                  <a:lnTo>
                    <a:pt x="45" y="470"/>
                  </a:lnTo>
                  <a:lnTo>
                    <a:pt x="44" y="513"/>
                  </a:lnTo>
                  <a:lnTo>
                    <a:pt x="40" y="600"/>
                  </a:lnTo>
                  <a:lnTo>
                    <a:pt x="40" y="600"/>
                  </a:lnTo>
                  <a:lnTo>
                    <a:pt x="37" y="686"/>
                  </a:lnTo>
                  <a:lnTo>
                    <a:pt x="36" y="731"/>
                  </a:lnTo>
                  <a:lnTo>
                    <a:pt x="36" y="774"/>
                  </a:lnTo>
                  <a:lnTo>
                    <a:pt x="36" y="774"/>
                  </a:lnTo>
                  <a:lnTo>
                    <a:pt x="36" y="785"/>
                  </a:lnTo>
                  <a:lnTo>
                    <a:pt x="36" y="796"/>
                  </a:lnTo>
                  <a:lnTo>
                    <a:pt x="38" y="808"/>
                  </a:lnTo>
                  <a:lnTo>
                    <a:pt x="41" y="819"/>
                  </a:lnTo>
                  <a:lnTo>
                    <a:pt x="44" y="823"/>
                  </a:lnTo>
                  <a:lnTo>
                    <a:pt x="47" y="828"/>
                  </a:lnTo>
                  <a:lnTo>
                    <a:pt x="51" y="832"/>
                  </a:lnTo>
                  <a:lnTo>
                    <a:pt x="55" y="836"/>
                  </a:lnTo>
                  <a:lnTo>
                    <a:pt x="60" y="839"/>
                  </a:lnTo>
                  <a:lnTo>
                    <a:pt x="66" y="841"/>
                  </a:lnTo>
                  <a:lnTo>
                    <a:pt x="74" y="842"/>
                  </a:lnTo>
                  <a:lnTo>
                    <a:pt x="81" y="843"/>
                  </a:lnTo>
                  <a:lnTo>
                    <a:pt x="81" y="843"/>
                  </a:lnTo>
                  <a:lnTo>
                    <a:pt x="102" y="844"/>
                  </a:lnTo>
                  <a:lnTo>
                    <a:pt x="122" y="845"/>
                  </a:lnTo>
                  <a:lnTo>
                    <a:pt x="122" y="845"/>
                  </a:lnTo>
                  <a:lnTo>
                    <a:pt x="144" y="847"/>
                  </a:lnTo>
                  <a:lnTo>
                    <a:pt x="167" y="847"/>
                  </a:lnTo>
                  <a:lnTo>
                    <a:pt x="167" y="847"/>
                  </a:lnTo>
                  <a:lnTo>
                    <a:pt x="190" y="848"/>
                  </a:lnTo>
                  <a:lnTo>
                    <a:pt x="211" y="850"/>
                  </a:lnTo>
                  <a:lnTo>
                    <a:pt x="211" y="850"/>
                  </a:lnTo>
                  <a:lnTo>
                    <a:pt x="234" y="851"/>
                  </a:lnTo>
                  <a:lnTo>
                    <a:pt x="258" y="852"/>
                  </a:lnTo>
                  <a:lnTo>
                    <a:pt x="258" y="852"/>
                  </a:lnTo>
                  <a:lnTo>
                    <a:pt x="282" y="852"/>
                  </a:lnTo>
                  <a:lnTo>
                    <a:pt x="282" y="852"/>
                  </a:lnTo>
                  <a:lnTo>
                    <a:pt x="306" y="851"/>
                  </a:lnTo>
                  <a:lnTo>
                    <a:pt x="306" y="8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1" name="Freeform 625"/>
            <p:cNvSpPr>
              <a:spLocks noEditPoints="1"/>
            </p:cNvSpPr>
            <p:nvPr/>
          </p:nvSpPr>
          <p:spPr bwMode="auto">
            <a:xfrm>
              <a:off x="6481763" y="4614863"/>
              <a:ext cx="82550" cy="74613"/>
            </a:xfrm>
            <a:custGeom>
              <a:avLst/>
              <a:gdLst/>
              <a:ahLst/>
              <a:cxnLst>
                <a:cxn ang="0">
                  <a:pos x="61" y="141"/>
                </a:cxn>
                <a:cxn ang="0">
                  <a:pos x="56" y="141"/>
                </a:cxn>
                <a:cxn ang="0">
                  <a:pos x="35" y="135"/>
                </a:cxn>
                <a:cxn ang="0">
                  <a:pos x="20" y="126"/>
                </a:cxn>
                <a:cxn ang="0">
                  <a:pos x="15" y="122"/>
                </a:cxn>
                <a:cxn ang="0">
                  <a:pos x="6" y="109"/>
                </a:cxn>
                <a:cxn ang="0">
                  <a:pos x="2" y="94"/>
                </a:cxn>
                <a:cxn ang="0">
                  <a:pos x="0" y="79"/>
                </a:cxn>
                <a:cxn ang="0">
                  <a:pos x="0" y="61"/>
                </a:cxn>
                <a:cxn ang="0">
                  <a:pos x="2" y="46"/>
                </a:cxn>
                <a:cxn ang="0">
                  <a:pos x="6" y="35"/>
                </a:cxn>
                <a:cxn ang="0">
                  <a:pos x="12" y="26"/>
                </a:cxn>
                <a:cxn ang="0">
                  <a:pos x="22" y="19"/>
                </a:cxn>
                <a:cxn ang="0">
                  <a:pos x="37" y="10"/>
                </a:cxn>
                <a:cxn ang="0">
                  <a:pos x="65" y="1"/>
                </a:cxn>
                <a:cxn ang="0">
                  <a:pos x="77" y="0"/>
                </a:cxn>
                <a:cxn ang="0">
                  <a:pos x="83" y="0"/>
                </a:cxn>
                <a:cxn ang="0">
                  <a:pos x="100" y="4"/>
                </a:cxn>
                <a:cxn ang="0">
                  <a:pos x="116" y="12"/>
                </a:cxn>
                <a:cxn ang="0">
                  <a:pos x="130" y="23"/>
                </a:cxn>
                <a:cxn ang="0">
                  <a:pos x="143" y="37"/>
                </a:cxn>
                <a:cxn ang="0">
                  <a:pos x="147" y="43"/>
                </a:cxn>
                <a:cxn ang="0">
                  <a:pos x="152" y="57"/>
                </a:cxn>
                <a:cxn ang="0">
                  <a:pos x="155" y="70"/>
                </a:cxn>
                <a:cxn ang="0">
                  <a:pos x="155" y="85"/>
                </a:cxn>
                <a:cxn ang="0">
                  <a:pos x="154" y="92"/>
                </a:cxn>
                <a:cxn ang="0">
                  <a:pos x="149" y="106"/>
                </a:cxn>
                <a:cxn ang="0">
                  <a:pos x="142" y="117"/>
                </a:cxn>
                <a:cxn ang="0">
                  <a:pos x="134" y="125"/>
                </a:cxn>
                <a:cxn ang="0">
                  <a:pos x="123" y="131"/>
                </a:cxn>
                <a:cxn ang="0">
                  <a:pos x="97" y="140"/>
                </a:cxn>
                <a:cxn ang="0">
                  <a:pos x="66" y="141"/>
                </a:cxn>
                <a:cxn ang="0">
                  <a:pos x="61" y="101"/>
                </a:cxn>
                <a:cxn ang="0">
                  <a:pos x="67" y="102"/>
                </a:cxn>
                <a:cxn ang="0">
                  <a:pos x="73" y="106"/>
                </a:cxn>
                <a:cxn ang="0">
                  <a:pos x="75" y="106"/>
                </a:cxn>
                <a:cxn ang="0">
                  <a:pos x="83" y="106"/>
                </a:cxn>
                <a:cxn ang="0">
                  <a:pos x="96" y="106"/>
                </a:cxn>
                <a:cxn ang="0">
                  <a:pos x="107" y="101"/>
                </a:cxn>
                <a:cxn ang="0">
                  <a:pos x="115" y="94"/>
                </a:cxn>
                <a:cxn ang="0">
                  <a:pos x="117" y="88"/>
                </a:cxn>
                <a:cxn ang="0">
                  <a:pos x="118" y="79"/>
                </a:cxn>
                <a:cxn ang="0">
                  <a:pos x="114" y="58"/>
                </a:cxn>
                <a:cxn ang="0">
                  <a:pos x="108" y="50"/>
                </a:cxn>
                <a:cxn ang="0">
                  <a:pos x="96" y="39"/>
                </a:cxn>
                <a:cxn ang="0">
                  <a:pos x="84" y="36"/>
                </a:cxn>
                <a:cxn ang="0">
                  <a:pos x="73" y="37"/>
                </a:cxn>
                <a:cxn ang="0">
                  <a:pos x="54" y="42"/>
                </a:cxn>
                <a:cxn ang="0">
                  <a:pos x="45" y="46"/>
                </a:cxn>
                <a:cxn ang="0">
                  <a:pos x="37" y="54"/>
                </a:cxn>
                <a:cxn ang="0">
                  <a:pos x="36" y="63"/>
                </a:cxn>
                <a:cxn ang="0">
                  <a:pos x="36" y="68"/>
                </a:cxn>
                <a:cxn ang="0">
                  <a:pos x="36" y="79"/>
                </a:cxn>
                <a:cxn ang="0">
                  <a:pos x="40" y="92"/>
                </a:cxn>
                <a:cxn ang="0">
                  <a:pos x="45" y="99"/>
                </a:cxn>
                <a:cxn ang="0">
                  <a:pos x="53" y="102"/>
                </a:cxn>
                <a:cxn ang="0">
                  <a:pos x="55" y="102"/>
                </a:cxn>
                <a:cxn ang="0">
                  <a:pos x="61" y="101"/>
                </a:cxn>
              </a:cxnLst>
              <a:rect l="0" t="0" r="r" b="b"/>
              <a:pathLst>
                <a:path w="155" h="141">
                  <a:moveTo>
                    <a:pt x="61" y="141"/>
                  </a:moveTo>
                  <a:lnTo>
                    <a:pt x="61" y="141"/>
                  </a:lnTo>
                  <a:lnTo>
                    <a:pt x="56" y="141"/>
                  </a:lnTo>
                  <a:lnTo>
                    <a:pt x="56" y="141"/>
                  </a:lnTo>
                  <a:lnTo>
                    <a:pt x="45" y="139"/>
                  </a:lnTo>
                  <a:lnTo>
                    <a:pt x="35" y="135"/>
                  </a:lnTo>
                  <a:lnTo>
                    <a:pt x="25" y="129"/>
                  </a:lnTo>
                  <a:lnTo>
                    <a:pt x="20" y="126"/>
                  </a:lnTo>
                  <a:lnTo>
                    <a:pt x="15" y="122"/>
                  </a:lnTo>
                  <a:lnTo>
                    <a:pt x="15" y="122"/>
                  </a:lnTo>
                  <a:lnTo>
                    <a:pt x="10" y="115"/>
                  </a:lnTo>
                  <a:lnTo>
                    <a:pt x="6" y="109"/>
                  </a:lnTo>
                  <a:lnTo>
                    <a:pt x="4" y="101"/>
                  </a:lnTo>
                  <a:lnTo>
                    <a:pt x="2" y="94"/>
                  </a:lnTo>
                  <a:lnTo>
                    <a:pt x="1" y="86"/>
                  </a:lnTo>
                  <a:lnTo>
                    <a:pt x="0" y="79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2" y="46"/>
                  </a:lnTo>
                  <a:lnTo>
                    <a:pt x="3" y="40"/>
                  </a:lnTo>
                  <a:lnTo>
                    <a:pt x="6" y="35"/>
                  </a:lnTo>
                  <a:lnTo>
                    <a:pt x="9" y="30"/>
                  </a:lnTo>
                  <a:lnTo>
                    <a:pt x="12" y="26"/>
                  </a:lnTo>
                  <a:lnTo>
                    <a:pt x="17" y="22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37" y="10"/>
                  </a:lnTo>
                  <a:lnTo>
                    <a:pt x="52" y="4"/>
                  </a:lnTo>
                  <a:lnTo>
                    <a:pt x="65" y="1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91" y="2"/>
                  </a:lnTo>
                  <a:lnTo>
                    <a:pt x="100" y="4"/>
                  </a:lnTo>
                  <a:lnTo>
                    <a:pt x="109" y="7"/>
                  </a:lnTo>
                  <a:lnTo>
                    <a:pt x="116" y="12"/>
                  </a:lnTo>
                  <a:lnTo>
                    <a:pt x="124" y="16"/>
                  </a:lnTo>
                  <a:lnTo>
                    <a:pt x="130" y="23"/>
                  </a:lnTo>
                  <a:lnTo>
                    <a:pt x="138" y="30"/>
                  </a:lnTo>
                  <a:lnTo>
                    <a:pt x="143" y="37"/>
                  </a:lnTo>
                  <a:lnTo>
                    <a:pt x="143" y="37"/>
                  </a:lnTo>
                  <a:lnTo>
                    <a:pt x="147" y="43"/>
                  </a:lnTo>
                  <a:lnTo>
                    <a:pt x="150" y="50"/>
                  </a:lnTo>
                  <a:lnTo>
                    <a:pt x="152" y="57"/>
                  </a:lnTo>
                  <a:lnTo>
                    <a:pt x="154" y="64"/>
                  </a:lnTo>
                  <a:lnTo>
                    <a:pt x="155" y="70"/>
                  </a:lnTo>
                  <a:lnTo>
                    <a:pt x="155" y="78"/>
                  </a:lnTo>
                  <a:lnTo>
                    <a:pt x="155" y="85"/>
                  </a:lnTo>
                  <a:lnTo>
                    <a:pt x="154" y="92"/>
                  </a:lnTo>
                  <a:lnTo>
                    <a:pt x="154" y="92"/>
                  </a:lnTo>
                  <a:lnTo>
                    <a:pt x="151" y="99"/>
                  </a:lnTo>
                  <a:lnTo>
                    <a:pt x="149" y="106"/>
                  </a:lnTo>
                  <a:lnTo>
                    <a:pt x="146" y="112"/>
                  </a:lnTo>
                  <a:lnTo>
                    <a:pt x="142" y="117"/>
                  </a:lnTo>
                  <a:lnTo>
                    <a:pt x="138" y="121"/>
                  </a:lnTo>
                  <a:lnTo>
                    <a:pt x="134" y="125"/>
                  </a:lnTo>
                  <a:lnTo>
                    <a:pt x="128" y="129"/>
                  </a:lnTo>
                  <a:lnTo>
                    <a:pt x="123" y="131"/>
                  </a:lnTo>
                  <a:lnTo>
                    <a:pt x="111" y="137"/>
                  </a:lnTo>
                  <a:lnTo>
                    <a:pt x="97" y="140"/>
                  </a:lnTo>
                  <a:lnTo>
                    <a:pt x="83" y="141"/>
                  </a:lnTo>
                  <a:lnTo>
                    <a:pt x="66" y="141"/>
                  </a:lnTo>
                  <a:lnTo>
                    <a:pt x="61" y="141"/>
                  </a:lnTo>
                  <a:close/>
                  <a:moveTo>
                    <a:pt x="61" y="101"/>
                  </a:moveTo>
                  <a:lnTo>
                    <a:pt x="61" y="101"/>
                  </a:lnTo>
                  <a:lnTo>
                    <a:pt x="67" y="102"/>
                  </a:lnTo>
                  <a:lnTo>
                    <a:pt x="72" y="105"/>
                  </a:lnTo>
                  <a:lnTo>
                    <a:pt x="73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91" y="106"/>
                  </a:lnTo>
                  <a:lnTo>
                    <a:pt x="96" y="106"/>
                  </a:lnTo>
                  <a:lnTo>
                    <a:pt x="101" y="103"/>
                  </a:lnTo>
                  <a:lnTo>
                    <a:pt x="107" y="101"/>
                  </a:lnTo>
                  <a:lnTo>
                    <a:pt x="111" y="98"/>
                  </a:lnTo>
                  <a:lnTo>
                    <a:pt x="115" y="94"/>
                  </a:lnTo>
                  <a:lnTo>
                    <a:pt x="117" y="88"/>
                  </a:lnTo>
                  <a:lnTo>
                    <a:pt x="117" y="88"/>
                  </a:lnTo>
                  <a:lnTo>
                    <a:pt x="118" y="84"/>
                  </a:lnTo>
                  <a:lnTo>
                    <a:pt x="118" y="79"/>
                  </a:lnTo>
                  <a:lnTo>
                    <a:pt x="117" y="68"/>
                  </a:lnTo>
                  <a:lnTo>
                    <a:pt x="114" y="58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02" y="43"/>
                  </a:lnTo>
                  <a:lnTo>
                    <a:pt x="96" y="39"/>
                  </a:lnTo>
                  <a:lnTo>
                    <a:pt x="90" y="37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73" y="37"/>
                  </a:lnTo>
                  <a:lnTo>
                    <a:pt x="63" y="39"/>
                  </a:lnTo>
                  <a:lnTo>
                    <a:pt x="54" y="42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0" y="51"/>
                  </a:lnTo>
                  <a:lnTo>
                    <a:pt x="37" y="54"/>
                  </a:lnTo>
                  <a:lnTo>
                    <a:pt x="36" y="58"/>
                  </a:lnTo>
                  <a:lnTo>
                    <a:pt x="36" y="63"/>
                  </a:lnTo>
                  <a:lnTo>
                    <a:pt x="36" y="63"/>
                  </a:lnTo>
                  <a:lnTo>
                    <a:pt x="36" y="68"/>
                  </a:lnTo>
                  <a:lnTo>
                    <a:pt x="36" y="68"/>
                  </a:lnTo>
                  <a:lnTo>
                    <a:pt x="36" y="79"/>
                  </a:lnTo>
                  <a:lnTo>
                    <a:pt x="38" y="88"/>
                  </a:lnTo>
                  <a:lnTo>
                    <a:pt x="40" y="92"/>
                  </a:lnTo>
                  <a:lnTo>
                    <a:pt x="42" y="96"/>
                  </a:lnTo>
                  <a:lnTo>
                    <a:pt x="45" y="99"/>
                  </a:lnTo>
                  <a:lnTo>
                    <a:pt x="51" y="101"/>
                  </a:lnTo>
                  <a:lnTo>
                    <a:pt x="53" y="102"/>
                  </a:lnTo>
                  <a:lnTo>
                    <a:pt x="55" y="102"/>
                  </a:lnTo>
                  <a:lnTo>
                    <a:pt x="55" y="102"/>
                  </a:lnTo>
                  <a:lnTo>
                    <a:pt x="61" y="101"/>
                  </a:lnTo>
                  <a:lnTo>
                    <a:pt x="61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2" name="Freeform 626"/>
            <p:cNvSpPr>
              <a:spLocks noEditPoints="1"/>
            </p:cNvSpPr>
            <p:nvPr/>
          </p:nvSpPr>
          <p:spPr bwMode="auto">
            <a:xfrm>
              <a:off x="6372225" y="4175125"/>
              <a:ext cx="85725" cy="77788"/>
            </a:xfrm>
            <a:custGeom>
              <a:avLst/>
              <a:gdLst/>
              <a:ahLst/>
              <a:cxnLst>
                <a:cxn ang="0">
                  <a:pos x="53" y="146"/>
                </a:cxn>
                <a:cxn ang="0">
                  <a:pos x="32" y="143"/>
                </a:cxn>
                <a:cxn ang="0">
                  <a:pos x="17" y="134"/>
                </a:cxn>
                <a:cxn ang="0">
                  <a:pos x="14" y="130"/>
                </a:cxn>
                <a:cxn ang="0">
                  <a:pos x="6" y="116"/>
                </a:cxn>
                <a:cxn ang="0">
                  <a:pos x="1" y="93"/>
                </a:cxn>
                <a:cxn ang="0">
                  <a:pos x="0" y="68"/>
                </a:cxn>
                <a:cxn ang="0">
                  <a:pos x="2" y="44"/>
                </a:cxn>
                <a:cxn ang="0">
                  <a:pos x="3" y="21"/>
                </a:cxn>
                <a:cxn ang="0">
                  <a:pos x="3" y="17"/>
                </a:cxn>
                <a:cxn ang="0">
                  <a:pos x="4" y="15"/>
                </a:cxn>
                <a:cxn ang="0">
                  <a:pos x="5" y="14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16" y="4"/>
                </a:cxn>
                <a:cxn ang="0">
                  <a:pos x="24" y="2"/>
                </a:cxn>
                <a:cxn ang="0">
                  <a:pos x="44" y="0"/>
                </a:cxn>
                <a:cxn ang="0">
                  <a:pos x="57" y="0"/>
                </a:cxn>
                <a:cxn ang="0">
                  <a:pos x="80" y="0"/>
                </a:cxn>
                <a:cxn ang="0">
                  <a:pos x="110" y="1"/>
                </a:cxn>
                <a:cxn ang="0">
                  <a:pos x="124" y="1"/>
                </a:cxn>
                <a:cxn ang="0">
                  <a:pos x="135" y="3"/>
                </a:cxn>
                <a:cxn ang="0">
                  <a:pos x="145" y="9"/>
                </a:cxn>
                <a:cxn ang="0">
                  <a:pos x="152" y="18"/>
                </a:cxn>
                <a:cxn ang="0">
                  <a:pos x="155" y="26"/>
                </a:cxn>
                <a:cxn ang="0">
                  <a:pos x="159" y="51"/>
                </a:cxn>
                <a:cxn ang="0">
                  <a:pos x="160" y="78"/>
                </a:cxn>
                <a:cxn ang="0">
                  <a:pos x="161" y="88"/>
                </a:cxn>
                <a:cxn ang="0">
                  <a:pos x="161" y="104"/>
                </a:cxn>
                <a:cxn ang="0">
                  <a:pos x="159" y="119"/>
                </a:cxn>
                <a:cxn ang="0">
                  <a:pos x="153" y="130"/>
                </a:cxn>
                <a:cxn ang="0">
                  <a:pos x="143" y="141"/>
                </a:cxn>
                <a:cxn ang="0">
                  <a:pos x="141" y="142"/>
                </a:cxn>
                <a:cxn ang="0">
                  <a:pos x="138" y="142"/>
                </a:cxn>
                <a:cxn ang="0">
                  <a:pos x="130" y="145"/>
                </a:cxn>
                <a:cxn ang="0">
                  <a:pos x="111" y="145"/>
                </a:cxn>
                <a:cxn ang="0">
                  <a:pos x="93" y="144"/>
                </a:cxn>
                <a:cxn ang="0">
                  <a:pos x="64" y="145"/>
                </a:cxn>
                <a:cxn ang="0">
                  <a:pos x="53" y="146"/>
                </a:cxn>
                <a:cxn ang="0">
                  <a:pos x="47" y="109"/>
                </a:cxn>
                <a:cxn ang="0">
                  <a:pos x="56" y="109"/>
                </a:cxn>
                <a:cxn ang="0">
                  <a:pos x="69" y="108"/>
                </a:cxn>
                <a:cxn ang="0">
                  <a:pos x="81" y="108"/>
                </a:cxn>
                <a:cxn ang="0">
                  <a:pos x="119" y="107"/>
                </a:cxn>
                <a:cxn ang="0">
                  <a:pos x="123" y="105"/>
                </a:cxn>
                <a:cxn ang="0">
                  <a:pos x="126" y="100"/>
                </a:cxn>
                <a:cxn ang="0">
                  <a:pos x="123" y="61"/>
                </a:cxn>
                <a:cxn ang="0">
                  <a:pos x="121" y="44"/>
                </a:cxn>
                <a:cxn ang="0">
                  <a:pos x="116" y="36"/>
                </a:cxn>
                <a:cxn ang="0">
                  <a:pos x="105" y="37"/>
                </a:cxn>
                <a:cxn ang="0">
                  <a:pos x="84" y="36"/>
                </a:cxn>
                <a:cxn ang="0">
                  <a:pos x="60" y="35"/>
                </a:cxn>
                <a:cxn ang="0">
                  <a:pos x="42" y="36"/>
                </a:cxn>
                <a:cxn ang="0">
                  <a:pos x="38" y="41"/>
                </a:cxn>
                <a:cxn ang="0">
                  <a:pos x="36" y="60"/>
                </a:cxn>
                <a:cxn ang="0">
                  <a:pos x="37" y="81"/>
                </a:cxn>
                <a:cxn ang="0">
                  <a:pos x="38" y="90"/>
                </a:cxn>
                <a:cxn ang="0">
                  <a:pos x="39" y="99"/>
                </a:cxn>
                <a:cxn ang="0">
                  <a:pos x="43" y="109"/>
                </a:cxn>
                <a:cxn ang="0">
                  <a:pos x="47" y="109"/>
                </a:cxn>
              </a:cxnLst>
              <a:rect l="0" t="0" r="r" b="b"/>
              <a:pathLst>
                <a:path w="161" h="146">
                  <a:moveTo>
                    <a:pt x="53" y="146"/>
                  </a:moveTo>
                  <a:lnTo>
                    <a:pt x="53" y="146"/>
                  </a:lnTo>
                  <a:lnTo>
                    <a:pt x="42" y="145"/>
                  </a:lnTo>
                  <a:lnTo>
                    <a:pt x="32" y="143"/>
                  </a:lnTo>
                  <a:lnTo>
                    <a:pt x="23" y="140"/>
                  </a:lnTo>
                  <a:lnTo>
                    <a:pt x="17" y="134"/>
                  </a:lnTo>
                  <a:lnTo>
                    <a:pt x="17" y="134"/>
                  </a:lnTo>
                  <a:lnTo>
                    <a:pt x="14" y="130"/>
                  </a:lnTo>
                  <a:lnTo>
                    <a:pt x="11" y="126"/>
                  </a:lnTo>
                  <a:lnTo>
                    <a:pt x="6" y="116"/>
                  </a:lnTo>
                  <a:lnTo>
                    <a:pt x="3" y="104"/>
                  </a:lnTo>
                  <a:lnTo>
                    <a:pt x="1" y="93"/>
                  </a:lnTo>
                  <a:lnTo>
                    <a:pt x="0" y="80"/>
                  </a:lnTo>
                  <a:lnTo>
                    <a:pt x="0" y="6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0" y="7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4" y="1"/>
                  </a:lnTo>
                  <a:lnTo>
                    <a:pt x="44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104" y="1"/>
                  </a:lnTo>
                  <a:lnTo>
                    <a:pt x="110" y="1"/>
                  </a:lnTo>
                  <a:lnTo>
                    <a:pt x="110" y="1"/>
                  </a:lnTo>
                  <a:lnTo>
                    <a:pt x="124" y="1"/>
                  </a:lnTo>
                  <a:lnTo>
                    <a:pt x="130" y="2"/>
                  </a:lnTo>
                  <a:lnTo>
                    <a:pt x="135" y="3"/>
                  </a:lnTo>
                  <a:lnTo>
                    <a:pt x="141" y="6"/>
                  </a:lnTo>
                  <a:lnTo>
                    <a:pt x="145" y="9"/>
                  </a:lnTo>
                  <a:lnTo>
                    <a:pt x="149" y="13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5" y="26"/>
                  </a:lnTo>
                  <a:lnTo>
                    <a:pt x="157" y="34"/>
                  </a:lnTo>
                  <a:lnTo>
                    <a:pt x="159" y="51"/>
                  </a:lnTo>
                  <a:lnTo>
                    <a:pt x="160" y="6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1" y="88"/>
                  </a:lnTo>
                  <a:lnTo>
                    <a:pt x="161" y="88"/>
                  </a:lnTo>
                  <a:lnTo>
                    <a:pt x="161" y="104"/>
                  </a:lnTo>
                  <a:lnTo>
                    <a:pt x="160" y="112"/>
                  </a:lnTo>
                  <a:lnTo>
                    <a:pt x="159" y="119"/>
                  </a:lnTo>
                  <a:lnTo>
                    <a:pt x="157" y="125"/>
                  </a:lnTo>
                  <a:lnTo>
                    <a:pt x="153" y="130"/>
                  </a:lnTo>
                  <a:lnTo>
                    <a:pt x="149" y="135"/>
                  </a:lnTo>
                  <a:lnTo>
                    <a:pt x="143" y="141"/>
                  </a:lnTo>
                  <a:lnTo>
                    <a:pt x="143" y="141"/>
                  </a:lnTo>
                  <a:lnTo>
                    <a:pt x="141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34" y="144"/>
                  </a:lnTo>
                  <a:lnTo>
                    <a:pt x="130" y="145"/>
                  </a:lnTo>
                  <a:lnTo>
                    <a:pt x="130" y="145"/>
                  </a:lnTo>
                  <a:lnTo>
                    <a:pt x="111" y="145"/>
                  </a:lnTo>
                  <a:lnTo>
                    <a:pt x="111" y="145"/>
                  </a:lnTo>
                  <a:lnTo>
                    <a:pt x="93" y="144"/>
                  </a:lnTo>
                  <a:lnTo>
                    <a:pt x="93" y="144"/>
                  </a:lnTo>
                  <a:lnTo>
                    <a:pt x="64" y="145"/>
                  </a:lnTo>
                  <a:lnTo>
                    <a:pt x="64" y="145"/>
                  </a:lnTo>
                  <a:lnTo>
                    <a:pt x="53" y="146"/>
                  </a:lnTo>
                  <a:lnTo>
                    <a:pt x="53" y="146"/>
                  </a:lnTo>
                  <a:close/>
                  <a:moveTo>
                    <a:pt x="47" y="109"/>
                  </a:moveTo>
                  <a:lnTo>
                    <a:pt x="47" y="109"/>
                  </a:lnTo>
                  <a:lnTo>
                    <a:pt x="56" y="109"/>
                  </a:lnTo>
                  <a:lnTo>
                    <a:pt x="56" y="109"/>
                  </a:lnTo>
                  <a:lnTo>
                    <a:pt x="69" y="108"/>
                  </a:lnTo>
                  <a:lnTo>
                    <a:pt x="69" y="108"/>
                  </a:lnTo>
                  <a:lnTo>
                    <a:pt x="81" y="108"/>
                  </a:lnTo>
                  <a:lnTo>
                    <a:pt x="118" y="108"/>
                  </a:lnTo>
                  <a:lnTo>
                    <a:pt x="119" y="107"/>
                  </a:lnTo>
                  <a:lnTo>
                    <a:pt x="119" y="107"/>
                  </a:lnTo>
                  <a:lnTo>
                    <a:pt x="123" y="105"/>
                  </a:lnTo>
                  <a:lnTo>
                    <a:pt x="127" y="104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1" y="44"/>
                  </a:lnTo>
                  <a:lnTo>
                    <a:pt x="123" y="37"/>
                  </a:lnTo>
                  <a:lnTo>
                    <a:pt x="116" y="36"/>
                  </a:lnTo>
                  <a:lnTo>
                    <a:pt x="116" y="36"/>
                  </a:lnTo>
                  <a:lnTo>
                    <a:pt x="105" y="37"/>
                  </a:lnTo>
                  <a:lnTo>
                    <a:pt x="105" y="37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42" y="36"/>
                  </a:lnTo>
                  <a:lnTo>
                    <a:pt x="38" y="36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6" y="60"/>
                  </a:lnTo>
                  <a:lnTo>
                    <a:pt x="37" y="77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8" y="90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1" y="104"/>
                  </a:lnTo>
                  <a:lnTo>
                    <a:pt x="43" y="109"/>
                  </a:lnTo>
                  <a:lnTo>
                    <a:pt x="48" y="107"/>
                  </a:lnTo>
                  <a:lnTo>
                    <a:pt x="47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3" name="Freeform 627"/>
            <p:cNvSpPr>
              <a:spLocks noEditPoints="1"/>
            </p:cNvSpPr>
            <p:nvPr/>
          </p:nvSpPr>
          <p:spPr bwMode="auto">
            <a:xfrm>
              <a:off x="6477000" y="4175125"/>
              <a:ext cx="84138" cy="77788"/>
            </a:xfrm>
            <a:custGeom>
              <a:avLst/>
              <a:gdLst/>
              <a:ahLst/>
              <a:cxnLst>
                <a:cxn ang="0">
                  <a:pos x="54" y="146"/>
                </a:cxn>
                <a:cxn ang="0">
                  <a:pos x="33" y="143"/>
                </a:cxn>
                <a:cxn ang="0">
                  <a:pos x="18" y="134"/>
                </a:cxn>
                <a:cxn ang="0">
                  <a:pos x="14" y="130"/>
                </a:cxn>
                <a:cxn ang="0">
                  <a:pos x="7" y="116"/>
                </a:cxn>
                <a:cxn ang="0">
                  <a:pos x="2" y="93"/>
                </a:cxn>
                <a:cxn ang="0">
                  <a:pos x="0" y="68"/>
                </a:cxn>
                <a:cxn ang="0">
                  <a:pos x="2" y="44"/>
                </a:cxn>
                <a:cxn ang="0">
                  <a:pos x="3" y="21"/>
                </a:cxn>
                <a:cxn ang="0">
                  <a:pos x="4" y="18"/>
                </a:cxn>
                <a:cxn ang="0">
                  <a:pos x="4" y="17"/>
                </a:cxn>
                <a:cxn ang="0">
                  <a:pos x="5" y="14"/>
                </a:cxn>
                <a:cxn ang="0">
                  <a:pos x="6" y="12"/>
                </a:cxn>
                <a:cxn ang="0">
                  <a:pos x="7" y="11"/>
                </a:cxn>
                <a:cxn ang="0">
                  <a:pos x="16" y="4"/>
                </a:cxn>
                <a:cxn ang="0">
                  <a:pos x="25" y="2"/>
                </a:cxn>
                <a:cxn ang="0">
                  <a:pos x="45" y="0"/>
                </a:cxn>
                <a:cxn ang="0">
                  <a:pos x="57" y="0"/>
                </a:cxn>
                <a:cxn ang="0">
                  <a:pos x="81" y="0"/>
                </a:cxn>
                <a:cxn ang="0">
                  <a:pos x="110" y="1"/>
                </a:cxn>
                <a:cxn ang="0">
                  <a:pos x="125" y="1"/>
                </a:cxn>
                <a:cxn ang="0">
                  <a:pos x="136" y="3"/>
                </a:cxn>
                <a:cxn ang="0">
                  <a:pos x="146" y="9"/>
                </a:cxn>
                <a:cxn ang="0">
                  <a:pos x="153" y="18"/>
                </a:cxn>
                <a:cxn ang="0">
                  <a:pos x="155" y="26"/>
                </a:cxn>
                <a:cxn ang="0">
                  <a:pos x="160" y="51"/>
                </a:cxn>
                <a:cxn ang="0">
                  <a:pos x="161" y="78"/>
                </a:cxn>
                <a:cxn ang="0">
                  <a:pos x="161" y="88"/>
                </a:cxn>
                <a:cxn ang="0">
                  <a:pos x="161" y="104"/>
                </a:cxn>
                <a:cxn ang="0">
                  <a:pos x="159" y="119"/>
                </a:cxn>
                <a:cxn ang="0">
                  <a:pos x="154" y="130"/>
                </a:cxn>
                <a:cxn ang="0">
                  <a:pos x="142" y="141"/>
                </a:cxn>
                <a:cxn ang="0">
                  <a:pos x="141" y="142"/>
                </a:cxn>
                <a:cxn ang="0">
                  <a:pos x="139" y="142"/>
                </a:cxn>
                <a:cxn ang="0">
                  <a:pos x="130" y="145"/>
                </a:cxn>
                <a:cxn ang="0">
                  <a:pos x="112" y="145"/>
                </a:cxn>
                <a:cxn ang="0">
                  <a:pos x="94" y="144"/>
                </a:cxn>
                <a:cxn ang="0">
                  <a:pos x="65" y="145"/>
                </a:cxn>
                <a:cxn ang="0">
                  <a:pos x="54" y="146"/>
                </a:cxn>
                <a:cxn ang="0">
                  <a:pos x="47" y="109"/>
                </a:cxn>
                <a:cxn ang="0">
                  <a:pos x="56" y="109"/>
                </a:cxn>
                <a:cxn ang="0">
                  <a:pos x="70" y="108"/>
                </a:cxn>
                <a:cxn ang="0">
                  <a:pos x="81" y="108"/>
                </a:cxn>
                <a:cxn ang="0">
                  <a:pos x="120" y="107"/>
                </a:cxn>
                <a:cxn ang="0">
                  <a:pos x="124" y="105"/>
                </a:cxn>
                <a:cxn ang="0">
                  <a:pos x="127" y="100"/>
                </a:cxn>
                <a:cxn ang="0">
                  <a:pos x="124" y="61"/>
                </a:cxn>
                <a:cxn ang="0">
                  <a:pos x="122" y="44"/>
                </a:cxn>
                <a:cxn ang="0">
                  <a:pos x="116" y="36"/>
                </a:cxn>
                <a:cxn ang="0">
                  <a:pos x="106" y="37"/>
                </a:cxn>
                <a:cxn ang="0">
                  <a:pos x="84" y="36"/>
                </a:cxn>
                <a:cxn ang="0">
                  <a:pos x="61" y="35"/>
                </a:cxn>
                <a:cxn ang="0">
                  <a:pos x="43" y="36"/>
                </a:cxn>
                <a:cxn ang="0">
                  <a:pos x="38" y="42"/>
                </a:cxn>
                <a:cxn ang="0">
                  <a:pos x="37" y="60"/>
                </a:cxn>
                <a:cxn ang="0">
                  <a:pos x="38" y="81"/>
                </a:cxn>
                <a:cxn ang="0">
                  <a:pos x="39" y="90"/>
                </a:cxn>
                <a:cxn ang="0">
                  <a:pos x="40" y="99"/>
                </a:cxn>
                <a:cxn ang="0">
                  <a:pos x="44" y="109"/>
                </a:cxn>
                <a:cxn ang="0">
                  <a:pos x="47" y="109"/>
                </a:cxn>
              </a:cxnLst>
              <a:rect l="0" t="0" r="r" b="b"/>
              <a:pathLst>
                <a:path w="161" h="146">
                  <a:moveTo>
                    <a:pt x="54" y="146"/>
                  </a:moveTo>
                  <a:lnTo>
                    <a:pt x="54" y="146"/>
                  </a:lnTo>
                  <a:lnTo>
                    <a:pt x="42" y="145"/>
                  </a:lnTo>
                  <a:lnTo>
                    <a:pt x="33" y="143"/>
                  </a:lnTo>
                  <a:lnTo>
                    <a:pt x="24" y="140"/>
                  </a:lnTo>
                  <a:lnTo>
                    <a:pt x="18" y="134"/>
                  </a:lnTo>
                  <a:lnTo>
                    <a:pt x="18" y="134"/>
                  </a:lnTo>
                  <a:lnTo>
                    <a:pt x="14" y="130"/>
                  </a:lnTo>
                  <a:lnTo>
                    <a:pt x="11" y="126"/>
                  </a:lnTo>
                  <a:lnTo>
                    <a:pt x="7" y="116"/>
                  </a:lnTo>
                  <a:lnTo>
                    <a:pt x="4" y="104"/>
                  </a:lnTo>
                  <a:lnTo>
                    <a:pt x="2" y="93"/>
                  </a:lnTo>
                  <a:lnTo>
                    <a:pt x="0" y="80"/>
                  </a:lnTo>
                  <a:lnTo>
                    <a:pt x="0" y="6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5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5" y="2"/>
                  </a:lnTo>
                  <a:lnTo>
                    <a:pt x="35" y="1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104" y="1"/>
                  </a:lnTo>
                  <a:lnTo>
                    <a:pt x="110" y="1"/>
                  </a:lnTo>
                  <a:lnTo>
                    <a:pt x="110" y="1"/>
                  </a:lnTo>
                  <a:lnTo>
                    <a:pt x="125" y="1"/>
                  </a:lnTo>
                  <a:lnTo>
                    <a:pt x="130" y="2"/>
                  </a:lnTo>
                  <a:lnTo>
                    <a:pt x="136" y="3"/>
                  </a:lnTo>
                  <a:lnTo>
                    <a:pt x="140" y="6"/>
                  </a:lnTo>
                  <a:lnTo>
                    <a:pt x="146" y="9"/>
                  </a:lnTo>
                  <a:lnTo>
                    <a:pt x="149" y="13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5" y="26"/>
                  </a:lnTo>
                  <a:lnTo>
                    <a:pt x="158" y="34"/>
                  </a:lnTo>
                  <a:lnTo>
                    <a:pt x="160" y="51"/>
                  </a:lnTo>
                  <a:lnTo>
                    <a:pt x="161" y="67"/>
                  </a:lnTo>
                  <a:lnTo>
                    <a:pt x="161" y="78"/>
                  </a:lnTo>
                  <a:lnTo>
                    <a:pt x="161" y="78"/>
                  </a:lnTo>
                  <a:lnTo>
                    <a:pt x="161" y="88"/>
                  </a:lnTo>
                  <a:lnTo>
                    <a:pt x="161" y="88"/>
                  </a:lnTo>
                  <a:lnTo>
                    <a:pt x="161" y="104"/>
                  </a:lnTo>
                  <a:lnTo>
                    <a:pt x="161" y="112"/>
                  </a:lnTo>
                  <a:lnTo>
                    <a:pt x="159" y="119"/>
                  </a:lnTo>
                  <a:lnTo>
                    <a:pt x="157" y="125"/>
                  </a:lnTo>
                  <a:lnTo>
                    <a:pt x="154" y="130"/>
                  </a:lnTo>
                  <a:lnTo>
                    <a:pt x="150" y="135"/>
                  </a:lnTo>
                  <a:lnTo>
                    <a:pt x="142" y="141"/>
                  </a:lnTo>
                  <a:lnTo>
                    <a:pt x="142" y="141"/>
                  </a:lnTo>
                  <a:lnTo>
                    <a:pt x="141" y="142"/>
                  </a:lnTo>
                  <a:lnTo>
                    <a:pt x="139" y="142"/>
                  </a:lnTo>
                  <a:lnTo>
                    <a:pt x="139" y="142"/>
                  </a:lnTo>
                  <a:lnTo>
                    <a:pt x="135" y="144"/>
                  </a:lnTo>
                  <a:lnTo>
                    <a:pt x="130" y="145"/>
                  </a:lnTo>
                  <a:lnTo>
                    <a:pt x="130" y="145"/>
                  </a:lnTo>
                  <a:lnTo>
                    <a:pt x="112" y="145"/>
                  </a:lnTo>
                  <a:lnTo>
                    <a:pt x="112" y="145"/>
                  </a:lnTo>
                  <a:lnTo>
                    <a:pt x="94" y="144"/>
                  </a:lnTo>
                  <a:lnTo>
                    <a:pt x="94" y="144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54" y="146"/>
                  </a:lnTo>
                  <a:lnTo>
                    <a:pt x="54" y="146"/>
                  </a:lnTo>
                  <a:close/>
                  <a:moveTo>
                    <a:pt x="47" y="109"/>
                  </a:moveTo>
                  <a:lnTo>
                    <a:pt x="47" y="109"/>
                  </a:lnTo>
                  <a:lnTo>
                    <a:pt x="56" y="109"/>
                  </a:lnTo>
                  <a:lnTo>
                    <a:pt x="56" y="109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81" y="108"/>
                  </a:lnTo>
                  <a:lnTo>
                    <a:pt x="119" y="108"/>
                  </a:lnTo>
                  <a:lnTo>
                    <a:pt x="120" y="107"/>
                  </a:lnTo>
                  <a:lnTo>
                    <a:pt x="120" y="107"/>
                  </a:lnTo>
                  <a:lnTo>
                    <a:pt x="124" y="105"/>
                  </a:lnTo>
                  <a:lnTo>
                    <a:pt x="128" y="104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24" y="61"/>
                  </a:lnTo>
                  <a:lnTo>
                    <a:pt x="124" y="61"/>
                  </a:lnTo>
                  <a:lnTo>
                    <a:pt x="122" y="44"/>
                  </a:lnTo>
                  <a:lnTo>
                    <a:pt x="124" y="37"/>
                  </a:lnTo>
                  <a:lnTo>
                    <a:pt x="116" y="36"/>
                  </a:lnTo>
                  <a:lnTo>
                    <a:pt x="116" y="3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43" y="36"/>
                  </a:lnTo>
                  <a:lnTo>
                    <a:pt x="39" y="36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60"/>
                  </a:lnTo>
                  <a:lnTo>
                    <a:pt x="38" y="77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9" y="90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1" y="104"/>
                  </a:lnTo>
                  <a:lnTo>
                    <a:pt x="44" y="109"/>
                  </a:lnTo>
                  <a:lnTo>
                    <a:pt x="49" y="107"/>
                  </a:lnTo>
                  <a:lnTo>
                    <a:pt x="47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4" name="Freeform 628"/>
            <p:cNvSpPr>
              <a:spLocks noEditPoints="1"/>
            </p:cNvSpPr>
            <p:nvPr/>
          </p:nvSpPr>
          <p:spPr bwMode="auto">
            <a:xfrm>
              <a:off x="6580188" y="4175125"/>
              <a:ext cx="85725" cy="77788"/>
            </a:xfrm>
            <a:custGeom>
              <a:avLst/>
              <a:gdLst/>
              <a:ahLst/>
              <a:cxnLst>
                <a:cxn ang="0">
                  <a:pos x="53" y="146"/>
                </a:cxn>
                <a:cxn ang="0">
                  <a:pos x="33" y="143"/>
                </a:cxn>
                <a:cxn ang="0">
                  <a:pos x="17" y="134"/>
                </a:cxn>
                <a:cxn ang="0">
                  <a:pos x="14" y="130"/>
                </a:cxn>
                <a:cxn ang="0">
                  <a:pos x="6" y="116"/>
                </a:cxn>
                <a:cxn ang="0">
                  <a:pos x="0" y="93"/>
                </a:cxn>
                <a:cxn ang="0">
                  <a:pos x="0" y="68"/>
                </a:cxn>
                <a:cxn ang="0">
                  <a:pos x="1" y="44"/>
                </a:cxn>
                <a:cxn ang="0">
                  <a:pos x="2" y="21"/>
                </a:cxn>
                <a:cxn ang="0">
                  <a:pos x="4" y="17"/>
                </a:cxn>
                <a:cxn ang="0">
                  <a:pos x="5" y="15"/>
                </a:cxn>
                <a:cxn ang="0">
                  <a:pos x="5" y="14"/>
                </a:cxn>
                <a:cxn ang="0">
                  <a:pos x="6" y="12"/>
                </a:cxn>
                <a:cxn ang="0">
                  <a:pos x="7" y="11"/>
                </a:cxn>
                <a:cxn ang="0">
                  <a:pos x="16" y="4"/>
                </a:cxn>
                <a:cxn ang="0">
                  <a:pos x="24" y="2"/>
                </a:cxn>
                <a:cxn ang="0">
                  <a:pos x="45" y="0"/>
                </a:cxn>
                <a:cxn ang="0">
                  <a:pos x="56" y="0"/>
                </a:cxn>
                <a:cxn ang="0">
                  <a:pos x="81" y="0"/>
                </a:cxn>
                <a:cxn ang="0">
                  <a:pos x="110" y="1"/>
                </a:cxn>
                <a:cxn ang="0">
                  <a:pos x="124" y="1"/>
                </a:cxn>
                <a:cxn ang="0">
                  <a:pos x="135" y="3"/>
                </a:cxn>
                <a:cxn ang="0">
                  <a:pos x="144" y="9"/>
                </a:cxn>
                <a:cxn ang="0">
                  <a:pos x="152" y="18"/>
                </a:cxn>
                <a:cxn ang="0">
                  <a:pos x="155" y="26"/>
                </a:cxn>
                <a:cxn ang="0">
                  <a:pos x="160" y="51"/>
                </a:cxn>
                <a:cxn ang="0">
                  <a:pos x="161" y="78"/>
                </a:cxn>
                <a:cxn ang="0">
                  <a:pos x="161" y="88"/>
                </a:cxn>
                <a:cxn ang="0">
                  <a:pos x="161" y="104"/>
                </a:cxn>
                <a:cxn ang="0">
                  <a:pos x="159" y="119"/>
                </a:cxn>
                <a:cxn ang="0">
                  <a:pos x="154" y="130"/>
                </a:cxn>
                <a:cxn ang="0">
                  <a:pos x="142" y="141"/>
                </a:cxn>
                <a:cxn ang="0">
                  <a:pos x="140" y="142"/>
                </a:cxn>
                <a:cxn ang="0">
                  <a:pos x="139" y="142"/>
                </a:cxn>
                <a:cxn ang="0">
                  <a:pos x="130" y="145"/>
                </a:cxn>
                <a:cxn ang="0">
                  <a:pos x="111" y="145"/>
                </a:cxn>
                <a:cxn ang="0">
                  <a:pos x="93" y="144"/>
                </a:cxn>
                <a:cxn ang="0">
                  <a:pos x="64" y="145"/>
                </a:cxn>
                <a:cxn ang="0">
                  <a:pos x="53" y="146"/>
                </a:cxn>
                <a:cxn ang="0">
                  <a:pos x="47" y="109"/>
                </a:cxn>
                <a:cxn ang="0">
                  <a:pos x="56" y="109"/>
                </a:cxn>
                <a:cxn ang="0">
                  <a:pos x="69" y="108"/>
                </a:cxn>
                <a:cxn ang="0">
                  <a:pos x="81" y="108"/>
                </a:cxn>
                <a:cxn ang="0">
                  <a:pos x="120" y="107"/>
                </a:cxn>
                <a:cxn ang="0">
                  <a:pos x="123" y="105"/>
                </a:cxn>
                <a:cxn ang="0">
                  <a:pos x="127" y="100"/>
                </a:cxn>
                <a:cxn ang="0">
                  <a:pos x="123" y="61"/>
                </a:cxn>
                <a:cxn ang="0">
                  <a:pos x="122" y="44"/>
                </a:cxn>
                <a:cxn ang="0">
                  <a:pos x="115" y="36"/>
                </a:cxn>
                <a:cxn ang="0">
                  <a:pos x="106" y="37"/>
                </a:cxn>
                <a:cxn ang="0">
                  <a:pos x="83" y="36"/>
                </a:cxn>
                <a:cxn ang="0">
                  <a:pos x="59" y="35"/>
                </a:cxn>
                <a:cxn ang="0">
                  <a:pos x="43" y="36"/>
                </a:cxn>
                <a:cxn ang="0">
                  <a:pos x="38" y="41"/>
                </a:cxn>
                <a:cxn ang="0">
                  <a:pos x="37" y="60"/>
                </a:cxn>
                <a:cxn ang="0">
                  <a:pos x="37" y="81"/>
                </a:cxn>
                <a:cxn ang="0">
                  <a:pos x="38" y="90"/>
                </a:cxn>
                <a:cxn ang="0">
                  <a:pos x="40" y="99"/>
                </a:cxn>
                <a:cxn ang="0">
                  <a:pos x="44" y="109"/>
                </a:cxn>
                <a:cxn ang="0">
                  <a:pos x="47" y="109"/>
                </a:cxn>
              </a:cxnLst>
              <a:rect l="0" t="0" r="r" b="b"/>
              <a:pathLst>
                <a:path w="161" h="146">
                  <a:moveTo>
                    <a:pt x="53" y="146"/>
                  </a:moveTo>
                  <a:lnTo>
                    <a:pt x="53" y="146"/>
                  </a:lnTo>
                  <a:lnTo>
                    <a:pt x="42" y="145"/>
                  </a:lnTo>
                  <a:lnTo>
                    <a:pt x="33" y="143"/>
                  </a:lnTo>
                  <a:lnTo>
                    <a:pt x="24" y="140"/>
                  </a:lnTo>
                  <a:lnTo>
                    <a:pt x="17" y="134"/>
                  </a:lnTo>
                  <a:lnTo>
                    <a:pt x="17" y="134"/>
                  </a:lnTo>
                  <a:lnTo>
                    <a:pt x="14" y="130"/>
                  </a:lnTo>
                  <a:lnTo>
                    <a:pt x="11" y="126"/>
                  </a:lnTo>
                  <a:lnTo>
                    <a:pt x="6" y="116"/>
                  </a:lnTo>
                  <a:lnTo>
                    <a:pt x="2" y="104"/>
                  </a:lnTo>
                  <a:lnTo>
                    <a:pt x="0" y="93"/>
                  </a:lnTo>
                  <a:lnTo>
                    <a:pt x="0" y="80"/>
                  </a:lnTo>
                  <a:lnTo>
                    <a:pt x="0" y="68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5" y="1"/>
                  </a:lnTo>
                  <a:lnTo>
                    <a:pt x="45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104" y="1"/>
                  </a:lnTo>
                  <a:lnTo>
                    <a:pt x="110" y="1"/>
                  </a:lnTo>
                  <a:lnTo>
                    <a:pt x="110" y="1"/>
                  </a:lnTo>
                  <a:lnTo>
                    <a:pt x="124" y="1"/>
                  </a:lnTo>
                  <a:lnTo>
                    <a:pt x="130" y="2"/>
                  </a:lnTo>
                  <a:lnTo>
                    <a:pt x="135" y="3"/>
                  </a:lnTo>
                  <a:lnTo>
                    <a:pt x="140" y="6"/>
                  </a:lnTo>
                  <a:lnTo>
                    <a:pt x="144" y="9"/>
                  </a:lnTo>
                  <a:lnTo>
                    <a:pt x="149" y="13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5" y="26"/>
                  </a:lnTo>
                  <a:lnTo>
                    <a:pt x="157" y="34"/>
                  </a:lnTo>
                  <a:lnTo>
                    <a:pt x="160" y="51"/>
                  </a:lnTo>
                  <a:lnTo>
                    <a:pt x="161" y="67"/>
                  </a:lnTo>
                  <a:lnTo>
                    <a:pt x="161" y="78"/>
                  </a:lnTo>
                  <a:lnTo>
                    <a:pt x="161" y="78"/>
                  </a:lnTo>
                  <a:lnTo>
                    <a:pt x="161" y="88"/>
                  </a:lnTo>
                  <a:lnTo>
                    <a:pt x="161" y="88"/>
                  </a:lnTo>
                  <a:lnTo>
                    <a:pt x="161" y="104"/>
                  </a:lnTo>
                  <a:lnTo>
                    <a:pt x="160" y="112"/>
                  </a:lnTo>
                  <a:lnTo>
                    <a:pt x="159" y="119"/>
                  </a:lnTo>
                  <a:lnTo>
                    <a:pt x="157" y="125"/>
                  </a:lnTo>
                  <a:lnTo>
                    <a:pt x="154" y="130"/>
                  </a:lnTo>
                  <a:lnTo>
                    <a:pt x="149" y="135"/>
                  </a:lnTo>
                  <a:lnTo>
                    <a:pt x="142" y="141"/>
                  </a:lnTo>
                  <a:lnTo>
                    <a:pt x="142" y="141"/>
                  </a:lnTo>
                  <a:lnTo>
                    <a:pt x="140" y="142"/>
                  </a:lnTo>
                  <a:lnTo>
                    <a:pt x="139" y="142"/>
                  </a:lnTo>
                  <a:lnTo>
                    <a:pt x="139" y="142"/>
                  </a:lnTo>
                  <a:lnTo>
                    <a:pt x="135" y="144"/>
                  </a:lnTo>
                  <a:lnTo>
                    <a:pt x="130" y="145"/>
                  </a:lnTo>
                  <a:lnTo>
                    <a:pt x="130" y="145"/>
                  </a:lnTo>
                  <a:lnTo>
                    <a:pt x="111" y="145"/>
                  </a:lnTo>
                  <a:lnTo>
                    <a:pt x="111" y="145"/>
                  </a:lnTo>
                  <a:lnTo>
                    <a:pt x="93" y="144"/>
                  </a:lnTo>
                  <a:lnTo>
                    <a:pt x="93" y="144"/>
                  </a:lnTo>
                  <a:lnTo>
                    <a:pt x="64" y="145"/>
                  </a:lnTo>
                  <a:lnTo>
                    <a:pt x="64" y="145"/>
                  </a:lnTo>
                  <a:lnTo>
                    <a:pt x="53" y="146"/>
                  </a:lnTo>
                  <a:lnTo>
                    <a:pt x="53" y="146"/>
                  </a:lnTo>
                  <a:close/>
                  <a:moveTo>
                    <a:pt x="47" y="109"/>
                  </a:moveTo>
                  <a:lnTo>
                    <a:pt x="47" y="109"/>
                  </a:lnTo>
                  <a:lnTo>
                    <a:pt x="56" y="109"/>
                  </a:lnTo>
                  <a:lnTo>
                    <a:pt x="56" y="109"/>
                  </a:lnTo>
                  <a:lnTo>
                    <a:pt x="69" y="108"/>
                  </a:lnTo>
                  <a:lnTo>
                    <a:pt x="69" y="108"/>
                  </a:lnTo>
                  <a:lnTo>
                    <a:pt x="81" y="108"/>
                  </a:lnTo>
                  <a:lnTo>
                    <a:pt x="118" y="108"/>
                  </a:lnTo>
                  <a:lnTo>
                    <a:pt x="120" y="107"/>
                  </a:lnTo>
                  <a:lnTo>
                    <a:pt x="120" y="107"/>
                  </a:lnTo>
                  <a:lnTo>
                    <a:pt x="123" y="105"/>
                  </a:lnTo>
                  <a:lnTo>
                    <a:pt x="127" y="104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2" y="44"/>
                  </a:lnTo>
                  <a:lnTo>
                    <a:pt x="123" y="37"/>
                  </a:lnTo>
                  <a:lnTo>
                    <a:pt x="115" y="36"/>
                  </a:lnTo>
                  <a:lnTo>
                    <a:pt x="115" y="3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43" y="36"/>
                  </a:lnTo>
                  <a:lnTo>
                    <a:pt x="38" y="36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7" y="60"/>
                  </a:lnTo>
                  <a:lnTo>
                    <a:pt x="37" y="77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8" y="90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1" y="104"/>
                  </a:lnTo>
                  <a:lnTo>
                    <a:pt x="44" y="109"/>
                  </a:lnTo>
                  <a:lnTo>
                    <a:pt x="49" y="107"/>
                  </a:lnTo>
                  <a:lnTo>
                    <a:pt x="47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5" name="Freeform 629"/>
            <p:cNvSpPr>
              <a:spLocks noEditPoints="1"/>
            </p:cNvSpPr>
            <p:nvPr/>
          </p:nvSpPr>
          <p:spPr bwMode="auto">
            <a:xfrm>
              <a:off x="6375400" y="4271963"/>
              <a:ext cx="77788" cy="73025"/>
            </a:xfrm>
            <a:custGeom>
              <a:avLst/>
              <a:gdLst/>
              <a:ahLst/>
              <a:cxnLst>
                <a:cxn ang="0">
                  <a:pos x="71" y="138"/>
                </a:cxn>
                <a:cxn ang="0">
                  <a:pos x="48" y="137"/>
                </a:cxn>
                <a:cxn ang="0">
                  <a:pos x="28" y="132"/>
                </a:cxn>
                <a:cxn ang="0">
                  <a:pos x="20" y="129"/>
                </a:cxn>
                <a:cxn ang="0">
                  <a:pos x="10" y="118"/>
                </a:cxn>
                <a:cxn ang="0">
                  <a:pos x="4" y="105"/>
                </a:cxn>
                <a:cxn ang="0">
                  <a:pos x="1" y="80"/>
                </a:cxn>
                <a:cxn ang="0">
                  <a:pos x="1" y="76"/>
                </a:cxn>
                <a:cxn ang="0">
                  <a:pos x="0" y="49"/>
                </a:cxn>
                <a:cxn ang="0">
                  <a:pos x="4" y="22"/>
                </a:cxn>
                <a:cxn ang="0">
                  <a:pos x="6" y="17"/>
                </a:cxn>
                <a:cxn ang="0">
                  <a:pos x="12" y="8"/>
                </a:cxn>
                <a:cxn ang="0">
                  <a:pos x="22" y="3"/>
                </a:cxn>
                <a:cxn ang="0">
                  <a:pos x="35" y="1"/>
                </a:cxn>
                <a:cxn ang="0">
                  <a:pos x="43" y="0"/>
                </a:cxn>
                <a:cxn ang="0">
                  <a:pos x="74" y="3"/>
                </a:cxn>
                <a:cxn ang="0">
                  <a:pos x="88" y="4"/>
                </a:cxn>
                <a:cxn ang="0">
                  <a:pos x="99" y="5"/>
                </a:cxn>
                <a:cxn ang="0">
                  <a:pos x="109" y="7"/>
                </a:cxn>
                <a:cxn ang="0">
                  <a:pos x="111" y="8"/>
                </a:cxn>
                <a:cxn ang="0">
                  <a:pos x="116" y="9"/>
                </a:cxn>
                <a:cxn ang="0">
                  <a:pos x="123" y="11"/>
                </a:cxn>
                <a:cxn ang="0">
                  <a:pos x="134" y="18"/>
                </a:cxn>
                <a:cxn ang="0">
                  <a:pos x="142" y="26"/>
                </a:cxn>
                <a:cxn ang="0">
                  <a:pos x="146" y="37"/>
                </a:cxn>
                <a:cxn ang="0">
                  <a:pos x="146" y="44"/>
                </a:cxn>
                <a:cxn ang="0">
                  <a:pos x="147" y="62"/>
                </a:cxn>
                <a:cxn ang="0">
                  <a:pos x="147" y="89"/>
                </a:cxn>
                <a:cxn ang="0">
                  <a:pos x="143" y="114"/>
                </a:cxn>
                <a:cxn ang="0">
                  <a:pos x="140" y="121"/>
                </a:cxn>
                <a:cxn ang="0">
                  <a:pos x="129" y="132"/>
                </a:cxn>
                <a:cxn ang="0">
                  <a:pos x="115" y="136"/>
                </a:cxn>
                <a:cxn ang="0">
                  <a:pos x="90" y="138"/>
                </a:cxn>
                <a:cxn ang="0">
                  <a:pos x="71" y="138"/>
                </a:cxn>
                <a:cxn ang="0">
                  <a:pos x="37" y="64"/>
                </a:cxn>
                <a:cxn ang="0">
                  <a:pos x="37" y="80"/>
                </a:cxn>
                <a:cxn ang="0">
                  <a:pos x="39" y="94"/>
                </a:cxn>
                <a:cxn ang="0">
                  <a:pos x="40" y="96"/>
                </a:cxn>
                <a:cxn ang="0">
                  <a:pos x="47" y="102"/>
                </a:cxn>
                <a:cxn ang="0">
                  <a:pos x="60" y="103"/>
                </a:cxn>
                <a:cxn ang="0">
                  <a:pos x="80" y="102"/>
                </a:cxn>
                <a:cxn ang="0">
                  <a:pos x="95" y="101"/>
                </a:cxn>
                <a:cxn ang="0">
                  <a:pos x="100" y="102"/>
                </a:cxn>
                <a:cxn ang="0">
                  <a:pos x="99" y="101"/>
                </a:cxn>
                <a:cxn ang="0">
                  <a:pos x="110" y="98"/>
                </a:cxn>
                <a:cxn ang="0">
                  <a:pos x="105" y="44"/>
                </a:cxn>
                <a:cxn ang="0">
                  <a:pos x="101" y="42"/>
                </a:cxn>
                <a:cxn ang="0">
                  <a:pos x="99" y="42"/>
                </a:cxn>
                <a:cxn ang="0">
                  <a:pos x="69" y="41"/>
                </a:cxn>
                <a:cxn ang="0">
                  <a:pos x="37" y="37"/>
                </a:cxn>
              </a:cxnLst>
              <a:rect l="0" t="0" r="r" b="b"/>
              <a:pathLst>
                <a:path w="147" h="138">
                  <a:moveTo>
                    <a:pt x="71" y="138"/>
                  </a:moveTo>
                  <a:lnTo>
                    <a:pt x="71" y="138"/>
                  </a:lnTo>
                  <a:lnTo>
                    <a:pt x="59" y="138"/>
                  </a:lnTo>
                  <a:lnTo>
                    <a:pt x="48" y="137"/>
                  </a:lnTo>
                  <a:lnTo>
                    <a:pt x="37" y="135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0" y="129"/>
                  </a:lnTo>
                  <a:lnTo>
                    <a:pt x="14" y="123"/>
                  </a:lnTo>
                  <a:lnTo>
                    <a:pt x="10" y="118"/>
                  </a:lnTo>
                  <a:lnTo>
                    <a:pt x="7" y="112"/>
                  </a:lnTo>
                  <a:lnTo>
                    <a:pt x="4" y="105"/>
                  </a:lnTo>
                  <a:lnTo>
                    <a:pt x="3" y="96"/>
                  </a:lnTo>
                  <a:lnTo>
                    <a:pt x="1" y="80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1" y="35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2" y="8"/>
                  </a:lnTo>
                  <a:lnTo>
                    <a:pt x="16" y="5"/>
                  </a:lnTo>
                  <a:lnTo>
                    <a:pt x="22" y="3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9" y="1"/>
                  </a:lnTo>
                  <a:lnTo>
                    <a:pt x="74" y="3"/>
                  </a:lnTo>
                  <a:lnTo>
                    <a:pt x="74" y="3"/>
                  </a:lnTo>
                  <a:lnTo>
                    <a:pt x="88" y="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104" y="5"/>
                  </a:lnTo>
                  <a:lnTo>
                    <a:pt x="109" y="7"/>
                  </a:lnTo>
                  <a:lnTo>
                    <a:pt x="110" y="8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23" y="11"/>
                  </a:lnTo>
                  <a:lnTo>
                    <a:pt x="129" y="15"/>
                  </a:lnTo>
                  <a:lnTo>
                    <a:pt x="134" y="18"/>
                  </a:lnTo>
                  <a:lnTo>
                    <a:pt x="139" y="22"/>
                  </a:lnTo>
                  <a:lnTo>
                    <a:pt x="142" y="26"/>
                  </a:lnTo>
                  <a:lnTo>
                    <a:pt x="145" y="31"/>
                  </a:lnTo>
                  <a:lnTo>
                    <a:pt x="146" y="37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76"/>
                  </a:lnTo>
                  <a:lnTo>
                    <a:pt x="147" y="89"/>
                  </a:lnTo>
                  <a:lnTo>
                    <a:pt x="146" y="103"/>
                  </a:lnTo>
                  <a:lnTo>
                    <a:pt x="143" y="114"/>
                  </a:lnTo>
                  <a:lnTo>
                    <a:pt x="143" y="114"/>
                  </a:lnTo>
                  <a:lnTo>
                    <a:pt x="140" y="121"/>
                  </a:lnTo>
                  <a:lnTo>
                    <a:pt x="134" y="128"/>
                  </a:lnTo>
                  <a:lnTo>
                    <a:pt x="129" y="132"/>
                  </a:lnTo>
                  <a:lnTo>
                    <a:pt x="123" y="135"/>
                  </a:lnTo>
                  <a:lnTo>
                    <a:pt x="115" y="136"/>
                  </a:lnTo>
                  <a:lnTo>
                    <a:pt x="108" y="137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71" y="138"/>
                  </a:lnTo>
                  <a:lnTo>
                    <a:pt x="71" y="138"/>
                  </a:lnTo>
                  <a:close/>
                  <a:moveTo>
                    <a:pt x="37" y="64"/>
                  </a:moveTo>
                  <a:lnTo>
                    <a:pt x="37" y="64"/>
                  </a:lnTo>
                  <a:lnTo>
                    <a:pt x="37" y="80"/>
                  </a:lnTo>
                  <a:lnTo>
                    <a:pt x="38" y="87"/>
                  </a:lnTo>
                  <a:lnTo>
                    <a:pt x="39" y="94"/>
                  </a:lnTo>
                  <a:lnTo>
                    <a:pt x="39" y="94"/>
                  </a:lnTo>
                  <a:lnTo>
                    <a:pt x="40" y="96"/>
                  </a:lnTo>
                  <a:lnTo>
                    <a:pt x="42" y="99"/>
                  </a:lnTo>
                  <a:lnTo>
                    <a:pt x="47" y="102"/>
                  </a:lnTo>
                  <a:lnTo>
                    <a:pt x="54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95" y="101"/>
                  </a:lnTo>
                  <a:lnTo>
                    <a:pt x="95" y="101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99" y="101"/>
                  </a:lnTo>
                  <a:lnTo>
                    <a:pt x="98" y="98"/>
                  </a:lnTo>
                  <a:lnTo>
                    <a:pt x="110" y="98"/>
                  </a:lnTo>
                  <a:lnTo>
                    <a:pt x="110" y="45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1" y="42"/>
                  </a:lnTo>
                  <a:lnTo>
                    <a:pt x="100" y="42"/>
                  </a:lnTo>
                  <a:lnTo>
                    <a:pt x="99" y="42"/>
                  </a:lnTo>
                  <a:lnTo>
                    <a:pt x="99" y="42"/>
                  </a:lnTo>
                  <a:lnTo>
                    <a:pt x="69" y="41"/>
                  </a:lnTo>
                  <a:lnTo>
                    <a:pt x="43" y="38"/>
                  </a:lnTo>
                  <a:lnTo>
                    <a:pt x="37" y="37"/>
                  </a:lnTo>
                  <a:lnTo>
                    <a:pt x="37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6" name="Freeform 630"/>
            <p:cNvSpPr>
              <a:spLocks noEditPoints="1"/>
            </p:cNvSpPr>
            <p:nvPr/>
          </p:nvSpPr>
          <p:spPr bwMode="auto">
            <a:xfrm>
              <a:off x="6477000" y="4275138"/>
              <a:ext cx="80963" cy="71438"/>
            </a:xfrm>
            <a:custGeom>
              <a:avLst/>
              <a:gdLst/>
              <a:ahLst/>
              <a:cxnLst>
                <a:cxn ang="0">
                  <a:pos x="89" y="136"/>
                </a:cxn>
                <a:cxn ang="0">
                  <a:pos x="76" y="136"/>
                </a:cxn>
                <a:cxn ang="0">
                  <a:pos x="65" y="136"/>
                </a:cxn>
                <a:cxn ang="0">
                  <a:pos x="45" y="135"/>
                </a:cxn>
                <a:cxn ang="0">
                  <a:pos x="29" y="131"/>
                </a:cxn>
                <a:cxn ang="0">
                  <a:pos x="17" y="125"/>
                </a:cxn>
                <a:cxn ang="0">
                  <a:pos x="9" y="116"/>
                </a:cxn>
                <a:cxn ang="0">
                  <a:pos x="5" y="109"/>
                </a:cxn>
                <a:cxn ang="0">
                  <a:pos x="0" y="93"/>
                </a:cxn>
                <a:cxn ang="0">
                  <a:pos x="0" y="67"/>
                </a:cxn>
                <a:cxn ang="0">
                  <a:pos x="2" y="48"/>
                </a:cxn>
                <a:cxn ang="0">
                  <a:pos x="3" y="38"/>
                </a:cxn>
                <a:cxn ang="0">
                  <a:pos x="7" y="25"/>
                </a:cxn>
                <a:cxn ang="0">
                  <a:pos x="15" y="12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1"/>
                </a:cxn>
                <a:cxn ang="0">
                  <a:pos x="93" y="1"/>
                </a:cxn>
                <a:cxn ang="0">
                  <a:pos x="102" y="4"/>
                </a:cxn>
                <a:cxn ang="0">
                  <a:pos x="107" y="5"/>
                </a:cxn>
                <a:cxn ang="0">
                  <a:pos x="119" y="5"/>
                </a:cxn>
                <a:cxn ang="0">
                  <a:pos x="135" y="10"/>
                </a:cxn>
                <a:cxn ang="0">
                  <a:pos x="144" y="15"/>
                </a:cxn>
                <a:cxn ang="0">
                  <a:pos x="146" y="18"/>
                </a:cxn>
                <a:cxn ang="0">
                  <a:pos x="151" y="31"/>
                </a:cxn>
                <a:cxn ang="0">
                  <a:pos x="155" y="60"/>
                </a:cxn>
                <a:cxn ang="0">
                  <a:pos x="155" y="76"/>
                </a:cxn>
                <a:cxn ang="0">
                  <a:pos x="153" y="101"/>
                </a:cxn>
                <a:cxn ang="0">
                  <a:pos x="149" y="115"/>
                </a:cxn>
                <a:cxn ang="0">
                  <a:pos x="139" y="127"/>
                </a:cxn>
                <a:cxn ang="0">
                  <a:pos x="132" y="131"/>
                </a:cxn>
                <a:cxn ang="0">
                  <a:pos x="110" y="135"/>
                </a:cxn>
                <a:cxn ang="0">
                  <a:pos x="89" y="136"/>
                </a:cxn>
                <a:cxn ang="0">
                  <a:pos x="85" y="38"/>
                </a:cxn>
                <a:cxn ang="0">
                  <a:pos x="61" y="39"/>
                </a:cxn>
                <a:cxn ang="0">
                  <a:pos x="41" y="39"/>
                </a:cxn>
                <a:cxn ang="0">
                  <a:pos x="39" y="43"/>
                </a:cxn>
                <a:cxn ang="0">
                  <a:pos x="38" y="46"/>
                </a:cxn>
                <a:cxn ang="0">
                  <a:pos x="37" y="54"/>
                </a:cxn>
                <a:cxn ang="0">
                  <a:pos x="37" y="62"/>
                </a:cxn>
                <a:cxn ang="0">
                  <a:pos x="37" y="69"/>
                </a:cxn>
                <a:cxn ang="0">
                  <a:pos x="38" y="83"/>
                </a:cxn>
                <a:cxn ang="0">
                  <a:pos x="42" y="93"/>
                </a:cxn>
                <a:cxn ang="0">
                  <a:pos x="45" y="96"/>
                </a:cxn>
                <a:cxn ang="0">
                  <a:pos x="59" y="100"/>
                </a:cxn>
                <a:cxn ang="0">
                  <a:pos x="79" y="102"/>
                </a:cxn>
                <a:cxn ang="0">
                  <a:pos x="98" y="101"/>
                </a:cxn>
                <a:cxn ang="0">
                  <a:pos x="118" y="97"/>
                </a:cxn>
                <a:cxn ang="0">
                  <a:pos x="118" y="94"/>
                </a:cxn>
                <a:cxn ang="0">
                  <a:pos x="120" y="72"/>
                </a:cxn>
                <a:cxn ang="0">
                  <a:pos x="118" y="48"/>
                </a:cxn>
                <a:cxn ang="0">
                  <a:pos x="112" y="43"/>
                </a:cxn>
                <a:cxn ang="0">
                  <a:pos x="100" y="42"/>
                </a:cxn>
                <a:cxn ang="0">
                  <a:pos x="96" y="41"/>
                </a:cxn>
                <a:cxn ang="0">
                  <a:pos x="89" y="39"/>
                </a:cxn>
                <a:cxn ang="0">
                  <a:pos x="85" y="38"/>
                </a:cxn>
              </a:cxnLst>
              <a:rect l="0" t="0" r="r" b="b"/>
              <a:pathLst>
                <a:path w="155" h="136">
                  <a:moveTo>
                    <a:pt x="89" y="136"/>
                  </a:moveTo>
                  <a:lnTo>
                    <a:pt x="89" y="136"/>
                  </a:lnTo>
                  <a:lnTo>
                    <a:pt x="76" y="136"/>
                  </a:lnTo>
                  <a:lnTo>
                    <a:pt x="76" y="136"/>
                  </a:lnTo>
                  <a:lnTo>
                    <a:pt x="65" y="136"/>
                  </a:lnTo>
                  <a:lnTo>
                    <a:pt x="65" y="136"/>
                  </a:lnTo>
                  <a:lnTo>
                    <a:pt x="54" y="136"/>
                  </a:lnTo>
                  <a:lnTo>
                    <a:pt x="45" y="135"/>
                  </a:lnTo>
                  <a:lnTo>
                    <a:pt x="37" y="133"/>
                  </a:lnTo>
                  <a:lnTo>
                    <a:pt x="29" y="131"/>
                  </a:lnTo>
                  <a:lnTo>
                    <a:pt x="22" y="128"/>
                  </a:lnTo>
                  <a:lnTo>
                    <a:pt x="17" y="125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0" y="93"/>
                  </a:lnTo>
                  <a:lnTo>
                    <a:pt x="0" y="84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38"/>
                  </a:lnTo>
                  <a:lnTo>
                    <a:pt x="4" y="31"/>
                  </a:lnTo>
                  <a:lnTo>
                    <a:pt x="7" y="25"/>
                  </a:lnTo>
                  <a:lnTo>
                    <a:pt x="10" y="18"/>
                  </a:lnTo>
                  <a:lnTo>
                    <a:pt x="15" y="12"/>
                  </a:lnTo>
                  <a:lnTo>
                    <a:pt x="20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3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9" y="5"/>
                  </a:lnTo>
                  <a:lnTo>
                    <a:pt x="130" y="8"/>
                  </a:lnTo>
                  <a:lnTo>
                    <a:pt x="135" y="10"/>
                  </a:lnTo>
                  <a:lnTo>
                    <a:pt x="139" y="12"/>
                  </a:lnTo>
                  <a:lnTo>
                    <a:pt x="144" y="15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9" y="24"/>
                  </a:lnTo>
                  <a:lnTo>
                    <a:pt x="151" y="31"/>
                  </a:lnTo>
                  <a:lnTo>
                    <a:pt x="154" y="46"/>
                  </a:lnTo>
                  <a:lnTo>
                    <a:pt x="155" y="60"/>
                  </a:lnTo>
                  <a:lnTo>
                    <a:pt x="155" y="76"/>
                  </a:lnTo>
                  <a:lnTo>
                    <a:pt x="155" y="76"/>
                  </a:lnTo>
                  <a:lnTo>
                    <a:pt x="154" y="93"/>
                  </a:lnTo>
                  <a:lnTo>
                    <a:pt x="153" y="101"/>
                  </a:lnTo>
                  <a:lnTo>
                    <a:pt x="152" y="109"/>
                  </a:lnTo>
                  <a:lnTo>
                    <a:pt x="149" y="115"/>
                  </a:lnTo>
                  <a:lnTo>
                    <a:pt x="145" y="122"/>
                  </a:lnTo>
                  <a:lnTo>
                    <a:pt x="139" y="127"/>
                  </a:lnTo>
                  <a:lnTo>
                    <a:pt x="132" y="131"/>
                  </a:lnTo>
                  <a:lnTo>
                    <a:pt x="132" y="131"/>
                  </a:lnTo>
                  <a:lnTo>
                    <a:pt x="121" y="134"/>
                  </a:lnTo>
                  <a:lnTo>
                    <a:pt x="110" y="135"/>
                  </a:lnTo>
                  <a:lnTo>
                    <a:pt x="99" y="136"/>
                  </a:lnTo>
                  <a:lnTo>
                    <a:pt x="89" y="136"/>
                  </a:lnTo>
                  <a:lnTo>
                    <a:pt x="89" y="136"/>
                  </a:lnTo>
                  <a:close/>
                  <a:moveTo>
                    <a:pt x="85" y="38"/>
                  </a:moveTo>
                  <a:lnTo>
                    <a:pt x="85" y="38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41" y="39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54"/>
                  </a:lnTo>
                  <a:lnTo>
                    <a:pt x="37" y="62"/>
                  </a:lnTo>
                  <a:lnTo>
                    <a:pt x="37" y="62"/>
                  </a:lnTo>
                  <a:lnTo>
                    <a:pt x="37" y="69"/>
                  </a:lnTo>
                  <a:lnTo>
                    <a:pt x="37" y="69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9" y="88"/>
                  </a:lnTo>
                  <a:lnTo>
                    <a:pt x="42" y="93"/>
                  </a:lnTo>
                  <a:lnTo>
                    <a:pt x="42" y="93"/>
                  </a:lnTo>
                  <a:lnTo>
                    <a:pt x="45" y="96"/>
                  </a:lnTo>
                  <a:lnTo>
                    <a:pt x="48" y="98"/>
                  </a:lnTo>
                  <a:lnTo>
                    <a:pt x="59" y="100"/>
                  </a:lnTo>
                  <a:lnTo>
                    <a:pt x="69" y="102"/>
                  </a:lnTo>
                  <a:lnTo>
                    <a:pt x="79" y="102"/>
                  </a:lnTo>
                  <a:lnTo>
                    <a:pt x="79" y="102"/>
                  </a:lnTo>
                  <a:lnTo>
                    <a:pt x="98" y="101"/>
                  </a:lnTo>
                  <a:lnTo>
                    <a:pt x="113" y="98"/>
                  </a:lnTo>
                  <a:lnTo>
                    <a:pt x="118" y="97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83"/>
                  </a:lnTo>
                  <a:lnTo>
                    <a:pt x="120" y="72"/>
                  </a:lnTo>
                  <a:lnTo>
                    <a:pt x="120" y="59"/>
                  </a:lnTo>
                  <a:lnTo>
                    <a:pt x="118" y="48"/>
                  </a:lnTo>
                  <a:lnTo>
                    <a:pt x="118" y="43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00" y="42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2" y="41"/>
                  </a:lnTo>
                  <a:lnTo>
                    <a:pt x="89" y="39"/>
                  </a:lnTo>
                  <a:lnTo>
                    <a:pt x="88" y="38"/>
                  </a:lnTo>
                  <a:lnTo>
                    <a:pt x="85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7" name="Freeform 631"/>
            <p:cNvSpPr>
              <a:spLocks noEditPoints="1"/>
            </p:cNvSpPr>
            <p:nvPr/>
          </p:nvSpPr>
          <p:spPr bwMode="auto">
            <a:xfrm>
              <a:off x="6580188" y="4275138"/>
              <a:ext cx="80963" cy="71438"/>
            </a:xfrm>
            <a:custGeom>
              <a:avLst/>
              <a:gdLst/>
              <a:ahLst/>
              <a:cxnLst>
                <a:cxn ang="0">
                  <a:pos x="88" y="136"/>
                </a:cxn>
                <a:cxn ang="0">
                  <a:pos x="77" y="136"/>
                </a:cxn>
                <a:cxn ang="0">
                  <a:pos x="65" y="136"/>
                </a:cxn>
                <a:cxn ang="0">
                  <a:pos x="45" y="135"/>
                </a:cxn>
                <a:cxn ang="0">
                  <a:pos x="29" y="131"/>
                </a:cxn>
                <a:cxn ang="0">
                  <a:pos x="17" y="125"/>
                </a:cxn>
                <a:cxn ang="0">
                  <a:pos x="9" y="116"/>
                </a:cxn>
                <a:cxn ang="0">
                  <a:pos x="6" y="109"/>
                </a:cxn>
                <a:cxn ang="0">
                  <a:pos x="1" y="93"/>
                </a:cxn>
                <a:cxn ang="0">
                  <a:pos x="0" y="67"/>
                </a:cxn>
                <a:cxn ang="0">
                  <a:pos x="1" y="48"/>
                </a:cxn>
                <a:cxn ang="0">
                  <a:pos x="2" y="38"/>
                </a:cxn>
                <a:cxn ang="0">
                  <a:pos x="7" y="25"/>
                </a:cxn>
                <a:cxn ang="0">
                  <a:pos x="15" y="12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1"/>
                </a:cxn>
                <a:cxn ang="0">
                  <a:pos x="93" y="1"/>
                </a:cxn>
                <a:cxn ang="0">
                  <a:pos x="102" y="4"/>
                </a:cxn>
                <a:cxn ang="0">
                  <a:pos x="107" y="5"/>
                </a:cxn>
                <a:cxn ang="0">
                  <a:pos x="118" y="5"/>
                </a:cxn>
                <a:cxn ang="0">
                  <a:pos x="135" y="10"/>
                </a:cxn>
                <a:cxn ang="0">
                  <a:pos x="143" y="15"/>
                </a:cxn>
                <a:cxn ang="0">
                  <a:pos x="146" y="18"/>
                </a:cxn>
                <a:cxn ang="0">
                  <a:pos x="152" y="31"/>
                </a:cxn>
                <a:cxn ang="0">
                  <a:pos x="155" y="60"/>
                </a:cxn>
                <a:cxn ang="0">
                  <a:pos x="155" y="76"/>
                </a:cxn>
                <a:cxn ang="0">
                  <a:pos x="154" y="101"/>
                </a:cxn>
                <a:cxn ang="0">
                  <a:pos x="149" y="115"/>
                </a:cxn>
                <a:cxn ang="0">
                  <a:pos x="139" y="127"/>
                </a:cxn>
                <a:cxn ang="0">
                  <a:pos x="132" y="131"/>
                </a:cxn>
                <a:cxn ang="0">
                  <a:pos x="110" y="135"/>
                </a:cxn>
                <a:cxn ang="0">
                  <a:pos x="88" y="136"/>
                </a:cxn>
                <a:cxn ang="0">
                  <a:pos x="85" y="38"/>
                </a:cxn>
                <a:cxn ang="0">
                  <a:pos x="60" y="39"/>
                </a:cxn>
                <a:cxn ang="0">
                  <a:pos x="41" y="39"/>
                </a:cxn>
                <a:cxn ang="0">
                  <a:pos x="40" y="43"/>
                </a:cxn>
                <a:cxn ang="0">
                  <a:pos x="38" y="46"/>
                </a:cxn>
                <a:cxn ang="0">
                  <a:pos x="37" y="54"/>
                </a:cxn>
                <a:cxn ang="0">
                  <a:pos x="37" y="62"/>
                </a:cxn>
                <a:cxn ang="0">
                  <a:pos x="38" y="69"/>
                </a:cxn>
                <a:cxn ang="0">
                  <a:pos x="38" y="83"/>
                </a:cxn>
                <a:cxn ang="0">
                  <a:pos x="42" y="93"/>
                </a:cxn>
                <a:cxn ang="0">
                  <a:pos x="45" y="96"/>
                </a:cxn>
                <a:cxn ang="0">
                  <a:pos x="58" y="100"/>
                </a:cxn>
                <a:cxn ang="0">
                  <a:pos x="79" y="102"/>
                </a:cxn>
                <a:cxn ang="0">
                  <a:pos x="98" y="101"/>
                </a:cxn>
                <a:cxn ang="0">
                  <a:pos x="117" y="97"/>
                </a:cxn>
                <a:cxn ang="0">
                  <a:pos x="117" y="94"/>
                </a:cxn>
                <a:cxn ang="0">
                  <a:pos x="120" y="72"/>
                </a:cxn>
                <a:cxn ang="0">
                  <a:pos x="118" y="48"/>
                </a:cxn>
                <a:cxn ang="0">
                  <a:pos x="112" y="43"/>
                </a:cxn>
                <a:cxn ang="0">
                  <a:pos x="100" y="42"/>
                </a:cxn>
                <a:cxn ang="0">
                  <a:pos x="97" y="41"/>
                </a:cxn>
                <a:cxn ang="0">
                  <a:pos x="88" y="39"/>
                </a:cxn>
                <a:cxn ang="0">
                  <a:pos x="85" y="38"/>
                </a:cxn>
              </a:cxnLst>
              <a:rect l="0" t="0" r="r" b="b"/>
              <a:pathLst>
                <a:path w="155" h="136">
                  <a:moveTo>
                    <a:pt x="88" y="136"/>
                  </a:moveTo>
                  <a:lnTo>
                    <a:pt x="88" y="136"/>
                  </a:lnTo>
                  <a:lnTo>
                    <a:pt x="77" y="136"/>
                  </a:lnTo>
                  <a:lnTo>
                    <a:pt x="77" y="136"/>
                  </a:lnTo>
                  <a:lnTo>
                    <a:pt x="65" y="136"/>
                  </a:lnTo>
                  <a:lnTo>
                    <a:pt x="65" y="136"/>
                  </a:lnTo>
                  <a:lnTo>
                    <a:pt x="54" y="136"/>
                  </a:lnTo>
                  <a:lnTo>
                    <a:pt x="45" y="135"/>
                  </a:lnTo>
                  <a:lnTo>
                    <a:pt x="37" y="133"/>
                  </a:lnTo>
                  <a:lnTo>
                    <a:pt x="29" y="131"/>
                  </a:lnTo>
                  <a:lnTo>
                    <a:pt x="23" y="128"/>
                  </a:lnTo>
                  <a:lnTo>
                    <a:pt x="17" y="125"/>
                  </a:lnTo>
                  <a:lnTo>
                    <a:pt x="13" y="121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6" y="109"/>
                  </a:lnTo>
                  <a:lnTo>
                    <a:pt x="2" y="101"/>
                  </a:lnTo>
                  <a:lnTo>
                    <a:pt x="1" y="93"/>
                  </a:lnTo>
                  <a:lnTo>
                    <a:pt x="0" y="84"/>
                  </a:lnTo>
                  <a:lnTo>
                    <a:pt x="0" y="67"/>
                  </a:lnTo>
                  <a:lnTo>
                    <a:pt x="1" y="50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2" y="38"/>
                  </a:lnTo>
                  <a:lnTo>
                    <a:pt x="4" y="31"/>
                  </a:lnTo>
                  <a:lnTo>
                    <a:pt x="7" y="25"/>
                  </a:lnTo>
                  <a:lnTo>
                    <a:pt x="10" y="18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4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8" y="5"/>
                  </a:lnTo>
                  <a:lnTo>
                    <a:pt x="130" y="8"/>
                  </a:lnTo>
                  <a:lnTo>
                    <a:pt x="135" y="10"/>
                  </a:lnTo>
                  <a:lnTo>
                    <a:pt x="139" y="12"/>
                  </a:lnTo>
                  <a:lnTo>
                    <a:pt x="143" y="15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9" y="24"/>
                  </a:lnTo>
                  <a:lnTo>
                    <a:pt x="152" y="31"/>
                  </a:lnTo>
                  <a:lnTo>
                    <a:pt x="154" y="46"/>
                  </a:lnTo>
                  <a:lnTo>
                    <a:pt x="155" y="60"/>
                  </a:lnTo>
                  <a:lnTo>
                    <a:pt x="155" y="76"/>
                  </a:lnTo>
                  <a:lnTo>
                    <a:pt x="155" y="76"/>
                  </a:lnTo>
                  <a:lnTo>
                    <a:pt x="155" y="93"/>
                  </a:lnTo>
                  <a:lnTo>
                    <a:pt x="154" y="101"/>
                  </a:lnTo>
                  <a:lnTo>
                    <a:pt x="152" y="109"/>
                  </a:lnTo>
                  <a:lnTo>
                    <a:pt x="149" y="115"/>
                  </a:lnTo>
                  <a:lnTo>
                    <a:pt x="144" y="122"/>
                  </a:lnTo>
                  <a:lnTo>
                    <a:pt x="139" y="127"/>
                  </a:lnTo>
                  <a:lnTo>
                    <a:pt x="132" y="131"/>
                  </a:lnTo>
                  <a:lnTo>
                    <a:pt x="132" y="131"/>
                  </a:lnTo>
                  <a:lnTo>
                    <a:pt x="122" y="134"/>
                  </a:lnTo>
                  <a:lnTo>
                    <a:pt x="110" y="135"/>
                  </a:lnTo>
                  <a:lnTo>
                    <a:pt x="99" y="136"/>
                  </a:lnTo>
                  <a:lnTo>
                    <a:pt x="88" y="136"/>
                  </a:lnTo>
                  <a:lnTo>
                    <a:pt x="88" y="136"/>
                  </a:lnTo>
                  <a:close/>
                  <a:moveTo>
                    <a:pt x="85" y="38"/>
                  </a:moveTo>
                  <a:lnTo>
                    <a:pt x="85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41" y="39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54"/>
                  </a:lnTo>
                  <a:lnTo>
                    <a:pt x="37" y="62"/>
                  </a:lnTo>
                  <a:lnTo>
                    <a:pt x="37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9" y="88"/>
                  </a:lnTo>
                  <a:lnTo>
                    <a:pt x="42" y="93"/>
                  </a:lnTo>
                  <a:lnTo>
                    <a:pt x="42" y="93"/>
                  </a:lnTo>
                  <a:lnTo>
                    <a:pt x="45" y="96"/>
                  </a:lnTo>
                  <a:lnTo>
                    <a:pt x="49" y="98"/>
                  </a:lnTo>
                  <a:lnTo>
                    <a:pt x="58" y="100"/>
                  </a:lnTo>
                  <a:lnTo>
                    <a:pt x="69" y="102"/>
                  </a:lnTo>
                  <a:lnTo>
                    <a:pt x="79" y="102"/>
                  </a:lnTo>
                  <a:lnTo>
                    <a:pt x="79" y="102"/>
                  </a:lnTo>
                  <a:lnTo>
                    <a:pt x="98" y="101"/>
                  </a:lnTo>
                  <a:lnTo>
                    <a:pt x="113" y="98"/>
                  </a:lnTo>
                  <a:lnTo>
                    <a:pt x="117" y="97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20" y="83"/>
                  </a:lnTo>
                  <a:lnTo>
                    <a:pt x="120" y="72"/>
                  </a:lnTo>
                  <a:lnTo>
                    <a:pt x="120" y="59"/>
                  </a:lnTo>
                  <a:lnTo>
                    <a:pt x="118" y="48"/>
                  </a:lnTo>
                  <a:lnTo>
                    <a:pt x="117" y="43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00" y="42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3" y="41"/>
                  </a:lnTo>
                  <a:lnTo>
                    <a:pt x="88" y="39"/>
                  </a:lnTo>
                  <a:lnTo>
                    <a:pt x="87" y="38"/>
                  </a:lnTo>
                  <a:lnTo>
                    <a:pt x="85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8" name="Freeform 632"/>
            <p:cNvSpPr>
              <a:spLocks noEditPoints="1"/>
            </p:cNvSpPr>
            <p:nvPr/>
          </p:nvSpPr>
          <p:spPr bwMode="auto">
            <a:xfrm>
              <a:off x="6375400" y="4367213"/>
              <a:ext cx="77788" cy="73025"/>
            </a:xfrm>
            <a:custGeom>
              <a:avLst/>
              <a:gdLst/>
              <a:ahLst/>
              <a:cxnLst>
                <a:cxn ang="0">
                  <a:pos x="71" y="138"/>
                </a:cxn>
                <a:cxn ang="0">
                  <a:pos x="48" y="136"/>
                </a:cxn>
                <a:cxn ang="0">
                  <a:pos x="28" y="132"/>
                </a:cxn>
                <a:cxn ang="0">
                  <a:pos x="20" y="128"/>
                </a:cxn>
                <a:cxn ang="0">
                  <a:pos x="10" y="117"/>
                </a:cxn>
                <a:cxn ang="0">
                  <a:pos x="4" y="104"/>
                </a:cxn>
                <a:cxn ang="0">
                  <a:pos x="1" y="79"/>
                </a:cxn>
                <a:cxn ang="0">
                  <a:pos x="1" y="75"/>
                </a:cxn>
                <a:cxn ang="0">
                  <a:pos x="0" y="48"/>
                </a:cxn>
                <a:cxn ang="0">
                  <a:pos x="4" y="22"/>
                </a:cxn>
                <a:cxn ang="0">
                  <a:pos x="6" y="17"/>
                </a:cxn>
                <a:cxn ang="0">
                  <a:pos x="12" y="9"/>
                </a:cxn>
                <a:cxn ang="0">
                  <a:pos x="22" y="3"/>
                </a:cxn>
                <a:cxn ang="0">
                  <a:pos x="35" y="0"/>
                </a:cxn>
                <a:cxn ang="0">
                  <a:pos x="43" y="0"/>
                </a:cxn>
                <a:cxn ang="0">
                  <a:pos x="74" y="2"/>
                </a:cxn>
                <a:cxn ang="0">
                  <a:pos x="88" y="5"/>
                </a:cxn>
                <a:cxn ang="0">
                  <a:pos x="99" y="5"/>
                </a:cxn>
                <a:cxn ang="0">
                  <a:pos x="109" y="7"/>
                </a:cxn>
                <a:cxn ang="0">
                  <a:pos x="111" y="8"/>
                </a:cxn>
                <a:cxn ang="0">
                  <a:pos x="116" y="9"/>
                </a:cxn>
                <a:cxn ang="0">
                  <a:pos x="123" y="11"/>
                </a:cxn>
                <a:cxn ang="0">
                  <a:pos x="134" y="17"/>
                </a:cxn>
                <a:cxn ang="0">
                  <a:pos x="142" y="26"/>
                </a:cxn>
                <a:cxn ang="0">
                  <a:pos x="146" y="37"/>
                </a:cxn>
                <a:cxn ang="0">
                  <a:pos x="146" y="44"/>
                </a:cxn>
                <a:cxn ang="0">
                  <a:pos x="147" y="62"/>
                </a:cxn>
                <a:cxn ang="0">
                  <a:pos x="147" y="88"/>
                </a:cxn>
                <a:cxn ang="0">
                  <a:pos x="143" y="114"/>
                </a:cxn>
                <a:cxn ang="0">
                  <a:pos x="140" y="122"/>
                </a:cxn>
                <a:cxn ang="0">
                  <a:pos x="129" y="131"/>
                </a:cxn>
                <a:cxn ang="0">
                  <a:pos x="115" y="136"/>
                </a:cxn>
                <a:cxn ang="0">
                  <a:pos x="90" y="137"/>
                </a:cxn>
                <a:cxn ang="0">
                  <a:pos x="71" y="138"/>
                </a:cxn>
                <a:cxn ang="0">
                  <a:pos x="37" y="64"/>
                </a:cxn>
                <a:cxn ang="0">
                  <a:pos x="37" y="79"/>
                </a:cxn>
                <a:cxn ang="0">
                  <a:pos x="39" y="94"/>
                </a:cxn>
                <a:cxn ang="0">
                  <a:pos x="40" y="97"/>
                </a:cxn>
                <a:cxn ang="0">
                  <a:pos x="47" y="101"/>
                </a:cxn>
                <a:cxn ang="0">
                  <a:pos x="60" y="103"/>
                </a:cxn>
                <a:cxn ang="0">
                  <a:pos x="80" y="102"/>
                </a:cxn>
                <a:cxn ang="0">
                  <a:pos x="95" y="101"/>
                </a:cxn>
                <a:cxn ang="0">
                  <a:pos x="100" y="101"/>
                </a:cxn>
                <a:cxn ang="0">
                  <a:pos x="99" y="100"/>
                </a:cxn>
                <a:cxn ang="0">
                  <a:pos x="110" y="98"/>
                </a:cxn>
                <a:cxn ang="0">
                  <a:pos x="105" y="44"/>
                </a:cxn>
                <a:cxn ang="0">
                  <a:pos x="101" y="42"/>
                </a:cxn>
                <a:cxn ang="0">
                  <a:pos x="99" y="41"/>
                </a:cxn>
                <a:cxn ang="0">
                  <a:pos x="69" y="40"/>
                </a:cxn>
                <a:cxn ang="0">
                  <a:pos x="37" y="38"/>
                </a:cxn>
              </a:cxnLst>
              <a:rect l="0" t="0" r="r" b="b"/>
              <a:pathLst>
                <a:path w="147" h="138">
                  <a:moveTo>
                    <a:pt x="71" y="138"/>
                  </a:moveTo>
                  <a:lnTo>
                    <a:pt x="71" y="138"/>
                  </a:lnTo>
                  <a:lnTo>
                    <a:pt x="59" y="137"/>
                  </a:lnTo>
                  <a:lnTo>
                    <a:pt x="48" y="136"/>
                  </a:lnTo>
                  <a:lnTo>
                    <a:pt x="37" y="135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0" y="128"/>
                  </a:lnTo>
                  <a:lnTo>
                    <a:pt x="14" y="124"/>
                  </a:lnTo>
                  <a:lnTo>
                    <a:pt x="10" y="117"/>
                  </a:lnTo>
                  <a:lnTo>
                    <a:pt x="7" y="111"/>
                  </a:lnTo>
                  <a:lnTo>
                    <a:pt x="4" y="104"/>
                  </a:lnTo>
                  <a:lnTo>
                    <a:pt x="3" y="96"/>
                  </a:lnTo>
                  <a:lnTo>
                    <a:pt x="1" y="79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62"/>
                  </a:lnTo>
                  <a:lnTo>
                    <a:pt x="0" y="48"/>
                  </a:lnTo>
                  <a:lnTo>
                    <a:pt x="1" y="35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7"/>
                  </a:lnTo>
                  <a:lnTo>
                    <a:pt x="8" y="12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2" y="3"/>
                  </a:lnTo>
                  <a:lnTo>
                    <a:pt x="28" y="1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9" y="1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88" y="5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104" y="6"/>
                  </a:lnTo>
                  <a:lnTo>
                    <a:pt x="109" y="7"/>
                  </a:lnTo>
                  <a:lnTo>
                    <a:pt x="110" y="8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23" y="11"/>
                  </a:lnTo>
                  <a:lnTo>
                    <a:pt x="129" y="14"/>
                  </a:lnTo>
                  <a:lnTo>
                    <a:pt x="134" y="17"/>
                  </a:lnTo>
                  <a:lnTo>
                    <a:pt x="139" y="21"/>
                  </a:lnTo>
                  <a:lnTo>
                    <a:pt x="142" y="26"/>
                  </a:lnTo>
                  <a:lnTo>
                    <a:pt x="145" y="30"/>
                  </a:lnTo>
                  <a:lnTo>
                    <a:pt x="146" y="37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75"/>
                  </a:lnTo>
                  <a:lnTo>
                    <a:pt x="147" y="88"/>
                  </a:lnTo>
                  <a:lnTo>
                    <a:pt x="146" y="102"/>
                  </a:lnTo>
                  <a:lnTo>
                    <a:pt x="143" y="114"/>
                  </a:lnTo>
                  <a:lnTo>
                    <a:pt x="143" y="114"/>
                  </a:lnTo>
                  <a:lnTo>
                    <a:pt x="140" y="122"/>
                  </a:lnTo>
                  <a:lnTo>
                    <a:pt x="134" y="127"/>
                  </a:lnTo>
                  <a:lnTo>
                    <a:pt x="129" y="131"/>
                  </a:lnTo>
                  <a:lnTo>
                    <a:pt x="123" y="134"/>
                  </a:lnTo>
                  <a:lnTo>
                    <a:pt x="115" y="136"/>
                  </a:lnTo>
                  <a:lnTo>
                    <a:pt x="108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71" y="138"/>
                  </a:lnTo>
                  <a:lnTo>
                    <a:pt x="71" y="138"/>
                  </a:lnTo>
                  <a:close/>
                  <a:moveTo>
                    <a:pt x="37" y="64"/>
                  </a:moveTo>
                  <a:lnTo>
                    <a:pt x="37" y="64"/>
                  </a:lnTo>
                  <a:lnTo>
                    <a:pt x="37" y="79"/>
                  </a:lnTo>
                  <a:lnTo>
                    <a:pt x="38" y="86"/>
                  </a:lnTo>
                  <a:lnTo>
                    <a:pt x="39" y="94"/>
                  </a:lnTo>
                  <a:lnTo>
                    <a:pt x="39" y="94"/>
                  </a:lnTo>
                  <a:lnTo>
                    <a:pt x="40" y="97"/>
                  </a:lnTo>
                  <a:lnTo>
                    <a:pt x="42" y="99"/>
                  </a:lnTo>
                  <a:lnTo>
                    <a:pt x="47" y="101"/>
                  </a:lnTo>
                  <a:lnTo>
                    <a:pt x="54" y="102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95" y="101"/>
                  </a:lnTo>
                  <a:lnTo>
                    <a:pt x="95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9" y="100"/>
                  </a:lnTo>
                  <a:lnTo>
                    <a:pt x="98" y="98"/>
                  </a:lnTo>
                  <a:lnTo>
                    <a:pt x="110" y="98"/>
                  </a:lnTo>
                  <a:lnTo>
                    <a:pt x="110" y="45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1" y="42"/>
                  </a:lnTo>
                  <a:lnTo>
                    <a:pt x="100" y="4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69" y="40"/>
                  </a:lnTo>
                  <a:lnTo>
                    <a:pt x="43" y="38"/>
                  </a:lnTo>
                  <a:lnTo>
                    <a:pt x="37" y="38"/>
                  </a:lnTo>
                  <a:lnTo>
                    <a:pt x="37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59" name="Freeform 633"/>
            <p:cNvSpPr>
              <a:spLocks noEditPoints="1"/>
            </p:cNvSpPr>
            <p:nvPr/>
          </p:nvSpPr>
          <p:spPr bwMode="auto">
            <a:xfrm>
              <a:off x="6477000" y="4370388"/>
              <a:ext cx="80963" cy="71438"/>
            </a:xfrm>
            <a:custGeom>
              <a:avLst/>
              <a:gdLst/>
              <a:ahLst/>
              <a:cxnLst>
                <a:cxn ang="0">
                  <a:pos x="89" y="135"/>
                </a:cxn>
                <a:cxn ang="0">
                  <a:pos x="76" y="135"/>
                </a:cxn>
                <a:cxn ang="0">
                  <a:pos x="65" y="134"/>
                </a:cxn>
                <a:cxn ang="0">
                  <a:pos x="45" y="133"/>
                </a:cxn>
                <a:cxn ang="0">
                  <a:pos x="29" y="130"/>
                </a:cxn>
                <a:cxn ang="0">
                  <a:pos x="17" y="123"/>
                </a:cxn>
                <a:cxn ang="0">
                  <a:pos x="9" y="115"/>
                </a:cxn>
                <a:cxn ang="0">
                  <a:pos x="5" y="107"/>
                </a:cxn>
                <a:cxn ang="0">
                  <a:pos x="0" y="92"/>
                </a:cxn>
                <a:cxn ang="0">
                  <a:pos x="0" y="65"/>
                </a:cxn>
                <a:cxn ang="0">
                  <a:pos x="2" y="46"/>
                </a:cxn>
                <a:cxn ang="0">
                  <a:pos x="3" y="37"/>
                </a:cxn>
                <a:cxn ang="0">
                  <a:pos x="7" y="23"/>
                </a:cxn>
                <a:cxn ang="0">
                  <a:pos x="15" y="11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1"/>
                </a:cxn>
                <a:cxn ang="0">
                  <a:pos x="102" y="3"/>
                </a:cxn>
                <a:cxn ang="0">
                  <a:pos x="107" y="4"/>
                </a:cxn>
                <a:cxn ang="0">
                  <a:pos x="119" y="5"/>
                </a:cxn>
                <a:cxn ang="0">
                  <a:pos x="135" y="8"/>
                </a:cxn>
                <a:cxn ang="0">
                  <a:pos x="144" y="13"/>
                </a:cxn>
                <a:cxn ang="0">
                  <a:pos x="146" y="17"/>
                </a:cxn>
                <a:cxn ang="0">
                  <a:pos x="151" y="30"/>
                </a:cxn>
                <a:cxn ang="0">
                  <a:pos x="155" y="59"/>
                </a:cxn>
                <a:cxn ang="0">
                  <a:pos x="155" y="74"/>
                </a:cxn>
                <a:cxn ang="0">
                  <a:pos x="153" y="100"/>
                </a:cxn>
                <a:cxn ang="0">
                  <a:pos x="149" y="115"/>
                </a:cxn>
                <a:cxn ang="0">
                  <a:pos x="139" y="125"/>
                </a:cxn>
                <a:cxn ang="0">
                  <a:pos x="132" y="129"/>
                </a:cxn>
                <a:cxn ang="0">
                  <a:pos x="110" y="134"/>
                </a:cxn>
                <a:cxn ang="0">
                  <a:pos x="89" y="135"/>
                </a:cxn>
                <a:cxn ang="0">
                  <a:pos x="85" y="37"/>
                </a:cxn>
                <a:cxn ang="0">
                  <a:pos x="61" y="37"/>
                </a:cxn>
                <a:cxn ang="0">
                  <a:pos x="41" y="38"/>
                </a:cxn>
                <a:cxn ang="0">
                  <a:pos x="39" y="41"/>
                </a:cxn>
                <a:cxn ang="0">
                  <a:pos x="38" y="44"/>
                </a:cxn>
                <a:cxn ang="0">
                  <a:pos x="37" y="52"/>
                </a:cxn>
                <a:cxn ang="0">
                  <a:pos x="37" y="61"/>
                </a:cxn>
                <a:cxn ang="0">
                  <a:pos x="37" y="68"/>
                </a:cxn>
                <a:cxn ang="0">
                  <a:pos x="38" y="81"/>
                </a:cxn>
                <a:cxn ang="0">
                  <a:pos x="42" y="91"/>
                </a:cxn>
                <a:cxn ang="0">
                  <a:pos x="45" y="94"/>
                </a:cxn>
                <a:cxn ang="0">
                  <a:pos x="59" y="99"/>
                </a:cxn>
                <a:cxn ang="0">
                  <a:pos x="79" y="100"/>
                </a:cxn>
                <a:cxn ang="0">
                  <a:pos x="98" y="99"/>
                </a:cxn>
                <a:cxn ang="0">
                  <a:pos x="118" y="96"/>
                </a:cxn>
                <a:cxn ang="0">
                  <a:pos x="118" y="92"/>
                </a:cxn>
                <a:cxn ang="0">
                  <a:pos x="120" y="70"/>
                </a:cxn>
                <a:cxn ang="0">
                  <a:pos x="118" y="46"/>
                </a:cxn>
                <a:cxn ang="0">
                  <a:pos x="112" y="41"/>
                </a:cxn>
                <a:cxn ang="0">
                  <a:pos x="100" y="40"/>
                </a:cxn>
                <a:cxn ang="0">
                  <a:pos x="96" y="40"/>
                </a:cxn>
                <a:cxn ang="0">
                  <a:pos x="89" y="37"/>
                </a:cxn>
                <a:cxn ang="0">
                  <a:pos x="85" y="37"/>
                </a:cxn>
              </a:cxnLst>
              <a:rect l="0" t="0" r="r" b="b"/>
              <a:pathLst>
                <a:path w="155" h="135">
                  <a:moveTo>
                    <a:pt x="89" y="135"/>
                  </a:moveTo>
                  <a:lnTo>
                    <a:pt x="89" y="135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65" y="134"/>
                  </a:lnTo>
                  <a:lnTo>
                    <a:pt x="65" y="134"/>
                  </a:lnTo>
                  <a:lnTo>
                    <a:pt x="54" y="134"/>
                  </a:lnTo>
                  <a:lnTo>
                    <a:pt x="45" y="133"/>
                  </a:lnTo>
                  <a:lnTo>
                    <a:pt x="37" y="132"/>
                  </a:lnTo>
                  <a:lnTo>
                    <a:pt x="29" y="130"/>
                  </a:lnTo>
                  <a:lnTo>
                    <a:pt x="22" y="127"/>
                  </a:lnTo>
                  <a:lnTo>
                    <a:pt x="17" y="123"/>
                  </a:lnTo>
                  <a:lnTo>
                    <a:pt x="12" y="119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5" y="107"/>
                  </a:lnTo>
                  <a:lnTo>
                    <a:pt x="3" y="100"/>
                  </a:lnTo>
                  <a:lnTo>
                    <a:pt x="0" y="92"/>
                  </a:lnTo>
                  <a:lnTo>
                    <a:pt x="0" y="82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3" y="37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10" y="17"/>
                  </a:lnTo>
                  <a:lnTo>
                    <a:pt x="15" y="11"/>
                  </a:lnTo>
                  <a:lnTo>
                    <a:pt x="20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1"/>
                  </a:lnTo>
                  <a:lnTo>
                    <a:pt x="102" y="3"/>
                  </a:lnTo>
                  <a:lnTo>
                    <a:pt x="103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9" y="5"/>
                  </a:lnTo>
                  <a:lnTo>
                    <a:pt x="130" y="6"/>
                  </a:lnTo>
                  <a:lnTo>
                    <a:pt x="135" y="8"/>
                  </a:lnTo>
                  <a:lnTo>
                    <a:pt x="139" y="10"/>
                  </a:lnTo>
                  <a:lnTo>
                    <a:pt x="144" y="13"/>
                  </a:lnTo>
                  <a:lnTo>
                    <a:pt x="146" y="17"/>
                  </a:lnTo>
                  <a:lnTo>
                    <a:pt x="146" y="17"/>
                  </a:lnTo>
                  <a:lnTo>
                    <a:pt x="149" y="23"/>
                  </a:lnTo>
                  <a:lnTo>
                    <a:pt x="151" y="30"/>
                  </a:lnTo>
                  <a:lnTo>
                    <a:pt x="154" y="44"/>
                  </a:lnTo>
                  <a:lnTo>
                    <a:pt x="155" y="59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92"/>
                  </a:lnTo>
                  <a:lnTo>
                    <a:pt x="153" y="100"/>
                  </a:lnTo>
                  <a:lnTo>
                    <a:pt x="152" y="107"/>
                  </a:lnTo>
                  <a:lnTo>
                    <a:pt x="149" y="115"/>
                  </a:lnTo>
                  <a:lnTo>
                    <a:pt x="145" y="121"/>
                  </a:lnTo>
                  <a:lnTo>
                    <a:pt x="139" y="12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21" y="132"/>
                  </a:lnTo>
                  <a:lnTo>
                    <a:pt x="110" y="134"/>
                  </a:lnTo>
                  <a:lnTo>
                    <a:pt x="99" y="135"/>
                  </a:lnTo>
                  <a:lnTo>
                    <a:pt x="89" y="135"/>
                  </a:lnTo>
                  <a:lnTo>
                    <a:pt x="89" y="135"/>
                  </a:lnTo>
                  <a:close/>
                  <a:moveTo>
                    <a:pt x="85" y="37"/>
                  </a:moveTo>
                  <a:lnTo>
                    <a:pt x="85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41" y="38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3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7" y="52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9" y="87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45" y="94"/>
                  </a:lnTo>
                  <a:lnTo>
                    <a:pt x="48" y="96"/>
                  </a:lnTo>
                  <a:lnTo>
                    <a:pt x="59" y="99"/>
                  </a:lnTo>
                  <a:lnTo>
                    <a:pt x="6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98" y="99"/>
                  </a:lnTo>
                  <a:lnTo>
                    <a:pt x="113" y="97"/>
                  </a:lnTo>
                  <a:lnTo>
                    <a:pt x="118" y="96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20" y="81"/>
                  </a:lnTo>
                  <a:lnTo>
                    <a:pt x="120" y="70"/>
                  </a:lnTo>
                  <a:lnTo>
                    <a:pt x="120" y="59"/>
                  </a:lnTo>
                  <a:lnTo>
                    <a:pt x="118" y="46"/>
                  </a:lnTo>
                  <a:lnTo>
                    <a:pt x="118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00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2" y="39"/>
                  </a:lnTo>
                  <a:lnTo>
                    <a:pt x="89" y="37"/>
                  </a:lnTo>
                  <a:lnTo>
                    <a:pt x="88" y="37"/>
                  </a:lnTo>
                  <a:lnTo>
                    <a:pt x="85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0" name="Freeform 634"/>
            <p:cNvSpPr>
              <a:spLocks noEditPoints="1"/>
            </p:cNvSpPr>
            <p:nvPr/>
          </p:nvSpPr>
          <p:spPr bwMode="auto">
            <a:xfrm>
              <a:off x="6580188" y="4370388"/>
              <a:ext cx="80963" cy="71438"/>
            </a:xfrm>
            <a:custGeom>
              <a:avLst/>
              <a:gdLst/>
              <a:ahLst/>
              <a:cxnLst>
                <a:cxn ang="0">
                  <a:pos x="88" y="135"/>
                </a:cxn>
                <a:cxn ang="0">
                  <a:pos x="77" y="135"/>
                </a:cxn>
                <a:cxn ang="0">
                  <a:pos x="65" y="134"/>
                </a:cxn>
                <a:cxn ang="0">
                  <a:pos x="45" y="133"/>
                </a:cxn>
                <a:cxn ang="0">
                  <a:pos x="29" y="130"/>
                </a:cxn>
                <a:cxn ang="0">
                  <a:pos x="17" y="123"/>
                </a:cxn>
                <a:cxn ang="0">
                  <a:pos x="9" y="115"/>
                </a:cxn>
                <a:cxn ang="0">
                  <a:pos x="6" y="107"/>
                </a:cxn>
                <a:cxn ang="0">
                  <a:pos x="1" y="92"/>
                </a:cxn>
                <a:cxn ang="0">
                  <a:pos x="0" y="65"/>
                </a:cxn>
                <a:cxn ang="0">
                  <a:pos x="1" y="46"/>
                </a:cxn>
                <a:cxn ang="0">
                  <a:pos x="2" y="37"/>
                </a:cxn>
                <a:cxn ang="0">
                  <a:pos x="7" y="23"/>
                </a:cxn>
                <a:cxn ang="0">
                  <a:pos x="15" y="11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1"/>
                </a:cxn>
                <a:cxn ang="0">
                  <a:pos x="102" y="3"/>
                </a:cxn>
                <a:cxn ang="0">
                  <a:pos x="107" y="4"/>
                </a:cxn>
                <a:cxn ang="0">
                  <a:pos x="118" y="5"/>
                </a:cxn>
                <a:cxn ang="0">
                  <a:pos x="135" y="8"/>
                </a:cxn>
                <a:cxn ang="0">
                  <a:pos x="143" y="13"/>
                </a:cxn>
                <a:cxn ang="0">
                  <a:pos x="146" y="17"/>
                </a:cxn>
                <a:cxn ang="0">
                  <a:pos x="152" y="30"/>
                </a:cxn>
                <a:cxn ang="0">
                  <a:pos x="155" y="59"/>
                </a:cxn>
                <a:cxn ang="0">
                  <a:pos x="155" y="74"/>
                </a:cxn>
                <a:cxn ang="0">
                  <a:pos x="154" y="100"/>
                </a:cxn>
                <a:cxn ang="0">
                  <a:pos x="149" y="115"/>
                </a:cxn>
                <a:cxn ang="0">
                  <a:pos x="139" y="125"/>
                </a:cxn>
                <a:cxn ang="0">
                  <a:pos x="132" y="129"/>
                </a:cxn>
                <a:cxn ang="0">
                  <a:pos x="110" y="134"/>
                </a:cxn>
                <a:cxn ang="0">
                  <a:pos x="88" y="135"/>
                </a:cxn>
                <a:cxn ang="0">
                  <a:pos x="85" y="37"/>
                </a:cxn>
                <a:cxn ang="0">
                  <a:pos x="60" y="37"/>
                </a:cxn>
                <a:cxn ang="0">
                  <a:pos x="41" y="38"/>
                </a:cxn>
                <a:cxn ang="0">
                  <a:pos x="40" y="41"/>
                </a:cxn>
                <a:cxn ang="0">
                  <a:pos x="38" y="44"/>
                </a:cxn>
                <a:cxn ang="0">
                  <a:pos x="37" y="52"/>
                </a:cxn>
                <a:cxn ang="0">
                  <a:pos x="37" y="61"/>
                </a:cxn>
                <a:cxn ang="0">
                  <a:pos x="38" y="68"/>
                </a:cxn>
                <a:cxn ang="0">
                  <a:pos x="38" y="81"/>
                </a:cxn>
                <a:cxn ang="0">
                  <a:pos x="42" y="91"/>
                </a:cxn>
                <a:cxn ang="0">
                  <a:pos x="45" y="94"/>
                </a:cxn>
                <a:cxn ang="0">
                  <a:pos x="58" y="99"/>
                </a:cxn>
                <a:cxn ang="0">
                  <a:pos x="79" y="100"/>
                </a:cxn>
                <a:cxn ang="0">
                  <a:pos x="98" y="99"/>
                </a:cxn>
                <a:cxn ang="0">
                  <a:pos x="117" y="96"/>
                </a:cxn>
                <a:cxn ang="0">
                  <a:pos x="117" y="92"/>
                </a:cxn>
                <a:cxn ang="0">
                  <a:pos x="120" y="70"/>
                </a:cxn>
                <a:cxn ang="0">
                  <a:pos x="118" y="46"/>
                </a:cxn>
                <a:cxn ang="0">
                  <a:pos x="112" y="41"/>
                </a:cxn>
                <a:cxn ang="0">
                  <a:pos x="100" y="40"/>
                </a:cxn>
                <a:cxn ang="0">
                  <a:pos x="97" y="40"/>
                </a:cxn>
                <a:cxn ang="0">
                  <a:pos x="88" y="37"/>
                </a:cxn>
                <a:cxn ang="0">
                  <a:pos x="85" y="37"/>
                </a:cxn>
              </a:cxnLst>
              <a:rect l="0" t="0" r="r" b="b"/>
              <a:pathLst>
                <a:path w="155" h="135">
                  <a:moveTo>
                    <a:pt x="88" y="135"/>
                  </a:moveTo>
                  <a:lnTo>
                    <a:pt x="88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5" y="134"/>
                  </a:lnTo>
                  <a:lnTo>
                    <a:pt x="65" y="134"/>
                  </a:lnTo>
                  <a:lnTo>
                    <a:pt x="54" y="134"/>
                  </a:lnTo>
                  <a:lnTo>
                    <a:pt x="45" y="133"/>
                  </a:lnTo>
                  <a:lnTo>
                    <a:pt x="37" y="132"/>
                  </a:lnTo>
                  <a:lnTo>
                    <a:pt x="29" y="130"/>
                  </a:lnTo>
                  <a:lnTo>
                    <a:pt x="23" y="127"/>
                  </a:lnTo>
                  <a:lnTo>
                    <a:pt x="17" y="123"/>
                  </a:lnTo>
                  <a:lnTo>
                    <a:pt x="13" y="119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2"/>
                  </a:lnTo>
                  <a:lnTo>
                    <a:pt x="0" y="82"/>
                  </a:lnTo>
                  <a:lnTo>
                    <a:pt x="0" y="65"/>
                  </a:lnTo>
                  <a:lnTo>
                    <a:pt x="1" y="48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2" y="37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10" y="17"/>
                  </a:lnTo>
                  <a:lnTo>
                    <a:pt x="15" y="11"/>
                  </a:lnTo>
                  <a:lnTo>
                    <a:pt x="21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8" y="5"/>
                  </a:lnTo>
                  <a:lnTo>
                    <a:pt x="130" y="6"/>
                  </a:lnTo>
                  <a:lnTo>
                    <a:pt x="135" y="8"/>
                  </a:lnTo>
                  <a:lnTo>
                    <a:pt x="139" y="10"/>
                  </a:lnTo>
                  <a:lnTo>
                    <a:pt x="143" y="13"/>
                  </a:lnTo>
                  <a:lnTo>
                    <a:pt x="146" y="17"/>
                  </a:lnTo>
                  <a:lnTo>
                    <a:pt x="146" y="17"/>
                  </a:lnTo>
                  <a:lnTo>
                    <a:pt x="149" y="23"/>
                  </a:lnTo>
                  <a:lnTo>
                    <a:pt x="152" y="30"/>
                  </a:lnTo>
                  <a:lnTo>
                    <a:pt x="154" y="44"/>
                  </a:lnTo>
                  <a:lnTo>
                    <a:pt x="155" y="59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92"/>
                  </a:lnTo>
                  <a:lnTo>
                    <a:pt x="154" y="100"/>
                  </a:lnTo>
                  <a:lnTo>
                    <a:pt x="152" y="107"/>
                  </a:lnTo>
                  <a:lnTo>
                    <a:pt x="149" y="115"/>
                  </a:lnTo>
                  <a:lnTo>
                    <a:pt x="144" y="121"/>
                  </a:lnTo>
                  <a:lnTo>
                    <a:pt x="139" y="12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22" y="132"/>
                  </a:lnTo>
                  <a:lnTo>
                    <a:pt x="110" y="134"/>
                  </a:lnTo>
                  <a:lnTo>
                    <a:pt x="99" y="135"/>
                  </a:lnTo>
                  <a:lnTo>
                    <a:pt x="88" y="135"/>
                  </a:lnTo>
                  <a:lnTo>
                    <a:pt x="88" y="135"/>
                  </a:lnTo>
                  <a:close/>
                  <a:moveTo>
                    <a:pt x="85" y="37"/>
                  </a:moveTo>
                  <a:lnTo>
                    <a:pt x="85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41" y="38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8" y="43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7" y="52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9" y="87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45" y="94"/>
                  </a:lnTo>
                  <a:lnTo>
                    <a:pt x="49" y="96"/>
                  </a:lnTo>
                  <a:lnTo>
                    <a:pt x="58" y="99"/>
                  </a:lnTo>
                  <a:lnTo>
                    <a:pt x="6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98" y="99"/>
                  </a:lnTo>
                  <a:lnTo>
                    <a:pt x="113" y="97"/>
                  </a:lnTo>
                  <a:lnTo>
                    <a:pt x="117" y="96"/>
                  </a:lnTo>
                  <a:lnTo>
                    <a:pt x="117" y="92"/>
                  </a:lnTo>
                  <a:lnTo>
                    <a:pt x="117" y="92"/>
                  </a:lnTo>
                  <a:lnTo>
                    <a:pt x="120" y="81"/>
                  </a:lnTo>
                  <a:lnTo>
                    <a:pt x="120" y="70"/>
                  </a:lnTo>
                  <a:lnTo>
                    <a:pt x="120" y="59"/>
                  </a:lnTo>
                  <a:lnTo>
                    <a:pt x="118" y="46"/>
                  </a:lnTo>
                  <a:lnTo>
                    <a:pt x="117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00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3" y="39"/>
                  </a:lnTo>
                  <a:lnTo>
                    <a:pt x="88" y="37"/>
                  </a:lnTo>
                  <a:lnTo>
                    <a:pt x="87" y="37"/>
                  </a:lnTo>
                  <a:lnTo>
                    <a:pt x="85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1" name="Freeform 635"/>
            <p:cNvSpPr>
              <a:spLocks noEditPoints="1"/>
            </p:cNvSpPr>
            <p:nvPr/>
          </p:nvSpPr>
          <p:spPr bwMode="auto">
            <a:xfrm>
              <a:off x="6375400" y="4459288"/>
              <a:ext cx="77788" cy="73025"/>
            </a:xfrm>
            <a:custGeom>
              <a:avLst/>
              <a:gdLst/>
              <a:ahLst/>
              <a:cxnLst>
                <a:cxn ang="0">
                  <a:pos x="71" y="138"/>
                </a:cxn>
                <a:cxn ang="0">
                  <a:pos x="48" y="137"/>
                </a:cxn>
                <a:cxn ang="0">
                  <a:pos x="28" y="132"/>
                </a:cxn>
                <a:cxn ang="0">
                  <a:pos x="20" y="129"/>
                </a:cxn>
                <a:cxn ang="0">
                  <a:pos x="10" y="119"/>
                </a:cxn>
                <a:cxn ang="0">
                  <a:pos x="4" y="104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0" y="48"/>
                </a:cxn>
                <a:cxn ang="0">
                  <a:pos x="4" y="22"/>
                </a:cxn>
                <a:cxn ang="0">
                  <a:pos x="6" y="17"/>
                </a:cxn>
                <a:cxn ang="0">
                  <a:pos x="12" y="9"/>
                </a:cxn>
                <a:cxn ang="0">
                  <a:pos x="22" y="4"/>
                </a:cxn>
                <a:cxn ang="0">
                  <a:pos x="35" y="0"/>
                </a:cxn>
                <a:cxn ang="0">
                  <a:pos x="43" y="0"/>
                </a:cxn>
                <a:cxn ang="0">
                  <a:pos x="74" y="3"/>
                </a:cxn>
                <a:cxn ang="0">
                  <a:pos x="88" y="5"/>
                </a:cxn>
                <a:cxn ang="0">
                  <a:pos x="99" y="6"/>
                </a:cxn>
                <a:cxn ang="0">
                  <a:pos x="109" y="8"/>
                </a:cxn>
                <a:cxn ang="0">
                  <a:pos x="111" y="8"/>
                </a:cxn>
                <a:cxn ang="0">
                  <a:pos x="116" y="9"/>
                </a:cxn>
                <a:cxn ang="0">
                  <a:pos x="123" y="12"/>
                </a:cxn>
                <a:cxn ang="0">
                  <a:pos x="134" y="18"/>
                </a:cxn>
                <a:cxn ang="0">
                  <a:pos x="142" y="26"/>
                </a:cxn>
                <a:cxn ang="0">
                  <a:pos x="146" y="37"/>
                </a:cxn>
                <a:cxn ang="0">
                  <a:pos x="146" y="44"/>
                </a:cxn>
                <a:cxn ang="0">
                  <a:pos x="147" y="63"/>
                </a:cxn>
                <a:cxn ang="0">
                  <a:pos x="147" y="90"/>
                </a:cxn>
                <a:cxn ang="0">
                  <a:pos x="143" y="114"/>
                </a:cxn>
                <a:cxn ang="0">
                  <a:pos x="140" y="122"/>
                </a:cxn>
                <a:cxn ang="0">
                  <a:pos x="129" y="131"/>
                </a:cxn>
                <a:cxn ang="0">
                  <a:pos x="115" y="136"/>
                </a:cxn>
                <a:cxn ang="0">
                  <a:pos x="90" y="138"/>
                </a:cxn>
                <a:cxn ang="0">
                  <a:pos x="71" y="138"/>
                </a:cxn>
                <a:cxn ang="0">
                  <a:pos x="37" y="65"/>
                </a:cxn>
                <a:cxn ang="0">
                  <a:pos x="37" y="79"/>
                </a:cxn>
                <a:cxn ang="0">
                  <a:pos x="39" y="95"/>
                </a:cxn>
                <a:cxn ang="0">
                  <a:pos x="40" y="97"/>
                </a:cxn>
                <a:cxn ang="0">
                  <a:pos x="47" y="101"/>
                </a:cxn>
                <a:cxn ang="0">
                  <a:pos x="60" y="103"/>
                </a:cxn>
                <a:cxn ang="0">
                  <a:pos x="80" y="102"/>
                </a:cxn>
                <a:cxn ang="0">
                  <a:pos x="95" y="101"/>
                </a:cxn>
                <a:cxn ang="0">
                  <a:pos x="100" y="101"/>
                </a:cxn>
                <a:cxn ang="0">
                  <a:pos x="99" y="100"/>
                </a:cxn>
                <a:cxn ang="0">
                  <a:pos x="110" y="98"/>
                </a:cxn>
                <a:cxn ang="0">
                  <a:pos x="105" y="44"/>
                </a:cxn>
                <a:cxn ang="0">
                  <a:pos x="101" y="42"/>
                </a:cxn>
                <a:cxn ang="0">
                  <a:pos x="99" y="41"/>
                </a:cxn>
                <a:cxn ang="0">
                  <a:pos x="69" y="40"/>
                </a:cxn>
                <a:cxn ang="0">
                  <a:pos x="37" y="38"/>
                </a:cxn>
              </a:cxnLst>
              <a:rect l="0" t="0" r="r" b="b"/>
              <a:pathLst>
                <a:path w="147" h="138">
                  <a:moveTo>
                    <a:pt x="71" y="138"/>
                  </a:moveTo>
                  <a:lnTo>
                    <a:pt x="71" y="138"/>
                  </a:lnTo>
                  <a:lnTo>
                    <a:pt x="59" y="138"/>
                  </a:lnTo>
                  <a:lnTo>
                    <a:pt x="48" y="137"/>
                  </a:lnTo>
                  <a:lnTo>
                    <a:pt x="37" y="135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0" y="129"/>
                  </a:lnTo>
                  <a:lnTo>
                    <a:pt x="14" y="124"/>
                  </a:lnTo>
                  <a:lnTo>
                    <a:pt x="10" y="119"/>
                  </a:lnTo>
                  <a:lnTo>
                    <a:pt x="7" y="111"/>
                  </a:lnTo>
                  <a:lnTo>
                    <a:pt x="4" y="104"/>
                  </a:lnTo>
                  <a:lnTo>
                    <a:pt x="3" y="97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62"/>
                  </a:lnTo>
                  <a:lnTo>
                    <a:pt x="0" y="48"/>
                  </a:lnTo>
                  <a:lnTo>
                    <a:pt x="1" y="35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17"/>
                  </a:lnTo>
                  <a:lnTo>
                    <a:pt x="8" y="13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9" y="2"/>
                  </a:lnTo>
                  <a:lnTo>
                    <a:pt x="74" y="3"/>
                  </a:lnTo>
                  <a:lnTo>
                    <a:pt x="74" y="3"/>
                  </a:lnTo>
                  <a:lnTo>
                    <a:pt x="88" y="5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104" y="6"/>
                  </a:lnTo>
                  <a:lnTo>
                    <a:pt x="109" y="8"/>
                  </a:lnTo>
                  <a:lnTo>
                    <a:pt x="110" y="8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23" y="12"/>
                  </a:lnTo>
                  <a:lnTo>
                    <a:pt x="129" y="14"/>
                  </a:lnTo>
                  <a:lnTo>
                    <a:pt x="134" y="18"/>
                  </a:lnTo>
                  <a:lnTo>
                    <a:pt x="139" y="22"/>
                  </a:lnTo>
                  <a:lnTo>
                    <a:pt x="142" y="26"/>
                  </a:lnTo>
                  <a:lnTo>
                    <a:pt x="145" y="32"/>
                  </a:lnTo>
                  <a:lnTo>
                    <a:pt x="146" y="37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7" y="63"/>
                  </a:lnTo>
                  <a:lnTo>
                    <a:pt x="147" y="63"/>
                  </a:lnTo>
                  <a:lnTo>
                    <a:pt x="147" y="76"/>
                  </a:lnTo>
                  <a:lnTo>
                    <a:pt x="147" y="90"/>
                  </a:lnTo>
                  <a:lnTo>
                    <a:pt x="146" y="102"/>
                  </a:lnTo>
                  <a:lnTo>
                    <a:pt x="143" y="114"/>
                  </a:lnTo>
                  <a:lnTo>
                    <a:pt x="143" y="114"/>
                  </a:lnTo>
                  <a:lnTo>
                    <a:pt x="140" y="122"/>
                  </a:lnTo>
                  <a:lnTo>
                    <a:pt x="134" y="127"/>
                  </a:lnTo>
                  <a:lnTo>
                    <a:pt x="129" y="131"/>
                  </a:lnTo>
                  <a:lnTo>
                    <a:pt x="123" y="134"/>
                  </a:lnTo>
                  <a:lnTo>
                    <a:pt x="115" y="136"/>
                  </a:lnTo>
                  <a:lnTo>
                    <a:pt x="108" y="137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71" y="138"/>
                  </a:lnTo>
                  <a:lnTo>
                    <a:pt x="71" y="138"/>
                  </a:lnTo>
                  <a:close/>
                  <a:moveTo>
                    <a:pt x="37" y="65"/>
                  </a:moveTo>
                  <a:lnTo>
                    <a:pt x="37" y="65"/>
                  </a:lnTo>
                  <a:lnTo>
                    <a:pt x="37" y="79"/>
                  </a:lnTo>
                  <a:lnTo>
                    <a:pt x="38" y="88"/>
                  </a:lnTo>
                  <a:lnTo>
                    <a:pt x="39" y="95"/>
                  </a:lnTo>
                  <a:lnTo>
                    <a:pt x="39" y="95"/>
                  </a:lnTo>
                  <a:lnTo>
                    <a:pt x="40" y="97"/>
                  </a:lnTo>
                  <a:lnTo>
                    <a:pt x="42" y="99"/>
                  </a:lnTo>
                  <a:lnTo>
                    <a:pt x="47" y="101"/>
                  </a:lnTo>
                  <a:lnTo>
                    <a:pt x="54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95" y="101"/>
                  </a:lnTo>
                  <a:lnTo>
                    <a:pt x="95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9" y="100"/>
                  </a:lnTo>
                  <a:lnTo>
                    <a:pt x="98" y="98"/>
                  </a:lnTo>
                  <a:lnTo>
                    <a:pt x="110" y="98"/>
                  </a:lnTo>
                  <a:lnTo>
                    <a:pt x="110" y="45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1" y="42"/>
                  </a:lnTo>
                  <a:lnTo>
                    <a:pt x="100" y="4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69" y="40"/>
                  </a:lnTo>
                  <a:lnTo>
                    <a:pt x="43" y="39"/>
                  </a:lnTo>
                  <a:lnTo>
                    <a:pt x="37" y="38"/>
                  </a:lnTo>
                  <a:lnTo>
                    <a:pt x="37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2" name="Freeform 636"/>
            <p:cNvSpPr>
              <a:spLocks noEditPoints="1"/>
            </p:cNvSpPr>
            <p:nvPr/>
          </p:nvSpPr>
          <p:spPr bwMode="auto">
            <a:xfrm>
              <a:off x="6477000" y="4462463"/>
              <a:ext cx="80963" cy="71438"/>
            </a:xfrm>
            <a:custGeom>
              <a:avLst/>
              <a:gdLst/>
              <a:ahLst/>
              <a:cxnLst>
                <a:cxn ang="0">
                  <a:pos x="89" y="135"/>
                </a:cxn>
                <a:cxn ang="0">
                  <a:pos x="76" y="135"/>
                </a:cxn>
                <a:cxn ang="0">
                  <a:pos x="65" y="135"/>
                </a:cxn>
                <a:cxn ang="0">
                  <a:pos x="45" y="134"/>
                </a:cxn>
                <a:cxn ang="0">
                  <a:pos x="29" y="130"/>
                </a:cxn>
                <a:cxn ang="0">
                  <a:pos x="17" y="124"/>
                </a:cxn>
                <a:cxn ang="0">
                  <a:pos x="9" y="115"/>
                </a:cxn>
                <a:cxn ang="0">
                  <a:pos x="5" y="108"/>
                </a:cxn>
                <a:cxn ang="0">
                  <a:pos x="0" y="92"/>
                </a:cxn>
                <a:cxn ang="0">
                  <a:pos x="0" y="65"/>
                </a:cxn>
                <a:cxn ang="0">
                  <a:pos x="2" y="46"/>
                </a:cxn>
                <a:cxn ang="0">
                  <a:pos x="3" y="37"/>
                </a:cxn>
                <a:cxn ang="0">
                  <a:pos x="7" y="24"/>
                </a:cxn>
                <a:cxn ang="0">
                  <a:pos x="15" y="11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1"/>
                </a:cxn>
                <a:cxn ang="0">
                  <a:pos x="93" y="1"/>
                </a:cxn>
                <a:cxn ang="0">
                  <a:pos x="102" y="4"/>
                </a:cxn>
                <a:cxn ang="0">
                  <a:pos x="107" y="5"/>
                </a:cxn>
                <a:cxn ang="0">
                  <a:pos x="119" y="5"/>
                </a:cxn>
                <a:cxn ang="0">
                  <a:pos x="135" y="8"/>
                </a:cxn>
                <a:cxn ang="0">
                  <a:pos x="144" y="13"/>
                </a:cxn>
                <a:cxn ang="0">
                  <a:pos x="146" y="17"/>
                </a:cxn>
                <a:cxn ang="0">
                  <a:pos x="151" y="31"/>
                </a:cxn>
                <a:cxn ang="0">
                  <a:pos x="155" y="60"/>
                </a:cxn>
                <a:cxn ang="0">
                  <a:pos x="155" y="74"/>
                </a:cxn>
                <a:cxn ang="0">
                  <a:pos x="153" y="100"/>
                </a:cxn>
                <a:cxn ang="0">
                  <a:pos x="149" y="115"/>
                </a:cxn>
                <a:cxn ang="0">
                  <a:pos x="139" y="126"/>
                </a:cxn>
                <a:cxn ang="0">
                  <a:pos x="132" y="129"/>
                </a:cxn>
                <a:cxn ang="0">
                  <a:pos x="110" y="134"/>
                </a:cxn>
                <a:cxn ang="0">
                  <a:pos x="89" y="135"/>
                </a:cxn>
                <a:cxn ang="0">
                  <a:pos x="85" y="37"/>
                </a:cxn>
                <a:cxn ang="0">
                  <a:pos x="61" y="38"/>
                </a:cxn>
                <a:cxn ang="0">
                  <a:pos x="41" y="38"/>
                </a:cxn>
                <a:cxn ang="0">
                  <a:pos x="39" y="41"/>
                </a:cxn>
                <a:cxn ang="0">
                  <a:pos x="38" y="45"/>
                </a:cxn>
                <a:cxn ang="0">
                  <a:pos x="37" y="53"/>
                </a:cxn>
                <a:cxn ang="0">
                  <a:pos x="37" y="61"/>
                </a:cxn>
                <a:cxn ang="0">
                  <a:pos x="37" y="68"/>
                </a:cxn>
                <a:cxn ang="0">
                  <a:pos x="38" y="83"/>
                </a:cxn>
                <a:cxn ang="0">
                  <a:pos x="42" y="92"/>
                </a:cxn>
                <a:cxn ang="0">
                  <a:pos x="45" y="94"/>
                </a:cxn>
                <a:cxn ang="0">
                  <a:pos x="59" y="99"/>
                </a:cxn>
                <a:cxn ang="0">
                  <a:pos x="79" y="101"/>
                </a:cxn>
                <a:cxn ang="0">
                  <a:pos x="98" y="100"/>
                </a:cxn>
                <a:cxn ang="0">
                  <a:pos x="118" y="96"/>
                </a:cxn>
                <a:cxn ang="0">
                  <a:pos x="118" y="93"/>
                </a:cxn>
                <a:cxn ang="0">
                  <a:pos x="120" y="71"/>
                </a:cxn>
                <a:cxn ang="0">
                  <a:pos x="118" y="46"/>
                </a:cxn>
                <a:cxn ang="0">
                  <a:pos x="112" y="41"/>
                </a:cxn>
                <a:cxn ang="0">
                  <a:pos x="100" y="40"/>
                </a:cxn>
                <a:cxn ang="0">
                  <a:pos x="96" y="40"/>
                </a:cxn>
                <a:cxn ang="0">
                  <a:pos x="89" y="38"/>
                </a:cxn>
                <a:cxn ang="0">
                  <a:pos x="85" y="37"/>
                </a:cxn>
              </a:cxnLst>
              <a:rect l="0" t="0" r="r" b="b"/>
              <a:pathLst>
                <a:path w="155" h="135">
                  <a:moveTo>
                    <a:pt x="89" y="135"/>
                  </a:moveTo>
                  <a:lnTo>
                    <a:pt x="89" y="135"/>
                  </a:lnTo>
                  <a:lnTo>
                    <a:pt x="76" y="135"/>
                  </a:lnTo>
                  <a:lnTo>
                    <a:pt x="76" y="135"/>
                  </a:lnTo>
                  <a:lnTo>
                    <a:pt x="65" y="135"/>
                  </a:lnTo>
                  <a:lnTo>
                    <a:pt x="65" y="135"/>
                  </a:lnTo>
                  <a:lnTo>
                    <a:pt x="54" y="134"/>
                  </a:lnTo>
                  <a:lnTo>
                    <a:pt x="45" y="134"/>
                  </a:lnTo>
                  <a:lnTo>
                    <a:pt x="37" y="132"/>
                  </a:lnTo>
                  <a:lnTo>
                    <a:pt x="29" y="130"/>
                  </a:lnTo>
                  <a:lnTo>
                    <a:pt x="22" y="127"/>
                  </a:lnTo>
                  <a:lnTo>
                    <a:pt x="17" y="124"/>
                  </a:lnTo>
                  <a:lnTo>
                    <a:pt x="12" y="120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5" y="108"/>
                  </a:lnTo>
                  <a:lnTo>
                    <a:pt x="3" y="100"/>
                  </a:lnTo>
                  <a:lnTo>
                    <a:pt x="0" y="92"/>
                  </a:lnTo>
                  <a:lnTo>
                    <a:pt x="0" y="84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3" y="37"/>
                  </a:lnTo>
                  <a:lnTo>
                    <a:pt x="4" y="31"/>
                  </a:lnTo>
                  <a:lnTo>
                    <a:pt x="7" y="24"/>
                  </a:lnTo>
                  <a:lnTo>
                    <a:pt x="10" y="17"/>
                  </a:lnTo>
                  <a:lnTo>
                    <a:pt x="15" y="11"/>
                  </a:lnTo>
                  <a:lnTo>
                    <a:pt x="20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3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9" y="5"/>
                  </a:lnTo>
                  <a:lnTo>
                    <a:pt x="130" y="7"/>
                  </a:lnTo>
                  <a:lnTo>
                    <a:pt x="135" y="8"/>
                  </a:lnTo>
                  <a:lnTo>
                    <a:pt x="139" y="10"/>
                  </a:lnTo>
                  <a:lnTo>
                    <a:pt x="144" y="13"/>
                  </a:lnTo>
                  <a:lnTo>
                    <a:pt x="146" y="17"/>
                  </a:lnTo>
                  <a:lnTo>
                    <a:pt x="146" y="17"/>
                  </a:lnTo>
                  <a:lnTo>
                    <a:pt x="149" y="24"/>
                  </a:lnTo>
                  <a:lnTo>
                    <a:pt x="151" y="31"/>
                  </a:lnTo>
                  <a:lnTo>
                    <a:pt x="154" y="44"/>
                  </a:lnTo>
                  <a:lnTo>
                    <a:pt x="155" y="60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92"/>
                  </a:lnTo>
                  <a:lnTo>
                    <a:pt x="153" y="100"/>
                  </a:lnTo>
                  <a:lnTo>
                    <a:pt x="152" y="107"/>
                  </a:lnTo>
                  <a:lnTo>
                    <a:pt x="149" y="115"/>
                  </a:lnTo>
                  <a:lnTo>
                    <a:pt x="145" y="121"/>
                  </a:lnTo>
                  <a:lnTo>
                    <a:pt x="139" y="126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21" y="132"/>
                  </a:lnTo>
                  <a:lnTo>
                    <a:pt x="110" y="134"/>
                  </a:lnTo>
                  <a:lnTo>
                    <a:pt x="99" y="135"/>
                  </a:lnTo>
                  <a:lnTo>
                    <a:pt x="89" y="135"/>
                  </a:lnTo>
                  <a:lnTo>
                    <a:pt x="89" y="135"/>
                  </a:lnTo>
                  <a:close/>
                  <a:moveTo>
                    <a:pt x="85" y="37"/>
                  </a:moveTo>
                  <a:lnTo>
                    <a:pt x="85" y="37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41" y="38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53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9" y="87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45" y="94"/>
                  </a:lnTo>
                  <a:lnTo>
                    <a:pt x="48" y="96"/>
                  </a:lnTo>
                  <a:lnTo>
                    <a:pt x="59" y="99"/>
                  </a:lnTo>
                  <a:lnTo>
                    <a:pt x="69" y="100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98" y="100"/>
                  </a:lnTo>
                  <a:lnTo>
                    <a:pt x="113" y="97"/>
                  </a:lnTo>
                  <a:lnTo>
                    <a:pt x="118" y="96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20" y="83"/>
                  </a:lnTo>
                  <a:lnTo>
                    <a:pt x="120" y="71"/>
                  </a:lnTo>
                  <a:lnTo>
                    <a:pt x="120" y="59"/>
                  </a:lnTo>
                  <a:lnTo>
                    <a:pt x="118" y="46"/>
                  </a:lnTo>
                  <a:lnTo>
                    <a:pt x="118" y="42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00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2" y="39"/>
                  </a:lnTo>
                  <a:lnTo>
                    <a:pt x="89" y="38"/>
                  </a:lnTo>
                  <a:lnTo>
                    <a:pt x="88" y="37"/>
                  </a:lnTo>
                  <a:lnTo>
                    <a:pt x="85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3" name="Freeform 637"/>
            <p:cNvSpPr>
              <a:spLocks noEditPoints="1"/>
            </p:cNvSpPr>
            <p:nvPr/>
          </p:nvSpPr>
          <p:spPr bwMode="auto">
            <a:xfrm>
              <a:off x="6580188" y="4462463"/>
              <a:ext cx="80963" cy="71438"/>
            </a:xfrm>
            <a:custGeom>
              <a:avLst/>
              <a:gdLst/>
              <a:ahLst/>
              <a:cxnLst>
                <a:cxn ang="0">
                  <a:pos x="88" y="135"/>
                </a:cxn>
                <a:cxn ang="0">
                  <a:pos x="77" y="135"/>
                </a:cxn>
                <a:cxn ang="0">
                  <a:pos x="65" y="135"/>
                </a:cxn>
                <a:cxn ang="0">
                  <a:pos x="45" y="134"/>
                </a:cxn>
                <a:cxn ang="0">
                  <a:pos x="29" y="130"/>
                </a:cxn>
                <a:cxn ang="0">
                  <a:pos x="17" y="124"/>
                </a:cxn>
                <a:cxn ang="0">
                  <a:pos x="9" y="115"/>
                </a:cxn>
                <a:cxn ang="0">
                  <a:pos x="6" y="108"/>
                </a:cxn>
                <a:cxn ang="0">
                  <a:pos x="1" y="92"/>
                </a:cxn>
                <a:cxn ang="0">
                  <a:pos x="0" y="65"/>
                </a:cxn>
                <a:cxn ang="0">
                  <a:pos x="1" y="46"/>
                </a:cxn>
                <a:cxn ang="0">
                  <a:pos x="2" y="37"/>
                </a:cxn>
                <a:cxn ang="0">
                  <a:pos x="7" y="24"/>
                </a:cxn>
                <a:cxn ang="0">
                  <a:pos x="15" y="11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56" y="0"/>
                </a:cxn>
                <a:cxn ang="0">
                  <a:pos x="75" y="1"/>
                </a:cxn>
                <a:cxn ang="0">
                  <a:pos x="93" y="1"/>
                </a:cxn>
                <a:cxn ang="0">
                  <a:pos x="102" y="4"/>
                </a:cxn>
                <a:cxn ang="0">
                  <a:pos x="107" y="5"/>
                </a:cxn>
                <a:cxn ang="0">
                  <a:pos x="118" y="5"/>
                </a:cxn>
                <a:cxn ang="0">
                  <a:pos x="135" y="8"/>
                </a:cxn>
                <a:cxn ang="0">
                  <a:pos x="143" y="13"/>
                </a:cxn>
                <a:cxn ang="0">
                  <a:pos x="146" y="17"/>
                </a:cxn>
                <a:cxn ang="0">
                  <a:pos x="152" y="31"/>
                </a:cxn>
                <a:cxn ang="0">
                  <a:pos x="155" y="60"/>
                </a:cxn>
                <a:cxn ang="0">
                  <a:pos x="155" y="74"/>
                </a:cxn>
                <a:cxn ang="0">
                  <a:pos x="154" y="100"/>
                </a:cxn>
                <a:cxn ang="0">
                  <a:pos x="149" y="115"/>
                </a:cxn>
                <a:cxn ang="0">
                  <a:pos x="139" y="126"/>
                </a:cxn>
                <a:cxn ang="0">
                  <a:pos x="132" y="129"/>
                </a:cxn>
                <a:cxn ang="0">
                  <a:pos x="110" y="134"/>
                </a:cxn>
                <a:cxn ang="0">
                  <a:pos x="88" y="135"/>
                </a:cxn>
                <a:cxn ang="0">
                  <a:pos x="85" y="37"/>
                </a:cxn>
                <a:cxn ang="0">
                  <a:pos x="60" y="38"/>
                </a:cxn>
                <a:cxn ang="0">
                  <a:pos x="41" y="38"/>
                </a:cxn>
                <a:cxn ang="0">
                  <a:pos x="40" y="41"/>
                </a:cxn>
                <a:cxn ang="0">
                  <a:pos x="38" y="45"/>
                </a:cxn>
                <a:cxn ang="0">
                  <a:pos x="37" y="53"/>
                </a:cxn>
                <a:cxn ang="0">
                  <a:pos x="37" y="61"/>
                </a:cxn>
                <a:cxn ang="0">
                  <a:pos x="38" y="68"/>
                </a:cxn>
                <a:cxn ang="0">
                  <a:pos x="38" y="83"/>
                </a:cxn>
                <a:cxn ang="0">
                  <a:pos x="42" y="92"/>
                </a:cxn>
                <a:cxn ang="0">
                  <a:pos x="45" y="94"/>
                </a:cxn>
                <a:cxn ang="0">
                  <a:pos x="58" y="99"/>
                </a:cxn>
                <a:cxn ang="0">
                  <a:pos x="79" y="101"/>
                </a:cxn>
                <a:cxn ang="0">
                  <a:pos x="98" y="100"/>
                </a:cxn>
                <a:cxn ang="0">
                  <a:pos x="117" y="96"/>
                </a:cxn>
                <a:cxn ang="0">
                  <a:pos x="117" y="93"/>
                </a:cxn>
                <a:cxn ang="0">
                  <a:pos x="120" y="71"/>
                </a:cxn>
                <a:cxn ang="0">
                  <a:pos x="118" y="46"/>
                </a:cxn>
                <a:cxn ang="0">
                  <a:pos x="112" y="41"/>
                </a:cxn>
                <a:cxn ang="0">
                  <a:pos x="100" y="40"/>
                </a:cxn>
                <a:cxn ang="0">
                  <a:pos x="97" y="40"/>
                </a:cxn>
                <a:cxn ang="0">
                  <a:pos x="88" y="38"/>
                </a:cxn>
                <a:cxn ang="0">
                  <a:pos x="85" y="37"/>
                </a:cxn>
              </a:cxnLst>
              <a:rect l="0" t="0" r="r" b="b"/>
              <a:pathLst>
                <a:path w="155" h="135">
                  <a:moveTo>
                    <a:pt x="88" y="135"/>
                  </a:moveTo>
                  <a:lnTo>
                    <a:pt x="88" y="135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65" y="135"/>
                  </a:lnTo>
                  <a:lnTo>
                    <a:pt x="65" y="135"/>
                  </a:lnTo>
                  <a:lnTo>
                    <a:pt x="54" y="134"/>
                  </a:lnTo>
                  <a:lnTo>
                    <a:pt x="45" y="134"/>
                  </a:lnTo>
                  <a:lnTo>
                    <a:pt x="37" y="132"/>
                  </a:lnTo>
                  <a:lnTo>
                    <a:pt x="29" y="130"/>
                  </a:lnTo>
                  <a:lnTo>
                    <a:pt x="23" y="127"/>
                  </a:lnTo>
                  <a:lnTo>
                    <a:pt x="17" y="124"/>
                  </a:lnTo>
                  <a:lnTo>
                    <a:pt x="13" y="120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6" y="108"/>
                  </a:lnTo>
                  <a:lnTo>
                    <a:pt x="2" y="100"/>
                  </a:lnTo>
                  <a:lnTo>
                    <a:pt x="1" y="92"/>
                  </a:lnTo>
                  <a:lnTo>
                    <a:pt x="0" y="84"/>
                  </a:lnTo>
                  <a:lnTo>
                    <a:pt x="0" y="65"/>
                  </a:lnTo>
                  <a:lnTo>
                    <a:pt x="1" y="48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2" y="37"/>
                  </a:lnTo>
                  <a:lnTo>
                    <a:pt x="4" y="31"/>
                  </a:lnTo>
                  <a:lnTo>
                    <a:pt x="7" y="24"/>
                  </a:lnTo>
                  <a:lnTo>
                    <a:pt x="10" y="17"/>
                  </a:lnTo>
                  <a:lnTo>
                    <a:pt x="15" y="11"/>
                  </a:lnTo>
                  <a:lnTo>
                    <a:pt x="21" y="6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41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93" y="1"/>
                  </a:lnTo>
                  <a:lnTo>
                    <a:pt x="93" y="1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4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18" y="5"/>
                  </a:lnTo>
                  <a:lnTo>
                    <a:pt x="130" y="7"/>
                  </a:lnTo>
                  <a:lnTo>
                    <a:pt x="135" y="8"/>
                  </a:lnTo>
                  <a:lnTo>
                    <a:pt x="139" y="10"/>
                  </a:lnTo>
                  <a:lnTo>
                    <a:pt x="143" y="13"/>
                  </a:lnTo>
                  <a:lnTo>
                    <a:pt x="146" y="17"/>
                  </a:lnTo>
                  <a:lnTo>
                    <a:pt x="146" y="17"/>
                  </a:lnTo>
                  <a:lnTo>
                    <a:pt x="149" y="24"/>
                  </a:lnTo>
                  <a:lnTo>
                    <a:pt x="152" y="31"/>
                  </a:lnTo>
                  <a:lnTo>
                    <a:pt x="154" y="44"/>
                  </a:lnTo>
                  <a:lnTo>
                    <a:pt x="155" y="60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92"/>
                  </a:lnTo>
                  <a:lnTo>
                    <a:pt x="154" y="100"/>
                  </a:lnTo>
                  <a:lnTo>
                    <a:pt x="152" y="107"/>
                  </a:lnTo>
                  <a:lnTo>
                    <a:pt x="149" y="115"/>
                  </a:lnTo>
                  <a:lnTo>
                    <a:pt x="144" y="121"/>
                  </a:lnTo>
                  <a:lnTo>
                    <a:pt x="139" y="126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22" y="132"/>
                  </a:lnTo>
                  <a:lnTo>
                    <a:pt x="110" y="134"/>
                  </a:lnTo>
                  <a:lnTo>
                    <a:pt x="99" y="135"/>
                  </a:lnTo>
                  <a:lnTo>
                    <a:pt x="88" y="135"/>
                  </a:lnTo>
                  <a:lnTo>
                    <a:pt x="88" y="135"/>
                  </a:lnTo>
                  <a:close/>
                  <a:moveTo>
                    <a:pt x="85" y="37"/>
                  </a:moveTo>
                  <a:lnTo>
                    <a:pt x="85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41" y="38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8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53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9" y="87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45" y="94"/>
                  </a:lnTo>
                  <a:lnTo>
                    <a:pt x="49" y="96"/>
                  </a:lnTo>
                  <a:lnTo>
                    <a:pt x="58" y="99"/>
                  </a:lnTo>
                  <a:lnTo>
                    <a:pt x="69" y="100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98" y="100"/>
                  </a:lnTo>
                  <a:lnTo>
                    <a:pt x="113" y="97"/>
                  </a:lnTo>
                  <a:lnTo>
                    <a:pt x="117" y="96"/>
                  </a:lnTo>
                  <a:lnTo>
                    <a:pt x="117" y="93"/>
                  </a:lnTo>
                  <a:lnTo>
                    <a:pt x="117" y="93"/>
                  </a:lnTo>
                  <a:lnTo>
                    <a:pt x="120" y="83"/>
                  </a:lnTo>
                  <a:lnTo>
                    <a:pt x="120" y="71"/>
                  </a:lnTo>
                  <a:lnTo>
                    <a:pt x="120" y="59"/>
                  </a:lnTo>
                  <a:lnTo>
                    <a:pt x="118" y="46"/>
                  </a:lnTo>
                  <a:lnTo>
                    <a:pt x="117" y="42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00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3" y="39"/>
                  </a:lnTo>
                  <a:lnTo>
                    <a:pt x="88" y="38"/>
                  </a:lnTo>
                  <a:lnTo>
                    <a:pt x="87" y="37"/>
                  </a:lnTo>
                  <a:lnTo>
                    <a:pt x="85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364" name="组合 1363"/>
          <p:cNvGrpSpPr/>
          <p:nvPr/>
        </p:nvGrpSpPr>
        <p:grpSpPr>
          <a:xfrm>
            <a:off x="7621861" y="2459062"/>
            <a:ext cx="1049867" cy="1073151"/>
            <a:chOff x="6108700" y="2038350"/>
            <a:chExt cx="787400" cy="804863"/>
          </a:xfrm>
          <a:solidFill>
            <a:schemeClr val="tx1"/>
          </a:solidFill>
        </p:grpSpPr>
        <p:sp>
          <p:nvSpPr>
            <p:cNvPr id="1365" name="Freeform 757"/>
            <p:cNvSpPr>
              <a:spLocks/>
            </p:cNvSpPr>
            <p:nvPr/>
          </p:nvSpPr>
          <p:spPr bwMode="auto">
            <a:xfrm>
              <a:off x="6137275" y="2403475"/>
              <a:ext cx="25400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9"/>
                </a:cxn>
                <a:cxn ang="0">
                  <a:pos x="35" y="14"/>
                </a:cxn>
                <a:cxn ang="0">
                  <a:pos x="31" y="24"/>
                </a:cxn>
                <a:cxn ang="0">
                  <a:pos x="20" y="43"/>
                </a:cxn>
                <a:cxn ang="0">
                  <a:pos x="20" y="43"/>
                </a:cxn>
                <a:cxn ang="0">
                  <a:pos x="9" y="60"/>
                </a:cxn>
                <a:cxn ang="0">
                  <a:pos x="5" y="68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3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7" y="84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4" y="71"/>
                </a:cxn>
                <a:cxn ang="0">
                  <a:pos x="20" y="61"/>
                </a:cxn>
                <a:cxn ang="0">
                  <a:pos x="26" y="50"/>
                </a:cxn>
                <a:cxn ang="0">
                  <a:pos x="32" y="39"/>
                </a:cxn>
                <a:cxn ang="0">
                  <a:pos x="32" y="39"/>
                </a:cxn>
                <a:cxn ang="0">
                  <a:pos x="41" y="23"/>
                </a:cxn>
                <a:cxn ang="0">
                  <a:pos x="46" y="13"/>
                </a:cxn>
                <a:cxn ang="0">
                  <a:pos x="47" y="9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2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8" h="85">
                  <a:moveTo>
                    <a:pt x="38" y="4"/>
                  </a:moveTo>
                  <a:lnTo>
                    <a:pt x="38" y="4"/>
                  </a:lnTo>
                  <a:lnTo>
                    <a:pt x="37" y="9"/>
                  </a:lnTo>
                  <a:lnTo>
                    <a:pt x="35" y="14"/>
                  </a:lnTo>
                  <a:lnTo>
                    <a:pt x="31" y="24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9" y="60"/>
                  </a:lnTo>
                  <a:lnTo>
                    <a:pt x="5" y="6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3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4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4" y="71"/>
                  </a:lnTo>
                  <a:lnTo>
                    <a:pt x="20" y="61"/>
                  </a:lnTo>
                  <a:lnTo>
                    <a:pt x="26" y="5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41" y="23"/>
                  </a:lnTo>
                  <a:lnTo>
                    <a:pt x="46" y="13"/>
                  </a:lnTo>
                  <a:lnTo>
                    <a:pt x="47" y="9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6" name="Freeform 758"/>
            <p:cNvSpPr>
              <a:spLocks/>
            </p:cNvSpPr>
            <p:nvPr/>
          </p:nvSpPr>
          <p:spPr bwMode="auto">
            <a:xfrm>
              <a:off x="6156325" y="2433638"/>
              <a:ext cx="25400" cy="57150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38" y="3"/>
                </a:cxn>
                <a:cxn ang="0">
                  <a:pos x="27" y="27"/>
                </a:cxn>
                <a:cxn ang="0">
                  <a:pos x="17" y="51"/>
                </a:cxn>
                <a:cxn ang="0">
                  <a:pos x="7" y="76"/>
                </a:cxn>
                <a:cxn ang="0">
                  <a:pos x="3" y="88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2" y="106"/>
                </a:cxn>
                <a:cxn ang="0">
                  <a:pos x="3" y="107"/>
                </a:cxn>
                <a:cxn ang="0">
                  <a:pos x="5" y="107"/>
                </a:cxn>
                <a:cxn ang="0">
                  <a:pos x="6" y="107"/>
                </a:cxn>
                <a:cxn ang="0">
                  <a:pos x="8" y="106"/>
                </a:cxn>
                <a:cxn ang="0">
                  <a:pos x="10" y="103"/>
                </a:cxn>
                <a:cxn ang="0">
                  <a:pos x="10" y="103"/>
                </a:cxn>
                <a:cxn ang="0">
                  <a:pos x="13" y="91"/>
                </a:cxn>
                <a:cxn ang="0">
                  <a:pos x="16" y="79"/>
                </a:cxn>
                <a:cxn ang="0">
                  <a:pos x="26" y="54"/>
                </a:cxn>
                <a:cxn ang="0">
                  <a:pos x="36" y="30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48" h="107">
                  <a:moveTo>
                    <a:pt x="38" y="3"/>
                  </a:moveTo>
                  <a:lnTo>
                    <a:pt x="38" y="3"/>
                  </a:lnTo>
                  <a:lnTo>
                    <a:pt x="27" y="27"/>
                  </a:lnTo>
                  <a:lnTo>
                    <a:pt x="17" y="51"/>
                  </a:lnTo>
                  <a:lnTo>
                    <a:pt x="7" y="76"/>
                  </a:lnTo>
                  <a:lnTo>
                    <a:pt x="3" y="88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2" y="106"/>
                  </a:lnTo>
                  <a:lnTo>
                    <a:pt x="3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8" y="106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3" y="91"/>
                  </a:lnTo>
                  <a:lnTo>
                    <a:pt x="16" y="79"/>
                  </a:lnTo>
                  <a:lnTo>
                    <a:pt x="26" y="54"/>
                  </a:lnTo>
                  <a:lnTo>
                    <a:pt x="36" y="30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7" name="Freeform 759"/>
            <p:cNvSpPr>
              <a:spLocks/>
            </p:cNvSpPr>
            <p:nvPr/>
          </p:nvSpPr>
          <p:spPr bwMode="auto">
            <a:xfrm>
              <a:off x="6183313" y="2476500"/>
              <a:ext cx="17463" cy="42863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2"/>
                </a:cxn>
                <a:cxn ang="0">
                  <a:pos x="18" y="20"/>
                </a:cxn>
                <a:cxn ang="0">
                  <a:pos x="10" y="38"/>
                </a:cxn>
                <a:cxn ang="0">
                  <a:pos x="5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79"/>
                </a:cxn>
                <a:cxn ang="0">
                  <a:pos x="1" y="80"/>
                </a:cxn>
                <a:cxn ang="0">
                  <a:pos x="3" y="81"/>
                </a:cxn>
                <a:cxn ang="0">
                  <a:pos x="5" y="81"/>
                </a:cxn>
                <a:cxn ang="0">
                  <a:pos x="6" y="81"/>
                </a:cxn>
                <a:cxn ang="0">
                  <a:pos x="8" y="80"/>
                </a:cxn>
                <a:cxn ang="0">
                  <a:pos x="8" y="78"/>
                </a:cxn>
                <a:cxn ang="0">
                  <a:pos x="8" y="78"/>
                </a:cxn>
                <a:cxn ang="0">
                  <a:pos x="13" y="60"/>
                </a:cxn>
                <a:cxn ang="0">
                  <a:pos x="20" y="42"/>
                </a:cxn>
                <a:cxn ang="0">
                  <a:pos x="26" y="2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4" h="81">
                  <a:moveTo>
                    <a:pt x="26" y="2"/>
                  </a:moveTo>
                  <a:lnTo>
                    <a:pt x="26" y="2"/>
                  </a:lnTo>
                  <a:lnTo>
                    <a:pt x="18" y="20"/>
                  </a:lnTo>
                  <a:lnTo>
                    <a:pt x="10" y="38"/>
                  </a:lnTo>
                  <a:lnTo>
                    <a:pt x="5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3" y="81"/>
                  </a:lnTo>
                  <a:lnTo>
                    <a:pt x="5" y="81"/>
                  </a:lnTo>
                  <a:lnTo>
                    <a:pt x="6" y="81"/>
                  </a:lnTo>
                  <a:lnTo>
                    <a:pt x="8" y="80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13" y="60"/>
                  </a:lnTo>
                  <a:lnTo>
                    <a:pt x="20" y="42"/>
                  </a:lnTo>
                  <a:lnTo>
                    <a:pt x="26" y="2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8" name="Freeform 760"/>
            <p:cNvSpPr>
              <a:spLocks/>
            </p:cNvSpPr>
            <p:nvPr/>
          </p:nvSpPr>
          <p:spPr bwMode="auto">
            <a:xfrm>
              <a:off x="6203950" y="2500313"/>
              <a:ext cx="20638" cy="41275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3" y="20"/>
                </a:cxn>
                <a:cxn ang="0">
                  <a:pos x="17" y="37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2" y="75"/>
                </a:cxn>
                <a:cxn ang="0">
                  <a:pos x="4" y="76"/>
                </a:cxn>
                <a:cxn ang="0">
                  <a:pos x="5" y="76"/>
                </a:cxn>
                <a:cxn ang="0">
                  <a:pos x="7" y="76"/>
                </a:cxn>
                <a:cxn ang="0">
                  <a:pos x="9" y="76"/>
                </a:cxn>
                <a:cxn ang="0">
                  <a:pos x="10" y="74"/>
                </a:cxn>
                <a:cxn ang="0">
                  <a:pos x="10" y="74"/>
                </a:cxn>
                <a:cxn ang="0">
                  <a:pos x="25" y="41"/>
                </a:cxn>
                <a:cxn ang="0">
                  <a:pos x="33" y="23"/>
                </a:cxn>
                <a:cxn ang="0">
                  <a:pos x="39" y="7"/>
                </a:cxn>
                <a:cxn ang="0">
                  <a:pos x="39" y="7"/>
                </a:cxn>
                <a:cxn ang="0">
                  <a:pos x="39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9" h="76">
                  <a:moveTo>
                    <a:pt x="29" y="3"/>
                  </a:moveTo>
                  <a:lnTo>
                    <a:pt x="29" y="3"/>
                  </a:lnTo>
                  <a:lnTo>
                    <a:pt x="23" y="20"/>
                  </a:lnTo>
                  <a:lnTo>
                    <a:pt x="17" y="37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5"/>
                  </a:lnTo>
                  <a:lnTo>
                    <a:pt x="4" y="76"/>
                  </a:lnTo>
                  <a:lnTo>
                    <a:pt x="5" y="76"/>
                  </a:lnTo>
                  <a:lnTo>
                    <a:pt x="7" y="76"/>
                  </a:lnTo>
                  <a:lnTo>
                    <a:pt x="9" y="7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25" y="41"/>
                  </a:lnTo>
                  <a:lnTo>
                    <a:pt x="33" y="23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69" name="Freeform 761"/>
            <p:cNvSpPr>
              <a:spLocks/>
            </p:cNvSpPr>
            <p:nvPr/>
          </p:nvSpPr>
          <p:spPr bwMode="auto">
            <a:xfrm>
              <a:off x="6373813" y="2681288"/>
              <a:ext cx="12700" cy="38100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13" y="6"/>
                </a:cxn>
                <a:cxn ang="0">
                  <a:pos x="12" y="13"/>
                </a:cxn>
                <a:cxn ang="0">
                  <a:pos x="10" y="21"/>
                </a:cxn>
                <a:cxn ang="0">
                  <a:pos x="6" y="36"/>
                </a:cxn>
                <a:cxn ang="0">
                  <a:pos x="2" y="50"/>
                </a:cxn>
                <a:cxn ang="0">
                  <a:pos x="1" y="5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1" y="68"/>
                </a:cxn>
                <a:cxn ang="0">
                  <a:pos x="2" y="69"/>
                </a:cxn>
                <a:cxn ang="0">
                  <a:pos x="3" y="70"/>
                </a:cxn>
                <a:cxn ang="0">
                  <a:pos x="5" y="70"/>
                </a:cxn>
                <a:cxn ang="0">
                  <a:pos x="6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0" y="58"/>
                </a:cxn>
                <a:cxn ang="0">
                  <a:pos x="12" y="50"/>
                </a:cxn>
                <a:cxn ang="0">
                  <a:pos x="16" y="36"/>
                </a:cxn>
                <a:cxn ang="0">
                  <a:pos x="20" y="21"/>
                </a:cxn>
                <a:cxn ang="0">
                  <a:pos x="21" y="1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3" y="6"/>
                </a:cxn>
                <a:cxn ang="0">
                  <a:pos x="13" y="6"/>
                </a:cxn>
              </a:cxnLst>
              <a:rect l="0" t="0" r="r" b="b"/>
              <a:pathLst>
                <a:path w="22" h="70">
                  <a:moveTo>
                    <a:pt x="13" y="6"/>
                  </a:moveTo>
                  <a:lnTo>
                    <a:pt x="13" y="6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6" y="36"/>
                  </a:lnTo>
                  <a:lnTo>
                    <a:pt x="2" y="50"/>
                  </a:lnTo>
                  <a:lnTo>
                    <a:pt x="1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2" y="69"/>
                  </a:lnTo>
                  <a:lnTo>
                    <a:pt x="3" y="70"/>
                  </a:lnTo>
                  <a:lnTo>
                    <a:pt x="5" y="70"/>
                  </a:lnTo>
                  <a:lnTo>
                    <a:pt x="6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58"/>
                  </a:lnTo>
                  <a:lnTo>
                    <a:pt x="12" y="50"/>
                  </a:lnTo>
                  <a:lnTo>
                    <a:pt x="16" y="36"/>
                  </a:lnTo>
                  <a:lnTo>
                    <a:pt x="20" y="21"/>
                  </a:lnTo>
                  <a:lnTo>
                    <a:pt x="21" y="1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0" name="Freeform 762"/>
            <p:cNvSpPr>
              <a:spLocks/>
            </p:cNvSpPr>
            <p:nvPr/>
          </p:nvSpPr>
          <p:spPr bwMode="auto">
            <a:xfrm>
              <a:off x="6407150" y="2698750"/>
              <a:ext cx="30163" cy="42863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3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6" y="26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16" y="39"/>
                </a:cxn>
                <a:cxn ang="0">
                  <a:pos x="14" y="44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5" y="66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79"/>
                </a:cxn>
                <a:cxn ang="0">
                  <a:pos x="1" y="80"/>
                </a:cxn>
                <a:cxn ang="0">
                  <a:pos x="2" y="81"/>
                </a:cxn>
                <a:cxn ang="0">
                  <a:pos x="4" y="82"/>
                </a:cxn>
                <a:cxn ang="0">
                  <a:pos x="6" y="82"/>
                </a:cxn>
                <a:cxn ang="0">
                  <a:pos x="7" y="82"/>
                </a:cxn>
                <a:cxn ang="0">
                  <a:pos x="9" y="81"/>
                </a:cxn>
                <a:cxn ang="0">
                  <a:pos x="10" y="79"/>
                </a:cxn>
                <a:cxn ang="0">
                  <a:pos x="10" y="79"/>
                </a:cxn>
                <a:cxn ang="0">
                  <a:pos x="18" y="59"/>
                </a:cxn>
                <a:cxn ang="0">
                  <a:pos x="22" y="48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33" y="31"/>
                </a:cxn>
                <a:cxn ang="0">
                  <a:pos x="40" y="23"/>
                </a:cxn>
                <a:cxn ang="0">
                  <a:pos x="48" y="16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55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55" h="82">
                  <a:moveTo>
                    <a:pt x="45" y="3"/>
                  </a:moveTo>
                  <a:lnTo>
                    <a:pt x="45" y="3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6" y="2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6" y="39"/>
                  </a:lnTo>
                  <a:lnTo>
                    <a:pt x="14" y="4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5" y="66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9" y="81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18" y="59"/>
                  </a:lnTo>
                  <a:lnTo>
                    <a:pt x="22" y="4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0" y="23"/>
                  </a:lnTo>
                  <a:lnTo>
                    <a:pt x="48" y="16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1" name="Freeform 763"/>
            <p:cNvSpPr>
              <a:spLocks/>
            </p:cNvSpPr>
            <p:nvPr/>
          </p:nvSpPr>
          <p:spPr bwMode="auto">
            <a:xfrm>
              <a:off x="6430963" y="2728913"/>
              <a:ext cx="26988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43" y="3"/>
                </a:cxn>
                <a:cxn ang="0">
                  <a:pos x="32" y="22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7" y="54"/>
                </a:cxn>
                <a:cxn ang="0">
                  <a:pos x="11" y="66"/>
                </a:cxn>
                <a:cxn ang="0">
                  <a:pos x="6" y="77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2"/>
                </a:cxn>
                <a:cxn ang="0">
                  <a:pos x="1" y="94"/>
                </a:cxn>
                <a:cxn ang="0">
                  <a:pos x="3" y="95"/>
                </a:cxn>
                <a:cxn ang="0">
                  <a:pos x="5" y="95"/>
                </a:cxn>
                <a:cxn ang="0">
                  <a:pos x="6" y="96"/>
                </a:cxn>
                <a:cxn ang="0">
                  <a:pos x="8" y="95"/>
                </a:cxn>
                <a:cxn ang="0">
                  <a:pos x="9" y="94"/>
                </a:cxn>
                <a:cxn ang="0">
                  <a:pos x="10" y="92"/>
                </a:cxn>
                <a:cxn ang="0">
                  <a:pos x="10" y="92"/>
                </a:cxn>
                <a:cxn ang="0">
                  <a:pos x="14" y="81"/>
                </a:cxn>
                <a:cxn ang="0">
                  <a:pos x="18" y="71"/>
                </a:cxn>
                <a:cxn ang="0">
                  <a:pos x="22" y="62"/>
                </a:cxn>
                <a:cxn ang="0">
                  <a:pos x="28" y="52"/>
                </a:cxn>
                <a:cxn ang="0">
                  <a:pos x="28" y="52"/>
                </a:cxn>
                <a:cxn ang="0">
                  <a:pos x="32" y="47"/>
                </a:cxn>
                <a:cxn ang="0">
                  <a:pos x="34" y="42"/>
                </a:cxn>
                <a:cxn ang="0">
                  <a:pos x="38" y="33"/>
                </a:cxn>
                <a:cxn ang="0">
                  <a:pos x="38" y="33"/>
                </a:cxn>
                <a:cxn ang="0">
                  <a:pos x="44" y="20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1" y="6"/>
                </a:cxn>
                <a:cxn ang="0">
                  <a:pos x="51" y="4"/>
                </a:cxn>
                <a:cxn ang="0">
                  <a:pos x="50" y="3"/>
                </a:cxn>
                <a:cxn ang="0">
                  <a:pos x="49" y="2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1" h="96">
                  <a:moveTo>
                    <a:pt x="43" y="3"/>
                  </a:moveTo>
                  <a:lnTo>
                    <a:pt x="43" y="3"/>
                  </a:lnTo>
                  <a:lnTo>
                    <a:pt x="32" y="2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54"/>
                  </a:lnTo>
                  <a:lnTo>
                    <a:pt x="11" y="66"/>
                  </a:lnTo>
                  <a:lnTo>
                    <a:pt x="6" y="77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2"/>
                  </a:lnTo>
                  <a:lnTo>
                    <a:pt x="1" y="94"/>
                  </a:lnTo>
                  <a:lnTo>
                    <a:pt x="3" y="95"/>
                  </a:lnTo>
                  <a:lnTo>
                    <a:pt x="5" y="95"/>
                  </a:lnTo>
                  <a:lnTo>
                    <a:pt x="6" y="96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10" y="92"/>
                  </a:lnTo>
                  <a:lnTo>
                    <a:pt x="10" y="92"/>
                  </a:lnTo>
                  <a:lnTo>
                    <a:pt x="14" y="81"/>
                  </a:lnTo>
                  <a:lnTo>
                    <a:pt x="18" y="71"/>
                  </a:lnTo>
                  <a:lnTo>
                    <a:pt x="22" y="6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2" y="47"/>
                  </a:lnTo>
                  <a:lnTo>
                    <a:pt x="34" y="42"/>
                  </a:lnTo>
                  <a:lnTo>
                    <a:pt x="38" y="33"/>
                  </a:lnTo>
                  <a:lnTo>
                    <a:pt x="38" y="33"/>
                  </a:lnTo>
                  <a:lnTo>
                    <a:pt x="44" y="20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0" y="3"/>
                  </a:lnTo>
                  <a:lnTo>
                    <a:pt x="49" y="2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2" name="Freeform 764"/>
            <p:cNvSpPr>
              <a:spLocks/>
            </p:cNvSpPr>
            <p:nvPr/>
          </p:nvSpPr>
          <p:spPr bwMode="auto">
            <a:xfrm>
              <a:off x="6461125" y="2754313"/>
              <a:ext cx="25400" cy="4921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6" y="22"/>
                </a:cxn>
                <a:cxn ang="0">
                  <a:pos x="15" y="43"/>
                </a:cxn>
                <a:cxn ang="0">
                  <a:pos x="7" y="64"/>
                </a:cxn>
                <a:cxn ang="0">
                  <a:pos x="3" y="75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0" y="89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2"/>
                </a:cxn>
                <a:cxn ang="0">
                  <a:pos x="7" y="91"/>
                </a:cxn>
                <a:cxn ang="0">
                  <a:pos x="9" y="90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12" y="78"/>
                </a:cxn>
                <a:cxn ang="0">
                  <a:pos x="15" y="66"/>
                </a:cxn>
                <a:cxn ang="0">
                  <a:pos x="24" y="46"/>
                </a:cxn>
                <a:cxn ang="0">
                  <a:pos x="35" y="26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8" h="92">
                  <a:moveTo>
                    <a:pt x="39" y="2"/>
                  </a:moveTo>
                  <a:lnTo>
                    <a:pt x="39" y="2"/>
                  </a:lnTo>
                  <a:lnTo>
                    <a:pt x="26" y="22"/>
                  </a:lnTo>
                  <a:lnTo>
                    <a:pt x="15" y="43"/>
                  </a:lnTo>
                  <a:lnTo>
                    <a:pt x="7" y="64"/>
                  </a:lnTo>
                  <a:lnTo>
                    <a:pt x="3" y="75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2"/>
                  </a:lnTo>
                  <a:lnTo>
                    <a:pt x="7" y="91"/>
                  </a:lnTo>
                  <a:lnTo>
                    <a:pt x="9" y="90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12" y="78"/>
                  </a:lnTo>
                  <a:lnTo>
                    <a:pt x="15" y="66"/>
                  </a:lnTo>
                  <a:lnTo>
                    <a:pt x="24" y="46"/>
                  </a:lnTo>
                  <a:lnTo>
                    <a:pt x="35" y="26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3" name="Freeform 765"/>
            <p:cNvSpPr>
              <a:spLocks/>
            </p:cNvSpPr>
            <p:nvPr/>
          </p:nvSpPr>
          <p:spPr bwMode="auto">
            <a:xfrm>
              <a:off x="6499225" y="2765425"/>
              <a:ext cx="22225" cy="53975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9" y="13"/>
                </a:cxn>
                <a:cxn ang="0">
                  <a:pos x="24" y="25"/>
                </a:cxn>
                <a:cxn ang="0">
                  <a:pos x="20" y="36"/>
                </a:cxn>
                <a:cxn ang="0">
                  <a:pos x="15" y="49"/>
                </a:cxn>
                <a:cxn ang="0">
                  <a:pos x="8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0" y="99"/>
                </a:cxn>
                <a:cxn ang="0">
                  <a:pos x="1" y="100"/>
                </a:cxn>
                <a:cxn ang="0">
                  <a:pos x="3" y="101"/>
                </a:cxn>
                <a:cxn ang="0">
                  <a:pos x="6" y="101"/>
                </a:cxn>
                <a:cxn ang="0">
                  <a:pos x="8" y="100"/>
                </a:cxn>
                <a:cxn ang="0">
                  <a:pos x="9" y="98"/>
                </a:cxn>
                <a:cxn ang="0">
                  <a:pos x="9" y="98"/>
                </a:cxn>
                <a:cxn ang="0">
                  <a:pos x="17" y="76"/>
                </a:cxn>
                <a:cxn ang="0">
                  <a:pos x="24" y="52"/>
                </a:cxn>
                <a:cxn ang="0">
                  <a:pos x="32" y="29"/>
                </a:cxn>
                <a:cxn ang="0">
                  <a:pos x="37" y="19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4" y="5"/>
                </a:cxn>
                <a:cxn ang="0">
                  <a:pos x="44" y="4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4" h="101">
                  <a:moveTo>
                    <a:pt x="35" y="3"/>
                  </a:moveTo>
                  <a:lnTo>
                    <a:pt x="35" y="3"/>
                  </a:lnTo>
                  <a:lnTo>
                    <a:pt x="29" y="13"/>
                  </a:lnTo>
                  <a:lnTo>
                    <a:pt x="24" y="25"/>
                  </a:lnTo>
                  <a:lnTo>
                    <a:pt x="20" y="36"/>
                  </a:lnTo>
                  <a:lnTo>
                    <a:pt x="15" y="49"/>
                  </a:lnTo>
                  <a:lnTo>
                    <a:pt x="8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1" y="100"/>
                  </a:lnTo>
                  <a:lnTo>
                    <a:pt x="3" y="101"/>
                  </a:lnTo>
                  <a:lnTo>
                    <a:pt x="6" y="101"/>
                  </a:lnTo>
                  <a:lnTo>
                    <a:pt x="8" y="100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17" y="76"/>
                  </a:lnTo>
                  <a:lnTo>
                    <a:pt x="24" y="52"/>
                  </a:lnTo>
                  <a:lnTo>
                    <a:pt x="32" y="29"/>
                  </a:lnTo>
                  <a:lnTo>
                    <a:pt x="37" y="19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4" name="Freeform 766"/>
            <p:cNvSpPr>
              <a:spLocks/>
            </p:cNvSpPr>
            <p:nvPr/>
          </p:nvSpPr>
          <p:spPr bwMode="auto">
            <a:xfrm>
              <a:off x="6540500" y="2767013"/>
              <a:ext cx="23813" cy="53975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29" y="27"/>
                </a:cxn>
                <a:cxn ang="0">
                  <a:pos x="20" y="50"/>
                </a:cxn>
                <a:cxn ang="0">
                  <a:pos x="11" y="73"/>
                </a:cxn>
                <a:cxn ang="0">
                  <a:pos x="1" y="94"/>
                </a:cxn>
                <a:cxn ang="0">
                  <a:pos x="1" y="94"/>
                </a:cxn>
                <a:cxn ang="0">
                  <a:pos x="0" y="96"/>
                </a:cxn>
                <a:cxn ang="0">
                  <a:pos x="1" y="98"/>
                </a:cxn>
                <a:cxn ang="0">
                  <a:pos x="2" y="101"/>
                </a:cxn>
                <a:cxn ang="0">
                  <a:pos x="3" y="102"/>
                </a:cxn>
                <a:cxn ang="0">
                  <a:pos x="4" y="102"/>
                </a:cxn>
                <a:cxn ang="0">
                  <a:pos x="6" y="102"/>
                </a:cxn>
                <a:cxn ang="0">
                  <a:pos x="8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9" y="77"/>
                </a:cxn>
                <a:cxn ang="0">
                  <a:pos x="29" y="54"/>
                </a:cxn>
                <a:cxn ang="0">
                  <a:pos x="37" y="30"/>
                </a:cxn>
                <a:cxn ang="0">
                  <a:pos x="44" y="6"/>
                </a:cxn>
                <a:cxn ang="0">
                  <a:pos x="44" y="6"/>
                </a:cxn>
                <a:cxn ang="0">
                  <a:pos x="44" y="4"/>
                </a:cxn>
                <a:cxn ang="0">
                  <a:pos x="43" y="3"/>
                </a:cxn>
                <a:cxn ang="0">
                  <a:pos x="42" y="1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7" y="1"/>
                </a:cxn>
                <a:cxn ang="0">
                  <a:pos x="36" y="2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4" h="102">
                  <a:moveTo>
                    <a:pt x="35" y="4"/>
                  </a:moveTo>
                  <a:lnTo>
                    <a:pt x="35" y="4"/>
                  </a:lnTo>
                  <a:lnTo>
                    <a:pt x="29" y="27"/>
                  </a:lnTo>
                  <a:lnTo>
                    <a:pt x="20" y="50"/>
                  </a:lnTo>
                  <a:lnTo>
                    <a:pt x="11" y="73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0" y="96"/>
                  </a:lnTo>
                  <a:lnTo>
                    <a:pt x="1" y="98"/>
                  </a:lnTo>
                  <a:lnTo>
                    <a:pt x="2" y="101"/>
                  </a:lnTo>
                  <a:lnTo>
                    <a:pt x="3" y="102"/>
                  </a:lnTo>
                  <a:lnTo>
                    <a:pt x="4" y="102"/>
                  </a:lnTo>
                  <a:lnTo>
                    <a:pt x="6" y="102"/>
                  </a:lnTo>
                  <a:lnTo>
                    <a:pt x="8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9" y="77"/>
                  </a:lnTo>
                  <a:lnTo>
                    <a:pt x="29" y="54"/>
                  </a:lnTo>
                  <a:lnTo>
                    <a:pt x="37" y="30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3" y="3"/>
                  </a:lnTo>
                  <a:lnTo>
                    <a:pt x="42" y="1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7" y="1"/>
                  </a:lnTo>
                  <a:lnTo>
                    <a:pt x="36" y="2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5" name="Freeform 767"/>
            <p:cNvSpPr>
              <a:spLocks/>
            </p:cNvSpPr>
            <p:nvPr/>
          </p:nvSpPr>
          <p:spPr bwMode="auto">
            <a:xfrm>
              <a:off x="6386513" y="2139950"/>
              <a:ext cx="15875" cy="36513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1" y="12"/>
                </a:cxn>
                <a:cxn ang="0">
                  <a:pos x="19" y="19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9" y="48"/>
                </a:cxn>
                <a:cxn ang="0">
                  <a:pos x="5" y="5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2" y="68"/>
                </a:cxn>
                <a:cxn ang="0">
                  <a:pos x="3" y="69"/>
                </a:cxn>
                <a:cxn ang="0">
                  <a:pos x="5" y="70"/>
                </a:cxn>
                <a:cxn ang="0">
                  <a:pos x="6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3" y="60"/>
                </a:cxn>
                <a:cxn ang="0">
                  <a:pos x="16" y="53"/>
                </a:cxn>
                <a:cxn ang="0">
                  <a:pos x="22" y="38"/>
                </a:cxn>
                <a:cxn ang="0">
                  <a:pos x="22" y="38"/>
                </a:cxn>
                <a:cxn ang="0">
                  <a:pos x="28" y="22"/>
                </a:cxn>
                <a:cxn ang="0">
                  <a:pos x="31" y="14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2" y="3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2" y="4"/>
                </a:cxn>
                <a:cxn ang="0">
                  <a:pos x="22" y="4"/>
                </a:cxn>
              </a:cxnLst>
              <a:rect l="0" t="0" r="r" b="b"/>
              <a:pathLst>
                <a:path w="32" h="70">
                  <a:moveTo>
                    <a:pt x="22" y="4"/>
                  </a:moveTo>
                  <a:lnTo>
                    <a:pt x="22" y="4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9" y="48"/>
                  </a:lnTo>
                  <a:lnTo>
                    <a:pt x="5" y="55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8"/>
                  </a:lnTo>
                  <a:lnTo>
                    <a:pt x="3" y="69"/>
                  </a:lnTo>
                  <a:lnTo>
                    <a:pt x="5" y="70"/>
                  </a:lnTo>
                  <a:lnTo>
                    <a:pt x="6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3" y="60"/>
                  </a:lnTo>
                  <a:lnTo>
                    <a:pt x="16" y="53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8" y="22"/>
                  </a:lnTo>
                  <a:lnTo>
                    <a:pt x="31" y="1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2" y="4"/>
                  </a:lnTo>
                  <a:lnTo>
                    <a:pt x="2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6" name="Freeform 768"/>
            <p:cNvSpPr>
              <a:spLocks/>
            </p:cNvSpPr>
            <p:nvPr/>
          </p:nvSpPr>
          <p:spPr bwMode="auto">
            <a:xfrm>
              <a:off x="6429375" y="2155825"/>
              <a:ext cx="9525" cy="33338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4"/>
                </a:cxn>
                <a:cxn ang="0">
                  <a:pos x="6" y="18"/>
                </a:cxn>
                <a:cxn ang="0">
                  <a:pos x="3" y="31"/>
                </a:cxn>
                <a:cxn ang="0">
                  <a:pos x="1" y="45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3" y="63"/>
                </a:cxn>
                <a:cxn ang="0">
                  <a:pos x="6" y="63"/>
                </a:cxn>
                <a:cxn ang="0">
                  <a:pos x="7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2" y="45"/>
                </a:cxn>
                <a:cxn ang="0">
                  <a:pos x="14" y="31"/>
                </a:cxn>
                <a:cxn ang="0">
                  <a:pos x="16" y="18"/>
                </a:cxn>
                <a:cxn ang="0">
                  <a:pos x="17" y="4"/>
                </a:cxn>
                <a:cxn ang="0">
                  <a:pos x="17" y="4"/>
                </a:cxn>
                <a:cxn ang="0">
                  <a:pos x="16" y="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17" h="63">
                  <a:moveTo>
                    <a:pt x="7" y="4"/>
                  </a:moveTo>
                  <a:lnTo>
                    <a:pt x="7" y="4"/>
                  </a:lnTo>
                  <a:lnTo>
                    <a:pt x="6" y="18"/>
                  </a:lnTo>
                  <a:lnTo>
                    <a:pt x="3" y="31"/>
                  </a:lnTo>
                  <a:lnTo>
                    <a:pt x="1" y="45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3" y="63"/>
                  </a:lnTo>
                  <a:lnTo>
                    <a:pt x="6" y="63"/>
                  </a:lnTo>
                  <a:lnTo>
                    <a:pt x="7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2" y="45"/>
                  </a:lnTo>
                  <a:lnTo>
                    <a:pt x="14" y="31"/>
                  </a:lnTo>
                  <a:lnTo>
                    <a:pt x="16" y="18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2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7" name="Freeform 769"/>
            <p:cNvSpPr>
              <a:spLocks/>
            </p:cNvSpPr>
            <p:nvPr/>
          </p:nvSpPr>
          <p:spPr bwMode="auto">
            <a:xfrm>
              <a:off x="6461125" y="2173288"/>
              <a:ext cx="14288" cy="36513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7" y="2"/>
                </a:cxn>
                <a:cxn ang="0">
                  <a:pos x="14" y="9"/>
                </a:cxn>
                <a:cxn ang="0">
                  <a:pos x="11" y="17"/>
                </a:cxn>
                <a:cxn ang="0">
                  <a:pos x="7" y="32"/>
                </a:cxn>
                <a:cxn ang="0">
                  <a:pos x="5" y="47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5" y="69"/>
                </a:cxn>
                <a:cxn ang="0">
                  <a:pos x="7" y="69"/>
                </a:cxn>
                <a:cxn ang="0">
                  <a:pos x="8" y="69"/>
                </a:cxn>
                <a:cxn ang="0">
                  <a:pos x="10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4" y="51"/>
                </a:cxn>
                <a:cxn ang="0">
                  <a:pos x="16" y="36"/>
                </a:cxn>
                <a:cxn ang="0">
                  <a:pos x="19" y="21"/>
                </a:cxn>
                <a:cxn ang="0">
                  <a:pos x="22" y="14"/>
                </a:cxn>
                <a:cxn ang="0">
                  <a:pos x="25" y="7"/>
                </a:cxn>
                <a:cxn ang="0">
                  <a:pos x="25" y="7"/>
                </a:cxn>
                <a:cxn ang="0">
                  <a:pos x="26" y="5"/>
                </a:cxn>
                <a:cxn ang="0">
                  <a:pos x="26" y="3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19" y="1"/>
                </a:cxn>
                <a:cxn ang="0">
                  <a:pos x="17" y="2"/>
                </a:cxn>
                <a:cxn ang="0">
                  <a:pos x="17" y="2"/>
                </a:cxn>
              </a:cxnLst>
              <a:rect l="0" t="0" r="r" b="b"/>
              <a:pathLst>
                <a:path w="26" h="69">
                  <a:moveTo>
                    <a:pt x="17" y="2"/>
                  </a:moveTo>
                  <a:lnTo>
                    <a:pt x="17" y="2"/>
                  </a:lnTo>
                  <a:lnTo>
                    <a:pt x="14" y="9"/>
                  </a:lnTo>
                  <a:lnTo>
                    <a:pt x="11" y="17"/>
                  </a:lnTo>
                  <a:lnTo>
                    <a:pt x="7" y="32"/>
                  </a:lnTo>
                  <a:lnTo>
                    <a:pt x="5" y="47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8" y="69"/>
                  </a:lnTo>
                  <a:lnTo>
                    <a:pt x="10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4" y="51"/>
                  </a:lnTo>
                  <a:lnTo>
                    <a:pt x="16" y="36"/>
                  </a:lnTo>
                  <a:lnTo>
                    <a:pt x="19" y="21"/>
                  </a:lnTo>
                  <a:lnTo>
                    <a:pt x="22" y="14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7" y="2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8" name="Freeform 770"/>
            <p:cNvSpPr>
              <a:spLocks/>
            </p:cNvSpPr>
            <p:nvPr/>
          </p:nvSpPr>
          <p:spPr bwMode="auto">
            <a:xfrm>
              <a:off x="6475413" y="2203450"/>
              <a:ext cx="19050" cy="50800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3" y="11"/>
                </a:cxn>
                <a:cxn ang="0">
                  <a:pos x="18" y="21"/>
                </a:cxn>
                <a:cxn ang="0">
                  <a:pos x="13" y="32"/>
                </a:cxn>
                <a:cxn ang="0">
                  <a:pos x="9" y="43"/>
                </a:cxn>
                <a:cxn ang="0">
                  <a:pos x="6" y="54"/>
                </a:cxn>
                <a:cxn ang="0">
                  <a:pos x="3" y="67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1" y="94"/>
                </a:cxn>
                <a:cxn ang="0">
                  <a:pos x="2" y="95"/>
                </a:cxn>
                <a:cxn ang="0">
                  <a:pos x="5" y="95"/>
                </a:cxn>
                <a:cxn ang="0">
                  <a:pos x="8" y="94"/>
                </a:cxn>
                <a:cxn ang="0">
                  <a:pos x="9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3" y="68"/>
                </a:cxn>
                <a:cxn ang="0">
                  <a:pos x="15" y="58"/>
                </a:cxn>
                <a:cxn ang="0">
                  <a:pos x="18" y="47"/>
                </a:cxn>
                <a:cxn ang="0">
                  <a:pos x="21" y="37"/>
                </a:cxn>
                <a:cxn ang="0">
                  <a:pos x="25" y="26"/>
                </a:cxn>
                <a:cxn ang="0">
                  <a:pos x="30" y="17"/>
                </a:cxn>
                <a:cxn ang="0">
                  <a:pos x="37" y="8"/>
                </a:cxn>
                <a:cxn ang="0">
                  <a:pos x="37" y="8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1"/>
                </a:cxn>
                <a:cxn ang="0">
                  <a:pos x="35" y="0"/>
                </a:cxn>
                <a:cxn ang="0">
                  <a:pos x="34" y="0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95">
                  <a:moveTo>
                    <a:pt x="30" y="2"/>
                  </a:moveTo>
                  <a:lnTo>
                    <a:pt x="30" y="2"/>
                  </a:lnTo>
                  <a:lnTo>
                    <a:pt x="23" y="11"/>
                  </a:lnTo>
                  <a:lnTo>
                    <a:pt x="18" y="21"/>
                  </a:lnTo>
                  <a:lnTo>
                    <a:pt x="13" y="32"/>
                  </a:lnTo>
                  <a:lnTo>
                    <a:pt x="9" y="43"/>
                  </a:lnTo>
                  <a:lnTo>
                    <a:pt x="6" y="54"/>
                  </a:lnTo>
                  <a:lnTo>
                    <a:pt x="3" y="67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1" y="94"/>
                  </a:lnTo>
                  <a:lnTo>
                    <a:pt x="2" y="95"/>
                  </a:lnTo>
                  <a:lnTo>
                    <a:pt x="5" y="95"/>
                  </a:lnTo>
                  <a:lnTo>
                    <a:pt x="8" y="94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3" y="68"/>
                  </a:lnTo>
                  <a:lnTo>
                    <a:pt x="15" y="58"/>
                  </a:lnTo>
                  <a:lnTo>
                    <a:pt x="18" y="47"/>
                  </a:lnTo>
                  <a:lnTo>
                    <a:pt x="21" y="37"/>
                  </a:lnTo>
                  <a:lnTo>
                    <a:pt x="25" y="26"/>
                  </a:lnTo>
                  <a:lnTo>
                    <a:pt x="30" y="1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79" name="Freeform 771"/>
            <p:cNvSpPr>
              <a:spLocks/>
            </p:cNvSpPr>
            <p:nvPr/>
          </p:nvSpPr>
          <p:spPr bwMode="auto">
            <a:xfrm>
              <a:off x="6481763" y="2241550"/>
              <a:ext cx="26988" cy="55563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4" y="13"/>
                </a:cxn>
                <a:cxn ang="0">
                  <a:pos x="28" y="25"/>
                </a:cxn>
                <a:cxn ang="0">
                  <a:pos x="23" y="37"/>
                </a:cxn>
                <a:cxn ang="0">
                  <a:pos x="17" y="50"/>
                </a:cxn>
                <a:cxn ang="0">
                  <a:pos x="8" y="76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1" y="105"/>
                </a:cxn>
                <a:cxn ang="0">
                  <a:pos x="2" y="106"/>
                </a:cxn>
                <a:cxn ang="0">
                  <a:pos x="3" y="107"/>
                </a:cxn>
                <a:cxn ang="0">
                  <a:pos x="5" y="107"/>
                </a:cxn>
                <a:cxn ang="0">
                  <a:pos x="7" y="107"/>
                </a:cxn>
                <a:cxn ang="0">
                  <a:pos x="8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7" y="79"/>
                </a:cxn>
                <a:cxn ang="0">
                  <a:pos x="26" y="54"/>
                </a:cxn>
                <a:cxn ang="0">
                  <a:pos x="31" y="41"/>
                </a:cxn>
                <a:cxn ang="0">
                  <a:pos x="36" y="29"/>
                </a:cxn>
                <a:cxn ang="0">
                  <a:pos x="42" y="18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1" h="107">
                  <a:moveTo>
                    <a:pt x="42" y="2"/>
                  </a:moveTo>
                  <a:lnTo>
                    <a:pt x="42" y="2"/>
                  </a:lnTo>
                  <a:lnTo>
                    <a:pt x="34" y="13"/>
                  </a:lnTo>
                  <a:lnTo>
                    <a:pt x="28" y="25"/>
                  </a:lnTo>
                  <a:lnTo>
                    <a:pt x="23" y="37"/>
                  </a:lnTo>
                  <a:lnTo>
                    <a:pt x="17" y="50"/>
                  </a:lnTo>
                  <a:lnTo>
                    <a:pt x="8" y="7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1" y="105"/>
                  </a:lnTo>
                  <a:lnTo>
                    <a:pt x="2" y="106"/>
                  </a:lnTo>
                  <a:lnTo>
                    <a:pt x="3" y="107"/>
                  </a:lnTo>
                  <a:lnTo>
                    <a:pt x="5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7" y="79"/>
                  </a:lnTo>
                  <a:lnTo>
                    <a:pt x="26" y="54"/>
                  </a:lnTo>
                  <a:lnTo>
                    <a:pt x="31" y="41"/>
                  </a:lnTo>
                  <a:lnTo>
                    <a:pt x="36" y="29"/>
                  </a:lnTo>
                  <a:lnTo>
                    <a:pt x="42" y="18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0" name="Freeform 772"/>
            <p:cNvSpPr>
              <a:spLocks/>
            </p:cNvSpPr>
            <p:nvPr/>
          </p:nvSpPr>
          <p:spPr bwMode="auto">
            <a:xfrm>
              <a:off x="6770688" y="2238375"/>
              <a:ext cx="12700" cy="47625"/>
            </a:xfrm>
            <a:custGeom>
              <a:avLst/>
              <a:gdLst/>
              <a:ahLst/>
              <a:cxnLst>
                <a:cxn ang="0">
                  <a:pos x="17" y="4"/>
                </a:cxn>
                <a:cxn ang="0">
                  <a:pos x="17" y="4"/>
                </a:cxn>
                <a:cxn ang="0">
                  <a:pos x="12" y="25"/>
                </a:cxn>
                <a:cxn ang="0">
                  <a:pos x="7" y="45"/>
                </a:cxn>
                <a:cxn ang="0">
                  <a:pos x="3" y="65"/>
                </a:cxn>
                <a:cxn ang="0">
                  <a:pos x="1" y="75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90"/>
                </a:cxn>
                <a:cxn ang="0">
                  <a:pos x="3" y="91"/>
                </a:cxn>
                <a:cxn ang="0">
                  <a:pos x="5" y="91"/>
                </a:cxn>
                <a:cxn ang="0">
                  <a:pos x="7" y="91"/>
                </a:cxn>
                <a:cxn ang="0">
                  <a:pos x="8" y="90"/>
                </a:cxn>
                <a:cxn ang="0">
                  <a:pos x="9" y="88"/>
                </a:cxn>
                <a:cxn ang="0">
                  <a:pos x="10" y="87"/>
                </a:cxn>
                <a:cxn ang="0">
                  <a:pos x="10" y="87"/>
                </a:cxn>
                <a:cxn ang="0">
                  <a:pos x="10" y="75"/>
                </a:cxn>
                <a:cxn ang="0">
                  <a:pos x="12" y="65"/>
                </a:cxn>
                <a:cxn ang="0">
                  <a:pos x="17" y="45"/>
                </a:cxn>
                <a:cxn ang="0">
                  <a:pos x="22" y="25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2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9" y="1"/>
                </a:cxn>
                <a:cxn ang="0">
                  <a:pos x="17" y="2"/>
                </a:cxn>
                <a:cxn ang="0">
                  <a:pos x="17" y="4"/>
                </a:cxn>
                <a:cxn ang="0">
                  <a:pos x="17" y="4"/>
                </a:cxn>
              </a:cxnLst>
              <a:rect l="0" t="0" r="r" b="b"/>
              <a:pathLst>
                <a:path w="26" h="91">
                  <a:moveTo>
                    <a:pt x="17" y="4"/>
                  </a:moveTo>
                  <a:lnTo>
                    <a:pt x="17" y="4"/>
                  </a:lnTo>
                  <a:lnTo>
                    <a:pt x="12" y="25"/>
                  </a:lnTo>
                  <a:lnTo>
                    <a:pt x="7" y="45"/>
                  </a:lnTo>
                  <a:lnTo>
                    <a:pt x="3" y="65"/>
                  </a:lnTo>
                  <a:lnTo>
                    <a:pt x="1" y="75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90"/>
                  </a:lnTo>
                  <a:lnTo>
                    <a:pt x="3" y="91"/>
                  </a:lnTo>
                  <a:lnTo>
                    <a:pt x="5" y="91"/>
                  </a:lnTo>
                  <a:lnTo>
                    <a:pt x="7" y="91"/>
                  </a:lnTo>
                  <a:lnTo>
                    <a:pt x="8" y="90"/>
                  </a:lnTo>
                  <a:lnTo>
                    <a:pt x="9" y="88"/>
                  </a:lnTo>
                  <a:lnTo>
                    <a:pt x="10" y="87"/>
                  </a:lnTo>
                  <a:lnTo>
                    <a:pt x="10" y="87"/>
                  </a:lnTo>
                  <a:lnTo>
                    <a:pt x="10" y="75"/>
                  </a:lnTo>
                  <a:lnTo>
                    <a:pt x="12" y="65"/>
                  </a:lnTo>
                  <a:lnTo>
                    <a:pt x="17" y="45"/>
                  </a:lnTo>
                  <a:lnTo>
                    <a:pt x="22" y="2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1" name="Freeform 773"/>
            <p:cNvSpPr>
              <a:spLocks/>
            </p:cNvSpPr>
            <p:nvPr/>
          </p:nvSpPr>
          <p:spPr bwMode="auto">
            <a:xfrm>
              <a:off x="6811963" y="2214563"/>
              <a:ext cx="17463" cy="50800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3" y="3"/>
                </a:cxn>
                <a:cxn ang="0">
                  <a:pos x="14" y="25"/>
                </a:cxn>
                <a:cxn ang="0">
                  <a:pos x="9" y="47"/>
                </a:cxn>
                <a:cxn ang="0">
                  <a:pos x="4" y="70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1" y="96"/>
                </a:cxn>
                <a:cxn ang="0">
                  <a:pos x="3" y="98"/>
                </a:cxn>
                <a:cxn ang="0">
                  <a:pos x="6" y="98"/>
                </a:cxn>
                <a:cxn ang="0">
                  <a:pos x="7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9" y="95"/>
                </a:cxn>
                <a:cxn ang="0">
                  <a:pos x="9" y="95"/>
                </a:cxn>
                <a:cxn ang="0">
                  <a:pos x="11" y="94"/>
                </a:cxn>
                <a:cxn ang="0">
                  <a:pos x="12" y="91"/>
                </a:cxn>
                <a:cxn ang="0">
                  <a:pos x="12" y="88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14" y="66"/>
                </a:cxn>
                <a:cxn ang="0">
                  <a:pos x="18" y="46"/>
                </a:cxn>
                <a:cxn ang="0">
                  <a:pos x="25" y="25"/>
                </a:cxn>
                <a:cxn ang="0">
                  <a:pos x="31" y="5"/>
                </a:cxn>
                <a:cxn ang="0">
                  <a:pos x="31" y="5"/>
                </a:cxn>
                <a:cxn ang="0">
                  <a:pos x="32" y="3"/>
                </a:cxn>
                <a:cxn ang="0">
                  <a:pos x="31" y="2"/>
                </a:cxn>
                <a:cxn ang="0">
                  <a:pos x="30" y="1"/>
                </a:cxn>
                <a:cxn ang="0">
                  <a:pos x="29" y="0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32" h="98">
                  <a:moveTo>
                    <a:pt x="23" y="3"/>
                  </a:moveTo>
                  <a:lnTo>
                    <a:pt x="23" y="3"/>
                  </a:lnTo>
                  <a:lnTo>
                    <a:pt x="14" y="25"/>
                  </a:lnTo>
                  <a:lnTo>
                    <a:pt x="9" y="47"/>
                  </a:lnTo>
                  <a:lnTo>
                    <a:pt x="4" y="7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96"/>
                  </a:lnTo>
                  <a:lnTo>
                    <a:pt x="3" y="98"/>
                  </a:lnTo>
                  <a:lnTo>
                    <a:pt x="6" y="98"/>
                  </a:lnTo>
                  <a:lnTo>
                    <a:pt x="7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9" y="95"/>
                  </a:lnTo>
                  <a:lnTo>
                    <a:pt x="9" y="95"/>
                  </a:lnTo>
                  <a:lnTo>
                    <a:pt x="11" y="94"/>
                  </a:lnTo>
                  <a:lnTo>
                    <a:pt x="12" y="91"/>
                  </a:lnTo>
                  <a:lnTo>
                    <a:pt x="12" y="88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4" y="66"/>
                  </a:lnTo>
                  <a:lnTo>
                    <a:pt x="18" y="46"/>
                  </a:lnTo>
                  <a:lnTo>
                    <a:pt x="25" y="2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1" y="2"/>
                  </a:lnTo>
                  <a:lnTo>
                    <a:pt x="30" y="1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2" name="Freeform 774"/>
            <p:cNvSpPr>
              <a:spLocks/>
            </p:cNvSpPr>
            <p:nvPr/>
          </p:nvSpPr>
          <p:spPr bwMode="auto">
            <a:xfrm>
              <a:off x="6848475" y="2211388"/>
              <a:ext cx="19050" cy="46038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2" y="23"/>
                </a:cxn>
                <a:cxn ang="0">
                  <a:pos x="17" y="44"/>
                </a:cxn>
                <a:cxn ang="0">
                  <a:pos x="11" y="62"/>
                </a:cxn>
                <a:cxn ang="0">
                  <a:pos x="6" y="72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3" y="87"/>
                </a:cxn>
                <a:cxn ang="0">
                  <a:pos x="4" y="88"/>
                </a:cxn>
                <a:cxn ang="0">
                  <a:pos x="6" y="88"/>
                </a:cxn>
                <a:cxn ang="0">
                  <a:pos x="8" y="87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15" y="77"/>
                </a:cxn>
                <a:cxn ang="0">
                  <a:pos x="19" y="66"/>
                </a:cxn>
                <a:cxn ang="0">
                  <a:pos x="25" y="47"/>
                </a:cxn>
                <a:cxn ang="0">
                  <a:pos x="30" y="26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5" y="3"/>
                </a:cxn>
                <a:cxn ang="0">
                  <a:pos x="34" y="2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5" h="88">
                  <a:moveTo>
                    <a:pt x="26" y="3"/>
                  </a:moveTo>
                  <a:lnTo>
                    <a:pt x="26" y="3"/>
                  </a:lnTo>
                  <a:lnTo>
                    <a:pt x="22" y="23"/>
                  </a:lnTo>
                  <a:lnTo>
                    <a:pt x="17" y="44"/>
                  </a:lnTo>
                  <a:lnTo>
                    <a:pt x="11" y="62"/>
                  </a:lnTo>
                  <a:lnTo>
                    <a:pt x="6" y="7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4" y="88"/>
                  </a:lnTo>
                  <a:lnTo>
                    <a:pt x="6" y="88"/>
                  </a:lnTo>
                  <a:lnTo>
                    <a:pt x="8" y="87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77"/>
                  </a:lnTo>
                  <a:lnTo>
                    <a:pt x="19" y="66"/>
                  </a:lnTo>
                  <a:lnTo>
                    <a:pt x="25" y="47"/>
                  </a:lnTo>
                  <a:lnTo>
                    <a:pt x="30" y="2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3" name="Freeform 775"/>
            <p:cNvSpPr>
              <a:spLocks/>
            </p:cNvSpPr>
            <p:nvPr/>
          </p:nvSpPr>
          <p:spPr bwMode="auto">
            <a:xfrm>
              <a:off x="6586538" y="2754313"/>
              <a:ext cx="7938" cy="46038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6" y="24"/>
                </a:cxn>
                <a:cxn ang="0">
                  <a:pos x="5" y="44"/>
                </a:cxn>
                <a:cxn ang="0">
                  <a:pos x="3" y="6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2" y="65"/>
                </a:cxn>
                <a:cxn ang="0">
                  <a:pos x="14" y="46"/>
                </a:cxn>
                <a:cxn ang="0">
                  <a:pos x="15" y="25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15" h="88">
                  <a:moveTo>
                    <a:pt x="6" y="4"/>
                  </a:moveTo>
                  <a:lnTo>
                    <a:pt x="6" y="4"/>
                  </a:lnTo>
                  <a:lnTo>
                    <a:pt x="6" y="24"/>
                  </a:lnTo>
                  <a:lnTo>
                    <a:pt x="5" y="44"/>
                  </a:lnTo>
                  <a:lnTo>
                    <a:pt x="3" y="6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2" y="65"/>
                  </a:lnTo>
                  <a:lnTo>
                    <a:pt x="14" y="46"/>
                  </a:lnTo>
                  <a:lnTo>
                    <a:pt x="15" y="2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4" name="Freeform 776"/>
            <p:cNvSpPr>
              <a:spLocks/>
            </p:cNvSpPr>
            <p:nvPr/>
          </p:nvSpPr>
          <p:spPr bwMode="auto">
            <a:xfrm>
              <a:off x="6623050" y="2711450"/>
              <a:ext cx="12700" cy="47625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20" y="1"/>
                </a:cxn>
                <a:cxn ang="0">
                  <a:pos x="16" y="2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8" y="11"/>
                </a:cxn>
                <a:cxn ang="0">
                  <a:pos x="6" y="19"/>
                </a:cxn>
                <a:cxn ang="0">
                  <a:pos x="5" y="27"/>
                </a:cxn>
                <a:cxn ang="0">
                  <a:pos x="5" y="27"/>
                </a:cxn>
                <a:cxn ang="0">
                  <a:pos x="6" y="55"/>
                </a:cxn>
                <a:cxn ang="0">
                  <a:pos x="6" y="63"/>
                </a:cxn>
                <a:cxn ang="0">
                  <a:pos x="5" y="69"/>
                </a:cxn>
                <a:cxn ang="0">
                  <a:pos x="4" y="76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" y="87"/>
                </a:cxn>
                <a:cxn ang="0">
                  <a:pos x="3" y="88"/>
                </a:cxn>
                <a:cxn ang="0">
                  <a:pos x="4" y="89"/>
                </a:cxn>
                <a:cxn ang="0">
                  <a:pos x="6" y="89"/>
                </a:cxn>
                <a:cxn ang="0">
                  <a:pos x="7" y="88"/>
                </a:cxn>
                <a:cxn ang="0">
                  <a:pos x="9" y="87"/>
                </a:cxn>
                <a:cxn ang="0">
                  <a:pos x="9" y="87"/>
                </a:cxn>
                <a:cxn ang="0">
                  <a:pos x="13" y="78"/>
                </a:cxn>
                <a:cxn ang="0">
                  <a:pos x="15" y="68"/>
                </a:cxn>
                <a:cxn ang="0">
                  <a:pos x="16" y="57"/>
                </a:cxn>
                <a:cxn ang="0">
                  <a:pos x="17" y="48"/>
                </a:cxn>
                <a:cxn ang="0">
                  <a:pos x="17" y="48"/>
                </a:cxn>
                <a:cxn ang="0">
                  <a:pos x="16" y="39"/>
                </a:cxn>
                <a:cxn ang="0">
                  <a:pos x="15" y="26"/>
                </a:cxn>
                <a:cxn ang="0">
                  <a:pos x="15" y="21"/>
                </a:cxn>
                <a:cxn ang="0">
                  <a:pos x="16" y="16"/>
                </a:cxn>
                <a:cxn ang="0">
                  <a:pos x="19" y="13"/>
                </a:cxn>
                <a:cxn ang="0">
                  <a:pos x="22" y="10"/>
                </a:cxn>
                <a:cxn ang="0">
                  <a:pos x="22" y="10"/>
                </a:cxn>
                <a:cxn ang="0">
                  <a:pos x="24" y="9"/>
                </a:cxn>
                <a:cxn ang="0">
                  <a:pos x="25" y="8"/>
                </a:cxn>
                <a:cxn ang="0">
                  <a:pos x="26" y="6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1"/>
                </a:cxn>
              </a:cxnLst>
              <a:rect l="0" t="0" r="r" b="b"/>
              <a:pathLst>
                <a:path w="26" h="89">
                  <a:moveTo>
                    <a:pt x="20" y="1"/>
                  </a:moveTo>
                  <a:lnTo>
                    <a:pt x="20" y="1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9" y="8"/>
                  </a:lnTo>
                  <a:lnTo>
                    <a:pt x="8" y="11"/>
                  </a:lnTo>
                  <a:lnTo>
                    <a:pt x="6" y="19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6" y="55"/>
                  </a:lnTo>
                  <a:lnTo>
                    <a:pt x="6" y="63"/>
                  </a:lnTo>
                  <a:lnTo>
                    <a:pt x="5" y="69"/>
                  </a:lnTo>
                  <a:lnTo>
                    <a:pt x="4" y="76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" y="87"/>
                  </a:lnTo>
                  <a:lnTo>
                    <a:pt x="3" y="88"/>
                  </a:lnTo>
                  <a:lnTo>
                    <a:pt x="4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9" y="87"/>
                  </a:lnTo>
                  <a:lnTo>
                    <a:pt x="9" y="87"/>
                  </a:lnTo>
                  <a:lnTo>
                    <a:pt x="13" y="78"/>
                  </a:lnTo>
                  <a:lnTo>
                    <a:pt x="15" y="68"/>
                  </a:lnTo>
                  <a:lnTo>
                    <a:pt x="16" y="57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6" y="39"/>
                  </a:lnTo>
                  <a:lnTo>
                    <a:pt x="15" y="26"/>
                  </a:lnTo>
                  <a:lnTo>
                    <a:pt x="15" y="21"/>
                  </a:lnTo>
                  <a:lnTo>
                    <a:pt x="16" y="16"/>
                  </a:lnTo>
                  <a:lnTo>
                    <a:pt x="19" y="13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5" name="Freeform 777"/>
            <p:cNvSpPr>
              <a:spLocks/>
            </p:cNvSpPr>
            <p:nvPr/>
          </p:nvSpPr>
          <p:spPr bwMode="auto">
            <a:xfrm>
              <a:off x="6661150" y="2678113"/>
              <a:ext cx="23813" cy="50800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29" y="13"/>
                </a:cxn>
                <a:cxn ang="0">
                  <a:pos x="23" y="23"/>
                </a:cxn>
                <a:cxn ang="0">
                  <a:pos x="18" y="33"/>
                </a:cxn>
                <a:cxn ang="0">
                  <a:pos x="13" y="45"/>
                </a:cxn>
                <a:cxn ang="0">
                  <a:pos x="6" y="66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0" y="93"/>
                </a:cxn>
                <a:cxn ang="0">
                  <a:pos x="1" y="94"/>
                </a:cxn>
                <a:cxn ang="0">
                  <a:pos x="3" y="95"/>
                </a:cxn>
                <a:cxn ang="0">
                  <a:pos x="5" y="95"/>
                </a:cxn>
                <a:cxn ang="0">
                  <a:pos x="6" y="94"/>
                </a:cxn>
                <a:cxn ang="0">
                  <a:pos x="8" y="93"/>
                </a:cxn>
                <a:cxn ang="0">
                  <a:pos x="9" y="92"/>
                </a:cxn>
                <a:cxn ang="0">
                  <a:pos x="9" y="92"/>
                </a:cxn>
                <a:cxn ang="0">
                  <a:pos x="15" y="70"/>
                </a:cxn>
                <a:cxn ang="0">
                  <a:pos x="23" y="48"/>
                </a:cxn>
                <a:cxn ang="0">
                  <a:pos x="27" y="37"/>
                </a:cxn>
                <a:cxn ang="0">
                  <a:pos x="32" y="27"/>
                </a:cxn>
                <a:cxn ang="0">
                  <a:pos x="37" y="17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4" y="5"/>
                </a:cxn>
                <a:cxn ang="0">
                  <a:pos x="43" y="4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4" h="95">
                  <a:moveTo>
                    <a:pt x="35" y="2"/>
                  </a:moveTo>
                  <a:lnTo>
                    <a:pt x="35" y="2"/>
                  </a:lnTo>
                  <a:lnTo>
                    <a:pt x="29" y="13"/>
                  </a:lnTo>
                  <a:lnTo>
                    <a:pt x="23" y="23"/>
                  </a:lnTo>
                  <a:lnTo>
                    <a:pt x="18" y="33"/>
                  </a:lnTo>
                  <a:lnTo>
                    <a:pt x="13" y="45"/>
                  </a:lnTo>
                  <a:lnTo>
                    <a:pt x="6" y="66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3" y="95"/>
                  </a:lnTo>
                  <a:lnTo>
                    <a:pt x="5" y="95"/>
                  </a:lnTo>
                  <a:lnTo>
                    <a:pt x="6" y="94"/>
                  </a:lnTo>
                  <a:lnTo>
                    <a:pt x="8" y="93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5" y="70"/>
                  </a:lnTo>
                  <a:lnTo>
                    <a:pt x="23" y="48"/>
                  </a:lnTo>
                  <a:lnTo>
                    <a:pt x="27" y="37"/>
                  </a:lnTo>
                  <a:lnTo>
                    <a:pt x="32" y="27"/>
                  </a:lnTo>
                  <a:lnTo>
                    <a:pt x="37" y="1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6" name="Freeform 778"/>
            <p:cNvSpPr>
              <a:spLocks/>
            </p:cNvSpPr>
            <p:nvPr/>
          </p:nvSpPr>
          <p:spPr bwMode="auto">
            <a:xfrm>
              <a:off x="6719888" y="2638425"/>
              <a:ext cx="15875" cy="53975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5" y="14"/>
                </a:cxn>
                <a:cxn ang="0">
                  <a:pos x="12" y="25"/>
                </a:cxn>
                <a:cxn ang="0">
                  <a:pos x="9" y="49"/>
                </a:cxn>
                <a:cxn ang="0">
                  <a:pos x="6" y="73"/>
                </a:cxn>
                <a:cxn ang="0">
                  <a:pos x="3" y="84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0" y="98"/>
                </a:cxn>
                <a:cxn ang="0">
                  <a:pos x="0" y="99"/>
                </a:cxn>
                <a:cxn ang="0">
                  <a:pos x="1" y="101"/>
                </a:cxn>
                <a:cxn ang="0">
                  <a:pos x="3" y="101"/>
                </a:cxn>
                <a:cxn ang="0">
                  <a:pos x="6" y="101"/>
                </a:cxn>
                <a:cxn ang="0">
                  <a:pos x="8" y="100"/>
                </a:cxn>
                <a:cxn ang="0">
                  <a:pos x="9" y="98"/>
                </a:cxn>
                <a:cxn ang="0">
                  <a:pos x="9" y="98"/>
                </a:cxn>
                <a:cxn ang="0">
                  <a:pos x="12" y="88"/>
                </a:cxn>
                <a:cxn ang="0">
                  <a:pos x="14" y="76"/>
                </a:cxn>
                <a:cxn ang="0">
                  <a:pos x="17" y="52"/>
                </a:cxn>
                <a:cxn ang="0">
                  <a:pos x="20" y="29"/>
                </a:cxn>
                <a:cxn ang="0">
                  <a:pos x="23" y="1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8" y="6"/>
                </a:cxn>
                <a:cxn ang="0">
                  <a:pos x="28" y="4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8" h="101">
                  <a:moveTo>
                    <a:pt x="19" y="3"/>
                  </a:moveTo>
                  <a:lnTo>
                    <a:pt x="19" y="3"/>
                  </a:lnTo>
                  <a:lnTo>
                    <a:pt x="15" y="14"/>
                  </a:lnTo>
                  <a:lnTo>
                    <a:pt x="12" y="25"/>
                  </a:lnTo>
                  <a:lnTo>
                    <a:pt x="9" y="49"/>
                  </a:lnTo>
                  <a:lnTo>
                    <a:pt x="6" y="73"/>
                  </a:lnTo>
                  <a:lnTo>
                    <a:pt x="3" y="84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1" y="101"/>
                  </a:lnTo>
                  <a:lnTo>
                    <a:pt x="3" y="101"/>
                  </a:lnTo>
                  <a:lnTo>
                    <a:pt x="6" y="101"/>
                  </a:lnTo>
                  <a:lnTo>
                    <a:pt x="8" y="100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12" y="88"/>
                  </a:lnTo>
                  <a:lnTo>
                    <a:pt x="14" y="76"/>
                  </a:lnTo>
                  <a:lnTo>
                    <a:pt x="17" y="52"/>
                  </a:lnTo>
                  <a:lnTo>
                    <a:pt x="20" y="29"/>
                  </a:lnTo>
                  <a:lnTo>
                    <a:pt x="23" y="1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7" name="Freeform 779"/>
            <p:cNvSpPr>
              <a:spLocks/>
            </p:cNvSpPr>
            <p:nvPr/>
          </p:nvSpPr>
          <p:spPr bwMode="auto">
            <a:xfrm>
              <a:off x="6767513" y="2584450"/>
              <a:ext cx="15875" cy="57150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0" y="1"/>
                </a:cxn>
                <a:cxn ang="0">
                  <a:pos x="19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19" y="31"/>
                </a:cxn>
                <a:cxn ang="0">
                  <a:pos x="18" y="44"/>
                </a:cxn>
                <a:cxn ang="0">
                  <a:pos x="16" y="57"/>
                </a:cxn>
                <a:cxn ang="0">
                  <a:pos x="16" y="57"/>
                </a:cxn>
                <a:cxn ang="0">
                  <a:pos x="9" y="80"/>
                </a:cxn>
                <a:cxn ang="0">
                  <a:pos x="1" y="101"/>
                </a:cxn>
                <a:cxn ang="0">
                  <a:pos x="1" y="101"/>
                </a:cxn>
                <a:cxn ang="0">
                  <a:pos x="0" y="104"/>
                </a:cxn>
                <a:cxn ang="0">
                  <a:pos x="1" y="105"/>
                </a:cxn>
                <a:cxn ang="0">
                  <a:pos x="2" y="107"/>
                </a:cxn>
                <a:cxn ang="0">
                  <a:pos x="3" y="107"/>
                </a:cxn>
                <a:cxn ang="0">
                  <a:pos x="7" y="107"/>
                </a:cxn>
                <a:cxn ang="0">
                  <a:pos x="8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9" y="79"/>
                </a:cxn>
                <a:cxn ang="0">
                  <a:pos x="28" y="53"/>
                </a:cxn>
                <a:cxn ang="0">
                  <a:pos x="28" y="53"/>
                </a:cxn>
                <a:cxn ang="0">
                  <a:pos x="30" y="40"/>
                </a:cxn>
                <a:cxn ang="0">
                  <a:pos x="30" y="29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30" h="107">
                  <a:moveTo>
                    <a:pt x="29" y="4"/>
                  </a:move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1"/>
                  </a:lnTo>
                  <a:lnTo>
                    <a:pt x="18" y="44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9" y="8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4"/>
                  </a:lnTo>
                  <a:lnTo>
                    <a:pt x="1" y="105"/>
                  </a:lnTo>
                  <a:lnTo>
                    <a:pt x="2" y="107"/>
                  </a:lnTo>
                  <a:lnTo>
                    <a:pt x="3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9" y="79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30" y="40"/>
                  </a:lnTo>
                  <a:lnTo>
                    <a:pt x="30" y="29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8" name="Freeform 780"/>
            <p:cNvSpPr>
              <a:spLocks/>
            </p:cNvSpPr>
            <p:nvPr/>
          </p:nvSpPr>
          <p:spPr bwMode="auto">
            <a:xfrm>
              <a:off x="6805613" y="2538413"/>
              <a:ext cx="15875" cy="63500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9"/>
                </a:cxn>
                <a:cxn ang="0">
                  <a:pos x="20" y="33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4" y="75"/>
                </a:cxn>
                <a:cxn ang="0">
                  <a:pos x="12" y="88"/>
                </a:cxn>
                <a:cxn ang="0">
                  <a:pos x="11" y="95"/>
                </a:cxn>
                <a:cxn ang="0">
                  <a:pos x="9" y="101"/>
                </a:cxn>
                <a:cxn ang="0">
                  <a:pos x="6" y="106"/>
                </a:cxn>
                <a:cxn ang="0">
                  <a:pos x="1" y="113"/>
                </a:cxn>
                <a:cxn ang="0">
                  <a:pos x="1" y="113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2" y="119"/>
                </a:cxn>
                <a:cxn ang="0">
                  <a:pos x="3" y="120"/>
                </a:cxn>
                <a:cxn ang="0">
                  <a:pos x="4" y="121"/>
                </a:cxn>
                <a:cxn ang="0">
                  <a:pos x="7" y="120"/>
                </a:cxn>
                <a:cxn ang="0">
                  <a:pos x="9" y="119"/>
                </a:cxn>
                <a:cxn ang="0">
                  <a:pos x="9" y="119"/>
                </a:cxn>
                <a:cxn ang="0">
                  <a:pos x="14" y="110"/>
                </a:cxn>
                <a:cxn ang="0">
                  <a:pos x="18" y="100"/>
                </a:cxn>
                <a:cxn ang="0">
                  <a:pos x="21" y="90"/>
                </a:cxn>
                <a:cxn ang="0">
                  <a:pos x="22" y="80"/>
                </a:cxn>
                <a:cxn ang="0">
                  <a:pos x="22" y="80"/>
                </a:cxn>
                <a:cxn ang="0">
                  <a:pos x="28" y="42"/>
                </a:cxn>
                <a:cxn ang="0">
                  <a:pos x="30" y="24"/>
                </a:cxn>
                <a:cxn ang="0">
                  <a:pos x="31" y="5"/>
                </a:cxn>
                <a:cxn ang="0">
                  <a:pos x="31" y="5"/>
                </a:cxn>
                <a:cxn ang="0">
                  <a:pos x="31" y="3"/>
                </a:cxn>
                <a:cxn ang="0">
                  <a:pos x="30" y="1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1" h="121">
                  <a:moveTo>
                    <a:pt x="22" y="5"/>
                  </a:moveTo>
                  <a:lnTo>
                    <a:pt x="22" y="5"/>
                  </a:lnTo>
                  <a:lnTo>
                    <a:pt x="21" y="19"/>
                  </a:lnTo>
                  <a:lnTo>
                    <a:pt x="20" y="3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4" y="75"/>
                  </a:lnTo>
                  <a:lnTo>
                    <a:pt x="12" y="88"/>
                  </a:lnTo>
                  <a:lnTo>
                    <a:pt x="11" y="95"/>
                  </a:lnTo>
                  <a:lnTo>
                    <a:pt x="9" y="101"/>
                  </a:lnTo>
                  <a:lnTo>
                    <a:pt x="6" y="106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2" y="119"/>
                  </a:lnTo>
                  <a:lnTo>
                    <a:pt x="3" y="120"/>
                  </a:lnTo>
                  <a:lnTo>
                    <a:pt x="4" y="121"/>
                  </a:lnTo>
                  <a:lnTo>
                    <a:pt x="7" y="120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14" y="110"/>
                  </a:lnTo>
                  <a:lnTo>
                    <a:pt x="18" y="100"/>
                  </a:lnTo>
                  <a:lnTo>
                    <a:pt x="21" y="9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8" y="42"/>
                  </a:lnTo>
                  <a:lnTo>
                    <a:pt x="30" y="2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89" name="Freeform 781"/>
            <p:cNvSpPr>
              <a:spLocks/>
            </p:cNvSpPr>
            <p:nvPr/>
          </p:nvSpPr>
          <p:spPr bwMode="auto">
            <a:xfrm>
              <a:off x="6854825" y="2497138"/>
              <a:ext cx="6350" cy="4445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23"/>
                </a:cxn>
                <a:cxn ang="0">
                  <a:pos x="2" y="40"/>
                </a:cxn>
                <a:cxn ang="0">
                  <a:pos x="1" y="59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1" y="80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5" y="82"/>
                </a:cxn>
                <a:cxn ang="0">
                  <a:pos x="7" y="82"/>
                </a:cxn>
                <a:cxn ang="0">
                  <a:pos x="8" y="81"/>
                </a:cxn>
                <a:cxn ang="0">
                  <a:pos x="9" y="80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0" y="59"/>
                </a:cxn>
                <a:cxn ang="0">
                  <a:pos x="11" y="40"/>
                </a:cxn>
                <a:cxn ang="0">
                  <a:pos x="12" y="23"/>
                </a:cxn>
                <a:cxn ang="0">
                  <a:pos x="13" y="4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3" h="82">
                  <a:moveTo>
                    <a:pt x="4" y="4"/>
                  </a:moveTo>
                  <a:lnTo>
                    <a:pt x="4" y="4"/>
                  </a:lnTo>
                  <a:lnTo>
                    <a:pt x="3" y="23"/>
                  </a:lnTo>
                  <a:lnTo>
                    <a:pt x="2" y="40"/>
                  </a:lnTo>
                  <a:lnTo>
                    <a:pt x="1" y="5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5" y="82"/>
                  </a:lnTo>
                  <a:lnTo>
                    <a:pt x="7" y="82"/>
                  </a:lnTo>
                  <a:lnTo>
                    <a:pt x="8" y="81"/>
                  </a:lnTo>
                  <a:lnTo>
                    <a:pt x="9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0" y="59"/>
                  </a:lnTo>
                  <a:lnTo>
                    <a:pt x="11" y="40"/>
                  </a:lnTo>
                  <a:lnTo>
                    <a:pt x="12" y="2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0" name="Freeform 782"/>
            <p:cNvSpPr>
              <a:spLocks/>
            </p:cNvSpPr>
            <p:nvPr/>
          </p:nvSpPr>
          <p:spPr bwMode="auto">
            <a:xfrm>
              <a:off x="6578600" y="2328863"/>
              <a:ext cx="12700" cy="523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6" y="1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2" y="17"/>
                </a:cxn>
                <a:cxn ang="0">
                  <a:pos x="8" y="31"/>
                </a:cxn>
                <a:cxn ang="0">
                  <a:pos x="8" y="31"/>
                </a:cxn>
                <a:cxn ang="0">
                  <a:pos x="3" y="39"/>
                </a:cxn>
                <a:cxn ang="0">
                  <a:pos x="1" y="44"/>
                </a:cxn>
                <a:cxn ang="0">
                  <a:pos x="0" y="50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3" y="98"/>
                </a:cxn>
                <a:cxn ang="0">
                  <a:pos x="4" y="98"/>
                </a:cxn>
                <a:cxn ang="0">
                  <a:pos x="7" y="98"/>
                </a:cxn>
                <a:cxn ang="0">
                  <a:pos x="8" y="97"/>
                </a:cxn>
                <a:cxn ang="0">
                  <a:pos x="9" y="95"/>
                </a:cxn>
                <a:cxn ang="0">
                  <a:pos x="10" y="93"/>
                </a:cxn>
                <a:cxn ang="0">
                  <a:pos x="10" y="93"/>
                </a:cxn>
                <a:cxn ang="0">
                  <a:pos x="8" y="70"/>
                </a:cxn>
                <a:cxn ang="0">
                  <a:pos x="9" y="58"/>
                </a:cxn>
                <a:cxn ang="0">
                  <a:pos x="10" y="52"/>
                </a:cxn>
                <a:cxn ang="0">
                  <a:pos x="11" y="48"/>
                </a:cxn>
                <a:cxn ang="0">
                  <a:pos x="11" y="48"/>
                </a:cxn>
                <a:cxn ang="0">
                  <a:pos x="16" y="37"/>
                </a:cxn>
                <a:cxn ang="0">
                  <a:pos x="19" y="27"/>
                </a:cxn>
                <a:cxn ang="0">
                  <a:pos x="21" y="16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22" h="98">
                  <a:moveTo>
                    <a:pt x="22" y="5"/>
                  </a:move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17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3" y="39"/>
                  </a:lnTo>
                  <a:lnTo>
                    <a:pt x="1" y="44"/>
                  </a:lnTo>
                  <a:lnTo>
                    <a:pt x="0" y="5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7" y="98"/>
                  </a:lnTo>
                  <a:lnTo>
                    <a:pt x="8" y="97"/>
                  </a:lnTo>
                  <a:lnTo>
                    <a:pt x="9" y="95"/>
                  </a:lnTo>
                  <a:lnTo>
                    <a:pt x="10" y="93"/>
                  </a:lnTo>
                  <a:lnTo>
                    <a:pt x="10" y="93"/>
                  </a:lnTo>
                  <a:lnTo>
                    <a:pt x="8" y="70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6" y="37"/>
                  </a:lnTo>
                  <a:lnTo>
                    <a:pt x="19" y="27"/>
                  </a:lnTo>
                  <a:lnTo>
                    <a:pt x="21" y="16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1" name="Freeform 783"/>
            <p:cNvSpPr>
              <a:spLocks/>
            </p:cNvSpPr>
            <p:nvPr/>
          </p:nvSpPr>
          <p:spPr bwMode="auto">
            <a:xfrm>
              <a:off x="6613525" y="2352675"/>
              <a:ext cx="14288" cy="44450"/>
            </a:xfrm>
            <a:custGeom>
              <a:avLst/>
              <a:gdLst/>
              <a:ahLst/>
              <a:cxnLst>
                <a:cxn ang="0">
                  <a:pos x="18" y="6"/>
                </a:cxn>
                <a:cxn ang="0">
                  <a:pos x="18" y="6"/>
                </a:cxn>
                <a:cxn ang="0">
                  <a:pos x="17" y="15"/>
                </a:cxn>
                <a:cxn ang="0">
                  <a:pos x="16" y="24"/>
                </a:cxn>
                <a:cxn ang="0">
                  <a:pos x="11" y="43"/>
                </a:cxn>
                <a:cxn ang="0">
                  <a:pos x="5" y="6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3"/>
                </a:cxn>
                <a:cxn ang="0">
                  <a:pos x="2" y="85"/>
                </a:cxn>
                <a:cxn ang="0">
                  <a:pos x="3" y="85"/>
                </a:cxn>
                <a:cxn ang="0">
                  <a:pos x="5" y="86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14" y="64"/>
                </a:cxn>
                <a:cxn ang="0">
                  <a:pos x="20" y="44"/>
                </a:cxn>
                <a:cxn ang="0">
                  <a:pos x="25" y="25"/>
                </a:cxn>
                <a:cxn ang="0">
                  <a:pos x="27" y="15"/>
                </a:cxn>
                <a:cxn ang="0">
                  <a:pos x="27" y="6"/>
                </a:cxn>
                <a:cxn ang="0">
                  <a:pos x="27" y="6"/>
                </a:cxn>
                <a:cxn ang="0">
                  <a:pos x="27" y="4"/>
                </a:cxn>
                <a:cxn ang="0">
                  <a:pos x="26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1"/>
                </a:cxn>
                <a:cxn ang="0">
                  <a:pos x="19" y="4"/>
                </a:cxn>
                <a:cxn ang="0">
                  <a:pos x="18" y="6"/>
                </a:cxn>
                <a:cxn ang="0">
                  <a:pos x="18" y="6"/>
                </a:cxn>
              </a:cxnLst>
              <a:rect l="0" t="0" r="r" b="b"/>
              <a:pathLst>
                <a:path w="27" h="86">
                  <a:moveTo>
                    <a:pt x="18" y="6"/>
                  </a:moveTo>
                  <a:lnTo>
                    <a:pt x="18" y="6"/>
                  </a:lnTo>
                  <a:lnTo>
                    <a:pt x="17" y="15"/>
                  </a:lnTo>
                  <a:lnTo>
                    <a:pt x="16" y="24"/>
                  </a:lnTo>
                  <a:lnTo>
                    <a:pt x="11" y="43"/>
                  </a:lnTo>
                  <a:lnTo>
                    <a:pt x="5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3"/>
                  </a:lnTo>
                  <a:lnTo>
                    <a:pt x="2" y="85"/>
                  </a:lnTo>
                  <a:lnTo>
                    <a:pt x="3" y="85"/>
                  </a:lnTo>
                  <a:lnTo>
                    <a:pt x="5" y="86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4" y="64"/>
                  </a:lnTo>
                  <a:lnTo>
                    <a:pt x="20" y="44"/>
                  </a:lnTo>
                  <a:lnTo>
                    <a:pt x="25" y="25"/>
                  </a:lnTo>
                  <a:lnTo>
                    <a:pt x="27" y="1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4"/>
                  </a:lnTo>
                  <a:lnTo>
                    <a:pt x="26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1"/>
                  </a:lnTo>
                  <a:lnTo>
                    <a:pt x="19" y="4"/>
                  </a:lnTo>
                  <a:lnTo>
                    <a:pt x="18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2" name="Freeform 784"/>
            <p:cNvSpPr>
              <a:spLocks/>
            </p:cNvSpPr>
            <p:nvPr/>
          </p:nvSpPr>
          <p:spPr bwMode="auto">
            <a:xfrm>
              <a:off x="6656388" y="2373313"/>
              <a:ext cx="38100" cy="58738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56" y="14"/>
                </a:cxn>
                <a:cxn ang="0">
                  <a:pos x="48" y="26"/>
                </a:cxn>
                <a:cxn ang="0">
                  <a:pos x="32" y="48"/>
                </a:cxn>
                <a:cxn ang="0">
                  <a:pos x="32" y="48"/>
                </a:cxn>
                <a:cxn ang="0">
                  <a:pos x="23" y="62"/>
                </a:cxn>
                <a:cxn ang="0">
                  <a:pos x="15" y="75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8"/>
                </a:cxn>
                <a:cxn ang="0">
                  <a:pos x="1" y="109"/>
                </a:cxn>
                <a:cxn ang="0">
                  <a:pos x="2" y="110"/>
                </a:cxn>
                <a:cxn ang="0">
                  <a:pos x="5" y="111"/>
                </a:cxn>
                <a:cxn ang="0">
                  <a:pos x="6" y="111"/>
                </a:cxn>
                <a:cxn ang="0">
                  <a:pos x="8" y="110"/>
                </a:cxn>
                <a:cxn ang="0">
                  <a:pos x="9" y="109"/>
                </a:cxn>
                <a:cxn ang="0">
                  <a:pos x="9" y="109"/>
                </a:cxn>
                <a:cxn ang="0">
                  <a:pos x="24" y="77"/>
                </a:cxn>
                <a:cxn ang="0">
                  <a:pos x="34" y="63"/>
                </a:cxn>
                <a:cxn ang="0">
                  <a:pos x="43" y="50"/>
                </a:cxn>
                <a:cxn ang="0">
                  <a:pos x="43" y="50"/>
                </a:cxn>
                <a:cxn ang="0">
                  <a:pos x="58" y="29"/>
                </a:cxn>
                <a:cxn ang="0">
                  <a:pos x="66" y="18"/>
                </a:cxn>
                <a:cxn ang="0">
                  <a:pos x="72" y="7"/>
                </a:cxn>
                <a:cxn ang="0">
                  <a:pos x="72" y="7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0" y="0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111">
                  <a:moveTo>
                    <a:pt x="64" y="2"/>
                  </a:moveTo>
                  <a:lnTo>
                    <a:pt x="64" y="2"/>
                  </a:lnTo>
                  <a:lnTo>
                    <a:pt x="56" y="14"/>
                  </a:lnTo>
                  <a:lnTo>
                    <a:pt x="48" y="26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23" y="62"/>
                  </a:lnTo>
                  <a:lnTo>
                    <a:pt x="15" y="75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8"/>
                  </a:lnTo>
                  <a:lnTo>
                    <a:pt x="1" y="109"/>
                  </a:lnTo>
                  <a:lnTo>
                    <a:pt x="2" y="110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8" y="110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24" y="77"/>
                  </a:lnTo>
                  <a:lnTo>
                    <a:pt x="34" y="63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58" y="29"/>
                  </a:lnTo>
                  <a:lnTo>
                    <a:pt x="66" y="1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0" y="0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3" name="Freeform 785"/>
            <p:cNvSpPr>
              <a:spLocks/>
            </p:cNvSpPr>
            <p:nvPr/>
          </p:nvSpPr>
          <p:spPr bwMode="auto">
            <a:xfrm>
              <a:off x="6532563" y="2520950"/>
              <a:ext cx="17463" cy="47625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0" y="23"/>
                </a:cxn>
                <a:cxn ang="0">
                  <a:pos x="13" y="44"/>
                </a:cxn>
                <a:cxn ang="0">
                  <a:pos x="5" y="65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1"/>
                </a:cxn>
                <a:cxn ang="0">
                  <a:pos x="8" y="90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15" y="67"/>
                </a:cxn>
                <a:cxn ang="0">
                  <a:pos x="22" y="46"/>
                </a:cxn>
                <a:cxn ang="0">
                  <a:pos x="28" y="27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6" y="2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5" h="92">
                  <a:moveTo>
                    <a:pt x="26" y="3"/>
                  </a:moveTo>
                  <a:lnTo>
                    <a:pt x="26" y="3"/>
                  </a:lnTo>
                  <a:lnTo>
                    <a:pt x="20" y="23"/>
                  </a:lnTo>
                  <a:lnTo>
                    <a:pt x="13" y="44"/>
                  </a:lnTo>
                  <a:lnTo>
                    <a:pt x="5" y="65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8" y="90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15" y="67"/>
                  </a:lnTo>
                  <a:lnTo>
                    <a:pt x="22" y="46"/>
                  </a:lnTo>
                  <a:lnTo>
                    <a:pt x="28" y="2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4" name="Freeform 786"/>
            <p:cNvSpPr>
              <a:spLocks/>
            </p:cNvSpPr>
            <p:nvPr/>
          </p:nvSpPr>
          <p:spPr bwMode="auto">
            <a:xfrm>
              <a:off x="6569075" y="2543175"/>
              <a:ext cx="11113" cy="25400"/>
            </a:xfrm>
            <a:custGeom>
              <a:avLst/>
              <a:gdLst/>
              <a:ahLst/>
              <a:cxnLst>
                <a:cxn ang="0">
                  <a:pos x="14" y="1"/>
                </a:cxn>
                <a:cxn ang="0">
                  <a:pos x="14" y="1"/>
                </a:cxn>
                <a:cxn ang="0">
                  <a:pos x="11" y="5"/>
                </a:cxn>
                <a:cxn ang="0">
                  <a:pos x="8" y="11"/>
                </a:cxn>
                <a:cxn ang="0">
                  <a:pos x="4" y="21"/>
                </a:cxn>
                <a:cxn ang="0">
                  <a:pos x="1" y="32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" y="45"/>
                </a:cxn>
                <a:cxn ang="0">
                  <a:pos x="2" y="47"/>
                </a:cxn>
                <a:cxn ang="0">
                  <a:pos x="3" y="47"/>
                </a:cxn>
                <a:cxn ang="0">
                  <a:pos x="5" y="48"/>
                </a:cxn>
                <a:cxn ang="0">
                  <a:pos x="6" y="47"/>
                </a:cxn>
                <a:cxn ang="0">
                  <a:pos x="8" y="47"/>
                </a:cxn>
                <a:cxn ang="0">
                  <a:pos x="9" y="45"/>
                </a:cxn>
                <a:cxn ang="0">
                  <a:pos x="9" y="43"/>
                </a:cxn>
                <a:cxn ang="0">
                  <a:pos x="9" y="43"/>
                </a:cxn>
                <a:cxn ang="0">
                  <a:pos x="10" y="34"/>
                </a:cxn>
                <a:cxn ang="0">
                  <a:pos x="12" y="24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1" y="6"/>
                </a:cxn>
                <a:cxn ang="0">
                  <a:pos x="22" y="4"/>
                </a:cxn>
                <a:cxn ang="0">
                  <a:pos x="21" y="3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1"/>
                </a:cxn>
                <a:cxn ang="0">
                  <a:pos x="14" y="1"/>
                </a:cxn>
              </a:cxnLst>
              <a:rect l="0" t="0" r="r" b="b"/>
              <a:pathLst>
                <a:path w="22" h="48">
                  <a:moveTo>
                    <a:pt x="14" y="1"/>
                  </a:moveTo>
                  <a:lnTo>
                    <a:pt x="14" y="1"/>
                  </a:lnTo>
                  <a:lnTo>
                    <a:pt x="11" y="5"/>
                  </a:lnTo>
                  <a:lnTo>
                    <a:pt x="8" y="11"/>
                  </a:lnTo>
                  <a:lnTo>
                    <a:pt x="4" y="21"/>
                  </a:lnTo>
                  <a:lnTo>
                    <a:pt x="1" y="3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45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8"/>
                  </a:lnTo>
                  <a:lnTo>
                    <a:pt x="6" y="47"/>
                  </a:lnTo>
                  <a:lnTo>
                    <a:pt x="8" y="47"/>
                  </a:lnTo>
                  <a:lnTo>
                    <a:pt x="9" y="45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34"/>
                  </a:lnTo>
                  <a:lnTo>
                    <a:pt x="12" y="24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6"/>
                  </a:lnTo>
                  <a:lnTo>
                    <a:pt x="22" y="4"/>
                  </a:lnTo>
                  <a:lnTo>
                    <a:pt x="21" y="3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5" name="Freeform 787"/>
            <p:cNvSpPr>
              <a:spLocks/>
            </p:cNvSpPr>
            <p:nvPr/>
          </p:nvSpPr>
          <p:spPr bwMode="auto">
            <a:xfrm>
              <a:off x="6665913" y="2536825"/>
              <a:ext cx="9525" cy="34925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9"/>
                </a:cxn>
                <a:cxn ang="0">
                  <a:pos x="2" y="16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45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1" y="63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5" y="66"/>
                </a:cxn>
                <a:cxn ang="0">
                  <a:pos x="7" y="65"/>
                </a:cxn>
                <a:cxn ang="0">
                  <a:pos x="9" y="65"/>
                </a:cxn>
                <a:cxn ang="0">
                  <a:pos x="10" y="63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9" y="47"/>
                </a:cxn>
                <a:cxn ang="0">
                  <a:pos x="9" y="33"/>
                </a:cxn>
                <a:cxn ang="0">
                  <a:pos x="9" y="27"/>
                </a:cxn>
                <a:cxn ang="0">
                  <a:pos x="10" y="19"/>
                </a:cxn>
                <a:cxn ang="0">
                  <a:pos x="12" y="13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7" y="5"/>
                </a:cxn>
                <a:cxn ang="0">
                  <a:pos x="17" y="3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0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7" h="66">
                  <a:moveTo>
                    <a:pt x="8" y="2"/>
                  </a:moveTo>
                  <a:lnTo>
                    <a:pt x="8" y="2"/>
                  </a:lnTo>
                  <a:lnTo>
                    <a:pt x="4" y="9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45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5" y="66"/>
                  </a:lnTo>
                  <a:lnTo>
                    <a:pt x="7" y="65"/>
                  </a:lnTo>
                  <a:lnTo>
                    <a:pt x="9" y="65"/>
                  </a:lnTo>
                  <a:lnTo>
                    <a:pt x="10" y="63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9" y="47"/>
                  </a:lnTo>
                  <a:lnTo>
                    <a:pt x="9" y="33"/>
                  </a:lnTo>
                  <a:lnTo>
                    <a:pt x="9" y="27"/>
                  </a:lnTo>
                  <a:lnTo>
                    <a:pt x="10" y="19"/>
                  </a:lnTo>
                  <a:lnTo>
                    <a:pt x="12" y="13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5"/>
                  </a:lnTo>
                  <a:lnTo>
                    <a:pt x="17" y="3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6" name="Freeform 788"/>
            <p:cNvSpPr>
              <a:spLocks/>
            </p:cNvSpPr>
            <p:nvPr/>
          </p:nvSpPr>
          <p:spPr bwMode="auto">
            <a:xfrm>
              <a:off x="6735763" y="2103438"/>
              <a:ext cx="9525" cy="49213"/>
            </a:xfrm>
            <a:custGeom>
              <a:avLst/>
              <a:gdLst/>
              <a:ahLst/>
              <a:cxnLst>
                <a:cxn ang="0">
                  <a:pos x="16" y="85"/>
                </a:cxn>
                <a:cxn ang="0">
                  <a:pos x="16" y="85"/>
                </a:cxn>
                <a:cxn ang="0">
                  <a:pos x="13" y="76"/>
                </a:cxn>
                <a:cxn ang="0">
                  <a:pos x="10" y="65"/>
                </a:cxn>
                <a:cxn ang="0">
                  <a:pos x="9" y="56"/>
                </a:cxn>
                <a:cxn ang="0">
                  <a:pos x="9" y="45"/>
                </a:cxn>
                <a:cxn ang="0">
                  <a:pos x="10" y="25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1" y="27"/>
                </a:cxn>
                <a:cxn ang="0">
                  <a:pos x="0" y="48"/>
                </a:cxn>
                <a:cxn ang="0">
                  <a:pos x="1" y="58"/>
                </a:cxn>
                <a:cxn ang="0">
                  <a:pos x="2" y="69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8" y="90"/>
                </a:cxn>
                <a:cxn ang="0">
                  <a:pos x="9" y="91"/>
                </a:cxn>
                <a:cxn ang="0">
                  <a:pos x="11" y="92"/>
                </a:cxn>
                <a:cxn ang="0">
                  <a:pos x="12" y="92"/>
                </a:cxn>
                <a:cxn ang="0">
                  <a:pos x="14" y="91"/>
                </a:cxn>
                <a:cxn ang="0">
                  <a:pos x="16" y="89"/>
                </a:cxn>
                <a:cxn ang="0">
                  <a:pos x="16" y="87"/>
                </a:cxn>
                <a:cxn ang="0">
                  <a:pos x="16" y="85"/>
                </a:cxn>
                <a:cxn ang="0">
                  <a:pos x="16" y="85"/>
                </a:cxn>
              </a:cxnLst>
              <a:rect l="0" t="0" r="r" b="b"/>
              <a:pathLst>
                <a:path w="16" h="92">
                  <a:moveTo>
                    <a:pt x="16" y="85"/>
                  </a:moveTo>
                  <a:lnTo>
                    <a:pt x="16" y="85"/>
                  </a:lnTo>
                  <a:lnTo>
                    <a:pt x="13" y="76"/>
                  </a:lnTo>
                  <a:lnTo>
                    <a:pt x="10" y="65"/>
                  </a:lnTo>
                  <a:lnTo>
                    <a:pt x="9" y="56"/>
                  </a:lnTo>
                  <a:lnTo>
                    <a:pt x="9" y="45"/>
                  </a:lnTo>
                  <a:lnTo>
                    <a:pt x="10" y="2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27"/>
                  </a:lnTo>
                  <a:lnTo>
                    <a:pt x="0" y="48"/>
                  </a:lnTo>
                  <a:lnTo>
                    <a:pt x="1" y="58"/>
                  </a:lnTo>
                  <a:lnTo>
                    <a:pt x="2" y="69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9" y="91"/>
                  </a:lnTo>
                  <a:lnTo>
                    <a:pt x="11" y="92"/>
                  </a:lnTo>
                  <a:lnTo>
                    <a:pt x="12" y="92"/>
                  </a:lnTo>
                  <a:lnTo>
                    <a:pt x="14" y="91"/>
                  </a:lnTo>
                  <a:lnTo>
                    <a:pt x="16" y="89"/>
                  </a:lnTo>
                  <a:lnTo>
                    <a:pt x="16" y="87"/>
                  </a:lnTo>
                  <a:lnTo>
                    <a:pt x="16" y="85"/>
                  </a:lnTo>
                  <a:lnTo>
                    <a:pt x="16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7" name="Freeform 789"/>
            <p:cNvSpPr>
              <a:spLocks/>
            </p:cNvSpPr>
            <p:nvPr/>
          </p:nvSpPr>
          <p:spPr bwMode="auto">
            <a:xfrm>
              <a:off x="6777038" y="2109788"/>
              <a:ext cx="14288" cy="36513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20" y="1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4" y="3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4" y="9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11"/>
                </a:cxn>
                <a:cxn ang="0">
                  <a:pos x="18" y="14"/>
                </a:cxn>
                <a:cxn ang="0">
                  <a:pos x="18" y="19"/>
                </a:cxn>
                <a:cxn ang="0">
                  <a:pos x="16" y="26"/>
                </a:cxn>
                <a:cxn ang="0">
                  <a:pos x="13" y="35"/>
                </a:cxn>
                <a:cxn ang="0">
                  <a:pos x="6" y="50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3" y="67"/>
                </a:cxn>
                <a:cxn ang="0">
                  <a:pos x="5" y="68"/>
                </a:cxn>
                <a:cxn ang="0">
                  <a:pos x="7" y="68"/>
                </a:cxn>
                <a:cxn ang="0">
                  <a:pos x="8" y="67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16" y="51"/>
                </a:cxn>
                <a:cxn ang="0">
                  <a:pos x="20" y="42"/>
                </a:cxn>
                <a:cxn ang="0">
                  <a:pos x="24" y="32"/>
                </a:cxn>
                <a:cxn ang="0">
                  <a:pos x="26" y="23"/>
                </a:cxn>
                <a:cxn ang="0">
                  <a:pos x="27" y="15"/>
                </a:cxn>
                <a:cxn ang="0">
                  <a:pos x="26" y="11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20" y="1"/>
                </a:cxn>
                <a:cxn ang="0">
                  <a:pos x="20" y="1"/>
                </a:cxn>
              </a:cxnLst>
              <a:rect l="0" t="0" r="r" b="b"/>
              <a:pathLst>
                <a:path w="27" h="68">
                  <a:moveTo>
                    <a:pt x="20" y="1"/>
                  </a:moveTo>
                  <a:lnTo>
                    <a:pt x="20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4" y="9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11"/>
                  </a:lnTo>
                  <a:lnTo>
                    <a:pt x="18" y="14"/>
                  </a:lnTo>
                  <a:lnTo>
                    <a:pt x="18" y="19"/>
                  </a:lnTo>
                  <a:lnTo>
                    <a:pt x="16" y="26"/>
                  </a:lnTo>
                  <a:lnTo>
                    <a:pt x="13" y="35"/>
                  </a:lnTo>
                  <a:lnTo>
                    <a:pt x="6" y="5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3" y="67"/>
                  </a:lnTo>
                  <a:lnTo>
                    <a:pt x="5" y="68"/>
                  </a:lnTo>
                  <a:lnTo>
                    <a:pt x="7" y="68"/>
                  </a:lnTo>
                  <a:lnTo>
                    <a:pt x="8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6" y="51"/>
                  </a:lnTo>
                  <a:lnTo>
                    <a:pt x="20" y="42"/>
                  </a:lnTo>
                  <a:lnTo>
                    <a:pt x="24" y="32"/>
                  </a:lnTo>
                  <a:lnTo>
                    <a:pt x="26" y="23"/>
                  </a:lnTo>
                  <a:lnTo>
                    <a:pt x="27" y="15"/>
                  </a:lnTo>
                  <a:lnTo>
                    <a:pt x="26" y="11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20" y="1"/>
                  </a:lnTo>
                  <a:lnTo>
                    <a:pt x="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98" name="Freeform 790"/>
            <p:cNvSpPr>
              <a:spLocks noEditPoints="1"/>
            </p:cNvSpPr>
            <p:nvPr/>
          </p:nvSpPr>
          <p:spPr bwMode="auto">
            <a:xfrm>
              <a:off x="6108700" y="2038350"/>
              <a:ext cx="787400" cy="804863"/>
            </a:xfrm>
            <a:custGeom>
              <a:avLst/>
              <a:gdLst/>
              <a:ahLst/>
              <a:cxnLst>
                <a:cxn ang="0">
                  <a:pos x="578" y="1404"/>
                </a:cxn>
                <a:cxn ang="0">
                  <a:pos x="407" y="1195"/>
                </a:cxn>
                <a:cxn ang="0">
                  <a:pos x="531" y="1138"/>
                </a:cxn>
                <a:cxn ang="0">
                  <a:pos x="680" y="1150"/>
                </a:cxn>
                <a:cxn ang="0">
                  <a:pos x="645" y="932"/>
                </a:cxn>
                <a:cxn ang="0">
                  <a:pos x="408" y="748"/>
                </a:cxn>
                <a:cxn ang="0">
                  <a:pos x="309" y="884"/>
                </a:cxn>
                <a:cxn ang="0">
                  <a:pos x="256" y="1027"/>
                </a:cxn>
                <a:cxn ang="0">
                  <a:pos x="27" y="808"/>
                </a:cxn>
                <a:cxn ang="0">
                  <a:pos x="28" y="580"/>
                </a:cxn>
                <a:cxn ang="0">
                  <a:pos x="237" y="380"/>
                </a:cxn>
                <a:cxn ang="0">
                  <a:pos x="342" y="519"/>
                </a:cxn>
                <a:cxn ang="0">
                  <a:pos x="488" y="635"/>
                </a:cxn>
                <a:cxn ang="0">
                  <a:pos x="644" y="548"/>
                </a:cxn>
                <a:cxn ang="0">
                  <a:pos x="628" y="366"/>
                </a:cxn>
                <a:cxn ang="0">
                  <a:pos x="492" y="300"/>
                </a:cxn>
                <a:cxn ang="0">
                  <a:pos x="415" y="290"/>
                </a:cxn>
                <a:cxn ang="0">
                  <a:pos x="435" y="200"/>
                </a:cxn>
                <a:cxn ang="0">
                  <a:pos x="676" y="5"/>
                </a:cxn>
                <a:cxn ang="0">
                  <a:pos x="880" y="97"/>
                </a:cxn>
                <a:cxn ang="0">
                  <a:pos x="996" y="212"/>
                </a:cxn>
                <a:cxn ang="0">
                  <a:pos x="1057" y="40"/>
                </a:cxn>
                <a:cxn ang="0">
                  <a:pos x="1286" y="30"/>
                </a:cxn>
                <a:cxn ang="0">
                  <a:pos x="1459" y="212"/>
                </a:cxn>
                <a:cxn ang="0">
                  <a:pos x="1441" y="427"/>
                </a:cxn>
                <a:cxn ang="0">
                  <a:pos x="1284" y="473"/>
                </a:cxn>
                <a:cxn ang="0">
                  <a:pos x="1353" y="601"/>
                </a:cxn>
                <a:cxn ang="0">
                  <a:pos x="1487" y="856"/>
                </a:cxn>
                <a:cxn ang="0">
                  <a:pos x="1299" y="1117"/>
                </a:cxn>
                <a:cxn ang="0">
                  <a:pos x="1017" y="1376"/>
                </a:cxn>
                <a:cxn ang="0">
                  <a:pos x="789" y="1521"/>
                </a:cxn>
                <a:cxn ang="0">
                  <a:pos x="453" y="1210"/>
                </a:cxn>
                <a:cxn ang="0">
                  <a:pos x="633" y="1401"/>
                </a:cxn>
                <a:cxn ang="0">
                  <a:pos x="800" y="1483"/>
                </a:cxn>
                <a:cxn ang="0">
                  <a:pos x="1004" y="1338"/>
                </a:cxn>
                <a:cxn ang="0">
                  <a:pos x="1270" y="1096"/>
                </a:cxn>
                <a:cxn ang="0">
                  <a:pos x="1454" y="851"/>
                </a:cxn>
                <a:cxn ang="0">
                  <a:pos x="1336" y="635"/>
                </a:cxn>
                <a:cxn ang="0">
                  <a:pos x="1274" y="564"/>
                </a:cxn>
                <a:cxn ang="0">
                  <a:pos x="1278" y="427"/>
                </a:cxn>
                <a:cxn ang="0">
                  <a:pos x="1442" y="370"/>
                </a:cxn>
                <a:cxn ang="0">
                  <a:pos x="1397" y="175"/>
                </a:cxn>
                <a:cxn ang="0">
                  <a:pos x="1211" y="37"/>
                </a:cxn>
                <a:cxn ang="0">
                  <a:pos x="1064" y="102"/>
                </a:cxn>
                <a:cxn ang="0">
                  <a:pos x="999" y="246"/>
                </a:cxn>
                <a:cxn ang="0">
                  <a:pos x="939" y="213"/>
                </a:cxn>
                <a:cxn ang="0">
                  <a:pos x="716" y="34"/>
                </a:cxn>
                <a:cxn ang="0">
                  <a:pos x="480" y="208"/>
                </a:cxn>
                <a:cxn ang="0">
                  <a:pos x="502" y="262"/>
                </a:cxn>
                <a:cxn ang="0">
                  <a:pos x="695" y="412"/>
                </a:cxn>
                <a:cxn ang="0">
                  <a:pos x="640" y="610"/>
                </a:cxn>
                <a:cxn ang="0">
                  <a:pos x="420" y="655"/>
                </a:cxn>
                <a:cxn ang="0">
                  <a:pos x="277" y="462"/>
                </a:cxn>
                <a:cxn ang="0">
                  <a:pos x="213" y="447"/>
                </a:cxn>
                <a:cxn ang="0">
                  <a:pos x="43" y="639"/>
                </a:cxn>
                <a:cxn ang="0">
                  <a:pos x="210" y="963"/>
                </a:cxn>
                <a:cxn ang="0">
                  <a:pos x="265" y="982"/>
                </a:cxn>
                <a:cxn ang="0">
                  <a:pos x="280" y="792"/>
                </a:cxn>
                <a:cxn ang="0">
                  <a:pos x="469" y="724"/>
                </a:cxn>
                <a:cxn ang="0">
                  <a:pos x="730" y="1027"/>
                </a:cxn>
                <a:cxn ang="0">
                  <a:pos x="672" y="1200"/>
                </a:cxn>
                <a:cxn ang="0">
                  <a:pos x="499" y="1166"/>
                </a:cxn>
              </a:cxnLst>
              <a:rect l="0" t="0" r="r" b="b"/>
              <a:pathLst>
                <a:path w="1489" h="1521">
                  <a:moveTo>
                    <a:pt x="789" y="1521"/>
                  </a:moveTo>
                  <a:lnTo>
                    <a:pt x="789" y="1521"/>
                  </a:lnTo>
                  <a:lnTo>
                    <a:pt x="778" y="1521"/>
                  </a:lnTo>
                  <a:lnTo>
                    <a:pt x="778" y="1521"/>
                  </a:lnTo>
                  <a:lnTo>
                    <a:pt x="762" y="1519"/>
                  </a:lnTo>
                  <a:lnTo>
                    <a:pt x="747" y="1516"/>
                  </a:lnTo>
                  <a:lnTo>
                    <a:pt x="733" y="1512"/>
                  </a:lnTo>
                  <a:lnTo>
                    <a:pt x="718" y="1507"/>
                  </a:lnTo>
                  <a:lnTo>
                    <a:pt x="705" y="1501"/>
                  </a:lnTo>
                  <a:lnTo>
                    <a:pt x="691" y="1494"/>
                  </a:lnTo>
                  <a:lnTo>
                    <a:pt x="678" y="1486"/>
                  </a:lnTo>
                  <a:lnTo>
                    <a:pt x="663" y="1476"/>
                  </a:lnTo>
                  <a:lnTo>
                    <a:pt x="663" y="1476"/>
                  </a:lnTo>
                  <a:lnTo>
                    <a:pt x="643" y="1461"/>
                  </a:lnTo>
                  <a:lnTo>
                    <a:pt x="621" y="1444"/>
                  </a:lnTo>
                  <a:lnTo>
                    <a:pt x="599" y="1425"/>
                  </a:lnTo>
                  <a:lnTo>
                    <a:pt x="578" y="1404"/>
                  </a:lnTo>
                  <a:lnTo>
                    <a:pt x="578" y="1404"/>
                  </a:lnTo>
                  <a:lnTo>
                    <a:pt x="552" y="1378"/>
                  </a:lnTo>
                  <a:lnTo>
                    <a:pt x="529" y="1352"/>
                  </a:lnTo>
                  <a:lnTo>
                    <a:pt x="505" y="1326"/>
                  </a:lnTo>
                  <a:lnTo>
                    <a:pt x="484" y="1300"/>
                  </a:lnTo>
                  <a:lnTo>
                    <a:pt x="484" y="1300"/>
                  </a:lnTo>
                  <a:lnTo>
                    <a:pt x="475" y="1289"/>
                  </a:lnTo>
                  <a:lnTo>
                    <a:pt x="463" y="1277"/>
                  </a:lnTo>
                  <a:lnTo>
                    <a:pt x="442" y="1256"/>
                  </a:lnTo>
                  <a:lnTo>
                    <a:pt x="442" y="1256"/>
                  </a:lnTo>
                  <a:lnTo>
                    <a:pt x="436" y="1251"/>
                  </a:lnTo>
                  <a:lnTo>
                    <a:pt x="439" y="1249"/>
                  </a:lnTo>
                  <a:lnTo>
                    <a:pt x="434" y="1244"/>
                  </a:lnTo>
                  <a:lnTo>
                    <a:pt x="434" y="1244"/>
                  </a:lnTo>
                  <a:lnTo>
                    <a:pt x="426" y="1233"/>
                  </a:lnTo>
                  <a:lnTo>
                    <a:pt x="419" y="1223"/>
                  </a:lnTo>
                  <a:lnTo>
                    <a:pt x="414" y="1213"/>
                  </a:lnTo>
                  <a:lnTo>
                    <a:pt x="409" y="1204"/>
                  </a:lnTo>
                  <a:lnTo>
                    <a:pt x="407" y="1195"/>
                  </a:lnTo>
                  <a:lnTo>
                    <a:pt x="407" y="1186"/>
                  </a:lnTo>
                  <a:lnTo>
                    <a:pt x="409" y="1178"/>
                  </a:lnTo>
                  <a:lnTo>
                    <a:pt x="413" y="1171"/>
                  </a:lnTo>
                  <a:lnTo>
                    <a:pt x="413" y="1171"/>
                  </a:lnTo>
                  <a:lnTo>
                    <a:pt x="419" y="1161"/>
                  </a:lnTo>
                  <a:lnTo>
                    <a:pt x="426" y="1153"/>
                  </a:lnTo>
                  <a:lnTo>
                    <a:pt x="434" y="1147"/>
                  </a:lnTo>
                  <a:lnTo>
                    <a:pt x="444" y="1141"/>
                  </a:lnTo>
                  <a:lnTo>
                    <a:pt x="454" y="1135"/>
                  </a:lnTo>
                  <a:lnTo>
                    <a:pt x="465" y="1132"/>
                  </a:lnTo>
                  <a:lnTo>
                    <a:pt x="477" y="1130"/>
                  </a:lnTo>
                  <a:lnTo>
                    <a:pt x="489" y="1129"/>
                  </a:lnTo>
                  <a:lnTo>
                    <a:pt x="489" y="1129"/>
                  </a:lnTo>
                  <a:lnTo>
                    <a:pt x="501" y="1130"/>
                  </a:lnTo>
                  <a:lnTo>
                    <a:pt x="511" y="1131"/>
                  </a:lnTo>
                  <a:lnTo>
                    <a:pt x="521" y="1134"/>
                  </a:lnTo>
                  <a:lnTo>
                    <a:pt x="531" y="1138"/>
                  </a:lnTo>
                  <a:lnTo>
                    <a:pt x="531" y="1138"/>
                  </a:lnTo>
                  <a:lnTo>
                    <a:pt x="553" y="1148"/>
                  </a:lnTo>
                  <a:lnTo>
                    <a:pt x="553" y="1148"/>
                  </a:lnTo>
                  <a:lnTo>
                    <a:pt x="571" y="1156"/>
                  </a:lnTo>
                  <a:lnTo>
                    <a:pt x="591" y="1165"/>
                  </a:lnTo>
                  <a:lnTo>
                    <a:pt x="600" y="1168"/>
                  </a:lnTo>
                  <a:lnTo>
                    <a:pt x="609" y="1170"/>
                  </a:lnTo>
                  <a:lnTo>
                    <a:pt x="619" y="1171"/>
                  </a:lnTo>
                  <a:lnTo>
                    <a:pt x="629" y="1172"/>
                  </a:lnTo>
                  <a:lnTo>
                    <a:pt x="631" y="1172"/>
                  </a:lnTo>
                  <a:lnTo>
                    <a:pt x="631" y="1172"/>
                  </a:lnTo>
                  <a:lnTo>
                    <a:pt x="638" y="1171"/>
                  </a:lnTo>
                  <a:lnTo>
                    <a:pt x="646" y="1170"/>
                  </a:lnTo>
                  <a:lnTo>
                    <a:pt x="652" y="1168"/>
                  </a:lnTo>
                  <a:lnTo>
                    <a:pt x="658" y="1166"/>
                  </a:lnTo>
                  <a:lnTo>
                    <a:pt x="664" y="1162"/>
                  </a:lnTo>
                  <a:lnTo>
                    <a:pt x="671" y="1158"/>
                  </a:lnTo>
                  <a:lnTo>
                    <a:pt x="676" y="1154"/>
                  </a:lnTo>
                  <a:lnTo>
                    <a:pt x="680" y="1150"/>
                  </a:lnTo>
                  <a:lnTo>
                    <a:pt x="680" y="1150"/>
                  </a:lnTo>
                  <a:lnTo>
                    <a:pt x="686" y="1143"/>
                  </a:lnTo>
                  <a:lnTo>
                    <a:pt x="690" y="1134"/>
                  </a:lnTo>
                  <a:lnTo>
                    <a:pt x="694" y="1125"/>
                  </a:lnTo>
                  <a:lnTo>
                    <a:pt x="698" y="1116"/>
                  </a:lnTo>
                  <a:lnTo>
                    <a:pt x="700" y="1105"/>
                  </a:lnTo>
                  <a:lnTo>
                    <a:pt x="702" y="1095"/>
                  </a:lnTo>
                  <a:lnTo>
                    <a:pt x="702" y="1085"/>
                  </a:lnTo>
                  <a:lnTo>
                    <a:pt x="702" y="1073"/>
                  </a:lnTo>
                  <a:lnTo>
                    <a:pt x="702" y="1073"/>
                  </a:lnTo>
                  <a:lnTo>
                    <a:pt x="700" y="1061"/>
                  </a:lnTo>
                  <a:lnTo>
                    <a:pt x="698" y="1048"/>
                  </a:lnTo>
                  <a:lnTo>
                    <a:pt x="694" y="1036"/>
                  </a:lnTo>
                  <a:lnTo>
                    <a:pt x="690" y="1024"/>
                  </a:lnTo>
                  <a:lnTo>
                    <a:pt x="682" y="1000"/>
                  </a:lnTo>
                  <a:lnTo>
                    <a:pt x="671" y="976"/>
                  </a:lnTo>
                  <a:lnTo>
                    <a:pt x="658" y="954"/>
                  </a:lnTo>
                  <a:lnTo>
                    <a:pt x="645" y="932"/>
                  </a:lnTo>
                  <a:lnTo>
                    <a:pt x="630" y="911"/>
                  </a:lnTo>
                  <a:lnTo>
                    <a:pt x="616" y="891"/>
                  </a:lnTo>
                  <a:lnTo>
                    <a:pt x="616" y="891"/>
                  </a:lnTo>
                  <a:lnTo>
                    <a:pt x="596" y="865"/>
                  </a:lnTo>
                  <a:lnTo>
                    <a:pt x="574" y="840"/>
                  </a:lnTo>
                  <a:lnTo>
                    <a:pt x="562" y="828"/>
                  </a:lnTo>
                  <a:lnTo>
                    <a:pt x="549" y="816"/>
                  </a:lnTo>
                  <a:lnTo>
                    <a:pt x="537" y="805"/>
                  </a:lnTo>
                  <a:lnTo>
                    <a:pt x="523" y="794"/>
                  </a:lnTo>
                  <a:lnTo>
                    <a:pt x="510" y="785"/>
                  </a:lnTo>
                  <a:lnTo>
                    <a:pt x="495" y="776"/>
                  </a:lnTo>
                  <a:lnTo>
                    <a:pt x="481" y="768"/>
                  </a:lnTo>
                  <a:lnTo>
                    <a:pt x="467" y="761"/>
                  </a:lnTo>
                  <a:lnTo>
                    <a:pt x="453" y="755"/>
                  </a:lnTo>
                  <a:lnTo>
                    <a:pt x="438" y="751"/>
                  </a:lnTo>
                  <a:lnTo>
                    <a:pt x="423" y="749"/>
                  </a:lnTo>
                  <a:lnTo>
                    <a:pt x="408" y="748"/>
                  </a:lnTo>
                  <a:lnTo>
                    <a:pt x="408" y="748"/>
                  </a:lnTo>
                  <a:lnTo>
                    <a:pt x="404" y="748"/>
                  </a:lnTo>
                  <a:lnTo>
                    <a:pt x="404" y="748"/>
                  </a:lnTo>
                  <a:lnTo>
                    <a:pt x="393" y="748"/>
                  </a:lnTo>
                  <a:lnTo>
                    <a:pt x="382" y="749"/>
                  </a:lnTo>
                  <a:lnTo>
                    <a:pt x="372" y="751"/>
                  </a:lnTo>
                  <a:lnTo>
                    <a:pt x="363" y="754"/>
                  </a:lnTo>
                  <a:lnTo>
                    <a:pt x="354" y="758"/>
                  </a:lnTo>
                  <a:lnTo>
                    <a:pt x="346" y="763"/>
                  </a:lnTo>
                  <a:lnTo>
                    <a:pt x="339" y="770"/>
                  </a:lnTo>
                  <a:lnTo>
                    <a:pt x="333" y="776"/>
                  </a:lnTo>
                  <a:lnTo>
                    <a:pt x="333" y="776"/>
                  </a:lnTo>
                  <a:lnTo>
                    <a:pt x="324" y="786"/>
                  </a:lnTo>
                  <a:lnTo>
                    <a:pt x="318" y="799"/>
                  </a:lnTo>
                  <a:lnTo>
                    <a:pt x="313" y="813"/>
                  </a:lnTo>
                  <a:lnTo>
                    <a:pt x="310" y="829"/>
                  </a:lnTo>
                  <a:lnTo>
                    <a:pt x="308" y="845"/>
                  </a:lnTo>
                  <a:lnTo>
                    <a:pt x="308" y="864"/>
                  </a:lnTo>
                  <a:lnTo>
                    <a:pt x="309" y="884"/>
                  </a:lnTo>
                  <a:lnTo>
                    <a:pt x="311" y="905"/>
                  </a:lnTo>
                  <a:lnTo>
                    <a:pt x="311" y="905"/>
                  </a:lnTo>
                  <a:lnTo>
                    <a:pt x="313" y="922"/>
                  </a:lnTo>
                  <a:lnTo>
                    <a:pt x="315" y="938"/>
                  </a:lnTo>
                  <a:lnTo>
                    <a:pt x="315" y="952"/>
                  </a:lnTo>
                  <a:lnTo>
                    <a:pt x="313" y="966"/>
                  </a:lnTo>
                  <a:lnTo>
                    <a:pt x="312" y="972"/>
                  </a:lnTo>
                  <a:lnTo>
                    <a:pt x="310" y="978"/>
                  </a:lnTo>
                  <a:lnTo>
                    <a:pt x="307" y="984"/>
                  </a:lnTo>
                  <a:lnTo>
                    <a:pt x="303" y="990"/>
                  </a:lnTo>
                  <a:lnTo>
                    <a:pt x="299" y="997"/>
                  </a:lnTo>
                  <a:lnTo>
                    <a:pt x="294" y="1002"/>
                  </a:lnTo>
                  <a:lnTo>
                    <a:pt x="288" y="1008"/>
                  </a:lnTo>
                  <a:lnTo>
                    <a:pt x="281" y="1013"/>
                  </a:lnTo>
                  <a:lnTo>
                    <a:pt x="281" y="1013"/>
                  </a:lnTo>
                  <a:lnTo>
                    <a:pt x="273" y="1019"/>
                  </a:lnTo>
                  <a:lnTo>
                    <a:pt x="264" y="1024"/>
                  </a:lnTo>
                  <a:lnTo>
                    <a:pt x="256" y="1027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39" y="1027"/>
                  </a:lnTo>
                  <a:lnTo>
                    <a:pt x="232" y="1024"/>
                  </a:lnTo>
                  <a:lnTo>
                    <a:pt x="224" y="1019"/>
                  </a:lnTo>
                  <a:lnTo>
                    <a:pt x="216" y="1014"/>
                  </a:lnTo>
                  <a:lnTo>
                    <a:pt x="213" y="1010"/>
                  </a:lnTo>
                  <a:lnTo>
                    <a:pt x="209" y="1013"/>
                  </a:lnTo>
                  <a:lnTo>
                    <a:pt x="164" y="968"/>
                  </a:lnTo>
                  <a:lnTo>
                    <a:pt x="164" y="968"/>
                  </a:lnTo>
                  <a:lnTo>
                    <a:pt x="125" y="929"/>
                  </a:lnTo>
                  <a:lnTo>
                    <a:pt x="108" y="911"/>
                  </a:lnTo>
                  <a:lnTo>
                    <a:pt x="90" y="891"/>
                  </a:lnTo>
                  <a:lnTo>
                    <a:pt x="73" y="871"/>
                  </a:lnTo>
                  <a:lnTo>
                    <a:pt x="57" y="851"/>
                  </a:lnTo>
                  <a:lnTo>
                    <a:pt x="41" y="830"/>
                  </a:lnTo>
                  <a:lnTo>
                    <a:pt x="27" y="808"/>
                  </a:lnTo>
                  <a:lnTo>
                    <a:pt x="27" y="808"/>
                  </a:lnTo>
                  <a:lnTo>
                    <a:pt x="22" y="798"/>
                  </a:lnTo>
                  <a:lnTo>
                    <a:pt x="17" y="786"/>
                  </a:lnTo>
                  <a:lnTo>
                    <a:pt x="11" y="776"/>
                  </a:lnTo>
                  <a:lnTo>
                    <a:pt x="8" y="764"/>
                  </a:lnTo>
                  <a:lnTo>
                    <a:pt x="5" y="752"/>
                  </a:lnTo>
                  <a:lnTo>
                    <a:pt x="2" y="741"/>
                  </a:lnTo>
                  <a:lnTo>
                    <a:pt x="1" y="728"/>
                  </a:lnTo>
                  <a:lnTo>
                    <a:pt x="0" y="716"/>
                  </a:lnTo>
                  <a:lnTo>
                    <a:pt x="0" y="702"/>
                  </a:lnTo>
                  <a:lnTo>
                    <a:pt x="0" y="689"/>
                  </a:lnTo>
                  <a:lnTo>
                    <a:pt x="2" y="675"/>
                  </a:lnTo>
                  <a:lnTo>
                    <a:pt x="4" y="662"/>
                  </a:lnTo>
                  <a:lnTo>
                    <a:pt x="6" y="647"/>
                  </a:lnTo>
                  <a:lnTo>
                    <a:pt x="9" y="633"/>
                  </a:lnTo>
                  <a:lnTo>
                    <a:pt x="19" y="602"/>
                  </a:lnTo>
                  <a:lnTo>
                    <a:pt x="19" y="602"/>
                  </a:lnTo>
                  <a:lnTo>
                    <a:pt x="23" y="590"/>
                  </a:lnTo>
                  <a:lnTo>
                    <a:pt x="28" y="580"/>
                  </a:lnTo>
                  <a:lnTo>
                    <a:pt x="33" y="570"/>
                  </a:lnTo>
                  <a:lnTo>
                    <a:pt x="39" y="560"/>
                  </a:lnTo>
                  <a:lnTo>
                    <a:pt x="53" y="541"/>
                  </a:lnTo>
                  <a:lnTo>
                    <a:pt x="68" y="523"/>
                  </a:lnTo>
                  <a:lnTo>
                    <a:pt x="85" y="506"/>
                  </a:lnTo>
                  <a:lnTo>
                    <a:pt x="104" y="490"/>
                  </a:lnTo>
                  <a:lnTo>
                    <a:pt x="141" y="459"/>
                  </a:lnTo>
                  <a:lnTo>
                    <a:pt x="141" y="459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78" y="428"/>
                  </a:lnTo>
                  <a:lnTo>
                    <a:pt x="202" y="405"/>
                  </a:lnTo>
                  <a:lnTo>
                    <a:pt x="205" y="408"/>
                  </a:lnTo>
                  <a:lnTo>
                    <a:pt x="209" y="404"/>
                  </a:lnTo>
                  <a:lnTo>
                    <a:pt x="209" y="404"/>
                  </a:lnTo>
                  <a:lnTo>
                    <a:pt x="220" y="393"/>
                  </a:lnTo>
                  <a:lnTo>
                    <a:pt x="231" y="384"/>
                  </a:lnTo>
                  <a:lnTo>
                    <a:pt x="237" y="380"/>
                  </a:lnTo>
                  <a:lnTo>
                    <a:pt x="244" y="377"/>
                  </a:lnTo>
                  <a:lnTo>
                    <a:pt x="249" y="375"/>
                  </a:lnTo>
                  <a:lnTo>
                    <a:pt x="255" y="375"/>
                  </a:lnTo>
                  <a:lnTo>
                    <a:pt x="255" y="375"/>
                  </a:lnTo>
                  <a:lnTo>
                    <a:pt x="261" y="376"/>
                  </a:lnTo>
                  <a:lnTo>
                    <a:pt x="267" y="378"/>
                  </a:lnTo>
                  <a:lnTo>
                    <a:pt x="274" y="381"/>
                  </a:lnTo>
                  <a:lnTo>
                    <a:pt x="280" y="386"/>
                  </a:lnTo>
                  <a:lnTo>
                    <a:pt x="280" y="386"/>
                  </a:lnTo>
                  <a:lnTo>
                    <a:pt x="290" y="399"/>
                  </a:lnTo>
                  <a:lnTo>
                    <a:pt x="300" y="411"/>
                  </a:lnTo>
                  <a:lnTo>
                    <a:pt x="307" y="422"/>
                  </a:lnTo>
                  <a:lnTo>
                    <a:pt x="314" y="435"/>
                  </a:lnTo>
                  <a:lnTo>
                    <a:pt x="319" y="447"/>
                  </a:lnTo>
                  <a:lnTo>
                    <a:pt x="324" y="461"/>
                  </a:lnTo>
                  <a:lnTo>
                    <a:pt x="333" y="489"/>
                  </a:lnTo>
                  <a:lnTo>
                    <a:pt x="333" y="489"/>
                  </a:lnTo>
                  <a:lnTo>
                    <a:pt x="342" y="519"/>
                  </a:lnTo>
                  <a:lnTo>
                    <a:pt x="345" y="527"/>
                  </a:lnTo>
                  <a:lnTo>
                    <a:pt x="345" y="527"/>
                  </a:lnTo>
                  <a:lnTo>
                    <a:pt x="352" y="549"/>
                  </a:lnTo>
                  <a:lnTo>
                    <a:pt x="357" y="559"/>
                  </a:lnTo>
                  <a:lnTo>
                    <a:pt x="362" y="570"/>
                  </a:lnTo>
                  <a:lnTo>
                    <a:pt x="368" y="580"/>
                  </a:lnTo>
                  <a:lnTo>
                    <a:pt x="375" y="588"/>
                  </a:lnTo>
                  <a:lnTo>
                    <a:pt x="385" y="595"/>
                  </a:lnTo>
                  <a:lnTo>
                    <a:pt x="395" y="602"/>
                  </a:lnTo>
                  <a:lnTo>
                    <a:pt x="395" y="602"/>
                  </a:lnTo>
                  <a:lnTo>
                    <a:pt x="411" y="610"/>
                  </a:lnTo>
                  <a:lnTo>
                    <a:pt x="411" y="610"/>
                  </a:lnTo>
                  <a:lnTo>
                    <a:pt x="428" y="617"/>
                  </a:lnTo>
                  <a:lnTo>
                    <a:pt x="446" y="625"/>
                  </a:lnTo>
                  <a:lnTo>
                    <a:pt x="462" y="631"/>
                  </a:lnTo>
                  <a:lnTo>
                    <a:pt x="480" y="635"/>
                  </a:lnTo>
                  <a:lnTo>
                    <a:pt x="480" y="635"/>
                  </a:lnTo>
                  <a:lnTo>
                    <a:pt x="488" y="635"/>
                  </a:lnTo>
                  <a:lnTo>
                    <a:pt x="488" y="635"/>
                  </a:lnTo>
                  <a:lnTo>
                    <a:pt x="498" y="635"/>
                  </a:lnTo>
                  <a:lnTo>
                    <a:pt x="507" y="633"/>
                  </a:lnTo>
                  <a:lnTo>
                    <a:pt x="517" y="631"/>
                  </a:lnTo>
                  <a:lnTo>
                    <a:pt x="528" y="627"/>
                  </a:lnTo>
                  <a:lnTo>
                    <a:pt x="547" y="619"/>
                  </a:lnTo>
                  <a:lnTo>
                    <a:pt x="566" y="611"/>
                  </a:lnTo>
                  <a:lnTo>
                    <a:pt x="574" y="607"/>
                  </a:lnTo>
                  <a:lnTo>
                    <a:pt x="574" y="607"/>
                  </a:lnTo>
                  <a:lnTo>
                    <a:pt x="584" y="603"/>
                  </a:lnTo>
                  <a:lnTo>
                    <a:pt x="592" y="598"/>
                  </a:lnTo>
                  <a:lnTo>
                    <a:pt x="599" y="593"/>
                  </a:lnTo>
                  <a:lnTo>
                    <a:pt x="605" y="588"/>
                  </a:lnTo>
                  <a:lnTo>
                    <a:pt x="618" y="577"/>
                  </a:lnTo>
                  <a:lnTo>
                    <a:pt x="629" y="564"/>
                  </a:lnTo>
                  <a:lnTo>
                    <a:pt x="629" y="564"/>
                  </a:lnTo>
                  <a:lnTo>
                    <a:pt x="644" y="548"/>
                  </a:lnTo>
                  <a:lnTo>
                    <a:pt x="644" y="548"/>
                  </a:lnTo>
                  <a:lnTo>
                    <a:pt x="652" y="538"/>
                  </a:lnTo>
                  <a:lnTo>
                    <a:pt x="659" y="529"/>
                  </a:lnTo>
                  <a:lnTo>
                    <a:pt x="664" y="519"/>
                  </a:lnTo>
                  <a:lnTo>
                    <a:pt x="667" y="508"/>
                  </a:lnTo>
                  <a:lnTo>
                    <a:pt x="671" y="497"/>
                  </a:lnTo>
                  <a:lnTo>
                    <a:pt x="673" y="486"/>
                  </a:lnTo>
                  <a:lnTo>
                    <a:pt x="673" y="474"/>
                  </a:lnTo>
                  <a:lnTo>
                    <a:pt x="673" y="463"/>
                  </a:lnTo>
                  <a:lnTo>
                    <a:pt x="671" y="451"/>
                  </a:lnTo>
                  <a:lnTo>
                    <a:pt x="669" y="440"/>
                  </a:lnTo>
                  <a:lnTo>
                    <a:pt x="665" y="430"/>
                  </a:lnTo>
                  <a:lnTo>
                    <a:pt x="661" y="418"/>
                  </a:lnTo>
                  <a:lnTo>
                    <a:pt x="656" y="408"/>
                  </a:lnTo>
                  <a:lnTo>
                    <a:pt x="651" y="398"/>
                  </a:lnTo>
                  <a:lnTo>
                    <a:pt x="645" y="388"/>
                  </a:lnTo>
                  <a:lnTo>
                    <a:pt x="637" y="379"/>
                  </a:lnTo>
                  <a:lnTo>
                    <a:pt x="637" y="379"/>
                  </a:lnTo>
                  <a:lnTo>
                    <a:pt x="628" y="366"/>
                  </a:lnTo>
                  <a:lnTo>
                    <a:pt x="628" y="366"/>
                  </a:lnTo>
                  <a:lnTo>
                    <a:pt x="619" y="355"/>
                  </a:lnTo>
                  <a:lnTo>
                    <a:pt x="609" y="344"/>
                  </a:lnTo>
                  <a:lnTo>
                    <a:pt x="597" y="332"/>
                  </a:lnTo>
                  <a:lnTo>
                    <a:pt x="591" y="328"/>
                  </a:lnTo>
                  <a:lnTo>
                    <a:pt x="584" y="324"/>
                  </a:lnTo>
                  <a:lnTo>
                    <a:pt x="584" y="324"/>
                  </a:lnTo>
                  <a:lnTo>
                    <a:pt x="570" y="316"/>
                  </a:lnTo>
                  <a:lnTo>
                    <a:pt x="570" y="316"/>
                  </a:lnTo>
                  <a:lnTo>
                    <a:pt x="563" y="311"/>
                  </a:lnTo>
                  <a:lnTo>
                    <a:pt x="555" y="307"/>
                  </a:lnTo>
                  <a:lnTo>
                    <a:pt x="546" y="304"/>
                  </a:lnTo>
                  <a:lnTo>
                    <a:pt x="537" y="301"/>
                  </a:lnTo>
                  <a:lnTo>
                    <a:pt x="537" y="301"/>
                  </a:lnTo>
                  <a:lnTo>
                    <a:pt x="520" y="300"/>
                  </a:lnTo>
                  <a:lnTo>
                    <a:pt x="506" y="300"/>
                  </a:lnTo>
                  <a:lnTo>
                    <a:pt x="492" y="300"/>
                  </a:lnTo>
                  <a:lnTo>
                    <a:pt x="492" y="300"/>
                  </a:lnTo>
                  <a:lnTo>
                    <a:pt x="483" y="298"/>
                  </a:lnTo>
                  <a:lnTo>
                    <a:pt x="483" y="298"/>
                  </a:lnTo>
                  <a:lnTo>
                    <a:pt x="473" y="296"/>
                  </a:lnTo>
                  <a:lnTo>
                    <a:pt x="471" y="296"/>
                  </a:lnTo>
                  <a:lnTo>
                    <a:pt x="469" y="297"/>
                  </a:lnTo>
                  <a:lnTo>
                    <a:pt x="469" y="297"/>
                  </a:lnTo>
                  <a:lnTo>
                    <a:pt x="464" y="300"/>
                  </a:lnTo>
                  <a:lnTo>
                    <a:pt x="460" y="302"/>
                  </a:lnTo>
                  <a:lnTo>
                    <a:pt x="451" y="303"/>
                  </a:lnTo>
                  <a:lnTo>
                    <a:pt x="450" y="303"/>
                  </a:lnTo>
                  <a:lnTo>
                    <a:pt x="450" y="303"/>
                  </a:lnTo>
                  <a:lnTo>
                    <a:pt x="445" y="304"/>
                  </a:lnTo>
                  <a:lnTo>
                    <a:pt x="445" y="304"/>
                  </a:lnTo>
                  <a:lnTo>
                    <a:pt x="437" y="303"/>
                  </a:lnTo>
                  <a:lnTo>
                    <a:pt x="429" y="300"/>
                  </a:lnTo>
                  <a:lnTo>
                    <a:pt x="422" y="296"/>
                  </a:lnTo>
                  <a:lnTo>
                    <a:pt x="415" y="290"/>
                  </a:lnTo>
                  <a:lnTo>
                    <a:pt x="415" y="290"/>
                  </a:lnTo>
                  <a:lnTo>
                    <a:pt x="408" y="282"/>
                  </a:lnTo>
                  <a:lnTo>
                    <a:pt x="403" y="275"/>
                  </a:lnTo>
                  <a:lnTo>
                    <a:pt x="400" y="268"/>
                  </a:lnTo>
                  <a:lnTo>
                    <a:pt x="400" y="261"/>
                  </a:lnTo>
                  <a:lnTo>
                    <a:pt x="400" y="252"/>
                  </a:lnTo>
                  <a:lnTo>
                    <a:pt x="402" y="244"/>
                  </a:lnTo>
                  <a:lnTo>
                    <a:pt x="406" y="235"/>
                  </a:lnTo>
                  <a:lnTo>
                    <a:pt x="410" y="225"/>
                  </a:lnTo>
                  <a:lnTo>
                    <a:pt x="413" y="220"/>
                  </a:lnTo>
                  <a:lnTo>
                    <a:pt x="411" y="220"/>
                  </a:lnTo>
                  <a:lnTo>
                    <a:pt x="415" y="218"/>
                  </a:lnTo>
                  <a:lnTo>
                    <a:pt x="419" y="209"/>
                  </a:lnTo>
                  <a:lnTo>
                    <a:pt x="419" y="209"/>
                  </a:lnTo>
                  <a:lnTo>
                    <a:pt x="423" y="204"/>
                  </a:lnTo>
                  <a:lnTo>
                    <a:pt x="426" y="202"/>
                  </a:lnTo>
                  <a:lnTo>
                    <a:pt x="430" y="200"/>
                  </a:lnTo>
                  <a:lnTo>
                    <a:pt x="433" y="200"/>
                  </a:lnTo>
                  <a:lnTo>
                    <a:pt x="435" y="200"/>
                  </a:lnTo>
                  <a:lnTo>
                    <a:pt x="438" y="199"/>
                  </a:lnTo>
                  <a:lnTo>
                    <a:pt x="438" y="199"/>
                  </a:lnTo>
                  <a:lnTo>
                    <a:pt x="459" y="180"/>
                  </a:lnTo>
                  <a:lnTo>
                    <a:pt x="479" y="163"/>
                  </a:lnTo>
                  <a:lnTo>
                    <a:pt x="495" y="147"/>
                  </a:lnTo>
                  <a:lnTo>
                    <a:pt x="511" y="131"/>
                  </a:lnTo>
                  <a:lnTo>
                    <a:pt x="522" y="119"/>
                  </a:lnTo>
                  <a:lnTo>
                    <a:pt x="522" y="119"/>
                  </a:lnTo>
                  <a:lnTo>
                    <a:pt x="541" y="99"/>
                  </a:lnTo>
                  <a:lnTo>
                    <a:pt x="560" y="80"/>
                  </a:lnTo>
                  <a:lnTo>
                    <a:pt x="578" y="63"/>
                  </a:lnTo>
                  <a:lnTo>
                    <a:pt x="597" y="47"/>
                  </a:lnTo>
                  <a:lnTo>
                    <a:pt x="618" y="32"/>
                  </a:lnTo>
                  <a:lnTo>
                    <a:pt x="629" y="25"/>
                  </a:lnTo>
                  <a:lnTo>
                    <a:pt x="640" y="19"/>
                  </a:lnTo>
                  <a:lnTo>
                    <a:pt x="651" y="14"/>
                  </a:lnTo>
                  <a:lnTo>
                    <a:pt x="663" y="9"/>
                  </a:lnTo>
                  <a:lnTo>
                    <a:pt x="676" y="5"/>
                  </a:lnTo>
                  <a:lnTo>
                    <a:pt x="689" y="2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723" y="0"/>
                  </a:lnTo>
                  <a:lnTo>
                    <a:pt x="734" y="1"/>
                  </a:lnTo>
                  <a:lnTo>
                    <a:pt x="744" y="3"/>
                  </a:lnTo>
                  <a:lnTo>
                    <a:pt x="755" y="6"/>
                  </a:lnTo>
                  <a:lnTo>
                    <a:pt x="765" y="10"/>
                  </a:lnTo>
                  <a:lnTo>
                    <a:pt x="775" y="14"/>
                  </a:lnTo>
                  <a:lnTo>
                    <a:pt x="795" y="23"/>
                  </a:lnTo>
                  <a:lnTo>
                    <a:pt x="813" y="35"/>
                  </a:lnTo>
                  <a:lnTo>
                    <a:pt x="829" y="47"/>
                  </a:lnTo>
                  <a:lnTo>
                    <a:pt x="845" y="61"/>
                  </a:lnTo>
                  <a:lnTo>
                    <a:pt x="857" y="73"/>
                  </a:lnTo>
                  <a:lnTo>
                    <a:pt x="857" y="73"/>
                  </a:lnTo>
                  <a:lnTo>
                    <a:pt x="880" y="97"/>
                  </a:lnTo>
                  <a:lnTo>
                    <a:pt x="903" y="120"/>
                  </a:lnTo>
                  <a:lnTo>
                    <a:pt x="903" y="120"/>
                  </a:lnTo>
                  <a:lnTo>
                    <a:pt x="923" y="142"/>
                  </a:lnTo>
                  <a:lnTo>
                    <a:pt x="945" y="164"/>
                  </a:lnTo>
                  <a:lnTo>
                    <a:pt x="945" y="164"/>
                  </a:lnTo>
                  <a:lnTo>
                    <a:pt x="956" y="177"/>
                  </a:lnTo>
                  <a:lnTo>
                    <a:pt x="966" y="188"/>
                  </a:lnTo>
                  <a:lnTo>
                    <a:pt x="966" y="188"/>
                  </a:lnTo>
                  <a:lnTo>
                    <a:pt x="978" y="204"/>
                  </a:lnTo>
                  <a:lnTo>
                    <a:pt x="978" y="205"/>
                  </a:lnTo>
                  <a:lnTo>
                    <a:pt x="979" y="205"/>
                  </a:lnTo>
                  <a:lnTo>
                    <a:pt x="979" y="205"/>
                  </a:lnTo>
                  <a:lnTo>
                    <a:pt x="983" y="208"/>
                  </a:lnTo>
                  <a:lnTo>
                    <a:pt x="986" y="210"/>
                  </a:lnTo>
                  <a:lnTo>
                    <a:pt x="990" y="212"/>
                  </a:lnTo>
                  <a:lnTo>
                    <a:pt x="993" y="212"/>
                  </a:lnTo>
                  <a:lnTo>
                    <a:pt x="993" y="212"/>
                  </a:lnTo>
                  <a:lnTo>
                    <a:pt x="996" y="212"/>
                  </a:lnTo>
                  <a:lnTo>
                    <a:pt x="999" y="210"/>
                  </a:lnTo>
                  <a:lnTo>
                    <a:pt x="1002" y="209"/>
                  </a:lnTo>
                  <a:lnTo>
                    <a:pt x="1004" y="206"/>
                  </a:lnTo>
                  <a:lnTo>
                    <a:pt x="1008" y="200"/>
                  </a:lnTo>
                  <a:lnTo>
                    <a:pt x="1013" y="190"/>
                  </a:lnTo>
                  <a:lnTo>
                    <a:pt x="1015" y="181"/>
                  </a:lnTo>
                  <a:lnTo>
                    <a:pt x="1017" y="169"/>
                  </a:lnTo>
                  <a:lnTo>
                    <a:pt x="1019" y="147"/>
                  </a:lnTo>
                  <a:lnTo>
                    <a:pt x="1019" y="147"/>
                  </a:lnTo>
                  <a:lnTo>
                    <a:pt x="1021" y="130"/>
                  </a:lnTo>
                  <a:lnTo>
                    <a:pt x="1023" y="114"/>
                  </a:lnTo>
                  <a:lnTo>
                    <a:pt x="1027" y="97"/>
                  </a:lnTo>
                  <a:lnTo>
                    <a:pt x="1032" y="80"/>
                  </a:lnTo>
                  <a:lnTo>
                    <a:pt x="1032" y="80"/>
                  </a:lnTo>
                  <a:lnTo>
                    <a:pt x="1034" y="73"/>
                  </a:lnTo>
                  <a:lnTo>
                    <a:pt x="1037" y="66"/>
                  </a:lnTo>
                  <a:lnTo>
                    <a:pt x="1047" y="52"/>
                  </a:lnTo>
                  <a:lnTo>
                    <a:pt x="1057" y="40"/>
                  </a:lnTo>
                  <a:lnTo>
                    <a:pt x="1069" y="30"/>
                  </a:lnTo>
                  <a:lnTo>
                    <a:pt x="1082" y="20"/>
                  </a:lnTo>
                  <a:lnTo>
                    <a:pt x="1097" y="12"/>
                  </a:lnTo>
                  <a:lnTo>
                    <a:pt x="1112" y="7"/>
                  </a:lnTo>
                  <a:lnTo>
                    <a:pt x="1128" y="4"/>
                  </a:lnTo>
                  <a:lnTo>
                    <a:pt x="1128" y="4"/>
                  </a:lnTo>
                  <a:lnTo>
                    <a:pt x="1153" y="1"/>
                  </a:lnTo>
                  <a:lnTo>
                    <a:pt x="1176" y="1"/>
                  </a:lnTo>
                  <a:lnTo>
                    <a:pt x="1176" y="1"/>
                  </a:lnTo>
                  <a:lnTo>
                    <a:pt x="1192" y="1"/>
                  </a:lnTo>
                  <a:lnTo>
                    <a:pt x="1207" y="2"/>
                  </a:lnTo>
                  <a:lnTo>
                    <a:pt x="1222" y="5"/>
                  </a:lnTo>
                  <a:lnTo>
                    <a:pt x="1235" y="8"/>
                  </a:lnTo>
                  <a:lnTo>
                    <a:pt x="1249" y="12"/>
                  </a:lnTo>
                  <a:lnTo>
                    <a:pt x="1262" y="17"/>
                  </a:lnTo>
                  <a:lnTo>
                    <a:pt x="1274" y="22"/>
                  </a:lnTo>
                  <a:lnTo>
                    <a:pt x="1286" y="30"/>
                  </a:lnTo>
                  <a:lnTo>
                    <a:pt x="1286" y="30"/>
                  </a:lnTo>
                  <a:lnTo>
                    <a:pt x="1298" y="38"/>
                  </a:lnTo>
                  <a:lnTo>
                    <a:pt x="1309" y="47"/>
                  </a:lnTo>
                  <a:lnTo>
                    <a:pt x="1331" y="67"/>
                  </a:lnTo>
                  <a:lnTo>
                    <a:pt x="1331" y="67"/>
                  </a:lnTo>
                  <a:lnTo>
                    <a:pt x="1343" y="79"/>
                  </a:lnTo>
                  <a:lnTo>
                    <a:pt x="1357" y="91"/>
                  </a:lnTo>
                  <a:lnTo>
                    <a:pt x="1357" y="91"/>
                  </a:lnTo>
                  <a:lnTo>
                    <a:pt x="1373" y="104"/>
                  </a:lnTo>
                  <a:lnTo>
                    <a:pt x="1373" y="104"/>
                  </a:lnTo>
                  <a:lnTo>
                    <a:pt x="1387" y="116"/>
                  </a:lnTo>
                  <a:lnTo>
                    <a:pt x="1400" y="128"/>
                  </a:lnTo>
                  <a:lnTo>
                    <a:pt x="1413" y="140"/>
                  </a:lnTo>
                  <a:lnTo>
                    <a:pt x="1425" y="154"/>
                  </a:lnTo>
                  <a:lnTo>
                    <a:pt x="1425" y="154"/>
                  </a:lnTo>
                  <a:lnTo>
                    <a:pt x="1433" y="166"/>
                  </a:lnTo>
                  <a:lnTo>
                    <a:pt x="1443" y="180"/>
                  </a:lnTo>
                  <a:lnTo>
                    <a:pt x="1451" y="195"/>
                  </a:lnTo>
                  <a:lnTo>
                    <a:pt x="1459" y="212"/>
                  </a:lnTo>
                  <a:lnTo>
                    <a:pt x="1468" y="230"/>
                  </a:lnTo>
                  <a:lnTo>
                    <a:pt x="1474" y="248"/>
                  </a:lnTo>
                  <a:lnTo>
                    <a:pt x="1480" y="267"/>
                  </a:lnTo>
                  <a:lnTo>
                    <a:pt x="1484" y="286"/>
                  </a:lnTo>
                  <a:lnTo>
                    <a:pt x="1487" y="305"/>
                  </a:lnTo>
                  <a:lnTo>
                    <a:pt x="1488" y="324"/>
                  </a:lnTo>
                  <a:lnTo>
                    <a:pt x="1487" y="343"/>
                  </a:lnTo>
                  <a:lnTo>
                    <a:pt x="1484" y="360"/>
                  </a:lnTo>
                  <a:lnTo>
                    <a:pt x="1482" y="368"/>
                  </a:lnTo>
                  <a:lnTo>
                    <a:pt x="1479" y="378"/>
                  </a:lnTo>
                  <a:lnTo>
                    <a:pt x="1476" y="386"/>
                  </a:lnTo>
                  <a:lnTo>
                    <a:pt x="1472" y="393"/>
                  </a:lnTo>
                  <a:lnTo>
                    <a:pt x="1467" y="401"/>
                  </a:lnTo>
                  <a:lnTo>
                    <a:pt x="1461" y="408"/>
                  </a:lnTo>
                  <a:lnTo>
                    <a:pt x="1455" y="415"/>
                  </a:lnTo>
                  <a:lnTo>
                    <a:pt x="1448" y="421"/>
                  </a:lnTo>
                  <a:lnTo>
                    <a:pt x="1448" y="421"/>
                  </a:lnTo>
                  <a:lnTo>
                    <a:pt x="1441" y="427"/>
                  </a:lnTo>
                  <a:lnTo>
                    <a:pt x="1432" y="431"/>
                  </a:lnTo>
                  <a:lnTo>
                    <a:pt x="1424" y="433"/>
                  </a:lnTo>
                  <a:lnTo>
                    <a:pt x="1416" y="435"/>
                  </a:lnTo>
                  <a:lnTo>
                    <a:pt x="1406" y="436"/>
                  </a:lnTo>
                  <a:lnTo>
                    <a:pt x="1397" y="437"/>
                  </a:lnTo>
                  <a:lnTo>
                    <a:pt x="1377" y="437"/>
                  </a:lnTo>
                  <a:lnTo>
                    <a:pt x="1377" y="437"/>
                  </a:lnTo>
                  <a:lnTo>
                    <a:pt x="1359" y="437"/>
                  </a:lnTo>
                  <a:lnTo>
                    <a:pt x="1339" y="439"/>
                  </a:lnTo>
                  <a:lnTo>
                    <a:pt x="1331" y="441"/>
                  </a:lnTo>
                  <a:lnTo>
                    <a:pt x="1321" y="443"/>
                  </a:lnTo>
                  <a:lnTo>
                    <a:pt x="1313" y="447"/>
                  </a:lnTo>
                  <a:lnTo>
                    <a:pt x="1305" y="452"/>
                  </a:lnTo>
                  <a:lnTo>
                    <a:pt x="1305" y="452"/>
                  </a:lnTo>
                  <a:lnTo>
                    <a:pt x="1298" y="458"/>
                  </a:lnTo>
                  <a:lnTo>
                    <a:pt x="1292" y="463"/>
                  </a:lnTo>
                  <a:lnTo>
                    <a:pt x="1287" y="468"/>
                  </a:lnTo>
                  <a:lnTo>
                    <a:pt x="1284" y="473"/>
                  </a:lnTo>
                  <a:lnTo>
                    <a:pt x="1281" y="478"/>
                  </a:lnTo>
                  <a:lnTo>
                    <a:pt x="1280" y="484"/>
                  </a:lnTo>
                  <a:lnTo>
                    <a:pt x="1279" y="488"/>
                  </a:lnTo>
                  <a:lnTo>
                    <a:pt x="1279" y="493"/>
                  </a:lnTo>
                  <a:lnTo>
                    <a:pt x="1281" y="501"/>
                  </a:lnTo>
                  <a:lnTo>
                    <a:pt x="1284" y="510"/>
                  </a:lnTo>
                  <a:lnTo>
                    <a:pt x="1289" y="518"/>
                  </a:lnTo>
                  <a:lnTo>
                    <a:pt x="1295" y="526"/>
                  </a:lnTo>
                  <a:lnTo>
                    <a:pt x="1295" y="526"/>
                  </a:lnTo>
                  <a:lnTo>
                    <a:pt x="1302" y="537"/>
                  </a:lnTo>
                  <a:lnTo>
                    <a:pt x="1308" y="549"/>
                  </a:lnTo>
                  <a:lnTo>
                    <a:pt x="1308" y="549"/>
                  </a:lnTo>
                  <a:lnTo>
                    <a:pt x="1308" y="549"/>
                  </a:lnTo>
                  <a:lnTo>
                    <a:pt x="1316" y="559"/>
                  </a:lnTo>
                  <a:lnTo>
                    <a:pt x="1316" y="559"/>
                  </a:lnTo>
                  <a:lnTo>
                    <a:pt x="1333" y="581"/>
                  </a:lnTo>
                  <a:lnTo>
                    <a:pt x="1342" y="591"/>
                  </a:lnTo>
                  <a:lnTo>
                    <a:pt x="1353" y="601"/>
                  </a:lnTo>
                  <a:lnTo>
                    <a:pt x="1353" y="601"/>
                  </a:lnTo>
                  <a:lnTo>
                    <a:pt x="1367" y="614"/>
                  </a:lnTo>
                  <a:lnTo>
                    <a:pt x="1367" y="614"/>
                  </a:lnTo>
                  <a:lnTo>
                    <a:pt x="1400" y="644"/>
                  </a:lnTo>
                  <a:lnTo>
                    <a:pt x="1416" y="660"/>
                  </a:lnTo>
                  <a:lnTo>
                    <a:pt x="1431" y="677"/>
                  </a:lnTo>
                  <a:lnTo>
                    <a:pt x="1446" y="694"/>
                  </a:lnTo>
                  <a:lnTo>
                    <a:pt x="1459" y="713"/>
                  </a:lnTo>
                  <a:lnTo>
                    <a:pt x="1464" y="721"/>
                  </a:lnTo>
                  <a:lnTo>
                    <a:pt x="1470" y="730"/>
                  </a:lnTo>
                  <a:lnTo>
                    <a:pt x="1474" y="741"/>
                  </a:lnTo>
                  <a:lnTo>
                    <a:pt x="1477" y="750"/>
                  </a:lnTo>
                  <a:lnTo>
                    <a:pt x="1477" y="750"/>
                  </a:lnTo>
                  <a:lnTo>
                    <a:pt x="1483" y="773"/>
                  </a:lnTo>
                  <a:lnTo>
                    <a:pt x="1487" y="794"/>
                  </a:lnTo>
                  <a:lnTo>
                    <a:pt x="1489" y="816"/>
                  </a:lnTo>
                  <a:lnTo>
                    <a:pt x="1489" y="836"/>
                  </a:lnTo>
                  <a:lnTo>
                    <a:pt x="1487" y="856"/>
                  </a:lnTo>
                  <a:lnTo>
                    <a:pt x="1483" y="876"/>
                  </a:lnTo>
                  <a:lnTo>
                    <a:pt x="1476" y="896"/>
                  </a:lnTo>
                  <a:lnTo>
                    <a:pt x="1467" y="918"/>
                  </a:lnTo>
                  <a:lnTo>
                    <a:pt x="1467" y="918"/>
                  </a:lnTo>
                  <a:lnTo>
                    <a:pt x="1458" y="933"/>
                  </a:lnTo>
                  <a:lnTo>
                    <a:pt x="1448" y="949"/>
                  </a:lnTo>
                  <a:lnTo>
                    <a:pt x="1437" y="963"/>
                  </a:lnTo>
                  <a:lnTo>
                    <a:pt x="1425" y="978"/>
                  </a:lnTo>
                  <a:lnTo>
                    <a:pt x="1425" y="978"/>
                  </a:lnTo>
                  <a:lnTo>
                    <a:pt x="1404" y="1004"/>
                  </a:lnTo>
                  <a:lnTo>
                    <a:pt x="1404" y="1004"/>
                  </a:lnTo>
                  <a:lnTo>
                    <a:pt x="1389" y="1024"/>
                  </a:lnTo>
                  <a:lnTo>
                    <a:pt x="1373" y="1041"/>
                  </a:lnTo>
                  <a:lnTo>
                    <a:pt x="1340" y="1075"/>
                  </a:lnTo>
                  <a:lnTo>
                    <a:pt x="1340" y="1075"/>
                  </a:lnTo>
                  <a:lnTo>
                    <a:pt x="1320" y="1096"/>
                  </a:lnTo>
                  <a:lnTo>
                    <a:pt x="1320" y="1096"/>
                  </a:lnTo>
                  <a:lnTo>
                    <a:pt x="1299" y="1117"/>
                  </a:lnTo>
                  <a:lnTo>
                    <a:pt x="1278" y="1137"/>
                  </a:lnTo>
                  <a:lnTo>
                    <a:pt x="1233" y="1175"/>
                  </a:lnTo>
                  <a:lnTo>
                    <a:pt x="1233" y="1175"/>
                  </a:lnTo>
                  <a:lnTo>
                    <a:pt x="1194" y="1209"/>
                  </a:lnTo>
                  <a:lnTo>
                    <a:pt x="1174" y="1227"/>
                  </a:lnTo>
                  <a:lnTo>
                    <a:pt x="1155" y="1245"/>
                  </a:lnTo>
                  <a:lnTo>
                    <a:pt x="1155" y="1245"/>
                  </a:lnTo>
                  <a:lnTo>
                    <a:pt x="1134" y="1266"/>
                  </a:lnTo>
                  <a:lnTo>
                    <a:pt x="1112" y="1286"/>
                  </a:lnTo>
                  <a:lnTo>
                    <a:pt x="1112" y="1286"/>
                  </a:lnTo>
                  <a:lnTo>
                    <a:pt x="1089" y="1305"/>
                  </a:lnTo>
                  <a:lnTo>
                    <a:pt x="1068" y="1326"/>
                  </a:lnTo>
                  <a:lnTo>
                    <a:pt x="1063" y="1330"/>
                  </a:lnTo>
                  <a:lnTo>
                    <a:pt x="1063" y="1330"/>
                  </a:lnTo>
                  <a:lnTo>
                    <a:pt x="1041" y="1352"/>
                  </a:lnTo>
                  <a:lnTo>
                    <a:pt x="1018" y="1374"/>
                  </a:lnTo>
                  <a:lnTo>
                    <a:pt x="1017" y="1375"/>
                  </a:lnTo>
                  <a:lnTo>
                    <a:pt x="1017" y="1376"/>
                  </a:lnTo>
                  <a:lnTo>
                    <a:pt x="1017" y="1376"/>
                  </a:lnTo>
                  <a:lnTo>
                    <a:pt x="1013" y="1381"/>
                  </a:lnTo>
                  <a:lnTo>
                    <a:pt x="1013" y="1381"/>
                  </a:lnTo>
                  <a:lnTo>
                    <a:pt x="988" y="1404"/>
                  </a:lnTo>
                  <a:lnTo>
                    <a:pt x="962" y="1427"/>
                  </a:lnTo>
                  <a:lnTo>
                    <a:pt x="935" y="1447"/>
                  </a:lnTo>
                  <a:lnTo>
                    <a:pt x="909" y="1468"/>
                  </a:lnTo>
                  <a:lnTo>
                    <a:pt x="909" y="1468"/>
                  </a:lnTo>
                  <a:lnTo>
                    <a:pt x="883" y="1489"/>
                  </a:lnTo>
                  <a:lnTo>
                    <a:pt x="883" y="1489"/>
                  </a:lnTo>
                  <a:lnTo>
                    <a:pt x="873" y="1496"/>
                  </a:lnTo>
                  <a:lnTo>
                    <a:pt x="861" y="1502"/>
                  </a:lnTo>
                  <a:lnTo>
                    <a:pt x="850" y="1509"/>
                  </a:lnTo>
                  <a:lnTo>
                    <a:pt x="839" y="1513"/>
                  </a:lnTo>
                  <a:lnTo>
                    <a:pt x="826" y="1517"/>
                  </a:lnTo>
                  <a:lnTo>
                    <a:pt x="814" y="1519"/>
                  </a:lnTo>
                  <a:lnTo>
                    <a:pt x="801" y="1521"/>
                  </a:lnTo>
                  <a:lnTo>
                    <a:pt x="789" y="1521"/>
                  </a:lnTo>
                  <a:lnTo>
                    <a:pt x="789" y="1521"/>
                  </a:lnTo>
                  <a:lnTo>
                    <a:pt x="789" y="1521"/>
                  </a:lnTo>
                  <a:lnTo>
                    <a:pt x="789" y="1521"/>
                  </a:lnTo>
                  <a:close/>
                  <a:moveTo>
                    <a:pt x="490" y="1165"/>
                  </a:moveTo>
                  <a:lnTo>
                    <a:pt x="490" y="1165"/>
                  </a:lnTo>
                  <a:lnTo>
                    <a:pt x="484" y="1165"/>
                  </a:lnTo>
                  <a:lnTo>
                    <a:pt x="478" y="1166"/>
                  </a:lnTo>
                  <a:lnTo>
                    <a:pt x="473" y="1168"/>
                  </a:lnTo>
                  <a:lnTo>
                    <a:pt x="467" y="1171"/>
                  </a:lnTo>
                  <a:lnTo>
                    <a:pt x="467" y="1171"/>
                  </a:lnTo>
                  <a:lnTo>
                    <a:pt x="460" y="1176"/>
                  </a:lnTo>
                  <a:lnTo>
                    <a:pt x="454" y="1181"/>
                  </a:lnTo>
                  <a:lnTo>
                    <a:pt x="450" y="1187"/>
                  </a:lnTo>
                  <a:lnTo>
                    <a:pt x="449" y="1194"/>
                  </a:lnTo>
                  <a:lnTo>
                    <a:pt x="449" y="1194"/>
                  </a:lnTo>
                  <a:lnTo>
                    <a:pt x="449" y="1200"/>
                  </a:lnTo>
                  <a:lnTo>
                    <a:pt x="450" y="1205"/>
                  </a:lnTo>
                  <a:lnTo>
                    <a:pt x="453" y="1210"/>
                  </a:lnTo>
                  <a:lnTo>
                    <a:pt x="456" y="1215"/>
                  </a:lnTo>
                  <a:lnTo>
                    <a:pt x="465" y="1226"/>
                  </a:lnTo>
                  <a:lnTo>
                    <a:pt x="476" y="1236"/>
                  </a:lnTo>
                  <a:lnTo>
                    <a:pt x="476" y="1236"/>
                  </a:lnTo>
                  <a:lnTo>
                    <a:pt x="485" y="1244"/>
                  </a:lnTo>
                  <a:lnTo>
                    <a:pt x="485" y="1244"/>
                  </a:lnTo>
                  <a:lnTo>
                    <a:pt x="487" y="1247"/>
                  </a:lnTo>
                  <a:lnTo>
                    <a:pt x="489" y="1252"/>
                  </a:lnTo>
                  <a:lnTo>
                    <a:pt x="489" y="1253"/>
                  </a:lnTo>
                  <a:lnTo>
                    <a:pt x="504" y="1268"/>
                  </a:lnTo>
                  <a:lnTo>
                    <a:pt x="504" y="1268"/>
                  </a:lnTo>
                  <a:lnTo>
                    <a:pt x="545" y="1312"/>
                  </a:lnTo>
                  <a:lnTo>
                    <a:pt x="545" y="1312"/>
                  </a:lnTo>
                  <a:lnTo>
                    <a:pt x="567" y="1334"/>
                  </a:lnTo>
                  <a:lnTo>
                    <a:pt x="567" y="1334"/>
                  </a:lnTo>
                  <a:lnTo>
                    <a:pt x="598" y="1369"/>
                  </a:lnTo>
                  <a:lnTo>
                    <a:pt x="615" y="1385"/>
                  </a:lnTo>
                  <a:lnTo>
                    <a:pt x="633" y="1401"/>
                  </a:lnTo>
                  <a:lnTo>
                    <a:pt x="633" y="1401"/>
                  </a:lnTo>
                  <a:lnTo>
                    <a:pt x="646" y="1412"/>
                  </a:lnTo>
                  <a:lnTo>
                    <a:pt x="658" y="1424"/>
                  </a:lnTo>
                  <a:lnTo>
                    <a:pt x="658" y="1424"/>
                  </a:lnTo>
                  <a:lnTo>
                    <a:pt x="676" y="1440"/>
                  </a:lnTo>
                  <a:lnTo>
                    <a:pt x="685" y="1447"/>
                  </a:lnTo>
                  <a:lnTo>
                    <a:pt x="694" y="1455"/>
                  </a:lnTo>
                  <a:lnTo>
                    <a:pt x="705" y="1462"/>
                  </a:lnTo>
                  <a:lnTo>
                    <a:pt x="715" y="1468"/>
                  </a:lnTo>
                  <a:lnTo>
                    <a:pt x="727" y="1472"/>
                  </a:lnTo>
                  <a:lnTo>
                    <a:pt x="739" y="1476"/>
                  </a:lnTo>
                  <a:lnTo>
                    <a:pt x="739" y="1476"/>
                  </a:lnTo>
                  <a:lnTo>
                    <a:pt x="752" y="1480"/>
                  </a:lnTo>
                  <a:lnTo>
                    <a:pt x="765" y="1482"/>
                  </a:lnTo>
                  <a:lnTo>
                    <a:pt x="776" y="1483"/>
                  </a:lnTo>
                  <a:lnTo>
                    <a:pt x="787" y="1483"/>
                  </a:lnTo>
                  <a:lnTo>
                    <a:pt x="787" y="1483"/>
                  </a:lnTo>
                  <a:lnTo>
                    <a:pt x="800" y="1483"/>
                  </a:lnTo>
                  <a:lnTo>
                    <a:pt x="813" y="1481"/>
                  </a:lnTo>
                  <a:lnTo>
                    <a:pt x="824" y="1478"/>
                  </a:lnTo>
                  <a:lnTo>
                    <a:pt x="836" y="1473"/>
                  </a:lnTo>
                  <a:lnTo>
                    <a:pt x="848" y="1467"/>
                  </a:lnTo>
                  <a:lnTo>
                    <a:pt x="859" y="1460"/>
                  </a:lnTo>
                  <a:lnTo>
                    <a:pt x="872" y="1452"/>
                  </a:lnTo>
                  <a:lnTo>
                    <a:pt x="883" y="1442"/>
                  </a:lnTo>
                  <a:lnTo>
                    <a:pt x="883" y="1442"/>
                  </a:lnTo>
                  <a:lnTo>
                    <a:pt x="905" y="1424"/>
                  </a:lnTo>
                  <a:lnTo>
                    <a:pt x="928" y="1405"/>
                  </a:lnTo>
                  <a:lnTo>
                    <a:pt x="928" y="1405"/>
                  </a:lnTo>
                  <a:lnTo>
                    <a:pt x="945" y="1391"/>
                  </a:lnTo>
                  <a:lnTo>
                    <a:pt x="949" y="1388"/>
                  </a:lnTo>
                  <a:lnTo>
                    <a:pt x="946" y="1384"/>
                  </a:lnTo>
                  <a:lnTo>
                    <a:pt x="959" y="1376"/>
                  </a:lnTo>
                  <a:lnTo>
                    <a:pt x="959" y="1376"/>
                  </a:lnTo>
                  <a:lnTo>
                    <a:pt x="982" y="1357"/>
                  </a:lnTo>
                  <a:lnTo>
                    <a:pt x="1004" y="1338"/>
                  </a:lnTo>
                  <a:lnTo>
                    <a:pt x="1025" y="1317"/>
                  </a:lnTo>
                  <a:lnTo>
                    <a:pt x="1047" y="1296"/>
                  </a:lnTo>
                  <a:lnTo>
                    <a:pt x="1053" y="1289"/>
                  </a:lnTo>
                  <a:lnTo>
                    <a:pt x="1053" y="1289"/>
                  </a:lnTo>
                  <a:lnTo>
                    <a:pt x="1070" y="1274"/>
                  </a:lnTo>
                  <a:lnTo>
                    <a:pt x="1086" y="1260"/>
                  </a:lnTo>
                  <a:lnTo>
                    <a:pt x="1086" y="1260"/>
                  </a:lnTo>
                  <a:lnTo>
                    <a:pt x="1102" y="1246"/>
                  </a:lnTo>
                  <a:lnTo>
                    <a:pt x="1118" y="1231"/>
                  </a:lnTo>
                  <a:lnTo>
                    <a:pt x="1118" y="1231"/>
                  </a:lnTo>
                  <a:lnTo>
                    <a:pt x="1136" y="1214"/>
                  </a:lnTo>
                  <a:lnTo>
                    <a:pt x="1155" y="1198"/>
                  </a:lnTo>
                  <a:lnTo>
                    <a:pt x="1192" y="1166"/>
                  </a:lnTo>
                  <a:lnTo>
                    <a:pt x="1192" y="1166"/>
                  </a:lnTo>
                  <a:lnTo>
                    <a:pt x="1231" y="1132"/>
                  </a:lnTo>
                  <a:lnTo>
                    <a:pt x="1251" y="1115"/>
                  </a:lnTo>
                  <a:lnTo>
                    <a:pt x="1270" y="1096"/>
                  </a:lnTo>
                  <a:lnTo>
                    <a:pt x="1270" y="1096"/>
                  </a:lnTo>
                  <a:lnTo>
                    <a:pt x="1307" y="1057"/>
                  </a:lnTo>
                  <a:lnTo>
                    <a:pt x="1343" y="1017"/>
                  </a:lnTo>
                  <a:lnTo>
                    <a:pt x="1377" y="977"/>
                  </a:lnTo>
                  <a:lnTo>
                    <a:pt x="1410" y="936"/>
                  </a:lnTo>
                  <a:lnTo>
                    <a:pt x="1410" y="936"/>
                  </a:lnTo>
                  <a:lnTo>
                    <a:pt x="1419" y="924"/>
                  </a:lnTo>
                  <a:lnTo>
                    <a:pt x="1427" y="911"/>
                  </a:lnTo>
                  <a:lnTo>
                    <a:pt x="1431" y="903"/>
                  </a:lnTo>
                  <a:lnTo>
                    <a:pt x="1434" y="896"/>
                  </a:lnTo>
                  <a:lnTo>
                    <a:pt x="1438" y="888"/>
                  </a:lnTo>
                  <a:lnTo>
                    <a:pt x="1440" y="878"/>
                  </a:lnTo>
                  <a:lnTo>
                    <a:pt x="1440" y="878"/>
                  </a:lnTo>
                  <a:lnTo>
                    <a:pt x="1442" y="874"/>
                  </a:lnTo>
                  <a:lnTo>
                    <a:pt x="1443" y="871"/>
                  </a:lnTo>
                  <a:lnTo>
                    <a:pt x="1448" y="864"/>
                  </a:lnTo>
                  <a:lnTo>
                    <a:pt x="1448" y="864"/>
                  </a:lnTo>
                  <a:lnTo>
                    <a:pt x="1451" y="858"/>
                  </a:lnTo>
                  <a:lnTo>
                    <a:pt x="1454" y="851"/>
                  </a:lnTo>
                  <a:lnTo>
                    <a:pt x="1456" y="843"/>
                  </a:lnTo>
                  <a:lnTo>
                    <a:pt x="1457" y="834"/>
                  </a:lnTo>
                  <a:lnTo>
                    <a:pt x="1457" y="834"/>
                  </a:lnTo>
                  <a:lnTo>
                    <a:pt x="1455" y="816"/>
                  </a:lnTo>
                  <a:lnTo>
                    <a:pt x="1452" y="800"/>
                  </a:lnTo>
                  <a:lnTo>
                    <a:pt x="1449" y="783"/>
                  </a:lnTo>
                  <a:lnTo>
                    <a:pt x="1444" y="769"/>
                  </a:lnTo>
                  <a:lnTo>
                    <a:pt x="1439" y="755"/>
                  </a:lnTo>
                  <a:lnTo>
                    <a:pt x="1431" y="743"/>
                  </a:lnTo>
                  <a:lnTo>
                    <a:pt x="1424" y="730"/>
                  </a:lnTo>
                  <a:lnTo>
                    <a:pt x="1415" y="719"/>
                  </a:lnTo>
                  <a:lnTo>
                    <a:pt x="1410" y="713"/>
                  </a:lnTo>
                  <a:lnTo>
                    <a:pt x="1410" y="713"/>
                  </a:lnTo>
                  <a:lnTo>
                    <a:pt x="1381" y="678"/>
                  </a:lnTo>
                  <a:lnTo>
                    <a:pt x="1366" y="663"/>
                  </a:lnTo>
                  <a:lnTo>
                    <a:pt x="1349" y="647"/>
                  </a:lnTo>
                  <a:lnTo>
                    <a:pt x="1349" y="647"/>
                  </a:lnTo>
                  <a:lnTo>
                    <a:pt x="1336" y="635"/>
                  </a:lnTo>
                  <a:lnTo>
                    <a:pt x="1336" y="635"/>
                  </a:lnTo>
                  <a:lnTo>
                    <a:pt x="1323" y="623"/>
                  </a:lnTo>
                  <a:lnTo>
                    <a:pt x="1310" y="612"/>
                  </a:lnTo>
                  <a:lnTo>
                    <a:pt x="1300" y="600"/>
                  </a:lnTo>
                  <a:lnTo>
                    <a:pt x="1295" y="593"/>
                  </a:lnTo>
                  <a:lnTo>
                    <a:pt x="1290" y="586"/>
                  </a:lnTo>
                  <a:lnTo>
                    <a:pt x="1290" y="586"/>
                  </a:lnTo>
                  <a:lnTo>
                    <a:pt x="1288" y="582"/>
                  </a:lnTo>
                  <a:lnTo>
                    <a:pt x="1286" y="580"/>
                  </a:lnTo>
                  <a:lnTo>
                    <a:pt x="1285" y="579"/>
                  </a:lnTo>
                  <a:lnTo>
                    <a:pt x="1285" y="579"/>
                  </a:lnTo>
                  <a:lnTo>
                    <a:pt x="1281" y="577"/>
                  </a:lnTo>
                  <a:lnTo>
                    <a:pt x="1279" y="574"/>
                  </a:lnTo>
                  <a:lnTo>
                    <a:pt x="1277" y="571"/>
                  </a:lnTo>
                  <a:lnTo>
                    <a:pt x="1276" y="566"/>
                  </a:lnTo>
                  <a:lnTo>
                    <a:pt x="1275" y="565"/>
                  </a:lnTo>
                  <a:lnTo>
                    <a:pt x="1274" y="564"/>
                  </a:lnTo>
                  <a:lnTo>
                    <a:pt x="1274" y="564"/>
                  </a:lnTo>
                  <a:lnTo>
                    <a:pt x="1263" y="552"/>
                  </a:lnTo>
                  <a:lnTo>
                    <a:pt x="1263" y="552"/>
                  </a:lnTo>
                  <a:lnTo>
                    <a:pt x="1259" y="547"/>
                  </a:lnTo>
                  <a:lnTo>
                    <a:pt x="1257" y="543"/>
                  </a:lnTo>
                  <a:lnTo>
                    <a:pt x="1257" y="543"/>
                  </a:lnTo>
                  <a:lnTo>
                    <a:pt x="1248" y="527"/>
                  </a:lnTo>
                  <a:lnTo>
                    <a:pt x="1244" y="520"/>
                  </a:lnTo>
                  <a:lnTo>
                    <a:pt x="1242" y="514"/>
                  </a:lnTo>
                  <a:lnTo>
                    <a:pt x="1240" y="506"/>
                  </a:lnTo>
                  <a:lnTo>
                    <a:pt x="1239" y="500"/>
                  </a:lnTo>
                  <a:lnTo>
                    <a:pt x="1239" y="493"/>
                  </a:lnTo>
                  <a:lnTo>
                    <a:pt x="1240" y="487"/>
                  </a:lnTo>
                  <a:lnTo>
                    <a:pt x="1240" y="487"/>
                  </a:lnTo>
                  <a:lnTo>
                    <a:pt x="1244" y="473"/>
                  </a:lnTo>
                  <a:lnTo>
                    <a:pt x="1250" y="460"/>
                  </a:lnTo>
                  <a:lnTo>
                    <a:pt x="1257" y="447"/>
                  </a:lnTo>
                  <a:lnTo>
                    <a:pt x="1267" y="436"/>
                  </a:lnTo>
                  <a:lnTo>
                    <a:pt x="1278" y="427"/>
                  </a:lnTo>
                  <a:lnTo>
                    <a:pt x="1289" y="418"/>
                  </a:lnTo>
                  <a:lnTo>
                    <a:pt x="1302" y="412"/>
                  </a:lnTo>
                  <a:lnTo>
                    <a:pt x="1315" y="408"/>
                  </a:lnTo>
                  <a:lnTo>
                    <a:pt x="1315" y="408"/>
                  </a:lnTo>
                  <a:lnTo>
                    <a:pt x="1324" y="407"/>
                  </a:lnTo>
                  <a:lnTo>
                    <a:pt x="1333" y="406"/>
                  </a:lnTo>
                  <a:lnTo>
                    <a:pt x="1353" y="405"/>
                  </a:lnTo>
                  <a:lnTo>
                    <a:pt x="1353" y="405"/>
                  </a:lnTo>
                  <a:lnTo>
                    <a:pt x="1368" y="404"/>
                  </a:lnTo>
                  <a:lnTo>
                    <a:pt x="1383" y="403"/>
                  </a:lnTo>
                  <a:lnTo>
                    <a:pt x="1397" y="401"/>
                  </a:lnTo>
                  <a:lnTo>
                    <a:pt x="1412" y="396"/>
                  </a:lnTo>
                  <a:lnTo>
                    <a:pt x="1418" y="393"/>
                  </a:lnTo>
                  <a:lnTo>
                    <a:pt x="1423" y="390"/>
                  </a:lnTo>
                  <a:lnTo>
                    <a:pt x="1429" y="386"/>
                  </a:lnTo>
                  <a:lnTo>
                    <a:pt x="1433" y="382"/>
                  </a:lnTo>
                  <a:lnTo>
                    <a:pt x="1439" y="376"/>
                  </a:lnTo>
                  <a:lnTo>
                    <a:pt x="1442" y="370"/>
                  </a:lnTo>
                  <a:lnTo>
                    <a:pt x="1445" y="362"/>
                  </a:lnTo>
                  <a:lnTo>
                    <a:pt x="1447" y="354"/>
                  </a:lnTo>
                  <a:lnTo>
                    <a:pt x="1447" y="354"/>
                  </a:lnTo>
                  <a:lnTo>
                    <a:pt x="1449" y="343"/>
                  </a:lnTo>
                  <a:lnTo>
                    <a:pt x="1449" y="331"/>
                  </a:lnTo>
                  <a:lnTo>
                    <a:pt x="1449" y="319"/>
                  </a:lnTo>
                  <a:lnTo>
                    <a:pt x="1449" y="306"/>
                  </a:lnTo>
                  <a:lnTo>
                    <a:pt x="1447" y="294"/>
                  </a:lnTo>
                  <a:lnTo>
                    <a:pt x="1445" y="280"/>
                  </a:lnTo>
                  <a:lnTo>
                    <a:pt x="1442" y="268"/>
                  </a:lnTo>
                  <a:lnTo>
                    <a:pt x="1438" y="254"/>
                  </a:lnTo>
                  <a:lnTo>
                    <a:pt x="1433" y="242"/>
                  </a:lnTo>
                  <a:lnTo>
                    <a:pt x="1429" y="230"/>
                  </a:lnTo>
                  <a:lnTo>
                    <a:pt x="1424" y="217"/>
                  </a:lnTo>
                  <a:lnTo>
                    <a:pt x="1418" y="206"/>
                  </a:lnTo>
                  <a:lnTo>
                    <a:pt x="1412" y="194"/>
                  </a:lnTo>
                  <a:lnTo>
                    <a:pt x="1404" y="184"/>
                  </a:lnTo>
                  <a:lnTo>
                    <a:pt x="1397" y="175"/>
                  </a:lnTo>
                  <a:lnTo>
                    <a:pt x="1389" y="166"/>
                  </a:lnTo>
                  <a:lnTo>
                    <a:pt x="1389" y="166"/>
                  </a:lnTo>
                  <a:lnTo>
                    <a:pt x="1381" y="158"/>
                  </a:lnTo>
                  <a:lnTo>
                    <a:pt x="1371" y="150"/>
                  </a:lnTo>
                  <a:lnTo>
                    <a:pt x="1354" y="134"/>
                  </a:lnTo>
                  <a:lnTo>
                    <a:pt x="1354" y="134"/>
                  </a:lnTo>
                  <a:lnTo>
                    <a:pt x="1336" y="121"/>
                  </a:lnTo>
                  <a:lnTo>
                    <a:pt x="1320" y="106"/>
                  </a:lnTo>
                  <a:lnTo>
                    <a:pt x="1320" y="106"/>
                  </a:lnTo>
                  <a:lnTo>
                    <a:pt x="1302" y="88"/>
                  </a:lnTo>
                  <a:lnTo>
                    <a:pt x="1282" y="72"/>
                  </a:lnTo>
                  <a:lnTo>
                    <a:pt x="1273" y="65"/>
                  </a:lnTo>
                  <a:lnTo>
                    <a:pt x="1263" y="59"/>
                  </a:lnTo>
                  <a:lnTo>
                    <a:pt x="1253" y="52"/>
                  </a:lnTo>
                  <a:lnTo>
                    <a:pt x="1242" y="47"/>
                  </a:lnTo>
                  <a:lnTo>
                    <a:pt x="1242" y="47"/>
                  </a:lnTo>
                  <a:lnTo>
                    <a:pt x="1227" y="41"/>
                  </a:lnTo>
                  <a:lnTo>
                    <a:pt x="1211" y="37"/>
                  </a:lnTo>
                  <a:lnTo>
                    <a:pt x="1195" y="35"/>
                  </a:lnTo>
                  <a:lnTo>
                    <a:pt x="1177" y="34"/>
                  </a:lnTo>
                  <a:lnTo>
                    <a:pt x="1177" y="34"/>
                  </a:lnTo>
                  <a:lnTo>
                    <a:pt x="1167" y="34"/>
                  </a:lnTo>
                  <a:lnTo>
                    <a:pt x="1157" y="35"/>
                  </a:lnTo>
                  <a:lnTo>
                    <a:pt x="1146" y="37"/>
                  </a:lnTo>
                  <a:lnTo>
                    <a:pt x="1137" y="39"/>
                  </a:lnTo>
                  <a:lnTo>
                    <a:pt x="1128" y="42"/>
                  </a:lnTo>
                  <a:lnTo>
                    <a:pt x="1119" y="45"/>
                  </a:lnTo>
                  <a:lnTo>
                    <a:pt x="1111" y="49"/>
                  </a:lnTo>
                  <a:lnTo>
                    <a:pt x="1103" y="54"/>
                  </a:lnTo>
                  <a:lnTo>
                    <a:pt x="1096" y="60"/>
                  </a:lnTo>
                  <a:lnTo>
                    <a:pt x="1088" y="66"/>
                  </a:lnTo>
                  <a:lnTo>
                    <a:pt x="1082" y="72"/>
                  </a:lnTo>
                  <a:lnTo>
                    <a:pt x="1077" y="79"/>
                  </a:lnTo>
                  <a:lnTo>
                    <a:pt x="1072" y="87"/>
                  </a:lnTo>
                  <a:lnTo>
                    <a:pt x="1068" y="94"/>
                  </a:lnTo>
                  <a:lnTo>
                    <a:pt x="1064" y="102"/>
                  </a:lnTo>
                  <a:lnTo>
                    <a:pt x="1061" y="111"/>
                  </a:lnTo>
                  <a:lnTo>
                    <a:pt x="1061" y="111"/>
                  </a:lnTo>
                  <a:lnTo>
                    <a:pt x="1058" y="123"/>
                  </a:lnTo>
                  <a:lnTo>
                    <a:pt x="1057" y="134"/>
                  </a:lnTo>
                  <a:lnTo>
                    <a:pt x="1055" y="157"/>
                  </a:lnTo>
                  <a:lnTo>
                    <a:pt x="1055" y="157"/>
                  </a:lnTo>
                  <a:lnTo>
                    <a:pt x="1054" y="175"/>
                  </a:lnTo>
                  <a:lnTo>
                    <a:pt x="1053" y="184"/>
                  </a:lnTo>
                  <a:lnTo>
                    <a:pt x="1051" y="192"/>
                  </a:lnTo>
                  <a:lnTo>
                    <a:pt x="1049" y="201"/>
                  </a:lnTo>
                  <a:lnTo>
                    <a:pt x="1045" y="209"/>
                  </a:lnTo>
                  <a:lnTo>
                    <a:pt x="1040" y="216"/>
                  </a:lnTo>
                  <a:lnTo>
                    <a:pt x="1032" y="224"/>
                  </a:lnTo>
                  <a:lnTo>
                    <a:pt x="1032" y="224"/>
                  </a:lnTo>
                  <a:lnTo>
                    <a:pt x="1021" y="235"/>
                  </a:lnTo>
                  <a:lnTo>
                    <a:pt x="1011" y="242"/>
                  </a:lnTo>
                  <a:lnTo>
                    <a:pt x="1004" y="244"/>
                  </a:lnTo>
                  <a:lnTo>
                    <a:pt x="999" y="246"/>
                  </a:lnTo>
                  <a:lnTo>
                    <a:pt x="994" y="247"/>
                  </a:lnTo>
                  <a:lnTo>
                    <a:pt x="989" y="248"/>
                  </a:lnTo>
                  <a:lnTo>
                    <a:pt x="989" y="248"/>
                  </a:lnTo>
                  <a:lnTo>
                    <a:pt x="984" y="247"/>
                  </a:lnTo>
                  <a:lnTo>
                    <a:pt x="978" y="246"/>
                  </a:lnTo>
                  <a:lnTo>
                    <a:pt x="973" y="244"/>
                  </a:lnTo>
                  <a:lnTo>
                    <a:pt x="968" y="242"/>
                  </a:lnTo>
                  <a:lnTo>
                    <a:pt x="964" y="239"/>
                  </a:lnTo>
                  <a:lnTo>
                    <a:pt x="963" y="240"/>
                  </a:lnTo>
                  <a:lnTo>
                    <a:pt x="963" y="240"/>
                  </a:lnTo>
                  <a:lnTo>
                    <a:pt x="959" y="235"/>
                  </a:lnTo>
                  <a:lnTo>
                    <a:pt x="959" y="235"/>
                  </a:lnTo>
                  <a:lnTo>
                    <a:pt x="954" y="231"/>
                  </a:lnTo>
                  <a:lnTo>
                    <a:pt x="954" y="231"/>
                  </a:lnTo>
                  <a:lnTo>
                    <a:pt x="950" y="225"/>
                  </a:lnTo>
                  <a:lnTo>
                    <a:pt x="949" y="224"/>
                  </a:lnTo>
                  <a:lnTo>
                    <a:pt x="939" y="213"/>
                  </a:lnTo>
                  <a:lnTo>
                    <a:pt x="939" y="213"/>
                  </a:lnTo>
                  <a:lnTo>
                    <a:pt x="927" y="199"/>
                  </a:lnTo>
                  <a:lnTo>
                    <a:pt x="914" y="184"/>
                  </a:lnTo>
                  <a:lnTo>
                    <a:pt x="887" y="157"/>
                  </a:lnTo>
                  <a:lnTo>
                    <a:pt x="887" y="157"/>
                  </a:lnTo>
                  <a:lnTo>
                    <a:pt x="875" y="145"/>
                  </a:lnTo>
                  <a:lnTo>
                    <a:pt x="875" y="145"/>
                  </a:lnTo>
                  <a:lnTo>
                    <a:pt x="854" y="124"/>
                  </a:lnTo>
                  <a:lnTo>
                    <a:pt x="854" y="124"/>
                  </a:lnTo>
                  <a:lnTo>
                    <a:pt x="825" y="93"/>
                  </a:lnTo>
                  <a:lnTo>
                    <a:pt x="808" y="78"/>
                  </a:lnTo>
                  <a:lnTo>
                    <a:pt x="792" y="64"/>
                  </a:lnTo>
                  <a:lnTo>
                    <a:pt x="774" y="52"/>
                  </a:lnTo>
                  <a:lnTo>
                    <a:pt x="765" y="47"/>
                  </a:lnTo>
                  <a:lnTo>
                    <a:pt x="756" y="43"/>
                  </a:lnTo>
                  <a:lnTo>
                    <a:pt x="745" y="39"/>
                  </a:lnTo>
                  <a:lnTo>
                    <a:pt x="736" y="37"/>
                  </a:lnTo>
                  <a:lnTo>
                    <a:pt x="726" y="35"/>
                  </a:lnTo>
                  <a:lnTo>
                    <a:pt x="716" y="34"/>
                  </a:lnTo>
                  <a:lnTo>
                    <a:pt x="716" y="34"/>
                  </a:lnTo>
                  <a:lnTo>
                    <a:pt x="708" y="35"/>
                  </a:lnTo>
                  <a:lnTo>
                    <a:pt x="700" y="36"/>
                  </a:lnTo>
                  <a:lnTo>
                    <a:pt x="692" y="38"/>
                  </a:lnTo>
                  <a:lnTo>
                    <a:pt x="684" y="40"/>
                  </a:lnTo>
                  <a:lnTo>
                    <a:pt x="684" y="40"/>
                  </a:lnTo>
                  <a:lnTo>
                    <a:pt x="664" y="48"/>
                  </a:lnTo>
                  <a:lnTo>
                    <a:pt x="646" y="59"/>
                  </a:lnTo>
                  <a:lnTo>
                    <a:pt x="628" y="70"/>
                  </a:lnTo>
                  <a:lnTo>
                    <a:pt x="612" y="82"/>
                  </a:lnTo>
                  <a:lnTo>
                    <a:pt x="597" y="95"/>
                  </a:lnTo>
                  <a:lnTo>
                    <a:pt x="581" y="109"/>
                  </a:lnTo>
                  <a:lnTo>
                    <a:pt x="552" y="138"/>
                  </a:lnTo>
                  <a:lnTo>
                    <a:pt x="552" y="138"/>
                  </a:lnTo>
                  <a:lnTo>
                    <a:pt x="535" y="158"/>
                  </a:lnTo>
                  <a:lnTo>
                    <a:pt x="515" y="177"/>
                  </a:lnTo>
                  <a:lnTo>
                    <a:pt x="515" y="177"/>
                  </a:lnTo>
                  <a:lnTo>
                    <a:pt x="480" y="208"/>
                  </a:lnTo>
                  <a:lnTo>
                    <a:pt x="448" y="235"/>
                  </a:lnTo>
                  <a:lnTo>
                    <a:pt x="447" y="236"/>
                  </a:lnTo>
                  <a:lnTo>
                    <a:pt x="447" y="236"/>
                  </a:lnTo>
                  <a:lnTo>
                    <a:pt x="444" y="247"/>
                  </a:lnTo>
                  <a:lnTo>
                    <a:pt x="444" y="247"/>
                  </a:lnTo>
                  <a:lnTo>
                    <a:pt x="438" y="261"/>
                  </a:lnTo>
                  <a:lnTo>
                    <a:pt x="439" y="259"/>
                  </a:lnTo>
                  <a:lnTo>
                    <a:pt x="448" y="268"/>
                  </a:lnTo>
                  <a:lnTo>
                    <a:pt x="448" y="268"/>
                  </a:lnTo>
                  <a:lnTo>
                    <a:pt x="451" y="265"/>
                  </a:lnTo>
                  <a:lnTo>
                    <a:pt x="455" y="264"/>
                  </a:lnTo>
                  <a:lnTo>
                    <a:pt x="463" y="261"/>
                  </a:lnTo>
                  <a:lnTo>
                    <a:pt x="463" y="261"/>
                  </a:lnTo>
                  <a:lnTo>
                    <a:pt x="470" y="260"/>
                  </a:lnTo>
                  <a:lnTo>
                    <a:pt x="477" y="260"/>
                  </a:lnTo>
                  <a:lnTo>
                    <a:pt x="477" y="260"/>
                  </a:lnTo>
                  <a:lnTo>
                    <a:pt x="489" y="260"/>
                  </a:lnTo>
                  <a:lnTo>
                    <a:pt x="502" y="262"/>
                  </a:lnTo>
                  <a:lnTo>
                    <a:pt x="502" y="262"/>
                  </a:lnTo>
                  <a:lnTo>
                    <a:pt x="514" y="263"/>
                  </a:lnTo>
                  <a:lnTo>
                    <a:pt x="526" y="264"/>
                  </a:lnTo>
                  <a:lnTo>
                    <a:pt x="526" y="264"/>
                  </a:lnTo>
                  <a:lnTo>
                    <a:pt x="541" y="265"/>
                  </a:lnTo>
                  <a:lnTo>
                    <a:pt x="557" y="268"/>
                  </a:lnTo>
                  <a:lnTo>
                    <a:pt x="572" y="273"/>
                  </a:lnTo>
                  <a:lnTo>
                    <a:pt x="588" y="280"/>
                  </a:lnTo>
                  <a:lnTo>
                    <a:pt x="603" y="291"/>
                  </a:lnTo>
                  <a:lnTo>
                    <a:pt x="618" y="301"/>
                  </a:lnTo>
                  <a:lnTo>
                    <a:pt x="632" y="315"/>
                  </a:lnTo>
                  <a:lnTo>
                    <a:pt x="646" y="329"/>
                  </a:lnTo>
                  <a:lnTo>
                    <a:pt x="646" y="329"/>
                  </a:lnTo>
                  <a:lnTo>
                    <a:pt x="658" y="345"/>
                  </a:lnTo>
                  <a:lnTo>
                    <a:pt x="670" y="361"/>
                  </a:lnTo>
                  <a:lnTo>
                    <a:pt x="679" y="378"/>
                  </a:lnTo>
                  <a:lnTo>
                    <a:pt x="687" y="394"/>
                  </a:lnTo>
                  <a:lnTo>
                    <a:pt x="695" y="412"/>
                  </a:lnTo>
                  <a:lnTo>
                    <a:pt x="702" y="431"/>
                  </a:lnTo>
                  <a:lnTo>
                    <a:pt x="706" y="449"/>
                  </a:lnTo>
                  <a:lnTo>
                    <a:pt x="710" y="469"/>
                  </a:lnTo>
                  <a:lnTo>
                    <a:pt x="710" y="469"/>
                  </a:lnTo>
                  <a:lnTo>
                    <a:pt x="711" y="484"/>
                  </a:lnTo>
                  <a:lnTo>
                    <a:pt x="710" y="497"/>
                  </a:lnTo>
                  <a:lnTo>
                    <a:pt x="708" y="508"/>
                  </a:lnTo>
                  <a:lnTo>
                    <a:pt x="704" y="521"/>
                  </a:lnTo>
                  <a:lnTo>
                    <a:pt x="698" y="532"/>
                  </a:lnTo>
                  <a:lnTo>
                    <a:pt x="691" y="543"/>
                  </a:lnTo>
                  <a:lnTo>
                    <a:pt x="676" y="565"/>
                  </a:lnTo>
                  <a:lnTo>
                    <a:pt x="676" y="565"/>
                  </a:lnTo>
                  <a:lnTo>
                    <a:pt x="664" y="581"/>
                  </a:lnTo>
                  <a:lnTo>
                    <a:pt x="664" y="581"/>
                  </a:lnTo>
                  <a:lnTo>
                    <a:pt x="659" y="589"/>
                  </a:lnTo>
                  <a:lnTo>
                    <a:pt x="653" y="597"/>
                  </a:lnTo>
                  <a:lnTo>
                    <a:pt x="646" y="604"/>
                  </a:lnTo>
                  <a:lnTo>
                    <a:pt x="640" y="610"/>
                  </a:lnTo>
                  <a:lnTo>
                    <a:pt x="624" y="621"/>
                  </a:lnTo>
                  <a:lnTo>
                    <a:pt x="608" y="631"/>
                  </a:lnTo>
                  <a:lnTo>
                    <a:pt x="592" y="639"/>
                  </a:lnTo>
                  <a:lnTo>
                    <a:pt x="574" y="645"/>
                  </a:lnTo>
                  <a:lnTo>
                    <a:pt x="538" y="659"/>
                  </a:lnTo>
                  <a:lnTo>
                    <a:pt x="535" y="660"/>
                  </a:lnTo>
                  <a:lnTo>
                    <a:pt x="535" y="660"/>
                  </a:lnTo>
                  <a:lnTo>
                    <a:pt x="521" y="663"/>
                  </a:lnTo>
                  <a:lnTo>
                    <a:pt x="508" y="666"/>
                  </a:lnTo>
                  <a:lnTo>
                    <a:pt x="495" y="668"/>
                  </a:lnTo>
                  <a:lnTo>
                    <a:pt x="482" y="668"/>
                  </a:lnTo>
                  <a:lnTo>
                    <a:pt x="482" y="668"/>
                  </a:lnTo>
                  <a:lnTo>
                    <a:pt x="472" y="668"/>
                  </a:lnTo>
                  <a:lnTo>
                    <a:pt x="461" y="667"/>
                  </a:lnTo>
                  <a:lnTo>
                    <a:pt x="451" y="665"/>
                  </a:lnTo>
                  <a:lnTo>
                    <a:pt x="441" y="663"/>
                  </a:lnTo>
                  <a:lnTo>
                    <a:pt x="430" y="659"/>
                  </a:lnTo>
                  <a:lnTo>
                    <a:pt x="420" y="655"/>
                  </a:lnTo>
                  <a:lnTo>
                    <a:pt x="409" y="649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81" y="634"/>
                  </a:lnTo>
                  <a:lnTo>
                    <a:pt x="367" y="623"/>
                  </a:lnTo>
                  <a:lnTo>
                    <a:pt x="354" y="613"/>
                  </a:lnTo>
                  <a:lnTo>
                    <a:pt x="343" y="602"/>
                  </a:lnTo>
                  <a:lnTo>
                    <a:pt x="334" y="589"/>
                  </a:lnTo>
                  <a:lnTo>
                    <a:pt x="325" y="575"/>
                  </a:lnTo>
                  <a:lnTo>
                    <a:pt x="318" y="559"/>
                  </a:lnTo>
                  <a:lnTo>
                    <a:pt x="312" y="543"/>
                  </a:lnTo>
                  <a:lnTo>
                    <a:pt x="312" y="543"/>
                  </a:lnTo>
                  <a:lnTo>
                    <a:pt x="306" y="521"/>
                  </a:lnTo>
                  <a:lnTo>
                    <a:pt x="300" y="499"/>
                  </a:lnTo>
                  <a:lnTo>
                    <a:pt x="300" y="499"/>
                  </a:lnTo>
                  <a:lnTo>
                    <a:pt x="294" y="478"/>
                  </a:lnTo>
                  <a:lnTo>
                    <a:pt x="288" y="459"/>
                  </a:lnTo>
                  <a:lnTo>
                    <a:pt x="277" y="462"/>
                  </a:lnTo>
                  <a:lnTo>
                    <a:pt x="278" y="457"/>
                  </a:lnTo>
                  <a:lnTo>
                    <a:pt x="282" y="455"/>
                  </a:lnTo>
                  <a:lnTo>
                    <a:pt x="287" y="457"/>
                  </a:lnTo>
                  <a:lnTo>
                    <a:pt x="287" y="457"/>
                  </a:lnTo>
                  <a:lnTo>
                    <a:pt x="283" y="450"/>
                  </a:lnTo>
                  <a:lnTo>
                    <a:pt x="283" y="450"/>
                  </a:lnTo>
                  <a:lnTo>
                    <a:pt x="273" y="433"/>
                  </a:lnTo>
                  <a:lnTo>
                    <a:pt x="265" y="421"/>
                  </a:lnTo>
                  <a:lnTo>
                    <a:pt x="259" y="415"/>
                  </a:lnTo>
                  <a:lnTo>
                    <a:pt x="256" y="414"/>
                  </a:lnTo>
                  <a:lnTo>
                    <a:pt x="254" y="413"/>
                  </a:lnTo>
                  <a:lnTo>
                    <a:pt x="254" y="413"/>
                  </a:lnTo>
                  <a:lnTo>
                    <a:pt x="252" y="414"/>
                  </a:lnTo>
                  <a:lnTo>
                    <a:pt x="249" y="415"/>
                  </a:lnTo>
                  <a:lnTo>
                    <a:pt x="222" y="442"/>
                  </a:lnTo>
                  <a:lnTo>
                    <a:pt x="222" y="442"/>
                  </a:lnTo>
                  <a:lnTo>
                    <a:pt x="218" y="446"/>
                  </a:lnTo>
                  <a:lnTo>
                    <a:pt x="213" y="447"/>
                  </a:lnTo>
                  <a:lnTo>
                    <a:pt x="210" y="447"/>
                  </a:lnTo>
                  <a:lnTo>
                    <a:pt x="208" y="449"/>
                  </a:lnTo>
                  <a:lnTo>
                    <a:pt x="208" y="449"/>
                  </a:lnTo>
                  <a:lnTo>
                    <a:pt x="196" y="461"/>
                  </a:lnTo>
                  <a:lnTo>
                    <a:pt x="182" y="472"/>
                  </a:lnTo>
                  <a:lnTo>
                    <a:pt x="157" y="494"/>
                  </a:lnTo>
                  <a:lnTo>
                    <a:pt x="157" y="494"/>
                  </a:lnTo>
                  <a:lnTo>
                    <a:pt x="136" y="510"/>
                  </a:lnTo>
                  <a:lnTo>
                    <a:pt x="115" y="528"/>
                  </a:lnTo>
                  <a:lnTo>
                    <a:pt x="95" y="548"/>
                  </a:lnTo>
                  <a:lnTo>
                    <a:pt x="86" y="558"/>
                  </a:lnTo>
                  <a:lnTo>
                    <a:pt x="77" y="569"/>
                  </a:lnTo>
                  <a:lnTo>
                    <a:pt x="77" y="569"/>
                  </a:lnTo>
                  <a:lnTo>
                    <a:pt x="68" y="581"/>
                  </a:lnTo>
                  <a:lnTo>
                    <a:pt x="60" y="594"/>
                  </a:lnTo>
                  <a:lnTo>
                    <a:pt x="53" y="609"/>
                  </a:lnTo>
                  <a:lnTo>
                    <a:pt x="48" y="623"/>
                  </a:lnTo>
                  <a:lnTo>
                    <a:pt x="43" y="639"/>
                  </a:lnTo>
                  <a:lnTo>
                    <a:pt x="39" y="655"/>
                  </a:lnTo>
                  <a:lnTo>
                    <a:pt x="36" y="670"/>
                  </a:lnTo>
                  <a:lnTo>
                    <a:pt x="35" y="687"/>
                  </a:lnTo>
                  <a:lnTo>
                    <a:pt x="35" y="702"/>
                  </a:lnTo>
                  <a:lnTo>
                    <a:pt x="36" y="718"/>
                  </a:lnTo>
                  <a:lnTo>
                    <a:pt x="38" y="733"/>
                  </a:lnTo>
                  <a:lnTo>
                    <a:pt x="41" y="748"/>
                  </a:lnTo>
                  <a:lnTo>
                    <a:pt x="47" y="762"/>
                  </a:lnTo>
                  <a:lnTo>
                    <a:pt x="52" y="776"/>
                  </a:lnTo>
                  <a:lnTo>
                    <a:pt x="59" y="789"/>
                  </a:lnTo>
                  <a:lnTo>
                    <a:pt x="66" y="801"/>
                  </a:lnTo>
                  <a:lnTo>
                    <a:pt x="66" y="801"/>
                  </a:lnTo>
                  <a:lnTo>
                    <a:pt x="94" y="837"/>
                  </a:lnTo>
                  <a:lnTo>
                    <a:pt x="124" y="873"/>
                  </a:lnTo>
                  <a:lnTo>
                    <a:pt x="159" y="911"/>
                  </a:lnTo>
                  <a:lnTo>
                    <a:pt x="199" y="952"/>
                  </a:lnTo>
                  <a:lnTo>
                    <a:pt x="199" y="952"/>
                  </a:lnTo>
                  <a:lnTo>
                    <a:pt x="210" y="963"/>
                  </a:lnTo>
                  <a:lnTo>
                    <a:pt x="216" y="969"/>
                  </a:lnTo>
                  <a:lnTo>
                    <a:pt x="218" y="969"/>
                  </a:lnTo>
                  <a:lnTo>
                    <a:pt x="218" y="969"/>
                  </a:lnTo>
                  <a:lnTo>
                    <a:pt x="221" y="970"/>
                  </a:lnTo>
                  <a:lnTo>
                    <a:pt x="224" y="971"/>
                  </a:lnTo>
                  <a:lnTo>
                    <a:pt x="226" y="973"/>
                  </a:lnTo>
                  <a:lnTo>
                    <a:pt x="229" y="975"/>
                  </a:lnTo>
                  <a:lnTo>
                    <a:pt x="229" y="975"/>
                  </a:lnTo>
                  <a:lnTo>
                    <a:pt x="234" y="981"/>
                  </a:lnTo>
                  <a:lnTo>
                    <a:pt x="240" y="985"/>
                  </a:lnTo>
                  <a:lnTo>
                    <a:pt x="246" y="988"/>
                  </a:lnTo>
                  <a:lnTo>
                    <a:pt x="251" y="989"/>
                  </a:lnTo>
                  <a:lnTo>
                    <a:pt x="251" y="989"/>
                  </a:lnTo>
                  <a:lnTo>
                    <a:pt x="254" y="988"/>
                  </a:lnTo>
                  <a:lnTo>
                    <a:pt x="257" y="987"/>
                  </a:lnTo>
                  <a:lnTo>
                    <a:pt x="261" y="985"/>
                  </a:lnTo>
                  <a:lnTo>
                    <a:pt x="265" y="982"/>
                  </a:lnTo>
                  <a:lnTo>
                    <a:pt x="265" y="982"/>
                  </a:lnTo>
                  <a:lnTo>
                    <a:pt x="268" y="977"/>
                  </a:lnTo>
                  <a:lnTo>
                    <a:pt x="272" y="971"/>
                  </a:lnTo>
                  <a:lnTo>
                    <a:pt x="275" y="963"/>
                  </a:lnTo>
                  <a:lnTo>
                    <a:pt x="276" y="956"/>
                  </a:lnTo>
                  <a:lnTo>
                    <a:pt x="278" y="942"/>
                  </a:lnTo>
                  <a:lnTo>
                    <a:pt x="277" y="928"/>
                  </a:lnTo>
                  <a:lnTo>
                    <a:pt x="277" y="928"/>
                  </a:lnTo>
                  <a:lnTo>
                    <a:pt x="275" y="915"/>
                  </a:lnTo>
                  <a:lnTo>
                    <a:pt x="275" y="915"/>
                  </a:lnTo>
                  <a:lnTo>
                    <a:pt x="271" y="882"/>
                  </a:lnTo>
                  <a:lnTo>
                    <a:pt x="270" y="865"/>
                  </a:lnTo>
                  <a:lnTo>
                    <a:pt x="268" y="848"/>
                  </a:lnTo>
                  <a:lnTo>
                    <a:pt x="268" y="848"/>
                  </a:lnTo>
                  <a:lnTo>
                    <a:pt x="270" y="838"/>
                  </a:lnTo>
                  <a:lnTo>
                    <a:pt x="271" y="828"/>
                  </a:lnTo>
                  <a:lnTo>
                    <a:pt x="273" y="818"/>
                  </a:lnTo>
                  <a:lnTo>
                    <a:pt x="275" y="809"/>
                  </a:lnTo>
                  <a:lnTo>
                    <a:pt x="280" y="792"/>
                  </a:lnTo>
                  <a:lnTo>
                    <a:pt x="288" y="777"/>
                  </a:lnTo>
                  <a:lnTo>
                    <a:pt x="297" y="762"/>
                  </a:lnTo>
                  <a:lnTo>
                    <a:pt x="309" y="748"/>
                  </a:lnTo>
                  <a:lnTo>
                    <a:pt x="322" y="735"/>
                  </a:lnTo>
                  <a:lnTo>
                    <a:pt x="337" y="722"/>
                  </a:lnTo>
                  <a:lnTo>
                    <a:pt x="337" y="722"/>
                  </a:lnTo>
                  <a:lnTo>
                    <a:pt x="341" y="719"/>
                  </a:lnTo>
                  <a:lnTo>
                    <a:pt x="346" y="716"/>
                  </a:lnTo>
                  <a:lnTo>
                    <a:pt x="352" y="714"/>
                  </a:lnTo>
                  <a:lnTo>
                    <a:pt x="359" y="712"/>
                  </a:lnTo>
                  <a:lnTo>
                    <a:pt x="373" y="708"/>
                  </a:lnTo>
                  <a:lnTo>
                    <a:pt x="391" y="707"/>
                  </a:lnTo>
                  <a:lnTo>
                    <a:pt x="391" y="707"/>
                  </a:lnTo>
                  <a:lnTo>
                    <a:pt x="402" y="708"/>
                  </a:lnTo>
                  <a:lnTo>
                    <a:pt x="414" y="709"/>
                  </a:lnTo>
                  <a:lnTo>
                    <a:pt x="434" y="713"/>
                  </a:lnTo>
                  <a:lnTo>
                    <a:pt x="453" y="718"/>
                  </a:lnTo>
                  <a:lnTo>
                    <a:pt x="469" y="724"/>
                  </a:lnTo>
                  <a:lnTo>
                    <a:pt x="469" y="724"/>
                  </a:lnTo>
                  <a:lnTo>
                    <a:pt x="495" y="737"/>
                  </a:lnTo>
                  <a:lnTo>
                    <a:pt x="520" y="752"/>
                  </a:lnTo>
                  <a:lnTo>
                    <a:pt x="543" y="767"/>
                  </a:lnTo>
                  <a:lnTo>
                    <a:pt x="564" y="782"/>
                  </a:lnTo>
                  <a:lnTo>
                    <a:pt x="584" y="799"/>
                  </a:lnTo>
                  <a:lnTo>
                    <a:pt x="601" y="815"/>
                  </a:lnTo>
                  <a:lnTo>
                    <a:pt x="617" y="833"/>
                  </a:lnTo>
                  <a:lnTo>
                    <a:pt x="631" y="850"/>
                  </a:lnTo>
                  <a:lnTo>
                    <a:pt x="642" y="865"/>
                  </a:lnTo>
                  <a:lnTo>
                    <a:pt x="642" y="865"/>
                  </a:lnTo>
                  <a:lnTo>
                    <a:pt x="669" y="902"/>
                  </a:lnTo>
                  <a:lnTo>
                    <a:pt x="681" y="922"/>
                  </a:lnTo>
                  <a:lnTo>
                    <a:pt x="693" y="942"/>
                  </a:lnTo>
                  <a:lnTo>
                    <a:pt x="705" y="962"/>
                  </a:lnTo>
                  <a:lnTo>
                    <a:pt x="715" y="983"/>
                  </a:lnTo>
                  <a:lnTo>
                    <a:pt x="723" y="1005"/>
                  </a:lnTo>
                  <a:lnTo>
                    <a:pt x="730" y="1027"/>
                  </a:lnTo>
                  <a:lnTo>
                    <a:pt x="730" y="1027"/>
                  </a:lnTo>
                  <a:lnTo>
                    <a:pt x="733" y="1040"/>
                  </a:lnTo>
                  <a:lnTo>
                    <a:pt x="735" y="1057"/>
                  </a:lnTo>
                  <a:lnTo>
                    <a:pt x="737" y="1076"/>
                  </a:lnTo>
                  <a:lnTo>
                    <a:pt x="737" y="1097"/>
                  </a:lnTo>
                  <a:lnTo>
                    <a:pt x="736" y="1108"/>
                  </a:lnTo>
                  <a:lnTo>
                    <a:pt x="735" y="1118"/>
                  </a:lnTo>
                  <a:lnTo>
                    <a:pt x="733" y="1129"/>
                  </a:lnTo>
                  <a:lnTo>
                    <a:pt x="730" y="1140"/>
                  </a:lnTo>
                  <a:lnTo>
                    <a:pt x="726" y="1149"/>
                  </a:lnTo>
                  <a:lnTo>
                    <a:pt x="720" y="1158"/>
                  </a:lnTo>
                  <a:lnTo>
                    <a:pt x="714" y="1168"/>
                  </a:lnTo>
                  <a:lnTo>
                    <a:pt x="707" y="1176"/>
                  </a:lnTo>
                  <a:lnTo>
                    <a:pt x="707" y="1176"/>
                  </a:lnTo>
                  <a:lnTo>
                    <a:pt x="699" y="1183"/>
                  </a:lnTo>
                  <a:lnTo>
                    <a:pt x="689" y="1189"/>
                  </a:lnTo>
                  <a:lnTo>
                    <a:pt x="681" y="1196"/>
                  </a:lnTo>
                  <a:lnTo>
                    <a:pt x="672" y="1200"/>
                  </a:lnTo>
                  <a:lnTo>
                    <a:pt x="662" y="1203"/>
                  </a:lnTo>
                  <a:lnTo>
                    <a:pt x="653" y="1206"/>
                  </a:lnTo>
                  <a:lnTo>
                    <a:pt x="643" y="1207"/>
                  </a:lnTo>
                  <a:lnTo>
                    <a:pt x="633" y="1208"/>
                  </a:lnTo>
                  <a:lnTo>
                    <a:pt x="633" y="1208"/>
                  </a:lnTo>
                  <a:lnTo>
                    <a:pt x="620" y="1207"/>
                  </a:lnTo>
                  <a:lnTo>
                    <a:pt x="607" y="1205"/>
                  </a:lnTo>
                  <a:lnTo>
                    <a:pt x="593" y="1202"/>
                  </a:lnTo>
                  <a:lnTo>
                    <a:pt x="578" y="1197"/>
                  </a:lnTo>
                  <a:lnTo>
                    <a:pt x="578" y="1197"/>
                  </a:lnTo>
                  <a:lnTo>
                    <a:pt x="568" y="1192"/>
                  </a:lnTo>
                  <a:lnTo>
                    <a:pt x="557" y="1186"/>
                  </a:lnTo>
                  <a:lnTo>
                    <a:pt x="557" y="1186"/>
                  </a:lnTo>
                  <a:lnTo>
                    <a:pt x="540" y="1179"/>
                  </a:lnTo>
                  <a:lnTo>
                    <a:pt x="523" y="1172"/>
                  </a:lnTo>
                  <a:lnTo>
                    <a:pt x="515" y="1169"/>
                  </a:lnTo>
                  <a:lnTo>
                    <a:pt x="507" y="1167"/>
                  </a:lnTo>
                  <a:lnTo>
                    <a:pt x="499" y="1166"/>
                  </a:lnTo>
                  <a:lnTo>
                    <a:pt x="490" y="1165"/>
                  </a:lnTo>
                  <a:lnTo>
                    <a:pt x="490" y="11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1399" name="组合 1398"/>
          <p:cNvGrpSpPr/>
          <p:nvPr/>
        </p:nvGrpSpPr>
        <p:grpSpPr>
          <a:xfrm>
            <a:off x="7636677" y="1106510"/>
            <a:ext cx="1051984" cy="1081616"/>
            <a:chOff x="6119813" y="1023938"/>
            <a:chExt cx="788988" cy="811212"/>
          </a:xfrm>
          <a:solidFill>
            <a:schemeClr val="tx1"/>
          </a:solidFill>
        </p:grpSpPr>
        <p:sp>
          <p:nvSpPr>
            <p:cNvPr id="1400" name="Freeform 1049"/>
            <p:cNvSpPr>
              <a:spLocks/>
            </p:cNvSpPr>
            <p:nvPr/>
          </p:nvSpPr>
          <p:spPr bwMode="auto">
            <a:xfrm>
              <a:off x="6213475" y="1209675"/>
              <a:ext cx="39688" cy="65088"/>
            </a:xfrm>
            <a:custGeom>
              <a:avLst/>
              <a:gdLst/>
              <a:ahLst/>
              <a:cxnLst>
                <a:cxn ang="0">
                  <a:pos x="76" y="6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6" y="4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5" y="9"/>
                </a:cxn>
                <a:cxn ang="0">
                  <a:pos x="63" y="14"/>
                </a:cxn>
                <a:cxn ang="0">
                  <a:pos x="57" y="23"/>
                </a:cxn>
                <a:cxn ang="0">
                  <a:pos x="50" y="32"/>
                </a:cxn>
                <a:cxn ang="0">
                  <a:pos x="44" y="38"/>
                </a:cxn>
                <a:cxn ang="0">
                  <a:pos x="44" y="38"/>
                </a:cxn>
                <a:cxn ang="0">
                  <a:pos x="32" y="52"/>
                </a:cxn>
                <a:cxn ang="0">
                  <a:pos x="22" y="67"/>
                </a:cxn>
                <a:cxn ang="0">
                  <a:pos x="22" y="67"/>
                </a:cxn>
                <a:cxn ang="0">
                  <a:pos x="15" y="78"/>
                </a:cxn>
                <a:cxn ang="0">
                  <a:pos x="8" y="91"/>
                </a:cxn>
                <a:cxn ang="0">
                  <a:pos x="3" y="104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1" y="121"/>
                </a:cxn>
                <a:cxn ang="0">
                  <a:pos x="2" y="121"/>
                </a:cxn>
                <a:cxn ang="0">
                  <a:pos x="4" y="122"/>
                </a:cxn>
                <a:cxn ang="0">
                  <a:pos x="7" y="121"/>
                </a:cxn>
                <a:cxn ang="0">
                  <a:pos x="8" y="119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3" y="102"/>
                </a:cxn>
                <a:cxn ang="0">
                  <a:pos x="21" y="89"/>
                </a:cxn>
                <a:cxn ang="0">
                  <a:pos x="21" y="89"/>
                </a:cxn>
                <a:cxn ang="0">
                  <a:pos x="26" y="78"/>
                </a:cxn>
                <a:cxn ang="0">
                  <a:pos x="32" y="69"/>
                </a:cxn>
                <a:cxn ang="0">
                  <a:pos x="38" y="60"/>
                </a:cxn>
                <a:cxn ang="0">
                  <a:pos x="46" y="50"/>
                </a:cxn>
                <a:cxn ang="0">
                  <a:pos x="46" y="50"/>
                </a:cxn>
                <a:cxn ang="0">
                  <a:pos x="62" y="32"/>
                </a:cxn>
                <a:cxn ang="0">
                  <a:pos x="70" y="21"/>
                </a:cxn>
                <a:cxn ang="0">
                  <a:pos x="74" y="15"/>
                </a:cxn>
                <a:cxn ang="0">
                  <a:pos x="75" y="10"/>
                </a:cxn>
                <a:cxn ang="0">
                  <a:pos x="75" y="10"/>
                </a:cxn>
                <a:cxn ang="0">
                  <a:pos x="76" y="8"/>
                </a:cxn>
                <a:cxn ang="0">
                  <a:pos x="76" y="6"/>
                </a:cxn>
              </a:cxnLst>
              <a:rect l="0" t="0" r="r" b="b"/>
              <a:pathLst>
                <a:path w="76" h="122">
                  <a:moveTo>
                    <a:pt x="76" y="6"/>
                  </a:moveTo>
                  <a:lnTo>
                    <a:pt x="76" y="6"/>
                  </a:lnTo>
                  <a:lnTo>
                    <a:pt x="76" y="4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6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5" y="9"/>
                  </a:lnTo>
                  <a:lnTo>
                    <a:pt x="63" y="14"/>
                  </a:lnTo>
                  <a:lnTo>
                    <a:pt x="57" y="23"/>
                  </a:lnTo>
                  <a:lnTo>
                    <a:pt x="50" y="32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32" y="52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15" y="78"/>
                  </a:lnTo>
                  <a:lnTo>
                    <a:pt x="8" y="91"/>
                  </a:lnTo>
                  <a:lnTo>
                    <a:pt x="3" y="104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1" y="121"/>
                  </a:lnTo>
                  <a:lnTo>
                    <a:pt x="2" y="121"/>
                  </a:lnTo>
                  <a:lnTo>
                    <a:pt x="4" y="122"/>
                  </a:lnTo>
                  <a:lnTo>
                    <a:pt x="7" y="121"/>
                  </a:lnTo>
                  <a:lnTo>
                    <a:pt x="8" y="119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3" y="102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6" y="78"/>
                  </a:lnTo>
                  <a:lnTo>
                    <a:pt x="32" y="69"/>
                  </a:lnTo>
                  <a:lnTo>
                    <a:pt x="38" y="6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62" y="32"/>
                  </a:lnTo>
                  <a:lnTo>
                    <a:pt x="70" y="21"/>
                  </a:lnTo>
                  <a:lnTo>
                    <a:pt x="74" y="15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6" y="8"/>
                  </a:lnTo>
                  <a:lnTo>
                    <a:pt x="7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1" name="Freeform 1050"/>
            <p:cNvSpPr>
              <a:spLocks/>
            </p:cNvSpPr>
            <p:nvPr/>
          </p:nvSpPr>
          <p:spPr bwMode="auto">
            <a:xfrm>
              <a:off x="6227763" y="1220788"/>
              <a:ext cx="55563" cy="85725"/>
            </a:xfrm>
            <a:custGeom>
              <a:avLst/>
              <a:gdLst/>
              <a:ahLst/>
              <a:cxnLst>
                <a:cxn ang="0">
                  <a:pos x="105" y="5"/>
                </a:cxn>
                <a:cxn ang="0">
                  <a:pos x="105" y="4"/>
                </a:cxn>
                <a:cxn ang="0">
                  <a:pos x="105" y="4"/>
                </a:cxn>
                <a:cxn ang="0">
                  <a:pos x="105" y="4"/>
                </a:cxn>
                <a:cxn ang="0">
                  <a:pos x="105" y="4"/>
                </a:cxn>
                <a:cxn ang="0">
                  <a:pos x="105" y="3"/>
                </a:cxn>
                <a:cxn ang="0">
                  <a:pos x="105" y="3"/>
                </a:cxn>
                <a:cxn ang="0">
                  <a:pos x="104" y="1"/>
                </a:cxn>
                <a:cxn ang="0">
                  <a:pos x="103" y="0"/>
                </a:cxn>
                <a:cxn ang="0">
                  <a:pos x="99" y="0"/>
                </a:cxn>
                <a:cxn ang="0">
                  <a:pos x="96" y="1"/>
                </a:cxn>
                <a:cxn ang="0">
                  <a:pos x="95" y="2"/>
                </a:cxn>
                <a:cxn ang="0">
                  <a:pos x="95" y="4"/>
                </a:cxn>
                <a:cxn ang="0">
                  <a:pos x="95" y="10"/>
                </a:cxn>
                <a:cxn ang="0">
                  <a:pos x="95" y="10"/>
                </a:cxn>
                <a:cxn ang="0">
                  <a:pos x="95" y="10"/>
                </a:cxn>
                <a:cxn ang="0">
                  <a:pos x="95" y="10"/>
                </a:cxn>
                <a:cxn ang="0">
                  <a:pos x="94" y="15"/>
                </a:cxn>
                <a:cxn ang="0">
                  <a:pos x="92" y="19"/>
                </a:cxn>
                <a:cxn ang="0">
                  <a:pos x="86" y="28"/>
                </a:cxn>
                <a:cxn ang="0">
                  <a:pos x="79" y="38"/>
                </a:cxn>
                <a:cxn ang="0">
                  <a:pos x="73" y="44"/>
                </a:cxn>
                <a:cxn ang="0">
                  <a:pos x="73" y="44"/>
                </a:cxn>
                <a:cxn ang="0">
                  <a:pos x="62" y="56"/>
                </a:cxn>
                <a:cxn ang="0">
                  <a:pos x="53" y="70"/>
                </a:cxn>
                <a:cxn ang="0">
                  <a:pos x="53" y="70"/>
                </a:cxn>
                <a:cxn ang="0">
                  <a:pos x="25" y="113"/>
                </a:cxn>
                <a:cxn ang="0">
                  <a:pos x="25" y="113"/>
                </a:cxn>
                <a:cxn ang="0">
                  <a:pos x="19" y="124"/>
                </a:cxn>
                <a:cxn ang="0">
                  <a:pos x="13" y="134"/>
                </a:cxn>
                <a:cxn ang="0">
                  <a:pos x="8" y="143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3" y="161"/>
                </a:cxn>
                <a:cxn ang="0">
                  <a:pos x="5" y="162"/>
                </a:cxn>
                <a:cxn ang="0">
                  <a:pos x="6" y="161"/>
                </a:cxn>
                <a:cxn ang="0">
                  <a:pos x="8" y="160"/>
                </a:cxn>
                <a:cxn ang="0">
                  <a:pos x="8" y="160"/>
                </a:cxn>
                <a:cxn ang="0">
                  <a:pos x="18" y="148"/>
                </a:cxn>
                <a:cxn ang="0">
                  <a:pos x="25" y="135"/>
                </a:cxn>
                <a:cxn ang="0">
                  <a:pos x="39" y="108"/>
                </a:cxn>
                <a:cxn ang="0">
                  <a:pos x="47" y="95"/>
                </a:cxn>
                <a:cxn ang="0">
                  <a:pos x="54" y="81"/>
                </a:cxn>
                <a:cxn ang="0">
                  <a:pos x="62" y="69"/>
                </a:cxn>
                <a:cxn ang="0">
                  <a:pos x="73" y="57"/>
                </a:cxn>
                <a:cxn ang="0">
                  <a:pos x="73" y="57"/>
                </a:cxn>
                <a:cxn ang="0">
                  <a:pos x="83" y="47"/>
                </a:cxn>
                <a:cxn ang="0">
                  <a:pos x="94" y="34"/>
                </a:cxn>
                <a:cxn ang="0">
                  <a:pos x="98" y="27"/>
                </a:cxn>
                <a:cxn ang="0">
                  <a:pos x="103" y="20"/>
                </a:cxn>
                <a:cxn ang="0">
                  <a:pos x="105" y="13"/>
                </a:cxn>
                <a:cxn ang="0">
                  <a:pos x="105" y="5"/>
                </a:cxn>
                <a:cxn ang="0">
                  <a:pos x="105" y="5"/>
                </a:cxn>
              </a:cxnLst>
              <a:rect l="0" t="0" r="r" b="b"/>
              <a:pathLst>
                <a:path w="105" h="162">
                  <a:moveTo>
                    <a:pt x="105" y="5"/>
                  </a:moveTo>
                  <a:lnTo>
                    <a:pt x="105" y="4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104" y="1"/>
                  </a:lnTo>
                  <a:lnTo>
                    <a:pt x="103" y="0"/>
                  </a:lnTo>
                  <a:lnTo>
                    <a:pt x="99" y="0"/>
                  </a:lnTo>
                  <a:lnTo>
                    <a:pt x="96" y="1"/>
                  </a:lnTo>
                  <a:lnTo>
                    <a:pt x="95" y="2"/>
                  </a:lnTo>
                  <a:lnTo>
                    <a:pt x="95" y="4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4" y="15"/>
                  </a:lnTo>
                  <a:lnTo>
                    <a:pt x="92" y="19"/>
                  </a:lnTo>
                  <a:lnTo>
                    <a:pt x="86" y="28"/>
                  </a:lnTo>
                  <a:lnTo>
                    <a:pt x="79" y="38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62" y="56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19" y="124"/>
                  </a:lnTo>
                  <a:lnTo>
                    <a:pt x="13" y="134"/>
                  </a:lnTo>
                  <a:lnTo>
                    <a:pt x="8" y="143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3" y="161"/>
                  </a:lnTo>
                  <a:lnTo>
                    <a:pt x="5" y="162"/>
                  </a:lnTo>
                  <a:lnTo>
                    <a:pt x="6" y="161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18" y="148"/>
                  </a:lnTo>
                  <a:lnTo>
                    <a:pt x="25" y="135"/>
                  </a:lnTo>
                  <a:lnTo>
                    <a:pt x="39" y="108"/>
                  </a:lnTo>
                  <a:lnTo>
                    <a:pt x="47" y="95"/>
                  </a:lnTo>
                  <a:lnTo>
                    <a:pt x="54" y="81"/>
                  </a:lnTo>
                  <a:lnTo>
                    <a:pt x="62" y="69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83" y="47"/>
                  </a:lnTo>
                  <a:lnTo>
                    <a:pt x="94" y="34"/>
                  </a:lnTo>
                  <a:lnTo>
                    <a:pt x="98" y="27"/>
                  </a:lnTo>
                  <a:lnTo>
                    <a:pt x="103" y="20"/>
                  </a:lnTo>
                  <a:lnTo>
                    <a:pt x="105" y="13"/>
                  </a:lnTo>
                  <a:lnTo>
                    <a:pt x="105" y="5"/>
                  </a:lnTo>
                  <a:lnTo>
                    <a:pt x="10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2" name="Freeform 1051"/>
            <p:cNvSpPr>
              <a:spLocks/>
            </p:cNvSpPr>
            <p:nvPr/>
          </p:nvSpPr>
          <p:spPr bwMode="auto">
            <a:xfrm>
              <a:off x="6227763" y="1250950"/>
              <a:ext cx="66675" cy="88900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99" y="16"/>
                </a:cxn>
                <a:cxn ang="0">
                  <a:pos x="82" y="29"/>
                </a:cxn>
                <a:cxn ang="0">
                  <a:pos x="82" y="29"/>
                </a:cxn>
                <a:cxn ang="0">
                  <a:pos x="76" y="38"/>
                </a:cxn>
                <a:cxn ang="0">
                  <a:pos x="69" y="47"/>
                </a:cxn>
                <a:cxn ang="0">
                  <a:pos x="58" y="67"/>
                </a:cxn>
                <a:cxn ang="0">
                  <a:pos x="58" y="67"/>
                </a:cxn>
                <a:cxn ang="0">
                  <a:pos x="51" y="78"/>
                </a:cxn>
                <a:cxn ang="0">
                  <a:pos x="45" y="89"/>
                </a:cxn>
                <a:cxn ang="0">
                  <a:pos x="32" y="113"/>
                </a:cxn>
                <a:cxn ang="0">
                  <a:pos x="25" y="125"/>
                </a:cxn>
                <a:cxn ang="0">
                  <a:pos x="19" y="137"/>
                </a:cxn>
                <a:cxn ang="0">
                  <a:pos x="10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5" y="166"/>
                </a:cxn>
                <a:cxn ang="0">
                  <a:pos x="6" y="166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16" y="157"/>
                </a:cxn>
                <a:cxn ang="0">
                  <a:pos x="22" y="148"/>
                </a:cxn>
                <a:cxn ang="0">
                  <a:pos x="34" y="130"/>
                </a:cxn>
                <a:cxn ang="0">
                  <a:pos x="45" y="111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0" y="81"/>
                </a:cxn>
                <a:cxn ang="0">
                  <a:pos x="66" y="71"/>
                </a:cxn>
                <a:cxn ang="0">
                  <a:pos x="81" y="50"/>
                </a:cxn>
                <a:cxn ang="0">
                  <a:pos x="81" y="50"/>
                </a:cxn>
                <a:cxn ang="0">
                  <a:pos x="90" y="38"/>
                </a:cxn>
                <a:cxn ang="0">
                  <a:pos x="101" y="27"/>
                </a:cxn>
                <a:cxn ang="0">
                  <a:pos x="122" y="7"/>
                </a:cxn>
                <a:cxn ang="0">
                  <a:pos x="122" y="7"/>
                </a:cxn>
                <a:cxn ang="0">
                  <a:pos x="123" y="6"/>
                </a:cxn>
                <a:cxn ang="0">
                  <a:pos x="124" y="4"/>
                </a:cxn>
                <a:cxn ang="0">
                  <a:pos x="123" y="2"/>
                </a:cxn>
                <a:cxn ang="0">
                  <a:pos x="122" y="1"/>
                </a:cxn>
                <a:cxn ang="0">
                  <a:pos x="121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4" h="166">
                  <a:moveTo>
                    <a:pt x="116" y="1"/>
                  </a:moveTo>
                  <a:lnTo>
                    <a:pt x="116" y="1"/>
                  </a:lnTo>
                  <a:lnTo>
                    <a:pt x="99" y="16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76" y="38"/>
                  </a:lnTo>
                  <a:lnTo>
                    <a:pt x="69" y="47"/>
                  </a:lnTo>
                  <a:lnTo>
                    <a:pt x="58" y="67"/>
                  </a:lnTo>
                  <a:lnTo>
                    <a:pt x="58" y="67"/>
                  </a:lnTo>
                  <a:lnTo>
                    <a:pt x="51" y="78"/>
                  </a:lnTo>
                  <a:lnTo>
                    <a:pt x="45" y="89"/>
                  </a:lnTo>
                  <a:lnTo>
                    <a:pt x="32" y="113"/>
                  </a:lnTo>
                  <a:lnTo>
                    <a:pt x="25" y="125"/>
                  </a:lnTo>
                  <a:lnTo>
                    <a:pt x="19" y="137"/>
                  </a:lnTo>
                  <a:lnTo>
                    <a:pt x="10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5" y="166"/>
                  </a:lnTo>
                  <a:lnTo>
                    <a:pt x="6" y="166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16" y="157"/>
                  </a:lnTo>
                  <a:lnTo>
                    <a:pt x="22" y="148"/>
                  </a:lnTo>
                  <a:lnTo>
                    <a:pt x="34" y="130"/>
                  </a:lnTo>
                  <a:lnTo>
                    <a:pt x="45" y="111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0" y="81"/>
                  </a:lnTo>
                  <a:lnTo>
                    <a:pt x="66" y="7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90" y="38"/>
                  </a:lnTo>
                  <a:lnTo>
                    <a:pt x="101" y="2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3" y="6"/>
                  </a:lnTo>
                  <a:lnTo>
                    <a:pt x="124" y="4"/>
                  </a:lnTo>
                  <a:lnTo>
                    <a:pt x="123" y="2"/>
                  </a:lnTo>
                  <a:lnTo>
                    <a:pt x="122" y="1"/>
                  </a:lnTo>
                  <a:lnTo>
                    <a:pt x="121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3" name="Freeform 1052"/>
            <p:cNvSpPr>
              <a:spLocks/>
            </p:cNvSpPr>
            <p:nvPr/>
          </p:nvSpPr>
          <p:spPr bwMode="auto">
            <a:xfrm>
              <a:off x="6218238" y="1208088"/>
              <a:ext cx="57150" cy="682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87" y="14"/>
                </a:cxn>
                <a:cxn ang="0">
                  <a:pos x="74" y="27"/>
                </a:cxn>
                <a:cxn ang="0">
                  <a:pos x="60" y="43"/>
                </a:cxn>
                <a:cxn ang="0">
                  <a:pos x="49" y="58"/>
                </a:cxn>
                <a:cxn ang="0">
                  <a:pos x="25" y="89"/>
                </a:cxn>
                <a:cxn ang="0">
                  <a:pos x="14" y="106"/>
                </a:cxn>
                <a:cxn ang="0">
                  <a:pos x="1" y="122"/>
                </a:cxn>
                <a:cxn ang="0">
                  <a:pos x="1" y="122"/>
                </a:cxn>
                <a:cxn ang="0">
                  <a:pos x="0" y="123"/>
                </a:cxn>
                <a:cxn ang="0">
                  <a:pos x="0" y="125"/>
                </a:cxn>
                <a:cxn ang="0">
                  <a:pos x="2" y="128"/>
                </a:cxn>
                <a:cxn ang="0">
                  <a:pos x="3" y="129"/>
                </a:cxn>
                <a:cxn ang="0">
                  <a:pos x="4" y="130"/>
                </a:cxn>
                <a:cxn ang="0">
                  <a:pos x="7" y="129"/>
                </a:cxn>
                <a:cxn ang="0">
                  <a:pos x="9" y="128"/>
                </a:cxn>
                <a:cxn ang="0">
                  <a:pos x="9" y="128"/>
                </a:cxn>
                <a:cxn ang="0">
                  <a:pos x="20" y="113"/>
                </a:cxn>
                <a:cxn ang="0">
                  <a:pos x="31" y="97"/>
                </a:cxn>
                <a:cxn ang="0">
                  <a:pos x="54" y="66"/>
                </a:cxn>
                <a:cxn ang="0">
                  <a:pos x="67" y="50"/>
                </a:cxn>
                <a:cxn ang="0">
                  <a:pos x="79" y="36"/>
                </a:cxn>
                <a:cxn ang="0">
                  <a:pos x="93" y="22"/>
                </a:cxn>
                <a:cxn ang="0">
                  <a:pos x="107" y="10"/>
                </a:cxn>
                <a:cxn ang="0">
                  <a:pos x="107" y="10"/>
                </a:cxn>
                <a:cxn ang="0">
                  <a:pos x="108" y="9"/>
                </a:cxn>
                <a:cxn ang="0">
                  <a:pos x="109" y="7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09" h="130">
                  <a:moveTo>
                    <a:pt x="102" y="1"/>
                  </a:moveTo>
                  <a:lnTo>
                    <a:pt x="102" y="1"/>
                  </a:lnTo>
                  <a:lnTo>
                    <a:pt x="87" y="14"/>
                  </a:lnTo>
                  <a:lnTo>
                    <a:pt x="74" y="27"/>
                  </a:lnTo>
                  <a:lnTo>
                    <a:pt x="60" y="43"/>
                  </a:lnTo>
                  <a:lnTo>
                    <a:pt x="49" y="58"/>
                  </a:lnTo>
                  <a:lnTo>
                    <a:pt x="25" y="89"/>
                  </a:lnTo>
                  <a:lnTo>
                    <a:pt x="14" y="106"/>
                  </a:lnTo>
                  <a:lnTo>
                    <a:pt x="1" y="12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2" y="128"/>
                  </a:lnTo>
                  <a:lnTo>
                    <a:pt x="3" y="129"/>
                  </a:lnTo>
                  <a:lnTo>
                    <a:pt x="4" y="130"/>
                  </a:lnTo>
                  <a:lnTo>
                    <a:pt x="7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20" y="113"/>
                  </a:lnTo>
                  <a:lnTo>
                    <a:pt x="31" y="97"/>
                  </a:lnTo>
                  <a:lnTo>
                    <a:pt x="54" y="66"/>
                  </a:lnTo>
                  <a:lnTo>
                    <a:pt x="67" y="50"/>
                  </a:lnTo>
                  <a:lnTo>
                    <a:pt x="79" y="36"/>
                  </a:lnTo>
                  <a:lnTo>
                    <a:pt x="93" y="22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108" y="9"/>
                  </a:lnTo>
                  <a:lnTo>
                    <a:pt x="109" y="7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4" name="Freeform 1053"/>
            <p:cNvSpPr>
              <a:spLocks/>
            </p:cNvSpPr>
            <p:nvPr/>
          </p:nvSpPr>
          <p:spPr bwMode="auto">
            <a:xfrm>
              <a:off x="6743700" y="1198563"/>
              <a:ext cx="42863" cy="60325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72" y="5"/>
                </a:cxn>
                <a:cxn ang="0">
                  <a:pos x="71" y="12"/>
                </a:cxn>
                <a:cxn ang="0">
                  <a:pos x="68" y="19"/>
                </a:cxn>
                <a:cxn ang="0">
                  <a:pos x="65" y="27"/>
                </a:cxn>
                <a:cxn ang="0">
                  <a:pos x="60" y="34"/>
                </a:cxn>
                <a:cxn ang="0">
                  <a:pos x="51" y="47"/>
                </a:cxn>
                <a:cxn ang="0">
                  <a:pos x="41" y="59"/>
                </a:cxn>
                <a:cxn ang="0">
                  <a:pos x="41" y="59"/>
                </a:cxn>
                <a:cxn ang="0">
                  <a:pos x="20" y="83"/>
                </a:cxn>
                <a:cxn ang="0">
                  <a:pos x="11" y="94"/>
                </a:cxn>
                <a:cxn ang="0">
                  <a:pos x="1" y="106"/>
                </a:cxn>
                <a:cxn ang="0">
                  <a:pos x="1" y="106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5" y="114"/>
                </a:cxn>
                <a:cxn ang="0">
                  <a:pos x="8" y="113"/>
                </a:cxn>
                <a:cxn ang="0">
                  <a:pos x="10" y="112"/>
                </a:cxn>
                <a:cxn ang="0">
                  <a:pos x="10" y="112"/>
                </a:cxn>
                <a:cxn ang="0">
                  <a:pos x="19" y="99"/>
                </a:cxn>
                <a:cxn ang="0">
                  <a:pos x="29" y="87"/>
                </a:cxn>
                <a:cxn ang="0">
                  <a:pos x="52" y="62"/>
                </a:cxn>
                <a:cxn ang="0">
                  <a:pos x="63" y="48"/>
                </a:cxn>
                <a:cxn ang="0">
                  <a:pos x="72" y="35"/>
                </a:cxn>
                <a:cxn ang="0">
                  <a:pos x="76" y="28"/>
                </a:cxn>
                <a:cxn ang="0">
                  <a:pos x="78" y="20"/>
                </a:cxn>
                <a:cxn ang="0">
                  <a:pos x="80" y="12"/>
                </a:cxn>
                <a:cxn ang="0">
                  <a:pos x="81" y="5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1"/>
                </a:cxn>
                <a:cxn ang="0">
                  <a:pos x="78" y="1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4" y="1"/>
                </a:cxn>
                <a:cxn ang="0">
                  <a:pos x="72" y="3"/>
                </a:cxn>
                <a:cxn ang="0">
                  <a:pos x="72" y="5"/>
                </a:cxn>
                <a:cxn ang="0">
                  <a:pos x="72" y="5"/>
                </a:cxn>
              </a:cxnLst>
              <a:rect l="0" t="0" r="r" b="b"/>
              <a:pathLst>
                <a:path w="81" h="114">
                  <a:moveTo>
                    <a:pt x="72" y="5"/>
                  </a:moveTo>
                  <a:lnTo>
                    <a:pt x="72" y="5"/>
                  </a:lnTo>
                  <a:lnTo>
                    <a:pt x="71" y="12"/>
                  </a:lnTo>
                  <a:lnTo>
                    <a:pt x="68" y="19"/>
                  </a:lnTo>
                  <a:lnTo>
                    <a:pt x="65" y="27"/>
                  </a:lnTo>
                  <a:lnTo>
                    <a:pt x="60" y="34"/>
                  </a:lnTo>
                  <a:lnTo>
                    <a:pt x="51" y="47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20" y="83"/>
                  </a:lnTo>
                  <a:lnTo>
                    <a:pt x="11" y="94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9" y="99"/>
                  </a:lnTo>
                  <a:lnTo>
                    <a:pt x="29" y="87"/>
                  </a:lnTo>
                  <a:lnTo>
                    <a:pt x="52" y="62"/>
                  </a:lnTo>
                  <a:lnTo>
                    <a:pt x="63" y="48"/>
                  </a:lnTo>
                  <a:lnTo>
                    <a:pt x="72" y="35"/>
                  </a:lnTo>
                  <a:lnTo>
                    <a:pt x="76" y="28"/>
                  </a:lnTo>
                  <a:lnTo>
                    <a:pt x="78" y="20"/>
                  </a:lnTo>
                  <a:lnTo>
                    <a:pt x="80" y="12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1"/>
                  </a:lnTo>
                  <a:lnTo>
                    <a:pt x="78" y="1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4" y="1"/>
                  </a:lnTo>
                  <a:lnTo>
                    <a:pt x="72" y="3"/>
                  </a:lnTo>
                  <a:lnTo>
                    <a:pt x="72" y="5"/>
                  </a:lnTo>
                  <a:lnTo>
                    <a:pt x="7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5" name="Freeform 1054"/>
            <p:cNvSpPr>
              <a:spLocks/>
            </p:cNvSpPr>
            <p:nvPr/>
          </p:nvSpPr>
          <p:spPr bwMode="auto">
            <a:xfrm>
              <a:off x="6751638" y="1206500"/>
              <a:ext cx="60325" cy="74613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105" y="1"/>
                </a:cxn>
                <a:cxn ang="0">
                  <a:pos x="91" y="17"/>
                </a:cxn>
                <a:cxn ang="0">
                  <a:pos x="77" y="33"/>
                </a:cxn>
                <a:cxn ang="0">
                  <a:pos x="52" y="67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0" y="139"/>
                </a:cxn>
                <a:cxn ang="0">
                  <a:pos x="0" y="140"/>
                </a:cxn>
                <a:cxn ang="0">
                  <a:pos x="2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0"/>
                </a:cxn>
                <a:cxn ang="0">
                  <a:pos x="8" y="140"/>
                </a:cxn>
                <a:cxn ang="0">
                  <a:pos x="59" y="73"/>
                </a:cxn>
                <a:cxn ang="0">
                  <a:pos x="85" y="40"/>
                </a:cxn>
                <a:cxn ang="0">
                  <a:pos x="98" y="24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8" y="0"/>
                </a:cxn>
                <a:cxn ang="0">
                  <a:pos x="105" y="1"/>
                </a:cxn>
                <a:cxn ang="0">
                  <a:pos x="105" y="1"/>
                </a:cxn>
              </a:cxnLst>
              <a:rect l="0" t="0" r="r" b="b"/>
              <a:pathLst>
                <a:path w="114" h="142">
                  <a:moveTo>
                    <a:pt x="105" y="1"/>
                  </a:moveTo>
                  <a:lnTo>
                    <a:pt x="105" y="1"/>
                  </a:lnTo>
                  <a:lnTo>
                    <a:pt x="91" y="17"/>
                  </a:lnTo>
                  <a:lnTo>
                    <a:pt x="77" y="33"/>
                  </a:lnTo>
                  <a:lnTo>
                    <a:pt x="52" y="67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0" y="139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59" y="73"/>
                  </a:lnTo>
                  <a:lnTo>
                    <a:pt x="85" y="40"/>
                  </a:lnTo>
                  <a:lnTo>
                    <a:pt x="98" y="24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8" y="0"/>
                  </a:ln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6" name="Freeform 1055"/>
            <p:cNvSpPr>
              <a:spLocks/>
            </p:cNvSpPr>
            <p:nvPr/>
          </p:nvSpPr>
          <p:spPr bwMode="auto">
            <a:xfrm>
              <a:off x="6750050" y="1228725"/>
              <a:ext cx="66675" cy="8572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03" y="18"/>
                </a:cxn>
                <a:cxn ang="0">
                  <a:pos x="88" y="36"/>
                </a:cxn>
                <a:cxn ang="0">
                  <a:pos x="72" y="55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42" y="97"/>
                </a:cxn>
                <a:cxn ang="0">
                  <a:pos x="35" y="109"/>
                </a:cxn>
                <a:cxn ang="0">
                  <a:pos x="25" y="120"/>
                </a:cxn>
                <a:cxn ang="0">
                  <a:pos x="25" y="120"/>
                </a:cxn>
                <a:cxn ang="0">
                  <a:pos x="12" y="137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3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9" y="159"/>
                </a:cxn>
                <a:cxn ang="0">
                  <a:pos x="9" y="159"/>
                </a:cxn>
                <a:cxn ang="0">
                  <a:pos x="15" y="150"/>
                </a:cxn>
                <a:cxn ang="0">
                  <a:pos x="21" y="141"/>
                </a:cxn>
                <a:cxn ang="0">
                  <a:pos x="35" y="122"/>
                </a:cxn>
                <a:cxn ang="0">
                  <a:pos x="49" y="104"/>
                </a:cxn>
                <a:cxn ang="0">
                  <a:pos x="56" y="95"/>
                </a:cxn>
                <a:cxn ang="0">
                  <a:pos x="62" y="86"/>
                </a:cxn>
                <a:cxn ang="0">
                  <a:pos x="62" y="86"/>
                </a:cxn>
                <a:cxn ang="0">
                  <a:pos x="69" y="74"/>
                </a:cxn>
                <a:cxn ang="0">
                  <a:pos x="76" y="64"/>
                </a:cxn>
                <a:cxn ang="0">
                  <a:pos x="92" y="44"/>
                </a:cxn>
                <a:cxn ang="0">
                  <a:pos x="109" y="27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6"/>
                </a:cxn>
                <a:cxn ang="0">
                  <a:pos x="128" y="5"/>
                </a:cxn>
                <a:cxn ang="0">
                  <a:pos x="128" y="3"/>
                </a:cxn>
                <a:cxn ang="0">
                  <a:pos x="127" y="2"/>
                </a:cxn>
                <a:cxn ang="0">
                  <a:pos x="125" y="1"/>
                </a:cxn>
                <a:cxn ang="0">
                  <a:pos x="124" y="0"/>
                </a:cxn>
                <a:cxn ang="0">
                  <a:pos x="122" y="0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61">
                  <a:moveTo>
                    <a:pt x="120" y="2"/>
                  </a:moveTo>
                  <a:lnTo>
                    <a:pt x="120" y="2"/>
                  </a:lnTo>
                  <a:lnTo>
                    <a:pt x="103" y="18"/>
                  </a:lnTo>
                  <a:lnTo>
                    <a:pt x="88" y="36"/>
                  </a:lnTo>
                  <a:lnTo>
                    <a:pt x="72" y="55"/>
                  </a:lnTo>
                  <a:lnTo>
                    <a:pt x="58" y="73"/>
                  </a:lnTo>
                  <a:lnTo>
                    <a:pt x="58" y="73"/>
                  </a:lnTo>
                  <a:lnTo>
                    <a:pt x="42" y="97"/>
                  </a:lnTo>
                  <a:lnTo>
                    <a:pt x="35" y="109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12" y="137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3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15" y="150"/>
                  </a:lnTo>
                  <a:lnTo>
                    <a:pt x="21" y="141"/>
                  </a:lnTo>
                  <a:lnTo>
                    <a:pt x="35" y="122"/>
                  </a:lnTo>
                  <a:lnTo>
                    <a:pt x="49" y="104"/>
                  </a:lnTo>
                  <a:lnTo>
                    <a:pt x="56" y="95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9" y="74"/>
                  </a:lnTo>
                  <a:lnTo>
                    <a:pt x="76" y="64"/>
                  </a:lnTo>
                  <a:lnTo>
                    <a:pt x="92" y="44"/>
                  </a:lnTo>
                  <a:lnTo>
                    <a:pt x="109" y="27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6"/>
                  </a:lnTo>
                  <a:lnTo>
                    <a:pt x="128" y="5"/>
                  </a:lnTo>
                  <a:lnTo>
                    <a:pt x="128" y="3"/>
                  </a:lnTo>
                  <a:lnTo>
                    <a:pt x="127" y="2"/>
                  </a:lnTo>
                  <a:lnTo>
                    <a:pt x="125" y="1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7" name="Freeform 1056"/>
            <p:cNvSpPr>
              <a:spLocks/>
            </p:cNvSpPr>
            <p:nvPr/>
          </p:nvSpPr>
          <p:spPr bwMode="auto">
            <a:xfrm>
              <a:off x="6751638" y="1262063"/>
              <a:ext cx="65088" cy="77788"/>
            </a:xfrm>
            <a:custGeom>
              <a:avLst/>
              <a:gdLst/>
              <a:ahLst/>
              <a:cxnLst>
                <a:cxn ang="0">
                  <a:pos x="115" y="1"/>
                </a:cxn>
                <a:cxn ang="0">
                  <a:pos x="115" y="1"/>
                </a:cxn>
                <a:cxn ang="0">
                  <a:pos x="99" y="19"/>
                </a:cxn>
                <a:cxn ang="0">
                  <a:pos x="84" y="37"/>
                </a:cxn>
                <a:cxn ang="0">
                  <a:pos x="53" y="75"/>
                </a:cxn>
                <a:cxn ang="0">
                  <a:pos x="53" y="75"/>
                </a:cxn>
                <a:cxn ang="0">
                  <a:pos x="26" y="107"/>
                </a:cxn>
                <a:cxn ang="0">
                  <a:pos x="12" y="123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0" y="142"/>
                </a:cxn>
                <a:cxn ang="0">
                  <a:pos x="0" y="144"/>
                </a:cxn>
                <a:cxn ang="0">
                  <a:pos x="1" y="145"/>
                </a:cxn>
                <a:cxn ang="0">
                  <a:pos x="2" y="146"/>
                </a:cxn>
                <a:cxn ang="0">
                  <a:pos x="5" y="147"/>
                </a:cxn>
                <a:cxn ang="0">
                  <a:pos x="7" y="146"/>
                </a:cxn>
                <a:cxn ang="0">
                  <a:pos x="8" y="145"/>
                </a:cxn>
                <a:cxn ang="0">
                  <a:pos x="8" y="145"/>
                </a:cxn>
                <a:cxn ang="0">
                  <a:pos x="22" y="126"/>
                </a:cxn>
                <a:cxn ang="0">
                  <a:pos x="36" y="109"/>
                </a:cxn>
                <a:cxn ang="0">
                  <a:pos x="65" y="75"/>
                </a:cxn>
                <a:cxn ang="0">
                  <a:pos x="65" y="75"/>
                </a:cxn>
                <a:cxn ang="0">
                  <a:pos x="93" y="40"/>
                </a:cxn>
                <a:cxn ang="0">
                  <a:pos x="107" y="24"/>
                </a:cxn>
                <a:cxn ang="0">
                  <a:pos x="122" y="8"/>
                </a:cxn>
                <a:cxn ang="0">
                  <a:pos x="122" y="8"/>
                </a:cxn>
                <a:cxn ang="0">
                  <a:pos x="123" y="6"/>
                </a:cxn>
                <a:cxn ang="0">
                  <a:pos x="123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1"/>
                </a:cxn>
                <a:cxn ang="0">
                  <a:pos x="115" y="1"/>
                </a:cxn>
              </a:cxnLst>
              <a:rect l="0" t="0" r="r" b="b"/>
              <a:pathLst>
                <a:path w="123" h="147">
                  <a:moveTo>
                    <a:pt x="115" y="1"/>
                  </a:moveTo>
                  <a:lnTo>
                    <a:pt x="115" y="1"/>
                  </a:lnTo>
                  <a:lnTo>
                    <a:pt x="99" y="19"/>
                  </a:lnTo>
                  <a:lnTo>
                    <a:pt x="84" y="37"/>
                  </a:lnTo>
                  <a:lnTo>
                    <a:pt x="53" y="75"/>
                  </a:lnTo>
                  <a:lnTo>
                    <a:pt x="53" y="75"/>
                  </a:lnTo>
                  <a:lnTo>
                    <a:pt x="26" y="107"/>
                  </a:lnTo>
                  <a:lnTo>
                    <a:pt x="12" y="123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1" y="145"/>
                  </a:lnTo>
                  <a:lnTo>
                    <a:pt x="2" y="146"/>
                  </a:lnTo>
                  <a:lnTo>
                    <a:pt x="5" y="147"/>
                  </a:lnTo>
                  <a:lnTo>
                    <a:pt x="7" y="146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22" y="126"/>
                  </a:lnTo>
                  <a:lnTo>
                    <a:pt x="36" y="109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93" y="40"/>
                  </a:lnTo>
                  <a:lnTo>
                    <a:pt x="107" y="24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6"/>
                  </a:lnTo>
                  <a:lnTo>
                    <a:pt x="123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1"/>
                  </a:lnTo>
                  <a:lnTo>
                    <a:pt x="11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8" name="Freeform 1057"/>
            <p:cNvSpPr>
              <a:spLocks/>
            </p:cNvSpPr>
            <p:nvPr/>
          </p:nvSpPr>
          <p:spPr bwMode="auto">
            <a:xfrm>
              <a:off x="6777038" y="1298575"/>
              <a:ext cx="34925" cy="38100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57" y="2"/>
                </a:cxn>
                <a:cxn ang="0">
                  <a:pos x="51" y="11"/>
                </a:cxn>
                <a:cxn ang="0">
                  <a:pos x="44" y="18"/>
                </a:cxn>
                <a:cxn ang="0">
                  <a:pos x="36" y="25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14" y="48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3" y="71"/>
                </a:cxn>
                <a:cxn ang="0">
                  <a:pos x="6" y="71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6" y="59"/>
                </a:cxn>
                <a:cxn ang="0">
                  <a:pos x="23" y="51"/>
                </a:cxn>
                <a:cxn ang="0">
                  <a:pos x="40" y="35"/>
                </a:cxn>
                <a:cxn ang="0">
                  <a:pos x="40" y="35"/>
                </a:cxn>
                <a:cxn ang="0">
                  <a:pos x="53" y="21"/>
                </a:cxn>
                <a:cxn ang="0">
                  <a:pos x="61" y="15"/>
                </a:cxn>
                <a:cxn ang="0">
                  <a:pos x="66" y="8"/>
                </a:cxn>
                <a:cxn ang="0">
                  <a:pos x="66" y="8"/>
                </a:cxn>
                <a:cxn ang="0">
                  <a:pos x="67" y="6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7" y="2"/>
                </a:cxn>
                <a:cxn ang="0">
                  <a:pos x="57" y="2"/>
                </a:cxn>
              </a:cxnLst>
              <a:rect l="0" t="0" r="r" b="b"/>
              <a:pathLst>
                <a:path w="67" h="71">
                  <a:moveTo>
                    <a:pt x="57" y="2"/>
                  </a:moveTo>
                  <a:lnTo>
                    <a:pt x="57" y="2"/>
                  </a:lnTo>
                  <a:lnTo>
                    <a:pt x="51" y="11"/>
                  </a:lnTo>
                  <a:lnTo>
                    <a:pt x="44" y="18"/>
                  </a:lnTo>
                  <a:lnTo>
                    <a:pt x="36" y="25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14" y="48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3" y="71"/>
                  </a:lnTo>
                  <a:lnTo>
                    <a:pt x="6" y="71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6" y="59"/>
                  </a:lnTo>
                  <a:lnTo>
                    <a:pt x="23" y="51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53" y="21"/>
                  </a:lnTo>
                  <a:lnTo>
                    <a:pt x="61" y="15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7" y="6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09" name="Freeform 1058"/>
            <p:cNvSpPr>
              <a:spLocks/>
            </p:cNvSpPr>
            <p:nvPr/>
          </p:nvSpPr>
          <p:spPr bwMode="auto">
            <a:xfrm>
              <a:off x="6148388" y="1654175"/>
              <a:ext cx="41275" cy="7778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70" y="7"/>
                </a:cxn>
                <a:cxn ang="0">
                  <a:pos x="68" y="10"/>
                </a:cxn>
                <a:cxn ang="0">
                  <a:pos x="64" y="17"/>
                </a:cxn>
                <a:cxn ang="0">
                  <a:pos x="58" y="23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33" y="70"/>
                </a:cxn>
                <a:cxn ang="0">
                  <a:pos x="33" y="70"/>
                </a:cxn>
                <a:cxn ang="0">
                  <a:pos x="23" y="88"/>
                </a:cxn>
                <a:cxn ang="0">
                  <a:pos x="14" y="105"/>
                </a:cxn>
                <a:cxn ang="0">
                  <a:pos x="6" y="122"/>
                </a:cxn>
                <a:cxn ang="0">
                  <a:pos x="3" y="132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43"/>
                </a:cxn>
                <a:cxn ang="0">
                  <a:pos x="1" y="145"/>
                </a:cxn>
                <a:cxn ang="0">
                  <a:pos x="2" y="146"/>
                </a:cxn>
                <a:cxn ang="0">
                  <a:pos x="4" y="147"/>
                </a:cxn>
                <a:cxn ang="0">
                  <a:pos x="6" y="147"/>
                </a:cxn>
                <a:cxn ang="0">
                  <a:pos x="7" y="147"/>
                </a:cxn>
                <a:cxn ang="0">
                  <a:pos x="8" y="146"/>
                </a:cxn>
                <a:cxn ang="0">
                  <a:pos x="9" y="144"/>
                </a:cxn>
                <a:cxn ang="0">
                  <a:pos x="9" y="144"/>
                </a:cxn>
                <a:cxn ang="0">
                  <a:pos x="12" y="134"/>
                </a:cxn>
                <a:cxn ang="0">
                  <a:pos x="16" y="123"/>
                </a:cxn>
                <a:cxn ang="0">
                  <a:pos x="24" y="105"/>
                </a:cxn>
                <a:cxn ang="0">
                  <a:pos x="35" y="86"/>
                </a:cxn>
                <a:cxn ang="0">
                  <a:pos x="45" y="67"/>
                </a:cxn>
                <a:cxn ang="0">
                  <a:pos x="45" y="67"/>
                </a:cxn>
                <a:cxn ang="0">
                  <a:pos x="56" y="45"/>
                </a:cxn>
                <a:cxn ang="0">
                  <a:pos x="61" y="33"/>
                </a:cxn>
                <a:cxn ang="0">
                  <a:pos x="65" y="28"/>
                </a:cxn>
                <a:cxn ang="0">
                  <a:pos x="68" y="24"/>
                </a:cxn>
                <a:cxn ang="0">
                  <a:pos x="68" y="24"/>
                </a:cxn>
                <a:cxn ang="0">
                  <a:pos x="73" y="20"/>
                </a:cxn>
                <a:cxn ang="0">
                  <a:pos x="76" y="17"/>
                </a:cxn>
                <a:cxn ang="0">
                  <a:pos x="78" y="11"/>
                </a:cxn>
                <a:cxn ang="0">
                  <a:pos x="80" y="6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79" y="2"/>
                </a:cxn>
                <a:cxn ang="0">
                  <a:pos x="78" y="1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72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0" h="147">
                  <a:moveTo>
                    <a:pt x="71" y="3"/>
                  </a:moveTo>
                  <a:lnTo>
                    <a:pt x="71" y="3"/>
                  </a:lnTo>
                  <a:lnTo>
                    <a:pt x="70" y="7"/>
                  </a:lnTo>
                  <a:lnTo>
                    <a:pt x="68" y="10"/>
                  </a:lnTo>
                  <a:lnTo>
                    <a:pt x="64" y="17"/>
                  </a:lnTo>
                  <a:lnTo>
                    <a:pt x="58" y="23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3" y="88"/>
                  </a:lnTo>
                  <a:lnTo>
                    <a:pt x="14" y="105"/>
                  </a:lnTo>
                  <a:lnTo>
                    <a:pt x="6" y="122"/>
                  </a:lnTo>
                  <a:lnTo>
                    <a:pt x="3" y="132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43"/>
                  </a:lnTo>
                  <a:lnTo>
                    <a:pt x="1" y="145"/>
                  </a:lnTo>
                  <a:lnTo>
                    <a:pt x="2" y="146"/>
                  </a:lnTo>
                  <a:lnTo>
                    <a:pt x="4" y="147"/>
                  </a:lnTo>
                  <a:lnTo>
                    <a:pt x="6" y="147"/>
                  </a:lnTo>
                  <a:lnTo>
                    <a:pt x="7" y="147"/>
                  </a:lnTo>
                  <a:lnTo>
                    <a:pt x="8" y="146"/>
                  </a:lnTo>
                  <a:lnTo>
                    <a:pt x="9" y="144"/>
                  </a:lnTo>
                  <a:lnTo>
                    <a:pt x="9" y="144"/>
                  </a:lnTo>
                  <a:lnTo>
                    <a:pt x="12" y="134"/>
                  </a:lnTo>
                  <a:lnTo>
                    <a:pt x="16" y="123"/>
                  </a:lnTo>
                  <a:lnTo>
                    <a:pt x="24" y="105"/>
                  </a:lnTo>
                  <a:lnTo>
                    <a:pt x="35" y="86"/>
                  </a:lnTo>
                  <a:lnTo>
                    <a:pt x="45" y="67"/>
                  </a:lnTo>
                  <a:lnTo>
                    <a:pt x="45" y="67"/>
                  </a:lnTo>
                  <a:lnTo>
                    <a:pt x="56" y="45"/>
                  </a:lnTo>
                  <a:lnTo>
                    <a:pt x="61" y="33"/>
                  </a:lnTo>
                  <a:lnTo>
                    <a:pt x="65" y="28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3" y="20"/>
                  </a:lnTo>
                  <a:lnTo>
                    <a:pt x="76" y="17"/>
                  </a:lnTo>
                  <a:lnTo>
                    <a:pt x="78" y="11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79" y="2"/>
                  </a:lnTo>
                  <a:lnTo>
                    <a:pt x="78" y="1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2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0" name="Freeform 1059"/>
            <p:cNvSpPr>
              <a:spLocks/>
            </p:cNvSpPr>
            <p:nvPr/>
          </p:nvSpPr>
          <p:spPr bwMode="auto">
            <a:xfrm>
              <a:off x="6172200" y="1663700"/>
              <a:ext cx="42863" cy="76200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73" y="2"/>
                </a:cxn>
                <a:cxn ang="0">
                  <a:pos x="60" y="16"/>
                </a:cxn>
                <a:cxn ang="0">
                  <a:pos x="50" y="32"/>
                </a:cxn>
                <a:cxn ang="0">
                  <a:pos x="41" y="48"/>
                </a:cxn>
                <a:cxn ang="0">
                  <a:pos x="32" y="65"/>
                </a:cxn>
                <a:cxn ang="0">
                  <a:pos x="17" y="100"/>
                </a:cxn>
                <a:cxn ang="0">
                  <a:pos x="1" y="135"/>
                </a:cxn>
                <a:cxn ang="0">
                  <a:pos x="1" y="135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1" y="141"/>
                </a:cxn>
                <a:cxn ang="0">
                  <a:pos x="3" y="142"/>
                </a:cxn>
                <a:cxn ang="0">
                  <a:pos x="4" y="143"/>
                </a:cxn>
                <a:cxn ang="0">
                  <a:pos x="7" y="143"/>
                </a:cxn>
                <a:cxn ang="0">
                  <a:pos x="8" y="142"/>
                </a:cxn>
                <a:cxn ang="0">
                  <a:pos x="10" y="141"/>
                </a:cxn>
                <a:cxn ang="0">
                  <a:pos x="10" y="141"/>
                </a:cxn>
                <a:cxn ang="0">
                  <a:pos x="17" y="123"/>
                </a:cxn>
                <a:cxn ang="0">
                  <a:pos x="24" y="106"/>
                </a:cxn>
                <a:cxn ang="0">
                  <a:pos x="40" y="71"/>
                </a:cxn>
                <a:cxn ang="0">
                  <a:pos x="48" y="55"/>
                </a:cxn>
                <a:cxn ang="0">
                  <a:pos x="57" y="38"/>
                </a:cxn>
                <a:cxn ang="0">
                  <a:pos x="68" y="22"/>
                </a:cxn>
                <a:cxn ang="0">
                  <a:pos x="80" y="8"/>
                </a:cxn>
                <a:cxn ang="0">
                  <a:pos x="80" y="8"/>
                </a:cxn>
                <a:cxn ang="0">
                  <a:pos x="81" y="6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2"/>
                </a:cxn>
                <a:cxn ang="0">
                  <a:pos x="78" y="1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3" y="2"/>
                </a:cxn>
                <a:cxn ang="0">
                  <a:pos x="73" y="2"/>
                </a:cxn>
              </a:cxnLst>
              <a:rect l="0" t="0" r="r" b="b"/>
              <a:pathLst>
                <a:path w="81" h="143">
                  <a:moveTo>
                    <a:pt x="73" y="2"/>
                  </a:moveTo>
                  <a:lnTo>
                    <a:pt x="73" y="2"/>
                  </a:lnTo>
                  <a:lnTo>
                    <a:pt x="60" y="16"/>
                  </a:lnTo>
                  <a:lnTo>
                    <a:pt x="50" y="32"/>
                  </a:lnTo>
                  <a:lnTo>
                    <a:pt x="41" y="48"/>
                  </a:lnTo>
                  <a:lnTo>
                    <a:pt x="32" y="65"/>
                  </a:lnTo>
                  <a:lnTo>
                    <a:pt x="17" y="100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1" y="141"/>
                  </a:lnTo>
                  <a:lnTo>
                    <a:pt x="3" y="142"/>
                  </a:lnTo>
                  <a:lnTo>
                    <a:pt x="4" y="143"/>
                  </a:lnTo>
                  <a:lnTo>
                    <a:pt x="7" y="143"/>
                  </a:lnTo>
                  <a:lnTo>
                    <a:pt x="8" y="142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7" y="123"/>
                  </a:lnTo>
                  <a:lnTo>
                    <a:pt x="24" y="106"/>
                  </a:lnTo>
                  <a:lnTo>
                    <a:pt x="40" y="71"/>
                  </a:lnTo>
                  <a:lnTo>
                    <a:pt x="48" y="55"/>
                  </a:lnTo>
                  <a:lnTo>
                    <a:pt x="57" y="38"/>
                  </a:lnTo>
                  <a:lnTo>
                    <a:pt x="68" y="22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8" y="1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1" name="Freeform 1060"/>
            <p:cNvSpPr>
              <a:spLocks/>
            </p:cNvSpPr>
            <p:nvPr/>
          </p:nvSpPr>
          <p:spPr bwMode="auto">
            <a:xfrm>
              <a:off x="6196013" y="1663700"/>
              <a:ext cx="52388" cy="77788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2" y="2"/>
                </a:cxn>
                <a:cxn ang="0">
                  <a:pos x="64" y="34"/>
                </a:cxn>
                <a:cxn ang="0">
                  <a:pos x="51" y="51"/>
                </a:cxn>
                <a:cxn ang="0">
                  <a:pos x="39" y="69"/>
                </a:cxn>
                <a:cxn ang="0">
                  <a:pos x="39" y="69"/>
                </a:cxn>
                <a:cxn ang="0">
                  <a:pos x="30" y="86"/>
                </a:cxn>
                <a:cxn ang="0">
                  <a:pos x="23" y="103"/>
                </a:cxn>
                <a:cxn ang="0">
                  <a:pos x="23" y="103"/>
                </a:cxn>
                <a:cxn ang="0">
                  <a:pos x="18" y="111"/>
                </a:cxn>
                <a:cxn ang="0">
                  <a:pos x="14" y="119"/>
                </a:cxn>
                <a:cxn ang="0">
                  <a:pos x="5" y="133"/>
                </a:cxn>
                <a:cxn ang="0">
                  <a:pos x="5" y="133"/>
                </a:cxn>
                <a:cxn ang="0">
                  <a:pos x="2" y="134"/>
                </a:cxn>
                <a:cxn ang="0">
                  <a:pos x="1" y="136"/>
                </a:cxn>
                <a:cxn ang="0">
                  <a:pos x="0" y="137"/>
                </a:cxn>
                <a:cxn ang="0">
                  <a:pos x="0" y="143"/>
                </a:cxn>
                <a:cxn ang="0">
                  <a:pos x="0" y="143"/>
                </a:cxn>
                <a:cxn ang="0">
                  <a:pos x="1" y="146"/>
                </a:cxn>
                <a:cxn ang="0">
                  <a:pos x="4" y="147"/>
                </a:cxn>
                <a:cxn ang="0">
                  <a:pos x="7" y="147"/>
                </a:cxn>
                <a:cxn ang="0">
                  <a:pos x="8" y="147"/>
                </a:cxn>
                <a:cxn ang="0">
                  <a:pos x="9" y="145"/>
                </a:cxn>
                <a:cxn ang="0">
                  <a:pos x="9" y="145"/>
                </a:cxn>
                <a:cxn ang="0">
                  <a:pos x="27" y="113"/>
                </a:cxn>
                <a:cxn ang="0">
                  <a:pos x="43" y="80"/>
                </a:cxn>
                <a:cxn ang="0">
                  <a:pos x="43" y="80"/>
                </a:cxn>
                <a:cxn ang="0">
                  <a:pos x="49" y="70"/>
                </a:cxn>
                <a:cxn ang="0">
                  <a:pos x="55" y="61"/>
                </a:cxn>
                <a:cxn ang="0">
                  <a:pos x="69" y="43"/>
                </a:cxn>
                <a:cxn ang="0">
                  <a:pos x="85" y="26"/>
                </a:cxn>
                <a:cxn ang="0">
                  <a:pos x="98" y="8"/>
                </a:cxn>
                <a:cxn ang="0">
                  <a:pos x="98" y="8"/>
                </a:cxn>
                <a:cxn ang="0">
                  <a:pos x="99" y="6"/>
                </a:cxn>
                <a:cxn ang="0">
                  <a:pos x="100" y="5"/>
                </a:cxn>
                <a:cxn ang="0">
                  <a:pos x="98" y="1"/>
                </a:cxn>
                <a:cxn ang="0">
                  <a:pos x="97" y="0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2" y="2"/>
                </a:cxn>
                <a:cxn ang="0">
                  <a:pos x="92" y="2"/>
                </a:cxn>
              </a:cxnLst>
              <a:rect l="0" t="0" r="r" b="b"/>
              <a:pathLst>
                <a:path w="100" h="147">
                  <a:moveTo>
                    <a:pt x="92" y="2"/>
                  </a:moveTo>
                  <a:lnTo>
                    <a:pt x="92" y="2"/>
                  </a:lnTo>
                  <a:lnTo>
                    <a:pt x="64" y="34"/>
                  </a:lnTo>
                  <a:lnTo>
                    <a:pt x="51" y="51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30" y="86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18" y="111"/>
                  </a:lnTo>
                  <a:lnTo>
                    <a:pt x="14" y="119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2" y="134"/>
                  </a:lnTo>
                  <a:lnTo>
                    <a:pt x="1" y="136"/>
                  </a:lnTo>
                  <a:lnTo>
                    <a:pt x="0" y="137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1" y="146"/>
                  </a:lnTo>
                  <a:lnTo>
                    <a:pt x="4" y="147"/>
                  </a:lnTo>
                  <a:lnTo>
                    <a:pt x="7" y="147"/>
                  </a:lnTo>
                  <a:lnTo>
                    <a:pt x="8" y="147"/>
                  </a:lnTo>
                  <a:lnTo>
                    <a:pt x="9" y="145"/>
                  </a:lnTo>
                  <a:lnTo>
                    <a:pt x="9" y="145"/>
                  </a:lnTo>
                  <a:lnTo>
                    <a:pt x="27" y="113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9" y="70"/>
                  </a:lnTo>
                  <a:lnTo>
                    <a:pt x="55" y="61"/>
                  </a:lnTo>
                  <a:lnTo>
                    <a:pt x="69" y="43"/>
                  </a:lnTo>
                  <a:lnTo>
                    <a:pt x="85" y="26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9" y="6"/>
                  </a:lnTo>
                  <a:lnTo>
                    <a:pt x="100" y="5"/>
                  </a:lnTo>
                  <a:lnTo>
                    <a:pt x="98" y="1"/>
                  </a:lnTo>
                  <a:lnTo>
                    <a:pt x="97" y="0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2"/>
                  </a:lnTo>
                  <a:lnTo>
                    <a:pt x="9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2" name="Freeform 1061"/>
            <p:cNvSpPr>
              <a:spLocks/>
            </p:cNvSpPr>
            <p:nvPr/>
          </p:nvSpPr>
          <p:spPr bwMode="auto">
            <a:xfrm>
              <a:off x="6215063" y="1673225"/>
              <a:ext cx="55563" cy="69850"/>
            </a:xfrm>
            <a:custGeom>
              <a:avLst/>
              <a:gdLst/>
              <a:ahLst/>
              <a:cxnLst>
                <a:cxn ang="0">
                  <a:pos x="98" y="1"/>
                </a:cxn>
                <a:cxn ang="0">
                  <a:pos x="98" y="1"/>
                </a:cxn>
                <a:cxn ang="0">
                  <a:pos x="83" y="13"/>
                </a:cxn>
                <a:cxn ang="0">
                  <a:pos x="69" y="24"/>
                </a:cxn>
                <a:cxn ang="0">
                  <a:pos x="55" y="37"/>
                </a:cxn>
                <a:cxn ang="0">
                  <a:pos x="49" y="44"/>
                </a:cxn>
                <a:cxn ang="0">
                  <a:pos x="44" y="51"/>
                </a:cxn>
                <a:cxn ang="0">
                  <a:pos x="44" y="51"/>
                </a:cxn>
                <a:cxn ang="0">
                  <a:pos x="33" y="69"/>
                </a:cxn>
                <a:cxn ang="0">
                  <a:pos x="24" y="86"/>
                </a:cxn>
                <a:cxn ang="0">
                  <a:pos x="24" y="86"/>
                </a:cxn>
                <a:cxn ang="0">
                  <a:pos x="19" y="96"/>
                </a:cxn>
                <a:cxn ang="0">
                  <a:pos x="13" y="104"/>
                </a:cxn>
                <a:cxn ang="0">
                  <a:pos x="6" y="113"/>
                </a:cxn>
                <a:cxn ang="0">
                  <a:pos x="1" y="123"/>
                </a:cxn>
                <a:cxn ang="0">
                  <a:pos x="1" y="123"/>
                </a:cxn>
                <a:cxn ang="0">
                  <a:pos x="0" y="125"/>
                </a:cxn>
                <a:cxn ang="0">
                  <a:pos x="1" y="126"/>
                </a:cxn>
                <a:cxn ang="0">
                  <a:pos x="1" y="128"/>
                </a:cxn>
                <a:cxn ang="0">
                  <a:pos x="3" y="129"/>
                </a:cxn>
                <a:cxn ang="0">
                  <a:pos x="4" y="130"/>
                </a:cxn>
                <a:cxn ang="0">
                  <a:pos x="6" y="130"/>
                </a:cxn>
                <a:cxn ang="0">
                  <a:pos x="7" y="129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18" y="112"/>
                </a:cxn>
                <a:cxn ang="0">
                  <a:pos x="26" y="99"/>
                </a:cxn>
                <a:cxn ang="0">
                  <a:pos x="35" y="84"/>
                </a:cxn>
                <a:cxn ang="0">
                  <a:pos x="44" y="70"/>
                </a:cxn>
                <a:cxn ang="0">
                  <a:pos x="44" y="70"/>
                </a:cxn>
                <a:cxn ang="0">
                  <a:pos x="49" y="60"/>
                </a:cxn>
                <a:cxn ang="0">
                  <a:pos x="55" y="52"/>
                </a:cxn>
                <a:cxn ang="0">
                  <a:pos x="62" y="44"/>
                </a:cxn>
                <a:cxn ang="0">
                  <a:pos x="70" y="37"/>
                </a:cxn>
                <a:cxn ang="0">
                  <a:pos x="86" y="23"/>
                </a:cxn>
                <a:cxn ang="0">
                  <a:pos x="103" y="10"/>
                </a:cxn>
                <a:cxn ang="0">
                  <a:pos x="103" y="10"/>
                </a:cxn>
                <a:cxn ang="0">
                  <a:pos x="104" y="9"/>
                </a:cxn>
                <a:cxn ang="0">
                  <a:pos x="105" y="7"/>
                </a:cxn>
                <a:cxn ang="0">
                  <a:pos x="104" y="3"/>
                </a:cxn>
                <a:cxn ang="0">
                  <a:pos x="103" y="1"/>
                </a:cxn>
                <a:cxn ang="0">
                  <a:pos x="102" y="1"/>
                </a:cxn>
                <a:cxn ang="0">
                  <a:pos x="100" y="0"/>
                </a:cxn>
                <a:cxn ang="0">
                  <a:pos x="98" y="1"/>
                </a:cxn>
                <a:cxn ang="0">
                  <a:pos x="98" y="1"/>
                </a:cxn>
              </a:cxnLst>
              <a:rect l="0" t="0" r="r" b="b"/>
              <a:pathLst>
                <a:path w="105" h="130">
                  <a:moveTo>
                    <a:pt x="98" y="1"/>
                  </a:moveTo>
                  <a:lnTo>
                    <a:pt x="98" y="1"/>
                  </a:lnTo>
                  <a:lnTo>
                    <a:pt x="83" y="13"/>
                  </a:lnTo>
                  <a:lnTo>
                    <a:pt x="69" y="24"/>
                  </a:lnTo>
                  <a:lnTo>
                    <a:pt x="55" y="37"/>
                  </a:lnTo>
                  <a:lnTo>
                    <a:pt x="49" y="44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33" y="69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19" y="96"/>
                  </a:lnTo>
                  <a:lnTo>
                    <a:pt x="13" y="104"/>
                  </a:lnTo>
                  <a:lnTo>
                    <a:pt x="6" y="113"/>
                  </a:lnTo>
                  <a:lnTo>
                    <a:pt x="1" y="123"/>
                  </a:lnTo>
                  <a:lnTo>
                    <a:pt x="1" y="123"/>
                  </a:lnTo>
                  <a:lnTo>
                    <a:pt x="0" y="125"/>
                  </a:lnTo>
                  <a:lnTo>
                    <a:pt x="1" y="126"/>
                  </a:lnTo>
                  <a:lnTo>
                    <a:pt x="1" y="128"/>
                  </a:lnTo>
                  <a:lnTo>
                    <a:pt x="3" y="129"/>
                  </a:lnTo>
                  <a:lnTo>
                    <a:pt x="4" y="130"/>
                  </a:lnTo>
                  <a:lnTo>
                    <a:pt x="6" y="130"/>
                  </a:lnTo>
                  <a:lnTo>
                    <a:pt x="7" y="129"/>
                  </a:lnTo>
                  <a:lnTo>
                    <a:pt x="9" y="127"/>
                  </a:lnTo>
                  <a:lnTo>
                    <a:pt x="9" y="127"/>
                  </a:lnTo>
                  <a:lnTo>
                    <a:pt x="18" y="112"/>
                  </a:lnTo>
                  <a:lnTo>
                    <a:pt x="26" y="99"/>
                  </a:lnTo>
                  <a:lnTo>
                    <a:pt x="35" y="84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9" y="60"/>
                  </a:lnTo>
                  <a:lnTo>
                    <a:pt x="55" y="52"/>
                  </a:lnTo>
                  <a:lnTo>
                    <a:pt x="62" y="44"/>
                  </a:lnTo>
                  <a:lnTo>
                    <a:pt x="70" y="37"/>
                  </a:lnTo>
                  <a:lnTo>
                    <a:pt x="86" y="23"/>
                  </a:lnTo>
                  <a:lnTo>
                    <a:pt x="103" y="10"/>
                  </a:lnTo>
                  <a:lnTo>
                    <a:pt x="103" y="10"/>
                  </a:lnTo>
                  <a:lnTo>
                    <a:pt x="104" y="9"/>
                  </a:lnTo>
                  <a:lnTo>
                    <a:pt x="105" y="7"/>
                  </a:lnTo>
                  <a:lnTo>
                    <a:pt x="104" y="3"/>
                  </a:lnTo>
                  <a:lnTo>
                    <a:pt x="103" y="1"/>
                  </a:lnTo>
                  <a:lnTo>
                    <a:pt x="102" y="1"/>
                  </a:lnTo>
                  <a:lnTo>
                    <a:pt x="100" y="0"/>
                  </a:lnTo>
                  <a:lnTo>
                    <a:pt x="98" y="1"/>
                  </a:lnTo>
                  <a:lnTo>
                    <a:pt x="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3" name="Freeform 1062"/>
            <p:cNvSpPr>
              <a:spLocks/>
            </p:cNvSpPr>
            <p:nvPr/>
          </p:nvSpPr>
          <p:spPr bwMode="auto">
            <a:xfrm>
              <a:off x="6238875" y="1698625"/>
              <a:ext cx="34925" cy="38100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2" y="13"/>
                </a:cxn>
                <a:cxn ang="0">
                  <a:pos x="27" y="28"/>
                </a:cxn>
                <a:cxn ang="0">
                  <a:pos x="27" y="28"/>
                </a:cxn>
                <a:cxn ang="0">
                  <a:pos x="19" y="36"/>
                </a:cxn>
                <a:cxn ang="0">
                  <a:pos x="13" y="46"/>
                </a:cxn>
                <a:cxn ang="0">
                  <a:pos x="8" y="55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2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0"/>
                </a:cxn>
                <a:cxn ang="0">
                  <a:pos x="7" y="70"/>
                </a:cxn>
                <a:cxn ang="0">
                  <a:pos x="13" y="64"/>
                </a:cxn>
                <a:cxn ang="0">
                  <a:pos x="17" y="58"/>
                </a:cxn>
                <a:cxn ang="0">
                  <a:pos x="27" y="44"/>
                </a:cxn>
                <a:cxn ang="0">
                  <a:pos x="27" y="44"/>
                </a:cxn>
                <a:cxn ang="0">
                  <a:pos x="35" y="34"/>
                </a:cxn>
                <a:cxn ang="0">
                  <a:pos x="43" y="25"/>
                </a:cxn>
                <a:cxn ang="0">
                  <a:pos x="54" y="17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5" y="8"/>
                </a:cxn>
                <a:cxn ang="0">
                  <a:pos x="65" y="6"/>
                </a:cxn>
                <a:cxn ang="0">
                  <a:pos x="65" y="4"/>
                </a:cxn>
                <a:cxn ang="0">
                  <a:pos x="65" y="3"/>
                </a:cxn>
                <a:cxn ang="0">
                  <a:pos x="64" y="1"/>
                </a:cxn>
                <a:cxn ang="0">
                  <a:pos x="62" y="1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5" h="71">
                  <a:moveTo>
                    <a:pt x="59" y="1"/>
                  </a:moveTo>
                  <a:lnTo>
                    <a:pt x="59" y="1"/>
                  </a:lnTo>
                  <a:lnTo>
                    <a:pt x="42" y="13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19" y="36"/>
                  </a:lnTo>
                  <a:lnTo>
                    <a:pt x="13" y="46"/>
                  </a:lnTo>
                  <a:lnTo>
                    <a:pt x="8" y="55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2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3" y="64"/>
                  </a:lnTo>
                  <a:lnTo>
                    <a:pt x="17" y="58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5" y="34"/>
                  </a:lnTo>
                  <a:lnTo>
                    <a:pt x="43" y="25"/>
                  </a:lnTo>
                  <a:lnTo>
                    <a:pt x="54" y="17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5" y="8"/>
                  </a:lnTo>
                  <a:lnTo>
                    <a:pt x="65" y="6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1"/>
                  </a:lnTo>
                  <a:lnTo>
                    <a:pt x="62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4" name="Freeform 1063"/>
            <p:cNvSpPr>
              <a:spLocks/>
            </p:cNvSpPr>
            <p:nvPr/>
          </p:nvSpPr>
          <p:spPr bwMode="auto">
            <a:xfrm>
              <a:off x="6754813" y="1679575"/>
              <a:ext cx="36513" cy="61913"/>
            </a:xfrm>
            <a:custGeom>
              <a:avLst/>
              <a:gdLst/>
              <a:ahLst/>
              <a:cxnLst>
                <a:cxn ang="0">
                  <a:pos x="62" y="3"/>
                </a:cxn>
                <a:cxn ang="0">
                  <a:pos x="62" y="3"/>
                </a:cxn>
                <a:cxn ang="0">
                  <a:pos x="59" y="9"/>
                </a:cxn>
                <a:cxn ang="0">
                  <a:pos x="54" y="17"/>
                </a:cxn>
                <a:cxn ang="0">
                  <a:pos x="43" y="31"/>
                </a:cxn>
                <a:cxn ang="0">
                  <a:pos x="43" y="31"/>
                </a:cxn>
                <a:cxn ang="0">
                  <a:pos x="25" y="59"/>
                </a:cxn>
                <a:cxn ang="0">
                  <a:pos x="25" y="59"/>
                </a:cxn>
                <a:cxn ang="0">
                  <a:pos x="18" y="71"/>
                </a:cxn>
                <a:cxn ang="0">
                  <a:pos x="10" y="85"/>
                </a:cxn>
                <a:cxn ang="0">
                  <a:pos x="5" y="98"/>
                </a:cxn>
                <a:cxn ang="0">
                  <a:pos x="1" y="113"/>
                </a:cxn>
                <a:cxn ang="0">
                  <a:pos x="1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8"/>
                </a:cxn>
                <a:cxn ang="0">
                  <a:pos x="7" y="118"/>
                </a:cxn>
                <a:cxn ang="0">
                  <a:pos x="9" y="117"/>
                </a:cxn>
                <a:cxn ang="0">
                  <a:pos x="9" y="115"/>
                </a:cxn>
                <a:cxn ang="0">
                  <a:pos x="9" y="115"/>
                </a:cxn>
                <a:cxn ang="0">
                  <a:pos x="14" y="99"/>
                </a:cxn>
                <a:cxn ang="0">
                  <a:pos x="22" y="85"/>
                </a:cxn>
                <a:cxn ang="0">
                  <a:pos x="29" y="70"/>
                </a:cxn>
                <a:cxn ang="0">
                  <a:pos x="38" y="57"/>
                </a:cxn>
                <a:cxn ang="0">
                  <a:pos x="38" y="57"/>
                </a:cxn>
                <a:cxn ang="0">
                  <a:pos x="47" y="44"/>
                </a:cxn>
                <a:cxn ang="0">
                  <a:pos x="57" y="32"/>
                </a:cxn>
                <a:cxn ang="0">
                  <a:pos x="65" y="19"/>
                </a:cxn>
                <a:cxn ang="0">
                  <a:pos x="69" y="12"/>
                </a:cxn>
                <a:cxn ang="0">
                  <a:pos x="71" y="6"/>
                </a:cxn>
                <a:cxn ang="0">
                  <a:pos x="71" y="6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63" y="1"/>
                </a:cxn>
                <a:cxn ang="0">
                  <a:pos x="62" y="3"/>
                </a:cxn>
                <a:cxn ang="0">
                  <a:pos x="62" y="3"/>
                </a:cxn>
              </a:cxnLst>
              <a:rect l="0" t="0" r="r" b="b"/>
              <a:pathLst>
                <a:path w="71" h="118">
                  <a:moveTo>
                    <a:pt x="62" y="3"/>
                  </a:moveTo>
                  <a:lnTo>
                    <a:pt x="62" y="3"/>
                  </a:lnTo>
                  <a:lnTo>
                    <a:pt x="59" y="9"/>
                  </a:lnTo>
                  <a:lnTo>
                    <a:pt x="54" y="17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25" y="59"/>
                  </a:lnTo>
                  <a:lnTo>
                    <a:pt x="25" y="59"/>
                  </a:lnTo>
                  <a:lnTo>
                    <a:pt x="18" y="71"/>
                  </a:lnTo>
                  <a:lnTo>
                    <a:pt x="10" y="85"/>
                  </a:lnTo>
                  <a:lnTo>
                    <a:pt x="5" y="98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9" y="117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4" y="99"/>
                  </a:lnTo>
                  <a:lnTo>
                    <a:pt x="22" y="85"/>
                  </a:lnTo>
                  <a:lnTo>
                    <a:pt x="29" y="70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47" y="44"/>
                  </a:lnTo>
                  <a:lnTo>
                    <a:pt x="57" y="32"/>
                  </a:lnTo>
                  <a:lnTo>
                    <a:pt x="65" y="19"/>
                  </a:lnTo>
                  <a:lnTo>
                    <a:pt x="69" y="12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5" name="Freeform 1064"/>
            <p:cNvSpPr>
              <a:spLocks/>
            </p:cNvSpPr>
            <p:nvPr/>
          </p:nvSpPr>
          <p:spPr bwMode="auto">
            <a:xfrm>
              <a:off x="6769100" y="1676400"/>
              <a:ext cx="60325" cy="8413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90" y="18"/>
                </a:cxn>
                <a:cxn ang="0">
                  <a:pos x="75" y="35"/>
                </a:cxn>
                <a:cxn ang="0">
                  <a:pos x="59" y="52"/>
                </a:cxn>
                <a:cxn ang="0">
                  <a:pos x="46" y="71"/>
                </a:cxn>
                <a:cxn ang="0">
                  <a:pos x="33" y="90"/>
                </a:cxn>
                <a:cxn ang="0">
                  <a:pos x="21" y="109"/>
                </a:cxn>
                <a:cxn ang="0">
                  <a:pos x="10" y="130"/>
                </a:cxn>
                <a:cxn ang="0">
                  <a:pos x="1" y="151"/>
                </a:cxn>
                <a:cxn ang="0">
                  <a:pos x="1" y="151"/>
                </a:cxn>
                <a:cxn ang="0">
                  <a:pos x="0" y="153"/>
                </a:cxn>
                <a:cxn ang="0">
                  <a:pos x="1" y="155"/>
                </a:cxn>
                <a:cxn ang="0">
                  <a:pos x="3" y="157"/>
                </a:cxn>
                <a:cxn ang="0">
                  <a:pos x="4" y="158"/>
                </a:cxn>
                <a:cxn ang="0">
                  <a:pos x="6" y="158"/>
                </a:cxn>
                <a:cxn ang="0">
                  <a:pos x="7" y="157"/>
                </a:cxn>
                <a:cxn ang="0">
                  <a:pos x="9" y="155"/>
                </a:cxn>
                <a:cxn ang="0">
                  <a:pos x="9" y="155"/>
                </a:cxn>
                <a:cxn ang="0">
                  <a:pos x="19" y="135"/>
                </a:cxn>
                <a:cxn ang="0">
                  <a:pos x="29" y="116"/>
                </a:cxn>
                <a:cxn ang="0">
                  <a:pos x="40" y="96"/>
                </a:cxn>
                <a:cxn ang="0">
                  <a:pos x="54" y="77"/>
                </a:cxn>
                <a:cxn ang="0">
                  <a:pos x="67" y="59"/>
                </a:cxn>
                <a:cxn ang="0">
                  <a:pos x="82" y="41"/>
                </a:cxn>
                <a:cxn ang="0">
                  <a:pos x="96" y="24"/>
                </a:cxn>
                <a:cxn ang="0">
                  <a:pos x="113" y="9"/>
                </a:cxn>
                <a:cxn ang="0">
                  <a:pos x="113" y="9"/>
                </a:cxn>
                <a:cxn ang="0">
                  <a:pos x="114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3" y="3"/>
                </a:cxn>
                <a:cxn ang="0">
                  <a:pos x="111" y="2"/>
                </a:cxn>
                <a:cxn ang="0">
                  <a:pos x="110" y="0"/>
                </a:cxn>
                <a:cxn ang="0">
                  <a:pos x="108" y="2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58">
                  <a:moveTo>
                    <a:pt x="106" y="3"/>
                  </a:moveTo>
                  <a:lnTo>
                    <a:pt x="106" y="3"/>
                  </a:lnTo>
                  <a:lnTo>
                    <a:pt x="90" y="18"/>
                  </a:lnTo>
                  <a:lnTo>
                    <a:pt x="75" y="35"/>
                  </a:lnTo>
                  <a:lnTo>
                    <a:pt x="59" y="52"/>
                  </a:lnTo>
                  <a:lnTo>
                    <a:pt x="46" y="71"/>
                  </a:lnTo>
                  <a:lnTo>
                    <a:pt x="33" y="90"/>
                  </a:lnTo>
                  <a:lnTo>
                    <a:pt x="21" y="109"/>
                  </a:lnTo>
                  <a:lnTo>
                    <a:pt x="10" y="130"/>
                  </a:lnTo>
                  <a:lnTo>
                    <a:pt x="1" y="151"/>
                  </a:lnTo>
                  <a:lnTo>
                    <a:pt x="1" y="151"/>
                  </a:lnTo>
                  <a:lnTo>
                    <a:pt x="0" y="153"/>
                  </a:lnTo>
                  <a:lnTo>
                    <a:pt x="1" y="155"/>
                  </a:lnTo>
                  <a:lnTo>
                    <a:pt x="3" y="157"/>
                  </a:lnTo>
                  <a:lnTo>
                    <a:pt x="4" y="158"/>
                  </a:lnTo>
                  <a:lnTo>
                    <a:pt x="6" y="158"/>
                  </a:lnTo>
                  <a:lnTo>
                    <a:pt x="7" y="157"/>
                  </a:lnTo>
                  <a:lnTo>
                    <a:pt x="9" y="155"/>
                  </a:lnTo>
                  <a:lnTo>
                    <a:pt x="9" y="155"/>
                  </a:lnTo>
                  <a:lnTo>
                    <a:pt x="19" y="135"/>
                  </a:lnTo>
                  <a:lnTo>
                    <a:pt x="29" y="116"/>
                  </a:lnTo>
                  <a:lnTo>
                    <a:pt x="40" y="96"/>
                  </a:lnTo>
                  <a:lnTo>
                    <a:pt x="54" y="77"/>
                  </a:lnTo>
                  <a:lnTo>
                    <a:pt x="67" y="59"/>
                  </a:lnTo>
                  <a:lnTo>
                    <a:pt x="82" y="41"/>
                  </a:lnTo>
                  <a:lnTo>
                    <a:pt x="96" y="24"/>
                  </a:lnTo>
                  <a:lnTo>
                    <a:pt x="113" y="9"/>
                  </a:lnTo>
                  <a:lnTo>
                    <a:pt x="113" y="9"/>
                  </a:lnTo>
                  <a:lnTo>
                    <a:pt x="114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3" y="3"/>
                  </a:lnTo>
                  <a:lnTo>
                    <a:pt x="111" y="2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6" name="Freeform 1065"/>
            <p:cNvSpPr>
              <a:spLocks/>
            </p:cNvSpPr>
            <p:nvPr/>
          </p:nvSpPr>
          <p:spPr bwMode="auto">
            <a:xfrm>
              <a:off x="6797675" y="1681163"/>
              <a:ext cx="52388" cy="63500"/>
            </a:xfrm>
            <a:custGeom>
              <a:avLst/>
              <a:gdLst/>
              <a:ahLst/>
              <a:cxnLst>
                <a:cxn ang="0">
                  <a:pos x="93" y="1"/>
                </a:cxn>
                <a:cxn ang="0">
                  <a:pos x="93" y="1"/>
                </a:cxn>
                <a:cxn ang="0">
                  <a:pos x="88" y="3"/>
                </a:cxn>
                <a:cxn ang="0">
                  <a:pos x="83" y="6"/>
                </a:cxn>
                <a:cxn ang="0">
                  <a:pos x="79" y="10"/>
                </a:cxn>
                <a:cxn ang="0">
                  <a:pos x="74" y="15"/>
                </a:cxn>
                <a:cxn ang="0">
                  <a:pos x="68" y="27"/>
                </a:cxn>
                <a:cxn ang="0">
                  <a:pos x="63" y="37"/>
                </a:cxn>
                <a:cxn ang="0">
                  <a:pos x="63" y="37"/>
                </a:cxn>
                <a:cxn ang="0">
                  <a:pos x="56" y="49"/>
                </a:cxn>
                <a:cxn ang="0">
                  <a:pos x="47" y="60"/>
                </a:cxn>
                <a:cxn ang="0">
                  <a:pos x="29" y="80"/>
                </a:cxn>
                <a:cxn ang="0">
                  <a:pos x="29" y="80"/>
                </a:cxn>
                <a:cxn ang="0">
                  <a:pos x="21" y="92"/>
                </a:cxn>
                <a:cxn ang="0">
                  <a:pos x="15" y="99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7" y="106"/>
                </a:cxn>
                <a:cxn ang="0">
                  <a:pos x="5" y="107"/>
                </a:cxn>
                <a:cxn ang="0">
                  <a:pos x="1" y="111"/>
                </a:cxn>
                <a:cxn ang="0">
                  <a:pos x="1" y="111"/>
                </a:cxn>
                <a:cxn ang="0">
                  <a:pos x="0" y="114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19"/>
                </a:cxn>
                <a:cxn ang="0">
                  <a:pos x="5" y="119"/>
                </a:cxn>
                <a:cxn ang="0">
                  <a:pos x="5" y="119"/>
                </a:cxn>
                <a:cxn ang="0">
                  <a:pos x="12" y="116"/>
                </a:cxn>
                <a:cxn ang="0">
                  <a:pos x="18" y="111"/>
                </a:cxn>
                <a:cxn ang="0">
                  <a:pos x="25" y="104"/>
                </a:cxn>
                <a:cxn ang="0">
                  <a:pos x="30" y="97"/>
                </a:cxn>
                <a:cxn ang="0">
                  <a:pos x="40" y="83"/>
                </a:cxn>
                <a:cxn ang="0">
                  <a:pos x="51" y="70"/>
                </a:cxn>
                <a:cxn ang="0">
                  <a:pos x="51" y="70"/>
                </a:cxn>
                <a:cxn ang="0">
                  <a:pos x="62" y="57"/>
                </a:cxn>
                <a:cxn ang="0">
                  <a:pos x="67" y="50"/>
                </a:cxn>
                <a:cxn ang="0">
                  <a:pos x="71" y="42"/>
                </a:cxn>
                <a:cxn ang="0">
                  <a:pos x="71" y="42"/>
                </a:cxn>
                <a:cxn ang="0">
                  <a:pos x="75" y="34"/>
                </a:cxn>
                <a:cxn ang="0">
                  <a:pos x="81" y="24"/>
                </a:cxn>
                <a:cxn ang="0">
                  <a:pos x="85" y="18"/>
                </a:cxn>
                <a:cxn ang="0">
                  <a:pos x="88" y="14"/>
                </a:cxn>
                <a:cxn ang="0">
                  <a:pos x="92" y="11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9"/>
                </a:cxn>
                <a:cxn ang="0">
                  <a:pos x="98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3" y="1"/>
                </a:cxn>
                <a:cxn ang="0">
                  <a:pos x="93" y="1"/>
                </a:cxn>
              </a:cxnLst>
              <a:rect l="0" t="0" r="r" b="b"/>
              <a:pathLst>
                <a:path w="99" h="119">
                  <a:moveTo>
                    <a:pt x="93" y="1"/>
                  </a:moveTo>
                  <a:lnTo>
                    <a:pt x="93" y="1"/>
                  </a:lnTo>
                  <a:lnTo>
                    <a:pt x="88" y="3"/>
                  </a:lnTo>
                  <a:lnTo>
                    <a:pt x="83" y="6"/>
                  </a:lnTo>
                  <a:lnTo>
                    <a:pt x="79" y="10"/>
                  </a:lnTo>
                  <a:lnTo>
                    <a:pt x="74" y="15"/>
                  </a:lnTo>
                  <a:lnTo>
                    <a:pt x="68" y="2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56" y="49"/>
                  </a:lnTo>
                  <a:lnTo>
                    <a:pt x="47" y="6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1" y="92"/>
                  </a:lnTo>
                  <a:lnTo>
                    <a:pt x="15" y="99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7" y="106"/>
                  </a:lnTo>
                  <a:lnTo>
                    <a:pt x="5" y="107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0" y="114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12" y="116"/>
                  </a:lnTo>
                  <a:lnTo>
                    <a:pt x="18" y="111"/>
                  </a:lnTo>
                  <a:lnTo>
                    <a:pt x="25" y="104"/>
                  </a:lnTo>
                  <a:lnTo>
                    <a:pt x="30" y="97"/>
                  </a:lnTo>
                  <a:lnTo>
                    <a:pt x="40" y="83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62" y="57"/>
                  </a:lnTo>
                  <a:lnTo>
                    <a:pt x="67" y="5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5" y="34"/>
                  </a:lnTo>
                  <a:lnTo>
                    <a:pt x="81" y="24"/>
                  </a:lnTo>
                  <a:lnTo>
                    <a:pt x="85" y="18"/>
                  </a:lnTo>
                  <a:lnTo>
                    <a:pt x="88" y="14"/>
                  </a:lnTo>
                  <a:lnTo>
                    <a:pt x="92" y="11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9"/>
                  </a:lnTo>
                  <a:lnTo>
                    <a:pt x="98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3" y="1"/>
                  </a:lnTo>
                  <a:lnTo>
                    <a:pt x="9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7" name="Freeform 1066"/>
            <p:cNvSpPr>
              <a:spLocks/>
            </p:cNvSpPr>
            <p:nvPr/>
          </p:nvSpPr>
          <p:spPr bwMode="auto">
            <a:xfrm>
              <a:off x="6827838" y="1679575"/>
              <a:ext cx="44450" cy="65088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64" y="13"/>
                </a:cxn>
                <a:cxn ang="0">
                  <a:pos x="53" y="26"/>
                </a:cxn>
                <a:cxn ang="0">
                  <a:pos x="42" y="39"/>
                </a:cxn>
                <a:cxn ang="0">
                  <a:pos x="37" y="46"/>
                </a:cxn>
                <a:cxn ang="0">
                  <a:pos x="33" y="55"/>
                </a:cxn>
                <a:cxn ang="0">
                  <a:pos x="33" y="55"/>
                </a:cxn>
                <a:cxn ang="0">
                  <a:pos x="29" y="62"/>
                </a:cxn>
                <a:cxn ang="0">
                  <a:pos x="25" y="70"/>
                </a:cxn>
                <a:cxn ang="0">
                  <a:pos x="15" y="85"/>
                </a:cxn>
                <a:cxn ang="0">
                  <a:pos x="6" y="100"/>
                </a:cxn>
                <a:cxn ang="0">
                  <a:pos x="2" y="108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5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20"/>
                </a:cxn>
                <a:cxn ang="0">
                  <a:pos x="11" y="112"/>
                </a:cxn>
                <a:cxn ang="0">
                  <a:pos x="14" y="103"/>
                </a:cxn>
                <a:cxn ang="0">
                  <a:pos x="24" y="89"/>
                </a:cxn>
                <a:cxn ang="0">
                  <a:pos x="33" y="74"/>
                </a:cxn>
                <a:cxn ang="0">
                  <a:pos x="41" y="59"/>
                </a:cxn>
                <a:cxn ang="0">
                  <a:pos x="41" y="59"/>
                </a:cxn>
                <a:cxn ang="0">
                  <a:pos x="51" y="44"/>
                </a:cxn>
                <a:cxn ang="0">
                  <a:pos x="61" y="32"/>
                </a:cxn>
                <a:cxn ang="0">
                  <a:pos x="71" y="19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5" y="6"/>
                </a:cxn>
                <a:cxn ang="0">
                  <a:pos x="85" y="4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5" h="123">
                  <a:moveTo>
                    <a:pt x="76" y="1"/>
                  </a:moveTo>
                  <a:lnTo>
                    <a:pt x="76" y="1"/>
                  </a:lnTo>
                  <a:lnTo>
                    <a:pt x="64" y="13"/>
                  </a:lnTo>
                  <a:lnTo>
                    <a:pt x="53" y="26"/>
                  </a:lnTo>
                  <a:lnTo>
                    <a:pt x="42" y="39"/>
                  </a:lnTo>
                  <a:lnTo>
                    <a:pt x="37" y="46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29" y="62"/>
                  </a:lnTo>
                  <a:lnTo>
                    <a:pt x="25" y="70"/>
                  </a:lnTo>
                  <a:lnTo>
                    <a:pt x="15" y="85"/>
                  </a:lnTo>
                  <a:lnTo>
                    <a:pt x="6" y="100"/>
                  </a:lnTo>
                  <a:lnTo>
                    <a:pt x="2" y="108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5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20"/>
                  </a:lnTo>
                  <a:lnTo>
                    <a:pt x="11" y="112"/>
                  </a:lnTo>
                  <a:lnTo>
                    <a:pt x="14" y="103"/>
                  </a:lnTo>
                  <a:lnTo>
                    <a:pt x="24" y="89"/>
                  </a:lnTo>
                  <a:lnTo>
                    <a:pt x="33" y="74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51" y="44"/>
                  </a:lnTo>
                  <a:lnTo>
                    <a:pt x="61" y="32"/>
                  </a:lnTo>
                  <a:lnTo>
                    <a:pt x="71" y="19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5" y="6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8" name="Freeform 1067"/>
            <p:cNvSpPr>
              <a:spLocks/>
            </p:cNvSpPr>
            <p:nvPr/>
          </p:nvSpPr>
          <p:spPr bwMode="auto">
            <a:xfrm>
              <a:off x="6842125" y="1681163"/>
              <a:ext cx="47625" cy="63500"/>
            </a:xfrm>
            <a:custGeom>
              <a:avLst/>
              <a:gdLst/>
              <a:ahLst/>
              <a:cxnLst>
                <a:cxn ang="0">
                  <a:pos x="82" y="2"/>
                </a:cxn>
                <a:cxn ang="0">
                  <a:pos x="82" y="2"/>
                </a:cxn>
                <a:cxn ang="0">
                  <a:pos x="70" y="14"/>
                </a:cxn>
                <a:cxn ang="0">
                  <a:pos x="59" y="28"/>
                </a:cxn>
                <a:cxn ang="0">
                  <a:pos x="38" y="55"/>
                </a:cxn>
                <a:cxn ang="0">
                  <a:pos x="19" y="83"/>
                </a:cxn>
                <a:cxn ang="0">
                  <a:pos x="1" y="112"/>
                </a:cxn>
                <a:cxn ang="0">
                  <a:pos x="1" y="112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4" y="119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27" y="88"/>
                </a:cxn>
                <a:cxn ang="0">
                  <a:pos x="45" y="60"/>
                </a:cxn>
                <a:cxn ang="0">
                  <a:pos x="66" y="34"/>
                </a:cxn>
                <a:cxn ang="0">
                  <a:pos x="77" y="21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7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1"/>
                </a:cxn>
                <a:cxn ang="0">
                  <a:pos x="82" y="2"/>
                </a:cxn>
                <a:cxn ang="0">
                  <a:pos x="82" y="2"/>
                </a:cxn>
              </a:cxnLst>
              <a:rect l="0" t="0" r="r" b="b"/>
              <a:pathLst>
                <a:path w="90" h="119">
                  <a:moveTo>
                    <a:pt x="82" y="2"/>
                  </a:moveTo>
                  <a:lnTo>
                    <a:pt x="82" y="2"/>
                  </a:lnTo>
                  <a:lnTo>
                    <a:pt x="70" y="14"/>
                  </a:lnTo>
                  <a:lnTo>
                    <a:pt x="59" y="28"/>
                  </a:lnTo>
                  <a:lnTo>
                    <a:pt x="38" y="55"/>
                  </a:lnTo>
                  <a:lnTo>
                    <a:pt x="19" y="83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4" y="119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27" y="88"/>
                  </a:lnTo>
                  <a:lnTo>
                    <a:pt x="45" y="60"/>
                  </a:lnTo>
                  <a:lnTo>
                    <a:pt x="66" y="34"/>
                  </a:lnTo>
                  <a:lnTo>
                    <a:pt x="77" y="21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7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2" y="2"/>
                  </a:lnTo>
                  <a:lnTo>
                    <a:pt x="8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19" name="Freeform 1068"/>
            <p:cNvSpPr>
              <a:spLocks/>
            </p:cNvSpPr>
            <p:nvPr/>
          </p:nvSpPr>
          <p:spPr bwMode="auto">
            <a:xfrm>
              <a:off x="6283325" y="1727200"/>
              <a:ext cx="33338" cy="39688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5" y="8"/>
                </a:cxn>
                <a:cxn ang="0">
                  <a:pos x="38" y="16"/>
                </a:cxn>
                <a:cxn ang="0">
                  <a:pos x="25" y="33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2" y="74"/>
                </a:cxn>
                <a:cxn ang="0">
                  <a:pos x="5" y="76"/>
                </a:cxn>
                <a:cxn ang="0">
                  <a:pos x="7" y="76"/>
                </a:cxn>
                <a:cxn ang="0">
                  <a:pos x="9" y="73"/>
                </a:cxn>
                <a:cxn ang="0">
                  <a:pos x="9" y="73"/>
                </a:cxn>
                <a:cxn ang="0">
                  <a:pos x="33" y="39"/>
                </a:cxn>
                <a:cxn ang="0">
                  <a:pos x="45" y="23"/>
                </a:cxn>
                <a:cxn ang="0">
                  <a:pos x="53" y="15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2" y="6"/>
                </a:cxn>
                <a:cxn ang="0">
                  <a:pos x="62" y="5"/>
                </a:cxn>
                <a:cxn ang="0">
                  <a:pos x="62" y="3"/>
                </a:cxn>
                <a:cxn ang="0">
                  <a:pos x="61" y="2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2" h="76">
                  <a:moveTo>
                    <a:pt x="54" y="1"/>
                  </a:moveTo>
                  <a:lnTo>
                    <a:pt x="54" y="1"/>
                  </a:lnTo>
                  <a:lnTo>
                    <a:pt x="45" y="8"/>
                  </a:lnTo>
                  <a:lnTo>
                    <a:pt x="38" y="16"/>
                  </a:lnTo>
                  <a:lnTo>
                    <a:pt x="25" y="33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2" y="74"/>
                  </a:lnTo>
                  <a:lnTo>
                    <a:pt x="5" y="76"/>
                  </a:lnTo>
                  <a:lnTo>
                    <a:pt x="7" y="76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33" y="39"/>
                  </a:lnTo>
                  <a:lnTo>
                    <a:pt x="45" y="23"/>
                  </a:lnTo>
                  <a:lnTo>
                    <a:pt x="53" y="15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6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0" name="Freeform 1069"/>
            <p:cNvSpPr>
              <a:spLocks/>
            </p:cNvSpPr>
            <p:nvPr/>
          </p:nvSpPr>
          <p:spPr bwMode="auto">
            <a:xfrm>
              <a:off x="6281738" y="1757363"/>
              <a:ext cx="36513" cy="46038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3" y="19"/>
                </a:cxn>
                <a:cxn ang="0">
                  <a:pos x="35" y="27"/>
                </a:cxn>
                <a:cxn ang="0">
                  <a:pos x="26" y="36"/>
                </a:cxn>
                <a:cxn ang="0">
                  <a:pos x="26" y="36"/>
                </a:cxn>
                <a:cxn ang="0">
                  <a:pos x="20" y="46"/>
                </a:cxn>
                <a:cxn ang="0">
                  <a:pos x="14" y="58"/>
                </a:cxn>
                <a:cxn ang="0">
                  <a:pos x="8" y="68"/>
                </a:cxn>
                <a:cxn ang="0">
                  <a:pos x="5" y="73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6"/>
                </a:cxn>
                <a:cxn ang="0">
                  <a:pos x="6" y="86"/>
                </a:cxn>
                <a:cxn ang="0">
                  <a:pos x="7" y="84"/>
                </a:cxn>
                <a:cxn ang="0">
                  <a:pos x="7" y="84"/>
                </a:cxn>
                <a:cxn ang="0">
                  <a:pos x="13" y="78"/>
                </a:cxn>
                <a:cxn ang="0">
                  <a:pos x="18" y="70"/>
                </a:cxn>
                <a:cxn ang="0">
                  <a:pos x="26" y="55"/>
                </a:cxn>
                <a:cxn ang="0">
                  <a:pos x="26" y="55"/>
                </a:cxn>
                <a:cxn ang="0">
                  <a:pos x="31" y="48"/>
                </a:cxn>
                <a:cxn ang="0">
                  <a:pos x="36" y="41"/>
                </a:cxn>
                <a:cxn ang="0">
                  <a:pos x="46" y="30"/>
                </a:cxn>
                <a:cxn ang="0">
                  <a:pos x="69" y="8"/>
                </a:cxn>
                <a:cxn ang="0">
                  <a:pos x="69" y="8"/>
                </a:cxn>
                <a:cxn ang="0">
                  <a:pos x="70" y="6"/>
                </a:cxn>
                <a:cxn ang="0">
                  <a:pos x="70" y="5"/>
                </a:cxn>
                <a:cxn ang="0">
                  <a:pos x="70" y="3"/>
                </a:cxn>
                <a:cxn ang="0">
                  <a:pos x="69" y="2"/>
                </a:cxn>
                <a:cxn ang="0">
                  <a:pos x="68" y="1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0" h="86">
                  <a:moveTo>
                    <a:pt x="63" y="1"/>
                  </a:moveTo>
                  <a:lnTo>
                    <a:pt x="63" y="1"/>
                  </a:lnTo>
                  <a:lnTo>
                    <a:pt x="43" y="19"/>
                  </a:lnTo>
                  <a:lnTo>
                    <a:pt x="35" y="27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0" y="46"/>
                  </a:lnTo>
                  <a:lnTo>
                    <a:pt x="14" y="58"/>
                  </a:lnTo>
                  <a:lnTo>
                    <a:pt x="8" y="68"/>
                  </a:lnTo>
                  <a:lnTo>
                    <a:pt x="5" y="73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13" y="78"/>
                  </a:lnTo>
                  <a:lnTo>
                    <a:pt x="18" y="70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31" y="48"/>
                  </a:lnTo>
                  <a:lnTo>
                    <a:pt x="36" y="41"/>
                  </a:lnTo>
                  <a:lnTo>
                    <a:pt x="46" y="30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6"/>
                  </a:lnTo>
                  <a:lnTo>
                    <a:pt x="70" y="5"/>
                  </a:lnTo>
                  <a:lnTo>
                    <a:pt x="70" y="3"/>
                  </a:lnTo>
                  <a:lnTo>
                    <a:pt x="69" y="2"/>
                  </a:lnTo>
                  <a:lnTo>
                    <a:pt x="68" y="1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1" name="Freeform 1070"/>
            <p:cNvSpPr>
              <a:spLocks/>
            </p:cNvSpPr>
            <p:nvPr/>
          </p:nvSpPr>
          <p:spPr bwMode="auto">
            <a:xfrm>
              <a:off x="6305550" y="1778000"/>
              <a:ext cx="26988" cy="31750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1"/>
                </a:cxn>
                <a:cxn ang="0">
                  <a:pos x="33" y="7"/>
                </a:cxn>
                <a:cxn ang="0">
                  <a:pos x="28" y="14"/>
                </a:cxn>
                <a:cxn ang="0">
                  <a:pos x="19" y="26"/>
                </a:cxn>
                <a:cxn ang="0">
                  <a:pos x="11" y="41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8" y="46"/>
                </a:cxn>
                <a:cxn ang="0">
                  <a:pos x="26" y="32"/>
                </a:cxn>
                <a:cxn ang="0">
                  <a:pos x="35" y="20"/>
                </a:cxn>
                <a:cxn ang="0">
                  <a:pos x="41" y="14"/>
                </a:cxn>
                <a:cxn ang="0">
                  <a:pos x="47" y="8"/>
                </a:cxn>
                <a:cxn ang="0">
                  <a:pos x="47" y="8"/>
                </a:cxn>
                <a:cxn ang="0">
                  <a:pos x="48" y="6"/>
                </a:cxn>
                <a:cxn ang="0">
                  <a:pos x="49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40" y="1"/>
                </a:cxn>
              </a:cxnLst>
              <a:rect l="0" t="0" r="r" b="b"/>
              <a:pathLst>
                <a:path w="49" h="61">
                  <a:moveTo>
                    <a:pt x="40" y="1"/>
                  </a:moveTo>
                  <a:lnTo>
                    <a:pt x="40" y="1"/>
                  </a:lnTo>
                  <a:lnTo>
                    <a:pt x="33" y="7"/>
                  </a:lnTo>
                  <a:lnTo>
                    <a:pt x="28" y="14"/>
                  </a:lnTo>
                  <a:lnTo>
                    <a:pt x="19" y="26"/>
                  </a:lnTo>
                  <a:lnTo>
                    <a:pt x="11" y="41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8" y="46"/>
                  </a:lnTo>
                  <a:lnTo>
                    <a:pt x="26" y="32"/>
                  </a:lnTo>
                  <a:lnTo>
                    <a:pt x="35" y="20"/>
                  </a:lnTo>
                  <a:lnTo>
                    <a:pt x="41" y="14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6"/>
                  </a:lnTo>
                  <a:lnTo>
                    <a:pt x="49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2" name="Freeform 1071"/>
            <p:cNvSpPr>
              <a:spLocks/>
            </p:cNvSpPr>
            <p:nvPr/>
          </p:nvSpPr>
          <p:spPr bwMode="auto">
            <a:xfrm>
              <a:off x="6348413" y="1778000"/>
              <a:ext cx="33338" cy="39688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7" y="10"/>
                </a:cxn>
                <a:cxn ang="0">
                  <a:pos x="40" y="18"/>
                </a:cxn>
                <a:cxn ang="0">
                  <a:pos x="28" y="34"/>
                </a:cxn>
                <a:cxn ang="0">
                  <a:pos x="16" y="52"/>
                </a:cxn>
                <a:cxn ang="0">
                  <a:pos x="9" y="60"/>
                </a:cxn>
                <a:cxn ang="0">
                  <a:pos x="2" y="68"/>
                </a:cxn>
                <a:cxn ang="0">
                  <a:pos x="2" y="68"/>
                </a:cxn>
                <a:cxn ang="0">
                  <a:pos x="1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2" y="75"/>
                </a:cxn>
                <a:cxn ang="0">
                  <a:pos x="3" y="76"/>
                </a:cxn>
                <a:cxn ang="0">
                  <a:pos x="5" y="76"/>
                </a:cxn>
                <a:cxn ang="0">
                  <a:pos x="7" y="76"/>
                </a:cxn>
                <a:cxn ang="0">
                  <a:pos x="8" y="75"/>
                </a:cxn>
                <a:cxn ang="0">
                  <a:pos x="8" y="75"/>
                </a:cxn>
                <a:cxn ang="0">
                  <a:pos x="16" y="67"/>
                </a:cxn>
                <a:cxn ang="0">
                  <a:pos x="22" y="58"/>
                </a:cxn>
                <a:cxn ang="0">
                  <a:pos x="35" y="42"/>
                </a:cxn>
                <a:cxn ang="0">
                  <a:pos x="48" y="24"/>
                </a:cxn>
                <a:cxn ang="0">
                  <a:pos x="54" y="16"/>
                </a:cxn>
                <a:cxn ang="0">
                  <a:pos x="61" y="8"/>
                </a:cxn>
                <a:cxn ang="0">
                  <a:pos x="61" y="8"/>
                </a:cxn>
                <a:cxn ang="0">
                  <a:pos x="62" y="6"/>
                </a:cxn>
                <a:cxn ang="0">
                  <a:pos x="62" y="4"/>
                </a:cxn>
                <a:cxn ang="0">
                  <a:pos x="62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2" h="76">
                  <a:moveTo>
                    <a:pt x="54" y="1"/>
                  </a:moveTo>
                  <a:lnTo>
                    <a:pt x="54" y="1"/>
                  </a:lnTo>
                  <a:lnTo>
                    <a:pt x="47" y="10"/>
                  </a:lnTo>
                  <a:lnTo>
                    <a:pt x="40" y="18"/>
                  </a:lnTo>
                  <a:lnTo>
                    <a:pt x="28" y="34"/>
                  </a:lnTo>
                  <a:lnTo>
                    <a:pt x="16" y="52"/>
                  </a:lnTo>
                  <a:lnTo>
                    <a:pt x="9" y="6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1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2" y="75"/>
                  </a:lnTo>
                  <a:lnTo>
                    <a:pt x="3" y="76"/>
                  </a:lnTo>
                  <a:lnTo>
                    <a:pt x="5" y="76"/>
                  </a:lnTo>
                  <a:lnTo>
                    <a:pt x="7" y="76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16" y="67"/>
                  </a:lnTo>
                  <a:lnTo>
                    <a:pt x="22" y="58"/>
                  </a:lnTo>
                  <a:lnTo>
                    <a:pt x="35" y="42"/>
                  </a:lnTo>
                  <a:lnTo>
                    <a:pt x="48" y="24"/>
                  </a:lnTo>
                  <a:lnTo>
                    <a:pt x="54" y="16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2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3" name="Freeform 1072"/>
            <p:cNvSpPr>
              <a:spLocks/>
            </p:cNvSpPr>
            <p:nvPr/>
          </p:nvSpPr>
          <p:spPr bwMode="auto">
            <a:xfrm>
              <a:off x="6392863" y="1778000"/>
              <a:ext cx="23813" cy="428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32" y="10"/>
                </a:cxn>
                <a:cxn ang="0">
                  <a:pos x="25" y="18"/>
                </a:cxn>
                <a:cxn ang="0">
                  <a:pos x="19" y="26"/>
                </a:cxn>
                <a:cxn ang="0">
                  <a:pos x="13" y="35"/>
                </a:cxn>
                <a:cxn ang="0">
                  <a:pos x="9" y="45"/>
                </a:cxn>
                <a:cxn ang="0">
                  <a:pos x="5" y="54"/>
                </a:cxn>
                <a:cxn ang="0">
                  <a:pos x="2" y="64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3" y="81"/>
                </a:cxn>
                <a:cxn ang="0">
                  <a:pos x="5" y="81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8" y="77"/>
                </a:cxn>
                <a:cxn ang="0">
                  <a:pos x="8" y="77"/>
                </a:cxn>
                <a:cxn ang="0">
                  <a:pos x="11" y="68"/>
                </a:cxn>
                <a:cxn ang="0">
                  <a:pos x="13" y="58"/>
                </a:cxn>
                <a:cxn ang="0">
                  <a:pos x="17" y="49"/>
                </a:cxn>
                <a:cxn ang="0">
                  <a:pos x="22" y="40"/>
                </a:cxn>
                <a:cxn ang="0">
                  <a:pos x="27" y="31"/>
                </a:cxn>
                <a:cxn ang="0">
                  <a:pos x="32" y="23"/>
                </a:cxn>
                <a:cxn ang="0">
                  <a:pos x="38" y="16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7" y="3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7" h="81">
                  <a:moveTo>
                    <a:pt x="39" y="1"/>
                  </a:moveTo>
                  <a:lnTo>
                    <a:pt x="39" y="1"/>
                  </a:lnTo>
                  <a:lnTo>
                    <a:pt x="32" y="10"/>
                  </a:lnTo>
                  <a:lnTo>
                    <a:pt x="25" y="18"/>
                  </a:lnTo>
                  <a:lnTo>
                    <a:pt x="19" y="26"/>
                  </a:lnTo>
                  <a:lnTo>
                    <a:pt x="13" y="35"/>
                  </a:lnTo>
                  <a:lnTo>
                    <a:pt x="9" y="45"/>
                  </a:lnTo>
                  <a:lnTo>
                    <a:pt x="5" y="54"/>
                  </a:lnTo>
                  <a:lnTo>
                    <a:pt x="2" y="64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3" y="81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11" y="68"/>
                  </a:lnTo>
                  <a:lnTo>
                    <a:pt x="13" y="58"/>
                  </a:lnTo>
                  <a:lnTo>
                    <a:pt x="17" y="49"/>
                  </a:lnTo>
                  <a:lnTo>
                    <a:pt x="22" y="40"/>
                  </a:lnTo>
                  <a:lnTo>
                    <a:pt x="27" y="31"/>
                  </a:lnTo>
                  <a:lnTo>
                    <a:pt x="32" y="23"/>
                  </a:lnTo>
                  <a:lnTo>
                    <a:pt x="38" y="16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4" name="Freeform 1073"/>
            <p:cNvSpPr>
              <a:spLocks/>
            </p:cNvSpPr>
            <p:nvPr/>
          </p:nvSpPr>
          <p:spPr bwMode="auto">
            <a:xfrm>
              <a:off x="6423025" y="1782763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9"/>
                </a:cxn>
                <a:cxn ang="0">
                  <a:pos x="25" y="13"/>
                </a:cxn>
                <a:cxn ang="0">
                  <a:pos x="21" y="18"/>
                </a:cxn>
                <a:cxn ang="0">
                  <a:pos x="21" y="18"/>
                </a:cxn>
                <a:cxn ang="0">
                  <a:pos x="9" y="34"/>
                </a:cxn>
                <a:cxn ang="0">
                  <a:pos x="5" y="41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5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16" y="40"/>
                </a:cxn>
                <a:cxn ang="0">
                  <a:pos x="21" y="33"/>
                </a:cxn>
                <a:cxn ang="0">
                  <a:pos x="27" y="26"/>
                </a:cxn>
                <a:cxn ang="0">
                  <a:pos x="27" y="26"/>
                </a:cxn>
                <a:cxn ang="0">
                  <a:pos x="31" y="21"/>
                </a:cxn>
                <a:cxn ang="0">
                  <a:pos x="35" y="16"/>
                </a:cxn>
                <a:cxn ang="0">
                  <a:pos x="35" y="16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47" y="6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9"/>
                  </a:lnTo>
                  <a:lnTo>
                    <a:pt x="25" y="13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9" y="34"/>
                  </a:lnTo>
                  <a:lnTo>
                    <a:pt x="5" y="41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6" y="40"/>
                  </a:lnTo>
                  <a:lnTo>
                    <a:pt x="21" y="33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31" y="21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7" y="6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5" name="Freeform 1074"/>
            <p:cNvSpPr>
              <a:spLocks/>
            </p:cNvSpPr>
            <p:nvPr/>
          </p:nvSpPr>
          <p:spPr bwMode="auto">
            <a:xfrm>
              <a:off x="6475413" y="1778000"/>
              <a:ext cx="26988" cy="349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4" y="1"/>
                </a:cxn>
                <a:cxn ang="0">
                  <a:pos x="40" y="3"/>
                </a:cxn>
                <a:cxn ang="0">
                  <a:pos x="37" y="5"/>
                </a:cxn>
                <a:cxn ang="0">
                  <a:pos x="34" y="8"/>
                </a:cxn>
                <a:cxn ang="0">
                  <a:pos x="29" y="16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23" y="28"/>
                </a:cxn>
                <a:cxn ang="0">
                  <a:pos x="20" y="33"/>
                </a:cxn>
                <a:cxn ang="0">
                  <a:pos x="13" y="42"/>
                </a:cxn>
                <a:cxn ang="0">
                  <a:pos x="6" y="51"/>
                </a:cxn>
                <a:cxn ang="0">
                  <a:pos x="2" y="55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7" y="65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4" y="55"/>
                </a:cxn>
                <a:cxn ang="0">
                  <a:pos x="19" y="49"/>
                </a:cxn>
                <a:cxn ang="0">
                  <a:pos x="29" y="36"/>
                </a:cxn>
                <a:cxn ang="0">
                  <a:pos x="29" y="36"/>
                </a:cxn>
                <a:cxn ang="0">
                  <a:pos x="34" y="29"/>
                </a:cxn>
                <a:cxn ang="0">
                  <a:pos x="37" y="21"/>
                </a:cxn>
                <a:cxn ang="0">
                  <a:pos x="40" y="17"/>
                </a:cxn>
                <a:cxn ang="0">
                  <a:pos x="42" y="14"/>
                </a:cxn>
                <a:cxn ang="0">
                  <a:pos x="45" y="11"/>
                </a:cxn>
                <a:cxn ang="0">
                  <a:pos x="48" y="10"/>
                </a:cxn>
                <a:cxn ang="0">
                  <a:pos x="48" y="10"/>
                </a:cxn>
                <a:cxn ang="0">
                  <a:pos x="50" y="8"/>
                </a:cxn>
                <a:cxn ang="0">
                  <a:pos x="51" y="7"/>
                </a:cxn>
                <a:cxn ang="0">
                  <a:pos x="52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52" h="67">
                  <a:moveTo>
                    <a:pt x="48" y="0"/>
                  </a:moveTo>
                  <a:lnTo>
                    <a:pt x="48" y="0"/>
                  </a:lnTo>
                  <a:lnTo>
                    <a:pt x="44" y="1"/>
                  </a:lnTo>
                  <a:lnTo>
                    <a:pt x="40" y="3"/>
                  </a:lnTo>
                  <a:lnTo>
                    <a:pt x="37" y="5"/>
                  </a:lnTo>
                  <a:lnTo>
                    <a:pt x="34" y="8"/>
                  </a:lnTo>
                  <a:lnTo>
                    <a:pt x="29" y="1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3" y="28"/>
                  </a:lnTo>
                  <a:lnTo>
                    <a:pt x="20" y="33"/>
                  </a:lnTo>
                  <a:lnTo>
                    <a:pt x="13" y="42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7" y="65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4" y="55"/>
                  </a:lnTo>
                  <a:lnTo>
                    <a:pt x="19" y="49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4" y="29"/>
                  </a:lnTo>
                  <a:lnTo>
                    <a:pt x="37" y="21"/>
                  </a:lnTo>
                  <a:lnTo>
                    <a:pt x="40" y="17"/>
                  </a:lnTo>
                  <a:lnTo>
                    <a:pt x="42" y="14"/>
                  </a:lnTo>
                  <a:lnTo>
                    <a:pt x="45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0" y="8"/>
                  </a:lnTo>
                  <a:lnTo>
                    <a:pt x="51" y="7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6" name="Freeform 1075"/>
            <p:cNvSpPr>
              <a:spLocks/>
            </p:cNvSpPr>
            <p:nvPr/>
          </p:nvSpPr>
          <p:spPr bwMode="auto">
            <a:xfrm>
              <a:off x="6519863" y="1770063"/>
              <a:ext cx="25400" cy="38100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7" y="19"/>
                </a:cxn>
                <a:cxn ang="0">
                  <a:pos x="18" y="37"/>
                </a:cxn>
                <a:cxn ang="0">
                  <a:pos x="18" y="37"/>
                </a:cxn>
                <a:cxn ang="0">
                  <a:pos x="11" y="50"/>
                </a:cxn>
                <a:cxn ang="0">
                  <a:pos x="7" y="57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5" y="71"/>
                </a:cxn>
                <a:cxn ang="0">
                  <a:pos x="7" y="71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14" y="63"/>
                </a:cxn>
                <a:cxn ang="0">
                  <a:pos x="19" y="55"/>
                </a:cxn>
                <a:cxn ang="0">
                  <a:pos x="28" y="39"/>
                </a:cxn>
                <a:cxn ang="0">
                  <a:pos x="38" y="22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8" h="71">
                  <a:moveTo>
                    <a:pt x="39" y="2"/>
                  </a:moveTo>
                  <a:lnTo>
                    <a:pt x="39" y="2"/>
                  </a:lnTo>
                  <a:lnTo>
                    <a:pt x="27" y="19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1" y="50"/>
                  </a:lnTo>
                  <a:lnTo>
                    <a:pt x="7" y="57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4" y="63"/>
                  </a:lnTo>
                  <a:lnTo>
                    <a:pt x="19" y="55"/>
                  </a:lnTo>
                  <a:lnTo>
                    <a:pt x="28" y="39"/>
                  </a:lnTo>
                  <a:lnTo>
                    <a:pt x="38" y="22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7" name="Freeform 1076"/>
            <p:cNvSpPr>
              <a:spLocks/>
            </p:cNvSpPr>
            <p:nvPr/>
          </p:nvSpPr>
          <p:spPr bwMode="auto">
            <a:xfrm>
              <a:off x="6557963" y="1774825"/>
              <a:ext cx="28575" cy="30163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32" y="10"/>
                </a:cxn>
                <a:cxn ang="0">
                  <a:pos x="19" y="23"/>
                </a:cxn>
                <a:cxn ang="0">
                  <a:pos x="12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6"/>
                </a:cxn>
                <a:cxn ang="0">
                  <a:pos x="9" y="54"/>
                </a:cxn>
                <a:cxn ang="0">
                  <a:pos x="9" y="54"/>
                </a:cxn>
                <a:cxn ang="0">
                  <a:pos x="12" y="47"/>
                </a:cxn>
                <a:cxn ang="0">
                  <a:pos x="16" y="40"/>
                </a:cxn>
                <a:cxn ang="0">
                  <a:pos x="21" y="34"/>
                </a:cxn>
                <a:cxn ang="0">
                  <a:pos x="26" y="28"/>
                </a:cxn>
                <a:cxn ang="0">
                  <a:pos x="38" y="18"/>
                </a:cxn>
                <a:cxn ang="0">
                  <a:pos x="51" y="9"/>
                </a:cxn>
                <a:cxn ang="0">
                  <a:pos x="51" y="9"/>
                </a:cxn>
                <a:cxn ang="0">
                  <a:pos x="52" y="7"/>
                </a:cxn>
                <a:cxn ang="0">
                  <a:pos x="53" y="6"/>
                </a:cxn>
                <a:cxn ang="0">
                  <a:pos x="53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3" h="57">
                  <a:moveTo>
                    <a:pt x="45" y="1"/>
                  </a:moveTo>
                  <a:lnTo>
                    <a:pt x="45" y="1"/>
                  </a:lnTo>
                  <a:lnTo>
                    <a:pt x="32" y="10"/>
                  </a:lnTo>
                  <a:lnTo>
                    <a:pt x="19" y="23"/>
                  </a:lnTo>
                  <a:lnTo>
                    <a:pt x="12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6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12" y="47"/>
                  </a:lnTo>
                  <a:lnTo>
                    <a:pt x="16" y="40"/>
                  </a:lnTo>
                  <a:lnTo>
                    <a:pt x="21" y="34"/>
                  </a:lnTo>
                  <a:lnTo>
                    <a:pt x="26" y="28"/>
                  </a:lnTo>
                  <a:lnTo>
                    <a:pt x="38" y="1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3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8" name="Freeform 1077"/>
            <p:cNvSpPr>
              <a:spLocks/>
            </p:cNvSpPr>
            <p:nvPr/>
          </p:nvSpPr>
          <p:spPr bwMode="auto">
            <a:xfrm>
              <a:off x="6600825" y="1774825"/>
              <a:ext cx="20638" cy="30163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5" y="7"/>
                </a:cxn>
                <a:cxn ang="0">
                  <a:pos x="20" y="12"/>
                </a:cxn>
                <a:cxn ang="0">
                  <a:pos x="16" y="17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9" y="28"/>
                </a:cxn>
                <a:cxn ang="0">
                  <a:pos x="7" y="35"/>
                </a:cxn>
                <a:cxn ang="0">
                  <a:pos x="4" y="43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8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11" y="50"/>
                </a:cxn>
                <a:cxn ang="0">
                  <a:pos x="13" y="44"/>
                </a:cxn>
                <a:cxn ang="0">
                  <a:pos x="15" y="37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2" y="25"/>
                </a:cxn>
                <a:cxn ang="0">
                  <a:pos x="27" y="19"/>
                </a:cxn>
                <a:cxn ang="0">
                  <a:pos x="32" y="13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4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7" h="58">
                  <a:moveTo>
                    <a:pt x="29" y="3"/>
                  </a:moveTo>
                  <a:lnTo>
                    <a:pt x="29" y="3"/>
                  </a:lnTo>
                  <a:lnTo>
                    <a:pt x="25" y="7"/>
                  </a:lnTo>
                  <a:lnTo>
                    <a:pt x="20" y="12"/>
                  </a:lnTo>
                  <a:lnTo>
                    <a:pt x="16" y="17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9" y="28"/>
                  </a:lnTo>
                  <a:lnTo>
                    <a:pt x="7" y="35"/>
                  </a:lnTo>
                  <a:lnTo>
                    <a:pt x="4" y="43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8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50"/>
                  </a:lnTo>
                  <a:lnTo>
                    <a:pt x="13" y="44"/>
                  </a:lnTo>
                  <a:lnTo>
                    <a:pt x="15" y="37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2" y="25"/>
                  </a:lnTo>
                  <a:lnTo>
                    <a:pt x="27" y="19"/>
                  </a:lnTo>
                  <a:lnTo>
                    <a:pt x="32" y="13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29" name="Freeform 1078"/>
            <p:cNvSpPr>
              <a:spLocks/>
            </p:cNvSpPr>
            <p:nvPr/>
          </p:nvSpPr>
          <p:spPr bwMode="auto">
            <a:xfrm>
              <a:off x="6638925" y="1774825"/>
              <a:ext cx="17463" cy="33338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5" y="10"/>
                </a:cxn>
                <a:cxn ang="0">
                  <a:pos x="25" y="13"/>
                </a:cxn>
                <a:cxn ang="0">
                  <a:pos x="23" y="17"/>
                </a:cxn>
                <a:cxn ang="0">
                  <a:pos x="22" y="21"/>
                </a:cxn>
                <a:cxn ang="0">
                  <a:pos x="18" y="26"/>
                </a:cxn>
                <a:cxn ang="0">
                  <a:pos x="13" y="32"/>
                </a:cxn>
                <a:cxn ang="0">
                  <a:pos x="13" y="32"/>
                </a:cxn>
                <a:cxn ang="0">
                  <a:pos x="10" y="37"/>
                </a:cxn>
                <a:cxn ang="0">
                  <a:pos x="6" y="44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6" y="62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5"/>
                </a:cxn>
                <a:cxn ang="0">
                  <a:pos x="22" y="37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30" y="24"/>
                </a:cxn>
                <a:cxn ang="0">
                  <a:pos x="33" y="18"/>
                </a:cxn>
                <a:cxn ang="0">
                  <a:pos x="34" y="11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34" h="62">
                  <a:moveTo>
                    <a:pt x="33" y="4"/>
                  </a:moveTo>
                  <a:lnTo>
                    <a:pt x="33" y="4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10"/>
                  </a:lnTo>
                  <a:lnTo>
                    <a:pt x="25" y="13"/>
                  </a:lnTo>
                  <a:lnTo>
                    <a:pt x="23" y="17"/>
                  </a:lnTo>
                  <a:lnTo>
                    <a:pt x="22" y="21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0" y="37"/>
                  </a:lnTo>
                  <a:lnTo>
                    <a:pt x="6" y="44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6" y="62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5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30" y="24"/>
                  </a:lnTo>
                  <a:lnTo>
                    <a:pt x="33" y="18"/>
                  </a:lnTo>
                  <a:lnTo>
                    <a:pt x="34" y="11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0" name="Freeform 1079"/>
            <p:cNvSpPr>
              <a:spLocks/>
            </p:cNvSpPr>
            <p:nvPr/>
          </p:nvSpPr>
          <p:spPr bwMode="auto">
            <a:xfrm>
              <a:off x="6681788" y="1774825"/>
              <a:ext cx="22225" cy="38100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26" y="19"/>
                </a:cxn>
                <a:cxn ang="0">
                  <a:pos x="18" y="33"/>
                </a:cxn>
                <a:cxn ang="0">
                  <a:pos x="9" y="49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3" y="69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8" y="53"/>
                </a:cxn>
                <a:cxn ang="0">
                  <a:pos x="27" y="37"/>
                </a:cxn>
                <a:cxn ang="0">
                  <a:pos x="35" y="22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4" h="71">
                  <a:moveTo>
                    <a:pt x="34" y="3"/>
                  </a:moveTo>
                  <a:lnTo>
                    <a:pt x="34" y="3"/>
                  </a:lnTo>
                  <a:lnTo>
                    <a:pt x="26" y="19"/>
                  </a:lnTo>
                  <a:lnTo>
                    <a:pt x="18" y="33"/>
                  </a:lnTo>
                  <a:lnTo>
                    <a:pt x="9" y="49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3" y="69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8" y="53"/>
                  </a:lnTo>
                  <a:lnTo>
                    <a:pt x="27" y="37"/>
                  </a:lnTo>
                  <a:lnTo>
                    <a:pt x="35" y="22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1" name="Freeform 1080"/>
            <p:cNvSpPr>
              <a:spLocks/>
            </p:cNvSpPr>
            <p:nvPr/>
          </p:nvSpPr>
          <p:spPr bwMode="auto">
            <a:xfrm>
              <a:off x="6291263" y="1112838"/>
              <a:ext cx="22225" cy="28575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30" y="5"/>
                </a:cxn>
                <a:cxn ang="0">
                  <a:pos x="26" y="10"/>
                </a:cxn>
                <a:cxn ang="0">
                  <a:pos x="18" y="22"/>
                </a:cxn>
                <a:cxn ang="0">
                  <a:pos x="11" y="33"/>
                </a:cxn>
                <a:cxn ang="0">
                  <a:pos x="6" y="39"/>
                </a:cxn>
                <a:cxn ang="0">
                  <a:pos x="1" y="45"/>
                </a:cxn>
                <a:cxn ang="0">
                  <a:pos x="1" y="45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1"/>
                </a:cxn>
                <a:cxn ang="0">
                  <a:pos x="3" y="52"/>
                </a:cxn>
                <a:cxn ang="0">
                  <a:pos x="4" y="53"/>
                </a:cxn>
                <a:cxn ang="0">
                  <a:pos x="6" y="52"/>
                </a:cxn>
                <a:cxn ang="0">
                  <a:pos x="8" y="51"/>
                </a:cxn>
                <a:cxn ang="0">
                  <a:pos x="8" y="51"/>
                </a:cxn>
                <a:cxn ang="0">
                  <a:pos x="13" y="46"/>
                </a:cxn>
                <a:cxn ang="0">
                  <a:pos x="17" y="40"/>
                </a:cxn>
                <a:cxn ang="0">
                  <a:pos x="23" y="29"/>
                </a:cxn>
                <a:cxn ang="0">
                  <a:pos x="31" y="18"/>
                </a:cxn>
                <a:cxn ang="0">
                  <a:pos x="35" y="13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2" y="7"/>
                </a:cxn>
                <a:cxn ang="0">
                  <a:pos x="43" y="5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3" h="53">
                  <a:moveTo>
                    <a:pt x="35" y="1"/>
                  </a:moveTo>
                  <a:lnTo>
                    <a:pt x="35" y="1"/>
                  </a:lnTo>
                  <a:lnTo>
                    <a:pt x="30" y="5"/>
                  </a:lnTo>
                  <a:lnTo>
                    <a:pt x="26" y="10"/>
                  </a:lnTo>
                  <a:lnTo>
                    <a:pt x="18" y="22"/>
                  </a:lnTo>
                  <a:lnTo>
                    <a:pt x="11" y="33"/>
                  </a:lnTo>
                  <a:lnTo>
                    <a:pt x="6" y="39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3" y="52"/>
                  </a:lnTo>
                  <a:lnTo>
                    <a:pt x="4" y="53"/>
                  </a:lnTo>
                  <a:lnTo>
                    <a:pt x="6" y="52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3" y="46"/>
                  </a:lnTo>
                  <a:lnTo>
                    <a:pt x="17" y="40"/>
                  </a:lnTo>
                  <a:lnTo>
                    <a:pt x="23" y="29"/>
                  </a:lnTo>
                  <a:lnTo>
                    <a:pt x="31" y="18"/>
                  </a:lnTo>
                  <a:lnTo>
                    <a:pt x="35" y="13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7"/>
                  </a:lnTo>
                  <a:lnTo>
                    <a:pt x="43" y="5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2" name="Freeform 1081"/>
            <p:cNvSpPr>
              <a:spLocks/>
            </p:cNvSpPr>
            <p:nvPr/>
          </p:nvSpPr>
          <p:spPr bwMode="auto">
            <a:xfrm>
              <a:off x="6291263" y="1147763"/>
              <a:ext cx="34925" cy="3651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6" y="67"/>
                </a:cxn>
                <a:cxn ang="0">
                  <a:pos x="8" y="66"/>
                </a:cxn>
                <a:cxn ang="0">
                  <a:pos x="65" y="9"/>
                </a:cxn>
                <a:cxn ang="0">
                  <a:pos x="65" y="9"/>
                </a:cxn>
                <a:cxn ang="0">
                  <a:pos x="66" y="7"/>
                </a:cxn>
                <a:cxn ang="0">
                  <a:pos x="66" y="6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6" h="68">
                  <a:moveTo>
                    <a:pt x="58" y="2"/>
                  </a:move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6" y="67"/>
                  </a:lnTo>
                  <a:lnTo>
                    <a:pt x="8" y="66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6" y="7"/>
                  </a:lnTo>
                  <a:lnTo>
                    <a:pt x="66" y="6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3" name="Freeform 1082"/>
            <p:cNvSpPr>
              <a:spLocks/>
            </p:cNvSpPr>
            <p:nvPr/>
          </p:nvSpPr>
          <p:spPr bwMode="auto">
            <a:xfrm>
              <a:off x="6286500" y="1211263"/>
              <a:ext cx="23813" cy="30163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5" y="3"/>
                </a:cxn>
                <a:cxn ang="0">
                  <a:pos x="31" y="6"/>
                </a:cxn>
                <a:cxn ang="0">
                  <a:pos x="27" y="10"/>
                </a:cxn>
                <a:cxn ang="0">
                  <a:pos x="24" y="15"/>
                </a:cxn>
                <a:cxn ang="0">
                  <a:pos x="24" y="15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6" y="41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5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12" y="47"/>
                </a:cxn>
                <a:cxn ang="0">
                  <a:pos x="16" y="41"/>
                </a:cxn>
                <a:cxn ang="0">
                  <a:pos x="16" y="41"/>
                </a:cxn>
                <a:cxn ang="0">
                  <a:pos x="23" y="33"/>
                </a:cxn>
                <a:cxn ang="0">
                  <a:pos x="29" y="24"/>
                </a:cxn>
                <a:cxn ang="0">
                  <a:pos x="29" y="24"/>
                </a:cxn>
                <a:cxn ang="0">
                  <a:pos x="32" y="20"/>
                </a:cxn>
                <a:cxn ang="0">
                  <a:pos x="35" y="16"/>
                </a:cxn>
                <a:cxn ang="0">
                  <a:pos x="38" y="12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6" h="57">
                  <a:moveTo>
                    <a:pt x="41" y="0"/>
                  </a:moveTo>
                  <a:lnTo>
                    <a:pt x="41" y="0"/>
                  </a:lnTo>
                  <a:lnTo>
                    <a:pt x="35" y="3"/>
                  </a:lnTo>
                  <a:lnTo>
                    <a:pt x="31" y="6"/>
                  </a:lnTo>
                  <a:lnTo>
                    <a:pt x="27" y="10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17" y="24"/>
                  </a:lnTo>
                  <a:lnTo>
                    <a:pt x="11" y="33"/>
                  </a:lnTo>
                  <a:lnTo>
                    <a:pt x="6" y="41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2" y="47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3" y="3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2" y="20"/>
                  </a:lnTo>
                  <a:lnTo>
                    <a:pt x="35" y="16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4" name="Freeform 1083"/>
            <p:cNvSpPr>
              <a:spLocks/>
            </p:cNvSpPr>
            <p:nvPr/>
          </p:nvSpPr>
          <p:spPr bwMode="auto">
            <a:xfrm>
              <a:off x="6288088" y="1258888"/>
              <a:ext cx="28575" cy="3968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4" y="1"/>
                </a:cxn>
                <a:cxn ang="0">
                  <a:pos x="39" y="3"/>
                </a:cxn>
                <a:cxn ang="0">
                  <a:pos x="36" y="5"/>
                </a:cxn>
                <a:cxn ang="0">
                  <a:pos x="33" y="7"/>
                </a:cxn>
                <a:cxn ang="0">
                  <a:pos x="29" y="14"/>
                </a:cxn>
                <a:cxn ang="0">
                  <a:pos x="25" y="21"/>
                </a:cxn>
                <a:cxn ang="0">
                  <a:pos x="25" y="21"/>
                </a:cxn>
                <a:cxn ang="0">
                  <a:pos x="18" y="34"/>
                </a:cxn>
                <a:cxn ang="0">
                  <a:pos x="11" y="45"/>
                </a:cxn>
                <a:cxn ang="0">
                  <a:pos x="5" y="57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4"/>
                </a:cxn>
                <a:cxn ang="0">
                  <a:pos x="2" y="75"/>
                </a:cxn>
                <a:cxn ang="0">
                  <a:pos x="4" y="75"/>
                </a:cxn>
                <a:cxn ang="0">
                  <a:pos x="5" y="76"/>
                </a:cxn>
                <a:cxn ang="0">
                  <a:pos x="7" y="75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9" y="72"/>
                </a:cxn>
                <a:cxn ang="0">
                  <a:pos x="12" y="64"/>
                </a:cxn>
                <a:cxn ang="0">
                  <a:pos x="16" y="56"/>
                </a:cxn>
                <a:cxn ang="0">
                  <a:pos x="24" y="40"/>
                </a:cxn>
                <a:cxn ang="0">
                  <a:pos x="24" y="40"/>
                </a:cxn>
                <a:cxn ang="0">
                  <a:pos x="28" y="33"/>
                </a:cxn>
                <a:cxn ang="0">
                  <a:pos x="33" y="22"/>
                </a:cxn>
                <a:cxn ang="0">
                  <a:pos x="37" y="17"/>
                </a:cxn>
                <a:cxn ang="0">
                  <a:pos x="40" y="14"/>
                </a:cxn>
                <a:cxn ang="0">
                  <a:pos x="45" y="11"/>
                </a:cxn>
                <a:cxn ang="0">
                  <a:pos x="48" y="9"/>
                </a:cxn>
                <a:cxn ang="0">
                  <a:pos x="48" y="9"/>
                </a:cxn>
                <a:cxn ang="0">
                  <a:pos x="50" y="9"/>
                </a:cxn>
                <a:cxn ang="0">
                  <a:pos x="51" y="8"/>
                </a:cxn>
                <a:cxn ang="0">
                  <a:pos x="53" y="4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53" h="76">
                  <a:moveTo>
                    <a:pt x="48" y="0"/>
                  </a:moveTo>
                  <a:lnTo>
                    <a:pt x="48" y="0"/>
                  </a:lnTo>
                  <a:lnTo>
                    <a:pt x="44" y="1"/>
                  </a:lnTo>
                  <a:lnTo>
                    <a:pt x="39" y="3"/>
                  </a:lnTo>
                  <a:lnTo>
                    <a:pt x="36" y="5"/>
                  </a:lnTo>
                  <a:lnTo>
                    <a:pt x="33" y="7"/>
                  </a:lnTo>
                  <a:lnTo>
                    <a:pt x="29" y="14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18" y="34"/>
                  </a:lnTo>
                  <a:lnTo>
                    <a:pt x="11" y="45"/>
                  </a:lnTo>
                  <a:lnTo>
                    <a:pt x="5" y="5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4"/>
                  </a:lnTo>
                  <a:lnTo>
                    <a:pt x="2" y="75"/>
                  </a:lnTo>
                  <a:lnTo>
                    <a:pt x="4" y="75"/>
                  </a:lnTo>
                  <a:lnTo>
                    <a:pt x="5" y="76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9" y="72"/>
                  </a:lnTo>
                  <a:lnTo>
                    <a:pt x="12" y="64"/>
                  </a:lnTo>
                  <a:lnTo>
                    <a:pt x="16" y="56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8" y="33"/>
                  </a:lnTo>
                  <a:lnTo>
                    <a:pt x="33" y="22"/>
                  </a:lnTo>
                  <a:lnTo>
                    <a:pt x="37" y="17"/>
                  </a:lnTo>
                  <a:lnTo>
                    <a:pt x="40" y="14"/>
                  </a:lnTo>
                  <a:lnTo>
                    <a:pt x="45" y="11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50" y="9"/>
                  </a:lnTo>
                  <a:lnTo>
                    <a:pt x="51" y="8"/>
                  </a:lnTo>
                  <a:lnTo>
                    <a:pt x="53" y="4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5" name="Freeform 1084"/>
            <p:cNvSpPr>
              <a:spLocks/>
            </p:cNvSpPr>
            <p:nvPr/>
          </p:nvSpPr>
          <p:spPr bwMode="auto">
            <a:xfrm>
              <a:off x="6288088" y="1304925"/>
              <a:ext cx="28575" cy="36513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38" y="8"/>
                </a:cxn>
                <a:cxn ang="0">
                  <a:pos x="32" y="15"/>
                </a:cxn>
                <a:cxn ang="0">
                  <a:pos x="21" y="31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0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29" y="37"/>
                </a:cxn>
                <a:cxn ang="0">
                  <a:pos x="39" y="21"/>
                </a:cxn>
                <a:cxn ang="0">
                  <a:pos x="45" y="14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2" y="6"/>
                </a:cxn>
                <a:cxn ang="0">
                  <a:pos x="53" y="4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3" h="71">
                  <a:moveTo>
                    <a:pt x="45" y="1"/>
                  </a:moveTo>
                  <a:lnTo>
                    <a:pt x="45" y="1"/>
                  </a:lnTo>
                  <a:lnTo>
                    <a:pt x="38" y="8"/>
                  </a:lnTo>
                  <a:lnTo>
                    <a:pt x="32" y="15"/>
                  </a:lnTo>
                  <a:lnTo>
                    <a:pt x="21" y="31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0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29" y="37"/>
                  </a:lnTo>
                  <a:lnTo>
                    <a:pt x="39" y="21"/>
                  </a:lnTo>
                  <a:lnTo>
                    <a:pt x="45" y="14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6"/>
                  </a:lnTo>
                  <a:lnTo>
                    <a:pt x="53" y="4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6" name="Freeform 1085"/>
            <p:cNvSpPr>
              <a:spLocks/>
            </p:cNvSpPr>
            <p:nvPr/>
          </p:nvSpPr>
          <p:spPr bwMode="auto">
            <a:xfrm>
              <a:off x="6338888" y="1304925"/>
              <a:ext cx="28575" cy="3810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38" y="11"/>
                </a:cxn>
                <a:cxn ang="0">
                  <a:pos x="30" y="19"/>
                </a:cxn>
                <a:cxn ang="0">
                  <a:pos x="23" y="28"/>
                </a:cxn>
                <a:cxn ang="0">
                  <a:pos x="17" y="36"/>
                </a:cxn>
                <a:cxn ang="0">
                  <a:pos x="17" y="36"/>
                </a:cxn>
                <a:cxn ang="0">
                  <a:pos x="9" y="49"/>
                </a:cxn>
                <a:cxn ang="0">
                  <a:pos x="4" y="57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6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3" y="73"/>
                </a:cxn>
                <a:cxn ang="0">
                  <a:pos x="6" y="74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0" y="71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11" y="65"/>
                </a:cxn>
                <a:cxn ang="0">
                  <a:pos x="13" y="61"/>
                </a:cxn>
                <a:cxn ang="0">
                  <a:pos x="18" y="54"/>
                </a:cxn>
                <a:cxn ang="0">
                  <a:pos x="18" y="54"/>
                </a:cxn>
                <a:cxn ang="0">
                  <a:pos x="27" y="38"/>
                </a:cxn>
                <a:cxn ang="0">
                  <a:pos x="27" y="38"/>
                </a:cxn>
                <a:cxn ang="0">
                  <a:pos x="32" y="30"/>
                </a:cxn>
                <a:cxn ang="0">
                  <a:pos x="40" y="23"/>
                </a:cxn>
                <a:cxn ang="0">
                  <a:pos x="46" y="15"/>
                </a:cxn>
                <a:cxn ang="0">
                  <a:pos x="52" y="7"/>
                </a:cxn>
                <a:cxn ang="0">
                  <a:pos x="52" y="7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51" y="2"/>
                </a:cxn>
                <a:cxn ang="0">
                  <a:pos x="50" y="1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3" h="74">
                  <a:moveTo>
                    <a:pt x="44" y="2"/>
                  </a:moveTo>
                  <a:lnTo>
                    <a:pt x="44" y="2"/>
                  </a:lnTo>
                  <a:lnTo>
                    <a:pt x="38" y="11"/>
                  </a:lnTo>
                  <a:lnTo>
                    <a:pt x="30" y="19"/>
                  </a:lnTo>
                  <a:lnTo>
                    <a:pt x="23" y="28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9" y="49"/>
                  </a:lnTo>
                  <a:lnTo>
                    <a:pt x="4" y="57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3" y="73"/>
                  </a:lnTo>
                  <a:lnTo>
                    <a:pt x="6" y="74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11" y="65"/>
                  </a:lnTo>
                  <a:lnTo>
                    <a:pt x="13" y="61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2" y="30"/>
                  </a:lnTo>
                  <a:lnTo>
                    <a:pt x="40" y="23"/>
                  </a:lnTo>
                  <a:lnTo>
                    <a:pt x="46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51" y="2"/>
                  </a:lnTo>
                  <a:lnTo>
                    <a:pt x="50" y="1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5" y="1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7" name="Freeform 1086"/>
            <p:cNvSpPr>
              <a:spLocks/>
            </p:cNvSpPr>
            <p:nvPr/>
          </p:nvSpPr>
          <p:spPr bwMode="auto">
            <a:xfrm>
              <a:off x="6380163" y="1311275"/>
              <a:ext cx="19050" cy="33338"/>
            </a:xfrm>
            <a:custGeom>
              <a:avLst/>
              <a:gdLst/>
              <a:ahLst/>
              <a:cxnLst>
                <a:cxn ang="0">
                  <a:pos x="28" y="3"/>
                </a:cxn>
                <a:cxn ang="0">
                  <a:pos x="28" y="3"/>
                </a:cxn>
                <a:cxn ang="0">
                  <a:pos x="27" y="7"/>
                </a:cxn>
                <a:cxn ang="0">
                  <a:pos x="24" y="11"/>
                </a:cxn>
                <a:cxn ang="0">
                  <a:pos x="22" y="14"/>
                </a:cxn>
                <a:cxn ang="0">
                  <a:pos x="19" y="17"/>
                </a:cxn>
                <a:cxn ang="0">
                  <a:pos x="19" y="17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9" y="41"/>
                </a:cxn>
                <a:cxn ang="0">
                  <a:pos x="5" y="48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4" y="61"/>
                </a:cxn>
                <a:cxn ang="0">
                  <a:pos x="6" y="61"/>
                </a:cxn>
                <a:cxn ang="0">
                  <a:pos x="7" y="60"/>
                </a:cxn>
                <a:cxn ang="0">
                  <a:pos x="7" y="60"/>
                </a:cxn>
                <a:cxn ang="0">
                  <a:pos x="11" y="55"/>
                </a:cxn>
                <a:cxn ang="0">
                  <a:pos x="16" y="49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25" y="27"/>
                </a:cxn>
                <a:cxn ang="0">
                  <a:pos x="27" y="23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4" y="14"/>
                </a:cxn>
                <a:cxn ang="0">
                  <a:pos x="36" y="10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8" y="3"/>
                </a:cxn>
                <a:cxn ang="0">
                  <a:pos x="28" y="3"/>
                </a:cxn>
              </a:cxnLst>
              <a:rect l="0" t="0" r="r" b="b"/>
              <a:pathLst>
                <a:path w="37" h="61">
                  <a:moveTo>
                    <a:pt x="28" y="3"/>
                  </a:moveTo>
                  <a:lnTo>
                    <a:pt x="28" y="3"/>
                  </a:lnTo>
                  <a:lnTo>
                    <a:pt x="27" y="7"/>
                  </a:lnTo>
                  <a:lnTo>
                    <a:pt x="24" y="11"/>
                  </a:lnTo>
                  <a:lnTo>
                    <a:pt x="22" y="14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9" y="41"/>
                  </a:lnTo>
                  <a:lnTo>
                    <a:pt x="5" y="48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11" y="55"/>
                  </a:lnTo>
                  <a:lnTo>
                    <a:pt x="16" y="49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5" y="27"/>
                  </a:lnTo>
                  <a:lnTo>
                    <a:pt x="27" y="23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4" y="14"/>
                  </a:lnTo>
                  <a:lnTo>
                    <a:pt x="36" y="10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8" y="3"/>
                  </a:lnTo>
                  <a:lnTo>
                    <a:pt x="2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8" name="Freeform 1087"/>
            <p:cNvSpPr>
              <a:spLocks/>
            </p:cNvSpPr>
            <p:nvPr/>
          </p:nvSpPr>
          <p:spPr bwMode="auto">
            <a:xfrm>
              <a:off x="6423025" y="1314450"/>
              <a:ext cx="23813" cy="301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8" y="13"/>
                </a:cxn>
                <a:cxn ang="0">
                  <a:pos x="17" y="25"/>
                </a:cxn>
                <a:cxn ang="0">
                  <a:pos x="8" y="3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2" y="57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16" y="43"/>
                </a:cxn>
                <a:cxn ang="0">
                  <a:pos x="25" y="30"/>
                </a:cxn>
                <a:cxn ang="0">
                  <a:pos x="35" y="19"/>
                </a:cxn>
                <a:cxn ang="0">
                  <a:pos x="45" y="9"/>
                </a:cxn>
                <a:cxn ang="0">
                  <a:pos x="45" y="9"/>
                </a:cxn>
                <a:cxn ang="0">
                  <a:pos x="47" y="7"/>
                </a:cxn>
                <a:cxn ang="0">
                  <a:pos x="47" y="6"/>
                </a:cxn>
                <a:cxn ang="0">
                  <a:pos x="47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7" h="57">
                  <a:moveTo>
                    <a:pt x="39" y="2"/>
                  </a:moveTo>
                  <a:lnTo>
                    <a:pt x="39" y="2"/>
                  </a:lnTo>
                  <a:lnTo>
                    <a:pt x="28" y="13"/>
                  </a:lnTo>
                  <a:lnTo>
                    <a:pt x="17" y="25"/>
                  </a:lnTo>
                  <a:lnTo>
                    <a:pt x="8" y="3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16" y="43"/>
                  </a:lnTo>
                  <a:lnTo>
                    <a:pt x="25" y="30"/>
                  </a:lnTo>
                  <a:lnTo>
                    <a:pt x="35" y="1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7" y="7"/>
                  </a:lnTo>
                  <a:lnTo>
                    <a:pt x="47" y="6"/>
                  </a:lnTo>
                  <a:lnTo>
                    <a:pt x="47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39" name="Freeform 1088"/>
            <p:cNvSpPr>
              <a:spLocks/>
            </p:cNvSpPr>
            <p:nvPr/>
          </p:nvSpPr>
          <p:spPr bwMode="auto">
            <a:xfrm>
              <a:off x="6472238" y="1319213"/>
              <a:ext cx="17463" cy="3016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16" y="34"/>
                </a:cxn>
                <a:cxn ang="0">
                  <a:pos x="12" y="38"/>
                </a:cxn>
                <a:cxn ang="0">
                  <a:pos x="2" y="48"/>
                </a:cxn>
                <a:cxn ang="0">
                  <a:pos x="2" y="48"/>
                </a:cxn>
                <a:cxn ang="0">
                  <a:pos x="1" y="49"/>
                </a:cxn>
                <a:cxn ang="0">
                  <a:pos x="0" y="52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0" y="43"/>
                </a:cxn>
                <a:cxn ang="0">
                  <a:pos x="25" y="38"/>
                </a:cxn>
                <a:cxn ang="0">
                  <a:pos x="29" y="31"/>
                </a:cxn>
                <a:cxn ang="0">
                  <a:pos x="29" y="31"/>
                </a:cxn>
                <a:cxn ang="0">
                  <a:pos x="31" y="25"/>
                </a:cxn>
                <a:cxn ang="0">
                  <a:pos x="33" y="17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3" h="57">
                  <a:moveTo>
                    <a:pt x="24" y="4"/>
                  </a:moveTo>
                  <a:lnTo>
                    <a:pt x="24" y="4"/>
                  </a:lnTo>
                  <a:lnTo>
                    <a:pt x="24" y="16"/>
                  </a:lnTo>
                  <a:lnTo>
                    <a:pt x="22" y="23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16" y="34"/>
                  </a:lnTo>
                  <a:lnTo>
                    <a:pt x="12" y="3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1" y="49"/>
                  </a:lnTo>
                  <a:lnTo>
                    <a:pt x="0" y="52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0" y="43"/>
                  </a:lnTo>
                  <a:lnTo>
                    <a:pt x="25" y="38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1" y="25"/>
                  </a:lnTo>
                  <a:lnTo>
                    <a:pt x="33" y="1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0" name="Freeform 1089"/>
            <p:cNvSpPr>
              <a:spLocks/>
            </p:cNvSpPr>
            <p:nvPr/>
          </p:nvSpPr>
          <p:spPr bwMode="auto">
            <a:xfrm>
              <a:off x="6526213" y="1311275"/>
              <a:ext cx="23813" cy="30163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7" y="7"/>
                </a:cxn>
                <a:cxn ang="0">
                  <a:pos x="36" y="11"/>
                </a:cxn>
                <a:cxn ang="0">
                  <a:pos x="32" y="14"/>
                </a:cxn>
                <a:cxn ang="0">
                  <a:pos x="28" y="17"/>
                </a:cxn>
                <a:cxn ang="0">
                  <a:pos x="24" y="21"/>
                </a:cxn>
                <a:cxn ang="0">
                  <a:pos x="24" y="21"/>
                </a:cxn>
                <a:cxn ang="0">
                  <a:pos x="19" y="29"/>
                </a:cxn>
                <a:cxn ang="0">
                  <a:pos x="13" y="35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28" y="32"/>
                </a:cxn>
                <a:cxn ang="0">
                  <a:pos x="30" y="29"/>
                </a:cxn>
                <a:cxn ang="0">
                  <a:pos x="33" y="26"/>
                </a:cxn>
                <a:cxn ang="0">
                  <a:pos x="33" y="26"/>
                </a:cxn>
                <a:cxn ang="0">
                  <a:pos x="38" y="21"/>
                </a:cxn>
                <a:cxn ang="0">
                  <a:pos x="42" y="17"/>
                </a:cxn>
                <a:cxn ang="0">
                  <a:pos x="45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57">
                  <a:moveTo>
                    <a:pt x="37" y="4"/>
                  </a:moveTo>
                  <a:lnTo>
                    <a:pt x="37" y="4"/>
                  </a:lnTo>
                  <a:lnTo>
                    <a:pt x="37" y="7"/>
                  </a:lnTo>
                  <a:lnTo>
                    <a:pt x="36" y="11"/>
                  </a:lnTo>
                  <a:lnTo>
                    <a:pt x="32" y="14"/>
                  </a:lnTo>
                  <a:lnTo>
                    <a:pt x="28" y="17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19" y="29"/>
                  </a:lnTo>
                  <a:lnTo>
                    <a:pt x="13" y="35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8" y="32"/>
                  </a:lnTo>
                  <a:lnTo>
                    <a:pt x="30" y="29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8" y="21"/>
                  </a:lnTo>
                  <a:lnTo>
                    <a:pt x="42" y="17"/>
                  </a:lnTo>
                  <a:lnTo>
                    <a:pt x="45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1" name="Freeform 1090"/>
            <p:cNvSpPr>
              <a:spLocks/>
            </p:cNvSpPr>
            <p:nvPr/>
          </p:nvSpPr>
          <p:spPr bwMode="auto">
            <a:xfrm>
              <a:off x="6578600" y="1309688"/>
              <a:ext cx="20638" cy="31750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8" y="12"/>
                </a:cxn>
                <a:cxn ang="0">
                  <a:pos x="26" y="20"/>
                </a:cxn>
                <a:cxn ang="0">
                  <a:pos x="24" y="26"/>
                </a:cxn>
                <a:cxn ang="0">
                  <a:pos x="20" y="32"/>
                </a:cxn>
                <a:cxn ang="0">
                  <a:pos x="12" y="44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6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6" y="62"/>
                </a:cxn>
                <a:cxn ang="0">
                  <a:pos x="9" y="60"/>
                </a:cxn>
                <a:cxn ang="0">
                  <a:pos x="9" y="60"/>
                </a:cxn>
                <a:cxn ang="0">
                  <a:pos x="20" y="49"/>
                </a:cxn>
                <a:cxn ang="0">
                  <a:pos x="25" y="43"/>
                </a:cxn>
                <a:cxn ang="0">
                  <a:pos x="29" y="35"/>
                </a:cxn>
                <a:cxn ang="0">
                  <a:pos x="32" y="29"/>
                </a:cxn>
                <a:cxn ang="0">
                  <a:pos x="35" y="21"/>
                </a:cxn>
                <a:cxn ang="0">
                  <a:pos x="38" y="14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8" y="1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39" h="62">
                  <a:moveTo>
                    <a:pt x="29" y="5"/>
                  </a:moveTo>
                  <a:lnTo>
                    <a:pt x="29" y="5"/>
                  </a:lnTo>
                  <a:lnTo>
                    <a:pt x="28" y="12"/>
                  </a:lnTo>
                  <a:lnTo>
                    <a:pt x="26" y="20"/>
                  </a:lnTo>
                  <a:lnTo>
                    <a:pt x="24" y="26"/>
                  </a:lnTo>
                  <a:lnTo>
                    <a:pt x="20" y="32"/>
                  </a:lnTo>
                  <a:lnTo>
                    <a:pt x="12" y="44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6" y="62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20" y="49"/>
                  </a:lnTo>
                  <a:lnTo>
                    <a:pt x="25" y="43"/>
                  </a:lnTo>
                  <a:lnTo>
                    <a:pt x="29" y="35"/>
                  </a:lnTo>
                  <a:lnTo>
                    <a:pt x="32" y="29"/>
                  </a:lnTo>
                  <a:lnTo>
                    <a:pt x="35" y="21"/>
                  </a:lnTo>
                  <a:lnTo>
                    <a:pt x="38" y="1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8" y="1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2" name="Freeform 1091"/>
            <p:cNvSpPr>
              <a:spLocks/>
            </p:cNvSpPr>
            <p:nvPr/>
          </p:nvSpPr>
          <p:spPr bwMode="auto">
            <a:xfrm>
              <a:off x="6626225" y="1314450"/>
              <a:ext cx="22225" cy="30163"/>
            </a:xfrm>
            <a:custGeom>
              <a:avLst/>
              <a:gdLst/>
              <a:ahLst/>
              <a:cxnLst>
                <a:cxn ang="0">
                  <a:pos x="34" y="6"/>
                </a:cxn>
                <a:cxn ang="0">
                  <a:pos x="34" y="6"/>
                </a:cxn>
                <a:cxn ang="0">
                  <a:pos x="33" y="13"/>
                </a:cxn>
                <a:cxn ang="0">
                  <a:pos x="29" y="19"/>
                </a:cxn>
                <a:cxn ang="0">
                  <a:pos x="24" y="25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11" y="41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1" y="51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6" y="57"/>
                </a:cxn>
                <a:cxn ang="0">
                  <a:pos x="8" y="5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20" y="46"/>
                </a:cxn>
                <a:cxn ang="0">
                  <a:pos x="30" y="34"/>
                </a:cxn>
                <a:cxn ang="0">
                  <a:pos x="36" y="27"/>
                </a:cxn>
                <a:cxn ang="0">
                  <a:pos x="40" y="20"/>
                </a:cxn>
                <a:cxn ang="0">
                  <a:pos x="42" y="13"/>
                </a:cxn>
                <a:cxn ang="0">
                  <a:pos x="44" y="6"/>
                </a:cxn>
                <a:cxn ang="0">
                  <a:pos x="44" y="6"/>
                </a:cxn>
                <a:cxn ang="0">
                  <a:pos x="43" y="3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36" y="2"/>
                </a:cxn>
                <a:cxn ang="0">
                  <a:pos x="35" y="3"/>
                </a:cxn>
                <a:cxn ang="0">
                  <a:pos x="34" y="6"/>
                </a:cxn>
                <a:cxn ang="0">
                  <a:pos x="34" y="6"/>
                </a:cxn>
              </a:cxnLst>
              <a:rect l="0" t="0" r="r" b="b"/>
              <a:pathLst>
                <a:path w="44" h="57">
                  <a:moveTo>
                    <a:pt x="34" y="6"/>
                  </a:moveTo>
                  <a:lnTo>
                    <a:pt x="34" y="6"/>
                  </a:lnTo>
                  <a:lnTo>
                    <a:pt x="33" y="13"/>
                  </a:lnTo>
                  <a:lnTo>
                    <a:pt x="29" y="19"/>
                  </a:lnTo>
                  <a:lnTo>
                    <a:pt x="24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1" y="4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1" y="51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6" y="57"/>
                  </a:lnTo>
                  <a:lnTo>
                    <a:pt x="8" y="57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20" y="46"/>
                  </a:lnTo>
                  <a:lnTo>
                    <a:pt x="30" y="34"/>
                  </a:lnTo>
                  <a:lnTo>
                    <a:pt x="36" y="27"/>
                  </a:lnTo>
                  <a:lnTo>
                    <a:pt x="40" y="20"/>
                  </a:lnTo>
                  <a:lnTo>
                    <a:pt x="42" y="13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5" y="3"/>
                  </a:lnTo>
                  <a:lnTo>
                    <a:pt x="34" y="6"/>
                  </a:lnTo>
                  <a:lnTo>
                    <a:pt x="3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3" name="Freeform 1092"/>
            <p:cNvSpPr>
              <a:spLocks/>
            </p:cNvSpPr>
            <p:nvPr/>
          </p:nvSpPr>
          <p:spPr bwMode="auto">
            <a:xfrm>
              <a:off x="6665913" y="1317625"/>
              <a:ext cx="20638" cy="2698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7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4"/>
                </a:cxn>
                <a:cxn ang="0">
                  <a:pos x="28" y="4"/>
                </a:cxn>
                <a:cxn ang="0">
                  <a:pos x="28" y="7"/>
                </a:cxn>
                <a:cxn ang="0">
                  <a:pos x="27" y="8"/>
                </a:cxn>
                <a:cxn ang="0">
                  <a:pos x="24" y="11"/>
                </a:cxn>
                <a:cxn ang="0">
                  <a:pos x="24" y="11"/>
                </a:cxn>
                <a:cxn ang="0">
                  <a:pos x="19" y="23"/>
                </a:cxn>
                <a:cxn ang="0">
                  <a:pos x="19" y="23"/>
                </a:cxn>
                <a:cxn ang="0">
                  <a:pos x="15" y="29"/>
                </a:cxn>
                <a:cxn ang="0">
                  <a:pos x="10" y="34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1" y="50"/>
                </a:cxn>
                <a:cxn ang="0">
                  <a:pos x="3" y="51"/>
                </a:cxn>
                <a:cxn ang="0">
                  <a:pos x="4" y="51"/>
                </a:cxn>
                <a:cxn ang="0">
                  <a:pos x="6" y="51"/>
                </a:cxn>
                <a:cxn ang="0">
                  <a:pos x="8" y="50"/>
                </a:cxn>
                <a:cxn ang="0">
                  <a:pos x="8" y="50"/>
                </a:cxn>
                <a:cxn ang="0">
                  <a:pos x="15" y="43"/>
                </a:cxn>
                <a:cxn ang="0">
                  <a:pos x="22" y="35"/>
                </a:cxn>
                <a:cxn ang="0">
                  <a:pos x="27" y="27"/>
                </a:cxn>
                <a:cxn ang="0">
                  <a:pos x="32" y="17"/>
                </a:cxn>
                <a:cxn ang="0">
                  <a:pos x="32" y="17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7" y="9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37" h="51">
                  <a:moveTo>
                    <a:pt x="37" y="4"/>
                  </a:moveTo>
                  <a:lnTo>
                    <a:pt x="37" y="4"/>
                  </a:lnTo>
                  <a:lnTo>
                    <a:pt x="37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7"/>
                  </a:lnTo>
                  <a:lnTo>
                    <a:pt x="27" y="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5" y="29"/>
                  </a:lnTo>
                  <a:lnTo>
                    <a:pt x="10" y="3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1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15" y="43"/>
                  </a:lnTo>
                  <a:lnTo>
                    <a:pt x="22" y="35"/>
                  </a:lnTo>
                  <a:lnTo>
                    <a:pt x="27" y="2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5" y="15"/>
                  </a:lnTo>
                  <a:lnTo>
                    <a:pt x="36" y="12"/>
                  </a:lnTo>
                  <a:lnTo>
                    <a:pt x="37" y="9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4" name="Freeform 1093"/>
            <p:cNvSpPr>
              <a:spLocks/>
            </p:cNvSpPr>
            <p:nvPr/>
          </p:nvSpPr>
          <p:spPr bwMode="auto">
            <a:xfrm>
              <a:off x="6708775" y="1319213"/>
              <a:ext cx="12700" cy="22225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14" y="3"/>
                </a:cxn>
                <a:cxn ang="0">
                  <a:pos x="7" y="19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0" y="40"/>
                </a:cxn>
                <a:cxn ang="0">
                  <a:pos x="1" y="41"/>
                </a:cxn>
                <a:cxn ang="0">
                  <a:pos x="2" y="42"/>
                </a:cxn>
                <a:cxn ang="0">
                  <a:pos x="4" y="43"/>
                </a:cxn>
                <a:cxn ang="0">
                  <a:pos x="6" y="43"/>
                </a:cxn>
                <a:cxn ang="0">
                  <a:pos x="7" y="42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5" y="24"/>
                </a:cxn>
                <a:cxn ang="0">
                  <a:pos x="23" y="7"/>
                </a:cxn>
                <a:cxn ang="0">
                  <a:pos x="23" y="7"/>
                </a:cxn>
                <a:cxn ang="0">
                  <a:pos x="24" y="5"/>
                </a:cxn>
                <a:cxn ang="0">
                  <a:pos x="23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14" y="3"/>
                </a:cxn>
                <a:cxn ang="0">
                  <a:pos x="14" y="3"/>
                </a:cxn>
              </a:cxnLst>
              <a:rect l="0" t="0" r="r" b="b"/>
              <a:pathLst>
                <a:path w="24" h="43">
                  <a:moveTo>
                    <a:pt x="14" y="3"/>
                  </a:moveTo>
                  <a:lnTo>
                    <a:pt x="14" y="3"/>
                  </a:lnTo>
                  <a:lnTo>
                    <a:pt x="7" y="19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1" y="41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6" y="43"/>
                  </a:lnTo>
                  <a:lnTo>
                    <a:pt x="7" y="42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5" y="24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5" name="Freeform 1094"/>
            <p:cNvSpPr>
              <a:spLocks/>
            </p:cNvSpPr>
            <p:nvPr/>
          </p:nvSpPr>
          <p:spPr bwMode="auto">
            <a:xfrm>
              <a:off x="6178550" y="1379538"/>
              <a:ext cx="30163" cy="34925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35" y="14"/>
                </a:cxn>
                <a:cxn ang="0">
                  <a:pos x="20" y="27"/>
                </a:cxn>
                <a:cxn ang="0">
                  <a:pos x="13" y="34"/>
                </a:cxn>
                <a:cxn ang="0">
                  <a:pos x="8" y="42"/>
                </a:cxn>
                <a:cxn ang="0">
                  <a:pos x="4" y="51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9" y="62"/>
                </a:cxn>
                <a:cxn ang="0">
                  <a:pos x="9" y="62"/>
                </a:cxn>
                <a:cxn ang="0">
                  <a:pos x="12" y="54"/>
                </a:cxn>
                <a:cxn ang="0">
                  <a:pos x="16" y="46"/>
                </a:cxn>
                <a:cxn ang="0">
                  <a:pos x="22" y="39"/>
                </a:cxn>
                <a:cxn ang="0">
                  <a:pos x="29" y="32"/>
                </a:cxn>
                <a:cxn ang="0">
                  <a:pos x="42" y="19"/>
                </a:cxn>
                <a:cxn ang="0">
                  <a:pos x="56" y="7"/>
                </a:cxn>
                <a:cxn ang="0">
                  <a:pos x="56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2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66">
                  <a:moveTo>
                    <a:pt x="49" y="1"/>
                  </a:moveTo>
                  <a:lnTo>
                    <a:pt x="49" y="1"/>
                  </a:lnTo>
                  <a:lnTo>
                    <a:pt x="35" y="14"/>
                  </a:lnTo>
                  <a:lnTo>
                    <a:pt x="20" y="27"/>
                  </a:lnTo>
                  <a:lnTo>
                    <a:pt x="13" y="34"/>
                  </a:lnTo>
                  <a:lnTo>
                    <a:pt x="8" y="42"/>
                  </a:lnTo>
                  <a:lnTo>
                    <a:pt x="4" y="5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2" y="54"/>
                  </a:lnTo>
                  <a:lnTo>
                    <a:pt x="16" y="46"/>
                  </a:lnTo>
                  <a:lnTo>
                    <a:pt x="22" y="39"/>
                  </a:lnTo>
                  <a:lnTo>
                    <a:pt x="29" y="32"/>
                  </a:lnTo>
                  <a:lnTo>
                    <a:pt x="42" y="19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2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6" name="Freeform 1095"/>
            <p:cNvSpPr>
              <a:spLocks/>
            </p:cNvSpPr>
            <p:nvPr/>
          </p:nvSpPr>
          <p:spPr bwMode="auto">
            <a:xfrm>
              <a:off x="6175375" y="1414463"/>
              <a:ext cx="39688" cy="50800"/>
            </a:xfrm>
            <a:custGeom>
              <a:avLst/>
              <a:gdLst/>
              <a:ahLst/>
              <a:cxnLst>
                <a:cxn ang="0">
                  <a:pos x="67" y="3"/>
                </a:cxn>
                <a:cxn ang="0">
                  <a:pos x="67" y="3"/>
                </a:cxn>
                <a:cxn ang="0">
                  <a:pos x="64" y="10"/>
                </a:cxn>
                <a:cxn ang="0">
                  <a:pos x="60" y="16"/>
                </a:cxn>
                <a:cxn ang="0">
                  <a:pos x="51" y="27"/>
                </a:cxn>
                <a:cxn ang="0">
                  <a:pos x="41" y="38"/>
                </a:cxn>
                <a:cxn ang="0">
                  <a:pos x="32" y="50"/>
                </a:cxn>
                <a:cxn ang="0">
                  <a:pos x="32" y="50"/>
                </a:cxn>
                <a:cxn ang="0">
                  <a:pos x="16" y="68"/>
                </a:cxn>
                <a:cxn ang="0">
                  <a:pos x="8" y="78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0" y="91"/>
                </a:cxn>
                <a:cxn ang="0">
                  <a:pos x="0" y="93"/>
                </a:cxn>
                <a:cxn ang="0">
                  <a:pos x="3" y="94"/>
                </a:cxn>
                <a:cxn ang="0">
                  <a:pos x="6" y="94"/>
                </a:cxn>
                <a:cxn ang="0">
                  <a:pos x="8" y="94"/>
                </a:cxn>
                <a:cxn ang="0">
                  <a:pos x="9" y="92"/>
                </a:cxn>
                <a:cxn ang="0">
                  <a:pos x="9" y="92"/>
                </a:cxn>
                <a:cxn ang="0">
                  <a:pos x="17" y="82"/>
                </a:cxn>
                <a:cxn ang="0">
                  <a:pos x="26" y="72"/>
                </a:cxn>
                <a:cxn ang="0">
                  <a:pos x="43" y="50"/>
                </a:cxn>
                <a:cxn ang="0">
                  <a:pos x="43" y="50"/>
                </a:cxn>
                <a:cxn ang="0">
                  <a:pos x="52" y="39"/>
                </a:cxn>
                <a:cxn ang="0">
                  <a:pos x="62" y="29"/>
                </a:cxn>
                <a:cxn ang="0">
                  <a:pos x="70" y="19"/>
                </a:cxn>
                <a:cxn ang="0">
                  <a:pos x="73" y="13"/>
                </a:cxn>
                <a:cxn ang="0">
                  <a:pos x="76" y="6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6" y="2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8" y="2"/>
                </a:cxn>
                <a:cxn ang="0">
                  <a:pos x="67" y="3"/>
                </a:cxn>
                <a:cxn ang="0">
                  <a:pos x="67" y="3"/>
                </a:cxn>
              </a:cxnLst>
              <a:rect l="0" t="0" r="r" b="b"/>
              <a:pathLst>
                <a:path w="76" h="94">
                  <a:moveTo>
                    <a:pt x="67" y="3"/>
                  </a:moveTo>
                  <a:lnTo>
                    <a:pt x="67" y="3"/>
                  </a:lnTo>
                  <a:lnTo>
                    <a:pt x="64" y="10"/>
                  </a:lnTo>
                  <a:lnTo>
                    <a:pt x="60" y="16"/>
                  </a:lnTo>
                  <a:lnTo>
                    <a:pt x="51" y="27"/>
                  </a:lnTo>
                  <a:lnTo>
                    <a:pt x="41" y="3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16" y="68"/>
                  </a:lnTo>
                  <a:lnTo>
                    <a:pt x="8" y="7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3" y="94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7" y="82"/>
                  </a:lnTo>
                  <a:lnTo>
                    <a:pt x="26" y="72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52" y="39"/>
                  </a:lnTo>
                  <a:lnTo>
                    <a:pt x="62" y="29"/>
                  </a:lnTo>
                  <a:lnTo>
                    <a:pt x="70" y="19"/>
                  </a:lnTo>
                  <a:lnTo>
                    <a:pt x="73" y="13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6" y="2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8" y="2"/>
                  </a:lnTo>
                  <a:lnTo>
                    <a:pt x="67" y="3"/>
                  </a:lnTo>
                  <a:lnTo>
                    <a:pt x="6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7" name="Freeform 1096"/>
            <p:cNvSpPr>
              <a:spLocks/>
            </p:cNvSpPr>
            <p:nvPr/>
          </p:nvSpPr>
          <p:spPr bwMode="auto">
            <a:xfrm>
              <a:off x="6175375" y="1485900"/>
              <a:ext cx="33338" cy="396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5" y="5"/>
                </a:cxn>
                <a:cxn ang="0">
                  <a:pos x="37" y="12"/>
                </a:cxn>
                <a:cxn ang="0">
                  <a:pos x="30" y="21"/>
                </a:cxn>
                <a:cxn ang="0">
                  <a:pos x="22" y="29"/>
                </a:cxn>
                <a:cxn ang="0">
                  <a:pos x="16" y="39"/>
                </a:cxn>
                <a:cxn ang="0">
                  <a:pos x="11" y="49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3"/>
                </a:cxn>
                <a:cxn ang="0">
                  <a:pos x="3" y="74"/>
                </a:cxn>
                <a:cxn ang="0">
                  <a:pos x="5" y="75"/>
                </a:cxn>
                <a:cxn ang="0">
                  <a:pos x="7" y="75"/>
                </a:cxn>
                <a:cxn ang="0">
                  <a:pos x="8" y="74"/>
                </a:cxn>
                <a:cxn ang="0">
                  <a:pos x="9" y="73"/>
                </a:cxn>
                <a:cxn ang="0">
                  <a:pos x="9" y="73"/>
                </a:cxn>
                <a:cxn ang="0">
                  <a:pos x="18" y="55"/>
                </a:cxn>
                <a:cxn ang="0">
                  <a:pos x="23" y="45"/>
                </a:cxn>
                <a:cxn ang="0">
                  <a:pos x="30" y="36"/>
                </a:cxn>
                <a:cxn ang="0">
                  <a:pos x="36" y="28"/>
                </a:cxn>
                <a:cxn ang="0">
                  <a:pos x="43" y="19"/>
                </a:cxn>
                <a:cxn ang="0">
                  <a:pos x="50" y="13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5"/>
                </a:cxn>
                <a:cxn ang="0">
                  <a:pos x="62" y="4"/>
                </a:cxn>
                <a:cxn ang="0">
                  <a:pos x="62" y="2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62" h="75">
                  <a:moveTo>
                    <a:pt x="54" y="0"/>
                  </a:moveTo>
                  <a:lnTo>
                    <a:pt x="54" y="0"/>
                  </a:lnTo>
                  <a:lnTo>
                    <a:pt x="45" y="5"/>
                  </a:lnTo>
                  <a:lnTo>
                    <a:pt x="37" y="12"/>
                  </a:lnTo>
                  <a:lnTo>
                    <a:pt x="30" y="21"/>
                  </a:lnTo>
                  <a:lnTo>
                    <a:pt x="22" y="29"/>
                  </a:lnTo>
                  <a:lnTo>
                    <a:pt x="16" y="39"/>
                  </a:lnTo>
                  <a:lnTo>
                    <a:pt x="11" y="49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3"/>
                  </a:lnTo>
                  <a:lnTo>
                    <a:pt x="3" y="74"/>
                  </a:lnTo>
                  <a:lnTo>
                    <a:pt x="5" y="75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8" y="55"/>
                  </a:lnTo>
                  <a:lnTo>
                    <a:pt x="23" y="45"/>
                  </a:lnTo>
                  <a:lnTo>
                    <a:pt x="30" y="36"/>
                  </a:lnTo>
                  <a:lnTo>
                    <a:pt x="36" y="28"/>
                  </a:lnTo>
                  <a:lnTo>
                    <a:pt x="43" y="19"/>
                  </a:lnTo>
                  <a:lnTo>
                    <a:pt x="50" y="13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4"/>
                  </a:lnTo>
                  <a:lnTo>
                    <a:pt x="62" y="2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8" name="Freeform 1097"/>
            <p:cNvSpPr>
              <a:spLocks/>
            </p:cNvSpPr>
            <p:nvPr/>
          </p:nvSpPr>
          <p:spPr bwMode="auto">
            <a:xfrm>
              <a:off x="6189663" y="1533525"/>
              <a:ext cx="25400" cy="31750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1"/>
                </a:cxn>
                <a:cxn ang="0">
                  <a:pos x="29" y="12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5" y="32"/>
                </a:cxn>
                <a:cxn ang="0">
                  <a:pos x="11" y="39"/>
                </a:cxn>
                <a:cxn ang="0">
                  <a:pos x="7" y="47"/>
                </a:cxn>
                <a:cxn ang="0">
                  <a:pos x="3" y="53"/>
                </a:cxn>
                <a:cxn ang="0">
                  <a:pos x="3" y="53"/>
                </a:cxn>
                <a:cxn ang="0">
                  <a:pos x="2" y="55"/>
                </a:cxn>
                <a:cxn ang="0">
                  <a:pos x="0" y="57"/>
                </a:cxn>
                <a:cxn ang="0">
                  <a:pos x="2" y="59"/>
                </a:cxn>
                <a:cxn ang="0">
                  <a:pos x="3" y="60"/>
                </a:cxn>
                <a:cxn ang="0">
                  <a:pos x="4" y="61"/>
                </a:cxn>
                <a:cxn ang="0">
                  <a:pos x="6" y="61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9" y="60"/>
                </a:cxn>
                <a:cxn ang="0">
                  <a:pos x="13" y="54"/>
                </a:cxn>
                <a:cxn ang="0">
                  <a:pos x="17" y="48"/>
                </a:cxn>
                <a:cxn ang="0">
                  <a:pos x="24" y="35"/>
                </a:cxn>
                <a:cxn ang="0">
                  <a:pos x="24" y="35"/>
                </a:cxn>
                <a:cxn ang="0">
                  <a:pos x="28" y="28"/>
                </a:cxn>
                <a:cxn ang="0">
                  <a:pos x="35" y="21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8" y="2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40" y="1"/>
                </a:cxn>
              </a:cxnLst>
              <a:rect l="0" t="0" r="r" b="b"/>
              <a:pathLst>
                <a:path w="48" h="61">
                  <a:moveTo>
                    <a:pt x="40" y="1"/>
                  </a:moveTo>
                  <a:lnTo>
                    <a:pt x="40" y="1"/>
                  </a:lnTo>
                  <a:lnTo>
                    <a:pt x="29" y="12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5" y="32"/>
                  </a:lnTo>
                  <a:lnTo>
                    <a:pt x="11" y="39"/>
                  </a:lnTo>
                  <a:lnTo>
                    <a:pt x="7" y="47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13" y="54"/>
                  </a:lnTo>
                  <a:lnTo>
                    <a:pt x="17" y="48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1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49" name="Freeform 1098"/>
            <p:cNvSpPr>
              <a:spLocks/>
            </p:cNvSpPr>
            <p:nvPr/>
          </p:nvSpPr>
          <p:spPr bwMode="auto">
            <a:xfrm>
              <a:off x="6192838" y="1573213"/>
              <a:ext cx="22225" cy="301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16" y="26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5" y="3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57">
                  <a:moveTo>
                    <a:pt x="34" y="2"/>
                  </a:moveTo>
                  <a:lnTo>
                    <a:pt x="34" y="2"/>
                  </a:lnTo>
                  <a:lnTo>
                    <a:pt x="16" y="26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5" y="3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0" name="Freeform 1099"/>
            <p:cNvSpPr>
              <a:spLocks/>
            </p:cNvSpPr>
            <p:nvPr/>
          </p:nvSpPr>
          <p:spPr bwMode="auto">
            <a:xfrm>
              <a:off x="6257925" y="1624013"/>
              <a:ext cx="15875" cy="26988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20" y="4"/>
                </a:cxn>
                <a:cxn ang="0">
                  <a:pos x="19" y="10"/>
                </a:cxn>
                <a:cxn ang="0">
                  <a:pos x="17" y="16"/>
                </a:cxn>
                <a:cxn ang="0">
                  <a:pos x="11" y="26"/>
                </a:cxn>
                <a:cxn ang="0">
                  <a:pos x="5" y="36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8"/>
                </a:cxn>
                <a:cxn ang="0">
                  <a:pos x="1" y="50"/>
                </a:cxn>
                <a:cxn ang="0">
                  <a:pos x="2" y="51"/>
                </a:cxn>
                <a:cxn ang="0">
                  <a:pos x="3" y="52"/>
                </a:cxn>
                <a:cxn ang="0">
                  <a:pos x="7" y="52"/>
                </a:cxn>
                <a:cxn ang="0">
                  <a:pos x="8" y="51"/>
                </a:cxn>
                <a:cxn ang="0">
                  <a:pos x="9" y="49"/>
                </a:cxn>
                <a:cxn ang="0">
                  <a:pos x="9" y="49"/>
                </a:cxn>
                <a:cxn ang="0">
                  <a:pos x="14" y="37"/>
                </a:cxn>
                <a:cxn ang="0">
                  <a:pos x="21" y="27"/>
                </a:cxn>
                <a:cxn ang="0">
                  <a:pos x="26" y="17"/>
                </a:cxn>
                <a:cxn ang="0">
                  <a:pos x="28" y="10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0" y="4"/>
                </a:cxn>
              </a:cxnLst>
              <a:rect l="0" t="0" r="r" b="b"/>
              <a:pathLst>
                <a:path w="29" h="52">
                  <a:moveTo>
                    <a:pt x="20" y="4"/>
                  </a:moveTo>
                  <a:lnTo>
                    <a:pt x="20" y="4"/>
                  </a:lnTo>
                  <a:lnTo>
                    <a:pt x="19" y="10"/>
                  </a:lnTo>
                  <a:lnTo>
                    <a:pt x="17" y="16"/>
                  </a:lnTo>
                  <a:lnTo>
                    <a:pt x="11" y="26"/>
                  </a:lnTo>
                  <a:lnTo>
                    <a:pt x="5" y="3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1" y="50"/>
                  </a:lnTo>
                  <a:lnTo>
                    <a:pt x="2" y="51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4" y="37"/>
                  </a:lnTo>
                  <a:lnTo>
                    <a:pt x="21" y="27"/>
                  </a:lnTo>
                  <a:lnTo>
                    <a:pt x="26" y="17"/>
                  </a:lnTo>
                  <a:lnTo>
                    <a:pt x="28" y="1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1" name="Freeform 1100"/>
            <p:cNvSpPr>
              <a:spLocks/>
            </p:cNvSpPr>
            <p:nvPr/>
          </p:nvSpPr>
          <p:spPr bwMode="auto">
            <a:xfrm>
              <a:off x="6308725" y="1628775"/>
              <a:ext cx="20638" cy="26988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1"/>
                </a:cxn>
                <a:cxn ang="0">
                  <a:pos x="19" y="10"/>
                </a:cxn>
                <a:cxn ang="0">
                  <a:pos x="14" y="15"/>
                </a:cxn>
                <a:cxn ang="0">
                  <a:pos x="10" y="20"/>
                </a:cxn>
                <a:cxn ang="0">
                  <a:pos x="6" y="26"/>
                </a:cxn>
                <a:cxn ang="0">
                  <a:pos x="2" y="32"/>
                </a:cxn>
                <a:cxn ang="0">
                  <a:pos x="1" y="40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1"/>
                </a:cxn>
                <a:cxn ang="0">
                  <a:pos x="3" y="52"/>
                </a:cxn>
                <a:cxn ang="0">
                  <a:pos x="4" y="52"/>
                </a:cxn>
                <a:cxn ang="0">
                  <a:pos x="7" y="52"/>
                </a:cxn>
                <a:cxn ang="0">
                  <a:pos x="9" y="51"/>
                </a:cxn>
                <a:cxn ang="0">
                  <a:pos x="10" y="50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11" y="41"/>
                </a:cxn>
                <a:cxn ang="0">
                  <a:pos x="12" y="36"/>
                </a:cxn>
                <a:cxn ang="0">
                  <a:pos x="15" y="30"/>
                </a:cxn>
                <a:cxn ang="0">
                  <a:pos x="18" y="25"/>
                </a:cxn>
                <a:cxn ang="0">
                  <a:pos x="21" y="21"/>
                </a:cxn>
                <a:cxn ang="0">
                  <a:pos x="26" y="17"/>
                </a:cxn>
                <a:cxn ang="0">
                  <a:pos x="36" y="10"/>
                </a:cxn>
                <a:cxn ang="0">
                  <a:pos x="36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"/>
                </a:cxn>
              </a:cxnLst>
              <a:rect l="0" t="0" r="r" b="b"/>
              <a:pathLst>
                <a:path w="38" h="52">
                  <a:moveTo>
                    <a:pt x="31" y="1"/>
                  </a:moveTo>
                  <a:lnTo>
                    <a:pt x="31" y="1"/>
                  </a:lnTo>
                  <a:lnTo>
                    <a:pt x="19" y="10"/>
                  </a:lnTo>
                  <a:lnTo>
                    <a:pt x="14" y="15"/>
                  </a:lnTo>
                  <a:lnTo>
                    <a:pt x="10" y="20"/>
                  </a:lnTo>
                  <a:lnTo>
                    <a:pt x="6" y="26"/>
                  </a:lnTo>
                  <a:lnTo>
                    <a:pt x="2" y="32"/>
                  </a:lnTo>
                  <a:lnTo>
                    <a:pt x="1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9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1" y="41"/>
                  </a:lnTo>
                  <a:lnTo>
                    <a:pt x="12" y="36"/>
                  </a:lnTo>
                  <a:lnTo>
                    <a:pt x="15" y="30"/>
                  </a:lnTo>
                  <a:lnTo>
                    <a:pt x="18" y="25"/>
                  </a:lnTo>
                  <a:lnTo>
                    <a:pt x="21" y="21"/>
                  </a:lnTo>
                  <a:lnTo>
                    <a:pt x="26" y="17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2" name="Freeform 1101"/>
            <p:cNvSpPr>
              <a:spLocks/>
            </p:cNvSpPr>
            <p:nvPr/>
          </p:nvSpPr>
          <p:spPr bwMode="auto">
            <a:xfrm>
              <a:off x="6372225" y="1633538"/>
              <a:ext cx="20638" cy="28575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13" y="23"/>
                </a:cxn>
                <a:cxn ang="0">
                  <a:pos x="7" y="34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0" y="48"/>
                </a:cxn>
                <a:cxn ang="0">
                  <a:pos x="1" y="50"/>
                </a:cxn>
                <a:cxn ang="0">
                  <a:pos x="2" y="51"/>
                </a:cxn>
                <a:cxn ang="0">
                  <a:pos x="4" y="52"/>
                </a:cxn>
                <a:cxn ang="0">
                  <a:pos x="6" y="52"/>
                </a:cxn>
                <a:cxn ang="0">
                  <a:pos x="7" y="51"/>
                </a:cxn>
                <a:cxn ang="0">
                  <a:pos x="8" y="49"/>
                </a:cxn>
                <a:cxn ang="0">
                  <a:pos x="8" y="49"/>
                </a:cxn>
                <a:cxn ang="0">
                  <a:pos x="14" y="39"/>
                </a:cxn>
                <a:cxn ang="0">
                  <a:pos x="21" y="28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8" y="5"/>
                </a:cxn>
                <a:cxn ang="0">
                  <a:pos x="37" y="4"/>
                </a:cxn>
                <a:cxn ang="0">
                  <a:pos x="37" y="2"/>
                </a:cxn>
                <a:cxn ang="0">
                  <a:pos x="35" y="1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8" h="52">
                  <a:moveTo>
                    <a:pt x="29" y="2"/>
                  </a:moveTo>
                  <a:lnTo>
                    <a:pt x="29" y="2"/>
                  </a:lnTo>
                  <a:lnTo>
                    <a:pt x="13" y="23"/>
                  </a:lnTo>
                  <a:lnTo>
                    <a:pt x="7" y="3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1" y="50"/>
                  </a:lnTo>
                  <a:lnTo>
                    <a:pt x="2" y="51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7" y="51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4" y="39"/>
                  </a:lnTo>
                  <a:lnTo>
                    <a:pt x="21" y="28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5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5" y="1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3" name="Freeform 1102"/>
            <p:cNvSpPr>
              <a:spLocks/>
            </p:cNvSpPr>
            <p:nvPr/>
          </p:nvSpPr>
          <p:spPr bwMode="auto">
            <a:xfrm>
              <a:off x="6440488" y="1639888"/>
              <a:ext cx="17463" cy="28575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8" y="15"/>
                </a:cxn>
                <a:cxn ang="0">
                  <a:pos x="11" y="26"/>
                </a:cxn>
                <a:cxn ang="0">
                  <a:pos x="5" y="38"/>
                </a:cxn>
                <a:cxn ang="0">
                  <a:pos x="2" y="44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5" y="56"/>
                </a:cxn>
                <a:cxn ang="0">
                  <a:pos x="6" y="56"/>
                </a:cxn>
                <a:cxn ang="0">
                  <a:pos x="8" y="55"/>
                </a:cxn>
                <a:cxn ang="0">
                  <a:pos x="9" y="53"/>
                </a:cxn>
                <a:cxn ang="0">
                  <a:pos x="9" y="53"/>
                </a:cxn>
                <a:cxn ang="0">
                  <a:pos x="11" y="47"/>
                </a:cxn>
                <a:cxn ang="0">
                  <a:pos x="14" y="40"/>
                </a:cxn>
                <a:cxn ang="0">
                  <a:pos x="21" y="29"/>
                </a:cxn>
                <a:cxn ang="0">
                  <a:pos x="27" y="18"/>
                </a:cxn>
                <a:cxn ang="0">
                  <a:pos x="33" y="5"/>
                </a:cxn>
                <a:cxn ang="0">
                  <a:pos x="33" y="5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3" h="56">
                  <a:moveTo>
                    <a:pt x="24" y="3"/>
                  </a:moveTo>
                  <a:lnTo>
                    <a:pt x="24" y="3"/>
                  </a:lnTo>
                  <a:lnTo>
                    <a:pt x="18" y="15"/>
                  </a:lnTo>
                  <a:lnTo>
                    <a:pt x="11" y="26"/>
                  </a:lnTo>
                  <a:lnTo>
                    <a:pt x="5" y="38"/>
                  </a:lnTo>
                  <a:lnTo>
                    <a:pt x="2" y="4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1" y="47"/>
                  </a:lnTo>
                  <a:lnTo>
                    <a:pt x="14" y="40"/>
                  </a:lnTo>
                  <a:lnTo>
                    <a:pt x="21" y="29"/>
                  </a:lnTo>
                  <a:lnTo>
                    <a:pt x="27" y="18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4" name="Freeform 1103"/>
            <p:cNvSpPr>
              <a:spLocks/>
            </p:cNvSpPr>
            <p:nvPr/>
          </p:nvSpPr>
          <p:spPr bwMode="auto">
            <a:xfrm>
              <a:off x="6515100" y="1639888"/>
              <a:ext cx="23813" cy="34925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4" y="16"/>
                </a:cxn>
                <a:cxn ang="0">
                  <a:pos x="15" y="29"/>
                </a:cxn>
                <a:cxn ang="0">
                  <a:pos x="10" y="36"/>
                </a:cxn>
                <a:cxn ang="0">
                  <a:pos x="6" y="44"/>
                </a:cxn>
                <a:cxn ang="0">
                  <a:pos x="3" y="52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9" y="64"/>
                </a:cxn>
                <a:cxn ang="0">
                  <a:pos x="9" y="62"/>
                </a:cxn>
                <a:cxn ang="0">
                  <a:pos x="9" y="62"/>
                </a:cxn>
                <a:cxn ang="0">
                  <a:pos x="12" y="55"/>
                </a:cxn>
                <a:cxn ang="0">
                  <a:pos x="16" y="47"/>
                </a:cxn>
                <a:cxn ang="0">
                  <a:pos x="19" y="39"/>
                </a:cxn>
                <a:cxn ang="0">
                  <a:pos x="23" y="33"/>
                </a:cxn>
                <a:cxn ang="0">
                  <a:pos x="32" y="20"/>
                </a:cxn>
                <a:cxn ang="0">
                  <a:pos x="43" y="6"/>
                </a:cxn>
                <a:cxn ang="0">
                  <a:pos x="43" y="6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4" h="66">
                  <a:moveTo>
                    <a:pt x="34" y="2"/>
                  </a:moveTo>
                  <a:lnTo>
                    <a:pt x="34" y="2"/>
                  </a:lnTo>
                  <a:lnTo>
                    <a:pt x="24" y="16"/>
                  </a:lnTo>
                  <a:lnTo>
                    <a:pt x="15" y="29"/>
                  </a:lnTo>
                  <a:lnTo>
                    <a:pt x="10" y="36"/>
                  </a:lnTo>
                  <a:lnTo>
                    <a:pt x="6" y="44"/>
                  </a:lnTo>
                  <a:lnTo>
                    <a:pt x="3" y="52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9" y="6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2" y="55"/>
                  </a:lnTo>
                  <a:lnTo>
                    <a:pt x="16" y="47"/>
                  </a:lnTo>
                  <a:lnTo>
                    <a:pt x="19" y="39"/>
                  </a:lnTo>
                  <a:lnTo>
                    <a:pt x="23" y="33"/>
                  </a:lnTo>
                  <a:lnTo>
                    <a:pt x="32" y="20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5" name="Freeform 1104"/>
            <p:cNvSpPr>
              <a:spLocks/>
            </p:cNvSpPr>
            <p:nvPr/>
          </p:nvSpPr>
          <p:spPr bwMode="auto">
            <a:xfrm>
              <a:off x="6573838" y="1639888"/>
              <a:ext cx="12700" cy="28575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3" y="10"/>
                </a:cxn>
                <a:cxn ang="0">
                  <a:pos x="12" y="17"/>
                </a:cxn>
                <a:cxn ang="0">
                  <a:pos x="9" y="28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5" y="56"/>
                </a:cxn>
                <a:cxn ang="0">
                  <a:pos x="6" y="56"/>
                </a:cxn>
                <a:cxn ang="0">
                  <a:pos x="8" y="55"/>
                </a:cxn>
                <a:cxn ang="0">
                  <a:pos x="9" y="53"/>
                </a:cxn>
                <a:cxn ang="0">
                  <a:pos x="9" y="53"/>
                </a:cxn>
                <a:cxn ang="0">
                  <a:pos x="19" y="29"/>
                </a:cxn>
                <a:cxn ang="0">
                  <a:pos x="22" y="17"/>
                </a:cxn>
                <a:cxn ang="0">
                  <a:pos x="23" y="10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4" h="56">
                  <a:moveTo>
                    <a:pt x="14" y="4"/>
                  </a:moveTo>
                  <a:lnTo>
                    <a:pt x="14" y="4"/>
                  </a:lnTo>
                  <a:lnTo>
                    <a:pt x="13" y="10"/>
                  </a:lnTo>
                  <a:lnTo>
                    <a:pt x="12" y="17"/>
                  </a:lnTo>
                  <a:lnTo>
                    <a:pt x="9" y="28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9" y="29"/>
                  </a:lnTo>
                  <a:lnTo>
                    <a:pt x="22" y="17"/>
                  </a:lnTo>
                  <a:lnTo>
                    <a:pt x="23" y="1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3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6" name="Freeform 1105"/>
            <p:cNvSpPr>
              <a:spLocks/>
            </p:cNvSpPr>
            <p:nvPr/>
          </p:nvSpPr>
          <p:spPr bwMode="auto">
            <a:xfrm>
              <a:off x="6634163" y="1636713"/>
              <a:ext cx="22225" cy="31750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0" y="9"/>
                </a:cxn>
                <a:cxn ang="0">
                  <a:pos x="25" y="14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0" y="33"/>
                </a:cxn>
                <a:cxn ang="0">
                  <a:pos x="7" y="40"/>
                </a:cxn>
                <a:cxn ang="0">
                  <a:pos x="1" y="55"/>
                </a:cxn>
                <a:cxn ang="0">
                  <a:pos x="1" y="55"/>
                </a:cxn>
                <a:cxn ang="0">
                  <a:pos x="0" y="57"/>
                </a:cxn>
                <a:cxn ang="0">
                  <a:pos x="1" y="58"/>
                </a:cxn>
                <a:cxn ang="0">
                  <a:pos x="3" y="61"/>
                </a:cxn>
                <a:cxn ang="0">
                  <a:pos x="4" y="61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4" y="44"/>
                </a:cxn>
                <a:cxn ang="0">
                  <a:pos x="19" y="38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33" y="20"/>
                </a:cxn>
                <a:cxn ang="0">
                  <a:pos x="38" y="13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61">
                  <a:moveTo>
                    <a:pt x="34" y="2"/>
                  </a:moveTo>
                  <a:lnTo>
                    <a:pt x="34" y="2"/>
                  </a:lnTo>
                  <a:lnTo>
                    <a:pt x="30" y="9"/>
                  </a:lnTo>
                  <a:lnTo>
                    <a:pt x="25" y="14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0" y="33"/>
                  </a:lnTo>
                  <a:lnTo>
                    <a:pt x="7" y="40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3" y="61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4" y="44"/>
                  </a:lnTo>
                  <a:lnTo>
                    <a:pt x="19" y="38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33" y="20"/>
                  </a:lnTo>
                  <a:lnTo>
                    <a:pt x="38" y="1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7" name="Freeform 1106"/>
            <p:cNvSpPr>
              <a:spLocks/>
            </p:cNvSpPr>
            <p:nvPr/>
          </p:nvSpPr>
          <p:spPr bwMode="auto">
            <a:xfrm>
              <a:off x="6681788" y="1641475"/>
              <a:ext cx="14288" cy="31750"/>
            </a:xfrm>
            <a:custGeom>
              <a:avLst/>
              <a:gdLst/>
              <a:ahLst/>
              <a:cxnLst>
                <a:cxn ang="0">
                  <a:pos x="20" y="5"/>
                </a:cxn>
                <a:cxn ang="0">
                  <a:pos x="20" y="5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1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3" y="61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6" y="46"/>
                </a:cxn>
                <a:cxn ang="0">
                  <a:pos x="22" y="32"/>
                </a:cxn>
                <a:cxn ang="0">
                  <a:pos x="27" y="19"/>
                </a:cxn>
                <a:cxn ang="0">
                  <a:pos x="28" y="13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20" y="5"/>
                </a:cxn>
                <a:cxn ang="0">
                  <a:pos x="20" y="5"/>
                </a:cxn>
              </a:cxnLst>
              <a:rect l="0" t="0" r="r" b="b"/>
              <a:pathLst>
                <a:path w="29" h="61">
                  <a:moveTo>
                    <a:pt x="20" y="5"/>
                  </a:moveTo>
                  <a:lnTo>
                    <a:pt x="20" y="5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1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6" y="46"/>
                  </a:lnTo>
                  <a:lnTo>
                    <a:pt x="22" y="32"/>
                  </a:lnTo>
                  <a:lnTo>
                    <a:pt x="27" y="19"/>
                  </a:lnTo>
                  <a:lnTo>
                    <a:pt x="28" y="13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8" name="Freeform 1107"/>
            <p:cNvSpPr>
              <a:spLocks/>
            </p:cNvSpPr>
            <p:nvPr/>
          </p:nvSpPr>
          <p:spPr bwMode="auto">
            <a:xfrm>
              <a:off x="6743700" y="1641475"/>
              <a:ext cx="19050" cy="3016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5" y="9"/>
                </a:cxn>
                <a:cxn ang="0">
                  <a:pos x="24" y="13"/>
                </a:cxn>
                <a:cxn ang="0">
                  <a:pos x="22" y="19"/>
                </a:cxn>
                <a:cxn ang="0">
                  <a:pos x="18" y="24"/>
                </a:cxn>
                <a:cxn ang="0">
                  <a:pos x="14" y="29"/>
                </a:cxn>
                <a:cxn ang="0">
                  <a:pos x="14" y="29"/>
                </a:cxn>
                <a:cxn ang="0">
                  <a:pos x="6" y="40"/>
                </a:cxn>
                <a:cxn ang="0">
                  <a:pos x="3" y="4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13" y="48"/>
                </a:cxn>
                <a:cxn ang="0">
                  <a:pos x="17" y="42"/>
                </a:cxn>
                <a:cxn ang="0">
                  <a:pos x="26" y="30"/>
                </a:cxn>
                <a:cxn ang="0">
                  <a:pos x="29" y="24"/>
                </a:cxn>
                <a:cxn ang="0">
                  <a:pos x="32" y="18"/>
                </a:cxn>
                <a:cxn ang="0">
                  <a:pos x="34" y="11"/>
                </a:cxn>
                <a:cxn ang="0">
                  <a:pos x="33" y="3"/>
                </a:cxn>
                <a:cxn ang="0">
                  <a:pos x="33" y="3"/>
                </a:cxn>
              </a:cxnLst>
              <a:rect l="0" t="0" r="r" b="b"/>
              <a:pathLst>
                <a:path w="34" h="57">
                  <a:moveTo>
                    <a:pt x="33" y="3"/>
                  </a:moveTo>
                  <a:lnTo>
                    <a:pt x="33" y="3"/>
                  </a:lnTo>
                  <a:lnTo>
                    <a:pt x="32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4" y="13"/>
                  </a:lnTo>
                  <a:lnTo>
                    <a:pt x="22" y="19"/>
                  </a:lnTo>
                  <a:lnTo>
                    <a:pt x="18" y="24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6" y="40"/>
                  </a:lnTo>
                  <a:lnTo>
                    <a:pt x="3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3" y="48"/>
                  </a:lnTo>
                  <a:lnTo>
                    <a:pt x="17" y="42"/>
                  </a:lnTo>
                  <a:lnTo>
                    <a:pt x="26" y="30"/>
                  </a:lnTo>
                  <a:lnTo>
                    <a:pt x="29" y="24"/>
                  </a:lnTo>
                  <a:lnTo>
                    <a:pt x="32" y="18"/>
                  </a:lnTo>
                  <a:lnTo>
                    <a:pt x="34" y="11"/>
                  </a:lnTo>
                  <a:lnTo>
                    <a:pt x="33" y="3"/>
                  </a:lnTo>
                  <a:lnTo>
                    <a:pt x="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59" name="Freeform 1108"/>
            <p:cNvSpPr>
              <a:spLocks/>
            </p:cNvSpPr>
            <p:nvPr/>
          </p:nvSpPr>
          <p:spPr bwMode="auto">
            <a:xfrm>
              <a:off x="6789738" y="1649413"/>
              <a:ext cx="7938" cy="174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4" y="15"/>
                </a:cxn>
                <a:cxn ang="0">
                  <a:pos x="3" y="20"/>
                </a:cxn>
                <a:cxn ang="0">
                  <a:pos x="1" y="25"/>
                </a:cxn>
                <a:cxn ang="0">
                  <a:pos x="1" y="25"/>
                </a:cxn>
                <a:cxn ang="0">
                  <a:pos x="0" y="27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1" y="32"/>
                </a:cxn>
                <a:cxn ang="0">
                  <a:pos x="3" y="33"/>
                </a:cxn>
                <a:cxn ang="0">
                  <a:pos x="4" y="33"/>
                </a:cxn>
                <a:cxn ang="0">
                  <a:pos x="6" y="33"/>
                </a:cxn>
                <a:cxn ang="0">
                  <a:pos x="9" y="32"/>
                </a:cxn>
                <a:cxn ang="0">
                  <a:pos x="9" y="32"/>
                </a:cxn>
                <a:cxn ang="0">
                  <a:pos x="11" y="29"/>
                </a:cxn>
                <a:cxn ang="0">
                  <a:pos x="12" y="26"/>
                </a:cxn>
                <a:cxn ang="0">
                  <a:pos x="14" y="18"/>
                </a:cxn>
                <a:cxn ang="0">
                  <a:pos x="14" y="11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4" h="33">
                  <a:moveTo>
                    <a:pt x="4" y="4"/>
                  </a:moveTo>
                  <a:lnTo>
                    <a:pt x="4" y="4"/>
                  </a:lnTo>
                  <a:lnTo>
                    <a:pt x="4" y="15"/>
                  </a:lnTo>
                  <a:lnTo>
                    <a:pt x="3" y="20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1" y="32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6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1" y="29"/>
                  </a:lnTo>
                  <a:lnTo>
                    <a:pt x="12" y="26"/>
                  </a:lnTo>
                  <a:lnTo>
                    <a:pt x="14" y="18"/>
                  </a:lnTo>
                  <a:lnTo>
                    <a:pt x="14" y="11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0" name="Freeform 1109"/>
            <p:cNvSpPr>
              <a:spLocks/>
            </p:cNvSpPr>
            <p:nvPr/>
          </p:nvSpPr>
          <p:spPr bwMode="auto">
            <a:xfrm>
              <a:off x="6834188" y="1651000"/>
              <a:ext cx="12700" cy="19050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10" y="14"/>
                </a:cxn>
                <a:cxn ang="0">
                  <a:pos x="6" y="21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1" y="27"/>
                </a:cxn>
                <a:cxn ang="0">
                  <a:pos x="0" y="29"/>
                </a:cxn>
                <a:cxn ang="0">
                  <a:pos x="1" y="31"/>
                </a:cxn>
                <a:cxn ang="0">
                  <a:pos x="2" y="32"/>
                </a:cxn>
                <a:cxn ang="0">
                  <a:pos x="3" y="33"/>
                </a:cxn>
                <a:cxn ang="0">
                  <a:pos x="5" y="34"/>
                </a:cxn>
                <a:cxn ang="0">
                  <a:pos x="8" y="33"/>
                </a:cxn>
                <a:cxn ang="0">
                  <a:pos x="9" y="32"/>
                </a:cxn>
                <a:cxn ang="0">
                  <a:pos x="9" y="32"/>
                </a:cxn>
                <a:cxn ang="0">
                  <a:pos x="14" y="27"/>
                </a:cxn>
                <a:cxn ang="0">
                  <a:pos x="17" y="21"/>
                </a:cxn>
                <a:cxn ang="0">
                  <a:pos x="24" y="7"/>
                </a:cxn>
                <a:cxn ang="0">
                  <a:pos x="24" y="7"/>
                </a:cxn>
                <a:cxn ang="0">
                  <a:pos x="24" y="5"/>
                </a:cxn>
                <a:cxn ang="0">
                  <a:pos x="24" y="4"/>
                </a:cxn>
                <a:cxn ang="0">
                  <a:pos x="23" y="2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7" y="1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4" h="34">
                  <a:moveTo>
                    <a:pt x="16" y="3"/>
                  </a:moveTo>
                  <a:lnTo>
                    <a:pt x="16" y="3"/>
                  </a:lnTo>
                  <a:lnTo>
                    <a:pt x="10" y="14"/>
                  </a:lnTo>
                  <a:lnTo>
                    <a:pt x="6" y="21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2"/>
                  </a:lnTo>
                  <a:lnTo>
                    <a:pt x="3" y="33"/>
                  </a:lnTo>
                  <a:lnTo>
                    <a:pt x="5" y="34"/>
                  </a:lnTo>
                  <a:lnTo>
                    <a:pt x="8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4" y="27"/>
                  </a:lnTo>
                  <a:lnTo>
                    <a:pt x="17" y="21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1" name="Freeform 1110"/>
            <p:cNvSpPr>
              <a:spLocks/>
            </p:cNvSpPr>
            <p:nvPr/>
          </p:nvSpPr>
          <p:spPr bwMode="auto">
            <a:xfrm>
              <a:off x="6205538" y="1625600"/>
              <a:ext cx="25400" cy="2381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31" y="4"/>
                </a:cxn>
                <a:cxn ang="0">
                  <a:pos x="24" y="8"/>
                </a:cxn>
                <a:cxn ang="0">
                  <a:pos x="19" y="14"/>
                </a:cxn>
                <a:cxn ang="0">
                  <a:pos x="11" y="25"/>
                </a:cxn>
                <a:cxn ang="0">
                  <a:pos x="2" y="35"/>
                </a:cxn>
                <a:cxn ang="0">
                  <a:pos x="2" y="35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0" y="41"/>
                </a:cxn>
                <a:cxn ang="0">
                  <a:pos x="2" y="42"/>
                </a:cxn>
                <a:cxn ang="0">
                  <a:pos x="4" y="43"/>
                </a:cxn>
                <a:cxn ang="0">
                  <a:pos x="5" y="44"/>
                </a:cxn>
                <a:cxn ang="0">
                  <a:pos x="7" y="44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16" y="33"/>
                </a:cxn>
                <a:cxn ang="0">
                  <a:pos x="23" y="25"/>
                </a:cxn>
                <a:cxn ang="0">
                  <a:pos x="23" y="25"/>
                </a:cxn>
                <a:cxn ang="0">
                  <a:pos x="27" y="20"/>
                </a:cxn>
                <a:cxn ang="0">
                  <a:pos x="32" y="16"/>
                </a:cxn>
                <a:cxn ang="0">
                  <a:pos x="37" y="12"/>
                </a:cxn>
                <a:cxn ang="0">
                  <a:pos x="40" y="10"/>
                </a:cxn>
                <a:cxn ang="0">
                  <a:pos x="43" y="10"/>
                </a:cxn>
                <a:cxn ang="0">
                  <a:pos x="43" y="10"/>
                </a:cxn>
                <a:cxn ang="0">
                  <a:pos x="45" y="9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8" h="44">
                  <a:moveTo>
                    <a:pt x="43" y="0"/>
                  </a:moveTo>
                  <a:lnTo>
                    <a:pt x="43" y="0"/>
                  </a:lnTo>
                  <a:lnTo>
                    <a:pt x="37" y="2"/>
                  </a:lnTo>
                  <a:lnTo>
                    <a:pt x="31" y="4"/>
                  </a:lnTo>
                  <a:lnTo>
                    <a:pt x="24" y="8"/>
                  </a:lnTo>
                  <a:lnTo>
                    <a:pt x="19" y="14"/>
                  </a:lnTo>
                  <a:lnTo>
                    <a:pt x="11" y="2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6" y="33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7" y="20"/>
                  </a:lnTo>
                  <a:lnTo>
                    <a:pt x="32" y="16"/>
                  </a:lnTo>
                  <a:lnTo>
                    <a:pt x="37" y="12"/>
                  </a:lnTo>
                  <a:lnTo>
                    <a:pt x="40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5" y="9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2" name="Freeform 1111"/>
            <p:cNvSpPr>
              <a:spLocks/>
            </p:cNvSpPr>
            <p:nvPr/>
          </p:nvSpPr>
          <p:spPr bwMode="auto">
            <a:xfrm>
              <a:off x="6478588" y="1447800"/>
              <a:ext cx="28575" cy="3968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1" y="13"/>
                </a:cxn>
                <a:cxn ang="0">
                  <a:pos x="37" y="21"/>
                </a:cxn>
                <a:cxn ang="0">
                  <a:pos x="32" y="29"/>
                </a:cxn>
                <a:cxn ang="0">
                  <a:pos x="27" y="38"/>
                </a:cxn>
                <a:cxn ang="0">
                  <a:pos x="14" y="51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1"/>
                </a:cxn>
                <a:cxn ang="0">
                  <a:pos x="2" y="72"/>
                </a:cxn>
                <a:cxn ang="0">
                  <a:pos x="3" y="73"/>
                </a:cxn>
                <a:cxn ang="0">
                  <a:pos x="5" y="73"/>
                </a:cxn>
                <a:cxn ang="0">
                  <a:pos x="6" y="73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22" y="57"/>
                </a:cxn>
                <a:cxn ang="0">
                  <a:pos x="35" y="42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0" y="16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73">
                  <a:moveTo>
                    <a:pt x="44" y="3"/>
                  </a:moveTo>
                  <a:lnTo>
                    <a:pt x="44" y="3"/>
                  </a:lnTo>
                  <a:lnTo>
                    <a:pt x="41" y="13"/>
                  </a:lnTo>
                  <a:lnTo>
                    <a:pt x="37" y="21"/>
                  </a:lnTo>
                  <a:lnTo>
                    <a:pt x="32" y="29"/>
                  </a:lnTo>
                  <a:lnTo>
                    <a:pt x="27" y="38"/>
                  </a:lnTo>
                  <a:lnTo>
                    <a:pt x="14" y="51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1"/>
                  </a:lnTo>
                  <a:lnTo>
                    <a:pt x="2" y="72"/>
                  </a:lnTo>
                  <a:lnTo>
                    <a:pt x="3" y="73"/>
                  </a:lnTo>
                  <a:lnTo>
                    <a:pt x="5" y="73"/>
                  </a:lnTo>
                  <a:lnTo>
                    <a:pt x="6" y="73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22" y="57"/>
                  </a:lnTo>
                  <a:lnTo>
                    <a:pt x="35" y="42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0" y="1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3" name="Freeform 1112"/>
            <p:cNvSpPr>
              <a:spLocks/>
            </p:cNvSpPr>
            <p:nvPr/>
          </p:nvSpPr>
          <p:spPr bwMode="auto">
            <a:xfrm>
              <a:off x="6535738" y="1462088"/>
              <a:ext cx="31750" cy="3492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5" y="5"/>
                </a:cxn>
                <a:cxn ang="0">
                  <a:pos x="37" y="11"/>
                </a:cxn>
                <a:cxn ang="0">
                  <a:pos x="28" y="18"/>
                </a:cxn>
                <a:cxn ang="0">
                  <a:pos x="21" y="25"/>
                </a:cxn>
                <a:cxn ang="0">
                  <a:pos x="14" y="33"/>
                </a:cxn>
                <a:cxn ang="0">
                  <a:pos x="9" y="43"/>
                </a:cxn>
                <a:cxn ang="0">
                  <a:pos x="5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7"/>
                </a:cxn>
                <a:cxn ang="0">
                  <a:pos x="3" y="68"/>
                </a:cxn>
                <a:cxn ang="0">
                  <a:pos x="6" y="68"/>
                </a:cxn>
                <a:cxn ang="0">
                  <a:pos x="8" y="67"/>
                </a:cxn>
                <a:cxn ang="0">
                  <a:pos x="9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5"/>
                </a:cxn>
                <a:cxn ang="0">
                  <a:pos x="17" y="47"/>
                </a:cxn>
                <a:cxn ang="0">
                  <a:pos x="22" y="40"/>
                </a:cxn>
                <a:cxn ang="0">
                  <a:pos x="27" y="31"/>
                </a:cxn>
                <a:cxn ang="0">
                  <a:pos x="35" y="25"/>
                </a:cxn>
                <a:cxn ang="0">
                  <a:pos x="41" y="19"/>
                </a:cxn>
                <a:cxn ang="0">
                  <a:pos x="49" y="14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9" y="10"/>
                </a:cxn>
                <a:cxn ang="0">
                  <a:pos x="60" y="7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0" h="68">
                  <a:moveTo>
                    <a:pt x="54" y="1"/>
                  </a:moveTo>
                  <a:lnTo>
                    <a:pt x="54" y="1"/>
                  </a:lnTo>
                  <a:lnTo>
                    <a:pt x="45" y="5"/>
                  </a:lnTo>
                  <a:lnTo>
                    <a:pt x="37" y="11"/>
                  </a:lnTo>
                  <a:lnTo>
                    <a:pt x="28" y="18"/>
                  </a:lnTo>
                  <a:lnTo>
                    <a:pt x="21" y="25"/>
                  </a:lnTo>
                  <a:lnTo>
                    <a:pt x="14" y="33"/>
                  </a:lnTo>
                  <a:lnTo>
                    <a:pt x="9" y="43"/>
                  </a:lnTo>
                  <a:lnTo>
                    <a:pt x="5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7"/>
                  </a:lnTo>
                  <a:lnTo>
                    <a:pt x="3" y="68"/>
                  </a:lnTo>
                  <a:lnTo>
                    <a:pt x="6" y="68"/>
                  </a:lnTo>
                  <a:lnTo>
                    <a:pt x="8" y="67"/>
                  </a:lnTo>
                  <a:lnTo>
                    <a:pt x="9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5"/>
                  </a:lnTo>
                  <a:lnTo>
                    <a:pt x="17" y="47"/>
                  </a:lnTo>
                  <a:lnTo>
                    <a:pt x="22" y="40"/>
                  </a:lnTo>
                  <a:lnTo>
                    <a:pt x="27" y="31"/>
                  </a:lnTo>
                  <a:lnTo>
                    <a:pt x="35" y="25"/>
                  </a:lnTo>
                  <a:lnTo>
                    <a:pt x="41" y="19"/>
                  </a:lnTo>
                  <a:lnTo>
                    <a:pt x="49" y="14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9" y="10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4" name="Freeform 1113"/>
            <p:cNvSpPr>
              <a:spLocks/>
            </p:cNvSpPr>
            <p:nvPr/>
          </p:nvSpPr>
          <p:spPr bwMode="auto">
            <a:xfrm>
              <a:off x="6602413" y="1468438"/>
              <a:ext cx="19050" cy="34925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0" y="17"/>
                </a:cxn>
                <a:cxn ang="0">
                  <a:pos x="13" y="32"/>
                </a:cxn>
                <a:cxn ang="0">
                  <a:pos x="6" y="45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5" y="48"/>
                </a:cxn>
                <a:cxn ang="0">
                  <a:pos x="23" y="34"/>
                </a:cxn>
                <a:cxn ang="0">
                  <a:pos x="29" y="20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5" h="66">
                  <a:moveTo>
                    <a:pt x="26" y="3"/>
                  </a:moveTo>
                  <a:lnTo>
                    <a:pt x="26" y="3"/>
                  </a:lnTo>
                  <a:lnTo>
                    <a:pt x="20" y="17"/>
                  </a:lnTo>
                  <a:lnTo>
                    <a:pt x="13" y="32"/>
                  </a:lnTo>
                  <a:lnTo>
                    <a:pt x="6" y="4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5" y="48"/>
                  </a:lnTo>
                  <a:lnTo>
                    <a:pt x="23" y="34"/>
                  </a:lnTo>
                  <a:lnTo>
                    <a:pt x="29" y="20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5" name="Freeform 1114"/>
            <p:cNvSpPr>
              <a:spLocks/>
            </p:cNvSpPr>
            <p:nvPr/>
          </p:nvSpPr>
          <p:spPr bwMode="auto">
            <a:xfrm>
              <a:off x="6119813" y="1331913"/>
              <a:ext cx="788988" cy="425450"/>
            </a:xfrm>
            <a:custGeom>
              <a:avLst/>
              <a:gdLst/>
              <a:ahLst/>
              <a:cxnLst>
                <a:cxn ang="0">
                  <a:pos x="1188" y="803"/>
                </a:cxn>
                <a:cxn ang="0">
                  <a:pos x="1171" y="793"/>
                </a:cxn>
                <a:cxn ang="0">
                  <a:pos x="1173" y="773"/>
                </a:cxn>
                <a:cxn ang="0">
                  <a:pos x="1232" y="767"/>
                </a:cxn>
                <a:cxn ang="0">
                  <a:pos x="1381" y="767"/>
                </a:cxn>
                <a:cxn ang="0">
                  <a:pos x="1417" y="753"/>
                </a:cxn>
                <a:cxn ang="0">
                  <a:pos x="1451" y="693"/>
                </a:cxn>
                <a:cxn ang="0">
                  <a:pos x="1449" y="459"/>
                </a:cxn>
                <a:cxn ang="0">
                  <a:pos x="1450" y="293"/>
                </a:cxn>
                <a:cxn ang="0">
                  <a:pos x="1442" y="200"/>
                </a:cxn>
                <a:cxn ang="0">
                  <a:pos x="1413" y="105"/>
                </a:cxn>
                <a:cxn ang="0">
                  <a:pos x="1383" y="76"/>
                </a:cxn>
                <a:cxn ang="0">
                  <a:pos x="1309" y="56"/>
                </a:cxn>
                <a:cxn ang="0">
                  <a:pos x="822" y="52"/>
                </a:cxn>
                <a:cxn ang="0">
                  <a:pos x="546" y="48"/>
                </a:cxn>
                <a:cxn ang="0">
                  <a:pos x="364" y="39"/>
                </a:cxn>
                <a:cxn ang="0">
                  <a:pos x="197" y="39"/>
                </a:cxn>
                <a:cxn ang="0">
                  <a:pos x="89" y="50"/>
                </a:cxn>
                <a:cxn ang="0">
                  <a:pos x="51" y="73"/>
                </a:cxn>
                <a:cxn ang="0">
                  <a:pos x="50" y="129"/>
                </a:cxn>
                <a:cxn ang="0">
                  <a:pos x="54" y="239"/>
                </a:cxn>
                <a:cxn ang="0">
                  <a:pos x="46" y="333"/>
                </a:cxn>
                <a:cxn ang="0">
                  <a:pos x="38" y="442"/>
                </a:cxn>
                <a:cxn ang="0">
                  <a:pos x="44" y="504"/>
                </a:cxn>
                <a:cxn ang="0">
                  <a:pos x="51" y="570"/>
                </a:cxn>
                <a:cxn ang="0">
                  <a:pos x="50" y="659"/>
                </a:cxn>
                <a:cxn ang="0">
                  <a:pos x="43" y="693"/>
                </a:cxn>
                <a:cxn ang="0">
                  <a:pos x="71" y="750"/>
                </a:cxn>
                <a:cxn ang="0">
                  <a:pos x="188" y="760"/>
                </a:cxn>
                <a:cxn ang="0">
                  <a:pos x="292" y="767"/>
                </a:cxn>
                <a:cxn ang="0">
                  <a:pos x="306" y="785"/>
                </a:cxn>
                <a:cxn ang="0">
                  <a:pos x="295" y="802"/>
                </a:cxn>
                <a:cxn ang="0">
                  <a:pos x="157" y="799"/>
                </a:cxn>
                <a:cxn ang="0">
                  <a:pos x="79" y="790"/>
                </a:cxn>
                <a:cxn ang="0">
                  <a:pos x="26" y="765"/>
                </a:cxn>
                <a:cxn ang="0">
                  <a:pos x="11" y="716"/>
                </a:cxn>
                <a:cxn ang="0">
                  <a:pos x="1" y="701"/>
                </a:cxn>
                <a:cxn ang="0">
                  <a:pos x="7" y="684"/>
                </a:cxn>
                <a:cxn ang="0">
                  <a:pos x="9" y="650"/>
                </a:cxn>
                <a:cxn ang="0">
                  <a:pos x="13" y="631"/>
                </a:cxn>
                <a:cxn ang="0">
                  <a:pos x="13" y="555"/>
                </a:cxn>
                <a:cxn ang="0">
                  <a:pos x="1" y="458"/>
                </a:cxn>
                <a:cxn ang="0">
                  <a:pos x="8" y="326"/>
                </a:cxn>
                <a:cxn ang="0">
                  <a:pos x="13" y="177"/>
                </a:cxn>
                <a:cxn ang="0">
                  <a:pos x="10" y="94"/>
                </a:cxn>
                <a:cxn ang="0">
                  <a:pos x="28" y="42"/>
                </a:cxn>
                <a:cxn ang="0">
                  <a:pos x="88" y="13"/>
                </a:cxn>
                <a:cxn ang="0">
                  <a:pos x="158" y="3"/>
                </a:cxn>
                <a:cxn ang="0">
                  <a:pos x="336" y="1"/>
                </a:cxn>
                <a:cxn ang="0">
                  <a:pos x="713" y="12"/>
                </a:cxn>
                <a:cxn ang="0">
                  <a:pos x="1090" y="18"/>
                </a:cxn>
                <a:cxn ang="0">
                  <a:pos x="1265" y="15"/>
                </a:cxn>
                <a:cxn ang="0">
                  <a:pos x="1343" y="21"/>
                </a:cxn>
                <a:cxn ang="0">
                  <a:pos x="1416" y="54"/>
                </a:cxn>
                <a:cxn ang="0">
                  <a:pos x="1456" y="110"/>
                </a:cxn>
                <a:cxn ang="0">
                  <a:pos x="1479" y="190"/>
                </a:cxn>
                <a:cxn ang="0">
                  <a:pos x="1485" y="306"/>
                </a:cxn>
                <a:cxn ang="0">
                  <a:pos x="1487" y="524"/>
                </a:cxn>
                <a:cxn ang="0">
                  <a:pos x="1490" y="675"/>
                </a:cxn>
                <a:cxn ang="0">
                  <a:pos x="1489" y="717"/>
                </a:cxn>
                <a:cxn ang="0">
                  <a:pos x="1477" y="731"/>
                </a:cxn>
                <a:cxn ang="0">
                  <a:pos x="1435" y="789"/>
                </a:cxn>
                <a:cxn ang="0">
                  <a:pos x="1390" y="803"/>
                </a:cxn>
              </a:cxnLst>
              <a:rect l="0" t="0" r="r" b="b"/>
              <a:pathLst>
                <a:path w="1490" h="804">
                  <a:moveTo>
                    <a:pt x="1377" y="804"/>
                  </a:moveTo>
                  <a:lnTo>
                    <a:pt x="1377" y="804"/>
                  </a:lnTo>
                  <a:lnTo>
                    <a:pt x="1364" y="804"/>
                  </a:lnTo>
                  <a:lnTo>
                    <a:pt x="1364" y="804"/>
                  </a:lnTo>
                  <a:lnTo>
                    <a:pt x="1352" y="803"/>
                  </a:lnTo>
                  <a:lnTo>
                    <a:pt x="1188" y="803"/>
                  </a:lnTo>
                  <a:lnTo>
                    <a:pt x="1188" y="803"/>
                  </a:lnTo>
                  <a:lnTo>
                    <a:pt x="1182" y="803"/>
                  </a:lnTo>
                  <a:lnTo>
                    <a:pt x="1179" y="802"/>
                  </a:lnTo>
                  <a:lnTo>
                    <a:pt x="1176" y="800"/>
                  </a:lnTo>
                  <a:lnTo>
                    <a:pt x="1173" y="797"/>
                  </a:lnTo>
                  <a:lnTo>
                    <a:pt x="1171" y="793"/>
                  </a:lnTo>
                  <a:lnTo>
                    <a:pt x="1170" y="790"/>
                  </a:lnTo>
                  <a:lnTo>
                    <a:pt x="1169" y="785"/>
                  </a:lnTo>
                  <a:lnTo>
                    <a:pt x="1169" y="785"/>
                  </a:lnTo>
                  <a:lnTo>
                    <a:pt x="1170" y="779"/>
                  </a:lnTo>
                  <a:lnTo>
                    <a:pt x="1171" y="776"/>
                  </a:lnTo>
                  <a:lnTo>
                    <a:pt x="1173" y="773"/>
                  </a:lnTo>
                  <a:lnTo>
                    <a:pt x="1176" y="771"/>
                  </a:lnTo>
                  <a:lnTo>
                    <a:pt x="1179" y="769"/>
                  </a:lnTo>
                  <a:lnTo>
                    <a:pt x="1182" y="767"/>
                  </a:lnTo>
                  <a:lnTo>
                    <a:pt x="1188" y="767"/>
                  </a:lnTo>
                  <a:lnTo>
                    <a:pt x="1188" y="767"/>
                  </a:lnTo>
                  <a:lnTo>
                    <a:pt x="1232" y="767"/>
                  </a:lnTo>
                  <a:lnTo>
                    <a:pt x="1235" y="767"/>
                  </a:lnTo>
                  <a:lnTo>
                    <a:pt x="1235" y="767"/>
                  </a:lnTo>
                  <a:lnTo>
                    <a:pt x="1320" y="768"/>
                  </a:lnTo>
                  <a:lnTo>
                    <a:pt x="1320" y="768"/>
                  </a:lnTo>
                  <a:lnTo>
                    <a:pt x="1356" y="767"/>
                  </a:lnTo>
                  <a:lnTo>
                    <a:pt x="1381" y="767"/>
                  </a:lnTo>
                  <a:lnTo>
                    <a:pt x="1381" y="767"/>
                  </a:lnTo>
                  <a:lnTo>
                    <a:pt x="1389" y="765"/>
                  </a:lnTo>
                  <a:lnTo>
                    <a:pt x="1396" y="763"/>
                  </a:lnTo>
                  <a:lnTo>
                    <a:pt x="1403" y="760"/>
                  </a:lnTo>
                  <a:lnTo>
                    <a:pt x="1410" y="757"/>
                  </a:lnTo>
                  <a:lnTo>
                    <a:pt x="1417" y="753"/>
                  </a:lnTo>
                  <a:lnTo>
                    <a:pt x="1422" y="748"/>
                  </a:lnTo>
                  <a:lnTo>
                    <a:pt x="1427" y="743"/>
                  </a:lnTo>
                  <a:lnTo>
                    <a:pt x="1432" y="736"/>
                  </a:lnTo>
                  <a:lnTo>
                    <a:pt x="1439" y="723"/>
                  </a:lnTo>
                  <a:lnTo>
                    <a:pt x="1446" y="708"/>
                  </a:lnTo>
                  <a:lnTo>
                    <a:pt x="1451" y="693"/>
                  </a:lnTo>
                  <a:lnTo>
                    <a:pt x="1453" y="676"/>
                  </a:lnTo>
                  <a:lnTo>
                    <a:pt x="1453" y="676"/>
                  </a:lnTo>
                  <a:lnTo>
                    <a:pt x="1452" y="610"/>
                  </a:lnTo>
                  <a:lnTo>
                    <a:pt x="1451" y="543"/>
                  </a:lnTo>
                  <a:lnTo>
                    <a:pt x="1451" y="543"/>
                  </a:lnTo>
                  <a:lnTo>
                    <a:pt x="1449" y="459"/>
                  </a:lnTo>
                  <a:lnTo>
                    <a:pt x="1448" y="374"/>
                  </a:lnTo>
                  <a:lnTo>
                    <a:pt x="1448" y="374"/>
                  </a:lnTo>
                  <a:lnTo>
                    <a:pt x="1448" y="350"/>
                  </a:lnTo>
                  <a:lnTo>
                    <a:pt x="1449" y="325"/>
                  </a:lnTo>
                  <a:lnTo>
                    <a:pt x="1449" y="325"/>
                  </a:lnTo>
                  <a:lnTo>
                    <a:pt x="1450" y="293"/>
                  </a:lnTo>
                  <a:lnTo>
                    <a:pt x="1451" y="261"/>
                  </a:lnTo>
                  <a:lnTo>
                    <a:pt x="1450" y="244"/>
                  </a:lnTo>
                  <a:lnTo>
                    <a:pt x="1448" y="229"/>
                  </a:lnTo>
                  <a:lnTo>
                    <a:pt x="1446" y="214"/>
                  </a:lnTo>
                  <a:lnTo>
                    <a:pt x="1442" y="200"/>
                  </a:lnTo>
                  <a:lnTo>
                    <a:pt x="1442" y="200"/>
                  </a:lnTo>
                  <a:lnTo>
                    <a:pt x="1437" y="179"/>
                  </a:lnTo>
                  <a:lnTo>
                    <a:pt x="1437" y="179"/>
                  </a:lnTo>
                  <a:lnTo>
                    <a:pt x="1430" y="149"/>
                  </a:lnTo>
                  <a:lnTo>
                    <a:pt x="1426" y="133"/>
                  </a:lnTo>
                  <a:lnTo>
                    <a:pt x="1420" y="119"/>
                  </a:lnTo>
                  <a:lnTo>
                    <a:pt x="1413" y="105"/>
                  </a:lnTo>
                  <a:lnTo>
                    <a:pt x="1405" y="93"/>
                  </a:lnTo>
                  <a:lnTo>
                    <a:pt x="1400" y="88"/>
                  </a:lnTo>
                  <a:lnTo>
                    <a:pt x="1395" y="83"/>
                  </a:lnTo>
                  <a:lnTo>
                    <a:pt x="1390" y="79"/>
                  </a:lnTo>
                  <a:lnTo>
                    <a:pt x="1383" y="76"/>
                  </a:lnTo>
                  <a:lnTo>
                    <a:pt x="1383" y="76"/>
                  </a:lnTo>
                  <a:lnTo>
                    <a:pt x="1361" y="67"/>
                  </a:lnTo>
                  <a:lnTo>
                    <a:pt x="1350" y="63"/>
                  </a:lnTo>
                  <a:lnTo>
                    <a:pt x="1341" y="60"/>
                  </a:lnTo>
                  <a:lnTo>
                    <a:pt x="1331" y="58"/>
                  </a:lnTo>
                  <a:lnTo>
                    <a:pt x="1320" y="57"/>
                  </a:lnTo>
                  <a:lnTo>
                    <a:pt x="1309" y="56"/>
                  </a:lnTo>
                  <a:lnTo>
                    <a:pt x="1297" y="56"/>
                  </a:lnTo>
                  <a:lnTo>
                    <a:pt x="989" y="56"/>
                  </a:lnTo>
                  <a:lnTo>
                    <a:pt x="989" y="56"/>
                  </a:lnTo>
                  <a:lnTo>
                    <a:pt x="906" y="54"/>
                  </a:lnTo>
                  <a:lnTo>
                    <a:pt x="824" y="52"/>
                  </a:lnTo>
                  <a:lnTo>
                    <a:pt x="822" y="52"/>
                  </a:lnTo>
                  <a:lnTo>
                    <a:pt x="822" y="52"/>
                  </a:lnTo>
                  <a:lnTo>
                    <a:pt x="740" y="50"/>
                  </a:lnTo>
                  <a:lnTo>
                    <a:pt x="658" y="49"/>
                  </a:lnTo>
                  <a:lnTo>
                    <a:pt x="610" y="49"/>
                  </a:lnTo>
                  <a:lnTo>
                    <a:pt x="610" y="49"/>
                  </a:lnTo>
                  <a:lnTo>
                    <a:pt x="546" y="48"/>
                  </a:lnTo>
                  <a:lnTo>
                    <a:pt x="477" y="47"/>
                  </a:lnTo>
                  <a:lnTo>
                    <a:pt x="477" y="47"/>
                  </a:lnTo>
                  <a:lnTo>
                    <a:pt x="440" y="45"/>
                  </a:lnTo>
                  <a:lnTo>
                    <a:pt x="406" y="42"/>
                  </a:lnTo>
                  <a:lnTo>
                    <a:pt x="406" y="42"/>
                  </a:lnTo>
                  <a:lnTo>
                    <a:pt x="364" y="39"/>
                  </a:lnTo>
                  <a:lnTo>
                    <a:pt x="321" y="37"/>
                  </a:lnTo>
                  <a:lnTo>
                    <a:pt x="321" y="37"/>
                  </a:lnTo>
                  <a:lnTo>
                    <a:pt x="284" y="37"/>
                  </a:lnTo>
                  <a:lnTo>
                    <a:pt x="284" y="37"/>
                  </a:lnTo>
                  <a:lnTo>
                    <a:pt x="243" y="37"/>
                  </a:lnTo>
                  <a:lnTo>
                    <a:pt x="197" y="39"/>
                  </a:lnTo>
                  <a:lnTo>
                    <a:pt x="150" y="41"/>
                  </a:lnTo>
                  <a:lnTo>
                    <a:pt x="130" y="43"/>
                  </a:lnTo>
                  <a:lnTo>
                    <a:pt x="113" y="46"/>
                  </a:lnTo>
                  <a:lnTo>
                    <a:pt x="107" y="47"/>
                  </a:lnTo>
                  <a:lnTo>
                    <a:pt x="107" y="47"/>
                  </a:lnTo>
                  <a:lnTo>
                    <a:pt x="89" y="50"/>
                  </a:lnTo>
                  <a:lnTo>
                    <a:pt x="80" y="52"/>
                  </a:lnTo>
                  <a:lnTo>
                    <a:pt x="71" y="56"/>
                  </a:lnTo>
                  <a:lnTo>
                    <a:pt x="63" y="60"/>
                  </a:lnTo>
                  <a:lnTo>
                    <a:pt x="57" y="64"/>
                  </a:lnTo>
                  <a:lnTo>
                    <a:pt x="53" y="70"/>
                  </a:lnTo>
                  <a:lnTo>
                    <a:pt x="51" y="73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91"/>
                  </a:lnTo>
                  <a:lnTo>
                    <a:pt x="49" y="103"/>
                  </a:lnTo>
                  <a:lnTo>
                    <a:pt x="50" y="129"/>
                  </a:lnTo>
                  <a:lnTo>
                    <a:pt x="50" y="129"/>
                  </a:lnTo>
                  <a:lnTo>
                    <a:pt x="51" y="158"/>
                  </a:lnTo>
                  <a:lnTo>
                    <a:pt x="51" y="158"/>
                  </a:lnTo>
                  <a:lnTo>
                    <a:pt x="51" y="182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4" y="239"/>
                  </a:lnTo>
                  <a:lnTo>
                    <a:pt x="54" y="271"/>
                  </a:lnTo>
                  <a:lnTo>
                    <a:pt x="53" y="288"/>
                  </a:lnTo>
                  <a:lnTo>
                    <a:pt x="52" y="303"/>
                  </a:lnTo>
                  <a:lnTo>
                    <a:pt x="50" y="318"/>
                  </a:lnTo>
                  <a:lnTo>
                    <a:pt x="46" y="333"/>
                  </a:lnTo>
                  <a:lnTo>
                    <a:pt x="46" y="333"/>
                  </a:lnTo>
                  <a:lnTo>
                    <a:pt x="43" y="346"/>
                  </a:lnTo>
                  <a:lnTo>
                    <a:pt x="41" y="359"/>
                  </a:lnTo>
                  <a:lnTo>
                    <a:pt x="39" y="374"/>
                  </a:lnTo>
                  <a:lnTo>
                    <a:pt x="38" y="387"/>
                  </a:lnTo>
                  <a:lnTo>
                    <a:pt x="38" y="414"/>
                  </a:lnTo>
                  <a:lnTo>
                    <a:pt x="38" y="442"/>
                  </a:lnTo>
                  <a:lnTo>
                    <a:pt x="38" y="442"/>
                  </a:lnTo>
                  <a:lnTo>
                    <a:pt x="38" y="469"/>
                  </a:lnTo>
                  <a:lnTo>
                    <a:pt x="38" y="469"/>
                  </a:lnTo>
                  <a:lnTo>
                    <a:pt x="39" y="477"/>
                  </a:lnTo>
                  <a:lnTo>
                    <a:pt x="40" y="487"/>
                  </a:lnTo>
                  <a:lnTo>
                    <a:pt x="44" y="504"/>
                  </a:lnTo>
                  <a:lnTo>
                    <a:pt x="44" y="504"/>
                  </a:lnTo>
                  <a:lnTo>
                    <a:pt x="47" y="522"/>
                  </a:lnTo>
                  <a:lnTo>
                    <a:pt x="49" y="530"/>
                  </a:lnTo>
                  <a:lnTo>
                    <a:pt x="50" y="539"/>
                  </a:lnTo>
                  <a:lnTo>
                    <a:pt x="50" y="539"/>
                  </a:lnTo>
                  <a:lnTo>
                    <a:pt x="51" y="570"/>
                  </a:lnTo>
                  <a:lnTo>
                    <a:pt x="51" y="600"/>
                  </a:lnTo>
                  <a:lnTo>
                    <a:pt x="51" y="619"/>
                  </a:lnTo>
                  <a:lnTo>
                    <a:pt x="51" y="627"/>
                  </a:lnTo>
                  <a:lnTo>
                    <a:pt x="51" y="627"/>
                  </a:lnTo>
                  <a:lnTo>
                    <a:pt x="51" y="642"/>
                  </a:lnTo>
                  <a:lnTo>
                    <a:pt x="50" y="659"/>
                  </a:lnTo>
                  <a:lnTo>
                    <a:pt x="47" y="675"/>
                  </a:lnTo>
                  <a:lnTo>
                    <a:pt x="46" y="683"/>
                  </a:lnTo>
                  <a:lnTo>
                    <a:pt x="43" y="691"/>
                  </a:lnTo>
                  <a:lnTo>
                    <a:pt x="43" y="692"/>
                  </a:lnTo>
                  <a:lnTo>
                    <a:pt x="43" y="693"/>
                  </a:lnTo>
                  <a:lnTo>
                    <a:pt x="43" y="693"/>
                  </a:lnTo>
                  <a:lnTo>
                    <a:pt x="45" y="707"/>
                  </a:lnTo>
                  <a:lnTo>
                    <a:pt x="47" y="720"/>
                  </a:lnTo>
                  <a:lnTo>
                    <a:pt x="52" y="730"/>
                  </a:lnTo>
                  <a:lnTo>
                    <a:pt x="57" y="739"/>
                  </a:lnTo>
                  <a:lnTo>
                    <a:pt x="64" y="746"/>
                  </a:lnTo>
                  <a:lnTo>
                    <a:pt x="71" y="750"/>
                  </a:lnTo>
                  <a:lnTo>
                    <a:pt x="81" y="753"/>
                  </a:lnTo>
                  <a:lnTo>
                    <a:pt x="91" y="754"/>
                  </a:lnTo>
                  <a:lnTo>
                    <a:pt x="91" y="754"/>
                  </a:lnTo>
                  <a:lnTo>
                    <a:pt x="111" y="755"/>
                  </a:lnTo>
                  <a:lnTo>
                    <a:pt x="135" y="756"/>
                  </a:lnTo>
                  <a:lnTo>
                    <a:pt x="188" y="760"/>
                  </a:lnTo>
                  <a:lnTo>
                    <a:pt x="188" y="760"/>
                  </a:lnTo>
                  <a:lnTo>
                    <a:pt x="243" y="764"/>
                  </a:lnTo>
                  <a:lnTo>
                    <a:pt x="267" y="765"/>
                  </a:lnTo>
                  <a:lnTo>
                    <a:pt x="287" y="767"/>
                  </a:lnTo>
                  <a:lnTo>
                    <a:pt x="287" y="767"/>
                  </a:lnTo>
                  <a:lnTo>
                    <a:pt x="292" y="767"/>
                  </a:lnTo>
                  <a:lnTo>
                    <a:pt x="295" y="769"/>
                  </a:lnTo>
                  <a:lnTo>
                    <a:pt x="298" y="771"/>
                  </a:lnTo>
                  <a:lnTo>
                    <a:pt x="301" y="773"/>
                  </a:lnTo>
                  <a:lnTo>
                    <a:pt x="302" y="776"/>
                  </a:lnTo>
                  <a:lnTo>
                    <a:pt x="305" y="779"/>
                  </a:lnTo>
                  <a:lnTo>
                    <a:pt x="306" y="785"/>
                  </a:lnTo>
                  <a:lnTo>
                    <a:pt x="306" y="785"/>
                  </a:lnTo>
                  <a:lnTo>
                    <a:pt x="305" y="790"/>
                  </a:lnTo>
                  <a:lnTo>
                    <a:pt x="302" y="793"/>
                  </a:lnTo>
                  <a:lnTo>
                    <a:pt x="301" y="797"/>
                  </a:lnTo>
                  <a:lnTo>
                    <a:pt x="298" y="800"/>
                  </a:lnTo>
                  <a:lnTo>
                    <a:pt x="295" y="802"/>
                  </a:lnTo>
                  <a:lnTo>
                    <a:pt x="292" y="803"/>
                  </a:lnTo>
                  <a:lnTo>
                    <a:pt x="287" y="803"/>
                  </a:lnTo>
                  <a:lnTo>
                    <a:pt x="287" y="803"/>
                  </a:lnTo>
                  <a:lnTo>
                    <a:pt x="251" y="803"/>
                  </a:lnTo>
                  <a:lnTo>
                    <a:pt x="204" y="801"/>
                  </a:lnTo>
                  <a:lnTo>
                    <a:pt x="157" y="799"/>
                  </a:lnTo>
                  <a:lnTo>
                    <a:pt x="122" y="796"/>
                  </a:lnTo>
                  <a:lnTo>
                    <a:pt x="122" y="796"/>
                  </a:lnTo>
                  <a:lnTo>
                    <a:pt x="106" y="793"/>
                  </a:lnTo>
                  <a:lnTo>
                    <a:pt x="106" y="793"/>
                  </a:lnTo>
                  <a:lnTo>
                    <a:pt x="92" y="792"/>
                  </a:lnTo>
                  <a:lnTo>
                    <a:pt x="79" y="790"/>
                  </a:lnTo>
                  <a:lnTo>
                    <a:pt x="66" y="787"/>
                  </a:lnTo>
                  <a:lnTo>
                    <a:pt x="54" y="783"/>
                  </a:lnTo>
                  <a:lnTo>
                    <a:pt x="54" y="783"/>
                  </a:lnTo>
                  <a:lnTo>
                    <a:pt x="37" y="774"/>
                  </a:lnTo>
                  <a:lnTo>
                    <a:pt x="31" y="770"/>
                  </a:lnTo>
                  <a:lnTo>
                    <a:pt x="26" y="765"/>
                  </a:lnTo>
                  <a:lnTo>
                    <a:pt x="22" y="760"/>
                  </a:lnTo>
                  <a:lnTo>
                    <a:pt x="18" y="753"/>
                  </a:lnTo>
                  <a:lnTo>
                    <a:pt x="16" y="745"/>
                  </a:lnTo>
                  <a:lnTo>
                    <a:pt x="14" y="734"/>
                  </a:lnTo>
                  <a:lnTo>
                    <a:pt x="14" y="734"/>
                  </a:lnTo>
                  <a:lnTo>
                    <a:pt x="11" y="716"/>
                  </a:lnTo>
                  <a:lnTo>
                    <a:pt x="9" y="714"/>
                  </a:lnTo>
                  <a:lnTo>
                    <a:pt x="9" y="714"/>
                  </a:lnTo>
                  <a:lnTo>
                    <a:pt x="5" y="711"/>
                  </a:lnTo>
                  <a:lnTo>
                    <a:pt x="2" y="705"/>
                  </a:lnTo>
                  <a:lnTo>
                    <a:pt x="2" y="705"/>
                  </a:lnTo>
                  <a:lnTo>
                    <a:pt x="1" y="701"/>
                  </a:lnTo>
                  <a:lnTo>
                    <a:pt x="1" y="697"/>
                  </a:lnTo>
                  <a:lnTo>
                    <a:pt x="2" y="694"/>
                  </a:lnTo>
                  <a:lnTo>
                    <a:pt x="4" y="690"/>
                  </a:lnTo>
                  <a:lnTo>
                    <a:pt x="4" y="690"/>
                  </a:lnTo>
                  <a:lnTo>
                    <a:pt x="7" y="686"/>
                  </a:lnTo>
                  <a:lnTo>
                    <a:pt x="7" y="684"/>
                  </a:lnTo>
                  <a:lnTo>
                    <a:pt x="7" y="683"/>
                  </a:lnTo>
                  <a:lnTo>
                    <a:pt x="7" y="683"/>
                  </a:lnTo>
                  <a:lnTo>
                    <a:pt x="7" y="669"/>
                  </a:lnTo>
                  <a:lnTo>
                    <a:pt x="7" y="657"/>
                  </a:lnTo>
                  <a:lnTo>
                    <a:pt x="7" y="657"/>
                  </a:lnTo>
                  <a:lnTo>
                    <a:pt x="9" y="650"/>
                  </a:lnTo>
                  <a:lnTo>
                    <a:pt x="12" y="645"/>
                  </a:lnTo>
                  <a:lnTo>
                    <a:pt x="14" y="644"/>
                  </a:lnTo>
                  <a:lnTo>
                    <a:pt x="14" y="641"/>
                  </a:lnTo>
                  <a:lnTo>
                    <a:pt x="14" y="641"/>
                  </a:lnTo>
                  <a:lnTo>
                    <a:pt x="13" y="631"/>
                  </a:lnTo>
                  <a:lnTo>
                    <a:pt x="13" y="631"/>
                  </a:lnTo>
                  <a:lnTo>
                    <a:pt x="13" y="619"/>
                  </a:lnTo>
                  <a:lnTo>
                    <a:pt x="13" y="619"/>
                  </a:lnTo>
                  <a:lnTo>
                    <a:pt x="14" y="597"/>
                  </a:lnTo>
                  <a:lnTo>
                    <a:pt x="14" y="597"/>
                  </a:lnTo>
                  <a:lnTo>
                    <a:pt x="14" y="576"/>
                  </a:lnTo>
                  <a:lnTo>
                    <a:pt x="13" y="555"/>
                  </a:lnTo>
                  <a:lnTo>
                    <a:pt x="12" y="534"/>
                  </a:lnTo>
                  <a:lnTo>
                    <a:pt x="9" y="515"/>
                  </a:lnTo>
                  <a:lnTo>
                    <a:pt x="9" y="515"/>
                  </a:lnTo>
                  <a:lnTo>
                    <a:pt x="5" y="496"/>
                  </a:lnTo>
                  <a:lnTo>
                    <a:pt x="3" y="476"/>
                  </a:lnTo>
                  <a:lnTo>
                    <a:pt x="1" y="458"/>
                  </a:lnTo>
                  <a:lnTo>
                    <a:pt x="0" y="438"/>
                  </a:lnTo>
                  <a:lnTo>
                    <a:pt x="1" y="401"/>
                  </a:lnTo>
                  <a:lnTo>
                    <a:pt x="2" y="365"/>
                  </a:lnTo>
                  <a:lnTo>
                    <a:pt x="2" y="365"/>
                  </a:lnTo>
                  <a:lnTo>
                    <a:pt x="4" y="346"/>
                  </a:lnTo>
                  <a:lnTo>
                    <a:pt x="8" y="326"/>
                  </a:lnTo>
                  <a:lnTo>
                    <a:pt x="8" y="326"/>
                  </a:lnTo>
                  <a:lnTo>
                    <a:pt x="12" y="303"/>
                  </a:lnTo>
                  <a:lnTo>
                    <a:pt x="13" y="292"/>
                  </a:lnTo>
                  <a:lnTo>
                    <a:pt x="13" y="280"/>
                  </a:lnTo>
                  <a:lnTo>
                    <a:pt x="13" y="177"/>
                  </a:lnTo>
                  <a:lnTo>
                    <a:pt x="13" y="177"/>
                  </a:lnTo>
                  <a:lnTo>
                    <a:pt x="13" y="160"/>
                  </a:lnTo>
                  <a:lnTo>
                    <a:pt x="12" y="144"/>
                  </a:lnTo>
                  <a:lnTo>
                    <a:pt x="12" y="144"/>
                  </a:lnTo>
                  <a:lnTo>
                    <a:pt x="10" y="119"/>
                  </a:lnTo>
                  <a:lnTo>
                    <a:pt x="10" y="106"/>
                  </a:lnTo>
                  <a:lnTo>
                    <a:pt x="10" y="94"/>
                  </a:lnTo>
                  <a:lnTo>
                    <a:pt x="11" y="81"/>
                  </a:lnTo>
                  <a:lnTo>
                    <a:pt x="14" y="69"/>
                  </a:lnTo>
                  <a:lnTo>
                    <a:pt x="18" y="5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8" y="42"/>
                  </a:lnTo>
                  <a:lnTo>
                    <a:pt x="31" y="37"/>
                  </a:lnTo>
                  <a:lnTo>
                    <a:pt x="40" y="30"/>
                  </a:lnTo>
                  <a:lnTo>
                    <a:pt x="52" y="23"/>
                  </a:lnTo>
                  <a:lnTo>
                    <a:pt x="63" y="19"/>
                  </a:lnTo>
                  <a:lnTo>
                    <a:pt x="75" y="15"/>
                  </a:lnTo>
                  <a:lnTo>
                    <a:pt x="88" y="13"/>
                  </a:lnTo>
                  <a:lnTo>
                    <a:pt x="112" y="9"/>
                  </a:lnTo>
                  <a:lnTo>
                    <a:pt x="112" y="9"/>
                  </a:lnTo>
                  <a:lnTo>
                    <a:pt x="125" y="7"/>
                  </a:lnTo>
                  <a:lnTo>
                    <a:pt x="125" y="7"/>
                  </a:lnTo>
                  <a:lnTo>
                    <a:pt x="141" y="5"/>
                  </a:lnTo>
                  <a:lnTo>
                    <a:pt x="158" y="3"/>
                  </a:lnTo>
                  <a:lnTo>
                    <a:pt x="198" y="1"/>
                  </a:lnTo>
                  <a:lnTo>
                    <a:pt x="235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302" y="0"/>
                  </a:lnTo>
                  <a:lnTo>
                    <a:pt x="336" y="1"/>
                  </a:lnTo>
                  <a:lnTo>
                    <a:pt x="336" y="1"/>
                  </a:lnTo>
                  <a:lnTo>
                    <a:pt x="424" y="5"/>
                  </a:lnTo>
                  <a:lnTo>
                    <a:pt x="517" y="9"/>
                  </a:lnTo>
                  <a:lnTo>
                    <a:pt x="614" y="11"/>
                  </a:lnTo>
                  <a:lnTo>
                    <a:pt x="713" y="12"/>
                  </a:lnTo>
                  <a:lnTo>
                    <a:pt x="713" y="12"/>
                  </a:lnTo>
                  <a:lnTo>
                    <a:pt x="807" y="13"/>
                  </a:lnTo>
                  <a:lnTo>
                    <a:pt x="901" y="15"/>
                  </a:lnTo>
                  <a:lnTo>
                    <a:pt x="904" y="15"/>
                  </a:lnTo>
                  <a:lnTo>
                    <a:pt x="904" y="15"/>
                  </a:lnTo>
                  <a:lnTo>
                    <a:pt x="997" y="17"/>
                  </a:lnTo>
                  <a:lnTo>
                    <a:pt x="1090" y="18"/>
                  </a:lnTo>
                  <a:lnTo>
                    <a:pt x="1090" y="18"/>
                  </a:lnTo>
                  <a:lnTo>
                    <a:pt x="1159" y="17"/>
                  </a:lnTo>
                  <a:lnTo>
                    <a:pt x="1160" y="17"/>
                  </a:lnTo>
                  <a:lnTo>
                    <a:pt x="1160" y="17"/>
                  </a:lnTo>
                  <a:lnTo>
                    <a:pt x="1214" y="15"/>
                  </a:lnTo>
                  <a:lnTo>
                    <a:pt x="1265" y="15"/>
                  </a:lnTo>
                  <a:lnTo>
                    <a:pt x="1265" y="15"/>
                  </a:lnTo>
                  <a:lnTo>
                    <a:pt x="1292" y="15"/>
                  </a:lnTo>
                  <a:lnTo>
                    <a:pt x="1292" y="15"/>
                  </a:lnTo>
                  <a:lnTo>
                    <a:pt x="1309" y="16"/>
                  </a:lnTo>
                  <a:lnTo>
                    <a:pt x="1325" y="18"/>
                  </a:lnTo>
                  <a:lnTo>
                    <a:pt x="1343" y="21"/>
                  </a:lnTo>
                  <a:lnTo>
                    <a:pt x="1362" y="26"/>
                  </a:lnTo>
                  <a:lnTo>
                    <a:pt x="1380" y="33"/>
                  </a:lnTo>
                  <a:lnTo>
                    <a:pt x="1390" y="37"/>
                  </a:lnTo>
                  <a:lnTo>
                    <a:pt x="1398" y="42"/>
                  </a:lnTo>
                  <a:lnTo>
                    <a:pt x="1407" y="48"/>
                  </a:lnTo>
                  <a:lnTo>
                    <a:pt x="1416" y="54"/>
                  </a:lnTo>
                  <a:lnTo>
                    <a:pt x="1424" y="62"/>
                  </a:lnTo>
                  <a:lnTo>
                    <a:pt x="1432" y="69"/>
                  </a:lnTo>
                  <a:lnTo>
                    <a:pt x="1432" y="69"/>
                  </a:lnTo>
                  <a:lnTo>
                    <a:pt x="1441" y="81"/>
                  </a:lnTo>
                  <a:lnTo>
                    <a:pt x="1450" y="95"/>
                  </a:lnTo>
                  <a:lnTo>
                    <a:pt x="1456" y="110"/>
                  </a:lnTo>
                  <a:lnTo>
                    <a:pt x="1462" y="126"/>
                  </a:lnTo>
                  <a:lnTo>
                    <a:pt x="1467" y="142"/>
                  </a:lnTo>
                  <a:lnTo>
                    <a:pt x="1472" y="157"/>
                  </a:lnTo>
                  <a:lnTo>
                    <a:pt x="1478" y="187"/>
                  </a:lnTo>
                  <a:lnTo>
                    <a:pt x="1479" y="190"/>
                  </a:lnTo>
                  <a:lnTo>
                    <a:pt x="1479" y="190"/>
                  </a:lnTo>
                  <a:lnTo>
                    <a:pt x="1481" y="204"/>
                  </a:lnTo>
                  <a:lnTo>
                    <a:pt x="1483" y="218"/>
                  </a:lnTo>
                  <a:lnTo>
                    <a:pt x="1485" y="247"/>
                  </a:lnTo>
                  <a:lnTo>
                    <a:pt x="1485" y="276"/>
                  </a:lnTo>
                  <a:lnTo>
                    <a:pt x="1485" y="304"/>
                  </a:lnTo>
                  <a:lnTo>
                    <a:pt x="1485" y="306"/>
                  </a:lnTo>
                  <a:lnTo>
                    <a:pt x="1485" y="306"/>
                  </a:lnTo>
                  <a:lnTo>
                    <a:pt x="1484" y="340"/>
                  </a:lnTo>
                  <a:lnTo>
                    <a:pt x="1484" y="340"/>
                  </a:lnTo>
                  <a:lnTo>
                    <a:pt x="1485" y="433"/>
                  </a:lnTo>
                  <a:lnTo>
                    <a:pt x="1487" y="524"/>
                  </a:lnTo>
                  <a:lnTo>
                    <a:pt x="1487" y="524"/>
                  </a:lnTo>
                  <a:lnTo>
                    <a:pt x="1489" y="598"/>
                  </a:lnTo>
                  <a:lnTo>
                    <a:pt x="1490" y="671"/>
                  </a:lnTo>
                  <a:lnTo>
                    <a:pt x="1490" y="671"/>
                  </a:lnTo>
                  <a:lnTo>
                    <a:pt x="1490" y="672"/>
                  </a:lnTo>
                  <a:lnTo>
                    <a:pt x="1490" y="672"/>
                  </a:lnTo>
                  <a:lnTo>
                    <a:pt x="1490" y="675"/>
                  </a:lnTo>
                  <a:lnTo>
                    <a:pt x="1490" y="676"/>
                  </a:lnTo>
                  <a:lnTo>
                    <a:pt x="1490" y="687"/>
                  </a:lnTo>
                  <a:lnTo>
                    <a:pt x="1490" y="687"/>
                  </a:lnTo>
                  <a:lnTo>
                    <a:pt x="1490" y="712"/>
                  </a:lnTo>
                  <a:lnTo>
                    <a:pt x="1490" y="712"/>
                  </a:lnTo>
                  <a:lnTo>
                    <a:pt x="1489" y="717"/>
                  </a:lnTo>
                  <a:lnTo>
                    <a:pt x="1487" y="722"/>
                  </a:lnTo>
                  <a:lnTo>
                    <a:pt x="1484" y="725"/>
                  </a:lnTo>
                  <a:lnTo>
                    <a:pt x="1480" y="728"/>
                  </a:lnTo>
                  <a:lnTo>
                    <a:pt x="1478" y="729"/>
                  </a:lnTo>
                  <a:lnTo>
                    <a:pt x="1477" y="731"/>
                  </a:lnTo>
                  <a:lnTo>
                    <a:pt x="1477" y="731"/>
                  </a:lnTo>
                  <a:lnTo>
                    <a:pt x="1469" y="748"/>
                  </a:lnTo>
                  <a:lnTo>
                    <a:pt x="1464" y="757"/>
                  </a:lnTo>
                  <a:lnTo>
                    <a:pt x="1458" y="765"/>
                  </a:lnTo>
                  <a:lnTo>
                    <a:pt x="1452" y="774"/>
                  </a:lnTo>
                  <a:lnTo>
                    <a:pt x="1445" y="782"/>
                  </a:lnTo>
                  <a:lnTo>
                    <a:pt x="1435" y="789"/>
                  </a:lnTo>
                  <a:lnTo>
                    <a:pt x="1426" y="795"/>
                  </a:lnTo>
                  <a:lnTo>
                    <a:pt x="1426" y="795"/>
                  </a:lnTo>
                  <a:lnTo>
                    <a:pt x="1421" y="798"/>
                  </a:lnTo>
                  <a:lnTo>
                    <a:pt x="1415" y="800"/>
                  </a:lnTo>
                  <a:lnTo>
                    <a:pt x="1402" y="802"/>
                  </a:lnTo>
                  <a:lnTo>
                    <a:pt x="1390" y="803"/>
                  </a:lnTo>
                  <a:lnTo>
                    <a:pt x="1377" y="804"/>
                  </a:lnTo>
                  <a:lnTo>
                    <a:pt x="1377" y="8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6" name="Freeform 1115"/>
            <p:cNvSpPr>
              <a:spLocks noEditPoints="1"/>
            </p:cNvSpPr>
            <p:nvPr/>
          </p:nvSpPr>
          <p:spPr bwMode="auto">
            <a:xfrm>
              <a:off x="6162675" y="1647825"/>
              <a:ext cx="695325" cy="187325"/>
            </a:xfrm>
            <a:custGeom>
              <a:avLst/>
              <a:gdLst/>
              <a:ahLst/>
              <a:cxnLst>
                <a:cxn ang="0">
                  <a:pos x="852" y="351"/>
                </a:cxn>
                <a:cxn ang="0">
                  <a:pos x="747" y="346"/>
                </a:cxn>
                <a:cxn ang="0">
                  <a:pos x="552" y="348"/>
                </a:cxn>
                <a:cxn ang="0">
                  <a:pos x="401" y="347"/>
                </a:cxn>
                <a:cxn ang="0">
                  <a:pos x="275" y="337"/>
                </a:cxn>
                <a:cxn ang="0">
                  <a:pos x="217" y="333"/>
                </a:cxn>
                <a:cxn ang="0">
                  <a:pos x="206" y="320"/>
                </a:cxn>
                <a:cxn ang="0">
                  <a:pos x="206" y="293"/>
                </a:cxn>
                <a:cxn ang="0">
                  <a:pos x="202" y="246"/>
                </a:cxn>
                <a:cxn ang="0">
                  <a:pos x="200" y="60"/>
                </a:cxn>
                <a:cxn ang="0">
                  <a:pos x="187" y="53"/>
                </a:cxn>
                <a:cxn ang="0">
                  <a:pos x="102" y="47"/>
                </a:cxn>
                <a:cxn ang="0">
                  <a:pos x="65" y="37"/>
                </a:cxn>
                <a:cxn ang="0">
                  <a:pos x="6" y="33"/>
                </a:cxn>
                <a:cxn ang="0">
                  <a:pos x="0" y="18"/>
                </a:cxn>
                <a:cxn ang="0">
                  <a:pos x="9" y="2"/>
                </a:cxn>
                <a:cxn ang="0">
                  <a:pos x="37" y="0"/>
                </a:cxn>
                <a:cxn ang="0">
                  <a:pos x="85" y="2"/>
                </a:cxn>
                <a:cxn ang="0">
                  <a:pos x="122" y="12"/>
                </a:cxn>
                <a:cxn ang="0">
                  <a:pos x="156" y="12"/>
                </a:cxn>
                <a:cxn ang="0">
                  <a:pos x="179" y="15"/>
                </a:cxn>
                <a:cxn ang="0">
                  <a:pos x="238" y="16"/>
                </a:cxn>
                <a:cxn ang="0">
                  <a:pos x="287" y="18"/>
                </a:cxn>
                <a:cxn ang="0">
                  <a:pos x="352" y="25"/>
                </a:cxn>
                <a:cxn ang="0">
                  <a:pos x="427" y="24"/>
                </a:cxn>
                <a:cxn ang="0">
                  <a:pos x="510" y="27"/>
                </a:cxn>
                <a:cxn ang="0">
                  <a:pos x="626" y="32"/>
                </a:cxn>
                <a:cxn ang="0">
                  <a:pos x="749" y="39"/>
                </a:cxn>
                <a:cxn ang="0">
                  <a:pos x="941" y="38"/>
                </a:cxn>
                <a:cxn ang="0">
                  <a:pos x="1138" y="40"/>
                </a:cxn>
                <a:cxn ang="0">
                  <a:pos x="1295" y="43"/>
                </a:cxn>
                <a:cxn ang="0">
                  <a:pos x="1311" y="52"/>
                </a:cxn>
                <a:cxn ang="0">
                  <a:pos x="1311" y="70"/>
                </a:cxn>
                <a:cxn ang="0">
                  <a:pos x="1295" y="79"/>
                </a:cxn>
                <a:cxn ang="0">
                  <a:pos x="1139" y="77"/>
                </a:cxn>
                <a:cxn ang="0">
                  <a:pos x="1107" y="92"/>
                </a:cxn>
                <a:cxn ang="0">
                  <a:pos x="1103" y="190"/>
                </a:cxn>
                <a:cxn ang="0">
                  <a:pos x="1110" y="299"/>
                </a:cxn>
                <a:cxn ang="0">
                  <a:pos x="1109" y="323"/>
                </a:cxn>
                <a:cxn ang="0">
                  <a:pos x="1092" y="338"/>
                </a:cxn>
                <a:cxn ang="0">
                  <a:pos x="1081" y="347"/>
                </a:cxn>
                <a:cxn ang="0">
                  <a:pos x="994" y="351"/>
                </a:cxn>
                <a:cxn ang="0">
                  <a:pos x="253" y="53"/>
                </a:cxn>
                <a:cxn ang="0">
                  <a:pos x="236" y="107"/>
                </a:cxn>
                <a:cxn ang="0">
                  <a:pos x="239" y="258"/>
                </a:cxn>
                <a:cxn ang="0">
                  <a:pos x="248" y="270"/>
                </a:cxn>
                <a:cxn ang="0">
                  <a:pos x="245" y="299"/>
                </a:cxn>
                <a:cxn ang="0">
                  <a:pos x="321" y="304"/>
                </a:cxn>
                <a:cxn ang="0">
                  <a:pos x="642" y="310"/>
                </a:cxn>
                <a:cxn ang="0">
                  <a:pos x="898" y="317"/>
                </a:cxn>
                <a:cxn ang="0">
                  <a:pos x="1053" y="310"/>
                </a:cxn>
                <a:cxn ang="0">
                  <a:pos x="1065" y="304"/>
                </a:cxn>
                <a:cxn ang="0">
                  <a:pos x="1071" y="276"/>
                </a:cxn>
                <a:cxn ang="0">
                  <a:pos x="1069" y="118"/>
                </a:cxn>
                <a:cxn ang="0">
                  <a:pos x="1063" y="103"/>
                </a:cxn>
                <a:cxn ang="0">
                  <a:pos x="983" y="74"/>
                </a:cxn>
                <a:cxn ang="0">
                  <a:pos x="794" y="76"/>
                </a:cxn>
                <a:cxn ang="0">
                  <a:pos x="670" y="72"/>
                </a:cxn>
                <a:cxn ang="0">
                  <a:pos x="581" y="67"/>
                </a:cxn>
                <a:cxn ang="0">
                  <a:pos x="440" y="62"/>
                </a:cxn>
                <a:cxn ang="0">
                  <a:pos x="382" y="63"/>
                </a:cxn>
                <a:cxn ang="0">
                  <a:pos x="274" y="54"/>
                </a:cxn>
              </a:cxnLst>
              <a:rect l="0" t="0" r="r" b="b"/>
              <a:pathLst>
                <a:path w="1313" h="354">
                  <a:moveTo>
                    <a:pt x="910" y="354"/>
                  </a:moveTo>
                  <a:lnTo>
                    <a:pt x="910" y="354"/>
                  </a:lnTo>
                  <a:lnTo>
                    <a:pt x="880" y="354"/>
                  </a:lnTo>
                  <a:lnTo>
                    <a:pt x="852" y="351"/>
                  </a:lnTo>
                  <a:lnTo>
                    <a:pt x="852" y="351"/>
                  </a:lnTo>
                  <a:lnTo>
                    <a:pt x="829" y="349"/>
                  </a:lnTo>
                  <a:lnTo>
                    <a:pt x="804" y="347"/>
                  </a:lnTo>
                  <a:lnTo>
                    <a:pt x="777" y="346"/>
                  </a:lnTo>
                  <a:lnTo>
                    <a:pt x="747" y="346"/>
                  </a:lnTo>
                  <a:lnTo>
                    <a:pt x="747" y="346"/>
                  </a:lnTo>
                  <a:lnTo>
                    <a:pt x="687" y="347"/>
                  </a:lnTo>
                  <a:lnTo>
                    <a:pt x="687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552" y="348"/>
                  </a:lnTo>
                  <a:lnTo>
                    <a:pt x="552" y="348"/>
                  </a:lnTo>
                  <a:lnTo>
                    <a:pt x="476" y="349"/>
                  </a:lnTo>
                  <a:lnTo>
                    <a:pt x="476" y="349"/>
                  </a:lnTo>
                  <a:lnTo>
                    <a:pt x="436" y="348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363" y="345"/>
                  </a:lnTo>
                  <a:lnTo>
                    <a:pt x="326" y="342"/>
                  </a:lnTo>
                  <a:lnTo>
                    <a:pt x="326" y="342"/>
                  </a:lnTo>
                  <a:lnTo>
                    <a:pt x="275" y="337"/>
                  </a:lnTo>
                  <a:lnTo>
                    <a:pt x="249" y="335"/>
                  </a:lnTo>
                  <a:lnTo>
                    <a:pt x="225" y="335"/>
                  </a:lnTo>
                  <a:lnTo>
                    <a:pt x="225" y="335"/>
                  </a:lnTo>
                  <a:lnTo>
                    <a:pt x="220" y="334"/>
                  </a:lnTo>
                  <a:lnTo>
                    <a:pt x="217" y="333"/>
                  </a:lnTo>
                  <a:lnTo>
                    <a:pt x="214" y="332"/>
                  </a:lnTo>
                  <a:lnTo>
                    <a:pt x="211" y="329"/>
                  </a:lnTo>
                  <a:lnTo>
                    <a:pt x="209" y="327"/>
                  </a:lnTo>
                  <a:lnTo>
                    <a:pt x="207" y="324"/>
                  </a:lnTo>
                  <a:lnTo>
                    <a:pt x="206" y="320"/>
                  </a:lnTo>
                  <a:lnTo>
                    <a:pt x="206" y="317"/>
                  </a:lnTo>
                  <a:lnTo>
                    <a:pt x="206" y="317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6" y="293"/>
                  </a:lnTo>
                  <a:lnTo>
                    <a:pt x="206" y="293"/>
                  </a:lnTo>
                  <a:lnTo>
                    <a:pt x="206" y="292"/>
                  </a:lnTo>
                  <a:lnTo>
                    <a:pt x="206" y="292"/>
                  </a:lnTo>
                  <a:lnTo>
                    <a:pt x="203" y="269"/>
                  </a:lnTo>
                  <a:lnTo>
                    <a:pt x="202" y="246"/>
                  </a:lnTo>
                  <a:lnTo>
                    <a:pt x="200" y="200"/>
                  </a:lnTo>
                  <a:lnTo>
                    <a:pt x="199" y="154"/>
                  </a:lnTo>
                  <a:lnTo>
                    <a:pt x="200" y="107"/>
                  </a:lnTo>
                  <a:lnTo>
                    <a:pt x="200" y="107"/>
                  </a:lnTo>
                  <a:lnTo>
                    <a:pt x="200" y="60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52" y="50"/>
                  </a:lnTo>
                  <a:lnTo>
                    <a:pt x="115" y="49"/>
                  </a:lnTo>
                  <a:lnTo>
                    <a:pt x="115" y="49"/>
                  </a:lnTo>
                  <a:lnTo>
                    <a:pt x="108" y="48"/>
                  </a:lnTo>
                  <a:lnTo>
                    <a:pt x="102" y="47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77" y="39"/>
                  </a:lnTo>
                  <a:lnTo>
                    <a:pt x="71" y="38"/>
                  </a:lnTo>
                  <a:lnTo>
                    <a:pt x="6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3" y="37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7"/>
                  </a:lnTo>
                  <a:lnTo>
                    <a:pt x="6" y="4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5" y="2"/>
                  </a:lnTo>
                  <a:lnTo>
                    <a:pt x="99" y="5"/>
                  </a:lnTo>
                  <a:lnTo>
                    <a:pt x="107" y="7"/>
                  </a:lnTo>
                  <a:lnTo>
                    <a:pt x="115" y="10"/>
                  </a:lnTo>
                  <a:lnTo>
                    <a:pt x="115" y="10"/>
                  </a:lnTo>
                  <a:lnTo>
                    <a:pt x="122" y="12"/>
                  </a:lnTo>
                  <a:lnTo>
                    <a:pt x="131" y="13"/>
                  </a:lnTo>
                  <a:lnTo>
                    <a:pt x="131" y="13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56" y="12"/>
                  </a:lnTo>
                  <a:lnTo>
                    <a:pt x="156" y="12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79" y="15"/>
                  </a:lnTo>
                  <a:lnTo>
                    <a:pt x="179" y="15"/>
                  </a:lnTo>
                  <a:lnTo>
                    <a:pt x="200" y="18"/>
                  </a:lnTo>
                  <a:lnTo>
                    <a:pt x="200" y="18"/>
                  </a:lnTo>
                  <a:lnTo>
                    <a:pt x="221" y="17"/>
                  </a:lnTo>
                  <a:lnTo>
                    <a:pt x="221" y="17"/>
                  </a:lnTo>
                  <a:lnTo>
                    <a:pt x="238" y="16"/>
                  </a:lnTo>
                  <a:lnTo>
                    <a:pt x="256" y="16"/>
                  </a:lnTo>
                  <a:lnTo>
                    <a:pt x="256" y="16"/>
                  </a:lnTo>
                  <a:lnTo>
                    <a:pt x="267" y="16"/>
                  </a:lnTo>
                  <a:lnTo>
                    <a:pt x="267" y="16"/>
                  </a:lnTo>
                  <a:lnTo>
                    <a:pt x="287" y="18"/>
                  </a:lnTo>
                  <a:lnTo>
                    <a:pt x="306" y="21"/>
                  </a:lnTo>
                  <a:lnTo>
                    <a:pt x="306" y="21"/>
                  </a:lnTo>
                  <a:lnTo>
                    <a:pt x="329" y="24"/>
                  </a:lnTo>
                  <a:lnTo>
                    <a:pt x="341" y="25"/>
                  </a:lnTo>
                  <a:lnTo>
                    <a:pt x="352" y="25"/>
                  </a:lnTo>
                  <a:lnTo>
                    <a:pt x="362" y="25"/>
                  </a:lnTo>
                  <a:lnTo>
                    <a:pt x="362" y="25"/>
                  </a:lnTo>
                  <a:lnTo>
                    <a:pt x="411" y="25"/>
                  </a:lnTo>
                  <a:lnTo>
                    <a:pt x="427" y="24"/>
                  </a:lnTo>
                  <a:lnTo>
                    <a:pt x="427" y="24"/>
                  </a:lnTo>
                  <a:lnTo>
                    <a:pt x="438" y="24"/>
                  </a:lnTo>
                  <a:lnTo>
                    <a:pt x="438" y="24"/>
                  </a:lnTo>
                  <a:lnTo>
                    <a:pt x="474" y="25"/>
                  </a:lnTo>
                  <a:lnTo>
                    <a:pt x="510" y="27"/>
                  </a:lnTo>
                  <a:lnTo>
                    <a:pt x="510" y="27"/>
                  </a:lnTo>
                  <a:lnTo>
                    <a:pt x="546" y="30"/>
                  </a:lnTo>
                  <a:lnTo>
                    <a:pt x="581" y="31"/>
                  </a:lnTo>
                  <a:lnTo>
                    <a:pt x="581" y="31"/>
                  </a:lnTo>
                  <a:lnTo>
                    <a:pt x="604" y="31"/>
                  </a:lnTo>
                  <a:lnTo>
                    <a:pt x="626" y="32"/>
                  </a:lnTo>
                  <a:lnTo>
                    <a:pt x="668" y="35"/>
                  </a:lnTo>
                  <a:lnTo>
                    <a:pt x="668" y="35"/>
                  </a:lnTo>
                  <a:lnTo>
                    <a:pt x="709" y="38"/>
                  </a:lnTo>
                  <a:lnTo>
                    <a:pt x="749" y="39"/>
                  </a:lnTo>
                  <a:lnTo>
                    <a:pt x="749" y="39"/>
                  </a:lnTo>
                  <a:lnTo>
                    <a:pt x="785" y="39"/>
                  </a:lnTo>
                  <a:lnTo>
                    <a:pt x="785" y="39"/>
                  </a:lnTo>
                  <a:lnTo>
                    <a:pt x="854" y="39"/>
                  </a:lnTo>
                  <a:lnTo>
                    <a:pt x="921" y="38"/>
                  </a:lnTo>
                  <a:lnTo>
                    <a:pt x="941" y="38"/>
                  </a:lnTo>
                  <a:lnTo>
                    <a:pt x="941" y="38"/>
                  </a:lnTo>
                  <a:lnTo>
                    <a:pt x="981" y="37"/>
                  </a:lnTo>
                  <a:lnTo>
                    <a:pt x="981" y="37"/>
                  </a:lnTo>
                  <a:lnTo>
                    <a:pt x="1060" y="38"/>
                  </a:lnTo>
                  <a:lnTo>
                    <a:pt x="1138" y="40"/>
                  </a:lnTo>
                  <a:lnTo>
                    <a:pt x="1139" y="40"/>
                  </a:lnTo>
                  <a:lnTo>
                    <a:pt x="1139" y="40"/>
                  </a:lnTo>
                  <a:lnTo>
                    <a:pt x="1216" y="42"/>
                  </a:lnTo>
                  <a:lnTo>
                    <a:pt x="1295" y="43"/>
                  </a:lnTo>
                  <a:lnTo>
                    <a:pt x="1295" y="43"/>
                  </a:lnTo>
                  <a:lnTo>
                    <a:pt x="1299" y="43"/>
                  </a:lnTo>
                  <a:lnTo>
                    <a:pt x="1303" y="44"/>
                  </a:lnTo>
                  <a:lnTo>
                    <a:pt x="1307" y="46"/>
                  </a:lnTo>
                  <a:lnTo>
                    <a:pt x="1309" y="49"/>
                  </a:lnTo>
                  <a:lnTo>
                    <a:pt x="1311" y="52"/>
                  </a:lnTo>
                  <a:lnTo>
                    <a:pt x="1312" y="55"/>
                  </a:lnTo>
                  <a:lnTo>
                    <a:pt x="1313" y="61"/>
                  </a:lnTo>
                  <a:lnTo>
                    <a:pt x="1313" y="61"/>
                  </a:lnTo>
                  <a:lnTo>
                    <a:pt x="1312" y="67"/>
                  </a:lnTo>
                  <a:lnTo>
                    <a:pt x="1311" y="70"/>
                  </a:lnTo>
                  <a:lnTo>
                    <a:pt x="1309" y="73"/>
                  </a:lnTo>
                  <a:lnTo>
                    <a:pt x="1307" y="75"/>
                  </a:lnTo>
                  <a:lnTo>
                    <a:pt x="1303" y="77"/>
                  </a:lnTo>
                  <a:lnTo>
                    <a:pt x="1299" y="79"/>
                  </a:lnTo>
                  <a:lnTo>
                    <a:pt x="1295" y="79"/>
                  </a:lnTo>
                  <a:lnTo>
                    <a:pt x="1288" y="79"/>
                  </a:lnTo>
                  <a:lnTo>
                    <a:pt x="1288" y="79"/>
                  </a:lnTo>
                  <a:lnTo>
                    <a:pt x="1288" y="79"/>
                  </a:lnTo>
                  <a:lnTo>
                    <a:pt x="1212" y="78"/>
                  </a:lnTo>
                  <a:lnTo>
                    <a:pt x="1139" y="77"/>
                  </a:lnTo>
                  <a:lnTo>
                    <a:pt x="1101" y="76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7" y="88"/>
                  </a:lnTo>
                  <a:lnTo>
                    <a:pt x="1107" y="92"/>
                  </a:lnTo>
                  <a:lnTo>
                    <a:pt x="1107" y="92"/>
                  </a:lnTo>
                  <a:lnTo>
                    <a:pt x="1106" y="122"/>
                  </a:lnTo>
                  <a:lnTo>
                    <a:pt x="1104" y="153"/>
                  </a:lnTo>
                  <a:lnTo>
                    <a:pt x="1104" y="153"/>
                  </a:lnTo>
                  <a:lnTo>
                    <a:pt x="1103" y="190"/>
                  </a:lnTo>
                  <a:lnTo>
                    <a:pt x="1103" y="227"/>
                  </a:lnTo>
                  <a:lnTo>
                    <a:pt x="1103" y="245"/>
                  </a:lnTo>
                  <a:lnTo>
                    <a:pt x="1104" y="264"/>
                  </a:lnTo>
                  <a:lnTo>
                    <a:pt x="1107" y="281"/>
                  </a:lnTo>
                  <a:lnTo>
                    <a:pt x="1110" y="299"/>
                  </a:lnTo>
                  <a:lnTo>
                    <a:pt x="1110" y="299"/>
                  </a:lnTo>
                  <a:lnTo>
                    <a:pt x="1111" y="305"/>
                  </a:lnTo>
                  <a:lnTo>
                    <a:pt x="1111" y="311"/>
                  </a:lnTo>
                  <a:lnTo>
                    <a:pt x="1110" y="318"/>
                  </a:lnTo>
                  <a:lnTo>
                    <a:pt x="1109" y="323"/>
                  </a:lnTo>
                  <a:lnTo>
                    <a:pt x="1106" y="327"/>
                  </a:lnTo>
                  <a:lnTo>
                    <a:pt x="1102" y="331"/>
                  </a:lnTo>
                  <a:lnTo>
                    <a:pt x="1098" y="334"/>
                  </a:lnTo>
                  <a:lnTo>
                    <a:pt x="1093" y="337"/>
                  </a:lnTo>
                  <a:lnTo>
                    <a:pt x="1092" y="338"/>
                  </a:lnTo>
                  <a:lnTo>
                    <a:pt x="1091" y="339"/>
                  </a:lnTo>
                  <a:lnTo>
                    <a:pt x="1091" y="339"/>
                  </a:lnTo>
                  <a:lnTo>
                    <a:pt x="1088" y="343"/>
                  </a:lnTo>
                  <a:lnTo>
                    <a:pt x="1085" y="346"/>
                  </a:lnTo>
                  <a:lnTo>
                    <a:pt x="1081" y="347"/>
                  </a:lnTo>
                  <a:lnTo>
                    <a:pt x="1075" y="347"/>
                  </a:lnTo>
                  <a:lnTo>
                    <a:pt x="1075" y="347"/>
                  </a:lnTo>
                  <a:lnTo>
                    <a:pt x="1035" y="348"/>
                  </a:lnTo>
                  <a:lnTo>
                    <a:pt x="994" y="351"/>
                  </a:lnTo>
                  <a:lnTo>
                    <a:pt x="994" y="351"/>
                  </a:lnTo>
                  <a:lnTo>
                    <a:pt x="952" y="353"/>
                  </a:lnTo>
                  <a:lnTo>
                    <a:pt x="910" y="354"/>
                  </a:lnTo>
                  <a:lnTo>
                    <a:pt x="910" y="354"/>
                  </a:lnTo>
                  <a:close/>
                  <a:moveTo>
                    <a:pt x="253" y="53"/>
                  </a:moveTo>
                  <a:lnTo>
                    <a:pt x="253" y="53"/>
                  </a:lnTo>
                  <a:lnTo>
                    <a:pt x="242" y="53"/>
                  </a:lnTo>
                  <a:lnTo>
                    <a:pt x="237" y="53"/>
                  </a:lnTo>
                  <a:lnTo>
                    <a:pt x="237" y="59"/>
                  </a:lnTo>
                  <a:lnTo>
                    <a:pt x="237" y="59"/>
                  </a:lnTo>
                  <a:lnTo>
                    <a:pt x="236" y="107"/>
                  </a:lnTo>
                  <a:lnTo>
                    <a:pt x="236" y="107"/>
                  </a:lnTo>
                  <a:lnTo>
                    <a:pt x="236" y="181"/>
                  </a:lnTo>
                  <a:lnTo>
                    <a:pt x="237" y="218"/>
                  </a:lnTo>
                  <a:lnTo>
                    <a:pt x="239" y="256"/>
                  </a:lnTo>
                  <a:lnTo>
                    <a:pt x="239" y="258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4" y="262"/>
                  </a:lnTo>
                  <a:lnTo>
                    <a:pt x="247" y="266"/>
                  </a:lnTo>
                  <a:lnTo>
                    <a:pt x="248" y="270"/>
                  </a:lnTo>
                  <a:lnTo>
                    <a:pt x="248" y="274"/>
                  </a:lnTo>
                  <a:lnTo>
                    <a:pt x="248" y="274"/>
                  </a:lnTo>
                  <a:lnTo>
                    <a:pt x="248" y="284"/>
                  </a:lnTo>
                  <a:lnTo>
                    <a:pt x="246" y="292"/>
                  </a:lnTo>
                  <a:lnTo>
                    <a:pt x="245" y="299"/>
                  </a:lnTo>
                  <a:lnTo>
                    <a:pt x="251" y="299"/>
                  </a:lnTo>
                  <a:lnTo>
                    <a:pt x="251" y="299"/>
                  </a:lnTo>
                  <a:lnTo>
                    <a:pt x="287" y="301"/>
                  </a:lnTo>
                  <a:lnTo>
                    <a:pt x="321" y="304"/>
                  </a:lnTo>
                  <a:lnTo>
                    <a:pt x="321" y="304"/>
                  </a:lnTo>
                  <a:lnTo>
                    <a:pt x="369" y="308"/>
                  </a:lnTo>
                  <a:lnTo>
                    <a:pt x="392" y="309"/>
                  </a:lnTo>
                  <a:lnTo>
                    <a:pt x="417" y="310"/>
                  </a:lnTo>
                  <a:lnTo>
                    <a:pt x="642" y="310"/>
                  </a:lnTo>
                  <a:lnTo>
                    <a:pt x="642" y="310"/>
                  </a:lnTo>
                  <a:lnTo>
                    <a:pt x="694" y="310"/>
                  </a:lnTo>
                  <a:lnTo>
                    <a:pt x="748" y="311"/>
                  </a:lnTo>
                  <a:lnTo>
                    <a:pt x="867" y="316"/>
                  </a:lnTo>
                  <a:lnTo>
                    <a:pt x="867" y="316"/>
                  </a:lnTo>
                  <a:lnTo>
                    <a:pt x="898" y="317"/>
                  </a:lnTo>
                  <a:lnTo>
                    <a:pt x="898" y="317"/>
                  </a:lnTo>
                  <a:lnTo>
                    <a:pt x="943" y="316"/>
                  </a:lnTo>
                  <a:lnTo>
                    <a:pt x="986" y="314"/>
                  </a:lnTo>
                  <a:lnTo>
                    <a:pt x="986" y="314"/>
                  </a:lnTo>
                  <a:lnTo>
                    <a:pt x="1053" y="310"/>
                  </a:lnTo>
                  <a:lnTo>
                    <a:pt x="1055" y="310"/>
                  </a:lnTo>
                  <a:lnTo>
                    <a:pt x="1057" y="308"/>
                  </a:lnTo>
                  <a:lnTo>
                    <a:pt x="1057" y="308"/>
                  </a:lnTo>
                  <a:lnTo>
                    <a:pt x="1061" y="306"/>
                  </a:lnTo>
                  <a:lnTo>
                    <a:pt x="1065" y="304"/>
                  </a:lnTo>
                  <a:lnTo>
                    <a:pt x="1068" y="304"/>
                  </a:lnTo>
                  <a:lnTo>
                    <a:pt x="1069" y="300"/>
                  </a:lnTo>
                  <a:lnTo>
                    <a:pt x="1069" y="300"/>
                  </a:lnTo>
                  <a:lnTo>
                    <a:pt x="1070" y="292"/>
                  </a:lnTo>
                  <a:lnTo>
                    <a:pt x="1071" y="276"/>
                  </a:lnTo>
                  <a:lnTo>
                    <a:pt x="1071" y="253"/>
                  </a:lnTo>
                  <a:lnTo>
                    <a:pt x="1070" y="220"/>
                  </a:lnTo>
                  <a:lnTo>
                    <a:pt x="1070" y="220"/>
                  </a:lnTo>
                  <a:lnTo>
                    <a:pt x="1069" y="212"/>
                  </a:lnTo>
                  <a:lnTo>
                    <a:pt x="1069" y="118"/>
                  </a:lnTo>
                  <a:lnTo>
                    <a:pt x="1068" y="116"/>
                  </a:lnTo>
                  <a:lnTo>
                    <a:pt x="1068" y="116"/>
                  </a:lnTo>
                  <a:lnTo>
                    <a:pt x="1066" y="114"/>
                  </a:lnTo>
                  <a:lnTo>
                    <a:pt x="1065" y="110"/>
                  </a:lnTo>
                  <a:lnTo>
                    <a:pt x="1063" y="103"/>
                  </a:lnTo>
                  <a:lnTo>
                    <a:pt x="1063" y="75"/>
                  </a:lnTo>
                  <a:lnTo>
                    <a:pt x="1058" y="75"/>
                  </a:lnTo>
                  <a:lnTo>
                    <a:pt x="1058" y="75"/>
                  </a:lnTo>
                  <a:lnTo>
                    <a:pt x="983" y="74"/>
                  </a:lnTo>
                  <a:lnTo>
                    <a:pt x="983" y="74"/>
                  </a:lnTo>
                  <a:lnTo>
                    <a:pt x="941" y="74"/>
                  </a:lnTo>
                  <a:lnTo>
                    <a:pt x="910" y="75"/>
                  </a:lnTo>
                  <a:lnTo>
                    <a:pt x="910" y="75"/>
                  </a:lnTo>
                  <a:lnTo>
                    <a:pt x="852" y="76"/>
                  </a:lnTo>
                  <a:lnTo>
                    <a:pt x="794" y="76"/>
                  </a:lnTo>
                  <a:lnTo>
                    <a:pt x="794" y="76"/>
                  </a:lnTo>
                  <a:lnTo>
                    <a:pt x="749" y="76"/>
                  </a:lnTo>
                  <a:lnTo>
                    <a:pt x="749" y="76"/>
                  </a:lnTo>
                  <a:lnTo>
                    <a:pt x="710" y="74"/>
                  </a:lnTo>
                  <a:lnTo>
                    <a:pt x="670" y="72"/>
                  </a:lnTo>
                  <a:lnTo>
                    <a:pt x="670" y="72"/>
                  </a:lnTo>
                  <a:lnTo>
                    <a:pt x="626" y="69"/>
                  </a:lnTo>
                  <a:lnTo>
                    <a:pt x="604" y="68"/>
                  </a:lnTo>
                  <a:lnTo>
                    <a:pt x="581" y="67"/>
                  </a:lnTo>
                  <a:lnTo>
                    <a:pt x="581" y="67"/>
                  </a:lnTo>
                  <a:lnTo>
                    <a:pt x="546" y="67"/>
                  </a:lnTo>
                  <a:lnTo>
                    <a:pt x="511" y="65"/>
                  </a:lnTo>
                  <a:lnTo>
                    <a:pt x="511" y="65"/>
                  </a:lnTo>
                  <a:lnTo>
                    <a:pt x="475" y="63"/>
                  </a:lnTo>
                  <a:lnTo>
                    <a:pt x="440" y="62"/>
                  </a:lnTo>
                  <a:lnTo>
                    <a:pt x="440" y="62"/>
                  </a:lnTo>
                  <a:lnTo>
                    <a:pt x="428" y="62"/>
                  </a:lnTo>
                  <a:lnTo>
                    <a:pt x="428" y="62"/>
                  </a:lnTo>
                  <a:lnTo>
                    <a:pt x="382" y="63"/>
                  </a:lnTo>
                  <a:lnTo>
                    <a:pt x="382" y="63"/>
                  </a:lnTo>
                  <a:lnTo>
                    <a:pt x="352" y="62"/>
                  </a:lnTo>
                  <a:lnTo>
                    <a:pt x="324" y="61"/>
                  </a:lnTo>
                  <a:lnTo>
                    <a:pt x="299" y="58"/>
                  </a:lnTo>
                  <a:lnTo>
                    <a:pt x="274" y="54"/>
                  </a:lnTo>
                  <a:lnTo>
                    <a:pt x="274" y="54"/>
                  </a:lnTo>
                  <a:lnTo>
                    <a:pt x="264" y="53"/>
                  </a:lnTo>
                  <a:lnTo>
                    <a:pt x="253" y="53"/>
                  </a:lnTo>
                  <a:lnTo>
                    <a:pt x="253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7" name="Freeform 1116"/>
            <p:cNvSpPr>
              <a:spLocks/>
            </p:cNvSpPr>
            <p:nvPr/>
          </p:nvSpPr>
          <p:spPr bwMode="auto">
            <a:xfrm>
              <a:off x="6265863" y="1023938"/>
              <a:ext cx="487363" cy="323850"/>
            </a:xfrm>
            <a:custGeom>
              <a:avLst/>
              <a:gdLst/>
              <a:ahLst/>
              <a:cxnLst>
                <a:cxn ang="0">
                  <a:pos x="881" y="605"/>
                </a:cxn>
                <a:cxn ang="0">
                  <a:pos x="878" y="586"/>
                </a:cxn>
                <a:cxn ang="0">
                  <a:pos x="886" y="572"/>
                </a:cxn>
                <a:cxn ang="0">
                  <a:pos x="883" y="499"/>
                </a:cxn>
                <a:cxn ang="0">
                  <a:pos x="882" y="380"/>
                </a:cxn>
                <a:cxn ang="0">
                  <a:pos x="872" y="238"/>
                </a:cxn>
                <a:cxn ang="0">
                  <a:pos x="870" y="150"/>
                </a:cxn>
                <a:cxn ang="0">
                  <a:pos x="869" y="111"/>
                </a:cxn>
                <a:cxn ang="0">
                  <a:pos x="851" y="76"/>
                </a:cxn>
                <a:cxn ang="0">
                  <a:pos x="807" y="66"/>
                </a:cxn>
                <a:cxn ang="0">
                  <a:pos x="743" y="62"/>
                </a:cxn>
                <a:cxn ang="0">
                  <a:pos x="657" y="60"/>
                </a:cxn>
                <a:cxn ang="0">
                  <a:pos x="621" y="62"/>
                </a:cxn>
                <a:cxn ang="0">
                  <a:pos x="586" y="58"/>
                </a:cxn>
                <a:cxn ang="0">
                  <a:pos x="525" y="52"/>
                </a:cxn>
                <a:cxn ang="0">
                  <a:pos x="519" y="52"/>
                </a:cxn>
                <a:cxn ang="0">
                  <a:pos x="450" y="47"/>
                </a:cxn>
                <a:cxn ang="0">
                  <a:pos x="191" y="41"/>
                </a:cxn>
                <a:cxn ang="0">
                  <a:pos x="81" y="51"/>
                </a:cxn>
                <a:cxn ang="0">
                  <a:pos x="55" y="71"/>
                </a:cxn>
                <a:cxn ang="0">
                  <a:pos x="47" y="104"/>
                </a:cxn>
                <a:cxn ang="0">
                  <a:pos x="50" y="404"/>
                </a:cxn>
                <a:cxn ang="0">
                  <a:pos x="53" y="471"/>
                </a:cxn>
                <a:cxn ang="0">
                  <a:pos x="40" y="568"/>
                </a:cxn>
                <a:cxn ang="0">
                  <a:pos x="34" y="599"/>
                </a:cxn>
                <a:cxn ang="0">
                  <a:pos x="18" y="606"/>
                </a:cxn>
                <a:cxn ang="0">
                  <a:pos x="5" y="600"/>
                </a:cxn>
                <a:cxn ang="0">
                  <a:pos x="0" y="588"/>
                </a:cxn>
                <a:cxn ang="0">
                  <a:pos x="16" y="486"/>
                </a:cxn>
                <a:cxn ang="0">
                  <a:pos x="13" y="408"/>
                </a:cxn>
                <a:cxn ang="0">
                  <a:pos x="10" y="130"/>
                </a:cxn>
                <a:cxn ang="0">
                  <a:pos x="10" y="88"/>
                </a:cxn>
                <a:cxn ang="0">
                  <a:pos x="28" y="38"/>
                </a:cxn>
                <a:cxn ang="0">
                  <a:pos x="58" y="19"/>
                </a:cxn>
                <a:cxn ang="0">
                  <a:pos x="110" y="9"/>
                </a:cxn>
                <a:cxn ang="0">
                  <a:pos x="209" y="0"/>
                </a:cxn>
                <a:cxn ang="0">
                  <a:pos x="378" y="6"/>
                </a:cxn>
                <a:cxn ang="0">
                  <a:pos x="489" y="14"/>
                </a:cxn>
                <a:cxn ang="0">
                  <a:pos x="551" y="18"/>
                </a:cxn>
                <a:cxn ang="0">
                  <a:pos x="609" y="25"/>
                </a:cxn>
                <a:cxn ang="0">
                  <a:pos x="660" y="24"/>
                </a:cxn>
                <a:cxn ang="0">
                  <a:pos x="772" y="28"/>
                </a:cxn>
                <a:cxn ang="0">
                  <a:pos x="825" y="29"/>
                </a:cxn>
                <a:cxn ang="0">
                  <a:pos x="878" y="51"/>
                </a:cxn>
                <a:cxn ang="0">
                  <a:pos x="903" y="102"/>
                </a:cxn>
                <a:cxn ang="0">
                  <a:pos x="910" y="110"/>
                </a:cxn>
                <a:cxn ang="0">
                  <a:pos x="913" y="124"/>
                </a:cxn>
                <a:cxn ang="0">
                  <a:pos x="907" y="136"/>
                </a:cxn>
                <a:cxn ang="0">
                  <a:pos x="914" y="284"/>
                </a:cxn>
                <a:cxn ang="0">
                  <a:pos x="920" y="343"/>
                </a:cxn>
                <a:cxn ang="0">
                  <a:pos x="920" y="431"/>
                </a:cxn>
                <a:cxn ang="0">
                  <a:pos x="921" y="542"/>
                </a:cxn>
                <a:cxn ang="0">
                  <a:pos x="921" y="565"/>
                </a:cxn>
                <a:cxn ang="0">
                  <a:pos x="908" y="607"/>
                </a:cxn>
                <a:cxn ang="0">
                  <a:pos x="896" y="613"/>
                </a:cxn>
              </a:cxnLst>
              <a:rect l="0" t="0" r="r" b="b"/>
              <a:pathLst>
                <a:path w="921" h="613">
                  <a:moveTo>
                    <a:pt x="896" y="613"/>
                  </a:moveTo>
                  <a:lnTo>
                    <a:pt x="896" y="613"/>
                  </a:lnTo>
                  <a:lnTo>
                    <a:pt x="890" y="612"/>
                  </a:lnTo>
                  <a:lnTo>
                    <a:pt x="886" y="610"/>
                  </a:lnTo>
                  <a:lnTo>
                    <a:pt x="881" y="605"/>
                  </a:lnTo>
                  <a:lnTo>
                    <a:pt x="878" y="600"/>
                  </a:lnTo>
                  <a:lnTo>
                    <a:pt x="878" y="600"/>
                  </a:lnTo>
                  <a:lnTo>
                    <a:pt x="876" y="595"/>
                  </a:lnTo>
                  <a:lnTo>
                    <a:pt x="877" y="591"/>
                  </a:lnTo>
                  <a:lnTo>
                    <a:pt x="878" y="586"/>
                  </a:lnTo>
                  <a:lnTo>
                    <a:pt x="882" y="582"/>
                  </a:lnTo>
                  <a:lnTo>
                    <a:pt x="882" y="582"/>
                  </a:lnTo>
                  <a:lnTo>
                    <a:pt x="883" y="579"/>
                  </a:lnTo>
                  <a:lnTo>
                    <a:pt x="885" y="576"/>
                  </a:lnTo>
                  <a:lnTo>
                    <a:pt x="886" y="572"/>
                  </a:lnTo>
                  <a:lnTo>
                    <a:pt x="887" y="566"/>
                  </a:lnTo>
                  <a:lnTo>
                    <a:pt x="887" y="546"/>
                  </a:lnTo>
                  <a:lnTo>
                    <a:pt x="885" y="515"/>
                  </a:lnTo>
                  <a:lnTo>
                    <a:pt x="885" y="515"/>
                  </a:lnTo>
                  <a:lnTo>
                    <a:pt x="883" y="499"/>
                  </a:lnTo>
                  <a:lnTo>
                    <a:pt x="883" y="499"/>
                  </a:lnTo>
                  <a:lnTo>
                    <a:pt x="881" y="436"/>
                  </a:lnTo>
                  <a:lnTo>
                    <a:pt x="882" y="407"/>
                  </a:lnTo>
                  <a:lnTo>
                    <a:pt x="882" y="380"/>
                  </a:lnTo>
                  <a:lnTo>
                    <a:pt x="882" y="380"/>
                  </a:lnTo>
                  <a:lnTo>
                    <a:pt x="883" y="362"/>
                  </a:lnTo>
                  <a:lnTo>
                    <a:pt x="883" y="343"/>
                  </a:lnTo>
                  <a:lnTo>
                    <a:pt x="880" y="306"/>
                  </a:lnTo>
                  <a:lnTo>
                    <a:pt x="877" y="271"/>
                  </a:lnTo>
                  <a:lnTo>
                    <a:pt x="872" y="238"/>
                  </a:lnTo>
                  <a:lnTo>
                    <a:pt x="872" y="238"/>
                  </a:lnTo>
                  <a:lnTo>
                    <a:pt x="870" y="217"/>
                  </a:lnTo>
                  <a:lnTo>
                    <a:pt x="869" y="196"/>
                  </a:lnTo>
                  <a:lnTo>
                    <a:pt x="870" y="152"/>
                  </a:lnTo>
                  <a:lnTo>
                    <a:pt x="870" y="150"/>
                  </a:lnTo>
                  <a:lnTo>
                    <a:pt x="870" y="150"/>
                  </a:lnTo>
                  <a:lnTo>
                    <a:pt x="870" y="133"/>
                  </a:lnTo>
                  <a:lnTo>
                    <a:pt x="870" y="133"/>
                  </a:lnTo>
                  <a:lnTo>
                    <a:pt x="870" y="119"/>
                  </a:lnTo>
                  <a:lnTo>
                    <a:pt x="869" y="111"/>
                  </a:lnTo>
                  <a:lnTo>
                    <a:pt x="867" y="102"/>
                  </a:lnTo>
                  <a:lnTo>
                    <a:pt x="864" y="93"/>
                  </a:lnTo>
                  <a:lnTo>
                    <a:pt x="860" y="85"/>
                  </a:lnTo>
                  <a:lnTo>
                    <a:pt x="854" y="79"/>
                  </a:lnTo>
                  <a:lnTo>
                    <a:pt x="851" y="76"/>
                  </a:lnTo>
                  <a:lnTo>
                    <a:pt x="847" y="74"/>
                  </a:lnTo>
                  <a:lnTo>
                    <a:pt x="847" y="74"/>
                  </a:lnTo>
                  <a:lnTo>
                    <a:pt x="837" y="71"/>
                  </a:lnTo>
                  <a:lnTo>
                    <a:pt x="822" y="68"/>
                  </a:lnTo>
                  <a:lnTo>
                    <a:pt x="807" y="66"/>
                  </a:lnTo>
                  <a:lnTo>
                    <a:pt x="795" y="65"/>
                  </a:lnTo>
                  <a:lnTo>
                    <a:pt x="795" y="65"/>
                  </a:lnTo>
                  <a:lnTo>
                    <a:pt x="768" y="64"/>
                  </a:lnTo>
                  <a:lnTo>
                    <a:pt x="743" y="62"/>
                  </a:lnTo>
                  <a:lnTo>
                    <a:pt x="743" y="62"/>
                  </a:lnTo>
                  <a:lnTo>
                    <a:pt x="717" y="60"/>
                  </a:lnTo>
                  <a:lnTo>
                    <a:pt x="691" y="59"/>
                  </a:lnTo>
                  <a:lnTo>
                    <a:pt x="691" y="59"/>
                  </a:lnTo>
                  <a:lnTo>
                    <a:pt x="673" y="59"/>
                  </a:lnTo>
                  <a:lnTo>
                    <a:pt x="657" y="60"/>
                  </a:lnTo>
                  <a:lnTo>
                    <a:pt x="655" y="60"/>
                  </a:lnTo>
                  <a:lnTo>
                    <a:pt x="655" y="60"/>
                  </a:lnTo>
                  <a:lnTo>
                    <a:pt x="639" y="61"/>
                  </a:lnTo>
                  <a:lnTo>
                    <a:pt x="621" y="62"/>
                  </a:lnTo>
                  <a:lnTo>
                    <a:pt x="621" y="62"/>
                  </a:lnTo>
                  <a:lnTo>
                    <a:pt x="615" y="62"/>
                  </a:lnTo>
                  <a:lnTo>
                    <a:pt x="615" y="62"/>
                  </a:lnTo>
                  <a:lnTo>
                    <a:pt x="601" y="60"/>
                  </a:lnTo>
                  <a:lnTo>
                    <a:pt x="586" y="58"/>
                  </a:lnTo>
                  <a:lnTo>
                    <a:pt x="586" y="58"/>
                  </a:lnTo>
                  <a:lnTo>
                    <a:pt x="574" y="56"/>
                  </a:lnTo>
                  <a:lnTo>
                    <a:pt x="561" y="54"/>
                  </a:lnTo>
                  <a:lnTo>
                    <a:pt x="561" y="54"/>
                  </a:lnTo>
                  <a:lnTo>
                    <a:pt x="525" y="52"/>
                  </a:lnTo>
                  <a:lnTo>
                    <a:pt x="525" y="52"/>
                  </a:lnTo>
                  <a:lnTo>
                    <a:pt x="522" y="52"/>
                  </a:lnTo>
                  <a:lnTo>
                    <a:pt x="522" y="52"/>
                  </a:lnTo>
                  <a:lnTo>
                    <a:pt x="520" y="52"/>
                  </a:lnTo>
                  <a:lnTo>
                    <a:pt x="521" y="52"/>
                  </a:lnTo>
                  <a:lnTo>
                    <a:pt x="519" y="52"/>
                  </a:lnTo>
                  <a:lnTo>
                    <a:pt x="519" y="52"/>
                  </a:lnTo>
                  <a:lnTo>
                    <a:pt x="519" y="52"/>
                  </a:lnTo>
                  <a:lnTo>
                    <a:pt x="485" y="49"/>
                  </a:lnTo>
                  <a:lnTo>
                    <a:pt x="450" y="47"/>
                  </a:lnTo>
                  <a:lnTo>
                    <a:pt x="450" y="47"/>
                  </a:lnTo>
                  <a:lnTo>
                    <a:pt x="382" y="45"/>
                  </a:lnTo>
                  <a:lnTo>
                    <a:pt x="316" y="43"/>
                  </a:lnTo>
                  <a:lnTo>
                    <a:pt x="252" y="42"/>
                  </a:lnTo>
                  <a:lnTo>
                    <a:pt x="191" y="41"/>
                  </a:lnTo>
                  <a:lnTo>
                    <a:pt x="191" y="41"/>
                  </a:lnTo>
                  <a:lnTo>
                    <a:pt x="164" y="42"/>
                  </a:lnTo>
                  <a:lnTo>
                    <a:pt x="136" y="43"/>
                  </a:lnTo>
                  <a:lnTo>
                    <a:pt x="108" y="46"/>
                  </a:lnTo>
                  <a:lnTo>
                    <a:pt x="95" y="48"/>
                  </a:lnTo>
                  <a:lnTo>
                    <a:pt x="81" y="51"/>
                  </a:lnTo>
                  <a:lnTo>
                    <a:pt x="81" y="51"/>
                  </a:lnTo>
                  <a:lnTo>
                    <a:pt x="73" y="53"/>
                  </a:lnTo>
                  <a:lnTo>
                    <a:pt x="67" y="58"/>
                  </a:lnTo>
                  <a:lnTo>
                    <a:pt x="61" y="64"/>
                  </a:lnTo>
                  <a:lnTo>
                    <a:pt x="55" y="71"/>
                  </a:lnTo>
                  <a:lnTo>
                    <a:pt x="52" y="78"/>
                  </a:lnTo>
                  <a:lnTo>
                    <a:pt x="49" y="85"/>
                  </a:lnTo>
                  <a:lnTo>
                    <a:pt x="46" y="99"/>
                  </a:lnTo>
                  <a:lnTo>
                    <a:pt x="45" y="102"/>
                  </a:lnTo>
                  <a:lnTo>
                    <a:pt x="47" y="104"/>
                  </a:lnTo>
                  <a:lnTo>
                    <a:pt x="47" y="104"/>
                  </a:lnTo>
                  <a:lnTo>
                    <a:pt x="49" y="108"/>
                  </a:lnTo>
                  <a:lnTo>
                    <a:pt x="50" y="114"/>
                  </a:lnTo>
                  <a:lnTo>
                    <a:pt x="50" y="404"/>
                  </a:lnTo>
                  <a:lnTo>
                    <a:pt x="50" y="404"/>
                  </a:lnTo>
                  <a:lnTo>
                    <a:pt x="50" y="421"/>
                  </a:lnTo>
                  <a:lnTo>
                    <a:pt x="51" y="439"/>
                  </a:lnTo>
                  <a:lnTo>
                    <a:pt x="51" y="439"/>
                  </a:lnTo>
                  <a:lnTo>
                    <a:pt x="53" y="455"/>
                  </a:lnTo>
                  <a:lnTo>
                    <a:pt x="53" y="471"/>
                  </a:lnTo>
                  <a:lnTo>
                    <a:pt x="53" y="487"/>
                  </a:lnTo>
                  <a:lnTo>
                    <a:pt x="51" y="502"/>
                  </a:lnTo>
                  <a:lnTo>
                    <a:pt x="51" y="502"/>
                  </a:lnTo>
                  <a:lnTo>
                    <a:pt x="43" y="546"/>
                  </a:lnTo>
                  <a:lnTo>
                    <a:pt x="40" y="568"/>
                  </a:lnTo>
                  <a:lnTo>
                    <a:pt x="38" y="589"/>
                  </a:lnTo>
                  <a:lnTo>
                    <a:pt x="38" y="589"/>
                  </a:lnTo>
                  <a:lnTo>
                    <a:pt x="37" y="593"/>
                  </a:lnTo>
                  <a:lnTo>
                    <a:pt x="36" y="596"/>
                  </a:lnTo>
                  <a:lnTo>
                    <a:pt x="34" y="599"/>
                  </a:lnTo>
                  <a:lnTo>
                    <a:pt x="31" y="601"/>
                  </a:lnTo>
                  <a:lnTo>
                    <a:pt x="27" y="603"/>
                  </a:lnTo>
                  <a:lnTo>
                    <a:pt x="24" y="605"/>
                  </a:lnTo>
                  <a:lnTo>
                    <a:pt x="18" y="606"/>
                  </a:lnTo>
                  <a:lnTo>
                    <a:pt x="18" y="606"/>
                  </a:lnTo>
                  <a:lnTo>
                    <a:pt x="14" y="605"/>
                  </a:lnTo>
                  <a:lnTo>
                    <a:pt x="11" y="604"/>
                  </a:lnTo>
                  <a:lnTo>
                    <a:pt x="8" y="603"/>
                  </a:lnTo>
                  <a:lnTo>
                    <a:pt x="5" y="600"/>
                  </a:lnTo>
                  <a:lnTo>
                    <a:pt x="5" y="600"/>
                  </a:lnTo>
                  <a:lnTo>
                    <a:pt x="3" y="598"/>
                  </a:lnTo>
                  <a:lnTo>
                    <a:pt x="1" y="595"/>
                  </a:lnTo>
                  <a:lnTo>
                    <a:pt x="0" y="592"/>
                  </a:lnTo>
                  <a:lnTo>
                    <a:pt x="0" y="588"/>
                  </a:lnTo>
                  <a:lnTo>
                    <a:pt x="0" y="588"/>
                  </a:lnTo>
                  <a:lnTo>
                    <a:pt x="4" y="565"/>
                  </a:lnTo>
                  <a:lnTo>
                    <a:pt x="7" y="543"/>
                  </a:lnTo>
                  <a:lnTo>
                    <a:pt x="14" y="505"/>
                  </a:lnTo>
                  <a:lnTo>
                    <a:pt x="14" y="505"/>
                  </a:lnTo>
                  <a:lnTo>
                    <a:pt x="16" y="486"/>
                  </a:lnTo>
                  <a:lnTo>
                    <a:pt x="16" y="468"/>
                  </a:lnTo>
                  <a:lnTo>
                    <a:pt x="16" y="448"/>
                  </a:lnTo>
                  <a:lnTo>
                    <a:pt x="15" y="428"/>
                  </a:lnTo>
                  <a:lnTo>
                    <a:pt x="15" y="428"/>
                  </a:lnTo>
                  <a:lnTo>
                    <a:pt x="13" y="408"/>
                  </a:lnTo>
                  <a:lnTo>
                    <a:pt x="13" y="390"/>
                  </a:lnTo>
                  <a:lnTo>
                    <a:pt x="13" y="134"/>
                  </a:lnTo>
                  <a:lnTo>
                    <a:pt x="11" y="132"/>
                  </a:lnTo>
                  <a:lnTo>
                    <a:pt x="11" y="132"/>
                  </a:lnTo>
                  <a:lnTo>
                    <a:pt x="10" y="130"/>
                  </a:lnTo>
                  <a:lnTo>
                    <a:pt x="8" y="127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8" y="100"/>
                  </a:lnTo>
                  <a:lnTo>
                    <a:pt x="10" y="88"/>
                  </a:lnTo>
                  <a:lnTo>
                    <a:pt x="12" y="76"/>
                  </a:lnTo>
                  <a:lnTo>
                    <a:pt x="15" y="63"/>
                  </a:lnTo>
                  <a:lnTo>
                    <a:pt x="20" y="53"/>
                  </a:lnTo>
                  <a:lnTo>
                    <a:pt x="25" y="43"/>
                  </a:lnTo>
                  <a:lnTo>
                    <a:pt x="28" y="38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41" y="28"/>
                  </a:lnTo>
                  <a:lnTo>
                    <a:pt x="49" y="22"/>
                  </a:lnTo>
                  <a:lnTo>
                    <a:pt x="58" y="19"/>
                  </a:lnTo>
                  <a:lnTo>
                    <a:pt x="69" y="16"/>
                  </a:lnTo>
                  <a:lnTo>
                    <a:pt x="79" y="13"/>
                  </a:lnTo>
                  <a:lnTo>
                    <a:pt x="90" y="11"/>
                  </a:lnTo>
                  <a:lnTo>
                    <a:pt x="110" y="9"/>
                  </a:lnTo>
                  <a:lnTo>
                    <a:pt x="110" y="9"/>
                  </a:lnTo>
                  <a:lnTo>
                    <a:pt x="131" y="6"/>
                  </a:lnTo>
                  <a:lnTo>
                    <a:pt x="131" y="6"/>
                  </a:lnTo>
                  <a:lnTo>
                    <a:pt x="155" y="4"/>
                  </a:lnTo>
                  <a:lnTo>
                    <a:pt x="181" y="2"/>
                  </a:lnTo>
                  <a:lnTo>
                    <a:pt x="209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73" y="0"/>
                  </a:lnTo>
                  <a:lnTo>
                    <a:pt x="308" y="2"/>
                  </a:lnTo>
                  <a:lnTo>
                    <a:pt x="378" y="6"/>
                  </a:lnTo>
                  <a:lnTo>
                    <a:pt x="378" y="6"/>
                  </a:lnTo>
                  <a:lnTo>
                    <a:pt x="451" y="10"/>
                  </a:lnTo>
                  <a:lnTo>
                    <a:pt x="451" y="10"/>
                  </a:lnTo>
                  <a:lnTo>
                    <a:pt x="470" y="11"/>
                  </a:lnTo>
                  <a:lnTo>
                    <a:pt x="489" y="14"/>
                  </a:lnTo>
                  <a:lnTo>
                    <a:pt x="489" y="14"/>
                  </a:lnTo>
                  <a:lnTo>
                    <a:pt x="510" y="15"/>
                  </a:lnTo>
                  <a:lnTo>
                    <a:pt x="532" y="17"/>
                  </a:lnTo>
                  <a:lnTo>
                    <a:pt x="532" y="17"/>
                  </a:lnTo>
                  <a:lnTo>
                    <a:pt x="551" y="18"/>
                  </a:lnTo>
                  <a:lnTo>
                    <a:pt x="569" y="21"/>
                  </a:lnTo>
                  <a:lnTo>
                    <a:pt x="569" y="21"/>
                  </a:lnTo>
                  <a:lnTo>
                    <a:pt x="590" y="24"/>
                  </a:lnTo>
                  <a:lnTo>
                    <a:pt x="600" y="25"/>
                  </a:lnTo>
                  <a:lnTo>
                    <a:pt x="609" y="25"/>
                  </a:lnTo>
                  <a:lnTo>
                    <a:pt x="609" y="25"/>
                  </a:lnTo>
                  <a:lnTo>
                    <a:pt x="615" y="25"/>
                  </a:lnTo>
                  <a:lnTo>
                    <a:pt x="615" y="25"/>
                  </a:lnTo>
                  <a:lnTo>
                    <a:pt x="637" y="24"/>
                  </a:lnTo>
                  <a:lnTo>
                    <a:pt x="660" y="24"/>
                  </a:lnTo>
                  <a:lnTo>
                    <a:pt x="660" y="24"/>
                  </a:lnTo>
                  <a:lnTo>
                    <a:pt x="701" y="25"/>
                  </a:lnTo>
                  <a:lnTo>
                    <a:pt x="744" y="26"/>
                  </a:lnTo>
                  <a:lnTo>
                    <a:pt x="744" y="26"/>
                  </a:lnTo>
                  <a:lnTo>
                    <a:pt x="772" y="28"/>
                  </a:lnTo>
                  <a:lnTo>
                    <a:pt x="772" y="28"/>
                  </a:lnTo>
                  <a:lnTo>
                    <a:pt x="790" y="28"/>
                  </a:lnTo>
                  <a:lnTo>
                    <a:pt x="790" y="28"/>
                  </a:lnTo>
                  <a:lnTo>
                    <a:pt x="813" y="28"/>
                  </a:lnTo>
                  <a:lnTo>
                    <a:pt x="825" y="29"/>
                  </a:lnTo>
                  <a:lnTo>
                    <a:pt x="838" y="31"/>
                  </a:lnTo>
                  <a:lnTo>
                    <a:pt x="849" y="33"/>
                  </a:lnTo>
                  <a:lnTo>
                    <a:pt x="860" y="37"/>
                  </a:lnTo>
                  <a:lnTo>
                    <a:pt x="869" y="44"/>
                  </a:lnTo>
                  <a:lnTo>
                    <a:pt x="878" y="51"/>
                  </a:lnTo>
                  <a:lnTo>
                    <a:pt x="878" y="51"/>
                  </a:lnTo>
                  <a:lnTo>
                    <a:pt x="887" y="61"/>
                  </a:lnTo>
                  <a:lnTo>
                    <a:pt x="894" y="74"/>
                  </a:lnTo>
                  <a:lnTo>
                    <a:pt x="899" y="87"/>
                  </a:lnTo>
                  <a:lnTo>
                    <a:pt x="903" y="102"/>
                  </a:lnTo>
                  <a:lnTo>
                    <a:pt x="904" y="104"/>
                  </a:lnTo>
                  <a:lnTo>
                    <a:pt x="905" y="105"/>
                  </a:lnTo>
                  <a:lnTo>
                    <a:pt x="905" y="105"/>
                  </a:lnTo>
                  <a:lnTo>
                    <a:pt x="908" y="107"/>
                  </a:lnTo>
                  <a:lnTo>
                    <a:pt x="910" y="110"/>
                  </a:lnTo>
                  <a:lnTo>
                    <a:pt x="911" y="113"/>
                  </a:lnTo>
                  <a:lnTo>
                    <a:pt x="913" y="117"/>
                  </a:lnTo>
                  <a:lnTo>
                    <a:pt x="913" y="117"/>
                  </a:lnTo>
                  <a:lnTo>
                    <a:pt x="913" y="121"/>
                  </a:lnTo>
                  <a:lnTo>
                    <a:pt x="913" y="124"/>
                  </a:lnTo>
                  <a:lnTo>
                    <a:pt x="910" y="129"/>
                  </a:lnTo>
                  <a:lnTo>
                    <a:pt x="908" y="132"/>
                  </a:lnTo>
                  <a:lnTo>
                    <a:pt x="907" y="134"/>
                  </a:lnTo>
                  <a:lnTo>
                    <a:pt x="907" y="136"/>
                  </a:lnTo>
                  <a:lnTo>
                    <a:pt x="907" y="136"/>
                  </a:lnTo>
                  <a:lnTo>
                    <a:pt x="908" y="169"/>
                  </a:lnTo>
                  <a:lnTo>
                    <a:pt x="910" y="202"/>
                  </a:lnTo>
                  <a:lnTo>
                    <a:pt x="910" y="202"/>
                  </a:lnTo>
                  <a:lnTo>
                    <a:pt x="913" y="243"/>
                  </a:lnTo>
                  <a:lnTo>
                    <a:pt x="914" y="284"/>
                  </a:lnTo>
                  <a:lnTo>
                    <a:pt x="914" y="284"/>
                  </a:lnTo>
                  <a:lnTo>
                    <a:pt x="915" y="303"/>
                  </a:lnTo>
                  <a:lnTo>
                    <a:pt x="917" y="321"/>
                  </a:lnTo>
                  <a:lnTo>
                    <a:pt x="917" y="321"/>
                  </a:lnTo>
                  <a:lnTo>
                    <a:pt x="920" y="343"/>
                  </a:lnTo>
                  <a:lnTo>
                    <a:pt x="921" y="355"/>
                  </a:lnTo>
                  <a:lnTo>
                    <a:pt x="921" y="367"/>
                  </a:lnTo>
                  <a:lnTo>
                    <a:pt x="921" y="367"/>
                  </a:lnTo>
                  <a:lnTo>
                    <a:pt x="920" y="399"/>
                  </a:lnTo>
                  <a:lnTo>
                    <a:pt x="920" y="431"/>
                  </a:lnTo>
                  <a:lnTo>
                    <a:pt x="920" y="440"/>
                  </a:lnTo>
                  <a:lnTo>
                    <a:pt x="920" y="440"/>
                  </a:lnTo>
                  <a:lnTo>
                    <a:pt x="921" y="486"/>
                  </a:lnTo>
                  <a:lnTo>
                    <a:pt x="921" y="486"/>
                  </a:lnTo>
                  <a:lnTo>
                    <a:pt x="921" y="542"/>
                  </a:lnTo>
                  <a:lnTo>
                    <a:pt x="921" y="542"/>
                  </a:lnTo>
                  <a:lnTo>
                    <a:pt x="921" y="548"/>
                  </a:lnTo>
                  <a:lnTo>
                    <a:pt x="921" y="550"/>
                  </a:lnTo>
                  <a:lnTo>
                    <a:pt x="921" y="550"/>
                  </a:lnTo>
                  <a:lnTo>
                    <a:pt x="921" y="565"/>
                  </a:lnTo>
                  <a:lnTo>
                    <a:pt x="920" y="581"/>
                  </a:lnTo>
                  <a:lnTo>
                    <a:pt x="919" y="588"/>
                  </a:lnTo>
                  <a:lnTo>
                    <a:pt x="916" y="595"/>
                  </a:lnTo>
                  <a:lnTo>
                    <a:pt x="913" y="601"/>
                  </a:lnTo>
                  <a:lnTo>
                    <a:pt x="908" y="607"/>
                  </a:lnTo>
                  <a:lnTo>
                    <a:pt x="908" y="607"/>
                  </a:lnTo>
                  <a:lnTo>
                    <a:pt x="905" y="610"/>
                  </a:lnTo>
                  <a:lnTo>
                    <a:pt x="902" y="612"/>
                  </a:lnTo>
                  <a:lnTo>
                    <a:pt x="899" y="613"/>
                  </a:lnTo>
                  <a:lnTo>
                    <a:pt x="896" y="613"/>
                  </a:lnTo>
                  <a:lnTo>
                    <a:pt x="896" y="6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8" name="Freeform 1117"/>
            <p:cNvSpPr>
              <a:spLocks/>
            </p:cNvSpPr>
            <p:nvPr/>
          </p:nvSpPr>
          <p:spPr bwMode="auto">
            <a:xfrm>
              <a:off x="6199188" y="1189038"/>
              <a:ext cx="85725" cy="161925"/>
            </a:xfrm>
            <a:custGeom>
              <a:avLst/>
              <a:gdLst/>
              <a:ahLst/>
              <a:cxnLst>
                <a:cxn ang="0">
                  <a:pos x="29" y="307"/>
                </a:cxn>
                <a:cxn ang="0">
                  <a:pos x="20" y="304"/>
                </a:cxn>
                <a:cxn ang="0">
                  <a:pos x="14" y="300"/>
                </a:cxn>
                <a:cxn ang="0">
                  <a:pos x="10" y="293"/>
                </a:cxn>
                <a:cxn ang="0">
                  <a:pos x="10" y="288"/>
                </a:cxn>
                <a:cxn ang="0">
                  <a:pos x="10" y="264"/>
                </a:cxn>
                <a:cxn ang="0">
                  <a:pos x="8" y="182"/>
                </a:cxn>
                <a:cxn ang="0">
                  <a:pos x="6" y="153"/>
                </a:cxn>
                <a:cxn ang="0">
                  <a:pos x="3" y="127"/>
                </a:cxn>
                <a:cxn ang="0">
                  <a:pos x="0" y="83"/>
                </a:cxn>
                <a:cxn ang="0">
                  <a:pos x="1" y="54"/>
                </a:cxn>
                <a:cxn ang="0">
                  <a:pos x="3" y="42"/>
                </a:cxn>
                <a:cxn ang="0">
                  <a:pos x="10" y="23"/>
                </a:cxn>
                <a:cxn ang="0">
                  <a:pos x="23" y="9"/>
                </a:cxn>
                <a:cxn ang="0">
                  <a:pos x="42" y="2"/>
                </a:cxn>
                <a:cxn ang="0">
                  <a:pos x="66" y="0"/>
                </a:cxn>
                <a:cxn ang="0">
                  <a:pos x="79" y="0"/>
                </a:cxn>
                <a:cxn ang="0">
                  <a:pos x="117" y="5"/>
                </a:cxn>
                <a:cxn ang="0">
                  <a:pos x="132" y="7"/>
                </a:cxn>
                <a:cxn ang="0">
                  <a:pos x="144" y="8"/>
                </a:cxn>
                <a:cxn ang="0">
                  <a:pos x="152" y="10"/>
                </a:cxn>
                <a:cxn ang="0">
                  <a:pos x="158" y="16"/>
                </a:cxn>
                <a:cxn ang="0">
                  <a:pos x="161" y="22"/>
                </a:cxn>
                <a:cxn ang="0">
                  <a:pos x="162" y="29"/>
                </a:cxn>
                <a:cxn ang="0">
                  <a:pos x="161" y="35"/>
                </a:cxn>
                <a:cxn ang="0">
                  <a:pos x="158" y="40"/>
                </a:cxn>
                <a:cxn ang="0">
                  <a:pos x="152" y="44"/>
                </a:cxn>
                <a:cxn ang="0">
                  <a:pos x="145" y="46"/>
                </a:cxn>
                <a:cxn ang="0">
                  <a:pos x="143" y="46"/>
                </a:cxn>
                <a:cxn ang="0">
                  <a:pos x="114" y="42"/>
                </a:cxn>
                <a:cxn ang="0">
                  <a:pos x="74" y="38"/>
                </a:cxn>
                <a:cxn ang="0">
                  <a:pos x="72" y="38"/>
                </a:cxn>
                <a:cxn ang="0">
                  <a:pos x="64" y="38"/>
                </a:cxn>
                <a:cxn ang="0">
                  <a:pos x="53" y="43"/>
                </a:cxn>
                <a:cxn ang="0">
                  <a:pos x="49" y="46"/>
                </a:cxn>
                <a:cxn ang="0">
                  <a:pos x="43" y="56"/>
                </a:cxn>
                <a:cxn ang="0">
                  <a:pos x="40" y="68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42" y="156"/>
                </a:cxn>
                <a:cxn ang="0">
                  <a:pos x="44" y="199"/>
                </a:cxn>
                <a:cxn ang="0">
                  <a:pos x="47" y="288"/>
                </a:cxn>
                <a:cxn ang="0">
                  <a:pos x="47" y="293"/>
                </a:cxn>
                <a:cxn ang="0">
                  <a:pos x="44" y="300"/>
                </a:cxn>
                <a:cxn ang="0">
                  <a:pos x="37" y="304"/>
                </a:cxn>
                <a:cxn ang="0">
                  <a:pos x="29" y="307"/>
                </a:cxn>
              </a:cxnLst>
              <a:rect l="0" t="0" r="r" b="b"/>
              <a:pathLst>
                <a:path w="162" h="307">
                  <a:moveTo>
                    <a:pt x="29" y="307"/>
                  </a:moveTo>
                  <a:lnTo>
                    <a:pt x="29" y="307"/>
                  </a:lnTo>
                  <a:lnTo>
                    <a:pt x="23" y="306"/>
                  </a:lnTo>
                  <a:lnTo>
                    <a:pt x="20" y="304"/>
                  </a:lnTo>
                  <a:lnTo>
                    <a:pt x="17" y="303"/>
                  </a:lnTo>
                  <a:lnTo>
                    <a:pt x="14" y="300"/>
                  </a:lnTo>
                  <a:lnTo>
                    <a:pt x="11" y="296"/>
                  </a:lnTo>
                  <a:lnTo>
                    <a:pt x="10" y="293"/>
                  </a:lnTo>
                  <a:lnTo>
                    <a:pt x="10" y="288"/>
                  </a:lnTo>
                  <a:lnTo>
                    <a:pt x="10" y="288"/>
                  </a:lnTo>
                  <a:lnTo>
                    <a:pt x="10" y="264"/>
                  </a:lnTo>
                  <a:lnTo>
                    <a:pt x="10" y="264"/>
                  </a:lnTo>
                  <a:lnTo>
                    <a:pt x="10" y="209"/>
                  </a:lnTo>
                  <a:lnTo>
                    <a:pt x="8" y="182"/>
                  </a:lnTo>
                  <a:lnTo>
                    <a:pt x="6" y="154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3" y="127"/>
                  </a:lnTo>
                  <a:lnTo>
                    <a:pt x="1" y="97"/>
                  </a:lnTo>
                  <a:lnTo>
                    <a:pt x="0" y="83"/>
                  </a:lnTo>
                  <a:lnTo>
                    <a:pt x="0" y="68"/>
                  </a:lnTo>
                  <a:lnTo>
                    <a:pt x="1" y="54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6" y="31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23" y="9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9" y="0"/>
                  </a:lnTo>
                  <a:lnTo>
                    <a:pt x="92" y="1"/>
                  </a:lnTo>
                  <a:lnTo>
                    <a:pt x="117" y="5"/>
                  </a:lnTo>
                  <a:lnTo>
                    <a:pt x="117" y="5"/>
                  </a:lnTo>
                  <a:lnTo>
                    <a:pt x="132" y="7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8" y="9"/>
                  </a:lnTo>
                  <a:lnTo>
                    <a:pt x="152" y="10"/>
                  </a:lnTo>
                  <a:lnTo>
                    <a:pt x="156" y="13"/>
                  </a:lnTo>
                  <a:lnTo>
                    <a:pt x="158" y="16"/>
                  </a:lnTo>
                  <a:lnTo>
                    <a:pt x="160" y="19"/>
                  </a:lnTo>
                  <a:lnTo>
                    <a:pt x="161" y="22"/>
                  </a:lnTo>
                  <a:lnTo>
                    <a:pt x="162" y="29"/>
                  </a:lnTo>
                  <a:lnTo>
                    <a:pt x="162" y="29"/>
                  </a:lnTo>
                  <a:lnTo>
                    <a:pt x="162" y="32"/>
                  </a:lnTo>
                  <a:lnTo>
                    <a:pt x="161" y="35"/>
                  </a:lnTo>
                  <a:lnTo>
                    <a:pt x="159" y="38"/>
                  </a:lnTo>
                  <a:lnTo>
                    <a:pt x="158" y="40"/>
                  </a:lnTo>
                  <a:lnTo>
                    <a:pt x="154" y="43"/>
                  </a:lnTo>
                  <a:lnTo>
                    <a:pt x="152" y="44"/>
                  </a:lnTo>
                  <a:lnTo>
                    <a:pt x="148" y="45"/>
                  </a:lnTo>
                  <a:lnTo>
                    <a:pt x="145" y="46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14" y="42"/>
                  </a:lnTo>
                  <a:lnTo>
                    <a:pt x="114" y="42"/>
                  </a:lnTo>
                  <a:lnTo>
                    <a:pt x="94" y="39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64" y="38"/>
                  </a:lnTo>
                  <a:lnTo>
                    <a:pt x="58" y="40"/>
                  </a:lnTo>
                  <a:lnTo>
                    <a:pt x="53" y="43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6" y="51"/>
                  </a:lnTo>
                  <a:lnTo>
                    <a:pt x="43" y="56"/>
                  </a:lnTo>
                  <a:lnTo>
                    <a:pt x="42" y="61"/>
                  </a:lnTo>
                  <a:lnTo>
                    <a:pt x="40" y="68"/>
                  </a:lnTo>
                  <a:lnTo>
                    <a:pt x="39" y="82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2" y="156"/>
                  </a:lnTo>
                  <a:lnTo>
                    <a:pt x="44" y="199"/>
                  </a:lnTo>
                  <a:lnTo>
                    <a:pt x="44" y="199"/>
                  </a:lnTo>
                  <a:lnTo>
                    <a:pt x="46" y="244"/>
                  </a:lnTo>
                  <a:lnTo>
                    <a:pt x="47" y="288"/>
                  </a:lnTo>
                  <a:lnTo>
                    <a:pt x="47" y="288"/>
                  </a:lnTo>
                  <a:lnTo>
                    <a:pt x="47" y="293"/>
                  </a:lnTo>
                  <a:lnTo>
                    <a:pt x="46" y="296"/>
                  </a:lnTo>
                  <a:lnTo>
                    <a:pt x="44" y="300"/>
                  </a:lnTo>
                  <a:lnTo>
                    <a:pt x="40" y="303"/>
                  </a:lnTo>
                  <a:lnTo>
                    <a:pt x="37" y="304"/>
                  </a:lnTo>
                  <a:lnTo>
                    <a:pt x="34" y="306"/>
                  </a:lnTo>
                  <a:lnTo>
                    <a:pt x="29" y="307"/>
                  </a:lnTo>
                  <a:lnTo>
                    <a:pt x="29" y="30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69" name="Freeform 1118"/>
            <p:cNvSpPr>
              <a:spLocks/>
            </p:cNvSpPr>
            <p:nvPr/>
          </p:nvSpPr>
          <p:spPr bwMode="auto">
            <a:xfrm>
              <a:off x="6742113" y="1189038"/>
              <a:ext cx="84138" cy="168275"/>
            </a:xfrm>
            <a:custGeom>
              <a:avLst/>
              <a:gdLst/>
              <a:ahLst/>
              <a:cxnLst>
                <a:cxn ang="0">
                  <a:pos x="127" y="317"/>
                </a:cxn>
                <a:cxn ang="0">
                  <a:pos x="118" y="316"/>
                </a:cxn>
                <a:cxn ang="0">
                  <a:pos x="113" y="312"/>
                </a:cxn>
                <a:cxn ang="0">
                  <a:pos x="111" y="309"/>
                </a:cxn>
                <a:cxn ang="0">
                  <a:pos x="109" y="303"/>
                </a:cxn>
                <a:cxn ang="0">
                  <a:pos x="109" y="299"/>
                </a:cxn>
                <a:cxn ang="0">
                  <a:pos x="118" y="209"/>
                </a:cxn>
                <a:cxn ang="0">
                  <a:pos x="121" y="130"/>
                </a:cxn>
                <a:cxn ang="0">
                  <a:pos x="121" y="122"/>
                </a:cxn>
                <a:cxn ang="0">
                  <a:pos x="120" y="85"/>
                </a:cxn>
                <a:cxn ang="0">
                  <a:pos x="115" y="60"/>
                </a:cxn>
                <a:cxn ang="0">
                  <a:pos x="110" y="49"/>
                </a:cxn>
                <a:cxn ang="0">
                  <a:pos x="103" y="42"/>
                </a:cxn>
                <a:cxn ang="0">
                  <a:pos x="93" y="37"/>
                </a:cxn>
                <a:cxn ang="0">
                  <a:pos x="81" y="36"/>
                </a:cxn>
                <a:cxn ang="0">
                  <a:pos x="69" y="35"/>
                </a:cxn>
                <a:cxn ang="0">
                  <a:pos x="39" y="37"/>
                </a:cxn>
                <a:cxn ang="0">
                  <a:pos x="19" y="38"/>
                </a:cxn>
                <a:cxn ang="0">
                  <a:pos x="15" y="37"/>
                </a:cxn>
                <a:cxn ang="0">
                  <a:pos x="7" y="35"/>
                </a:cxn>
                <a:cxn ang="0">
                  <a:pos x="3" y="30"/>
                </a:cxn>
                <a:cxn ang="0">
                  <a:pos x="0" y="21"/>
                </a:cxn>
                <a:cxn ang="0">
                  <a:pos x="1" y="14"/>
                </a:cxn>
                <a:cxn ang="0">
                  <a:pos x="4" y="7"/>
                </a:cxn>
                <a:cxn ang="0">
                  <a:pos x="10" y="3"/>
                </a:cxn>
                <a:cxn ang="0">
                  <a:pos x="18" y="1"/>
                </a:cxn>
                <a:cxn ang="0">
                  <a:pos x="30" y="1"/>
                </a:cxn>
                <a:cxn ang="0">
                  <a:pos x="59" y="0"/>
                </a:cxn>
                <a:cxn ang="0">
                  <a:pos x="91" y="2"/>
                </a:cxn>
                <a:cxn ang="0">
                  <a:pos x="113" y="8"/>
                </a:cxn>
                <a:cxn ang="0">
                  <a:pos x="127" y="17"/>
                </a:cxn>
                <a:cxn ang="0">
                  <a:pos x="138" y="27"/>
                </a:cxn>
                <a:cxn ang="0">
                  <a:pos x="146" y="42"/>
                </a:cxn>
                <a:cxn ang="0">
                  <a:pos x="153" y="59"/>
                </a:cxn>
                <a:cxn ang="0">
                  <a:pos x="156" y="71"/>
                </a:cxn>
                <a:cxn ang="0">
                  <a:pos x="160" y="127"/>
                </a:cxn>
                <a:cxn ang="0">
                  <a:pos x="159" y="184"/>
                </a:cxn>
                <a:cxn ang="0">
                  <a:pos x="153" y="241"/>
                </a:cxn>
                <a:cxn ang="0">
                  <a:pos x="146" y="301"/>
                </a:cxn>
                <a:cxn ang="0">
                  <a:pos x="145" y="304"/>
                </a:cxn>
                <a:cxn ang="0">
                  <a:pos x="141" y="311"/>
                </a:cxn>
                <a:cxn ang="0">
                  <a:pos x="133" y="316"/>
                </a:cxn>
                <a:cxn ang="0">
                  <a:pos x="127" y="317"/>
                </a:cxn>
              </a:cxnLst>
              <a:rect l="0" t="0" r="r" b="b"/>
              <a:pathLst>
                <a:path w="160" h="317">
                  <a:moveTo>
                    <a:pt x="127" y="317"/>
                  </a:moveTo>
                  <a:lnTo>
                    <a:pt x="127" y="317"/>
                  </a:lnTo>
                  <a:lnTo>
                    <a:pt x="122" y="317"/>
                  </a:lnTo>
                  <a:lnTo>
                    <a:pt x="118" y="316"/>
                  </a:lnTo>
                  <a:lnTo>
                    <a:pt x="115" y="314"/>
                  </a:lnTo>
                  <a:lnTo>
                    <a:pt x="113" y="312"/>
                  </a:lnTo>
                  <a:lnTo>
                    <a:pt x="113" y="312"/>
                  </a:lnTo>
                  <a:lnTo>
                    <a:pt x="111" y="309"/>
                  </a:lnTo>
                  <a:lnTo>
                    <a:pt x="110" y="306"/>
                  </a:lnTo>
                  <a:lnTo>
                    <a:pt x="109" y="303"/>
                  </a:lnTo>
                  <a:lnTo>
                    <a:pt x="109" y="299"/>
                  </a:lnTo>
                  <a:lnTo>
                    <a:pt x="109" y="299"/>
                  </a:lnTo>
                  <a:lnTo>
                    <a:pt x="115" y="253"/>
                  </a:lnTo>
                  <a:lnTo>
                    <a:pt x="118" y="209"/>
                  </a:lnTo>
                  <a:lnTo>
                    <a:pt x="120" y="168"/>
                  </a:lnTo>
                  <a:lnTo>
                    <a:pt x="121" y="130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99"/>
                  </a:lnTo>
                  <a:lnTo>
                    <a:pt x="120" y="85"/>
                  </a:lnTo>
                  <a:lnTo>
                    <a:pt x="118" y="72"/>
                  </a:lnTo>
                  <a:lnTo>
                    <a:pt x="115" y="60"/>
                  </a:lnTo>
                  <a:lnTo>
                    <a:pt x="113" y="54"/>
                  </a:lnTo>
                  <a:lnTo>
                    <a:pt x="110" y="49"/>
                  </a:lnTo>
                  <a:lnTo>
                    <a:pt x="107" y="45"/>
                  </a:lnTo>
                  <a:lnTo>
                    <a:pt x="103" y="42"/>
                  </a:lnTo>
                  <a:lnTo>
                    <a:pt x="99" y="39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1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54" y="36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5" y="37"/>
                  </a:lnTo>
                  <a:lnTo>
                    <a:pt x="10" y="36"/>
                  </a:lnTo>
                  <a:lnTo>
                    <a:pt x="7" y="35"/>
                  </a:lnTo>
                  <a:lnTo>
                    <a:pt x="5" y="32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14"/>
                  </a:lnTo>
                  <a:lnTo>
                    <a:pt x="2" y="10"/>
                  </a:lnTo>
                  <a:lnTo>
                    <a:pt x="4" y="7"/>
                  </a:lnTo>
                  <a:lnTo>
                    <a:pt x="7" y="5"/>
                  </a:lnTo>
                  <a:lnTo>
                    <a:pt x="10" y="3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76" y="0"/>
                  </a:lnTo>
                  <a:lnTo>
                    <a:pt x="91" y="2"/>
                  </a:lnTo>
                  <a:lnTo>
                    <a:pt x="107" y="6"/>
                  </a:lnTo>
                  <a:lnTo>
                    <a:pt x="113" y="8"/>
                  </a:lnTo>
                  <a:lnTo>
                    <a:pt x="120" y="13"/>
                  </a:lnTo>
                  <a:lnTo>
                    <a:pt x="127" y="17"/>
                  </a:lnTo>
                  <a:lnTo>
                    <a:pt x="133" y="21"/>
                  </a:lnTo>
                  <a:lnTo>
                    <a:pt x="138" y="27"/>
                  </a:lnTo>
                  <a:lnTo>
                    <a:pt x="142" y="33"/>
                  </a:lnTo>
                  <a:lnTo>
                    <a:pt x="146" y="42"/>
                  </a:lnTo>
                  <a:lnTo>
                    <a:pt x="150" y="50"/>
                  </a:lnTo>
                  <a:lnTo>
                    <a:pt x="153" y="59"/>
                  </a:lnTo>
                  <a:lnTo>
                    <a:pt x="156" y="71"/>
                  </a:lnTo>
                  <a:lnTo>
                    <a:pt x="156" y="71"/>
                  </a:lnTo>
                  <a:lnTo>
                    <a:pt x="159" y="99"/>
                  </a:lnTo>
                  <a:lnTo>
                    <a:pt x="160" y="127"/>
                  </a:lnTo>
                  <a:lnTo>
                    <a:pt x="160" y="155"/>
                  </a:lnTo>
                  <a:lnTo>
                    <a:pt x="159" y="184"/>
                  </a:lnTo>
                  <a:lnTo>
                    <a:pt x="157" y="213"/>
                  </a:lnTo>
                  <a:lnTo>
                    <a:pt x="153" y="241"/>
                  </a:lnTo>
                  <a:lnTo>
                    <a:pt x="147" y="295"/>
                  </a:lnTo>
                  <a:lnTo>
                    <a:pt x="146" y="301"/>
                  </a:lnTo>
                  <a:lnTo>
                    <a:pt x="146" y="301"/>
                  </a:lnTo>
                  <a:lnTo>
                    <a:pt x="145" y="304"/>
                  </a:lnTo>
                  <a:lnTo>
                    <a:pt x="144" y="308"/>
                  </a:lnTo>
                  <a:lnTo>
                    <a:pt x="141" y="311"/>
                  </a:lnTo>
                  <a:lnTo>
                    <a:pt x="139" y="313"/>
                  </a:lnTo>
                  <a:lnTo>
                    <a:pt x="133" y="316"/>
                  </a:lnTo>
                  <a:lnTo>
                    <a:pt x="127" y="317"/>
                  </a:lnTo>
                  <a:lnTo>
                    <a:pt x="127" y="3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0" name="Freeform 1119"/>
            <p:cNvSpPr>
              <a:spLocks noEditPoints="1"/>
            </p:cNvSpPr>
            <p:nvPr/>
          </p:nvSpPr>
          <p:spPr bwMode="auto">
            <a:xfrm>
              <a:off x="6586538" y="1546225"/>
              <a:ext cx="61913" cy="57150"/>
            </a:xfrm>
            <a:custGeom>
              <a:avLst/>
              <a:gdLst/>
              <a:ahLst/>
              <a:cxnLst>
                <a:cxn ang="0">
                  <a:pos x="52" y="108"/>
                </a:cxn>
                <a:cxn ang="0">
                  <a:pos x="29" y="102"/>
                </a:cxn>
                <a:cxn ang="0">
                  <a:pos x="11" y="89"/>
                </a:cxn>
                <a:cxn ang="0">
                  <a:pos x="6" y="81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3" y="39"/>
                </a:cxn>
                <a:cxn ang="0">
                  <a:pos x="11" y="25"/>
                </a:cxn>
                <a:cxn ang="0">
                  <a:pos x="23" y="13"/>
                </a:cxn>
                <a:cxn ang="0">
                  <a:pos x="38" y="6"/>
                </a:cxn>
                <a:cxn ang="0">
                  <a:pos x="40" y="6"/>
                </a:cxn>
                <a:cxn ang="0">
                  <a:pos x="44" y="3"/>
                </a:cxn>
                <a:cxn ang="0">
                  <a:pos x="56" y="1"/>
                </a:cxn>
                <a:cxn ang="0">
                  <a:pos x="61" y="0"/>
                </a:cxn>
                <a:cxn ang="0">
                  <a:pos x="78" y="3"/>
                </a:cxn>
                <a:cxn ang="0">
                  <a:pos x="94" y="11"/>
                </a:cxn>
                <a:cxn ang="0">
                  <a:pos x="106" y="24"/>
                </a:cxn>
                <a:cxn ang="0">
                  <a:pos x="115" y="39"/>
                </a:cxn>
                <a:cxn ang="0">
                  <a:pos x="117" y="51"/>
                </a:cxn>
                <a:cxn ang="0">
                  <a:pos x="117" y="61"/>
                </a:cxn>
                <a:cxn ang="0">
                  <a:pos x="115" y="71"/>
                </a:cxn>
                <a:cxn ang="0">
                  <a:pos x="110" y="82"/>
                </a:cxn>
                <a:cxn ang="0">
                  <a:pos x="105" y="86"/>
                </a:cxn>
                <a:cxn ang="0">
                  <a:pos x="96" y="95"/>
                </a:cxn>
                <a:cxn ang="0">
                  <a:pos x="85" y="101"/>
                </a:cxn>
                <a:cxn ang="0">
                  <a:pos x="71" y="104"/>
                </a:cxn>
                <a:cxn ang="0">
                  <a:pos x="64" y="106"/>
                </a:cxn>
                <a:cxn ang="0">
                  <a:pos x="63" y="106"/>
                </a:cxn>
                <a:cxn ang="0">
                  <a:pos x="54" y="108"/>
                </a:cxn>
                <a:cxn ang="0">
                  <a:pos x="59" y="46"/>
                </a:cxn>
                <a:cxn ang="0">
                  <a:pos x="52" y="50"/>
                </a:cxn>
                <a:cxn ang="0">
                  <a:pos x="48" y="51"/>
                </a:cxn>
                <a:cxn ang="0">
                  <a:pos x="47" y="53"/>
                </a:cxn>
                <a:cxn ang="0">
                  <a:pos x="54" y="62"/>
                </a:cxn>
                <a:cxn ang="0">
                  <a:pos x="55" y="62"/>
                </a:cxn>
                <a:cxn ang="0">
                  <a:pos x="64" y="60"/>
                </a:cxn>
                <a:cxn ang="0">
                  <a:pos x="68" y="51"/>
                </a:cxn>
                <a:cxn ang="0">
                  <a:pos x="67" y="50"/>
                </a:cxn>
                <a:cxn ang="0">
                  <a:pos x="65" y="46"/>
                </a:cxn>
                <a:cxn ang="0">
                  <a:pos x="59" y="46"/>
                </a:cxn>
              </a:cxnLst>
              <a:rect l="0" t="0" r="r" b="b"/>
              <a:pathLst>
                <a:path w="117" h="108">
                  <a:moveTo>
                    <a:pt x="52" y="108"/>
                  </a:moveTo>
                  <a:lnTo>
                    <a:pt x="52" y="108"/>
                  </a:lnTo>
                  <a:lnTo>
                    <a:pt x="40" y="106"/>
                  </a:lnTo>
                  <a:lnTo>
                    <a:pt x="29" y="102"/>
                  </a:lnTo>
                  <a:lnTo>
                    <a:pt x="19" y="96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6" y="81"/>
                  </a:lnTo>
                  <a:lnTo>
                    <a:pt x="2" y="73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47"/>
                  </a:lnTo>
                  <a:lnTo>
                    <a:pt x="3" y="39"/>
                  </a:lnTo>
                  <a:lnTo>
                    <a:pt x="7" y="32"/>
                  </a:lnTo>
                  <a:lnTo>
                    <a:pt x="11" y="25"/>
                  </a:lnTo>
                  <a:lnTo>
                    <a:pt x="16" y="18"/>
                  </a:lnTo>
                  <a:lnTo>
                    <a:pt x="23" y="13"/>
                  </a:lnTo>
                  <a:lnTo>
                    <a:pt x="30" y="9"/>
                  </a:lnTo>
                  <a:lnTo>
                    <a:pt x="38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4" y="3"/>
                  </a:lnTo>
                  <a:lnTo>
                    <a:pt x="49" y="2"/>
                  </a:lnTo>
                  <a:lnTo>
                    <a:pt x="56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9" y="1"/>
                  </a:lnTo>
                  <a:lnTo>
                    <a:pt x="78" y="3"/>
                  </a:lnTo>
                  <a:lnTo>
                    <a:pt x="86" y="7"/>
                  </a:lnTo>
                  <a:lnTo>
                    <a:pt x="94" y="11"/>
                  </a:lnTo>
                  <a:lnTo>
                    <a:pt x="100" y="17"/>
                  </a:lnTo>
                  <a:lnTo>
                    <a:pt x="106" y="24"/>
                  </a:lnTo>
                  <a:lnTo>
                    <a:pt x="111" y="31"/>
                  </a:lnTo>
                  <a:lnTo>
                    <a:pt x="115" y="39"/>
                  </a:lnTo>
                  <a:lnTo>
                    <a:pt x="115" y="39"/>
                  </a:lnTo>
                  <a:lnTo>
                    <a:pt x="117" y="51"/>
                  </a:lnTo>
                  <a:lnTo>
                    <a:pt x="117" y="56"/>
                  </a:lnTo>
                  <a:lnTo>
                    <a:pt x="117" y="61"/>
                  </a:lnTo>
                  <a:lnTo>
                    <a:pt x="116" y="66"/>
                  </a:lnTo>
                  <a:lnTo>
                    <a:pt x="115" y="71"/>
                  </a:lnTo>
                  <a:lnTo>
                    <a:pt x="113" y="77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05" y="86"/>
                  </a:lnTo>
                  <a:lnTo>
                    <a:pt x="101" y="91"/>
                  </a:lnTo>
                  <a:lnTo>
                    <a:pt x="96" y="95"/>
                  </a:lnTo>
                  <a:lnTo>
                    <a:pt x="91" y="98"/>
                  </a:lnTo>
                  <a:lnTo>
                    <a:pt x="85" y="101"/>
                  </a:lnTo>
                  <a:lnTo>
                    <a:pt x="78" y="103"/>
                  </a:lnTo>
                  <a:lnTo>
                    <a:pt x="71" y="104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58" y="108"/>
                  </a:lnTo>
                  <a:lnTo>
                    <a:pt x="54" y="108"/>
                  </a:lnTo>
                  <a:lnTo>
                    <a:pt x="52" y="108"/>
                  </a:lnTo>
                  <a:close/>
                  <a:moveTo>
                    <a:pt x="59" y="46"/>
                  </a:moveTo>
                  <a:lnTo>
                    <a:pt x="59" y="46"/>
                  </a:lnTo>
                  <a:lnTo>
                    <a:pt x="52" y="50"/>
                  </a:lnTo>
                  <a:lnTo>
                    <a:pt x="49" y="51"/>
                  </a:lnTo>
                  <a:lnTo>
                    <a:pt x="48" y="51"/>
                  </a:lnTo>
                  <a:lnTo>
                    <a:pt x="48" y="51"/>
                  </a:lnTo>
                  <a:lnTo>
                    <a:pt x="47" y="53"/>
                  </a:lnTo>
                  <a:lnTo>
                    <a:pt x="40" y="61"/>
                  </a:lnTo>
                  <a:lnTo>
                    <a:pt x="54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9" y="60"/>
                  </a:lnTo>
                  <a:lnTo>
                    <a:pt x="64" y="60"/>
                  </a:lnTo>
                  <a:lnTo>
                    <a:pt x="72" y="59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49"/>
                  </a:lnTo>
                  <a:lnTo>
                    <a:pt x="65" y="46"/>
                  </a:lnTo>
                  <a:lnTo>
                    <a:pt x="61" y="45"/>
                  </a:lnTo>
                  <a:lnTo>
                    <a:pt x="59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1" name="Freeform 1120"/>
            <p:cNvSpPr>
              <a:spLocks noEditPoints="1"/>
            </p:cNvSpPr>
            <p:nvPr/>
          </p:nvSpPr>
          <p:spPr bwMode="auto">
            <a:xfrm>
              <a:off x="6664325" y="1544638"/>
              <a:ext cx="66675" cy="57150"/>
            </a:xfrm>
            <a:custGeom>
              <a:avLst/>
              <a:gdLst/>
              <a:ahLst/>
              <a:cxnLst>
                <a:cxn ang="0">
                  <a:pos x="75" y="109"/>
                </a:cxn>
                <a:cxn ang="0">
                  <a:pos x="65" y="106"/>
                </a:cxn>
                <a:cxn ang="0">
                  <a:pos x="63" y="106"/>
                </a:cxn>
                <a:cxn ang="0">
                  <a:pos x="51" y="105"/>
                </a:cxn>
                <a:cxn ang="0">
                  <a:pos x="32" y="101"/>
                </a:cxn>
                <a:cxn ang="0">
                  <a:pos x="22" y="96"/>
                </a:cxn>
                <a:cxn ang="0">
                  <a:pos x="18" y="92"/>
                </a:cxn>
                <a:cxn ang="0">
                  <a:pos x="7" y="76"/>
                </a:cxn>
                <a:cxn ang="0">
                  <a:pos x="1" y="56"/>
                </a:cxn>
                <a:cxn ang="0">
                  <a:pos x="0" y="47"/>
                </a:cxn>
                <a:cxn ang="0">
                  <a:pos x="3" y="32"/>
                </a:cxn>
                <a:cxn ang="0">
                  <a:pos x="7" y="25"/>
                </a:cxn>
                <a:cxn ang="0">
                  <a:pos x="17" y="15"/>
                </a:cxn>
                <a:cxn ang="0">
                  <a:pos x="28" y="8"/>
                </a:cxn>
                <a:cxn ang="0">
                  <a:pos x="40" y="3"/>
                </a:cxn>
                <a:cxn ang="0">
                  <a:pos x="54" y="1"/>
                </a:cxn>
                <a:cxn ang="0">
                  <a:pos x="55" y="1"/>
                </a:cxn>
                <a:cxn ang="0">
                  <a:pos x="69" y="0"/>
                </a:cxn>
                <a:cxn ang="0">
                  <a:pos x="85" y="2"/>
                </a:cxn>
                <a:cxn ang="0">
                  <a:pos x="101" y="8"/>
                </a:cxn>
                <a:cxn ang="0">
                  <a:pos x="110" y="15"/>
                </a:cxn>
                <a:cxn ang="0">
                  <a:pos x="121" y="34"/>
                </a:cxn>
                <a:cxn ang="0">
                  <a:pos x="125" y="44"/>
                </a:cxn>
                <a:cxn ang="0">
                  <a:pos x="126" y="56"/>
                </a:cxn>
                <a:cxn ang="0">
                  <a:pos x="125" y="66"/>
                </a:cxn>
                <a:cxn ang="0">
                  <a:pos x="116" y="85"/>
                </a:cxn>
                <a:cxn ang="0">
                  <a:pos x="100" y="99"/>
                </a:cxn>
                <a:cxn ang="0">
                  <a:pos x="81" y="107"/>
                </a:cxn>
                <a:cxn ang="0">
                  <a:pos x="75" y="109"/>
                </a:cxn>
                <a:cxn ang="0">
                  <a:pos x="68" y="61"/>
                </a:cxn>
                <a:cxn ang="0">
                  <a:pos x="74" y="61"/>
                </a:cxn>
                <a:cxn ang="0">
                  <a:pos x="80" y="59"/>
                </a:cxn>
                <a:cxn ang="0">
                  <a:pos x="81" y="54"/>
                </a:cxn>
                <a:cxn ang="0">
                  <a:pos x="81" y="53"/>
                </a:cxn>
                <a:cxn ang="0">
                  <a:pos x="76" y="47"/>
                </a:cxn>
                <a:cxn ang="0">
                  <a:pos x="69" y="45"/>
                </a:cxn>
                <a:cxn ang="0">
                  <a:pos x="62" y="45"/>
                </a:cxn>
                <a:cxn ang="0">
                  <a:pos x="58" y="46"/>
                </a:cxn>
                <a:cxn ang="0">
                  <a:pos x="54" y="46"/>
                </a:cxn>
                <a:cxn ang="0">
                  <a:pos x="47" y="49"/>
                </a:cxn>
                <a:cxn ang="0">
                  <a:pos x="52" y="60"/>
                </a:cxn>
                <a:cxn ang="0">
                  <a:pos x="54" y="60"/>
                </a:cxn>
                <a:cxn ang="0">
                  <a:pos x="67" y="61"/>
                </a:cxn>
              </a:cxnLst>
              <a:rect l="0" t="0" r="r" b="b"/>
              <a:pathLst>
                <a:path w="126" h="109">
                  <a:moveTo>
                    <a:pt x="75" y="109"/>
                  </a:moveTo>
                  <a:lnTo>
                    <a:pt x="75" y="109"/>
                  </a:lnTo>
                  <a:lnTo>
                    <a:pt x="69" y="109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51" y="105"/>
                  </a:lnTo>
                  <a:lnTo>
                    <a:pt x="38" y="103"/>
                  </a:lnTo>
                  <a:lnTo>
                    <a:pt x="32" y="101"/>
                  </a:lnTo>
                  <a:lnTo>
                    <a:pt x="27" y="99"/>
                  </a:lnTo>
                  <a:lnTo>
                    <a:pt x="22" y="96"/>
                  </a:lnTo>
                  <a:lnTo>
                    <a:pt x="18" y="92"/>
                  </a:lnTo>
                  <a:lnTo>
                    <a:pt x="18" y="92"/>
                  </a:lnTo>
                  <a:lnTo>
                    <a:pt x="11" y="85"/>
                  </a:lnTo>
                  <a:lnTo>
                    <a:pt x="7" y="76"/>
                  </a:lnTo>
                  <a:lnTo>
                    <a:pt x="4" y="6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47"/>
                  </a:lnTo>
                  <a:lnTo>
                    <a:pt x="1" y="40"/>
                  </a:lnTo>
                  <a:lnTo>
                    <a:pt x="3" y="32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11" y="20"/>
                  </a:lnTo>
                  <a:lnTo>
                    <a:pt x="17" y="15"/>
                  </a:lnTo>
                  <a:lnTo>
                    <a:pt x="22" y="12"/>
                  </a:lnTo>
                  <a:lnTo>
                    <a:pt x="28" y="8"/>
                  </a:lnTo>
                  <a:lnTo>
                    <a:pt x="34" y="5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7" y="1"/>
                  </a:lnTo>
                  <a:lnTo>
                    <a:pt x="85" y="2"/>
                  </a:lnTo>
                  <a:lnTo>
                    <a:pt x="93" y="4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10" y="15"/>
                  </a:lnTo>
                  <a:lnTo>
                    <a:pt x="116" y="24"/>
                  </a:lnTo>
                  <a:lnTo>
                    <a:pt x="121" y="34"/>
                  </a:lnTo>
                  <a:lnTo>
                    <a:pt x="125" y="44"/>
                  </a:lnTo>
                  <a:lnTo>
                    <a:pt x="125" y="44"/>
                  </a:lnTo>
                  <a:lnTo>
                    <a:pt x="126" y="50"/>
                  </a:lnTo>
                  <a:lnTo>
                    <a:pt x="126" y="56"/>
                  </a:lnTo>
                  <a:lnTo>
                    <a:pt x="126" y="61"/>
                  </a:lnTo>
                  <a:lnTo>
                    <a:pt x="125" y="66"/>
                  </a:lnTo>
                  <a:lnTo>
                    <a:pt x="121" y="75"/>
                  </a:lnTo>
                  <a:lnTo>
                    <a:pt x="116" y="85"/>
                  </a:lnTo>
                  <a:lnTo>
                    <a:pt x="109" y="92"/>
                  </a:lnTo>
                  <a:lnTo>
                    <a:pt x="100" y="99"/>
                  </a:lnTo>
                  <a:lnTo>
                    <a:pt x="91" y="104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75" y="109"/>
                  </a:lnTo>
                  <a:lnTo>
                    <a:pt x="75" y="109"/>
                  </a:lnTo>
                  <a:close/>
                  <a:moveTo>
                    <a:pt x="68" y="61"/>
                  </a:moveTo>
                  <a:lnTo>
                    <a:pt x="68" y="61"/>
                  </a:lnTo>
                  <a:lnTo>
                    <a:pt x="74" y="61"/>
                  </a:lnTo>
                  <a:lnTo>
                    <a:pt x="76" y="62"/>
                  </a:lnTo>
                  <a:lnTo>
                    <a:pt x="80" y="59"/>
                  </a:lnTo>
                  <a:lnTo>
                    <a:pt x="81" y="55"/>
                  </a:lnTo>
                  <a:lnTo>
                    <a:pt x="81" y="54"/>
                  </a:lnTo>
                  <a:lnTo>
                    <a:pt x="81" y="53"/>
                  </a:lnTo>
                  <a:lnTo>
                    <a:pt x="81" y="53"/>
                  </a:lnTo>
                  <a:lnTo>
                    <a:pt x="79" y="49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2" y="45"/>
                  </a:lnTo>
                  <a:lnTo>
                    <a:pt x="62" y="45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4" y="46"/>
                  </a:lnTo>
                  <a:lnTo>
                    <a:pt x="51" y="47"/>
                  </a:lnTo>
                  <a:lnTo>
                    <a:pt x="47" y="49"/>
                  </a:lnTo>
                  <a:lnTo>
                    <a:pt x="48" y="58"/>
                  </a:lnTo>
                  <a:lnTo>
                    <a:pt x="52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3" y="61"/>
                  </a:lnTo>
                  <a:lnTo>
                    <a:pt x="67" y="61"/>
                  </a:lnTo>
                  <a:lnTo>
                    <a:pt x="68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72" name="Freeform 1121"/>
            <p:cNvSpPr>
              <a:spLocks noEditPoints="1"/>
            </p:cNvSpPr>
            <p:nvPr/>
          </p:nvSpPr>
          <p:spPr bwMode="auto">
            <a:xfrm>
              <a:off x="6759575" y="1531938"/>
              <a:ext cx="92075" cy="90488"/>
            </a:xfrm>
            <a:custGeom>
              <a:avLst/>
              <a:gdLst/>
              <a:ahLst/>
              <a:cxnLst>
                <a:cxn ang="0">
                  <a:pos x="100" y="171"/>
                </a:cxn>
                <a:cxn ang="0">
                  <a:pos x="87" y="168"/>
                </a:cxn>
                <a:cxn ang="0">
                  <a:pos x="86" y="168"/>
                </a:cxn>
                <a:cxn ang="0">
                  <a:pos x="69" y="164"/>
                </a:cxn>
                <a:cxn ang="0">
                  <a:pos x="41" y="152"/>
                </a:cxn>
                <a:cxn ang="0">
                  <a:pos x="20" y="135"/>
                </a:cxn>
                <a:cxn ang="0">
                  <a:pos x="6" y="111"/>
                </a:cxn>
                <a:cxn ang="0">
                  <a:pos x="2" y="96"/>
                </a:cxn>
                <a:cxn ang="0">
                  <a:pos x="0" y="78"/>
                </a:cxn>
                <a:cxn ang="0">
                  <a:pos x="2" y="60"/>
                </a:cxn>
                <a:cxn ang="0">
                  <a:pos x="8" y="43"/>
                </a:cxn>
                <a:cxn ang="0">
                  <a:pos x="16" y="29"/>
                </a:cxn>
                <a:cxn ang="0">
                  <a:pos x="22" y="23"/>
                </a:cxn>
                <a:cxn ang="0">
                  <a:pos x="36" y="12"/>
                </a:cxn>
                <a:cxn ang="0">
                  <a:pos x="51" y="5"/>
                </a:cxn>
                <a:cxn ang="0">
                  <a:pos x="69" y="1"/>
                </a:cxn>
                <a:cxn ang="0">
                  <a:pos x="78" y="0"/>
                </a:cxn>
                <a:cxn ang="0">
                  <a:pos x="86" y="0"/>
                </a:cxn>
                <a:cxn ang="0">
                  <a:pos x="111" y="2"/>
                </a:cxn>
                <a:cxn ang="0">
                  <a:pos x="126" y="7"/>
                </a:cxn>
                <a:cxn ang="0">
                  <a:pos x="140" y="16"/>
                </a:cxn>
                <a:cxn ang="0">
                  <a:pos x="146" y="23"/>
                </a:cxn>
                <a:cxn ang="0">
                  <a:pos x="162" y="43"/>
                </a:cxn>
                <a:cxn ang="0">
                  <a:pos x="168" y="57"/>
                </a:cxn>
                <a:cxn ang="0">
                  <a:pos x="172" y="82"/>
                </a:cxn>
                <a:cxn ang="0">
                  <a:pos x="173" y="98"/>
                </a:cxn>
                <a:cxn ang="0">
                  <a:pos x="172" y="113"/>
                </a:cxn>
                <a:cxn ang="0">
                  <a:pos x="168" y="125"/>
                </a:cxn>
                <a:cxn ang="0">
                  <a:pos x="159" y="139"/>
                </a:cxn>
                <a:cxn ang="0">
                  <a:pos x="151" y="147"/>
                </a:cxn>
                <a:cxn ang="0">
                  <a:pos x="136" y="158"/>
                </a:cxn>
                <a:cxn ang="0">
                  <a:pos x="128" y="163"/>
                </a:cxn>
                <a:cxn ang="0">
                  <a:pos x="127" y="164"/>
                </a:cxn>
                <a:cxn ang="0">
                  <a:pos x="120" y="168"/>
                </a:cxn>
                <a:cxn ang="0">
                  <a:pos x="112" y="169"/>
                </a:cxn>
                <a:cxn ang="0">
                  <a:pos x="108" y="170"/>
                </a:cxn>
                <a:cxn ang="0">
                  <a:pos x="104" y="171"/>
                </a:cxn>
                <a:cxn ang="0">
                  <a:pos x="100" y="171"/>
                </a:cxn>
                <a:cxn ang="0">
                  <a:pos x="84" y="45"/>
                </a:cxn>
                <a:cxn ang="0">
                  <a:pos x="68" y="47"/>
                </a:cxn>
                <a:cxn ang="0">
                  <a:pos x="57" y="52"/>
                </a:cxn>
                <a:cxn ang="0">
                  <a:pos x="50" y="61"/>
                </a:cxn>
                <a:cxn ang="0">
                  <a:pos x="48" y="65"/>
                </a:cxn>
                <a:cxn ang="0">
                  <a:pos x="46" y="77"/>
                </a:cxn>
                <a:cxn ang="0">
                  <a:pos x="47" y="88"/>
                </a:cxn>
                <a:cxn ang="0">
                  <a:pos x="50" y="98"/>
                </a:cxn>
                <a:cxn ang="0">
                  <a:pos x="52" y="103"/>
                </a:cxn>
                <a:cxn ang="0">
                  <a:pos x="61" y="113"/>
                </a:cxn>
                <a:cxn ang="0">
                  <a:pos x="73" y="119"/>
                </a:cxn>
                <a:cxn ang="0">
                  <a:pos x="86" y="122"/>
                </a:cxn>
                <a:cxn ang="0">
                  <a:pos x="102" y="123"/>
                </a:cxn>
                <a:cxn ang="0">
                  <a:pos x="103" y="123"/>
                </a:cxn>
                <a:cxn ang="0">
                  <a:pos x="119" y="115"/>
                </a:cxn>
                <a:cxn ang="0">
                  <a:pos x="127" y="109"/>
                </a:cxn>
                <a:cxn ang="0">
                  <a:pos x="129" y="101"/>
                </a:cxn>
                <a:cxn ang="0">
                  <a:pos x="128" y="91"/>
                </a:cxn>
                <a:cxn ang="0">
                  <a:pos x="127" y="75"/>
                </a:cxn>
                <a:cxn ang="0">
                  <a:pos x="124" y="63"/>
                </a:cxn>
                <a:cxn ang="0">
                  <a:pos x="115" y="54"/>
                </a:cxn>
                <a:cxn ang="0">
                  <a:pos x="102" y="47"/>
                </a:cxn>
                <a:cxn ang="0">
                  <a:pos x="84" y="45"/>
                </a:cxn>
              </a:cxnLst>
              <a:rect l="0" t="0" r="r" b="b"/>
              <a:pathLst>
                <a:path w="173" h="171">
                  <a:moveTo>
                    <a:pt x="100" y="171"/>
                  </a:moveTo>
                  <a:lnTo>
                    <a:pt x="100" y="171"/>
                  </a:lnTo>
                  <a:lnTo>
                    <a:pt x="94" y="170"/>
                  </a:lnTo>
                  <a:lnTo>
                    <a:pt x="87" y="168"/>
                  </a:lnTo>
                  <a:lnTo>
                    <a:pt x="87" y="168"/>
                  </a:lnTo>
                  <a:lnTo>
                    <a:pt x="86" y="168"/>
                  </a:lnTo>
                  <a:lnTo>
                    <a:pt x="86" y="168"/>
                  </a:lnTo>
                  <a:lnTo>
                    <a:pt x="69" y="164"/>
                  </a:lnTo>
                  <a:lnTo>
                    <a:pt x="54" y="159"/>
                  </a:lnTo>
                  <a:lnTo>
                    <a:pt x="41" y="152"/>
                  </a:lnTo>
                  <a:lnTo>
                    <a:pt x="29" y="145"/>
                  </a:lnTo>
                  <a:lnTo>
                    <a:pt x="20" y="135"/>
                  </a:lnTo>
                  <a:lnTo>
                    <a:pt x="12" y="123"/>
                  </a:lnTo>
                  <a:lnTo>
                    <a:pt x="6" y="111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68"/>
                  </a:lnTo>
                  <a:lnTo>
                    <a:pt x="2" y="60"/>
                  </a:lnTo>
                  <a:lnTo>
                    <a:pt x="4" y="52"/>
                  </a:lnTo>
                  <a:lnTo>
                    <a:pt x="8" y="43"/>
                  </a:lnTo>
                  <a:lnTo>
                    <a:pt x="12" y="36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6" y="12"/>
                  </a:lnTo>
                  <a:lnTo>
                    <a:pt x="43" y="8"/>
                  </a:lnTo>
                  <a:lnTo>
                    <a:pt x="51" y="5"/>
                  </a:lnTo>
                  <a:lnTo>
                    <a:pt x="59" y="3"/>
                  </a:lnTo>
                  <a:lnTo>
                    <a:pt x="69" y="1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3" y="1"/>
                  </a:lnTo>
                  <a:lnTo>
                    <a:pt x="111" y="2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0" y="16"/>
                  </a:lnTo>
                  <a:lnTo>
                    <a:pt x="146" y="23"/>
                  </a:lnTo>
                  <a:lnTo>
                    <a:pt x="146" y="23"/>
                  </a:lnTo>
                  <a:lnTo>
                    <a:pt x="158" y="36"/>
                  </a:lnTo>
                  <a:lnTo>
                    <a:pt x="162" y="43"/>
                  </a:lnTo>
                  <a:lnTo>
                    <a:pt x="165" y="50"/>
                  </a:lnTo>
                  <a:lnTo>
                    <a:pt x="168" y="57"/>
                  </a:lnTo>
                  <a:lnTo>
                    <a:pt x="170" y="64"/>
                  </a:lnTo>
                  <a:lnTo>
                    <a:pt x="172" y="82"/>
                  </a:lnTo>
                  <a:lnTo>
                    <a:pt x="172" y="82"/>
                  </a:lnTo>
                  <a:lnTo>
                    <a:pt x="173" y="98"/>
                  </a:lnTo>
                  <a:lnTo>
                    <a:pt x="173" y="106"/>
                  </a:lnTo>
                  <a:lnTo>
                    <a:pt x="172" y="113"/>
                  </a:lnTo>
                  <a:lnTo>
                    <a:pt x="170" y="119"/>
                  </a:lnTo>
                  <a:lnTo>
                    <a:pt x="168" y="125"/>
                  </a:lnTo>
                  <a:lnTo>
                    <a:pt x="164" y="132"/>
                  </a:lnTo>
                  <a:lnTo>
                    <a:pt x="159" y="139"/>
                  </a:lnTo>
                  <a:lnTo>
                    <a:pt x="159" y="139"/>
                  </a:lnTo>
                  <a:lnTo>
                    <a:pt x="151" y="147"/>
                  </a:lnTo>
                  <a:lnTo>
                    <a:pt x="143" y="153"/>
                  </a:lnTo>
                  <a:lnTo>
                    <a:pt x="136" y="158"/>
                  </a:lnTo>
                  <a:lnTo>
                    <a:pt x="129" y="163"/>
                  </a:lnTo>
                  <a:lnTo>
                    <a:pt x="128" y="163"/>
                  </a:lnTo>
                  <a:lnTo>
                    <a:pt x="127" y="164"/>
                  </a:lnTo>
                  <a:lnTo>
                    <a:pt x="127" y="164"/>
                  </a:lnTo>
                  <a:lnTo>
                    <a:pt x="124" y="166"/>
                  </a:lnTo>
                  <a:lnTo>
                    <a:pt x="120" y="168"/>
                  </a:lnTo>
                  <a:lnTo>
                    <a:pt x="116" y="169"/>
                  </a:lnTo>
                  <a:lnTo>
                    <a:pt x="112" y="169"/>
                  </a:lnTo>
                  <a:lnTo>
                    <a:pt x="109" y="169"/>
                  </a:lnTo>
                  <a:lnTo>
                    <a:pt x="108" y="170"/>
                  </a:lnTo>
                  <a:lnTo>
                    <a:pt x="108" y="170"/>
                  </a:lnTo>
                  <a:lnTo>
                    <a:pt x="104" y="171"/>
                  </a:lnTo>
                  <a:lnTo>
                    <a:pt x="100" y="171"/>
                  </a:lnTo>
                  <a:lnTo>
                    <a:pt x="100" y="171"/>
                  </a:lnTo>
                  <a:close/>
                  <a:moveTo>
                    <a:pt x="84" y="45"/>
                  </a:moveTo>
                  <a:lnTo>
                    <a:pt x="84" y="45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2" y="49"/>
                  </a:lnTo>
                  <a:lnTo>
                    <a:pt x="57" y="52"/>
                  </a:lnTo>
                  <a:lnTo>
                    <a:pt x="53" y="56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48" y="65"/>
                  </a:lnTo>
                  <a:lnTo>
                    <a:pt x="47" y="70"/>
                  </a:lnTo>
                  <a:lnTo>
                    <a:pt x="46" y="77"/>
                  </a:lnTo>
                  <a:lnTo>
                    <a:pt x="46" y="82"/>
                  </a:lnTo>
                  <a:lnTo>
                    <a:pt x="47" y="88"/>
                  </a:lnTo>
                  <a:lnTo>
                    <a:pt x="48" y="93"/>
                  </a:lnTo>
                  <a:lnTo>
                    <a:pt x="50" y="98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6" y="109"/>
                  </a:lnTo>
                  <a:lnTo>
                    <a:pt x="61" y="113"/>
                  </a:lnTo>
                  <a:lnTo>
                    <a:pt x="67" y="117"/>
                  </a:lnTo>
                  <a:lnTo>
                    <a:pt x="73" y="119"/>
                  </a:lnTo>
                  <a:lnTo>
                    <a:pt x="80" y="121"/>
                  </a:lnTo>
                  <a:lnTo>
                    <a:pt x="86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10" y="120"/>
                  </a:lnTo>
                  <a:lnTo>
                    <a:pt x="119" y="115"/>
                  </a:lnTo>
                  <a:lnTo>
                    <a:pt x="124" y="112"/>
                  </a:lnTo>
                  <a:lnTo>
                    <a:pt x="127" y="109"/>
                  </a:lnTo>
                  <a:lnTo>
                    <a:pt x="129" y="105"/>
                  </a:lnTo>
                  <a:lnTo>
                    <a:pt x="129" y="101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68"/>
                  </a:lnTo>
                  <a:lnTo>
                    <a:pt x="124" y="63"/>
                  </a:lnTo>
                  <a:lnTo>
                    <a:pt x="119" y="58"/>
                  </a:lnTo>
                  <a:lnTo>
                    <a:pt x="115" y="54"/>
                  </a:lnTo>
                  <a:lnTo>
                    <a:pt x="109" y="50"/>
                  </a:lnTo>
                  <a:lnTo>
                    <a:pt x="102" y="47"/>
                  </a:lnTo>
                  <a:lnTo>
                    <a:pt x="94" y="46"/>
                  </a:lnTo>
                  <a:lnTo>
                    <a:pt x="84" y="45"/>
                  </a:lnTo>
                  <a:lnTo>
                    <a:pt x="84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" name="组合 1099"/>
          <p:cNvGrpSpPr/>
          <p:nvPr/>
        </p:nvGrpSpPr>
        <p:grpSpPr>
          <a:xfrm>
            <a:off x="5848513" y="2830822"/>
            <a:ext cx="1104900" cy="588433"/>
            <a:chOff x="6148388" y="2366963"/>
            <a:chExt cx="828675" cy="441325"/>
          </a:xfrm>
          <a:solidFill>
            <a:sysClr val="windowText" lastClr="000000"/>
          </a:solidFill>
        </p:grpSpPr>
        <p:sp>
          <p:nvSpPr>
            <p:cNvPr id="1101" name="Freeform 101"/>
            <p:cNvSpPr>
              <a:spLocks/>
            </p:cNvSpPr>
            <p:nvPr/>
          </p:nvSpPr>
          <p:spPr bwMode="auto">
            <a:xfrm>
              <a:off x="6172200" y="2527300"/>
              <a:ext cx="65088" cy="107950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04" y="9"/>
                </a:cxn>
                <a:cxn ang="0">
                  <a:pos x="92" y="17"/>
                </a:cxn>
                <a:cxn ang="0">
                  <a:pos x="82" y="27"/>
                </a:cxn>
                <a:cxn ang="0">
                  <a:pos x="73" y="40"/>
                </a:cxn>
                <a:cxn ang="0">
                  <a:pos x="64" y="52"/>
                </a:cxn>
                <a:cxn ang="0">
                  <a:pos x="57" y="64"/>
                </a:cxn>
                <a:cxn ang="0">
                  <a:pos x="44" y="89"/>
                </a:cxn>
                <a:cxn ang="0">
                  <a:pos x="44" y="89"/>
                </a:cxn>
                <a:cxn ang="0">
                  <a:pos x="29" y="116"/>
                </a:cxn>
                <a:cxn ang="0">
                  <a:pos x="16" y="143"/>
                </a:cxn>
                <a:cxn ang="0">
                  <a:pos x="10" y="156"/>
                </a:cxn>
                <a:cxn ang="0">
                  <a:pos x="6" y="171"/>
                </a:cxn>
                <a:cxn ang="0">
                  <a:pos x="1" y="185"/>
                </a:cxn>
                <a:cxn ang="0">
                  <a:pos x="0" y="200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4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10" y="200"/>
                </a:cxn>
                <a:cxn ang="0">
                  <a:pos x="10" y="200"/>
                </a:cxn>
                <a:cxn ang="0">
                  <a:pos x="11" y="185"/>
                </a:cxn>
                <a:cxn ang="0">
                  <a:pos x="15" y="172"/>
                </a:cxn>
                <a:cxn ang="0">
                  <a:pos x="19" y="158"/>
                </a:cxn>
                <a:cxn ang="0">
                  <a:pos x="25" y="145"/>
                </a:cxn>
                <a:cxn ang="0">
                  <a:pos x="39" y="120"/>
                </a:cxn>
                <a:cxn ang="0">
                  <a:pos x="52" y="94"/>
                </a:cxn>
                <a:cxn ang="0">
                  <a:pos x="52" y="94"/>
                </a:cxn>
                <a:cxn ang="0">
                  <a:pos x="57" y="83"/>
                </a:cxn>
                <a:cxn ang="0">
                  <a:pos x="64" y="71"/>
                </a:cxn>
                <a:cxn ang="0">
                  <a:pos x="72" y="58"/>
                </a:cxn>
                <a:cxn ang="0">
                  <a:pos x="80" y="46"/>
                </a:cxn>
                <a:cxn ang="0">
                  <a:pos x="89" y="34"/>
                </a:cxn>
                <a:cxn ang="0">
                  <a:pos x="98" y="24"/>
                </a:cxn>
                <a:cxn ang="0">
                  <a:pos x="110" y="16"/>
                </a:cxn>
                <a:cxn ang="0">
                  <a:pos x="121" y="10"/>
                </a:cxn>
                <a:cxn ang="0">
                  <a:pos x="121" y="10"/>
                </a:cxn>
                <a:cxn ang="0">
                  <a:pos x="122" y="9"/>
                </a:cxn>
                <a:cxn ang="0">
                  <a:pos x="123" y="6"/>
                </a:cxn>
                <a:cxn ang="0">
                  <a:pos x="123" y="5"/>
                </a:cxn>
                <a:cxn ang="0">
                  <a:pos x="122" y="3"/>
                </a:cxn>
                <a:cxn ang="0">
                  <a:pos x="120" y="1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3" h="204">
                  <a:moveTo>
                    <a:pt x="116" y="1"/>
                  </a:moveTo>
                  <a:lnTo>
                    <a:pt x="116" y="1"/>
                  </a:lnTo>
                  <a:lnTo>
                    <a:pt x="104" y="9"/>
                  </a:lnTo>
                  <a:lnTo>
                    <a:pt x="92" y="17"/>
                  </a:lnTo>
                  <a:lnTo>
                    <a:pt x="82" y="27"/>
                  </a:lnTo>
                  <a:lnTo>
                    <a:pt x="73" y="40"/>
                  </a:lnTo>
                  <a:lnTo>
                    <a:pt x="64" y="52"/>
                  </a:lnTo>
                  <a:lnTo>
                    <a:pt x="57" y="64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29" y="116"/>
                  </a:lnTo>
                  <a:lnTo>
                    <a:pt x="16" y="143"/>
                  </a:lnTo>
                  <a:lnTo>
                    <a:pt x="10" y="156"/>
                  </a:lnTo>
                  <a:lnTo>
                    <a:pt x="6" y="171"/>
                  </a:lnTo>
                  <a:lnTo>
                    <a:pt x="1" y="18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4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10" y="200"/>
                  </a:lnTo>
                  <a:lnTo>
                    <a:pt x="10" y="200"/>
                  </a:lnTo>
                  <a:lnTo>
                    <a:pt x="11" y="185"/>
                  </a:lnTo>
                  <a:lnTo>
                    <a:pt x="15" y="172"/>
                  </a:lnTo>
                  <a:lnTo>
                    <a:pt x="19" y="158"/>
                  </a:lnTo>
                  <a:lnTo>
                    <a:pt x="25" y="145"/>
                  </a:lnTo>
                  <a:lnTo>
                    <a:pt x="39" y="120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7" y="83"/>
                  </a:lnTo>
                  <a:lnTo>
                    <a:pt x="64" y="71"/>
                  </a:lnTo>
                  <a:lnTo>
                    <a:pt x="72" y="58"/>
                  </a:lnTo>
                  <a:lnTo>
                    <a:pt x="80" y="46"/>
                  </a:lnTo>
                  <a:lnTo>
                    <a:pt x="89" y="34"/>
                  </a:lnTo>
                  <a:lnTo>
                    <a:pt x="98" y="24"/>
                  </a:lnTo>
                  <a:lnTo>
                    <a:pt x="110" y="16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2" y="9"/>
                  </a:lnTo>
                  <a:lnTo>
                    <a:pt x="123" y="6"/>
                  </a:lnTo>
                  <a:lnTo>
                    <a:pt x="123" y="5"/>
                  </a:lnTo>
                  <a:lnTo>
                    <a:pt x="122" y="3"/>
                  </a:lnTo>
                  <a:lnTo>
                    <a:pt x="120" y="1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2" name="Freeform 102"/>
            <p:cNvSpPr>
              <a:spLocks/>
            </p:cNvSpPr>
            <p:nvPr/>
          </p:nvSpPr>
          <p:spPr bwMode="auto">
            <a:xfrm>
              <a:off x="6173788" y="2527300"/>
              <a:ext cx="103188" cy="157163"/>
            </a:xfrm>
            <a:custGeom>
              <a:avLst/>
              <a:gdLst/>
              <a:ahLst/>
              <a:cxnLst>
                <a:cxn ang="0">
                  <a:pos x="187" y="1"/>
                </a:cxn>
                <a:cxn ang="0">
                  <a:pos x="187" y="1"/>
                </a:cxn>
                <a:cxn ang="0">
                  <a:pos x="170" y="16"/>
                </a:cxn>
                <a:cxn ang="0">
                  <a:pos x="153" y="31"/>
                </a:cxn>
                <a:cxn ang="0">
                  <a:pos x="138" y="48"/>
                </a:cxn>
                <a:cxn ang="0">
                  <a:pos x="123" y="65"/>
                </a:cxn>
                <a:cxn ang="0">
                  <a:pos x="110" y="84"/>
                </a:cxn>
                <a:cxn ang="0">
                  <a:pos x="97" y="103"/>
                </a:cxn>
                <a:cxn ang="0">
                  <a:pos x="72" y="142"/>
                </a:cxn>
                <a:cxn ang="0">
                  <a:pos x="72" y="142"/>
                </a:cxn>
                <a:cxn ang="0">
                  <a:pos x="60" y="161"/>
                </a:cxn>
                <a:cxn ang="0">
                  <a:pos x="50" y="181"/>
                </a:cxn>
                <a:cxn ang="0">
                  <a:pos x="40" y="202"/>
                </a:cxn>
                <a:cxn ang="0">
                  <a:pos x="30" y="221"/>
                </a:cxn>
                <a:cxn ang="0">
                  <a:pos x="30" y="221"/>
                </a:cxn>
                <a:cxn ang="0">
                  <a:pos x="21" y="240"/>
                </a:cxn>
                <a:cxn ang="0">
                  <a:pos x="12" y="258"/>
                </a:cxn>
                <a:cxn ang="0">
                  <a:pos x="8" y="266"/>
                </a:cxn>
                <a:cxn ang="0">
                  <a:pos x="5" y="275"/>
                </a:cxn>
                <a:cxn ang="0">
                  <a:pos x="3" y="284"/>
                </a:cxn>
                <a:cxn ang="0">
                  <a:pos x="0" y="295"/>
                </a:cxn>
                <a:cxn ang="0">
                  <a:pos x="0" y="295"/>
                </a:cxn>
                <a:cxn ang="0">
                  <a:pos x="0" y="297"/>
                </a:cxn>
                <a:cxn ang="0">
                  <a:pos x="2" y="298"/>
                </a:cxn>
                <a:cxn ang="0">
                  <a:pos x="4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9" y="298"/>
                </a:cxn>
                <a:cxn ang="0">
                  <a:pos x="10" y="297"/>
                </a:cxn>
                <a:cxn ang="0">
                  <a:pos x="10" y="295"/>
                </a:cxn>
                <a:cxn ang="0">
                  <a:pos x="10" y="295"/>
                </a:cxn>
                <a:cxn ang="0">
                  <a:pos x="12" y="284"/>
                </a:cxn>
                <a:cxn ang="0">
                  <a:pos x="14" y="275"/>
                </a:cxn>
                <a:cxn ang="0">
                  <a:pos x="18" y="266"/>
                </a:cxn>
                <a:cxn ang="0">
                  <a:pos x="22" y="255"/>
                </a:cxn>
                <a:cxn ang="0">
                  <a:pos x="33" y="237"/>
                </a:cxn>
                <a:cxn ang="0">
                  <a:pos x="42" y="219"/>
                </a:cxn>
                <a:cxn ang="0">
                  <a:pos x="42" y="219"/>
                </a:cxn>
                <a:cxn ang="0">
                  <a:pos x="50" y="201"/>
                </a:cxn>
                <a:cxn ang="0">
                  <a:pos x="60" y="182"/>
                </a:cxn>
                <a:cxn ang="0">
                  <a:pos x="80" y="147"/>
                </a:cxn>
                <a:cxn ang="0">
                  <a:pos x="80" y="147"/>
                </a:cxn>
                <a:cxn ang="0">
                  <a:pos x="91" y="127"/>
                </a:cxn>
                <a:cxn ang="0">
                  <a:pos x="104" y="109"/>
                </a:cxn>
                <a:cxn ang="0">
                  <a:pos x="116" y="90"/>
                </a:cxn>
                <a:cxn ang="0">
                  <a:pos x="130" y="73"/>
                </a:cxn>
                <a:cxn ang="0">
                  <a:pos x="144" y="55"/>
                </a:cxn>
                <a:cxn ang="0">
                  <a:pos x="160" y="39"/>
                </a:cxn>
                <a:cxn ang="0">
                  <a:pos x="175" y="24"/>
                </a:cxn>
                <a:cxn ang="0">
                  <a:pos x="193" y="10"/>
                </a:cxn>
                <a:cxn ang="0">
                  <a:pos x="193" y="10"/>
                </a:cxn>
                <a:cxn ang="0">
                  <a:pos x="194" y="8"/>
                </a:cxn>
                <a:cxn ang="0">
                  <a:pos x="195" y="6"/>
                </a:cxn>
                <a:cxn ang="0">
                  <a:pos x="194" y="2"/>
                </a:cxn>
                <a:cxn ang="0">
                  <a:pos x="193" y="1"/>
                </a:cxn>
                <a:cxn ang="0">
                  <a:pos x="192" y="0"/>
                </a:cxn>
                <a:cxn ang="0">
                  <a:pos x="190" y="0"/>
                </a:cxn>
                <a:cxn ang="0">
                  <a:pos x="187" y="1"/>
                </a:cxn>
                <a:cxn ang="0">
                  <a:pos x="187" y="1"/>
                </a:cxn>
              </a:cxnLst>
              <a:rect l="0" t="0" r="r" b="b"/>
              <a:pathLst>
                <a:path w="195" h="299">
                  <a:moveTo>
                    <a:pt x="187" y="1"/>
                  </a:moveTo>
                  <a:lnTo>
                    <a:pt x="187" y="1"/>
                  </a:lnTo>
                  <a:lnTo>
                    <a:pt x="170" y="16"/>
                  </a:lnTo>
                  <a:lnTo>
                    <a:pt x="153" y="31"/>
                  </a:lnTo>
                  <a:lnTo>
                    <a:pt x="138" y="48"/>
                  </a:lnTo>
                  <a:lnTo>
                    <a:pt x="123" y="65"/>
                  </a:lnTo>
                  <a:lnTo>
                    <a:pt x="110" y="84"/>
                  </a:lnTo>
                  <a:lnTo>
                    <a:pt x="97" y="103"/>
                  </a:lnTo>
                  <a:lnTo>
                    <a:pt x="72" y="142"/>
                  </a:lnTo>
                  <a:lnTo>
                    <a:pt x="72" y="142"/>
                  </a:lnTo>
                  <a:lnTo>
                    <a:pt x="60" y="161"/>
                  </a:lnTo>
                  <a:lnTo>
                    <a:pt x="50" y="181"/>
                  </a:lnTo>
                  <a:lnTo>
                    <a:pt x="40" y="202"/>
                  </a:lnTo>
                  <a:lnTo>
                    <a:pt x="30" y="221"/>
                  </a:lnTo>
                  <a:lnTo>
                    <a:pt x="30" y="221"/>
                  </a:lnTo>
                  <a:lnTo>
                    <a:pt x="21" y="240"/>
                  </a:lnTo>
                  <a:lnTo>
                    <a:pt x="12" y="258"/>
                  </a:lnTo>
                  <a:lnTo>
                    <a:pt x="8" y="266"/>
                  </a:lnTo>
                  <a:lnTo>
                    <a:pt x="5" y="275"/>
                  </a:lnTo>
                  <a:lnTo>
                    <a:pt x="3" y="284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0" y="297"/>
                  </a:lnTo>
                  <a:lnTo>
                    <a:pt x="2" y="298"/>
                  </a:lnTo>
                  <a:lnTo>
                    <a:pt x="4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9" y="298"/>
                  </a:lnTo>
                  <a:lnTo>
                    <a:pt x="10" y="297"/>
                  </a:lnTo>
                  <a:lnTo>
                    <a:pt x="10" y="295"/>
                  </a:lnTo>
                  <a:lnTo>
                    <a:pt x="10" y="295"/>
                  </a:lnTo>
                  <a:lnTo>
                    <a:pt x="12" y="284"/>
                  </a:lnTo>
                  <a:lnTo>
                    <a:pt x="14" y="275"/>
                  </a:lnTo>
                  <a:lnTo>
                    <a:pt x="18" y="266"/>
                  </a:lnTo>
                  <a:lnTo>
                    <a:pt x="22" y="255"/>
                  </a:lnTo>
                  <a:lnTo>
                    <a:pt x="33" y="237"/>
                  </a:lnTo>
                  <a:lnTo>
                    <a:pt x="42" y="219"/>
                  </a:lnTo>
                  <a:lnTo>
                    <a:pt x="42" y="219"/>
                  </a:lnTo>
                  <a:lnTo>
                    <a:pt x="50" y="201"/>
                  </a:lnTo>
                  <a:lnTo>
                    <a:pt x="60" y="182"/>
                  </a:lnTo>
                  <a:lnTo>
                    <a:pt x="80" y="147"/>
                  </a:lnTo>
                  <a:lnTo>
                    <a:pt x="80" y="147"/>
                  </a:lnTo>
                  <a:lnTo>
                    <a:pt x="91" y="127"/>
                  </a:lnTo>
                  <a:lnTo>
                    <a:pt x="104" y="109"/>
                  </a:lnTo>
                  <a:lnTo>
                    <a:pt x="116" y="90"/>
                  </a:lnTo>
                  <a:lnTo>
                    <a:pt x="130" y="73"/>
                  </a:lnTo>
                  <a:lnTo>
                    <a:pt x="144" y="55"/>
                  </a:lnTo>
                  <a:lnTo>
                    <a:pt x="160" y="39"/>
                  </a:lnTo>
                  <a:lnTo>
                    <a:pt x="175" y="24"/>
                  </a:lnTo>
                  <a:lnTo>
                    <a:pt x="193" y="10"/>
                  </a:lnTo>
                  <a:lnTo>
                    <a:pt x="193" y="10"/>
                  </a:lnTo>
                  <a:lnTo>
                    <a:pt x="194" y="8"/>
                  </a:lnTo>
                  <a:lnTo>
                    <a:pt x="195" y="6"/>
                  </a:lnTo>
                  <a:lnTo>
                    <a:pt x="194" y="2"/>
                  </a:lnTo>
                  <a:lnTo>
                    <a:pt x="193" y="1"/>
                  </a:lnTo>
                  <a:lnTo>
                    <a:pt x="192" y="0"/>
                  </a:lnTo>
                  <a:lnTo>
                    <a:pt x="190" y="0"/>
                  </a:lnTo>
                  <a:lnTo>
                    <a:pt x="187" y="1"/>
                  </a:lnTo>
                  <a:lnTo>
                    <a:pt x="1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3" name="Freeform 103"/>
            <p:cNvSpPr>
              <a:spLocks/>
            </p:cNvSpPr>
            <p:nvPr/>
          </p:nvSpPr>
          <p:spPr bwMode="auto">
            <a:xfrm>
              <a:off x="6181725" y="2536825"/>
              <a:ext cx="115888" cy="185738"/>
            </a:xfrm>
            <a:custGeom>
              <a:avLst/>
              <a:gdLst/>
              <a:ahLst/>
              <a:cxnLst>
                <a:cxn ang="0">
                  <a:pos x="210" y="1"/>
                </a:cxn>
                <a:cxn ang="0">
                  <a:pos x="193" y="19"/>
                </a:cxn>
                <a:cxn ang="0">
                  <a:pos x="179" y="38"/>
                </a:cxn>
                <a:cxn ang="0">
                  <a:pos x="159" y="69"/>
                </a:cxn>
                <a:cxn ang="0">
                  <a:pos x="152" y="78"/>
                </a:cxn>
                <a:cxn ang="0">
                  <a:pos x="118" y="119"/>
                </a:cxn>
                <a:cxn ang="0">
                  <a:pos x="93" y="150"/>
                </a:cxn>
                <a:cxn ang="0">
                  <a:pos x="87" y="161"/>
                </a:cxn>
                <a:cxn ang="0">
                  <a:pos x="60" y="204"/>
                </a:cxn>
                <a:cxn ang="0">
                  <a:pos x="32" y="249"/>
                </a:cxn>
                <a:cxn ang="0">
                  <a:pos x="14" y="284"/>
                </a:cxn>
                <a:cxn ang="0">
                  <a:pos x="6" y="308"/>
                </a:cxn>
                <a:cxn ang="0">
                  <a:pos x="1" y="333"/>
                </a:cxn>
                <a:cxn ang="0">
                  <a:pos x="0" y="346"/>
                </a:cxn>
                <a:cxn ang="0">
                  <a:pos x="1" y="349"/>
                </a:cxn>
                <a:cxn ang="0">
                  <a:pos x="4" y="350"/>
                </a:cxn>
                <a:cxn ang="0">
                  <a:pos x="8" y="349"/>
                </a:cxn>
                <a:cxn ang="0">
                  <a:pos x="9" y="346"/>
                </a:cxn>
                <a:cxn ang="0">
                  <a:pos x="10" y="334"/>
                </a:cxn>
                <a:cxn ang="0">
                  <a:pos x="15" y="310"/>
                </a:cxn>
                <a:cxn ang="0">
                  <a:pos x="24" y="286"/>
                </a:cxn>
                <a:cxn ang="0">
                  <a:pos x="41" y="252"/>
                </a:cxn>
                <a:cxn ang="0">
                  <a:pos x="68" y="208"/>
                </a:cxn>
                <a:cxn ang="0">
                  <a:pos x="95" y="166"/>
                </a:cxn>
                <a:cxn ang="0">
                  <a:pos x="102" y="154"/>
                </a:cxn>
                <a:cxn ang="0">
                  <a:pos x="127" y="121"/>
                </a:cxn>
                <a:cxn ang="0">
                  <a:pos x="163" y="78"/>
                </a:cxn>
                <a:cxn ang="0">
                  <a:pos x="170" y="69"/>
                </a:cxn>
                <a:cxn ang="0">
                  <a:pos x="188" y="41"/>
                </a:cxn>
                <a:cxn ang="0">
                  <a:pos x="200" y="24"/>
                </a:cxn>
                <a:cxn ang="0">
                  <a:pos x="217" y="7"/>
                </a:cxn>
                <a:cxn ang="0">
                  <a:pos x="218" y="6"/>
                </a:cxn>
                <a:cxn ang="0">
                  <a:pos x="218" y="3"/>
                </a:cxn>
                <a:cxn ang="0">
                  <a:pos x="214" y="0"/>
                </a:cxn>
                <a:cxn ang="0">
                  <a:pos x="210" y="1"/>
                </a:cxn>
              </a:cxnLst>
              <a:rect l="0" t="0" r="r" b="b"/>
              <a:pathLst>
                <a:path w="218" h="350">
                  <a:moveTo>
                    <a:pt x="210" y="1"/>
                  </a:moveTo>
                  <a:lnTo>
                    <a:pt x="210" y="1"/>
                  </a:lnTo>
                  <a:lnTo>
                    <a:pt x="200" y="9"/>
                  </a:lnTo>
                  <a:lnTo>
                    <a:pt x="193" y="19"/>
                  </a:lnTo>
                  <a:lnTo>
                    <a:pt x="185" y="28"/>
                  </a:lnTo>
                  <a:lnTo>
                    <a:pt x="179" y="38"/>
                  </a:lnTo>
                  <a:lnTo>
                    <a:pt x="165" y="59"/>
                  </a:lnTo>
                  <a:lnTo>
                    <a:pt x="159" y="69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34" y="99"/>
                  </a:lnTo>
                  <a:lnTo>
                    <a:pt x="118" y="119"/>
                  </a:lnTo>
                  <a:lnTo>
                    <a:pt x="101" y="139"/>
                  </a:lnTo>
                  <a:lnTo>
                    <a:pt x="93" y="150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73" y="183"/>
                  </a:lnTo>
                  <a:lnTo>
                    <a:pt x="60" y="204"/>
                  </a:lnTo>
                  <a:lnTo>
                    <a:pt x="45" y="226"/>
                  </a:lnTo>
                  <a:lnTo>
                    <a:pt x="32" y="249"/>
                  </a:lnTo>
                  <a:lnTo>
                    <a:pt x="21" y="273"/>
                  </a:lnTo>
                  <a:lnTo>
                    <a:pt x="14" y="284"/>
                  </a:lnTo>
                  <a:lnTo>
                    <a:pt x="10" y="296"/>
                  </a:lnTo>
                  <a:lnTo>
                    <a:pt x="6" y="308"/>
                  </a:lnTo>
                  <a:lnTo>
                    <a:pt x="3" y="320"/>
                  </a:lnTo>
                  <a:lnTo>
                    <a:pt x="1" y="333"/>
                  </a:lnTo>
                  <a:lnTo>
                    <a:pt x="0" y="346"/>
                  </a:lnTo>
                  <a:lnTo>
                    <a:pt x="0" y="346"/>
                  </a:lnTo>
                  <a:lnTo>
                    <a:pt x="0" y="348"/>
                  </a:lnTo>
                  <a:lnTo>
                    <a:pt x="1" y="349"/>
                  </a:lnTo>
                  <a:lnTo>
                    <a:pt x="3" y="350"/>
                  </a:lnTo>
                  <a:lnTo>
                    <a:pt x="4" y="350"/>
                  </a:lnTo>
                  <a:lnTo>
                    <a:pt x="6" y="350"/>
                  </a:lnTo>
                  <a:lnTo>
                    <a:pt x="8" y="349"/>
                  </a:lnTo>
                  <a:lnTo>
                    <a:pt x="9" y="348"/>
                  </a:lnTo>
                  <a:lnTo>
                    <a:pt x="9" y="346"/>
                  </a:lnTo>
                  <a:lnTo>
                    <a:pt x="9" y="346"/>
                  </a:lnTo>
                  <a:lnTo>
                    <a:pt x="10" y="334"/>
                  </a:lnTo>
                  <a:lnTo>
                    <a:pt x="12" y="321"/>
                  </a:lnTo>
                  <a:lnTo>
                    <a:pt x="15" y="310"/>
                  </a:lnTo>
                  <a:lnTo>
                    <a:pt x="20" y="297"/>
                  </a:lnTo>
                  <a:lnTo>
                    <a:pt x="24" y="286"/>
                  </a:lnTo>
                  <a:lnTo>
                    <a:pt x="29" y="275"/>
                  </a:lnTo>
                  <a:lnTo>
                    <a:pt x="41" y="252"/>
                  </a:lnTo>
                  <a:lnTo>
                    <a:pt x="55" y="229"/>
                  </a:lnTo>
                  <a:lnTo>
                    <a:pt x="68" y="208"/>
                  </a:lnTo>
                  <a:lnTo>
                    <a:pt x="82" y="187"/>
                  </a:lnTo>
                  <a:lnTo>
                    <a:pt x="95" y="166"/>
                  </a:lnTo>
                  <a:lnTo>
                    <a:pt x="95" y="166"/>
                  </a:lnTo>
                  <a:lnTo>
                    <a:pt x="102" y="154"/>
                  </a:lnTo>
                  <a:lnTo>
                    <a:pt x="110" y="142"/>
                  </a:lnTo>
                  <a:lnTo>
                    <a:pt x="127" y="121"/>
                  </a:lnTo>
                  <a:lnTo>
                    <a:pt x="146" y="100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70" y="69"/>
                  </a:lnTo>
                  <a:lnTo>
                    <a:pt x="177" y="60"/>
                  </a:lnTo>
                  <a:lnTo>
                    <a:pt x="188" y="41"/>
                  </a:lnTo>
                  <a:lnTo>
                    <a:pt x="194" y="32"/>
                  </a:lnTo>
                  <a:lnTo>
                    <a:pt x="200" y="24"/>
                  </a:lnTo>
                  <a:lnTo>
                    <a:pt x="209" y="15"/>
                  </a:lnTo>
                  <a:lnTo>
                    <a:pt x="217" y="7"/>
                  </a:lnTo>
                  <a:lnTo>
                    <a:pt x="217" y="7"/>
                  </a:lnTo>
                  <a:lnTo>
                    <a:pt x="218" y="6"/>
                  </a:lnTo>
                  <a:lnTo>
                    <a:pt x="218" y="4"/>
                  </a:lnTo>
                  <a:lnTo>
                    <a:pt x="218" y="3"/>
                  </a:lnTo>
                  <a:lnTo>
                    <a:pt x="217" y="1"/>
                  </a:lnTo>
                  <a:lnTo>
                    <a:pt x="214" y="0"/>
                  </a:lnTo>
                  <a:lnTo>
                    <a:pt x="212" y="0"/>
                  </a:lnTo>
                  <a:lnTo>
                    <a:pt x="210" y="1"/>
                  </a:lnTo>
                  <a:lnTo>
                    <a:pt x="21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4" name="Freeform 104"/>
            <p:cNvSpPr>
              <a:spLocks/>
            </p:cNvSpPr>
            <p:nvPr/>
          </p:nvSpPr>
          <p:spPr bwMode="auto">
            <a:xfrm>
              <a:off x="6189663" y="2667000"/>
              <a:ext cx="47625" cy="85725"/>
            </a:xfrm>
            <a:custGeom>
              <a:avLst/>
              <a:gdLst/>
              <a:ahLst/>
              <a:cxnLst>
                <a:cxn ang="0">
                  <a:pos x="82" y="2"/>
                </a:cxn>
                <a:cxn ang="0">
                  <a:pos x="82" y="2"/>
                </a:cxn>
                <a:cxn ang="0">
                  <a:pos x="74" y="9"/>
                </a:cxn>
                <a:cxn ang="0">
                  <a:pos x="67" y="17"/>
                </a:cxn>
                <a:cxn ang="0">
                  <a:pos x="59" y="26"/>
                </a:cxn>
                <a:cxn ang="0">
                  <a:pos x="53" y="35"/>
                </a:cxn>
                <a:cxn ang="0">
                  <a:pos x="42" y="53"/>
                </a:cxn>
                <a:cxn ang="0">
                  <a:pos x="32" y="73"/>
                </a:cxn>
                <a:cxn ang="0">
                  <a:pos x="24" y="93"/>
                </a:cxn>
                <a:cxn ang="0">
                  <a:pos x="16" y="113"/>
                </a:cxn>
                <a:cxn ang="0">
                  <a:pos x="9" y="134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4" y="161"/>
                </a:cxn>
                <a:cxn ang="0">
                  <a:pos x="7" y="161"/>
                </a:cxn>
                <a:cxn ang="0">
                  <a:pos x="9" y="160"/>
                </a:cxn>
                <a:cxn ang="0">
                  <a:pos x="10" y="158"/>
                </a:cxn>
                <a:cxn ang="0">
                  <a:pos x="10" y="158"/>
                </a:cxn>
                <a:cxn ang="0">
                  <a:pos x="17" y="138"/>
                </a:cxn>
                <a:cxn ang="0">
                  <a:pos x="25" y="118"/>
                </a:cxn>
                <a:cxn ang="0">
                  <a:pos x="32" y="98"/>
                </a:cxn>
                <a:cxn ang="0">
                  <a:pos x="41" y="77"/>
                </a:cxn>
                <a:cxn ang="0">
                  <a:pos x="50" y="59"/>
                </a:cxn>
                <a:cxn ang="0">
                  <a:pos x="60" y="40"/>
                </a:cxn>
                <a:cxn ang="0">
                  <a:pos x="67" y="32"/>
                </a:cxn>
                <a:cxn ang="0">
                  <a:pos x="74" y="24"/>
                </a:cxn>
                <a:cxn ang="0">
                  <a:pos x="81" y="15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7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1"/>
                </a:cxn>
                <a:cxn ang="0">
                  <a:pos x="82" y="2"/>
                </a:cxn>
                <a:cxn ang="0">
                  <a:pos x="82" y="2"/>
                </a:cxn>
              </a:cxnLst>
              <a:rect l="0" t="0" r="r" b="b"/>
              <a:pathLst>
                <a:path w="90" h="161">
                  <a:moveTo>
                    <a:pt x="82" y="2"/>
                  </a:moveTo>
                  <a:lnTo>
                    <a:pt x="82" y="2"/>
                  </a:lnTo>
                  <a:lnTo>
                    <a:pt x="74" y="9"/>
                  </a:lnTo>
                  <a:lnTo>
                    <a:pt x="67" y="17"/>
                  </a:lnTo>
                  <a:lnTo>
                    <a:pt x="59" y="26"/>
                  </a:lnTo>
                  <a:lnTo>
                    <a:pt x="53" y="35"/>
                  </a:lnTo>
                  <a:lnTo>
                    <a:pt x="42" y="53"/>
                  </a:lnTo>
                  <a:lnTo>
                    <a:pt x="32" y="73"/>
                  </a:lnTo>
                  <a:lnTo>
                    <a:pt x="24" y="93"/>
                  </a:lnTo>
                  <a:lnTo>
                    <a:pt x="16" y="113"/>
                  </a:lnTo>
                  <a:lnTo>
                    <a:pt x="9" y="134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4" y="161"/>
                  </a:lnTo>
                  <a:lnTo>
                    <a:pt x="7" y="161"/>
                  </a:lnTo>
                  <a:lnTo>
                    <a:pt x="9" y="160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5" y="118"/>
                  </a:lnTo>
                  <a:lnTo>
                    <a:pt x="32" y="98"/>
                  </a:lnTo>
                  <a:lnTo>
                    <a:pt x="41" y="77"/>
                  </a:lnTo>
                  <a:lnTo>
                    <a:pt x="50" y="59"/>
                  </a:lnTo>
                  <a:lnTo>
                    <a:pt x="60" y="40"/>
                  </a:lnTo>
                  <a:lnTo>
                    <a:pt x="67" y="32"/>
                  </a:lnTo>
                  <a:lnTo>
                    <a:pt x="74" y="24"/>
                  </a:lnTo>
                  <a:lnTo>
                    <a:pt x="81" y="15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7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2" y="2"/>
                  </a:lnTo>
                  <a:lnTo>
                    <a:pt x="8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5" name="Freeform 105"/>
            <p:cNvSpPr>
              <a:spLocks/>
            </p:cNvSpPr>
            <p:nvPr/>
          </p:nvSpPr>
          <p:spPr bwMode="auto">
            <a:xfrm>
              <a:off x="6210300" y="2705100"/>
              <a:ext cx="34925" cy="6826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4" y="12"/>
                </a:cxn>
                <a:cxn ang="0">
                  <a:pos x="50" y="21"/>
                </a:cxn>
                <a:cxn ang="0">
                  <a:pos x="40" y="35"/>
                </a:cxn>
                <a:cxn ang="0">
                  <a:pos x="31" y="50"/>
                </a:cxn>
                <a:cxn ang="0">
                  <a:pos x="25" y="58"/>
                </a:cxn>
                <a:cxn ang="0">
                  <a:pos x="21" y="66"/>
                </a:cxn>
                <a:cxn ang="0">
                  <a:pos x="21" y="66"/>
                </a:cxn>
                <a:cxn ang="0">
                  <a:pos x="15" y="80"/>
                </a:cxn>
                <a:cxn ang="0">
                  <a:pos x="10" y="94"/>
                </a:cxn>
                <a:cxn ang="0">
                  <a:pos x="1" y="122"/>
                </a:cxn>
                <a:cxn ang="0">
                  <a:pos x="1" y="122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7" y="127"/>
                </a:cxn>
                <a:cxn ang="0">
                  <a:pos x="8" y="126"/>
                </a:cxn>
                <a:cxn ang="0">
                  <a:pos x="9" y="125"/>
                </a:cxn>
                <a:cxn ang="0">
                  <a:pos x="9" y="125"/>
                </a:cxn>
                <a:cxn ang="0">
                  <a:pos x="20" y="94"/>
                </a:cxn>
                <a:cxn ang="0">
                  <a:pos x="26" y="79"/>
                </a:cxn>
                <a:cxn ang="0">
                  <a:pos x="33" y="64"/>
                </a:cxn>
                <a:cxn ang="0">
                  <a:pos x="33" y="64"/>
                </a:cxn>
                <a:cxn ang="0">
                  <a:pos x="37" y="57"/>
                </a:cxn>
                <a:cxn ang="0">
                  <a:pos x="41" y="50"/>
                </a:cxn>
                <a:cxn ang="0">
                  <a:pos x="50" y="36"/>
                </a:cxn>
                <a:cxn ang="0">
                  <a:pos x="60" y="22"/>
                </a:cxn>
                <a:cxn ang="0">
                  <a:pos x="64" y="14"/>
                </a:cxn>
                <a:cxn ang="0">
                  <a:pos x="67" y="6"/>
                </a:cxn>
                <a:cxn ang="0">
                  <a:pos x="67" y="6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7" h="128">
                  <a:moveTo>
                    <a:pt x="57" y="3"/>
                  </a:moveTo>
                  <a:lnTo>
                    <a:pt x="57" y="3"/>
                  </a:lnTo>
                  <a:lnTo>
                    <a:pt x="54" y="12"/>
                  </a:lnTo>
                  <a:lnTo>
                    <a:pt x="50" y="21"/>
                  </a:lnTo>
                  <a:lnTo>
                    <a:pt x="40" y="35"/>
                  </a:lnTo>
                  <a:lnTo>
                    <a:pt x="31" y="50"/>
                  </a:lnTo>
                  <a:lnTo>
                    <a:pt x="25" y="58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5" y="80"/>
                  </a:lnTo>
                  <a:lnTo>
                    <a:pt x="10" y="94"/>
                  </a:lnTo>
                  <a:lnTo>
                    <a:pt x="1" y="122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7" y="127"/>
                  </a:lnTo>
                  <a:lnTo>
                    <a:pt x="8" y="126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20" y="94"/>
                  </a:lnTo>
                  <a:lnTo>
                    <a:pt x="26" y="79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7" y="57"/>
                  </a:lnTo>
                  <a:lnTo>
                    <a:pt x="41" y="50"/>
                  </a:lnTo>
                  <a:lnTo>
                    <a:pt x="50" y="36"/>
                  </a:lnTo>
                  <a:lnTo>
                    <a:pt x="60" y="22"/>
                  </a:lnTo>
                  <a:lnTo>
                    <a:pt x="64" y="14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6" name="Freeform 106"/>
            <p:cNvSpPr>
              <a:spLocks/>
            </p:cNvSpPr>
            <p:nvPr/>
          </p:nvSpPr>
          <p:spPr bwMode="auto">
            <a:xfrm>
              <a:off x="6240463" y="2722563"/>
              <a:ext cx="30163" cy="60325"/>
            </a:xfrm>
            <a:custGeom>
              <a:avLst/>
              <a:gdLst/>
              <a:ahLst/>
              <a:cxnLst>
                <a:cxn ang="0">
                  <a:pos x="47" y="5"/>
                </a:cxn>
                <a:cxn ang="0">
                  <a:pos x="47" y="5"/>
                </a:cxn>
                <a:cxn ang="0">
                  <a:pos x="46" y="11"/>
                </a:cxn>
                <a:cxn ang="0">
                  <a:pos x="45" y="18"/>
                </a:cxn>
                <a:cxn ang="0">
                  <a:pos x="40" y="30"/>
                </a:cxn>
                <a:cxn ang="0">
                  <a:pos x="27" y="55"/>
                </a:cxn>
                <a:cxn ang="0">
                  <a:pos x="27" y="55"/>
                </a:cxn>
                <a:cxn ang="0">
                  <a:pos x="14" y="81"/>
                </a:cxn>
                <a:cxn ang="0">
                  <a:pos x="7" y="94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3" y="114"/>
                </a:cxn>
                <a:cxn ang="0">
                  <a:pos x="5" y="114"/>
                </a:cxn>
                <a:cxn ang="0">
                  <a:pos x="7" y="114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6" y="97"/>
                </a:cxn>
                <a:cxn ang="0">
                  <a:pos x="23" y="82"/>
                </a:cxn>
                <a:cxn ang="0">
                  <a:pos x="31" y="67"/>
                </a:cxn>
                <a:cxn ang="0">
                  <a:pos x="39" y="53"/>
                </a:cxn>
                <a:cxn ang="0">
                  <a:pos x="39" y="53"/>
                </a:cxn>
                <a:cxn ang="0">
                  <a:pos x="50" y="29"/>
                </a:cxn>
                <a:cxn ang="0">
                  <a:pos x="54" y="18"/>
                </a:cxn>
                <a:cxn ang="0">
                  <a:pos x="56" y="11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6" y="3"/>
                </a:cxn>
                <a:cxn ang="0">
                  <a:pos x="55" y="2"/>
                </a:cxn>
                <a:cxn ang="0">
                  <a:pos x="54" y="1"/>
                </a:cxn>
                <a:cxn ang="0">
                  <a:pos x="52" y="0"/>
                </a:cxn>
                <a:cxn ang="0">
                  <a:pos x="49" y="2"/>
                </a:cxn>
                <a:cxn ang="0">
                  <a:pos x="48" y="3"/>
                </a:cxn>
                <a:cxn ang="0">
                  <a:pos x="47" y="5"/>
                </a:cxn>
                <a:cxn ang="0">
                  <a:pos x="47" y="5"/>
                </a:cxn>
              </a:cxnLst>
              <a:rect l="0" t="0" r="r" b="b"/>
              <a:pathLst>
                <a:path w="57" h="114">
                  <a:moveTo>
                    <a:pt x="47" y="5"/>
                  </a:moveTo>
                  <a:lnTo>
                    <a:pt x="47" y="5"/>
                  </a:lnTo>
                  <a:lnTo>
                    <a:pt x="46" y="11"/>
                  </a:lnTo>
                  <a:lnTo>
                    <a:pt x="45" y="18"/>
                  </a:lnTo>
                  <a:lnTo>
                    <a:pt x="40" y="30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14" y="81"/>
                  </a:lnTo>
                  <a:lnTo>
                    <a:pt x="7" y="9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3" y="114"/>
                  </a:lnTo>
                  <a:lnTo>
                    <a:pt x="5" y="114"/>
                  </a:lnTo>
                  <a:lnTo>
                    <a:pt x="7" y="114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6" y="97"/>
                  </a:lnTo>
                  <a:lnTo>
                    <a:pt x="23" y="82"/>
                  </a:lnTo>
                  <a:lnTo>
                    <a:pt x="31" y="67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50" y="29"/>
                  </a:lnTo>
                  <a:lnTo>
                    <a:pt x="54" y="18"/>
                  </a:lnTo>
                  <a:lnTo>
                    <a:pt x="56" y="11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6" y="3"/>
                  </a:lnTo>
                  <a:lnTo>
                    <a:pt x="55" y="2"/>
                  </a:lnTo>
                  <a:lnTo>
                    <a:pt x="54" y="1"/>
                  </a:lnTo>
                  <a:lnTo>
                    <a:pt x="52" y="0"/>
                  </a:lnTo>
                  <a:lnTo>
                    <a:pt x="49" y="2"/>
                  </a:lnTo>
                  <a:lnTo>
                    <a:pt x="48" y="3"/>
                  </a:lnTo>
                  <a:lnTo>
                    <a:pt x="47" y="5"/>
                  </a:lnTo>
                  <a:lnTo>
                    <a:pt x="4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7" name="Freeform 107"/>
            <p:cNvSpPr>
              <a:spLocks/>
            </p:cNvSpPr>
            <p:nvPr/>
          </p:nvSpPr>
          <p:spPr bwMode="auto">
            <a:xfrm>
              <a:off x="6275388" y="2730500"/>
              <a:ext cx="31750" cy="5556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50" y="9"/>
                </a:cxn>
                <a:cxn ang="0">
                  <a:pos x="47" y="15"/>
                </a:cxn>
                <a:cxn ang="0">
                  <a:pos x="43" y="20"/>
                </a:cxn>
                <a:cxn ang="0">
                  <a:pos x="39" y="25"/>
                </a:cxn>
                <a:cxn ang="0">
                  <a:pos x="31" y="36"/>
                </a:cxn>
                <a:cxn ang="0">
                  <a:pos x="26" y="41"/>
                </a:cxn>
                <a:cxn ang="0">
                  <a:pos x="23" y="46"/>
                </a:cxn>
                <a:cxn ang="0">
                  <a:pos x="23" y="46"/>
                </a:cxn>
                <a:cxn ang="0">
                  <a:pos x="10" y="71"/>
                </a:cxn>
                <a:cxn ang="0">
                  <a:pos x="4" y="84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3"/>
                </a:cxn>
                <a:cxn ang="0">
                  <a:pos x="3" y="104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14" y="86"/>
                </a:cxn>
                <a:cxn ang="0">
                  <a:pos x="20" y="72"/>
                </a:cxn>
                <a:cxn ang="0">
                  <a:pos x="34" y="45"/>
                </a:cxn>
                <a:cxn ang="0">
                  <a:pos x="34" y="45"/>
                </a:cxn>
                <a:cxn ang="0">
                  <a:pos x="37" y="40"/>
                </a:cxn>
                <a:cxn ang="0">
                  <a:pos x="41" y="36"/>
                </a:cxn>
                <a:cxn ang="0">
                  <a:pos x="49" y="26"/>
                </a:cxn>
                <a:cxn ang="0">
                  <a:pos x="53" y="22"/>
                </a:cxn>
                <a:cxn ang="0">
                  <a:pos x="56" y="17"/>
                </a:cxn>
                <a:cxn ang="0">
                  <a:pos x="59" y="12"/>
                </a:cxn>
                <a:cxn ang="0">
                  <a:pos x="60" y="6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2" y="2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0" h="104">
                  <a:moveTo>
                    <a:pt x="51" y="3"/>
                  </a:moveTo>
                  <a:lnTo>
                    <a:pt x="51" y="3"/>
                  </a:lnTo>
                  <a:lnTo>
                    <a:pt x="50" y="9"/>
                  </a:lnTo>
                  <a:lnTo>
                    <a:pt x="47" y="15"/>
                  </a:lnTo>
                  <a:lnTo>
                    <a:pt x="43" y="20"/>
                  </a:lnTo>
                  <a:lnTo>
                    <a:pt x="39" y="25"/>
                  </a:lnTo>
                  <a:lnTo>
                    <a:pt x="31" y="36"/>
                  </a:lnTo>
                  <a:lnTo>
                    <a:pt x="26" y="41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10" y="71"/>
                  </a:lnTo>
                  <a:lnTo>
                    <a:pt x="4" y="84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3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4" y="86"/>
                  </a:lnTo>
                  <a:lnTo>
                    <a:pt x="20" y="72"/>
                  </a:lnTo>
                  <a:lnTo>
                    <a:pt x="34" y="45"/>
                  </a:lnTo>
                  <a:lnTo>
                    <a:pt x="34" y="45"/>
                  </a:lnTo>
                  <a:lnTo>
                    <a:pt x="37" y="40"/>
                  </a:lnTo>
                  <a:lnTo>
                    <a:pt x="41" y="36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6" y="17"/>
                  </a:lnTo>
                  <a:lnTo>
                    <a:pt x="59" y="12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8" name="Freeform 108"/>
            <p:cNvSpPr>
              <a:spLocks/>
            </p:cNvSpPr>
            <p:nvPr/>
          </p:nvSpPr>
          <p:spPr bwMode="auto">
            <a:xfrm>
              <a:off x="6300788" y="2730500"/>
              <a:ext cx="36513" cy="60325"/>
            </a:xfrm>
            <a:custGeom>
              <a:avLst/>
              <a:gdLst/>
              <a:ahLst/>
              <a:cxnLst>
                <a:cxn ang="0">
                  <a:pos x="62" y="3"/>
                </a:cxn>
                <a:cxn ang="0">
                  <a:pos x="62" y="3"/>
                </a:cxn>
                <a:cxn ang="0">
                  <a:pos x="60" y="10"/>
                </a:cxn>
                <a:cxn ang="0">
                  <a:pos x="57" y="16"/>
                </a:cxn>
                <a:cxn ang="0">
                  <a:pos x="53" y="23"/>
                </a:cxn>
                <a:cxn ang="0">
                  <a:pos x="48" y="30"/>
                </a:cxn>
                <a:cxn ang="0">
                  <a:pos x="37" y="42"/>
                </a:cxn>
                <a:cxn ang="0">
                  <a:pos x="28" y="53"/>
                </a:cxn>
                <a:cxn ang="0">
                  <a:pos x="28" y="53"/>
                </a:cxn>
                <a:cxn ang="0">
                  <a:pos x="19" y="66"/>
                </a:cxn>
                <a:cxn ang="0">
                  <a:pos x="11" y="79"/>
                </a:cxn>
                <a:cxn ang="0">
                  <a:pos x="5" y="93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3" y="113"/>
                </a:cxn>
                <a:cxn ang="0">
                  <a:pos x="5" y="113"/>
                </a:cxn>
                <a:cxn ang="0">
                  <a:pos x="6" y="113"/>
                </a:cxn>
                <a:cxn ang="0">
                  <a:pos x="8" y="112"/>
                </a:cxn>
                <a:cxn ang="0">
                  <a:pos x="9" y="110"/>
                </a:cxn>
                <a:cxn ang="0">
                  <a:pos x="9" y="110"/>
                </a:cxn>
                <a:cxn ang="0">
                  <a:pos x="11" y="102"/>
                </a:cxn>
                <a:cxn ang="0">
                  <a:pos x="15" y="94"/>
                </a:cxn>
                <a:cxn ang="0">
                  <a:pos x="23" y="78"/>
                </a:cxn>
                <a:cxn ang="0">
                  <a:pos x="32" y="64"/>
                </a:cxn>
                <a:cxn ang="0">
                  <a:pos x="41" y="49"/>
                </a:cxn>
                <a:cxn ang="0">
                  <a:pos x="41" y="49"/>
                </a:cxn>
                <a:cxn ang="0">
                  <a:pos x="50" y="39"/>
                </a:cxn>
                <a:cxn ang="0">
                  <a:pos x="59" y="28"/>
                </a:cxn>
                <a:cxn ang="0">
                  <a:pos x="63" y="23"/>
                </a:cxn>
                <a:cxn ang="0">
                  <a:pos x="66" y="18"/>
                </a:cxn>
                <a:cxn ang="0">
                  <a:pos x="69" y="12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70" y="4"/>
                </a:cxn>
                <a:cxn ang="0">
                  <a:pos x="69" y="2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2"/>
                </a:cxn>
                <a:cxn ang="0">
                  <a:pos x="62" y="3"/>
                </a:cxn>
                <a:cxn ang="0">
                  <a:pos x="62" y="3"/>
                </a:cxn>
              </a:cxnLst>
              <a:rect l="0" t="0" r="r" b="b"/>
              <a:pathLst>
                <a:path w="70" h="113">
                  <a:moveTo>
                    <a:pt x="62" y="3"/>
                  </a:moveTo>
                  <a:lnTo>
                    <a:pt x="62" y="3"/>
                  </a:lnTo>
                  <a:lnTo>
                    <a:pt x="60" y="10"/>
                  </a:lnTo>
                  <a:lnTo>
                    <a:pt x="57" y="16"/>
                  </a:lnTo>
                  <a:lnTo>
                    <a:pt x="53" y="23"/>
                  </a:lnTo>
                  <a:lnTo>
                    <a:pt x="48" y="30"/>
                  </a:lnTo>
                  <a:lnTo>
                    <a:pt x="37" y="42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19" y="66"/>
                  </a:lnTo>
                  <a:lnTo>
                    <a:pt x="11" y="79"/>
                  </a:lnTo>
                  <a:lnTo>
                    <a:pt x="5" y="9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3" y="113"/>
                  </a:lnTo>
                  <a:lnTo>
                    <a:pt x="5" y="113"/>
                  </a:lnTo>
                  <a:lnTo>
                    <a:pt x="6" y="113"/>
                  </a:lnTo>
                  <a:lnTo>
                    <a:pt x="8" y="112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1" y="102"/>
                  </a:lnTo>
                  <a:lnTo>
                    <a:pt x="15" y="94"/>
                  </a:lnTo>
                  <a:lnTo>
                    <a:pt x="23" y="78"/>
                  </a:lnTo>
                  <a:lnTo>
                    <a:pt x="32" y="64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50" y="39"/>
                  </a:lnTo>
                  <a:lnTo>
                    <a:pt x="59" y="28"/>
                  </a:lnTo>
                  <a:lnTo>
                    <a:pt x="63" y="23"/>
                  </a:lnTo>
                  <a:lnTo>
                    <a:pt x="66" y="18"/>
                  </a:lnTo>
                  <a:lnTo>
                    <a:pt x="69" y="12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4"/>
                  </a:lnTo>
                  <a:lnTo>
                    <a:pt x="69" y="2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9" name="Freeform 109"/>
            <p:cNvSpPr>
              <a:spLocks/>
            </p:cNvSpPr>
            <p:nvPr/>
          </p:nvSpPr>
          <p:spPr bwMode="auto">
            <a:xfrm>
              <a:off x="6326188" y="2735263"/>
              <a:ext cx="44450" cy="63500"/>
            </a:xfrm>
            <a:custGeom>
              <a:avLst/>
              <a:gdLst/>
              <a:ahLst/>
              <a:cxnLst>
                <a:cxn ang="0">
                  <a:pos x="76" y="1"/>
                </a:cxn>
                <a:cxn ang="0">
                  <a:pos x="76" y="1"/>
                </a:cxn>
                <a:cxn ang="0">
                  <a:pos x="54" y="27"/>
                </a:cxn>
                <a:cxn ang="0">
                  <a:pos x="33" y="54"/>
                </a:cxn>
                <a:cxn ang="0">
                  <a:pos x="22" y="67"/>
                </a:cxn>
                <a:cxn ang="0">
                  <a:pos x="13" y="81"/>
                </a:cxn>
                <a:cxn ang="0">
                  <a:pos x="6" y="96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4" y="118"/>
                </a:cxn>
                <a:cxn ang="0">
                  <a:pos x="9" y="118"/>
                </a:cxn>
                <a:cxn ang="0">
                  <a:pos x="9" y="118"/>
                </a:cxn>
                <a:cxn ang="0">
                  <a:pos x="11" y="118"/>
                </a:cxn>
                <a:cxn ang="0">
                  <a:pos x="12" y="117"/>
                </a:cxn>
                <a:cxn ang="0">
                  <a:pos x="13" y="114"/>
                </a:cxn>
                <a:cxn ang="0">
                  <a:pos x="13" y="110"/>
                </a:cxn>
                <a:cxn ang="0">
                  <a:pos x="12" y="109"/>
                </a:cxn>
                <a:cxn ang="0">
                  <a:pos x="11" y="108"/>
                </a:cxn>
                <a:cxn ang="0">
                  <a:pos x="11" y="108"/>
                </a:cxn>
                <a:cxn ang="0">
                  <a:pos x="17" y="94"/>
                </a:cxn>
                <a:cxn ang="0">
                  <a:pos x="24" y="80"/>
                </a:cxn>
                <a:cxn ang="0">
                  <a:pos x="34" y="67"/>
                </a:cxn>
                <a:cxn ang="0">
                  <a:pos x="43" y="55"/>
                </a:cxn>
                <a:cxn ang="0">
                  <a:pos x="64" y="30"/>
                </a:cxn>
                <a:cxn ang="0">
                  <a:pos x="84" y="6"/>
                </a:cxn>
                <a:cxn ang="0">
                  <a:pos x="84" y="6"/>
                </a:cxn>
                <a:cxn ang="0">
                  <a:pos x="84" y="4"/>
                </a:cxn>
                <a:cxn ang="0">
                  <a:pos x="84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76" y="1"/>
                </a:cxn>
                <a:cxn ang="0">
                  <a:pos x="76" y="1"/>
                </a:cxn>
              </a:cxnLst>
              <a:rect l="0" t="0" r="r" b="b"/>
              <a:pathLst>
                <a:path w="84" h="118">
                  <a:moveTo>
                    <a:pt x="76" y="1"/>
                  </a:moveTo>
                  <a:lnTo>
                    <a:pt x="76" y="1"/>
                  </a:lnTo>
                  <a:lnTo>
                    <a:pt x="54" y="27"/>
                  </a:lnTo>
                  <a:lnTo>
                    <a:pt x="33" y="54"/>
                  </a:lnTo>
                  <a:lnTo>
                    <a:pt x="22" y="67"/>
                  </a:lnTo>
                  <a:lnTo>
                    <a:pt x="13" y="81"/>
                  </a:lnTo>
                  <a:lnTo>
                    <a:pt x="6" y="96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4" y="118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11" y="118"/>
                  </a:lnTo>
                  <a:lnTo>
                    <a:pt x="12" y="117"/>
                  </a:lnTo>
                  <a:lnTo>
                    <a:pt x="13" y="114"/>
                  </a:lnTo>
                  <a:lnTo>
                    <a:pt x="13" y="110"/>
                  </a:lnTo>
                  <a:lnTo>
                    <a:pt x="12" y="109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17" y="94"/>
                  </a:lnTo>
                  <a:lnTo>
                    <a:pt x="24" y="80"/>
                  </a:lnTo>
                  <a:lnTo>
                    <a:pt x="34" y="67"/>
                  </a:lnTo>
                  <a:lnTo>
                    <a:pt x="43" y="55"/>
                  </a:lnTo>
                  <a:lnTo>
                    <a:pt x="64" y="3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0" name="Freeform 110"/>
            <p:cNvSpPr>
              <a:spLocks/>
            </p:cNvSpPr>
            <p:nvPr/>
          </p:nvSpPr>
          <p:spPr bwMode="auto">
            <a:xfrm>
              <a:off x="6361113" y="2738438"/>
              <a:ext cx="31750" cy="52388"/>
            </a:xfrm>
            <a:custGeom>
              <a:avLst/>
              <a:gdLst/>
              <a:ahLst/>
              <a:cxnLst>
                <a:cxn ang="0">
                  <a:pos x="51" y="4"/>
                </a:cxn>
                <a:cxn ang="0">
                  <a:pos x="51" y="4"/>
                </a:cxn>
                <a:cxn ang="0">
                  <a:pos x="50" y="9"/>
                </a:cxn>
                <a:cxn ang="0">
                  <a:pos x="48" y="14"/>
                </a:cxn>
                <a:cxn ang="0">
                  <a:pos x="43" y="25"/>
                </a:cxn>
                <a:cxn ang="0">
                  <a:pos x="31" y="43"/>
                </a:cxn>
                <a:cxn ang="0">
                  <a:pos x="31" y="43"/>
                </a:cxn>
                <a:cxn ang="0">
                  <a:pos x="14" y="67"/>
                </a:cxn>
                <a:cxn ang="0">
                  <a:pos x="7" y="80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3" y="99"/>
                </a:cxn>
                <a:cxn ang="0">
                  <a:pos x="4" y="99"/>
                </a:cxn>
                <a:cxn ang="0">
                  <a:pos x="6" y="99"/>
                </a:cxn>
                <a:cxn ang="0">
                  <a:pos x="7" y="98"/>
                </a:cxn>
                <a:cxn ang="0">
                  <a:pos x="8" y="97"/>
                </a:cxn>
                <a:cxn ang="0">
                  <a:pos x="8" y="97"/>
                </a:cxn>
                <a:cxn ang="0">
                  <a:pos x="15" y="83"/>
                </a:cxn>
                <a:cxn ang="0">
                  <a:pos x="23" y="70"/>
                </a:cxn>
                <a:cxn ang="0">
                  <a:pos x="41" y="44"/>
                </a:cxn>
                <a:cxn ang="0">
                  <a:pos x="41" y="44"/>
                </a:cxn>
                <a:cxn ang="0">
                  <a:pos x="53" y="26"/>
                </a:cxn>
                <a:cxn ang="0">
                  <a:pos x="59" y="16"/>
                </a:cxn>
                <a:cxn ang="0">
                  <a:pos x="61" y="10"/>
                </a:cxn>
                <a:cxn ang="0">
                  <a:pos x="62" y="4"/>
                </a:cxn>
                <a:cxn ang="0">
                  <a:pos x="62" y="4"/>
                </a:cxn>
                <a:cxn ang="0">
                  <a:pos x="61" y="2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1" y="4"/>
                </a:cxn>
                <a:cxn ang="0">
                  <a:pos x="51" y="4"/>
                </a:cxn>
              </a:cxnLst>
              <a:rect l="0" t="0" r="r" b="b"/>
              <a:pathLst>
                <a:path w="62" h="99">
                  <a:moveTo>
                    <a:pt x="51" y="4"/>
                  </a:moveTo>
                  <a:lnTo>
                    <a:pt x="51" y="4"/>
                  </a:lnTo>
                  <a:lnTo>
                    <a:pt x="50" y="9"/>
                  </a:lnTo>
                  <a:lnTo>
                    <a:pt x="48" y="14"/>
                  </a:lnTo>
                  <a:lnTo>
                    <a:pt x="43" y="25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14" y="67"/>
                  </a:lnTo>
                  <a:lnTo>
                    <a:pt x="7" y="8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3" y="99"/>
                  </a:lnTo>
                  <a:lnTo>
                    <a:pt x="4" y="99"/>
                  </a:lnTo>
                  <a:lnTo>
                    <a:pt x="6" y="99"/>
                  </a:lnTo>
                  <a:lnTo>
                    <a:pt x="7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15" y="83"/>
                  </a:lnTo>
                  <a:lnTo>
                    <a:pt x="23" y="70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53" y="26"/>
                  </a:lnTo>
                  <a:lnTo>
                    <a:pt x="59" y="16"/>
                  </a:lnTo>
                  <a:lnTo>
                    <a:pt x="61" y="10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1" y="2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1" y="4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1" name="Freeform 111"/>
            <p:cNvSpPr>
              <a:spLocks/>
            </p:cNvSpPr>
            <p:nvPr/>
          </p:nvSpPr>
          <p:spPr bwMode="auto">
            <a:xfrm>
              <a:off x="6392863" y="2614613"/>
              <a:ext cx="120650" cy="173038"/>
            </a:xfrm>
            <a:custGeom>
              <a:avLst/>
              <a:gdLst/>
              <a:ahLst/>
              <a:cxnLst>
                <a:cxn ang="0">
                  <a:pos x="218" y="2"/>
                </a:cxn>
                <a:cxn ang="0">
                  <a:pos x="202" y="22"/>
                </a:cxn>
                <a:cxn ang="0">
                  <a:pos x="186" y="41"/>
                </a:cxn>
                <a:cxn ang="0">
                  <a:pos x="178" y="49"/>
                </a:cxn>
                <a:cxn ang="0">
                  <a:pos x="161" y="78"/>
                </a:cxn>
                <a:cxn ang="0">
                  <a:pos x="131" y="121"/>
                </a:cxn>
                <a:cxn ang="0">
                  <a:pos x="102" y="167"/>
                </a:cxn>
                <a:cxn ang="0">
                  <a:pos x="75" y="213"/>
                </a:cxn>
                <a:cxn ang="0">
                  <a:pos x="46" y="259"/>
                </a:cxn>
                <a:cxn ang="0">
                  <a:pos x="40" y="266"/>
                </a:cxn>
                <a:cxn ang="0">
                  <a:pos x="19" y="288"/>
                </a:cxn>
                <a:cxn ang="0">
                  <a:pos x="7" y="303"/>
                </a:cxn>
                <a:cxn ang="0">
                  <a:pos x="0" y="321"/>
                </a:cxn>
                <a:cxn ang="0">
                  <a:pos x="0" y="323"/>
                </a:cxn>
                <a:cxn ang="0">
                  <a:pos x="3" y="326"/>
                </a:cxn>
                <a:cxn ang="0">
                  <a:pos x="7" y="326"/>
                </a:cxn>
                <a:cxn ang="0">
                  <a:pos x="9" y="323"/>
                </a:cxn>
                <a:cxn ang="0">
                  <a:pos x="10" y="319"/>
                </a:cxn>
                <a:cxn ang="0">
                  <a:pos x="18" y="305"/>
                </a:cxn>
                <a:cxn ang="0">
                  <a:pos x="32" y="291"/>
                </a:cxn>
                <a:cxn ang="0">
                  <a:pos x="46" y="274"/>
                </a:cxn>
                <a:cxn ang="0">
                  <a:pos x="60" y="257"/>
                </a:cxn>
                <a:cxn ang="0">
                  <a:pos x="87" y="211"/>
                </a:cxn>
                <a:cxn ang="0">
                  <a:pos x="114" y="165"/>
                </a:cxn>
                <a:cxn ang="0">
                  <a:pos x="141" y="123"/>
                </a:cxn>
                <a:cxn ang="0">
                  <a:pos x="169" y="82"/>
                </a:cxn>
                <a:cxn ang="0">
                  <a:pos x="182" y="62"/>
                </a:cxn>
                <a:cxn ang="0">
                  <a:pos x="197" y="42"/>
                </a:cxn>
                <a:cxn ang="0">
                  <a:pos x="204" y="33"/>
                </a:cxn>
                <a:cxn ang="0">
                  <a:pos x="220" y="16"/>
                </a:cxn>
                <a:cxn ang="0">
                  <a:pos x="226" y="7"/>
                </a:cxn>
                <a:cxn ang="0">
                  <a:pos x="227" y="3"/>
                </a:cxn>
                <a:cxn ang="0">
                  <a:pos x="225" y="1"/>
                </a:cxn>
                <a:cxn ang="0">
                  <a:pos x="221" y="0"/>
                </a:cxn>
                <a:cxn ang="0">
                  <a:pos x="218" y="2"/>
                </a:cxn>
              </a:cxnLst>
              <a:rect l="0" t="0" r="r" b="b"/>
              <a:pathLst>
                <a:path w="227" h="327">
                  <a:moveTo>
                    <a:pt x="218" y="2"/>
                  </a:moveTo>
                  <a:lnTo>
                    <a:pt x="218" y="2"/>
                  </a:lnTo>
                  <a:lnTo>
                    <a:pt x="210" y="12"/>
                  </a:lnTo>
                  <a:lnTo>
                    <a:pt x="202" y="22"/>
                  </a:lnTo>
                  <a:lnTo>
                    <a:pt x="194" y="32"/>
                  </a:lnTo>
                  <a:lnTo>
                    <a:pt x="186" y="41"/>
                  </a:lnTo>
                  <a:lnTo>
                    <a:pt x="186" y="41"/>
                  </a:lnTo>
                  <a:lnTo>
                    <a:pt x="178" y="49"/>
                  </a:lnTo>
                  <a:lnTo>
                    <a:pt x="172" y="58"/>
                  </a:lnTo>
                  <a:lnTo>
                    <a:pt x="161" y="78"/>
                  </a:lnTo>
                  <a:lnTo>
                    <a:pt x="161" y="78"/>
                  </a:lnTo>
                  <a:lnTo>
                    <a:pt x="131" y="121"/>
                  </a:lnTo>
                  <a:lnTo>
                    <a:pt x="116" y="144"/>
                  </a:lnTo>
                  <a:lnTo>
                    <a:pt x="102" y="167"/>
                  </a:lnTo>
                  <a:lnTo>
                    <a:pt x="102" y="167"/>
                  </a:lnTo>
                  <a:lnTo>
                    <a:pt x="75" y="213"/>
                  </a:lnTo>
                  <a:lnTo>
                    <a:pt x="61" y="236"/>
                  </a:lnTo>
                  <a:lnTo>
                    <a:pt x="46" y="259"/>
                  </a:lnTo>
                  <a:lnTo>
                    <a:pt x="46" y="259"/>
                  </a:lnTo>
                  <a:lnTo>
                    <a:pt x="40" y="266"/>
                  </a:lnTo>
                  <a:lnTo>
                    <a:pt x="34" y="273"/>
                  </a:lnTo>
                  <a:lnTo>
                    <a:pt x="19" y="288"/>
                  </a:lnTo>
                  <a:lnTo>
                    <a:pt x="12" y="296"/>
                  </a:lnTo>
                  <a:lnTo>
                    <a:pt x="7" y="303"/>
                  </a:lnTo>
                  <a:lnTo>
                    <a:pt x="2" y="312"/>
                  </a:lnTo>
                  <a:lnTo>
                    <a:pt x="0" y="321"/>
                  </a:lnTo>
                  <a:lnTo>
                    <a:pt x="0" y="321"/>
                  </a:lnTo>
                  <a:lnTo>
                    <a:pt x="0" y="323"/>
                  </a:lnTo>
                  <a:lnTo>
                    <a:pt x="0" y="324"/>
                  </a:lnTo>
                  <a:lnTo>
                    <a:pt x="3" y="326"/>
                  </a:lnTo>
                  <a:lnTo>
                    <a:pt x="5" y="327"/>
                  </a:lnTo>
                  <a:lnTo>
                    <a:pt x="7" y="326"/>
                  </a:lnTo>
                  <a:lnTo>
                    <a:pt x="8" y="325"/>
                  </a:lnTo>
                  <a:lnTo>
                    <a:pt x="9" y="323"/>
                  </a:lnTo>
                  <a:lnTo>
                    <a:pt x="9" y="323"/>
                  </a:lnTo>
                  <a:lnTo>
                    <a:pt x="10" y="319"/>
                  </a:lnTo>
                  <a:lnTo>
                    <a:pt x="12" y="314"/>
                  </a:lnTo>
                  <a:lnTo>
                    <a:pt x="18" y="305"/>
                  </a:lnTo>
                  <a:lnTo>
                    <a:pt x="25" y="298"/>
                  </a:lnTo>
                  <a:lnTo>
                    <a:pt x="32" y="291"/>
                  </a:lnTo>
                  <a:lnTo>
                    <a:pt x="32" y="291"/>
                  </a:lnTo>
                  <a:lnTo>
                    <a:pt x="46" y="274"/>
                  </a:lnTo>
                  <a:lnTo>
                    <a:pt x="60" y="257"/>
                  </a:lnTo>
                  <a:lnTo>
                    <a:pt x="60" y="257"/>
                  </a:lnTo>
                  <a:lnTo>
                    <a:pt x="74" y="234"/>
                  </a:lnTo>
                  <a:lnTo>
                    <a:pt x="87" y="211"/>
                  </a:lnTo>
                  <a:lnTo>
                    <a:pt x="114" y="165"/>
                  </a:lnTo>
                  <a:lnTo>
                    <a:pt x="114" y="165"/>
                  </a:lnTo>
                  <a:lnTo>
                    <a:pt x="128" y="143"/>
                  </a:lnTo>
                  <a:lnTo>
                    <a:pt x="141" y="123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6" y="72"/>
                  </a:lnTo>
                  <a:lnTo>
                    <a:pt x="182" y="62"/>
                  </a:lnTo>
                  <a:lnTo>
                    <a:pt x="190" y="51"/>
                  </a:lnTo>
                  <a:lnTo>
                    <a:pt x="197" y="42"/>
                  </a:lnTo>
                  <a:lnTo>
                    <a:pt x="197" y="42"/>
                  </a:lnTo>
                  <a:lnTo>
                    <a:pt x="204" y="33"/>
                  </a:lnTo>
                  <a:lnTo>
                    <a:pt x="212" y="24"/>
                  </a:lnTo>
                  <a:lnTo>
                    <a:pt x="220" y="16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7" y="5"/>
                  </a:lnTo>
                  <a:lnTo>
                    <a:pt x="227" y="3"/>
                  </a:lnTo>
                  <a:lnTo>
                    <a:pt x="226" y="2"/>
                  </a:lnTo>
                  <a:lnTo>
                    <a:pt x="225" y="1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0" y="1"/>
                  </a:lnTo>
                  <a:lnTo>
                    <a:pt x="218" y="2"/>
                  </a:lnTo>
                  <a:lnTo>
                    <a:pt x="2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2" name="Freeform 112"/>
            <p:cNvSpPr>
              <a:spLocks/>
            </p:cNvSpPr>
            <p:nvPr/>
          </p:nvSpPr>
          <p:spPr bwMode="auto">
            <a:xfrm>
              <a:off x="6426200" y="2662238"/>
              <a:ext cx="76200" cy="125413"/>
            </a:xfrm>
            <a:custGeom>
              <a:avLst/>
              <a:gdLst/>
              <a:ahLst/>
              <a:cxnLst>
                <a:cxn ang="0">
                  <a:pos x="137" y="4"/>
                </a:cxn>
                <a:cxn ang="0">
                  <a:pos x="137" y="4"/>
                </a:cxn>
                <a:cxn ang="0">
                  <a:pos x="135" y="12"/>
                </a:cxn>
                <a:cxn ang="0">
                  <a:pos x="132" y="19"/>
                </a:cxn>
                <a:cxn ang="0">
                  <a:pos x="127" y="26"/>
                </a:cxn>
                <a:cxn ang="0">
                  <a:pos x="120" y="35"/>
                </a:cxn>
                <a:cxn ang="0">
                  <a:pos x="108" y="49"/>
                </a:cxn>
                <a:cxn ang="0">
                  <a:pos x="98" y="62"/>
                </a:cxn>
                <a:cxn ang="0">
                  <a:pos x="98" y="62"/>
                </a:cxn>
                <a:cxn ang="0">
                  <a:pos x="78" y="93"/>
                </a:cxn>
                <a:cxn ang="0">
                  <a:pos x="58" y="125"/>
                </a:cxn>
                <a:cxn ang="0">
                  <a:pos x="58" y="125"/>
                </a:cxn>
                <a:cxn ang="0">
                  <a:pos x="41" y="156"/>
                </a:cxn>
                <a:cxn ang="0">
                  <a:pos x="24" y="187"/>
                </a:cxn>
                <a:cxn ang="0">
                  <a:pos x="24" y="187"/>
                </a:cxn>
                <a:cxn ang="0">
                  <a:pos x="17" y="199"/>
                </a:cxn>
                <a:cxn ang="0">
                  <a:pos x="10" y="209"/>
                </a:cxn>
                <a:cxn ang="0">
                  <a:pos x="7" y="214"/>
                </a:cxn>
                <a:cxn ang="0">
                  <a:pos x="4" y="220"/>
                </a:cxn>
                <a:cxn ang="0">
                  <a:pos x="2" y="227"/>
                </a:cxn>
                <a:cxn ang="0">
                  <a:pos x="0" y="233"/>
                </a:cxn>
                <a:cxn ang="0">
                  <a:pos x="0" y="233"/>
                </a:cxn>
                <a:cxn ang="0">
                  <a:pos x="0" y="235"/>
                </a:cxn>
                <a:cxn ang="0">
                  <a:pos x="1" y="236"/>
                </a:cxn>
                <a:cxn ang="0">
                  <a:pos x="3" y="237"/>
                </a:cxn>
                <a:cxn ang="0">
                  <a:pos x="4" y="237"/>
                </a:cxn>
                <a:cxn ang="0">
                  <a:pos x="7" y="236"/>
                </a:cxn>
                <a:cxn ang="0">
                  <a:pos x="9" y="235"/>
                </a:cxn>
                <a:cxn ang="0">
                  <a:pos x="9" y="233"/>
                </a:cxn>
                <a:cxn ang="0">
                  <a:pos x="9" y="233"/>
                </a:cxn>
                <a:cxn ang="0">
                  <a:pos x="11" y="225"/>
                </a:cxn>
                <a:cxn ang="0">
                  <a:pos x="14" y="217"/>
                </a:cxn>
                <a:cxn ang="0">
                  <a:pos x="18" y="209"/>
                </a:cxn>
                <a:cxn ang="0">
                  <a:pos x="23" y="202"/>
                </a:cxn>
                <a:cxn ang="0">
                  <a:pos x="34" y="186"/>
                </a:cxn>
                <a:cxn ang="0">
                  <a:pos x="43" y="172"/>
                </a:cxn>
                <a:cxn ang="0">
                  <a:pos x="43" y="172"/>
                </a:cxn>
                <a:cxn ang="0">
                  <a:pos x="61" y="140"/>
                </a:cxn>
                <a:cxn ang="0">
                  <a:pos x="80" y="109"/>
                </a:cxn>
                <a:cxn ang="0">
                  <a:pos x="80" y="109"/>
                </a:cxn>
                <a:cxn ang="0">
                  <a:pos x="98" y="81"/>
                </a:cxn>
                <a:cxn ang="0">
                  <a:pos x="116" y="53"/>
                </a:cxn>
                <a:cxn ang="0">
                  <a:pos x="116" y="53"/>
                </a:cxn>
                <a:cxn ang="0">
                  <a:pos x="125" y="42"/>
                </a:cxn>
                <a:cxn ang="0">
                  <a:pos x="134" y="31"/>
                </a:cxn>
                <a:cxn ang="0">
                  <a:pos x="138" y="25"/>
                </a:cxn>
                <a:cxn ang="0">
                  <a:pos x="142" y="19"/>
                </a:cxn>
                <a:cxn ang="0">
                  <a:pos x="145" y="13"/>
                </a:cxn>
                <a:cxn ang="0">
                  <a:pos x="146" y="7"/>
                </a:cxn>
                <a:cxn ang="0">
                  <a:pos x="146" y="7"/>
                </a:cxn>
                <a:cxn ang="0">
                  <a:pos x="146" y="5"/>
                </a:cxn>
                <a:cxn ang="0">
                  <a:pos x="146" y="3"/>
                </a:cxn>
                <a:cxn ang="0">
                  <a:pos x="143" y="0"/>
                </a:cxn>
                <a:cxn ang="0">
                  <a:pos x="141" y="0"/>
                </a:cxn>
                <a:cxn ang="0">
                  <a:pos x="139" y="2"/>
                </a:cxn>
                <a:cxn ang="0">
                  <a:pos x="138" y="3"/>
                </a:cxn>
                <a:cxn ang="0">
                  <a:pos x="137" y="4"/>
                </a:cxn>
                <a:cxn ang="0">
                  <a:pos x="137" y="4"/>
                </a:cxn>
              </a:cxnLst>
              <a:rect l="0" t="0" r="r" b="b"/>
              <a:pathLst>
                <a:path w="146" h="237">
                  <a:moveTo>
                    <a:pt x="137" y="4"/>
                  </a:moveTo>
                  <a:lnTo>
                    <a:pt x="137" y="4"/>
                  </a:lnTo>
                  <a:lnTo>
                    <a:pt x="135" y="12"/>
                  </a:lnTo>
                  <a:lnTo>
                    <a:pt x="132" y="19"/>
                  </a:lnTo>
                  <a:lnTo>
                    <a:pt x="127" y="26"/>
                  </a:lnTo>
                  <a:lnTo>
                    <a:pt x="120" y="35"/>
                  </a:lnTo>
                  <a:lnTo>
                    <a:pt x="108" y="49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78" y="93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41" y="156"/>
                  </a:lnTo>
                  <a:lnTo>
                    <a:pt x="24" y="187"/>
                  </a:lnTo>
                  <a:lnTo>
                    <a:pt x="24" y="187"/>
                  </a:lnTo>
                  <a:lnTo>
                    <a:pt x="17" y="199"/>
                  </a:lnTo>
                  <a:lnTo>
                    <a:pt x="10" y="209"/>
                  </a:lnTo>
                  <a:lnTo>
                    <a:pt x="7" y="214"/>
                  </a:lnTo>
                  <a:lnTo>
                    <a:pt x="4" y="220"/>
                  </a:lnTo>
                  <a:lnTo>
                    <a:pt x="2" y="227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1" y="236"/>
                  </a:lnTo>
                  <a:lnTo>
                    <a:pt x="3" y="237"/>
                  </a:lnTo>
                  <a:lnTo>
                    <a:pt x="4" y="237"/>
                  </a:lnTo>
                  <a:lnTo>
                    <a:pt x="7" y="236"/>
                  </a:lnTo>
                  <a:lnTo>
                    <a:pt x="9" y="235"/>
                  </a:lnTo>
                  <a:lnTo>
                    <a:pt x="9" y="233"/>
                  </a:lnTo>
                  <a:lnTo>
                    <a:pt x="9" y="233"/>
                  </a:lnTo>
                  <a:lnTo>
                    <a:pt x="11" y="225"/>
                  </a:lnTo>
                  <a:lnTo>
                    <a:pt x="14" y="217"/>
                  </a:lnTo>
                  <a:lnTo>
                    <a:pt x="18" y="209"/>
                  </a:lnTo>
                  <a:lnTo>
                    <a:pt x="23" y="202"/>
                  </a:lnTo>
                  <a:lnTo>
                    <a:pt x="34" y="186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61" y="14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98" y="81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25" y="42"/>
                  </a:lnTo>
                  <a:lnTo>
                    <a:pt x="134" y="31"/>
                  </a:lnTo>
                  <a:lnTo>
                    <a:pt x="138" y="25"/>
                  </a:lnTo>
                  <a:lnTo>
                    <a:pt x="142" y="19"/>
                  </a:lnTo>
                  <a:lnTo>
                    <a:pt x="145" y="13"/>
                  </a:lnTo>
                  <a:lnTo>
                    <a:pt x="146" y="7"/>
                  </a:lnTo>
                  <a:lnTo>
                    <a:pt x="146" y="7"/>
                  </a:lnTo>
                  <a:lnTo>
                    <a:pt x="146" y="5"/>
                  </a:lnTo>
                  <a:lnTo>
                    <a:pt x="146" y="3"/>
                  </a:lnTo>
                  <a:lnTo>
                    <a:pt x="143" y="0"/>
                  </a:lnTo>
                  <a:lnTo>
                    <a:pt x="141" y="0"/>
                  </a:lnTo>
                  <a:lnTo>
                    <a:pt x="139" y="2"/>
                  </a:lnTo>
                  <a:lnTo>
                    <a:pt x="138" y="3"/>
                  </a:lnTo>
                  <a:lnTo>
                    <a:pt x="137" y="4"/>
                  </a:lnTo>
                  <a:lnTo>
                    <a:pt x="1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3" name="Freeform 113"/>
            <p:cNvSpPr>
              <a:spLocks/>
            </p:cNvSpPr>
            <p:nvPr/>
          </p:nvSpPr>
          <p:spPr bwMode="auto">
            <a:xfrm>
              <a:off x="6453188" y="2716213"/>
              <a:ext cx="47625" cy="57150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77" y="11"/>
                </a:cxn>
                <a:cxn ang="0">
                  <a:pos x="72" y="18"/>
                </a:cxn>
                <a:cxn ang="0">
                  <a:pos x="66" y="25"/>
                </a:cxn>
                <a:cxn ang="0">
                  <a:pos x="60" y="32"/>
                </a:cxn>
                <a:cxn ang="0">
                  <a:pos x="48" y="45"/>
                </a:cxn>
                <a:cxn ang="0">
                  <a:pos x="35" y="59"/>
                </a:cxn>
                <a:cxn ang="0">
                  <a:pos x="35" y="59"/>
                </a:cxn>
                <a:cxn ang="0">
                  <a:pos x="27" y="69"/>
                </a:cxn>
                <a:cxn ang="0">
                  <a:pos x="20" y="80"/>
                </a:cxn>
                <a:cxn ang="0">
                  <a:pos x="12" y="91"/>
                </a:cxn>
                <a:cxn ang="0">
                  <a:pos x="8" y="96"/>
                </a:cxn>
                <a:cxn ang="0">
                  <a:pos x="2" y="100"/>
                </a:cxn>
                <a:cxn ang="0">
                  <a:pos x="2" y="100"/>
                </a:cxn>
                <a:cxn ang="0">
                  <a:pos x="1" y="101"/>
                </a:cxn>
                <a:cxn ang="0">
                  <a:pos x="0" y="103"/>
                </a:cxn>
                <a:cxn ang="0">
                  <a:pos x="0" y="104"/>
                </a:cxn>
                <a:cxn ang="0">
                  <a:pos x="1" y="106"/>
                </a:cxn>
                <a:cxn ang="0">
                  <a:pos x="2" y="107"/>
                </a:cxn>
                <a:cxn ang="0">
                  <a:pos x="3" y="108"/>
                </a:cxn>
                <a:cxn ang="0">
                  <a:pos x="5" y="108"/>
                </a:cxn>
                <a:cxn ang="0">
                  <a:pos x="8" y="107"/>
                </a:cxn>
                <a:cxn ang="0">
                  <a:pos x="8" y="107"/>
                </a:cxn>
                <a:cxn ang="0">
                  <a:pos x="14" y="103"/>
                </a:cxn>
                <a:cxn ang="0">
                  <a:pos x="19" y="98"/>
                </a:cxn>
                <a:cxn ang="0">
                  <a:pos x="28" y="85"/>
                </a:cxn>
                <a:cxn ang="0">
                  <a:pos x="37" y="72"/>
                </a:cxn>
                <a:cxn ang="0">
                  <a:pos x="47" y="60"/>
                </a:cxn>
                <a:cxn ang="0">
                  <a:pos x="47" y="60"/>
                </a:cxn>
                <a:cxn ang="0">
                  <a:pos x="58" y="47"/>
                </a:cxn>
                <a:cxn ang="0">
                  <a:pos x="71" y="34"/>
                </a:cxn>
                <a:cxn ang="0">
                  <a:pos x="76" y="28"/>
                </a:cxn>
                <a:cxn ang="0">
                  <a:pos x="82" y="20"/>
                </a:cxn>
                <a:cxn ang="0">
                  <a:pos x="86" y="13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90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08">
                  <a:moveTo>
                    <a:pt x="81" y="3"/>
                  </a:moveTo>
                  <a:lnTo>
                    <a:pt x="81" y="3"/>
                  </a:lnTo>
                  <a:lnTo>
                    <a:pt x="77" y="11"/>
                  </a:lnTo>
                  <a:lnTo>
                    <a:pt x="72" y="18"/>
                  </a:lnTo>
                  <a:lnTo>
                    <a:pt x="66" y="25"/>
                  </a:lnTo>
                  <a:lnTo>
                    <a:pt x="60" y="32"/>
                  </a:lnTo>
                  <a:lnTo>
                    <a:pt x="48" y="45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27" y="69"/>
                  </a:lnTo>
                  <a:lnTo>
                    <a:pt x="20" y="80"/>
                  </a:lnTo>
                  <a:lnTo>
                    <a:pt x="12" y="91"/>
                  </a:lnTo>
                  <a:lnTo>
                    <a:pt x="8" y="96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1"/>
                  </a:lnTo>
                  <a:lnTo>
                    <a:pt x="0" y="103"/>
                  </a:lnTo>
                  <a:lnTo>
                    <a:pt x="0" y="104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3" y="108"/>
                  </a:lnTo>
                  <a:lnTo>
                    <a:pt x="5" y="108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14" y="103"/>
                  </a:lnTo>
                  <a:lnTo>
                    <a:pt x="19" y="98"/>
                  </a:lnTo>
                  <a:lnTo>
                    <a:pt x="28" y="85"/>
                  </a:lnTo>
                  <a:lnTo>
                    <a:pt x="37" y="72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58" y="47"/>
                  </a:lnTo>
                  <a:lnTo>
                    <a:pt x="71" y="34"/>
                  </a:lnTo>
                  <a:lnTo>
                    <a:pt x="76" y="28"/>
                  </a:lnTo>
                  <a:lnTo>
                    <a:pt x="82" y="20"/>
                  </a:lnTo>
                  <a:lnTo>
                    <a:pt x="86" y="13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4" name="Freeform 114"/>
            <p:cNvSpPr>
              <a:spLocks/>
            </p:cNvSpPr>
            <p:nvPr/>
          </p:nvSpPr>
          <p:spPr bwMode="auto">
            <a:xfrm>
              <a:off x="6289675" y="2527300"/>
              <a:ext cx="42863" cy="69850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59" y="23"/>
                </a:cxn>
                <a:cxn ang="0">
                  <a:pos x="59" y="23"/>
                </a:cxn>
                <a:cxn ang="0">
                  <a:pos x="49" y="43"/>
                </a:cxn>
                <a:cxn ang="0">
                  <a:pos x="38" y="62"/>
                </a:cxn>
                <a:cxn ang="0">
                  <a:pos x="38" y="62"/>
                </a:cxn>
                <a:cxn ang="0">
                  <a:pos x="32" y="71"/>
                </a:cxn>
                <a:cxn ang="0">
                  <a:pos x="27" y="78"/>
                </a:cxn>
                <a:cxn ang="0">
                  <a:pos x="16" y="93"/>
                </a:cxn>
                <a:cxn ang="0">
                  <a:pos x="11" y="102"/>
                </a:cxn>
                <a:cxn ang="0">
                  <a:pos x="7" y="110"/>
                </a:cxn>
                <a:cxn ang="0">
                  <a:pos x="3" y="118"/>
                </a:cxn>
                <a:cxn ang="0">
                  <a:pos x="0" y="127"/>
                </a:cxn>
                <a:cxn ang="0">
                  <a:pos x="0" y="127"/>
                </a:cxn>
                <a:cxn ang="0">
                  <a:pos x="0" y="129"/>
                </a:cxn>
                <a:cxn ang="0">
                  <a:pos x="1" y="130"/>
                </a:cxn>
                <a:cxn ang="0">
                  <a:pos x="4" y="132"/>
                </a:cxn>
                <a:cxn ang="0">
                  <a:pos x="5" y="133"/>
                </a:cxn>
                <a:cxn ang="0">
                  <a:pos x="9" y="130"/>
                </a:cxn>
                <a:cxn ang="0">
                  <a:pos x="10" y="129"/>
                </a:cxn>
                <a:cxn ang="0">
                  <a:pos x="11" y="127"/>
                </a:cxn>
                <a:cxn ang="0">
                  <a:pos x="11" y="127"/>
                </a:cxn>
                <a:cxn ang="0">
                  <a:pos x="12" y="122"/>
                </a:cxn>
                <a:cxn ang="0">
                  <a:pos x="14" y="116"/>
                </a:cxn>
                <a:cxn ang="0">
                  <a:pos x="19" y="106"/>
                </a:cxn>
                <a:cxn ang="0">
                  <a:pos x="26" y="96"/>
                </a:cxn>
                <a:cxn ang="0">
                  <a:pos x="33" y="87"/>
                </a:cxn>
                <a:cxn ang="0">
                  <a:pos x="33" y="87"/>
                </a:cxn>
                <a:cxn ang="0">
                  <a:pos x="44" y="71"/>
                </a:cxn>
                <a:cxn ang="0">
                  <a:pos x="54" y="52"/>
                </a:cxn>
                <a:cxn ang="0">
                  <a:pos x="54" y="52"/>
                </a:cxn>
                <a:cxn ang="0">
                  <a:pos x="60" y="41"/>
                </a:cxn>
                <a:cxn ang="0">
                  <a:pos x="68" y="29"/>
                </a:cxn>
                <a:cxn ang="0">
                  <a:pos x="75" y="18"/>
                </a:cxn>
                <a:cxn ang="0">
                  <a:pos x="81" y="5"/>
                </a:cxn>
                <a:cxn ang="0">
                  <a:pos x="81" y="5"/>
                </a:cxn>
                <a:cxn ang="0">
                  <a:pos x="82" y="3"/>
                </a:cxn>
                <a:cxn ang="0">
                  <a:pos x="81" y="2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2" h="133">
                  <a:moveTo>
                    <a:pt x="72" y="3"/>
                  </a:moveTo>
                  <a:lnTo>
                    <a:pt x="72" y="3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49" y="43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32" y="71"/>
                  </a:lnTo>
                  <a:lnTo>
                    <a:pt x="27" y="78"/>
                  </a:lnTo>
                  <a:lnTo>
                    <a:pt x="16" y="93"/>
                  </a:lnTo>
                  <a:lnTo>
                    <a:pt x="11" y="102"/>
                  </a:lnTo>
                  <a:lnTo>
                    <a:pt x="7" y="110"/>
                  </a:lnTo>
                  <a:lnTo>
                    <a:pt x="3" y="118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2"/>
                  </a:lnTo>
                  <a:lnTo>
                    <a:pt x="5" y="133"/>
                  </a:lnTo>
                  <a:lnTo>
                    <a:pt x="9" y="130"/>
                  </a:lnTo>
                  <a:lnTo>
                    <a:pt x="10" y="129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2"/>
                  </a:lnTo>
                  <a:lnTo>
                    <a:pt x="14" y="116"/>
                  </a:lnTo>
                  <a:lnTo>
                    <a:pt x="19" y="106"/>
                  </a:lnTo>
                  <a:lnTo>
                    <a:pt x="26" y="9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44" y="71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60" y="41"/>
                  </a:lnTo>
                  <a:lnTo>
                    <a:pt x="68" y="29"/>
                  </a:lnTo>
                  <a:lnTo>
                    <a:pt x="75" y="18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3"/>
                  </a:lnTo>
                  <a:lnTo>
                    <a:pt x="81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5" name="Freeform 115"/>
            <p:cNvSpPr>
              <a:spLocks/>
            </p:cNvSpPr>
            <p:nvPr/>
          </p:nvSpPr>
          <p:spPr bwMode="auto">
            <a:xfrm>
              <a:off x="6327775" y="2540000"/>
              <a:ext cx="44450" cy="65088"/>
            </a:xfrm>
            <a:custGeom>
              <a:avLst/>
              <a:gdLst/>
              <a:ahLst/>
              <a:cxnLst>
                <a:cxn ang="0">
                  <a:pos x="78" y="1"/>
                </a:cxn>
                <a:cxn ang="0">
                  <a:pos x="78" y="1"/>
                </a:cxn>
                <a:cxn ang="0">
                  <a:pos x="70" y="7"/>
                </a:cxn>
                <a:cxn ang="0">
                  <a:pos x="63" y="13"/>
                </a:cxn>
                <a:cxn ang="0">
                  <a:pos x="55" y="22"/>
                </a:cxn>
                <a:cxn ang="0">
                  <a:pos x="49" y="29"/>
                </a:cxn>
                <a:cxn ang="0">
                  <a:pos x="38" y="46"/>
                </a:cxn>
                <a:cxn ang="0">
                  <a:pos x="28" y="63"/>
                </a:cxn>
                <a:cxn ang="0">
                  <a:pos x="28" y="63"/>
                </a:cxn>
                <a:cxn ang="0">
                  <a:pos x="23" y="70"/>
                </a:cxn>
                <a:cxn ang="0">
                  <a:pos x="18" y="76"/>
                </a:cxn>
                <a:cxn ang="0">
                  <a:pos x="8" y="90"/>
                </a:cxn>
                <a:cxn ang="0">
                  <a:pos x="4" y="96"/>
                </a:cxn>
                <a:cxn ang="0">
                  <a:pos x="1" y="103"/>
                </a:cxn>
                <a:cxn ang="0">
                  <a:pos x="0" y="11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1"/>
                </a:cxn>
                <a:cxn ang="0">
                  <a:pos x="9" y="120"/>
                </a:cxn>
                <a:cxn ang="0">
                  <a:pos x="9" y="118"/>
                </a:cxn>
                <a:cxn ang="0">
                  <a:pos x="9" y="118"/>
                </a:cxn>
                <a:cxn ang="0">
                  <a:pos x="9" y="111"/>
                </a:cxn>
                <a:cxn ang="0">
                  <a:pos x="11" y="103"/>
                </a:cxn>
                <a:cxn ang="0">
                  <a:pos x="14" y="97"/>
                </a:cxn>
                <a:cxn ang="0">
                  <a:pos x="18" y="91"/>
                </a:cxn>
                <a:cxn ang="0">
                  <a:pos x="28" y="80"/>
                </a:cxn>
                <a:cxn ang="0">
                  <a:pos x="32" y="73"/>
                </a:cxn>
                <a:cxn ang="0">
                  <a:pos x="36" y="68"/>
                </a:cxn>
                <a:cxn ang="0">
                  <a:pos x="36" y="68"/>
                </a:cxn>
                <a:cxn ang="0">
                  <a:pos x="45" y="52"/>
                </a:cxn>
                <a:cxn ang="0">
                  <a:pos x="55" y="36"/>
                </a:cxn>
                <a:cxn ang="0">
                  <a:pos x="62" y="28"/>
                </a:cxn>
                <a:cxn ang="0">
                  <a:pos x="68" y="22"/>
                </a:cxn>
                <a:cxn ang="0">
                  <a:pos x="75" y="15"/>
                </a:cxn>
                <a:cxn ang="0">
                  <a:pos x="83" y="9"/>
                </a:cxn>
                <a:cxn ang="0">
                  <a:pos x="83" y="9"/>
                </a:cxn>
                <a:cxn ang="0">
                  <a:pos x="84" y="7"/>
                </a:cxn>
                <a:cxn ang="0">
                  <a:pos x="85" y="6"/>
                </a:cxn>
                <a:cxn ang="0">
                  <a:pos x="85" y="4"/>
                </a:cxn>
                <a:cxn ang="0">
                  <a:pos x="84" y="2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8" y="1"/>
                </a:cxn>
              </a:cxnLst>
              <a:rect l="0" t="0" r="r" b="b"/>
              <a:pathLst>
                <a:path w="85" h="123">
                  <a:moveTo>
                    <a:pt x="78" y="1"/>
                  </a:moveTo>
                  <a:lnTo>
                    <a:pt x="78" y="1"/>
                  </a:lnTo>
                  <a:lnTo>
                    <a:pt x="70" y="7"/>
                  </a:lnTo>
                  <a:lnTo>
                    <a:pt x="63" y="13"/>
                  </a:lnTo>
                  <a:lnTo>
                    <a:pt x="55" y="22"/>
                  </a:lnTo>
                  <a:lnTo>
                    <a:pt x="49" y="29"/>
                  </a:lnTo>
                  <a:lnTo>
                    <a:pt x="38" y="46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3" y="70"/>
                  </a:lnTo>
                  <a:lnTo>
                    <a:pt x="18" y="76"/>
                  </a:lnTo>
                  <a:lnTo>
                    <a:pt x="8" y="90"/>
                  </a:lnTo>
                  <a:lnTo>
                    <a:pt x="4" y="96"/>
                  </a:lnTo>
                  <a:lnTo>
                    <a:pt x="1" y="103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1"/>
                  </a:lnTo>
                  <a:lnTo>
                    <a:pt x="9" y="120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9" y="111"/>
                  </a:lnTo>
                  <a:lnTo>
                    <a:pt x="11" y="103"/>
                  </a:lnTo>
                  <a:lnTo>
                    <a:pt x="14" y="97"/>
                  </a:lnTo>
                  <a:lnTo>
                    <a:pt x="18" y="91"/>
                  </a:lnTo>
                  <a:lnTo>
                    <a:pt x="28" y="80"/>
                  </a:lnTo>
                  <a:lnTo>
                    <a:pt x="32" y="73"/>
                  </a:lnTo>
                  <a:lnTo>
                    <a:pt x="36" y="68"/>
                  </a:lnTo>
                  <a:lnTo>
                    <a:pt x="36" y="68"/>
                  </a:lnTo>
                  <a:lnTo>
                    <a:pt x="45" y="52"/>
                  </a:lnTo>
                  <a:lnTo>
                    <a:pt x="55" y="36"/>
                  </a:lnTo>
                  <a:lnTo>
                    <a:pt x="62" y="28"/>
                  </a:lnTo>
                  <a:lnTo>
                    <a:pt x="68" y="22"/>
                  </a:lnTo>
                  <a:lnTo>
                    <a:pt x="75" y="15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4" y="7"/>
                  </a:lnTo>
                  <a:lnTo>
                    <a:pt x="85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6" name="Freeform 116"/>
            <p:cNvSpPr>
              <a:spLocks/>
            </p:cNvSpPr>
            <p:nvPr/>
          </p:nvSpPr>
          <p:spPr bwMode="auto">
            <a:xfrm>
              <a:off x="6357938" y="2549525"/>
              <a:ext cx="34925" cy="52388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2" y="15"/>
                </a:cxn>
                <a:cxn ang="0">
                  <a:pos x="45" y="27"/>
                </a:cxn>
                <a:cxn ang="0">
                  <a:pos x="37" y="38"/>
                </a:cxn>
                <a:cxn ang="0">
                  <a:pos x="28" y="48"/>
                </a:cxn>
                <a:cxn ang="0">
                  <a:pos x="20" y="59"/>
                </a:cxn>
                <a:cxn ang="0">
                  <a:pos x="12" y="69"/>
                </a:cxn>
                <a:cxn ang="0">
                  <a:pos x="5" y="80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2" y="98"/>
                </a:cxn>
                <a:cxn ang="0">
                  <a:pos x="4" y="99"/>
                </a:cxn>
                <a:cxn ang="0">
                  <a:pos x="5" y="99"/>
                </a:cxn>
                <a:cxn ang="0">
                  <a:pos x="7" y="98"/>
                </a:cxn>
                <a:cxn ang="0">
                  <a:pos x="8" y="97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2" y="89"/>
                </a:cxn>
                <a:cxn ang="0">
                  <a:pos x="15" y="82"/>
                </a:cxn>
                <a:cxn ang="0">
                  <a:pos x="22" y="71"/>
                </a:cxn>
                <a:cxn ang="0">
                  <a:pos x="32" y="61"/>
                </a:cxn>
                <a:cxn ang="0">
                  <a:pos x="40" y="49"/>
                </a:cxn>
                <a:cxn ang="0">
                  <a:pos x="40" y="49"/>
                </a:cxn>
                <a:cxn ang="0">
                  <a:pos x="55" y="29"/>
                </a:cxn>
                <a:cxn ang="0">
                  <a:pos x="61" y="17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7" y="3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67" h="99">
                  <a:moveTo>
                    <a:pt x="56" y="3"/>
                  </a:moveTo>
                  <a:lnTo>
                    <a:pt x="56" y="3"/>
                  </a:lnTo>
                  <a:lnTo>
                    <a:pt x="52" y="15"/>
                  </a:lnTo>
                  <a:lnTo>
                    <a:pt x="45" y="27"/>
                  </a:lnTo>
                  <a:lnTo>
                    <a:pt x="37" y="38"/>
                  </a:lnTo>
                  <a:lnTo>
                    <a:pt x="28" y="48"/>
                  </a:lnTo>
                  <a:lnTo>
                    <a:pt x="20" y="59"/>
                  </a:lnTo>
                  <a:lnTo>
                    <a:pt x="12" y="69"/>
                  </a:lnTo>
                  <a:lnTo>
                    <a:pt x="5" y="8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2" y="98"/>
                  </a:lnTo>
                  <a:lnTo>
                    <a:pt x="4" y="99"/>
                  </a:lnTo>
                  <a:lnTo>
                    <a:pt x="5" y="99"/>
                  </a:lnTo>
                  <a:lnTo>
                    <a:pt x="7" y="98"/>
                  </a:lnTo>
                  <a:lnTo>
                    <a:pt x="8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2" y="89"/>
                  </a:lnTo>
                  <a:lnTo>
                    <a:pt x="15" y="82"/>
                  </a:lnTo>
                  <a:lnTo>
                    <a:pt x="22" y="71"/>
                  </a:lnTo>
                  <a:lnTo>
                    <a:pt x="32" y="61"/>
                  </a:lnTo>
                  <a:lnTo>
                    <a:pt x="40" y="49"/>
                  </a:lnTo>
                  <a:lnTo>
                    <a:pt x="40" y="49"/>
                  </a:lnTo>
                  <a:lnTo>
                    <a:pt x="55" y="29"/>
                  </a:lnTo>
                  <a:lnTo>
                    <a:pt x="61" y="17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7" y="3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7" name="Freeform 117"/>
            <p:cNvSpPr>
              <a:spLocks/>
            </p:cNvSpPr>
            <p:nvPr/>
          </p:nvSpPr>
          <p:spPr bwMode="auto">
            <a:xfrm>
              <a:off x="6392863" y="2549525"/>
              <a:ext cx="34925" cy="52388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2"/>
                </a:cxn>
                <a:cxn ang="0">
                  <a:pos x="48" y="15"/>
                </a:cxn>
                <a:cxn ang="0">
                  <a:pos x="39" y="28"/>
                </a:cxn>
                <a:cxn ang="0">
                  <a:pos x="30" y="40"/>
                </a:cxn>
                <a:cxn ang="0">
                  <a:pos x="20" y="53"/>
                </a:cxn>
                <a:cxn ang="0">
                  <a:pos x="20" y="53"/>
                </a:cxn>
                <a:cxn ang="0">
                  <a:pos x="17" y="59"/>
                </a:cxn>
                <a:cxn ang="0">
                  <a:pos x="12" y="64"/>
                </a:cxn>
                <a:cxn ang="0">
                  <a:pos x="7" y="69"/>
                </a:cxn>
                <a:cxn ang="0">
                  <a:pos x="5" y="71"/>
                </a:cxn>
                <a:cxn ang="0">
                  <a:pos x="4" y="74"/>
                </a:cxn>
                <a:cxn ang="0">
                  <a:pos x="4" y="74"/>
                </a:cxn>
                <a:cxn ang="0">
                  <a:pos x="2" y="83"/>
                </a:cxn>
                <a:cxn ang="0">
                  <a:pos x="0" y="89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98"/>
                </a:cxn>
                <a:cxn ang="0">
                  <a:pos x="2" y="98"/>
                </a:cxn>
                <a:cxn ang="0">
                  <a:pos x="4" y="99"/>
                </a:cxn>
                <a:cxn ang="0">
                  <a:pos x="7" y="98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9" y="94"/>
                </a:cxn>
                <a:cxn ang="0">
                  <a:pos x="10" y="89"/>
                </a:cxn>
                <a:cxn ang="0">
                  <a:pos x="12" y="82"/>
                </a:cxn>
                <a:cxn ang="0">
                  <a:pos x="14" y="76"/>
                </a:cxn>
                <a:cxn ang="0">
                  <a:pos x="18" y="71"/>
                </a:cxn>
                <a:cxn ang="0">
                  <a:pos x="25" y="61"/>
                </a:cxn>
                <a:cxn ang="0">
                  <a:pos x="34" y="51"/>
                </a:cxn>
                <a:cxn ang="0">
                  <a:pos x="34" y="51"/>
                </a:cxn>
                <a:cxn ang="0">
                  <a:pos x="42" y="41"/>
                </a:cxn>
                <a:cxn ang="0">
                  <a:pos x="50" y="30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0"/>
                </a:cxn>
                <a:cxn ang="0">
                  <a:pos x="56" y="2"/>
                </a:cxn>
                <a:cxn ang="0">
                  <a:pos x="56" y="2"/>
                </a:cxn>
              </a:cxnLst>
              <a:rect l="0" t="0" r="r" b="b"/>
              <a:pathLst>
                <a:path w="66" h="99">
                  <a:moveTo>
                    <a:pt x="56" y="2"/>
                  </a:moveTo>
                  <a:lnTo>
                    <a:pt x="56" y="2"/>
                  </a:lnTo>
                  <a:lnTo>
                    <a:pt x="48" y="15"/>
                  </a:lnTo>
                  <a:lnTo>
                    <a:pt x="39" y="28"/>
                  </a:lnTo>
                  <a:lnTo>
                    <a:pt x="30" y="40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7" y="59"/>
                  </a:lnTo>
                  <a:lnTo>
                    <a:pt x="12" y="64"/>
                  </a:lnTo>
                  <a:lnTo>
                    <a:pt x="7" y="69"/>
                  </a:lnTo>
                  <a:lnTo>
                    <a:pt x="5" y="71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4" y="99"/>
                  </a:lnTo>
                  <a:lnTo>
                    <a:pt x="7" y="98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10" y="89"/>
                  </a:lnTo>
                  <a:lnTo>
                    <a:pt x="12" y="82"/>
                  </a:lnTo>
                  <a:lnTo>
                    <a:pt x="14" y="76"/>
                  </a:lnTo>
                  <a:lnTo>
                    <a:pt x="18" y="71"/>
                  </a:lnTo>
                  <a:lnTo>
                    <a:pt x="25" y="61"/>
                  </a:lnTo>
                  <a:lnTo>
                    <a:pt x="34" y="51"/>
                  </a:lnTo>
                  <a:lnTo>
                    <a:pt x="34" y="51"/>
                  </a:lnTo>
                  <a:lnTo>
                    <a:pt x="42" y="41"/>
                  </a:lnTo>
                  <a:lnTo>
                    <a:pt x="50" y="30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8" name="Freeform 118"/>
            <p:cNvSpPr>
              <a:spLocks/>
            </p:cNvSpPr>
            <p:nvPr/>
          </p:nvSpPr>
          <p:spPr bwMode="auto">
            <a:xfrm>
              <a:off x="6418263" y="2547938"/>
              <a:ext cx="49213" cy="57150"/>
            </a:xfrm>
            <a:custGeom>
              <a:avLst/>
              <a:gdLst/>
              <a:ahLst/>
              <a:cxnLst>
                <a:cxn ang="0">
                  <a:pos x="87" y="1"/>
                </a:cxn>
                <a:cxn ang="0">
                  <a:pos x="87" y="1"/>
                </a:cxn>
                <a:cxn ang="0">
                  <a:pos x="63" y="22"/>
                </a:cxn>
                <a:cxn ang="0">
                  <a:pos x="39" y="44"/>
                </a:cxn>
                <a:cxn ang="0">
                  <a:pos x="39" y="44"/>
                </a:cxn>
                <a:cxn ang="0">
                  <a:pos x="34" y="49"/>
                </a:cxn>
                <a:cxn ang="0">
                  <a:pos x="29" y="56"/>
                </a:cxn>
                <a:cxn ang="0">
                  <a:pos x="19" y="71"/>
                </a:cxn>
                <a:cxn ang="0">
                  <a:pos x="9" y="86"/>
                </a:cxn>
                <a:cxn ang="0">
                  <a:pos x="1" y="102"/>
                </a:cxn>
                <a:cxn ang="0">
                  <a:pos x="1" y="102"/>
                </a:cxn>
                <a:cxn ang="0">
                  <a:pos x="0" y="104"/>
                </a:cxn>
                <a:cxn ang="0">
                  <a:pos x="1" y="105"/>
                </a:cxn>
                <a:cxn ang="0">
                  <a:pos x="2" y="107"/>
                </a:cxn>
                <a:cxn ang="0">
                  <a:pos x="3" y="108"/>
                </a:cxn>
                <a:cxn ang="0">
                  <a:pos x="5" y="108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6"/>
                </a:cxn>
                <a:cxn ang="0">
                  <a:pos x="17" y="92"/>
                </a:cxn>
                <a:cxn ang="0">
                  <a:pos x="25" y="80"/>
                </a:cxn>
                <a:cxn ang="0">
                  <a:pos x="42" y="55"/>
                </a:cxn>
                <a:cxn ang="0">
                  <a:pos x="42" y="55"/>
                </a:cxn>
                <a:cxn ang="0">
                  <a:pos x="48" y="49"/>
                </a:cxn>
                <a:cxn ang="0">
                  <a:pos x="54" y="43"/>
                </a:cxn>
                <a:cxn ang="0">
                  <a:pos x="67" y="31"/>
                </a:cxn>
                <a:cxn ang="0">
                  <a:pos x="81" y="19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5" y="3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7" y="1"/>
                </a:cxn>
              </a:cxnLst>
              <a:rect l="0" t="0" r="r" b="b"/>
              <a:pathLst>
                <a:path w="95" h="108">
                  <a:moveTo>
                    <a:pt x="87" y="1"/>
                  </a:moveTo>
                  <a:lnTo>
                    <a:pt x="87" y="1"/>
                  </a:lnTo>
                  <a:lnTo>
                    <a:pt x="63" y="22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4" y="49"/>
                  </a:lnTo>
                  <a:lnTo>
                    <a:pt x="29" y="56"/>
                  </a:lnTo>
                  <a:lnTo>
                    <a:pt x="19" y="71"/>
                  </a:lnTo>
                  <a:lnTo>
                    <a:pt x="9" y="86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0" y="104"/>
                  </a:lnTo>
                  <a:lnTo>
                    <a:pt x="1" y="105"/>
                  </a:lnTo>
                  <a:lnTo>
                    <a:pt x="2" y="107"/>
                  </a:lnTo>
                  <a:lnTo>
                    <a:pt x="3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17" y="92"/>
                  </a:lnTo>
                  <a:lnTo>
                    <a:pt x="25" y="80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8" y="49"/>
                  </a:lnTo>
                  <a:lnTo>
                    <a:pt x="54" y="43"/>
                  </a:lnTo>
                  <a:lnTo>
                    <a:pt x="67" y="31"/>
                  </a:lnTo>
                  <a:lnTo>
                    <a:pt x="81" y="19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5" y="3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9" name="Freeform 119"/>
            <p:cNvSpPr>
              <a:spLocks/>
            </p:cNvSpPr>
            <p:nvPr/>
          </p:nvSpPr>
          <p:spPr bwMode="auto">
            <a:xfrm>
              <a:off x="6435725" y="2552700"/>
              <a:ext cx="52388" cy="66675"/>
            </a:xfrm>
            <a:custGeom>
              <a:avLst/>
              <a:gdLst/>
              <a:ahLst/>
              <a:cxnLst>
                <a:cxn ang="0">
                  <a:pos x="91" y="1"/>
                </a:cxn>
                <a:cxn ang="0">
                  <a:pos x="91" y="1"/>
                </a:cxn>
                <a:cxn ang="0">
                  <a:pos x="79" y="17"/>
                </a:cxn>
                <a:cxn ang="0">
                  <a:pos x="67" y="33"/>
                </a:cxn>
                <a:cxn ang="0">
                  <a:pos x="55" y="49"/>
                </a:cxn>
                <a:cxn ang="0">
                  <a:pos x="43" y="66"/>
                </a:cxn>
                <a:cxn ang="0">
                  <a:pos x="43" y="66"/>
                </a:cxn>
                <a:cxn ang="0">
                  <a:pos x="20" y="92"/>
                </a:cxn>
                <a:cxn ang="0">
                  <a:pos x="10" y="106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0" y="123"/>
                </a:cxn>
                <a:cxn ang="0">
                  <a:pos x="0" y="125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4" y="128"/>
                </a:cxn>
                <a:cxn ang="0">
                  <a:pos x="5" y="128"/>
                </a:cxn>
                <a:cxn ang="0">
                  <a:pos x="7" y="127"/>
                </a:cxn>
                <a:cxn ang="0">
                  <a:pos x="8" y="126"/>
                </a:cxn>
                <a:cxn ang="0">
                  <a:pos x="8" y="126"/>
                </a:cxn>
                <a:cxn ang="0">
                  <a:pos x="19" y="109"/>
                </a:cxn>
                <a:cxn ang="0">
                  <a:pos x="30" y="95"/>
                </a:cxn>
                <a:cxn ang="0">
                  <a:pos x="55" y="67"/>
                </a:cxn>
                <a:cxn ang="0">
                  <a:pos x="55" y="67"/>
                </a:cxn>
                <a:cxn ang="0">
                  <a:pos x="66" y="52"/>
                </a:cxn>
                <a:cxn ang="0">
                  <a:pos x="77" y="37"/>
                </a:cxn>
                <a:cxn ang="0">
                  <a:pos x="86" y="23"/>
                </a:cxn>
                <a:cxn ang="0">
                  <a:pos x="98" y="8"/>
                </a:cxn>
                <a:cxn ang="0">
                  <a:pos x="98" y="8"/>
                </a:cxn>
                <a:cxn ang="0">
                  <a:pos x="99" y="6"/>
                </a:cxn>
                <a:cxn ang="0">
                  <a:pos x="99" y="5"/>
                </a:cxn>
                <a:cxn ang="0">
                  <a:pos x="98" y="3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0"/>
                </a:cxn>
                <a:cxn ang="0">
                  <a:pos x="91" y="1"/>
                </a:cxn>
                <a:cxn ang="0">
                  <a:pos x="91" y="1"/>
                </a:cxn>
              </a:cxnLst>
              <a:rect l="0" t="0" r="r" b="b"/>
              <a:pathLst>
                <a:path w="99" h="128">
                  <a:moveTo>
                    <a:pt x="91" y="1"/>
                  </a:moveTo>
                  <a:lnTo>
                    <a:pt x="91" y="1"/>
                  </a:lnTo>
                  <a:lnTo>
                    <a:pt x="79" y="17"/>
                  </a:lnTo>
                  <a:lnTo>
                    <a:pt x="67" y="33"/>
                  </a:lnTo>
                  <a:lnTo>
                    <a:pt x="55" y="49"/>
                  </a:lnTo>
                  <a:lnTo>
                    <a:pt x="43" y="66"/>
                  </a:lnTo>
                  <a:lnTo>
                    <a:pt x="43" y="66"/>
                  </a:lnTo>
                  <a:lnTo>
                    <a:pt x="20" y="92"/>
                  </a:lnTo>
                  <a:lnTo>
                    <a:pt x="10" y="10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4" y="128"/>
                  </a:lnTo>
                  <a:lnTo>
                    <a:pt x="5" y="128"/>
                  </a:lnTo>
                  <a:lnTo>
                    <a:pt x="7" y="127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19" y="109"/>
                  </a:lnTo>
                  <a:lnTo>
                    <a:pt x="30" y="95"/>
                  </a:lnTo>
                  <a:lnTo>
                    <a:pt x="55" y="67"/>
                  </a:lnTo>
                  <a:lnTo>
                    <a:pt x="55" y="67"/>
                  </a:lnTo>
                  <a:lnTo>
                    <a:pt x="66" y="52"/>
                  </a:lnTo>
                  <a:lnTo>
                    <a:pt x="77" y="37"/>
                  </a:lnTo>
                  <a:lnTo>
                    <a:pt x="86" y="23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9" y="6"/>
                  </a:lnTo>
                  <a:lnTo>
                    <a:pt x="99" y="5"/>
                  </a:lnTo>
                  <a:lnTo>
                    <a:pt x="98" y="3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9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0" name="Freeform 120"/>
            <p:cNvSpPr>
              <a:spLocks/>
            </p:cNvSpPr>
            <p:nvPr/>
          </p:nvSpPr>
          <p:spPr bwMode="auto">
            <a:xfrm>
              <a:off x="6448425" y="2579688"/>
              <a:ext cx="44450" cy="61913"/>
            </a:xfrm>
            <a:custGeom>
              <a:avLst/>
              <a:gdLst/>
              <a:ahLst/>
              <a:cxnLst>
                <a:cxn ang="0">
                  <a:pos x="77" y="2"/>
                </a:cxn>
                <a:cxn ang="0">
                  <a:pos x="77" y="2"/>
                </a:cxn>
                <a:cxn ang="0">
                  <a:pos x="66" y="14"/>
                </a:cxn>
                <a:cxn ang="0">
                  <a:pos x="55" y="27"/>
                </a:cxn>
                <a:cxn ang="0">
                  <a:pos x="44" y="41"/>
                </a:cxn>
                <a:cxn ang="0">
                  <a:pos x="34" y="55"/>
                </a:cxn>
                <a:cxn ang="0">
                  <a:pos x="34" y="55"/>
                </a:cxn>
                <a:cxn ang="0">
                  <a:pos x="24" y="69"/>
                </a:cxn>
                <a:cxn ang="0">
                  <a:pos x="13" y="83"/>
                </a:cxn>
                <a:cxn ang="0">
                  <a:pos x="9" y="90"/>
                </a:cxn>
                <a:cxn ang="0">
                  <a:pos x="5" y="98"/>
                </a:cxn>
                <a:cxn ang="0">
                  <a:pos x="2" y="10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5" y="118"/>
                </a:cxn>
                <a:cxn ang="0">
                  <a:pos x="8" y="117"/>
                </a:cxn>
                <a:cxn ang="0">
                  <a:pos x="9" y="116"/>
                </a:cxn>
                <a:cxn ang="0">
                  <a:pos x="10" y="114"/>
                </a:cxn>
                <a:cxn ang="0">
                  <a:pos x="10" y="114"/>
                </a:cxn>
                <a:cxn ang="0">
                  <a:pos x="11" y="107"/>
                </a:cxn>
                <a:cxn ang="0">
                  <a:pos x="14" y="100"/>
                </a:cxn>
                <a:cxn ang="0">
                  <a:pos x="19" y="92"/>
                </a:cxn>
                <a:cxn ang="0">
                  <a:pos x="23" y="85"/>
                </a:cxn>
                <a:cxn ang="0">
                  <a:pos x="33" y="72"/>
                </a:cxn>
                <a:cxn ang="0">
                  <a:pos x="42" y="59"/>
                </a:cxn>
                <a:cxn ang="0">
                  <a:pos x="42" y="59"/>
                </a:cxn>
                <a:cxn ang="0">
                  <a:pos x="52" y="46"/>
                </a:cxn>
                <a:cxn ang="0">
                  <a:pos x="62" y="34"/>
                </a:cxn>
                <a:cxn ang="0">
                  <a:pos x="73" y="20"/>
                </a:cxn>
                <a:cxn ang="0">
                  <a:pos x="85" y="8"/>
                </a:cxn>
                <a:cxn ang="0">
                  <a:pos x="85" y="8"/>
                </a:cxn>
                <a:cxn ang="0">
                  <a:pos x="86" y="7"/>
                </a:cxn>
                <a:cxn ang="0">
                  <a:pos x="86" y="5"/>
                </a:cxn>
                <a:cxn ang="0">
                  <a:pos x="86" y="3"/>
                </a:cxn>
                <a:cxn ang="0">
                  <a:pos x="85" y="2"/>
                </a:cxn>
                <a:cxn ang="0">
                  <a:pos x="83" y="0"/>
                </a:cxn>
                <a:cxn ang="0">
                  <a:pos x="82" y="0"/>
                </a:cxn>
                <a:cxn ang="0">
                  <a:pos x="79" y="0"/>
                </a:cxn>
                <a:cxn ang="0">
                  <a:pos x="77" y="2"/>
                </a:cxn>
                <a:cxn ang="0">
                  <a:pos x="77" y="2"/>
                </a:cxn>
              </a:cxnLst>
              <a:rect l="0" t="0" r="r" b="b"/>
              <a:pathLst>
                <a:path w="86" h="118">
                  <a:moveTo>
                    <a:pt x="77" y="2"/>
                  </a:moveTo>
                  <a:lnTo>
                    <a:pt x="77" y="2"/>
                  </a:lnTo>
                  <a:lnTo>
                    <a:pt x="66" y="14"/>
                  </a:lnTo>
                  <a:lnTo>
                    <a:pt x="55" y="27"/>
                  </a:lnTo>
                  <a:lnTo>
                    <a:pt x="44" y="41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24" y="69"/>
                  </a:lnTo>
                  <a:lnTo>
                    <a:pt x="13" y="83"/>
                  </a:lnTo>
                  <a:lnTo>
                    <a:pt x="9" y="90"/>
                  </a:lnTo>
                  <a:lnTo>
                    <a:pt x="5" y="98"/>
                  </a:lnTo>
                  <a:lnTo>
                    <a:pt x="2" y="10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5" y="118"/>
                  </a:lnTo>
                  <a:lnTo>
                    <a:pt x="8" y="117"/>
                  </a:lnTo>
                  <a:lnTo>
                    <a:pt x="9" y="116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1" y="107"/>
                  </a:lnTo>
                  <a:lnTo>
                    <a:pt x="14" y="100"/>
                  </a:lnTo>
                  <a:lnTo>
                    <a:pt x="19" y="92"/>
                  </a:lnTo>
                  <a:lnTo>
                    <a:pt x="23" y="85"/>
                  </a:lnTo>
                  <a:lnTo>
                    <a:pt x="33" y="72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52" y="46"/>
                  </a:lnTo>
                  <a:lnTo>
                    <a:pt x="62" y="34"/>
                  </a:lnTo>
                  <a:lnTo>
                    <a:pt x="73" y="20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6" y="7"/>
                  </a:lnTo>
                  <a:lnTo>
                    <a:pt x="86" y="5"/>
                  </a:lnTo>
                  <a:lnTo>
                    <a:pt x="86" y="3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9" y="0"/>
                  </a:lnTo>
                  <a:lnTo>
                    <a:pt x="77" y="2"/>
                  </a:lnTo>
                  <a:lnTo>
                    <a:pt x="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1" name="Freeform 121"/>
            <p:cNvSpPr>
              <a:spLocks/>
            </p:cNvSpPr>
            <p:nvPr/>
          </p:nvSpPr>
          <p:spPr bwMode="auto">
            <a:xfrm>
              <a:off x="6448425" y="2593975"/>
              <a:ext cx="52388" cy="65088"/>
            </a:xfrm>
            <a:custGeom>
              <a:avLst/>
              <a:gdLst/>
              <a:ahLst/>
              <a:cxnLst>
                <a:cxn ang="0">
                  <a:pos x="93" y="1"/>
                </a:cxn>
                <a:cxn ang="0">
                  <a:pos x="93" y="1"/>
                </a:cxn>
                <a:cxn ang="0">
                  <a:pos x="88" y="5"/>
                </a:cxn>
                <a:cxn ang="0">
                  <a:pos x="85" y="8"/>
                </a:cxn>
                <a:cxn ang="0">
                  <a:pos x="77" y="16"/>
                </a:cxn>
                <a:cxn ang="0">
                  <a:pos x="77" y="16"/>
                </a:cxn>
                <a:cxn ang="0">
                  <a:pos x="65" y="29"/>
                </a:cxn>
                <a:cxn ang="0">
                  <a:pos x="59" y="37"/>
                </a:cxn>
                <a:cxn ang="0">
                  <a:pos x="54" y="44"/>
                </a:cxn>
                <a:cxn ang="0">
                  <a:pos x="54" y="44"/>
                </a:cxn>
                <a:cxn ang="0">
                  <a:pos x="27" y="80"/>
                </a:cxn>
                <a:cxn ang="0">
                  <a:pos x="13" y="97"/>
                </a:cxn>
                <a:cxn ang="0">
                  <a:pos x="1" y="117"/>
                </a:cxn>
                <a:cxn ang="0">
                  <a:pos x="1" y="117"/>
                </a:cxn>
                <a:cxn ang="0">
                  <a:pos x="0" y="118"/>
                </a:cxn>
                <a:cxn ang="0">
                  <a:pos x="1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3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29" y="90"/>
                </a:cxn>
                <a:cxn ang="0">
                  <a:pos x="39" y="76"/>
                </a:cxn>
                <a:cxn ang="0">
                  <a:pos x="51" y="61"/>
                </a:cxn>
                <a:cxn ang="0">
                  <a:pos x="51" y="61"/>
                </a:cxn>
                <a:cxn ang="0">
                  <a:pos x="63" y="47"/>
                </a:cxn>
                <a:cxn ang="0">
                  <a:pos x="75" y="32"/>
                </a:cxn>
                <a:cxn ang="0">
                  <a:pos x="75" y="32"/>
                </a:cxn>
                <a:cxn ang="0">
                  <a:pos x="86" y="20"/>
                </a:cxn>
                <a:cxn ang="0">
                  <a:pos x="92" y="14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99" y="9"/>
                </a:cxn>
                <a:cxn ang="0">
                  <a:pos x="100" y="7"/>
                </a:cxn>
                <a:cxn ang="0">
                  <a:pos x="100" y="6"/>
                </a:cxn>
                <a:cxn ang="0">
                  <a:pos x="99" y="3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3" y="1"/>
                </a:cxn>
                <a:cxn ang="0">
                  <a:pos x="93" y="1"/>
                </a:cxn>
              </a:cxnLst>
              <a:rect l="0" t="0" r="r" b="b"/>
              <a:pathLst>
                <a:path w="100" h="123">
                  <a:moveTo>
                    <a:pt x="93" y="1"/>
                  </a:moveTo>
                  <a:lnTo>
                    <a:pt x="93" y="1"/>
                  </a:lnTo>
                  <a:lnTo>
                    <a:pt x="88" y="5"/>
                  </a:lnTo>
                  <a:lnTo>
                    <a:pt x="85" y="8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65" y="29"/>
                  </a:lnTo>
                  <a:lnTo>
                    <a:pt x="59" y="37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27" y="80"/>
                  </a:lnTo>
                  <a:lnTo>
                    <a:pt x="13" y="97"/>
                  </a:lnTo>
                  <a:lnTo>
                    <a:pt x="1" y="117"/>
                  </a:lnTo>
                  <a:lnTo>
                    <a:pt x="1" y="117"/>
                  </a:lnTo>
                  <a:lnTo>
                    <a:pt x="0" y="118"/>
                  </a:lnTo>
                  <a:lnTo>
                    <a:pt x="1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3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29" y="90"/>
                  </a:lnTo>
                  <a:lnTo>
                    <a:pt x="39" y="7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63" y="47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86" y="20"/>
                  </a:lnTo>
                  <a:lnTo>
                    <a:pt x="92" y="14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9" y="9"/>
                  </a:lnTo>
                  <a:lnTo>
                    <a:pt x="100" y="7"/>
                  </a:lnTo>
                  <a:lnTo>
                    <a:pt x="100" y="6"/>
                  </a:lnTo>
                  <a:lnTo>
                    <a:pt x="99" y="3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3" y="1"/>
                  </a:lnTo>
                  <a:lnTo>
                    <a:pt x="9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2" name="Freeform 122"/>
            <p:cNvSpPr>
              <a:spLocks/>
            </p:cNvSpPr>
            <p:nvPr/>
          </p:nvSpPr>
          <p:spPr bwMode="auto">
            <a:xfrm>
              <a:off x="6604000" y="2535238"/>
              <a:ext cx="73025" cy="100013"/>
            </a:xfrm>
            <a:custGeom>
              <a:avLst/>
              <a:gdLst/>
              <a:ahLst/>
              <a:cxnLst>
                <a:cxn ang="0">
                  <a:pos x="129" y="1"/>
                </a:cxn>
                <a:cxn ang="0">
                  <a:pos x="129" y="1"/>
                </a:cxn>
                <a:cxn ang="0">
                  <a:pos x="121" y="11"/>
                </a:cxn>
                <a:cxn ang="0">
                  <a:pos x="113" y="20"/>
                </a:cxn>
                <a:cxn ang="0">
                  <a:pos x="97" y="42"/>
                </a:cxn>
                <a:cxn ang="0">
                  <a:pos x="83" y="64"/>
                </a:cxn>
                <a:cxn ang="0">
                  <a:pos x="71" y="87"/>
                </a:cxn>
                <a:cxn ang="0">
                  <a:pos x="71" y="87"/>
                </a:cxn>
                <a:cxn ang="0">
                  <a:pos x="63" y="100"/>
                </a:cxn>
                <a:cxn ang="0">
                  <a:pos x="55" y="112"/>
                </a:cxn>
                <a:cxn ang="0">
                  <a:pos x="38" y="135"/>
                </a:cxn>
                <a:cxn ang="0">
                  <a:pos x="19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89"/>
                </a:cxn>
                <a:cxn ang="0">
                  <a:pos x="4" y="189"/>
                </a:cxn>
                <a:cxn ang="0">
                  <a:pos x="7" y="189"/>
                </a:cxn>
                <a:cxn ang="0">
                  <a:pos x="8" y="189"/>
                </a:cxn>
                <a:cxn ang="0">
                  <a:pos x="10" y="187"/>
                </a:cxn>
                <a:cxn ang="0">
                  <a:pos x="10" y="187"/>
                </a:cxn>
                <a:cxn ang="0">
                  <a:pos x="17" y="176"/>
                </a:cxn>
                <a:cxn ang="0">
                  <a:pos x="26" y="165"/>
                </a:cxn>
                <a:cxn ang="0">
                  <a:pos x="44" y="144"/>
                </a:cxn>
                <a:cxn ang="0">
                  <a:pos x="60" y="123"/>
                </a:cxn>
                <a:cxn ang="0">
                  <a:pos x="69" y="110"/>
                </a:cxn>
                <a:cxn ang="0">
                  <a:pos x="75" y="99"/>
                </a:cxn>
                <a:cxn ang="0">
                  <a:pos x="75" y="99"/>
                </a:cxn>
                <a:cxn ang="0">
                  <a:pos x="88" y="74"/>
                </a:cxn>
                <a:cxn ang="0">
                  <a:pos x="103" y="51"/>
                </a:cxn>
                <a:cxn ang="0">
                  <a:pos x="118" y="29"/>
                </a:cxn>
                <a:cxn ang="0">
                  <a:pos x="127" y="18"/>
                </a:cxn>
                <a:cxn ang="0">
                  <a:pos x="137" y="8"/>
                </a:cxn>
                <a:cxn ang="0">
                  <a:pos x="137" y="8"/>
                </a:cxn>
                <a:cxn ang="0">
                  <a:pos x="138" y="6"/>
                </a:cxn>
                <a:cxn ang="0">
                  <a:pos x="138" y="4"/>
                </a:cxn>
                <a:cxn ang="0">
                  <a:pos x="138" y="3"/>
                </a:cxn>
                <a:cxn ang="0">
                  <a:pos x="137" y="1"/>
                </a:cxn>
                <a:cxn ang="0">
                  <a:pos x="135" y="0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29" y="1"/>
                </a:cxn>
                <a:cxn ang="0">
                  <a:pos x="129" y="1"/>
                </a:cxn>
              </a:cxnLst>
              <a:rect l="0" t="0" r="r" b="b"/>
              <a:pathLst>
                <a:path w="138" h="189">
                  <a:moveTo>
                    <a:pt x="129" y="1"/>
                  </a:moveTo>
                  <a:lnTo>
                    <a:pt x="129" y="1"/>
                  </a:lnTo>
                  <a:lnTo>
                    <a:pt x="121" y="11"/>
                  </a:lnTo>
                  <a:lnTo>
                    <a:pt x="113" y="20"/>
                  </a:lnTo>
                  <a:lnTo>
                    <a:pt x="97" y="42"/>
                  </a:lnTo>
                  <a:lnTo>
                    <a:pt x="83" y="64"/>
                  </a:lnTo>
                  <a:lnTo>
                    <a:pt x="71" y="87"/>
                  </a:lnTo>
                  <a:lnTo>
                    <a:pt x="71" y="87"/>
                  </a:lnTo>
                  <a:lnTo>
                    <a:pt x="63" y="100"/>
                  </a:lnTo>
                  <a:lnTo>
                    <a:pt x="55" y="112"/>
                  </a:lnTo>
                  <a:lnTo>
                    <a:pt x="38" y="135"/>
                  </a:lnTo>
                  <a:lnTo>
                    <a:pt x="19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89"/>
                  </a:lnTo>
                  <a:lnTo>
                    <a:pt x="4" y="189"/>
                  </a:lnTo>
                  <a:lnTo>
                    <a:pt x="7" y="189"/>
                  </a:lnTo>
                  <a:lnTo>
                    <a:pt x="8" y="189"/>
                  </a:lnTo>
                  <a:lnTo>
                    <a:pt x="10" y="187"/>
                  </a:lnTo>
                  <a:lnTo>
                    <a:pt x="10" y="187"/>
                  </a:lnTo>
                  <a:lnTo>
                    <a:pt x="17" y="176"/>
                  </a:lnTo>
                  <a:lnTo>
                    <a:pt x="26" y="165"/>
                  </a:lnTo>
                  <a:lnTo>
                    <a:pt x="44" y="144"/>
                  </a:lnTo>
                  <a:lnTo>
                    <a:pt x="60" y="123"/>
                  </a:lnTo>
                  <a:lnTo>
                    <a:pt x="69" y="110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88" y="74"/>
                  </a:lnTo>
                  <a:lnTo>
                    <a:pt x="103" y="51"/>
                  </a:lnTo>
                  <a:lnTo>
                    <a:pt x="118" y="29"/>
                  </a:lnTo>
                  <a:lnTo>
                    <a:pt x="127" y="18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38" y="6"/>
                  </a:lnTo>
                  <a:lnTo>
                    <a:pt x="138" y="4"/>
                  </a:lnTo>
                  <a:lnTo>
                    <a:pt x="138" y="3"/>
                  </a:lnTo>
                  <a:lnTo>
                    <a:pt x="137" y="1"/>
                  </a:lnTo>
                  <a:lnTo>
                    <a:pt x="135" y="0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9" y="1"/>
                  </a:lnTo>
                  <a:lnTo>
                    <a:pt x="12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3" name="Freeform 123"/>
            <p:cNvSpPr>
              <a:spLocks/>
            </p:cNvSpPr>
            <p:nvPr/>
          </p:nvSpPr>
          <p:spPr bwMode="auto">
            <a:xfrm>
              <a:off x="6604000" y="2532063"/>
              <a:ext cx="103188" cy="139700"/>
            </a:xfrm>
            <a:custGeom>
              <a:avLst/>
              <a:gdLst/>
              <a:ahLst/>
              <a:cxnLst>
                <a:cxn ang="0">
                  <a:pos x="185" y="3"/>
                </a:cxn>
                <a:cxn ang="0">
                  <a:pos x="185" y="3"/>
                </a:cxn>
                <a:cxn ang="0">
                  <a:pos x="184" y="6"/>
                </a:cxn>
                <a:cxn ang="0">
                  <a:pos x="181" y="9"/>
                </a:cxn>
                <a:cxn ang="0">
                  <a:pos x="175" y="15"/>
                </a:cxn>
                <a:cxn ang="0">
                  <a:pos x="161" y="28"/>
                </a:cxn>
                <a:cxn ang="0">
                  <a:pos x="161" y="28"/>
                </a:cxn>
                <a:cxn ang="0">
                  <a:pos x="156" y="34"/>
                </a:cxn>
                <a:cxn ang="0">
                  <a:pos x="151" y="40"/>
                </a:cxn>
                <a:cxn ang="0">
                  <a:pos x="143" y="54"/>
                </a:cxn>
                <a:cxn ang="0">
                  <a:pos x="143" y="54"/>
                </a:cxn>
                <a:cxn ang="0">
                  <a:pos x="130" y="74"/>
                </a:cxn>
                <a:cxn ang="0">
                  <a:pos x="117" y="93"/>
                </a:cxn>
                <a:cxn ang="0">
                  <a:pos x="104" y="111"/>
                </a:cxn>
                <a:cxn ang="0">
                  <a:pos x="89" y="130"/>
                </a:cxn>
                <a:cxn ang="0">
                  <a:pos x="89" y="130"/>
                </a:cxn>
                <a:cxn ang="0">
                  <a:pos x="64" y="160"/>
                </a:cxn>
                <a:cxn ang="0">
                  <a:pos x="42" y="191"/>
                </a:cxn>
                <a:cxn ang="0">
                  <a:pos x="30" y="207"/>
                </a:cxn>
                <a:cxn ang="0">
                  <a:pos x="20" y="224"/>
                </a:cxn>
                <a:cxn ang="0">
                  <a:pos x="10" y="240"/>
                </a:cxn>
                <a:cxn ang="0">
                  <a:pos x="1" y="258"/>
                </a:cxn>
                <a:cxn ang="0">
                  <a:pos x="1" y="258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1" y="263"/>
                </a:cxn>
                <a:cxn ang="0">
                  <a:pos x="3" y="264"/>
                </a:cxn>
                <a:cxn ang="0">
                  <a:pos x="4" y="264"/>
                </a:cxn>
                <a:cxn ang="0">
                  <a:pos x="7" y="264"/>
                </a:cxn>
                <a:cxn ang="0">
                  <a:pos x="8" y="264"/>
                </a:cxn>
                <a:cxn ang="0">
                  <a:pos x="10" y="262"/>
                </a:cxn>
                <a:cxn ang="0">
                  <a:pos x="10" y="262"/>
                </a:cxn>
                <a:cxn ang="0">
                  <a:pos x="20" y="242"/>
                </a:cxn>
                <a:cxn ang="0">
                  <a:pos x="31" y="224"/>
                </a:cxn>
                <a:cxn ang="0">
                  <a:pos x="44" y="205"/>
                </a:cxn>
                <a:cxn ang="0">
                  <a:pos x="57" y="187"/>
                </a:cxn>
                <a:cxn ang="0">
                  <a:pos x="84" y="151"/>
                </a:cxn>
                <a:cxn ang="0">
                  <a:pos x="112" y="116"/>
                </a:cxn>
                <a:cxn ang="0">
                  <a:pos x="112" y="116"/>
                </a:cxn>
                <a:cxn ang="0">
                  <a:pos x="135" y="84"/>
                </a:cxn>
                <a:cxn ang="0">
                  <a:pos x="156" y="51"/>
                </a:cxn>
                <a:cxn ang="0">
                  <a:pos x="156" y="51"/>
                </a:cxn>
                <a:cxn ang="0">
                  <a:pos x="168" y="34"/>
                </a:cxn>
                <a:cxn ang="0">
                  <a:pos x="168" y="34"/>
                </a:cxn>
                <a:cxn ang="0">
                  <a:pos x="172" y="31"/>
                </a:cxn>
                <a:cxn ang="0">
                  <a:pos x="176" y="28"/>
                </a:cxn>
                <a:cxn ang="0">
                  <a:pos x="180" y="24"/>
                </a:cxn>
                <a:cxn ang="0">
                  <a:pos x="184" y="21"/>
                </a:cxn>
                <a:cxn ang="0">
                  <a:pos x="184" y="21"/>
                </a:cxn>
                <a:cxn ang="0">
                  <a:pos x="190" y="14"/>
                </a:cxn>
                <a:cxn ang="0">
                  <a:pos x="192" y="10"/>
                </a:cxn>
                <a:cxn ang="0">
                  <a:pos x="195" y="5"/>
                </a:cxn>
                <a:cxn ang="0">
                  <a:pos x="195" y="5"/>
                </a:cxn>
                <a:cxn ang="0">
                  <a:pos x="195" y="3"/>
                </a:cxn>
                <a:cxn ang="0">
                  <a:pos x="195" y="2"/>
                </a:cxn>
                <a:cxn ang="0">
                  <a:pos x="192" y="0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1"/>
                </a:cxn>
                <a:cxn ang="0">
                  <a:pos x="185" y="3"/>
                </a:cxn>
                <a:cxn ang="0">
                  <a:pos x="185" y="3"/>
                </a:cxn>
              </a:cxnLst>
              <a:rect l="0" t="0" r="r" b="b"/>
              <a:pathLst>
                <a:path w="195" h="264">
                  <a:moveTo>
                    <a:pt x="185" y="3"/>
                  </a:moveTo>
                  <a:lnTo>
                    <a:pt x="185" y="3"/>
                  </a:lnTo>
                  <a:lnTo>
                    <a:pt x="184" y="6"/>
                  </a:lnTo>
                  <a:lnTo>
                    <a:pt x="181" y="9"/>
                  </a:lnTo>
                  <a:lnTo>
                    <a:pt x="175" y="15"/>
                  </a:lnTo>
                  <a:lnTo>
                    <a:pt x="161" y="28"/>
                  </a:lnTo>
                  <a:lnTo>
                    <a:pt x="161" y="28"/>
                  </a:lnTo>
                  <a:lnTo>
                    <a:pt x="156" y="34"/>
                  </a:lnTo>
                  <a:lnTo>
                    <a:pt x="151" y="40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30" y="74"/>
                  </a:lnTo>
                  <a:lnTo>
                    <a:pt x="117" y="93"/>
                  </a:lnTo>
                  <a:lnTo>
                    <a:pt x="104" y="111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64" y="160"/>
                  </a:lnTo>
                  <a:lnTo>
                    <a:pt x="42" y="191"/>
                  </a:lnTo>
                  <a:lnTo>
                    <a:pt x="30" y="207"/>
                  </a:lnTo>
                  <a:lnTo>
                    <a:pt x="20" y="224"/>
                  </a:lnTo>
                  <a:lnTo>
                    <a:pt x="10" y="240"/>
                  </a:lnTo>
                  <a:lnTo>
                    <a:pt x="1" y="258"/>
                  </a:lnTo>
                  <a:lnTo>
                    <a:pt x="1" y="258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1" y="263"/>
                  </a:lnTo>
                  <a:lnTo>
                    <a:pt x="3" y="264"/>
                  </a:lnTo>
                  <a:lnTo>
                    <a:pt x="4" y="264"/>
                  </a:lnTo>
                  <a:lnTo>
                    <a:pt x="7" y="264"/>
                  </a:lnTo>
                  <a:lnTo>
                    <a:pt x="8" y="264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20" y="242"/>
                  </a:lnTo>
                  <a:lnTo>
                    <a:pt x="31" y="224"/>
                  </a:lnTo>
                  <a:lnTo>
                    <a:pt x="44" y="205"/>
                  </a:lnTo>
                  <a:lnTo>
                    <a:pt x="57" y="187"/>
                  </a:lnTo>
                  <a:lnTo>
                    <a:pt x="84" y="151"/>
                  </a:lnTo>
                  <a:lnTo>
                    <a:pt x="112" y="116"/>
                  </a:lnTo>
                  <a:lnTo>
                    <a:pt x="112" y="116"/>
                  </a:lnTo>
                  <a:lnTo>
                    <a:pt x="135" y="84"/>
                  </a:lnTo>
                  <a:lnTo>
                    <a:pt x="156" y="51"/>
                  </a:lnTo>
                  <a:lnTo>
                    <a:pt x="156" y="51"/>
                  </a:lnTo>
                  <a:lnTo>
                    <a:pt x="168" y="34"/>
                  </a:lnTo>
                  <a:lnTo>
                    <a:pt x="168" y="34"/>
                  </a:lnTo>
                  <a:lnTo>
                    <a:pt x="172" y="31"/>
                  </a:lnTo>
                  <a:lnTo>
                    <a:pt x="176" y="28"/>
                  </a:lnTo>
                  <a:lnTo>
                    <a:pt x="180" y="24"/>
                  </a:lnTo>
                  <a:lnTo>
                    <a:pt x="184" y="21"/>
                  </a:lnTo>
                  <a:lnTo>
                    <a:pt x="184" y="21"/>
                  </a:lnTo>
                  <a:lnTo>
                    <a:pt x="190" y="14"/>
                  </a:lnTo>
                  <a:lnTo>
                    <a:pt x="192" y="10"/>
                  </a:lnTo>
                  <a:lnTo>
                    <a:pt x="195" y="5"/>
                  </a:lnTo>
                  <a:lnTo>
                    <a:pt x="195" y="5"/>
                  </a:lnTo>
                  <a:lnTo>
                    <a:pt x="195" y="3"/>
                  </a:lnTo>
                  <a:lnTo>
                    <a:pt x="195" y="2"/>
                  </a:lnTo>
                  <a:lnTo>
                    <a:pt x="192" y="0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1"/>
                  </a:lnTo>
                  <a:lnTo>
                    <a:pt x="185" y="3"/>
                  </a:lnTo>
                  <a:lnTo>
                    <a:pt x="1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4" name="Freeform 124"/>
            <p:cNvSpPr>
              <a:spLocks/>
            </p:cNvSpPr>
            <p:nvPr/>
          </p:nvSpPr>
          <p:spPr bwMode="auto">
            <a:xfrm>
              <a:off x="6616700" y="2541588"/>
              <a:ext cx="107950" cy="150813"/>
            </a:xfrm>
            <a:custGeom>
              <a:avLst/>
              <a:gdLst/>
              <a:ahLst/>
              <a:cxnLst>
                <a:cxn ang="0">
                  <a:pos x="196" y="1"/>
                </a:cxn>
                <a:cxn ang="0">
                  <a:pos x="196" y="1"/>
                </a:cxn>
                <a:cxn ang="0">
                  <a:pos x="165" y="31"/>
                </a:cxn>
                <a:cxn ang="0">
                  <a:pos x="151" y="48"/>
                </a:cxn>
                <a:cxn ang="0">
                  <a:pos x="137" y="64"/>
                </a:cxn>
                <a:cxn ang="0">
                  <a:pos x="137" y="64"/>
                </a:cxn>
                <a:cxn ang="0">
                  <a:pos x="123" y="84"/>
                </a:cxn>
                <a:cxn ang="0">
                  <a:pos x="110" y="105"/>
                </a:cxn>
                <a:cxn ang="0">
                  <a:pos x="96" y="125"/>
                </a:cxn>
                <a:cxn ang="0">
                  <a:pos x="90" y="135"/>
                </a:cxn>
                <a:cxn ang="0">
                  <a:pos x="82" y="145"/>
                </a:cxn>
                <a:cxn ang="0">
                  <a:pos x="82" y="145"/>
                </a:cxn>
                <a:cxn ang="0">
                  <a:pos x="69" y="160"/>
                </a:cxn>
                <a:cxn ang="0">
                  <a:pos x="57" y="177"/>
                </a:cxn>
                <a:cxn ang="0">
                  <a:pos x="34" y="210"/>
                </a:cxn>
                <a:cxn ang="0">
                  <a:pos x="34" y="210"/>
                </a:cxn>
                <a:cxn ang="0">
                  <a:pos x="23" y="226"/>
                </a:cxn>
                <a:cxn ang="0">
                  <a:pos x="12" y="243"/>
                </a:cxn>
                <a:cxn ang="0">
                  <a:pos x="8" y="252"/>
                </a:cxn>
                <a:cxn ang="0">
                  <a:pos x="4" y="261"/>
                </a:cxn>
                <a:cxn ang="0">
                  <a:pos x="2" y="270"/>
                </a:cxn>
                <a:cxn ang="0">
                  <a:pos x="0" y="280"/>
                </a:cxn>
                <a:cxn ang="0">
                  <a:pos x="0" y="280"/>
                </a:cxn>
                <a:cxn ang="0">
                  <a:pos x="0" y="282"/>
                </a:cxn>
                <a:cxn ang="0">
                  <a:pos x="1" y="283"/>
                </a:cxn>
                <a:cxn ang="0">
                  <a:pos x="3" y="284"/>
                </a:cxn>
                <a:cxn ang="0">
                  <a:pos x="4" y="284"/>
                </a:cxn>
                <a:cxn ang="0">
                  <a:pos x="7" y="283"/>
                </a:cxn>
                <a:cxn ang="0">
                  <a:pos x="9" y="281"/>
                </a:cxn>
                <a:cxn ang="0">
                  <a:pos x="9" y="280"/>
                </a:cxn>
                <a:cxn ang="0">
                  <a:pos x="9" y="280"/>
                </a:cxn>
                <a:cxn ang="0">
                  <a:pos x="11" y="269"/>
                </a:cxn>
                <a:cxn ang="0">
                  <a:pos x="16" y="258"/>
                </a:cxn>
                <a:cxn ang="0">
                  <a:pos x="20" y="248"/>
                </a:cxn>
                <a:cxn ang="0">
                  <a:pos x="26" y="238"/>
                </a:cxn>
                <a:cxn ang="0">
                  <a:pos x="38" y="219"/>
                </a:cxn>
                <a:cxn ang="0">
                  <a:pos x="52" y="201"/>
                </a:cxn>
                <a:cxn ang="0">
                  <a:pos x="52" y="201"/>
                </a:cxn>
                <a:cxn ang="0">
                  <a:pos x="63" y="185"/>
                </a:cxn>
                <a:cxn ang="0">
                  <a:pos x="75" y="170"/>
                </a:cxn>
                <a:cxn ang="0">
                  <a:pos x="87" y="154"/>
                </a:cxn>
                <a:cxn ang="0">
                  <a:pos x="99" y="138"/>
                </a:cxn>
                <a:cxn ang="0">
                  <a:pos x="99" y="138"/>
                </a:cxn>
                <a:cxn ang="0">
                  <a:pos x="112" y="119"/>
                </a:cxn>
                <a:cxn ang="0">
                  <a:pos x="123" y="100"/>
                </a:cxn>
                <a:cxn ang="0">
                  <a:pos x="135" y="82"/>
                </a:cxn>
                <a:cxn ang="0">
                  <a:pos x="149" y="64"/>
                </a:cxn>
                <a:cxn ang="0">
                  <a:pos x="149" y="64"/>
                </a:cxn>
                <a:cxn ang="0">
                  <a:pos x="161" y="50"/>
                </a:cxn>
                <a:cxn ang="0">
                  <a:pos x="175" y="35"/>
                </a:cxn>
                <a:cxn ang="0">
                  <a:pos x="203" y="8"/>
                </a:cxn>
                <a:cxn ang="0">
                  <a:pos x="203" y="8"/>
                </a:cxn>
                <a:cxn ang="0">
                  <a:pos x="204" y="6"/>
                </a:cxn>
                <a:cxn ang="0">
                  <a:pos x="204" y="4"/>
                </a:cxn>
                <a:cxn ang="0">
                  <a:pos x="204" y="3"/>
                </a:cxn>
                <a:cxn ang="0">
                  <a:pos x="203" y="1"/>
                </a:cxn>
                <a:cxn ang="0">
                  <a:pos x="202" y="0"/>
                </a:cxn>
                <a:cxn ang="0">
                  <a:pos x="199" y="0"/>
                </a:cxn>
                <a:cxn ang="0">
                  <a:pos x="197" y="0"/>
                </a:cxn>
                <a:cxn ang="0">
                  <a:pos x="196" y="1"/>
                </a:cxn>
                <a:cxn ang="0">
                  <a:pos x="196" y="1"/>
                </a:cxn>
              </a:cxnLst>
              <a:rect l="0" t="0" r="r" b="b"/>
              <a:pathLst>
                <a:path w="204" h="284">
                  <a:moveTo>
                    <a:pt x="196" y="1"/>
                  </a:moveTo>
                  <a:lnTo>
                    <a:pt x="196" y="1"/>
                  </a:lnTo>
                  <a:lnTo>
                    <a:pt x="165" y="31"/>
                  </a:lnTo>
                  <a:lnTo>
                    <a:pt x="151" y="48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23" y="84"/>
                  </a:lnTo>
                  <a:lnTo>
                    <a:pt x="110" y="105"/>
                  </a:lnTo>
                  <a:lnTo>
                    <a:pt x="96" y="125"/>
                  </a:lnTo>
                  <a:lnTo>
                    <a:pt x="90" y="135"/>
                  </a:lnTo>
                  <a:lnTo>
                    <a:pt x="82" y="145"/>
                  </a:lnTo>
                  <a:lnTo>
                    <a:pt x="82" y="145"/>
                  </a:lnTo>
                  <a:lnTo>
                    <a:pt x="69" y="160"/>
                  </a:lnTo>
                  <a:lnTo>
                    <a:pt x="57" y="177"/>
                  </a:lnTo>
                  <a:lnTo>
                    <a:pt x="34" y="210"/>
                  </a:lnTo>
                  <a:lnTo>
                    <a:pt x="34" y="210"/>
                  </a:lnTo>
                  <a:lnTo>
                    <a:pt x="23" y="226"/>
                  </a:lnTo>
                  <a:lnTo>
                    <a:pt x="12" y="243"/>
                  </a:lnTo>
                  <a:lnTo>
                    <a:pt x="8" y="252"/>
                  </a:lnTo>
                  <a:lnTo>
                    <a:pt x="4" y="261"/>
                  </a:lnTo>
                  <a:lnTo>
                    <a:pt x="2" y="270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0" y="282"/>
                  </a:lnTo>
                  <a:lnTo>
                    <a:pt x="1" y="283"/>
                  </a:lnTo>
                  <a:lnTo>
                    <a:pt x="3" y="284"/>
                  </a:lnTo>
                  <a:lnTo>
                    <a:pt x="4" y="284"/>
                  </a:lnTo>
                  <a:lnTo>
                    <a:pt x="7" y="283"/>
                  </a:lnTo>
                  <a:lnTo>
                    <a:pt x="9" y="281"/>
                  </a:lnTo>
                  <a:lnTo>
                    <a:pt x="9" y="280"/>
                  </a:lnTo>
                  <a:lnTo>
                    <a:pt x="9" y="280"/>
                  </a:lnTo>
                  <a:lnTo>
                    <a:pt x="11" y="269"/>
                  </a:lnTo>
                  <a:lnTo>
                    <a:pt x="16" y="258"/>
                  </a:lnTo>
                  <a:lnTo>
                    <a:pt x="20" y="248"/>
                  </a:lnTo>
                  <a:lnTo>
                    <a:pt x="26" y="238"/>
                  </a:lnTo>
                  <a:lnTo>
                    <a:pt x="38" y="219"/>
                  </a:lnTo>
                  <a:lnTo>
                    <a:pt x="52" y="201"/>
                  </a:lnTo>
                  <a:lnTo>
                    <a:pt x="52" y="201"/>
                  </a:lnTo>
                  <a:lnTo>
                    <a:pt x="63" y="185"/>
                  </a:lnTo>
                  <a:lnTo>
                    <a:pt x="75" y="170"/>
                  </a:lnTo>
                  <a:lnTo>
                    <a:pt x="87" y="154"/>
                  </a:lnTo>
                  <a:lnTo>
                    <a:pt x="99" y="138"/>
                  </a:lnTo>
                  <a:lnTo>
                    <a:pt x="99" y="138"/>
                  </a:lnTo>
                  <a:lnTo>
                    <a:pt x="112" y="119"/>
                  </a:lnTo>
                  <a:lnTo>
                    <a:pt x="123" y="100"/>
                  </a:lnTo>
                  <a:lnTo>
                    <a:pt x="135" y="82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61" y="50"/>
                  </a:lnTo>
                  <a:lnTo>
                    <a:pt x="175" y="35"/>
                  </a:lnTo>
                  <a:lnTo>
                    <a:pt x="203" y="8"/>
                  </a:lnTo>
                  <a:lnTo>
                    <a:pt x="203" y="8"/>
                  </a:lnTo>
                  <a:lnTo>
                    <a:pt x="204" y="6"/>
                  </a:lnTo>
                  <a:lnTo>
                    <a:pt x="204" y="4"/>
                  </a:lnTo>
                  <a:lnTo>
                    <a:pt x="204" y="3"/>
                  </a:lnTo>
                  <a:lnTo>
                    <a:pt x="203" y="1"/>
                  </a:lnTo>
                  <a:lnTo>
                    <a:pt x="202" y="0"/>
                  </a:lnTo>
                  <a:lnTo>
                    <a:pt x="199" y="0"/>
                  </a:lnTo>
                  <a:lnTo>
                    <a:pt x="197" y="0"/>
                  </a:lnTo>
                  <a:lnTo>
                    <a:pt x="196" y="1"/>
                  </a:lnTo>
                  <a:lnTo>
                    <a:pt x="1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5" name="Freeform 125"/>
            <p:cNvSpPr>
              <a:spLocks/>
            </p:cNvSpPr>
            <p:nvPr/>
          </p:nvSpPr>
          <p:spPr bwMode="auto">
            <a:xfrm>
              <a:off x="6613525" y="2652713"/>
              <a:ext cx="52388" cy="80963"/>
            </a:xfrm>
            <a:custGeom>
              <a:avLst/>
              <a:gdLst/>
              <a:ahLst/>
              <a:cxnLst>
                <a:cxn ang="0">
                  <a:pos x="90" y="2"/>
                </a:cxn>
                <a:cxn ang="0">
                  <a:pos x="90" y="2"/>
                </a:cxn>
                <a:cxn ang="0">
                  <a:pos x="86" y="8"/>
                </a:cxn>
                <a:cxn ang="0">
                  <a:pos x="81" y="13"/>
                </a:cxn>
                <a:cxn ang="0">
                  <a:pos x="75" y="20"/>
                </a:cxn>
                <a:cxn ang="0">
                  <a:pos x="71" y="26"/>
                </a:cxn>
                <a:cxn ang="0">
                  <a:pos x="71" y="26"/>
                </a:cxn>
                <a:cxn ang="0">
                  <a:pos x="65" y="36"/>
                </a:cxn>
                <a:cxn ang="0">
                  <a:pos x="59" y="47"/>
                </a:cxn>
                <a:cxn ang="0">
                  <a:pos x="47" y="68"/>
                </a:cxn>
                <a:cxn ang="0">
                  <a:pos x="47" y="68"/>
                </a:cxn>
                <a:cxn ang="0">
                  <a:pos x="41" y="77"/>
                </a:cxn>
                <a:cxn ang="0">
                  <a:pos x="35" y="87"/>
                </a:cxn>
                <a:cxn ang="0">
                  <a:pos x="22" y="104"/>
                </a:cxn>
                <a:cxn ang="0">
                  <a:pos x="22" y="104"/>
                </a:cxn>
                <a:cxn ang="0">
                  <a:pos x="16" y="113"/>
                </a:cxn>
                <a:cxn ang="0">
                  <a:pos x="11" y="124"/>
                </a:cxn>
                <a:cxn ang="0">
                  <a:pos x="7" y="134"/>
                </a:cxn>
                <a:cxn ang="0">
                  <a:pos x="1" y="143"/>
                </a:cxn>
                <a:cxn ang="0">
                  <a:pos x="1" y="143"/>
                </a:cxn>
                <a:cxn ang="0">
                  <a:pos x="0" y="146"/>
                </a:cxn>
                <a:cxn ang="0">
                  <a:pos x="0" y="147"/>
                </a:cxn>
                <a:cxn ang="0">
                  <a:pos x="1" y="150"/>
                </a:cxn>
                <a:cxn ang="0">
                  <a:pos x="3" y="151"/>
                </a:cxn>
                <a:cxn ang="0">
                  <a:pos x="4" y="152"/>
                </a:cxn>
                <a:cxn ang="0">
                  <a:pos x="6" y="151"/>
                </a:cxn>
                <a:cxn ang="0">
                  <a:pos x="7" y="150"/>
                </a:cxn>
                <a:cxn ang="0">
                  <a:pos x="7" y="150"/>
                </a:cxn>
                <a:cxn ang="0">
                  <a:pos x="12" y="143"/>
                </a:cxn>
                <a:cxn ang="0">
                  <a:pos x="15" y="137"/>
                </a:cxn>
                <a:cxn ang="0">
                  <a:pos x="22" y="123"/>
                </a:cxn>
                <a:cxn ang="0">
                  <a:pos x="22" y="123"/>
                </a:cxn>
                <a:cxn ang="0">
                  <a:pos x="28" y="111"/>
                </a:cxn>
                <a:cxn ang="0">
                  <a:pos x="35" y="101"/>
                </a:cxn>
                <a:cxn ang="0">
                  <a:pos x="51" y="80"/>
                </a:cxn>
                <a:cxn ang="0">
                  <a:pos x="51" y="80"/>
                </a:cxn>
                <a:cxn ang="0">
                  <a:pos x="57" y="70"/>
                </a:cxn>
                <a:cxn ang="0">
                  <a:pos x="63" y="60"/>
                </a:cxn>
                <a:cxn ang="0">
                  <a:pos x="75" y="37"/>
                </a:cxn>
                <a:cxn ang="0">
                  <a:pos x="75" y="37"/>
                </a:cxn>
                <a:cxn ang="0">
                  <a:pos x="81" y="30"/>
                </a:cxn>
                <a:cxn ang="0">
                  <a:pos x="87" y="22"/>
                </a:cxn>
                <a:cxn ang="0">
                  <a:pos x="93" y="14"/>
                </a:cxn>
                <a:cxn ang="0">
                  <a:pos x="98" y="7"/>
                </a:cxn>
                <a:cxn ang="0">
                  <a:pos x="98" y="7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2" y="1"/>
                </a:cxn>
                <a:cxn ang="0">
                  <a:pos x="90" y="2"/>
                </a:cxn>
                <a:cxn ang="0">
                  <a:pos x="90" y="2"/>
                </a:cxn>
              </a:cxnLst>
              <a:rect l="0" t="0" r="r" b="b"/>
              <a:pathLst>
                <a:path w="99" h="152">
                  <a:moveTo>
                    <a:pt x="90" y="2"/>
                  </a:moveTo>
                  <a:lnTo>
                    <a:pt x="90" y="2"/>
                  </a:lnTo>
                  <a:lnTo>
                    <a:pt x="86" y="8"/>
                  </a:lnTo>
                  <a:lnTo>
                    <a:pt x="81" y="13"/>
                  </a:lnTo>
                  <a:lnTo>
                    <a:pt x="75" y="2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65" y="36"/>
                  </a:lnTo>
                  <a:lnTo>
                    <a:pt x="59" y="4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1" y="77"/>
                  </a:lnTo>
                  <a:lnTo>
                    <a:pt x="35" y="87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6" y="113"/>
                  </a:lnTo>
                  <a:lnTo>
                    <a:pt x="11" y="124"/>
                  </a:lnTo>
                  <a:lnTo>
                    <a:pt x="7" y="134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0" y="146"/>
                  </a:lnTo>
                  <a:lnTo>
                    <a:pt x="0" y="147"/>
                  </a:lnTo>
                  <a:lnTo>
                    <a:pt x="1" y="150"/>
                  </a:lnTo>
                  <a:lnTo>
                    <a:pt x="3" y="151"/>
                  </a:lnTo>
                  <a:lnTo>
                    <a:pt x="4" y="152"/>
                  </a:lnTo>
                  <a:lnTo>
                    <a:pt x="6" y="151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12" y="143"/>
                  </a:lnTo>
                  <a:lnTo>
                    <a:pt x="15" y="137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8" y="111"/>
                  </a:lnTo>
                  <a:lnTo>
                    <a:pt x="35" y="101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7" y="70"/>
                  </a:lnTo>
                  <a:lnTo>
                    <a:pt x="63" y="60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81" y="30"/>
                  </a:lnTo>
                  <a:lnTo>
                    <a:pt x="87" y="22"/>
                  </a:lnTo>
                  <a:lnTo>
                    <a:pt x="93" y="14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1"/>
                  </a:lnTo>
                  <a:lnTo>
                    <a:pt x="90" y="2"/>
                  </a:lnTo>
                  <a:lnTo>
                    <a:pt x="9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6" name="Freeform 126"/>
            <p:cNvSpPr>
              <a:spLocks/>
            </p:cNvSpPr>
            <p:nvPr/>
          </p:nvSpPr>
          <p:spPr bwMode="auto">
            <a:xfrm>
              <a:off x="6624638" y="2689225"/>
              <a:ext cx="46038" cy="76200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82" y="1"/>
                </a:cxn>
                <a:cxn ang="0">
                  <a:pos x="78" y="4"/>
                </a:cxn>
                <a:cxn ang="0">
                  <a:pos x="75" y="7"/>
                </a:cxn>
                <a:cxn ang="0">
                  <a:pos x="73" y="11"/>
                </a:cxn>
                <a:cxn ang="0">
                  <a:pos x="71" y="16"/>
                </a:cxn>
                <a:cxn ang="0">
                  <a:pos x="71" y="16"/>
                </a:cxn>
                <a:cxn ang="0">
                  <a:pos x="66" y="27"/>
                </a:cxn>
                <a:cxn ang="0">
                  <a:pos x="59" y="36"/>
                </a:cxn>
                <a:cxn ang="0">
                  <a:pos x="52" y="46"/>
                </a:cxn>
                <a:cxn ang="0">
                  <a:pos x="43" y="54"/>
                </a:cxn>
                <a:cxn ang="0">
                  <a:pos x="43" y="54"/>
                </a:cxn>
                <a:cxn ang="0">
                  <a:pos x="38" y="62"/>
                </a:cxn>
                <a:cxn ang="0">
                  <a:pos x="33" y="71"/>
                </a:cxn>
                <a:cxn ang="0">
                  <a:pos x="23" y="90"/>
                </a:cxn>
                <a:cxn ang="0">
                  <a:pos x="23" y="90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7"/>
                </a:cxn>
                <a:cxn ang="0">
                  <a:pos x="0" y="140"/>
                </a:cxn>
                <a:cxn ang="0">
                  <a:pos x="1" y="142"/>
                </a:cxn>
                <a:cxn ang="0">
                  <a:pos x="2" y="143"/>
                </a:cxn>
                <a:cxn ang="0">
                  <a:pos x="4" y="143"/>
                </a:cxn>
                <a:cxn ang="0">
                  <a:pos x="6" y="143"/>
                </a:cxn>
                <a:cxn ang="0">
                  <a:pos x="7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7" y="103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2" y="59"/>
                </a:cxn>
                <a:cxn ang="0">
                  <a:pos x="58" y="52"/>
                </a:cxn>
                <a:cxn ang="0">
                  <a:pos x="65" y="45"/>
                </a:cxn>
                <a:cxn ang="0">
                  <a:pos x="71" y="37"/>
                </a:cxn>
                <a:cxn ang="0">
                  <a:pos x="71" y="37"/>
                </a:cxn>
                <a:cxn ang="0">
                  <a:pos x="75" y="30"/>
                </a:cxn>
                <a:cxn ang="0">
                  <a:pos x="78" y="23"/>
                </a:cxn>
                <a:cxn ang="0">
                  <a:pos x="81" y="16"/>
                </a:cxn>
                <a:cxn ang="0">
                  <a:pos x="84" y="13"/>
                </a:cxn>
                <a:cxn ang="0">
                  <a:pos x="87" y="9"/>
                </a:cxn>
                <a:cxn ang="0">
                  <a:pos x="87" y="9"/>
                </a:cxn>
                <a:cxn ang="0">
                  <a:pos x="88" y="8"/>
                </a:cxn>
                <a:cxn ang="0">
                  <a:pos x="89" y="6"/>
                </a:cxn>
                <a:cxn ang="0">
                  <a:pos x="88" y="3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2" y="1"/>
                </a:cxn>
                <a:cxn ang="0">
                  <a:pos x="82" y="1"/>
                </a:cxn>
              </a:cxnLst>
              <a:rect l="0" t="0" r="r" b="b"/>
              <a:pathLst>
                <a:path w="89" h="143">
                  <a:moveTo>
                    <a:pt x="82" y="1"/>
                  </a:moveTo>
                  <a:lnTo>
                    <a:pt x="82" y="1"/>
                  </a:lnTo>
                  <a:lnTo>
                    <a:pt x="78" y="4"/>
                  </a:lnTo>
                  <a:lnTo>
                    <a:pt x="75" y="7"/>
                  </a:lnTo>
                  <a:lnTo>
                    <a:pt x="73" y="11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66" y="27"/>
                  </a:lnTo>
                  <a:lnTo>
                    <a:pt x="59" y="36"/>
                  </a:lnTo>
                  <a:lnTo>
                    <a:pt x="52" y="4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38" y="62"/>
                  </a:lnTo>
                  <a:lnTo>
                    <a:pt x="33" y="71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1" y="142"/>
                  </a:lnTo>
                  <a:lnTo>
                    <a:pt x="2" y="143"/>
                  </a:lnTo>
                  <a:lnTo>
                    <a:pt x="4" y="143"/>
                  </a:lnTo>
                  <a:lnTo>
                    <a:pt x="6" y="143"/>
                  </a:lnTo>
                  <a:lnTo>
                    <a:pt x="7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7" y="103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2" y="59"/>
                  </a:lnTo>
                  <a:lnTo>
                    <a:pt x="58" y="52"/>
                  </a:lnTo>
                  <a:lnTo>
                    <a:pt x="65" y="45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5" y="30"/>
                  </a:lnTo>
                  <a:lnTo>
                    <a:pt x="78" y="23"/>
                  </a:lnTo>
                  <a:lnTo>
                    <a:pt x="81" y="16"/>
                  </a:lnTo>
                  <a:lnTo>
                    <a:pt x="84" y="13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8" y="8"/>
                  </a:lnTo>
                  <a:lnTo>
                    <a:pt x="89" y="6"/>
                  </a:lnTo>
                  <a:lnTo>
                    <a:pt x="88" y="3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2" y="1"/>
                  </a:lnTo>
                  <a:lnTo>
                    <a:pt x="8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7" name="Freeform 127"/>
            <p:cNvSpPr>
              <a:spLocks/>
            </p:cNvSpPr>
            <p:nvPr/>
          </p:nvSpPr>
          <p:spPr bwMode="auto">
            <a:xfrm>
              <a:off x="6648450" y="2714625"/>
              <a:ext cx="42863" cy="68263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63" y="18"/>
                </a:cxn>
                <a:cxn ang="0">
                  <a:pos x="53" y="33"/>
                </a:cxn>
                <a:cxn ang="0">
                  <a:pos x="31" y="60"/>
                </a:cxn>
                <a:cxn ang="0">
                  <a:pos x="21" y="74"/>
                </a:cxn>
                <a:cxn ang="0">
                  <a:pos x="11" y="88"/>
                </a:cxn>
                <a:cxn ang="0">
                  <a:pos x="7" y="97"/>
                </a:cxn>
                <a:cxn ang="0">
                  <a:pos x="4" y="105"/>
                </a:cxn>
                <a:cxn ang="0">
                  <a:pos x="2" y="113"/>
                </a:cxn>
                <a:cxn ang="0">
                  <a:pos x="0" y="123"/>
                </a:cxn>
                <a:cxn ang="0">
                  <a:pos x="0" y="123"/>
                </a:cxn>
                <a:cxn ang="0">
                  <a:pos x="0" y="126"/>
                </a:cxn>
                <a:cxn ang="0">
                  <a:pos x="2" y="128"/>
                </a:cxn>
                <a:cxn ang="0">
                  <a:pos x="5" y="128"/>
                </a:cxn>
                <a:cxn ang="0">
                  <a:pos x="8" y="127"/>
                </a:cxn>
                <a:cxn ang="0">
                  <a:pos x="12" y="122"/>
                </a:cxn>
                <a:cxn ang="0">
                  <a:pos x="12" y="122"/>
                </a:cxn>
                <a:cxn ang="0">
                  <a:pos x="13" y="119"/>
                </a:cxn>
                <a:cxn ang="0">
                  <a:pos x="13" y="117"/>
                </a:cxn>
                <a:cxn ang="0">
                  <a:pos x="12" y="116"/>
                </a:cxn>
                <a:cxn ang="0">
                  <a:pos x="11" y="114"/>
                </a:cxn>
                <a:cxn ang="0">
                  <a:pos x="11" y="114"/>
                </a:cxn>
                <a:cxn ang="0">
                  <a:pos x="13" y="107"/>
                </a:cxn>
                <a:cxn ang="0">
                  <a:pos x="17" y="100"/>
                </a:cxn>
                <a:cxn ang="0">
                  <a:pos x="24" y="85"/>
                </a:cxn>
                <a:cxn ang="0">
                  <a:pos x="33" y="72"/>
                </a:cxn>
                <a:cxn ang="0">
                  <a:pos x="42" y="60"/>
                </a:cxn>
                <a:cxn ang="0">
                  <a:pos x="63" y="35"/>
                </a:cxn>
                <a:cxn ang="0">
                  <a:pos x="72" y="21"/>
                </a:cxn>
                <a:cxn ang="0">
                  <a:pos x="80" y="7"/>
                </a:cxn>
                <a:cxn ang="0">
                  <a:pos x="80" y="7"/>
                </a:cxn>
                <a:cxn ang="0">
                  <a:pos x="81" y="5"/>
                </a:cxn>
                <a:cxn ang="0">
                  <a:pos x="80" y="4"/>
                </a:cxn>
                <a:cxn ang="0">
                  <a:pos x="78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1" h="128">
                  <a:moveTo>
                    <a:pt x="71" y="3"/>
                  </a:moveTo>
                  <a:lnTo>
                    <a:pt x="71" y="3"/>
                  </a:lnTo>
                  <a:lnTo>
                    <a:pt x="63" y="18"/>
                  </a:lnTo>
                  <a:lnTo>
                    <a:pt x="53" y="33"/>
                  </a:lnTo>
                  <a:lnTo>
                    <a:pt x="31" y="60"/>
                  </a:lnTo>
                  <a:lnTo>
                    <a:pt x="21" y="74"/>
                  </a:lnTo>
                  <a:lnTo>
                    <a:pt x="11" y="88"/>
                  </a:lnTo>
                  <a:lnTo>
                    <a:pt x="7" y="97"/>
                  </a:lnTo>
                  <a:lnTo>
                    <a:pt x="4" y="105"/>
                  </a:lnTo>
                  <a:lnTo>
                    <a:pt x="2" y="113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0" y="126"/>
                  </a:lnTo>
                  <a:lnTo>
                    <a:pt x="2" y="128"/>
                  </a:lnTo>
                  <a:lnTo>
                    <a:pt x="5" y="128"/>
                  </a:lnTo>
                  <a:lnTo>
                    <a:pt x="8" y="127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3" y="119"/>
                  </a:lnTo>
                  <a:lnTo>
                    <a:pt x="13" y="117"/>
                  </a:lnTo>
                  <a:lnTo>
                    <a:pt x="12" y="116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3" y="107"/>
                  </a:lnTo>
                  <a:lnTo>
                    <a:pt x="17" y="100"/>
                  </a:lnTo>
                  <a:lnTo>
                    <a:pt x="24" y="85"/>
                  </a:lnTo>
                  <a:lnTo>
                    <a:pt x="33" y="72"/>
                  </a:lnTo>
                  <a:lnTo>
                    <a:pt x="42" y="60"/>
                  </a:lnTo>
                  <a:lnTo>
                    <a:pt x="63" y="35"/>
                  </a:lnTo>
                  <a:lnTo>
                    <a:pt x="72" y="21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78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8" name="Freeform 128"/>
            <p:cNvSpPr>
              <a:spLocks/>
            </p:cNvSpPr>
            <p:nvPr/>
          </p:nvSpPr>
          <p:spPr bwMode="auto">
            <a:xfrm>
              <a:off x="6681788" y="2725738"/>
              <a:ext cx="42863" cy="60325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73" y="1"/>
                </a:cxn>
                <a:cxn ang="0">
                  <a:pos x="60" y="13"/>
                </a:cxn>
                <a:cxn ang="0">
                  <a:pos x="49" y="23"/>
                </a:cxn>
                <a:cxn ang="0">
                  <a:pos x="38" y="35"/>
                </a:cxn>
                <a:cxn ang="0">
                  <a:pos x="34" y="43"/>
                </a:cxn>
                <a:cxn ang="0">
                  <a:pos x="30" y="50"/>
                </a:cxn>
                <a:cxn ang="0">
                  <a:pos x="30" y="50"/>
                </a:cxn>
                <a:cxn ang="0">
                  <a:pos x="13" y="78"/>
                </a:cxn>
                <a:cxn ang="0">
                  <a:pos x="6" y="92"/>
                </a:cxn>
                <a:cxn ang="0">
                  <a:pos x="3" y="100"/>
                </a:cxn>
                <a:cxn ang="0">
                  <a:pos x="1" y="108"/>
                </a:cxn>
                <a:cxn ang="0">
                  <a:pos x="1" y="108"/>
                </a:cxn>
                <a:cxn ang="0">
                  <a:pos x="0" y="110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4" y="114"/>
                </a:cxn>
                <a:cxn ang="0">
                  <a:pos x="6" y="114"/>
                </a:cxn>
                <a:cxn ang="0">
                  <a:pos x="7" y="113"/>
                </a:cxn>
                <a:cxn ang="0">
                  <a:pos x="9" y="112"/>
                </a:cxn>
                <a:cxn ang="0">
                  <a:pos x="9" y="111"/>
                </a:cxn>
                <a:cxn ang="0">
                  <a:pos x="9" y="111"/>
                </a:cxn>
                <a:cxn ang="0">
                  <a:pos x="14" y="94"/>
                </a:cxn>
                <a:cxn ang="0">
                  <a:pos x="23" y="79"/>
                </a:cxn>
                <a:cxn ang="0">
                  <a:pos x="32" y="63"/>
                </a:cxn>
                <a:cxn ang="0">
                  <a:pos x="42" y="50"/>
                </a:cxn>
                <a:cxn ang="0">
                  <a:pos x="42" y="50"/>
                </a:cxn>
                <a:cxn ang="0">
                  <a:pos x="49" y="42"/>
                </a:cxn>
                <a:cxn ang="0">
                  <a:pos x="54" y="32"/>
                </a:cxn>
                <a:cxn ang="0">
                  <a:pos x="54" y="32"/>
                </a:cxn>
                <a:cxn ang="0">
                  <a:pos x="59" y="25"/>
                </a:cxn>
                <a:cxn ang="0">
                  <a:pos x="65" y="19"/>
                </a:cxn>
                <a:cxn ang="0">
                  <a:pos x="80" y="9"/>
                </a:cxn>
                <a:cxn ang="0">
                  <a:pos x="80" y="9"/>
                </a:cxn>
                <a:cxn ang="0">
                  <a:pos x="81" y="6"/>
                </a:cxn>
                <a:cxn ang="0">
                  <a:pos x="82" y="5"/>
                </a:cxn>
                <a:cxn ang="0">
                  <a:pos x="81" y="3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3" y="1"/>
                </a:cxn>
              </a:cxnLst>
              <a:rect l="0" t="0" r="r" b="b"/>
              <a:pathLst>
                <a:path w="82" h="114">
                  <a:moveTo>
                    <a:pt x="73" y="1"/>
                  </a:moveTo>
                  <a:lnTo>
                    <a:pt x="73" y="1"/>
                  </a:lnTo>
                  <a:lnTo>
                    <a:pt x="60" y="13"/>
                  </a:lnTo>
                  <a:lnTo>
                    <a:pt x="49" y="23"/>
                  </a:lnTo>
                  <a:lnTo>
                    <a:pt x="38" y="35"/>
                  </a:lnTo>
                  <a:lnTo>
                    <a:pt x="34" y="43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13" y="78"/>
                  </a:lnTo>
                  <a:lnTo>
                    <a:pt x="6" y="92"/>
                  </a:lnTo>
                  <a:lnTo>
                    <a:pt x="3" y="100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0" y="110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4" y="114"/>
                  </a:lnTo>
                  <a:lnTo>
                    <a:pt x="6" y="114"/>
                  </a:lnTo>
                  <a:lnTo>
                    <a:pt x="7" y="113"/>
                  </a:lnTo>
                  <a:lnTo>
                    <a:pt x="9" y="112"/>
                  </a:lnTo>
                  <a:lnTo>
                    <a:pt x="9" y="111"/>
                  </a:lnTo>
                  <a:lnTo>
                    <a:pt x="9" y="111"/>
                  </a:lnTo>
                  <a:lnTo>
                    <a:pt x="14" y="94"/>
                  </a:lnTo>
                  <a:lnTo>
                    <a:pt x="23" y="79"/>
                  </a:lnTo>
                  <a:lnTo>
                    <a:pt x="32" y="63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9" y="4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9" y="25"/>
                  </a:lnTo>
                  <a:lnTo>
                    <a:pt x="65" y="19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1" y="6"/>
                  </a:lnTo>
                  <a:lnTo>
                    <a:pt x="82" y="5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9" name="Freeform 129"/>
            <p:cNvSpPr>
              <a:spLocks/>
            </p:cNvSpPr>
            <p:nvPr/>
          </p:nvSpPr>
          <p:spPr bwMode="auto">
            <a:xfrm>
              <a:off x="6700838" y="2732088"/>
              <a:ext cx="52388" cy="60325"/>
            </a:xfrm>
            <a:custGeom>
              <a:avLst/>
              <a:gdLst/>
              <a:ahLst/>
              <a:cxnLst>
                <a:cxn ang="0">
                  <a:pos x="93" y="1"/>
                </a:cxn>
                <a:cxn ang="0">
                  <a:pos x="93" y="1"/>
                </a:cxn>
                <a:cxn ang="0">
                  <a:pos x="78" y="13"/>
                </a:cxn>
                <a:cxn ang="0">
                  <a:pos x="63" y="26"/>
                </a:cxn>
                <a:cxn ang="0">
                  <a:pos x="50" y="39"/>
                </a:cxn>
                <a:cxn ang="0">
                  <a:pos x="37" y="53"/>
                </a:cxn>
                <a:cxn ang="0">
                  <a:pos x="37" y="53"/>
                </a:cxn>
                <a:cxn ang="0">
                  <a:pos x="26" y="66"/>
                </a:cxn>
                <a:cxn ang="0">
                  <a:pos x="16" y="78"/>
                </a:cxn>
                <a:cxn ang="0">
                  <a:pos x="11" y="85"/>
                </a:cxn>
                <a:cxn ang="0">
                  <a:pos x="6" y="93"/>
                </a:cxn>
                <a:cxn ang="0">
                  <a:pos x="3" y="10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4" y="113"/>
                </a:cxn>
                <a:cxn ang="0">
                  <a:pos x="5" y="114"/>
                </a:cxn>
                <a:cxn ang="0">
                  <a:pos x="7" y="113"/>
                </a:cxn>
                <a:cxn ang="0">
                  <a:pos x="8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2" y="103"/>
                </a:cxn>
                <a:cxn ang="0">
                  <a:pos x="16" y="96"/>
                </a:cxn>
                <a:cxn ang="0">
                  <a:pos x="19" y="90"/>
                </a:cxn>
                <a:cxn ang="0">
                  <a:pos x="24" y="83"/>
                </a:cxn>
                <a:cxn ang="0">
                  <a:pos x="33" y="71"/>
                </a:cxn>
                <a:cxn ang="0">
                  <a:pos x="44" y="60"/>
                </a:cxn>
                <a:cxn ang="0">
                  <a:pos x="44" y="60"/>
                </a:cxn>
                <a:cxn ang="0">
                  <a:pos x="56" y="46"/>
                </a:cxn>
                <a:cxn ang="0">
                  <a:pos x="69" y="33"/>
                </a:cxn>
                <a:cxn ang="0">
                  <a:pos x="83" y="20"/>
                </a:cxn>
                <a:cxn ang="0">
                  <a:pos x="97" y="9"/>
                </a:cxn>
                <a:cxn ang="0">
                  <a:pos x="97" y="9"/>
                </a:cxn>
                <a:cxn ang="0">
                  <a:pos x="99" y="8"/>
                </a:cxn>
                <a:cxn ang="0">
                  <a:pos x="99" y="6"/>
                </a:cxn>
                <a:cxn ang="0">
                  <a:pos x="98" y="3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1"/>
                </a:cxn>
                <a:cxn ang="0">
                  <a:pos x="93" y="1"/>
                </a:cxn>
              </a:cxnLst>
              <a:rect l="0" t="0" r="r" b="b"/>
              <a:pathLst>
                <a:path w="99" h="114">
                  <a:moveTo>
                    <a:pt x="93" y="1"/>
                  </a:moveTo>
                  <a:lnTo>
                    <a:pt x="93" y="1"/>
                  </a:lnTo>
                  <a:lnTo>
                    <a:pt x="78" y="13"/>
                  </a:lnTo>
                  <a:lnTo>
                    <a:pt x="63" y="26"/>
                  </a:lnTo>
                  <a:lnTo>
                    <a:pt x="50" y="39"/>
                  </a:lnTo>
                  <a:lnTo>
                    <a:pt x="37" y="53"/>
                  </a:lnTo>
                  <a:lnTo>
                    <a:pt x="37" y="53"/>
                  </a:lnTo>
                  <a:lnTo>
                    <a:pt x="26" y="66"/>
                  </a:lnTo>
                  <a:lnTo>
                    <a:pt x="16" y="78"/>
                  </a:lnTo>
                  <a:lnTo>
                    <a:pt x="11" y="85"/>
                  </a:lnTo>
                  <a:lnTo>
                    <a:pt x="6" y="93"/>
                  </a:lnTo>
                  <a:lnTo>
                    <a:pt x="3" y="10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4" y="113"/>
                  </a:lnTo>
                  <a:lnTo>
                    <a:pt x="5" y="114"/>
                  </a:lnTo>
                  <a:lnTo>
                    <a:pt x="7" y="113"/>
                  </a:lnTo>
                  <a:lnTo>
                    <a:pt x="8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2" y="103"/>
                  </a:lnTo>
                  <a:lnTo>
                    <a:pt x="16" y="96"/>
                  </a:lnTo>
                  <a:lnTo>
                    <a:pt x="19" y="90"/>
                  </a:lnTo>
                  <a:lnTo>
                    <a:pt x="24" y="83"/>
                  </a:lnTo>
                  <a:lnTo>
                    <a:pt x="33" y="7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56" y="46"/>
                  </a:lnTo>
                  <a:lnTo>
                    <a:pt x="69" y="33"/>
                  </a:lnTo>
                  <a:lnTo>
                    <a:pt x="83" y="2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9" y="8"/>
                  </a:lnTo>
                  <a:lnTo>
                    <a:pt x="99" y="6"/>
                  </a:lnTo>
                  <a:lnTo>
                    <a:pt x="98" y="3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1"/>
                  </a:lnTo>
                  <a:lnTo>
                    <a:pt x="9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0" name="Freeform 130"/>
            <p:cNvSpPr>
              <a:spLocks/>
            </p:cNvSpPr>
            <p:nvPr/>
          </p:nvSpPr>
          <p:spPr bwMode="auto">
            <a:xfrm>
              <a:off x="6738938" y="2738438"/>
              <a:ext cx="58738" cy="6191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70" y="33"/>
                </a:cxn>
                <a:cxn ang="0">
                  <a:pos x="53" y="49"/>
                </a:cxn>
                <a:cxn ang="0">
                  <a:pos x="36" y="64"/>
                </a:cxn>
                <a:cxn ang="0">
                  <a:pos x="36" y="64"/>
                </a:cxn>
                <a:cxn ang="0">
                  <a:pos x="24" y="73"/>
                </a:cxn>
                <a:cxn ang="0">
                  <a:pos x="13" y="86"/>
                </a:cxn>
                <a:cxn ang="0">
                  <a:pos x="9" y="92"/>
                </a:cxn>
                <a:cxn ang="0">
                  <a:pos x="5" y="99"/>
                </a:cxn>
                <a:cxn ang="0">
                  <a:pos x="2" y="10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2" y="117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2" y="118"/>
                </a:cxn>
                <a:cxn ang="0">
                  <a:pos x="13" y="117"/>
                </a:cxn>
                <a:cxn ang="0">
                  <a:pos x="15" y="114"/>
                </a:cxn>
                <a:cxn ang="0">
                  <a:pos x="14" y="111"/>
                </a:cxn>
                <a:cxn ang="0">
                  <a:pos x="13" y="110"/>
                </a:cxn>
                <a:cxn ang="0">
                  <a:pos x="11" y="110"/>
                </a:cxn>
                <a:cxn ang="0">
                  <a:pos x="11" y="110"/>
                </a:cxn>
                <a:cxn ang="0">
                  <a:pos x="14" y="102"/>
                </a:cxn>
                <a:cxn ang="0">
                  <a:pos x="17" y="95"/>
                </a:cxn>
                <a:cxn ang="0">
                  <a:pos x="22" y="89"/>
                </a:cxn>
                <a:cxn ang="0">
                  <a:pos x="28" y="83"/>
                </a:cxn>
                <a:cxn ang="0">
                  <a:pos x="40" y="72"/>
                </a:cxn>
                <a:cxn ang="0">
                  <a:pos x="52" y="63"/>
                </a:cxn>
                <a:cxn ang="0">
                  <a:pos x="52" y="63"/>
                </a:cxn>
                <a:cxn ang="0">
                  <a:pos x="67" y="51"/>
                </a:cxn>
                <a:cxn ang="0">
                  <a:pos x="81" y="36"/>
                </a:cxn>
                <a:cxn ang="0">
                  <a:pos x="108" y="8"/>
                </a:cxn>
                <a:cxn ang="0">
                  <a:pos x="108" y="8"/>
                </a:cxn>
                <a:cxn ang="0">
                  <a:pos x="109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119">
                  <a:moveTo>
                    <a:pt x="102" y="1"/>
                  </a:moveTo>
                  <a:lnTo>
                    <a:pt x="102" y="1"/>
                  </a:lnTo>
                  <a:lnTo>
                    <a:pt x="70" y="33"/>
                  </a:lnTo>
                  <a:lnTo>
                    <a:pt x="53" y="49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24" y="73"/>
                  </a:lnTo>
                  <a:lnTo>
                    <a:pt x="13" y="86"/>
                  </a:lnTo>
                  <a:lnTo>
                    <a:pt x="9" y="92"/>
                  </a:lnTo>
                  <a:lnTo>
                    <a:pt x="5" y="99"/>
                  </a:lnTo>
                  <a:lnTo>
                    <a:pt x="2" y="10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2" y="117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2" y="118"/>
                  </a:lnTo>
                  <a:lnTo>
                    <a:pt x="13" y="117"/>
                  </a:lnTo>
                  <a:lnTo>
                    <a:pt x="15" y="114"/>
                  </a:lnTo>
                  <a:lnTo>
                    <a:pt x="14" y="111"/>
                  </a:lnTo>
                  <a:lnTo>
                    <a:pt x="13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4" y="102"/>
                  </a:lnTo>
                  <a:lnTo>
                    <a:pt x="17" y="95"/>
                  </a:lnTo>
                  <a:lnTo>
                    <a:pt x="22" y="89"/>
                  </a:lnTo>
                  <a:lnTo>
                    <a:pt x="28" y="83"/>
                  </a:lnTo>
                  <a:lnTo>
                    <a:pt x="40" y="72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67" y="51"/>
                  </a:lnTo>
                  <a:lnTo>
                    <a:pt x="81" y="36"/>
                  </a:lnTo>
                  <a:lnTo>
                    <a:pt x="108" y="8"/>
                  </a:lnTo>
                  <a:lnTo>
                    <a:pt x="108" y="8"/>
                  </a:lnTo>
                  <a:lnTo>
                    <a:pt x="109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1" name="Freeform 131"/>
            <p:cNvSpPr>
              <a:spLocks/>
            </p:cNvSpPr>
            <p:nvPr/>
          </p:nvSpPr>
          <p:spPr bwMode="auto">
            <a:xfrm>
              <a:off x="6773863" y="2738438"/>
              <a:ext cx="58738" cy="65088"/>
            </a:xfrm>
            <a:custGeom>
              <a:avLst/>
              <a:gdLst/>
              <a:ahLst/>
              <a:cxnLst>
                <a:cxn ang="0">
                  <a:pos x="101" y="1"/>
                </a:cxn>
                <a:cxn ang="0">
                  <a:pos x="101" y="1"/>
                </a:cxn>
                <a:cxn ang="0">
                  <a:pos x="74" y="28"/>
                </a:cxn>
                <a:cxn ang="0">
                  <a:pos x="48" y="56"/>
                </a:cxn>
                <a:cxn ang="0">
                  <a:pos x="23" y="86"/>
                </a:cxn>
                <a:cxn ang="0">
                  <a:pos x="12" y="100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9" y="105"/>
                </a:cxn>
                <a:cxn ang="0">
                  <a:pos x="31" y="91"/>
                </a:cxn>
                <a:cxn ang="0">
                  <a:pos x="55" y="62"/>
                </a:cxn>
                <a:cxn ang="0">
                  <a:pos x="81" y="35"/>
                </a:cxn>
                <a:cxn ang="0">
                  <a:pos x="107" y="8"/>
                </a:cxn>
                <a:cxn ang="0">
                  <a:pos x="107" y="8"/>
                </a:cxn>
                <a:cxn ang="0">
                  <a:pos x="109" y="6"/>
                </a:cxn>
                <a:cxn ang="0">
                  <a:pos x="109" y="4"/>
                </a:cxn>
                <a:cxn ang="0">
                  <a:pos x="108" y="3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1" y="1"/>
                </a:cxn>
              </a:cxnLst>
              <a:rect l="0" t="0" r="r" b="b"/>
              <a:pathLst>
                <a:path w="109" h="123">
                  <a:moveTo>
                    <a:pt x="101" y="1"/>
                  </a:moveTo>
                  <a:lnTo>
                    <a:pt x="101" y="1"/>
                  </a:lnTo>
                  <a:lnTo>
                    <a:pt x="74" y="28"/>
                  </a:lnTo>
                  <a:lnTo>
                    <a:pt x="48" y="56"/>
                  </a:lnTo>
                  <a:lnTo>
                    <a:pt x="23" y="86"/>
                  </a:lnTo>
                  <a:lnTo>
                    <a:pt x="12" y="100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9" y="105"/>
                  </a:lnTo>
                  <a:lnTo>
                    <a:pt x="31" y="91"/>
                  </a:lnTo>
                  <a:lnTo>
                    <a:pt x="55" y="62"/>
                  </a:lnTo>
                  <a:lnTo>
                    <a:pt x="81" y="35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9" y="6"/>
                  </a:lnTo>
                  <a:lnTo>
                    <a:pt x="109" y="4"/>
                  </a:lnTo>
                  <a:lnTo>
                    <a:pt x="108" y="3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2" name="Freeform 132"/>
            <p:cNvSpPr>
              <a:spLocks/>
            </p:cNvSpPr>
            <p:nvPr/>
          </p:nvSpPr>
          <p:spPr bwMode="auto">
            <a:xfrm>
              <a:off x="6819900" y="2652713"/>
              <a:ext cx="134938" cy="146050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251" y="0"/>
                </a:cxn>
                <a:cxn ang="0">
                  <a:pos x="244" y="0"/>
                </a:cxn>
                <a:cxn ang="0">
                  <a:pos x="238" y="2"/>
                </a:cxn>
                <a:cxn ang="0">
                  <a:pos x="233" y="5"/>
                </a:cxn>
                <a:cxn ang="0">
                  <a:pos x="227" y="9"/>
                </a:cxn>
                <a:cxn ang="0">
                  <a:pos x="216" y="20"/>
                </a:cxn>
                <a:cxn ang="0">
                  <a:pos x="212" y="25"/>
                </a:cxn>
                <a:cxn ang="0">
                  <a:pos x="206" y="29"/>
                </a:cxn>
                <a:cxn ang="0">
                  <a:pos x="206" y="29"/>
                </a:cxn>
                <a:cxn ang="0">
                  <a:pos x="203" y="32"/>
                </a:cxn>
                <a:cxn ang="0">
                  <a:pos x="199" y="36"/>
                </a:cxn>
                <a:cxn ang="0">
                  <a:pos x="191" y="45"/>
                </a:cxn>
                <a:cxn ang="0">
                  <a:pos x="185" y="55"/>
                </a:cxn>
                <a:cxn ang="0">
                  <a:pos x="179" y="64"/>
                </a:cxn>
                <a:cxn ang="0">
                  <a:pos x="179" y="64"/>
                </a:cxn>
                <a:cxn ang="0">
                  <a:pos x="159" y="87"/>
                </a:cxn>
                <a:cxn ang="0">
                  <a:pos x="140" y="108"/>
                </a:cxn>
                <a:cxn ang="0">
                  <a:pos x="140" y="108"/>
                </a:cxn>
                <a:cxn ang="0">
                  <a:pos x="101" y="152"/>
                </a:cxn>
                <a:cxn ang="0">
                  <a:pos x="61" y="194"/>
                </a:cxn>
                <a:cxn ang="0">
                  <a:pos x="61" y="194"/>
                </a:cxn>
                <a:cxn ang="0">
                  <a:pos x="30" y="230"/>
                </a:cxn>
                <a:cxn ang="0">
                  <a:pos x="15" y="249"/>
                </a:cxn>
                <a:cxn ang="0">
                  <a:pos x="0" y="267"/>
                </a:cxn>
                <a:cxn ang="0">
                  <a:pos x="0" y="267"/>
                </a:cxn>
                <a:cxn ang="0">
                  <a:pos x="0" y="269"/>
                </a:cxn>
                <a:cxn ang="0">
                  <a:pos x="0" y="271"/>
                </a:cxn>
                <a:cxn ang="0">
                  <a:pos x="1" y="273"/>
                </a:cxn>
                <a:cxn ang="0">
                  <a:pos x="2" y="274"/>
                </a:cxn>
                <a:cxn ang="0">
                  <a:pos x="5" y="275"/>
                </a:cxn>
                <a:cxn ang="0">
                  <a:pos x="8" y="274"/>
                </a:cxn>
                <a:cxn ang="0">
                  <a:pos x="9" y="273"/>
                </a:cxn>
                <a:cxn ang="0">
                  <a:pos x="9" y="273"/>
                </a:cxn>
                <a:cxn ang="0">
                  <a:pos x="23" y="254"/>
                </a:cxn>
                <a:cxn ang="0">
                  <a:pos x="38" y="236"/>
                </a:cxn>
                <a:cxn ang="0">
                  <a:pos x="69" y="201"/>
                </a:cxn>
                <a:cxn ang="0">
                  <a:pos x="69" y="201"/>
                </a:cxn>
                <a:cxn ang="0">
                  <a:pos x="101" y="164"/>
                </a:cxn>
                <a:cxn ang="0">
                  <a:pos x="135" y="128"/>
                </a:cxn>
                <a:cxn ang="0">
                  <a:pos x="135" y="128"/>
                </a:cxn>
                <a:cxn ang="0">
                  <a:pos x="150" y="110"/>
                </a:cxn>
                <a:cxn ang="0">
                  <a:pos x="166" y="93"/>
                </a:cxn>
                <a:cxn ang="0">
                  <a:pos x="197" y="57"/>
                </a:cxn>
                <a:cxn ang="0">
                  <a:pos x="197" y="57"/>
                </a:cxn>
                <a:cxn ang="0">
                  <a:pos x="207" y="43"/>
                </a:cxn>
                <a:cxn ang="0">
                  <a:pos x="220" y="27"/>
                </a:cxn>
                <a:cxn ang="0">
                  <a:pos x="229" y="20"/>
                </a:cxn>
                <a:cxn ang="0">
                  <a:pos x="236" y="13"/>
                </a:cxn>
                <a:cxn ang="0">
                  <a:pos x="244" y="10"/>
                </a:cxn>
                <a:cxn ang="0">
                  <a:pos x="247" y="9"/>
                </a:cxn>
                <a:cxn ang="0">
                  <a:pos x="251" y="9"/>
                </a:cxn>
                <a:cxn ang="0">
                  <a:pos x="251" y="9"/>
                </a:cxn>
                <a:cxn ang="0">
                  <a:pos x="253" y="9"/>
                </a:cxn>
                <a:cxn ang="0">
                  <a:pos x="254" y="8"/>
                </a:cxn>
                <a:cxn ang="0">
                  <a:pos x="255" y="7"/>
                </a:cxn>
                <a:cxn ang="0">
                  <a:pos x="255" y="5"/>
                </a:cxn>
                <a:cxn ang="0">
                  <a:pos x="254" y="2"/>
                </a:cxn>
                <a:cxn ang="0">
                  <a:pos x="253" y="0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5" h="275">
                  <a:moveTo>
                    <a:pt x="251" y="0"/>
                  </a:moveTo>
                  <a:lnTo>
                    <a:pt x="251" y="0"/>
                  </a:lnTo>
                  <a:lnTo>
                    <a:pt x="244" y="0"/>
                  </a:lnTo>
                  <a:lnTo>
                    <a:pt x="238" y="2"/>
                  </a:lnTo>
                  <a:lnTo>
                    <a:pt x="233" y="5"/>
                  </a:lnTo>
                  <a:lnTo>
                    <a:pt x="227" y="9"/>
                  </a:lnTo>
                  <a:lnTo>
                    <a:pt x="216" y="20"/>
                  </a:lnTo>
                  <a:lnTo>
                    <a:pt x="212" y="25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3" y="32"/>
                  </a:lnTo>
                  <a:lnTo>
                    <a:pt x="199" y="36"/>
                  </a:lnTo>
                  <a:lnTo>
                    <a:pt x="191" y="45"/>
                  </a:lnTo>
                  <a:lnTo>
                    <a:pt x="185" y="55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59" y="8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01" y="152"/>
                  </a:lnTo>
                  <a:lnTo>
                    <a:pt x="61" y="194"/>
                  </a:lnTo>
                  <a:lnTo>
                    <a:pt x="61" y="194"/>
                  </a:lnTo>
                  <a:lnTo>
                    <a:pt x="30" y="230"/>
                  </a:lnTo>
                  <a:lnTo>
                    <a:pt x="15" y="249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0" y="269"/>
                  </a:lnTo>
                  <a:lnTo>
                    <a:pt x="0" y="271"/>
                  </a:lnTo>
                  <a:lnTo>
                    <a:pt x="1" y="273"/>
                  </a:lnTo>
                  <a:lnTo>
                    <a:pt x="2" y="274"/>
                  </a:lnTo>
                  <a:lnTo>
                    <a:pt x="5" y="275"/>
                  </a:lnTo>
                  <a:lnTo>
                    <a:pt x="8" y="274"/>
                  </a:lnTo>
                  <a:lnTo>
                    <a:pt x="9" y="273"/>
                  </a:lnTo>
                  <a:lnTo>
                    <a:pt x="9" y="273"/>
                  </a:lnTo>
                  <a:lnTo>
                    <a:pt x="23" y="254"/>
                  </a:lnTo>
                  <a:lnTo>
                    <a:pt x="38" y="236"/>
                  </a:lnTo>
                  <a:lnTo>
                    <a:pt x="69" y="201"/>
                  </a:lnTo>
                  <a:lnTo>
                    <a:pt x="69" y="201"/>
                  </a:lnTo>
                  <a:lnTo>
                    <a:pt x="101" y="164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10"/>
                  </a:lnTo>
                  <a:lnTo>
                    <a:pt x="166" y="93"/>
                  </a:lnTo>
                  <a:lnTo>
                    <a:pt x="197" y="57"/>
                  </a:lnTo>
                  <a:lnTo>
                    <a:pt x="197" y="57"/>
                  </a:lnTo>
                  <a:lnTo>
                    <a:pt x="207" y="43"/>
                  </a:lnTo>
                  <a:lnTo>
                    <a:pt x="220" y="27"/>
                  </a:lnTo>
                  <a:lnTo>
                    <a:pt x="229" y="20"/>
                  </a:lnTo>
                  <a:lnTo>
                    <a:pt x="236" y="13"/>
                  </a:lnTo>
                  <a:lnTo>
                    <a:pt x="244" y="10"/>
                  </a:lnTo>
                  <a:lnTo>
                    <a:pt x="247" y="9"/>
                  </a:lnTo>
                  <a:lnTo>
                    <a:pt x="251" y="9"/>
                  </a:lnTo>
                  <a:lnTo>
                    <a:pt x="251" y="9"/>
                  </a:lnTo>
                  <a:lnTo>
                    <a:pt x="253" y="9"/>
                  </a:lnTo>
                  <a:lnTo>
                    <a:pt x="254" y="8"/>
                  </a:lnTo>
                  <a:lnTo>
                    <a:pt x="255" y="7"/>
                  </a:lnTo>
                  <a:lnTo>
                    <a:pt x="255" y="5"/>
                  </a:lnTo>
                  <a:lnTo>
                    <a:pt x="254" y="2"/>
                  </a:lnTo>
                  <a:lnTo>
                    <a:pt x="253" y="0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3" name="Freeform 133"/>
            <p:cNvSpPr>
              <a:spLocks/>
            </p:cNvSpPr>
            <p:nvPr/>
          </p:nvSpPr>
          <p:spPr bwMode="auto">
            <a:xfrm>
              <a:off x="6854825" y="2687638"/>
              <a:ext cx="92075" cy="107950"/>
            </a:xfrm>
            <a:custGeom>
              <a:avLst/>
              <a:gdLst/>
              <a:ahLst/>
              <a:cxnLst>
                <a:cxn ang="0">
                  <a:pos x="169" y="1"/>
                </a:cxn>
                <a:cxn ang="0">
                  <a:pos x="169" y="1"/>
                </a:cxn>
                <a:cxn ang="0">
                  <a:pos x="156" y="10"/>
                </a:cxn>
                <a:cxn ang="0">
                  <a:pos x="145" y="22"/>
                </a:cxn>
                <a:cxn ang="0">
                  <a:pos x="134" y="33"/>
                </a:cxn>
                <a:cxn ang="0">
                  <a:pos x="123" y="45"/>
                </a:cxn>
                <a:cxn ang="0">
                  <a:pos x="103" y="70"/>
                </a:cxn>
                <a:cxn ang="0">
                  <a:pos x="83" y="95"/>
                </a:cxn>
                <a:cxn ang="0">
                  <a:pos x="83" y="95"/>
                </a:cxn>
                <a:cxn ang="0">
                  <a:pos x="61" y="119"/>
                </a:cxn>
                <a:cxn ang="0">
                  <a:pos x="39" y="144"/>
                </a:cxn>
                <a:cxn ang="0">
                  <a:pos x="28" y="156"/>
                </a:cxn>
                <a:cxn ang="0">
                  <a:pos x="18" y="168"/>
                </a:cxn>
                <a:cxn ang="0">
                  <a:pos x="9" y="182"/>
                </a:cxn>
                <a:cxn ang="0">
                  <a:pos x="1" y="196"/>
                </a:cxn>
                <a:cxn ang="0">
                  <a:pos x="1" y="196"/>
                </a:cxn>
                <a:cxn ang="0">
                  <a:pos x="0" y="198"/>
                </a:cxn>
                <a:cxn ang="0">
                  <a:pos x="1" y="200"/>
                </a:cxn>
                <a:cxn ang="0">
                  <a:pos x="4" y="203"/>
                </a:cxn>
                <a:cxn ang="0">
                  <a:pos x="5" y="203"/>
                </a:cxn>
                <a:cxn ang="0">
                  <a:pos x="7" y="203"/>
                </a:cxn>
                <a:cxn ang="0">
                  <a:pos x="8" y="203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6" y="188"/>
                </a:cxn>
                <a:cxn ang="0">
                  <a:pos x="24" y="176"/>
                </a:cxn>
                <a:cxn ang="0">
                  <a:pos x="33" y="163"/>
                </a:cxn>
                <a:cxn ang="0">
                  <a:pos x="43" y="152"/>
                </a:cxn>
                <a:cxn ang="0">
                  <a:pos x="63" y="129"/>
                </a:cxn>
                <a:cxn ang="0">
                  <a:pos x="85" y="107"/>
                </a:cxn>
                <a:cxn ang="0">
                  <a:pos x="85" y="107"/>
                </a:cxn>
                <a:cxn ang="0">
                  <a:pos x="95" y="95"/>
                </a:cxn>
                <a:cxn ang="0">
                  <a:pos x="107" y="82"/>
                </a:cxn>
                <a:cxn ang="0">
                  <a:pos x="127" y="56"/>
                </a:cxn>
                <a:cxn ang="0">
                  <a:pos x="138" y="43"/>
                </a:cxn>
                <a:cxn ang="0">
                  <a:pos x="149" y="31"/>
                </a:cxn>
                <a:cxn ang="0">
                  <a:pos x="161" y="20"/>
                </a:cxn>
                <a:cxn ang="0">
                  <a:pos x="174" y="9"/>
                </a:cxn>
                <a:cxn ang="0">
                  <a:pos x="174" y="9"/>
                </a:cxn>
                <a:cxn ang="0">
                  <a:pos x="175" y="7"/>
                </a:cxn>
                <a:cxn ang="0">
                  <a:pos x="176" y="5"/>
                </a:cxn>
                <a:cxn ang="0">
                  <a:pos x="175" y="2"/>
                </a:cxn>
                <a:cxn ang="0">
                  <a:pos x="174" y="1"/>
                </a:cxn>
                <a:cxn ang="0">
                  <a:pos x="172" y="0"/>
                </a:cxn>
                <a:cxn ang="0">
                  <a:pos x="171" y="0"/>
                </a:cxn>
                <a:cxn ang="0">
                  <a:pos x="169" y="1"/>
                </a:cxn>
                <a:cxn ang="0">
                  <a:pos x="169" y="1"/>
                </a:cxn>
              </a:cxnLst>
              <a:rect l="0" t="0" r="r" b="b"/>
              <a:pathLst>
                <a:path w="176" h="203">
                  <a:moveTo>
                    <a:pt x="169" y="1"/>
                  </a:moveTo>
                  <a:lnTo>
                    <a:pt x="169" y="1"/>
                  </a:lnTo>
                  <a:lnTo>
                    <a:pt x="156" y="10"/>
                  </a:lnTo>
                  <a:lnTo>
                    <a:pt x="145" y="22"/>
                  </a:lnTo>
                  <a:lnTo>
                    <a:pt x="134" y="33"/>
                  </a:lnTo>
                  <a:lnTo>
                    <a:pt x="123" y="45"/>
                  </a:lnTo>
                  <a:lnTo>
                    <a:pt x="103" y="70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61" y="119"/>
                  </a:lnTo>
                  <a:lnTo>
                    <a:pt x="39" y="144"/>
                  </a:lnTo>
                  <a:lnTo>
                    <a:pt x="28" y="156"/>
                  </a:lnTo>
                  <a:lnTo>
                    <a:pt x="18" y="168"/>
                  </a:lnTo>
                  <a:lnTo>
                    <a:pt x="9" y="182"/>
                  </a:lnTo>
                  <a:lnTo>
                    <a:pt x="1" y="196"/>
                  </a:lnTo>
                  <a:lnTo>
                    <a:pt x="1" y="196"/>
                  </a:lnTo>
                  <a:lnTo>
                    <a:pt x="0" y="198"/>
                  </a:lnTo>
                  <a:lnTo>
                    <a:pt x="1" y="200"/>
                  </a:lnTo>
                  <a:lnTo>
                    <a:pt x="4" y="203"/>
                  </a:lnTo>
                  <a:lnTo>
                    <a:pt x="5" y="203"/>
                  </a:lnTo>
                  <a:lnTo>
                    <a:pt x="7" y="203"/>
                  </a:lnTo>
                  <a:lnTo>
                    <a:pt x="8" y="203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6" y="188"/>
                  </a:lnTo>
                  <a:lnTo>
                    <a:pt x="24" y="176"/>
                  </a:lnTo>
                  <a:lnTo>
                    <a:pt x="33" y="163"/>
                  </a:lnTo>
                  <a:lnTo>
                    <a:pt x="43" y="152"/>
                  </a:lnTo>
                  <a:lnTo>
                    <a:pt x="63" y="129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95" y="95"/>
                  </a:lnTo>
                  <a:lnTo>
                    <a:pt x="107" y="82"/>
                  </a:lnTo>
                  <a:lnTo>
                    <a:pt x="127" y="56"/>
                  </a:lnTo>
                  <a:lnTo>
                    <a:pt x="138" y="43"/>
                  </a:lnTo>
                  <a:lnTo>
                    <a:pt x="149" y="31"/>
                  </a:lnTo>
                  <a:lnTo>
                    <a:pt x="161" y="20"/>
                  </a:lnTo>
                  <a:lnTo>
                    <a:pt x="174" y="9"/>
                  </a:lnTo>
                  <a:lnTo>
                    <a:pt x="174" y="9"/>
                  </a:lnTo>
                  <a:lnTo>
                    <a:pt x="175" y="7"/>
                  </a:lnTo>
                  <a:lnTo>
                    <a:pt x="176" y="5"/>
                  </a:lnTo>
                  <a:lnTo>
                    <a:pt x="175" y="2"/>
                  </a:lnTo>
                  <a:lnTo>
                    <a:pt x="174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69" y="1"/>
                  </a:lnTo>
                  <a:lnTo>
                    <a:pt x="16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4" name="Freeform 134"/>
            <p:cNvSpPr>
              <a:spLocks/>
            </p:cNvSpPr>
            <p:nvPr/>
          </p:nvSpPr>
          <p:spPr bwMode="auto">
            <a:xfrm>
              <a:off x="6881813" y="2722563"/>
              <a:ext cx="68263" cy="65088"/>
            </a:xfrm>
            <a:custGeom>
              <a:avLst/>
              <a:gdLst/>
              <a:ahLst/>
              <a:cxnLst>
                <a:cxn ang="0">
                  <a:pos x="121" y="1"/>
                </a:cxn>
                <a:cxn ang="0">
                  <a:pos x="121" y="1"/>
                </a:cxn>
                <a:cxn ang="0">
                  <a:pos x="111" y="6"/>
                </a:cxn>
                <a:cxn ang="0">
                  <a:pos x="102" y="14"/>
                </a:cxn>
                <a:cxn ang="0">
                  <a:pos x="85" y="27"/>
                </a:cxn>
                <a:cxn ang="0">
                  <a:pos x="54" y="57"/>
                </a:cxn>
                <a:cxn ang="0">
                  <a:pos x="54" y="57"/>
                </a:cxn>
                <a:cxn ang="0">
                  <a:pos x="39" y="70"/>
                </a:cxn>
                <a:cxn ang="0">
                  <a:pos x="25" y="85"/>
                </a:cxn>
                <a:cxn ang="0">
                  <a:pos x="11" y="100"/>
                </a:cxn>
                <a:cxn ang="0">
                  <a:pos x="5" y="109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8" y="121"/>
                </a:cxn>
                <a:cxn ang="0">
                  <a:pos x="8" y="121"/>
                </a:cxn>
                <a:cxn ang="0">
                  <a:pos x="14" y="114"/>
                </a:cxn>
                <a:cxn ang="0">
                  <a:pos x="20" y="105"/>
                </a:cxn>
                <a:cxn ang="0">
                  <a:pos x="32" y="91"/>
                </a:cxn>
                <a:cxn ang="0">
                  <a:pos x="47" y="78"/>
                </a:cxn>
                <a:cxn ang="0">
                  <a:pos x="60" y="64"/>
                </a:cxn>
                <a:cxn ang="0">
                  <a:pos x="60" y="64"/>
                </a:cxn>
                <a:cxn ang="0">
                  <a:pos x="91" y="34"/>
                </a:cxn>
                <a:cxn ang="0">
                  <a:pos x="108" y="21"/>
                </a:cxn>
                <a:cxn ang="0">
                  <a:pos x="116" y="15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7" y="8"/>
                </a:cxn>
                <a:cxn ang="0">
                  <a:pos x="127" y="6"/>
                </a:cxn>
                <a:cxn ang="0">
                  <a:pos x="127" y="4"/>
                </a:cxn>
                <a:cxn ang="0">
                  <a:pos x="127" y="3"/>
                </a:cxn>
                <a:cxn ang="0">
                  <a:pos x="126" y="1"/>
                </a:cxn>
                <a:cxn ang="0">
                  <a:pos x="124" y="1"/>
                </a:cxn>
                <a:cxn ang="0">
                  <a:pos x="123" y="0"/>
                </a:cxn>
                <a:cxn ang="0">
                  <a:pos x="121" y="1"/>
                </a:cxn>
                <a:cxn ang="0">
                  <a:pos x="121" y="1"/>
                </a:cxn>
              </a:cxnLst>
              <a:rect l="0" t="0" r="r" b="b"/>
              <a:pathLst>
                <a:path w="127" h="123">
                  <a:moveTo>
                    <a:pt x="121" y="1"/>
                  </a:moveTo>
                  <a:lnTo>
                    <a:pt x="121" y="1"/>
                  </a:lnTo>
                  <a:lnTo>
                    <a:pt x="111" y="6"/>
                  </a:lnTo>
                  <a:lnTo>
                    <a:pt x="102" y="14"/>
                  </a:lnTo>
                  <a:lnTo>
                    <a:pt x="85" y="27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39" y="70"/>
                  </a:lnTo>
                  <a:lnTo>
                    <a:pt x="25" y="85"/>
                  </a:lnTo>
                  <a:lnTo>
                    <a:pt x="11" y="100"/>
                  </a:lnTo>
                  <a:lnTo>
                    <a:pt x="5" y="109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4" y="114"/>
                  </a:lnTo>
                  <a:lnTo>
                    <a:pt x="20" y="105"/>
                  </a:lnTo>
                  <a:lnTo>
                    <a:pt x="32" y="91"/>
                  </a:lnTo>
                  <a:lnTo>
                    <a:pt x="47" y="78"/>
                  </a:lnTo>
                  <a:lnTo>
                    <a:pt x="60" y="64"/>
                  </a:lnTo>
                  <a:lnTo>
                    <a:pt x="60" y="64"/>
                  </a:lnTo>
                  <a:lnTo>
                    <a:pt x="91" y="34"/>
                  </a:lnTo>
                  <a:lnTo>
                    <a:pt x="108" y="21"/>
                  </a:lnTo>
                  <a:lnTo>
                    <a:pt x="116" y="15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7" y="8"/>
                  </a:lnTo>
                  <a:lnTo>
                    <a:pt x="127" y="6"/>
                  </a:lnTo>
                  <a:lnTo>
                    <a:pt x="127" y="4"/>
                  </a:lnTo>
                  <a:lnTo>
                    <a:pt x="127" y="3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3" y="0"/>
                  </a:lnTo>
                  <a:lnTo>
                    <a:pt x="121" y="1"/>
                  </a:lnTo>
                  <a:lnTo>
                    <a:pt x="12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5" name="Freeform 135"/>
            <p:cNvSpPr>
              <a:spLocks/>
            </p:cNvSpPr>
            <p:nvPr/>
          </p:nvSpPr>
          <p:spPr bwMode="auto">
            <a:xfrm>
              <a:off x="6697663" y="2528888"/>
              <a:ext cx="55563" cy="714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98" y="3"/>
                </a:cxn>
                <a:cxn ang="0">
                  <a:pos x="95" y="8"/>
                </a:cxn>
                <a:cxn ang="0">
                  <a:pos x="91" y="12"/>
                </a:cxn>
                <a:cxn ang="0">
                  <a:pos x="83" y="20"/>
                </a:cxn>
                <a:cxn ang="0">
                  <a:pos x="73" y="28"/>
                </a:cxn>
                <a:cxn ang="0">
                  <a:pos x="66" y="38"/>
                </a:cxn>
                <a:cxn ang="0">
                  <a:pos x="66" y="38"/>
                </a:cxn>
                <a:cxn ang="0">
                  <a:pos x="48" y="58"/>
                </a:cxn>
                <a:cxn ang="0">
                  <a:pos x="38" y="69"/>
                </a:cxn>
                <a:cxn ang="0">
                  <a:pos x="30" y="80"/>
                </a:cxn>
                <a:cxn ang="0">
                  <a:pos x="30" y="80"/>
                </a:cxn>
                <a:cxn ang="0">
                  <a:pos x="23" y="89"/>
                </a:cxn>
                <a:cxn ang="0">
                  <a:pos x="10" y="105"/>
                </a:cxn>
                <a:cxn ang="0">
                  <a:pos x="5" y="112"/>
                </a:cxn>
                <a:cxn ang="0">
                  <a:pos x="1" y="120"/>
                </a:cxn>
                <a:cxn ang="0">
                  <a:pos x="0" y="126"/>
                </a:cxn>
                <a:cxn ang="0">
                  <a:pos x="0" y="130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3" y="134"/>
                </a:cxn>
                <a:cxn ang="0">
                  <a:pos x="6" y="134"/>
                </a:cxn>
                <a:cxn ang="0">
                  <a:pos x="6" y="134"/>
                </a:cxn>
                <a:cxn ang="0">
                  <a:pos x="8" y="133"/>
                </a:cxn>
                <a:cxn ang="0">
                  <a:pos x="8" y="133"/>
                </a:cxn>
                <a:cxn ang="0">
                  <a:pos x="10" y="132"/>
                </a:cxn>
                <a:cxn ang="0">
                  <a:pos x="11" y="131"/>
                </a:cxn>
                <a:cxn ang="0">
                  <a:pos x="12" y="129"/>
                </a:cxn>
                <a:cxn ang="0">
                  <a:pos x="11" y="126"/>
                </a:cxn>
                <a:cxn ang="0">
                  <a:pos x="11" y="125"/>
                </a:cxn>
                <a:cxn ang="0">
                  <a:pos x="9" y="124"/>
                </a:cxn>
                <a:cxn ang="0">
                  <a:pos x="8" y="123"/>
                </a:cxn>
                <a:cxn ang="0">
                  <a:pos x="6" y="123"/>
                </a:cxn>
                <a:cxn ang="0">
                  <a:pos x="6" y="123"/>
                </a:cxn>
                <a:cxn ang="0">
                  <a:pos x="9" y="123"/>
                </a:cxn>
                <a:cxn ang="0">
                  <a:pos x="10" y="123"/>
                </a:cxn>
                <a:cxn ang="0">
                  <a:pos x="11" y="122"/>
                </a:cxn>
                <a:cxn ang="0">
                  <a:pos x="14" y="119"/>
                </a:cxn>
                <a:cxn ang="0">
                  <a:pos x="14" y="119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36" y="88"/>
                </a:cxn>
                <a:cxn ang="0">
                  <a:pos x="43" y="77"/>
                </a:cxn>
                <a:cxn ang="0">
                  <a:pos x="52" y="67"/>
                </a:cxn>
                <a:cxn ang="0">
                  <a:pos x="52" y="67"/>
                </a:cxn>
                <a:cxn ang="0">
                  <a:pos x="82" y="32"/>
                </a:cxn>
                <a:cxn ang="0">
                  <a:pos x="82" y="32"/>
                </a:cxn>
                <a:cxn ang="0">
                  <a:pos x="88" y="26"/>
                </a:cxn>
                <a:cxn ang="0">
                  <a:pos x="95" y="20"/>
                </a:cxn>
                <a:cxn ang="0">
                  <a:pos x="101" y="15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4"/>
                </a:cxn>
                <a:cxn ang="0">
                  <a:pos x="105" y="3"/>
                </a:cxn>
                <a:cxn ang="0">
                  <a:pos x="104" y="1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1"/>
                </a:cxn>
                <a:cxn ang="0">
                  <a:pos x="98" y="3"/>
                </a:cxn>
                <a:cxn ang="0">
                  <a:pos x="98" y="3"/>
                </a:cxn>
              </a:cxnLst>
              <a:rect l="0" t="0" r="r" b="b"/>
              <a:pathLst>
                <a:path w="106" h="134">
                  <a:moveTo>
                    <a:pt x="98" y="3"/>
                  </a:moveTo>
                  <a:lnTo>
                    <a:pt x="98" y="3"/>
                  </a:lnTo>
                  <a:lnTo>
                    <a:pt x="95" y="8"/>
                  </a:lnTo>
                  <a:lnTo>
                    <a:pt x="91" y="12"/>
                  </a:lnTo>
                  <a:lnTo>
                    <a:pt x="83" y="20"/>
                  </a:lnTo>
                  <a:lnTo>
                    <a:pt x="73" y="2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48" y="58"/>
                  </a:lnTo>
                  <a:lnTo>
                    <a:pt x="38" y="69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23" y="89"/>
                  </a:lnTo>
                  <a:lnTo>
                    <a:pt x="10" y="105"/>
                  </a:lnTo>
                  <a:lnTo>
                    <a:pt x="5" y="112"/>
                  </a:lnTo>
                  <a:lnTo>
                    <a:pt x="1" y="120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1" y="132"/>
                  </a:lnTo>
                  <a:lnTo>
                    <a:pt x="1" y="132"/>
                  </a:lnTo>
                  <a:lnTo>
                    <a:pt x="3" y="134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10" y="132"/>
                  </a:lnTo>
                  <a:lnTo>
                    <a:pt x="11" y="131"/>
                  </a:lnTo>
                  <a:lnTo>
                    <a:pt x="12" y="129"/>
                  </a:lnTo>
                  <a:lnTo>
                    <a:pt x="11" y="126"/>
                  </a:lnTo>
                  <a:lnTo>
                    <a:pt x="11" y="125"/>
                  </a:lnTo>
                  <a:lnTo>
                    <a:pt x="9" y="124"/>
                  </a:lnTo>
                  <a:lnTo>
                    <a:pt x="8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9" y="123"/>
                  </a:lnTo>
                  <a:lnTo>
                    <a:pt x="10" y="123"/>
                  </a:lnTo>
                  <a:lnTo>
                    <a:pt x="11" y="122"/>
                  </a:lnTo>
                  <a:lnTo>
                    <a:pt x="14" y="119"/>
                  </a:lnTo>
                  <a:lnTo>
                    <a:pt x="14" y="119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36" y="88"/>
                  </a:lnTo>
                  <a:lnTo>
                    <a:pt x="43" y="7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82" y="32"/>
                  </a:lnTo>
                  <a:lnTo>
                    <a:pt x="82" y="32"/>
                  </a:lnTo>
                  <a:lnTo>
                    <a:pt x="88" y="26"/>
                  </a:lnTo>
                  <a:lnTo>
                    <a:pt x="95" y="20"/>
                  </a:lnTo>
                  <a:lnTo>
                    <a:pt x="101" y="15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4"/>
                  </a:lnTo>
                  <a:lnTo>
                    <a:pt x="105" y="3"/>
                  </a:lnTo>
                  <a:lnTo>
                    <a:pt x="104" y="1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8" y="3"/>
                  </a:lnTo>
                  <a:lnTo>
                    <a:pt x="9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6" name="Freeform 136"/>
            <p:cNvSpPr>
              <a:spLocks/>
            </p:cNvSpPr>
            <p:nvPr/>
          </p:nvSpPr>
          <p:spPr bwMode="auto">
            <a:xfrm>
              <a:off x="6729413" y="2536825"/>
              <a:ext cx="60325" cy="6508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99" y="10"/>
                </a:cxn>
                <a:cxn ang="0">
                  <a:pos x="93" y="19"/>
                </a:cxn>
                <a:cxn ang="0">
                  <a:pos x="87" y="27"/>
                </a:cxn>
                <a:cxn ang="0">
                  <a:pos x="78" y="34"/>
                </a:cxn>
                <a:cxn ang="0">
                  <a:pos x="63" y="47"/>
                </a:cxn>
                <a:cxn ang="0">
                  <a:pos x="47" y="60"/>
                </a:cxn>
                <a:cxn ang="0">
                  <a:pos x="47" y="60"/>
                </a:cxn>
                <a:cxn ang="0">
                  <a:pos x="40" y="66"/>
                </a:cxn>
                <a:cxn ang="0">
                  <a:pos x="33" y="72"/>
                </a:cxn>
                <a:cxn ang="0">
                  <a:pos x="21" y="86"/>
                </a:cxn>
                <a:cxn ang="0">
                  <a:pos x="10" y="10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19"/>
                </a:cxn>
                <a:cxn ang="0">
                  <a:pos x="1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2"/>
                </a:cxn>
                <a:cxn ang="0">
                  <a:pos x="12" y="117"/>
                </a:cxn>
                <a:cxn ang="0">
                  <a:pos x="12" y="117"/>
                </a:cxn>
                <a:cxn ang="0">
                  <a:pos x="13" y="115"/>
                </a:cxn>
                <a:cxn ang="0">
                  <a:pos x="13" y="113"/>
                </a:cxn>
                <a:cxn ang="0">
                  <a:pos x="13" y="113"/>
                </a:cxn>
                <a:cxn ang="0">
                  <a:pos x="23" y="99"/>
                </a:cxn>
                <a:cxn ang="0">
                  <a:pos x="33" y="87"/>
                </a:cxn>
                <a:cxn ang="0">
                  <a:pos x="33" y="87"/>
                </a:cxn>
                <a:cxn ang="0">
                  <a:pos x="40" y="79"/>
                </a:cxn>
                <a:cxn ang="0">
                  <a:pos x="48" y="73"/>
                </a:cxn>
                <a:cxn ang="0">
                  <a:pos x="57" y="67"/>
                </a:cxn>
                <a:cxn ang="0">
                  <a:pos x="64" y="60"/>
                </a:cxn>
                <a:cxn ang="0">
                  <a:pos x="64" y="60"/>
                </a:cxn>
                <a:cxn ang="0">
                  <a:pos x="91" y="35"/>
                </a:cxn>
                <a:cxn ang="0">
                  <a:pos x="102" y="22"/>
                </a:cxn>
                <a:cxn ang="0">
                  <a:pos x="107" y="14"/>
                </a:cxn>
                <a:cxn ang="0">
                  <a:pos x="112" y="6"/>
                </a:cxn>
                <a:cxn ang="0">
                  <a:pos x="112" y="6"/>
                </a:cxn>
                <a:cxn ang="0">
                  <a:pos x="114" y="5"/>
                </a:cxn>
                <a:cxn ang="0">
                  <a:pos x="114" y="3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4" h="123">
                  <a:moveTo>
                    <a:pt x="104" y="2"/>
                  </a:moveTo>
                  <a:lnTo>
                    <a:pt x="104" y="2"/>
                  </a:lnTo>
                  <a:lnTo>
                    <a:pt x="99" y="10"/>
                  </a:lnTo>
                  <a:lnTo>
                    <a:pt x="93" y="19"/>
                  </a:lnTo>
                  <a:lnTo>
                    <a:pt x="87" y="27"/>
                  </a:lnTo>
                  <a:lnTo>
                    <a:pt x="78" y="34"/>
                  </a:lnTo>
                  <a:lnTo>
                    <a:pt x="63" y="47"/>
                  </a:lnTo>
                  <a:lnTo>
                    <a:pt x="47" y="60"/>
                  </a:lnTo>
                  <a:lnTo>
                    <a:pt x="47" y="60"/>
                  </a:lnTo>
                  <a:lnTo>
                    <a:pt x="40" y="66"/>
                  </a:lnTo>
                  <a:lnTo>
                    <a:pt x="33" y="72"/>
                  </a:lnTo>
                  <a:lnTo>
                    <a:pt x="21" y="86"/>
                  </a:lnTo>
                  <a:lnTo>
                    <a:pt x="10" y="10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19"/>
                  </a:lnTo>
                  <a:lnTo>
                    <a:pt x="1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2"/>
                  </a:lnTo>
                  <a:lnTo>
                    <a:pt x="12" y="117"/>
                  </a:lnTo>
                  <a:lnTo>
                    <a:pt x="12" y="117"/>
                  </a:lnTo>
                  <a:lnTo>
                    <a:pt x="13" y="115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3" y="99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40" y="79"/>
                  </a:lnTo>
                  <a:lnTo>
                    <a:pt x="48" y="73"/>
                  </a:lnTo>
                  <a:lnTo>
                    <a:pt x="57" y="67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91" y="35"/>
                  </a:lnTo>
                  <a:lnTo>
                    <a:pt x="102" y="22"/>
                  </a:lnTo>
                  <a:lnTo>
                    <a:pt x="107" y="1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4" y="5"/>
                  </a:lnTo>
                  <a:lnTo>
                    <a:pt x="114" y="3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7" name="Freeform 137"/>
            <p:cNvSpPr>
              <a:spLocks/>
            </p:cNvSpPr>
            <p:nvPr/>
          </p:nvSpPr>
          <p:spPr bwMode="auto">
            <a:xfrm>
              <a:off x="6764338" y="2535238"/>
              <a:ext cx="52388" cy="61913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87" y="1"/>
                </a:cxn>
                <a:cxn ang="0">
                  <a:pos x="86" y="3"/>
                </a:cxn>
                <a:cxn ang="0">
                  <a:pos x="86" y="6"/>
                </a:cxn>
                <a:cxn ang="0">
                  <a:pos x="87" y="8"/>
                </a:cxn>
                <a:cxn ang="0">
                  <a:pos x="87" y="8"/>
                </a:cxn>
                <a:cxn ang="0">
                  <a:pos x="83" y="14"/>
                </a:cxn>
                <a:cxn ang="0">
                  <a:pos x="79" y="19"/>
                </a:cxn>
                <a:cxn ang="0">
                  <a:pos x="67" y="31"/>
                </a:cxn>
                <a:cxn ang="0">
                  <a:pos x="67" y="31"/>
                </a:cxn>
                <a:cxn ang="0">
                  <a:pos x="61" y="37"/>
                </a:cxn>
                <a:cxn ang="0">
                  <a:pos x="56" y="44"/>
                </a:cxn>
                <a:cxn ang="0">
                  <a:pos x="44" y="59"/>
                </a:cxn>
                <a:cxn ang="0">
                  <a:pos x="44" y="59"/>
                </a:cxn>
                <a:cxn ang="0">
                  <a:pos x="22" y="84"/>
                </a:cxn>
                <a:cxn ang="0">
                  <a:pos x="10" y="98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9"/>
                </a:cxn>
                <a:cxn ang="0">
                  <a:pos x="6" y="119"/>
                </a:cxn>
                <a:cxn ang="0">
                  <a:pos x="6" y="119"/>
                </a:cxn>
                <a:cxn ang="0">
                  <a:pos x="9" y="116"/>
                </a:cxn>
                <a:cxn ang="0">
                  <a:pos x="11" y="115"/>
                </a:cxn>
                <a:cxn ang="0">
                  <a:pos x="13" y="113"/>
                </a:cxn>
                <a:cxn ang="0">
                  <a:pos x="13" y="110"/>
                </a:cxn>
                <a:cxn ang="0">
                  <a:pos x="13" y="110"/>
                </a:cxn>
                <a:cxn ang="0">
                  <a:pos x="13" y="109"/>
                </a:cxn>
                <a:cxn ang="0">
                  <a:pos x="13" y="109"/>
                </a:cxn>
                <a:cxn ang="0">
                  <a:pos x="25" y="95"/>
                </a:cxn>
                <a:cxn ang="0">
                  <a:pos x="37" y="81"/>
                </a:cxn>
                <a:cxn ang="0">
                  <a:pos x="61" y="53"/>
                </a:cxn>
                <a:cxn ang="0">
                  <a:pos x="61" y="53"/>
                </a:cxn>
                <a:cxn ang="0">
                  <a:pos x="70" y="42"/>
                </a:cxn>
                <a:cxn ang="0">
                  <a:pos x="82" y="32"/>
                </a:cxn>
                <a:cxn ang="0">
                  <a:pos x="91" y="19"/>
                </a:cxn>
                <a:cxn ang="0">
                  <a:pos x="95" y="13"/>
                </a:cxn>
                <a:cxn ang="0">
                  <a:pos x="99" y="7"/>
                </a:cxn>
                <a:cxn ang="0">
                  <a:pos x="99" y="7"/>
                </a:cxn>
                <a:cxn ang="0">
                  <a:pos x="99" y="5"/>
                </a:cxn>
                <a:cxn ang="0">
                  <a:pos x="99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5" y="0"/>
                </a:cxn>
              </a:cxnLst>
              <a:rect l="0" t="0" r="r" b="b"/>
              <a:pathLst>
                <a:path w="99" h="119">
                  <a:moveTo>
                    <a:pt x="95" y="0"/>
                  </a:moveTo>
                  <a:lnTo>
                    <a:pt x="90" y="0"/>
                  </a:lnTo>
                  <a:lnTo>
                    <a:pt x="90" y="0"/>
                  </a:lnTo>
                  <a:lnTo>
                    <a:pt x="87" y="1"/>
                  </a:lnTo>
                  <a:lnTo>
                    <a:pt x="86" y="3"/>
                  </a:lnTo>
                  <a:lnTo>
                    <a:pt x="86" y="6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3" y="14"/>
                  </a:lnTo>
                  <a:lnTo>
                    <a:pt x="79" y="19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1" y="37"/>
                  </a:lnTo>
                  <a:lnTo>
                    <a:pt x="56" y="44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22" y="84"/>
                  </a:lnTo>
                  <a:lnTo>
                    <a:pt x="10" y="98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9" y="116"/>
                  </a:lnTo>
                  <a:lnTo>
                    <a:pt x="11" y="115"/>
                  </a:lnTo>
                  <a:lnTo>
                    <a:pt x="13" y="113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25" y="95"/>
                  </a:lnTo>
                  <a:lnTo>
                    <a:pt x="37" y="81"/>
                  </a:lnTo>
                  <a:lnTo>
                    <a:pt x="61" y="53"/>
                  </a:lnTo>
                  <a:lnTo>
                    <a:pt x="61" y="53"/>
                  </a:lnTo>
                  <a:lnTo>
                    <a:pt x="70" y="42"/>
                  </a:lnTo>
                  <a:lnTo>
                    <a:pt x="82" y="32"/>
                  </a:lnTo>
                  <a:lnTo>
                    <a:pt x="91" y="19"/>
                  </a:lnTo>
                  <a:lnTo>
                    <a:pt x="95" y="13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9" y="5"/>
                  </a:lnTo>
                  <a:lnTo>
                    <a:pt x="99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8" name="Freeform 138"/>
            <p:cNvSpPr>
              <a:spLocks/>
            </p:cNvSpPr>
            <p:nvPr/>
          </p:nvSpPr>
          <p:spPr bwMode="auto">
            <a:xfrm>
              <a:off x="6804025" y="2535238"/>
              <a:ext cx="46038" cy="57150"/>
            </a:xfrm>
            <a:custGeom>
              <a:avLst/>
              <a:gdLst/>
              <a:ahLst/>
              <a:cxnLst>
                <a:cxn ang="0">
                  <a:pos x="77" y="2"/>
                </a:cxn>
                <a:cxn ang="0">
                  <a:pos x="77" y="2"/>
                </a:cxn>
                <a:cxn ang="0">
                  <a:pos x="74" y="9"/>
                </a:cxn>
                <a:cxn ang="0">
                  <a:pos x="69" y="16"/>
                </a:cxn>
                <a:cxn ang="0">
                  <a:pos x="58" y="30"/>
                </a:cxn>
                <a:cxn ang="0">
                  <a:pos x="34" y="56"/>
                </a:cxn>
                <a:cxn ang="0">
                  <a:pos x="34" y="56"/>
                </a:cxn>
                <a:cxn ang="0">
                  <a:pos x="17" y="74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4" y="95"/>
                </a:cxn>
                <a:cxn ang="0">
                  <a:pos x="4" y="95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1" y="106"/>
                </a:cxn>
                <a:cxn ang="0">
                  <a:pos x="2" y="107"/>
                </a:cxn>
                <a:cxn ang="0">
                  <a:pos x="4" y="108"/>
                </a:cxn>
                <a:cxn ang="0">
                  <a:pos x="6" y="108"/>
                </a:cxn>
                <a:cxn ang="0">
                  <a:pos x="9" y="107"/>
                </a:cxn>
                <a:cxn ang="0">
                  <a:pos x="10" y="106"/>
                </a:cxn>
                <a:cxn ang="0">
                  <a:pos x="10" y="104"/>
                </a:cxn>
                <a:cxn ang="0">
                  <a:pos x="10" y="104"/>
                </a:cxn>
                <a:cxn ang="0">
                  <a:pos x="11" y="102"/>
                </a:cxn>
                <a:cxn ang="0">
                  <a:pos x="11" y="102"/>
                </a:cxn>
                <a:cxn ang="0">
                  <a:pos x="12" y="102"/>
                </a:cxn>
                <a:cxn ang="0">
                  <a:pos x="12" y="102"/>
                </a:cxn>
                <a:cxn ang="0">
                  <a:pos x="13" y="101"/>
                </a:cxn>
                <a:cxn ang="0">
                  <a:pos x="14" y="99"/>
                </a:cxn>
                <a:cxn ang="0">
                  <a:pos x="15" y="96"/>
                </a:cxn>
                <a:cxn ang="0">
                  <a:pos x="15" y="96"/>
                </a:cxn>
                <a:cxn ang="0">
                  <a:pos x="15" y="94"/>
                </a:cxn>
                <a:cxn ang="0">
                  <a:pos x="15" y="93"/>
                </a:cxn>
                <a:cxn ang="0">
                  <a:pos x="15" y="93"/>
                </a:cxn>
                <a:cxn ang="0">
                  <a:pos x="19" y="88"/>
                </a:cxn>
                <a:cxn ang="0">
                  <a:pos x="23" y="82"/>
                </a:cxn>
                <a:cxn ang="0">
                  <a:pos x="32" y="72"/>
                </a:cxn>
                <a:cxn ang="0">
                  <a:pos x="32" y="72"/>
                </a:cxn>
                <a:cxn ang="0">
                  <a:pos x="44" y="59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64" y="37"/>
                </a:cxn>
                <a:cxn ang="0">
                  <a:pos x="73" y="28"/>
                </a:cxn>
                <a:cxn ang="0">
                  <a:pos x="80" y="17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6" y="5"/>
                </a:cxn>
                <a:cxn ang="0">
                  <a:pos x="85" y="3"/>
                </a:cxn>
                <a:cxn ang="0">
                  <a:pos x="83" y="1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2"/>
                </a:cxn>
                <a:cxn ang="0">
                  <a:pos x="77" y="2"/>
                </a:cxn>
              </a:cxnLst>
              <a:rect l="0" t="0" r="r" b="b"/>
              <a:pathLst>
                <a:path w="86" h="108">
                  <a:moveTo>
                    <a:pt x="77" y="2"/>
                  </a:moveTo>
                  <a:lnTo>
                    <a:pt x="77" y="2"/>
                  </a:lnTo>
                  <a:lnTo>
                    <a:pt x="74" y="9"/>
                  </a:lnTo>
                  <a:lnTo>
                    <a:pt x="69" y="16"/>
                  </a:lnTo>
                  <a:lnTo>
                    <a:pt x="58" y="30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17" y="74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4" y="95"/>
                  </a:lnTo>
                  <a:lnTo>
                    <a:pt x="4" y="95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9" y="107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1" y="102"/>
                  </a:lnTo>
                  <a:lnTo>
                    <a:pt x="11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3" y="101"/>
                  </a:lnTo>
                  <a:lnTo>
                    <a:pt x="14" y="99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4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9" y="88"/>
                  </a:lnTo>
                  <a:lnTo>
                    <a:pt x="23" y="82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44" y="59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4" y="37"/>
                  </a:lnTo>
                  <a:lnTo>
                    <a:pt x="73" y="28"/>
                  </a:lnTo>
                  <a:lnTo>
                    <a:pt x="80" y="1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6" y="5"/>
                  </a:lnTo>
                  <a:lnTo>
                    <a:pt x="85" y="3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2"/>
                  </a:lnTo>
                  <a:lnTo>
                    <a:pt x="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39" name="Freeform 139"/>
            <p:cNvSpPr>
              <a:spLocks/>
            </p:cNvSpPr>
            <p:nvPr/>
          </p:nvSpPr>
          <p:spPr bwMode="auto">
            <a:xfrm>
              <a:off x="6834188" y="2535238"/>
              <a:ext cx="42863" cy="58738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73" y="1"/>
                </a:cxn>
                <a:cxn ang="0">
                  <a:pos x="67" y="6"/>
                </a:cxn>
                <a:cxn ang="0">
                  <a:pos x="63" y="11"/>
                </a:cxn>
                <a:cxn ang="0">
                  <a:pos x="56" y="21"/>
                </a:cxn>
                <a:cxn ang="0">
                  <a:pos x="50" y="33"/>
                </a:cxn>
                <a:cxn ang="0">
                  <a:pos x="43" y="45"/>
                </a:cxn>
                <a:cxn ang="0">
                  <a:pos x="43" y="45"/>
                </a:cxn>
                <a:cxn ang="0">
                  <a:pos x="32" y="61"/>
                </a:cxn>
                <a:cxn ang="0">
                  <a:pos x="21" y="75"/>
                </a:cxn>
                <a:cxn ang="0">
                  <a:pos x="10" y="90"/>
                </a:cxn>
                <a:cxn ang="0">
                  <a:pos x="4" y="98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2" y="113"/>
                </a:cxn>
                <a:cxn ang="0">
                  <a:pos x="4" y="113"/>
                </a:cxn>
                <a:cxn ang="0">
                  <a:pos x="10" y="113"/>
                </a:cxn>
                <a:cxn ang="0">
                  <a:pos x="10" y="113"/>
                </a:cxn>
                <a:cxn ang="0">
                  <a:pos x="12" y="112"/>
                </a:cxn>
                <a:cxn ang="0">
                  <a:pos x="14" y="110"/>
                </a:cxn>
                <a:cxn ang="0">
                  <a:pos x="14" y="107"/>
                </a:cxn>
                <a:cxn ang="0">
                  <a:pos x="12" y="105"/>
                </a:cxn>
                <a:cxn ang="0">
                  <a:pos x="12" y="105"/>
                </a:cxn>
                <a:cxn ang="0">
                  <a:pos x="19" y="92"/>
                </a:cxn>
                <a:cxn ang="0">
                  <a:pos x="28" y="79"/>
                </a:cxn>
                <a:cxn ang="0">
                  <a:pos x="47" y="56"/>
                </a:cxn>
                <a:cxn ang="0">
                  <a:pos x="47" y="56"/>
                </a:cxn>
                <a:cxn ang="0">
                  <a:pos x="51" y="49"/>
                </a:cxn>
                <a:cxn ang="0">
                  <a:pos x="54" y="43"/>
                </a:cxn>
                <a:cxn ang="0">
                  <a:pos x="61" y="31"/>
                </a:cxn>
                <a:cxn ang="0">
                  <a:pos x="68" y="18"/>
                </a:cxn>
                <a:cxn ang="0">
                  <a:pos x="74" y="13"/>
                </a:cxn>
                <a:cxn ang="0">
                  <a:pos x="79" y="8"/>
                </a:cxn>
                <a:cxn ang="0">
                  <a:pos x="79" y="8"/>
                </a:cxn>
                <a:cxn ang="0">
                  <a:pos x="80" y="6"/>
                </a:cxn>
                <a:cxn ang="0">
                  <a:pos x="81" y="5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3" y="1"/>
                </a:cxn>
              </a:cxnLst>
              <a:rect l="0" t="0" r="r" b="b"/>
              <a:pathLst>
                <a:path w="81" h="113">
                  <a:moveTo>
                    <a:pt x="73" y="1"/>
                  </a:moveTo>
                  <a:lnTo>
                    <a:pt x="73" y="1"/>
                  </a:lnTo>
                  <a:lnTo>
                    <a:pt x="67" y="6"/>
                  </a:lnTo>
                  <a:lnTo>
                    <a:pt x="63" y="11"/>
                  </a:lnTo>
                  <a:lnTo>
                    <a:pt x="56" y="21"/>
                  </a:lnTo>
                  <a:lnTo>
                    <a:pt x="50" y="33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32" y="61"/>
                  </a:lnTo>
                  <a:lnTo>
                    <a:pt x="21" y="75"/>
                  </a:lnTo>
                  <a:lnTo>
                    <a:pt x="10" y="90"/>
                  </a:lnTo>
                  <a:lnTo>
                    <a:pt x="4" y="98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2" y="113"/>
                  </a:lnTo>
                  <a:lnTo>
                    <a:pt x="4" y="113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2" y="112"/>
                  </a:lnTo>
                  <a:lnTo>
                    <a:pt x="14" y="110"/>
                  </a:lnTo>
                  <a:lnTo>
                    <a:pt x="14" y="107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9" y="92"/>
                  </a:lnTo>
                  <a:lnTo>
                    <a:pt x="28" y="79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51" y="49"/>
                  </a:lnTo>
                  <a:lnTo>
                    <a:pt x="54" y="43"/>
                  </a:lnTo>
                  <a:lnTo>
                    <a:pt x="61" y="31"/>
                  </a:lnTo>
                  <a:lnTo>
                    <a:pt x="68" y="18"/>
                  </a:lnTo>
                  <a:lnTo>
                    <a:pt x="74" y="13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80" y="6"/>
                  </a:lnTo>
                  <a:lnTo>
                    <a:pt x="81" y="5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0" name="Freeform 140"/>
            <p:cNvSpPr>
              <a:spLocks/>
            </p:cNvSpPr>
            <p:nvPr/>
          </p:nvSpPr>
          <p:spPr bwMode="auto">
            <a:xfrm>
              <a:off x="6859588" y="2544763"/>
              <a:ext cx="34925" cy="55563"/>
            </a:xfrm>
            <a:custGeom>
              <a:avLst/>
              <a:gdLst/>
              <a:ahLst/>
              <a:cxnLst>
                <a:cxn ang="0">
                  <a:pos x="58" y="4"/>
                </a:cxn>
                <a:cxn ang="0">
                  <a:pos x="58" y="4"/>
                </a:cxn>
                <a:cxn ang="0">
                  <a:pos x="54" y="12"/>
                </a:cxn>
                <a:cxn ang="0">
                  <a:pos x="51" y="18"/>
                </a:cxn>
                <a:cxn ang="0">
                  <a:pos x="43" y="31"/>
                </a:cxn>
                <a:cxn ang="0">
                  <a:pos x="43" y="31"/>
                </a:cxn>
                <a:cxn ang="0">
                  <a:pos x="28" y="59"/>
                </a:cxn>
                <a:cxn ang="0">
                  <a:pos x="28" y="59"/>
                </a:cxn>
                <a:cxn ang="0">
                  <a:pos x="19" y="72"/>
                </a:cxn>
                <a:cxn ang="0">
                  <a:pos x="15" y="78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6" y="86"/>
                </a:cxn>
                <a:cxn ang="0">
                  <a:pos x="4" y="90"/>
                </a:cxn>
                <a:cxn ang="0">
                  <a:pos x="2" y="94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0" y="98"/>
                </a:cxn>
                <a:cxn ang="0">
                  <a:pos x="11" y="95"/>
                </a:cxn>
                <a:cxn ang="0">
                  <a:pos x="15" y="91"/>
                </a:cxn>
                <a:cxn ang="0">
                  <a:pos x="19" y="88"/>
                </a:cxn>
                <a:cxn ang="0">
                  <a:pos x="23" y="84"/>
                </a:cxn>
                <a:cxn ang="0">
                  <a:pos x="23" y="84"/>
                </a:cxn>
                <a:cxn ang="0">
                  <a:pos x="39" y="59"/>
                </a:cxn>
                <a:cxn ang="0">
                  <a:pos x="39" y="59"/>
                </a:cxn>
                <a:cxn ang="0">
                  <a:pos x="46" y="46"/>
                </a:cxn>
                <a:cxn ang="0">
                  <a:pos x="54" y="31"/>
                </a:cxn>
                <a:cxn ang="0">
                  <a:pos x="54" y="31"/>
                </a:cxn>
                <a:cxn ang="0">
                  <a:pos x="62" y="20"/>
                </a:cxn>
                <a:cxn ang="0">
                  <a:pos x="65" y="14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6" y="4"/>
                </a:cxn>
                <a:cxn ang="0">
                  <a:pos x="65" y="3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8" y="4"/>
                </a:cxn>
                <a:cxn ang="0">
                  <a:pos x="58" y="4"/>
                </a:cxn>
              </a:cxnLst>
              <a:rect l="0" t="0" r="r" b="b"/>
              <a:pathLst>
                <a:path w="66" h="105">
                  <a:moveTo>
                    <a:pt x="58" y="4"/>
                  </a:moveTo>
                  <a:lnTo>
                    <a:pt x="58" y="4"/>
                  </a:lnTo>
                  <a:lnTo>
                    <a:pt x="54" y="12"/>
                  </a:lnTo>
                  <a:lnTo>
                    <a:pt x="51" y="18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19" y="72"/>
                  </a:lnTo>
                  <a:lnTo>
                    <a:pt x="15" y="78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2" y="9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98"/>
                  </a:lnTo>
                  <a:lnTo>
                    <a:pt x="11" y="95"/>
                  </a:lnTo>
                  <a:lnTo>
                    <a:pt x="15" y="91"/>
                  </a:lnTo>
                  <a:lnTo>
                    <a:pt x="19" y="88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6" y="46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62" y="20"/>
                  </a:lnTo>
                  <a:lnTo>
                    <a:pt x="65" y="14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6" y="4"/>
                  </a:lnTo>
                  <a:lnTo>
                    <a:pt x="65" y="3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1" name="Freeform 141"/>
            <p:cNvSpPr>
              <a:spLocks/>
            </p:cNvSpPr>
            <p:nvPr/>
          </p:nvSpPr>
          <p:spPr bwMode="auto">
            <a:xfrm>
              <a:off x="6869113" y="2549525"/>
              <a:ext cx="41275" cy="60325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63" y="9"/>
                </a:cxn>
                <a:cxn ang="0">
                  <a:pos x="59" y="16"/>
                </a:cxn>
                <a:cxn ang="0">
                  <a:pos x="50" y="30"/>
                </a:cxn>
                <a:cxn ang="0">
                  <a:pos x="50" y="30"/>
                </a:cxn>
                <a:cxn ang="0">
                  <a:pos x="44" y="43"/>
                </a:cxn>
                <a:cxn ang="0">
                  <a:pos x="35" y="55"/>
                </a:cxn>
                <a:cxn ang="0">
                  <a:pos x="35" y="55"/>
                </a:cxn>
                <a:cxn ang="0">
                  <a:pos x="20" y="80"/>
                </a:cxn>
                <a:cxn ang="0">
                  <a:pos x="11" y="93"/>
                </a:cxn>
                <a:cxn ang="0">
                  <a:pos x="1" y="105"/>
                </a:cxn>
                <a:cxn ang="0">
                  <a:pos x="1" y="105"/>
                </a:cxn>
                <a:cxn ang="0">
                  <a:pos x="0" y="107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1" y="111"/>
                </a:cxn>
                <a:cxn ang="0">
                  <a:pos x="3" y="112"/>
                </a:cxn>
                <a:cxn ang="0">
                  <a:pos x="4" y="113"/>
                </a:cxn>
                <a:cxn ang="0">
                  <a:pos x="7" y="112"/>
                </a:cxn>
                <a:cxn ang="0">
                  <a:pos x="8" y="111"/>
                </a:cxn>
                <a:cxn ang="0">
                  <a:pos x="8" y="111"/>
                </a:cxn>
                <a:cxn ang="0">
                  <a:pos x="18" y="100"/>
                </a:cxn>
                <a:cxn ang="0">
                  <a:pos x="27" y="86"/>
                </a:cxn>
                <a:cxn ang="0">
                  <a:pos x="44" y="60"/>
                </a:cxn>
                <a:cxn ang="0">
                  <a:pos x="44" y="60"/>
                </a:cxn>
                <a:cxn ang="0">
                  <a:pos x="53" y="4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5" y="21"/>
                </a:cxn>
                <a:cxn ang="0">
                  <a:pos x="70" y="16"/>
                </a:cxn>
                <a:cxn ang="0">
                  <a:pos x="73" y="11"/>
                </a:cxn>
                <a:cxn ang="0">
                  <a:pos x="76" y="5"/>
                </a:cxn>
                <a:cxn ang="0">
                  <a:pos x="76" y="5"/>
                </a:cxn>
                <a:cxn ang="0">
                  <a:pos x="76" y="3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113">
                  <a:moveTo>
                    <a:pt x="66" y="3"/>
                  </a:moveTo>
                  <a:lnTo>
                    <a:pt x="66" y="3"/>
                  </a:lnTo>
                  <a:lnTo>
                    <a:pt x="63" y="9"/>
                  </a:lnTo>
                  <a:lnTo>
                    <a:pt x="59" y="16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4" y="43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20" y="80"/>
                  </a:lnTo>
                  <a:lnTo>
                    <a:pt x="11" y="93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1" y="111"/>
                  </a:lnTo>
                  <a:lnTo>
                    <a:pt x="3" y="112"/>
                  </a:lnTo>
                  <a:lnTo>
                    <a:pt x="4" y="113"/>
                  </a:lnTo>
                  <a:lnTo>
                    <a:pt x="7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18" y="100"/>
                  </a:lnTo>
                  <a:lnTo>
                    <a:pt x="27" y="86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53" y="4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5" y="21"/>
                  </a:lnTo>
                  <a:lnTo>
                    <a:pt x="70" y="16"/>
                  </a:lnTo>
                  <a:lnTo>
                    <a:pt x="73" y="11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3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2" name="Freeform 142"/>
            <p:cNvSpPr>
              <a:spLocks/>
            </p:cNvSpPr>
            <p:nvPr/>
          </p:nvSpPr>
          <p:spPr bwMode="auto">
            <a:xfrm>
              <a:off x="6881813" y="2562225"/>
              <a:ext cx="42863" cy="61913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72" y="2"/>
                </a:cxn>
                <a:cxn ang="0">
                  <a:pos x="66" y="12"/>
                </a:cxn>
                <a:cxn ang="0">
                  <a:pos x="61" y="21"/>
                </a:cxn>
                <a:cxn ang="0">
                  <a:pos x="57" y="31"/>
                </a:cxn>
                <a:cxn ang="0">
                  <a:pos x="54" y="42"/>
                </a:cxn>
                <a:cxn ang="0">
                  <a:pos x="54" y="42"/>
                </a:cxn>
                <a:cxn ang="0">
                  <a:pos x="50" y="51"/>
                </a:cxn>
                <a:cxn ang="0">
                  <a:pos x="45" y="60"/>
                </a:cxn>
                <a:cxn ang="0">
                  <a:pos x="38" y="70"/>
                </a:cxn>
                <a:cxn ang="0">
                  <a:pos x="31" y="78"/>
                </a:cxn>
                <a:cxn ang="0">
                  <a:pos x="16" y="95"/>
                </a:cxn>
                <a:cxn ang="0">
                  <a:pos x="1" y="111"/>
                </a:cxn>
                <a:cxn ang="0">
                  <a:pos x="1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4" y="119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7" y="118"/>
                </a:cxn>
                <a:cxn ang="0">
                  <a:pos x="28" y="94"/>
                </a:cxn>
                <a:cxn ang="0">
                  <a:pos x="38" y="82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7" y="57"/>
                </a:cxn>
                <a:cxn ang="0">
                  <a:pos x="60" y="51"/>
                </a:cxn>
                <a:cxn ang="0">
                  <a:pos x="63" y="44"/>
                </a:cxn>
                <a:cxn ang="0">
                  <a:pos x="63" y="44"/>
                </a:cxn>
                <a:cxn ang="0">
                  <a:pos x="69" y="25"/>
                </a:cxn>
                <a:cxn ang="0">
                  <a:pos x="73" y="17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8"/>
                </a:cxn>
                <a:cxn ang="0">
                  <a:pos x="80" y="6"/>
                </a:cxn>
                <a:cxn ang="0">
                  <a:pos x="79" y="2"/>
                </a:cxn>
                <a:cxn ang="0">
                  <a:pos x="78" y="1"/>
                </a:cxn>
                <a:cxn ang="0">
                  <a:pos x="76" y="0"/>
                </a:cxn>
                <a:cxn ang="0">
                  <a:pos x="73" y="1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80" h="119">
                  <a:moveTo>
                    <a:pt x="72" y="2"/>
                  </a:moveTo>
                  <a:lnTo>
                    <a:pt x="72" y="2"/>
                  </a:lnTo>
                  <a:lnTo>
                    <a:pt x="66" y="12"/>
                  </a:lnTo>
                  <a:lnTo>
                    <a:pt x="61" y="21"/>
                  </a:lnTo>
                  <a:lnTo>
                    <a:pt x="57" y="3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0" y="51"/>
                  </a:lnTo>
                  <a:lnTo>
                    <a:pt x="45" y="60"/>
                  </a:lnTo>
                  <a:lnTo>
                    <a:pt x="38" y="70"/>
                  </a:lnTo>
                  <a:lnTo>
                    <a:pt x="31" y="78"/>
                  </a:lnTo>
                  <a:lnTo>
                    <a:pt x="16" y="95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28" y="94"/>
                  </a:lnTo>
                  <a:lnTo>
                    <a:pt x="38" y="82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7" y="57"/>
                  </a:lnTo>
                  <a:lnTo>
                    <a:pt x="60" y="51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9" y="25"/>
                  </a:lnTo>
                  <a:lnTo>
                    <a:pt x="73" y="17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8"/>
                  </a:lnTo>
                  <a:lnTo>
                    <a:pt x="80" y="6"/>
                  </a:lnTo>
                  <a:lnTo>
                    <a:pt x="79" y="2"/>
                  </a:lnTo>
                  <a:lnTo>
                    <a:pt x="78" y="1"/>
                  </a:lnTo>
                  <a:lnTo>
                    <a:pt x="76" y="0"/>
                  </a:lnTo>
                  <a:lnTo>
                    <a:pt x="73" y="1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3" name="Freeform 143"/>
            <p:cNvSpPr>
              <a:spLocks/>
            </p:cNvSpPr>
            <p:nvPr/>
          </p:nvSpPr>
          <p:spPr bwMode="auto">
            <a:xfrm>
              <a:off x="6886575" y="2582863"/>
              <a:ext cx="53975" cy="66675"/>
            </a:xfrm>
            <a:custGeom>
              <a:avLst/>
              <a:gdLst/>
              <a:ahLst/>
              <a:cxnLst>
                <a:cxn ang="0">
                  <a:pos x="91" y="2"/>
                </a:cxn>
                <a:cxn ang="0">
                  <a:pos x="91" y="2"/>
                </a:cxn>
                <a:cxn ang="0">
                  <a:pos x="85" y="8"/>
                </a:cxn>
                <a:cxn ang="0">
                  <a:pos x="80" y="15"/>
                </a:cxn>
                <a:cxn ang="0">
                  <a:pos x="70" y="31"/>
                </a:cxn>
                <a:cxn ang="0">
                  <a:pos x="59" y="45"/>
                </a:cxn>
                <a:cxn ang="0">
                  <a:pos x="54" y="52"/>
                </a:cxn>
                <a:cxn ang="0">
                  <a:pos x="48" y="60"/>
                </a:cxn>
                <a:cxn ang="0">
                  <a:pos x="48" y="60"/>
                </a:cxn>
                <a:cxn ang="0">
                  <a:pos x="34" y="74"/>
                </a:cxn>
                <a:cxn ang="0">
                  <a:pos x="23" y="88"/>
                </a:cxn>
                <a:cxn ang="0">
                  <a:pos x="12" y="104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3"/>
                </a:cxn>
                <a:cxn ang="0">
                  <a:pos x="0" y="125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6"/>
                </a:cxn>
                <a:cxn ang="0">
                  <a:pos x="19" y="110"/>
                </a:cxn>
                <a:cxn ang="0">
                  <a:pos x="30" y="95"/>
                </a:cxn>
                <a:cxn ang="0">
                  <a:pos x="42" y="80"/>
                </a:cxn>
                <a:cxn ang="0">
                  <a:pos x="55" y="66"/>
                </a:cxn>
                <a:cxn ang="0">
                  <a:pos x="55" y="66"/>
                </a:cxn>
                <a:cxn ang="0">
                  <a:pos x="67" y="52"/>
                </a:cxn>
                <a:cxn ang="0">
                  <a:pos x="76" y="37"/>
                </a:cxn>
                <a:cxn ang="0">
                  <a:pos x="86" y="22"/>
                </a:cxn>
                <a:cxn ang="0">
                  <a:pos x="92" y="15"/>
                </a:cxn>
                <a:cxn ang="0">
                  <a:pos x="99" y="8"/>
                </a:cxn>
                <a:cxn ang="0">
                  <a:pos x="99" y="8"/>
                </a:cxn>
                <a:cxn ang="0">
                  <a:pos x="100" y="6"/>
                </a:cxn>
                <a:cxn ang="0">
                  <a:pos x="100" y="5"/>
                </a:cxn>
                <a:cxn ang="0">
                  <a:pos x="100" y="3"/>
                </a:cxn>
                <a:cxn ang="0">
                  <a:pos x="99" y="2"/>
                </a:cxn>
                <a:cxn ang="0">
                  <a:pos x="96" y="1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1" y="2"/>
                </a:cxn>
                <a:cxn ang="0">
                  <a:pos x="91" y="2"/>
                </a:cxn>
              </a:cxnLst>
              <a:rect l="0" t="0" r="r" b="b"/>
              <a:pathLst>
                <a:path w="100" h="128">
                  <a:moveTo>
                    <a:pt x="91" y="2"/>
                  </a:moveTo>
                  <a:lnTo>
                    <a:pt x="91" y="2"/>
                  </a:lnTo>
                  <a:lnTo>
                    <a:pt x="85" y="8"/>
                  </a:lnTo>
                  <a:lnTo>
                    <a:pt x="80" y="15"/>
                  </a:lnTo>
                  <a:lnTo>
                    <a:pt x="70" y="31"/>
                  </a:lnTo>
                  <a:lnTo>
                    <a:pt x="59" y="45"/>
                  </a:lnTo>
                  <a:lnTo>
                    <a:pt x="54" y="52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34" y="74"/>
                  </a:lnTo>
                  <a:lnTo>
                    <a:pt x="23" y="88"/>
                  </a:lnTo>
                  <a:lnTo>
                    <a:pt x="12" y="104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19" y="110"/>
                  </a:lnTo>
                  <a:lnTo>
                    <a:pt x="30" y="95"/>
                  </a:lnTo>
                  <a:lnTo>
                    <a:pt x="42" y="80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67" y="52"/>
                  </a:lnTo>
                  <a:lnTo>
                    <a:pt x="76" y="37"/>
                  </a:lnTo>
                  <a:lnTo>
                    <a:pt x="86" y="22"/>
                  </a:lnTo>
                  <a:lnTo>
                    <a:pt x="92" y="15"/>
                  </a:lnTo>
                  <a:lnTo>
                    <a:pt x="99" y="8"/>
                  </a:lnTo>
                  <a:lnTo>
                    <a:pt x="99" y="8"/>
                  </a:lnTo>
                  <a:lnTo>
                    <a:pt x="100" y="6"/>
                  </a:lnTo>
                  <a:lnTo>
                    <a:pt x="100" y="5"/>
                  </a:lnTo>
                  <a:lnTo>
                    <a:pt x="100" y="3"/>
                  </a:lnTo>
                  <a:lnTo>
                    <a:pt x="99" y="2"/>
                  </a:lnTo>
                  <a:lnTo>
                    <a:pt x="96" y="1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1" y="2"/>
                  </a:lnTo>
                  <a:lnTo>
                    <a:pt x="9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4" name="Freeform 144"/>
            <p:cNvSpPr>
              <a:spLocks/>
            </p:cNvSpPr>
            <p:nvPr/>
          </p:nvSpPr>
          <p:spPr bwMode="auto">
            <a:xfrm>
              <a:off x="6881813" y="2601913"/>
              <a:ext cx="68263" cy="825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7" y="8"/>
                </a:cxn>
                <a:cxn ang="0">
                  <a:pos x="114" y="13"/>
                </a:cxn>
                <a:cxn ang="0">
                  <a:pos x="105" y="22"/>
                </a:cxn>
                <a:cxn ang="0">
                  <a:pos x="88" y="37"/>
                </a:cxn>
                <a:cxn ang="0">
                  <a:pos x="88" y="37"/>
                </a:cxn>
                <a:cxn ang="0">
                  <a:pos x="81" y="44"/>
                </a:cxn>
                <a:cxn ang="0">
                  <a:pos x="73" y="53"/>
                </a:cxn>
                <a:cxn ang="0">
                  <a:pos x="61" y="69"/>
                </a:cxn>
                <a:cxn ang="0">
                  <a:pos x="61" y="69"/>
                </a:cxn>
                <a:cxn ang="0">
                  <a:pos x="31" y="109"/>
                </a:cxn>
                <a:cxn ang="0">
                  <a:pos x="1" y="149"/>
                </a:cxn>
                <a:cxn ang="0">
                  <a:pos x="1" y="149"/>
                </a:cxn>
                <a:cxn ang="0">
                  <a:pos x="0" y="151"/>
                </a:cxn>
                <a:cxn ang="0">
                  <a:pos x="0" y="153"/>
                </a:cxn>
                <a:cxn ang="0">
                  <a:pos x="1" y="154"/>
                </a:cxn>
                <a:cxn ang="0">
                  <a:pos x="3" y="155"/>
                </a:cxn>
                <a:cxn ang="0">
                  <a:pos x="6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42" y="110"/>
                </a:cxn>
                <a:cxn ang="0">
                  <a:pos x="75" y="67"/>
                </a:cxn>
                <a:cxn ang="0">
                  <a:pos x="75" y="67"/>
                </a:cxn>
                <a:cxn ang="0">
                  <a:pos x="84" y="56"/>
                </a:cxn>
                <a:cxn ang="0">
                  <a:pos x="92" y="46"/>
                </a:cxn>
                <a:cxn ang="0">
                  <a:pos x="112" y="28"/>
                </a:cxn>
                <a:cxn ang="0">
                  <a:pos x="112" y="28"/>
                </a:cxn>
                <a:cxn ang="0">
                  <a:pos x="117" y="23"/>
                </a:cxn>
                <a:cxn ang="0">
                  <a:pos x="122" y="18"/>
                </a:cxn>
                <a:cxn ang="0">
                  <a:pos x="126" y="12"/>
                </a:cxn>
                <a:cxn ang="0">
                  <a:pos x="128" y="6"/>
                </a:cxn>
                <a:cxn ang="0">
                  <a:pos x="128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7" y="1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2" y="0"/>
                </a:cxn>
                <a:cxn ang="0">
                  <a:pos x="120" y="2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156">
                  <a:moveTo>
                    <a:pt x="119" y="3"/>
                  </a:moveTo>
                  <a:lnTo>
                    <a:pt x="119" y="3"/>
                  </a:lnTo>
                  <a:lnTo>
                    <a:pt x="117" y="8"/>
                  </a:lnTo>
                  <a:lnTo>
                    <a:pt x="114" y="13"/>
                  </a:lnTo>
                  <a:lnTo>
                    <a:pt x="105" y="22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1" y="44"/>
                  </a:lnTo>
                  <a:lnTo>
                    <a:pt x="73" y="53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31" y="109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1" y="154"/>
                  </a:lnTo>
                  <a:lnTo>
                    <a:pt x="3" y="155"/>
                  </a:lnTo>
                  <a:lnTo>
                    <a:pt x="6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42" y="110"/>
                  </a:lnTo>
                  <a:lnTo>
                    <a:pt x="75" y="67"/>
                  </a:lnTo>
                  <a:lnTo>
                    <a:pt x="75" y="67"/>
                  </a:lnTo>
                  <a:lnTo>
                    <a:pt x="84" y="56"/>
                  </a:lnTo>
                  <a:lnTo>
                    <a:pt x="92" y="46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117" y="23"/>
                  </a:lnTo>
                  <a:lnTo>
                    <a:pt x="122" y="18"/>
                  </a:lnTo>
                  <a:lnTo>
                    <a:pt x="126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7" y="1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2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5" name="Freeform 145"/>
            <p:cNvSpPr>
              <a:spLocks/>
            </p:cNvSpPr>
            <p:nvPr/>
          </p:nvSpPr>
          <p:spPr bwMode="auto">
            <a:xfrm>
              <a:off x="6292850" y="2393950"/>
              <a:ext cx="82550" cy="50800"/>
            </a:xfrm>
            <a:custGeom>
              <a:avLst/>
              <a:gdLst/>
              <a:ahLst/>
              <a:cxnLst>
                <a:cxn ang="0">
                  <a:pos x="148" y="1"/>
                </a:cxn>
                <a:cxn ang="0">
                  <a:pos x="148" y="1"/>
                </a:cxn>
                <a:cxn ang="0">
                  <a:pos x="131" y="11"/>
                </a:cxn>
                <a:cxn ang="0">
                  <a:pos x="111" y="20"/>
                </a:cxn>
                <a:cxn ang="0">
                  <a:pos x="93" y="28"/>
                </a:cxn>
                <a:cxn ang="0">
                  <a:pos x="75" y="40"/>
                </a:cxn>
                <a:cxn ang="0">
                  <a:pos x="75" y="40"/>
                </a:cxn>
                <a:cxn ang="0">
                  <a:pos x="38" y="62"/>
                </a:cxn>
                <a:cxn ang="0">
                  <a:pos x="19" y="74"/>
                </a:cxn>
                <a:cxn ang="0">
                  <a:pos x="2" y="86"/>
                </a:cxn>
                <a:cxn ang="0">
                  <a:pos x="2" y="86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2" y="94"/>
                </a:cxn>
                <a:cxn ang="0">
                  <a:pos x="5" y="95"/>
                </a:cxn>
                <a:cxn ang="0">
                  <a:pos x="9" y="95"/>
                </a:cxn>
                <a:cxn ang="0">
                  <a:pos x="9" y="95"/>
                </a:cxn>
                <a:cxn ang="0">
                  <a:pos x="11" y="94"/>
                </a:cxn>
                <a:cxn ang="0">
                  <a:pos x="13" y="93"/>
                </a:cxn>
                <a:cxn ang="0">
                  <a:pos x="13" y="91"/>
                </a:cxn>
                <a:cxn ang="0">
                  <a:pos x="13" y="89"/>
                </a:cxn>
                <a:cxn ang="0">
                  <a:pos x="13" y="89"/>
                </a:cxn>
                <a:cxn ang="0">
                  <a:pos x="30" y="79"/>
                </a:cxn>
                <a:cxn ang="0">
                  <a:pos x="46" y="67"/>
                </a:cxn>
                <a:cxn ang="0">
                  <a:pos x="79" y="48"/>
                </a:cxn>
                <a:cxn ang="0">
                  <a:pos x="79" y="48"/>
                </a:cxn>
                <a:cxn ang="0">
                  <a:pos x="98" y="37"/>
                </a:cxn>
                <a:cxn ang="0">
                  <a:pos x="116" y="28"/>
                </a:cxn>
                <a:cxn ang="0">
                  <a:pos x="135" y="19"/>
                </a:cxn>
                <a:cxn ang="0">
                  <a:pos x="154" y="10"/>
                </a:cxn>
                <a:cxn ang="0">
                  <a:pos x="154" y="10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6" y="4"/>
                </a:cxn>
                <a:cxn ang="0">
                  <a:pos x="156" y="2"/>
                </a:cxn>
                <a:cxn ang="0">
                  <a:pos x="155" y="1"/>
                </a:cxn>
                <a:cxn ang="0">
                  <a:pos x="152" y="0"/>
                </a:cxn>
                <a:cxn ang="0">
                  <a:pos x="150" y="0"/>
                </a:cxn>
                <a:cxn ang="0">
                  <a:pos x="148" y="1"/>
                </a:cxn>
                <a:cxn ang="0">
                  <a:pos x="148" y="1"/>
                </a:cxn>
              </a:cxnLst>
              <a:rect l="0" t="0" r="r" b="b"/>
              <a:pathLst>
                <a:path w="156" h="95">
                  <a:moveTo>
                    <a:pt x="148" y="1"/>
                  </a:moveTo>
                  <a:lnTo>
                    <a:pt x="148" y="1"/>
                  </a:lnTo>
                  <a:lnTo>
                    <a:pt x="131" y="11"/>
                  </a:lnTo>
                  <a:lnTo>
                    <a:pt x="111" y="20"/>
                  </a:lnTo>
                  <a:lnTo>
                    <a:pt x="93" y="28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38" y="62"/>
                  </a:lnTo>
                  <a:lnTo>
                    <a:pt x="19" y="74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2" y="94"/>
                  </a:lnTo>
                  <a:lnTo>
                    <a:pt x="5" y="95"/>
                  </a:lnTo>
                  <a:lnTo>
                    <a:pt x="9" y="95"/>
                  </a:lnTo>
                  <a:lnTo>
                    <a:pt x="9" y="95"/>
                  </a:lnTo>
                  <a:lnTo>
                    <a:pt x="11" y="94"/>
                  </a:lnTo>
                  <a:lnTo>
                    <a:pt x="13" y="93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30" y="79"/>
                  </a:lnTo>
                  <a:lnTo>
                    <a:pt x="46" y="67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98" y="37"/>
                  </a:lnTo>
                  <a:lnTo>
                    <a:pt x="116" y="28"/>
                  </a:lnTo>
                  <a:lnTo>
                    <a:pt x="135" y="19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6" y="4"/>
                  </a:lnTo>
                  <a:lnTo>
                    <a:pt x="156" y="2"/>
                  </a:lnTo>
                  <a:lnTo>
                    <a:pt x="155" y="1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8" y="1"/>
                  </a:lnTo>
                  <a:lnTo>
                    <a:pt x="14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6" name="Freeform 146"/>
            <p:cNvSpPr>
              <a:spLocks/>
            </p:cNvSpPr>
            <p:nvPr/>
          </p:nvSpPr>
          <p:spPr bwMode="auto">
            <a:xfrm>
              <a:off x="6281738" y="2419350"/>
              <a:ext cx="90488" cy="52388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64" y="0"/>
                </a:cxn>
                <a:cxn ang="0">
                  <a:pos x="141" y="12"/>
                </a:cxn>
                <a:cxn ang="0">
                  <a:pos x="119" y="26"/>
                </a:cxn>
                <a:cxn ang="0">
                  <a:pos x="96" y="38"/>
                </a:cxn>
                <a:cxn ang="0">
                  <a:pos x="73" y="49"/>
                </a:cxn>
                <a:cxn ang="0">
                  <a:pos x="73" y="49"/>
                </a:cxn>
                <a:cxn ang="0">
                  <a:pos x="61" y="57"/>
                </a:cxn>
                <a:cxn ang="0">
                  <a:pos x="50" y="63"/>
                </a:cxn>
                <a:cxn ang="0">
                  <a:pos x="27" y="76"/>
                </a:cxn>
                <a:cxn ang="0">
                  <a:pos x="27" y="76"/>
                </a:cxn>
                <a:cxn ang="0">
                  <a:pos x="12" y="82"/>
                </a:cxn>
                <a:cxn ang="0">
                  <a:pos x="6" y="87"/>
                </a:cxn>
                <a:cxn ang="0">
                  <a:pos x="1" y="92"/>
                </a:cxn>
                <a:cxn ang="0">
                  <a:pos x="1" y="92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97"/>
                </a:cxn>
                <a:cxn ang="0">
                  <a:pos x="3" y="98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9" y="97"/>
                </a:cxn>
                <a:cxn ang="0">
                  <a:pos x="9" y="97"/>
                </a:cxn>
                <a:cxn ang="0">
                  <a:pos x="12" y="94"/>
                </a:cxn>
                <a:cxn ang="0">
                  <a:pos x="17" y="91"/>
                </a:cxn>
                <a:cxn ang="0">
                  <a:pos x="26" y="86"/>
                </a:cxn>
                <a:cxn ang="0">
                  <a:pos x="35" y="81"/>
                </a:cxn>
                <a:cxn ang="0">
                  <a:pos x="44" y="77"/>
                </a:cxn>
                <a:cxn ang="0">
                  <a:pos x="44" y="77"/>
                </a:cxn>
                <a:cxn ang="0">
                  <a:pos x="64" y="66"/>
                </a:cxn>
                <a:cxn ang="0">
                  <a:pos x="86" y="55"/>
                </a:cxn>
                <a:cxn ang="0">
                  <a:pos x="86" y="55"/>
                </a:cxn>
                <a:cxn ang="0">
                  <a:pos x="106" y="43"/>
                </a:cxn>
                <a:cxn ang="0">
                  <a:pos x="127" y="32"/>
                </a:cxn>
                <a:cxn ang="0">
                  <a:pos x="148" y="19"/>
                </a:cxn>
                <a:cxn ang="0">
                  <a:pos x="169" y="8"/>
                </a:cxn>
                <a:cxn ang="0">
                  <a:pos x="169" y="8"/>
                </a:cxn>
                <a:cxn ang="0">
                  <a:pos x="170" y="7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2"/>
                </a:cxn>
                <a:cxn ang="0">
                  <a:pos x="169" y="1"/>
                </a:cxn>
                <a:cxn ang="0">
                  <a:pos x="168" y="0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71" h="99">
                  <a:moveTo>
                    <a:pt x="164" y="0"/>
                  </a:moveTo>
                  <a:lnTo>
                    <a:pt x="164" y="0"/>
                  </a:lnTo>
                  <a:lnTo>
                    <a:pt x="141" y="12"/>
                  </a:lnTo>
                  <a:lnTo>
                    <a:pt x="119" y="26"/>
                  </a:lnTo>
                  <a:lnTo>
                    <a:pt x="96" y="38"/>
                  </a:lnTo>
                  <a:lnTo>
                    <a:pt x="73" y="49"/>
                  </a:lnTo>
                  <a:lnTo>
                    <a:pt x="73" y="49"/>
                  </a:lnTo>
                  <a:lnTo>
                    <a:pt x="61" y="57"/>
                  </a:lnTo>
                  <a:lnTo>
                    <a:pt x="50" y="63"/>
                  </a:lnTo>
                  <a:lnTo>
                    <a:pt x="27" y="76"/>
                  </a:lnTo>
                  <a:lnTo>
                    <a:pt x="27" y="76"/>
                  </a:lnTo>
                  <a:lnTo>
                    <a:pt x="12" y="82"/>
                  </a:lnTo>
                  <a:lnTo>
                    <a:pt x="6" y="87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97"/>
                  </a:lnTo>
                  <a:lnTo>
                    <a:pt x="3" y="98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12" y="94"/>
                  </a:lnTo>
                  <a:lnTo>
                    <a:pt x="17" y="91"/>
                  </a:lnTo>
                  <a:lnTo>
                    <a:pt x="26" y="86"/>
                  </a:lnTo>
                  <a:lnTo>
                    <a:pt x="35" y="81"/>
                  </a:lnTo>
                  <a:lnTo>
                    <a:pt x="44" y="77"/>
                  </a:lnTo>
                  <a:lnTo>
                    <a:pt x="44" y="77"/>
                  </a:lnTo>
                  <a:lnTo>
                    <a:pt x="64" y="66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106" y="43"/>
                  </a:lnTo>
                  <a:lnTo>
                    <a:pt x="127" y="32"/>
                  </a:lnTo>
                  <a:lnTo>
                    <a:pt x="148" y="19"/>
                  </a:lnTo>
                  <a:lnTo>
                    <a:pt x="169" y="8"/>
                  </a:lnTo>
                  <a:lnTo>
                    <a:pt x="169" y="8"/>
                  </a:lnTo>
                  <a:lnTo>
                    <a:pt x="170" y="7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2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7" name="Freeform 147"/>
            <p:cNvSpPr>
              <a:spLocks/>
            </p:cNvSpPr>
            <p:nvPr/>
          </p:nvSpPr>
          <p:spPr bwMode="auto">
            <a:xfrm>
              <a:off x="6262688" y="2444750"/>
              <a:ext cx="92075" cy="57150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68" y="0"/>
                </a:cxn>
                <a:cxn ang="0">
                  <a:pos x="148" y="15"/>
                </a:cxn>
                <a:cxn ang="0">
                  <a:pos x="127" y="26"/>
                </a:cxn>
                <a:cxn ang="0">
                  <a:pos x="82" y="48"/>
                </a:cxn>
                <a:cxn ang="0">
                  <a:pos x="61" y="59"/>
                </a:cxn>
                <a:cxn ang="0">
                  <a:pos x="40" y="72"/>
                </a:cxn>
                <a:cxn ang="0">
                  <a:pos x="19" y="85"/>
                </a:cxn>
                <a:cxn ang="0">
                  <a:pos x="10" y="92"/>
                </a:cxn>
                <a:cxn ang="0">
                  <a:pos x="1" y="101"/>
                </a:cxn>
                <a:cxn ang="0">
                  <a:pos x="1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8" y="108"/>
                </a:cxn>
                <a:cxn ang="0">
                  <a:pos x="8" y="108"/>
                </a:cxn>
                <a:cxn ang="0">
                  <a:pos x="16" y="99"/>
                </a:cxn>
                <a:cxn ang="0">
                  <a:pos x="27" y="92"/>
                </a:cxn>
                <a:cxn ang="0">
                  <a:pos x="46" y="79"/>
                </a:cxn>
                <a:cxn ang="0">
                  <a:pos x="67" y="66"/>
                </a:cxn>
                <a:cxn ang="0">
                  <a:pos x="89" y="56"/>
                </a:cxn>
                <a:cxn ang="0">
                  <a:pos x="132" y="34"/>
                </a:cxn>
                <a:cxn ang="0">
                  <a:pos x="153" y="22"/>
                </a:cxn>
                <a:cxn ang="0">
                  <a:pos x="172" y="9"/>
                </a:cxn>
                <a:cxn ang="0">
                  <a:pos x="172" y="9"/>
                </a:cxn>
                <a:cxn ang="0">
                  <a:pos x="174" y="8"/>
                </a:cxn>
                <a:cxn ang="0">
                  <a:pos x="174" y="5"/>
                </a:cxn>
                <a:cxn ang="0">
                  <a:pos x="174" y="2"/>
                </a:cxn>
                <a:cxn ang="0">
                  <a:pos x="173" y="0"/>
                </a:cxn>
                <a:cxn ang="0">
                  <a:pos x="171" y="0"/>
                </a:cxn>
                <a:cxn ang="0">
                  <a:pos x="170" y="0"/>
                </a:cxn>
                <a:cxn ang="0">
                  <a:pos x="168" y="0"/>
                </a:cxn>
                <a:cxn ang="0">
                  <a:pos x="168" y="0"/>
                </a:cxn>
              </a:cxnLst>
              <a:rect l="0" t="0" r="r" b="b"/>
              <a:pathLst>
                <a:path w="174" h="109">
                  <a:moveTo>
                    <a:pt x="168" y="0"/>
                  </a:moveTo>
                  <a:lnTo>
                    <a:pt x="168" y="0"/>
                  </a:lnTo>
                  <a:lnTo>
                    <a:pt x="148" y="15"/>
                  </a:lnTo>
                  <a:lnTo>
                    <a:pt x="127" y="26"/>
                  </a:lnTo>
                  <a:lnTo>
                    <a:pt x="82" y="48"/>
                  </a:lnTo>
                  <a:lnTo>
                    <a:pt x="61" y="59"/>
                  </a:lnTo>
                  <a:lnTo>
                    <a:pt x="40" y="72"/>
                  </a:lnTo>
                  <a:lnTo>
                    <a:pt x="19" y="85"/>
                  </a:lnTo>
                  <a:lnTo>
                    <a:pt x="10" y="9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16" y="99"/>
                  </a:lnTo>
                  <a:lnTo>
                    <a:pt x="27" y="92"/>
                  </a:lnTo>
                  <a:lnTo>
                    <a:pt x="46" y="79"/>
                  </a:lnTo>
                  <a:lnTo>
                    <a:pt x="67" y="66"/>
                  </a:lnTo>
                  <a:lnTo>
                    <a:pt x="89" y="56"/>
                  </a:lnTo>
                  <a:lnTo>
                    <a:pt x="132" y="34"/>
                  </a:lnTo>
                  <a:lnTo>
                    <a:pt x="153" y="22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4" y="8"/>
                  </a:lnTo>
                  <a:lnTo>
                    <a:pt x="174" y="5"/>
                  </a:lnTo>
                  <a:lnTo>
                    <a:pt x="174" y="2"/>
                  </a:lnTo>
                  <a:lnTo>
                    <a:pt x="173" y="0"/>
                  </a:lnTo>
                  <a:lnTo>
                    <a:pt x="171" y="0"/>
                  </a:lnTo>
                  <a:lnTo>
                    <a:pt x="170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8" name="Freeform 148"/>
            <p:cNvSpPr>
              <a:spLocks/>
            </p:cNvSpPr>
            <p:nvPr/>
          </p:nvSpPr>
          <p:spPr bwMode="auto">
            <a:xfrm>
              <a:off x="6275388" y="2482850"/>
              <a:ext cx="60325" cy="28575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107" y="0"/>
                </a:cxn>
                <a:cxn ang="0">
                  <a:pos x="90" y="5"/>
                </a:cxn>
                <a:cxn ang="0">
                  <a:pos x="75" y="10"/>
                </a:cxn>
                <a:cxn ang="0">
                  <a:pos x="59" y="16"/>
                </a:cxn>
                <a:cxn ang="0">
                  <a:pos x="43" y="21"/>
                </a:cxn>
                <a:cxn ang="0">
                  <a:pos x="43" y="21"/>
                </a:cxn>
                <a:cxn ang="0">
                  <a:pos x="32" y="26"/>
                </a:cxn>
                <a:cxn ang="0">
                  <a:pos x="20" y="32"/>
                </a:cxn>
                <a:cxn ang="0">
                  <a:pos x="10" y="39"/>
                </a:cxn>
                <a:cxn ang="0">
                  <a:pos x="5" y="4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5" y="56"/>
                </a:cxn>
                <a:cxn ang="0">
                  <a:pos x="6" y="56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12" y="49"/>
                </a:cxn>
                <a:cxn ang="0">
                  <a:pos x="18" y="45"/>
                </a:cxn>
                <a:cxn ang="0">
                  <a:pos x="23" y="41"/>
                </a:cxn>
                <a:cxn ang="0">
                  <a:pos x="31" y="37"/>
                </a:cxn>
                <a:cxn ang="0">
                  <a:pos x="44" y="32"/>
                </a:cxn>
                <a:cxn ang="0">
                  <a:pos x="57" y="27"/>
                </a:cxn>
                <a:cxn ang="0">
                  <a:pos x="57" y="27"/>
                </a:cxn>
                <a:cxn ang="0">
                  <a:pos x="71" y="23"/>
                </a:cxn>
                <a:cxn ang="0">
                  <a:pos x="83" y="18"/>
                </a:cxn>
                <a:cxn ang="0">
                  <a:pos x="97" y="13"/>
                </a:cxn>
                <a:cxn ang="0">
                  <a:pos x="110" y="9"/>
                </a:cxn>
                <a:cxn ang="0">
                  <a:pos x="110" y="9"/>
                </a:cxn>
                <a:cxn ang="0">
                  <a:pos x="111" y="8"/>
                </a:cxn>
                <a:cxn ang="0">
                  <a:pos x="112" y="6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7" y="0"/>
                </a:cxn>
              </a:cxnLst>
              <a:rect l="0" t="0" r="r" b="b"/>
              <a:pathLst>
                <a:path w="113" h="56">
                  <a:moveTo>
                    <a:pt x="107" y="0"/>
                  </a:moveTo>
                  <a:lnTo>
                    <a:pt x="107" y="0"/>
                  </a:lnTo>
                  <a:lnTo>
                    <a:pt x="90" y="5"/>
                  </a:lnTo>
                  <a:lnTo>
                    <a:pt x="75" y="10"/>
                  </a:lnTo>
                  <a:lnTo>
                    <a:pt x="59" y="16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32" y="26"/>
                  </a:lnTo>
                  <a:lnTo>
                    <a:pt x="20" y="32"/>
                  </a:lnTo>
                  <a:lnTo>
                    <a:pt x="10" y="39"/>
                  </a:lnTo>
                  <a:lnTo>
                    <a:pt x="5" y="4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2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31" y="37"/>
                  </a:lnTo>
                  <a:lnTo>
                    <a:pt x="44" y="32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71" y="23"/>
                  </a:lnTo>
                  <a:lnTo>
                    <a:pt x="83" y="18"/>
                  </a:lnTo>
                  <a:lnTo>
                    <a:pt x="97" y="13"/>
                  </a:lnTo>
                  <a:lnTo>
                    <a:pt x="110" y="9"/>
                  </a:lnTo>
                  <a:lnTo>
                    <a:pt x="110" y="9"/>
                  </a:lnTo>
                  <a:lnTo>
                    <a:pt x="111" y="8"/>
                  </a:lnTo>
                  <a:lnTo>
                    <a:pt x="112" y="6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49" name="Freeform 149"/>
            <p:cNvSpPr>
              <a:spLocks/>
            </p:cNvSpPr>
            <p:nvPr/>
          </p:nvSpPr>
          <p:spPr bwMode="auto">
            <a:xfrm>
              <a:off x="6759575" y="2381250"/>
              <a:ext cx="34925" cy="47625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4" y="9"/>
                </a:cxn>
                <a:cxn ang="0">
                  <a:pos x="52" y="14"/>
                </a:cxn>
                <a:cxn ang="0">
                  <a:pos x="48" y="19"/>
                </a:cxn>
                <a:cxn ang="0">
                  <a:pos x="44" y="25"/>
                </a:cxn>
                <a:cxn ang="0">
                  <a:pos x="27" y="44"/>
                </a:cxn>
                <a:cxn ang="0">
                  <a:pos x="27" y="44"/>
                </a:cxn>
                <a:cxn ang="0">
                  <a:pos x="18" y="53"/>
                </a:cxn>
                <a:cxn ang="0">
                  <a:pos x="11" y="63"/>
                </a:cxn>
                <a:cxn ang="0">
                  <a:pos x="4" y="73"/>
                </a:cxn>
                <a:cxn ang="0">
                  <a:pos x="2" y="78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3" y="89"/>
                </a:cxn>
                <a:cxn ang="0">
                  <a:pos x="5" y="89"/>
                </a:cxn>
                <a:cxn ang="0">
                  <a:pos x="6" y="89"/>
                </a:cxn>
                <a:cxn ang="0">
                  <a:pos x="8" y="88"/>
                </a:cxn>
                <a:cxn ang="0">
                  <a:pos x="9" y="86"/>
                </a:cxn>
                <a:cxn ang="0">
                  <a:pos x="9" y="86"/>
                </a:cxn>
                <a:cxn ang="0">
                  <a:pos x="11" y="80"/>
                </a:cxn>
                <a:cxn ang="0">
                  <a:pos x="14" y="74"/>
                </a:cxn>
                <a:cxn ang="0">
                  <a:pos x="22" y="64"/>
                </a:cxn>
                <a:cxn ang="0">
                  <a:pos x="31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6" y="35"/>
                </a:cxn>
                <a:cxn ang="0">
                  <a:pos x="54" y="25"/>
                </a:cxn>
                <a:cxn ang="0">
                  <a:pos x="59" y="21"/>
                </a:cxn>
                <a:cxn ang="0">
                  <a:pos x="62" y="16"/>
                </a:cxn>
                <a:cxn ang="0">
                  <a:pos x="64" y="11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0"/>
                </a:cxn>
                <a:cxn ang="0">
                  <a:pos x="58" y="2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89">
                  <a:moveTo>
                    <a:pt x="57" y="3"/>
                  </a:moveTo>
                  <a:lnTo>
                    <a:pt x="57" y="3"/>
                  </a:lnTo>
                  <a:lnTo>
                    <a:pt x="54" y="9"/>
                  </a:lnTo>
                  <a:lnTo>
                    <a:pt x="52" y="14"/>
                  </a:lnTo>
                  <a:lnTo>
                    <a:pt x="48" y="19"/>
                  </a:lnTo>
                  <a:lnTo>
                    <a:pt x="44" y="2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18" y="53"/>
                  </a:lnTo>
                  <a:lnTo>
                    <a:pt x="11" y="63"/>
                  </a:lnTo>
                  <a:lnTo>
                    <a:pt x="4" y="73"/>
                  </a:lnTo>
                  <a:lnTo>
                    <a:pt x="2" y="78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3" y="89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8" y="88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11" y="80"/>
                  </a:lnTo>
                  <a:lnTo>
                    <a:pt x="14" y="74"/>
                  </a:lnTo>
                  <a:lnTo>
                    <a:pt x="22" y="64"/>
                  </a:lnTo>
                  <a:lnTo>
                    <a:pt x="31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6" y="35"/>
                  </a:lnTo>
                  <a:lnTo>
                    <a:pt x="54" y="25"/>
                  </a:lnTo>
                  <a:lnTo>
                    <a:pt x="59" y="21"/>
                  </a:lnTo>
                  <a:lnTo>
                    <a:pt x="62" y="16"/>
                  </a:lnTo>
                  <a:lnTo>
                    <a:pt x="64" y="11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8" y="2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0" name="Freeform 150"/>
            <p:cNvSpPr>
              <a:spLocks/>
            </p:cNvSpPr>
            <p:nvPr/>
          </p:nvSpPr>
          <p:spPr bwMode="auto">
            <a:xfrm>
              <a:off x="6770688" y="2398713"/>
              <a:ext cx="36513" cy="55563"/>
            </a:xfrm>
            <a:custGeom>
              <a:avLst/>
              <a:gdLst/>
              <a:ahLst/>
              <a:cxnLst>
                <a:cxn ang="0">
                  <a:pos x="58" y="5"/>
                </a:cxn>
                <a:cxn ang="0">
                  <a:pos x="58" y="5"/>
                </a:cxn>
                <a:cxn ang="0">
                  <a:pos x="56" y="11"/>
                </a:cxn>
                <a:cxn ang="0">
                  <a:pos x="54" y="17"/>
                </a:cxn>
                <a:cxn ang="0">
                  <a:pos x="48" y="29"/>
                </a:cxn>
                <a:cxn ang="0">
                  <a:pos x="41" y="41"/>
                </a:cxn>
                <a:cxn ang="0">
                  <a:pos x="33" y="51"/>
                </a:cxn>
                <a:cxn ang="0">
                  <a:pos x="33" y="51"/>
                </a:cxn>
                <a:cxn ang="0">
                  <a:pos x="26" y="64"/>
                </a:cxn>
                <a:cxn ang="0">
                  <a:pos x="18" y="75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3"/>
                </a:cxn>
                <a:cxn ang="0">
                  <a:pos x="10" y="102"/>
                </a:cxn>
                <a:cxn ang="0">
                  <a:pos x="10" y="102"/>
                </a:cxn>
                <a:cxn ang="0">
                  <a:pos x="30" y="74"/>
                </a:cxn>
                <a:cxn ang="0">
                  <a:pos x="40" y="60"/>
                </a:cxn>
                <a:cxn ang="0">
                  <a:pos x="48" y="45"/>
                </a:cxn>
                <a:cxn ang="0">
                  <a:pos x="48" y="45"/>
                </a:cxn>
                <a:cxn ang="0">
                  <a:pos x="54" y="35"/>
                </a:cxn>
                <a:cxn ang="0">
                  <a:pos x="59" y="25"/>
                </a:cxn>
                <a:cxn ang="0">
                  <a:pos x="64" y="16"/>
                </a:cxn>
                <a:cxn ang="0">
                  <a:pos x="67" y="10"/>
                </a:cxn>
                <a:cxn ang="0">
                  <a:pos x="68" y="5"/>
                </a:cxn>
                <a:cxn ang="0">
                  <a:pos x="68" y="5"/>
                </a:cxn>
                <a:cxn ang="0">
                  <a:pos x="68" y="3"/>
                </a:cxn>
                <a:cxn ang="0">
                  <a:pos x="67" y="1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0" y="1"/>
                </a:cxn>
                <a:cxn ang="0">
                  <a:pos x="58" y="3"/>
                </a:cxn>
                <a:cxn ang="0">
                  <a:pos x="58" y="5"/>
                </a:cxn>
                <a:cxn ang="0">
                  <a:pos x="58" y="5"/>
                </a:cxn>
              </a:cxnLst>
              <a:rect l="0" t="0" r="r" b="b"/>
              <a:pathLst>
                <a:path w="68" h="104">
                  <a:moveTo>
                    <a:pt x="58" y="5"/>
                  </a:moveTo>
                  <a:lnTo>
                    <a:pt x="58" y="5"/>
                  </a:lnTo>
                  <a:lnTo>
                    <a:pt x="56" y="11"/>
                  </a:lnTo>
                  <a:lnTo>
                    <a:pt x="54" y="17"/>
                  </a:lnTo>
                  <a:lnTo>
                    <a:pt x="48" y="29"/>
                  </a:lnTo>
                  <a:lnTo>
                    <a:pt x="41" y="41"/>
                  </a:lnTo>
                  <a:lnTo>
                    <a:pt x="33" y="51"/>
                  </a:lnTo>
                  <a:lnTo>
                    <a:pt x="33" y="51"/>
                  </a:lnTo>
                  <a:lnTo>
                    <a:pt x="26" y="64"/>
                  </a:lnTo>
                  <a:lnTo>
                    <a:pt x="18" y="75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30" y="74"/>
                  </a:lnTo>
                  <a:lnTo>
                    <a:pt x="40" y="60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54" y="35"/>
                  </a:lnTo>
                  <a:lnTo>
                    <a:pt x="59" y="25"/>
                  </a:lnTo>
                  <a:lnTo>
                    <a:pt x="64" y="16"/>
                  </a:lnTo>
                  <a:lnTo>
                    <a:pt x="67" y="10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3"/>
                  </a:lnTo>
                  <a:lnTo>
                    <a:pt x="67" y="1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0" y="1"/>
                  </a:lnTo>
                  <a:lnTo>
                    <a:pt x="58" y="3"/>
                  </a:lnTo>
                  <a:lnTo>
                    <a:pt x="58" y="5"/>
                  </a:lnTo>
                  <a:lnTo>
                    <a:pt x="5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1" name="Freeform 151"/>
            <p:cNvSpPr>
              <a:spLocks/>
            </p:cNvSpPr>
            <p:nvPr/>
          </p:nvSpPr>
          <p:spPr bwMode="auto">
            <a:xfrm>
              <a:off x="6799263" y="2424113"/>
              <a:ext cx="25400" cy="44450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38" y="3"/>
                </a:cxn>
                <a:cxn ang="0">
                  <a:pos x="34" y="15"/>
                </a:cxn>
                <a:cxn ang="0">
                  <a:pos x="30" y="26"/>
                </a:cxn>
                <a:cxn ang="0">
                  <a:pos x="24" y="36"/>
                </a:cxn>
                <a:cxn ang="0">
                  <a:pos x="18" y="46"/>
                </a:cxn>
                <a:cxn ang="0">
                  <a:pos x="18" y="46"/>
                </a:cxn>
                <a:cxn ang="0">
                  <a:pos x="7" y="62"/>
                </a:cxn>
                <a:cxn ang="0">
                  <a:pos x="2" y="71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7" y="84"/>
                </a:cxn>
                <a:cxn ang="0">
                  <a:pos x="9" y="83"/>
                </a:cxn>
                <a:cxn ang="0">
                  <a:pos x="9" y="81"/>
                </a:cxn>
                <a:cxn ang="0">
                  <a:pos x="9" y="81"/>
                </a:cxn>
                <a:cxn ang="0">
                  <a:pos x="10" y="76"/>
                </a:cxn>
                <a:cxn ang="0">
                  <a:pos x="13" y="71"/>
                </a:cxn>
                <a:cxn ang="0">
                  <a:pos x="19" y="61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36" y="34"/>
                </a:cxn>
                <a:cxn ang="0">
                  <a:pos x="40" y="25"/>
                </a:cxn>
                <a:cxn ang="0">
                  <a:pos x="45" y="16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48" h="85">
                  <a:moveTo>
                    <a:pt x="38" y="3"/>
                  </a:moveTo>
                  <a:lnTo>
                    <a:pt x="38" y="3"/>
                  </a:lnTo>
                  <a:lnTo>
                    <a:pt x="34" y="15"/>
                  </a:lnTo>
                  <a:lnTo>
                    <a:pt x="30" y="26"/>
                  </a:lnTo>
                  <a:lnTo>
                    <a:pt x="24" y="3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7" y="62"/>
                  </a:lnTo>
                  <a:lnTo>
                    <a:pt x="2" y="7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7" y="84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3" y="71"/>
                  </a:lnTo>
                  <a:lnTo>
                    <a:pt x="19" y="61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6" y="34"/>
                  </a:lnTo>
                  <a:lnTo>
                    <a:pt x="40" y="25"/>
                  </a:lnTo>
                  <a:lnTo>
                    <a:pt x="45" y="1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2" name="Freeform 152"/>
            <p:cNvSpPr>
              <a:spLocks/>
            </p:cNvSpPr>
            <p:nvPr/>
          </p:nvSpPr>
          <p:spPr bwMode="auto">
            <a:xfrm>
              <a:off x="6815138" y="2444750"/>
              <a:ext cx="22225" cy="44450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5" y="21"/>
                </a:cxn>
                <a:cxn ang="0">
                  <a:pos x="14" y="41"/>
                </a:cxn>
                <a:cxn ang="0">
                  <a:pos x="6" y="59"/>
                </a:cxn>
                <a:cxn ang="0">
                  <a:pos x="2" y="7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3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11" y="72"/>
                </a:cxn>
                <a:cxn ang="0">
                  <a:pos x="14" y="62"/>
                </a:cxn>
                <a:cxn ang="0">
                  <a:pos x="24" y="44"/>
                </a:cxn>
                <a:cxn ang="0">
                  <a:pos x="33" y="2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5"/>
                </a:cxn>
                <a:cxn ang="0">
                  <a:pos x="41" y="3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85">
                  <a:moveTo>
                    <a:pt x="33" y="2"/>
                  </a:moveTo>
                  <a:lnTo>
                    <a:pt x="33" y="2"/>
                  </a:lnTo>
                  <a:lnTo>
                    <a:pt x="25" y="21"/>
                  </a:lnTo>
                  <a:lnTo>
                    <a:pt x="14" y="41"/>
                  </a:lnTo>
                  <a:lnTo>
                    <a:pt x="6" y="59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1" y="72"/>
                  </a:lnTo>
                  <a:lnTo>
                    <a:pt x="14" y="62"/>
                  </a:lnTo>
                  <a:lnTo>
                    <a:pt x="24" y="44"/>
                  </a:lnTo>
                  <a:lnTo>
                    <a:pt x="33" y="2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5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3" name="Freeform 153"/>
            <p:cNvSpPr>
              <a:spLocks/>
            </p:cNvSpPr>
            <p:nvPr/>
          </p:nvSpPr>
          <p:spPr bwMode="auto">
            <a:xfrm>
              <a:off x="6829425" y="2466975"/>
              <a:ext cx="25400" cy="38100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7" y="15"/>
                </a:cxn>
                <a:cxn ang="0">
                  <a:pos x="15" y="31"/>
                </a:cxn>
                <a:cxn ang="0">
                  <a:pos x="10" y="39"/>
                </a:cxn>
                <a:cxn ang="0">
                  <a:pos x="6" y="47"/>
                </a:cxn>
                <a:cxn ang="0">
                  <a:pos x="3" y="55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1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2" y="59"/>
                </a:cxn>
                <a:cxn ang="0">
                  <a:pos x="15" y="50"/>
                </a:cxn>
                <a:cxn ang="0">
                  <a:pos x="20" y="43"/>
                </a:cxn>
                <a:cxn ang="0">
                  <a:pos x="24" y="35"/>
                </a:cxn>
                <a:cxn ang="0">
                  <a:pos x="34" y="21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7" h="71">
                  <a:moveTo>
                    <a:pt x="39" y="1"/>
                  </a:moveTo>
                  <a:lnTo>
                    <a:pt x="39" y="1"/>
                  </a:lnTo>
                  <a:lnTo>
                    <a:pt x="27" y="15"/>
                  </a:lnTo>
                  <a:lnTo>
                    <a:pt x="15" y="31"/>
                  </a:lnTo>
                  <a:lnTo>
                    <a:pt x="10" y="39"/>
                  </a:lnTo>
                  <a:lnTo>
                    <a:pt x="6" y="47"/>
                  </a:lnTo>
                  <a:lnTo>
                    <a:pt x="3" y="5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2" y="59"/>
                  </a:lnTo>
                  <a:lnTo>
                    <a:pt x="15" y="50"/>
                  </a:lnTo>
                  <a:lnTo>
                    <a:pt x="20" y="43"/>
                  </a:lnTo>
                  <a:lnTo>
                    <a:pt x="24" y="35"/>
                  </a:lnTo>
                  <a:lnTo>
                    <a:pt x="34" y="21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4" name="Freeform 154"/>
            <p:cNvSpPr>
              <a:spLocks/>
            </p:cNvSpPr>
            <p:nvPr/>
          </p:nvSpPr>
          <p:spPr bwMode="auto">
            <a:xfrm>
              <a:off x="6845300" y="2484438"/>
              <a:ext cx="23813" cy="38100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7" y="5"/>
                </a:cxn>
                <a:cxn ang="0">
                  <a:pos x="37" y="9"/>
                </a:cxn>
                <a:cxn ang="0">
                  <a:pos x="35" y="13"/>
                </a:cxn>
                <a:cxn ang="0">
                  <a:pos x="31" y="20"/>
                </a:cxn>
                <a:cxn ang="0">
                  <a:pos x="25" y="27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8" y="48"/>
                </a:cxn>
                <a:cxn ang="0">
                  <a:pos x="4" y="57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6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3" y="58"/>
                </a:cxn>
                <a:cxn ang="0">
                  <a:pos x="19" y="47"/>
                </a:cxn>
                <a:cxn ang="0">
                  <a:pos x="27" y="38"/>
                </a:cxn>
                <a:cxn ang="0">
                  <a:pos x="34" y="30"/>
                </a:cxn>
                <a:cxn ang="0">
                  <a:pos x="34" y="30"/>
                </a:cxn>
                <a:cxn ang="0">
                  <a:pos x="40" y="25"/>
                </a:cxn>
                <a:cxn ang="0">
                  <a:pos x="43" y="18"/>
                </a:cxn>
                <a:cxn ang="0">
                  <a:pos x="46" y="12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46" y="3"/>
                </a:cxn>
                <a:cxn ang="0">
                  <a:pos x="45" y="1"/>
                </a:cxn>
                <a:cxn ang="0">
                  <a:pos x="44" y="1"/>
                </a:cxn>
                <a:cxn ang="0">
                  <a:pos x="42" y="0"/>
                </a:cxn>
                <a:cxn ang="0">
                  <a:pos x="41" y="1"/>
                </a:cxn>
                <a:cxn ang="0">
                  <a:pos x="39" y="1"/>
                </a:cxn>
                <a:cxn ang="0">
                  <a:pos x="38" y="3"/>
                </a:cxn>
                <a:cxn ang="0">
                  <a:pos x="37" y="5"/>
                </a:cxn>
                <a:cxn ang="0">
                  <a:pos x="37" y="5"/>
                </a:cxn>
              </a:cxnLst>
              <a:rect l="0" t="0" r="r" b="b"/>
              <a:pathLst>
                <a:path w="47" h="71">
                  <a:moveTo>
                    <a:pt x="37" y="5"/>
                  </a:moveTo>
                  <a:lnTo>
                    <a:pt x="37" y="5"/>
                  </a:lnTo>
                  <a:lnTo>
                    <a:pt x="37" y="9"/>
                  </a:lnTo>
                  <a:lnTo>
                    <a:pt x="35" y="13"/>
                  </a:lnTo>
                  <a:lnTo>
                    <a:pt x="31" y="20"/>
                  </a:lnTo>
                  <a:lnTo>
                    <a:pt x="25" y="27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8" y="48"/>
                  </a:lnTo>
                  <a:lnTo>
                    <a:pt x="4" y="57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3" y="58"/>
                  </a:lnTo>
                  <a:lnTo>
                    <a:pt x="19" y="47"/>
                  </a:lnTo>
                  <a:lnTo>
                    <a:pt x="27" y="3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40" y="25"/>
                  </a:lnTo>
                  <a:lnTo>
                    <a:pt x="43" y="18"/>
                  </a:lnTo>
                  <a:lnTo>
                    <a:pt x="46" y="12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39" y="1"/>
                  </a:lnTo>
                  <a:lnTo>
                    <a:pt x="38" y="3"/>
                  </a:lnTo>
                  <a:lnTo>
                    <a:pt x="37" y="5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5" name="Freeform 155"/>
            <p:cNvSpPr>
              <a:spLocks/>
            </p:cNvSpPr>
            <p:nvPr/>
          </p:nvSpPr>
          <p:spPr bwMode="auto">
            <a:xfrm>
              <a:off x="6527800" y="2617788"/>
              <a:ext cx="30163" cy="47625"/>
            </a:xfrm>
            <a:custGeom>
              <a:avLst/>
              <a:gdLst/>
              <a:ahLst/>
              <a:cxnLst>
                <a:cxn ang="0">
                  <a:pos x="49" y="2"/>
                </a:cxn>
                <a:cxn ang="0">
                  <a:pos x="49" y="2"/>
                </a:cxn>
                <a:cxn ang="0">
                  <a:pos x="41" y="11"/>
                </a:cxn>
                <a:cxn ang="0">
                  <a:pos x="34" y="20"/>
                </a:cxn>
                <a:cxn ang="0">
                  <a:pos x="21" y="40"/>
                </a:cxn>
                <a:cxn ang="0">
                  <a:pos x="21" y="40"/>
                </a:cxn>
                <a:cxn ang="0">
                  <a:pos x="15" y="50"/>
                </a:cxn>
                <a:cxn ang="0">
                  <a:pos x="9" y="62"/>
                </a:cxn>
                <a:cxn ang="0">
                  <a:pos x="4" y="72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90"/>
                </a:cxn>
                <a:cxn ang="0">
                  <a:pos x="4" y="90"/>
                </a:cxn>
                <a:cxn ang="0">
                  <a:pos x="5" y="91"/>
                </a:cxn>
                <a:cxn ang="0">
                  <a:pos x="7" y="90"/>
                </a:cxn>
                <a:cxn ang="0">
                  <a:pos x="8" y="89"/>
                </a:cxn>
                <a:cxn ang="0">
                  <a:pos x="9" y="87"/>
                </a:cxn>
                <a:cxn ang="0">
                  <a:pos x="9" y="87"/>
                </a:cxn>
                <a:cxn ang="0">
                  <a:pos x="13" y="75"/>
                </a:cxn>
                <a:cxn ang="0">
                  <a:pos x="18" y="65"/>
                </a:cxn>
                <a:cxn ang="0">
                  <a:pos x="24" y="54"/>
                </a:cxn>
                <a:cxn ang="0">
                  <a:pos x="30" y="45"/>
                </a:cxn>
                <a:cxn ang="0">
                  <a:pos x="30" y="45"/>
                </a:cxn>
                <a:cxn ang="0">
                  <a:pos x="42" y="26"/>
                </a:cxn>
                <a:cxn ang="0">
                  <a:pos x="48" y="17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2"/>
                </a:cxn>
                <a:cxn ang="0">
                  <a:pos x="49" y="2"/>
                </a:cxn>
              </a:cxnLst>
              <a:rect l="0" t="0" r="r" b="b"/>
              <a:pathLst>
                <a:path w="57" h="91">
                  <a:moveTo>
                    <a:pt x="49" y="2"/>
                  </a:moveTo>
                  <a:lnTo>
                    <a:pt x="49" y="2"/>
                  </a:lnTo>
                  <a:lnTo>
                    <a:pt x="41" y="11"/>
                  </a:lnTo>
                  <a:lnTo>
                    <a:pt x="34" y="2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15" y="50"/>
                  </a:lnTo>
                  <a:lnTo>
                    <a:pt x="9" y="62"/>
                  </a:lnTo>
                  <a:lnTo>
                    <a:pt x="4" y="72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5" y="91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9" y="87"/>
                  </a:lnTo>
                  <a:lnTo>
                    <a:pt x="9" y="87"/>
                  </a:lnTo>
                  <a:lnTo>
                    <a:pt x="13" y="75"/>
                  </a:lnTo>
                  <a:lnTo>
                    <a:pt x="18" y="65"/>
                  </a:lnTo>
                  <a:lnTo>
                    <a:pt x="24" y="54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42" y="26"/>
                  </a:lnTo>
                  <a:lnTo>
                    <a:pt x="48" y="1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2"/>
                  </a:lnTo>
                  <a:lnTo>
                    <a:pt x="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6" name="Freeform 156"/>
            <p:cNvSpPr>
              <a:spLocks/>
            </p:cNvSpPr>
            <p:nvPr/>
          </p:nvSpPr>
          <p:spPr bwMode="auto">
            <a:xfrm>
              <a:off x="6546850" y="2617788"/>
              <a:ext cx="31750" cy="47625"/>
            </a:xfrm>
            <a:custGeom>
              <a:avLst/>
              <a:gdLst/>
              <a:ahLst/>
              <a:cxnLst>
                <a:cxn ang="0">
                  <a:pos x="53" y="2"/>
                </a:cxn>
                <a:cxn ang="0">
                  <a:pos x="53" y="2"/>
                </a:cxn>
                <a:cxn ang="0">
                  <a:pos x="48" y="6"/>
                </a:cxn>
                <a:cxn ang="0">
                  <a:pos x="43" y="9"/>
                </a:cxn>
                <a:cxn ang="0">
                  <a:pos x="39" y="13"/>
                </a:cxn>
                <a:cxn ang="0">
                  <a:pos x="35" y="17"/>
                </a:cxn>
                <a:cxn ang="0">
                  <a:pos x="35" y="17"/>
                </a:cxn>
                <a:cxn ang="0">
                  <a:pos x="27" y="29"/>
                </a:cxn>
                <a:cxn ang="0">
                  <a:pos x="18" y="40"/>
                </a:cxn>
                <a:cxn ang="0">
                  <a:pos x="18" y="40"/>
                </a:cxn>
                <a:cxn ang="0">
                  <a:pos x="11" y="50"/>
                </a:cxn>
                <a:cxn ang="0">
                  <a:pos x="5" y="61"/>
                </a:cxn>
                <a:cxn ang="0">
                  <a:pos x="1" y="72"/>
                </a:cxn>
                <a:cxn ang="0">
                  <a:pos x="0" y="78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4" y="90"/>
                </a:cxn>
                <a:cxn ang="0">
                  <a:pos x="6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10" y="77"/>
                </a:cxn>
                <a:cxn ang="0">
                  <a:pos x="11" y="70"/>
                </a:cxn>
                <a:cxn ang="0">
                  <a:pos x="14" y="64"/>
                </a:cxn>
                <a:cxn ang="0">
                  <a:pos x="17" y="58"/>
                </a:cxn>
                <a:cxn ang="0">
                  <a:pos x="26" y="45"/>
                </a:cxn>
                <a:cxn ang="0">
                  <a:pos x="35" y="34"/>
                </a:cxn>
                <a:cxn ang="0">
                  <a:pos x="35" y="34"/>
                </a:cxn>
                <a:cxn ang="0">
                  <a:pos x="41" y="27"/>
                </a:cxn>
                <a:cxn ang="0">
                  <a:pos x="48" y="20"/>
                </a:cxn>
                <a:cxn ang="0">
                  <a:pos x="55" y="13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5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2"/>
                </a:cxn>
                <a:cxn ang="0">
                  <a:pos x="53" y="2"/>
                </a:cxn>
              </a:cxnLst>
              <a:rect l="0" t="0" r="r" b="b"/>
              <a:pathLst>
                <a:path w="61" h="90">
                  <a:moveTo>
                    <a:pt x="53" y="2"/>
                  </a:moveTo>
                  <a:lnTo>
                    <a:pt x="53" y="2"/>
                  </a:lnTo>
                  <a:lnTo>
                    <a:pt x="48" y="6"/>
                  </a:lnTo>
                  <a:lnTo>
                    <a:pt x="43" y="9"/>
                  </a:lnTo>
                  <a:lnTo>
                    <a:pt x="39" y="1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27" y="29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1" y="50"/>
                  </a:lnTo>
                  <a:lnTo>
                    <a:pt x="5" y="61"/>
                  </a:lnTo>
                  <a:lnTo>
                    <a:pt x="1" y="72"/>
                  </a:lnTo>
                  <a:lnTo>
                    <a:pt x="0" y="78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4" y="90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10" y="77"/>
                  </a:lnTo>
                  <a:lnTo>
                    <a:pt x="11" y="70"/>
                  </a:lnTo>
                  <a:lnTo>
                    <a:pt x="14" y="64"/>
                  </a:lnTo>
                  <a:lnTo>
                    <a:pt x="17" y="58"/>
                  </a:lnTo>
                  <a:lnTo>
                    <a:pt x="26" y="4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41" y="27"/>
                  </a:lnTo>
                  <a:lnTo>
                    <a:pt x="48" y="20"/>
                  </a:lnTo>
                  <a:lnTo>
                    <a:pt x="55" y="13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2"/>
                  </a:lnTo>
                  <a:lnTo>
                    <a:pt x="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7" name="Freeform 157"/>
            <p:cNvSpPr>
              <a:spLocks/>
            </p:cNvSpPr>
            <p:nvPr/>
          </p:nvSpPr>
          <p:spPr bwMode="auto">
            <a:xfrm>
              <a:off x="6557963" y="2632075"/>
              <a:ext cx="28575" cy="3492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3" y="2"/>
                </a:cxn>
                <a:cxn ang="0">
                  <a:pos x="40" y="4"/>
                </a:cxn>
                <a:cxn ang="0">
                  <a:pos x="34" y="9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11" y="40"/>
                </a:cxn>
                <a:cxn ang="0">
                  <a:pos x="5" y="50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3" y="54"/>
                </a:cxn>
                <a:cxn ang="0">
                  <a:pos x="17" y="48"/>
                </a:cxn>
                <a:cxn ang="0">
                  <a:pos x="27" y="34"/>
                </a:cxn>
                <a:cxn ang="0">
                  <a:pos x="27" y="34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41" y="15"/>
                </a:cxn>
                <a:cxn ang="0">
                  <a:pos x="45" y="11"/>
                </a:cxn>
                <a:cxn ang="0">
                  <a:pos x="49" y="9"/>
                </a:cxn>
                <a:cxn ang="0">
                  <a:pos x="49" y="9"/>
                </a:cxn>
                <a:cxn ang="0">
                  <a:pos x="50" y="8"/>
                </a:cxn>
                <a:cxn ang="0">
                  <a:pos x="51" y="7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51" y="2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52" h="66">
                  <a:moveTo>
                    <a:pt x="46" y="0"/>
                  </a:moveTo>
                  <a:lnTo>
                    <a:pt x="46" y="0"/>
                  </a:lnTo>
                  <a:lnTo>
                    <a:pt x="43" y="2"/>
                  </a:lnTo>
                  <a:lnTo>
                    <a:pt x="40" y="4"/>
                  </a:lnTo>
                  <a:lnTo>
                    <a:pt x="34" y="9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11" y="40"/>
                  </a:lnTo>
                  <a:lnTo>
                    <a:pt x="5" y="50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3" y="54"/>
                  </a:lnTo>
                  <a:lnTo>
                    <a:pt x="17" y="48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1" y="15"/>
                  </a:lnTo>
                  <a:lnTo>
                    <a:pt x="45" y="11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8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51" y="2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8" name="Freeform 158"/>
            <p:cNvSpPr>
              <a:spLocks noEditPoints="1"/>
            </p:cNvSpPr>
            <p:nvPr/>
          </p:nvSpPr>
          <p:spPr bwMode="auto">
            <a:xfrm>
              <a:off x="6148388" y="2513013"/>
              <a:ext cx="390525" cy="295275"/>
            </a:xfrm>
            <a:custGeom>
              <a:avLst/>
              <a:gdLst/>
              <a:ahLst/>
              <a:cxnLst>
                <a:cxn ang="0">
                  <a:pos x="344" y="557"/>
                </a:cxn>
                <a:cxn ang="0">
                  <a:pos x="231" y="552"/>
                </a:cxn>
                <a:cxn ang="0">
                  <a:pos x="147" y="536"/>
                </a:cxn>
                <a:cxn ang="0">
                  <a:pos x="93" y="508"/>
                </a:cxn>
                <a:cxn ang="0">
                  <a:pos x="46" y="450"/>
                </a:cxn>
                <a:cxn ang="0">
                  <a:pos x="15" y="365"/>
                </a:cxn>
                <a:cxn ang="0">
                  <a:pos x="2" y="278"/>
                </a:cxn>
                <a:cxn ang="0">
                  <a:pos x="3" y="184"/>
                </a:cxn>
                <a:cxn ang="0">
                  <a:pos x="22" y="101"/>
                </a:cxn>
                <a:cxn ang="0">
                  <a:pos x="46" y="49"/>
                </a:cxn>
                <a:cxn ang="0">
                  <a:pos x="87" y="19"/>
                </a:cxn>
                <a:cxn ang="0">
                  <a:pos x="177" y="5"/>
                </a:cxn>
                <a:cxn ang="0">
                  <a:pos x="241" y="5"/>
                </a:cxn>
                <a:cxn ang="0">
                  <a:pos x="305" y="1"/>
                </a:cxn>
                <a:cxn ang="0">
                  <a:pos x="401" y="4"/>
                </a:cxn>
                <a:cxn ang="0">
                  <a:pos x="503" y="9"/>
                </a:cxn>
                <a:cxn ang="0">
                  <a:pos x="572" y="17"/>
                </a:cxn>
                <a:cxn ang="0">
                  <a:pos x="628" y="27"/>
                </a:cxn>
                <a:cxn ang="0">
                  <a:pos x="692" y="66"/>
                </a:cxn>
                <a:cxn ang="0">
                  <a:pos x="719" y="116"/>
                </a:cxn>
                <a:cxn ang="0">
                  <a:pos x="723" y="162"/>
                </a:cxn>
                <a:cxn ang="0">
                  <a:pos x="730" y="172"/>
                </a:cxn>
                <a:cxn ang="0">
                  <a:pos x="731" y="193"/>
                </a:cxn>
                <a:cxn ang="0">
                  <a:pos x="736" y="205"/>
                </a:cxn>
                <a:cxn ang="0">
                  <a:pos x="730" y="220"/>
                </a:cxn>
                <a:cxn ang="0">
                  <a:pos x="716" y="332"/>
                </a:cxn>
                <a:cxn ang="0">
                  <a:pos x="704" y="400"/>
                </a:cxn>
                <a:cxn ang="0">
                  <a:pos x="677" y="468"/>
                </a:cxn>
                <a:cxn ang="0">
                  <a:pos x="633" y="509"/>
                </a:cxn>
                <a:cxn ang="0">
                  <a:pos x="560" y="543"/>
                </a:cxn>
                <a:cxn ang="0">
                  <a:pos x="466" y="558"/>
                </a:cxn>
                <a:cxn ang="0">
                  <a:pos x="195" y="40"/>
                </a:cxn>
                <a:cxn ang="0">
                  <a:pos x="157" y="43"/>
                </a:cxn>
                <a:cxn ang="0">
                  <a:pos x="94" y="59"/>
                </a:cxn>
                <a:cxn ang="0">
                  <a:pos x="67" y="85"/>
                </a:cxn>
                <a:cxn ang="0">
                  <a:pos x="41" y="188"/>
                </a:cxn>
                <a:cxn ang="0">
                  <a:pos x="46" y="342"/>
                </a:cxn>
                <a:cxn ang="0">
                  <a:pos x="75" y="422"/>
                </a:cxn>
                <a:cxn ang="0">
                  <a:pos x="102" y="467"/>
                </a:cxn>
                <a:cxn ang="0">
                  <a:pos x="149" y="498"/>
                </a:cxn>
                <a:cxn ang="0">
                  <a:pos x="222" y="514"/>
                </a:cxn>
                <a:cxn ang="0">
                  <a:pos x="337" y="519"/>
                </a:cxn>
                <a:cxn ang="0">
                  <a:pos x="421" y="524"/>
                </a:cxn>
                <a:cxn ang="0">
                  <a:pos x="529" y="511"/>
                </a:cxn>
                <a:cxn ang="0">
                  <a:pos x="609" y="485"/>
                </a:cxn>
                <a:cxn ang="0">
                  <a:pos x="658" y="425"/>
                </a:cxn>
                <a:cxn ang="0">
                  <a:pos x="686" y="312"/>
                </a:cxn>
                <a:cxn ang="0">
                  <a:pos x="695" y="195"/>
                </a:cxn>
                <a:cxn ang="0">
                  <a:pos x="689" y="158"/>
                </a:cxn>
                <a:cxn ang="0">
                  <a:pos x="678" y="109"/>
                </a:cxn>
                <a:cxn ang="0">
                  <a:pos x="646" y="75"/>
                </a:cxn>
                <a:cxn ang="0">
                  <a:pos x="566" y="54"/>
                </a:cxn>
                <a:cxn ang="0">
                  <a:pos x="404" y="37"/>
                </a:cxn>
                <a:cxn ang="0">
                  <a:pos x="312" y="37"/>
                </a:cxn>
                <a:cxn ang="0">
                  <a:pos x="267" y="43"/>
                </a:cxn>
                <a:cxn ang="0">
                  <a:pos x="224" y="42"/>
                </a:cxn>
              </a:cxnLst>
              <a:rect l="0" t="0" r="r" b="b"/>
              <a:pathLst>
                <a:path w="736" h="560">
                  <a:moveTo>
                    <a:pt x="421" y="560"/>
                  </a:moveTo>
                  <a:lnTo>
                    <a:pt x="421" y="560"/>
                  </a:lnTo>
                  <a:lnTo>
                    <a:pt x="382" y="559"/>
                  </a:lnTo>
                  <a:lnTo>
                    <a:pt x="344" y="557"/>
                  </a:lnTo>
                  <a:lnTo>
                    <a:pt x="344" y="557"/>
                  </a:lnTo>
                  <a:lnTo>
                    <a:pt x="306" y="555"/>
                  </a:lnTo>
                  <a:lnTo>
                    <a:pt x="266" y="554"/>
                  </a:lnTo>
                  <a:lnTo>
                    <a:pt x="266" y="554"/>
                  </a:lnTo>
                  <a:lnTo>
                    <a:pt x="249" y="553"/>
                  </a:lnTo>
                  <a:lnTo>
                    <a:pt x="231" y="552"/>
                  </a:lnTo>
                  <a:lnTo>
                    <a:pt x="215" y="550"/>
                  </a:lnTo>
                  <a:lnTo>
                    <a:pt x="197" y="548"/>
                  </a:lnTo>
                  <a:lnTo>
                    <a:pt x="181" y="544"/>
                  </a:lnTo>
                  <a:lnTo>
                    <a:pt x="163" y="540"/>
                  </a:lnTo>
                  <a:lnTo>
                    <a:pt x="147" y="536"/>
                  </a:lnTo>
                  <a:lnTo>
                    <a:pt x="131" y="529"/>
                  </a:lnTo>
                  <a:lnTo>
                    <a:pt x="131" y="529"/>
                  </a:lnTo>
                  <a:lnTo>
                    <a:pt x="118" y="523"/>
                  </a:lnTo>
                  <a:lnTo>
                    <a:pt x="104" y="516"/>
                  </a:lnTo>
                  <a:lnTo>
                    <a:pt x="93" y="508"/>
                  </a:lnTo>
                  <a:lnTo>
                    <a:pt x="82" y="497"/>
                  </a:lnTo>
                  <a:lnTo>
                    <a:pt x="71" y="487"/>
                  </a:lnTo>
                  <a:lnTo>
                    <a:pt x="62" y="475"/>
                  </a:lnTo>
                  <a:lnTo>
                    <a:pt x="54" y="462"/>
                  </a:lnTo>
                  <a:lnTo>
                    <a:pt x="46" y="450"/>
                  </a:lnTo>
                  <a:lnTo>
                    <a:pt x="39" y="436"/>
                  </a:lnTo>
                  <a:lnTo>
                    <a:pt x="33" y="422"/>
                  </a:lnTo>
                  <a:lnTo>
                    <a:pt x="28" y="408"/>
                  </a:lnTo>
                  <a:lnTo>
                    <a:pt x="23" y="394"/>
                  </a:lnTo>
                  <a:lnTo>
                    <a:pt x="15" y="365"/>
                  </a:lnTo>
                  <a:lnTo>
                    <a:pt x="9" y="337"/>
                  </a:lnTo>
                  <a:lnTo>
                    <a:pt x="9" y="337"/>
                  </a:lnTo>
                  <a:lnTo>
                    <a:pt x="6" y="318"/>
                  </a:lnTo>
                  <a:lnTo>
                    <a:pt x="4" y="298"/>
                  </a:lnTo>
                  <a:lnTo>
                    <a:pt x="2" y="278"/>
                  </a:lnTo>
                  <a:lnTo>
                    <a:pt x="1" y="259"/>
                  </a:lnTo>
                  <a:lnTo>
                    <a:pt x="0" y="240"/>
                  </a:lnTo>
                  <a:lnTo>
                    <a:pt x="1" y="221"/>
                  </a:lnTo>
                  <a:lnTo>
                    <a:pt x="2" y="203"/>
                  </a:lnTo>
                  <a:lnTo>
                    <a:pt x="3" y="184"/>
                  </a:lnTo>
                  <a:lnTo>
                    <a:pt x="5" y="167"/>
                  </a:lnTo>
                  <a:lnTo>
                    <a:pt x="8" y="149"/>
                  </a:lnTo>
                  <a:lnTo>
                    <a:pt x="12" y="133"/>
                  </a:lnTo>
                  <a:lnTo>
                    <a:pt x="16" y="116"/>
                  </a:lnTo>
                  <a:lnTo>
                    <a:pt x="22" y="101"/>
                  </a:lnTo>
                  <a:lnTo>
                    <a:pt x="28" y="86"/>
                  </a:lnTo>
                  <a:lnTo>
                    <a:pt x="34" y="72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6" y="49"/>
                  </a:lnTo>
                  <a:lnTo>
                    <a:pt x="53" y="41"/>
                  </a:lnTo>
                  <a:lnTo>
                    <a:pt x="60" y="35"/>
                  </a:lnTo>
                  <a:lnTo>
                    <a:pt x="68" y="28"/>
                  </a:lnTo>
                  <a:lnTo>
                    <a:pt x="77" y="23"/>
                  </a:lnTo>
                  <a:lnTo>
                    <a:pt x="87" y="19"/>
                  </a:lnTo>
                  <a:lnTo>
                    <a:pt x="97" y="16"/>
                  </a:lnTo>
                  <a:lnTo>
                    <a:pt x="107" y="13"/>
                  </a:lnTo>
                  <a:lnTo>
                    <a:pt x="129" y="9"/>
                  </a:lnTo>
                  <a:lnTo>
                    <a:pt x="153" y="6"/>
                  </a:lnTo>
                  <a:lnTo>
                    <a:pt x="177" y="5"/>
                  </a:lnTo>
                  <a:lnTo>
                    <a:pt x="201" y="5"/>
                  </a:lnTo>
                  <a:lnTo>
                    <a:pt x="201" y="5"/>
                  </a:lnTo>
                  <a:lnTo>
                    <a:pt x="222" y="5"/>
                  </a:lnTo>
                  <a:lnTo>
                    <a:pt x="222" y="5"/>
                  </a:lnTo>
                  <a:lnTo>
                    <a:pt x="241" y="5"/>
                  </a:lnTo>
                  <a:lnTo>
                    <a:pt x="241" y="5"/>
                  </a:lnTo>
                  <a:lnTo>
                    <a:pt x="260" y="5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305" y="1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67" y="1"/>
                  </a:lnTo>
                  <a:lnTo>
                    <a:pt x="401" y="4"/>
                  </a:lnTo>
                  <a:lnTo>
                    <a:pt x="401" y="4"/>
                  </a:lnTo>
                  <a:lnTo>
                    <a:pt x="432" y="5"/>
                  </a:lnTo>
                  <a:lnTo>
                    <a:pt x="463" y="6"/>
                  </a:lnTo>
                  <a:lnTo>
                    <a:pt x="463" y="6"/>
                  </a:lnTo>
                  <a:lnTo>
                    <a:pt x="483" y="7"/>
                  </a:lnTo>
                  <a:lnTo>
                    <a:pt x="503" y="9"/>
                  </a:lnTo>
                  <a:lnTo>
                    <a:pt x="542" y="14"/>
                  </a:lnTo>
                  <a:lnTo>
                    <a:pt x="542" y="14"/>
                  </a:lnTo>
                  <a:lnTo>
                    <a:pt x="557" y="16"/>
                  </a:lnTo>
                  <a:lnTo>
                    <a:pt x="572" y="17"/>
                  </a:lnTo>
                  <a:lnTo>
                    <a:pt x="572" y="17"/>
                  </a:lnTo>
                  <a:lnTo>
                    <a:pt x="593" y="19"/>
                  </a:lnTo>
                  <a:lnTo>
                    <a:pt x="604" y="20"/>
                  </a:lnTo>
                  <a:lnTo>
                    <a:pt x="613" y="23"/>
                  </a:lnTo>
                  <a:lnTo>
                    <a:pt x="613" y="23"/>
                  </a:lnTo>
                  <a:lnTo>
                    <a:pt x="628" y="27"/>
                  </a:lnTo>
                  <a:lnTo>
                    <a:pt x="642" y="32"/>
                  </a:lnTo>
                  <a:lnTo>
                    <a:pt x="656" y="39"/>
                  </a:lnTo>
                  <a:lnTo>
                    <a:pt x="668" y="46"/>
                  </a:lnTo>
                  <a:lnTo>
                    <a:pt x="681" y="55"/>
                  </a:lnTo>
                  <a:lnTo>
                    <a:pt x="692" y="66"/>
                  </a:lnTo>
                  <a:lnTo>
                    <a:pt x="702" y="78"/>
                  </a:lnTo>
                  <a:lnTo>
                    <a:pt x="711" y="92"/>
                  </a:lnTo>
                  <a:lnTo>
                    <a:pt x="711" y="92"/>
                  </a:lnTo>
                  <a:lnTo>
                    <a:pt x="716" y="104"/>
                  </a:lnTo>
                  <a:lnTo>
                    <a:pt x="719" y="116"/>
                  </a:lnTo>
                  <a:lnTo>
                    <a:pt x="720" y="130"/>
                  </a:lnTo>
                  <a:lnTo>
                    <a:pt x="721" y="142"/>
                  </a:lnTo>
                  <a:lnTo>
                    <a:pt x="721" y="142"/>
                  </a:lnTo>
                  <a:lnTo>
                    <a:pt x="723" y="160"/>
                  </a:lnTo>
                  <a:lnTo>
                    <a:pt x="723" y="162"/>
                  </a:lnTo>
                  <a:lnTo>
                    <a:pt x="725" y="164"/>
                  </a:lnTo>
                  <a:lnTo>
                    <a:pt x="725" y="164"/>
                  </a:lnTo>
                  <a:lnTo>
                    <a:pt x="727" y="166"/>
                  </a:lnTo>
                  <a:lnTo>
                    <a:pt x="729" y="169"/>
                  </a:lnTo>
                  <a:lnTo>
                    <a:pt x="730" y="172"/>
                  </a:lnTo>
                  <a:lnTo>
                    <a:pt x="730" y="176"/>
                  </a:lnTo>
                  <a:lnTo>
                    <a:pt x="730" y="176"/>
                  </a:lnTo>
                  <a:lnTo>
                    <a:pt x="730" y="188"/>
                  </a:lnTo>
                  <a:lnTo>
                    <a:pt x="730" y="192"/>
                  </a:lnTo>
                  <a:lnTo>
                    <a:pt x="731" y="193"/>
                  </a:lnTo>
                  <a:lnTo>
                    <a:pt x="731" y="193"/>
                  </a:lnTo>
                  <a:lnTo>
                    <a:pt x="734" y="198"/>
                  </a:lnTo>
                  <a:lnTo>
                    <a:pt x="734" y="198"/>
                  </a:lnTo>
                  <a:lnTo>
                    <a:pt x="735" y="202"/>
                  </a:lnTo>
                  <a:lnTo>
                    <a:pt x="736" y="205"/>
                  </a:lnTo>
                  <a:lnTo>
                    <a:pt x="736" y="208"/>
                  </a:lnTo>
                  <a:lnTo>
                    <a:pt x="736" y="211"/>
                  </a:lnTo>
                  <a:lnTo>
                    <a:pt x="734" y="215"/>
                  </a:lnTo>
                  <a:lnTo>
                    <a:pt x="731" y="218"/>
                  </a:lnTo>
                  <a:lnTo>
                    <a:pt x="730" y="220"/>
                  </a:lnTo>
                  <a:lnTo>
                    <a:pt x="730" y="223"/>
                  </a:lnTo>
                  <a:lnTo>
                    <a:pt x="730" y="223"/>
                  </a:lnTo>
                  <a:lnTo>
                    <a:pt x="728" y="249"/>
                  </a:lnTo>
                  <a:lnTo>
                    <a:pt x="724" y="277"/>
                  </a:lnTo>
                  <a:lnTo>
                    <a:pt x="716" y="332"/>
                  </a:lnTo>
                  <a:lnTo>
                    <a:pt x="716" y="332"/>
                  </a:lnTo>
                  <a:lnTo>
                    <a:pt x="713" y="355"/>
                  </a:lnTo>
                  <a:lnTo>
                    <a:pt x="713" y="355"/>
                  </a:lnTo>
                  <a:lnTo>
                    <a:pt x="707" y="385"/>
                  </a:lnTo>
                  <a:lnTo>
                    <a:pt x="704" y="400"/>
                  </a:lnTo>
                  <a:lnTo>
                    <a:pt x="701" y="416"/>
                  </a:lnTo>
                  <a:lnTo>
                    <a:pt x="697" y="430"/>
                  </a:lnTo>
                  <a:lnTo>
                    <a:pt x="691" y="444"/>
                  </a:lnTo>
                  <a:lnTo>
                    <a:pt x="685" y="457"/>
                  </a:lnTo>
                  <a:lnTo>
                    <a:pt x="677" y="468"/>
                  </a:lnTo>
                  <a:lnTo>
                    <a:pt x="677" y="468"/>
                  </a:lnTo>
                  <a:lnTo>
                    <a:pt x="666" y="480"/>
                  </a:lnTo>
                  <a:lnTo>
                    <a:pt x="656" y="490"/>
                  </a:lnTo>
                  <a:lnTo>
                    <a:pt x="646" y="500"/>
                  </a:lnTo>
                  <a:lnTo>
                    <a:pt x="633" y="509"/>
                  </a:lnTo>
                  <a:lnTo>
                    <a:pt x="620" y="517"/>
                  </a:lnTo>
                  <a:lnTo>
                    <a:pt x="606" y="525"/>
                  </a:lnTo>
                  <a:lnTo>
                    <a:pt x="592" y="531"/>
                  </a:lnTo>
                  <a:lnTo>
                    <a:pt x="576" y="538"/>
                  </a:lnTo>
                  <a:lnTo>
                    <a:pt x="560" y="543"/>
                  </a:lnTo>
                  <a:lnTo>
                    <a:pt x="543" y="548"/>
                  </a:lnTo>
                  <a:lnTo>
                    <a:pt x="525" y="551"/>
                  </a:lnTo>
                  <a:lnTo>
                    <a:pt x="506" y="554"/>
                  </a:lnTo>
                  <a:lnTo>
                    <a:pt x="486" y="557"/>
                  </a:lnTo>
                  <a:lnTo>
                    <a:pt x="466" y="558"/>
                  </a:lnTo>
                  <a:lnTo>
                    <a:pt x="444" y="559"/>
                  </a:lnTo>
                  <a:lnTo>
                    <a:pt x="421" y="560"/>
                  </a:lnTo>
                  <a:lnTo>
                    <a:pt x="421" y="560"/>
                  </a:lnTo>
                  <a:close/>
                  <a:moveTo>
                    <a:pt x="195" y="40"/>
                  </a:moveTo>
                  <a:lnTo>
                    <a:pt x="195" y="40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72" y="41"/>
                  </a:lnTo>
                  <a:lnTo>
                    <a:pt x="172" y="41"/>
                  </a:lnTo>
                  <a:lnTo>
                    <a:pt x="157" y="43"/>
                  </a:lnTo>
                  <a:lnTo>
                    <a:pt x="140" y="45"/>
                  </a:lnTo>
                  <a:lnTo>
                    <a:pt x="124" y="48"/>
                  </a:lnTo>
                  <a:lnTo>
                    <a:pt x="108" y="52"/>
                  </a:lnTo>
                  <a:lnTo>
                    <a:pt x="101" y="55"/>
                  </a:lnTo>
                  <a:lnTo>
                    <a:pt x="94" y="59"/>
                  </a:lnTo>
                  <a:lnTo>
                    <a:pt x="87" y="62"/>
                  </a:lnTo>
                  <a:lnTo>
                    <a:pt x="82" y="68"/>
                  </a:lnTo>
                  <a:lnTo>
                    <a:pt x="75" y="73"/>
                  </a:lnTo>
                  <a:lnTo>
                    <a:pt x="71" y="79"/>
                  </a:lnTo>
                  <a:lnTo>
                    <a:pt x="67" y="85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54" y="124"/>
                  </a:lnTo>
                  <a:lnTo>
                    <a:pt x="46" y="156"/>
                  </a:lnTo>
                  <a:lnTo>
                    <a:pt x="41" y="188"/>
                  </a:lnTo>
                  <a:lnTo>
                    <a:pt x="38" y="220"/>
                  </a:lnTo>
                  <a:lnTo>
                    <a:pt x="37" y="251"/>
                  </a:lnTo>
                  <a:lnTo>
                    <a:pt x="38" y="283"/>
                  </a:lnTo>
                  <a:lnTo>
                    <a:pt x="41" y="313"/>
                  </a:lnTo>
                  <a:lnTo>
                    <a:pt x="46" y="342"/>
                  </a:lnTo>
                  <a:lnTo>
                    <a:pt x="46" y="342"/>
                  </a:lnTo>
                  <a:lnTo>
                    <a:pt x="51" y="357"/>
                  </a:lnTo>
                  <a:lnTo>
                    <a:pt x="55" y="370"/>
                  </a:lnTo>
                  <a:lnTo>
                    <a:pt x="65" y="396"/>
                  </a:lnTo>
                  <a:lnTo>
                    <a:pt x="75" y="422"/>
                  </a:lnTo>
                  <a:lnTo>
                    <a:pt x="88" y="446"/>
                  </a:lnTo>
                  <a:lnTo>
                    <a:pt x="88" y="446"/>
                  </a:lnTo>
                  <a:lnTo>
                    <a:pt x="92" y="454"/>
                  </a:lnTo>
                  <a:lnTo>
                    <a:pt x="97" y="461"/>
                  </a:lnTo>
                  <a:lnTo>
                    <a:pt x="102" y="467"/>
                  </a:lnTo>
                  <a:lnTo>
                    <a:pt x="108" y="474"/>
                  </a:lnTo>
                  <a:lnTo>
                    <a:pt x="115" y="479"/>
                  </a:lnTo>
                  <a:lnTo>
                    <a:pt x="121" y="484"/>
                  </a:lnTo>
                  <a:lnTo>
                    <a:pt x="134" y="492"/>
                  </a:lnTo>
                  <a:lnTo>
                    <a:pt x="149" y="498"/>
                  </a:lnTo>
                  <a:lnTo>
                    <a:pt x="164" y="503"/>
                  </a:lnTo>
                  <a:lnTo>
                    <a:pt x="179" y="507"/>
                  </a:lnTo>
                  <a:lnTo>
                    <a:pt x="193" y="510"/>
                  </a:lnTo>
                  <a:lnTo>
                    <a:pt x="193" y="510"/>
                  </a:lnTo>
                  <a:lnTo>
                    <a:pt x="222" y="514"/>
                  </a:lnTo>
                  <a:lnTo>
                    <a:pt x="252" y="517"/>
                  </a:lnTo>
                  <a:lnTo>
                    <a:pt x="281" y="518"/>
                  </a:lnTo>
                  <a:lnTo>
                    <a:pt x="309" y="518"/>
                  </a:lnTo>
                  <a:lnTo>
                    <a:pt x="309" y="518"/>
                  </a:lnTo>
                  <a:lnTo>
                    <a:pt x="337" y="519"/>
                  </a:lnTo>
                  <a:lnTo>
                    <a:pt x="365" y="521"/>
                  </a:lnTo>
                  <a:lnTo>
                    <a:pt x="365" y="521"/>
                  </a:lnTo>
                  <a:lnTo>
                    <a:pt x="392" y="523"/>
                  </a:lnTo>
                  <a:lnTo>
                    <a:pt x="421" y="524"/>
                  </a:lnTo>
                  <a:lnTo>
                    <a:pt x="421" y="524"/>
                  </a:lnTo>
                  <a:lnTo>
                    <a:pt x="440" y="523"/>
                  </a:lnTo>
                  <a:lnTo>
                    <a:pt x="458" y="522"/>
                  </a:lnTo>
                  <a:lnTo>
                    <a:pt x="476" y="520"/>
                  </a:lnTo>
                  <a:lnTo>
                    <a:pt x="494" y="518"/>
                  </a:lnTo>
                  <a:lnTo>
                    <a:pt x="529" y="511"/>
                  </a:lnTo>
                  <a:lnTo>
                    <a:pt x="562" y="503"/>
                  </a:lnTo>
                  <a:lnTo>
                    <a:pt x="562" y="503"/>
                  </a:lnTo>
                  <a:lnTo>
                    <a:pt x="579" y="499"/>
                  </a:lnTo>
                  <a:lnTo>
                    <a:pt x="595" y="492"/>
                  </a:lnTo>
                  <a:lnTo>
                    <a:pt x="609" y="485"/>
                  </a:lnTo>
                  <a:lnTo>
                    <a:pt x="623" y="476"/>
                  </a:lnTo>
                  <a:lnTo>
                    <a:pt x="634" y="464"/>
                  </a:lnTo>
                  <a:lnTo>
                    <a:pt x="644" y="453"/>
                  </a:lnTo>
                  <a:lnTo>
                    <a:pt x="653" y="439"/>
                  </a:lnTo>
                  <a:lnTo>
                    <a:pt x="658" y="425"/>
                  </a:lnTo>
                  <a:lnTo>
                    <a:pt x="658" y="425"/>
                  </a:lnTo>
                  <a:lnTo>
                    <a:pt x="667" y="398"/>
                  </a:lnTo>
                  <a:lnTo>
                    <a:pt x="674" y="370"/>
                  </a:lnTo>
                  <a:lnTo>
                    <a:pt x="681" y="341"/>
                  </a:lnTo>
                  <a:lnTo>
                    <a:pt x="686" y="312"/>
                  </a:lnTo>
                  <a:lnTo>
                    <a:pt x="690" y="282"/>
                  </a:lnTo>
                  <a:lnTo>
                    <a:pt x="693" y="254"/>
                  </a:lnTo>
                  <a:lnTo>
                    <a:pt x="694" y="225"/>
                  </a:lnTo>
                  <a:lnTo>
                    <a:pt x="695" y="196"/>
                  </a:lnTo>
                  <a:lnTo>
                    <a:pt x="695" y="195"/>
                  </a:lnTo>
                  <a:lnTo>
                    <a:pt x="694" y="195"/>
                  </a:lnTo>
                  <a:lnTo>
                    <a:pt x="694" y="195"/>
                  </a:lnTo>
                  <a:lnTo>
                    <a:pt x="691" y="177"/>
                  </a:lnTo>
                  <a:lnTo>
                    <a:pt x="689" y="158"/>
                  </a:lnTo>
                  <a:lnTo>
                    <a:pt x="689" y="158"/>
                  </a:lnTo>
                  <a:lnTo>
                    <a:pt x="687" y="142"/>
                  </a:lnTo>
                  <a:lnTo>
                    <a:pt x="687" y="142"/>
                  </a:lnTo>
                  <a:lnTo>
                    <a:pt x="685" y="130"/>
                  </a:lnTo>
                  <a:lnTo>
                    <a:pt x="682" y="118"/>
                  </a:lnTo>
                  <a:lnTo>
                    <a:pt x="678" y="109"/>
                  </a:lnTo>
                  <a:lnTo>
                    <a:pt x="672" y="100"/>
                  </a:lnTo>
                  <a:lnTo>
                    <a:pt x="667" y="92"/>
                  </a:lnTo>
                  <a:lnTo>
                    <a:pt x="660" y="85"/>
                  </a:lnTo>
                  <a:lnTo>
                    <a:pt x="653" y="80"/>
                  </a:lnTo>
                  <a:lnTo>
                    <a:pt x="646" y="75"/>
                  </a:lnTo>
                  <a:lnTo>
                    <a:pt x="637" y="71"/>
                  </a:lnTo>
                  <a:lnTo>
                    <a:pt x="628" y="67"/>
                  </a:lnTo>
                  <a:lnTo>
                    <a:pt x="608" y="61"/>
                  </a:lnTo>
                  <a:lnTo>
                    <a:pt x="588" y="57"/>
                  </a:lnTo>
                  <a:lnTo>
                    <a:pt x="566" y="54"/>
                  </a:lnTo>
                  <a:lnTo>
                    <a:pt x="550" y="52"/>
                  </a:lnTo>
                  <a:lnTo>
                    <a:pt x="550" y="52"/>
                  </a:lnTo>
                  <a:lnTo>
                    <a:pt x="502" y="46"/>
                  </a:lnTo>
                  <a:lnTo>
                    <a:pt x="453" y="41"/>
                  </a:lnTo>
                  <a:lnTo>
                    <a:pt x="404" y="37"/>
                  </a:lnTo>
                  <a:lnTo>
                    <a:pt x="379" y="36"/>
                  </a:lnTo>
                  <a:lnTo>
                    <a:pt x="354" y="36"/>
                  </a:lnTo>
                  <a:lnTo>
                    <a:pt x="354" y="36"/>
                  </a:lnTo>
                  <a:lnTo>
                    <a:pt x="333" y="36"/>
                  </a:lnTo>
                  <a:lnTo>
                    <a:pt x="312" y="37"/>
                  </a:lnTo>
                  <a:lnTo>
                    <a:pt x="312" y="37"/>
                  </a:lnTo>
                  <a:lnTo>
                    <a:pt x="298" y="38"/>
                  </a:lnTo>
                  <a:lnTo>
                    <a:pt x="284" y="40"/>
                  </a:lnTo>
                  <a:lnTo>
                    <a:pt x="284" y="40"/>
                  </a:lnTo>
                  <a:lnTo>
                    <a:pt x="267" y="43"/>
                  </a:lnTo>
                  <a:lnTo>
                    <a:pt x="250" y="44"/>
                  </a:lnTo>
                  <a:lnTo>
                    <a:pt x="248" y="44"/>
                  </a:lnTo>
                  <a:lnTo>
                    <a:pt x="248" y="44"/>
                  </a:lnTo>
                  <a:lnTo>
                    <a:pt x="236" y="43"/>
                  </a:lnTo>
                  <a:lnTo>
                    <a:pt x="224" y="42"/>
                  </a:lnTo>
                  <a:lnTo>
                    <a:pt x="224" y="42"/>
                  </a:lnTo>
                  <a:lnTo>
                    <a:pt x="210" y="40"/>
                  </a:lnTo>
                  <a:lnTo>
                    <a:pt x="195" y="40"/>
                  </a:lnTo>
                  <a:lnTo>
                    <a:pt x="195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9" name="Freeform 159"/>
            <p:cNvSpPr>
              <a:spLocks noEditPoints="1"/>
            </p:cNvSpPr>
            <p:nvPr/>
          </p:nvSpPr>
          <p:spPr bwMode="auto">
            <a:xfrm>
              <a:off x="6226175" y="2582863"/>
              <a:ext cx="236538" cy="150813"/>
            </a:xfrm>
            <a:custGeom>
              <a:avLst/>
              <a:gdLst/>
              <a:ahLst/>
              <a:cxnLst>
                <a:cxn ang="0">
                  <a:pos x="184" y="285"/>
                </a:cxn>
                <a:cxn ang="0">
                  <a:pos x="106" y="279"/>
                </a:cxn>
                <a:cxn ang="0">
                  <a:pos x="62" y="262"/>
                </a:cxn>
                <a:cxn ang="0">
                  <a:pos x="40" y="244"/>
                </a:cxn>
                <a:cxn ang="0">
                  <a:pos x="16" y="210"/>
                </a:cxn>
                <a:cxn ang="0">
                  <a:pos x="1" y="159"/>
                </a:cxn>
                <a:cxn ang="0">
                  <a:pos x="0" y="94"/>
                </a:cxn>
                <a:cxn ang="0">
                  <a:pos x="8" y="45"/>
                </a:cxn>
                <a:cxn ang="0">
                  <a:pos x="22" y="23"/>
                </a:cxn>
                <a:cxn ang="0">
                  <a:pos x="43" y="11"/>
                </a:cxn>
                <a:cxn ang="0">
                  <a:pos x="89" y="5"/>
                </a:cxn>
                <a:cxn ang="0">
                  <a:pos x="204" y="0"/>
                </a:cxn>
                <a:cxn ang="0">
                  <a:pos x="331" y="4"/>
                </a:cxn>
                <a:cxn ang="0">
                  <a:pos x="380" y="11"/>
                </a:cxn>
                <a:cxn ang="0">
                  <a:pos x="408" y="20"/>
                </a:cxn>
                <a:cxn ang="0">
                  <a:pos x="417" y="22"/>
                </a:cxn>
                <a:cxn ang="0">
                  <a:pos x="426" y="29"/>
                </a:cxn>
                <a:cxn ang="0">
                  <a:pos x="432" y="39"/>
                </a:cxn>
                <a:cxn ang="0">
                  <a:pos x="432" y="44"/>
                </a:cxn>
                <a:cxn ang="0">
                  <a:pos x="436" y="71"/>
                </a:cxn>
                <a:cxn ang="0">
                  <a:pos x="441" y="107"/>
                </a:cxn>
                <a:cxn ang="0">
                  <a:pos x="448" y="145"/>
                </a:cxn>
                <a:cxn ang="0">
                  <a:pos x="445" y="166"/>
                </a:cxn>
                <a:cxn ang="0">
                  <a:pos x="416" y="226"/>
                </a:cxn>
                <a:cxn ang="0">
                  <a:pos x="381" y="264"/>
                </a:cxn>
                <a:cxn ang="0">
                  <a:pos x="358" y="276"/>
                </a:cxn>
                <a:cxn ang="0">
                  <a:pos x="304" y="283"/>
                </a:cxn>
                <a:cxn ang="0">
                  <a:pos x="264" y="284"/>
                </a:cxn>
                <a:cxn ang="0">
                  <a:pos x="210" y="286"/>
                </a:cxn>
                <a:cxn ang="0">
                  <a:pos x="142" y="36"/>
                </a:cxn>
                <a:cxn ang="0">
                  <a:pos x="57" y="45"/>
                </a:cxn>
                <a:cxn ang="0">
                  <a:pos x="38" y="63"/>
                </a:cxn>
                <a:cxn ang="0">
                  <a:pos x="32" y="111"/>
                </a:cxn>
                <a:cxn ang="0">
                  <a:pos x="39" y="176"/>
                </a:cxn>
                <a:cxn ang="0">
                  <a:pos x="50" y="201"/>
                </a:cxn>
                <a:cxn ang="0">
                  <a:pos x="74" y="224"/>
                </a:cxn>
                <a:cxn ang="0">
                  <a:pos x="107" y="240"/>
                </a:cxn>
                <a:cxn ang="0">
                  <a:pos x="204" y="254"/>
                </a:cxn>
                <a:cxn ang="0">
                  <a:pos x="292" y="249"/>
                </a:cxn>
                <a:cxn ang="0">
                  <a:pos x="329" y="245"/>
                </a:cxn>
                <a:cxn ang="0">
                  <a:pos x="363" y="231"/>
                </a:cxn>
                <a:cxn ang="0">
                  <a:pos x="386" y="210"/>
                </a:cxn>
                <a:cxn ang="0">
                  <a:pos x="405" y="179"/>
                </a:cxn>
                <a:cxn ang="0">
                  <a:pos x="411" y="147"/>
                </a:cxn>
                <a:cxn ang="0">
                  <a:pos x="407" y="122"/>
                </a:cxn>
                <a:cxn ang="0">
                  <a:pos x="402" y="94"/>
                </a:cxn>
                <a:cxn ang="0">
                  <a:pos x="401" y="67"/>
                </a:cxn>
                <a:cxn ang="0">
                  <a:pos x="396" y="56"/>
                </a:cxn>
                <a:cxn ang="0">
                  <a:pos x="291" y="38"/>
                </a:cxn>
                <a:cxn ang="0">
                  <a:pos x="158" y="36"/>
                </a:cxn>
              </a:cxnLst>
              <a:rect l="0" t="0" r="r" b="b"/>
              <a:pathLst>
                <a:path w="448" h="286">
                  <a:moveTo>
                    <a:pt x="210" y="286"/>
                  </a:moveTo>
                  <a:lnTo>
                    <a:pt x="210" y="286"/>
                  </a:lnTo>
                  <a:lnTo>
                    <a:pt x="194" y="286"/>
                  </a:lnTo>
                  <a:lnTo>
                    <a:pt x="184" y="285"/>
                  </a:lnTo>
                  <a:lnTo>
                    <a:pt x="184" y="285"/>
                  </a:lnTo>
                  <a:lnTo>
                    <a:pt x="145" y="284"/>
                  </a:lnTo>
                  <a:lnTo>
                    <a:pt x="126" y="282"/>
                  </a:lnTo>
                  <a:lnTo>
                    <a:pt x="106" y="279"/>
                  </a:lnTo>
                  <a:lnTo>
                    <a:pt x="87" y="273"/>
                  </a:lnTo>
                  <a:lnTo>
                    <a:pt x="78" y="270"/>
                  </a:lnTo>
                  <a:lnTo>
                    <a:pt x="70" y="267"/>
                  </a:lnTo>
                  <a:lnTo>
                    <a:pt x="62" y="262"/>
                  </a:lnTo>
                  <a:lnTo>
                    <a:pt x="53" y="257"/>
                  </a:lnTo>
                  <a:lnTo>
                    <a:pt x="46" y="252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36"/>
                  </a:lnTo>
                  <a:lnTo>
                    <a:pt x="26" y="227"/>
                  </a:lnTo>
                  <a:lnTo>
                    <a:pt x="20" y="219"/>
                  </a:lnTo>
                  <a:lnTo>
                    <a:pt x="16" y="210"/>
                  </a:lnTo>
                  <a:lnTo>
                    <a:pt x="12" y="202"/>
                  </a:lnTo>
                  <a:lnTo>
                    <a:pt x="9" y="194"/>
                  </a:lnTo>
                  <a:lnTo>
                    <a:pt x="4" y="176"/>
                  </a:lnTo>
                  <a:lnTo>
                    <a:pt x="1" y="159"/>
                  </a:lnTo>
                  <a:lnTo>
                    <a:pt x="0" y="139"/>
                  </a:lnTo>
                  <a:lnTo>
                    <a:pt x="0" y="119"/>
                  </a:lnTo>
                  <a:lnTo>
                    <a:pt x="0" y="9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1" y="76"/>
                  </a:lnTo>
                  <a:lnTo>
                    <a:pt x="3" y="60"/>
                  </a:lnTo>
                  <a:lnTo>
                    <a:pt x="8" y="45"/>
                  </a:lnTo>
                  <a:lnTo>
                    <a:pt x="11" y="39"/>
                  </a:lnTo>
                  <a:lnTo>
                    <a:pt x="14" y="34"/>
                  </a:lnTo>
                  <a:lnTo>
                    <a:pt x="18" y="29"/>
                  </a:lnTo>
                  <a:lnTo>
                    <a:pt x="22" y="23"/>
                  </a:lnTo>
                  <a:lnTo>
                    <a:pt x="26" y="20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43" y="11"/>
                  </a:lnTo>
                  <a:lnTo>
                    <a:pt x="49" y="9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89" y="5"/>
                  </a:lnTo>
                  <a:lnTo>
                    <a:pt x="125" y="2"/>
                  </a:lnTo>
                  <a:lnTo>
                    <a:pt x="16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39" y="1"/>
                  </a:lnTo>
                  <a:lnTo>
                    <a:pt x="239" y="1"/>
                  </a:lnTo>
                  <a:lnTo>
                    <a:pt x="302" y="3"/>
                  </a:lnTo>
                  <a:lnTo>
                    <a:pt x="331" y="4"/>
                  </a:lnTo>
                  <a:lnTo>
                    <a:pt x="358" y="7"/>
                  </a:lnTo>
                  <a:lnTo>
                    <a:pt x="358" y="7"/>
                  </a:lnTo>
                  <a:lnTo>
                    <a:pt x="369" y="8"/>
                  </a:lnTo>
                  <a:lnTo>
                    <a:pt x="380" y="11"/>
                  </a:lnTo>
                  <a:lnTo>
                    <a:pt x="400" y="18"/>
                  </a:lnTo>
                  <a:lnTo>
                    <a:pt x="405" y="20"/>
                  </a:lnTo>
                  <a:lnTo>
                    <a:pt x="408" y="20"/>
                  </a:lnTo>
                  <a:lnTo>
                    <a:pt x="408" y="20"/>
                  </a:lnTo>
                  <a:lnTo>
                    <a:pt x="410" y="20"/>
                  </a:lnTo>
                  <a:lnTo>
                    <a:pt x="410" y="20"/>
                  </a:lnTo>
                  <a:lnTo>
                    <a:pt x="414" y="20"/>
                  </a:lnTo>
                  <a:lnTo>
                    <a:pt x="417" y="22"/>
                  </a:lnTo>
                  <a:lnTo>
                    <a:pt x="421" y="24"/>
                  </a:lnTo>
                  <a:lnTo>
                    <a:pt x="424" y="28"/>
                  </a:lnTo>
                  <a:lnTo>
                    <a:pt x="425" y="29"/>
                  </a:lnTo>
                  <a:lnTo>
                    <a:pt x="426" y="29"/>
                  </a:lnTo>
                  <a:lnTo>
                    <a:pt x="426" y="29"/>
                  </a:lnTo>
                  <a:lnTo>
                    <a:pt x="428" y="32"/>
                  </a:lnTo>
                  <a:lnTo>
                    <a:pt x="430" y="35"/>
                  </a:lnTo>
                  <a:lnTo>
                    <a:pt x="432" y="39"/>
                  </a:lnTo>
                  <a:lnTo>
                    <a:pt x="432" y="42"/>
                  </a:lnTo>
                  <a:lnTo>
                    <a:pt x="432" y="43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34" y="50"/>
                  </a:lnTo>
                  <a:lnTo>
                    <a:pt x="435" y="57"/>
                  </a:lnTo>
                  <a:lnTo>
                    <a:pt x="436" y="71"/>
                  </a:lnTo>
                  <a:lnTo>
                    <a:pt x="436" y="71"/>
                  </a:lnTo>
                  <a:lnTo>
                    <a:pt x="436" y="85"/>
                  </a:lnTo>
                  <a:lnTo>
                    <a:pt x="438" y="94"/>
                  </a:lnTo>
                  <a:lnTo>
                    <a:pt x="440" y="102"/>
                  </a:lnTo>
                  <a:lnTo>
                    <a:pt x="441" y="107"/>
                  </a:lnTo>
                  <a:lnTo>
                    <a:pt x="441" y="107"/>
                  </a:lnTo>
                  <a:lnTo>
                    <a:pt x="445" y="122"/>
                  </a:lnTo>
                  <a:lnTo>
                    <a:pt x="447" y="137"/>
                  </a:lnTo>
                  <a:lnTo>
                    <a:pt x="448" y="145"/>
                  </a:lnTo>
                  <a:lnTo>
                    <a:pt x="448" y="153"/>
                  </a:lnTo>
                  <a:lnTo>
                    <a:pt x="447" y="160"/>
                  </a:lnTo>
                  <a:lnTo>
                    <a:pt x="445" y="166"/>
                  </a:lnTo>
                  <a:lnTo>
                    <a:pt x="445" y="166"/>
                  </a:lnTo>
                  <a:lnTo>
                    <a:pt x="439" y="181"/>
                  </a:lnTo>
                  <a:lnTo>
                    <a:pt x="432" y="197"/>
                  </a:lnTo>
                  <a:lnTo>
                    <a:pt x="425" y="211"/>
                  </a:lnTo>
                  <a:lnTo>
                    <a:pt x="416" y="226"/>
                  </a:lnTo>
                  <a:lnTo>
                    <a:pt x="405" y="240"/>
                  </a:lnTo>
                  <a:lnTo>
                    <a:pt x="394" y="253"/>
                  </a:lnTo>
                  <a:lnTo>
                    <a:pt x="388" y="259"/>
                  </a:lnTo>
                  <a:lnTo>
                    <a:pt x="381" y="264"/>
                  </a:lnTo>
                  <a:lnTo>
                    <a:pt x="372" y="269"/>
                  </a:lnTo>
                  <a:lnTo>
                    <a:pt x="364" y="273"/>
                  </a:lnTo>
                  <a:lnTo>
                    <a:pt x="364" y="273"/>
                  </a:lnTo>
                  <a:lnTo>
                    <a:pt x="358" y="276"/>
                  </a:lnTo>
                  <a:lnTo>
                    <a:pt x="350" y="279"/>
                  </a:lnTo>
                  <a:lnTo>
                    <a:pt x="335" y="282"/>
                  </a:lnTo>
                  <a:lnTo>
                    <a:pt x="320" y="283"/>
                  </a:lnTo>
                  <a:lnTo>
                    <a:pt x="304" y="283"/>
                  </a:lnTo>
                  <a:lnTo>
                    <a:pt x="304" y="283"/>
                  </a:lnTo>
                  <a:lnTo>
                    <a:pt x="289" y="284"/>
                  </a:lnTo>
                  <a:lnTo>
                    <a:pt x="289" y="284"/>
                  </a:lnTo>
                  <a:lnTo>
                    <a:pt x="264" y="284"/>
                  </a:lnTo>
                  <a:lnTo>
                    <a:pt x="264" y="284"/>
                  </a:lnTo>
                  <a:lnTo>
                    <a:pt x="237" y="285"/>
                  </a:lnTo>
                  <a:lnTo>
                    <a:pt x="210" y="286"/>
                  </a:lnTo>
                  <a:lnTo>
                    <a:pt x="210" y="286"/>
                  </a:lnTo>
                  <a:lnTo>
                    <a:pt x="210" y="286"/>
                  </a:lnTo>
                  <a:lnTo>
                    <a:pt x="210" y="286"/>
                  </a:lnTo>
                  <a:close/>
                  <a:moveTo>
                    <a:pt x="142" y="36"/>
                  </a:moveTo>
                  <a:lnTo>
                    <a:pt x="142" y="36"/>
                  </a:lnTo>
                  <a:lnTo>
                    <a:pt x="112" y="37"/>
                  </a:lnTo>
                  <a:lnTo>
                    <a:pt x="88" y="39"/>
                  </a:lnTo>
                  <a:lnTo>
                    <a:pt x="71" y="42"/>
                  </a:lnTo>
                  <a:lnTo>
                    <a:pt x="57" y="45"/>
                  </a:lnTo>
                  <a:lnTo>
                    <a:pt x="48" y="49"/>
                  </a:lnTo>
                  <a:lnTo>
                    <a:pt x="43" y="53"/>
                  </a:lnTo>
                  <a:lnTo>
                    <a:pt x="39" y="59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6" y="77"/>
                  </a:lnTo>
                  <a:lnTo>
                    <a:pt x="34" y="94"/>
                  </a:lnTo>
                  <a:lnTo>
                    <a:pt x="32" y="111"/>
                  </a:lnTo>
                  <a:lnTo>
                    <a:pt x="32" y="131"/>
                  </a:lnTo>
                  <a:lnTo>
                    <a:pt x="33" y="149"/>
                  </a:lnTo>
                  <a:lnTo>
                    <a:pt x="37" y="168"/>
                  </a:lnTo>
                  <a:lnTo>
                    <a:pt x="39" y="176"/>
                  </a:lnTo>
                  <a:lnTo>
                    <a:pt x="42" y="186"/>
                  </a:lnTo>
                  <a:lnTo>
                    <a:pt x="46" y="193"/>
                  </a:lnTo>
                  <a:lnTo>
                    <a:pt x="50" y="201"/>
                  </a:lnTo>
                  <a:lnTo>
                    <a:pt x="50" y="201"/>
                  </a:lnTo>
                  <a:lnTo>
                    <a:pt x="55" y="207"/>
                  </a:lnTo>
                  <a:lnTo>
                    <a:pt x="60" y="213"/>
                  </a:lnTo>
                  <a:lnTo>
                    <a:pt x="67" y="219"/>
                  </a:lnTo>
                  <a:lnTo>
                    <a:pt x="74" y="224"/>
                  </a:lnTo>
                  <a:lnTo>
                    <a:pt x="81" y="229"/>
                  </a:lnTo>
                  <a:lnTo>
                    <a:pt x="89" y="233"/>
                  </a:lnTo>
                  <a:lnTo>
                    <a:pt x="98" y="237"/>
                  </a:lnTo>
                  <a:lnTo>
                    <a:pt x="107" y="240"/>
                  </a:lnTo>
                  <a:lnTo>
                    <a:pt x="128" y="246"/>
                  </a:lnTo>
                  <a:lnTo>
                    <a:pt x="150" y="251"/>
                  </a:lnTo>
                  <a:lnTo>
                    <a:pt x="176" y="253"/>
                  </a:lnTo>
                  <a:lnTo>
                    <a:pt x="204" y="254"/>
                  </a:lnTo>
                  <a:lnTo>
                    <a:pt x="204" y="254"/>
                  </a:lnTo>
                  <a:lnTo>
                    <a:pt x="228" y="253"/>
                  </a:lnTo>
                  <a:lnTo>
                    <a:pt x="250" y="252"/>
                  </a:lnTo>
                  <a:lnTo>
                    <a:pt x="292" y="249"/>
                  </a:lnTo>
                  <a:lnTo>
                    <a:pt x="292" y="249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9" y="245"/>
                  </a:lnTo>
                  <a:lnTo>
                    <a:pt x="337" y="243"/>
                  </a:lnTo>
                  <a:lnTo>
                    <a:pt x="347" y="240"/>
                  </a:lnTo>
                  <a:lnTo>
                    <a:pt x="355" y="236"/>
                  </a:lnTo>
                  <a:lnTo>
                    <a:pt x="363" y="231"/>
                  </a:lnTo>
                  <a:lnTo>
                    <a:pt x="371" y="225"/>
                  </a:lnTo>
                  <a:lnTo>
                    <a:pt x="379" y="218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2" y="202"/>
                  </a:lnTo>
                  <a:lnTo>
                    <a:pt x="397" y="195"/>
                  </a:lnTo>
                  <a:lnTo>
                    <a:pt x="402" y="187"/>
                  </a:lnTo>
                  <a:lnTo>
                    <a:pt x="405" y="179"/>
                  </a:lnTo>
                  <a:lnTo>
                    <a:pt x="409" y="171"/>
                  </a:lnTo>
                  <a:lnTo>
                    <a:pt x="411" y="163"/>
                  </a:lnTo>
                  <a:lnTo>
                    <a:pt x="412" y="156"/>
                  </a:lnTo>
                  <a:lnTo>
                    <a:pt x="411" y="147"/>
                  </a:lnTo>
                  <a:lnTo>
                    <a:pt x="411" y="147"/>
                  </a:lnTo>
                  <a:lnTo>
                    <a:pt x="410" y="135"/>
                  </a:lnTo>
                  <a:lnTo>
                    <a:pt x="407" y="122"/>
                  </a:lnTo>
                  <a:lnTo>
                    <a:pt x="407" y="122"/>
                  </a:lnTo>
                  <a:lnTo>
                    <a:pt x="403" y="108"/>
                  </a:lnTo>
                  <a:lnTo>
                    <a:pt x="402" y="101"/>
                  </a:lnTo>
                  <a:lnTo>
                    <a:pt x="402" y="94"/>
                  </a:lnTo>
                  <a:lnTo>
                    <a:pt x="402" y="94"/>
                  </a:lnTo>
                  <a:lnTo>
                    <a:pt x="402" y="85"/>
                  </a:lnTo>
                  <a:lnTo>
                    <a:pt x="402" y="85"/>
                  </a:lnTo>
                  <a:lnTo>
                    <a:pt x="402" y="73"/>
                  </a:lnTo>
                  <a:lnTo>
                    <a:pt x="401" y="67"/>
                  </a:lnTo>
                  <a:lnTo>
                    <a:pt x="400" y="61"/>
                  </a:lnTo>
                  <a:lnTo>
                    <a:pt x="399" y="57"/>
                  </a:lnTo>
                  <a:lnTo>
                    <a:pt x="396" y="56"/>
                  </a:lnTo>
                  <a:lnTo>
                    <a:pt x="396" y="56"/>
                  </a:lnTo>
                  <a:lnTo>
                    <a:pt x="368" y="48"/>
                  </a:lnTo>
                  <a:lnTo>
                    <a:pt x="342" y="43"/>
                  </a:lnTo>
                  <a:lnTo>
                    <a:pt x="317" y="39"/>
                  </a:lnTo>
                  <a:lnTo>
                    <a:pt x="291" y="38"/>
                  </a:lnTo>
                  <a:lnTo>
                    <a:pt x="291" y="38"/>
                  </a:lnTo>
                  <a:lnTo>
                    <a:pt x="234" y="37"/>
                  </a:lnTo>
                  <a:lnTo>
                    <a:pt x="176" y="36"/>
                  </a:lnTo>
                  <a:lnTo>
                    <a:pt x="158" y="36"/>
                  </a:ln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0" name="Freeform 160"/>
            <p:cNvSpPr>
              <a:spLocks noEditPoints="1"/>
            </p:cNvSpPr>
            <p:nvPr/>
          </p:nvSpPr>
          <p:spPr bwMode="auto">
            <a:xfrm>
              <a:off x="6586538" y="2513013"/>
              <a:ext cx="390525" cy="295275"/>
            </a:xfrm>
            <a:custGeom>
              <a:avLst/>
              <a:gdLst/>
              <a:ahLst/>
              <a:cxnLst>
                <a:cxn ang="0">
                  <a:pos x="251" y="557"/>
                </a:cxn>
                <a:cxn ang="0">
                  <a:pos x="160" y="538"/>
                </a:cxn>
                <a:cxn ang="0">
                  <a:pos x="92" y="500"/>
                </a:cxn>
                <a:cxn ang="0">
                  <a:pos x="53" y="457"/>
                </a:cxn>
                <a:cxn ang="0">
                  <a:pos x="29" y="385"/>
                </a:cxn>
                <a:cxn ang="0">
                  <a:pos x="13" y="277"/>
                </a:cxn>
                <a:cxn ang="0">
                  <a:pos x="6" y="218"/>
                </a:cxn>
                <a:cxn ang="0">
                  <a:pos x="1" y="202"/>
                </a:cxn>
                <a:cxn ang="0">
                  <a:pos x="7" y="188"/>
                </a:cxn>
                <a:cxn ang="0">
                  <a:pos x="9" y="169"/>
                </a:cxn>
                <a:cxn ang="0">
                  <a:pos x="14" y="160"/>
                </a:cxn>
                <a:cxn ang="0">
                  <a:pos x="22" y="104"/>
                </a:cxn>
                <a:cxn ang="0">
                  <a:pos x="56" y="55"/>
                </a:cxn>
                <a:cxn ang="0">
                  <a:pos x="123" y="23"/>
                </a:cxn>
                <a:cxn ang="0">
                  <a:pos x="166" y="17"/>
                </a:cxn>
                <a:cxn ang="0">
                  <a:pos x="254" y="7"/>
                </a:cxn>
                <a:cxn ang="0">
                  <a:pos x="336" y="4"/>
                </a:cxn>
                <a:cxn ang="0">
                  <a:pos x="457" y="4"/>
                </a:cxn>
                <a:cxn ang="0">
                  <a:pos x="516" y="5"/>
                </a:cxn>
                <a:cxn ang="0">
                  <a:pos x="584" y="6"/>
                </a:cxn>
                <a:cxn ang="0">
                  <a:pos x="660" y="23"/>
                </a:cxn>
                <a:cxn ang="0">
                  <a:pos x="697" y="57"/>
                </a:cxn>
                <a:cxn ang="0">
                  <a:pos x="720" y="116"/>
                </a:cxn>
                <a:cxn ang="0">
                  <a:pos x="736" y="203"/>
                </a:cxn>
                <a:cxn ang="0">
                  <a:pos x="734" y="298"/>
                </a:cxn>
                <a:cxn ang="0">
                  <a:pos x="714" y="394"/>
                </a:cxn>
                <a:cxn ang="0">
                  <a:pos x="683" y="462"/>
                </a:cxn>
                <a:cxn ang="0">
                  <a:pos x="632" y="516"/>
                </a:cxn>
                <a:cxn ang="0">
                  <a:pos x="574" y="540"/>
                </a:cxn>
                <a:cxn ang="0">
                  <a:pos x="488" y="553"/>
                </a:cxn>
                <a:cxn ang="0">
                  <a:pos x="393" y="557"/>
                </a:cxn>
                <a:cxn ang="0">
                  <a:pos x="383" y="36"/>
                </a:cxn>
                <a:cxn ang="0">
                  <a:pos x="186" y="52"/>
                </a:cxn>
                <a:cxn ang="0">
                  <a:pos x="109" y="67"/>
                </a:cxn>
                <a:cxn ang="0">
                  <a:pos x="71" y="92"/>
                </a:cxn>
                <a:cxn ang="0">
                  <a:pos x="50" y="142"/>
                </a:cxn>
                <a:cxn ang="0">
                  <a:pos x="43" y="195"/>
                </a:cxn>
                <a:cxn ang="0">
                  <a:pos x="45" y="254"/>
                </a:cxn>
                <a:cxn ang="0">
                  <a:pos x="71" y="398"/>
                </a:cxn>
                <a:cxn ang="0">
                  <a:pos x="103" y="464"/>
                </a:cxn>
                <a:cxn ang="0">
                  <a:pos x="175" y="503"/>
                </a:cxn>
                <a:cxn ang="0">
                  <a:pos x="279" y="522"/>
                </a:cxn>
                <a:cxn ang="0">
                  <a:pos x="373" y="521"/>
                </a:cxn>
                <a:cxn ang="0">
                  <a:pos x="457" y="518"/>
                </a:cxn>
                <a:cxn ang="0">
                  <a:pos x="559" y="507"/>
                </a:cxn>
                <a:cxn ang="0">
                  <a:pos x="623" y="479"/>
                </a:cxn>
                <a:cxn ang="0">
                  <a:pos x="650" y="446"/>
                </a:cxn>
                <a:cxn ang="0">
                  <a:pos x="687" y="357"/>
                </a:cxn>
                <a:cxn ang="0">
                  <a:pos x="701" y="251"/>
                </a:cxn>
                <a:cxn ang="0">
                  <a:pos x="674" y="92"/>
                </a:cxn>
                <a:cxn ang="0">
                  <a:pos x="656" y="68"/>
                </a:cxn>
                <a:cxn ang="0">
                  <a:pos x="613" y="48"/>
                </a:cxn>
                <a:cxn ang="0">
                  <a:pos x="553" y="40"/>
                </a:cxn>
                <a:cxn ang="0">
                  <a:pos x="514" y="42"/>
                </a:cxn>
                <a:cxn ang="0">
                  <a:pos x="487" y="44"/>
                </a:cxn>
                <a:cxn ang="0">
                  <a:pos x="425" y="37"/>
                </a:cxn>
              </a:cxnLst>
              <a:rect l="0" t="0" r="r" b="b"/>
              <a:pathLst>
                <a:path w="737" h="560">
                  <a:moveTo>
                    <a:pt x="315" y="560"/>
                  </a:moveTo>
                  <a:lnTo>
                    <a:pt x="315" y="560"/>
                  </a:lnTo>
                  <a:lnTo>
                    <a:pt x="294" y="559"/>
                  </a:lnTo>
                  <a:lnTo>
                    <a:pt x="272" y="558"/>
                  </a:lnTo>
                  <a:lnTo>
                    <a:pt x="251" y="557"/>
                  </a:lnTo>
                  <a:lnTo>
                    <a:pt x="231" y="554"/>
                  </a:lnTo>
                  <a:lnTo>
                    <a:pt x="212" y="551"/>
                  </a:lnTo>
                  <a:lnTo>
                    <a:pt x="195" y="548"/>
                  </a:lnTo>
                  <a:lnTo>
                    <a:pt x="177" y="543"/>
                  </a:lnTo>
                  <a:lnTo>
                    <a:pt x="160" y="538"/>
                  </a:lnTo>
                  <a:lnTo>
                    <a:pt x="145" y="531"/>
                  </a:lnTo>
                  <a:lnTo>
                    <a:pt x="130" y="525"/>
                  </a:lnTo>
                  <a:lnTo>
                    <a:pt x="117" y="517"/>
                  </a:lnTo>
                  <a:lnTo>
                    <a:pt x="105" y="509"/>
                  </a:lnTo>
                  <a:lnTo>
                    <a:pt x="92" y="500"/>
                  </a:lnTo>
                  <a:lnTo>
                    <a:pt x="81" y="490"/>
                  </a:lnTo>
                  <a:lnTo>
                    <a:pt x="71" y="480"/>
                  </a:lnTo>
                  <a:lnTo>
                    <a:pt x="61" y="468"/>
                  </a:lnTo>
                  <a:lnTo>
                    <a:pt x="61" y="468"/>
                  </a:lnTo>
                  <a:lnTo>
                    <a:pt x="53" y="457"/>
                  </a:lnTo>
                  <a:lnTo>
                    <a:pt x="46" y="444"/>
                  </a:lnTo>
                  <a:lnTo>
                    <a:pt x="41" y="430"/>
                  </a:lnTo>
                  <a:lnTo>
                    <a:pt x="36" y="416"/>
                  </a:lnTo>
                  <a:lnTo>
                    <a:pt x="32" y="400"/>
                  </a:lnTo>
                  <a:lnTo>
                    <a:pt x="29" y="385"/>
                  </a:lnTo>
                  <a:lnTo>
                    <a:pt x="25" y="355"/>
                  </a:lnTo>
                  <a:lnTo>
                    <a:pt x="25" y="355"/>
                  </a:lnTo>
                  <a:lnTo>
                    <a:pt x="21" y="332"/>
                  </a:lnTo>
                  <a:lnTo>
                    <a:pt x="21" y="332"/>
                  </a:lnTo>
                  <a:lnTo>
                    <a:pt x="13" y="277"/>
                  </a:lnTo>
                  <a:lnTo>
                    <a:pt x="10" y="249"/>
                  </a:lnTo>
                  <a:lnTo>
                    <a:pt x="8" y="223"/>
                  </a:lnTo>
                  <a:lnTo>
                    <a:pt x="8" y="220"/>
                  </a:lnTo>
                  <a:lnTo>
                    <a:pt x="6" y="218"/>
                  </a:lnTo>
                  <a:lnTo>
                    <a:pt x="6" y="218"/>
                  </a:lnTo>
                  <a:lnTo>
                    <a:pt x="3" y="215"/>
                  </a:lnTo>
                  <a:lnTo>
                    <a:pt x="1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1" y="202"/>
                  </a:lnTo>
                  <a:lnTo>
                    <a:pt x="3" y="198"/>
                  </a:lnTo>
                  <a:lnTo>
                    <a:pt x="3" y="198"/>
                  </a:lnTo>
                  <a:lnTo>
                    <a:pt x="7" y="193"/>
                  </a:lnTo>
                  <a:lnTo>
                    <a:pt x="7" y="192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8" y="172"/>
                  </a:lnTo>
                  <a:lnTo>
                    <a:pt x="9" y="169"/>
                  </a:lnTo>
                  <a:lnTo>
                    <a:pt x="11" y="166"/>
                  </a:lnTo>
                  <a:lnTo>
                    <a:pt x="13" y="164"/>
                  </a:lnTo>
                  <a:lnTo>
                    <a:pt x="14" y="162"/>
                  </a:lnTo>
                  <a:lnTo>
                    <a:pt x="14" y="160"/>
                  </a:lnTo>
                  <a:lnTo>
                    <a:pt x="14" y="160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30"/>
                  </a:lnTo>
                  <a:lnTo>
                    <a:pt x="19" y="116"/>
                  </a:lnTo>
                  <a:lnTo>
                    <a:pt x="22" y="104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34" y="78"/>
                  </a:lnTo>
                  <a:lnTo>
                    <a:pt x="45" y="66"/>
                  </a:lnTo>
                  <a:lnTo>
                    <a:pt x="56" y="55"/>
                  </a:lnTo>
                  <a:lnTo>
                    <a:pt x="69" y="46"/>
                  </a:lnTo>
                  <a:lnTo>
                    <a:pt x="82" y="39"/>
                  </a:lnTo>
                  <a:lnTo>
                    <a:pt x="95" y="32"/>
                  </a:lnTo>
                  <a:lnTo>
                    <a:pt x="109" y="27"/>
                  </a:lnTo>
                  <a:lnTo>
                    <a:pt x="123" y="23"/>
                  </a:lnTo>
                  <a:lnTo>
                    <a:pt x="123" y="23"/>
                  </a:lnTo>
                  <a:lnTo>
                    <a:pt x="134" y="20"/>
                  </a:lnTo>
                  <a:lnTo>
                    <a:pt x="144" y="19"/>
                  </a:lnTo>
                  <a:lnTo>
                    <a:pt x="166" y="17"/>
                  </a:lnTo>
                  <a:lnTo>
                    <a:pt x="166" y="17"/>
                  </a:lnTo>
                  <a:lnTo>
                    <a:pt x="180" y="16"/>
                  </a:lnTo>
                  <a:lnTo>
                    <a:pt x="196" y="14"/>
                  </a:lnTo>
                  <a:lnTo>
                    <a:pt x="196" y="14"/>
                  </a:lnTo>
                  <a:lnTo>
                    <a:pt x="234" y="9"/>
                  </a:lnTo>
                  <a:lnTo>
                    <a:pt x="254" y="7"/>
                  </a:lnTo>
                  <a:lnTo>
                    <a:pt x="275" y="6"/>
                  </a:lnTo>
                  <a:lnTo>
                    <a:pt x="275" y="6"/>
                  </a:lnTo>
                  <a:lnTo>
                    <a:pt x="306" y="5"/>
                  </a:lnTo>
                  <a:lnTo>
                    <a:pt x="336" y="4"/>
                  </a:lnTo>
                  <a:lnTo>
                    <a:pt x="336" y="4"/>
                  </a:lnTo>
                  <a:lnTo>
                    <a:pt x="371" y="1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32" y="1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77" y="5"/>
                  </a:lnTo>
                  <a:lnTo>
                    <a:pt x="496" y="5"/>
                  </a:lnTo>
                  <a:lnTo>
                    <a:pt x="496" y="5"/>
                  </a:lnTo>
                  <a:lnTo>
                    <a:pt x="516" y="5"/>
                  </a:lnTo>
                  <a:lnTo>
                    <a:pt x="516" y="5"/>
                  </a:lnTo>
                  <a:lnTo>
                    <a:pt x="536" y="5"/>
                  </a:lnTo>
                  <a:lnTo>
                    <a:pt x="536" y="5"/>
                  </a:lnTo>
                  <a:lnTo>
                    <a:pt x="560" y="5"/>
                  </a:lnTo>
                  <a:lnTo>
                    <a:pt x="584" y="6"/>
                  </a:lnTo>
                  <a:lnTo>
                    <a:pt x="608" y="9"/>
                  </a:lnTo>
                  <a:lnTo>
                    <a:pt x="630" y="13"/>
                  </a:lnTo>
                  <a:lnTo>
                    <a:pt x="641" y="16"/>
                  </a:lnTo>
                  <a:lnTo>
                    <a:pt x="651" y="19"/>
                  </a:lnTo>
                  <a:lnTo>
                    <a:pt x="660" y="23"/>
                  </a:lnTo>
                  <a:lnTo>
                    <a:pt x="669" y="28"/>
                  </a:lnTo>
                  <a:lnTo>
                    <a:pt x="677" y="35"/>
                  </a:lnTo>
                  <a:lnTo>
                    <a:pt x="684" y="41"/>
                  </a:lnTo>
                  <a:lnTo>
                    <a:pt x="691" y="49"/>
                  </a:lnTo>
                  <a:lnTo>
                    <a:pt x="697" y="57"/>
                  </a:lnTo>
                  <a:lnTo>
                    <a:pt x="697" y="57"/>
                  </a:lnTo>
                  <a:lnTo>
                    <a:pt x="704" y="72"/>
                  </a:lnTo>
                  <a:lnTo>
                    <a:pt x="710" y="86"/>
                  </a:lnTo>
                  <a:lnTo>
                    <a:pt x="715" y="101"/>
                  </a:lnTo>
                  <a:lnTo>
                    <a:pt x="720" y="116"/>
                  </a:lnTo>
                  <a:lnTo>
                    <a:pt x="725" y="133"/>
                  </a:lnTo>
                  <a:lnTo>
                    <a:pt x="729" y="149"/>
                  </a:lnTo>
                  <a:lnTo>
                    <a:pt x="732" y="167"/>
                  </a:lnTo>
                  <a:lnTo>
                    <a:pt x="734" y="184"/>
                  </a:lnTo>
                  <a:lnTo>
                    <a:pt x="736" y="203"/>
                  </a:lnTo>
                  <a:lnTo>
                    <a:pt x="737" y="221"/>
                  </a:lnTo>
                  <a:lnTo>
                    <a:pt x="737" y="240"/>
                  </a:lnTo>
                  <a:lnTo>
                    <a:pt x="737" y="259"/>
                  </a:lnTo>
                  <a:lnTo>
                    <a:pt x="736" y="278"/>
                  </a:lnTo>
                  <a:lnTo>
                    <a:pt x="734" y="298"/>
                  </a:lnTo>
                  <a:lnTo>
                    <a:pt x="731" y="318"/>
                  </a:lnTo>
                  <a:lnTo>
                    <a:pt x="728" y="337"/>
                  </a:lnTo>
                  <a:lnTo>
                    <a:pt x="728" y="337"/>
                  </a:lnTo>
                  <a:lnTo>
                    <a:pt x="722" y="365"/>
                  </a:lnTo>
                  <a:lnTo>
                    <a:pt x="714" y="394"/>
                  </a:lnTo>
                  <a:lnTo>
                    <a:pt x="709" y="408"/>
                  </a:lnTo>
                  <a:lnTo>
                    <a:pt x="704" y="422"/>
                  </a:lnTo>
                  <a:lnTo>
                    <a:pt x="698" y="436"/>
                  </a:lnTo>
                  <a:lnTo>
                    <a:pt x="691" y="450"/>
                  </a:lnTo>
                  <a:lnTo>
                    <a:pt x="683" y="462"/>
                  </a:lnTo>
                  <a:lnTo>
                    <a:pt x="675" y="475"/>
                  </a:lnTo>
                  <a:lnTo>
                    <a:pt x="666" y="487"/>
                  </a:lnTo>
                  <a:lnTo>
                    <a:pt x="655" y="497"/>
                  </a:lnTo>
                  <a:lnTo>
                    <a:pt x="645" y="508"/>
                  </a:lnTo>
                  <a:lnTo>
                    <a:pt x="632" y="516"/>
                  </a:lnTo>
                  <a:lnTo>
                    <a:pt x="620" y="523"/>
                  </a:lnTo>
                  <a:lnTo>
                    <a:pt x="606" y="529"/>
                  </a:lnTo>
                  <a:lnTo>
                    <a:pt x="606" y="529"/>
                  </a:lnTo>
                  <a:lnTo>
                    <a:pt x="590" y="536"/>
                  </a:lnTo>
                  <a:lnTo>
                    <a:pt x="574" y="540"/>
                  </a:lnTo>
                  <a:lnTo>
                    <a:pt x="557" y="544"/>
                  </a:lnTo>
                  <a:lnTo>
                    <a:pt x="540" y="548"/>
                  </a:lnTo>
                  <a:lnTo>
                    <a:pt x="523" y="550"/>
                  </a:lnTo>
                  <a:lnTo>
                    <a:pt x="505" y="552"/>
                  </a:lnTo>
                  <a:lnTo>
                    <a:pt x="488" y="553"/>
                  </a:lnTo>
                  <a:lnTo>
                    <a:pt x="471" y="554"/>
                  </a:lnTo>
                  <a:lnTo>
                    <a:pt x="471" y="554"/>
                  </a:lnTo>
                  <a:lnTo>
                    <a:pt x="432" y="555"/>
                  </a:lnTo>
                  <a:lnTo>
                    <a:pt x="393" y="557"/>
                  </a:lnTo>
                  <a:lnTo>
                    <a:pt x="393" y="557"/>
                  </a:lnTo>
                  <a:lnTo>
                    <a:pt x="355" y="559"/>
                  </a:lnTo>
                  <a:lnTo>
                    <a:pt x="315" y="560"/>
                  </a:lnTo>
                  <a:lnTo>
                    <a:pt x="315" y="560"/>
                  </a:lnTo>
                  <a:close/>
                  <a:moveTo>
                    <a:pt x="383" y="36"/>
                  </a:moveTo>
                  <a:lnTo>
                    <a:pt x="383" y="36"/>
                  </a:lnTo>
                  <a:lnTo>
                    <a:pt x="358" y="36"/>
                  </a:lnTo>
                  <a:lnTo>
                    <a:pt x="333" y="37"/>
                  </a:lnTo>
                  <a:lnTo>
                    <a:pt x="284" y="41"/>
                  </a:lnTo>
                  <a:lnTo>
                    <a:pt x="235" y="46"/>
                  </a:lnTo>
                  <a:lnTo>
                    <a:pt x="186" y="52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49" y="57"/>
                  </a:lnTo>
                  <a:lnTo>
                    <a:pt x="128" y="61"/>
                  </a:lnTo>
                  <a:lnTo>
                    <a:pt x="109" y="67"/>
                  </a:lnTo>
                  <a:lnTo>
                    <a:pt x="101" y="71"/>
                  </a:lnTo>
                  <a:lnTo>
                    <a:pt x="92" y="75"/>
                  </a:lnTo>
                  <a:lnTo>
                    <a:pt x="84" y="80"/>
                  </a:lnTo>
                  <a:lnTo>
                    <a:pt x="77" y="85"/>
                  </a:lnTo>
                  <a:lnTo>
                    <a:pt x="71" y="92"/>
                  </a:lnTo>
                  <a:lnTo>
                    <a:pt x="64" y="100"/>
                  </a:lnTo>
                  <a:lnTo>
                    <a:pt x="59" y="109"/>
                  </a:lnTo>
                  <a:lnTo>
                    <a:pt x="55" y="118"/>
                  </a:lnTo>
                  <a:lnTo>
                    <a:pt x="52" y="130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48" y="158"/>
                  </a:lnTo>
                  <a:lnTo>
                    <a:pt x="48" y="158"/>
                  </a:lnTo>
                  <a:lnTo>
                    <a:pt x="46" y="177"/>
                  </a:lnTo>
                  <a:lnTo>
                    <a:pt x="43" y="195"/>
                  </a:lnTo>
                  <a:lnTo>
                    <a:pt x="43" y="195"/>
                  </a:lnTo>
                  <a:lnTo>
                    <a:pt x="43" y="196"/>
                  </a:lnTo>
                  <a:lnTo>
                    <a:pt x="43" y="196"/>
                  </a:lnTo>
                  <a:lnTo>
                    <a:pt x="43" y="225"/>
                  </a:lnTo>
                  <a:lnTo>
                    <a:pt x="45" y="254"/>
                  </a:lnTo>
                  <a:lnTo>
                    <a:pt x="47" y="282"/>
                  </a:lnTo>
                  <a:lnTo>
                    <a:pt x="51" y="312"/>
                  </a:lnTo>
                  <a:lnTo>
                    <a:pt x="56" y="341"/>
                  </a:lnTo>
                  <a:lnTo>
                    <a:pt x="63" y="370"/>
                  </a:lnTo>
                  <a:lnTo>
                    <a:pt x="71" y="398"/>
                  </a:lnTo>
                  <a:lnTo>
                    <a:pt x="79" y="425"/>
                  </a:lnTo>
                  <a:lnTo>
                    <a:pt x="79" y="425"/>
                  </a:lnTo>
                  <a:lnTo>
                    <a:pt x="85" y="439"/>
                  </a:lnTo>
                  <a:lnTo>
                    <a:pt x="93" y="453"/>
                  </a:lnTo>
                  <a:lnTo>
                    <a:pt x="103" y="464"/>
                  </a:lnTo>
                  <a:lnTo>
                    <a:pt x="114" y="476"/>
                  </a:lnTo>
                  <a:lnTo>
                    <a:pt x="127" y="485"/>
                  </a:lnTo>
                  <a:lnTo>
                    <a:pt x="142" y="492"/>
                  </a:lnTo>
                  <a:lnTo>
                    <a:pt x="158" y="499"/>
                  </a:lnTo>
                  <a:lnTo>
                    <a:pt x="175" y="503"/>
                  </a:lnTo>
                  <a:lnTo>
                    <a:pt x="175" y="503"/>
                  </a:lnTo>
                  <a:lnTo>
                    <a:pt x="209" y="511"/>
                  </a:lnTo>
                  <a:lnTo>
                    <a:pt x="243" y="518"/>
                  </a:lnTo>
                  <a:lnTo>
                    <a:pt x="262" y="520"/>
                  </a:lnTo>
                  <a:lnTo>
                    <a:pt x="279" y="522"/>
                  </a:lnTo>
                  <a:lnTo>
                    <a:pt x="298" y="523"/>
                  </a:lnTo>
                  <a:lnTo>
                    <a:pt x="315" y="524"/>
                  </a:lnTo>
                  <a:lnTo>
                    <a:pt x="315" y="524"/>
                  </a:lnTo>
                  <a:lnTo>
                    <a:pt x="344" y="523"/>
                  </a:lnTo>
                  <a:lnTo>
                    <a:pt x="373" y="521"/>
                  </a:lnTo>
                  <a:lnTo>
                    <a:pt x="373" y="521"/>
                  </a:lnTo>
                  <a:lnTo>
                    <a:pt x="401" y="519"/>
                  </a:lnTo>
                  <a:lnTo>
                    <a:pt x="429" y="518"/>
                  </a:lnTo>
                  <a:lnTo>
                    <a:pt x="429" y="518"/>
                  </a:lnTo>
                  <a:lnTo>
                    <a:pt x="457" y="518"/>
                  </a:lnTo>
                  <a:lnTo>
                    <a:pt x="486" y="517"/>
                  </a:lnTo>
                  <a:lnTo>
                    <a:pt x="515" y="514"/>
                  </a:lnTo>
                  <a:lnTo>
                    <a:pt x="545" y="510"/>
                  </a:lnTo>
                  <a:lnTo>
                    <a:pt x="545" y="510"/>
                  </a:lnTo>
                  <a:lnTo>
                    <a:pt x="559" y="507"/>
                  </a:lnTo>
                  <a:lnTo>
                    <a:pt x="574" y="503"/>
                  </a:lnTo>
                  <a:lnTo>
                    <a:pt x="588" y="498"/>
                  </a:lnTo>
                  <a:lnTo>
                    <a:pt x="603" y="492"/>
                  </a:lnTo>
                  <a:lnTo>
                    <a:pt x="616" y="484"/>
                  </a:lnTo>
                  <a:lnTo>
                    <a:pt x="623" y="479"/>
                  </a:lnTo>
                  <a:lnTo>
                    <a:pt x="629" y="474"/>
                  </a:lnTo>
                  <a:lnTo>
                    <a:pt x="635" y="467"/>
                  </a:lnTo>
                  <a:lnTo>
                    <a:pt x="640" y="461"/>
                  </a:lnTo>
                  <a:lnTo>
                    <a:pt x="645" y="454"/>
                  </a:lnTo>
                  <a:lnTo>
                    <a:pt x="650" y="446"/>
                  </a:lnTo>
                  <a:lnTo>
                    <a:pt x="650" y="446"/>
                  </a:lnTo>
                  <a:lnTo>
                    <a:pt x="661" y="422"/>
                  </a:lnTo>
                  <a:lnTo>
                    <a:pt x="673" y="396"/>
                  </a:lnTo>
                  <a:lnTo>
                    <a:pt x="682" y="370"/>
                  </a:lnTo>
                  <a:lnTo>
                    <a:pt x="687" y="357"/>
                  </a:lnTo>
                  <a:lnTo>
                    <a:pt x="690" y="342"/>
                  </a:lnTo>
                  <a:lnTo>
                    <a:pt x="690" y="342"/>
                  </a:lnTo>
                  <a:lnTo>
                    <a:pt x="697" y="313"/>
                  </a:lnTo>
                  <a:lnTo>
                    <a:pt x="700" y="283"/>
                  </a:lnTo>
                  <a:lnTo>
                    <a:pt x="701" y="251"/>
                  </a:lnTo>
                  <a:lnTo>
                    <a:pt x="700" y="220"/>
                  </a:lnTo>
                  <a:lnTo>
                    <a:pt x="697" y="188"/>
                  </a:lnTo>
                  <a:lnTo>
                    <a:pt x="690" y="156"/>
                  </a:lnTo>
                  <a:lnTo>
                    <a:pt x="683" y="124"/>
                  </a:lnTo>
                  <a:lnTo>
                    <a:pt x="674" y="92"/>
                  </a:lnTo>
                  <a:lnTo>
                    <a:pt x="674" y="92"/>
                  </a:lnTo>
                  <a:lnTo>
                    <a:pt x="671" y="85"/>
                  </a:lnTo>
                  <a:lnTo>
                    <a:pt x="667" y="79"/>
                  </a:lnTo>
                  <a:lnTo>
                    <a:pt x="661" y="73"/>
                  </a:lnTo>
                  <a:lnTo>
                    <a:pt x="656" y="68"/>
                  </a:lnTo>
                  <a:lnTo>
                    <a:pt x="650" y="62"/>
                  </a:lnTo>
                  <a:lnTo>
                    <a:pt x="644" y="59"/>
                  </a:lnTo>
                  <a:lnTo>
                    <a:pt x="637" y="55"/>
                  </a:lnTo>
                  <a:lnTo>
                    <a:pt x="628" y="52"/>
                  </a:lnTo>
                  <a:lnTo>
                    <a:pt x="613" y="48"/>
                  </a:lnTo>
                  <a:lnTo>
                    <a:pt x="596" y="45"/>
                  </a:lnTo>
                  <a:lnTo>
                    <a:pt x="581" y="43"/>
                  </a:lnTo>
                  <a:lnTo>
                    <a:pt x="565" y="41"/>
                  </a:lnTo>
                  <a:lnTo>
                    <a:pt x="565" y="41"/>
                  </a:lnTo>
                  <a:lnTo>
                    <a:pt x="553" y="40"/>
                  </a:lnTo>
                  <a:lnTo>
                    <a:pt x="553" y="40"/>
                  </a:lnTo>
                  <a:lnTo>
                    <a:pt x="542" y="40"/>
                  </a:lnTo>
                  <a:lnTo>
                    <a:pt x="542" y="40"/>
                  </a:lnTo>
                  <a:lnTo>
                    <a:pt x="528" y="40"/>
                  </a:lnTo>
                  <a:lnTo>
                    <a:pt x="514" y="42"/>
                  </a:lnTo>
                  <a:lnTo>
                    <a:pt x="514" y="42"/>
                  </a:lnTo>
                  <a:lnTo>
                    <a:pt x="501" y="43"/>
                  </a:lnTo>
                  <a:lnTo>
                    <a:pt x="490" y="44"/>
                  </a:lnTo>
                  <a:lnTo>
                    <a:pt x="487" y="44"/>
                  </a:lnTo>
                  <a:lnTo>
                    <a:pt x="487" y="44"/>
                  </a:lnTo>
                  <a:lnTo>
                    <a:pt x="470" y="43"/>
                  </a:lnTo>
                  <a:lnTo>
                    <a:pt x="453" y="40"/>
                  </a:lnTo>
                  <a:lnTo>
                    <a:pt x="453" y="40"/>
                  </a:lnTo>
                  <a:lnTo>
                    <a:pt x="439" y="38"/>
                  </a:lnTo>
                  <a:lnTo>
                    <a:pt x="425" y="37"/>
                  </a:lnTo>
                  <a:lnTo>
                    <a:pt x="425" y="37"/>
                  </a:lnTo>
                  <a:lnTo>
                    <a:pt x="404" y="36"/>
                  </a:lnTo>
                  <a:lnTo>
                    <a:pt x="383" y="36"/>
                  </a:lnTo>
                  <a:lnTo>
                    <a:pt x="383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1" name="Freeform 161"/>
            <p:cNvSpPr>
              <a:spLocks noEditPoints="1"/>
            </p:cNvSpPr>
            <p:nvPr/>
          </p:nvSpPr>
          <p:spPr bwMode="auto">
            <a:xfrm>
              <a:off x="6664325" y="2582863"/>
              <a:ext cx="236538" cy="150813"/>
            </a:xfrm>
            <a:custGeom>
              <a:avLst/>
              <a:gdLst/>
              <a:ahLst/>
              <a:cxnLst>
                <a:cxn ang="0">
                  <a:pos x="184" y="284"/>
                </a:cxn>
                <a:cxn ang="0">
                  <a:pos x="144" y="283"/>
                </a:cxn>
                <a:cxn ang="0">
                  <a:pos x="97" y="279"/>
                </a:cxn>
                <a:cxn ang="0">
                  <a:pos x="74" y="269"/>
                </a:cxn>
                <a:cxn ang="0">
                  <a:pos x="41" y="240"/>
                </a:cxn>
                <a:cxn ang="0">
                  <a:pos x="8" y="181"/>
                </a:cxn>
                <a:cxn ang="0">
                  <a:pos x="0" y="153"/>
                </a:cxn>
                <a:cxn ang="0">
                  <a:pos x="6" y="107"/>
                </a:cxn>
                <a:cxn ang="0">
                  <a:pos x="10" y="85"/>
                </a:cxn>
                <a:cxn ang="0">
                  <a:pos x="12" y="50"/>
                </a:cxn>
                <a:cxn ang="0">
                  <a:pos x="14" y="42"/>
                </a:cxn>
                <a:cxn ang="0">
                  <a:pos x="22" y="29"/>
                </a:cxn>
                <a:cxn ang="0">
                  <a:pos x="27" y="24"/>
                </a:cxn>
                <a:cxn ang="0">
                  <a:pos x="37" y="20"/>
                </a:cxn>
                <a:cxn ang="0">
                  <a:pos x="46" y="18"/>
                </a:cxn>
                <a:cxn ang="0">
                  <a:pos x="89" y="7"/>
                </a:cxn>
                <a:cxn ang="0">
                  <a:pos x="209" y="1"/>
                </a:cxn>
                <a:cxn ang="0">
                  <a:pos x="322" y="2"/>
                </a:cxn>
                <a:cxn ang="0">
                  <a:pos x="398" y="9"/>
                </a:cxn>
                <a:cxn ang="0">
                  <a:pos x="420" y="20"/>
                </a:cxn>
                <a:cxn ang="0">
                  <a:pos x="437" y="39"/>
                </a:cxn>
                <a:cxn ang="0">
                  <a:pos x="448" y="94"/>
                </a:cxn>
                <a:cxn ang="0">
                  <a:pos x="448" y="139"/>
                </a:cxn>
                <a:cxn ang="0">
                  <a:pos x="436" y="202"/>
                </a:cxn>
                <a:cxn ang="0">
                  <a:pos x="415" y="236"/>
                </a:cxn>
                <a:cxn ang="0">
                  <a:pos x="393" y="257"/>
                </a:cxn>
                <a:cxn ang="0">
                  <a:pos x="360" y="273"/>
                </a:cxn>
                <a:cxn ang="0">
                  <a:pos x="263" y="285"/>
                </a:cxn>
                <a:cxn ang="0">
                  <a:pos x="238" y="286"/>
                </a:cxn>
                <a:cxn ang="0">
                  <a:pos x="157" y="38"/>
                </a:cxn>
                <a:cxn ang="0">
                  <a:pos x="78" y="48"/>
                </a:cxn>
                <a:cxn ang="0">
                  <a:pos x="47" y="61"/>
                </a:cxn>
                <a:cxn ang="0">
                  <a:pos x="45" y="85"/>
                </a:cxn>
                <a:cxn ang="0">
                  <a:pos x="43" y="108"/>
                </a:cxn>
                <a:cxn ang="0">
                  <a:pos x="36" y="147"/>
                </a:cxn>
                <a:cxn ang="0">
                  <a:pos x="39" y="171"/>
                </a:cxn>
                <a:cxn ang="0">
                  <a:pos x="55" y="202"/>
                </a:cxn>
                <a:cxn ang="0">
                  <a:pos x="76" y="225"/>
                </a:cxn>
                <a:cxn ang="0">
                  <a:pos x="109" y="243"/>
                </a:cxn>
                <a:cxn ang="0">
                  <a:pos x="155" y="249"/>
                </a:cxn>
                <a:cxn ang="0">
                  <a:pos x="243" y="254"/>
                </a:cxn>
                <a:cxn ang="0">
                  <a:pos x="319" y="246"/>
                </a:cxn>
                <a:cxn ang="0">
                  <a:pos x="366" y="229"/>
                </a:cxn>
                <a:cxn ang="0">
                  <a:pos x="391" y="207"/>
                </a:cxn>
                <a:cxn ang="0">
                  <a:pos x="405" y="186"/>
                </a:cxn>
                <a:cxn ang="0">
                  <a:pos x="416" y="131"/>
                </a:cxn>
                <a:cxn ang="0">
                  <a:pos x="409" y="63"/>
                </a:cxn>
                <a:cxn ang="0">
                  <a:pos x="399" y="49"/>
                </a:cxn>
                <a:cxn ang="0">
                  <a:pos x="335" y="37"/>
                </a:cxn>
              </a:cxnLst>
              <a:rect l="0" t="0" r="r" b="b"/>
              <a:pathLst>
                <a:path w="448" h="286">
                  <a:moveTo>
                    <a:pt x="238" y="286"/>
                  </a:moveTo>
                  <a:lnTo>
                    <a:pt x="238" y="286"/>
                  </a:lnTo>
                  <a:lnTo>
                    <a:pt x="211" y="285"/>
                  </a:lnTo>
                  <a:lnTo>
                    <a:pt x="184" y="284"/>
                  </a:lnTo>
                  <a:lnTo>
                    <a:pt x="184" y="284"/>
                  </a:lnTo>
                  <a:lnTo>
                    <a:pt x="158" y="284"/>
                  </a:lnTo>
                  <a:lnTo>
                    <a:pt x="158" y="284"/>
                  </a:lnTo>
                  <a:lnTo>
                    <a:pt x="144" y="283"/>
                  </a:lnTo>
                  <a:lnTo>
                    <a:pt x="144" y="283"/>
                  </a:lnTo>
                  <a:lnTo>
                    <a:pt x="128" y="283"/>
                  </a:lnTo>
                  <a:lnTo>
                    <a:pt x="113" y="282"/>
                  </a:lnTo>
                  <a:lnTo>
                    <a:pt x="97" y="279"/>
                  </a:lnTo>
                  <a:lnTo>
                    <a:pt x="90" y="276"/>
                  </a:lnTo>
                  <a:lnTo>
                    <a:pt x="83" y="273"/>
                  </a:lnTo>
                  <a:lnTo>
                    <a:pt x="83" y="273"/>
                  </a:lnTo>
                  <a:lnTo>
                    <a:pt x="74" y="269"/>
                  </a:lnTo>
                  <a:lnTo>
                    <a:pt x="67" y="264"/>
                  </a:lnTo>
                  <a:lnTo>
                    <a:pt x="60" y="259"/>
                  </a:lnTo>
                  <a:lnTo>
                    <a:pt x="53" y="253"/>
                  </a:lnTo>
                  <a:lnTo>
                    <a:pt x="41" y="240"/>
                  </a:lnTo>
                  <a:lnTo>
                    <a:pt x="31" y="226"/>
                  </a:lnTo>
                  <a:lnTo>
                    <a:pt x="23" y="211"/>
                  </a:lnTo>
                  <a:lnTo>
                    <a:pt x="14" y="197"/>
                  </a:lnTo>
                  <a:lnTo>
                    <a:pt x="8" y="181"/>
                  </a:lnTo>
                  <a:lnTo>
                    <a:pt x="2" y="166"/>
                  </a:lnTo>
                  <a:lnTo>
                    <a:pt x="2" y="166"/>
                  </a:lnTo>
                  <a:lnTo>
                    <a:pt x="1" y="160"/>
                  </a:lnTo>
                  <a:lnTo>
                    <a:pt x="0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3" y="122"/>
                  </a:lnTo>
                  <a:lnTo>
                    <a:pt x="6" y="107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9" y="94"/>
                  </a:lnTo>
                  <a:lnTo>
                    <a:pt x="10" y="85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57"/>
                  </a:lnTo>
                  <a:lnTo>
                    <a:pt x="12" y="50"/>
                  </a:lnTo>
                  <a:lnTo>
                    <a:pt x="14" y="44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39"/>
                  </a:lnTo>
                  <a:lnTo>
                    <a:pt x="16" y="35"/>
                  </a:lnTo>
                  <a:lnTo>
                    <a:pt x="19" y="32"/>
                  </a:lnTo>
                  <a:lnTo>
                    <a:pt x="22" y="29"/>
                  </a:lnTo>
                  <a:lnTo>
                    <a:pt x="23" y="29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7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40" y="20"/>
                  </a:lnTo>
                  <a:lnTo>
                    <a:pt x="41" y="20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67" y="11"/>
                  </a:lnTo>
                  <a:lnTo>
                    <a:pt x="78" y="8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117" y="4"/>
                  </a:lnTo>
                  <a:lnTo>
                    <a:pt x="145" y="3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85" y="1"/>
                  </a:lnTo>
                  <a:lnTo>
                    <a:pt x="322" y="2"/>
                  </a:lnTo>
                  <a:lnTo>
                    <a:pt x="357" y="5"/>
                  </a:lnTo>
                  <a:lnTo>
                    <a:pt x="391" y="8"/>
                  </a:lnTo>
                  <a:lnTo>
                    <a:pt x="391" y="8"/>
                  </a:lnTo>
                  <a:lnTo>
                    <a:pt x="398" y="9"/>
                  </a:lnTo>
                  <a:lnTo>
                    <a:pt x="405" y="11"/>
                  </a:lnTo>
                  <a:lnTo>
                    <a:pt x="410" y="13"/>
                  </a:lnTo>
                  <a:lnTo>
                    <a:pt x="416" y="16"/>
                  </a:lnTo>
                  <a:lnTo>
                    <a:pt x="420" y="20"/>
                  </a:lnTo>
                  <a:lnTo>
                    <a:pt x="426" y="23"/>
                  </a:lnTo>
                  <a:lnTo>
                    <a:pt x="430" y="29"/>
                  </a:lnTo>
                  <a:lnTo>
                    <a:pt x="434" y="34"/>
                  </a:lnTo>
                  <a:lnTo>
                    <a:pt x="437" y="39"/>
                  </a:lnTo>
                  <a:lnTo>
                    <a:pt x="440" y="45"/>
                  </a:lnTo>
                  <a:lnTo>
                    <a:pt x="444" y="60"/>
                  </a:lnTo>
                  <a:lnTo>
                    <a:pt x="447" y="76"/>
                  </a:lnTo>
                  <a:lnTo>
                    <a:pt x="448" y="94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48" y="119"/>
                  </a:lnTo>
                  <a:lnTo>
                    <a:pt x="448" y="139"/>
                  </a:lnTo>
                  <a:lnTo>
                    <a:pt x="446" y="159"/>
                  </a:lnTo>
                  <a:lnTo>
                    <a:pt x="443" y="176"/>
                  </a:lnTo>
                  <a:lnTo>
                    <a:pt x="439" y="194"/>
                  </a:lnTo>
                  <a:lnTo>
                    <a:pt x="436" y="202"/>
                  </a:lnTo>
                  <a:lnTo>
                    <a:pt x="432" y="210"/>
                  </a:lnTo>
                  <a:lnTo>
                    <a:pt x="427" y="219"/>
                  </a:lnTo>
                  <a:lnTo>
                    <a:pt x="421" y="227"/>
                  </a:lnTo>
                  <a:lnTo>
                    <a:pt x="415" y="236"/>
                  </a:lnTo>
                  <a:lnTo>
                    <a:pt x="408" y="244"/>
                  </a:lnTo>
                  <a:lnTo>
                    <a:pt x="408" y="244"/>
                  </a:lnTo>
                  <a:lnTo>
                    <a:pt x="401" y="252"/>
                  </a:lnTo>
                  <a:lnTo>
                    <a:pt x="393" y="257"/>
                  </a:lnTo>
                  <a:lnTo>
                    <a:pt x="386" y="262"/>
                  </a:lnTo>
                  <a:lnTo>
                    <a:pt x="378" y="267"/>
                  </a:lnTo>
                  <a:lnTo>
                    <a:pt x="369" y="270"/>
                  </a:lnTo>
                  <a:lnTo>
                    <a:pt x="360" y="273"/>
                  </a:lnTo>
                  <a:lnTo>
                    <a:pt x="341" y="279"/>
                  </a:lnTo>
                  <a:lnTo>
                    <a:pt x="321" y="282"/>
                  </a:lnTo>
                  <a:lnTo>
                    <a:pt x="302" y="284"/>
                  </a:lnTo>
                  <a:lnTo>
                    <a:pt x="263" y="285"/>
                  </a:lnTo>
                  <a:lnTo>
                    <a:pt x="253" y="286"/>
                  </a:lnTo>
                  <a:lnTo>
                    <a:pt x="253" y="286"/>
                  </a:lnTo>
                  <a:lnTo>
                    <a:pt x="238" y="286"/>
                  </a:lnTo>
                  <a:lnTo>
                    <a:pt x="238" y="286"/>
                  </a:lnTo>
                  <a:close/>
                  <a:moveTo>
                    <a:pt x="271" y="36"/>
                  </a:moveTo>
                  <a:lnTo>
                    <a:pt x="271" y="36"/>
                  </a:lnTo>
                  <a:lnTo>
                    <a:pt x="214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30" y="39"/>
                  </a:lnTo>
                  <a:lnTo>
                    <a:pt x="104" y="43"/>
                  </a:lnTo>
                  <a:lnTo>
                    <a:pt x="78" y="48"/>
                  </a:lnTo>
                  <a:lnTo>
                    <a:pt x="51" y="56"/>
                  </a:lnTo>
                  <a:lnTo>
                    <a:pt x="47" y="57"/>
                  </a:lnTo>
                  <a:lnTo>
                    <a:pt x="47" y="61"/>
                  </a:lnTo>
                  <a:lnTo>
                    <a:pt x="47" y="61"/>
                  </a:lnTo>
                  <a:lnTo>
                    <a:pt x="45" y="67"/>
                  </a:lnTo>
                  <a:lnTo>
                    <a:pt x="45" y="73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44" y="101"/>
                  </a:lnTo>
                  <a:lnTo>
                    <a:pt x="43" y="108"/>
                  </a:lnTo>
                  <a:lnTo>
                    <a:pt x="40" y="122"/>
                  </a:lnTo>
                  <a:lnTo>
                    <a:pt x="40" y="122"/>
                  </a:lnTo>
                  <a:lnTo>
                    <a:pt x="38" y="135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36" y="156"/>
                  </a:lnTo>
                  <a:lnTo>
                    <a:pt x="37" y="163"/>
                  </a:lnTo>
                  <a:lnTo>
                    <a:pt x="39" y="171"/>
                  </a:lnTo>
                  <a:lnTo>
                    <a:pt x="41" y="179"/>
                  </a:lnTo>
                  <a:lnTo>
                    <a:pt x="45" y="187"/>
                  </a:lnTo>
                  <a:lnTo>
                    <a:pt x="50" y="195"/>
                  </a:lnTo>
                  <a:lnTo>
                    <a:pt x="55" y="202"/>
                  </a:lnTo>
                  <a:lnTo>
                    <a:pt x="61" y="210"/>
                  </a:lnTo>
                  <a:lnTo>
                    <a:pt x="61" y="210"/>
                  </a:lnTo>
                  <a:lnTo>
                    <a:pt x="68" y="218"/>
                  </a:lnTo>
                  <a:lnTo>
                    <a:pt x="76" y="225"/>
                  </a:lnTo>
                  <a:lnTo>
                    <a:pt x="84" y="231"/>
                  </a:lnTo>
                  <a:lnTo>
                    <a:pt x="93" y="236"/>
                  </a:lnTo>
                  <a:lnTo>
                    <a:pt x="101" y="240"/>
                  </a:lnTo>
                  <a:lnTo>
                    <a:pt x="109" y="243"/>
                  </a:lnTo>
                  <a:lnTo>
                    <a:pt x="118" y="245"/>
                  </a:lnTo>
                  <a:lnTo>
                    <a:pt x="126" y="246"/>
                  </a:lnTo>
                  <a:lnTo>
                    <a:pt x="126" y="246"/>
                  </a:lnTo>
                  <a:lnTo>
                    <a:pt x="155" y="249"/>
                  </a:lnTo>
                  <a:lnTo>
                    <a:pt x="155" y="249"/>
                  </a:lnTo>
                  <a:lnTo>
                    <a:pt x="197" y="252"/>
                  </a:lnTo>
                  <a:lnTo>
                    <a:pt x="220" y="253"/>
                  </a:lnTo>
                  <a:lnTo>
                    <a:pt x="243" y="254"/>
                  </a:lnTo>
                  <a:lnTo>
                    <a:pt x="243" y="254"/>
                  </a:lnTo>
                  <a:lnTo>
                    <a:pt x="271" y="253"/>
                  </a:lnTo>
                  <a:lnTo>
                    <a:pt x="296" y="251"/>
                  </a:lnTo>
                  <a:lnTo>
                    <a:pt x="319" y="246"/>
                  </a:lnTo>
                  <a:lnTo>
                    <a:pt x="340" y="240"/>
                  </a:lnTo>
                  <a:lnTo>
                    <a:pt x="349" y="237"/>
                  </a:lnTo>
                  <a:lnTo>
                    <a:pt x="358" y="233"/>
                  </a:lnTo>
                  <a:lnTo>
                    <a:pt x="366" y="229"/>
                  </a:lnTo>
                  <a:lnTo>
                    <a:pt x="373" y="224"/>
                  </a:lnTo>
                  <a:lnTo>
                    <a:pt x="380" y="219"/>
                  </a:lnTo>
                  <a:lnTo>
                    <a:pt x="386" y="213"/>
                  </a:lnTo>
                  <a:lnTo>
                    <a:pt x="391" y="207"/>
                  </a:lnTo>
                  <a:lnTo>
                    <a:pt x="397" y="201"/>
                  </a:lnTo>
                  <a:lnTo>
                    <a:pt x="397" y="201"/>
                  </a:lnTo>
                  <a:lnTo>
                    <a:pt x="402" y="193"/>
                  </a:lnTo>
                  <a:lnTo>
                    <a:pt x="405" y="186"/>
                  </a:lnTo>
                  <a:lnTo>
                    <a:pt x="408" y="176"/>
                  </a:lnTo>
                  <a:lnTo>
                    <a:pt x="411" y="168"/>
                  </a:lnTo>
                  <a:lnTo>
                    <a:pt x="414" y="149"/>
                  </a:lnTo>
                  <a:lnTo>
                    <a:pt x="416" y="131"/>
                  </a:lnTo>
                  <a:lnTo>
                    <a:pt x="415" y="111"/>
                  </a:lnTo>
                  <a:lnTo>
                    <a:pt x="414" y="94"/>
                  </a:lnTo>
                  <a:lnTo>
                    <a:pt x="412" y="77"/>
                  </a:lnTo>
                  <a:lnTo>
                    <a:pt x="409" y="63"/>
                  </a:lnTo>
                  <a:lnTo>
                    <a:pt x="409" y="63"/>
                  </a:lnTo>
                  <a:lnTo>
                    <a:pt x="408" y="59"/>
                  </a:lnTo>
                  <a:lnTo>
                    <a:pt x="405" y="53"/>
                  </a:lnTo>
                  <a:lnTo>
                    <a:pt x="399" y="49"/>
                  </a:lnTo>
                  <a:lnTo>
                    <a:pt x="389" y="45"/>
                  </a:lnTo>
                  <a:lnTo>
                    <a:pt x="377" y="42"/>
                  </a:lnTo>
                  <a:lnTo>
                    <a:pt x="358" y="39"/>
                  </a:lnTo>
                  <a:lnTo>
                    <a:pt x="335" y="37"/>
                  </a:lnTo>
                  <a:lnTo>
                    <a:pt x="305" y="36"/>
                  </a:lnTo>
                  <a:lnTo>
                    <a:pt x="289" y="36"/>
                  </a:lnTo>
                  <a:lnTo>
                    <a:pt x="271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2" name="Freeform 162"/>
            <p:cNvSpPr>
              <a:spLocks/>
            </p:cNvSpPr>
            <p:nvPr/>
          </p:nvSpPr>
          <p:spPr bwMode="auto">
            <a:xfrm>
              <a:off x="6526213" y="2589213"/>
              <a:ext cx="79375" cy="22225"/>
            </a:xfrm>
            <a:custGeom>
              <a:avLst/>
              <a:gdLst/>
              <a:ahLst/>
              <a:cxnLst>
                <a:cxn ang="0">
                  <a:pos x="79" y="44"/>
                </a:cxn>
                <a:cxn ang="0">
                  <a:pos x="79" y="44"/>
                </a:cxn>
                <a:cxn ang="0">
                  <a:pos x="64" y="44"/>
                </a:cxn>
                <a:cxn ang="0">
                  <a:pos x="47" y="42"/>
                </a:cxn>
                <a:cxn ang="0">
                  <a:pos x="31" y="40"/>
                </a:cxn>
                <a:cxn ang="0">
                  <a:pos x="12" y="36"/>
                </a:cxn>
                <a:cxn ang="0">
                  <a:pos x="12" y="36"/>
                </a:cxn>
                <a:cxn ang="0">
                  <a:pos x="9" y="35"/>
                </a:cxn>
                <a:cxn ang="0">
                  <a:pos x="6" y="33"/>
                </a:cxn>
                <a:cxn ang="0">
                  <a:pos x="4" y="30"/>
                </a:cxn>
                <a:cxn ang="0">
                  <a:pos x="2" y="28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1" y="17"/>
                </a:cxn>
                <a:cxn ang="0">
                  <a:pos x="2" y="10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35" y="4"/>
                </a:cxn>
                <a:cxn ang="0">
                  <a:pos x="48" y="7"/>
                </a:cxn>
                <a:cxn ang="0">
                  <a:pos x="63" y="8"/>
                </a:cxn>
                <a:cxn ang="0">
                  <a:pos x="79" y="8"/>
                </a:cxn>
                <a:cxn ang="0">
                  <a:pos x="79" y="8"/>
                </a:cxn>
                <a:cxn ang="0">
                  <a:pos x="107" y="7"/>
                </a:cxn>
                <a:cxn ang="0">
                  <a:pos x="107" y="7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5" y="7"/>
                </a:cxn>
                <a:cxn ang="0">
                  <a:pos x="139" y="8"/>
                </a:cxn>
                <a:cxn ang="0">
                  <a:pos x="142" y="10"/>
                </a:cxn>
                <a:cxn ang="0">
                  <a:pos x="144" y="12"/>
                </a:cxn>
                <a:cxn ang="0">
                  <a:pos x="146" y="16"/>
                </a:cxn>
                <a:cxn ang="0">
                  <a:pos x="147" y="19"/>
                </a:cxn>
                <a:cxn ang="0">
                  <a:pos x="148" y="25"/>
                </a:cxn>
                <a:cxn ang="0">
                  <a:pos x="148" y="25"/>
                </a:cxn>
                <a:cxn ang="0">
                  <a:pos x="147" y="31"/>
                </a:cxn>
                <a:cxn ang="0">
                  <a:pos x="146" y="34"/>
                </a:cxn>
                <a:cxn ang="0">
                  <a:pos x="144" y="37"/>
                </a:cxn>
                <a:cxn ang="0">
                  <a:pos x="142" y="39"/>
                </a:cxn>
                <a:cxn ang="0">
                  <a:pos x="139" y="41"/>
                </a:cxn>
                <a:cxn ang="0">
                  <a:pos x="135" y="42"/>
                </a:cxn>
                <a:cxn ang="0">
                  <a:pos x="131" y="43"/>
                </a:cxn>
                <a:cxn ang="0">
                  <a:pos x="131" y="43"/>
                </a:cxn>
                <a:cxn ang="0">
                  <a:pos x="107" y="43"/>
                </a:cxn>
                <a:cxn ang="0">
                  <a:pos x="107" y="43"/>
                </a:cxn>
                <a:cxn ang="0">
                  <a:pos x="79" y="44"/>
                </a:cxn>
                <a:cxn ang="0">
                  <a:pos x="79" y="44"/>
                </a:cxn>
              </a:cxnLst>
              <a:rect l="0" t="0" r="r" b="b"/>
              <a:pathLst>
                <a:path w="148" h="44">
                  <a:moveTo>
                    <a:pt x="79" y="44"/>
                  </a:moveTo>
                  <a:lnTo>
                    <a:pt x="79" y="44"/>
                  </a:lnTo>
                  <a:lnTo>
                    <a:pt x="64" y="44"/>
                  </a:lnTo>
                  <a:lnTo>
                    <a:pt x="47" y="42"/>
                  </a:lnTo>
                  <a:lnTo>
                    <a:pt x="31" y="40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2" y="10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35" y="4"/>
                  </a:lnTo>
                  <a:lnTo>
                    <a:pt x="48" y="7"/>
                  </a:lnTo>
                  <a:lnTo>
                    <a:pt x="63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107" y="7"/>
                  </a:lnTo>
                  <a:lnTo>
                    <a:pt x="107" y="7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5" y="7"/>
                  </a:lnTo>
                  <a:lnTo>
                    <a:pt x="139" y="8"/>
                  </a:lnTo>
                  <a:lnTo>
                    <a:pt x="142" y="10"/>
                  </a:lnTo>
                  <a:lnTo>
                    <a:pt x="144" y="12"/>
                  </a:lnTo>
                  <a:lnTo>
                    <a:pt x="146" y="16"/>
                  </a:lnTo>
                  <a:lnTo>
                    <a:pt x="147" y="19"/>
                  </a:lnTo>
                  <a:lnTo>
                    <a:pt x="148" y="25"/>
                  </a:lnTo>
                  <a:lnTo>
                    <a:pt x="148" y="25"/>
                  </a:lnTo>
                  <a:lnTo>
                    <a:pt x="147" y="31"/>
                  </a:lnTo>
                  <a:lnTo>
                    <a:pt x="146" y="34"/>
                  </a:lnTo>
                  <a:lnTo>
                    <a:pt x="144" y="37"/>
                  </a:lnTo>
                  <a:lnTo>
                    <a:pt x="142" y="39"/>
                  </a:lnTo>
                  <a:lnTo>
                    <a:pt x="139" y="41"/>
                  </a:lnTo>
                  <a:lnTo>
                    <a:pt x="135" y="42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79" y="44"/>
                  </a:lnTo>
                  <a:lnTo>
                    <a:pt x="79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3" name="Freeform 163"/>
            <p:cNvSpPr>
              <a:spLocks/>
            </p:cNvSpPr>
            <p:nvPr/>
          </p:nvSpPr>
          <p:spPr bwMode="auto">
            <a:xfrm>
              <a:off x="6516688" y="2643188"/>
              <a:ext cx="92075" cy="28575"/>
            </a:xfrm>
            <a:custGeom>
              <a:avLst/>
              <a:gdLst/>
              <a:ahLst/>
              <a:cxnLst>
                <a:cxn ang="0">
                  <a:pos x="157" y="55"/>
                </a:cxn>
                <a:cxn ang="0">
                  <a:pos x="140" y="52"/>
                </a:cxn>
                <a:cxn ang="0">
                  <a:pos x="122" y="46"/>
                </a:cxn>
                <a:cxn ang="0">
                  <a:pos x="96" y="37"/>
                </a:cxn>
                <a:cxn ang="0">
                  <a:pos x="88" y="36"/>
                </a:cxn>
                <a:cxn ang="0">
                  <a:pos x="77" y="35"/>
                </a:cxn>
                <a:cxn ang="0">
                  <a:pos x="43" y="39"/>
                </a:cxn>
                <a:cxn ang="0">
                  <a:pos x="30" y="41"/>
                </a:cxn>
                <a:cxn ang="0">
                  <a:pos x="16" y="43"/>
                </a:cxn>
                <a:cxn ang="0">
                  <a:pos x="11" y="42"/>
                </a:cxn>
                <a:cxn ang="0">
                  <a:pos x="6" y="40"/>
                </a:cxn>
                <a:cxn ang="0">
                  <a:pos x="1" y="32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11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47" y="3"/>
                </a:cxn>
                <a:cxn ang="0">
                  <a:pos x="63" y="1"/>
                </a:cxn>
                <a:cxn ang="0">
                  <a:pos x="81" y="0"/>
                </a:cxn>
                <a:cxn ang="0">
                  <a:pos x="93" y="0"/>
                </a:cxn>
                <a:cxn ang="0">
                  <a:pos x="108" y="3"/>
                </a:cxn>
                <a:cxn ang="0">
                  <a:pos x="122" y="10"/>
                </a:cxn>
                <a:cxn ang="0">
                  <a:pos x="147" y="18"/>
                </a:cxn>
                <a:cxn ang="0">
                  <a:pos x="156" y="19"/>
                </a:cxn>
                <a:cxn ang="0">
                  <a:pos x="163" y="21"/>
                </a:cxn>
                <a:cxn ang="0">
                  <a:pos x="169" y="26"/>
                </a:cxn>
                <a:cxn ang="0">
                  <a:pos x="173" y="32"/>
                </a:cxn>
                <a:cxn ang="0">
                  <a:pos x="174" y="40"/>
                </a:cxn>
                <a:cxn ang="0">
                  <a:pos x="169" y="50"/>
                </a:cxn>
                <a:cxn ang="0">
                  <a:pos x="165" y="54"/>
                </a:cxn>
                <a:cxn ang="0">
                  <a:pos x="158" y="55"/>
                </a:cxn>
                <a:cxn ang="0">
                  <a:pos x="157" y="55"/>
                </a:cxn>
              </a:cxnLst>
              <a:rect l="0" t="0" r="r" b="b"/>
              <a:pathLst>
                <a:path w="174" h="55">
                  <a:moveTo>
                    <a:pt x="157" y="55"/>
                  </a:moveTo>
                  <a:lnTo>
                    <a:pt x="157" y="55"/>
                  </a:lnTo>
                  <a:lnTo>
                    <a:pt x="148" y="54"/>
                  </a:lnTo>
                  <a:lnTo>
                    <a:pt x="140" y="52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05" y="40"/>
                  </a:lnTo>
                  <a:lnTo>
                    <a:pt x="96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60" y="36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30" y="41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1" y="42"/>
                  </a:lnTo>
                  <a:lnTo>
                    <a:pt x="8" y="41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1" y="3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19"/>
                  </a:lnTo>
                  <a:lnTo>
                    <a:pt x="2" y="16"/>
                  </a:lnTo>
                  <a:lnTo>
                    <a:pt x="4" y="13"/>
                  </a:lnTo>
                  <a:lnTo>
                    <a:pt x="6" y="11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32" y="4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63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0" y="1"/>
                  </a:lnTo>
                  <a:lnTo>
                    <a:pt x="108" y="3"/>
                  </a:lnTo>
                  <a:lnTo>
                    <a:pt x="122" y="10"/>
                  </a:lnTo>
                  <a:lnTo>
                    <a:pt x="122" y="10"/>
                  </a:lnTo>
                  <a:lnTo>
                    <a:pt x="139" y="16"/>
                  </a:lnTo>
                  <a:lnTo>
                    <a:pt x="147" y="18"/>
                  </a:lnTo>
                  <a:lnTo>
                    <a:pt x="156" y="19"/>
                  </a:lnTo>
                  <a:lnTo>
                    <a:pt x="156" y="19"/>
                  </a:lnTo>
                  <a:lnTo>
                    <a:pt x="160" y="20"/>
                  </a:lnTo>
                  <a:lnTo>
                    <a:pt x="163" y="21"/>
                  </a:lnTo>
                  <a:lnTo>
                    <a:pt x="166" y="23"/>
                  </a:lnTo>
                  <a:lnTo>
                    <a:pt x="169" y="26"/>
                  </a:lnTo>
                  <a:lnTo>
                    <a:pt x="172" y="29"/>
                  </a:lnTo>
                  <a:lnTo>
                    <a:pt x="173" y="32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73" y="45"/>
                  </a:lnTo>
                  <a:lnTo>
                    <a:pt x="169" y="50"/>
                  </a:lnTo>
                  <a:lnTo>
                    <a:pt x="167" y="52"/>
                  </a:lnTo>
                  <a:lnTo>
                    <a:pt x="165" y="54"/>
                  </a:lnTo>
                  <a:lnTo>
                    <a:pt x="162" y="55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7" y="55"/>
                  </a:lnTo>
                  <a:lnTo>
                    <a:pt x="157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4" name="Freeform 164"/>
            <p:cNvSpPr>
              <a:spLocks/>
            </p:cNvSpPr>
            <p:nvPr/>
          </p:nvSpPr>
          <p:spPr bwMode="auto">
            <a:xfrm>
              <a:off x="6223000" y="2368550"/>
              <a:ext cx="180975" cy="163513"/>
            </a:xfrm>
            <a:custGeom>
              <a:avLst/>
              <a:gdLst/>
              <a:ahLst/>
              <a:cxnLst>
                <a:cxn ang="0">
                  <a:pos x="159" y="306"/>
                </a:cxn>
                <a:cxn ang="0">
                  <a:pos x="147" y="296"/>
                </a:cxn>
                <a:cxn ang="0">
                  <a:pos x="145" y="288"/>
                </a:cxn>
                <a:cxn ang="0">
                  <a:pos x="147" y="278"/>
                </a:cxn>
                <a:cxn ang="0">
                  <a:pos x="153" y="272"/>
                </a:cxn>
                <a:cxn ang="0">
                  <a:pos x="167" y="261"/>
                </a:cxn>
                <a:cxn ang="0">
                  <a:pos x="181" y="235"/>
                </a:cxn>
                <a:cxn ang="0">
                  <a:pos x="190" y="217"/>
                </a:cxn>
                <a:cxn ang="0">
                  <a:pos x="211" y="194"/>
                </a:cxn>
                <a:cxn ang="0">
                  <a:pos x="244" y="155"/>
                </a:cxn>
                <a:cxn ang="0">
                  <a:pos x="261" y="131"/>
                </a:cxn>
                <a:cxn ang="0">
                  <a:pos x="284" y="105"/>
                </a:cxn>
                <a:cxn ang="0">
                  <a:pos x="308" y="78"/>
                </a:cxn>
                <a:cxn ang="0">
                  <a:pos x="312" y="64"/>
                </a:cxn>
                <a:cxn ang="0">
                  <a:pos x="310" y="57"/>
                </a:cxn>
                <a:cxn ang="0">
                  <a:pos x="300" y="45"/>
                </a:cxn>
                <a:cxn ang="0">
                  <a:pos x="275" y="38"/>
                </a:cxn>
                <a:cxn ang="0">
                  <a:pos x="260" y="37"/>
                </a:cxn>
                <a:cxn ang="0">
                  <a:pos x="242" y="39"/>
                </a:cxn>
                <a:cxn ang="0">
                  <a:pos x="216" y="49"/>
                </a:cxn>
                <a:cxn ang="0">
                  <a:pos x="187" y="73"/>
                </a:cxn>
                <a:cxn ang="0">
                  <a:pos x="153" y="120"/>
                </a:cxn>
                <a:cxn ang="0">
                  <a:pos x="126" y="163"/>
                </a:cxn>
                <a:cxn ang="0">
                  <a:pos x="79" y="228"/>
                </a:cxn>
                <a:cxn ang="0">
                  <a:pos x="29" y="289"/>
                </a:cxn>
                <a:cxn ang="0">
                  <a:pos x="21" y="294"/>
                </a:cxn>
                <a:cxn ang="0">
                  <a:pos x="14" y="294"/>
                </a:cxn>
                <a:cxn ang="0">
                  <a:pos x="2" y="283"/>
                </a:cxn>
                <a:cxn ang="0">
                  <a:pos x="0" y="275"/>
                </a:cxn>
                <a:cxn ang="0">
                  <a:pos x="5" y="262"/>
                </a:cxn>
                <a:cxn ang="0">
                  <a:pos x="72" y="177"/>
                </a:cxn>
                <a:cxn ang="0">
                  <a:pos x="108" y="126"/>
                </a:cxn>
                <a:cxn ang="0">
                  <a:pos x="140" y="74"/>
                </a:cxn>
                <a:cxn ang="0">
                  <a:pos x="160" y="45"/>
                </a:cxn>
                <a:cxn ang="0">
                  <a:pos x="193" y="18"/>
                </a:cxn>
                <a:cxn ang="0">
                  <a:pos x="236" y="3"/>
                </a:cxn>
                <a:cxn ang="0">
                  <a:pos x="267" y="0"/>
                </a:cxn>
                <a:cxn ang="0">
                  <a:pos x="310" y="8"/>
                </a:cxn>
                <a:cxn ang="0">
                  <a:pos x="330" y="19"/>
                </a:cxn>
                <a:cxn ang="0">
                  <a:pos x="342" y="43"/>
                </a:cxn>
                <a:cxn ang="0">
                  <a:pos x="344" y="71"/>
                </a:cxn>
                <a:cxn ang="0">
                  <a:pos x="342" y="86"/>
                </a:cxn>
                <a:cxn ang="0">
                  <a:pos x="334" y="103"/>
                </a:cxn>
                <a:cxn ang="0">
                  <a:pos x="316" y="122"/>
                </a:cxn>
                <a:cxn ang="0">
                  <a:pos x="300" y="139"/>
                </a:cxn>
                <a:cxn ang="0">
                  <a:pos x="235" y="219"/>
                </a:cxn>
                <a:cxn ang="0">
                  <a:pos x="216" y="248"/>
                </a:cxn>
                <a:cxn ang="0">
                  <a:pos x="203" y="270"/>
                </a:cxn>
                <a:cxn ang="0">
                  <a:pos x="183" y="295"/>
                </a:cxn>
                <a:cxn ang="0">
                  <a:pos x="172" y="303"/>
                </a:cxn>
                <a:cxn ang="0">
                  <a:pos x="163" y="307"/>
                </a:cxn>
              </a:cxnLst>
              <a:rect l="0" t="0" r="r" b="b"/>
              <a:pathLst>
                <a:path w="344" h="307">
                  <a:moveTo>
                    <a:pt x="163" y="307"/>
                  </a:moveTo>
                  <a:lnTo>
                    <a:pt x="163" y="307"/>
                  </a:lnTo>
                  <a:lnTo>
                    <a:pt x="159" y="306"/>
                  </a:lnTo>
                  <a:lnTo>
                    <a:pt x="156" y="306"/>
                  </a:lnTo>
                  <a:lnTo>
                    <a:pt x="151" y="301"/>
                  </a:lnTo>
                  <a:lnTo>
                    <a:pt x="147" y="296"/>
                  </a:lnTo>
                  <a:lnTo>
                    <a:pt x="145" y="291"/>
                  </a:lnTo>
                  <a:lnTo>
                    <a:pt x="145" y="291"/>
                  </a:lnTo>
                  <a:lnTo>
                    <a:pt x="145" y="288"/>
                  </a:lnTo>
                  <a:lnTo>
                    <a:pt x="145" y="283"/>
                  </a:lnTo>
                  <a:lnTo>
                    <a:pt x="146" y="281"/>
                  </a:lnTo>
                  <a:lnTo>
                    <a:pt x="147" y="278"/>
                  </a:lnTo>
                  <a:lnTo>
                    <a:pt x="150" y="276"/>
                  </a:lnTo>
                  <a:lnTo>
                    <a:pt x="153" y="272"/>
                  </a:lnTo>
                  <a:lnTo>
                    <a:pt x="153" y="272"/>
                  </a:lnTo>
                  <a:lnTo>
                    <a:pt x="158" y="269"/>
                  </a:lnTo>
                  <a:lnTo>
                    <a:pt x="163" y="266"/>
                  </a:lnTo>
                  <a:lnTo>
                    <a:pt x="167" y="261"/>
                  </a:lnTo>
                  <a:lnTo>
                    <a:pt x="170" y="257"/>
                  </a:lnTo>
                  <a:lnTo>
                    <a:pt x="176" y="247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7" y="223"/>
                  </a:lnTo>
                  <a:lnTo>
                    <a:pt x="190" y="217"/>
                  </a:lnTo>
                  <a:lnTo>
                    <a:pt x="195" y="213"/>
                  </a:lnTo>
                  <a:lnTo>
                    <a:pt x="195" y="213"/>
                  </a:lnTo>
                  <a:lnTo>
                    <a:pt x="211" y="194"/>
                  </a:lnTo>
                  <a:lnTo>
                    <a:pt x="211" y="194"/>
                  </a:lnTo>
                  <a:lnTo>
                    <a:pt x="234" y="168"/>
                  </a:lnTo>
                  <a:lnTo>
                    <a:pt x="244" y="155"/>
                  </a:lnTo>
                  <a:lnTo>
                    <a:pt x="254" y="140"/>
                  </a:lnTo>
                  <a:lnTo>
                    <a:pt x="254" y="140"/>
                  </a:lnTo>
                  <a:lnTo>
                    <a:pt x="261" y="131"/>
                  </a:lnTo>
                  <a:lnTo>
                    <a:pt x="268" y="122"/>
                  </a:lnTo>
                  <a:lnTo>
                    <a:pt x="284" y="105"/>
                  </a:lnTo>
                  <a:lnTo>
                    <a:pt x="284" y="105"/>
                  </a:lnTo>
                  <a:lnTo>
                    <a:pt x="302" y="87"/>
                  </a:lnTo>
                  <a:lnTo>
                    <a:pt x="302" y="87"/>
                  </a:lnTo>
                  <a:lnTo>
                    <a:pt x="308" y="78"/>
                  </a:lnTo>
                  <a:lnTo>
                    <a:pt x="311" y="71"/>
                  </a:lnTo>
                  <a:lnTo>
                    <a:pt x="312" y="67"/>
                  </a:lnTo>
                  <a:lnTo>
                    <a:pt x="312" y="64"/>
                  </a:lnTo>
                  <a:lnTo>
                    <a:pt x="311" y="60"/>
                  </a:lnTo>
                  <a:lnTo>
                    <a:pt x="310" y="57"/>
                  </a:lnTo>
                  <a:lnTo>
                    <a:pt x="310" y="57"/>
                  </a:lnTo>
                  <a:lnTo>
                    <a:pt x="308" y="53"/>
                  </a:lnTo>
                  <a:lnTo>
                    <a:pt x="306" y="50"/>
                  </a:lnTo>
                  <a:lnTo>
                    <a:pt x="300" y="45"/>
                  </a:lnTo>
                  <a:lnTo>
                    <a:pt x="292" y="42"/>
                  </a:lnTo>
                  <a:lnTo>
                    <a:pt x="283" y="39"/>
                  </a:lnTo>
                  <a:lnTo>
                    <a:pt x="275" y="38"/>
                  </a:lnTo>
                  <a:lnTo>
                    <a:pt x="269" y="37"/>
                  </a:lnTo>
                  <a:lnTo>
                    <a:pt x="260" y="37"/>
                  </a:lnTo>
                  <a:lnTo>
                    <a:pt x="260" y="37"/>
                  </a:lnTo>
                  <a:lnTo>
                    <a:pt x="251" y="37"/>
                  </a:lnTo>
                  <a:lnTo>
                    <a:pt x="251" y="37"/>
                  </a:lnTo>
                  <a:lnTo>
                    <a:pt x="242" y="39"/>
                  </a:lnTo>
                  <a:lnTo>
                    <a:pt x="233" y="42"/>
                  </a:lnTo>
                  <a:lnTo>
                    <a:pt x="225" y="45"/>
                  </a:lnTo>
                  <a:lnTo>
                    <a:pt x="216" y="49"/>
                  </a:lnTo>
                  <a:lnTo>
                    <a:pt x="208" y="55"/>
                  </a:lnTo>
                  <a:lnTo>
                    <a:pt x="201" y="60"/>
                  </a:lnTo>
                  <a:lnTo>
                    <a:pt x="187" y="73"/>
                  </a:lnTo>
                  <a:lnTo>
                    <a:pt x="175" y="88"/>
                  </a:lnTo>
                  <a:lnTo>
                    <a:pt x="164" y="103"/>
                  </a:lnTo>
                  <a:lnTo>
                    <a:pt x="153" y="120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26" y="163"/>
                  </a:lnTo>
                  <a:lnTo>
                    <a:pt x="126" y="163"/>
                  </a:lnTo>
                  <a:lnTo>
                    <a:pt x="103" y="196"/>
                  </a:lnTo>
                  <a:lnTo>
                    <a:pt x="79" y="228"/>
                  </a:lnTo>
                  <a:lnTo>
                    <a:pt x="54" y="259"/>
                  </a:lnTo>
                  <a:lnTo>
                    <a:pt x="29" y="289"/>
                  </a:lnTo>
                  <a:lnTo>
                    <a:pt x="29" y="289"/>
                  </a:lnTo>
                  <a:lnTo>
                    <a:pt x="27" y="291"/>
                  </a:lnTo>
                  <a:lnTo>
                    <a:pt x="24" y="293"/>
                  </a:lnTo>
                  <a:lnTo>
                    <a:pt x="21" y="294"/>
                  </a:lnTo>
                  <a:lnTo>
                    <a:pt x="18" y="295"/>
                  </a:lnTo>
                  <a:lnTo>
                    <a:pt x="18" y="295"/>
                  </a:lnTo>
                  <a:lnTo>
                    <a:pt x="14" y="294"/>
                  </a:lnTo>
                  <a:lnTo>
                    <a:pt x="9" y="291"/>
                  </a:lnTo>
                  <a:lnTo>
                    <a:pt x="6" y="288"/>
                  </a:lnTo>
                  <a:lnTo>
                    <a:pt x="2" y="283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1" y="269"/>
                  </a:lnTo>
                  <a:lnTo>
                    <a:pt x="2" y="266"/>
                  </a:lnTo>
                  <a:lnTo>
                    <a:pt x="5" y="262"/>
                  </a:lnTo>
                  <a:lnTo>
                    <a:pt x="5" y="262"/>
                  </a:lnTo>
                  <a:lnTo>
                    <a:pt x="48" y="208"/>
                  </a:lnTo>
                  <a:lnTo>
                    <a:pt x="72" y="177"/>
                  </a:lnTo>
                  <a:lnTo>
                    <a:pt x="94" y="145"/>
                  </a:lnTo>
                  <a:lnTo>
                    <a:pt x="94" y="145"/>
                  </a:lnTo>
                  <a:lnTo>
                    <a:pt x="108" y="126"/>
                  </a:lnTo>
                  <a:lnTo>
                    <a:pt x="120" y="105"/>
                  </a:lnTo>
                  <a:lnTo>
                    <a:pt x="120" y="105"/>
                  </a:lnTo>
                  <a:lnTo>
                    <a:pt x="140" y="74"/>
                  </a:lnTo>
                  <a:lnTo>
                    <a:pt x="150" y="60"/>
                  </a:lnTo>
                  <a:lnTo>
                    <a:pt x="160" y="45"/>
                  </a:lnTo>
                  <a:lnTo>
                    <a:pt x="160" y="45"/>
                  </a:lnTo>
                  <a:lnTo>
                    <a:pt x="170" y="35"/>
                  </a:lnTo>
                  <a:lnTo>
                    <a:pt x="181" y="27"/>
                  </a:lnTo>
                  <a:lnTo>
                    <a:pt x="193" y="18"/>
                  </a:lnTo>
                  <a:lnTo>
                    <a:pt x="206" y="12"/>
                  </a:lnTo>
                  <a:lnTo>
                    <a:pt x="220" y="7"/>
                  </a:lnTo>
                  <a:lnTo>
                    <a:pt x="236" y="3"/>
                  </a:lnTo>
                  <a:lnTo>
                    <a:pt x="251" y="1"/>
                  </a:lnTo>
                  <a:lnTo>
                    <a:pt x="267" y="0"/>
                  </a:lnTo>
                  <a:lnTo>
                    <a:pt x="267" y="0"/>
                  </a:lnTo>
                  <a:lnTo>
                    <a:pt x="282" y="1"/>
                  </a:lnTo>
                  <a:lnTo>
                    <a:pt x="297" y="3"/>
                  </a:lnTo>
                  <a:lnTo>
                    <a:pt x="310" y="8"/>
                  </a:lnTo>
                  <a:lnTo>
                    <a:pt x="324" y="13"/>
                  </a:lnTo>
                  <a:lnTo>
                    <a:pt x="324" y="13"/>
                  </a:lnTo>
                  <a:lnTo>
                    <a:pt x="330" y="19"/>
                  </a:lnTo>
                  <a:lnTo>
                    <a:pt x="335" y="27"/>
                  </a:lnTo>
                  <a:lnTo>
                    <a:pt x="339" y="34"/>
                  </a:lnTo>
                  <a:lnTo>
                    <a:pt x="342" y="43"/>
                  </a:lnTo>
                  <a:lnTo>
                    <a:pt x="344" y="52"/>
                  </a:lnTo>
                  <a:lnTo>
                    <a:pt x="344" y="62"/>
                  </a:lnTo>
                  <a:lnTo>
                    <a:pt x="344" y="71"/>
                  </a:lnTo>
                  <a:lnTo>
                    <a:pt x="344" y="79"/>
                  </a:lnTo>
                  <a:lnTo>
                    <a:pt x="344" y="79"/>
                  </a:lnTo>
                  <a:lnTo>
                    <a:pt x="342" y="86"/>
                  </a:lnTo>
                  <a:lnTo>
                    <a:pt x="340" y="92"/>
                  </a:lnTo>
                  <a:lnTo>
                    <a:pt x="337" y="98"/>
                  </a:lnTo>
                  <a:lnTo>
                    <a:pt x="334" y="103"/>
                  </a:lnTo>
                  <a:lnTo>
                    <a:pt x="326" y="112"/>
                  </a:lnTo>
                  <a:lnTo>
                    <a:pt x="316" y="122"/>
                  </a:lnTo>
                  <a:lnTo>
                    <a:pt x="316" y="122"/>
                  </a:lnTo>
                  <a:lnTo>
                    <a:pt x="308" y="130"/>
                  </a:lnTo>
                  <a:lnTo>
                    <a:pt x="300" y="139"/>
                  </a:lnTo>
                  <a:lnTo>
                    <a:pt x="300" y="139"/>
                  </a:lnTo>
                  <a:lnTo>
                    <a:pt x="278" y="165"/>
                  </a:lnTo>
                  <a:lnTo>
                    <a:pt x="257" y="192"/>
                  </a:lnTo>
                  <a:lnTo>
                    <a:pt x="235" y="219"/>
                  </a:lnTo>
                  <a:lnTo>
                    <a:pt x="226" y="233"/>
                  </a:lnTo>
                  <a:lnTo>
                    <a:pt x="216" y="248"/>
                  </a:lnTo>
                  <a:lnTo>
                    <a:pt x="216" y="248"/>
                  </a:lnTo>
                  <a:lnTo>
                    <a:pt x="211" y="257"/>
                  </a:lnTo>
                  <a:lnTo>
                    <a:pt x="211" y="257"/>
                  </a:lnTo>
                  <a:lnTo>
                    <a:pt x="203" y="270"/>
                  </a:lnTo>
                  <a:lnTo>
                    <a:pt x="194" y="283"/>
                  </a:lnTo>
                  <a:lnTo>
                    <a:pt x="188" y="289"/>
                  </a:lnTo>
                  <a:lnTo>
                    <a:pt x="183" y="295"/>
                  </a:lnTo>
                  <a:lnTo>
                    <a:pt x="178" y="299"/>
                  </a:lnTo>
                  <a:lnTo>
                    <a:pt x="172" y="303"/>
                  </a:lnTo>
                  <a:lnTo>
                    <a:pt x="172" y="303"/>
                  </a:lnTo>
                  <a:lnTo>
                    <a:pt x="167" y="306"/>
                  </a:lnTo>
                  <a:lnTo>
                    <a:pt x="163" y="307"/>
                  </a:lnTo>
                  <a:lnTo>
                    <a:pt x="163" y="30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5" name="Freeform 165"/>
            <p:cNvSpPr>
              <a:spLocks/>
            </p:cNvSpPr>
            <p:nvPr/>
          </p:nvSpPr>
          <p:spPr bwMode="auto">
            <a:xfrm>
              <a:off x="6731000" y="2366963"/>
              <a:ext cx="182563" cy="160338"/>
            </a:xfrm>
            <a:custGeom>
              <a:avLst/>
              <a:gdLst/>
              <a:ahLst/>
              <a:cxnLst>
                <a:cxn ang="0">
                  <a:pos x="221" y="303"/>
                </a:cxn>
                <a:cxn ang="0">
                  <a:pos x="213" y="298"/>
                </a:cxn>
                <a:cxn ang="0">
                  <a:pos x="210" y="291"/>
                </a:cxn>
                <a:cxn ang="0">
                  <a:pos x="198" y="273"/>
                </a:cxn>
                <a:cxn ang="0">
                  <a:pos x="177" y="251"/>
                </a:cxn>
                <a:cxn ang="0">
                  <a:pos x="164" y="237"/>
                </a:cxn>
                <a:cxn ang="0">
                  <a:pos x="119" y="195"/>
                </a:cxn>
                <a:cxn ang="0">
                  <a:pos x="71" y="158"/>
                </a:cxn>
                <a:cxn ang="0">
                  <a:pos x="27" y="118"/>
                </a:cxn>
                <a:cxn ang="0">
                  <a:pos x="8" y="95"/>
                </a:cxn>
                <a:cxn ang="0">
                  <a:pos x="0" y="69"/>
                </a:cxn>
                <a:cxn ang="0">
                  <a:pos x="1" y="51"/>
                </a:cxn>
                <a:cxn ang="0">
                  <a:pos x="14" y="28"/>
                </a:cxn>
                <a:cxn ang="0">
                  <a:pos x="39" y="10"/>
                </a:cxn>
                <a:cxn ang="0">
                  <a:pos x="60" y="2"/>
                </a:cxn>
                <a:cxn ang="0">
                  <a:pos x="84" y="0"/>
                </a:cxn>
                <a:cxn ang="0">
                  <a:pos x="133" y="9"/>
                </a:cxn>
                <a:cxn ang="0">
                  <a:pos x="155" y="21"/>
                </a:cxn>
                <a:cxn ang="0">
                  <a:pos x="185" y="50"/>
                </a:cxn>
                <a:cxn ang="0">
                  <a:pos x="206" y="78"/>
                </a:cxn>
                <a:cxn ang="0">
                  <a:pos x="229" y="105"/>
                </a:cxn>
                <a:cxn ang="0">
                  <a:pos x="261" y="142"/>
                </a:cxn>
                <a:cxn ang="0">
                  <a:pos x="291" y="182"/>
                </a:cxn>
                <a:cxn ang="0">
                  <a:pos x="306" y="210"/>
                </a:cxn>
                <a:cxn ang="0">
                  <a:pos x="330" y="256"/>
                </a:cxn>
                <a:cxn ang="0">
                  <a:pos x="341" y="267"/>
                </a:cxn>
                <a:cxn ang="0">
                  <a:pos x="347" y="280"/>
                </a:cxn>
                <a:cxn ang="0">
                  <a:pos x="343" y="289"/>
                </a:cxn>
                <a:cxn ang="0">
                  <a:pos x="326" y="297"/>
                </a:cxn>
                <a:cxn ang="0">
                  <a:pos x="320" y="296"/>
                </a:cxn>
                <a:cxn ang="0">
                  <a:pos x="307" y="285"/>
                </a:cxn>
                <a:cxn ang="0">
                  <a:pos x="291" y="256"/>
                </a:cxn>
                <a:cxn ang="0">
                  <a:pos x="281" y="234"/>
                </a:cxn>
                <a:cxn ang="0">
                  <a:pos x="270" y="216"/>
                </a:cxn>
                <a:cxn ang="0">
                  <a:pos x="234" y="162"/>
                </a:cxn>
                <a:cxn ang="0">
                  <a:pos x="221" y="146"/>
                </a:cxn>
                <a:cxn ang="0">
                  <a:pos x="192" y="112"/>
                </a:cxn>
                <a:cxn ang="0">
                  <a:pos x="146" y="61"/>
                </a:cxn>
                <a:cxn ang="0">
                  <a:pos x="118" y="43"/>
                </a:cxn>
                <a:cxn ang="0">
                  <a:pos x="94" y="36"/>
                </a:cxn>
                <a:cxn ang="0">
                  <a:pos x="77" y="36"/>
                </a:cxn>
                <a:cxn ang="0">
                  <a:pos x="74" y="36"/>
                </a:cxn>
                <a:cxn ang="0">
                  <a:pos x="55" y="41"/>
                </a:cxn>
                <a:cxn ang="0">
                  <a:pos x="45" y="52"/>
                </a:cxn>
                <a:cxn ang="0">
                  <a:pos x="42" y="81"/>
                </a:cxn>
                <a:cxn ang="0">
                  <a:pos x="43" y="85"/>
                </a:cxn>
                <a:cxn ang="0">
                  <a:pos x="71" y="106"/>
                </a:cxn>
                <a:cxn ang="0">
                  <a:pos x="94" y="126"/>
                </a:cxn>
                <a:cxn ang="0">
                  <a:pos x="128" y="155"/>
                </a:cxn>
                <a:cxn ang="0">
                  <a:pos x="163" y="185"/>
                </a:cxn>
                <a:cxn ang="0">
                  <a:pos x="200" y="221"/>
                </a:cxn>
                <a:cxn ang="0">
                  <a:pos x="234" y="261"/>
                </a:cxn>
                <a:cxn ang="0">
                  <a:pos x="244" y="282"/>
                </a:cxn>
                <a:cxn ang="0">
                  <a:pos x="243" y="293"/>
                </a:cxn>
                <a:cxn ang="0">
                  <a:pos x="238" y="299"/>
                </a:cxn>
                <a:cxn ang="0">
                  <a:pos x="225" y="303"/>
                </a:cxn>
              </a:cxnLst>
              <a:rect l="0" t="0" r="r" b="b"/>
              <a:pathLst>
                <a:path w="347" h="303">
                  <a:moveTo>
                    <a:pt x="225" y="303"/>
                  </a:moveTo>
                  <a:lnTo>
                    <a:pt x="225" y="303"/>
                  </a:lnTo>
                  <a:lnTo>
                    <a:pt x="221" y="303"/>
                  </a:lnTo>
                  <a:lnTo>
                    <a:pt x="217" y="301"/>
                  </a:lnTo>
                  <a:lnTo>
                    <a:pt x="215" y="300"/>
                  </a:lnTo>
                  <a:lnTo>
                    <a:pt x="213" y="298"/>
                  </a:lnTo>
                  <a:lnTo>
                    <a:pt x="211" y="295"/>
                  </a:lnTo>
                  <a:lnTo>
                    <a:pt x="210" y="291"/>
                  </a:lnTo>
                  <a:lnTo>
                    <a:pt x="210" y="291"/>
                  </a:lnTo>
                  <a:lnTo>
                    <a:pt x="208" y="287"/>
                  </a:lnTo>
                  <a:lnTo>
                    <a:pt x="206" y="283"/>
                  </a:lnTo>
                  <a:lnTo>
                    <a:pt x="198" y="273"/>
                  </a:lnTo>
                  <a:lnTo>
                    <a:pt x="189" y="263"/>
                  </a:lnTo>
                  <a:lnTo>
                    <a:pt x="177" y="251"/>
                  </a:lnTo>
                  <a:lnTo>
                    <a:pt x="177" y="251"/>
                  </a:lnTo>
                  <a:lnTo>
                    <a:pt x="166" y="240"/>
                  </a:lnTo>
                  <a:lnTo>
                    <a:pt x="164" y="237"/>
                  </a:lnTo>
                  <a:lnTo>
                    <a:pt x="164" y="237"/>
                  </a:lnTo>
                  <a:lnTo>
                    <a:pt x="143" y="214"/>
                  </a:lnTo>
                  <a:lnTo>
                    <a:pt x="131" y="204"/>
                  </a:lnTo>
                  <a:lnTo>
                    <a:pt x="119" y="195"/>
                  </a:lnTo>
                  <a:lnTo>
                    <a:pt x="119" y="195"/>
                  </a:lnTo>
                  <a:lnTo>
                    <a:pt x="95" y="176"/>
                  </a:lnTo>
                  <a:lnTo>
                    <a:pt x="71" y="158"/>
                  </a:lnTo>
                  <a:lnTo>
                    <a:pt x="49" y="13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0" y="111"/>
                  </a:lnTo>
                  <a:lnTo>
                    <a:pt x="13" y="103"/>
                  </a:lnTo>
                  <a:lnTo>
                    <a:pt x="8" y="95"/>
                  </a:lnTo>
                  <a:lnTo>
                    <a:pt x="4" y="86"/>
                  </a:lnTo>
                  <a:lnTo>
                    <a:pt x="1" y="77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4" y="43"/>
                  </a:lnTo>
                  <a:lnTo>
                    <a:pt x="9" y="35"/>
                  </a:lnTo>
                  <a:lnTo>
                    <a:pt x="14" y="28"/>
                  </a:lnTo>
                  <a:lnTo>
                    <a:pt x="22" y="20"/>
                  </a:lnTo>
                  <a:lnTo>
                    <a:pt x="30" y="14"/>
                  </a:lnTo>
                  <a:lnTo>
                    <a:pt x="39" y="10"/>
                  </a:lnTo>
                  <a:lnTo>
                    <a:pt x="49" y="6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71" y="1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100" y="1"/>
                  </a:lnTo>
                  <a:lnTo>
                    <a:pt x="117" y="4"/>
                  </a:lnTo>
                  <a:lnTo>
                    <a:pt x="133" y="9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55" y="21"/>
                  </a:lnTo>
                  <a:lnTo>
                    <a:pt x="161" y="27"/>
                  </a:lnTo>
                  <a:lnTo>
                    <a:pt x="173" y="38"/>
                  </a:lnTo>
                  <a:lnTo>
                    <a:pt x="185" y="50"/>
                  </a:lnTo>
                  <a:lnTo>
                    <a:pt x="195" y="65"/>
                  </a:lnTo>
                  <a:lnTo>
                    <a:pt x="195" y="65"/>
                  </a:lnTo>
                  <a:lnTo>
                    <a:pt x="206" y="78"/>
                  </a:lnTo>
                  <a:lnTo>
                    <a:pt x="218" y="93"/>
                  </a:lnTo>
                  <a:lnTo>
                    <a:pt x="218" y="93"/>
                  </a:lnTo>
                  <a:lnTo>
                    <a:pt x="229" y="105"/>
                  </a:lnTo>
                  <a:lnTo>
                    <a:pt x="229" y="105"/>
                  </a:lnTo>
                  <a:lnTo>
                    <a:pt x="246" y="124"/>
                  </a:lnTo>
                  <a:lnTo>
                    <a:pt x="261" y="142"/>
                  </a:lnTo>
                  <a:lnTo>
                    <a:pt x="277" y="161"/>
                  </a:lnTo>
                  <a:lnTo>
                    <a:pt x="291" y="182"/>
                  </a:lnTo>
                  <a:lnTo>
                    <a:pt x="291" y="182"/>
                  </a:lnTo>
                  <a:lnTo>
                    <a:pt x="297" y="195"/>
                  </a:lnTo>
                  <a:lnTo>
                    <a:pt x="306" y="210"/>
                  </a:lnTo>
                  <a:lnTo>
                    <a:pt x="306" y="210"/>
                  </a:lnTo>
                  <a:lnTo>
                    <a:pt x="313" y="227"/>
                  </a:lnTo>
                  <a:lnTo>
                    <a:pt x="321" y="242"/>
                  </a:lnTo>
                  <a:lnTo>
                    <a:pt x="330" y="256"/>
                  </a:lnTo>
                  <a:lnTo>
                    <a:pt x="336" y="262"/>
                  </a:lnTo>
                  <a:lnTo>
                    <a:pt x="341" y="267"/>
                  </a:lnTo>
                  <a:lnTo>
                    <a:pt x="341" y="267"/>
                  </a:lnTo>
                  <a:lnTo>
                    <a:pt x="345" y="271"/>
                  </a:lnTo>
                  <a:lnTo>
                    <a:pt x="346" y="276"/>
                  </a:lnTo>
                  <a:lnTo>
                    <a:pt x="347" y="280"/>
                  </a:lnTo>
                  <a:lnTo>
                    <a:pt x="346" y="284"/>
                  </a:lnTo>
                  <a:lnTo>
                    <a:pt x="346" y="284"/>
                  </a:lnTo>
                  <a:lnTo>
                    <a:pt x="343" y="289"/>
                  </a:lnTo>
                  <a:lnTo>
                    <a:pt x="338" y="293"/>
                  </a:lnTo>
                  <a:lnTo>
                    <a:pt x="333" y="296"/>
                  </a:lnTo>
                  <a:lnTo>
                    <a:pt x="326" y="297"/>
                  </a:lnTo>
                  <a:lnTo>
                    <a:pt x="326" y="297"/>
                  </a:lnTo>
                  <a:lnTo>
                    <a:pt x="326" y="297"/>
                  </a:lnTo>
                  <a:lnTo>
                    <a:pt x="320" y="296"/>
                  </a:lnTo>
                  <a:lnTo>
                    <a:pt x="315" y="292"/>
                  </a:lnTo>
                  <a:lnTo>
                    <a:pt x="315" y="292"/>
                  </a:lnTo>
                  <a:lnTo>
                    <a:pt x="307" y="285"/>
                  </a:lnTo>
                  <a:lnTo>
                    <a:pt x="301" y="275"/>
                  </a:lnTo>
                  <a:lnTo>
                    <a:pt x="296" y="266"/>
                  </a:lnTo>
                  <a:lnTo>
                    <a:pt x="291" y="256"/>
                  </a:lnTo>
                  <a:lnTo>
                    <a:pt x="291" y="256"/>
                  </a:lnTo>
                  <a:lnTo>
                    <a:pt x="286" y="245"/>
                  </a:lnTo>
                  <a:lnTo>
                    <a:pt x="281" y="234"/>
                  </a:lnTo>
                  <a:lnTo>
                    <a:pt x="281" y="234"/>
                  </a:lnTo>
                  <a:lnTo>
                    <a:pt x="270" y="216"/>
                  </a:lnTo>
                  <a:lnTo>
                    <a:pt x="270" y="216"/>
                  </a:lnTo>
                  <a:lnTo>
                    <a:pt x="258" y="197"/>
                  </a:lnTo>
                  <a:lnTo>
                    <a:pt x="247" y="178"/>
                  </a:lnTo>
                  <a:lnTo>
                    <a:pt x="234" y="162"/>
                  </a:lnTo>
                  <a:lnTo>
                    <a:pt x="228" y="154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08" y="130"/>
                  </a:lnTo>
                  <a:lnTo>
                    <a:pt x="192" y="112"/>
                  </a:lnTo>
                  <a:lnTo>
                    <a:pt x="192" y="112"/>
                  </a:lnTo>
                  <a:lnTo>
                    <a:pt x="170" y="85"/>
                  </a:lnTo>
                  <a:lnTo>
                    <a:pt x="158" y="72"/>
                  </a:lnTo>
                  <a:lnTo>
                    <a:pt x="146" y="61"/>
                  </a:lnTo>
                  <a:lnTo>
                    <a:pt x="132" y="50"/>
                  </a:lnTo>
                  <a:lnTo>
                    <a:pt x="125" y="46"/>
                  </a:lnTo>
                  <a:lnTo>
                    <a:pt x="118" y="43"/>
                  </a:lnTo>
                  <a:lnTo>
                    <a:pt x="110" y="40"/>
                  </a:lnTo>
                  <a:lnTo>
                    <a:pt x="102" y="38"/>
                  </a:lnTo>
                  <a:lnTo>
                    <a:pt x="94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66" y="37"/>
                  </a:lnTo>
                  <a:lnTo>
                    <a:pt x="60" y="38"/>
                  </a:lnTo>
                  <a:lnTo>
                    <a:pt x="55" y="41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45" y="52"/>
                  </a:lnTo>
                  <a:lnTo>
                    <a:pt x="42" y="60"/>
                  </a:lnTo>
                  <a:lnTo>
                    <a:pt x="41" y="70"/>
                  </a:lnTo>
                  <a:lnTo>
                    <a:pt x="42" y="81"/>
                  </a:lnTo>
                  <a:lnTo>
                    <a:pt x="42" y="83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57" y="96"/>
                  </a:lnTo>
                  <a:lnTo>
                    <a:pt x="71" y="106"/>
                  </a:lnTo>
                  <a:lnTo>
                    <a:pt x="71" y="106"/>
                  </a:lnTo>
                  <a:lnTo>
                    <a:pt x="83" y="115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110" y="140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46" y="169"/>
                  </a:lnTo>
                  <a:lnTo>
                    <a:pt x="163" y="185"/>
                  </a:lnTo>
                  <a:lnTo>
                    <a:pt x="163" y="185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200" y="221"/>
                  </a:lnTo>
                  <a:lnTo>
                    <a:pt x="219" y="240"/>
                  </a:lnTo>
                  <a:lnTo>
                    <a:pt x="227" y="251"/>
                  </a:lnTo>
                  <a:lnTo>
                    <a:pt x="234" y="261"/>
                  </a:lnTo>
                  <a:lnTo>
                    <a:pt x="241" y="271"/>
                  </a:lnTo>
                  <a:lnTo>
                    <a:pt x="244" y="282"/>
                  </a:lnTo>
                  <a:lnTo>
                    <a:pt x="244" y="282"/>
                  </a:lnTo>
                  <a:lnTo>
                    <a:pt x="245" y="286"/>
                  </a:lnTo>
                  <a:lnTo>
                    <a:pt x="244" y="289"/>
                  </a:lnTo>
                  <a:lnTo>
                    <a:pt x="243" y="293"/>
                  </a:lnTo>
                  <a:lnTo>
                    <a:pt x="241" y="296"/>
                  </a:lnTo>
                  <a:lnTo>
                    <a:pt x="241" y="296"/>
                  </a:lnTo>
                  <a:lnTo>
                    <a:pt x="238" y="299"/>
                  </a:lnTo>
                  <a:lnTo>
                    <a:pt x="234" y="301"/>
                  </a:lnTo>
                  <a:lnTo>
                    <a:pt x="229" y="303"/>
                  </a:lnTo>
                  <a:lnTo>
                    <a:pt x="225" y="303"/>
                  </a:lnTo>
                  <a:lnTo>
                    <a:pt x="225" y="3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66" name="组合 1165"/>
          <p:cNvGrpSpPr/>
          <p:nvPr/>
        </p:nvGrpSpPr>
        <p:grpSpPr>
          <a:xfrm>
            <a:off x="3247129" y="2585288"/>
            <a:ext cx="810684" cy="855133"/>
            <a:chOff x="4197350" y="2182813"/>
            <a:chExt cx="608013" cy="641350"/>
          </a:xfrm>
          <a:solidFill>
            <a:sysClr val="windowText" lastClr="000000"/>
          </a:solidFill>
        </p:grpSpPr>
        <p:sp>
          <p:nvSpPr>
            <p:cNvPr id="1167" name="Freeform 166"/>
            <p:cNvSpPr>
              <a:spLocks/>
            </p:cNvSpPr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8" name="Freeform 167"/>
            <p:cNvSpPr>
              <a:spLocks/>
            </p:cNvSpPr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69" name="Freeform 168"/>
            <p:cNvSpPr>
              <a:spLocks/>
            </p:cNvSpPr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0" name="Freeform 169"/>
            <p:cNvSpPr>
              <a:spLocks/>
            </p:cNvSpPr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1" name="Freeform 170"/>
            <p:cNvSpPr>
              <a:spLocks/>
            </p:cNvSpPr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2" name="Freeform 171"/>
            <p:cNvSpPr>
              <a:spLocks/>
            </p:cNvSpPr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3" name="Freeform 172"/>
            <p:cNvSpPr>
              <a:spLocks/>
            </p:cNvSpPr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4" name="Freeform 173"/>
            <p:cNvSpPr>
              <a:spLocks/>
            </p:cNvSpPr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5" name="Freeform 174"/>
            <p:cNvSpPr>
              <a:spLocks/>
            </p:cNvSpPr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6" name="Freeform 175"/>
            <p:cNvSpPr>
              <a:spLocks/>
            </p:cNvSpPr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7" name="Freeform 176"/>
            <p:cNvSpPr>
              <a:spLocks/>
            </p:cNvSpPr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8" name="Freeform 177"/>
            <p:cNvSpPr>
              <a:spLocks/>
            </p:cNvSpPr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79" name="Freeform 178"/>
            <p:cNvSpPr>
              <a:spLocks/>
            </p:cNvSpPr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0" name="Freeform 179"/>
            <p:cNvSpPr>
              <a:spLocks/>
            </p:cNvSpPr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1" name="Freeform 180"/>
            <p:cNvSpPr>
              <a:spLocks/>
            </p:cNvSpPr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2" name="Freeform 181"/>
            <p:cNvSpPr>
              <a:spLocks/>
            </p:cNvSpPr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3" name="Freeform 182"/>
            <p:cNvSpPr>
              <a:spLocks/>
            </p:cNvSpPr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4" name="Freeform 183"/>
            <p:cNvSpPr>
              <a:spLocks/>
            </p:cNvSpPr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5" name="Freeform 184"/>
            <p:cNvSpPr>
              <a:spLocks/>
            </p:cNvSpPr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6" name="Freeform 185"/>
            <p:cNvSpPr>
              <a:spLocks/>
            </p:cNvSpPr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7" name="Freeform 186"/>
            <p:cNvSpPr>
              <a:spLocks/>
            </p:cNvSpPr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8" name="Freeform 187"/>
            <p:cNvSpPr>
              <a:spLocks/>
            </p:cNvSpPr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9" name="Freeform 188"/>
            <p:cNvSpPr>
              <a:spLocks/>
            </p:cNvSpPr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0" name="Freeform 189"/>
            <p:cNvSpPr>
              <a:spLocks/>
            </p:cNvSpPr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1" name="Freeform 190"/>
            <p:cNvSpPr>
              <a:spLocks/>
            </p:cNvSpPr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2" name="Freeform 191"/>
            <p:cNvSpPr>
              <a:spLocks/>
            </p:cNvSpPr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3" name="Freeform 192"/>
            <p:cNvSpPr>
              <a:spLocks/>
            </p:cNvSpPr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4" name="Freeform 193"/>
            <p:cNvSpPr>
              <a:spLocks/>
            </p:cNvSpPr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5" name="Freeform 194"/>
            <p:cNvSpPr>
              <a:spLocks/>
            </p:cNvSpPr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6" name="Freeform 195"/>
            <p:cNvSpPr>
              <a:spLocks/>
            </p:cNvSpPr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7" name="Freeform 196"/>
            <p:cNvSpPr>
              <a:spLocks/>
            </p:cNvSpPr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8" name="Freeform 197"/>
            <p:cNvSpPr>
              <a:spLocks/>
            </p:cNvSpPr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99" name="Freeform 198"/>
            <p:cNvSpPr>
              <a:spLocks/>
            </p:cNvSpPr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0" name="Freeform 199"/>
            <p:cNvSpPr>
              <a:spLocks/>
            </p:cNvSpPr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1" name="Freeform 200"/>
            <p:cNvSpPr>
              <a:spLocks/>
            </p:cNvSpPr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2" name="Freeform 201"/>
            <p:cNvSpPr>
              <a:spLocks/>
            </p:cNvSpPr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3" name="Freeform 202"/>
            <p:cNvSpPr>
              <a:spLocks/>
            </p:cNvSpPr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4" name="Freeform 203"/>
            <p:cNvSpPr>
              <a:spLocks/>
            </p:cNvSpPr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5" name="Freeform 204"/>
            <p:cNvSpPr>
              <a:spLocks/>
            </p:cNvSpPr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6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7" name="Freeform 207"/>
            <p:cNvSpPr>
              <a:spLocks/>
            </p:cNvSpPr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8" name="Freeform 208"/>
            <p:cNvSpPr>
              <a:spLocks/>
            </p:cNvSpPr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09" name="Freeform 209"/>
            <p:cNvSpPr>
              <a:spLocks/>
            </p:cNvSpPr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0" name="Freeform 210"/>
            <p:cNvSpPr>
              <a:spLocks/>
            </p:cNvSpPr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1" name="Freeform 211"/>
            <p:cNvSpPr>
              <a:spLocks/>
            </p:cNvSpPr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2" name="Freeform 212"/>
            <p:cNvSpPr>
              <a:spLocks/>
            </p:cNvSpPr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13" name="组合 1212"/>
          <p:cNvGrpSpPr/>
          <p:nvPr/>
        </p:nvGrpSpPr>
        <p:grpSpPr>
          <a:xfrm>
            <a:off x="1905164" y="2477336"/>
            <a:ext cx="1039284" cy="1003300"/>
            <a:chOff x="3190875" y="2101850"/>
            <a:chExt cx="779463" cy="752475"/>
          </a:xfrm>
          <a:solidFill>
            <a:sysClr val="windowText" lastClr="000000"/>
          </a:solidFill>
        </p:grpSpPr>
        <p:sp>
          <p:nvSpPr>
            <p:cNvPr id="1214" name="Freeform 213"/>
            <p:cNvSpPr>
              <a:spLocks/>
            </p:cNvSpPr>
            <p:nvPr/>
          </p:nvSpPr>
          <p:spPr bwMode="auto">
            <a:xfrm>
              <a:off x="3417888" y="2455863"/>
              <a:ext cx="44450" cy="82550"/>
            </a:xfrm>
            <a:custGeom>
              <a:avLst/>
              <a:gdLst/>
              <a:ahLst/>
              <a:cxnLst>
                <a:cxn ang="0">
                  <a:pos x="78" y="2"/>
                </a:cxn>
                <a:cxn ang="0">
                  <a:pos x="78" y="2"/>
                </a:cxn>
                <a:cxn ang="0">
                  <a:pos x="71" y="9"/>
                </a:cxn>
                <a:cxn ang="0">
                  <a:pos x="65" y="18"/>
                </a:cxn>
                <a:cxn ang="0">
                  <a:pos x="58" y="26"/>
                </a:cxn>
                <a:cxn ang="0">
                  <a:pos x="54" y="34"/>
                </a:cxn>
                <a:cxn ang="0">
                  <a:pos x="45" y="52"/>
                </a:cxn>
                <a:cxn ang="0">
                  <a:pos x="37" y="71"/>
                </a:cxn>
                <a:cxn ang="0">
                  <a:pos x="37" y="71"/>
                </a:cxn>
                <a:cxn ang="0">
                  <a:pos x="26" y="100"/>
                </a:cxn>
                <a:cxn ang="0">
                  <a:pos x="19" y="114"/>
                </a:cxn>
                <a:cxn ang="0">
                  <a:pos x="15" y="120"/>
                </a:cxn>
                <a:cxn ang="0">
                  <a:pos x="11" y="126"/>
                </a:cxn>
                <a:cxn ang="0">
                  <a:pos x="11" y="126"/>
                </a:cxn>
                <a:cxn ang="0">
                  <a:pos x="6" y="131"/>
                </a:cxn>
                <a:cxn ang="0">
                  <a:pos x="4" y="137"/>
                </a:cxn>
                <a:cxn ang="0">
                  <a:pos x="2" y="144"/>
                </a:cxn>
                <a:cxn ang="0">
                  <a:pos x="0" y="151"/>
                </a:cxn>
                <a:cxn ang="0">
                  <a:pos x="0" y="151"/>
                </a:cxn>
                <a:cxn ang="0">
                  <a:pos x="0" y="153"/>
                </a:cxn>
                <a:cxn ang="0">
                  <a:pos x="2" y="154"/>
                </a:cxn>
                <a:cxn ang="0">
                  <a:pos x="3" y="155"/>
                </a:cxn>
                <a:cxn ang="0">
                  <a:pos x="5" y="155"/>
                </a:cxn>
                <a:cxn ang="0">
                  <a:pos x="8" y="154"/>
                </a:cxn>
                <a:cxn ang="0">
                  <a:pos x="9" y="153"/>
                </a:cxn>
                <a:cxn ang="0">
                  <a:pos x="10" y="151"/>
                </a:cxn>
                <a:cxn ang="0">
                  <a:pos x="10" y="151"/>
                </a:cxn>
                <a:cxn ang="0">
                  <a:pos x="11" y="146"/>
                </a:cxn>
                <a:cxn ang="0">
                  <a:pos x="13" y="142"/>
                </a:cxn>
                <a:cxn ang="0">
                  <a:pos x="18" y="132"/>
                </a:cxn>
                <a:cxn ang="0">
                  <a:pos x="24" y="123"/>
                </a:cxn>
                <a:cxn ang="0">
                  <a:pos x="29" y="115"/>
                </a:cxn>
                <a:cxn ang="0">
                  <a:pos x="29" y="115"/>
                </a:cxn>
                <a:cxn ang="0">
                  <a:pos x="37" y="98"/>
                </a:cxn>
                <a:cxn ang="0">
                  <a:pos x="43" y="82"/>
                </a:cxn>
                <a:cxn ang="0">
                  <a:pos x="43" y="82"/>
                </a:cxn>
                <a:cxn ang="0">
                  <a:pos x="51" y="62"/>
                </a:cxn>
                <a:cxn ang="0">
                  <a:pos x="60" y="43"/>
                </a:cxn>
                <a:cxn ang="0">
                  <a:pos x="65" y="34"/>
                </a:cxn>
                <a:cxn ang="0">
                  <a:pos x="71" y="25"/>
                </a:cxn>
                <a:cxn ang="0">
                  <a:pos x="77" y="17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5" y="7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2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8" y="2"/>
                </a:cxn>
                <a:cxn ang="0">
                  <a:pos x="78" y="2"/>
                </a:cxn>
              </a:cxnLst>
              <a:rect l="0" t="0" r="r" b="b"/>
              <a:pathLst>
                <a:path w="85" h="155">
                  <a:moveTo>
                    <a:pt x="78" y="2"/>
                  </a:moveTo>
                  <a:lnTo>
                    <a:pt x="78" y="2"/>
                  </a:lnTo>
                  <a:lnTo>
                    <a:pt x="71" y="9"/>
                  </a:lnTo>
                  <a:lnTo>
                    <a:pt x="65" y="18"/>
                  </a:lnTo>
                  <a:lnTo>
                    <a:pt x="58" y="26"/>
                  </a:lnTo>
                  <a:lnTo>
                    <a:pt x="54" y="34"/>
                  </a:lnTo>
                  <a:lnTo>
                    <a:pt x="45" y="52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26" y="100"/>
                  </a:lnTo>
                  <a:lnTo>
                    <a:pt x="19" y="114"/>
                  </a:lnTo>
                  <a:lnTo>
                    <a:pt x="15" y="120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6" y="131"/>
                  </a:lnTo>
                  <a:lnTo>
                    <a:pt x="4" y="137"/>
                  </a:lnTo>
                  <a:lnTo>
                    <a:pt x="2" y="144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2" y="154"/>
                  </a:lnTo>
                  <a:lnTo>
                    <a:pt x="3" y="155"/>
                  </a:lnTo>
                  <a:lnTo>
                    <a:pt x="5" y="155"/>
                  </a:lnTo>
                  <a:lnTo>
                    <a:pt x="8" y="154"/>
                  </a:lnTo>
                  <a:lnTo>
                    <a:pt x="9" y="153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1" y="146"/>
                  </a:lnTo>
                  <a:lnTo>
                    <a:pt x="13" y="142"/>
                  </a:lnTo>
                  <a:lnTo>
                    <a:pt x="18" y="132"/>
                  </a:lnTo>
                  <a:lnTo>
                    <a:pt x="24" y="123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37" y="98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51" y="62"/>
                  </a:lnTo>
                  <a:lnTo>
                    <a:pt x="60" y="43"/>
                  </a:lnTo>
                  <a:lnTo>
                    <a:pt x="65" y="34"/>
                  </a:lnTo>
                  <a:lnTo>
                    <a:pt x="71" y="25"/>
                  </a:lnTo>
                  <a:lnTo>
                    <a:pt x="77" y="1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5" y="7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5" name="Freeform 214"/>
            <p:cNvSpPr>
              <a:spLocks/>
            </p:cNvSpPr>
            <p:nvPr/>
          </p:nvSpPr>
          <p:spPr bwMode="auto">
            <a:xfrm>
              <a:off x="3421063" y="2446338"/>
              <a:ext cx="71438" cy="147638"/>
            </a:xfrm>
            <a:custGeom>
              <a:avLst/>
              <a:gdLst/>
              <a:ahLst/>
              <a:cxnLst>
                <a:cxn ang="0">
                  <a:pos x="126" y="3"/>
                </a:cxn>
                <a:cxn ang="0">
                  <a:pos x="126" y="3"/>
                </a:cxn>
                <a:cxn ang="0">
                  <a:pos x="118" y="19"/>
                </a:cxn>
                <a:cxn ang="0">
                  <a:pos x="110" y="35"/>
                </a:cxn>
                <a:cxn ang="0">
                  <a:pos x="101" y="50"/>
                </a:cxn>
                <a:cxn ang="0">
                  <a:pos x="92" y="66"/>
                </a:cxn>
                <a:cxn ang="0">
                  <a:pos x="92" y="66"/>
                </a:cxn>
                <a:cxn ang="0">
                  <a:pos x="75" y="95"/>
                </a:cxn>
                <a:cxn ang="0">
                  <a:pos x="68" y="111"/>
                </a:cxn>
                <a:cxn ang="0">
                  <a:pos x="61" y="126"/>
                </a:cxn>
                <a:cxn ang="0">
                  <a:pos x="61" y="126"/>
                </a:cxn>
                <a:cxn ang="0">
                  <a:pos x="47" y="164"/>
                </a:cxn>
                <a:cxn ang="0">
                  <a:pos x="33" y="201"/>
                </a:cxn>
                <a:cxn ang="0">
                  <a:pos x="17" y="238"/>
                </a:cxn>
                <a:cxn ang="0">
                  <a:pos x="1" y="273"/>
                </a:cxn>
                <a:cxn ang="0">
                  <a:pos x="1" y="273"/>
                </a:cxn>
                <a:cxn ang="0">
                  <a:pos x="0" y="275"/>
                </a:cxn>
                <a:cxn ang="0">
                  <a:pos x="0" y="277"/>
                </a:cxn>
                <a:cxn ang="0">
                  <a:pos x="1" y="279"/>
                </a:cxn>
                <a:cxn ang="0">
                  <a:pos x="3" y="280"/>
                </a:cxn>
                <a:cxn ang="0">
                  <a:pos x="4" y="280"/>
                </a:cxn>
                <a:cxn ang="0">
                  <a:pos x="6" y="280"/>
                </a:cxn>
                <a:cxn ang="0">
                  <a:pos x="7" y="280"/>
                </a:cxn>
                <a:cxn ang="0">
                  <a:pos x="8" y="278"/>
                </a:cxn>
                <a:cxn ang="0">
                  <a:pos x="8" y="278"/>
                </a:cxn>
                <a:cxn ang="0">
                  <a:pos x="23" y="246"/>
                </a:cxn>
                <a:cxn ang="0">
                  <a:pos x="37" y="213"/>
                </a:cxn>
                <a:cxn ang="0">
                  <a:pos x="37" y="213"/>
                </a:cxn>
                <a:cxn ang="0">
                  <a:pos x="54" y="175"/>
                </a:cxn>
                <a:cxn ang="0">
                  <a:pos x="62" y="156"/>
                </a:cxn>
                <a:cxn ang="0">
                  <a:pos x="68" y="137"/>
                </a:cxn>
                <a:cxn ang="0">
                  <a:pos x="68" y="137"/>
                </a:cxn>
                <a:cxn ang="0">
                  <a:pos x="70" y="128"/>
                </a:cxn>
                <a:cxn ang="0">
                  <a:pos x="73" y="119"/>
                </a:cxn>
                <a:cxn ang="0">
                  <a:pos x="80" y="103"/>
                </a:cxn>
                <a:cxn ang="0">
                  <a:pos x="90" y="86"/>
                </a:cxn>
                <a:cxn ang="0">
                  <a:pos x="99" y="70"/>
                </a:cxn>
                <a:cxn ang="0">
                  <a:pos x="118" y="39"/>
                </a:cxn>
                <a:cxn ang="0">
                  <a:pos x="128" y="22"/>
                </a:cxn>
                <a:cxn ang="0">
                  <a:pos x="135" y="6"/>
                </a:cxn>
                <a:cxn ang="0">
                  <a:pos x="135" y="6"/>
                </a:cxn>
                <a:cxn ang="0">
                  <a:pos x="136" y="4"/>
                </a:cxn>
                <a:cxn ang="0">
                  <a:pos x="135" y="1"/>
                </a:cxn>
                <a:cxn ang="0">
                  <a:pos x="134" y="0"/>
                </a:cxn>
                <a:cxn ang="0">
                  <a:pos x="133" y="0"/>
                </a:cxn>
                <a:cxn ang="0">
                  <a:pos x="129" y="0"/>
                </a:cxn>
                <a:cxn ang="0">
                  <a:pos x="128" y="1"/>
                </a:cxn>
                <a:cxn ang="0">
                  <a:pos x="126" y="3"/>
                </a:cxn>
                <a:cxn ang="0">
                  <a:pos x="126" y="3"/>
                </a:cxn>
              </a:cxnLst>
              <a:rect l="0" t="0" r="r" b="b"/>
              <a:pathLst>
                <a:path w="136" h="280">
                  <a:moveTo>
                    <a:pt x="126" y="3"/>
                  </a:moveTo>
                  <a:lnTo>
                    <a:pt x="126" y="3"/>
                  </a:lnTo>
                  <a:lnTo>
                    <a:pt x="118" y="19"/>
                  </a:lnTo>
                  <a:lnTo>
                    <a:pt x="110" y="35"/>
                  </a:lnTo>
                  <a:lnTo>
                    <a:pt x="101" y="50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75" y="95"/>
                  </a:lnTo>
                  <a:lnTo>
                    <a:pt x="68" y="111"/>
                  </a:lnTo>
                  <a:lnTo>
                    <a:pt x="61" y="126"/>
                  </a:lnTo>
                  <a:lnTo>
                    <a:pt x="61" y="126"/>
                  </a:lnTo>
                  <a:lnTo>
                    <a:pt x="47" y="164"/>
                  </a:lnTo>
                  <a:lnTo>
                    <a:pt x="33" y="201"/>
                  </a:lnTo>
                  <a:lnTo>
                    <a:pt x="17" y="238"/>
                  </a:lnTo>
                  <a:lnTo>
                    <a:pt x="1" y="273"/>
                  </a:lnTo>
                  <a:lnTo>
                    <a:pt x="1" y="273"/>
                  </a:lnTo>
                  <a:lnTo>
                    <a:pt x="0" y="275"/>
                  </a:lnTo>
                  <a:lnTo>
                    <a:pt x="0" y="277"/>
                  </a:lnTo>
                  <a:lnTo>
                    <a:pt x="1" y="279"/>
                  </a:lnTo>
                  <a:lnTo>
                    <a:pt x="3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7" y="280"/>
                  </a:lnTo>
                  <a:lnTo>
                    <a:pt x="8" y="278"/>
                  </a:lnTo>
                  <a:lnTo>
                    <a:pt x="8" y="278"/>
                  </a:lnTo>
                  <a:lnTo>
                    <a:pt x="23" y="246"/>
                  </a:lnTo>
                  <a:lnTo>
                    <a:pt x="37" y="213"/>
                  </a:lnTo>
                  <a:lnTo>
                    <a:pt x="37" y="213"/>
                  </a:lnTo>
                  <a:lnTo>
                    <a:pt x="54" y="175"/>
                  </a:lnTo>
                  <a:lnTo>
                    <a:pt x="62" y="156"/>
                  </a:lnTo>
                  <a:lnTo>
                    <a:pt x="68" y="137"/>
                  </a:lnTo>
                  <a:lnTo>
                    <a:pt x="68" y="137"/>
                  </a:lnTo>
                  <a:lnTo>
                    <a:pt x="70" y="128"/>
                  </a:lnTo>
                  <a:lnTo>
                    <a:pt x="73" y="119"/>
                  </a:lnTo>
                  <a:lnTo>
                    <a:pt x="80" y="103"/>
                  </a:lnTo>
                  <a:lnTo>
                    <a:pt x="90" y="86"/>
                  </a:lnTo>
                  <a:lnTo>
                    <a:pt x="99" y="70"/>
                  </a:lnTo>
                  <a:lnTo>
                    <a:pt x="118" y="39"/>
                  </a:lnTo>
                  <a:lnTo>
                    <a:pt x="128" y="22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4"/>
                  </a:lnTo>
                  <a:lnTo>
                    <a:pt x="135" y="1"/>
                  </a:lnTo>
                  <a:lnTo>
                    <a:pt x="134" y="0"/>
                  </a:lnTo>
                  <a:lnTo>
                    <a:pt x="133" y="0"/>
                  </a:lnTo>
                  <a:lnTo>
                    <a:pt x="129" y="0"/>
                  </a:lnTo>
                  <a:lnTo>
                    <a:pt x="128" y="1"/>
                  </a:lnTo>
                  <a:lnTo>
                    <a:pt x="126" y="3"/>
                  </a:lnTo>
                  <a:lnTo>
                    <a:pt x="12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6" name="Freeform 215"/>
            <p:cNvSpPr>
              <a:spLocks/>
            </p:cNvSpPr>
            <p:nvPr/>
          </p:nvSpPr>
          <p:spPr bwMode="auto">
            <a:xfrm>
              <a:off x="3441700" y="2446338"/>
              <a:ext cx="84138" cy="161925"/>
            </a:xfrm>
            <a:custGeom>
              <a:avLst/>
              <a:gdLst/>
              <a:ahLst/>
              <a:cxnLst>
                <a:cxn ang="0">
                  <a:pos x="153" y="1"/>
                </a:cxn>
                <a:cxn ang="0">
                  <a:pos x="139" y="22"/>
                </a:cxn>
                <a:cxn ang="0">
                  <a:pos x="129" y="44"/>
                </a:cxn>
                <a:cxn ang="0">
                  <a:pos x="112" y="84"/>
                </a:cxn>
                <a:cxn ang="0">
                  <a:pos x="109" y="93"/>
                </a:cxn>
                <a:cxn ang="0">
                  <a:pos x="104" y="116"/>
                </a:cxn>
                <a:cxn ang="0">
                  <a:pos x="100" y="125"/>
                </a:cxn>
                <a:cxn ang="0">
                  <a:pos x="79" y="157"/>
                </a:cxn>
                <a:cxn ang="0">
                  <a:pos x="60" y="190"/>
                </a:cxn>
                <a:cxn ang="0">
                  <a:pos x="24" y="249"/>
                </a:cxn>
                <a:cxn ang="0">
                  <a:pos x="5" y="287"/>
                </a:cxn>
                <a:cxn ang="0">
                  <a:pos x="0" y="300"/>
                </a:cxn>
                <a:cxn ang="0">
                  <a:pos x="1" y="305"/>
                </a:cxn>
                <a:cxn ang="0">
                  <a:pos x="2" y="306"/>
                </a:cxn>
                <a:cxn ang="0">
                  <a:pos x="5" y="307"/>
                </a:cxn>
                <a:cxn ang="0">
                  <a:pos x="9" y="302"/>
                </a:cxn>
                <a:cxn ang="0">
                  <a:pos x="8" y="300"/>
                </a:cxn>
                <a:cxn ang="0">
                  <a:pos x="10" y="299"/>
                </a:cxn>
                <a:cxn ang="0">
                  <a:pos x="15" y="288"/>
                </a:cxn>
                <a:cxn ang="0">
                  <a:pos x="32" y="258"/>
                </a:cxn>
                <a:cxn ang="0">
                  <a:pos x="55" y="218"/>
                </a:cxn>
                <a:cxn ang="0">
                  <a:pos x="77" y="179"/>
                </a:cxn>
                <a:cxn ang="0">
                  <a:pos x="108" y="129"/>
                </a:cxn>
                <a:cxn ang="0">
                  <a:pos x="110" y="124"/>
                </a:cxn>
                <a:cxn ang="0">
                  <a:pos x="114" y="110"/>
                </a:cxn>
                <a:cxn ang="0">
                  <a:pos x="121" y="90"/>
                </a:cxn>
                <a:cxn ang="0">
                  <a:pos x="128" y="71"/>
                </a:cxn>
                <a:cxn ang="0">
                  <a:pos x="141" y="39"/>
                </a:cxn>
                <a:cxn ang="0">
                  <a:pos x="155" y="15"/>
                </a:cxn>
                <a:cxn ang="0">
                  <a:pos x="159" y="9"/>
                </a:cxn>
                <a:cxn ang="0">
                  <a:pos x="160" y="5"/>
                </a:cxn>
                <a:cxn ang="0">
                  <a:pos x="157" y="0"/>
                </a:cxn>
                <a:cxn ang="0">
                  <a:pos x="154" y="0"/>
                </a:cxn>
                <a:cxn ang="0">
                  <a:pos x="153" y="1"/>
                </a:cxn>
              </a:cxnLst>
              <a:rect l="0" t="0" r="r" b="b"/>
              <a:pathLst>
                <a:path w="160" h="307">
                  <a:moveTo>
                    <a:pt x="153" y="1"/>
                  </a:moveTo>
                  <a:lnTo>
                    <a:pt x="153" y="1"/>
                  </a:lnTo>
                  <a:lnTo>
                    <a:pt x="146" y="12"/>
                  </a:lnTo>
                  <a:lnTo>
                    <a:pt x="139" y="22"/>
                  </a:lnTo>
                  <a:lnTo>
                    <a:pt x="134" y="3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12" y="84"/>
                  </a:lnTo>
                  <a:lnTo>
                    <a:pt x="112" y="84"/>
                  </a:lnTo>
                  <a:lnTo>
                    <a:pt x="109" y="93"/>
                  </a:lnTo>
                  <a:lnTo>
                    <a:pt x="107" y="105"/>
                  </a:lnTo>
                  <a:lnTo>
                    <a:pt x="104" y="116"/>
                  </a:lnTo>
                  <a:lnTo>
                    <a:pt x="102" y="121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79" y="157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46" y="212"/>
                  </a:lnTo>
                  <a:lnTo>
                    <a:pt x="24" y="249"/>
                  </a:lnTo>
                  <a:lnTo>
                    <a:pt x="13" y="269"/>
                  </a:lnTo>
                  <a:lnTo>
                    <a:pt x="5" y="287"/>
                  </a:lnTo>
                  <a:lnTo>
                    <a:pt x="2" y="294"/>
                  </a:lnTo>
                  <a:lnTo>
                    <a:pt x="0" y="300"/>
                  </a:lnTo>
                  <a:lnTo>
                    <a:pt x="0" y="304"/>
                  </a:lnTo>
                  <a:lnTo>
                    <a:pt x="1" y="305"/>
                  </a:lnTo>
                  <a:lnTo>
                    <a:pt x="2" y="306"/>
                  </a:lnTo>
                  <a:lnTo>
                    <a:pt x="2" y="306"/>
                  </a:lnTo>
                  <a:lnTo>
                    <a:pt x="4" y="307"/>
                  </a:lnTo>
                  <a:lnTo>
                    <a:pt x="5" y="307"/>
                  </a:lnTo>
                  <a:lnTo>
                    <a:pt x="8" y="305"/>
                  </a:lnTo>
                  <a:lnTo>
                    <a:pt x="9" y="302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9" y="30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5" y="288"/>
                  </a:lnTo>
                  <a:lnTo>
                    <a:pt x="15" y="288"/>
                  </a:lnTo>
                  <a:lnTo>
                    <a:pt x="32" y="258"/>
                  </a:lnTo>
                  <a:lnTo>
                    <a:pt x="32" y="258"/>
                  </a:lnTo>
                  <a:lnTo>
                    <a:pt x="55" y="218"/>
                  </a:lnTo>
                  <a:lnTo>
                    <a:pt x="77" y="179"/>
                  </a:lnTo>
                  <a:lnTo>
                    <a:pt x="77" y="179"/>
                  </a:lnTo>
                  <a:lnTo>
                    <a:pt x="93" y="154"/>
                  </a:lnTo>
                  <a:lnTo>
                    <a:pt x="108" y="129"/>
                  </a:lnTo>
                  <a:lnTo>
                    <a:pt x="108" y="129"/>
                  </a:lnTo>
                  <a:lnTo>
                    <a:pt x="110" y="124"/>
                  </a:lnTo>
                  <a:lnTo>
                    <a:pt x="112" y="11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21" y="9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34" y="55"/>
                  </a:lnTo>
                  <a:lnTo>
                    <a:pt x="141" y="39"/>
                  </a:lnTo>
                  <a:lnTo>
                    <a:pt x="150" y="23"/>
                  </a:lnTo>
                  <a:lnTo>
                    <a:pt x="155" y="15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60" y="7"/>
                  </a:lnTo>
                  <a:lnTo>
                    <a:pt x="160" y="5"/>
                  </a:lnTo>
                  <a:lnTo>
                    <a:pt x="159" y="1"/>
                  </a:lnTo>
                  <a:lnTo>
                    <a:pt x="157" y="0"/>
                  </a:lnTo>
                  <a:lnTo>
                    <a:pt x="156" y="0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7" name="Freeform 216"/>
            <p:cNvSpPr>
              <a:spLocks/>
            </p:cNvSpPr>
            <p:nvPr/>
          </p:nvSpPr>
          <p:spPr bwMode="auto">
            <a:xfrm>
              <a:off x="3468688" y="2425700"/>
              <a:ext cx="96838" cy="206375"/>
            </a:xfrm>
            <a:custGeom>
              <a:avLst/>
              <a:gdLst/>
              <a:ahLst/>
              <a:cxnLst>
                <a:cxn ang="0">
                  <a:pos x="177" y="2"/>
                </a:cxn>
                <a:cxn ang="0">
                  <a:pos x="177" y="2"/>
                </a:cxn>
                <a:cxn ang="0">
                  <a:pos x="162" y="26"/>
                </a:cxn>
                <a:cxn ang="0">
                  <a:pos x="147" y="50"/>
                </a:cxn>
                <a:cxn ang="0">
                  <a:pos x="134" y="76"/>
                </a:cxn>
                <a:cxn ang="0">
                  <a:pos x="121" y="100"/>
                </a:cxn>
                <a:cxn ang="0">
                  <a:pos x="98" y="152"/>
                </a:cxn>
                <a:cxn ang="0">
                  <a:pos x="76" y="204"/>
                </a:cxn>
                <a:cxn ang="0">
                  <a:pos x="76" y="204"/>
                </a:cxn>
                <a:cxn ang="0">
                  <a:pos x="36" y="297"/>
                </a:cxn>
                <a:cxn ang="0">
                  <a:pos x="36" y="297"/>
                </a:cxn>
                <a:cxn ang="0">
                  <a:pos x="26" y="317"/>
                </a:cxn>
                <a:cxn ang="0">
                  <a:pos x="16" y="339"/>
                </a:cxn>
                <a:cxn ang="0">
                  <a:pos x="7" y="360"/>
                </a:cxn>
                <a:cxn ang="0">
                  <a:pos x="3" y="371"/>
                </a:cxn>
                <a:cxn ang="0">
                  <a:pos x="0" y="382"/>
                </a:cxn>
                <a:cxn ang="0">
                  <a:pos x="0" y="382"/>
                </a:cxn>
                <a:cxn ang="0">
                  <a:pos x="0" y="384"/>
                </a:cxn>
                <a:cxn ang="0">
                  <a:pos x="0" y="386"/>
                </a:cxn>
                <a:cxn ang="0">
                  <a:pos x="1" y="388"/>
                </a:cxn>
                <a:cxn ang="0">
                  <a:pos x="3" y="388"/>
                </a:cxn>
                <a:cxn ang="0">
                  <a:pos x="5" y="389"/>
                </a:cxn>
                <a:cxn ang="0">
                  <a:pos x="6" y="388"/>
                </a:cxn>
                <a:cxn ang="0">
                  <a:pos x="8" y="387"/>
                </a:cxn>
                <a:cxn ang="0">
                  <a:pos x="9" y="384"/>
                </a:cxn>
                <a:cxn ang="0">
                  <a:pos x="9" y="384"/>
                </a:cxn>
                <a:cxn ang="0">
                  <a:pos x="12" y="373"/>
                </a:cxn>
                <a:cxn ang="0">
                  <a:pos x="16" y="363"/>
                </a:cxn>
                <a:cxn ang="0">
                  <a:pos x="20" y="351"/>
                </a:cxn>
                <a:cxn ang="0">
                  <a:pos x="25" y="341"/>
                </a:cxn>
                <a:cxn ang="0">
                  <a:pos x="25" y="341"/>
                </a:cxn>
                <a:cxn ang="0">
                  <a:pos x="32" y="330"/>
                </a:cxn>
                <a:cxn ang="0">
                  <a:pos x="37" y="318"/>
                </a:cxn>
                <a:cxn ang="0">
                  <a:pos x="47" y="295"/>
                </a:cxn>
                <a:cxn ang="0">
                  <a:pos x="47" y="295"/>
                </a:cxn>
                <a:cxn ang="0">
                  <a:pos x="87" y="202"/>
                </a:cxn>
                <a:cxn ang="0">
                  <a:pos x="87" y="202"/>
                </a:cxn>
                <a:cxn ang="0">
                  <a:pos x="109" y="151"/>
                </a:cxn>
                <a:cxn ang="0">
                  <a:pos x="132" y="101"/>
                </a:cxn>
                <a:cxn ang="0">
                  <a:pos x="144" y="78"/>
                </a:cxn>
                <a:cxn ang="0">
                  <a:pos x="157" y="53"/>
                </a:cxn>
                <a:cxn ang="0">
                  <a:pos x="170" y="29"/>
                </a:cxn>
                <a:cxn ang="0">
                  <a:pos x="184" y="6"/>
                </a:cxn>
                <a:cxn ang="0">
                  <a:pos x="184" y="6"/>
                </a:cxn>
                <a:cxn ang="0">
                  <a:pos x="185" y="4"/>
                </a:cxn>
                <a:cxn ang="0">
                  <a:pos x="185" y="3"/>
                </a:cxn>
                <a:cxn ang="0">
                  <a:pos x="184" y="1"/>
                </a:cxn>
                <a:cxn ang="0">
                  <a:pos x="183" y="0"/>
                </a:cxn>
                <a:cxn ang="0">
                  <a:pos x="181" y="0"/>
                </a:cxn>
                <a:cxn ang="0">
                  <a:pos x="180" y="0"/>
                </a:cxn>
                <a:cxn ang="0">
                  <a:pos x="178" y="0"/>
                </a:cxn>
                <a:cxn ang="0">
                  <a:pos x="177" y="2"/>
                </a:cxn>
                <a:cxn ang="0">
                  <a:pos x="177" y="2"/>
                </a:cxn>
              </a:cxnLst>
              <a:rect l="0" t="0" r="r" b="b"/>
              <a:pathLst>
                <a:path w="185" h="389">
                  <a:moveTo>
                    <a:pt x="177" y="2"/>
                  </a:moveTo>
                  <a:lnTo>
                    <a:pt x="177" y="2"/>
                  </a:lnTo>
                  <a:lnTo>
                    <a:pt x="162" y="26"/>
                  </a:lnTo>
                  <a:lnTo>
                    <a:pt x="147" y="50"/>
                  </a:lnTo>
                  <a:lnTo>
                    <a:pt x="134" y="76"/>
                  </a:lnTo>
                  <a:lnTo>
                    <a:pt x="121" y="100"/>
                  </a:lnTo>
                  <a:lnTo>
                    <a:pt x="98" y="152"/>
                  </a:lnTo>
                  <a:lnTo>
                    <a:pt x="76" y="204"/>
                  </a:lnTo>
                  <a:lnTo>
                    <a:pt x="76" y="204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26" y="317"/>
                  </a:lnTo>
                  <a:lnTo>
                    <a:pt x="16" y="339"/>
                  </a:lnTo>
                  <a:lnTo>
                    <a:pt x="7" y="360"/>
                  </a:lnTo>
                  <a:lnTo>
                    <a:pt x="3" y="371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4"/>
                  </a:lnTo>
                  <a:lnTo>
                    <a:pt x="0" y="386"/>
                  </a:lnTo>
                  <a:lnTo>
                    <a:pt x="1" y="388"/>
                  </a:lnTo>
                  <a:lnTo>
                    <a:pt x="3" y="388"/>
                  </a:lnTo>
                  <a:lnTo>
                    <a:pt x="5" y="389"/>
                  </a:lnTo>
                  <a:lnTo>
                    <a:pt x="6" y="388"/>
                  </a:lnTo>
                  <a:lnTo>
                    <a:pt x="8" y="387"/>
                  </a:lnTo>
                  <a:lnTo>
                    <a:pt x="9" y="384"/>
                  </a:lnTo>
                  <a:lnTo>
                    <a:pt x="9" y="384"/>
                  </a:lnTo>
                  <a:lnTo>
                    <a:pt x="12" y="373"/>
                  </a:lnTo>
                  <a:lnTo>
                    <a:pt x="16" y="363"/>
                  </a:lnTo>
                  <a:lnTo>
                    <a:pt x="20" y="351"/>
                  </a:lnTo>
                  <a:lnTo>
                    <a:pt x="25" y="341"/>
                  </a:lnTo>
                  <a:lnTo>
                    <a:pt x="25" y="341"/>
                  </a:lnTo>
                  <a:lnTo>
                    <a:pt x="32" y="330"/>
                  </a:lnTo>
                  <a:lnTo>
                    <a:pt x="37" y="318"/>
                  </a:lnTo>
                  <a:lnTo>
                    <a:pt x="47" y="295"/>
                  </a:lnTo>
                  <a:lnTo>
                    <a:pt x="47" y="295"/>
                  </a:lnTo>
                  <a:lnTo>
                    <a:pt x="87" y="202"/>
                  </a:lnTo>
                  <a:lnTo>
                    <a:pt x="87" y="202"/>
                  </a:lnTo>
                  <a:lnTo>
                    <a:pt x="109" y="151"/>
                  </a:lnTo>
                  <a:lnTo>
                    <a:pt x="132" y="101"/>
                  </a:lnTo>
                  <a:lnTo>
                    <a:pt x="144" y="78"/>
                  </a:lnTo>
                  <a:lnTo>
                    <a:pt x="157" y="53"/>
                  </a:lnTo>
                  <a:lnTo>
                    <a:pt x="170" y="29"/>
                  </a:lnTo>
                  <a:lnTo>
                    <a:pt x="184" y="6"/>
                  </a:lnTo>
                  <a:lnTo>
                    <a:pt x="184" y="6"/>
                  </a:lnTo>
                  <a:lnTo>
                    <a:pt x="185" y="4"/>
                  </a:lnTo>
                  <a:lnTo>
                    <a:pt x="185" y="3"/>
                  </a:lnTo>
                  <a:lnTo>
                    <a:pt x="184" y="1"/>
                  </a:lnTo>
                  <a:lnTo>
                    <a:pt x="183" y="0"/>
                  </a:lnTo>
                  <a:lnTo>
                    <a:pt x="181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2"/>
                  </a:lnTo>
                  <a:lnTo>
                    <a:pt x="1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8" name="Freeform 217"/>
            <p:cNvSpPr>
              <a:spLocks/>
            </p:cNvSpPr>
            <p:nvPr/>
          </p:nvSpPr>
          <p:spPr bwMode="auto">
            <a:xfrm>
              <a:off x="3514725" y="2389188"/>
              <a:ext cx="107950" cy="252413"/>
            </a:xfrm>
            <a:custGeom>
              <a:avLst/>
              <a:gdLst/>
              <a:ahLst/>
              <a:cxnLst>
                <a:cxn ang="0">
                  <a:pos x="198" y="2"/>
                </a:cxn>
                <a:cxn ang="0">
                  <a:pos x="147" y="97"/>
                </a:cxn>
                <a:cxn ang="0">
                  <a:pos x="133" y="128"/>
                </a:cxn>
                <a:cxn ang="0">
                  <a:pos x="108" y="192"/>
                </a:cxn>
                <a:cxn ang="0">
                  <a:pos x="95" y="224"/>
                </a:cxn>
                <a:cxn ang="0">
                  <a:pos x="55" y="314"/>
                </a:cxn>
                <a:cxn ang="0">
                  <a:pos x="44" y="344"/>
                </a:cxn>
                <a:cxn ang="0">
                  <a:pos x="33" y="374"/>
                </a:cxn>
                <a:cxn ang="0">
                  <a:pos x="25" y="405"/>
                </a:cxn>
                <a:cxn ang="0">
                  <a:pos x="19" y="419"/>
                </a:cxn>
                <a:cxn ang="0">
                  <a:pos x="14" y="434"/>
                </a:cxn>
                <a:cxn ang="0">
                  <a:pos x="9" y="452"/>
                </a:cxn>
                <a:cxn ang="0">
                  <a:pos x="1" y="470"/>
                </a:cxn>
                <a:cxn ang="0">
                  <a:pos x="0" y="472"/>
                </a:cxn>
                <a:cxn ang="0">
                  <a:pos x="2" y="475"/>
                </a:cxn>
                <a:cxn ang="0">
                  <a:pos x="4" y="477"/>
                </a:cxn>
                <a:cxn ang="0">
                  <a:pos x="9" y="476"/>
                </a:cxn>
                <a:cxn ang="0">
                  <a:pos x="10" y="475"/>
                </a:cxn>
                <a:cxn ang="0">
                  <a:pos x="20" y="449"/>
                </a:cxn>
                <a:cxn ang="0">
                  <a:pos x="44" y="371"/>
                </a:cxn>
                <a:cxn ang="0">
                  <a:pos x="50" y="353"/>
                </a:cxn>
                <a:cxn ang="0">
                  <a:pos x="70" y="304"/>
                </a:cxn>
                <a:cxn ang="0">
                  <a:pos x="99" y="238"/>
                </a:cxn>
                <a:cxn ang="0">
                  <a:pos x="124" y="174"/>
                </a:cxn>
                <a:cxn ang="0">
                  <a:pos x="143" y="125"/>
                </a:cxn>
                <a:cxn ang="0">
                  <a:pos x="150" y="109"/>
                </a:cxn>
                <a:cxn ang="0">
                  <a:pos x="206" y="7"/>
                </a:cxn>
                <a:cxn ang="0">
                  <a:pos x="206" y="5"/>
                </a:cxn>
                <a:cxn ang="0">
                  <a:pos x="205" y="2"/>
                </a:cxn>
                <a:cxn ang="0">
                  <a:pos x="202" y="0"/>
                </a:cxn>
                <a:cxn ang="0">
                  <a:pos x="199" y="1"/>
                </a:cxn>
                <a:cxn ang="0">
                  <a:pos x="198" y="2"/>
                </a:cxn>
              </a:cxnLst>
              <a:rect l="0" t="0" r="r" b="b"/>
              <a:pathLst>
                <a:path w="206" h="477">
                  <a:moveTo>
                    <a:pt x="198" y="2"/>
                  </a:moveTo>
                  <a:lnTo>
                    <a:pt x="198" y="2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39" y="113"/>
                  </a:lnTo>
                  <a:lnTo>
                    <a:pt x="133" y="128"/>
                  </a:lnTo>
                  <a:lnTo>
                    <a:pt x="120" y="160"/>
                  </a:lnTo>
                  <a:lnTo>
                    <a:pt x="108" y="192"/>
                  </a:lnTo>
                  <a:lnTo>
                    <a:pt x="95" y="224"/>
                  </a:lnTo>
                  <a:lnTo>
                    <a:pt x="95" y="224"/>
                  </a:lnTo>
                  <a:lnTo>
                    <a:pt x="68" y="284"/>
                  </a:lnTo>
                  <a:lnTo>
                    <a:pt x="55" y="314"/>
                  </a:lnTo>
                  <a:lnTo>
                    <a:pt x="44" y="344"/>
                  </a:lnTo>
                  <a:lnTo>
                    <a:pt x="44" y="344"/>
                  </a:lnTo>
                  <a:lnTo>
                    <a:pt x="38" y="359"/>
                  </a:lnTo>
                  <a:lnTo>
                    <a:pt x="33" y="374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23" y="412"/>
                  </a:lnTo>
                  <a:lnTo>
                    <a:pt x="19" y="419"/>
                  </a:lnTo>
                  <a:lnTo>
                    <a:pt x="16" y="427"/>
                  </a:lnTo>
                  <a:lnTo>
                    <a:pt x="14" y="434"/>
                  </a:lnTo>
                  <a:lnTo>
                    <a:pt x="14" y="434"/>
                  </a:lnTo>
                  <a:lnTo>
                    <a:pt x="9" y="452"/>
                  </a:lnTo>
                  <a:lnTo>
                    <a:pt x="5" y="461"/>
                  </a:lnTo>
                  <a:lnTo>
                    <a:pt x="1" y="470"/>
                  </a:lnTo>
                  <a:lnTo>
                    <a:pt x="1" y="470"/>
                  </a:lnTo>
                  <a:lnTo>
                    <a:pt x="0" y="472"/>
                  </a:lnTo>
                  <a:lnTo>
                    <a:pt x="1" y="474"/>
                  </a:lnTo>
                  <a:lnTo>
                    <a:pt x="2" y="475"/>
                  </a:lnTo>
                  <a:lnTo>
                    <a:pt x="3" y="476"/>
                  </a:lnTo>
                  <a:lnTo>
                    <a:pt x="4" y="477"/>
                  </a:lnTo>
                  <a:lnTo>
                    <a:pt x="7" y="477"/>
                  </a:lnTo>
                  <a:lnTo>
                    <a:pt x="9" y="476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15" y="463"/>
                  </a:lnTo>
                  <a:lnTo>
                    <a:pt x="20" y="449"/>
                  </a:lnTo>
                  <a:lnTo>
                    <a:pt x="29" y="424"/>
                  </a:lnTo>
                  <a:lnTo>
                    <a:pt x="44" y="371"/>
                  </a:lnTo>
                  <a:lnTo>
                    <a:pt x="44" y="371"/>
                  </a:lnTo>
                  <a:lnTo>
                    <a:pt x="50" y="353"/>
                  </a:lnTo>
                  <a:lnTo>
                    <a:pt x="56" y="337"/>
                  </a:lnTo>
                  <a:lnTo>
                    <a:pt x="70" y="304"/>
                  </a:lnTo>
                  <a:lnTo>
                    <a:pt x="99" y="238"/>
                  </a:lnTo>
                  <a:lnTo>
                    <a:pt x="99" y="238"/>
                  </a:lnTo>
                  <a:lnTo>
                    <a:pt x="113" y="206"/>
                  </a:lnTo>
                  <a:lnTo>
                    <a:pt x="124" y="174"/>
                  </a:lnTo>
                  <a:lnTo>
                    <a:pt x="137" y="142"/>
                  </a:lnTo>
                  <a:lnTo>
                    <a:pt x="143" y="125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78" y="59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5"/>
                  </a:lnTo>
                  <a:lnTo>
                    <a:pt x="206" y="3"/>
                  </a:lnTo>
                  <a:lnTo>
                    <a:pt x="205" y="2"/>
                  </a:lnTo>
                  <a:lnTo>
                    <a:pt x="204" y="1"/>
                  </a:lnTo>
                  <a:lnTo>
                    <a:pt x="202" y="0"/>
                  </a:lnTo>
                  <a:lnTo>
                    <a:pt x="200" y="0"/>
                  </a:lnTo>
                  <a:lnTo>
                    <a:pt x="199" y="1"/>
                  </a:lnTo>
                  <a:lnTo>
                    <a:pt x="198" y="2"/>
                  </a:lnTo>
                  <a:lnTo>
                    <a:pt x="19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9" name="Freeform 218"/>
            <p:cNvSpPr>
              <a:spLocks/>
            </p:cNvSpPr>
            <p:nvPr/>
          </p:nvSpPr>
          <p:spPr bwMode="auto">
            <a:xfrm>
              <a:off x="3571875" y="2335213"/>
              <a:ext cx="95250" cy="282575"/>
            </a:xfrm>
            <a:custGeom>
              <a:avLst/>
              <a:gdLst/>
              <a:ahLst/>
              <a:cxnLst>
                <a:cxn ang="0">
                  <a:pos x="171" y="5"/>
                </a:cxn>
                <a:cxn ang="0">
                  <a:pos x="165" y="36"/>
                </a:cxn>
                <a:cxn ang="0">
                  <a:pos x="157" y="67"/>
                </a:cxn>
                <a:cxn ang="0">
                  <a:pos x="133" y="127"/>
                </a:cxn>
                <a:cxn ang="0">
                  <a:pos x="119" y="162"/>
                </a:cxn>
                <a:cxn ang="0">
                  <a:pos x="79" y="267"/>
                </a:cxn>
                <a:cxn ang="0">
                  <a:pos x="51" y="335"/>
                </a:cxn>
                <a:cxn ang="0">
                  <a:pos x="33" y="387"/>
                </a:cxn>
                <a:cxn ang="0">
                  <a:pos x="28" y="406"/>
                </a:cxn>
                <a:cxn ang="0">
                  <a:pos x="12" y="472"/>
                </a:cxn>
                <a:cxn ang="0">
                  <a:pos x="9" y="486"/>
                </a:cxn>
                <a:cxn ang="0">
                  <a:pos x="2" y="515"/>
                </a:cxn>
                <a:cxn ang="0">
                  <a:pos x="0" y="530"/>
                </a:cxn>
                <a:cxn ang="0">
                  <a:pos x="1" y="533"/>
                </a:cxn>
                <a:cxn ang="0">
                  <a:pos x="4" y="534"/>
                </a:cxn>
                <a:cxn ang="0">
                  <a:pos x="9" y="532"/>
                </a:cxn>
                <a:cxn ang="0">
                  <a:pos x="9" y="530"/>
                </a:cxn>
                <a:cxn ang="0">
                  <a:pos x="15" y="498"/>
                </a:cxn>
                <a:cxn ang="0">
                  <a:pos x="22" y="467"/>
                </a:cxn>
                <a:cxn ang="0">
                  <a:pos x="26" y="449"/>
                </a:cxn>
                <a:cxn ang="0">
                  <a:pos x="39" y="400"/>
                </a:cxn>
                <a:cxn ang="0">
                  <a:pos x="44" y="382"/>
                </a:cxn>
                <a:cxn ang="0">
                  <a:pos x="64" y="329"/>
                </a:cxn>
                <a:cxn ang="0">
                  <a:pos x="92" y="261"/>
                </a:cxn>
                <a:cxn ang="0">
                  <a:pos x="120" y="187"/>
                </a:cxn>
                <a:cxn ang="0">
                  <a:pos x="148" y="113"/>
                </a:cxn>
                <a:cxn ang="0">
                  <a:pos x="160" y="88"/>
                </a:cxn>
                <a:cxn ang="0">
                  <a:pos x="173" y="46"/>
                </a:cxn>
                <a:cxn ang="0">
                  <a:pos x="178" y="18"/>
                </a:cxn>
                <a:cxn ang="0">
                  <a:pos x="180" y="5"/>
                </a:cxn>
                <a:cxn ang="0">
                  <a:pos x="179" y="1"/>
                </a:cxn>
                <a:cxn ang="0">
                  <a:pos x="176" y="0"/>
                </a:cxn>
                <a:cxn ang="0">
                  <a:pos x="171" y="3"/>
                </a:cxn>
                <a:cxn ang="0">
                  <a:pos x="171" y="5"/>
                </a:cxn>
              </a:cxnLst>
              <a:rect l="0" t="0" r="r" b="b"/>
              <a:pathLst>
                <a:path w="180" h="534">
                  <a:moveTo>
                    <a:pt x="171" y="5"/>
                  </a:moveTo>
                  <a:lnTo>
                    <a:pt x="171" y="5"/>
                  </a:lnTo>
                  <a:lnTo>
                    <a:pt x="168" y="20"/>
                  </a:lnTo>
                  <a:lnTo>
                    <a:pt x="165" y="36"/>
                  </a:lnTo>
                  <a:lnTo>
                    <a:pt x="161" y="51"/>
                  </a:lnTo>
                  <a:lnTo>
                    <a:pt x="157" y="67"/>
                  </a:lnTo>
                  <a:lnTo>
                    <a:pt x="145" y="97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19" y="162"/>
                  </a:lnTo>
                  <a:lnTo>
                    <a:pt x="106" y="197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51" y="335"/>
                  </a:lnTo>
                  <a:lnTo>
                    <a:pt x="39" y="370"/>
                  </a:lnTo>
                  <a:lnTo>
                    <a:pt x="33" y="387"/>
                  </a:lnTo>
                  <a:lnTo>
                    <a:pt x="28" y="406"/>
                  </a:lnTo>
                  <a:lnTo>
                    <a:pt x="28" y="406"/>
                  </a:lnTo>
                  <a:lnTo>
                    <a:pt x="19" y="439"/>
                  </a:lnTo>
                  <a:lnTo>
                    <a:pt x="12" y="472"/>
                  </a:lnTo>
                  <a:lnTo>
                    <a:pt x="12" y="472"/>
                  </a:lnTo>
                  <a:lnTo>
                    <a:pt x="9" y="486"/>
                  </a:lnTo>
                  <a:lnTo>
                    <a:pt x="6" y="501"/>
                  </a:lnTo>
                  <a:lnTo>
                    <a:pt x="2" y="515"/>
                  </a:lnTo>
                  <a:lnTo>
                    <a:pt x="0" y="530"/>
                  </a:lnTo>
                  <a:lnTo>
                    <a:pt x="0" y="530"/>
                  </a:lnTo>
                  <a:lnTo>
                    <a:pt x="1" y="532"/>
                  </a:lnTo>
                  <a:lnTo>
                    <a:pt x="1" y="533"/>
                  </a:lnTo>
                  <a:lnTo>
                    <a:pt x="3" y="534"/>
                  </a:lnTo>
                  <a:lnTo>
                    <a:pt x="4" y="534"/>
                  </a:lnTo>
                  <a:lnTo>
                    <a:pt x="8" y="533"/>
                  </a:lnTo>
                  <a:lnTo>
                    <a:pt x="9" y="532"/>
                  </a:lnTo>
                  <a:lnTo>
                    <a:pt x="9" y="530"/>
                  </a:lnTo>
                  <a:lnTo>
                    <a:pt x="9" y="530"/>
                  </a:lnTo>
                  <a:lnTo>
                    <a:pt x="12" y="513"/>
                  </a:lnTo>
                  <a:lnTo>
                    <a:pt x="15" y="498"/>
                  </a:lnTo>
                  <a:lnTo>
                    <a:pt x="19" y="482"/>
                  </a:lnTo>
                  <a:lnTo>
                    <a:pt x="22" y="467"/>
                  </a:lnTo>
                  <a:lnTo>
                    <a:pt x="22" y="467"/>
                  </a:lnTo>
                  <a:lnTo>
                    <a:pt x="26" y="449"/>
                  </a:lnTo>
                  <a:lnTo>
                    <a:pt x="30" y="433"/>
                  </a:lnTo>
                  <a:lnTo>
                    <a:pt x="39" y="400"/>
                  </a:lnTo>
                  <a:lnTo>
                    <a:pt x="39" y="400"/>
                  </a:lnTo>
                  <a:lnTo>
                    <a:pt x="44" y="382"/>
                  </a:lnTo>
                  <a:lnTo>
                    <a:pt x="50" y="364"/>
                  </a:lnTo>
                  <a:lnTo>
                    <a:pt x="64" y="329"/>
                  </a:lnTo>
                  <a:lnTo>
                    <a:pt x="78" y="295"/>
                  </a:lnTo>
                  <a:lnTo>
                    <a:pt x="92" y="261"/>
                  </a:lnTo>
                  <a:lnTo>
                    <a:pt x="92" y="261"/>
                  </a:lnTo>
                  <a:lnTo>
                    <a:pt x="120" y="187"/>
                  </a:lnTo>
                  <a:lnTo>
                    <a:pt x="134" y="151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60" y="88"/>
                  </a:lnTo>
                  <a:lnTo>
                    <a:pt x="169" y="61"/>
                  </a:lnTo>
                  <a:lnTo>
                    <a:pt x="173" y="46"/>
                  </a:lnTo>
                  <a:lnTo>
                    <a:pt x="176" y="33"/>
                  </a:lnTo>
                  <a:lnTo>
                    <a:pt x="178" y="18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3"/>
                  </a:lnTo>
                  <a:lnTo>
                    <a:pt x="179" y="1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72" y="1"/>
                  </a:lnTo>
                  <a:lnTo>
                    <a:pt x="171" y="3"/>
                  </a:lnTo>
                  <a:lnTo>
                    <a:pt x="171" y="5"/>
                  </a:lnTo>
                  <a:lnTo>
                    <a:pt x="17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0" name="Freeform 219"/>
            <p:cNvSpPr>
              <a:spLocks/>
            </p:cNvSpPr>
            <p:nvPr/>
          </p:nvSpPr>
          <p:spPr bwMode="auto">
            <a:xfrm>
              <a:off x="3662363" y="2174875"/>
              <a:ext cx="14288" cy="49213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11" y="23"/>
                </a:cxn>
                <a:cxn ang="0">
                  <a:pos x="4" y="43"/>
                </a:cxn>
                <a:cxn ang="0">
                  <a:pos x="1" y="65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9" y="87"/>
                </a:cxn>
                <a:cxn ang="0">
                  <a:pos x="9" y="87"/>
                </a:cxn>
                <a:cxn ang="0">
                  <a:pos x="11" y="66"/>
                </a:cxn>
                <a:cxn ang="0">
                  <a:pos x="14" y="47"/>
                </a:cxn>
                <a:cxn ang="0">
                  <a:pos x="20" y="27"/>
                </a:cxn>
                <a:cxn ang="0">
                  <a:pos x="27" y="7"/>
                </a:cxn>
                <a:cxn ang="0">
                  <a:pos x="27" y="7"/>
                </a:cxn>
                <a:cxn ang="0">
                  <a:pos x="28" y="5"/>
                </a:cxn>
                <a:cxn ang="0">
                  <a:pos x="28" y="4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8" h="92">
                  <a:moveTo>
                    <a:pt x="20" y="3"/>
                  </a:moveTo>
                  <a:lnTo>
                    <a:pt x="20" y="3"/>
                  </a:lnTo>
                  <a:lnTo>
                    <a:pt x="11" y="23"/>
                  </a:lnTo>
                  <a:lnTo>
                    <a:pt x="4" y="43"/>
                  </a:lnTo>
                  <a:lnTo>
                    <a:pt x="1" y="65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9" y="87"/>
                  </a:lnTo>
                  <a:lnTo>
                    <a:pt x="9" y="87"/>
                  </a:lnTo>
                  <a:lnTo>
                    <a:pt x="11" y="66"/>
                  </a:lnTo>
                  <a:lnTo>
                    <a:pt x="14" y="47"/>
                  </a:lnTo>
                  <a:lnTo>
                    <a:pt x="20" y="2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1" name="Freeform 220"/>
            <p:cNvSpPr>
              <a:spLocks/>
            </p:cNvSpPr>
            <p:nvPr/>
          </p:nvSpPr>
          <p:spPr bwMode="auto">
            <a:xfrm>
              <a:off x="3681413" y="2162175"/>
              <a:ext cx="36513" cy="8890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6"/>
                </a:cxn>
                <a:cxn ang="0">
                  <a:pos x="54" y="26"/>
                </a:cxn>
                <a:cxn ang="0">
                  <a:pos x="50" y="36"/>
                </a:cxn>
                <a:cxn ang="0">
                  <a:pos x="46" y="47"/>
                </a:cxn>
                <a:cxn ang="0">
                  <a:pos x="37" y="67"/>
                </a:cxn>
                <a:cxn ang="0">
                  <a:pos x="27" y="88"/>
                </a:cxn>
                <a:cxn ang="0">
                  <a:pos x="27" y="88"/>
                </a:cxn>
                <a:cxn ang="0">
                  <a:pos x="13" y="124"/>
                </a:cxn>
                <a:cxn ang="0">
                  <a:pos x="6" y="143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6"/>
                </a:cxn>
                <a:cxn ang="0">
                  <a:pos x="2" y="167"/>
                </a:cxn>
                <a:cxn ang="0">
                  <a:pos x="5" y="168"/>
                </a:cxn>
                <a:cxn ang="0">
                  <a:pos x="7" y="168"/>
                </a:cxn>
                <a:cxn ang="0">
                  <a:pos x="8" y="168"/>
                </a:cxn>
                <a:cxn ang="0">
                  <a:pos x="9" y="166"/>
                </a:cxn>
                <a:cxn ang="0">
                  <a:pos x="10" y="165"/>
                </a:cxn>
                <a:cxn ang="0">
                  <a:pos x="10" y="165"/>
                </a:cxn>
                <a:cxn ang="0">
                  <a:pos x="16" y="142"/>
                </a:cxn>
                <a:cxn ang="0">
                  <a:pos x="24" y="120"/>
                </a:cxn>
                <a:cxn ang="0">
                  <a:pos x="42" y="77"/>
                </a:cxn>
                <a:cxn ang="0">
                  <a:pos x="42" y="77"/>
                </a:cxn>
                <a:cxn ang="0">
                  <a:pos x="57" y="42"/>
                </a:cxn>
                <a:cxn ang="0">
                  <a:pos x="61" y="33"/>
                </a:cxn>
                <a:cxn ang="0">
                  <a:pos x="63" y="24"/>
                </a:cxn>
                <a:cxn ang="0">
                  <a:pos x="65" y="15"/>
                </a:cxn>
                <a:cxn ang="0">
                  <a:pos x="68" y="4"/>
                </a:cxn>
                <a:cxn ang="0">
                  <a:pos x="68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8" h="168">
                  <a:moveTo>
                    <a:pt x="57" y="4"/>
                  </a:moveTo>
                  <a:lnTo>
                    <a:pt x="57" y="4"/>
                  </a:lnTo>
                  <a:lnTo>
                    <a:pt x="56" y="16"/>
                  </a:lnTo>
                  <a:lnTo>
                    <a:pt x="54" y="26"/>
                  </a:lnTo>
                  <a:lnTo>
                    <a:pt x="50" y="36"/>
                  </a:lnTo>
                  <a:lnTo>
                    <a:pt x="46" y="47"/>
                  </a:lnTo>
                  <a:lnTo>
                    <a:pt x="37" y="67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13" y="124"/>
                  </a:lnTo>
                  <a:lnTo>
                    <a:pt x="6" y="143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6"/>
                  </a:lnTo>
                  <a:lnTo>
                    <a:pt x="2" y="167"/>
                  </a:lnTo>
                  <a:lnTo>
                    <a:pt x="5" y="168"/>
                  </a:lnTo>
                  <a:lnTo>
                    <a:pt x="7" y="168"/>
                  </a:lnTo>
                  <a:lnTo>
                    <a:pt x="8" y="168"/>
                  </a:lnTo>
                  <a:lnTo>
                    <a:pt x="9" y="166"/>
                  </a:lnTo>
                  <a:lnTo>
                    <a:pt x="10" y="165"/>
                  </a:lnTo>
                  <a:lnTo>
                    <a:pt x="10" y="165"/>
                  </a:lnTo>
                  <a:lnTo>
                    <a:pt x="16" y="142"/>
                  </a:lnTo>
                  <a:lnTo>
                    <a:pt x="24" y="120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57" y="42"/>
                  </a:lnTo>
                  <a:lnTo>
                    <a:pt x="61" y="33"/>
                  </a:lnTo>
                  <a:lnTo>
                    <a:pt x="63" y="24"/>
                  </a:lnTo>
                  <a:lnTo>
                    <a:pt x="65" y="15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2" name="Freeform 221"/>
            <p:cNvSpPr>
              <a:spLocks/>
            </p:cNvSpPr>
            <p:nvPr/>
          </p:nvSpPr>
          <p:spPr bwMode="auto">
            <a:xfrm>
              <a:off x="3617913" y="2128838"/>
              <a:ext cx="155575" cy="488950"/>
            </a:xfrm>
            <a:custGeom>
              <a:avLst/>
              <a:gdLst/>
              <a:ahLst/>
              <a:cxnLst>
                <a:cxn ang="0">
                  <a:pos x="285" y="4"/>
                </a:cxn>
                <a:cxn ang="0">
                  <a:pos x="283" y="20"/>
                </a:cxn>
                <a:cxn ang="0">
                  <a:pos x="277" y="34"/>
                </a:cxn>
                <a:cxn ang="0">
                  <a:pos x="262" y="61"/>
                </a:cxn>
                <a:cxn ang="0">
                  <a:pos x="253" y="75"/>
                </a:cxn>
                <a:cxn ang="0">
                  <a:pos x="230" y="115"/>
                </a:cxn>
                <a:cxn ang="0">
                  <a:pos x="215" y="142"/>
                </a:cxn>
                <a:cxn ang="0">
                  <a:pos x="193" y="196"/>
                </a:cxn>
                <a:cxn ang="0">
                  <a:pos x="183" y="224"/>
                </a:cxn>
                <a:cxn ang="0">
                  <a:pos x="168" y="290"/>
                </a:cxn>
                <a:cxn ang="0">
                  <a:pos x="154" y="337"/>
                </a:cxn>
                <a:cxn ang="0">
                  <a:pos x="149" y="354"/>
                </a:cxn>
                <a:cxn ang="0">
                  <a:pos x="128" y="416"/>
                </a:cxn>
                <a:cxn ang="0">
                  <a:pos x="111" y="480"/>
                </a:cxn>
                <a:cxn ang="0">
                  <a:pos x="104" y="514"/>
                </a:cxn>
                <a:cxn ang="0">
                  <a:pos x="85" y="580"/>
                </a:cxn>
                <a:cxn ang="0">
                  <a:pos x="75" y="613"/>
                </a:cxn>
                <a:cxn ang="0">
                  <a:pos x="59" y="660"/>
                </a:cxn>
                <a:cxn ang="0">
                  <a:pos x="56" y="676"/>
                </a:cxn>
                <a:cxn ang="0">
                  <a:pos x="43" y="748"/>
                </a:cxn>
                <a:cxn ang="0">
                  <a:pos x="37" y="780"/>
                </a:cxn>
                <a:cxn ang="0">
                  <a:pos x="21" y="842"/>
                </a:cxn>
                <a:cxn ang="0">
                  <a:pos x="12" y="873"/>
                </a:cxn>
                <a:cxn ang="0">
                  <a:pos x="0" y="926"/>
                </a:cxn>
                <a:cxn ang="0">
                  <a:pos x="10" y="923"/>
                </a:cxn>
                <a:cxn ang="0">
                  <a:pos x="16" y="895"/>
                </a:cxn>
                <a:cxn ang="0">
                  <a:pos x="23" y="868"/>
                </a:cxn>
                <a:cxn ang="0">
                  <a:pos x="41" y="805"/>
                </a:cxn>
                <a:cxn ang="0">
                  <a:pos x="54" y="742"/>
                </a:cxn>
                <a:cxn ang="0">
                  <a:pos x="65" y="679"/>
                </a:cxn>
                <a:cxn ang="0">
                  <a:pos x="70" y="660"/>
                </a:cxn>
                <a:cxn ang="0">
                  <a:pos x="87" y="607"/>
                </a:cxn>
                <a:cxn ang="0">
                  <a:pos x="98" y="574"/>
                </a:cxn>
                <a:cxn ang="0">
                  <a:pos x="114" y="507"/>
                </a:cxn>
                <a:cxn ang="0">
                  <a:pos x="121" y="473"/>
                </a:cxn>
                <a:cxn ang="0">
                  <a:pos x="129" y="441"/>
                </a:cxn>
                <a:cxn ang="0">
                  <a:pos x="150" y="378"/>
                </a:cxn>
                <a:cxn ang="0">
                  <a:pos x="162" y="347"/>
                </a:cxn>
                <a:cxn ang="0">
                  <a:pos x="172" y="315"/>
                </a:cxn>
                <a:cxn ang="0">
                  <a:pos x="188" y="250"/>
                </a:cxn>
                <a:cxn ang="0">
                  <a:pos x="196" y="218"/>
                </a:cxn>
                <a:cxn ang="0">
                  <a:pos x="205" y="186"/>
                </a:cxn>
                <a:cxn ang="0">
                  <a:pos x="219" y="156"/>
                </a:cxn>
                <a:cxn ang="0">
                  <a:pos x="251" y="98"/>
                </a:cxn>
                <a:cxn ang="0">
                  <a:pos x="264" y="77"/>
                </a:cxn>
                <a:cxn ang="0">
                  <a:pos x="284" y="42"/>
                </a:cxn>
                <a:cxn ang="0">
                  <a:pos x="293" y="18"/>
                </a:cxn>
                <a:cxn ang="0">
                  <a:pos x="295" y="4"/>
                </a:cxn>
                <a:cxn ang="0">
                  <a:pos x="293" y="1"/>
                </a:cxn>
                <a:cxn ang="0">
                  <a:pos x="290" y="0"/>
                </a:cxn>
                <a:cxn ang="0">
                  <a:pos x="287" y="1"/>
                </a:cxn>
                <a:cxn ang="0">
                  <a:pos x="285" y="4"/>
                </a:cxn>
              </a:cxnLst>
              <a:rect l="0" t="0" r="r" b="b"/>
              <a:pathLst>
                <a:path w="295" h="926">
                  <a:moveTo>
                    <a:pt x="285" y="4"/>
                  </a:moveTo>
                  <a:lnTo>
                    <a:pt x="285" y="4"/>
                  </a:lnTo>
                  <a:lnTo>
                    <a:pt x="284" y="13"/>
                  </a:lnTo>
                  <a:lnTo>
                    <a:pt x="283" y="20"/>
                  </a:lnTo>
                  <a:lnTo>
                    <a:pt x="280" y="27"/>
                  </a:lnTo>
                  <a:lnTo>
                    <a:pt x="277" y="34"/>
                  </a:lnTo>
                  <a:lnTo>
                    <a:pt x="270" y="48"/>
                  </a:lnTo>
                  <a:lnTo>
                    <a:pt x="262" y="61"/>
                  </a:lnTo>
                  <a:lnTo>
                    <a:pt x="262" y="61"/>
                  </a:lnTo>
                  <a:lnTo>
                    <a:pt x="253" y="75"/>
                  </a:lnTo>
                  <a:lnTo>
                    <a:pt x="245" y="88"/>
                  </a:lnTo>
                  <a:lnTo>
                    <a:pt x="230" y="115"/>
                  </a:lnTo>
                  <a:lnTo>
                    <a:pt x="230" y="115"/>
                  </a:lnTo>
                  <a:lnTo>
                    <a:pt x="215" y="142"/>
                  </a:lnTo>
                  <a:lnTo>
                    <a:pt x="203" y="168"/>
                  </a:lnTo>
                  <a:lnTo>
                    <a:pt x="193" y="196"/>
                  </a:lnTo>
                  <a:lnTo>
                    <a:pt x="183" y="224"/>
                  </a:lnTo>
                  <a:lnTo>
                    <a:pt x="183" y="224"/>
                  </a:lnTo>
                  <a:lnTo>
                    <a:pt x="176" y="256"/>
                  </a:lnTo>
                  <a:lnTo>
                    <a:pt x="168" y="290"/>
                  </a:lnTo>
                  <a:lnTo>
                    <a:pt x="160" y="322"/>
                  </a:lnTo>
                  <a:lnTo>
                    <a:pt x="154" y="337"/>
                  </a:lnTo>
                  <a:lnTo>
                    <a:pt x="149" y="354"/>
                  </a:lnTo>
                  <a:lnTo>
                    <a:pt x="149" y="354"/>
                  </a:lnTo>
                  <a:lnTo>
                    <a:pt x="138" y="385"/>
                  </a:lnTo>
                  <a:lnTo>
                    <a:pt x="128" y="416"/>
                  </a:lnTo>
                  <a:lnTo>
                    <a:pt x="118" y="448"/>
                  </a:lnTo>
                  <a:lnTo>
                    <a:pt x="111" y="480"/>
                  </a:lnTo>
                  <a:lnTo>
                    <a:pt x="111" y="480"/>
                  </a:lnTo>
                  <a:lnTo>
                    <a:pt x="104" y="514"/>
                  </a:lnTo>
                  <a:lnTo>
                    <a:pt x="96" y="547"/>
                  </a:lnTo>
                  <a:lnTo>
                    <a:pt x="85" y="580"/>
                  </a:lnTo>
                  <a:lnTo>
                    <a:pt x="75" y="613"/>
                  </a:lnTo>
                  <a:lnTo>
                    <a:pt x="75" y="613"/>
                  </a:lnTo>
                  <a:lnTo>
                    <a:pt x="65" y="645"/>
                  </a:lnTo>
                  <a:lnTo>
                    <a:pt x="59" y="660"/>
                  </a:lnTo>
                  <a:lnTo>
                    <a:pt x="56" y="676"/>
                  </a:lnTo>
                  <a:lnTo>
                    <a:pt x="56" y="676"/>
                  </a:lnTo>
                  <a:lnTo>
                    <a:pt x="49" y="712"/>
                  </a:lnTo>
                  <a:lnTo>
                    <a:pt x="43" y="748"/>
                  </a:lnTo>
                  <a:lnTo>
                    <a:pt x="43" y="748"/>
                  </a:lnTo>
                  <a:lnTo>
                    <a:pt x="37" y="780"/>
                  </a:lnTo>
                  <a:lnTo>
                    <a:pt x="29" y="811"/>
                  </a:lnTo>
                  <a:lnTo>
                    <a:pt x="21" y="842"/>
                  </a:lnTo>
                  <a:lnTo>
                    <a:pt x="12" y="873"/>
                  </a:lnTo>
                  <a:lnTo>
                    <a:pt x="12" y="873"/>
                  </a:lnTo>
                  <a:lnTo>
                    <a:pt x="5" y="900"/>
                  </a:lnTo>
                  <a:lnTo>
                    <a:pt x="0" y="926"/>
                  </a:lnTo>
                  <a:lnTo>
                    <a:pt x="0" y="926"/>
                  </a:lnTo>
                  <a:lnTo>
                    <a:pt x="10" y="923"/>
                  </a:lnTo>
                  <a:lnTo>
                    <a:pt x="10" y="923"/>
                  </a:lnTo>
                  <a:lnTo>
                    <a:pt x="16" y="895"/>
                  </a:lnTo>
                  <a:lnTo>
                    <a:pt x="23" y="868"/>
                  </a:lnTo>
                  <a:lnTo>
                    <a:pt x="23" y="868"/>
                  </a:lnTo>
                  <a:lnTo>
                    <a:pt x="33" y="837"/>
                  </a:lnTo>
                  <a:lnTo>
                    <a:pt x="41" y="805"/>
                  </a:lnTo>
                  <a:lnTo>
                    <a:pt x="48" y="774"/>
                  </a:lnTo>
                  <a:lnTo>
                    <a:pt x="54" y="742"/>
                  </a:lnTo>
                  <a:lnTo>
                    <a:pt x="54" y="742"/>
                  </a:lnTo>
                  <a:lnTo>
                    <a:pt x="65" y="679"/>
                  </a:lnTo>
                  <a:lnTo>
                    <a:pt x="65" y="679"/>
                  </a:lnTo>
                  <a:lnTo>
                    <a:pt x="70" y="660"/>
                  </a:lnTo>
                  <a:lnTo>
                    <a:pt x="75" y="643"/>
                  </a:lnTo>
                  <a:lnTo>
                    <a:pt x="87" y="607"/>
                  </a:lnTo>
                  <a:lnTo>
                    <a:pt x="87" y="607"/>
                  </a:lnTo>
                  <a:lnTo>
                    <a:pt x="98" y="574"/>
                  </a:lnTo>
                  <a:lnTo>
                    <a:pt x="107" y="541"/>
                  </a:lnTo>
                  <a:lnTo>
                    <a:pt x="114" y="507"/>
                  </a:lnTo>
                  <a:lnTo>
                    <a:pt x="121" y="473"/>
                  </a:lnTo>
                  <a:lnTo>
                    <a:pt x="121" y="473"/>
                  </a:lnTo>
                  <a:lnTo>
                    <a:pt x="125" y="458"/>
                  </a:lnTo>
                  <a:lnTo>
                    <a:pt x="129" y="441"/>
                  </a:lnTo>
                  <a:lnTo>
                    <a:pt x="139" y="409"/>
                  </a:lnTo>
                  <a:lnTo>
                    <a:pt x="150" y="378"/>
                  </a:lnTo>
                  <a:lnTo>
                    <a:pt x="162" y="347"/>
                  </a:lnTo>
                  <a:lnTo>
                    <a:pt x="162" y="347"/>
                  </a:lnTo>
                  <a:lnTo>
                    <a:pt x="167" y="332"/>
                  </a:lnTo>
                  <a:lnTo>
                    <a:pt x="172" y="315"/>
                  </a:lnTo>
                  <a:lnTo>
                    <a:pt x="180" y="283"/>
                  </a:lnTo>
                  <a:lnTo>
                    <a:pt x="188" y="250"/>
                  </a:lnTo>
                  <a:lnTo>
                    <a:pt x="196" y="218"/>
                  </a:lnTo>
                  <a:lnTo>
                    <a:pt x="196" y="218"/>
                  </a:lnTo>
                  <a:lnTo>
                    <a:pt x="200" y="202"/>
                  </a:lnTo>
                  <a:lnTo>
                    <a:pt x="205" y="186"/>
                  </a:lnTo>
                  <a:lnTo>
                    <a:pt x="211" y="171"/>
                  </a:lnTo>
                  <a:lnTo>
                    <a:pt x="219" y="156"/>
                  </a:lnTo>
                  <a:lnTo>
                    <a:pt x="234" y="127"/>
                  </a:lnTo>
                  <a:lnTo>
                    <a:pt x="251" y="98"/>
                  </a:lnTo>
                  <a:lnTo>
                    <a:pt x="251" y="98"/>
                  </a:lnTo>
                  <a:lnTo>
                    <a:pt x="264" y="77"/>
                  </a:lnTo>
                  <a:lnTo>
                    <a:pt x="278" y="54"/>
                  </a:lnTo>
                  <a:lnTo>
                    <a:pt x="284" y="42"/>
                  </a:lnTo>
                  <a:lnTo>
                    <a:pt x="289" y="30"/>
                  </a:lnTo>
                  <a:lnTo>
                    <a:pt x="293" y="18"/>
                  </a:lnTo>
                  <a:lnTo>
                    <a:pt x="295" y="4"/>
                  </a:lnTo>
                  <a:lnTo>
                    <a:pt x="295" y="4"/>
                  </a:lnTo>
                  <a:lnTo>
                    <a:pt x="294" y="2"/>
                  </a:lnTo>
                  <a:lnTo>
                    <a:pt x="293" y="1"/>
                  </a:lnTo>
                  <a:lnTo>
                    <a:pt x="292" y="0"/>
                  </a:lnTo>
                  <a:lnTo>
                    <a:pt x="290" y="0"/>
                  </a:lnTo>
                  <a:lnTo>
                    <a:pt x="289" y="0"/>
                  </a:lnTo>
                  <a:lnTo>
                    <a:pt x="287" y="1"/>
                  </a:lnTo>
                  <a:lnTo>
                    <a:pt x="286" y="2"/>
                  </a:lnTo>
                  <a:lnTo>
                    <a:pt x="285" y="4"/>
                  </a:lnTo>
                  <a:lnTo>
                    <a:pt x="2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3" name="Freeform 222"/>
            <p:cNvSpPr>
              <a:spLocks/>
            </p:cNvSpPr>
            <p:nvPr/>
          </p:nvSpPr>
          <p:spPr bwMode="auto">
            <a:xfrm>
              <a:off x="3648075" y="2117725"/>
              <a:ext cx="169863" cy="493713"/>
            </a:xfrm>
            <a:custGeom>
              <a:avLst/>
              <a:gdLst/>
              <a:ahLst/>
              <a:cxnLst>
                <a:cxn ang="0">
                  <a:pos x="309" y="8"/>
                </a:cxn>
                <a:cxn ang="0">
                  <a:pos x="291" y="37"/>
                </a:cxn>
                <a:cxn ang="0">
                  <a:pos x="278" y="54"/>
                </a:cxn>
                <a:cxn ang="0">
                  <a:pos x="269" y="73"/>
                </a:cxn>
                <a:cxn ang="0">
                  <a:pos x="225" y="193"/>
                </a:cxn>
                <a:cxn ang="0">
                  <a:pos x="199" y="254"/>
                </a:cxn>
                <a:cxn ang="0">
                  <a:pos x="175" y="316"/>
                </a:cxn>
                <a:cxn ang="0">
                  <a:pos x="152" y="418"/>
                </a:cxn>
                <a:cxn ang="0">
                  <a:pos x="143" y="468"/>
                </a:cxn>
                <a:cxn ang="0">
                  <a:pos x="128" y="513"/>
                </a:cxn>
                <a:cxn ang="0">
                  <a:pos x="104" y="572"/>
                </a:cxn>
                <a:cxn ang="0">
                  <a:pos x="85" y="637"/>
                </a:cxn>
                <a:cxn ang="0">
                  <a:pos x="64" y="702"/>
                </a:cxn>
                <a:cxn ang="0">
                  <a:pos x="44" y="756"/>
                </a:cxn>
                <a:cxn ang="0">
                  <a:pos x="27" y="812"/>
                </a:cxn>
                <a:cxn ang="0">
                  <a:pos x="21" y="835"/>
                </a:cxn>
                <a:cxn ang="0">
                  <a:pos x="17" y="863"/>
                </a:cxn>
                <a:cxn ang="0">
                  <a:pos x="7" y="895"/>
                </a:cxn>
                <a:cxn ang="0">
                  <a:pos x="1" y="919"/>
                </a:cxn>
                <a:cxn ang="0">
                  <a:pos x="0" y="927"/>
                </a:cxn>
                <a:cxn ang="0">
                  <a:pos x="3" y="932"/>
                </a:cxn>
                <a:cxn ang="0">
                  <a:pos x="9" y="931"/>
                </a:cxn>
                <a:cxn ang="0">
                  <a:pos x="10" y="927"/>
                </a:cxn>
                <a:cxn ang="0">
                  <a:pos x="16" y="897"/>
                </a:cxn>
                <a:cxn ang="0">
                  <a:pos x="28" y="861"/>
                </a:cxn>
                <a:cxn ang="0">
                  <a:pos x="29" y="843"/>
                </a:cxn>
                <a:cxn ang="0">
                  <a:pos x="39" y="807"/>
                </a:cxn>
                <a:cxn ang="0">
                  <a:pos x="57" y="745"/>
                </a:cxn>
                <a:cxn ang="0">
                  <a:pos x="82" y="686"/>
                </a:cxn>
                <a:cxn ang="0">
                  <a:pos x="99" y="630"/>
                </a:cxn>
                <a:cxn ang="0">
                  <a:pos x="113" y="574"/>
                </a:cxn>
                <a:cxn ang="0">
                  <a:pos x="137" y="515"/>
                </a:cxn>
                <a:cxn ang="0">
                  <a:pos x="152" y="471"/>
                </a:cxn>
                <a:cxn ang="0">
                  <a:pos x="160" y="423"/>
                </a:cxn>
                <a:cxn ang="0">
                  <a:pos x="182" y="327"/>
                </a:cxn>
                <a:cxn ang="0">
                  <a:pos x="205" y="264"/>
                </a:cxn>
                <a:cxn ang="0">
                  <a:pos x="231" y="203"/>
                </a:cxn>
                <a:cxn ang="0">
                  <a:pos x="276" y="82"/>
                </a:cxn>
                <a:cxn ang="0">
                  <a:pos x="294" y="48"/>
                </a:cxn>
                <a:cxn ang="0">
                  <a:pos x="307" y="30"/>
                </a:cxn>
                <a:cxn ang="0">
                  <a:pos x="320" y="6"/>
                </a:cxn>
                <a:cxn ang="0">
                  <a:pos x="319" y="2"/>
                </a:cxn>
                <a:cxn ang="0">
                  <a:pos x="312" y="1"/>
                </a:cxn>
                <a:cxn ang="0">
                  <a:pos x="310" y="4"/>
                </a:cxn>
              </a:cxnLst>
              <a:rect l="0" t="0" r="r" b="b"/>
              <a:pathLst>
                <a:path w="320" h="932">
                  <a:moveTo>
                    <a:pt x="310" y="4"/>
                  </a:moveTo>
                  <a:lnTo>
                    <a:pt x="310" y="4"/>
                  </a:lnTo>
                  <a:lnTo>
                    <a:pt x="309" y="8"/>
                  </a:lnTo>
                  <a:lnTo>
                    <a:pt x="307" y="13"/>
                  </a:lnTo>
                  <a:lnTo>
                    <a:pt x="302" y="21"/>
                  </a:lnTo>
                  <a:lnTo>
                    <a:pt x="291" y="37"/>
                  </a:lnTo>
                  <a:lnTo>
                    <a:pt x="291" y="37"/>
                  </a:lnTo>
                  <a:lnTo>
                    <a:pt x="284" y="45"/>
                  </a:lnTo>
                  <a:lnTo>
                    <a:pt x="278" y="54"/>
                  </a:lnTo>
                  <a:lnTo>
                    <a:pt x="273" y="64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58" y="103"/>
                  </a:lnTo>
                  <a:lnTo>
                    <a:pt x="247" y="133"/>
                  </a:lnTo>
                  <a:lnTo>
                    <a:pt x="225" y="193"/>
                  </a:lnTo>
                  <a:lnTo>
                    <a:pt x="225" y="193"/>
                  </a:lnTo>
                  <a:lnTo>
                    <a:pt x="212" y="223"/>
                  </a:lnTo>
                  <a:lnTo>
                    <a:pt x="199" y="254"/>
                  </a:lnTo>
                  <a:lnTo>
                    <a:pt x="185" y="285"/>
                  </a:lnTo>
                  <a:lnTo>
                    <a:pt x="180" y="300"/>
                  </a:lnTo>
                  <a:lnTo>
                    <a:pt x="175" y="316"/>
                  </a:lnTo>
                  <a:lnTo>
                    <a:pt x="175" y="316"/>
                  </a:lnTo>
                  <a:lnTo>
                    <a:pt x="159" y="384"/>
                  </a:lnTo>
                  <a:lnTo>
                    <a:pt x="152" y="418"/>
                  </a:lnTo>
                  <a:lnTo>
                    <a:pt x="146" y="452"/>
                  </a:lnTo>
                  <a:lnTo>
                    <a:pt x="146" y="452"/>
                  </a:lnTo>
                  <a:lnTo>
                    <a:pt x="143" y="468"/>
                  </a:lnTo>
                  <a:lnTo>
                    <a:pt x="139" y="483"/>
                  </a:lnTo>
                  <a:lnTo>
                    <a:pt x="134" y="499"/>
                  </a:lnTo>
                  <a:lnTo>
                    <a:pt x="128" y="513"/>
                  </a:lnTo>
                  <a:lnTo>
                    <a:pt x="116" y="543"/>
                  </a:lnTo>
                  <a:lnTo>
                    <a:pt x="104" y="572"/>
                  </a:lnTo>
                  <a:lnTo>
                    <a:pt x="104" y="572"/>
                  </a:lnTo>
                  <a:lnTo>
                    <a:pt x="99" y="588"/>
                  </a:lnTo>
                  <a:lnTo>
                    <a:pt x="93" y="604"/>
                  </a:lnTo>
                  <a:lnTo>
                    <a:pt x="85" y="637"/>
                  </a:lnTo>
                  <a:lnTo>
                    <a:pt x="76" y="670"/>
                  </a:lnTo>
                  <a:lnTo>
                    <a:pt x="71" y="686"/>
                  </a:lnTo>
                  <a:lnTo>
                    <a:pt x="64" y="702"/>
                  </a:lnTo>
                  <a:lnTo>
                    <a:pt x="64" y="702"/>
                  </a:lnTo>
                  <a:lnTo>
                    <a:pt x="53" y="729"/>
                  </a:lnTo>
                  <a:lnTo>
                    <a:pt x="44" y="756"/>
                  </a:lnTo>
                  <a:lnTo>
                    <a:pt x="35" y="784"/>
                  </a:lnTo>
                  <a:lnTo>
                    <a:pt x="27" y="812"/>
                  </a:lnTo>
                  <a:lnTo>
                    <a:pt x="27" y="812"/>
                  </a:lnTo>
                  <a:lnTo>
                    <a:pt x="24" y="824"/>
                  </a:lnTo>
                  <a:lnTo>
                    <a:pt x="22" y="829"/>
                  </a:lnTo>
                  <a:lnTo>
                    <a:pt x="21" y="835"/>
                  </a:lnTo>
                  <a:lnTo>
                    <a:pt x="21" y="835"/>
                  </a:lnTo>
                  <a:lnTo>
                    <a:pt x="19" y="854"/>
                  </a:lnTo>
                  <a:lnTo>
                    <a:pt x="17" y="863"/>
                  </a:lnTo>
                  <a:lnTo>
                    <a:pt x="15" y="872"/>
                  </a:lnTo>
                  <a:lnTo>
                    <a:pt x="15" y="872"/>
                  </a:lnTo>
                  <a:lnTo>
                    <a:pt x="7" y="895"/>
                  </a:lnTo>
                  <a:lnTo>
                    <a:pt x="3" y="907"/>
                  </a:lnTo>
                  <a:lnTo>
                    <a:pt x="1" y="919"/>
                  </a:lnTo>
                  <a:lnTo>
                    <a:pt x="1" y="919"/>
                  </a:lnTo>
                  <a:lnTo>
                    <a:pt x="0" y="921"/>
                  </a:lnTo>
                  <a:lnTo>
                    <a:pt x="0" y="927"/>
                  </a:lnTo>
                  <a:lnTo>
                    <a:pt x="0" y="927"/>
                  </a:lnTo>
                  <a:lnTo>
                    <a:pt x="0" y="929"/>
                  </a:lnTo>
                  <a:lnTo>
                    <a:pt x="1" y="931"/>
                  </a:lnTo>
                  <a:lnTo>
                    <a:pt x="3" y="932"/>
                  </a:lnTo>
                  <a:lnTo>
                    <a:pt x="6" y="932"/>
                  </a:lnTo>
                  <a:lnTo>
                    <a:pt x="7" y="932"/>
                  </a:lnTo>
                  <a:lnTo>
                    <a:pt x="9" y="931"/>
                  </a:lnTo>
                  <a:lnTo>
                    <a:pt x="10" y="929"/>
                  </a:lnTo>
                  <a:lnTo>
                    <a:pt x="10" y="927"/>
                  </a:lnTo>
                  <a:lnTo>
                    <a:pt x="10" y="927"/>
                  </a:lnTo>
                  <a:lnTo>
                    <a:pt x="11" y="920"/>
                  </a:lnTo>
                  <a:lnTo>
                    <a:pt x="12" y="912"/>
                  </a:lnTo>
                  <a:lnTo>
                    <a:pt x="16" y="897"/>
                  </a:lnTo>
                  <a:lnTo>
                    <a:pt x="26" y="867"/>
                  </a:lnTo>
                  <a:lnTo>
                    <a:pt x="26" y="867"/>
                  </a:lnTo>
                  <a:lnTo>
                    <a:pt x="28" y="861"/>
                  </a:lnTo>
                  <a:lnTo>
                    <a:pt x="28" y="855"/>
                  </a:lnTo>
                  <a:lnTo>
                    <a:pt x="29" y="843"/>
                  </a:lnTo>
                  <a:lnTo>
                    <a:pt x="29" y="843"/>
                  </a:lnTo>
                  <a:lnTo>
                    <a:pt x="30" y="834"/>
                  </a:lnTo>
                  <a:lnTo>
                    <a:pt x="33" y="825"/>
                  </a:lnTo>
                  <a:lnTo>
                    <a:pt x="39" y="807"/>
                  </a:lnTo>
                  <a:lnTo>
                    <a:pt x="39" y="807"/>
                  </a:lnTo>
                  <a:lnTo>
                    <a:pt x="47" y="775"/>
                  </a:lnTo>
                  <a:lnTo>
                    <a:pt x="57" y="745"/>
                  </a:lnTo>
                  <a:lnTo>
                    <a:pt x="70" y="715"/>
                  </a:lnTo>
                  <a:lnTo>
                    <a:pt x="82" y="686"/>
                  </a:lnTo>
                  <a:lnTo>
                    <a:pt x="82" y="686"/>
                  </a:lnTo>
                  <a:lnTo>
                    <a:pt x="87" y="672"/>
                  </a:lnTo>
                  <a:lnTo>
                    <a:pt x="91" y="658"/>
                  </a:lnTo>
                  <a:lnTo>
                    <a:pt x="99" y="630"/>
                  </a:lnTo>
                  <a:lnTo>
                    <a:pt x="105" y="602"/>
                  </a:lnTo>
                  <a:lnTo>
                    <a:pt x="109" y="588"/>
                  </a:lnTo>
                  <a:lnTo>
                    <a:pt x="113" y="574"/>
                  </a:lnTo>
                  <a:lnTo>
                    <a:pt x="113" y="574"/>
                  </a:lnTo>
                  <a:lnTo>
                    <a:pt x="124" y="545"/>
                  </a:lnTo>
                  <a:lnTo>
                    <a:pt x="137" y="515"/>
                  </a:lnTo>
                  <a:lnTo>
                    <a:pt x="143" y="501"/>
                  </a:lnTo>
                  <a:lnTo>
                    <a:pt x="148" y="486"/>
                  </a:lnTo>
                  <a:lnTo>
                    <a:pt x="152" y="471"/>
                  </a:lnTo>
                  <a:lnTo>
                    <a:pt x="155" y="455"/>
                  </a:lnTo>
                  <a:lnTo>
                    <a:pt x="155" y="455"/>
                  </a:lnTo>
                  <a:lnTo>
                    <a:pt x="160" y="423"/>
                  </a:lnTo>
                  <a:lnTo>
                    <a:pt x="168" y="391"/>
                  </a:lnTo>
                  <a:lnTo>
                    <a:pt x="182" y="327"/>
                  </a:lnTo>
                  <a:lnTo>
                    <a:pt x="182" y="327"/>
                  </a:lnTo>
                  <a:lnTo>
                    <a:pt x="186" y="312"/>
                  </a:lnTo>
                  <a:lnTo>
                    <a:pt x="193" y="296"/>
                  </a:lnTo>
                  <a:lnTo>
                    <a:pt x="205" y="264"/>
                  </a:lnTo>
                  <a:lnTo>
                    <a:pt x="218" y="234"/>
                  </a:lnTo>
                  <a:lnTo>
                    <a:pt x="231" y="203"/>
                  </a:lnTo>
                  <a:lnTo>
                    <a:pt x="231" y="203"/>
                  </a:lnTo>
                  <a:lnTo>
                    <a:pt x="253" y="143"/>
                  </a:lnTo>
                  <a:lnTo>
                    <a:pt x="276" y="82"/>
                  </a:lnTo>
                  <a:lnTo>
                    <a:pt x="276" y="82"/>
                  </a:lnTo>
                  <a:lnTo>
                    <a:pt x="281" y="70"/>
                  </a:lnTo>
                  <a:lnTo>
                    <a:pt x="288" y="59"/>
                  </a:lnTo>
                  <a:lnTo>
                    <a:pt x="294" y="48"/>
                  </a:lnTo>
                  <a:lnTo>
                    <a:pt x="302" y="37"/>
                  </a:lnTo>
                  <a:lnTo>
                    <a:pt x="302" y="37"/>
                  </a:lnTo>
                  <a:lnTo>
                    <a:pt x="307" y="30"/>
                  </a:lnTo>
                  <a:lnTo>
                    <a:pt x="312" y="22"/>
                  </a:lnTo>
                  <a:lnTo>
                    <a:pt x="317" y="14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20" y="4"/>
                  </a:lnTo>
                  <a:lnTo>
                    <a:pt x="319" y="2"/>
                  </a:lnTo>
                  <a:lnTo>
                    <a:pt x="315" y="0"/>
                  </a:lnTo>
                  <a:lnTo>
                    <a:pt x="314" y="0"/>
                  </a:lnTo>
                  <a:lnTo>
                    <a:pt x="312" y="1"/>
                  </a:lnTo>
                  <a:lnTo>
                    <a:pt x="311" y="2"/>
                  </a:lnTo>
                  <a:lnTo>
                    <a:pt x="310" y="4"/>
                  </a:lnTo>
                  <a:lnTo>
                    <a:pt x="3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4" name="Freeform 223"/>
            <p:cNvSpPr>
              <a:spLocks/>
            </p:cNvSpPr>
            <p:nvPr/>
          </p:nvSpPr>
          <p:spPr bwMode="auto">
            <a:xfrm>
              <a:off x="3678238" y="2128838"/>
              <a:ext cx="165100" cy="463550"/>
            </a:xfrm>
            <a:custGeom>
              <a:avLst/>
              <a:gdLst/>
              <a:ahLst/>
              <a:cxnLst>
                <a:cxn ang="0">
                  <a:pos x="304" y="4"/>
                </a:cxn>
                <a:cxn ang="0">
                  <a:pos x="301" y="32"/>
                </a:cxn>
                <a:cxn ang="0">
                  <a:pos x="288" y="87"/>
                </a:cxn>
                <a:cxn ang="0">
                  <a:pos x="281" y="114"/>
                </a:cxn>
                <a:cxn ang="0">
                  <a:pos x="262" y="201"/>
                </a:cxn>
                <a:cxn ang="0">
                  <a:pos x="253" y="230"/>
                </a:cxn>
                <a:cxn ang="0">
                  <a:pos x="233" y="291"/>
                </a:cxn>
                <a:cxn ang="0">
                  <a:pos x="199" y="381"/>
                </a:cxn>
                <a:cxn ang="0">
                  <a:pos x="178" y="442"/>
                </a:cxn>
                <a:cxn ang="0">
                  <a:pos x="169" y="473"/>
                </a:cxn>
                <a:cxn ang="0">
                  <a:pos x="149" y="535"/>
                </a:cxn>
                <a:cxn ang="0">
                  <a:pos x="123" y="594"/>
                </a:cxn>
                <a:cxn ang="0">
                  <a:pos x="108" y="622"/>
                </a:cxn>
                <a:cxn ang="0">
                  <a:pos x="77" y="677"/>
                </a:cxn>
                <a:cxn ang="0">
                  <a:pos x="62" y="705"/>
                </a:cxn>
                <a:cxn ang="0">
                  <a:pos x="42" y="757"/>
                </a:cxn>
                <a:cxn ang="0">
                  <a:pos x="25" y="796"/>
                </a:cxn>
                <a:cxn ang="0">
                  <a:pos x="18" y="808"/>
                </a:cxn>
                <a:cxn ang="0">
                  <a:pos x="5" y="839"/>
                </a:cxn>
                <a:cxn ang="0">
                  <a:pos x="0" y="870"/>
                </a:cxn>
                <a:cxn ang="0">
                  <a:pos x="0" y="871"/>
                </a:cxn>
                <a:cxn ang="0">
                  <a:pos x="0" y="872"/>
                </a:cxn>
                <a:cxn ang="0">
                  <a:pos x="2" y="875"/>
                </a:cxn>
                <a:cxn ang="0">
                  <a:pos x="5" y="876"/>
                </a:cxn>
                <a:cxn ang="0">
                  <a:pos x="8" y="875"/>
                </a:cxn>
                <a:cxn ang="0">
                  <a:pos x="9" y="872"/>
                </a:cxn>
                <a:cxn ang="0">
                  <a:pos x="11" y="861"/>
                </a:cxn>
                <a:cxn ang="0">
                  <a:pos x="15" y="841"/>
                </a:cxn>
                <a:cxn ang="0">
                  <a:pos x="27" y="812"/>
                </a:cxn>
                <a:cxn ang="0">
                  <a:pos x="37" y="794"/>
                </a:cxn>
                <a:cxn ang="0">
                  <a:pos x="46" y="771"/>
                </a:cxn>
                <a:cxn ang="0">
                  <a:pos x="54" y="748"/>
                </a:cxn>
                <a:cxn ang="0">
                  <a:pos x="83" y="686"/>
                </a:cxn>
                <a:cxn ang="0">
                  <a:pos x="97" y="658"/>
                </a:cxn>
                <a:cxn ang="0">
                  <a:pos x="128" y="604"/>
                </a:cxn>
                <a:cxn ang="0">
                  <a:pos x="143" y="576"/>
                </a:cxn>
                <a:cxn ang="0">
                  <a:pos x="154" y="547"/>
                </a:cxn>
                <a:cxn ang="0">
                  <a:pos x="183" y="459"/>
                </a:cxn>
                <a:cxn ang="0">
                  <a:pos x="204" y="400"/>
                </a:cxn>
                <a:cxn ang="0">
                  <a:pos x="246" y="282"/>
                </a:cxn>
                <a:cxn ang="0">
                  <a:pos x="266" y="223"/>
                </a:cxn>
                <a:cxn ang="0">
                  <a:pos x="273" y="196"/>
                </a:cxn>
                <a:cxn ang="0">
                  <a:pos x="293" y="109"/>
                </a:cxn>
                <a:cxn ang="0">
                  <a:pos x="305" y="57"/>
                </a:cxn>
                <a:cxn ang="0">
                  <a:pos x="312" y="18"/>
                </a:cxn>
                <a:cxn ang="0">
                  <a:pos x="313" y="4"/>
                </a:cxn>
                <a:cxn ang="0">
                  <a:pos x="312" y="1"/>
                </a:cxn>
                <a:cxn ang="0">
                  <a:pos x="309" y="0"/>
                </a:cxn>
                <a:cxn ang="0">
                  <a:pos x="305" y="1"/>
                </a:cxn>
                <a:cxn ang="0">
                  <a:pos x="304" y="4"/>
                </a:cxn>
              </a:cxnLst>
              <a:rect l="0" t="0" r="r" b="b"/>
              <a:pathLst>
                <a:path w="313" h="876">
                  <a:moveTo>
                    <a:pt x="304" y="4"/>
                  </a:moveTo>
                  <a:lnTo>
                    <a:pt x="304" y="4"/>
                  </a:lnTo>
                  <a:lnTo>
                    <a:pt x="303" y="19"/>
                  </a:lnTo>
                  <a:lnTo>
                    <a:pt x="301" y="32"/>
                  </a:lnTo>
                  <a:lnTo>
                    <a:pt x="296" y="60"/>
                  </a:lnTo>
                  <a:lnTo>
                    <a:pt x="288" y="87"/>
                  </a:lnTo>
                  <a:lnTo>
                    <a:pt x="281" y="114"/>
                  </a:lnTo>
                  <a:lnTo>
                    <a:pt x="281" y="114"/>
                  </a:lnTo>
                  <a:lnTo>
                    <a:pt x="269" y="172"/>
                  </a:lnTo>
                  <a:lnTo>
                    <a:pt x="262" y="201"/>
                  </a:lnTo>
                  <a:lnTo>
                    <a:pt x="253" y="230"/>
                  </a:lnTo>
                  <a:lnTo>
                    <a:pt x="253" y="230"/>
                  </a:lnTo>
                  <a:lnTo>
                    <a:pt x="244" y="260"/>
                  </a:lnTo>
                  <a:lnTo>
                    <a:pt x="233" y="291"/>
                  </a:lnTo>
                  <a:lnTo>
                    <a:pt x="210" y="351"/>
                  </a:lnTo>
                  <a:lnTo>
                    <a:pt x="199" y="381"/>
                  </a:lnTo>
                  <a:lnTo>
                    <a:pt x="188" y="411"/>
                  </a:lnTo>
                  <a:lnTo>
                    <a:pt x="178" y="442"/>
                  </a:lnTo>
                  <a:lnTo>
                    <a:pt x="169" y="473"/>
                  </a:lnTo>
                  <a:lnTo>
                    <a:pt x="169" y="473"/>
                  </a:lnTo>
                  <a:lnTo>
                    <a:pt x="160" y="504"/>
                  </a:lnTo>
                  <a:lnTo>
                    <a:pt x="149" y="535"/>
                  </a:lnTo>
                  <a:lnTo>
                    <a:pt x="137" y="565"/>
                  </a:lnTo>
                  <a:lnTo>
                    <a:pt x="123" y="594"/>
                  </a:lnTo>
                  <a:lnTo>
                    <a:pt x="123" y="594"/>
                  </a:lnTo>
                  <a:lnTo>
                    <a:pt x="108" y="622"/>
                  </a:lnTo>
                  <a:lnTo>
                    <a:pt x="92" y="649"/>
                  </a:lnTo>
                  <a:lnTo>
                    <a:pt x="77" y="677"/>
                  </a:lnTo>
                  <a:lnTo>
                    <a:pt x="62" y="705"/>
                  </a:lnTo>
                  <a:lnTo>
                    <a:pt x="62" y="705"/>
                  </a:lnTo>
                  <a:lnTo>
                    <a:pt x="51" y="731"/>
                  </a:lnTo>
                  <a:lnTo>
                    <a:pt x="42" y="757"/>
                  </a:lnTo>
                  <a:lnTo>
                    <a:pt x="30" y="783"/>
                  </a:lnTo>
                  <a:lnTo>
                    <a:pt x="25" y="796"/>
                  </a:lnTo>
                  <a:lnTo>
                    <a:pt x="18" y="808"/>
                  </a:lnTo>
                  <a:lnTo>
                    <a:pt x="18" y="808"/>
                  </a:lnTo>
                  <a:lnTo>
                    <a:pt x="11" y="824"/>
                  </a:lnTo>
                  <a:lnTo>
                    <a:pt x="5" y="839"/>
                  </a:lnTo>
                  <a:lnTo>
                    <a:pt x="1" y="853"/>
                  </a:lnTo>
                  <a:lnTo>
                    <a:pt x="0" y="870"/>
                  </a:lnTo>
                  <a:lnTo>
                    <a:pt x="0" y="870"/>
                  </a:lnTo>
                  <a:lnTo>
                    <a:pt x="0" y="871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1" y="874"/>
                  </a:lnTo>
                  <a:lnTo>
                    <a:pt x="2" y="875"/>
                  </a:lnTo>
                  <a:lnTo>
                    <a:pt x="3" y="876"/>
                  </a:lnTo>
                  <a:lnTo>
                    <a:pt x="5" y="876"/>
                  </a:lnTo>
                  <a:lnTo>
                    <a:pt x="6" y="876"/>
                  </a:lnTo>
                  <a:lnTo>
                    <a:pt x="8" y="875"/>
                  </a:lnTo>
                  <a:lnTo>
                    <a:pt x="9" y="874"/>
                  </a:lnTo>
                  <a:lnTo>
                    <a:pt x="9" y="872"/>
                  </a:lnTo>
                  <a:lnTo>
                    <a:pt x="9" y="872"/>
                  </a:lnTo>
                  <a:lnTo>
                    <a:pt x="11" y="861"/>
                  </a:lnTo>
                  <a:lnTo>
                    <a:pt x="13" y="850"/>
                  </a:lnTo>
                  <a:lnTo>
                    <a:pt x="15" y="841"/>
                  </a:lnTo>
                  <a:lnTo>
                    <a:pt x="19" y="831"/>
                  </a:lnTo>
                  <a:lnTo>
                    <a:pt x="27" y="812"/>
                  </a:lnTo>
                  <a:lnTo>
                    <a:pt x="37" y="794"/>
                  </a:lnTo>
                  <a:lnTo>
                    <a:pt x="37" y="794"/>
                  </a:lnTo>
                  <a:lnTo>
                    <a:pt x="42" y="782"/>
                  </a:lnTo>
                  <a:lnTo>
                    <a:pt x="46" y="771"/>
                  </a:lnTo>
                  <a:lnTo>
                    <a:pt x="54" y="748"/>
                  </a:lnTo>
                  <a:lnTo>
                    <a:pt x="54" y="748"/>
                  </a:lnTo>
                  <a:lnTo>
                    <a:pt x="67" y="717"/>
                  </a:lnTo>
                  <a:lnTo>
                    <a:pt x="83" y="686"/>
                  </a:lnTo>
                  <a:lnTo>
                    <a:pt x="83" y="686"/>
                  </a:lnTo>
                  <a:lnTo>
                    <a:pt x="97" y="658"/>
                  </a:lnTo>
                  <a:lnTo>
                    <a:pt x="113" y="631"/>
                  </a:lnTo>
                  <a:lnTo>
                    <a:pt x="128" y="604"/>
                  </a:lnTo>
                  <a:lnTo>
                    <a:pt x="143" y="576"/>
                  </a:lnTo>
                  <a:lnTo>
                    <a:pt x="143" y="576"/>
                  </a:lnTo>
                  <a:lnTo>
                    <a:pt x="149" y="561"/>
                  </a:lnTo>
                  <a:lnTo>
                    <a:pt x="154" y="547"/>
                  </a:lnTo>
                  <a:lnTo>
                    <a:pt x="164" y="518"/>
                  </a:lnTo>
                  <a:lnTo>
                    <a:pt x="183" y="459"/>
                  </a:lnTo>
                  <a:lnTo>
                    <a:pt x="183" y="459"/>
                  </a:lnTo>
                  <a:lnTo>
                    <a:pt x="204" y="400"/>
                  </a:lnTo>
                  <a:lnTo>
                    <a:pt x="225" y="341"/>
                  </a:lnTo>
                  <a:lnTo>
                    <a:pt x="246" y="282"/>
                  </a:lnTo>
                  <a:lnTo>
                    <a:pt x="256" y="253"/>
                  </a:lnTo>
                  <a:lnTo>
                    <a:pt x="266" y="223"/>
                  </a:lnTo>
                  <a:lnTo>
                    <a:pt x="266" y="223"/>
                  </a:lnTo>
                  <a:lnTo>
                    <a:pt x="273" y="196"/>
                  </a:lnTo>
                  <a:lnTo>
                    <a:pt x="280" y="167"/>
                  </a:lnTo>
                  <a:lnTo>
                    <a:pt x="293" y="109"/>
                  </a:lnTo>
                  <a:lnTo>
                    <a:pt x="293" y="109"/>
                  </a:lnTo>
                  <a:lnTo>
                    <a:pt x="305" y="57"/>
                  </a:lnTo>
                  <a:lnTo>
                    <a:pt x="311" y="31"/>
                  </a:lnTo>
                  <a:lnTo>
                    <a:pt x="312" y="18"/>
                  </a:lnTo>
                  <a:lnTo>
                    <a:pt x="313" y="4"/>
                  </a:lnTo>
                  <a:lnTo>
                    <a:pt x="313" y="4"/>
                  </a:lnTo>
                  <a:lnTo>
                    <a:pt x="313" y="2"/>
                  </a:lnTo>
                  <a:lnTo>
                    <a:pt x="312" y="1"/>
                  </a:lnTo>
                  <a:lnTo>
                    <a:pt x="310" y="0"/>
                  </a:lnTo>
                  <a:lnTo>
                    <a:pt x="309" y="0"/>
                  </a:lnTo>
                  <a:lnTo>
                    <a:pt x="307" y="0"/>
                  </a:lnTo>
                  <a:lnTo>
                    <a:pt x="305" y="1"/>
                  </a:lnTo>
                  <a:lnTo>
                    <a:pt x="304" y="2"/>
                  </a:lnTo>
                  <a:lnTo>
                    <a:pt x="304" y="4"/>
                  </a:lnTo>
                  <a:lnTo>
                    <a:pt x="30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5" name="Freeform 224"/>
            <p:cNvSpPr>
              <a:spLocks/>
            </p:cNvSpPr>
            <p:nvPr/>
          </p:nvSpPr>
          <p:spPr bwMode="auto">
            <a:xfrm>
              <a:off x="3725863" y="2147888"/>
              <a:ext cx="158750" cy="400050"/>
            </a:xfrm>
            <a:custGeom>
              <a:avLst/>
              <a:gdLst/>
              <a:ahLst/>
              <a:cxnLst>
                <a:cxn ang="0">
                  <a:pos x="286" y="10"/>
                </a:cxn>
                <a:cxn ang="0">
                  <a:pos x="276" y="32"/>
                </a:cxn>
                <a:cxn ang="0">
                  <a:pos x="265" y="66"/>
                </a:cxn>
                <a:cxn ang="0">
                  <a:pos x="238" y="143"/>
                </a:cxn>
                <a:cxn ang="0">
                  <a:pos x="211" y="216"/>
                </a:cxn>
                <a:cxn ang="0">
                  <a:pos x="184" y="291"/>
                </a:cxn>
                <a:cxn ang="0">
                  <a:pos x="171" y="353"/>
                </a:cxn>
                <a:cxn ang="0">
                  <a:pos x="168" y="377"/>
                </a:cxn>
                <a:cxn ang="0">
                  <a:pos x="156" y="412"/>
                </a:cxn>
                <a:cxn ang="0">
                  <a:pos x="136" y="455"/>
                </a:cxn>
                <a:cxn ang="0">
                  <a:pos x="123" y="496"/>
                </a:cxn>
                <a:cxn ang="0">
                  <a:pos x="117" y="509"/>
                </a:cxn>
                <a:cxn ang="0">
                  <a:pos x="94" y="556"/>
                </a:cxn>
                <a:cxn ang="0">
                  <a:pos x="76" y="606"/>
                </a:cxn>
                <a:cxn ang="0">
                  <a:pos x="61" y="653"/>
                </a:cxn>
                <a:cxn ang="0">
                  <a:pos x="53" y="667"/>
                </a:cxn>
                <a:cxn ang="0">
                  <a:pos x="23" y="705"/>
                </a:cxn>
                <a:cxn ang="0">
                  <a:pos x="16" y="715"/>
                </a:cxn>
                <a:cxn ang="0">
                  <a:pos x="4" y="744"/>
                </a:cxn>
                <a:cxn ang="0">
                  <a:pos x="0" y="751"/>
                </a:cxn>
                <a:cxn ang="0">
                  <a:pos x="4" y="757"/>
                </a:cxn>
                <a:cxn ang="0">
                  <a:pos x="12" y="756"/>
                </a:cxn>
                <a:cxn ang="0">
                  <a:pos x="14" y="749"/>
                </a:cxn>
                <a:cxn ang="0">
                  <a:pos x="12" y="747"/>
                </a:cxn>
                <a:cxn ang="0">
                  <a:pos x="22" y="724"/>
                </a:cxn>
                <a:cxn ang="0">
                  <a:pos x="33" y="706"/>
                </a:cxn>
                <a:cxn ang="0">
                  <a:pos x="57" y="678"/>
                </a:cxn>
                <a:cxn ang="0">
                  <a:pos x="74" y="645"/>
                </a:cxn>
                <a:cxn ang="0">
                  <a:pos x="94" y="584"/>
                </a:cxn>
                <a:cxn ang="0">
                  <a:pos x="111" y="542"/>
                </a:cxn>
                <a:cxn ang="0">
                  <a:pos x="126" y="510"/>
                </a:cxn>
                <a:cxn ang="0">
                  <a:pos x="134" y="490"/>
                </a:cxn>
                <a:cxn ang="0">
                  <a:pos x="164" y="417"/>
                </a:cxn>
                <a:cxn ang="0">
                  <a:pos x="177" y="384"/>
                </a:cxn>
                <a:cxn ang="0">
                  <a:pos x="180" y="359"/>
                </a:cxn>
                <a:cxn ang="0">
                  <a:pos x="191" y="305"/>
                </a:cxn>
                <a:cxn ang="0">
                  <a:pos x="208" y="254"/>
                </a:cxn>
                <a:cxn ang="0">
                  <a:pos x="243" y="154"/>
                </a:cxn>
                <a:cxn ang="0">
                  <a:pos x="268" y="83"/>
                </a:cxn>
                <a:cxn ang="0">
                  <a:pos x="282" y="46"/>
                </a:cxn>
                <a:cxn ang="0">
                  <a:pos x="290" y="21"/>
                </a:cxn>
                <a:cxn ang="0">
                  <a:pos x="299" y="9"/>
                </a:cxn>
                <a:cxn ang="0">
                  <a:pos x="300" y="4"/>
                </a:cxn>
                <a:cxn ang="0">
                  <a:pos x="295" y="0"/>
                </a:cxn>
                <a:cxn ang="0">
                  <a:pos x="292" y="3"/>
                </a:cxn>
              </a:cxnLst>
              <a:rect l="0" t="0" r="r" b="b"/>
              <a:pathLst>
                <a:path w="300" h="757">
                  <a:moveTo>
                    <a:pt x="292" y="3"/>
                  </a:moveTo>
                  <a:lnTo>
                    <a:pt x="292" y="3"/>
                  </a:lnTo>
                  <a:lnTo>
                    <a:pt x="286" y="10"/>
                  </a:lnTo>
                  <a:lnTo>
                    <a:pt x="282" y="17"/>
                  </a:lnTo>
                  <a:lnTo>
                    <a:pt x="279" y="24"/>
                  </a:lnTo>
                  <a:lnTo>
                    <a:pt x="276" y="32"/>
                  </a:lnTo>
                  <a:lnTo>
                    <a:pt x="271" y="49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55" y="91"/>
                  </a:lnTo>
                  <a:lnTo>
                    <a:pt x="246" y="117"/>
                  </a:lnTo>
                  <a:lnTo>
                    <a:pt x="238" y="143"/>
                  </a:lnTo>
                  <a:lnTo>
                    <a:pt x="228" y="169"/>
                  </a:lnTo>
                  <a:lnTo>
                    <a:pt x="228" y="169"/>
                  </a:lnTo>
                  <a:lnTo>
                    <a:pt x="211" y="216"/>
                  </a:lnTo>
                  <a:lnTo>
                    <a:pt x="200" y="241"/>
                  </a:lnTo>
                  <a:lnTo>
                    <a:pt x="192" y="266"/>
                  </a:lnTo>
                  <a:lnTo>
                    <a:pt x="184" y="291"/>
                  </a:lnTo>
                  <a:lnTo>
                    <a:pt x="178" y="316"/>
                  </a:lnTo>
                  <a:lnTo>
                    <a:pt x="173" y="340"/>
                  </a:lnTo>
                  <a:lnTo>
                    <a:pt x="171" y="353"/>
                  </a:lnTo>
                  <a:lnTo>
                    <a:pt x="170" y="366"/>
                  </a:lnTo>
                  <a:lnTo>
                    <a:pt x="170" y="366"/>
                  </a:lnTo>
                  <a:lnTo>
                    <a:pt x="168" y="377"/>
                  </a:lnTo>
                  <a:lnTo>
                    <a:pt x="165" y="389"/>
                  </a:lnTo>
                  <a:lnTo>
                    <a:pt x="161" y="400"/>
                  </a:lnTo>
                  <a:lnTo>
                    <a:pt x="156" y="412"/>
                  </a:lnTo>
                  <a:lnTo>
                    <a:pt x="146" y="433"/>
                  </a:lnTo>
                  <a:lnTo>
                    <a:pt x="140" y="444"/>
                  </a:lnTo>
                  <a:lnTo>
                    <a:pt x="136" y="455"/>
                  </a:lnTo>
                  <a:lnTo>
                    <a:pt x="136" y="455"/>
                  </a:lnTo>
                  <a:lnTo>
                    <a:pt x="128" y="483"/>
                  </a:lnTo>
                  <a:lnTo>
                    <a:pt x="123" y="496"/>
                  </a:lnTo>
                  <a:lnTo>
                    <a:pt x="120" y="504"/>
                  </a:lnTo>
                  <a:lnTo>
                    <a:pt x="117" y="509"/>
                  </a:lnTo>
                  <a:lnTo>
                    <a:pt x="117" y="509"/>
                  </a:lnTo>
                  <a:lnTo>
                    <a:pt x="110" y="520"/>
                  </a:lnTo>
                  <a:lnTo>
                    <a:pt x="103" y="532"/>
                  </a:lnTo>
                  <a:lnTo>
                    <a:pt x="94" y="556"/>
                  </a:lnTo>
                  <a:lnTo>
                    <a:pt x="94" y="556"/>
                  </a:lnTo>
                  <a:lnTo>
                    <a:pt x="85" y="581"/>
                  </a:lnTo>
                  <a:lnTo>
                    <a:pt x="76" y="606"/>
                  </a:lnTo>
                  <a:lnTo>
                    <a:pt x="76" y="606"/>
                  </a:lnTo>
                  <a:lnTo>
                    <a:pt x="67" y="638"/>
                  </a:lnTo>
                  <a:lnTo>
                    <a:pt x="61" y="653"/>
                  </a:lnTo>
                  <a:lnTo>
                    <a:pt x="57" y="661"/>
                  </a:lnTo>
                  <a:lnTo>
                    <a:pt x="53" y="667"/>
                  </a:lnTo>
                  <a:lnTo>
                    <a:pt x="53" y="667"/>
                  </a:lnTo>
                  <a:lnTo>
                    <a:pt x="45" y="677"/>
                  </a:lnTo>
                  <a:lnTo>
                    <a:pt x="38" y="686"/>
                  </a:lnTo>
                  <a:lnTo>
                    <a:pt x="23" y="705"/>
                  </a:lnTo>
                  <a:lnTo>
                    <a:pt x="23" y="705"/>
                  </a:lnTo>
                  <a:lnTo>
                    <a:pt x="19" y="710"/>
                  </a:lnTo>
                  <a:lnTo>
                    <a:pt x="16" y="715"/>
                  </a:lnTo>
                  <a:lnTo>
                    <a:pt x="11" y="727"/>
                  </a:lnTo>
                  <a:lnTo>
                    <a:pt x="6" y="738"/>
                  </a:lnTo>
                  <a:lnTo>
                    <a:pt x="4" y="744"/>
                  </a:lnTo>
                  <a:lnTo>
                    <a:pt x="0" y="749"/>
                  </a:lnTo>
                  <a:lnTo>
                    <a:pt x="0" y="749"/>
                  </a:lnTo>
                  <a:lnTo>
                    <a:pt x="0" y="751"/>
                  </a:lnTo>
                  <a:lnTo>
                    <a:pt x="0" y="753"/>
                  </a:lnTo>
                  <a:lnTo>
                    <a:pt x="2" y="756"/>
                  </a:lnTo>
                  <a:lnTo>
                    <a:pt x="4" y="757"/>
                  </a:lnTo>
                  <a:lnTo>
                    <a:pt x="11" y="757"/>
                  </a:lnTo>
                  <a:lnTo>
                    <a:pt x="11" y="757"/>
                  </a:lnTo>
                  <a:lnTo>
                    <a:pt x="12" y="756"/>
                  </a:lnTo>
                  <a:lnTo>
                    <a:pt x="14" y="756"/>
                  </a:lnTo>
                  <a:lnTo>
                    <a:pt x="16" y="752"/>
                  </a:lnTo>
                  <a:lnTo>
                    <a:pt x="14" y="749"/>
                  </a:lnTo>
                  <a:lnTo>
                    <a:pt x="13" y="748"/>
                  </a:lnTo>
                  <a:lnTo>
                    <a:pt x="12" y="747"/>
                  </a:lnTo>
                  <a:lnTo>
                    <a:pt x="12" y="747"/>
                  </a:lnTo>
                  <a:lnTo>
                    <a:pt x="16" y="739"/>
                  </a:lnTo>
                  <a:lnTo>
                    <a:pt x="19" y="732"/>
                  </a:lnTo>
                  <a:lnTo>
                    <a:pt x="22" y="724"/>
                  </a:lnTo>
                  <a:lnTo>
                    <a:pt x="26" y="716"/>
                  </a:lnTo>
                  <a:lnTo>
                    <a:pt x="26" y="716"/>
                  </a:lnTo>
                  <a:lnTo>
                    <a:pt x="33" y="706"/>
                  </a:lnTo>
                  <a:lnTo>
                    <a:pt x="41" y="697"/>
                  </a:lnTo>
                  <a:lnTo>
                    <a:pt x="57" y="678"/>
                  </a:lnTo>
                  <a:lnTo>
                    <a:pt x="57" y="678"/>
                  </a:lnTo>
                  <a:lnTo>
                    <a:pt x="63" y="668"/>
                  </a:lnTo>
                  <a:lnTo>
                    <a:pt x="69" y="656"/>
                  </a:lnTo>
                  <a:lnTo>
                    <a:pt x="74" y="645"/>
                  </a:lnTo>
                  <a:lnTo>
                    <a:pt x="79" y="633"/>
                  </a:lnTo>
                  <a:lnTo>
                    <a:pt x="87" y="608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104" y="556"/>
                  </a:lnTo>
                  <a:lnTo>
                    <a:pt x="111" y="542"/>
                  </a:lnTo>
                  <a:lnTo>
                    <a:pt x="117" y="528"/>
                  </a:lnTo>
                  <a:lnTo>
                    <a:pt x="117" y="528"/>
                  </a:lnTo>
                  <a:lnTo>
                    <a:pt x="126" y="510"/>
                  </a:lnTo>
                  <a:lnTo>
                    <a:pt x="131" y="500"/>
                  </a:lnTo>
                  <a:lnTo>
                    <a:pt x="134" y="490"/>
                  </a:lnTo>
                  <a:lnTo>
                    <a:pt x="134" y="490"/>
                  </a:lnTo>
                  <a:lnTo>
                    <a:pt x="144" y="465"/>
                  </a:lnTo>
                  <a:lnTo>
                    <a:pt x="154" y="441"/>
                  </a:lnTo>
                  <a:lnTo>
                    <a:pt x="164" y="417"/>
                  </a:lnTo>
                  <a:lnTo>
                    <a:pt x="174" y="392"/>
                  </a:lnTo>
                  <a:lnTo>
                    <a:pt x="174" y="392"/>
                  </a:lnTo>
                  <a:lnTo>
                    <a:pt x="177" y="384"/>
                  </a:lnTo>
                  <a:lnTo>
                    <a:pt x="178" y="376"/>
                  </a:lnTo>
                  <a:lnTo>
                    <a:pt x="180" y="359"/>
                  </a:lnTo>
                  <a:lnTo>
                    <a:pt x="180" y="359"/>
                  </a:lnTo>
                  <a:lnTo>
                    <a:pt x="182" y="345"/>
                  </a:lnTo>
                  <a:lnTo>
                    <a:pt x="184" y="332"/>
                  </a:lnTo>
                  <a:lnTo>
                    <a:pt x="191" y="305"/>
                  </a:lnTo>
                  <a:lnTo>
                    <a:pt x="191" y="305"/>
                  </a:lnTo>
                  <a:lnTo>
                    <a:pt x="199" y="279"/>
                  </a:lnTo>
                  <a:lnTo>
                    <a:pt x="208" y="254"/>
                  </a:lnTo>
                  <a:lnTo>
                    <a:pt x="226" y="203"/>
                  </a:lnTo>
                  <a:lnTo>
                    <a:pt x="226" y="203"/>
                  </a:lnTo>
                  <a:lnTo>
                    <a:pt x="243" y="154"/>
                  </a:lnTo>
                  <a:lnTo>
                    <a:pt x="258" y="107"/>
                  </a:lnTo>
                  <a:lnTo>
                    <a:pt x="258" y="107"/>
                  </a:lnTo>
                  <a:lnTo>
                    <a:pt x="268" y="83"/>
                  </a:lnTo>
                  <a:lnTo>
                    <a:pt x="278" y="59"/>
                  </a:lnTo>
                  <a:lnTo>
                    <a:pt x="278" y="59"/>
                  </a:lnTo>
                  <a:lnTo>
                    <a:pt x="282" y="46"/>
                  </a:lnTo>
                  <a:lnTo>
                    <a:pt x="286" y="34"/>
                  </a:lnTo>
                  <a:lnTo>
                    <a:pt x="288" y="27"/>
                  </a:lnTo>
                  <a:lnTo>
                    <a:pt x="290" y="21"/>
                  </a:lnTo>
                  <a:lnTo>
                    <a:pt x="294" y="15"/>
                  </a:lnTo>
                  <a:lnTo>
                    <a:pt x="299" y="9"/>
                  </a:lnTo>
                  <a:lnTo>
                    <a:pt x="299" y="9"/>
                  </a:lnTo>
                  <a:lnTo>
                    <a:pt x="300" y="7"/>
                  </a:lnTo>
                  <a:lnTo>
                    <a:pt x="300" y="6"/>
                  </a:lnTo>
                  <a:lnTo>
                    <a:pt x="300" y="4"/>
                  </a:lnTo>
                  <a:lnTo>
                    <a:pt x="299" y="3"/>
                  </a:lnTo>
                  <a:lnTo>
                    <a:pt x="297" y="2"/>
                  </a:lnTo>
                  <a:lnTo>
                    <a:pt x="295" y="0"/>
                  </a:lnTo>
                  <a:lnTo>
                    <a:pt x="293" y="2"/>
                  </a:lnTo>
                  <a:lnTo>
                    <a:pt x="292" y="3"/>
                  </a:lnTo>
                  <a:lnTo>
                    <a:pt x="29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6" name="Freeform 225"/>
            <p:cNvSpPr>
              <a:spLocks/>
            </p:cNvSpPr>
            <p:nvPr/>
          </p:nvSpPr>
          <p:spPr bwMode="auto">
            <a:xfrm>
              <a:off x="3811588" y="2182813"/>
              <a:ext cx="88900" cy="282575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54" y="3"/>
                </a:cxn>
                <a:cxn ang="0">
                  <a:pos x="148" y="9"/>
                </a:cxn>
                <a:cxn ang="0">
                  <a:pos x="142" y="26"/>
                </a:cxn>
                <a:cxn ang="0">
                  <a:pos x="140" y="47"/>
                </a:cxn>
                <a:cxn ang="0">
                  <a:pos x="140" y="65"/>
                </a:cxn>
                <a:cxn ang="0">
                  <a:pos x="137" y="96"/>
                </a:cxn>
                <a:cxn ang="0">
                  <a:pos x="131" y="126"/>
                </a:cxn>
                <a:cxn ang="0">
                  <a:pos x="126" y="150"/>
                </a:cxn>
                <a:cxn ang="0">
                  <a:pos x="117" y="173"/>
                </a:cxn>
                <a:cxn ang="0">
                  <a:pos x="96" y="218"/>
                </a:cxn>
                <a:cxn ang="0">
                  <a:pos x="89" y="236"/>
                </a:cxn>
                <a:cxn ang="0">
                  <a:pos x="75" y="290"/>
                </a:cxn>
                <a:cxn ang="0">
                  <a:pos x="60" y="336"/>
                </a:cxn>
                <a:cxn ang="0">
                  <a:pos x="48" y="384"/>
                </a:cxn>
                <a:cxn ang="0">
                  <a:pos x="38" y="426"/>
                </a:cxn>
                <a:cxn ang="0">
                  <a:pos x="26" y="468"/>
                </a:cxn>
                <a:cxn ang="0">
                  <a:pos x="22" y="477"/>
                </a:cxn>
                <a:cxn ang="0">
                  <a:pos x="11" y="497"/>
                </a:cxn>
                <a:cxn ang="0">
                  <a:pos x="4" y="512"/>
                </a:cxn>
                <a:cxn ang="0">
                  <a:pos x="0" y="528"/>
                </a:cxn>
                <a:cxn ang="0">
                  <a:pos x="0" y="530"/>
                </a:cxn>
                <a:cxn ang="0">
                  <a:pos x="3" y="533"/>
                </a:cxn>
                <a:cxn ang="0">
                  <a:pos x="7" y="531"/>
                </a:cxn>
                <a:cxn ang="0">
                  <a:pos x="10" y="528"/>
                </a:cxn>
                <a:cxn ang="0">
                  <a:pos x="11" y="521"/>
                </a:cxn>
                <a:cxn ang="0">
                  <a:pos x="17" y="507"/>
                </a:cxn>
                <a:cxn ang="0">
                  <a:pos x="28" y="485"/>
                </a:cxn>
                <a:cxn ang="0">
                  <a:pos x="34" y="472"/>
                </a:cxn>
                <a:cxn ang="0">
                  <a:pos x="46" y="437"/>
                </a:cxn>
                <a:cxn ang="0">
                  <a:pos x="54" y="403"/>
                </a:cxn>
                <a:cxn ang="0">
                  <a:pos x="75" y="325"/>
                </a:cxn>
                <a:cxn ang="0">
                  <a:pos x="96" y="247"/>
                </a:cxn>
                <a:cxn ang="0">
                  <a:pos x="111" y="209"/>
                </a:cxn>
                <a:cxn ang="0">
                  <a:pos x="128" y="172"/>
                </a:cxn>
                <a:cxn ang="0">
                  <a:pos x="139" y="142"/>
                </a:cxn>
                <a:cxn ang="0">
                  <a:pos x="143" y="110"/>
                </a:cxn>
                <a:cxn ang="0">
                  <a:pos x="147" y="85"/>
                </a:cxn>
                <a:cxn ang="0">
                  <a:pos x="149" y="60"/>
                </a:cxn>
                <a:cxn ang="0">
                  <a:pos x="149" y="48"/>
                </a:cxn>
                <a:cxn ang="0">
                  <a:pos x="152" y="23"/>
                </a:cxn>
                <a:cxn ang="0">
                  <a:pos x="159" y="11"/>
                </a:cxn>
                <a:cxn ang="0">
                  <a:pos x="164" y="9"/>
                </a:cxn>
                <a:cxn ang="0">
                  <a:pos x="167" y="8"/>
                </a:cxn>
                <a:cxn ang="0">
                  <a:pos x="168" y="5"/>
                </a:cxn>
                <a:cxn ang="0">
                  <a:pos x="166" y="1"/>
                </a:cxn>
                <a:cxn ang="0">
                  <a:pos x="161" y="0"/>
                </a:cxn>
              </a:cxnLst>
              <a:rect l="0" t="0" r="r" b="b"/>
              <a:pathLst>
                <a:path w="168" h="534">
                  <a:moveTo>
                    <a:pt x="161" y="0"/>
                  </a:moveTo>
                  <a:lnTo>
                    <a:pt x="161" y="0"/>
                  </a:lnTo>
                  <a:lnTo>
                    <a:pt x="157" y="1"/>
                  </a:lnTo>
                  <a:lnTo>
                    <a:pt x="154" y="3"/>
                  </a:lnTo>
                  <a:lnTo>
                    <a:pt x="151" y="5"/>
                  </a:lnTo>
                  <a:lnTo>
                    <a:pt x="148" y="9"/>
                  </a:lnTo>
                  <a:lnTo>
                    <a:pt x="145" y="17"/>
                  </a:lnTo>
                  <a:lnTo>
                    <a:pt x="142" y="26"/>
                  </a:lnTo>
                  <a:lnTo>
                    <a:pt x="141" y="38"/>
                  </a:lnTo>
                  <a:lnTo>
                    <a:pt x="140" y="47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9" y="80"/>
                  </a:lnTo>
                  <a:lnTo>
                    <a:pt x="137" y="96"/>
                  </a:lnTo>
                  <a:lnTo>
                    <a:pt x="131" y="126"/>
                  </a:lnTo>
                  <a:lnTo>
                    <a:pt x="131" y="126"/>
                  </a:lnTo>
                  <a:lnTo>
                    <a:pt x="129" y="138"/>
                  </a:lnTo>
                  <a:lnTo>
                    <a:pt x="126" y="150"/>
                  </a:lnTo>
                  <a:lnTo>
                    <a:pt x="122" y="162"/>
                  </a:lnTo>
                  <a:lnTo>
                    <a:pt x="117" y="173"/>
                  </a:lnTo>
                  <a:lnTo>
                    <a:pt x="107" y="196"/>
                  </a:lnTo>
                  <a:lnTo>
                    <a:pt x="96" y="218"/>
                  </a:lnTo>
                  <a:lnTo>
                    <a:pt x="96" y="218"/>
                  </a:lnTo>
                  <a:lnTo>
                    <a:pt x="89" y="236"/>
                  </a:lnTo>
                  <a:lnTo>
                    <a:pt x="84" y="254"/>
                  </a:lnTo>
                  <a:lnTo>
                    <a:pt x="75" y="290"/>
                  </a:lnTo>
                  <a:lnTo>
                    <a:pt x="75" y="290"/>
                  </a:lnTo>
                  <a:lnTo>
                    <a:pt x="60" y="336"/>
                  </a:lnTo>
                  <a:lnTo>
                    <a:pt x="54" y="360"/>
                  </a:lnTo>
                  <a:lnTo>
                    <a:pt x="48" y="384"/>
                  </a:lnTo>
                  <a:lnTo>
                    <a:pt x="48" y="384"/>
                  </a:lnTo>
                  <a:lnTo>
                    <a:pt x="38" y="426"/>
                  </a:lnTo>
                  <a:lnTo>
                    <a:pt x="32" y="448"/>
                  </a:lnTo>
                  <a:lnTo>
                    <a:pt x="26" y="468"/>
                  </a:lnTo>
                  <a:lnTo>
                    <a:pt x="26" y="468"/>
                  </a:lnTo>
                  <a:lnTo>
                    <a:pt x="22" y="477"/>
                  </a:lnTo>
                  <a:lnTo>
                    <a:pt x="19" y="484"/>
                  </a:lnTo>
                  <a:lnTo>
                    <a:pt x="11" y="497"/>
                  </a:lnTo>
                  <a:lnTo>
                    <a:pt x="7" y="505"/>
                  </a:lnTo>
                  <a:lnTo>
                    <a:pt x="4" y="512"/>
                  </a:lnTo>
                  <a:lnTo>
                    <a:pt x="1" y="520"/>
                  </a:lnTo>
                  <a:lnTo>
                    <a:pt x="0" y="528"/>
                  </a:lnTo>
                  <a:lnTo>
                    <a:pt x="0" y="528"/>
                  </a:lnTo>
                  <a:lnTo>
                    <a:pt x="0" y="530"/>
                  </a:lnTo>
                  <a:lnTo>
                    <a:pt x="1" y="531"/>
                  </a:lnTo>
                  <a:lnTo>
                    <a:pt x="3" y="533"/>
                  </a:lnTo>
                  <a:lnTo>
                    <a:pt x="4" y="534"/>
                  </a:lnTo>
                  <a:lnTo>
                    <a:pt x="7" y="531"/>
                  </a:lnTo>
                  <a:lnTo>
                    <a:pt x="10" y="530"/>
                  </a:lnTo>
                  <a:lnTo>
                    <a:pt x="10" y="528"/>
                  </a:lnTo>
                  <a:lnTo>
                    <a:pt x="10" y="528"/>
                  </a:lnTo>
                  <a:lnTo>
                    <a:pt x="11" y="521"/>
                  </a:lnTo>
                  <a:lnTo>
                    <a:pt x="14" y="514"/>
                  </a:lnTo>
                  <a:lnTo>
                    <a:pt x="17" y="507"/>
                  </a:lnTo>
                  <a:lnTo>
                    <a:pt x="20" y="499"/>
                  </a:lnTo>
                  <a:lnTo>
                    <a:pt x="28" y="485"/>
                  </a:lnTo>
                  <a:lnTo>
                    <a:pt x="34" y="472"/>
                  </a:lnTo>
                  <a:lnTo>
                    <a:pt x="34" y="472"/>
                  </a:lnTo>
                  <a:lnTo>
                    <a:pt x="41" y="455"/>
                  </a:lnTo>
                  <a:lnTo>
                    <a:pt x="46" y="437"/>
                  </a:lnTo>
                  <a:lnTo>
                    <a:pt x="54" y="403"/>
                  </a:lnTo>
                  <a:lnTo>
                    <a:pt x="54" y="403"/>
                  </a:lnTo>
                  <a:lnTo>
                    <a:pt x="64" y="364"/>
                  </a:lnTo>
                  <a:lnTo>
                    <a:pt x="75" y="325"/>
                  </a:lnTo>
                  <a:lnTo>
                    <a:pt x="96" y="247"/>
                  </a:lnTo>
                  <a:lnTo>
                    <a:pt x="96" y="247"/>
                  </a:lnTo>
                  <a:lnTo>
                    <a:pt x="103" y="228"/>
                  </a:lnTo>
                  <a:lnTo>
                    <a:pt x="111" y="209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35" y="157"/>
                  </a:lnTo>
                  <a:lnTo>
                    <a:pt x="139" y="142"/>
                  </a:lnTo>
                  <a:lnTo>
                    <a:pt x="141" y="127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7" y="85"/>
                  </a:lnTo>
                  <a:lnTo>
                    <a:pt x="148" y="73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48"/>
                  </a:lnTo>
                  <a:lnTo>
                    <a:pt x="151" y="32"/>
                  </a:lnTo>
                  <a:lnTo>
                    <a:pt x="152" y="23"/>
                  </a:lnTo>
                  <a:lnTo>
                    <a:pt x="155" y="16"/>
                  </a:lnTo>
                  <a:lnTo>
                    <a:pt x="159" y="11"/>
                  </a:lnTo>
                  <a:lnTo>
                    <a:pt x="161" y="9"/>
                  </a:lnTo>
                  <a:lnTo>
                    <a:pt x="164" y="9"/>
                  </a:lnTo>
                  <a:lnTo>
                    <a:pt x="164" y="9"/>
                  </a:lnTo>
                  <a:lnTo>
                    <a:pt x="167" y="8"/>
                  </a:lnTo>
                  <a:lnTo>
                    <a:pt x="168" y="7"/>
                  </a:lnTo>
                  <a:lnTo>
                    <a:pt x="168" y="5"/>
                  </a:lnTo>
                  <a:lnTo>
                    <a:pt x="168" y="3"/>
                  </a:lnTo>
                  <a:lnTo>
                    <a:pt x="166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7" name="Freeform 226"/>
            <p:cNvSpPr>
              <a:spLocks/>
            </p:cNvSpPr>
            <p:nvPr/>
          </p:nvSpPr>
          <p:spPr bwMode="auto">
            <a:xfrm>
              <a:off x="3902075" y="2205038"/>
              <a:ext cx="25400" cy="85725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6" y="15"/>
                </a:cxn>
                <a:cxn ang="0">
                  <a:pos x="32" y="26"/>
                </a:cxn>
                <a:cxn ang="0">
                  <a:pos x="22" y="45"/>
                </a:cxn>
                <a:cxn ang="0">
                  <a:pos x="22" y="45"/>
                </a:cxn>
                <a:cxn ang="0">
                  <a:pos x="19" y="54"/>
                </a:cxn>
                <a:cxn ang="0">
                  <a:pos x="17" y="62"/>
                </a:cxn>
                <a:cxn ang="0">
                  <a:pos x="14" y="78"/>
                </a:cxn>
                <a:cxn ang="0">
                  <a:pos x="14" y="78"/>
                </a:cxn>
                <a:cxn ang="0">
                  <a:pos x="11" y="98"/>
                </a:cxn>
                <a:cxn ang="0">
                  <a:pos x="7" y="117"/>
                </a:cxn>
                <a:cxn ang="0">
                  <a:pos x="4" y="135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1" y="158"/>
                </a:cxn>
                <a:cxn ang="0">
                  <a:pos x="4" y="160"/>
                </a:cxn>
                <a:cxn ang="0">
                  <a:pos x="6" y="160"/>
                </a:cxn>
                <a:cxn ang="0">
                  <a:pos x="7" y="160"/>
                </a:cxn>
                <a:cxn ang="0">
                  <a:pos x="9" y="159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2" y="139"/>
                </a:cxn>
                <a:cxn ang="0">
                  <a:pos x="16" y="123"/>
                </a:cxn>
                <a:cxn ang="0">
                  <a:pos x="19" y="105"/>
                </a:cxn>
                <a:cxn ang="0">
                  <a:pos x="22" y="89"/>
                </a:cxn>
                <a:cxn ang="0">
                  <a:pos x="22" y="89"/>
                </a:cxn>
                <a:cxn ang="0">
                  <a:pos x="24" y="73"/>
                </a:cxn>
                <a:cxn ang="0">
                  <a:pos x="29" y="59"/>
                </a:cxn>
                <a:cxn ang="0">
                  <a:pos x="33" y="45"/>
                </a:cxn>
                <a:cxn ang="0">
                  <a:pos x="40" y="32"/>
                </a:cxn>
                <a:cxn ang="0">
                  <a:pos x="40" y="32"/>
                </a:cxn>
                <a:cxn ang="0">
                  <a:pos x="43" y="25"/>
                </a:cxn>
                <a:cxn ang="0">
                  <a:pos x="45" y="19"/>
                </a:cxn>
                <a:cxn ang="0">
                  <a:pos x="46" y="11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60">
                  <a:moveTo>
                    <a:pt x="38" y="4"/>
                  </a:moveTo>
                  <a:lnTo>
                    <a:pt x="38" y="4"/>
                  </a:lnTo>
                  <a:lnTo>
                    <a:pt x="36" y="15"/>
                  </a:lnTo>
                  <a:lnTo>
                    <a:pt x="32" y="26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9" y="54"/>
                  </a:lnTo>
                  <a:lnTo>
                    <a:pt x="17" y="62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1" y="98"/>
                  </a:lnTo>
                  <a:lnTo>
                    <a:pt x="7" y="117"/>
                  </a:lnTo>
                  <a:lnTo>
                    <a:pt x="4" y="135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1" y="158"/>
                  </a:lnTo>
                  <a:lnTo>
                    <a:pt x="4" y="160"/>
                  </a:lnTo>
                  <a:lnTo>
                    <a:pt x="6" y="160"/>
                  </a:lnTo>
                  <a:lnTo>
                    <a:pt x="7" y="160"/>
                  </a:lnTo>
                  <a:lnTo>
                    <a:pt x="9" y="159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2" y="139"/>
                  </a:lnTo>
                  <a:lnTo>
                    <a:pt x="16" y="123"/>
                  </a:lnTo>
                  <a:lnTo>
                    <a:pt x="19" y="10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4" y="73"/>
                  </a:lnTo>
                  <a:lnTo>
                    <a:pt x="29" y="59"/>
                  </a:lnTo>
                  <a:lnTo>
                    <a:pt x="33" y="45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3" y="25"/>
                  </a:lnTo>
                  <a:lnTo>
                    <a:pt x="45" y="19"/>
                  </a:lnTo>
                  <a:lnTo>
                    <a:pt x="46" y="11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8" name="Freeform 227"/>
            <p:cNvSpPr>
              <a:spLocks/>
            </p:cNvSpPr>
            <p:nvPr/>
          </p:nvSpPr>
          <p:spPr bwMode="auto">
            <a:xfrm>
              <a:off x="3379788" y="2730500"/>
              <a:ext cx="19050" cy="26988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6" y="8"/>
                </a:cxn>
                <a:cxn ang="0">
                  <a:pos x="22" y="13"/>
                </a:cxn>
                <a:cxn ang="0">
                  <a:pos x="15" y="23"/>
                </a:cxn>
                <a:cxn ang="0">
                  <a:pos x="6" y="33"/>
                </a:cxn>
                <a:cxn ang="0">
                  <a:pos x="3" y="38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2" y="50"/>
                </a:cxn>
                <a:cxn ang="0">
                  <a:pos x="4" y="51"/>
                </a:cxn>
                <a:cxn ang="0">
                  <a:pos x="5" y="51"/>
                </a:cxn>
                <a:cxn ang="0">
                  <a:pos x="7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2" y="43"/>
                </a:cxn>
                <a:cxn ang="0">
                  <a:pos x="15" y="38"/>
                </a:cxn>
                <a:cxn ang="0">
                  <a:pos x="23" y="27"/>
                </a:cxn>
                <a:cxn ang="0">
                  <a:pos x="30" y="18"/>
                </a:cxn>
                <a:cxn ang="0">
                  <a:pos x="34" y="13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4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7" h="51">
                  <a:moveTo>
                    <a:pt x="29" y="3"/>
                  </a:moveTo>
                  <a:lnTo>
                    <a:pt x="29" y="3"/>
                  </a:lnTo>
                  <a:lnTo>
                    <a:pt x="26" y="8"/>
                  </a:lnTo>
                  <a:lnTo>
                    <a:pt x="22" y="13"/>
                  </a:lnTo>
                  <a:lnTo>
                    <a:pt x="15" y="23"/>
                  </a:lnTo>
                  <a:lnTo>
                    <a:pt x="6" y="33"/>
                  </a:lnTo>
                  <a:lnTo>
                    <a:pt x="3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2" y="50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3"/>
                  </a:lnTo>
                  <a:lnTo>
                    <a:pt x="15" y="38"/>
                  </a:lnTo>
                  <a:lnTo>
                    <a:pt x="23" y="27"/>
                  </a:lnTo>
                  <a:lnTo>
                    <a:pt x="30" y="18"/>
                  </a:lnTo>
                  <a:lnTo>
                    <a:pt x="34" y="13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29" name="Freeform 228"/>
            <p:cNvSpPr>
              <a:spLocks/>
            </p:cNvSpPr>
            <p:nvPr/>
          </p:nvSpPr>
          <p:spPr bwMode="auto">
            <a:xfrm>
              <a:off x="3419475" y="2735263"/>
              <a:ext cx="15875" cy="2540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22" y="2"/>
                </a:cxn>
                <a:cxn ang="0">
                  <a:pos x="12" y="22"/>
                </a:cxn>
                <a:cxn ang="0">
                  <a:pos x="6" y="31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0" y="43"/>
                </a:cxn>
                <a:cxn ang="0">
                  <a:pos x="1" y="45"/>
                </a:cxn>
                <a:cxn ang="0">
                  <a:pos x="2" y="46"/>
                </a:cxn>
                <a:cxn ang="0">
                  <a:pos x="5" y="46"/>
                </a:cxn>
                <a:cxn ang="0">
                  <a:pos x="7" y="46"/>
                </a:cxn>
                <a:cxn ang="0">
                  <a:pos x="8" y="44"/>
                </a:cxn>
                <a:cxn ang="0">
                  <a:pos x="8" y="44"/>
                </a:cxn>
                <a:cxn ang="0">
                  <a:pos x="14" y="36"/>
                </a:cxn>
                <a:cxn ang="0">
                  <a:pos x="20" y="26"/>
                </a:cxn>
                <a:cxn ang="0">
                  <a:pos x="31" y="7"/>
                </a:cxn>
                <a:cxn ang="0">
                  <a:pos x="31" y="7"/>
                </a:cxn>
                <a:cxn ang="0">
                  <a:pos x="31" y="5"/>
                </a:cxn>
                <a:cxn ang="0">
                  <a:pos x="31" y="3"/>
                </a:cxn>
                <a:cxn ang="0">
                  <a:pos x="30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22" y="2"/>
                </a:cxn>
              </a:cxnLst>
              <a:rect l="0" t="0" r="r" b="b"/>
              <a:pathLst>
                <a:path w="31" h="46">
                  <a:moveTo>
                    <a:pt x="22" y="2"/>
                  </a:moveTo>
                  <a:lnTo>
                    <a:pt x="22" y="2"/>
                  </a:lnTo>
                  <a:lnTo>
                    <a:pt x="12" y="22"/>
                  </a:lnTo>
                  <a:lnTo>
                    <a:pt x="6" y="3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" y="45"/>
                  </a:lnTo>
                  <a:lnTo>
                    <a:pt x="2" y="46"/>
                  </a:lnTo>
                  <a:lnTo>
                    <a:pt x="5" y="46"/>
                  </a:lnTo>
                  <a:lnTo>
                    <a:pt x="7" y="46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4" y="36"/>
                  </a:lnTo>
                  <a:lnTo>
                    <a:pt x="20" y="2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31" y="3"/>
                  </a:lnTo>
                  <a:lnTo>
                    <a:pt x="30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0" name="Freeform 229"/>
            <p:cNvSpPr>
              <a:spLocks/>
            </p:cNvSpPr>
            <p:nvPr/>
          </p:nvSpPr>
          <p:spPr bwMode="auto">
            <a:xfrm>
              <a:off x="3451225" y="2735263"/>
              <a:ext cx="19050" cy="28575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4" y="10"/>
                </a:cxn>
                <a:cxn ang="0">
                  <a:pos x="21" y="16"/>
                </a:cxn>
                <a:cxn ang="0">
                  <a:pos x="15" y="28"/>
                </a:cxn>
                <a:cxn ang="0">
                  <a:pos x="15" y="28"/>
                </a:cxn>
                <a:cxn ang="0">
                  <a:pos x="8" y="37"/>
                </a:cxn>
                <a:cxn ang="0">
                  <a:pos x="5" y="41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2" y="52"/>
                </a:cxn>
                <a:cxn ang="0">
                  <a:pos x="3" y="53"/>
                </a:cxn>
                <a:cxn ang="0">
                  <a:pos x="5" y="54"/>
                </a:cxn>
                <a:cxn ang="0">
                  <a:pos x="7" y="54"/>
                </a:cxn>
                <a:cxn ang="0">
                  <a:pos x="8" y="53"/>
                </a:cxn>
                <a:cxn ang="0">
                  <a:pos x="10" y="50"/>
                </a:cxn>
                <a:cxn ang="0">
                  <a:pos x="10" y="50"/>
                </a:cxn>
                <a:cxn ang="0">
                  <a:pos x="17" y="40"/>
                </a:cxn>
                <a:cxn ang="0">
                  <a:pos x="25" y="29"/>
                </a:cxn>
                <a:cxn ang="0">
                  <a:pos x="28" y="24"/>
                </a:cxn>
                <a:cxn ang="0">
                  <a:pos x="31" y="17"/>
                </a:cxn>
                <a:cxn ang="0">
                  <a:pos x="34" y="11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7" y="1"/>
                </a:cxn>
                <a:cxn ang="0">
                  <a:pos x="26" y="2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36" h="54">
                  <a:moveTo>
                    <a:pt x="25" y="4"/>
                  </a:moveTo>
                  <a:lnTo>
                    <a:pt x="25" y="4"/>
                  </a:lnTo>
                  <a:lnTo>
                    <a:pt x="24" y="10"/>
                  </a:lnTo>
                  <a:lnTo>
                    <a:pt x="21" y="16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8" y="37"/>
                  </a:lnTo>
                  <a:lnTo>
                    <a:pt x="5" y="41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4"/>
                  </a:lnTo>
                  <a:lnTo>
                    <a:pt x="7" y="54"/>
                  </a:lnTo>
                  <a:lnTo>
                    <a:pt x="8" y="53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7" y="40"/>
                  </a:lnTo>
                  <a:lnTo>
                    <a:pt x="25" y="29"/>
                  </a:lnTo>
                  <a:lnTo>
                    <a:pt x="28" y="24"/>
                  </a:lnTo>
                  <a:lnTo>
                    <a:pt x="31" y="17"/>
                  </a:lnTo>
                  <a:lnTo>
                    <a:pt x="34" y="11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7" y="1"/>
                  </a:lnTo>
                  <a:lnTo>
                    <a:pt x="26" y="2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1" name="Freeform 230"/>
            <p:cNvSpPr>
              <a:spLocks/>
            </p:cNvSpPr>
            <p:nvPr/>
          </p:nvSpPr>
          <p:spPr bwMode="auto">
            <a:xfrm>
              <a:off x="3490913" y="2736850"/>
              <a:ext cx="23813" cy="28575"/>
            </a:xfrm>
            <a:custGeom>
              <a:avLst/>
              <a:gdLst/>
              <a:ahLst/>
              <a:cxnLst>
                <a:cxn ang="0">
                  <a:pos x="36" y="1"/>
                </a:cxn>
                <a:cxn ang="0">
                  <a:pos x="36" y="1"/>
                </a:cxn>
                <a:cxn ang="0">
                  <a:pos x="28" y="11"/>
                </a:cxn>
                <a:cxn ang="0">
                  <a:pos x="20" y="23"/>
                </a:cxn>
                <a:cxn ang="0">
                  <a:pos x="20" y="23"/>
                </a:cxn>
                <a:cxn ang="0">
                  <a:pos x="9" y="34"/>
                </a:cxn>
                <a:cxn ang="0">
                  <a:pos x="5" y="40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3" y="53"/>
                </a:cxn>
                <a:cxn ang="0">
                  <a:pos x="5" y="54"/>
                </a:cxn>
                <a:cxn ang="0">
                  <a:pos x="6" y="54"/>
                </a:cxn>
                <a:cxn ang="0">
                  <a:pos x="8" y="53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3" y="45"/>
                </a:cxn>
                <a:cxn ang="0">
                  <a:pos x="17" y="40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35" y="19"/>
                </a:cxn>
                <a:cxn ang="0">
                  <a:pos x="43" y="8"/>
                </a:cxn>
                <a:cxn ang="0">
                  <a:pos x="43" y="8"/>
                </a:cxn>
                <a:cxn ang="0">
                  <a:pos x="44" y="6"/>
                </a:cxn>
                <a:cxn ang="0">
                  <a:pos x="44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6" y="1"/>
                </a:cxn>
              </a:cxnLst>
              <a:rect l="0" t="0" r="r" b="b"/>
              <a:pathLst>
                <a:path w="44" h="54">
                  <a:moveTo>
                    <a:pt x="36" y="1"/>
                  </a:moveTo>
                  <a:lnTo>
                    <a:pt x="36" y="1"/>
                  </a:lnTo>
                  <a:lnTo>
                    <a:pt x="28" y="11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9" y="34"/>
                  </a:lnTo>
                  <a:lnTo>
                    <a:pt x="5" y="40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8" y="53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3" y="45"/>
                  </a:lnTo>
                  <a:lnTo>
                    <a:pt x="17" y="4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5" y="1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2" name="Freeform 231"/>
            <p:cNvSpPr>
              <a:spLocks/>
            </p:cNvSpPr>
            <p:nvPr/>
          </p:nvSpPr>
          <p:spPr bwMode="auto">
            <a:xfrm>
              <a:off x="3541713" y="2738438"/>
              <a:ext cx="19050" cy="28575"/>
            </a:xfrm>
            <a:custGeom>
              <a:avLst/>
              <a:gdLst/>
              <a:ahLst/>
              <a:cxnLst>
                <a:cxn ang="0">
                  <a:pos x="30" y="1"/>
                </a:cxn>
                <a:cxn ang="0">
                  <a:pos x="30" y="1"/>
                </a:cxn>
                <a:cxn ang="0">
                  <a:pos x="26" y="6"/>
                </a:cxn>
                <a:cxn ang="0">
                  <a:pos x="22" y="12"/>
                </a:cxn>
                <a:cxn ang="0">
                  <a:pos x="14" y="25"/>
                </a:cxn>
                <a:cxn ang="0">
                  <a:pos x="14" y="25"/>
                </a:cxn>
                <a:cxn ang="0">
                  <a:pos x="7" y="36"/>
                </a:cxn>
                <a:cxn ang="0">
                  <a:pos x="3" y="41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3" y="53"/>
                </a:cxn>
                <a:cxn ang="0">
                  <a:pos x="7" y="53"/>
                </a:cxn>
                <a:cxn ang="0">
                  <a:pos x="8" y="52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2" y="44"/>
                </a:cxn>
                <a:cxn ang="0">
                  <a:pos x="15" y="39"/>
                </a:cxn>
                <a:cxn ang="0">
                  <a:pos x="23" y="29"/>
                </a:cxn>
                <a:cxn ang="0">
                  <a:pos x="23" y="29"/>
                </a:cxn>
                <a:cxn ang="0">
                  <a:pos x="30" y="19"/>
                </a:cxn>
                <a:cxn ang="0">
                  <a:pos x="33" y="14"/>
                </a:cxn>
                <a:cxn ang="0">
                  <a:pos x="37" y="8"/>
                </a:cxn>
                <a:cxn ang="0">
                  <a:pos x="37" y="8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3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30" y="1"/>
                </a:cxn>
              </a:cxnLst>
              <a:rect l="0" t="0" r="r" b="b"/>
              <a:pathLst>
                <a:path w="38" h="53">
                  <a:moveTo>
                    <a:pt x="30" y="1"/>
                  </a:moveTo>
                  <a:lnTo>
                    <a:pt x="30" y="1"/>
                  </a:lnTo>
                  <a:lnTo>
                    <a:pt x="26" y="6"/>
                  </a:lnTo>
                  <a:lnTo>
                    <a:pt x="22" y="12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7" y="36"/>
                  </a:lnTo>
                  <a:lnTo>
                    <a:pt x="3" y="4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3" y="53"/>
                  </a:lnTo>
                  <a:lnTo>
                    <a:pt x="7" y="53"/>
                  </a:lnTo>
                  <a:lnTo>
                    <a:pt x="8" y="5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2" y="44"/>
                  </a:lnTo>
                  <a:lnTo>
                    <a:pt x="15" y="3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30" y="19"/>
                  </a:lnTo>
                  <a:lnTo>
                    <a:pt x="33" y="14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3" name="Freeform 232"/>
            <p:cNvSpPr>
              <a:spLocks/>
            </p:cNvSpPr>
            <p:nvPr/>
          </p:nvSpPr>
          <p:spPr bwMode="auto">
            <a:xfrm>
              <a:off x="3587750" y="2736850"/>
              <a:ext cx="22225" cy="285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4" y="11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1" y="28"/>
                </a:cxn>
                <a:cxn ang="0">
                  <a:pos x="7" y="34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9"/>
                </a:cxn>
                <a:cxn ang="0">
                  <a:pos x="0" y="50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4" y="54"/>
                </a:cxn>
                <a:cxn ang="0">
                  <a:pos x="5" y="54"/>
                </a:cxn>
                <a:cxn ang="0">
                  <a:pos x="7" y="53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4" y="40"/>
                </a:cxn>
                <a:cxn ang="0">
                  <a:pos x="20" y="30"/>
                </a:cxn>
                <a:cxn ang="0">
                  <a:pos x="20" y="30"/>
                </a:cxn>
                <a:cxn ang="0">
                  <a:pos x="30" y="19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40" y="6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54">
                  <a:moveTo>
                    <a:pt x="33" y="1"/>
                  </a:moveTo>
                  <a:lnTo>
                    <a:pt x="33" y="1"/>
                  </a:lnTo>
                  <a:lnTo>
                    <a:pt x="24" y="1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7" y="3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7" y="53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4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30" y="19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6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4" name="Freeform 233"/>
            <p:cNvSpPr>
              <a:spLocks/>
            </p:cNvSpPr>
            <p:nvPr/>
          </p:nvSpPr>
          <p:spPr bwMode="auto">
            <a:xfrm>
              <a:off x="3643313" y="2735263"/>
              <a:ext cx="23813" cy="301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27" y="14"/>
                </a:cxn>
                <a:cxn ang="0">
                  <a:pos x="18" y="26"/>
                </a:cxn>
                <a:cxn ang="0">
                  <a:pos x="8" y="37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17" y="41"/>
                </a:cxn>
                <a:cxn ang="0">
                  <a:pos x="26" y="30"/>
                </a:cxn>
                <a:cxn ang="0">
                  <a:pos x="35" y="18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4" h="57">
                  <a:moveTo>
                    <a:pt x="35" y="2"/>
                  </a:moveTo>
                  <a:lnTo>
                    <a:pt x="35" y="2"/>
                  </a:lnTo>
                  <a:lnTo>
                    <a:pt x="27" y="14"/>
                  </a:lnTo>
                  <a:lnTo>
                    <a:pt x="18" y="26"/>
                  </a:lnTo>
                  <a:lnTo>
                    <a:pt x="8" y="3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17" y="41"/>
                  </a:lnTo>
                  <a:lnTo>
                    <a:pt x="26" y="30"/>
                  </a:lnTo>
                  <a:lnTo>
                    <a:pt x="35" y="18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5" name="Freeform 234"/>
            <p:cNvSpPr>
              <a:spLocks/>
            </p:cNvSpPr>
            <p:nvPr/>
          </p:nvSpPr>
          <p:spPr bwMode="auto">
            <a:xfrm>
              <a:off x="3686175" y="2738438"/>
              <a:ext cx="23813" cy="30163"/>
            </a:xfrm>
            <a:custGeom>
              <a:avLst/>
              <a:gdLst/>
              <a:ahLst/>
              <a:cxnLst>
                <a:cxn ang="0">
                  <a:pos x="36" y="1"/>
                </a:cxn>
                <a:cxn ang="0">
                  <a:pos x="36" y="1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4" y="16"/>
                </a:cxn>
                <a:cxn ang="0">
                  <a:pos x="21" y="19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2" y="36"/>
                </a:cxn>
                <a:cxn ang="0">
                  <a:pos x="7" y="42"/>
                </a:cxn>
                <a:cxn ang="0">
                  <a:pos x="2" y="49"/>
                </a:cxn>
                <a:cxn ang="0">
                  <a:pos x="2" y="49"/>
                </a:cxn>
                <a:cxn ang="0">
                  <a:pos x="1" y="51"/>
                </a:cxn>
                <a:cxn ang="0">
                  <a:pos x="0" y="52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17" y="46"/>
                </a:cxn>
                <a:cxn ang="0">
                  <a:pos x="17" y="46"/>
                </a:cxn>
                <a:cxn ang="0">
                  <a:pos x="20" y="43"/>
                </a:cxn>
                <a:cxn ang="0">
                  <a:pos x="21" y="39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9" y="26"/>
                </a:cxn>
                <a:cxn ang="0">
                  <a:pos x="33" y="20"/>
                </a:cxn>
                <a:cxn ang="0">
                  <a:pos x="43" y="8"/>
                </a:cxn>
                <a:cxn ang="0">
                  <a:pos x="43" y="8"/>
                </a:cxn>
                <a:cxn ang="0">
                  <a:pos x="44" y="6"/>
                </a:cxn>
                <a:cxn ang="0">
                  <a:pos x="44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6" y="1"/>
                </a:cxn>
              </a:cxnLst>
              <a:rect l="0" t="0" r="r" b="b"/>
              <a:pathLst>
                <a:path w="44" h="57">
                  <a:moveTo>
                    <a:pt x="36" y="1"/>
                  </a:moveTo>
                  <a:lnTo>
                    <a:pt x="36" y="1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4" y="16"/>
                  </a:lnTo>
                  <a:lnTo>
                    <a:pt x="21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2" y="36"/>
                  </a:lnTo>
                  <a:lnTo>
                    <a:pt x="7" y="42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20" y="43"/>
                  </a:lnTo>
                  <a:lnTo>
                    <a:pt x="21" y="39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9" y="26"/>
                  </a:lnTo>
                  <a:lnTo>
                    <a:pt x="33" y="20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6" name="Freeform 235"/>
            <p:cNvSpPr>
              <a:spLocks/>
            </p:cNvSpPr>
            <p:nvPr/>
          </p:nvSpPr>
          <p:spPr bwMode="auto">
            <a:xfrm>
              <a:off x="3732213" y="2740025"/>
              <a:ext cx="25400" cy="30163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38" y="7"/>
                </a:cxn>
                <a:cxn ang="0">
                  <a:pos x="36" y="12"/>
                </a:cxn>
                <a:cxn ang="0">
                  <a:pos x="31" y="19"/>
                </a:cxn>
                <a:cxn ang="0">
                  <a:pos x="24" y="25"/>
                </a:cxn>
                <a:cxn ang="0">
                  <a:pos x="18" y="30"/>
                </a:cxn>
                <a:cxn ang="0">
                  <a:pos x="18" y="30"/>
                </a:cxn>
                <a:cxn ang="0">
                  <a:pos x="14" y="34"/>
                </a:cxn>
                <a:cxn ang="0">
                  <a:pos x="10" y="39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7" y="45"/>
                </a:cxn>
                <a:cxn ang="0">
                  <a:pos x="17" y="45"/>
                </a:cxn>
                <a:cxn ang="0">
                  <a:pos x="20" y="41"/>
                </a:cxn>
                <a:cxn ang="0">
                  <a:pos x="24" y="38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37" y="27"/>
                </a:cxn>
                <a:cxn ang="0">
                  <a:pos x="42" y="21"/>
                </a:cxn>
                <a:cxn ang="0">
                  <a:pos x="46" y="14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7" y="2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48" h="57">
                  <a:moveTo>
                    <a:pt x="39" y="3"/>
                  </a:moveTo>
                  <a:lnTo>
                    <a:pt x="39" y="3"/>
                  </a:lnTo>
                  <a:lnTo>
                    <a:pt x="38" y="7"/>
                  </a:lnTo>
                  <a:lnTo>
                    <a:pt x="36" y="12"/>
                  </a:lnTo>
                  <a:lnTo>
                    <a:pt x="31" y="19"/>
                  </a:lnTo>
                  <a:lnTo>
                    <a:pt x="24" y="25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34"/>
                  </a:lnTo>
                  <a:lnTo>
                    <a:pt x="10" y="3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20" y="41"/>
                  </a:lnTo>
                  <a:lnTo>
                    <a:pt x="24" y="38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7" y="2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7" name="Freeform 236"/>
            <p:cNvSpPr>
              <a:spLocks/>
            </p:cNvSpPr>
            <p:nvPr/>
          </p:nvSpPr>
          <p:spPr bwMode="auto">
            <a:xfrm>
              <a:off x="3778250" y="2743200"/>
              <a:ext cx="26988" cy="30163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8" y="9"/>
                </a:cxn>
                <a:cxn ang="0">
                  <a:pos x="34" y="14"/>
                </a:cxn>
                <a:cxn ang="0">
                  <a:pos x="30" y="19"/>
                </a:cxn>
                <a:cxn ang="0">
                  <a:pos x="26" y="23"/>
                </a:cxn>
                <a:cxn ang="0">
                  <a:pos x="26" y="23"/>
                </a:cxn>
                <a:cxn ang="0">
                  <a:pos x="21" y="30"/>
                </a:cxn>
                <a:cxn ang="0">
                  <a:pos x="15" y="37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22" y="43"/>
                </a:cxn>
                <a:cxn ang="0">
                  <a:pos x="28" y="35"/>
                </a:cxn>
                <a:cxn ang="0">
                  <a:pos x="34" y="28"/>
                </a:cxn>
                <a:cxn ang="0">
                  <a:pos x="34" y="28"/>
                </a:cxn>
                <a:cxn ang="0">
                  <a:pos x="38" y="23"/>
                </a:cxn>
                <a:cxn ang="0">
                  <a:pos x="44" y="18"/>
                </a:cxn>
                <a:cxn ang="0">
                  <a:pos x="48" y="13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57">
                  <a:moveTo>
                    <a:pt x="42" y="3"/>
                  </a:moveTo>
                  <a:lnTo>
                    <a:pt x="42" y="3"/>
                  </a:lnTo>
                  <a:lnTo>
                    <a:pt x="38" y="9"/>
                  </a:lnTo>
                  <a:lnTo>
                    <a:pt x="34" y="14"/>
                  </a:lnTo>
                  <a:lnTo>
                    <a:pt x="30" y="19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1" y="30"/>
                  </a:lnTo>
                  <a:lnTo>
                    <a:pt x="15" y="3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22" y="43"/>
                  </a:lnTo>
                  <a:lnTo>
                    <a:pt x="28" y="35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8" y="23"/>
                  </a:lnTo>
                  <a:lnTo>
                    <a:pt x="44" y="18"/>
                  </a:lnTo>
                  <a:lnTo>
                    <a:pt x="48" y="13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8" name="Freeform 237"/>
            <p:cNvSpPr>
              <a:spLocks/>
            </p:cNvSpPr>
            <p:nvPr/>
          </p:nvSpPr>
          <p:spPr bwMode="auto">
            <a:xfrm>
              <a:off x="3827463" y="2741613"/>
              <a:ext cx="25400" cy="31750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7" y="5"/>
                </a:cxn>
                <a:cxn ang="0">
                  <a:pos x="37" y="9"/>
                </a:cxn>
                <a:cxn ang="0">
                  <a:pos x="35" y="12"/>
                </a:cxn>
                <a:cxn ang="0">
                  <a:pos x="32" y="19"/>
                </a:cxn>
                <a:cxn ang="0">
                  <a:pos x="27" y="25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12" y="41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1" y="59"/>
                </a:cxn>
                <a:cxn ang="0">
                  <a:pos x="3" y="60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7" y="59"/>
                </a:cxn>
                <a:cxn ang="0">
                  <a:pos x="7" y="59"/>
                </a:cxn>
                <a:cxn ang="0">
                  <a:pos x="13" y="53"/>
                </a:cxn>
                <a:cxn ang="0">
                  <a:pos x="19" y="47"/>
                </a:cxn>
                <a:cxn ang="0">
                  <a:pos x="31" y="34"/>
                </a:cxn>
                <a:cxn ang="0">
                  <a:pos x="37" y="27"/>
                </a:cxn>
                <a:cxn ang="0">
                  <a:pos x="41" y="21"/>
                </a:cxn>
                <a:cxn ang="0">
                  <a:pos x="46" y="13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39" y="1"/>
                </a:cxn>
                <a:cxn ang="0">
                  <a:pos x="38" y="3"/>
                </a:cxn>
                <a:cxn ang="0">
                  <a:pos x="37" y="5"/>
                </a:cxn>
                <a:cxn ang="0">
                  <a:pos x="37" y="5"/>
                </a:cxn>
              </a:cxnLst>
              <a:rect l="0" t="0" r="r" b="b"/>
              <a:pathLst>
                <a:path w="47" h="60">
                  <a:moveTo>
                    <a:pt x="37" y="5"/>
                  </a:moveTo>
                  <a:lnTo>
                    <a:pt x="37" y="5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2" y="19"/>
                  </a:lnTo>
                  <a:lnTo>
                    <a:pt x="27" y="25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2" y="4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3" y="53"/>
                  </a:lnTo>
                  <a:lnTo>
                    <a:pt x="19" y="47"/>
                  </a:lnTo>
                  <a:lnTo>
                    <a:pt x="31" y="34"/>
                  </a:lnTo>
                  <a:lnTo>
                    <a:pt x="37" y="27"/>
                  </a:lnTo>
                  <a:lnTo>
                    <a:pt x="41" y="21"/>
                  </a:lnTo>
                  <a:lnTo>
                    <a:pt x="46" y="13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39" y="1"/>
                  </a:lnTo>
                  <a:lnTo>
                    <a:pt x="38" y="3"/>
                  </a:lnTo>
                  <a:lnTo>
                    <a:pt x="37" y="5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39" name="Freeform 238"/>
            <p:cNvSpPr>
              <a:spLocks/>
            </p:cNvSpPr>
            <p:nvPr/>
          </p:nvSpPr>
          <p:spPr bwMode="auto">
            <a:xfrm>
              <a:off x="3879850" y="2740025"/>
              <a:ext cx="19050" cy="23813"/>
            </a:xfrm>
            <a:custGeom>
              <a:avLst/>
              <a:gdLst/>
              <a:ahLst/>
              <a:cxnLst>
                <a:cxn ang="0">
                  <a:pos x="28" y="3"/>
                </a:cxn>
                <a:cxn ang="0">
                  <a:pos x="28" y="3"/>
                </a:cxn>
                <a:cxn ang="0">
                  <a:pos x="26" y="8"/>
                </a:cxn>
                <a:cxn ang="0">
                  <a:pos x="24" y="14"/>
                </a:cxn>
                <a:cxn ang="0">
                  <a:pos x="17" y="21"/>
                </a:cxn>
                <a:cxn ang="0">
                  <a:pos x="9" y="28"/>
                </a:cxn>
                <a:cxn ang="0">
                  <a:pos x="1" y="36"/>
                </a:cxn>
                <a:cxn ang="0">
                  <a:pos x="1" y="36"/>
                </a:cxn>
                <a:cxn ang="0">
                  <a:pos x="0" y="38"/>
                </a:cxn>
                <a:cxn ang="0">
                  <a:pos x="0" y="40"/>
                </a:cxn>
                <a:cxn ang="0">
                  <a:pos x="1" y="44"/>
                </a:cxn>
                <a:cxn ang="0">
                  <a:pos x="3" y="45"/>
                </a:cxn>
                <a:cxn ang="0">
                  <a:pos x="4" y="45"/>
                </a:cxn>
                <a:cxn ang="0">
                  <a:pos x="6" y="45"/>
                </a:cxn>
                <a:cxn ang="0">
                  <a:pos x="8" y="43"/>
                </a:cxn>
                <a:cxn ang="0">
                  <a:pos x="8" y="43"/>
                </a:cxn>
                <a:cxn ang="0">
                  <a:pos x="16" y="34"/>
                </a:cxn>
                <a:cxn ang="0">
                  <a:pos x="25" y="26"/>
                </a:cxn>
                <a:cxn ang="0">
                  <a:pos x="29" y="22"/>
                </a:cxn>
                <a:cxn ang="0">
                  <a:pos x="32" y="17"/>
                </a:cxn>
                <a:cxn ang="0">
                  <a:pos x="35" y="12"/>
                </a:cxn>
                <a:cxn ang="0">
                  <a:pos x="37" y="6"/>
                </a:cxn>
                <a:cxn ang="0">
                  <a:pos x="37" y="6"/>
                </a:cxn>
                <a:cxn ang="0">
                  <a:pos x="37" y="4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9" y="1"/>
                </a:cxn>
                <a:cxn ang="0">
                  <a:pos x="28" y="3"/>
                </a:cxn>
                <a:cxn ang="0">
                  <a:pos x="28" y="3"/>
                </a:cxn>
              </a:cxnLst>
              <a:rect l="0" t="0" r="r" b="b"/>
              <a:pathLst>
                <a:path w="37" h="45">
                  <a:moveTo>
                    <a:pt x="28" y="3"/>
                  </a:moveTo>
                  <a:lnTo>
                    <a:pt x="28" y="3"/>
                  </a:lnTo>
                  <a:lnTo>
                    <a:pt x="26" y="8"/>
                  </a:lnTo>
                  <a:lnTo>
                    <a:pt x="24" y="14"/>
                  </a:lnTo>
                  <a:lnTo>
                    <a:pt x="17" y="21"/>
                  </a:lnTo>
                  <a:lnTo>
                    <a:pt x="9" y="28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1" y="44"/>
                  </a:lnTo>
                  <a:lnTo>
                    <a:pt x="3" y="45"/>
                  </a:lnTo>
                  <a:lnTo>
                    <a:pt x="4" y="45"/>
                  </a:lnTo>
                  <a:lnTo>
                    <a:pt x="6" y="45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16" y="34"/>
                  </a:lnTo>
                  <a:lnTo>
                    <a:pt x="25" y="26"/>
                  </a:lnTo>
                  <a:lnTo>
                    <a:pt x="29" y="22"/>
                  </a:lnTo>
                  <a:lnTo>
                    <a:pt x="32" y="17"/>
                  </a:lnTo>
                  <a:lnTo>
                    <a:pt x="35" y="12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8" y="3"/>
                  </a:lnTo>
                  <a:lnTo>
                    <a:pt x="2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0" name="Freeform 239"/>
            <p:cNvSpPr>
              <a:spLocks/>
            </p:cNvSpPr>
            <p:nvPr/>
          </p:nvSpPr>
          <p:spPr bwMode="auto">
            <a:xfrm>
              <a:off x="3906838" y="2740025"/>
              <a:ext cx="26988" cy="2857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43" y="4"/>
                </a:cxn>
                <a:cxn ang="0">
                  <a:pos x="42" y="7"/>
                </a:cxn>
                <a:cxn ang="0">
                  <a:pos x="41" y="11"/>
                </a:cxn>
                <a:cxn ang="0">
                  <a:pos x="35" y="15"/>
                </a:cxn>
                <a:cxn ang="0">
                  <a:pos x="24" y="23"/>
                </a:cxn>
                <a:cxn ang="0">
                  <a:pos x="24" y="23"/>
                </a:cxn>
                <a:cxn ang="0">
                  <a:pos x="11" y="33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3"/>
                </a:cxn>
                <a:cxn ang="0">
                  <a:pos x="3" y="54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7" y="53"/>
                </a:cxn>
                <a:cxn ang="0">
                  <a:pos x="13" y="45"/>
                </a:cxn>
                <a:cxn ang="0">
                  <a:pos x="21" y="37"/>
                </a:cxn>
                <a:cxn ang="0">
                  <a:pos x="36" y="25"/>
                </a:cxn>
                <a:cxn ang="0">
                  <a:pos x="36" y="25"/>
                </a:cxn>
                <a:cxn ang="0">
                  <a:pos x="42" y="21"/>
                </a:cxn>
                <a:cxn ang="0">
                  <a:pos x="47" y="17"/>
                </a:cxn>
                <a:cxn ang="0">
                  <a:pos x="51" y="12"/>
                </a:cxn>
                <a:cxn ang="0">
                  <a:pos x="53" y="8"/>
                </a:cxn>
                <a:cxn ang="0">
                  <a:pos x="53" y="4"/>
                </a:cxn>
                <a:cxn ang="0">
                  <a:pos x="53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53" h="54">
                  <a:moveTo>
                    <a:pt x="43" y="4"/>
                  </a:moveTo>
                  <a:lnTo>
                    <a:pt x="43" y="4"/>
                  </a:lnTo>
                  <a:lnTo>
                    <a:pt x="42" y="7"/>
                  </a:lnTo>
                  <a:lnTo>
                    <a:pt x="41" y="11"/>
                  </a:lnTo>
                  <a:lnTo>
                    <a:pt x="35" y="15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1" y="33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3"/>
                  </a:lnTo>
                  <a:lnTo>
                    <a:pt x="3" y="54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13" y="45"/>
                  </a:lnTo>
                  <a:lnTo>
                    <a:pt x="21" y="37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42" y="21"/>
                  </a:lnTo>
                  <a:lnTo>
                    <a:pt x="47" y="17"/>
                  </a:lnTo>
                  <a:lnTo>
                    <a:pt x="51" y="12"/>
                  </a:lnTo>
                  <a:lnTo>
                    <a:pt x="53" y="8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1" name="Freeform 240"/>
            <p:cNvSpPr>
              <a:spLocks/>
            </p:cNvSpPr>
            <p:nvPr/>
          </p:nvSpPr>
          <p:spPr bwMode="auto">
            <a:xfrm>
              <a:off x="3228975" y="2728913"/>
              <a:ext cx="14288" cy="23813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6" y="0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0" y="3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0" y="6"/>
                </a:cxn>
                <a:cxn ang="0">
                  <a:pos x="20" y="10"/>
                </a:cxn>
                <a:cxn ang="0">
                  <a:pos x="18" y="15"/>
                </a:cxn>
                <a:cxn ang="0">
                  <a:pos x="16" y="19"/>
                </a:cxn>
                <a:cxn ang="0">
                  <a:pos x="14" y="22"/>
                </a:cxn>
                <a:cxn ang="0">
                  <a:pos x="6" y="30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1" y="42"/>
                </a:cxn>
                <a:cxn ang="0">
                  <a:pos x="2" y="43"/>
                </a:cxn>
                <a:cxn ang="0">
                  <a:pos x="5" y="44"/>
                </a:cxn>
                <a:cxn ang="0">
                  <a:pos x="7" y="43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16" y="34"/>
                </a:cxn>
                <a:cxn ang="0">
                  <a:pos x="23" y="24"/>
                </a:cxn>
                <a:cxn ang="0">
                  <a:pos x="26" y="19"/>
                </a:cxn>
                <a:cxn ang="0">
                  <a:pos x="28" y="15"/>
                </a:cxn>
                <a:cxn ang="0">
                  <a:pos x="29" y="9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29" h="44">
                  <a:moveTo>
                    <a:pt x="28" y="4"/>
                  </a:moveTo>
                  <a:lnTo>
                    <a:pt x="28" y="4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18" y="15"/>
                  </a:lnTo>
                  <a:lnTo>
                    <a:pt x="16" y="19"/>
                  </a:lnTo>
                  <a:lnTo>
                    <a:pt x="14" y="22"/>
                  </a:lnTo>
                  <a:lnTo>
                    <a:pt x="6" y="30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2" y="43"/>
                  </a:lnTo>
                  <a:lnTo>
                    <a:pt x="5" y="44"/>
                  </a:lnTo>
                  <a:lnTo>
                    <a:pt x="7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6" y="34"/>
                  </a:lnTo>
                  <a:lnTo>
                    <a:pt x="23" y="24"/>
                  </a:lnTo>
                  <a:lnTo>
                    <a:pt x="26" y="19"/>
                  </a:lnTo>
                  <a:lnTo>
                    <a:pt x="28" y="15"/>
                  </a:lnTo>
                  <a:lnTo>
                    <a:pt x="29" y="9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2" name="Freeform 241"/>
            <p:cNvSpPr>
              <a:spLocks/>
            </p:cNvSpPr>
            <p:nvPr/>
          </p:nvSpPr>
          <p:spPr bwMode="auto">
            <a:xfrm>
              <a:off x="3248025" y="2730500"/>
              <a:ext cx="17463" cy="26988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3" y="2"/>
                </a:cxn>
                <a:cxn ang="0">
                  <a:pos x="20" y="6"/>
                </a:cxn>
                <a:cxn ang="0">
                  <a:pos x="16" y="11"/>
                </a:cxn>
                <a:cxn ang="0">
                  <a:pos x="11" y="2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0"/>
                </a:cxn>
                <a:cxn ang="0">
                  <a:pos x="4" y="50"/>
                </a:cxn>
                <a:cxn ang="0">
                  <a:pos x="7" y="50"/>
                </a:cxn>
                <a:cxn ang="0">
                  <a:pos x="8" y="50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18" y="27"/>
                </a:cxn>
                <a:cxn ang="0">
                  <a:pos x="23" y="17"/>
                </a:cxn>
                <a:cxn ang="0">
                  <a:pos x="26" y="13"/>
                </a:cxn>
                <a:cxn ang="0">
                  <a:pos x="30" y="8"/>
                </a:cxn>
                <a:cxn ang="0">
                  <a:pos x="30" y="8"/>
                </a:cxn>
                <a:cxn ang="0">
                  <a:pos x="31" y="7"/>
                </a:cxn>
                <a:cxn ang="0">
                  <a:pos x="31" y="5"/>
                </a:cxn>
                <a:cxn ang="0">
                  <a:pos x="31" y="3"/>
                </a:cxn>
                <a:cxn ang="0">
                  <a:pos x="30" y="2"/>
                </a:cxn>
                <a:cxn ang="0">
                  <a:pos x="28" y="1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31" h="50">
                  <a:moveTo>
                    <a:pt x="23" y="2"/>
                  </a:moveTo>
                  <a:lnTo>
                    <a:pt x="23" y="2"/>
                  </a:lnTo>
                  <a:lnTo>
                    <a:pt x="20" y="6"/>
                  </a:lnTo>
                  <a:lnTo>
                    <a:pt x="16" y="11"/>
                  </a:lnTo>
                  <a:lnTo>
                    <a:pt x="11" y="2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8" y="27"/>
                  </a:lnTo>
                  <a:lnTo>
                    <a:pt x="23" y="17"/>
                  </a:lnTo>
                  <a:lnTo>
                    <a:pt x="26" y="13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31" y="3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3" name="Freeform 242"/>
            <p:cNvSpPr>
              <a:spLocks/>
            </p:cNvSpPr>
            <p:nvPr/>
          </p:nvSpPr>
          <p:spPr bwMode="auto">
            <a:xfrm>
              <a:off x="3287713" y="2152650"/>
              <a:ext cx="22225" cy="26988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1" y="4"/>
                </a:cxn>
                <a:cxn ang="0">
                  <a:pos x="24" y="8"/>
                </a:cxn>
                <a:cxn ang="0">
                  <a:pos x="19" y="14"/>
                </a:cxn>
                <a:cxn ang="0">
                  <a:pos x="15" y="20"/>
                </a:cxn>
                <a:cxn ang="0">
                  <a:pos x="8" y="33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4" y="53"/>
                </a:cxn>
                <a:cxn ang="0">
                  <a:pos x="6" y="53"/>
                </a:cxn>
                <a:cxn ang="0">
                  <a:pos x="7" y="52"/>
                </a:cxn>
                <a:cxn ang="0">
                  <a:pos x="9" y="51"/>
                </a:cxn>
                <a:cxn ang="0">
                  <a:pos x="9" y="51"/>
                </a:cxn>
                <a:cxn ang="0">
                  <a:pos x="15" y="39"/>
                </a:cxn>
                <a:cxn ang="0">
                  <a:pos x="22" y="27"/>
                </a:cxn>
                <a:cxn ang="0">
                  <a:pos x="26" y="21"/>
                </a:cxn>
                <a:cxn ang="0">
                  <a:pos x="31" y="16"/>
                </a:cxn>
                <a:cxn ang="0">
                  <a:pos x="36" y="12"/>
                </a:cxn>
                <a:cxn ang="0">
                  <a:pos x="42" y="8"/>
                </a:cxn>
                <a:cxn ang="0">
                  <a:pos x="42" y="8"/>
                </a:cxn>
                <a:cxn ang="0">
                  <a:pos x="43" y="7"/>
                </a:cxn>
                <a:cxn ang="0">
                  <a:pos x="44" y="6"/>
                </a:cxn>
                <a:cxn ang="0">
                  <a:pos x="44" y="4"/>
                </a:cxn>
                <a:cxn ang="0">
                  <a:pos x="43" y="3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4" h="53">
                  <a:moveTo>
                    <a:pt x="37" y="0"/>
                  </a:moveTo>
                  <a:lnTo>
                    <a:pt x="37" y="0"/>
                  </a:lnTo>
                  <a:lnTo>
                    <a:pt x="31" y="4"/>
                  </a:lnTo>
                  <a:lnTo>
                    <a:pt x="24" y="8"/>
                  </a:lnTo>
                  <a:lnTo>
                    <a:pt x="19" y="14"/>
                  </a:lnTo>
                  <a:lnTo>
                    <a:pt x="15" y="20"/>
                  </a:lnTo>
                  <a:lnTo>
                    <a:pt x="8" y="33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5" y="39"/>
                  </a:lnTo>
                  <a:lnTo>
                    <a:pt x="22" y="27"/>
                  </a:lnTo>
                  <a:lnTo>
                    <a:pt x="26" y="21"/>
                  </a:lnTo>
                  <a:lnTo>
                    <a:pt x="31" y="16"/>
                  </a:lnTo>
                  <a:lnTo>
                    <a:pt x="36" y="12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7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3" y="3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4" name="Freeform 243"/>
            <p:cNvSpPr>
              <a:spLocks/>
            </p:cNvSpPr>
            <p:nvPr/>
          </p:nvSpPr>
          <p:spPr bwMode="auto">
            <a:xfrm>
              <a:off x="3295650" y="2187575"/>
              <a:ext cx="23813" cy="254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4" y="5"/>
                </a:cxn>
                <a:cxn ang="0">
                  <a:pos x="33" y="7"/>
                </a:cxn>
                <a:cxn ang="0">
                  <a:pos x="29" y="9"/>
                </a:cxn>
                <a:cxn ang="0">
                  <a:pos x="29" y="9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0" y="31"/>
                </a:cxn>
                <a:cxn ang="0">
                  <a:pos x="1" y="43"/>
                </a:cxn>
                <a:cxn ang="0">
                  <a:pos x="1" y="4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3" y="49"/>
                </a:cxn>
                <a:cxn ang="0">
                  <a:pos x="4" y="50"/>
                </a:cxn>
                <a:cxn ang="0">
                  <a:pos x="6" y="50"/>
                </a:cxn>
                <a:cxn ang="0">
                  <a:pos x="8" y="49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20" y="34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38" y="14"/>
                </a:cxn>
                <a:cxn ang="0">
                  <a:pos x="42" y="10"/>
                </a:cxn>
                <a:cxn ang="0">
                  <a:pos x="45" y="6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2" y="1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7" y="1"/>
                </a:cxn>
                <a:cxn ang="0">
                  <a:pos x="36" y="2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5" h="50">
                  <a:moveTo>
                    <a:pt x="35" y="3"/>
                  </a:moveTo>
                  <a:lnTo>
                    <a:pt x="35" y="3"/>
                  </a:lnTo>
                  <a:lnTo>
                    <a:pt x="34" y="5"/>
                  </a:lnTo>
                  <a:lnTo>
                    <a:pt x="33" y="7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0" y="31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3" y="49"/>
                  </a:lnTo>
                  <a:lnTo>
                    <a:pt x="4" y="50"/>
                  </a:lnTo>
                  <a:lnTo>
                    <a:pt x="6" y="50"/>
                  </a:lnTo>
                  <a:lnTo>
                    <a:pt x="8" y="49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20" y="34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8" y="14"/>
                  </a:lnTo>
                  <a:lnTo>
                    <a:pt x="42" y="10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2" y="1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7" y="1"/>
                  </a:lnTo>
                  <a:lnTo>
                    <a:pt x="36" y="2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5" name="Freeform 244"/>
            <p:cNvSpPr>
              <a:spLocks/>
            </p:cNvSpPr>
            <p:nvPr/>
          </p:nvSpPr>
          <p:spPr bwMode="auto">
            <a:xfrm>
              <a:off x="3295650" y="2235200"/>
              <a:ext cx="30163" cy="28575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51" y="0"/>
                </a:cxn>
                <a:cxn ang="0">
                  <a:pos x="36" y="10"/>
                </a:cxn>
                <a:cxn ang="0">
                  <a:pos x="24" y="20"/>
                </a:cxn>
                <a:cxn ang="0">
                  <a:pos x="11" y="33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4" y="52"/>
                </a:cxn>
                <a:cxn ang="0">
                  <a:pos x="6" y="53"/>
                </a:cxn>
                <a:cxn ang="0">
                  <a:pos x="8" y="52"/>
                </a:cxn>
                <a:cxn ang="0">
                  <a:pos x="9" y="51"/>
                </a:cxn>
                <a:cxn ang="0">
                  <a:pos x="9" y="51"/>
                </a:cxn>
                <a:cxn ang="0">
                  <a:pos x="19" y="38"/>
                </a:cxn>
                <a:cxn ang="0">
                  <a:pos x="30" y="28"/>
                </a:cxn>
                <a:cxn ang="0">
                  <a:pos x="42" y="17"/>
                </a:cxn>
                <a:cxn ang="0">
                  <a:pos x="55" y="8"/>
                </a:cxn>
                <a:cxn ang="0">
                  <a:pos x="55" y="8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7" y="2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1" y="0"/>
                </a:cxn>
                <a:cxn ang="0">
                  <a:pos x="51" y="0"/>
                </a:cxn>
              </a:cxnLst>
              <a:rect l="0" t="0" r="r" b="b"/>
              <a:pathLst>
                <a:path w="57" h="53">
                  <a:moveTo>
                    <a:pt x="51" y="0"/>
                  </a:moveTo>
                  <a:lnTo>
                    <a:pt x="51" y="0"/>
                  </a:lnTo>
                  <a:lnTo>
                    <a:pt x="36" y="10"/>
                  </a:lnTo>
                  <a:lnTo>
                    <a:pt x="24" y="20"/>
                  </a:lnTo>
                  <a:lnTo>
                    <a:pt x="11" y="33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6" y="53"/>
                  </a:lnTo>
                  <a:lnTo>
                    <a:pt x="8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9" y="38"/>
                  </a:lnTo>
                  <a:lnTo>
                    <a:pt x="30" y="28"/>
                  </a:lnTo>
                  <a:lnTo>
                    <a:pt x="42" y="17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7" y="2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6" name="Freeform 245"/>
            <p:cNvSpPr>
              <a:spLocks/>
            </p:cNvSpPr>
            <p:nvPr/>
          </p:nvSpPr>
          <p:spPr bwMode="auto">
            <a:xfrm>
              <a:off x="3290888" y="2292350"/>
              <a:ext cx="30163" cy="3016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5" y="12"/>
                </a:cxn>
                <a:cxn ang="0">
                  <a:pos x="23" y="23"/>
                </a:cxn>
                <a:cxn ang="0">
                  <a:pos x="11" y="35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6"/>
                </a:cxn>
                <a:cxn ang="0">
                  <a:pos x="2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17" y="43"/>
                </a:cxn>
                <a:cxn ang="0">
                  <a:pos x="29" y="30"/>
                </a:cxn>
                <a:cxn ang="0">
                  <a:pos x="40" y="19"/>
                </a:cxn>
                <a:cxn ang="0">
                  <a:pos x="54" y="8"/>
                </a:cxn>
                <a:cxn ang="0">
                  <a:pos x="54" y="8"/>
                </a:cxn>
                <a:cxn ang="0">
                  <a:pos x="55" y="7"/>
                </a:cxn>
                <a:cxn ang="0">
                  <a:pos x="56" y="5"/>
                </a:cxn>
                <a:cxn ang="0">
                  <a:pos x="56" y="4"/>
                </a:cxn>
                <a:cxn ang="0">
                  <a:pos x="55" y="2"/>
                </a:cxn>
                <a:cxn ang="0">
                  <a:pos x="54" y="1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56" h="57">
                  <a:moveTo>
                    <a:pt x="48" y="0"/>
                  </a:moveTo>
                  <a:lnTo>
                    <a:pt x="48" y="0"/>
                  </a:lnTo>
                  <a:lnTo>
                    <a:pt x="35" y="12"/>
                  </a:lnTo>
                  <a:lnTo>
                    <a:pt x="23" y="23"/>
                  </a:lnTo>
                  <a:lnTo>
                    <a:pt x="11" y="35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7" y="43"/>
                  </a:lnTo>
                  <a:lnTo>
                    <a:pt x="29" y="30"/>
                  </a:lnTo>
                  <a:lnTo>
                    <a:pt x="40" y="1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55" y="2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7" name="Freeform 246"/>
            <p:cNvSpPr>
              <a:spLocks/>
            </p:cNvSpPr>
            <p:nvPr/>
          </p:nvSpPr>
          <p:spPr bwMode="auto">
            <a:xfrm>
              <a:off x="3286125" y="2343150"/>
              <a:ext cx="26988" cy="3333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38" y="5"/>
                </a:cxn>
                <a:cxn ang="0">
                  <a:pos x="31" y="11"/>
                </a:cxn>
                <a:cxn ang="0">
                  <a:pos x="24" y="17"/>
                </a:cxn>
                <a:cxn ang="0">
                  <a:pos x="18" y="24"/>
                </a:cxn>
                <a:cxn ang="0">
                  <a:pos x="13" y="31"/>
                </a:cxn>
                <a:cxn ang="0">
                  <a:pos x="8" y="39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3" y="62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2"/>
                </a:cxn>
                <a:cxn ang="0">
                  <a:pos x="9" y="61"/>
                </a:cxn>
                <a:cxn ang="0">
                  <a:pos x="9" y="61"/>
                </a:cxn>
                <a:cxn ang="0">
                  <a:pos x="16" y="45"/>
                </a:cxn>
                <a:cxn ang="0">
                  <a:pos x="20" y="37"/>
                </a:cxn>
                <a:cxn ang="0">
                  <a:pos x="25" y="30"/>
                </a:cxn>
                <a:cxn ang="0">
                  <a:pos x="31" y="24"/>
                </a:cxn>
                <a:cxn ang="0">
                  <a:pos x="37" y="18"/>
                </a:cxn>
                <a:cxn ang="0">
                  <a:pos x="43" y="13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2" y="7"/>
                </a:cxn>
                <a:cxn ang="0">
                  <a:pos x="53" y="6"/>
                </a:cxn>
                <a:cxn ang="0">
                  <a:pos x="53" y="4"/>
                </a:cxn>
                <a:cxn ang="0">
                  <a:pos x="52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53" h="63">
                  <a:moveTo>
                    <a:pt x="46" y="0"/>
                  </a:moveTo>
                  <a:lnTo>
                    <a:pt x="46" y="0"/>
                  </a:lnTo>
                  <a:lnTo>
                    <a:pt x="38" y="5"/>
                  </a:lnTo>
                  <a:lnTo>
                    <a:pt x="31" y="11"/>
                  </a:lnTo>
                  <a:lnTo>
                    <a:pt x="24" y="17"/>
                  </a:lnTo>
                  <a:lnTo>
                    <a:pt x="18" y="24"/>
                  </a:lnTo>
                  <a:lnTo>
                    <a:pt x="13" y="31"/>
                  </a:lnTo>
                  <a:lnTo>
                    <a:pt x="8" y="39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3" y="62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2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6" y="45"/>
                  </a:lnTo>
                  <a:lnTo>
                    <a:pt x="20" y="37"/>
                  </a:lnTo>
                  <a:lnTo>
                    <a:pt x="25" y="30"/>
                  </a:lnTo>
                  <a:lnTo>
                    <a:pt x="31" y="24"/>
                  </a:lnTo>
                  <a:lnTo>
                    <a:pt x="37" y="18"/>
                  </a:lnTo>
                  <a:lnTo>
                    <a:pt x="43" y="13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3" y="4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8" name="Freeform 247"/>
            <p:cNvSpPr>
              <a:spLocks/>
            </p:cNvSpPr>
            <p:nvPr/>
          </p:nvSpPr>
          <p:spPr bwMode="auto">
            <a:xfrm>
              <a:off x="3287713" y="2390775"/>
              <a:ext cx="25400" cy="333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0" y="14"/>
                </a:cxn>
                <a:cxn ang="0">
                  <a:pos x="16" y="27"/>
                </a:cxn>
                <a:cxn ang="0">
                  <a:pos x="11" y="34"/>
                </a:cxn>
                <a:cxn ang="0">
                  <a:pos x="6" y="41"/>
                </a:cxn>
                <a:cxn ang="0">
                  <a:pos x="3" y="49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1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3"/>
                </a:cxn>
                <a:cxn ang="0">
                  <a:pos x="8" y="62"/>
                </a:cxn>
                <a:cxn ang="0">
                  <a:pos x="9" y="60"/>
                </a:cxn>
                <a:cxn ang="0">
                  <a:pos x="9" y="60"/>
                </a:cxn>
                <a:cxn ang="0">
                  <a:pos x="11" y="52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7" y="20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50" y="7"/>
                </a:cxn>
                <a:cxn ang="0">
                  <a:pos x="50" y="5"/>
                </a:cxn>
                <a:cxn ang="0">
                  <a:pos x="50" y="3"/>
                </a:cxn>
                <a:cxn ang="0">
                  <a:pos x="49" y="2"/>
                </a:cxn>
                <a:cxn ang="0">
                  <a:pos x="47" y="1"/>
                </a:cxn>
                <a:cxn ang="0">
                  <a:pos x="46" y="0"/>
                </a:cxn>
                <a:cxn ang="0">
                  <a:pos x="44" y="1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0" h="63">
                  <a:moveTo>
                    <a:pt x="42" y="2"/>
                  </a:moveTo>
                  <a:lnTo>
                    <a:pt x="42" y="2"/>
                  </a:lnTo>
                  <a:lnTo>
                    <a:pt x="30" y="14"/>
                  </a:lnTo>
                  <a:lnTo>
                    <a:pt x="16" y="27"/>
                  </a:lnTo>
                  <a:lnTo>
                    <a:pt x="11" y="34"/>
                  </a:lnTo>
                  <a:lnTo>
                    <a:pt x="6" y="41"/>
                  </a:lnTo>
                  <a:lnTo>
                    <a:pt x="3" y="49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1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3"/>
                  </a:lnTo>
                  <a:lnTo>
                    <a:pt x="8" y="62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11" y="52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7" y="20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7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9" y="2"/>
                  </a:lnTo>
                  <a:lnTo>
                    <a:pt x="47" y="1"/>
                  </a:lnTo>
                  <a:lnTo>
                    <a:pt x="46" y="0"/>
                  </a:lnTo>
                  <a:lnTo>
                    <a:pt x="44" y="1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49" name="Freeform 248"/>
            <p:cNvSpPr>
              <a:spLocks/>
            </p:cNvSpPr>
            <p:nvPr/>
          </p:nvSpPr>
          <p:spPr bwMode="auto">
            <a:xfrm>
              <a:off x="3286125" y="2447925"/>
              <a:ext cx="23813" cy="28575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1"/>
                </a:cxn>
                <a:cxn ang="0">
                  <a:pos x="34" y="4"/>
                </a:cxn>
                <a:cxn ang="0">
                  <a:pos x="28" y="9"/>
                </a:cxn>
                <a:cxn ang="0">
                  <a:pos x="23" y="14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40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3" y="53"/>
                </a:cxn>
                <a:cxn ang="0">
                  <a:pos x="5" y="54"/>
                </a:cxn>
                <a:cxn ang="0">
                  <a:pos x="6" y="53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20" y="36"/>
                </a:cxn>
                <a:cxn ang="0">
                  <a:pos x="24" y="29"/>
                </a:cxn>
                <a:cxn ang="0">
                  <a:pos x="24" y="29"/>
                </a:cxn>
                <a:cxn ang="0">
                  <a:pos x="27" y="23"/>
                </a:cxn>
                <a:cxn ang="0">
                  <a:pos x="33" y="17"/>
                </a:cxn>
                <a:cxn ang="0">
                  <a:pos x="38" y="13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6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46" h="54">
                  <a:moveTo>
                    <a:pt x="41" y="1"/>
                  </a:moveTo>
                  <a:lnTo>
                    <a:pt x="41" y="1"/>
                  </a:lnTo>
                  <a:lnTo>
                    <a:pt x="34" y="4"/>
                  </a:lnTo>
                  <a:lnTo>
                    <a:pt x="28" y="9"/>
                  </a:lnTo>
                  <a:lnTo>
                    <a:pt x="23" y="14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40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20" y="36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7" y="23"/>
                  </a:lnTo>
                  <a:lnTo>
                    <a:pt x="33" y="17"/>
                  </a:lnTo>
                  <a:lnTo>
                    <a:pt x="38" y="13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0" name="Freeform 249"/>
            <p:cNvSpPr>
              <a:spLocks/>
            </p:cNvSpPr>
            <p:nvPr/>
          </p:nvSpPr>
          <p:spPr bwMode="auto">
            <a:xfrm>
              <a:off x="3292475" y="2490788"/>
              <a:ext cx="19050" cy="28575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4"/>
                </a:cxn>
                <a:cxn ang="0">
                  <a:pos x="14" y="24"/>
                </a:cxn>
                <a:cxn ang="0">
                  <a:pos x="7" y="35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3" y="53"/>
                </a:cxn>
                <a:cxn ang="0">
                  <a:pos x="5" y="54"/>
                </a:cxn>
                <a:cxn ang="0">
                  <a:pos x="6" y="54"/>
                </a:cxn>
                <a:cxn ang="0">
                  <a:pos x="8" y="53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5" y="39"/>
                </a:cxn>
                <a:cxn ang="0">
                  <a:pos x="23" y="29"/>
                </a:cxn>
                <a:cxn ang="0">
                  <a:pos x="30" y="18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8" y="5"/>
                </a:cxn>
                <a:cxn ang="0">
                  <a:pos x="38" y="3"/>
                </a:cxn>
                <a:cxn ang="0">
                  <a:pos x="37" y="2"/>
                </a:cxn>
                <a:cxn ang="0">
                  <a:pos x="36" y="1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1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8" h="54">
                  <a:moveTo>
                    <a:pt x="29" y="2"/>
                  </a:moveTo>
                  <a:lnTo>
                    <a:pt x="29" y="2"/>
                  </a:lnTo>
                  <a:lnTo>
                    <a:pt x="22" y="14"/>
                  </a:lnTo>
                  <a:lnTo>
                    <a:pt x="14" y="24"/>
                  </a:lnTo>
                  <a:lnTo>
                    <a:pt x="7" y="35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3" y="53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8" y="53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5" y="39"/>
                  </a:lnTo>
                  <a:lnTo>
                    <a:pt x="23" y="29"/>
                  </a:lnTo>
                  <a:lnTo>
                    <a:pt x="30" y="18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5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1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1" name="Freeform 250"/>
            <p:cNvSpPr>
              <a:spLocks/>
            </p:cNvSpPr>
            <p:nvPr/>
          </p:nvSpPr>
          <p:spPr bwMode="auto">
            <a:xfrm>
              <a:off x="3294063" y="2552700"/>
              <a:ext cx="22225" cy="25400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3" y="8"/>
                </a:cxn>
                <a:cxn ang="0">
                  <a:pos x="29" y="13"/>
                </a:cxn>
                <a:cxn ang="0">
                  <a:pos x="21" y="23"/>
                </a:cxn>
                <a:cxn ang="0">
                  <a:pos x="2" y="39"/>
                </a:cxn>
                <a:cxn ang="0">
                  <a:pos x="2" y="39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2" y="46"/>
                </a:cxn>
                <a:cxn ang="0">
                  <a:pos x="3" y="47"/>
                </a:cxn>
                <a:cxn ang="0">
                  <a:pos x="5" y="47"/>
                </a:cxn>
                <a:cxn ang="0">
                  <a:pos x="7" y="47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28" y="28"/>
                </a:cxn>
                <a:cxn ang="0">
                  <a:pos x="37" y="18"/>
                </a:cxn>
                <a:cxn ang="0">
                  <a:pos x="41" y="13"/>
                </a:cxn>
                <a:cxn ang="0">
                  <a:pos x="44" y="7"/>
                </a:cxn>
                <a:cxn ang="0">
                  <a:pos x="44" y="7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4" h="47">
                  <a:moveTo>
                    <a:pt x="36" y="2"/>
                  </a:moveTo>
                  <a:lnTo>
                    <a:pt x="36" y="2"/>
                  </a:lnTo>
                  <a:lnTo>
                    <a:pt x="33" y="8"/>
                  </a:lnTo>
                  <a:lnTo>
                    <a:pt x="29" y="13"/>
                  </a:lnTo>
                  <a:lnTo>
                    <a:pt x="21" y="23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1" y="44"/>
                  </a:lnTo>
                  <a:lnTo>
                    <a:pt x="2" y="46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7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28" y="28"/>
                  </a:lnTo>
                  <a:lnTo>
                    <a:pt x="37" y="18"/>
                  </a:lnTo>
                  <a:lnTo>
                    <a:pt x="41" y="13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2" name="Freeform 251"/>
            <p:cNvSpPr>
              <a:spLocks/>
            </p:cNvSpPr>
            <p:nvPr/>
          </p:nvSpPr>
          <p:spPr bwMode="auto">
            <a:xfrm>
              <a:off x="3294063" y="2597150"/>
              <a:ext cx="28575" cy="3492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12" y="36"/>
                </a:cxn>
                <a:cxn ang="0">
                  <a:pos x="8" y="43"/>
                </a:cxn>
                <a:cxn ang="0">
                  <a:pos x="5" y="51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3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3" y="55"/>
                </a:cxn>
                <a:cxn ang="0">
                  <a:pos x="18" y="47"/>
                </a:cxn>
                <a:cxn ang="0">
                  <a:pos x="22" y="40"/>
                </a:cxn>
                <a:cxn ang="0">
                  <a:pos x="28" y="33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4" h="66">
                  <a:moveTo>
                    <a:pt x="47" y="1"/>
                  </a:moveTo>
                  <a:lnTo>
                    <a:pt x="18" y="29"/>
                  </a:lnTo>
                  <a:lnTo>
                    <a:pt x="18" y="29"/>
                  </a:lnTo>
                  <a:lnTo>
                    <a:pt x="12" y="36"/>
                  </a:lnTo>
                  <a:lnTo>
                    <a:pt x="8" y="43"/>
                  </a:lnTo>
                  <a:lnTo>
                    <a:pt x="5" y="51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3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3" y="55"/>
                  </a:lnTo>
                  <a:lnTo>
                    <a:pt x="18" y="47"/>
                  </a:lnTo>
                  <a:lnTo>
                    <a:pt x="22" y="40"/>
                  </a:lnTo>
                  <a:lnTo>
                    <a:pt x="28" y="33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3" name="Freeform 252"/>
            <p:cNvSpPr>
              <a:spLocks/>
            </p:cNvSpPr>
            <p:nvPr/>
          </p:nvSpPr>
          <p:spPr bwMode="auto">
            <a:xfrm>
              <a:off x="3294063" y="2647950"/>
              <a:ext cx="20638" cy="26988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30" y="8"/>
                </a:cxn>
                <a:cxn ang="0">
                  <a:pos x="27" y="13"/>
                </a:cxn>
                <a:cxn ang="0">
                  <a:pos x="27" y="13"/>
                </a:cxn>
                <a:cxn ang="0">
                  <a:pos x="25" y="19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0" y="35"/>
                </a:cxn>
                <a:cxn ang="0">
                  <a:pos x="5" y="40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7" y="52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4" y="44"/>
                </a:cxn>
                <a:cxn ang="0">
                  <a:pos x="20" y="39"/>
                </a:cxn>
                <a:cxn ang="0">
                  <a:pos x="31" y="27"/>
                </a:cxn>
                <a:cxn ang="0">
                  <a:pos x="31" y="27"/>
                </a:cxn>
                <a:cxn ang="0">
                  <a:pos x="33" y="24"/>
                </a:cxn>
                <a:cxn ang="0">
                  <a:pos x="34" y="21"/>
                </a:cxn>
                <a:cxn ang="0">
                  <a:pos x="36" y="15"/>
                </a:cxn>
                <a:cxn ang="0">
                  <a:pos x="36" y="15"/>
                </a:cxn>
                <a:cxn ang="0">
                  <a:pos x="39" y="10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1" y="3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1" h="52">
                  <a:moveTo>
                    <a:pt x="32" y="3"/>
                  </a:moveTo>
                  <a:lnTo>
                    <a:pt x="32" y="3"/>
                  </a:lnTo>
                  <a:lnTo>
                    <a:pt x="30" y="8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5" y="19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0" y="35"/>
                  </a:lnTo>
                  <a:lnTo>
                    <a:pt x="5" y="40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7" y="5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4" y="44"/>
                  </a:lnTo>
                  <a:lnTo>
                    <a:pt x="20" y="39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3" y="24"/>
                  </a:lnTo>
                  <a:lnTo>
                    <a:pt x="34" y="21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9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4" name="Freeform 253"/>
            <p:cNvSpPr>
              <a:spLocks/>
            </p:cNvSpPr>
            <p:nvPr/>
          </p:nvSpPr>
          <p:spPr bwMode="auto">
            <a:xfrm>
              <a:off x="3292475" y="2681288"/>
              <a:ext cx="20638" cy="20638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4" y="0"/>
                </a:cxn>
                <a:cxn ang="0">
                  <a:pos x="24" y="6"/>
                </a:cxn>
                <a:cxn ang="0">
                  <a:pos x="19" y="9"/>
                </a:cxn>
                <a:cxn ang="0">
                  <a:pos x="14" y="13"/>
                </a:cxn>
                <a:cxn ang="0">
                  <a:pos x="14" y="13"/>
                </a:cxn>
                <a:cxn ang="0">
                  <a:pos x="8" y="22"/>
                </a:cxn>
                <a:cxn ang="0">
                  <a:pos x="5" y="27"/>
                </a:cxn>
                <a:cxn ang="0">
                  <a:pos x="2" y="33"/>
                </a:cxn>
                <a:cxn ang="0">
                  <a:pos x="2" y="33"/>
                </a:cxn>
                <a:cxn ang="0">
                  <a:pos x="1" y="34"/>
                </a:cxn>
                <a:cxn ang="0">
                  <a:pos x="0" y="36"/>
                </a:cxn>
                <a:cxn ang="0">
                  <a:pos x="1" y="38"/>
                </a:cxn>
                <a:cxn ang="0">
                  <a:pos x="2" y="39"/>
                </a:cxn>
                <a:cxn ang="0">
                  <a:pos x="3" y="40"/>
                </a:cxn>
                <a:cxn ang="0">
                  <a:pos x="5" y="41"/>
                </a:cxn>
                <a:cxn ang="0">
                  <a:pos x="7" y="40"/>
                </a:cxn>
                <a:cxn ang="0">
                  <a:pos x="8" y="39"/>
                </a:cxn>
                <a:cxn ang="0">
                  <a:pos x="8" y="39"/>
                </a:cxn>
                <a:cxn ang="0">
                  <a:pos x="14" y="31"/>
                </a:cxn>
                <a:cxn ang="0">
                  <a:pos x="21" y="22"/>
                </a:cxn>
                <a:cxn ang="0">
                  <a:pos x="21" y="22"/>
                </a:cxn>
                <a:cxn ang="0">
                  <a:pos x="24" y="18"/>
                </a:cxn>
                <a:cxn ang="0">
                  <a:pos x="29" y="14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40" y="7"/>
                </a:cxn>
                <a:cxn ang="0">
                  <a:pos x="41" y="6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4" y="0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lnTo>
                    <a:pt x="34" y="0"/>
                  </a:lnTo>
                  <a:lnTo>
                    <a:pt x="24" y="6"/>
                  </a:lnTo>
                  <a:lnTo>
                    <a:pt x="19" y="9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8" y="22"/>
                  </a:lnTo>
                  <a:lnTo>
                    <a:pt x="5" y="27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1" y="34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5" y="41"/>
                  </a:lnTo>
                  <a:lnTo>
                    <a:pt x="7" y="40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4" y="31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4" y="18"/>
                  </a:lnTo>
                  <a:lnTo>
                    <a:pt x="29" y="14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7"/>
                  </a:lnTo>
                  <a:lnTo>
                    <a:pt x="41" y="6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5" name="Freeform 254"/>
            <p:cNvSpPr>
              <a:spLocks/>
            </p:cNvSpPr>
            <p:nvPr/>
          </p:nvSpPr>
          <p:spPr bwMode="auto">
            <a:xfrm>
              <a:off x="3290888" y="2770188"/>
              <a:ext cx="19050" cy="26988"/>
            </a:xfrm>
            <a:custGeom>
              <a:avLst/>
              <a:gdLst/>
              <a:ahLst/>
              <a:cxnLst>
                <a:cxn ang="0">
                  <a:pos x="30" y="1"/>
                </a:cxn>
                <a:cxn ang="0">
                  <a:pos x="30" y="1"/>
                </a:cxn>
                <a:cxn ang="0">
                  <a:pos x="20" y="10"/>
                </a:cxn>
                <a:cxn ang="0">
                  <a:pos x="12" y="21"/>
                </a:cxn>
                <a:cxn ang="0">
                  <a:pos x="5" y="32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1" y="49"/>
                </a:cxn>
                <a:cxn ang="0">
                  <a:pos x="2" y="50"/>
                </a:cxn>
                <a:cxn ang="0">
                  <a:pos x="4" y="51"/>
                </a:cxn>
                <a:cxn ang="0">
                  <a:pos x="5" y="51"/>
                </a:cxn>
                <a:cxn ang="0">
                  <a:pos x="7" y="50"/>
                </a:cxn>
                <a:cxn ang="0">
                  <a:pos x="8" y="49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11" y="41"/>
                </a:cxn>
                <a:cxn ang="0">
                  <a:pos x="13" y="36"/>
                </a:cxn>
                <a:cxn ang="0">
                  <a:pos x="20" y="26"/>
                </a:cxn>
                <a:cxn ang="0">
                  <a:pos x="28" y="17"/>
                </a:cxn>
                <a:cxn ang="0">
                  <a:pos x="37" y="8"/>
                </a:cxn>
                <a:cxn ang="0">
                  <a:pos x="37" y="8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3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30" y="1"/>
                </a:cxn>
              </a:cxnLst>
              <a:rect l="0" t="0" r="r" b="b"/>
              <a:pathLst>
                <a:path w="38" h="51">
                  <a:moveTo>
                    <a:pt x="30" y="1"/>
                  </a:moveTo>
                  <a:lnTo>
                    <a:pt x="30" y="1"/>
                  </a:lnTo>
                  <a:lnTo>
                    <a:pt x="20" y="10"/>
                  </a:lnTo>
                  <a:lnTo>
                    <a:pt x="12" y="21"/>
                  </a:lnTo>
                  <a:lnTo>
                    <a:pt x="5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1" y="49"/>
                  </a:lnTo>
                  <a:lnTo>
                    <a:pt x="2" y="50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0"/>
                  </a:lnTo>
                  <a:lnTo>
                    <a:pt x="8" y="49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1"/>
                  </a:lnTo>
                  <a:lnTo>
                    <a:pt x="13" y="36"/>
                  </a:lnTo>
                  <a:lnTo>
                    <a:pt x="20" y="26"/>
                  </a:lnTo>
                  <a:lnTo>
                    <a:pt x="28" y="1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6" name="Freeform 257"/>
            <p:cNvSpPr>
              <a:spLocks/>
            </p:cNvSpPr>
            <p:nvPr/>
          </p:nvSpPr>
          <p:spPr bwMode="auto">
            <a:xfrm>
              <a:off x="3267075" y="2105025"/>
              <a:ext cx="100013" cy="604838"/>
            </a:xfrm>
            <a:custGeom>
              <a:avLst/>
              <a:gdLst/>
              <a:ahLst/>
              <a:cxnLst>
                <a:cxn ang="0">
                  <a:pos x="13" y="1135"/>
                </a:cxn>
                <a:cxn ang="0">
                  <a:pos x="10" y="1116"/>
                </a:cxn>
                <a:cxn ang="0">
                  <a:pos x="11" y="1104"/>
                </a:cxn>
                <a:cxn ang="0">
                  <a:pos x="14" y="1102"/>
                </a:cxn>
                <a:cxn ang="0">
                  <a:pos x="16" y="1073"/>
                </a:cxn>
                <a:cxn ang="0">
                  <a:pos x="14" y="994"/>
                </a:cxn>
                <a:cxn ang="0">
                  <a:pos x="7" y="854"/>
                </a:cxn>
                <a:cxn ang="0">
                  <a:pos x="2" y="571"/>
                </a:cxn>
                <a:cxn ang="0">
                  <a:pos x="8" y="88"/>
                </a:cxn>
                <a:cxn ang="0">
                  <a:pos x="15" y="46"/>
                </a:cxn>
                <a:cxn ang="0">
                  <a:pos x="45" y="17"/>
                </a:cxn>
                <a:cxn ang="0">
                  <a:pos x="94" y="0"/>
                </a:cxn>
                <a:cxn ang="0">
                  <a:pos x="113" y="1"/>
                </a:cxn>
                <a:cxn ang="0">
                  <a:pos x="148" y="15"/>
                </a:cxn>
                <a:cxn ang="0">
                  <a:pos x="173" y="41"/>
                </a:cxn>
                <a:cxn ang="0">
                  <a:pos x="182" y="69"/>
                </a:cxn>
                <a:cxn ang="0">
                  <a:pos x="180" y="124"/>
                </a:cxn>
                <a:cxn ang="0">
                  <a:pos x="178" y="212"/>
                </a:cxn>
                <a:cxn ang="0">
                  <a:pos x="190" y="313"/>
                </a:cxn>
                <a:cxn ang="0">
                  <a:pos x="190" y="422"/>
                </a:cxn>
                <a:cxn ang="0">
                  <a:pos x="189" y="529"/>
                </a:cxn>
                <a:cxn ang="0">
                  <a:pos x="181" y="602"/>
                </a:cxn>
                <a:cxn ang="0">
                  <a:pos x="175" y="664"/>
                </a:cxn>
                <a:cxn ang="0">
                  <a:pos x="177" y="720"/>
                </a:cxn>
                <a:cxn ang="0">
                  <a:pos x="174" y="821"/>
                </a:cxn>
                <a:cxn ang="0">
                  <a:pos x="185" y="952"/>
                </a:cxn>
                <a:cxn ang="0">
                  <a:pos x="189" y="1128"/>
                </a:cxn>
                <a:cxn ang="0">
                  <a:pos x="178" y="1140"/>
                </a:cxn>
                <a:cxn ang="0">
                  <a:pos x="164" y="1140"/>
                </a:cxn>
                <a:cxn ang="0">
                  <a:pos x="154" y="1131"/>
                </a:cxn>
                <a:cxn ang="0">
                  <a:pos x="154" y="1075"/>
                </a:cxn>
                <a:cxn ang="0">
                  <a:pos x="151" y="936"/>
                </a:cxn>
                <a:cxn ang="0">
                  <a:pos x="138" y="827"/>
                </a:cxn>
                <a:cxn ang="0">
                  <a:pos x="140" y="732"/>
                </a:cxn>
                <a:cxn ang="0">
                  <a:pos x="139" y="656"/>
                </a:cxn>
                <a:cxn ang="0">
                  <a:pos x="143" y="603"/>
                </a:cxn>
                <a:cxn ang="0">
                  <a:pos x="153" y="515"/>
                </a:cxn>
                <a:cxn ang="0">
                  <a:pos x="154" y="438"/>
                </a:cxn>
                <a:cxn ang="0">
                  <a:pos x="155" y="323"/>
                </a:cxn>
                <a:cxn ang="0">
                  <a:pos x="143" y="223"/>
                </a:cxn>
                <a:cxn ang="0">
                  <a:pos x="144" y="127"/>
                </a:cxn>
                <a:cxn ang="0">
                  <a:pos x="145" y="66"/>
                </a:cxn>
                <a:cxn ang="0">
                  <a:pos x="115" y="38"/>
                </a:cxn>
                <a:cxn ang="0">
                  <a:pos x="84" y="38"/>
                </a:cxn>
                <a:cxn ang="0">
                  <a:pos x="54" y="56"/>
                </a:cxn>
                <a:cxn ang="0">
                  <a:pos x="44" y="395"/>
                </a:cxn>
                <a:cxn ang="0">
                  <a:pos x="38" y="616"/>
                </a:cxn>
                <a:cxn ang="0">
                  <a:pos x="43" y="845"/>
                </a:cxn>
                <a:cxn ang="0">
                  <a:pos x="50" y="989"/>
                </a:cxn>
                <a:cxn ang="0">
                  <a:pos x="55" y="1072"/>
                </a:cxn>
                <a:cxn ang="0">
                  <a:pos x="46" y="1128"/>
                </a:cxn>
                <a:cxn ang="0">
                  <a:pos x="33" y="1141"/>
                </a:cxn>
              </a:cxnLst>
              <a:rect l="0" t="0" r="r" b="b"/>
              <a:pathLst>
                <a:path w="191" h="1142">
                  <a:moveTo>
                    <a:pt x="27" y="1142"/>
                  </a:moveTo>
                  <a:lnTo>
                    <a:pt x="27" y="1142"/>
                  </a:lnTo>
                  <a:lnTo>
                    <a:pt x="21" y="1141"/>
                  </a:lnTo>
                  <a:lnTo>
                    <a:pt x="17" y="1139"/>
                  </a:lnTo>
                  <a:lnTo>
                    <a:pt x="13" y="1135"/>
                  </a:lnTo>
                  <a:lnTo>
                    <a:pt x="10" y="1130"/>
                  </a:lnTo>
                  <a:lnTo>
                    <a:pt x="10" y="1130"/>
                  </a:lnTo>
                  <a:lnTo>
                    <a:pt x="9" y="1127"/>
                  </a:lnTo>
                  <a:lnTo>
                    <a:pt x="8" y="1122"/>
                  </a:lnTo>
                  <a:lnTo>
                    <a:pt x="10" y="1116"/>
                  </a:lnTo>
                  <a:lnTo>
                    <a:pt x="13" y="1111"/>
                  </a:lnTo>
                  <a:lnTo>
                    <a:pt x="6" y="1103"/>
                  </a:lnTo>
                  <a:lnTo>
                    <a:pt x="6" y="1103"/>
                  </a:lnTo>
                  <a:lnTo>
                    <a:pt x="8" y="1103"/>
                  </a:lnTo>
                  <a:lnTo>
                    <a:pt x="11" y="1104"/>
                  </a:lnTo>
                  <a:lnTo>
                    <a:pt x="11" y="1104"/>
                  </a:lnTo>
                  <a:lnTo>
                    <a:pt x="13" y="1106"/>
                  </a:lnTo>
                  <a:lnTo>
                    <a:pt x="13" y="1107"/>
                  </a:lnTo>
                  <a:lnTo>
                    <a:pt x="13" y="1107"/>
                  </a:lnTo>
                  <a:lnTo>
                    <a:pt x="14" y="1102"/>
                  </a:lnTo>
                  <a:lnTo>
                    <a:pt x="14" y="1102"/>
                  </a:lnTo>
                  <a:lnTo>
                    <a:pt x="16" y="1094"/>
                  </a:lnTo>
                  <a:lnTo>
                    <a:pt x="16" y="1094"/>
                  </a:lnTo>
                  <a:lnTo>
                    <a:pt x="16" y="1073"/>
                  </a:lnTo>
                  <a:lnTo>
                    <a:pt x="16" y="1073"/>
                  </a:lnTo>
                  <a:lnTo>
                    <a:pt x="15" y="1041"/>
                  </a:lnTo>
                  <a:lnTo>
                    <a:pt x="15" y="1035"/>
                  </a:lnTo>
                  <a:lnTo>
                    <a:pt x="15" y="1035"/>
                  </a:lnTo>
                  <a:lnTo>
                    <a:pt x="14" y="994"/>
                  </a:lnTo>
                  <a:lnTo>
                    <a:pt x="14" y="994"/>
                  </a:lnTo>
                  <a:lnTo>
                    <a:pt x="14" y="958"/>
                  </a:lnTo>
                  <a:lnTo>
                    <a:pt x="13" y="941"/>
                  </a:lnTo>
                  <a:lnTo>
                    <a:pt x="12" y="923"/>
                  </a:lnTo>
                  <a:lnTo>
                    <a:pt x="12" y="923"/>
                  </a:lnTo>
                  <a:lnTo>
                    <a:pt x="7" y="854"/>
                  </a:lnTo>
                  <a:lnTo>
                    <a:pt x="2" y="783"/>
                  </a:lnTo>
                  <a:lnTo>
                    <a:pt x="0" y="708"/>
                  </a:lnTo>
                  <a:lnTo>
                    <a:pt x="1" y="630"/>
                  </a:lnTo>
                  <a:lnTo>
                    <a:pt x="1" y="630"/>
                  </a:lnTo>
                  <a:lnTo>
                    <a:pt x="2" y="571"/>
                  </a:lnTo>
                  <a:lnTo>
                    <a:pt x="5" y="512"/>
                  </a:lnTo>
                  <a:lnTo>
                    <a:pt x="5" y="512"/>
                  </a:lnTo>
                  <a:lnTo>
                    <a:pt x="7" y="437"/>
                  </a:lnTo>
                  <a:lnTo>
                    <a:pt x="8" y="361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9" y="70"/>
                  </a:lnTo>
                  <a:lnTo>
                    <a:pt x="10" y="62"/>
                  </a:lnTo>
                  <a:lnTo>
                    <a:pt x="12" y="54"/>
                  </a:lnTo>
                  <a:lnTo>
                    <a:pt x="15" y="46"/>
                  </a:lnTo>
                  <a:lnTo>
                    <a:pt x="18" y="39"/>
                  </a:lnTo>
                  <a:lnTo>
                    <a:pt x="23" y="33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45" y="17"/>
                  </a:lnTo>
                  <a:lnTo>
                    <a:pt x="59" y="9"/>
                  </a:lnTo>
                  <a:lnTo>
                    <a:pt x="68" y="5"/>
                  </a:lnTo>
                  <a:lnTo>
                    <a:pt x="76" y="3"/>
                  </a:lnTo>
                  <a:lnTo>
                    <a:pt x="85" y="1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06" y="1"/>
                  </a:lnTo>
                  <a:lnTo>
                    <a:pt x="113" y="1"/>
                  </a:lnTo>
                  <a:lnTo>
                    <a:pt x="121" y="3"/>
                  </a:lnTo>
                  <a:lnTo>
                    <a:pt x="128" y="5"/>
                  </a:lnTo>
                  <a:lnTo>
                    <a:pt x="135" y="8"/>
                  </a:lnTo>
                  <a:lnTo>
                    <a:pt x="142" y="11"/>
                  </a:lnTo>
                  <a:lnTo>
                    <a:pt x="148" y="15"/>
                  </a:lnTo>
                  <a:lnTo>
                    <a:pt x="154" y="19"/>
                  </a:lnTo>
                  <a:lnTo>
                    <a:pt x="159" y="24"/>
                  </a:lnTo>
                  <a:lnTo>
                    <a:pt x="165" y="29"/>
                  </a:lnTo>
                  <a:lnTo>
                    <a:pt x="169" y="35"/>
                  </a:lnTo>
                  <a:lnTo>
                    <a:pt x="173" y="41"/>
                  </a:lnTo>
                  <a:lnTo>
                    <a:pt x="176" y="47"/>
                  </a:lnTo>
                  <a:lnTo>
                    <a:pt x="179" y="55"/>
                  </a:lnTo>
                  <a:lnTo>
                    <a:pt x="181" y="62"/>
                  </a:lnTo>
                  <a:lnTo>
                    <a:pt x="182" y="69"/>
                  </a:lnTo>
                  <a:lnTo>
                    <a:pt x="182" y="69"/>
                  </a:lnTo>
                  <a:lnTo>
                    <a:pt x="183" y="74"/>
                  </a:lnTo>
                  <a:lnTo>
                    <a:pt x="183" y="74"/>
                  </a:lnTo>
                  <a:lnTo>
                    <a:pt x="183" y="79"/>
                  </a:lnTo>
                  <a:lnTo>
                    <a:pt x="183" y="79"/>
                  </a:lnTo>
                  <a:lnTo>
                    <a:pt x="180" y="124"/>
                  </a:lnTo>
                  <a:lnTo>
                    <a:pt x="180" y="124"/>
                  </a:lnTo>
                  <a:lnTo>
                    <a:pt x="178" y="149"/>
                  </a:lnTo>
                  <a:lnTo>
                    <a:pt x="177" y="173"/>
                  </a:lnTo>
                  <a:lnTo>
                    <a:pt x="178" y="199"/>
                  </a:lnTo>
                  <a:lnTo>
                    <a:pt x="178" y="212"/>
                  </a:lnTo>
                  <a:lnTo>
                    <a:pt x="180" y="224"/>
                  </a:lnTo>
                  <a:lnTo>
                    <a:pt x="181" y="232"/>
                  </a:lnTo>
                  <a:lnTo>
                    <a:pt x="181" y="232"/>
                  </a:lnTo>
                  <a:lnTo>
                    <a:pt x="188" y="286"/>
                  </a:lnTo>
                  <a:lnTo>
                    <a:pt x="190" y="313"/>
                  </a:lnTo>
                  <a:lnTo>
                    <a:pt x="191" y="339"/>
                  </a:lnTo>
                  <a:lnTo>
                    <a:pt x="191" y="339"/>
                  </a:lnTo>
                  <a:lnTo>
                    <a:pt x="191" y="381"/>
                  </a:lnTo>
                  <a:lnTo>
                    <a:pt x="190" y="422"/>
                  </a:lnTo>
                  <a:lnTo>
                    <a:pt x="190" y="422"/>
                  </a:lnTo>
                  <a:lnTo>
                    <a:pt x="189" y="478"/>
                  </a:lnTo>
                  <a:lnTo>
                    <a:pt x="189" y="478"/>
                  </a:lnTo>
                  <a:lnTo>
                    <a:pt x="189" y="504"/>
                  </a:lnTo>
                  <a:lnTo>
                    <a:pt x="189" y="504"/>
                  </a:lnTo>
                  <a:lnTo>
                    <a:pt x="189" y="529"/>
                  </a:lnTo>
                  <a:lnTo>
                    <a:pt x="188" y="555"/>
                  </a:lnTo>
                  <a:lnTo>
                    <a:pt x="187" y="567"/>
                  </a:lnTo>
                  <a:lnTo>
                    <a:pt x="186" y="579"/>
                  </a:lnTo>
                  <a:lnTo>
                    <a:pt x="184" y="591"/>
                  </a:lnTo>
                  <a:lnTo>
                    <a:pt x="181" y="602"/>
                  </a:lnTo>
                  <a:lnTo>
                    <a:pt x="181" y="602"/>
                  </a:lnTo>
                  <a:lnTo>
                    <a:pt x="178" y="612"/>
                  </a:lnTo>
                  <a:lnTo>
                    <a:pt x="176" y="622"/>
                  </a:lnTo>
                  <a:lnTo>
                    <a:pt x="175" y="642"/>
                  </a:lnTo>
                  <a:lnTo>
                    <a:pt x="175" y="664"/>
                  </a:lnTo>
                  <a:lnTo>
                    <a:pt x="176" y="686"/>
                  </a:lnTo>
                  <a:lnTo>
                    <a:pt x="176" y="686"/>
                  </a:lnTo>
                  <a:lnTo>
                    <a:pt x="176" y="703"/>
                  </a:lnTo>
                  <a:lnTo>
                    <a:pt x="177" y="720"/>
                  </a:lnTo>
                  <a:lnTo>
                    <a:pt x="177" y="720"/>
                  </a:lnTo>
                  <a:lnTo>
                    <a:pt x="175" y="759"/>
                  </a:lnTo>
                  <a:lnTo>
                    <a:pt x="175" y="759"/>
                  </a:lnTo>
                  <a:lnTo>
                    <a:pt x="174" y="780"/>
                  </a:lnTo>
                  <a:lnTo>
                    <a:pt x="173" y="800"/>
                  </a:lnTo>
                  <a:lnTo>
                    <a:pt x="174" y="821"/>
                  </a:lnTo>
                  <a:lnTo>
                    <a:pt x="175" y="841"/>
                  </a:lnTo>
                  <a:lnTo>
                    <a:pt x="175" y="841"/>
                  </a:lnTo>
                  <a:lnTo>
                    <a:pt x="179" y="879"/>
                  </a:lnTo>
                  <a:lnTo>
                    <a:pt x="183" y="916"/>
                  </a:lnTo>
                  <a:lnTo>
                    <a:pt x="185" y="952"/>
                  </a:lnTo>
                  <a:lnTo>
                    <a:pt x="187" y="987"/>
                  </a:lnTo>
                  <a:lnTo>
                    <a:pt x="189" y="1058"/>
                  </a:lnTo>
                  <a:lnTo>
                    <a:pt x="189" y="1124"/>
                  </a:lnTo>
                  <a:lnTo>
                    <a:pt x="189" y="1124"/>
                  </a:lnTo>
                  <a:lnTo>
                    <a:pt x="189" y="1128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3" y="1137"/>
                  </a:lnTo>
                  <a:lnTo>
                    <a:pt x="181" y="1139"/>
                  </a:lnTo>
                  <a:lnTo>
                    <a:pt x="178" y="1140"/>
                  </a:lnTo>
                  <a:lnTo>
                    <a:pt x="171" y="1141"/>
                  </a:lnTo>
                  <a:lnTo>
                    <a:pt x="171" y="1141"/>
                  </a:lnTo>
                  <a:lnTo>
                    <a:pt x="171" y="1141"/>
                  </a:lnTo>
                  <a:lnTo>
                    <a:pt x="168" y="1141"/>
                  </a:lnTo>
                  <a:lnTo>
                    <a:pt x="164" y="1140"/>
                  </a:lnTo>
                  <a:lnTo>
                    <a:pt x="161" y="1138"/>
                  </a:lnTo>
                  <a:lnTo>
                    <a:pt x="157" y="1136"/>
                  </a:lnTo>
                  <a:lnTo>
                    <a:pt x="157" y="1136"/>
                  </a:lnTo>
                  <a:lnTo>
                    <a:pt x="156" y="1134"/>
                  </a:lnTo>
                  <a:lnTo>
                    <a:pt x="154" y="1131"/>
                  </a:lnTo>
                  <a:lnTo>
                    <a:pt x="153" y="1128"/>
                  </a:lnTo>
                  <a:lnTo>
                    <a:pt x="153" y="1124"/>
                  </a:lnTo>
                  <a:lnTo>
                    <a:pt x="153" y="1124"/>
                  </a:lnTo>
                  <a:lnTo>
                    <a:pt x="154" y="1075"/>
                  </a:lnTo>
                  <a:lnTo>
                    <a:pt x="154" y="1075"/>
                  </a:lnTo>
                  <a:lnTo>
                    <a:pt x="154" y="1024"/>
                  </a:lnTo>
                  <a:lnTo>
                    <a:pt x="153" y="971"/>
                  </a:lnTo>
                  <a:lnTo>
                    <a:pt x="153" y="971"/>
                  </a:lnTo>
                  <a:lnTo>
                    <a:pt x="152" y="953"/>
                  </a:lnTo>
                  <a:lnTo>
                    <a:pt x="151" y="936"/>
                  </a:lnTo>
                  <a:lnTo>
                    <a:pt x="146" y="901"/>
                  </a:lnTo>
                  <a:lnTo>
                    <a:pt x="146" y="901"/>
                  </a:lnTo>
                  <a:lnTo>
                    <a:pt x="141" y="864"/>
                  </a:lnTo>
                  <a:lnTo>
                    <a:pt x="139" y="846"/>
                  </a:lnTo>
                  <a:lnTo>
                    <a:pt x="138" y="827"/>
                  </a:lnTo>
                  <a:lnTo>
                    <a:pt x="138" y="827"/>
                  </a:lnTo>
                  <a:lnTo>
                    <a:pt x="138" y="793"/>
                  </a:lnTo>
                  <a:lnTo>
                    <a:pt x="140" y="758"/>
                  </a:lnTo>
                  <a:lnTo>
                    <a:pt x="140" y="758"/>
                  </a:lnTo>
                  <a:lnTo>
                    <a:pt x="140" y="732"/>
                  </a:lnTo>
                  <a:lnTo>
                    <a:pt x="141" y="705"/>
                  </a:lnTo>
                  <a:lnTo>
                    <a:pt x="141" y="705"/>
                  </a:lnTo>
                  <a:lnTo>
                    <a:pt x="140" y="675"/>
                  </a:lnTo>
                  <a:lnTo>
                    <a:pt x="140" y="675"/>
                  </a:lnTo>
                  <a:lnTo>
                    <a:pt x="139" y="656"/>
                  </a:lnTo>
                  <a:lnTo>
                    <a:pt x="138" y="637"/>
                  </a:lnTo>
                  <a:lnTo>
                    <a:pt x="140" y="620"/>
                  </a:lnTo>
                  <a:lnTo>
                    <a:pt x="141" y="611"/>
                  </a:lnTo>
                  <a:lnTo>
                    <a:pt x="143" y="603"/>
                  </a:lnTo>
                  <a:lnTo>
                    <a:pt x="143" y="603"/>
                  </a:lnTo>
                  <a:lnTo>
                    <a:pt x="147" y="589"/>
                  </a:lnTo>
                  <a:lnTo>
                    <a:pt x="149" y="575"/>
                  </a:lnTo>
                  <a:lnTo>
                    <a:pt x="151" y="560"/>
                  </a:lnTo>
                  <a:lnTo>
                    <a:pt x="152" y="545"/>
                  </a:lnTo>
                  <a:lnTo>
                    <a:pt x="153" y="515"/>
                  </a:lnTo>
                  <a:lnTo>
                    <a:pt x="153" y="485"/>
                  </a:lnTo>
                  <a:lnTo>
                    <a:pt x="153" y="485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4" y="438"/>
                  </a:lnTo>
                  <a:lnTo>
                    <a:pt x="155" y="413"/>
                  </a:lnTo>
                  <a:lnTo>
                    <a:pt x="155" y="413"/>
                  </a:lnTo>
                  <a:lnTo>
                    <a:pt x="156" y="368"/>
                  </a:lnTo>
                  <a:lnTo>
                    <a:pt x="156" y="346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0" y="282"/>
                  </a:lnTo>
                  <a:lnTo>
                    <a:pt x="150" y="282"/>
                  </a:lnTo>
                  <a:lnTo>
                    <a:pt x="145" y="243"/>
                  </a:lnTo>
                  <a:lnTo>
                    <a:pt x="143" y="22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184"/>
                  </a:lnTo>
                  <a:lnTo>
                    <a:pt x="142" y="164"/>
                  </a:lnTo>
                  <a:lnTo>
                    <a:pt x="144" y="127"/>
                  </a:lnTo>
                  <a:lnTo>
                    <a:pt x="144" y="127"/>
                  </a:lnTo>
                  <a:lnTo>
                    <a:pt x="146" y="101"/>
                  </a:lnTo>
                  <a:lnTo>
                    <a:pt x="147" y="75"/>
                  </a:lnTo>
                  <a:lnTo>
                    <a:pt x="147" y="75"/>
                  </a:lnTo>
                  <a:lnTo>
                    <a:pt x="145" y="66"/>
                  </a:lnTo>
                  <a:lnTo>
                    <a:pt x="142" y="58"/>
                  </a:lnTo>
                  <a:lnTo>
                    <a:pt x="137" y="52"/>
                  </a:lnTo>
                  <a:lnTo>
                    <a:pt x="131" y="45"/>
                  </a:lnTo>
                  <a:lnTo>
                    <a:pt x="123" y="41"/>
                  </a:lnTo>
                  <a:lnTo>
                    <a:pt x="115" y="38"/>
                  </a:lnTo>
                  <a:lnTo>
                    <a:pt x="107" y="36"/>
                  </a:lnTo>
                  <a:lnTo>
                    <a:pt x="99" y="36"/>
                  </a:lnTo>
                  <a:lnTo>
                    <a:pt x="99" y="36"/>
                  </a:lnTo>
                  <a:lnTo>
                    <a:pt x="91" y="36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75" y="41"/>
                  </a:lnTo>
                  <a:lnTo>
                    <a:pt x="67" y="45"/>
                  </a:lnTo>
                  <a:lnTo>
                    <a:pt x="59" y="50"/>
                  </a:lnTo>
                  <a:lnTo>
                    <a:pt x="54" y="56"/>
                  </a:lnTo>
                  <a:lnTo>
                    <a:pt x="50" y="63"/>
                  </a:lnTo>
                  <a:lnTo>
                    <a:pt x="47" y="70"/>
                  </a:lnTo>
                  <a:lnTo>
                    <a:pt x="45" y="78"/>
                  </a:lnTo>
                  <a:lnTo>
                    <a:pt x="44" y="88"/>
                  </a:lnTo>
                  <a:lnTo>
                    <a:pt x="44" y="395"/>
                  </a:lnTo>
                  <a:lnTo>
                    <a:pt x="44" y="395"/>
                  </a:lnTo>
                  <a:lnTo>
                    <a:pt x="43" y="472"/>
                  </a:lnTo>
                  <a:lnTo>
                    <a:pt x="40" y="549"/>
                  </a:lnTo>
                  <a:lnTo>
                    <a:pt x="40" y="549"/>
                  </a:lnTo>
                  <a:lnTo>
                    <a:pt x="38" y="616"/>
                  </a:lnTo>
                  <a:lnTo>
                    <a:pt x="37" y="683"/>
                  </a:lnTo>
                  <a:lnTo>
                    <a:pt x="37" y="683"/>
                  </a:lnTo>
                  <a:lnTo>
                    <a:pt x="37" y="723"/>
                  </a:lnTo>
                  <a:lnTo>
                    <a:pt x="39" y="764"/>
                  </a:lnTo>
                  <a:lnTo>
                    <a:pt x="43" y="845"/>
                  </a:lnTo>
                  <a:lnTo>
                    <a:pt x="43" y="845"/>
                  </a:lnTo>
                  <a:lnTo>
                    <a:pt x="48" y="917"/>
                  </a:lnTo>
                  <a:lnTo>
                    <a:pt x="49" y="953"/>
                  </a:lnTo>
                  <a:lnTo>
                    <a:pt x="50" y="989"/>
                  </a:lnTo>
                  <a:lnTo>
                    <a:pt x="50" y="989"/>
                  </a:lnTo>
                  <a:lnTo>
                    <a:pt x="51" y="1006"/>
                  </a:lnTo>
                  <a:lnTo>
                    <a:pt x="52" y="1025"/>
                  </a:lnTo>
                  <a:lnTo>
                    <a:pt x="52" y="1025"/>
                  </a:lnTo>
                  <a:lnTo>
                    <a:pt x="55" y="1056"/>
                  </a:lnTo>
                  <a:lnTo>
                    <a:pt x="55" y="1072"/>
                  </a:lnTo>
                  <a:lnTo>
                    <a:pt x="55" y="1088"/>
                  </a:lnTo>
                  <a:lnTo>
                    <a:pt x="53" y="1102"/>
                  </a:lnTo>
                  <a:lnTo>
                    <a:pt x="50" y="1115"/>
                  </a:lnTo>
                  <a:lnTo>
                    <a:pt x="48" y="1122"/>
                  </a:lnTo>
                  <a:lnTo>
                    <a:pt x="46" y="1128"/>
                  </a:lnTo>
                  <a:lnTo>
                    <a:pt x="43" y="1133"/>
                  </a:lnTo>
                  <a:lnTo>
                    <a:pt x="39" y="1137"/>
                  </a:lnTo>
                  <a:lnTo>
                    <a:pt x="39" y="1137"/>
                  </a:lnTo>
                  <a:lnTo>
                    <a:pt x="36" y="1139"/>
                  </a:lnTo>
                  <a:lnTo>
                    <a:pt x="33" y="1141"/>
                  </a:lnTo>
                  <a:lnTo>
                    <a:pt x="30" y="1142"/>
                  </a:lnTo>
                  <a:lnTo>
                    <a:pt x="27" y="1142"/>
                  </a:lnTo>
                  <a:lnTo>
                    <a:pt x="27" y="1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7" name="Freeform 258"/>
            <p:cNvSpPr>
              <a:spLocks/>
            </p:cNvSpPr>
            <p:nvPr/>
          </p:nvSpPr>
          <p:spPr bwMode="auto">
            <a:xfrm>
              <a:off x="3190875" y="2687638"/>
              <a:ext cx="98425" cy="88900"/>
            </a:xfrm>
            <a:custGeom>
              <a:avLst/>
              <a:gdLst/>
              <a:ahLst/>
              <a:cxnLst>
                <a:cxn ang="0">
                  <a:pos x="162" y="168"/>
                </a:cxn>
                <a:cxn ang="0">
                  <a:pos x="113" y="165"/>
                </a:cxn>
                <a:cxn ang="0">
                  <a:pos x="92" y="163"/>
                </a:cxn>
                <a:cxn ang="0">
                  <a:pos x="84" y="163"/>
                </a:cxn>
                <a:cxn ang="0">
                  <a:pos x="73" y="162"/>
                </a:cxn>
                <a:cxn ang="0">
                  <a:pos x="55" y="158"/>
                </a:cxn>
                <a:cxn ang="0">
                  <a:pos x="45" y="154"/>
                </a:cxn>
                <a:cxn ang="0">
                  <a:pos x="33" y="141"/>
                </a:cxn>
                <a:cxn ang="0">
                  <a:pos x="23" y="125"/>
                </a:cxn>
                <a:cxn ang="0">
                  <a:pos x="16" y="115"/>
                </a:cxn>
                <a:cxn ang="0">
                  <a:pos x="10" y="103"/>
                </a:cxn>
                <a:cxn ang="0">
                  <a:pos x="1" y="79"/>
                </a:cxn>
                <a:cxn ang="0">
                  <a:pos x="0" y="68"/>
                </a:cxn>
                <a:cxn ang="0">
                  <a:pos x="1" y="57"/>
                </a:cxn>
                <a:cxn ang="0">
                  <a:pos x="9" y="35"/>
                </a:cxn>
                <a:cxn ang="0">
                  <a:pos x="23" y="18"/>
                </a:cxn>
                <a:cxn ang="0">
                  <a:pos x="42" y="5"/>
                </a:cxn>
                <a:cxn ang="0">
                  <a:pos x="54" y="2"/>
                </a:cxn>
                <a:cxn ang="0">
                  <a:pos x="66" y="0"/>
                </a:cxn>
                <a:cxn ang="0">
                  <a:pos x="79" y="0"/>
                </a:cxn>
                <a:cxn ang="0">
                  <a:pos x="123" y="3"/>
                </a:cxn>
                <a:cxn ang="0">
                  <a:pos x="146" y="5"/>
                </a:cxn>
                <a:cxn ang="0">
                  <a:pos x="168" y="6"/>
                </a:cxn>
                <a:cxn ang="0">
                  <a:pos x="175" y="8"/>
                </a:cxn>
                <a:cxn ang="0">
                  <a:pos x="181" y="12"/>
                </a:cxn>
                <a:cxn ang="0">
                  <a:pos x="184" y="18"/>
                </a:cxn>
                <a:cxn ang="0">
                  <a:pos x="185" y="25"/>
                </a:cxn>
                <a:cxn ang="0">
                  <a:pos x="183" y="34"/>
                </a:cxn>
                <a:cxn ang="0">
                  <a:pos x="179" y="39"/>
                </a:cxn>
                <a:cxn ang="0">
                  <a:pos x="172" y="42"/>
                </a:cxn>
                <a:cxn ang="0">
                  <a:pos x="168" y="42"/>
                </a:cxn>
                <a:cxn ang="0">
                  <a:pos x="147" y="40"/>
                </a:cxn>
                <a:cxn ang="0">
                  <a:pos x="119" y="36"/>
                </a:cxn>
                <a:cxn ang="0">
                  <a:pos x="88" y="34"/>
                </a:cxn>
                <a:cxn ang="0">
                  <a:pos x="72" y="35"/>
                </a:cxn>
                <a:cxn ang="0">
                  <a:pos x="54" y="39"/>
                </a:cxn>
                <a:cxn ang="0">
                  <a:pos x="44" y="44"/>
                </a:cxn>
                <a:cxn ang="0">
                  <a:pos x="41" y="47"/>
                </a:cxn>
                <a:cxn ang="0">
                  <a:pos x="36" y="57"/>
                </a:cxn>
                <a:cxn ang="0">
                  <a:pos x="36" y="68"/>
                </a:cxn>
                <a:cxn ang="0">
                  <a:pos x="37" y="76"/>
                </a:cxn>
                <a:cxn ang="0">
                  <a:pos x="45" y="96"/>
                </a:cxn>
                <a:cxn ang="0">
                  <a:pos x="58" y="113"/>
                </a:cxn>
                <a:cxn ang="0">
                  <a:pos x="73" y="124"/>
                </a:cxn>
                <a:cxn ang="0">
                  <a:pos x="81" y="127"/>
                </a:cxn>
                <a:cxn ang="0">
                  <a:pos x="106" y="129"/>
                </a:cxn>
                <a:cxn ang="0">
                  <a:pos x="134" y="131"/>
                </a:cxn>
                <a:cxn ang="0">
                  <a:pos x="162" y="132"/>
                </a:cxn>
                <a:cxn ang="0">
                  <a:pos x="169" y="134"/>
                </a:cxn>
                <a:cxn ang="0">
                  <a:pos x="174" y="138"/>
                </a:cxn>
                <a:cxn ang="0">
                  <a:pos x="178" y="144"/>
                </a:cxn>
                <a:cxn ang="0">
                  <a:pos x="179" y="151"/>
                </a:cxn>
                <a:cxn ang="0">
                  <a:pos x="176" y="160"/>
                </a:cxn>
                <a:cxn ang="0">
                  <a:pos x="172" y="165"/>
                </a:cxn>
                <a:cxn ang="0">
                  <a:pos x="166" y="168"/>
                </a:cxn>
                <a:cxn ang="0">
                  <a:pos x="162" y="168"/>
                </a:cxn>
              </a:cxnLst>
              <a:rect l="0" t="0" r="r" b="b"/>
              <a:pathLst>
                <a:path w="185" h="168">
                  <a:moveTo>
                    <a:pt x="162" y="168"/>
                  </a:moveTo>
                  <a:lnTo>
                    <a:pt x="162" y="168"/>
                  </a:lnTo>
                  <a:lnTo>
                    <a:pt x="137" y="167"/>
                  </a:lnTo>
                  <a:lnTo>
                    <a:pt x="113" y="165"/>
                  </a:lnTo>
                  <a:lnTo>
                    <a:pt x="113" y="165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4" y="163"/>
                  </a:lnTo>
                  <a:lnTo>
                    <a:pt x="84" y="163"/>
                  </a:lnTo>
                  <a:lnTo>
                    <a:pt x="73" y="162"/>
                  </a:lnTo>
                  <a:lnTo>
                    <a:pt x="64" y="161"/>
                  </a:lnTo>
                  <a:lnTo>
                    <a:pt x="55" y="158"/>
                  </a:lnTo>
                  <a:lnTo>
                    <a:pt x="45" y="154"/>
                  </a:lnTo>
                  <a:lnTo>
                    <a:pt x="45" y="154"/>
                  </a:lnTo>
                  <a:lnTo>
                    <a:pt x="39" y="149"/>
                  </a:lnTo>
                  <a:lnTo>
                    <a:pt x="33" y="141"/>
                  </a:lnTo>
                  <a:lnTo>
                    <a:pt x="28" y="133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16" y="115"/>
                  </a:lnTo>
                  <a:lnTo>
                    <a:pt x="16" y="115"/>
                  </a:lnTo>
                  <a:lnTo>
                    <a:pt x="10" y="103"/>
                  </a:lnTo>
                  <a:lnTo>
                    <a:pt x="4" y="91"/>
                  </a:lnTo>
                  <a:lnTo>
                    <a:pt x="1" y="79"/>
                  </a:lnTo>
                  <a:lnTo>
                    <a:pt x="0" y="73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57"/>
                  </a:lnTo>
                  <a:lnTo>
                    <a:pt x="4" y="46"/>
                  </a:lnTo>
                  <a:lnTo>
                    <a:pt x="9" y="35"/>
                  </a:lnTo>
                  <a:lnTo>
                    <a:pt x="15" y="26"/>
                  </a:lnTo>
                  <a:lnTo>
                    <a:pt x="23" y="18"/>
                  </a:lnTo>
                  <a:lnTo>
                    <a:pt x="32" y="10"/>
                  </a:lnTo>
                  <a:lnTo>
                    <a:pt x="42" y="5"/>
                  </a:lnTo>
                  <a:lnTo>
                    <a:pt x="48" y="3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66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101" y="1"/>
                  </a:lnTo>
                  <a:lnTo>
                    <a:pt x="123" y="3"/>
                  </a:lnTo>
                  <a:lnTo>
                    <a:pt x="123" y="3"/>
                  </a:lnTo>
                  <a:lnTo>
                    <a:pt x="146" y="5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72" y="6"/>
                  </a:lnTo>
                  <a:lnTo>
                    <a:pt x="175" y="8"/>
                  </a:lnTo>
                  <a:lnTo>
                    <a:pt x="179" y="9"/>
                  </a:lnTo>
                  <a:lnTo>
                    <a:pt x="181" y="12"/>
                  </a:lnTo>
                  <a:lnTo>
                    <a:pt x="183" y="14"/>
                  </a:lnTo>
                  <a:lnTo>
                    <a:pt x="184" y="18"/>
                  </a:lnTo>
                  <a:lnTo>
                    <a:pt x="185" y="25"/>
                  </a:lnTo>
                  <a:lnTo>
                    <a:pt x="185" y="25"/>
                  </a:lnTo>
                  <a:lnTo>
                    <a:pt x="184" y="31"/>
                  </a:lnTo>
                  <a:lnTo>
                    <a:pt x="183" y="34"/>
                  </a:lnTo>
                  <a:lnTo>
                    <a:pt x="181" y="36"/>
                  </a:lnTo>
                  <a:lnTo>
                    <a:pt x="179" y="39"/>
                  </a:lnTo>
                  <a:lnTo>
                    <a:pt x="175" y="40"/>
                  </a:lnTo>
                  <a:lnTo>
                    <a:pt x="172" y="42"/>
                  </a:lnTo>
                  <a:lnTo>
                    <a:pt x="168" y="42"/>
                  </a:lnTo>
                  <a:lnTo>
                    <a:pt x="168" y="42"/>
                  </a:lnTo>
                  <a:lnTo>
                    <a:pt x="159" y="41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19" y="36"/>
                  </a:lnTo>
                  <a:lnTo>
                    <a:pt x="103" y="35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72" y="35"/>
                  </a:lnTo>
                  <a:lnTo>
                    <a:pt x="59" y="38"/>
                  </a:lnTo>
                  <a:lnTo>
                    <a:pt x="54" y="39"/>
                  </a:lnTo>
                  <a:lnTo>
                    <a:pt x="48" y="42"/>
                  </a:lnTo>
                  <a:lnTo>
                    <a:pt x="44" y="44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38" y="52"/>
                  </a:lnTo>
                  <a:lnTo>
                    <a:pt x="36" y="57"/>
                  </a:lnTo>
                  <a:lnTo>
                    <a:pt x="35" y="62"/>
                  </a:lnTo>
                  <a:lnTo>
                    <a:pt x="36" y="68"/>
                  </a:lnTo>
                  <a:lnTo>
                    <a:pt x="36" y="68"/>
                  </a:lnTo>
                  <a:lnTo>
                    <a:pt x="37" y="76"/>
                  </a:lnTo>
                  <a:lnTo>
                    <a:pt x="40" y="86"/>
                  </a:lnTo>
                  <a:lnTo>
                    <a:pt x="45" y="96"/>
                  </a:lnTo>
                  <a:lnTo>
                    <a:pt x="50" y="105"/>
                  </a:lnTo>
                  <a:lnTo>
                    <a:pt x="58" y="113"/>
                  </a:lnTo>
                  <a:lnTo>
                    <a:pt x="65" y="120"/>
                  </a:lnTo>
                  <a:lnTo>
                    <a:pt x="73" y="124"/>
                  </a:lnTo>
                  <a:lnTo>
                    <a:pt x="77" y="126"/>
                  </a:lnTo>
                  <a:lnTo>
                    <a:pt x="81" y="127"/>
                  </a:lnTo>
                  <a:lnTo>
                    <a:pt x="81" y="127"/>
                  </a:lnTo>
                  <a:lnTo>
                    <a:pt x="106" y="129"/>
                  </a:lnTo>
                  <a:lnTo>
                    <a:pt x="106" y="129"/>
                  </a:lnTo>
                  <a:lnTo>
                    <a:pt x="134" y="131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6" y="133"/>
                  </a:lnTo>
                  <a:lnTo>
                    <a:pt x="169" y="134"/>
                  </a:lnTo>
                  <a:lnTo>
                    <a:pt x="172" y="136"/>
                  </a:lnTo>
                  <a:lnTo>
                    <a:pt x="174" y="138"/>
                  </a:lnTo>
                  <a:lnTo>
                    <a:pt x="176" y="141"/>
                  </a:lnTo>
                  <a:lnTo>
                    <a:pt x="178" y="144"/>
                  </a:lnTo>
                  <a:lnTo>
                    <a:pt x="179" y="151"/>
                  </a:lnTo>
                  <a:lnTo>
                    <a:pt x="179" y="151"/>
                  </a:lnTo>
                  <a:lnTo>
                    <a:pt x="178" y="157"/>
                  </a:lnTo>
                  <a:lnTo>
                    <a:pt x="176" y="160"/>
                  </a:lnTo>
                  <a:lnTo>
                    <a:pt x="174" y="163"/>
                  </a:lnTo>
                  <a:lnTo>
                    <a:pt x="172" y="165"/>
                  </a:lnTo>
                  <a:lnTo>
                    <a:pt x="169" y="167"/>
                  </a:lnTo>
                  <a:lnTo>
                    <a:pt x="166" y="168"/>
                  </a:lnTo>
                  <a:lnTo>
                    <a:pt x="162" y="168"/>
                  </a:lnTo>
                  <a:lnTo>
                    <a:pt x="16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8" name="Freeform 259"/>
            <p:cNvSpPr>
              <a:spLocks/>
            </p:cNvSpPr>
            <p:nvPr/>
          </p:nvSpPr>
          <p:spPr bwMode="auto">
            <a:xfrm>
              <a:off x="3348038" y="2690813"/>
              <a:ext cx="622300" cy="96838"/>
            </a:xfrm>
            <a:custGeom>
              <a:avLst/>
              <a:gdLst/>
              <a:ahLst/>
              <a:cxnLst>
                <a:cxn ang="0">
                  <a:pos x="682" y="179"/>
                </a:cxn>
                <a:cxn ang="0">
                  <a:pos x="574" y="176"/>
                </a:cxn>
                <a:cxn ang="0">
                  <a:pos x="150" y="171"/>
                </a:cxn>
                <a:cxn ang="0">
                  <a:pos x="16" y="167"/>
                </a:cxn>
                <a:cxn ang="0">
                  <a:pos x="8" y="157"/>
                </a:cxn>
                <a:cxn ang="0">
                  <a:pos x="9" y="142"/>
                </a:cxn>
                <a:cxn ang="0">
                  <a:pos x="19" y="133"/>
                </a:cxn>
                <a:cxn ang="0">
                  <a:pos x="283" y="136"/>
                </a:cxn>
                <a:cxn ang="0">
                  <a:pos x="592" y="140"/>
                </a:cxn>
                <a:cxn ang="0">
                  <a:pos x="767" y="145"/>
                </a:cxn>
                <a:cxn ang="0">
                  <a:pos x="841" y="146"/>
                </a:cxn>
                <a:cxn ang="0">
                  <a:pos x="1021" y="146"/>
                </a:cxn>
                <a:cxn ang="0">
                  <a:pos x="1086" y="145"/>
                </a:cxn>
                <a:cxn ang="0">
                  <a:pos x="1104" y="141"/>
                </a:cxn>
                <a:cxn ang="0">
                  <a:pos x="1114" y="145"/>
                </a:cxn>
                <a:cxn ang="0">
                  <a:pos x="1129" y="142"/>
                </a:cxn>
                <a:cxn ang="0">
                  <a:pos x="1129" y="142"/>
                </a:cxn>
                <a:cxn ang="0">
                  <a:pos x="1135" y="139"/>
                </a:cxn>
                <a:cxn ang="0">
                  <a:pos x="1139" y="123"/>
                </a:cxn>
                <a:cxn ang="0">
                  <a:pos x="1138" y="98"/>
                </a:cxn>
                <a:cxn ang="0">
                  <a:pos x="1129" y="79"/>
                </a:cxn>
                <a:cxn ang="0">
                  <a:pos x="1112" y="62"/>
                </a:cxn>
                <a:cxn ang="0">
                  <a:pos x="1101" y="61"/>
                </a:cxn>
                <a:cxn ang="0">
                  <a:pos x="1094" y="60"/>
                </a:cxn>
                <a:cxn ang="0">
                  <a:pos x="1088" y="58"/>
                </a:cxn>
                <a:cxn ang="0">
                  <a:pos x="1027" y="55"/>
                </a:cxn>
                <a:cxn ang="0">
                  <a:pos x="970" y="53"/>
                </a:cxn>
                <a:cxn ang="0">
                  <a:pos x="835" y="49"/>
                </a:cxn>
                <a:cxn ang="0">
                  <a:pos x="296" y="46"/>
                </a:cxn>
                <a:cxn ang="0">
                  <a:pos x="14" y="35"/>
                </a:cxn>
                <a:cxn ang="0">
                  <a:pos x="2" y="27"/>
                </a:cxn>
                <a:cxn ang="0">
                  <a:pos x="1" y="10"/>
                </a:cxn>
                <a:cxn ang="0">
                  <a:pos x="12" y="0"/>
                </a:cxn>
                <a:cxn ang="0">
                  <a:pos x="161" y="5"/>
                </a:cxn>
                <a:cxn ang="0">
                  <a:pos x="890" y="13"/>
                </a:cxn>
                <a:cxn ang="0">
                  <a:pos x="953" y="16"/>
                </a:cxn>
                <a:cxn ang="0">
                  <a:pos x="1054" y="20"/>
                </a:cxn>
                <a:cxn ang="0">
                  <a:pos x="1091" y="22"/>
                </a:cxn>
                <a:cxn ang="0">
                  <a:pos x="1098" y="20"/>
                </a:cxn>
                <a:cxn ang="0">
                  <a:pos x="1112" y="26"/>
                </a:cxn>
                <a:cxn ang="0">
                  <a:pos x="1122" y="29"/>
                </a:cxn>
                <a:cxn ang="0">
                  <a:pos x="1130" y="32"/>
                </a:cxn>
                <a:cxn ang="0">
                  <a:pos x="1155" y="54"/>
                </a:cxn>
                <a:cxn ang="0">
                  <a:pos x="1174" y="104"/>
                </a:cxn>
                <a:cxn ang="0">
                  <a:pos x="1173" y="136"/>
                </a:cxn>
                <a:cxn ang="0">
                  <a:pos x="1161" y="164"/>
                </a:cxn>
                <a:cxn ang="0">
                  <a:pos x="1147" y="176"/>
                </a:cxn>
                <a:cxn ang="0">
                  <a:pos x="1101" y="182"/>
                </a:cxn>
                <a:cxn ang="0">
                  <a:pos x="1085" y="182"/>
                </a:cxn>
                <a:cxn ang="0">
                  <a:pos x="930" y="181"/>
                </a:cxn>
                <a:cxn ang="0">
                  <a:pos x="825" y="182"/>
                </a:cxn>
              </a:cxnLst>
              <a:rect l="0" t="0" r="r" b="b"/>
              <a:pathLst>
                <a:path w="1175" h="183">
                  <a:moveTo>
                    <a:pt x="789" y="183"/>
                  </a:moveTo>
                  <a:lnTo>
                    <a:pt x="789" y="183"/>
                  </a:lnTo>
                  <a:lnTo>
                    <a:pt x="736" y="182"/>
                  </a:lnTo>
                  <a:lnTo>
                    <a:pt x="682" y="179"/>
                  </a:lnTo>
                  <a:lnTo>
                    <a:pt x="682" y="179"/>
                  </a:lnTo>
                  <a:lnTo>
                    <a:pt x="628" y="177"/>
                  </a:lnTo>
                  <a:lnTo>
                    <a:pt x="574" y="176"/>
                  </a:lnTo>
                  <a:lnTo>
                    <a:pt x="574" y="176"/>
                  </a:lnTo>
                  <a:lnTo>
                    <a:pt x="424" y="175"/>
                  </a:lnTo>
                  <a:lnTo>
                    <a:pt x="276" y="172"/>
                  </a:lnTo>
                  <a:lnTo>
                    <a:pt x="276" y="172"/>
                  </a:lnTo>
                  <a:lnTo>
                    <a:pt x="150" y="171"/>
                  </a:lnTo>
                  <a:lnTo>
                    <a:pt x="24" y="169"/>
                  </a:lnTo>
                  <a:lnTo>
                    <a:pt x="24" y="169"/>
                  </a:lnTo>
                  <a:lnTo>
                    <a:pt x="20" y="169"/>
                  </a:lnTo>
                  <a:lnTo>
                    <a:pt x="16" y="167"/>
                  </a:lnTo>
                  <a:lnTo>
                    <a:pt x="13" y="165"/>
                  </a:lnTo>
                  <a:lnTo>
                    <a:pt x="11" y="163"/>
                  </a:lnTo>
                  <a:lnTo>
                    <a:pt x="9" y="160"/>
                  </a:lnTo>
                  <a:lnTo>
                    <a:pt x="8" y="157"/>
                  </a:lnTo>
                  <a:lnTo>
                    <a:pt x="7" y="151"/>
                  </a:lnTo>
                  <a:lnTo>
                    <a:pt x="7" y="151"/>
                  </a:lnTo>
                  <a:lnTo>
                    <a:pt x="8" y="145"/>
                  </a:lnTo>
                  <a:lnTo>
                    <a:pt x="9" y="142"/>
                  </a:lnTo>
                  <a:lnTo>
                    <a:pt x="11" y="139"/>
                  </a:lnTo>
                  <a:lnTo>
                    <a:pt x="13" y="136"/>
                  </a:lnTo>
                  <a:lnTo>
                    <a:pt x="16" y="134"/>
                  </a:lnTo>
                  <a:lnTo>
                    <a:pt x="19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154" y="134"/>
                  </a:lnTo>
                  <a:lnTo>
                    <a:pt x="283" y="136"/>
                  </a:lnTo>
                  <a:lnTo>
                    <a:pt x="283" y="136"/>
                  </a:lnTo>
                  <a:lnTo>
                    <a:pt x="437" y="139"/>
                  </a:lnTo>
                  <a:lnTo>
                    <a:pt x="592" y="140"/>
                  </a:lnTo>
                  <a:lnTo>
                    <a:pt x="592" y="140"/>
                  </a:lnTo>
                  <a:lnTo>
                    <a:pt x="651" y="141"/>
                  </a:lnTo>
                  <a:lnTo>
                    <a:pt x="709" y="143"/>
                  </a:lnTo>
                  <a:lnTo>
                    <a:pt x="709" y="143"/>
                  </a:lnTo>
                  <a:lnTo>
                    <a:pt x="767" y="145"/>
                  </a:lnTo>
                  <a:lnTo>
                    <a:pt x="826" y="146"/>
                  </a:lnTo>
                  <a:lnTo>
                    <a:pt x="826" y="146"/>
                  </a:lnTo>
                  <a:lnTo>
                    <a:pt x="841" y="146"/>
                  </a:lnTo>
                  <a:lnTo>
                    <a:pt x="841" y="146"/>
                  </a:lnTo>
                  <a:lnTo>
                    <a:pt x="941" y="145"/>
                  </a:lnTo>
                  <a:lnTo>
                    <a:pt x="941" y="145"/>
                  </a:lnTo>
                  <a:lnTo>
                    <a:pt x="1021" y="146"/>
                  </a:lnTo>
                  <a:lnTo>
                    <a:pt x="1021" y="146"/>
                  </a:lnTo>
                  <a:lnTo>
                    <a:pt x="1083" y="146"/>
                  </a:lnTo>
                  <a:lnTo>
                    <a:pt x="1085" y="146"/>
                  </a:lnTo>
                  <a:lnTo>
                    <a:pt x="1086" y="145"/>
                  </a:lnTo>
                  <a:lnTo>
                    <a:pt x="1086" y="145"/>
                  </a:lnTo>
                  <a:lnTo>
                    <a:pt x="1092" y="142"/>
                  </a:lnTo>
                  <a:lnTo>
                    <a:pt x="1098" y="140"/>
                  </a:lnTo>
                  <a:lnTo>
                    <a:pt x="1098" y="140"/>
                  </a:lnTo>
                  <a:lnTo>
                    <a:pt x="1104" y="141"/>
                  </a:lnTo>
                  <a:lnTo>
                    <a:pt x="1110" y="144"/>
                  </a:lnTo>
                  <a:lnTo>
                    <a:pt x="1112" y="145"/>
                  </a:lnTo>
                  <a:lnTo>
                    <a:pt x="1114" y="145"/>
                  </a:lnTo>
                  <a:lnTo>
                    <a:pt x="1114" y="145"/>
                  </a:lnTo>
                  <a:lnTo>
                    <a:pt x="1121" y="144"/>
                  </a:lnTo>
                  <a:lnTo>
                    <a:pt x="1121" y="144"/>
                  </a:lnTo>
                  <a:lnTo>
                    <a:pt x="1126" y="143"/>
                  </a:lnTo>
                  <a:lnTo>
                    <a:pt x="1129" y="142"/>
                  </a:lnTo>
                  <a:lnTo>
                    <a:pt x="1129" y="142"/>
                  </a:lnTo>
                  <a:lnTo>
                    <a:pt x="1130" y="142"/>
                  </a:lnTo>
                  <a:lnTo>
                    <a:pt x="1129" y="142"/>
                  </a:lnTo>
                  <a:lnTo>
                    <a:pt x="1129" y="142"/>
                  </a:lnTo>
                  <a:lnTo>
                    <a:pt x="1127" y="141"/>
                  </a:lnTo>
                  <a:lnTo>
                    <a:pt x="1125" y="140"/>
                  </a:lnTo>
                  <a:lnTo>
                    <a:pt x="1124" y="135"/>
                  </a:lnTo>
                  <a:lnTo>
                    <a:pt x="1135" y="139"/>
                  </a:lnTo>
                  <a:lnTo>
                    <a:pt x="1135" y="139"/>
                  </a:lnTo>
                  <a:lnTo>
                    <a:pt x="1138" y="131"/>
                  </a:lnTo>
                  <a:lnTo>
                    <a:pt x="1139" y="123"/>
                  </a:lnTo>
                  <a:lnTo>
                    <a:pt x="1139" y="123"/>
                  </a:lnTo>
                  <a:lnTo>
                    <a:pt x="1139" y="118"/>
                  </a:lnTo>
                  <a:lnTo>
                    <a:pt x="1139" y="118"/>
                  </a:lnTo>
                  <a:lnTo>
                    <a:pt x="1139" y="104"/>
                  </a:lnTo>
                  <a:lnTo>
                    <a:pt x="1138" y="98"/>
                  </a:lnTo>
                  <a:lnTo>
                    <a:pt x="1135" y="92"/>
                  </a:lnTo>
                  <a:lnTo>
                    <a:pt x="1135" y="92"/>
                  </a:lnTo>
                  <a:lnTo>
                    <a:pt x="1133" y="88"/>
                  </a:lnTo>
                  <a:lnTo>
                    <a:pt x="1129" y="79"/>
                  </a:lnTo>
                  <a:lnTo>
                    <a:pt x="1125" y="73"/>
                  </a:lnTo>
                  <a:lnTo>
                    <a:pt x="1122" y="69"/>
                  </a:lnTo>
                  <a:lnTo>
                    <a:pt x="1117" y="65"/>
                  </a:lnTo>
                  <a:lnTo>
                    <a:pt x="1112" y="62"/>
                  </a:lnTo>
                  <a:lnTo>
                    <a:pt x="1111" y="61"/>
                  </a:lnTo>
                  <a:lnTo>
                    <a:pt x="1104" y="61"/>
                  </a:lnTo>
                  <a:lnTo>
                    <a:pt x="1104" y="61"/>
                  </a:lnTo>
                  <a:lnTo>
                    <a:pt x="1101" y="61"/>
                  </a:lnTo>
                  <a:lnTo>
                    <a:pt x="1100" y="61"/>
                  </a:lnTo>
                  <a:lnTo>
                    <a:pt x="1099" y="61"/>
                  </a:lnTo>
                  <a:lnTo>
                    <a:pt x="1099" y="61"/>
                  </a:lnTo>
                  <a:lnTo>
                    <a:pt x="1094" y="60"/>
                  </a:lnTo>
                  <a:lnTo>
                    <a:pt x="1090" y="59"/>
                  </a:lnTo>
                  <a:lnTo>
                    <a:pt x="1089" y="58"/>
                  </a:lnTo>
                  <a:lnTo>
                    <a:pt x="1088" y="58"/>
                  </a:lnTo>
                  <a:lnTo>
                    <a:pt x="1088" y="58"/>
                  </a:lnTo>
                  <a:lnTo>
                    <a:pt x="1072" y="57"/>
                  </a:lnTo>
                  <a:lnTo>
                    <a:pt x="1058" y="56"/>
                  </a:lnTo>
                  <a:lnTo>
                    <a:pt x="1027" y="55"/>
                  </a:lnTo>
                  <a:lnTo>
                    <a:pt x="1027" y="55"/>
                  </a:lnTo>
                  <a:lnTo>
                    <a:pt x="998" y="55"/>
                  </a:lnTo>
                  <a:lnTo>
                    <a:pt x="984" y="54"/>
                  </a:lnTo>
                  <a:lnTo>
                    <a:pt x="970" y="53"/>
                  </a:lnTo>
                  <a:lnTo>
                    <a:pt x="970" y="53"/>
                  </a:lnTo>
                  <a:lnTo>
                    <a:pt x="946" y="51"/>
                  </a:lnTo>
                  <a:lnTo>
                    <a:pt x="924" y="50"/>
                  </a:lnTo>
                  <a:lnTo>
                    <a:pt x="874" y="49"/>
                  </a:lnTo>
                  <a:lnTo>
                    <a:pt x="835" y="49"/>
                  </a:lnTo>
                  <a:lnTo>
                    <a:pt x="549" y="49"/>
                  </a:lnTo>
                  <a:lnTo>
                    <a:pt x="549" y="49"/>
                  </a:lnTo>
                  <a:lnTo>
                    <a:pt x="425" y="48"/>
                  </a:lnTo>
                  <a:lnTo>
                    <a:pt x="296" y="46"/>
                  </a:lnTo>
                  <a:lnTo>
                    <a:pt x="160" y="41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5"/>
                  </a:lnTo>
                  <a:lnTo>
                    <a:pt x="10" y="34"/>
                  </a:lnTo>
                  <a:lnTo>
                    <a:pt x="7" y="32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3" y="5"/>
                  </a:lnTo>
                  <a:lnTo>
                    <a:pt x="7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1" y="5"/>
                  </a:lnTo>
                  <a:lnTo>
                    <a:pt x="305" y="9"/>
                  </a:lnTo>
                  <a:lnTo>
                    <a:pt x="445" y="12"/>
                  </a:lnTo>
                  <a:lnTo>
                    <a:pt x="584" y="13"/>
                  </a:lnTo>
                  <a:lnTo>
                    <a:pt x="890" y="13"/>
                  </a:lnTo>
                  <a:lnTo>
                    <a:pt x="890" y="13"/>
                  </a:lnTo>
                  <a:lnTo>
                    <a:pt x="922" y="14"/>
                  </a:lnTo>
                  <a:lnTo>
                    <a:pt x="953" y="16"/>
                  </a:lnTo>
                  <a:lnTo>
                    <a:pt x="953" y="16"/>
                  </a:lnTo>
                  <a:lnTo>
                    <a:pt x="984" y="18"/>
                  </a:lnTo>
                  <a:lnTo>
                    <a:pt x="1016" y="19"/>
                  </a:lnTo>
                  <a:lnTo>
                    <a:pt x="1016" y="19"/>
                  </a:lnTo>
                  <a:lnTo>
                    <a:pt x="1054" y="20"/>
                  </a:lnTo>
                  <a:lnTo>
                    <a:pt x="1070" y="21"/>
                  </a:lnTo>
                  <a:lnTo>
                    <a:pt x="1088" y="22"/>
                  </a:lnTo>
                  <a:lnTo>
                    <a:pt x="1089" y="22"/>
                  </a:lnTo>
                  <a:lnTo>
                    <a:pt x="1091" y="22"/>
                  </a:lnTo>
                  <a:lnTo>
                    <a:pt x="1091" y="22"/>
                  </a:lnTo>
                  <a:lnTo>
                    <a:pt x="1094" y="21"/>
                  </a:lnTo>
                  <a:lnTo>
                    <a:pt x="1098" y="20"/>
                  </a:lnTo>
                  <a:lnTo>
                    <a:pt x="1098" y="20"/>
                  </a:lnTo>
                  <a:lnTo>
                    <a:pt x="1106" y="21"/>
                  </a:lnTo>
                  <a:lnTo>
                    <a:pt x="1109" y="23"/>
                  </a:lnTo>
                  <a:lnTo>
                    <a:pt x="1111" y="25"/>
                  </a:lnTo>
                  <a:lnTo>
                    <a:pt x="1112" y="26"/>
                  </a:lnTo>
                  <a:lnTo>
                    <a:pt x="1116" y="26"/>
                  </a:lnTo>
                  <a:lnTo>
                    <a:pt x="1116" y="26"/>
                  </a:lnTo>
                  <a:lnTo>
                    <a:pt x="1120" y="27"/>
                  </a:lnTo>
                  <a:lnTo>
                    <a:pt x="1122" y="29"/>
                  </a:lnTo>
                  <a:lnTo>
                    <a:pt x="1123" y="29"/>
                  </a:lnTo>
                  <a:lnTo>
                    <a:pt x="1124" y="30"/>
                  </a:lnTo>
                  <a:lnTo>
                    <a:pt x="1124" y="30"/>
                  </a:lnTo>
                  <a:lnTo>
                    <a:pt x="1130" y="32"/>
                  </a:lnTo>
                  <a:lnTo>
                    <a:pt x="1135" y="35"/>
                  </a:lnTo>
                  <a:lnTo>
                    <a:pt x="1141" y="39"/>
                  </a:lnTo>
                  <a:lnTo>
                    <a:pt x="1146" y="44"/>
                  </a:lnTo>
                  <a:lnTo>
                    <a:pt x="1155" y="54"/>
                  </a:lnTo>
                  <a:lnTo>
                    <a:pt x="1162" y="65"/>
                  </a:lnTo>
                  <a:lnTo>
                    <a:pt x="1168" y="78"/>
                  </a:lnTo>
                  <a:lnTo>
                    <a:pt x="1172" y="91"/>
                  </a:lnTo>
                  <a:lnTo>
                    <a:pt x="1174" y="104"/>
                  </a:lnTo>
                  <a:lnTo>
                    <a:pt x="1175" y="117"/>
                  </a:lnTo>
                  <a:lnTo>
                    <a:pt x="1175" y="117"/>
                  </a:lnTo>
                  <a:lnTo>
                    <a:pt x="1174" y="127"/>
                  </a:lnTo>
                  <a:lnTo>
                    <a:pt x="1173" y="136"/>
                  </a:lnTo>
                  <a:lnTo>
                    <a:pt x="1171" y="145"/>
                  </a:lnTo>
                  <a:lnTo>
                    <a:pt x="1169" y="152"/>
                  </a:lnTo>
                  <a:lnTo>
                    <a:pt x="1165" y="159"/>
                  </a:lnTo>
                  <a:lnTo>
                    <a:pt x="1161" y="164"/>
                  </a:lnTo>
                  <a:lnTo>
                    <a:pt x="1157" y="170"/>
                  </a:lnTo>
                  <a:lnTo>
                    <a:pt x="1152" y="173"/>
                  </a:lnTo>
                  <a:lnTo>
                    <a:pt x="1152" y="173"/>
                  </a:lnTo>
                  <a:lnTo>
                    <a:pt x="1147" y="176"/>
                  </a:lnTo>
                  <a:lnTo>
                    <a:pt x="1141" y="178"/>
                  </a:lnTo>
                  <a:lnTo>
                    <a:pt x="1128" y="180"/>
                  </a:lnTo>
                  <a:lnTo>
                    <a:pt x="1115" y="181"/>
                  </a:lnTo>
                  <a:lnTo>
                    <a:pt x="1101" y="182"/>
                  </a:lnTo>
                  <a:lnTo>
                    <a:pt x="1101" y="182"/>
                  </a:lnTo>
                  <a:lnTo>
                    <a:pt x="1086" y="182"/>
                  </a:lnTo>
                  <a:lnTo>
                    <a:pt x="1086" y="182"/>
                  </a:lnTo>
                  <a:lnTo>
                    <a:pt x="1085" y="182"/>
                  </a:lnTo>
                  <a:lnTo>
                    <a:pt x="1085" y="182"/>
                  </a:lnTo>
                  <a:lnTo>
                    <a:pt x="1015" y="181"/>
                  </a:lnTo>
                  <a:lnTo>
                    <a:pt x="1015" y="181"/>
                  </a:lnTo>
                  <a:lnTo>
                    <a:pt x="930" y="181"/>
                  </a:lnTo>
                  <a:lnTo>
                    <a:pt x="930" y="181"/>
                  </a:lnTo>
                  <a:lnTo>
                    <a:pt x="874" y="181"/>
                  </a:lnTo>
                  <a:lnTo>
                    <a:pt x="825" y="182"/>
                  </a:lnTo>
                  <a:lnTo>
                    <a:pt x="825" y="182"/>
                  </a:lnTo>
                  <a:lnTo>
                    <a:pt x="789" y="183"/>
                  </a:lnTo>
                  <a:lnTo>
                    <a:pt x="789" y="1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59" name="Freeform 260"/>
            <p:cNvSpPr>
              <a:spLocks/>
            </p:cNvSpPr>
            <p:nvPr/>
          </p:nvSpPr>
          <p:spPr bwMode="auto">
            <a:xfrm>
              <a:off x="3270250" y="2755900"/>
              <a:ext cx="95250" cy="98425"/>
            </a:xfrm>
            <a:custGeom>
              <a:avLst/>
              <a:gdLst/>
              <a:ahLst/>
              <a:cxnLst>
                <a:cxn ang="0">
                  <a:pos x="96" y="186"/>
                </a:cxn>
                <a:cxn ang="0">
                  <a:pos x="86" y="186"/>
                </a:cxn>
                <a:cxn ang="0">
                  <a:pos x="63" y="182"/>
                </a:cxn>
                <a:cxn ang="0">
                  <a:pos x="37" y="173"/>
                </a:cxn>
                <a:cxn ang="0">
                  <a:pos x="18" y="162"/>
                </a:cxn>
                <a:cxn ang="0">
                  <a:pos x="10" y="154"/>
                </a:cxn>
                <a:cxn ang="0">
                  <a:pos x="4" y="144"/>
                </a:cxn>
                <a:cxn ang="0">
                  <a:pos x="3" y="138"/>
                </a:cxn>
                <a:cxn ang="0">
                  <a:pos x="0" y="96"/>
                </a:cxn>
                <a:cxn ang="0">
                  <a:pos x="1" y="53"/>
                </a:cxn>
                <a:cxn ang="0">
                  <a:pos x="1" y="17"/>
                </a:cxn>
                <a:cxn ang="0">
                  <a:pos x="3" y="9"/>
                </a:cxn>
                <a:cxn ang="0">
                  <a:pos x="7" y="4"/>
                </a:cxn>
                <a:cxn ang="0">
                  <a:pos x="12" y="1"/>
                </a:cxn>
                <a:cxn ang="0">
                  <a:pos x="19" y="0"/>
                </a:cxn>
                <a:cxn ang="0">
                  <a:pos x="29" y="2"/>
                </a:cxn>
                <a:cxn ang="0">
                  <a:pos x="34" y="6"/>
                </a:cxn>
                <a:cxn ang="0">
                  <a:pos x="37" y="12"/>
                </a:cxn>
                <a:cxn ang="0">
                  <a:pos x="37" y="17"/>
                </a:cxn>
                <a:cxn ang="0">
                  <a:pos x="37" y="46"/>
                </a:cxn>
                <a:cxn ang="0">
                  <a:pos x="37" y="102"/>
                </a:cxn>
                <a:cxn ang="0">
                  <a:pos x="37" y="106"/>
                </a:cxn>
                <a:cxn ang="0">
                  <a:pos x="36" y="115"/>
                </a:cxn>
                <a:cxn ang="0">
                  <a:pos x="37" y="126"/>
                </a:cxn>
                <a:cxn ang="0">
                  <a:pos x="40" y="132"/>
                </a:cxn>
                <a:cxn ang="0">
                  <a:pos x="43" y="134"/>
                </a:cxn>
                <a:cxn ang="0">
                  <a:pos x="72" y="147"/>
                </a:cxn>
                <a:cxn ang="0">
                  <a:pos x="83" y="149"/>
                </a:cxn>
                <a:cxn ang="0">
                  <a:pos x="98" y="151"/>
                </a:cxn>
                <a:cxn ang="0">
                  <a:pos x="105" y="150"/>
                </a:cxn>
                <a:cxn ang="0">
                  <a:pos x="119" y="148"/>
                </a:cxn>
                <a:cxn ang="0">
                  <a:pos x="126" y="146"/>
                </a:cxn>
                <a:cxn ang="0">
                  <a:pos x="136" y="137"/>
                </a:cxn>
                <a:cxn ang="0">
                  <a:pos x="141" y="126"/>
                </a:cxn>
                <a:cxn ang="0">
                  <a:pos x="143" y="114"/>
                </a:cxn>
                <a:cxn ang="0">
                  <a:pos x="143" y="98"/>
                </a:cxn>
                <a:cxn ang="0">
                  <a:pos x="143" y="46"/>
                </a:cxn>
                <a:cxn ang="0">
                  <a:pos x="143" y="26"/>
                </a:cxn>
                <a:cxn ang="0">
                  <a:pos x="144" y="19"/>
                </a:cxn>
                <a:cxn ang="0">
                  <a:pos x="148" y="13"/>
                </a:cxn>
                <a:cxn ang="0">
                  <a:pos x="155" y="10"/>
                </a:cxn>
                <a:cxn ang="0">
                  <a:pos x="161" y="9"/>
                </a:cxn>
                <a:cxn ang="0">
                  <a:pos x="171" y="11"/>
                </a:cxn>
                <a:cxn ang="0">
                  <a:pos x="176" y="16"/>
                </a:cxn>
                <a:cxn ang="0">
                  <a:pos x="178" y="22"/>
                </a:cxn>
                <a:cxn ang="0">
                  <a:pos x="179" y="26"/>
                </a:cxn>
                <a:cxn ang="0">
                  <a:pos x="180" y="56"/>
                </a:cxn>
                <a:cxn ang="0">
                  <a:pos x="180" y="105"/>
                </a:cxn>
                <a:cxn ang="0">
                  <a:pos x="177" y="129"/>
                </a:cxn>
                <a:cxn ang="0">
                  <a:pos x="170" y="151"/>
                </a:cxn>
                <a:cxn ang="0">
                  <a:pos x="168" y="157"/>
                </a:cxn>
                <a:cxn ang="0">
                  <a:pos x="160" y="166"/>
                </a:cxn>
                <a:cxn ang="0">
                  <a:pos x="144" y="177"/>
                </a:cxn>
                <a:cxn ang="0">
                  <a:pos x="121" y="184"/>
                </a:cxn>
                <a:cxn ang="0">
                  <a:pos x="96" y="186"/>
                </a:cxn>
              </a:cxnLst>
              <a:rect l="0" t="0" r="r" b="b"/>
              <a:pathLst>
                <a:path w="180" h="186">
                  <a:moveTo>
                    <a:pt x="96" y="186"/>
                  </a:moveTo>
                  <a:lnTo>
                    <a:pt x="96" y="186"/>
                  </a:lnTo>
                  <a:lnTo>
                    <a:pt x="86" y="186"/>
                  </a:lnTo>
                  <a:lnTo>
                    <a:pt x="86" y="186"/>
                  </a:lnTo>
                  <a:lnTo>
                    <a:pt x="76" y="185"/>
                  </a:lnTo>
                  <a:lnTo>
                    <a:pt x="63" y="182"/>
                  </a:lnTo>
                  <a:lnTo>
                    <a:pt x="49" y="178"/>
                  </a:lnTo>
                  <a:lnTo>
                    <a:pt x="37" y="173"/>
                  </a:lnTo>
                  <a:lnTo>
                    <a:pt x="24" y="166"/>
                  </a:lnTo>
                  <a:lnTo>
                    <a:pt x="18" y="162"/>
                  </a:lnTo>
                  <a:lnTo>
                    <a:pt x="14" y="158"/>
                  </a:lnTo>
                  <a:lnTo>
                    <a:pt x="10" y="154"/>
                  </a:lnTo>
                  <a:lnTo>
                    <a:pt x="6" y="149"/>
                  </a:lnTo>
                  <a:lnTo>
                    <a:pt x="4" y="144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1" y="118"/>
                  </a:lnTo>
                  <a:lnTo>
                    <a:pt x="0" y="96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2" y="12"/>
                  </a:lnTo>
                  <a:lnTo>
                    <a:pt x="3" y="9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12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5" y="1"/>
                  </a:lnTo>
                  <a:lnTo>
                    <a:pt x="29" y="2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9"/>
                  </a:lnTo>
                  <a:lnTo>
                    <a:pt x="37" y="12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73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6"/>
                  </a:lnTo>
                  <a:lnTo>
                    <a:pt x="37" y="106"/>
                  </a:lnTo>
                  <a:lnTo>
                    <a:pt x="36" y="115"/>
                  </a:lnTo>
                  <a:lnTo>
                    <a:pt x="36" y="123"/>
                  </a:lnTo>
                  <a:lnTo>
                    <a:pt x="37" y="126"/>
                  </a:lnTo>
                  <a:lnTo>
                    <a:pt x="38" y="129"/>
                  </a:lnTo>
                  <a:lnTo>
                    <a:pt x="40" y="132"/>
                  </a:lnTo>
                  <a:lnTo>
                    <a:pt x="43" y="134"/>
                  </a:lnTo>
                  <a:lnTo>
                    <a:pt x="43" y="134"/>
                  </a:lnTo>
                  <a:lnTo>
                    <a:pt x="62" y="143"/>
                  </a:lnTo>
                  <a:lnTo>
                    <a:pt x="72" y="147"/>
                  </a:lnTo>
                  <a:lnTo>
                    <a:pt x="83" y="149"/>
                  </a:lnTo>
                  <a:lnTo>
                    <a:pt x="83" y="149"/>
                  </a:lnTo>
                  <a:lnTo>
                    <a:pt x="91" y="150"/>
                  </a:lnTo>
                  <a:lnTo>
                    <a:pt x="98" y="151"/>
                  </a:lnTo>
                  <a:lnTo>
                    <a:pt x="98" y="151"/>
                  </a:lnTo>
                  <a:lnTo>
                    <a:pt x="105" y="150"/>
                  </a:lnTo>
                  <a:lnTo>
                    <a:pt x="112" y="149"/>
                  </a:lnTo>
                  <a:lnTo>
                    <a:pt x="119" y="148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31" y="142"/>
                  </a:lnTo>
                  <a:lnTo>
                    <a:pt x="136" y="137"/>
                  </a:lnTo>
                  <a:lnTo>
                    <a:pt x="139" y="132"/>
                  </a:lnTo>
                  <a:lnTo>
                    <a:pt x="141" y="126"/>
                  </a:lnTo>
                  <a:lnTo>
                    <a:pt x="142" y="120"/>
                  </a:lnTo>
                  <a:lnTo>
                    <a:pt x="143" y="114"/>
                  </a:lnTo>
                  <a:lnTo>
                    <a:pt x="143" y="101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46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3" y="22"/>
                  </a:lnTo>
                  <a:lnTo>
                    <a:pt x="144" y="19"/>
                  </a:lnTo>
                  <a:lnTo>
                    <a:pt x="146" y="16"/>
                  </a:lnTo>
                  <a:lnTo>
                    <a:pt x="148" y="13"/>
                  </a:lnTo>
                  <a:lnTo>
                    <a:pt x="151" y="11"/>
                  </a:lnTo>
                  <a:lnTo>
                    <a:pt x="155" y="10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8" y="10"/>
                  </a:lnTo>
                  <a:lnTo>
                    <a:pt x="171" y="11"/>
                  </a:lnTo>
                  <a:lnTo>
                    <a:pt x="173" y="13"/>
                  </a:lnTo>
                  <a:lnTo>
                    <a:pt x="176" y="16"/>
                  </a:lnTo>
                  <a:lnTo>
                    <a:pt x="177" y="19"/>
                  </a:lnTo>
                  <a:lnTo>
                    <a:pt x="178" y="22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81"/>
                  </a:lnTo>
                  <a:lnTo>
                    <a:pt x="180" y="105"/>
                  </a:lnTo>
                  <a:lnTo>
                    <a:pt x="179" y="117"/>
                  </a:lnTo>
                  <a:lnTo>
                    <a:pt x="177" y="129"/>
                  </a:lnTo>
                  <a:lnTo>
                    <a:pt x="174" y="141"/>
                  </a:lnTo>
                  <a:lnTo>
                    <a:pt x="170" y="151"/>
                  </a:lnTo>
                  <a:lnTo>
                    <a:pt x="170" y="151"/>
                  </a:lnTo>
                  <a:lnTo>
                    <a:pt x="168" y="157"/>
                  </a:lnTo>
                  <a:lnTo>
                    <a:pt x="164" y="162"/>
                  </a:lnTo>
                  <a:lnTo>
                    <a:pt x="160" y="166"/>
                  </a:lnTo>
                  <a:lnTo>
                    <a:pt x="155" y="171"/>
                  </a:lnTo>
                  <a:lnTo>
                    <a:pt x="144" y="177"/>
                  </a:lnTo>
                  <a:lnTo>
                    <a:pt x="133" y="181"/>
                  </a:lnTo>
                  <a:lnTo>
                    <a:pt x="121" y="184"/>
                  </a:lnTo>
                  <a:lnTo>
                    <a:pt x="111" y="185"/>
                  </a:lnTo>
                  <a:lnTo>
                    <a:pt x="96" y="186"/>
                  </a:lnTo>
                  <a:lnTo>
                    <a:pt x="96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0" name="Freeform 261"/>
            <p:cNvSpPr>
              <a:spLocks noEditPoints="1"/>
            </p:cNvSpPr>
            <p:nvPr/>
          </p:nvSpPr>
          <p:spPr bwMode="auto">
            <a:xfrm>
              <a:off x="3392488" y="2101850"/>
              <a:ext cx="571500" cy="552450"/>
            </a:xfrm>
            <a:custGeom>
              <a:avLst/>
              <a:gdLst/>
              <a:ahLst/>
              <a:cxnLst>
                <a:cxn ang="0">
                  <a:pos x="90" y="1031"/>
                </a:cxn>
                <a:cxn ang="0">
                  <a:pos x="39" y="981"/>
                </a:cxn>
                <a:cxn ang="0">
                  <a:pos x="14" y="919"/>
                </a:cxn>
                <a:cxn ang="0">
                  <a:pos x="2" y="822"/>
                </a:cxn>
                <a:cxn ang="0">
                  <a:pos x="21" y="696"/>
                </a:cxn>
                <a:cxn ang="0">
                  <a:pos x="72" y="662"/>
                </a:cxn>
                <a:cxn ang="0">
                  <a:pos x="156" y="662"/>
                </a:cxn>
                <a:cxn ang="0">
                  <a:pos x="304" y="621"/>
                </a:cxn>
                <a:cxn ang="0">
                  <a:pos x="434" y="530"/>
                </a:cxn>
                <a:cxn ang="0">
                  <a:pos x="522" y="404"/>
                </a:cxn>
                <a:cxn ang="0">
                  <a:pos x="552" y="331"/>
                </a:cxn>
                <a:cxn ang="0">
                  <a:pos x="463" y="291"/>
                </a:cxn>
                <a:cxn ang="0">
                  <a:pos x="416" y="236"/>
                </a:cxn>
                <a:cxn ang="0">
                  <a:pos x="431" y="187"/>
                </a:cxn>
                <a:cxn ang="0">
                  <a:pos x="519" y="115"/>
                </a:cxn>
                <a:cxn ang="0">
                  <a:pos x="695" y="33"/>
                </a:cxn>
                <a:cxn ang="0">
                  <a:pos x="803" y="0"/>
                </a:cxn>
                <a:cxn ang="0">
                  <a:pos x="871" y="23"/>
                </a:cxn>
                <a:cxn ang="0">
                  <a:pos x="926" y="79"/>
                </a:cxn>
                <a:cxn ang="0">
                  <a:pos x="999" y="171"/>
                </a:cxn>
                <a:cxn ang="0">
                  <a:pos x="1070" y="299"/>
                </a:cxn>
                <a:cxn ang="0">
                  <a:pos x="1078" y="371"/>
                </a:cxn>
                <a:cxn ang="0">
                  <a:pos x="1033" y="400"/>
                </a:cxn>
                <a:cxn ang="0">
                  <a:pos x="975" y="395"/>
                </a:cxn>
                <a:cxn ang="0">
                  <a:pos x="911" y="434"/>
                </a:cxn>
                <a:cxn ang="0">
                  <a:pos x="891" y="540"/>
                </a:cxn>
                <a:cxn ang="0">
                  <a:pos x="847" y="641"/>
                </a:cxn>
                <a:cxn ang="0">
                  <a:pos x="710" y="834"/>
                </a:cxn>
                <a:cxn ang="0">
                  <a:pos x="529" y="958"/>
                </a:cxn>
                <a:cxn ang="0">
                  <a:pos x="341" y="1031"/>
                </a:cxn>
                <a:cxn ang="0">
                  <a:pos x="214" y="1041"/>
                </a:cxn>
                <a:cxn ang="0">
                  <a:pos x="62" y="702"/>
                </a:cxn>
                <a:cxn ang="0">
                  <a:pos x="39" y="753"/>
                </a:cxn>
                <a:cxn ang="0">
                  <a:pos x="47" y="883"/>
                </a:cxn>
                <a:cxn ang="0">
                  <a:pos x="76" y="979"/>
                </a:cxn>
                <a:cxn ang="0">
                  <a:pos x="164" y="1005"/>
                </a:cxn>
                <a:cxn ang="0">
                  <a:pos x="286" y="1003"/>
                </a:cxn>
                <a:cxn ang="0">
                  <a:pos x="419" y="969"/>
                </a:cxn>
                <a:cxn ang="0">
                  <a:pos x="633" y="851"/>
                </a:cxn>
                <a:cxn ang="0">
                  <a:pos x="781" y="689"/>
                </a:cxn>
                <a:cxn ang="0">
                  <a:pos x="848" y="553"/>
                </a:cxn>
                <a:cxn ang="0">
                  <a:pos x="860" y="487"/>
                </a:cxn>
                <a:cxn ang="0">
                  <a:pos x="886" y="388"/>
                </a:cxn>
                <a:cxn ang="0">
                  <a:pos x="899" y="356"/>
                </a:cxn>
                <a:cxn ang="0">
                  <a:pos x="915" y="346"/>
                </a:cxn>
                <a:cxn ang="0">
                  <a:pos x="1012" y="363"/>
                </a:cxn>
                <a:cxn ang="0">
                  <a:pos x="1046" y="347"/>
                </a:cxn>
                <a:cxn ang="0">
                  <a:pos x="1012" y="268"/>
                </a:cxn>
                <a:cxn ang="0">
                  <a:pos x="962" y="177"/>
                </a:cxn>
                <a:cxn ang="0">
                  <a:pos x="890" y="90"/>
                </a:cxn>
                <a:cxn ang="0">
                  <a:pos x="839" y="46"/>
                </a:cxn>
                <a:cxn ang="0">
                  <a:pos x="774" y="44"/>
                </a:cxn>
                <a:cxn ang="0">
                  <a:pos x="627" y="97"/>
                </a:cxn>
                <a:cxn ang="0">
                  <a:pos x="513" y="166"/>
                </a:cxn>
                <a:cxn ang="0">
                  <a:pos x="452" y="222"/>
                </a:cxn>
                <a:cxn ang="0">
                  <a:pos x="498" y="269"/>
                </a:cxn>
                <a:cxn ang="0">
                  <a:pos x="563" y="293"/>
                </a:cxn>
                <a:cxn ang="0">
                  <a:pos x="583" y="298"/>
                </a:cxn>
                <a:cxn ang="0">
                  <a:pos x="589" y="328"/>
                </a:cxn>
                <a:cxn ang="0">
                  <a:pos x="533" y="458"/>
                </a:cxn>
                <a:cxn ang="0">
                  <a:pos x="431" y="582"/>
                </a:cxn>
                <a:cxn ang="0">
                  <a:pos x="248" y="684"/>
                </a:cxn>
                <a:cxn ang="0">
                  <a:pos x="129" y="696"/>
                </a:cxn>
              </a:cxnLst>
              <a:rect l="0" t="0" r="r" b="b"/>
              <a:pathLst>
                <a:path w="1082" h="1042">
                  <a:moveTo>
                    <a:pt x="173" y="1042"/>
                  </a:moveTo>
                  <a:lnTo>
                    <a:pt x="173" y="1042"/>
                  </a:lnTo>
                  <a:lnTo>
                    <a:pt x="153" y="1041"/>
                  </a:lnTo>
                  <a:lnTo>
                    <a:pt x="134" y="1040"/>
                  </a:lnTo>
                  <a:lnTo>
                    <a:pt x="118" y="1038"/>
                  </a:lnTo>
                  <a:lnTo>
                    <a:pt x="102" y="1035"/>
                  </a:lnTo>
                  <a:lnTo>
                    <a:pt x="102" y="1035"/>
                  </a:lnTo>
                  <a:lnTo>
                    <a:pt x="90" y="1031"/>
                  </a:lnTo>
                  <a:lnTo>
                    <a:pt x="78" y="1027"/>
                  </a:lnTo>
                  <a:lnTo>
                    <a:pt x="68" y="1022"/>
                  </a:lnTo>
                  <a:lnTo>
                    <a:pt x="60" y="1017"/>
                  </a:lnTo>
                  <a:lnTo>
                    <a:pt x="53" y="1011"/>
                  </a:lnTo>
                  <a:lnTo>
                    <a:pt x="47" y="1003"/>
                  </a:lnTo>
                  <a:lnTo>
                    <a:pt x="42" y="992"/>
                  </a:lnTo>
                  <a:lnTo>
                    <a:pt x="39" y="981"/>
                  </a:lnTo>
                  <a:lnTo>
                    <a:pt x="39" y="981"/>
                  </a:lnTo>
                  <a:lnTo>
                    <a:pt x="37" y="973"/>
                  </a:lnTo>
                  <a:lnTo>
                    <a:pt x="34" y="964"/>
                  </a:lnTo>
                  <a:lnTo>
                    <a:pt x="27" y="950"/>
                  </a:lnTo>
                  <a:lnTo>
                    <a:pt x="27" y="950"/>
                  </a:lnTo>
                  <a:lnTo>
                    <a:pt x="20" y="935"/>
                  </a:lnTo>
                  <a:lnTo>
                    <a:pt x="16" y="927"/>
                  </a:lnTo>
                  <a:lnTo>
                    <a:pt x="14" y="919"/>
                  </a:lnTo>
                  <a:lnTo>
                    <a:pt x="14" y="919"/>
                  </a:lnTo>
                  <a:lnTo>
                    <a:pt x="13" y="907"/>
                  </a:lnTo>
                  <a:lnTo>
                    <a:pt x="12" y="894"/>
                  </a:lnTo>
                  <a:lnTo>
                    <a:pt x="12" y="894"/>
                  </a:lnTo>
                  <a:lnTo>
                    <a:pt x="11" y="879"/>
                  </a:lnTo>
                  <a:lnTo>
                    <a:pt x="8" y="863"/>
                  </a:lnTo>
                  <a:lnTo>
                    <a:pt x="8" y="863"/>
                  </a:lnTo>
                  <a:lnTo>
                    <a:pt x="5" y="846"/>
                  </a:lnTo>
                  <a:lnTo>
                    <a:pt x="2" y="822"/>
                  </a:lnTo>
                  <a:lnTo>
                    <a:pt x="0" y="794"/>
                  </a:lnTo>
                  <a:lnTo>
                    <a:pt x="0" y="780"/>
                  </a:lnTo>
                  <a:lnTo>
                    <a:pt x="0" y="764"/>
                  </a:lnTo>
                  <a:lnTo>
                    <a:pt x="2" y="750"/>
                  </a:lnTo>
                  <a:lnTo>
                    <a:pt x="4" y="735"/>
                  </a:lnTo>
                  <a:lnTo>
                    <a:pt x="8" y="721"/>
                  </a:lnTo>
                  <a:lnTo>
                    <a:pt x="13" y="707"/>
                  </a:lnTo>
                  <a:lnTo>
                    <a:pt x="21" y="696"/>
                  </a:lnTo>
                  <a:lnTo>
                    <a:pt x="29" y="685"/>
                  </a:lnTo>
                  <a:lnTo>
                    <a:pt x="33" y="680"/>
                  </a:lnTo>
                  <a:lnTo>
                    <a:pt x="39" y="675"/>
                  </a:lnTo>
                  <a:lnTo>
                    <a:pt x="44" y="672"/>
                  </a:lnTo>
                  <a:lnTo>
                    <a:pt x="52" y="668"/>
                  </a:lnTo>
                  <a:lnTo>
                    <a:pt x="52" y="668"/>
                  </a:lnTo>
                  <a:lnTo>
                    <a:pt x="61" y="664"/>
                  </a:lnTo>
                  <a:lnTo>
                    <a:pt x="72" y="662"/>
                  </a:lnTo>
                  <a:lnTo>
                    <a:pt x="85" y="660"/>
                  </a:lnTo>
                  <a:lnTo>
                    <a:pt x="98" y="660"/>
                  </a:lnTo>
                  <a:lnTo>
                    <a:pt x="98" y="660"/>
                  </a:lnTo>
                  <a:lnTo>
                    <a:pt x="127" y="661"/>
                  </a:lnTo>
                  <a:lnTo>
                    <a:pt x="127" y="661"/>
                  </a:lnTo>
                  <a:lnTo>
                    <a:pt x="141" y="662"/>
                  </a:lnTo>
                  <a:lnTo>
                    <a:pt x="156" y="662"/>
                  </a:lnTo>
                  <a:lnTo>
                    <a:pt x="156" y="662"/>
                  </a:lnTo>
                  <a:lnTo>
                    <a:pt x="173" y="661"/>
                  </a:lnTo>
                  <a:lnTo>
                    <a:pt x="189" y="659"/>
                  </a:lnTo>
                  <a:lnTo>
                    <a:pt x="189" y="659"/>
                  </a:lnTo>
                  <a:lnTo>
                    <a:pt x="228" y="648"/>
                  </a:lnTo>
                  <a:lnTo>
                    <a:pt x="248" y="642"/>
                  </a:lnTo>
                  <a:lnTo>
                    <a:pt x="266" y="636"/>
                  </a:lnTo>
                  <a:lnTo>
                    <a:pt x="285" y="629"/>
                  </a:lnTo>
                  <a:lnTo>
                    <a:pt x="304" y="621"/>
                  </a:lnTo>
                  <a:lnTo>
                    <a:pt x="323" y="612"/>
                  </a:lnTo>
                  <a:lnTo>
                    <a:pt x="342" y="602"/>
                  </a:lnTo>
                  <a:lnTo>
                    <a:pt x="342" y="602"/>
                  </a:lnTo>
                  <a:lnTo>
                    <a:pt x="361" y="591"/>
                  </a:lnTo>
                  <a:lnTo>
                    <a:pt x="380" y="577"/>
                  </a:lnTo>
                  <a:lnTo>
                    <a:pt x="399" y="563"/>
                  </a:lnTo>
                  <a:lnTo>
                    <a:pt x="416" y="547"/>
                  </a:lnTo>
                  <a:lnTo>
                    <a:pt x="434" y="530"/>
                  </a:lnTo>
                  <a:lnTo>
                    <a:pt x="451" y="511"/>
                  </a:lnTo>
                  <a:lnTo>
                    <a:pt x="468" y="490"/>
                  </a:lnTo>
                  <a:lnTo>
                    <a:pt x="482" y="470"/>
                  </a:lnTo>
                  <a:lnTo>
                    <a:pt x="482" y="470"/>
                  </a:lnTo>
                  <a:lnTo>
                    <a:pt x="495" y="452"/>
                  </a:lnTo>
                  <a:lnTo>
                    <a:pt x="507" y="433"/>
                  </a:lnTo>
                  <a:lnTo>
                    <a:pt x="517" y="413"/>
                  </a:lnTo>
                  <a:lnTo>
                    <a:pt x="522" y="404"/>
                  </a:lnTo>
                  <a:lnTo>
                    <a:pt x="526" y="393"/>
                  </a:lnTo>
                  <a:lnTo>
                    <a:pt x="526" y="393"/>
                  </a:lnTo>
                  <a:lnTo>
                    <a:pt x="531" y="379"/>
                  </a:lnTo>
                  <a:lnTo>
                    <a:pt x="537" y="365"/>
                  </a:lnTo>
                  <a:lnTo>
                    <a:pt x="537" y="365"/>
                  </a:lnTo>
                  <a:lnTo>
                    <a:pt x="545" y="349"/>
                  </a:lnTo>
                  <a:lnTo>
                    <a:pt x="548" y="341"/>
                  </a:lnTo>
                  <a:lnTo>
                    <a:pt x="552" y="331"/>
                  </a:lnTo>
                  <a:lnTo>
                    <a:pt x="553" y="325"/>
                  </a:lnTo>
                  <a:lnTo>
                    <a:pt x="546" y="324"/>
                  </a:lnTo>
                  <a:lnTo>
                    <a:pt x="546" y="324"/>
                  </a:lnTo>
                  <a:lnTo>
                    <a:pt x="530" y="321"/>
                  </a:lnTo>
                  <a:lnTo>
                    <a:pt x="513" y="317"/>
                  </a:lnTo>
                  <a:lnTo>
                    <a:pt x="496" y="310"/>
                  </a:lnTo>
                  <a:lnTo>
                    <a:pt x="478" y="301"/>
                  </a:lnTo>
                  <a:lnTo>
                    <a:pt x="463" y="291"/>
                  </a:lnTo>
                  <a:lnTo>
                    <a:pt x="447" y="280"/>
                  </a:lnTo>
                  <a:lnTo>
                    <a:pt x="441" y="273"/>
                  </a:lnTo>
                  <a:lnTo>
                    <a:pt x="435" y="266"/>
                  </a:lnTo>
                  <a:lnTo>
                    <a:pt x="429" y="259"/>
                  </a:lnTo>
                  <a:lnTo>
                    <a:pt x="423" y="252"/>
                  </a:lnTo>
                  <a:lnTo>
                    <a:pt x="423" y="252"/>
                  </a:lnTo>
                  <a:lnTo>
                    <a:pt x="419" y="243"/>
                  </a:lnTo>
                  <a:lnTo>
                    <a:pt x="416" y="236"/>
                  </a:lnTo>
                  <a:lnTo>
                    <a:pt x="415" y="229"/>
                  </a:lnTo>
                  <a:lnTo>
                    <a:pt x="414" y="222"/>
                  </a:lnTo>
                  <a:lnTo>
                    <a:pt x="415" y="216"/>
                  </a:lnTo>
                  <a:lnTo>
                    <a:pt x="416" y="209"/>
                  </a:lnTo>
                  <a:lnTo>
                    <a:pt x="419" y="203"/>
                  </a:lnTo>
                  <a:lnTo>
                    <a:pt x="422" y="198"/>
                  </a:lnTo>
                  <a:lnTo>
                    <a:pt x="427" y="192"/>
                  </a:lnTo>
                  <a:lnTo>
                    <a:pt x="431" y="187"/>
                  </a:lnTo>
                  <a:lnTo>
                    <a:pt x="441" y="176"/>
                  </a:lnTo>
                  <a:lnTo>
                    <a:pt x="453" y="166"/>
                  </a:lnTo>
                  <a:lnTo>
                    <a:pt x="466" y="157"/>
                  </a:lnTo>
                  <a:lnTo>
                    <a:pt x="466" y="157"/>
                  </a:lnTo>
                  <a:lnTo>
                    <a:pt x="481" y="144"/>
                  </a:lnTo>
                  <a:lnTo>
                    <a:pt x="481" y="144"/>
                  </a:lnTo>
                  <a:lnTo>
                    <a:pt x="500" y="130"/>
                  </a:lnTo>
                  <a:lnTo>
                    <a:pt x="519" y="115"/>
                  </a:lnTo>
                  <a:lnTo>
                    <a:pt x="540" y="103"/>
                  </a:lnTo>
                  <a:lnTo>
                    <a:pt x="563" y="90"/>
                  </a:lnTo>
                  <a:lnTo>
                    <a:pt x="588" y="77"/>
                  </a:lnTo>
                  <a:lnTo>
                    <a:pt x="613" y="65"/>
                  </a:lnTo>
                  <a:lnTo>
                    <a:pt x="642" y="53"/>
                  </a:lnTo>
                  <a:lnTo>
                    <a:pt x="672" y="41"/>
                  </a:lnTo>
                  <a:lnTo>
                    <a:pt x="672" y="41"/>
                  </a:lnTo>
                  <a:lnTo>
                    <a:pt x="695" y="33"/>
                  </a:lnTo>
                  <a:lnTo>
                    <a:pt x="695" y="33"/>
                  </a:lnTo>
                  <a:lnTo>
                    <a:pt x="719" y="23"/>
                  </a:lnTo>
                  <a:lnTo>
                    <a:pt x="744" y="14"/>
                  </a:lnTo>
                  <a:lnTo>
                    <a:pt x="767" y="7"/>
                  </a:lnTo>
                  <a:lnTo>
                    <a:pt x="792" y="1"/>
                  </a:lnTo>
                  <a:lnTo>
                    <a:pt x="792" y="1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15" y="1"/>
                  </a:lnTo>
                  <a:lnTo>
                    <a:pt x="826" y="4"/>
                  </a:lnTo>
                  <a:lnTo>
                    <a:pt x="838" y="8"/>
                  </a:lnTo>
                  <a:lnTo>
                    <a:pt x="850" y="13"/>
                  </a:lnTo>
                  <a:lnTo>
                    <a:pt x="850" y="13"/>
                  </a:lnTo>
                  <a:lnTo>
                    <a:pt x="863" y="19"/>
                  </a:lnTo>
                  <a:lnTo>
                    <a:pt x="863" y="19"/>
                  </a:lnTo>
                  <a:lnTo>
                    <a:pt x="871" y="23"/>
                  </a:lnTo>
                  <a:lnTo>
                    <a:pt x="878" y="27"/>
                  </a:lnTo>
                  <a:lnTo>
                    <a:pt x="883" y="32"/>
                  </a:lnTo>
                  <a:lnTo>
                    <a:pt x="889" y="36"/>
                  </a:lnTo>
                  <a:lnTo>
                    <a:pt x="899" y="46"/>
                  </a:lnTo>
                  <a:lnTo>
                    <a:pt x="909" y="59"/>
                  </a:lnTo>
                  <a:lnTo>
                    <a:pt x="909" y="59"/>
                  </a:lnTo>
                  <a:lnTo>
                    <a:pt x="917" y="69"/>
                  </a:lnTo>
                  <a:lnTo>
                    <a:pt x="926" y="79"/>
                  </a:lnTo>
                  <a:lnTo>
                    <a:pt x="926" y="79"/>
                  </a:lnTo>
                  <a:lnTo>
                    <a:pt x="946" y="100"/>
                  </a:lnTo>
                  <a:lnTo>
                    <a:pt x="966" y="122"/>
                  </a:lnTo>
                  <a:lnTo>
                    <a:pt x="975" y="134"/>
                  </a:lnTo>
                  <a:lnTo>
                    <a:pt x="984" y="146"/>
                  </a:lnTo>
                  <a:lnTo>
                    <a:pt x="992" y="159"/>
                  </a:lnTo>
                  <a:lnTo>
                    <a:pt x="999" y="171"/>
                  </a:lnTo>
                  <a:lnTo>
                    <a:pt x="999" y="171"/>
                  </a:lnTo>
                  <a:lnTo>
                    <a:pt x="1018" y="209"/>
                  </a:lnTo>
                  <a:lnTo>
                    <a:pt x="1031" y="230"/>
                  </a:lnTo>
                  <a:lnTo>
                    <a:pt x="1044" y="251"/>
                  </a:lnTo>
                  <a:lnTo>
                    <a:pt x="1044" y="251"/>
                  </a:lnTo>
                  <a:lnTo>
                    <a:pt x="1059" y="275"/>
                  </a:lnTo>
                  <a:lnTo>
                    <a:pt x="1065" y="287"/>
                  </a:lnTo>
                  <a:lnTo>
                    <a:pt x="1070" y="299"/>
                  </a:lnTo>
                  <a:lnTo>
                    <a:pt x="1070" y="299"/>
                  </a:lnTo>
                  <a:lnTo>
                    <a:pt x="1073" y="309"/>
                  </a:lnTo>
                  <a:lnTo>
                    <a:pt x="1077" y="319"/>
                  </a:lnTo>
                  <a:lnTo>
                    <a:pt x="1080" y="332"/>
                  </a:lnTo>
                  <a:lnTo>
                    <a:pt x="1082" y="346"/>
                  </a:lnTo>
                  <a:lnTo>
                    <a:pt x="1082" y="352"/>
                  </a:lnTo>
                  <a:lnTo>
                    <a:pt x="1081" y="358"/>
                  </a:lnTo>
                  <a:lnTo>
                    <a:pt x="1080" y="365"/>
                  </a:lnTo>
                  <a:lnTo>
                    <a:pt x="1078" y="371"/>
                  </a:lnTo>
                  <a:lnTo>
                    <a:pt x="1076" y="377"/>
                  </a:lnTo>
                  <a:lnTo>
                    <a:pt x="1072" y="382"/>
                  </a:lnTo>
                  <a:lnTo>
                    <a:pt x="1067" y="387"/>
                  </a:lnTo>
                  <a:lnTo>
                    <a:pt x="1062" y="391"/>
                  </a:lnTo>
                  <a:lnTo>
                    <a:pt x="1062" y="391"/>
                  </a:lnTo>
                  <a:lnTo>
                    <a:pt x="1052" y="395"/>
                  </a:lnTo>
                  <a:lnTo>
                    <a:pt x="1043" y="398"/>
                  </a:lnTo>
                  <a:lnTo>
                    <a:pt x="1033" y="400"/>
                  </a:lnTo>
                  <a:lnTo>
                    <a:pt x="1021" y="400"/>
                  </a:lnTo>
                  <a:lnTo>
                    <a:pt x="1021" y="400"/>
                  </a:lnTo>
                  <a:lnTo>
                    <a:pt x="1021" y="400"/>
                  </a:lnTo>
                  <a:lnTo>
                    <a:pt x="1010" y="400"/>
                  </a:lnTo>
                  <a:lnTo>
                    <a:pt x="997" y="398"/>
                  </a:lnTo>
                  <a:lnTo>
                    <a:pt x="997" y="398"/>
                  </a:lnTo>
                  <a:lnTo>
                    <a:pt x="975" y="395"/>
                  </a:lnTo>
                  <a:lnTo>
                    <a:pt x="975" y="395"/>
                  </a:lnTo>
                  <a:lnTo>
                    <a:pt x="952" y="392"/>
                  </a:lnTo>
                  <a:lnTo>
                    <a:pt x="930" y="388"/>
                  </a:lnTo>
                  <a:lnTo>
                    <a:pt x="923" y="387"/>
                  </a:lnTo>
                  <a:lnTo>
                    <a:pt x="922" y="392"/>
                  </a:lnTo>
                  <a:lnTo>
                    <a:pt x="922" y="392"/>
                  </a:lnTo>
                  <a:lnTo>
                    <a:pt x="917" y="413"/>
                  </a:lnTo>
                  <a:lnTo>
                    <a:pt x="911" y="434"/>
                  </a:lnTo>
                  <a:lnTo>
                    <a:pt x="911" y="434"/>
                  </a:lnTo>
                  <a:lnTo>
                    <a:pt x="905" y="452"/>
                  </a:lnTo>
                  <a:lnTo>
                    <a:pt x="900" y="472"/>
                  </a:lnTo>
                  <a:lnTo>
                    <a:pt x="895" y="491"/>
                  </a:lnTo>
                  <a:lnTo>
                    <a:pt x="894" y="501"/>
                  </a:lnTo>
                  <a:lnTo>
                    <a:pt x="894" y="511"/>
                  </a:lnTo>
                  <a:lnTo>
                    <a:pt x="894" y="511"/>
                  </a:lnTo>
                  <a:lnTo>
                    <a:pt x="893" y="525"/>
                  </a:lnTo>
                  <a:lnTo>
                    <a:pt x="891" y="540"/>
                  </a:lnTo>
                  <a:lnTo>
                    <a:pt x="887" y="554"/>
                  </a:lnTo>
                  <a:lnTo>
                    <a:pt x="882" y="568"/>
                  </a:lnTo>
                  <a:lnTo>
                    <a:pt x="877" y="582"/>
                  </a:lnTo>
                  <a:lnTo>
                    <a:pt x="870" y="596"/>
                  </a:lnTo>
                  <a:lnTo>
                    <a:pt x="856" y="623"/>
                  </a:lnTo>
                  <a:lnTo>
                    <a:pt x="856" y="623"/>
                  </a:lnTo>
                  <a:lnTo>
                    <a:pt x="847" y="641"/>
                  </a:lnTo>
                  <a:lnTo>
                    <a:pt x="847" y="641"/>
                  </a:lnTo>
                  <a:lnTo>
                    <a:pt x="832" y="669"/>
                  </a:lnTo>
                  <a:lnTo>
                    <a:pt x="815" y="699"/>
                  </a:lnTo>
                  <a:lnTo>
                    <a:pt x="795" y="730"/>
                  </a:lnTo>
                  <a:lnTo>
                    <a:pt x="774" y="761"/>
                  </a:lnTo>
                  <a:lnTo>
                    <a:pt x="750" y="791"/>
                  </a:lnTo>
                  <a:lnTo>
                    <a:pt x="737" y="806"/>
                  </a:lnTo>
                  <a:lnTo>
                    <a:pt x="724" y="821"/>
                  </a:lnTo>
                  <a:lnTo>
                    <a:pt x="710" y="834"/>
                  </a:lnTo>
                  <a:lnTo>
                    <a:pt x="695" y="848"/>
                  </a:lnTo>
                  <a:lnTo>
                    <a:pt x="680" y="861"/>
                  </a:lnTo>
                  <a:lnTo>
                    <a:pt x="664" y="874"/>
                  </a:lnTo>
                  <a:lnTo>
                    <a:pt x="664" y="874"/>
                  </a:lnTo>
                  <a:lnTo>
                    <a:pt x="629" y="897"/>
                  </a:lnTo>
                  <a:lnTo>
                    <a:pt x="595" y="919"/>
                  </a:lnTo>
                  <a:lnTo>
                    <a:pt x="562" y="940"/>
                  </a:lnTo>
                  <a:lnTo>
                    <a:pt x="529" y="958"/>
                  </a:lnTo>
                  <a:lnTo>
                    <a:pt x="497" y="975"/>
                  </a:lnTo>
                  <a:lnTo>
                    <a:pt x="463" y="989"/>
                  </a:lnTo>
                  <a:lnTo>
                    <a:pt x="430" y="1004"/>
                  </a:lnTo>
                  <a:lnTo>
                    <a:pt x="396" y="1015"/>
                  </a:lnTo>
                  <a:lnTo>
                    <a:pt x="396" y="1015"/>
                  </a:lnTo>
                  <a:lnTo>
                    <a:pt x="377" y="1021"/>
                  </a:lnTo>
                  <a:lnTo>
                    <a:pt x="359" y="1026"/>
                  </a:lnTo>
                  <a:lnTo>
                    <a:pt x="341" y="1031"/>
                  </a:lnTo>
                  <a:lnTo>
                    <a:pt x="323" y="1034"/>
                  </a:lnTo>
                  <a:lnTo>
                    <a:pt x="306" y="1037"/>
                  </a:lnTo>
                  <a:lnTo>
                    <a:pt x="288" y="1038"/>
                  </a:lnTo>
                  <a:lnTo>
                    <a:pt x="271" y="1040"/>
                  </a:lnTo>
                  <a:lnTo>
                    <a:pt x="252" y="1040"/>
                  </a:lnTo>
                  <a:lnTo>
                    <a:pt x="252" y="1040"/>
                  </a:lnTo>
                  <a:lnTo>
                    <a:pt x="214" y="1041"/>
                  </a:lnTo>
                  <a:lnTo>
                    <a:pt x="214" y="1041"/>
                  </a:lnTo>
                  <a:lnTo>
                    <a:pt x="173" y="1042"/>
                  </a:lnTo>
                  <a:lnTo>
                    <a:pt x="173" y="1042"/>
                  </a:lnTo>
                  <a:close/>
                  <a:moveTo>
                    <a:pt x="98" y="694"/>
                  </a:moveTo>
                  <a:lnTo>
                    <a:pt x="98" y="694"/>
                  </a:lnTo>
                  <a:lnTo>
                    <a:pt x="84" y="695"/>
                  </a:lnTo>
                  <a:lnTo>
                    <a:pt x="71" y="698"/>
                  </a:lnTo>
                  <a:lnTo>
                    <a:pt x="66" y="700"/>
                  </a:lnTo>
                  <a:lnTo>
                    <a:pt x="62" y="702"/>
                  </a:lnTo>
                  <a:lnTo>
                    <a:pt x="58" y="705"/>
                  </a:lnTo>
                  <a:lnTo>
                    <a:pt x="55" y="708"/>
                  </a:lnTo>
                  <a:lnTo>
                    <a:pt x="55" y="708"/>
                  </a:lnTo>
                  <a:lnTo>
                    <a:pt x="51" y="714"/>
                  </a:lnTo>
                  <a:lnTo>
                    <a:pt x="47" y="721"/>
                  </a:lnTo>
                  <a:lnTo>
                    <a:pt x="44" y="729"/>
                  </a:lnTo>
                  <a:lnTo>
                    <a:pt x="42" y="736"/>
                  </a:lnTo>
                  <a:lnTo>
                    <a:pt x="39" y="753"/>
                  </a:lnTo>
                  <a:lnTo>
                    <a:pt x="38" y="768"/>
                  </a:lnTo>
                  <a:lnTo>
                    <a:pt x="38" y="768"/>
                  </a:lnTo>
                  <a:lnTo>
                    <a:pt x="38" y="783"/>
                  </a:lnTo>
                  <a:lnTo>
                    <a:pt x="39" y="797"/>
                  </a:lnTo>
                  <a:lnTo>
                    <a:pt x="42" y="826"/>
                  </a:lnTo>
                  <a:lnTo>
                    <a:pt x="42" y="826"/>
                  </a:lnTo>
                  <a:lnTo>
                    <a:pt x="45" y="855"/>
                  </a:lnTo>
                  <a:lnTo>
                    <a:pt x="47" y="883"/>
                  </a:lnTo>
                  <a:lnTo>
                    <a:pt x="47" y="883"/>
                  </a:lnTo>
                  <a:lnTo>
                    <a:pt x="48" y="893"/>
                  </a:lnTo>
                  <a:lnTo>
                    <a:pt x="51" y="909"/>
                  </a:lnTo>
                  <a:lnTo>
                    <a:pt x="55" y="926"/>
                  </a:lnTo>
                  <a:lnTo>
                    <a:pt x="61" y="945"/>
                  </a:lnTo>
                  <a:lnTo>
                    <a:pt x="68" y="962"/>
                  </a:lnTo>
                  <a:lnTo>
                    <a:pt x="72" y="971"/>
                  </a:lnTo>
                  <a:lnTo>
                    <a:pt x="76" y="979"/>
                  </a:lnTo>
                  <a:lnTo>
                    <a:pt x="82" y="985"/>
                  </a:lnTo>
                  <a:lnTo>
                    <a:pt x="87" y="990"/>
                  </a:lnTo>
                  <a:lnTo>
                    <a:pt x="93" y="994"/>
                  </a:lnTo>
                  <a:lnTo>
                    <a:pt x="98" y="996"/>
                  </a:lnTo>
                  <a:lnTo>
                    <a:pt x="98" y="996"/>
                  </a:lnTo>
                  <a:lnTo>
                    <a:pt x="121" y="1001"/>
                  </a:lnTo>
                  <a:lnTo>
                    <a:pt x="142" y="1004"/>
                  </a:lnTo>
                  <a:lnTo>
                    <a:pt x="164" y="1005"/>
                  </a:lnTo>
                  <a:lnTo>
                    <a:pt x="183" y="1005"/>
                  </a:lnTo>
                  <a:lnTo>
                    <a:pt x="183" y="1005"/>
                  </a:lnTo>
                  <a:lnTo>
                    <a:pt x="218" y="1004"/>
                  </a:lnTo>
                  <a:lnTo>
                    <a:pt x="218" y="1004"/>
                  </a:lnTo>
                  <a:lnTo>
                    <a:pt x="252" y="1004"/>
                  </a:lnTo>
                  <a:lnTo>
                    <a:pt x="252" y="1004"/>
                  </a:lnTo>
                  <a:lnTo>
                    <a:pt x="270" y="1004"/>
                  </a:lnTo>
                  <a:lnTo>
                    <a:pt x="286" y="1003"/>
                  </a:lnTo>
                  <a:lnTo>
                    <a:pt x="304" y="1001"/>
                  </a:lnTo>
                  <a:lnTo>
                    <a:pt x="320" y="999"/>
                  </a:lnTo>
                  <a:lnTo>
                    <a:pt x="337" y="994"/>
                  </a:lnTo>
                  <a:lnTo>
                    <a:pt x="353" y="991"/>
                  </a:lnTo>
                  <a:lnTo>
                    <a:pt x="370" y="986"/>
                  </a:lnTo>
                  <a:lnTo>
                    <a:pt x="386" y="981"/>
                  </a:lnTo>
                  <a:lnTo>
                    <a:pt x="386" y="981"/>
                  </a:lnTo>
                  <a:lnTo>
                    <a:pt x="419" y="969"/>
                  </a:lnTo>
                  <a:lnTo>
                    <a:pt x="451" y="955"/>
                  </a:lnTo>
                  <a:lnTo>
                    <a:pt x="483" y="941"/>
                  </a:lnTo>
                  <a:lnTo>
                    <a:pt x="514" y="925"/>
                  </a:lnTo>
                  <a:lnTo>
                    <a:pt x="544" y="909"/>
                  </a:lnTo>
                  <a:lnTo>
                    <a:pt x="574" y="891"/>
                  </a:lnTo>
                  <a:lnTo>
                    <a:pt x="603" y="872"/>
                  </a:lnTo>
                  <a:lnTo>
                    <a:pt x="633" y="851"/>
                  </a:lnTo>
                  <a:lnTo>
                    <a:pt x="633" y="851"/>
                  </a:lnTo>
                  <a:lnTo>
                    <a:pt x="647" y="841"/>
                  </a:lnTo>
                  <a:lnTo>
                    <a:pt x="661" y="829"/>
                  </a:lnTo>
                  <a:lnTo>
                    <a:pt x="674" y="818"/>
                  </a:lnTo>
                  <a:lnTo>
                    <a:pt x="687" y="805"/>
                  </a:lnTo>
                  <a:lnTo>
                    <a:pt x="713" y="779"/>
                  </a:lnTo>
                  <a:lnTo>
                    <a:pt x="737" y="751"/>
                  </a:lnTo>
                  <a:lnTo>
                    <a:pt x="760" y="720"/>
                  </a:lnTo>
                  <a:lnTo>
                    <a:pt x="781" y="689"/>
                  </a:lnTo>
                  <a:lnTo>
                    <a:pt x="799" y="656"/>
                  </a:lnTo>
                  <a:lnTo>
                    <a:pt x="808" y="639"/>
                  </a:lnTo>
                  <a:lnTo>
                    <a:pt x="816" y="623"/>
                  </a:lnTo>
                  <a:lnTo>
                    <a:pt x="821" y="610"/>
                  </a:lnTo>
                  <a:lnTo>
                    <a:pt x="821" y="610"/>
                  </a:lnTo>
                  <a:lnTo>
                    <a:pt x="835" y="581"/>
                  </a:lnTo>
                  <a:lnTo>
                    <a:pt x="848" y="553"/>
                  </a:lnTo>
                  <a:lnTo>
                    <a:pt x="848" y="553"/>
                  </a:lnTo>
                  <a:lnTo>
                    <a:pt x="853" y="542"/>
                  </a:lnTo>
                  <a:lnTo>
                    <a:pt x="855" y="533"/>
                  </a:lnTo>
                  <a:lnTo>
                    <a:pt x="856" y="523"/>
                  </a:lnTo>
                  <a:lnTo>
                    <a:pt x="856" y="515"/>
                  </a:lnTo>
                  <a:lnTo>
                    <a:pt x="856" y="515"/>
                  </a:lnTo>
                  <a:lnTo>
                    <a:pt x="857" y="504"/>
                  </a:lnTo>
                  <a:lnTo>
                    <a:pt x="859" y="492"/>
                  </a:lnTo>
                  <a:lnTo>
                    <a:pt x="860" y="487"/>
                  </a:lnTo>
                  <a:lnTo>
                    <a:pt x="860" y="487"/>
                  </a:lnTo>
                  <a:lnTo>
                    <a:pt x="868" y="456"/>
                  </a:lnTo>
                  <a:lnTo>
                    <a:pt x="875" y="425"/>
                  </a:lnTo>
                  <a:lnTo>
                    <a:pt x="875" y="425"/>
                  </a:lnTo>
                  <a:lnTo>
                    <a:pt x="878" y="414"/>
                  </a:lnTo>
                  <a:lnTo>
                    <a:pt x="881" y="404"/>
                  </a:lnTo>
                  <a:lnTo>
                    <a:pt x="881" y="404"/>
                  </a:lnTo>
                  <a:lnTo>
                    <a:pt x="886" y="388"/>
                  </a:lnTo>
                  <a:lnTo>
                    <a:pt x="888" y="380"/>
                  </a:lnTo>
                  <a:lnTo>
                    <a:pt x="890" y="372"/>
                  </a:lnTo>
                  <a:lnTo>
                    <a:pt x="890" y="372"/>
                  </a:lnTo>
                  <a:lnTo>
                    <a:pt x="890" y="367"/>
                  </a:lnTo>
                  <a:lnTo>
                    <a:pt x="892" y="363"/>
                  </a:lnTo>
                  <a:lnTo>
                    <a:pt x="894" y="360"/>
                  </a:lnTo>
                  <a:lnTo>
                    <a:pt x="898" y="357"/>
                  </a:lnTo>
                  <a:lnTo>
                    <a:pt x="899" y="356"/>
                  </a:lnTo>
                  <a:lnTo>
                    <a:pt x="900" y="355"/>
                  </a:lnTo>
                  <a:lnTo>
                    <a:pt x="900" y="355"/>
                  </a:lnTo>
                  <a:lnTo>
                    <a:pt x="901" y="352"/>
                  </a:lnTo>
                  <a:lnTo>
                    <a:pt x="903" y="349"/>
                  </a:lnTo>
                  <a:lnTo>
                    <a:pt x="907" y="347"/>
                  </a:lnTo>
                  <a:lnTo>
                    <a:pt x="912" y="346"/>
                  </a:lnTo>
                  <a:lnTo>
                    <a:pt x="912" y="346"/>
                  </a:lnTo>
                  <a:lnTo>
                    <a:pt x="915" y="346"/>
                  </a:lnTo>
                  <a:lnTo>
                    <a:pt x="918" y="347"/>
                  </a:lnTo>
                  <a:lnTo>
                    <a:pt x="918" y="347"/>
                  </a:lnTo>
                  <a:lnTo>
                    <a:pt x="934" y="352"/>
                  </a:lnTo>
                  <a:lnTo>
                    <a:pt x="957" y="357"/>
                  </a:lnTo>
                  <a:lnTo>
                    <a:pt x="985" y="362"/>
                  </a:lnTo>
                  <a:lnTo>
                    <a:pt x="999" y="363"/>
                  </a:lnTo>
                  <a:lnTo>
                    <a:pt x="1012" y="363"/>
                  </a:lnTo>
                  <a:lnTo>
                    <a:pt x="1012" y="363"/>
                  </a:lnTo>
                  <a:lnTo>
                    <a:pt x="1023" y="363"/>
                  </a:lnTo>
                  <a:lnTo>
                    <a:pt x="1031" y="361"/>
                  </a:lnTo>
                  <a:lnTo>
                    <a:pt x="1038" y="359"/>
                  </a:lnTo>
                  <a:lnTo>
                    <a:pt x="1043" y="355"/>
                  </a:lnTo>
                  <a:lnTo>
                    <a:pt x="1043" y="355"/>
                  </a:lnTo>
                  <a:lnTo>
                    <a:pt x="1044" y="353"/>
                  </a:lnTo>
                  <a:lnTo>
                    <a:pt x="1045" y="350"/>
                  </a:lnTo>
                  <a:lnTo>
                    <a:pt x="1046" y="347"/>
                  </a:lnTo>
                  <a:lnTo>
                    <a:pt x="1046" y="344"/>
                  </a:lnTo>
                  <a:lnTo>
                    <a:pt x="1046" y="344"/>
                  </a:lnTo>
                  <a:lnTo>
                    <a:pt x="1044" y="333"/>
                  </a:lnTo>
                  <a:lnTo>
                    <a:pt x="1041" y="323"/>
                  </a:lnTo>
                  <a:lnTo>
                    <a:pt x="1038" y="313"/>
                  </a:lnTo>
                  <a:lnTo>
                    <a:pt x="1033" y="303"/>
                  </a:lnTo>
                  <a:lnTo>
                    <a:pt x="1023" y="285"/>
                  </a:lnTo>
                  <a:lnTo>
                    <a:pt x="1012" y="268"/>
                  </a:lnTo>
                  <a:lnTo>
                    <a:pt x="1012" y="268"/>
                  </a:lnTo>
                  <a:lnTo>
                    <a:pt x="1006" y="258"/>
                  </a:lnTo>
                  <a:lnTo>
                    <a:pt x="1000" y="248"/>
                  </a:lnTo>
                  <a:lnTo>
                    <a:pt x="988" y="225"/>
                  </a:lnTo>
                  <a:lnTo>
                    <a:pt x="988" y="225"/>
                  </a:lnTo>
                  <a:lnTo>
                    <a:pt x="976" y="200"/>
                  </a:lnTo>
                  <a:lnTo>
                    <a:pt x="969" y="189"/>
                  </a:lnTo>
                  <a:lnTo>
                    <a:pt x="962" y="177"/>
                  </a:lnTo>
                  <a:lnTo>
                    <a:pt x="962" y="177"/>
                  </a:lnTo>
                  <a:lnTo>
                    <a:pt x="939" y="148"/>
                  </a:lnTo>
                  <a:lnTo>
                    <a:pt x="916" y="123"/>
                  </a:lnTo>
                  <a:lnTo>
                    <a:pt x="916" y="123"/>
                  </a:lnTo>
                  <a:lnTo>
                    <a:pt x="902" y="105"/>
                  </a:lnTo>
                  <a:lnTo>
                    <a:pt x="902" y="105"/>
                  </a:lnTo>
                  <a:lnTo>
                    <a:pt x="890" y="90"/>
                  </a:lnTo>
                  <a:lnTo>
                    <a:pt x="890" y="90"/>
                  </a:lnTo>
                  <a:lnTo>
                    <a:pt x="879" y="75"/>
                  </a:lnTo>
                  <a:lnTo>
                    <a:pt x="874" y="69"/>
                  </a:lnTo>
                  <a:lnTo>
                    <a:pt x="868" y="63"/>
                  </a:lnTo>
                  <a:lnTo>
                    <a:pt x="868" y="63"/>
                  </a:lnTo>
                  <a:lnTo>
                    <a:pt x="860" y="58"/>
                  </a:lnTo>
                  <a:lnTo>
                    <a:pt x="853" y="53"/>
                  </a:lnTo>
                  <a:lnTo>
                    <a:pt x="846" y="49"/>
                  </a:lnTo>
                  <a:lnTo>
                    <a:pt x="839" y="46"/>
                  </a:lnTo>
                  <a:lnTo>
                    <a:pt x="830" y="43"/>
                  </a:lnTo>
                  <a:lnTo>
                    <a:pt x="822" y="42"/>
                  </a:lnTo>
                  <a:lnTo>
                    <a:pt x="814" y="41"/>
                  </a:lnTo>
                  <a:lnTo>
                    <a:pt x="805" y="40"/>
                  </a:lnTo>
                  <a:lnTo>
                    <a:pt x="805" y="40"/>
                  </a:lnTo>
                  <a:lnTo>
                    <a:pt x="794" y="41"/>
                  </a:lnTo>
                  <a:lnTo>
                    <a:pt x="784" y="42"/>
                  </a:lnTo>
                  <a:lnTo>
                    <a:pt x="774" y="44"/>
                  </a:lnTo>
                  <a:lnTo>
                    <a:pt x="763" y="47"/>
                  </a:lnTo>
                  <a:lnTo>
                    <a:pt x="742" y="53"/>
                  </a:lnTo>
                  <a:lnTo>
                    <a:pt x="721" y="61"/>
                  </a:lnTo>
                  <a:lnTo>
                    <a:pt x="714" y="64"/>
                  </a:lnTo>
                  <a:lnTo>
                    <a:pt x="695" y="71"/>
                  </a:lnTo>
                  <a:lnTo>
                    <a:pt x="695" y="71"/>
                  </a:lnTo>
                  <a:lnTo>
                    <a:pt x="661" y="83"/>
                  </a:lnTo>
                  <a:lnTo>
                    <a:pt x="627" y="97"/>
                  </a:lnTo>
                  <a:lnTo>
                    <a:pt x="610" y="105"/>
                  </a:lnTo>
                  <a:lnTo>
                    <a:pt x="595" y="112"/>
                  </a:lnTo>
                  <a:lnTo>
                    <a:pt x="578" y="122"/>
                  </a:lnTo>
                  <a:lnTo>
                    <a:pt x="564" y="131"/>
                  </a:lnTo>
                  <a:lnTo>
                    <a:pt x="564" y="131"/>
                  </a:lnTo>
                  <a:lnTo>
                    <a:pt x="538" y="148"/>
                  </a:lnTo>
                  <a:lnTo>
                    <a:pt x="513" y="166"/>
                  </a:lnTo>
                  <a:lnTo>
                    <a:pt x="513" y="166"/>
                  </a:lnTo>
                  <a:lnTo>
                    <a:pt x="490" y="184"/>
                  </a:lnTo>
                  <a:lnTo>
                    <a:pt x="466" y="201"/>
                  </a:lnTo>
                  <a:lnTo>
                    <a:pt x="466" y="201"/>
                  </a:lnTo>
                  <a:lnTo>
                    <a:pt x="461" y="204"/>
                  </a:lnTo>
                  <a:lnTo>
                    <a:pt x="458" y="207"/>
                  </a:lnTo>
                  <a:lnTo>
                    <a:pt x="454" y="211"/>
                  </a:lnTo>
                  <a:lnTo>
                    <a:pt x="453" y="215"/>
                  </a:lnTo>
                  <a:lnTo>
                    <a:pt x="452" y="222"/>
                  </a:lnTo>
                  <a:lnTo>
                    <a:pt x="452" y="228"/>
                  </a:lnTo>
                  <a:lnTo>
                    <a:pt x="452" y="228"/>
                  </a:lnTo>
                  <a:lnTo>
                    <a:pt x="454" y="233"/>
                  </a:lnTo>
                  <a:lnTo>
                    <a:pt x="459" y="239"/>
                  </a:lnTo>
                  <a:lnTo>
                    <a:pt x="463" y="245"/>
                  </a:lnTo>
                  <a:lnTo>
                    <a:pt x="469" y="250"/>
                  </a:lnTo>
                  <a:lnTo>
                    <a:pt x="482" y="260"/>
                  </a:lnTo>
                  <a:lnTo>
                    <a:pt x="498" y="269"/>
                  </a:lnTo>
                  <a:lnTo>
                    <a:pt x="514" y="277"/>
                  </a:lnTo>
                  <a:lnTo>
                    <a:pt x="530" y="283"/>
                  </a:lnTo>
                  <a:lnTo>
                    <a:pt x="543" y="287"/>
                  </a:lnTo>
                  <a:lnTo>
                    <a:pt x="554" y="289"/>
                  </a:lnTo>
                  <a:lnTo>
                    <a:pt x="554" y="289"/>
                  </a:lnTo>
                  <a:lnTo>
                    <a:pt x="557" y="290"/>
                  </a:lnTo>
                  <a:lnTo>
                    <a:pt x="560" y="291"/>
                  </a:lnTo>
                  <a:lnTo>
                    <a:pt x="563" y="293"/>
                  </a:lnTo>
                  <a:lnTo>
                    <a:pt x="566" y="295"/>
                  </a:lnTo>
                  <a:lnTo>
                    <a:pt x="568" y="298"/>
                  </a:lnTo>
                  <a:lnTo>
                    <a:pt x="571" y="297"/>
                  </a:lnTo>
                  <a:lnTo>
                    <a:pt x="571" y="297"/>
                  </a:lnTo>
                  <a:lnTo>
                    <a:pt x="575" y="297"/>
                  </a:lnTo>
                  <a:lnTo>
                    <a:pt x="575" y="297"/>
                  </a:lnTo>
                  <a:lnTo>
                    <a:pt x="578" y="297"/>
                  </a:lnTo>
                  <a:lnTo>
                    <a:pt x="583" y="298"/>
                  </a:lnTo>
                  <a:lnTo>
                    <a:pt x="586" y="299"/>
                  </a:lnTo>
                  <a:lnTo>
                    <a:pt x="588" y="301"/>
                  </a:lnTo>
                  <a:lnTo>
                    <a:pt x="588" y="301"/>
                  </a:lnTo>
                  <a:lnTo>
                    <a:pt x="590" y="304"/>
                  </a:lnTo>
                  <a:lnTo>
                    <a:pt x="591" y="306"/>
                  </a:lnTo>
                  <a:lnTo>
                    <a:pt x="591" y="313"/>
                  </a:lnTo>
                  <a:lnTo>
                    <a:pt x="591" y="313"/>
                  </a:lnTo>
                  <a:lnTo>
                    <a:pt x="589" y="328"/>
                  </a:lnTo>
                  <a:lnTo>
                    <a:pt x="586" y="344"/>
                  </a:lnTo>
                  <a:lnTo>
                    <a:pt x="581" y="358"/>
                  </a:lnTo>
                  <a:lnTo>
                    <a:pt x="576" y="373"/>
                  </a:lnTo>
                  <a:lnTo>
                    <a:pt x="571" y="388"/>
                  </a:lnTo>
                  <a:lnTo>
                    <a:pt x="565" y="403"/>
                  </a:lnTo>
                  <a:lnTo>
                    <a:pt x="558" y="417"/>
                  </a:lnTo>
                  <a:lnTo>
                    <a:pt x="549" y="430"/>
                  </a:lnTo>
                  <a:lnTo>
                    <a:pt x="533" y="458"/>
                  </a:lnTo>
                  <a:lnTo>
                    <a:pt x="514" y="485"/>
                  </a:lnTo>
                  <a:lnTo>
                    <a:pt x="495" y="512"/>
                  </a:lnTo>
                  <a:lnTo>
                    <a:pt x="474" y="537"/>
                  </a:lnTo>
                  <a:lnTo>
                    <a:pt x="474" y="537"/>
                  </a:lnTo>
                  <a:lnTo>
                    <a:pt x="465" y="548"/>
                  </a:lnTo>
                  <a:lnTo>
                    <a:pt x="453" y="561"/>
                  </a:lnTo>
                  <a:lnTo>
                    <a:pt x="442" y="571"/>
                  </a:lnTo>
                  <a:lnTo>
                    <a:pt x="431" y="582"/>
                  </a:lnTo>
                  <a:lnTo>
                    <a:pt x="418" y="593"/>
                  </a:lnTo>
                  <a:lnTo>
                    <a:pt x="405" y="603"/>
                  </a:lnTo>
                  <a:lnTo>
                    <a:pt x="378" y="622"/>
                  </a:lnTo>
                  <a:lnTo>
                    <a:pt x="348" y="640"/>
                  </a:lnTo>
                  <a:lnTo>
                    <a:pt x="317" y="656"/>
                  </a:lnTo>
                  <a:lnTo>
                    <a:pt x="284" y="670"/>
                  </a:lnTo>
                  <a:lnTo>
                    <a:pt x="248" y="684"/>
                  </a:lnTo>
                  <a:lnTo>
                    <a:pt x="248" y="684"/>
                  </a:lnTo>
                  <a:lnTo>
                    <a:pt x="226" y="690"/>
                  </a:lnTo>
                  <a:lnTo>
                    <a:pt x="204" y="694"/>
                  </a:lnTo>
                  <a:lnTo>
                    <a:pt x="181" y="697"/>
                  </a:lnTo>
                  <a:lnTo>
                    <a:pt x="158" y="698"/>
                  </a:lnTo>
                  <a:lnTo>
                    <a:pt x="158" y="698"/>
                  </a:lnTo>
                  <a:lnTo>
                    <a:pt x="140" y="697"/>
                  </a:lnTo>
                  <a:lnTo>
                    <a:pt x="140" y="697"/>
                  </a:lnTo>
                  <a:lnTo>
                    <a:pt x="129" y="696"/>
                  </a:lnTo>
                  <a:lnTo>
                    <a:pt x="129" y="696"/>
                  </a:lnTo>
                  <a:lnTo>
                    <a:pt x="115" y="695"/>
                  </a:lnTo>
                  <a:lnTo>
                    <a:pt x="98" y="694"/>
                  </a:lnTo>
                  <a:lnTo>
                    <a:pt x="98" y="6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61" name="组合 1260"/>
          <p:cNvGrpSpPr/>
          <p:nvPr/>
        </p:nvGrpSpPr>
        <p:grpSpPr>
          <a:xfrm>
            <a:off x="656329" y="2557771"/>
            <a:ext cx="876300" cy="910167"/>
            <a:chOff x="2254250" y="2162175"/>
            <a:chExt cx="657225" cy="682625"/>
          </a:xfrm>
          <a:solidFill>
            <a:sysClr val="windowText" lastClr="000000"/>
          </a:solidFill>
        </p:grpSpPr>
        <p:sp>
          <p:nvSpPr>
            <p:cNvPr id="1262" name="Freeform 262"/>
            <p:cNvSpPr>
              <a:spLocks/>
            </p:cNvSpPr>
            <p:nvPr/>
          </p:nvSpPr>
          <p:spPr bwMode="auto">
            <a:xfrm>
              <a:off x="2292350" y="2236788"/>
              <a:ext cx="38100" cy="179388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58" y="7"/>
                </a:cxn>
                <a:cxn ang="0">
                  <a:pos x="52" y="16"/>
                </a:cxn>
                <a:cxn ang="0">
                  <a:pos x="50" y="36"/>
                </a:cxn>
                <a:cxn ang="0">
                  <a:pos x="48" y="64"/>
                </a:cxn>
                <a:cxn ang="0">
                  <a:pos x="41" y="122"/>
                </a:cxn>
                <a:cxn ang="0">
                  <a:pos x="36" y="150"/>
                </a:cxn>
                <a:cxn ang="0">
                  <a:pos x="14" y="245"/>
                </a:cxn>
                <a:cxn ang="0">
                  <a:pos x="9" y="267"/>
                </a:cxn>
                <a:cxn ang="0">
                  <a:pos x="1" y="311"/>
                </a:cxn>
                <a:cxn ang="0">
                  <a:pos x="0" y="333"/>
                </a:cxn>
                <a:cxn ang="0">
                  <a:pos x="0" y="335"/>
                </a:cxn>
                <a:cxn ang="0">
                  <a:pos x="2" y="338"/>
                </a:cxn>
                <a:cxn ang="0">
                  <a:pos x="10" y="338"/>
                </a:cxn>
                <a:cxn ang="0">
                  <a:pos x="12" y="338"/>
                </a:cxn>
                <a:cxn ang="0">
                  <a:pos x="14" y="335"/>
                </a:cxn>
                <a:cxn ang="0">
                  <a:pos x="14" y="331"/>
                </a:cxn>
                <a:cxn ang="0">
                  <a:pos x="12" y="328"/>
                </a:cxn>
                <a:cxn ang="0">
                  <a:pos x="9" y="328"/>
                </a:cxn>
                <a:cxn ang="0">
                  <a:pos x="10" y="310"/>
                </a:cxn>
                <a:cxn ang="0">
                  <a:pos x="16" y="272"/>
                </a:cxn>
                <a:cxn ang="0">
                  <a:pos x="31" y="215"/>
                </a:cxn>
                <a:cxn ang="0">
                  <a:pos x="39" y="178"/>
                </a:cxn>
                <a:cxn ang="0">
                  <a:pos x="50" y="118"/>
                </a:cxn>
                <a:cxn ang="0">
                  <a:pos x="52" y="98"/>
                </a:cxn>
                <a:cxn ang="0">
                  <a:pos x="58" y="54"/>
                </a:cxn>
                <a:cxn ang="0">
                  <a:pos x="61" y="24"/>
                </a:cxn>
                <a:cxn ang="0">
                  <a:pos x="65" y="14"/>
                </a:cxn>
                <a:cxn ang="0">
                  <a:pos x="67" y="15"/>
                </a:cxn>
                <a:cxn ang="0">
                  <a:pos x="71" y="13"/>
                </a:cxn>
                <a:cxn ang="0">
                  <a:pos x="72" y="4"/>
                </a:cxn>
                <a:cxn ang="0">
                  <a:pos x="71" y="2"/>
                </a:cxn>
                <a:cxn ang="0">
                  <a:pos x="67" y="0"/>
                </a:cxn>
                <a:cxn ang="0">
                  <a:pos x="65" y="0"/>
                </a:cxn>
              </a:cxnLst>
              <a:rect l="0" t="0" r="r" b="b"/>
              <a:pathLst>
                <a:path w="72" h="338">
                  <a:moveTo>
                    <a:pt x="65" y="0"/>
                  </a:moveTo>
                  <a:lnTo>
                    <a:pt x="65" y="0"/>
                  </a:lnTo>
                  <a:lnTo>
                    <a:pt x="61" y="4"/>
                  </a:lnTo>
                  <a:lnTo>
                    <a:pt x="58" y="7"/>
                  </a:lnTo>
                  <a:lnTo>
                    <a:pt x="55" y="11"/>
                  </a:lnTo>
                  <a:lnTo>
                    <a:pt x="52" y="16"/>
                  </a:lnTo>
                  <a:lnTo>
                    <a:pt x="50" y="2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64"/>
                  </a:lnTo>
                  <a:lnTo>
                    <a:pt x="45" y="93"/>
                  </a:lnTo>
                  <a:lnTo>
                    <a:pt x="41" y="122"/>
                  </a:lnTo>
                  <a:lnTo>
                    <a:pt x="36" y="150"/>
                  </a:lnTo>
                  <a:lnTo>
                    <a:pt x="36" y="150"/>
                  </a:lnTo>
                  <a:lnTo>
                    <a:pt x="25" y="197"/>
                  </a:lnTo>
                  <a:lnTo>
                    <a:pt x="14" y="245"/>
                  </a:lnTo>
                  <a:lnTo>
                    <a:pt x="14" y="245"/>
                  </a:lnTo>
                  <a:lnTo>
                    <a:pt x="9" y="267"/>
                  </a:lnTo>
                  <a:lnTo>
                    <a:pt x="4" y="289"/>
                  </a:lnTo>
                  <a:lnTo>
                    <a:pt x="1" y="311"/>
                  </a:lnTo>
                  <a:lnTo>
                    <a:pt x="0" y="322"/>
                  </a:lnTo>
                  <a:lnTo>
                    <a:pt x="0" y="333"/>
                  </a:lnTo>
                  <a:lnTo>
                    <a:pt x="0" y="333"/>
                  </a:lnTo>
                  <a:lnTo>
                    <a:pt x="0" y="335"/>
                  </a:lnTo>
                  <a:lnTo>
                    <a:pt x="1" y="337"/>
                  </a:lnTo>
                  <a:lnTo>
                    <a:pt x="2" y="338"/>
                  </a:lnTo>
                  <a:lnTo>
                    <a:pt x="4" y="338"/>
                  </a:lnTo>
                  <a:lnTo>
                    <a:pt x="10" y="338"/>
                  </a:lnTo>
                  <a:lnTo>
                    <a:pt x="10" y="338"/>
                  </a:lnTo>
                  <a:lnTo>
                    <a:pt x="12" y="338"/>
                  </a:lnTo>
                  <a:lnTo>
                    <a:pt x="14" y="337"/>
                  </a:lnTo>
                  <a:lnTo>
                    <a:pt x="14" y="335"/>
                  </a:lnTo>
                  <a:lnTo>
                    <a:pt x="15" y="333"/>
                  </a:lnTo>
                  <a:lnTo>
                    <a:pt x="14" y="331"/>
                  </a:lnTo>
                  <a:lnTo>
                    <a:pt x="14" y="329"/>
                  </a:lnTo>
                  <a:lnTo>
                    <a:pt x="12" y="328"/>
                  </a:lnTo>
                  <a:lnTo>
                    <a:pt x="10" y="328"/>
                  </a:lnTo>
                  <a:lnTo>
                    <a:pt x="9" y="328"/>
                  </a:lnTo>
                  <a:lnTo>
                    <a:pt x="9" y="328"/>
                  </a:lnTo>
                  <a:lnTo>
                    <a:pt x="10" y="310"/>
                  </a:lnTo>
                  <a:lnTo>
                    <a:pt x="13" y="290"/>
                  </a:lnTo>
                  <a:lnTo>
                    <a:pt x="16" y="272"/>
                  </a:lnTo>
                  <a:lnTo>
                    <a:pt x="20" y="253"/>
                  </a:lnTo>
                  <a:lnTo>
                    <a:pt x="31" y="215"/>
                  </a:lnTo>
                  <a:lnTo>
                    <a:pt x="39" y="178"/>
                  </a:lnTo>
                  <a:lnTo>
                    <a:pt x="39" y="178"/>
                  </a:lnTo>
                  <a:lnTo>
                    <a:pt x="46" y="138"/>
                  </a:lnTo>
                  <a:lnTo>
                    <a:pt x="50" y="118"/>
                  </a:lnTo>
                  <a:lnTo>
                    <a:pt x="52" y="98"/>
                  </a:lnTo>
                  <a:lnTo>
                    <a:pt x="52" y="98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9" y="34"/>
                  </a:lnTo>
                  <a:lnTo>
                    <a:pt x="61" y="24"/>
                  </a:lnTo>
                  <a:lnTo>
                    <a:pt x="62" y="18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7" y="15"/>
                  </a:lnTo>
                  <a:lnTo>
                    <a:pt x="69" y="15"/>
                  </a:lnTo>
                  <a:lnTo>
                    <a:pt x="71" y="13"/>
                  </a:lnTo>
                  <a:lnTo>
                    <a:pt x="72" y="10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1" y="2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3" name="Freeform 263"/>
            <p:cNvSpPr>
              <a:spLocks/>
            </p:cNvSpPr>
            <p:nvPr/>
          </p:nvSpPr>
          <p:spPr bwMode="auto">
            <a:xfrm>
              <a:off x="2309813" y="2203450"/>
              <a:ext cx="53975" cy="276225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3" y="1"/>
                </a:cxn>
                <a:cxn ang="0">
                  <a:pos x="100" y="0"/>
                </a:cxn>
                <a:cxn ang="0">
                  <a:pos x="97" y="1"/>
                </a:cxn>
                <a:cxn ang="0">
                  <a:pos x="95" y="4"/>
                </a:cxn>
                <a:cxn ang="0">
                  <a:pos x="94" y="16"/>
                </a:cxn>
                <a:cxn ang="0">
                  <a:pos x="90" y="42"/>
                </a:cxn>
                <a:cxn ang="0">
                  <a:pos x="89" y="55"/>
                </a:cxn>
                <a:cxn ang="0">
                  <a:pos x="89" y="103"/>
                </a:cxn>
                <a:cxn ang="0">
                  <a:pos x="87" y="120"/>
                </a:cxn>
                <a:cxn ang="0">
                  <a:pos x="62" y="234"/>
                </a:cxn>
                <a:cxn ang="0">
                  <a:pos x="52" y="273"/>
                </a:cxn>
                <a:cxn ang="0">
                  <a:pos x="32" y="341"/>
                </a:cxn>
                <a:cxn ang="0">
                  <a:pos x="17" y="391"/>
                </a:cxn>
                <a:cxn ang="0">
                  <a:pos x="14" y="409"/>
                </a:cxn>
                <a:cxn ang="0">
                  <a:pos x="12" y="437"/>
                </a:cxn>
                <a:cxn ang="0">
                  <a:pos x="10" y="465"/>
                </a:cxn>
                <a:cxn ang="0">
                  <a:pos x="9" y="478"/>
                </a:cxn>
                <a:cxn ang="0">
                  <a:pos x="9" y="497"/>
                </a:cxn>
                <a:cxn ang="0">
                  <a:pos x="5" y="508"/>
                </a:cxn>
                <a:cxn ang="0">
                  <a:pos x="1" y="513"/>
                </a:cxn>
                <a:cxn ang="0">
                  <a:pos x="0" y="516"/>
                </a:cxn>
                <a:cxn ang="0">
                  <a:pos x="2" y="519"/>
                </a:cxn>
                <a:cxn ang="0">
                  <a:pos x="5" y="520"/>
                </a:cxn>
                <a:cxn ang="0">
                  <a:pos x="8" y="519"/>
                </a:cxn>
                <a:cxn ang="0">
                  <a:pos x="13" y="513"/>
                </a:cxn>
                <a:cxn ang="0">
                  <a:pos x="18" y="502"/>
                </a:cxn>
                <a:cxn ang="0">
                  <a:pos x="18" y="494"/>
                </a:cxn>
                <a:cxn ang="0">
                  <a:pos x="22" y="433"/>
                </a:cxn>
                <a:cxn ang="0">
                  <a:pos x="24" y="413"/>
                </a:cxn>
                <a:cxn ang="0">
                  <a:pos x="31" y="376"/>
                </a:cxn>
                <a:cxn ang="0">
                  <a:pos x="47" y="321"/>
                </a:cxn>
                <a:cxn ang="0">
                  <a:pos x="59" y="285"/>
                </a:cxn>
                <a:cxn ang="0">
                  <a:pos x="79" y="203"/>
                </a:cxn>
                <a:cxn ang="0">
                  <a:pos x="96" y="122"/>
                </a:cxn>
                <a:cxn ang="0">
                  <a:pos x="98" y="92"/>
                </a:cxn>
                <a:cxn ang="0">
                  <a:pos x="98" y="62"/>
                </a:cxn>
                <a:cxn ang="0">
                  <a:pos x="101" y="33"/>
                </a:cxn>
                <a:cxn ang="0">
                  <a:pos x="104" y="4"/>
                </a:cxn>
              </a:cxnLst>
              <a:rect l="0" t="0" r="r" b="b"/>
              <a:pathLst>
                <a:path w="104" h="520">
                  <a:moveTo>
                    <a:pt x="104" y="4"/>
                  </a:moveTo>
                  <a:lnTo>
                    <a:pt x="104" y="4"/>
                  </a:lnTo>
                  <a:lnTo>
                    <a:pt x="104" y="2"/>
                  </a:lnTo>
                  <a:lnTo>
                    <a:pt x="103" y="1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1"/>
                  </a:lnTo>
                  <a:lnTo>
                    <a:pt x="95" y="2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16"/>
                  </a:lnTo>
                  <a:lnTo>
                    <a:pt x="92" y="30"/>
                  </a:lnTo>
                  <a:lnTo>
                    <a:pt x="90" y="42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90" y="88"/>
                  </a:lnTo>
                  <a:lnTo>
                    <a:pt x="89" y="103"/>
                  </a:lnTo>
                  <a:lnTo>
                    <a:pt x="87" y="120"/>
                  </a:lnTo>
                  <a:lnTo>
                    <a:pt x="87" y="120"/>
                  </a:lnTo>
                  <a:lnTo>
                    <a:pt x="71" y="196"/>
                  </a:lnTo>
                  <a:lnTo>
                    <a:pt x="62" y="234"/>
                  </a:lnTo>
                  <a:lnTo>
                    <a:pt x="52" y="273"/>
                  </a:lnTo>
                  <a:lnTo>
                    <a:pt x="52" y="273"/>
                  </a:lnTo>
                  <a:lnTo>
                    <a:pt x="42" y="307"/>
                  </a:lnTo>
                  <a:lnTo>
                    <a:pt x="32" y="341"/>
                  </a:lnTo>
                  <a:lnTo>
                    <a:pt x="21" y="375"/>
                  </a:lnTo>
                  <a:lnTo>
                    <a:pt x="17" y="391"/>
                  </a:lnTo>
                  <a:lnTo>
                    <a:pt x="14" y="409"/>
                  </a:lnTo>
                  <a:lnTo>
                    <a:pt x="14" y="409"/>
                  </a:lnTo>
                  <a:lnTo>
                    <a:pt x="13" y="423"/>
                  </a:lnTo>
                  <a:lnTo>
                    <a:pt x="12" y="437"/>
                  </a:lnTo>
                  <a:lnTo>
                    <a:pt x="11" y="451"/>
                  </a:lnTo>
                  <a:lnTo>
                    <a:pt x="10" y="465"/>
                  </a:lnTo>
                  <a:lnTo>
                    <a:pt x="10" y="465"/>
                  </a:lnTo>
                  <a:lnTo>
                    <a:pt x="9" y="478"/>
                  </a:lnTo>
                  <a:lnTo>
                    <a:pt x="10" y="490"/>
                  </a:lnTo>
                  <a:lnTo>
                    <a:pt x="9" y="497"/>
                  </a:lnTo>
                  <a:lnTo>
                    <a:pt x="8" y="502"/>
                  </a:lnTo>
                  <a:lnTo>
                    <a:pt x="5" y="508"/>
                  </a:lnTo>
                  <a:lnTo>
                    <a:pt x="1" y="513"/>
                  </a:lnTo>
                  <a:lnTo>
                    <a:pt x="1" y="513"/>
                  </a:lnTo>
                  <a:lnTo>
                    <a:pt x="0" y="514"/>
                  </a:lnTo>
                  <a:lnTo>
                    <a:pt x="0" y="516"/>
                  </a:lnTo>
                  <a:lnTo>
                    <a:pt x="1" y="518"/>
                  </a:lnTo>
                  <a:lnTo>
                    <a:pt x="2" y="519"/>
                  </a:lnTo>
                  <a:lnTo>
                    <a:pt x="3" y="520"/>
                  </a:lnTo>
                  <a:lnTo>
                    <a:pt x="5" y="520"/>
                  </a:lnTo>
                  <a:lnTo>
                    <a:pt x="6" y="520"/>
                  </a:lnTo>
                  <a:lnTo>
                    <a:pt x="8" y="519"/>
                  </a:lnTo>
                  <a:lnTo>
                    <a:pt x="8" y="519"/>
                  </a:lnTo>
                  <a:lnTo>
                    <a:pt x="13" y="513"/>
                  </a:lnTo>
                  <a:lnTo>
                    <a:pt x="16" y="508"/>
                  </a:lnTo>
                  <a:lnTo>
                    <a:pt x="18" y="502"/>
                  </a:lnTo>
                  <a:lnTo>
                    <a:pt x="18" y="494"/>
                  </a:lnTo>
                  <a:lnTo>
                    <a:pt x="18" y="494"/>
                  </a:lnTo>
                  <a:lnTo>
                    <a:pt x="20" y="463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24" y="413"/>
                  </a:lnTo>
                  <a:lnTo>
                    <a:pt x="27" y="394"/>
                  </a:lnTo>
                  <a:lnTo>
                    <a:pt x="31" y="376"/>
                  </a:lnTo>
                  <a:lnTo>
                    <a:pt x="36" y="357"/>
                  </a:lnTo>
                  <a:lnTo>
                    <a:pt x="47" y="321"/>
                  </a:lnTo>
                  <a:lnTo>
                    <a:pt x="59" y="285"/>
                  </a:lnTo>
                  <a:lnTo>
                    <a:pt x="59" y="285"/>
                  </a:lnTo>
                  <a:lnTo>
                    <a:pt x="69" y="245"/>
                  </a:lnTo>
                  <a:lnTo>
                    <a:pt x="79" y="203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8" y="107"/>
                  </a:lnTo>
                  <a:lnTo>
                    <a:pt x="98" y="92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9" y="47"/>
                  </a:lnTo>
                  <a:lnTo>
                    <a:pt x="101" y="33"/>
                  </a:lnTo>
                  <a:lnTo>
                    <a:pt x="103" y="18"/>
                  </a:lnTo>
                  <a:lnTo>
                    <a:pt x="104" y="4"/>
                  </a:lnTo>
                  <a:lnTo>
                    <a:pt x="10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4" name="Freeform 264"/>
            <p:cNvSpPr>
              <a:spLocks/>
            </p:cNvSpPr>
            <p:nvPr/>
          </p:nvSpPr>
          <p:spPr bwMode="auto">
            <a:xfrm>
              <a:off x="2349500" y="2176463"/>
              <a:ext cx="61913" cy="349250"/>
            </a:xfrm>
            <a:custGeom>
              <a:avLst/>
              <a:gdLst/>
              <a:ahLst/>
              <a:cxnLst>
                <a:cxn ang="0">
                  <a:pos x="108" y="2"/>
                </a:cxn>
                <a:cxn ang="0">
                  <a:pos x="100" y="16"/>
                </a:cxn>
                <a:cxn ang="0">
                  <a:pos x="96" y="30"/>
                </a:cxn>
                <a:cxn ang="0">
                  <a:pos x="93" y="61"/>
                </a:cxn>
                <a:cxn ang="0">
                  <a:pos x="90" y="83"/>
                </a:cxn>
                <a:cxn ang="0">
                  <a:pos x="78" y="150"/>
                </a:cxn>
                <a:cxn ang="0">
                  <a:pos x="69" y="192"/>
                </a:cxn>
                <a:cxn ang="0">
                  <a:pos x="39" y="318"/>
                </a:cxn>
                <a:cxn ang="0">
                  <a:pos x="30" y="360"/>
                </a:cxn>
                <a:cxn ang="0">
                  <a:pos x="18" y="444"/>
                </a:cxn>
                <a:cxn ang="0">
                  <a:pos x="14" y="487"/>
                </a:cxn>
                <a:cxn ang="0">
                  <a:pos x="7" y="577"/>
                </a:cxn>
                <a:cxn ang="0">
                  <a:pos x="2" y="616"/>
                </a:cxn>
                <a:cxn ang="0">
                  <a:pos x="0" y="656"/>
                </a:cxn>
                <a:cxn ang="0">
                  <a:pos x="0" y="657"/>
                </a:cxn>
                <a:cxn ang="0">
                  <a:pos x="2" y="660"/>
                </a:cxn>
                <a:cxn ang="0">
                  <a:pos x="6" y="660"/>
                </a:cxn>
                <a:cxn ang="0">
                  <a:pos x="8" y="657"/>
                </a:cxn>
                <a:cxn ang="0">
                  <a:pos x="9" y="656"/>
                </a:cxn>
                <a:cxn ang="0">
                  <a:pos x="15" y="576"/>
                </a:cxn>
                <a:cxn ang="0">
                  <a:pos x="22" y="496"/>
                </a:cxn>
                <a:cxn ang="0">
                  <a:pos x="26" y="452"/>
                </a:cxn>
                <a:cxn ang="0">
                  <a:pos x="39" y="364"/>
                </a:cxn>
                <a:cxn ang="0">
                  <a:pos x="49" y="320"/>
                </a:cxn>
                <a:cxn ang="0">
                  <a:pos x="85" y="161"/>
                </a:cxn>
                <a:cxn ang="0">
                  <a:pos x="92" y="123"/>
                </a:cxn>
                <a:cxn ang="0">
                  <a:pos x="99" y="86"/>
                </a:cxn>
                <a:cxn ang="0">
                  <a:pos x="103" y="45"/>
                </a:cxn>
                <a:cxn ang="0">
                  <a:pos x="108" y="25"/>
                </a:cxn>
                <a:cxn ang="0">
                  <a:pos x="116" y="6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1" y="0"/>
                </a:cxn>
                <a:cxn ang="0">
                  <a:pos x="108" y="2"/>
                </a:cxn>
              </a:cxnLst>
              <a:rect l="0" t="0" r="r" b="b"/>
              <a:pathLst>
                <a:path w="117" h="660">
                  <a:moveTo>
                    <a:pt x="108" y="2"/>
                  </a:moveTo>
                  <a:lnTo>
                    <a:pt x="108" y="2"/>
                  </a:lnTo>
                  <a:lnTo>
                    <a:pt x="103" y="8"/>
                  </a:lnTo>
                  <a:lnTo>
                    <a:pt x="100" y="16"/>
                  </a:lnTo>
                  <a:lnTo>
                    <a:pt x="98" y="23"/>
                  </a:lnTo>
                  <a:lnTo>
                    <a:pt x="96" y="30"/>
                  </a:lnTo>
                  <a:lnTo>
                    <a:pt x="94" y="46"/>
                  </a:lnTo>
                  <a:lnTo>
                    <a:pt x="93" y="61"/>
                  </a:lnTo>
                  <a:lnTo>
                    <a:pt x="93" y="61"/>
                  </a:lnTo>
                  <a:lnTo>
                    <a:pt x="90" y="83"/>
                  </a:lnTo>
                  <a:lnTo>
                    <a:pt x="87" y="106"/>
                  </a:lnTo>
                  <a:lnTo>
                    <a:pt x="78" y="150"/>
                  </a:lnTo>
                  <a:lnTo>
                    <a:pt x="78" y="150"/>
                  </a:lnTo>
                  <a:lnTo>
                    <a:pt x="69" y="192"/>
                  </a:lnTo>
                  <a:lnTo>
                    <a:pt x="60" y="235"/>
                  </a:lnTo>
                  <a:lnTo>
                    <a:pt x="39" y="318"/>
                  </a:lnTo>
                  <a:lnTo>
                    <a:pt x="39" y="318"/>
                  </a:lnTo>
                  <a:lnTo>
                    <a:pt x="30" y="360"/>
                  </a:lnTo>
                  <a:lnTo>
                    <a:pt x="23" y="402"/>
                  </a:lnTo>
                  <a:lnTo>
                    <a:pt x="18" y="444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1" y="532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" y="616"/>
                  </a:lnTo>
                  <a:lnTo>
                    <a:pt x="1" y="637"/>
                  </a:lnTo>
                  <a:lnTo>
                    <a:pt x="0" y="656"/>
                  </a:lnTo>
                  <a:lnTo>
                    <a:pt x="0" y="656"/>
                  </a:lnTo>
                  <a:lnTo>
                    <a:pt x="0" y="657"/>
                  </a:lnTo>
                  <a:lnTo>
                    <a:pt x="1" y="659"/>
                  </a:lnTo>
                  <a:lnTo>
                    <a:pt x="2" y="660"/>
                  </a:lnTo>
                  <a:lnTo>
                    <a:pt x="4" y="660"/>
                  </a:lnTo>
                  <a:lnTo>
                    <a:pt x="6" y="660"/>
                  </a:lnTo>
                  <a:lnTo>
                    <a:pt x="7" y="659"/>
                  </a:lnTo>
                  <a:lnTo>
                    <a:pt x="8" y="657"/>
                  </a:lnTo>
                  <a:lnTo>
                    <a:pt x="9" y="656"/>
                  </a:lnTo>
                  <a:lnTo>
                    <a:pt x="9" y="656"/>
                  </a:lnTo>
                  <a:lnTo>
                    <a:pt x="12" y="616"/>
                  </a:lnTo>
                  <a:lnTo>
                    <a:pt x="15" y="576"/>
                  </a:lnTo>
                  <a:lnTo>
                    <a:pt x="19" y="535"/>
                  </a:lnTo>
                  <a:lnTo>
                    <a:pt x="22" y="496"/>
                  </a:lnTo>
                  <a:lnTo>
                    <a:pt x="22" y="496"/>
                  </a:lnTo>
                  <a:lnTo>
                    <a:pt x="26" y="452"/>
                  </a:lnTo>
                  <a:lnTo>
                    <a:pt x="32" y="408"/>
                  </a:lnTo>
                  <a:lnTo>
                    <a:pt x="39" y="364"/>
                  </a:lnTo>
                  <a:lnTo>
                    <a:pt x="49" y="320"/>
                  </a:lnTo>
                  <a:lnTo>
                    <a:pt x="49" y="320"/>
                  </a:lnTo>
                  <a:lnTo>
                    <a:pt x="67" y="241"/>
                  </a:lnTo>
                  <a:lnTo>
                    <a:pt x="85" y="161"/>
                  </a:lnTo>
                  <a:lnTo>
                    <a:pt x="85" y="161"/>
                  </a:lnTo>
                  <a:lnTo>
                    <a:pt x="92" y="123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01" y="65"/>
                  </a:lnTo>
                  <a:lnTo>
                    <a:pt x="103" y="45"/>
                  </a:lnTo>
                  <a:lnTo>
                    <a:pt x="106" y="34"/>
                  </a:lnTo>
                  <a:lnTo>
                    <a:pt x="108" y="25"/>
                  </a:lnTo>
                  <a:lnTo>
                    <a:pt x="111" y="1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7" y="5"/>
                  </a:lnTo>
                  <a:lnTo>
                    <a:pt x="117" y="3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5" name="Freeform 265"/>
            <p:cNvSpPr>
              <a:spLocks/>
            </p:cNvSpPr>
            <p:nvPr/>
          </p:nvSpPr>
          <p:spPr bwMode="auto">
            <a:xfrm>
              <a:off x="2386013" y="2193925"/>
              <a:ext cx="58738" cy="395288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94" y="49"/>
                </a:cxn>
                <a:cxn ang="0">
                  <a:pos x="89" y="93"/>
                </a:cxn>
                <a:cxn ang="0">
                  <a:pos x="88" y="142"/>
                </a:cxn>
                <a:cxn ang="0">
                  <a:pos x="85" y="190"/>
                </a:cxn>
                <a:cxn ang="0">
                  <a:pos x="81" y="216"/>
                </a:cxn>
                <a:cxn ang="0">
                  <a:pos x="73" y="268"/>
                </a:cxn>
                <a:cxn ang="0">
                  <a:pos x="54" y="343"/>
                </a:cxn>
                <a:cxn ang="0">
                  <a:pos x="41" y="394"/>
                </a:cxn>
                <a:cxn ang="0">
                  <a:pos x="30" y="438"/>
                </a:cxn>
                <a:cxn ang="0">
                  <a:pos x="24" y="484"/>
                </a:cxn>
                <a:cxn ang="0">
                  <a:pos x="16" y="576"/>
                </a:cxn>
                <a:cxn ang="0">
                  <a:pos x="13" y="618"/>
                </a:cxn>
                <a:cxn ang="0">
                  <a:pos x="12" y="628"/>
                </a:cxn>
                <a:cxn ang="0">
                  <a:pos x="8" y="648"/>
                </a:cxn>
                <a:cxn ang="0">
                  <a:pos x="7" y="657"/>
                </a:cxn>
                <a:cxn ang="0">
                  <a:pos x="7" y="705"/>
                </a:cxn>
                <a:cxn ang="0">
                  <a:pos x="6" y="715"/>
                </a:cxn>
                <a:cxn ang="0">
                  <a:pos x="1" y="735"/>
                </a:cxn>
                <a:cxn ang="0">
                  <a:pos x="0" y="745"/>
                </a:cxn>
                <a:cxn ang="0">
                  <a:pos x="1" y="748"/>
                </a:cxn>
                <a:cxn ang="0">
                  <a:pos x="5" y="749"/>
                </a:cxn>
                <a:cxn ang="0">
                  <a:pos x="10" y="747"/>
                </a:cxn>
                <a:cxn ang="0">
                  <a:pos x="10" y="745"/>
                </a:cxn>
                <a:cxn ang="0">
                  <a:pos x="13" y="729"/>
                </a:cxn>
                <a:cxn ang="0">
                  <a:pos x="16" y="713"/>
                </a:cxn>
                <a:cxn ang="0">
                  <a:pos x="17" y="701"/>
                </a:cxn>
                <a:cxn ang="0">
                  <a:pos x="16" y="662"/>
                </a:cxn>
                <a:cxn ang="0">
                  <a:pos x="17" y="655"/>
                </a:cxn>
                <a:cxn ang="0">
                  <a:pos x="21" y="633"/>
                </a:cxn>
                <a:cxn ang="0">
                  <a:pos x="23" y="609"/>
                </a:cxn>
                <a:cxn ang="0">
                  <a:pos x="25" y="585"/>
                </a:cxn>
                <a:cxn ang="0">
                  <a:pos x="34" y="481"/>
                </a:cxn>
                <a:cxn ang="0">
                  <a:pos x="43" y="430"/>
                </a:cxn>
                <a:cxn ang="0">
                  <a:pos x="54" y="379"/>
                </a:cxn>
                <a:cxn ang="0">
                  <a:pos x="66" y="335"/>
                </a:cxn>
                <a:cxn ang="0">
                  <a:pos x="86" y="245"/>
                </a:cxn>
                <a:cxn ang="0">
                  <a:pos x="93" y="200"/>
                </a:cxn>
                <a:cxn ang="0">
                  <a:pos x="97" y="151"/>
                </a:cxn>
                <a:cxn ang="0">
                  <a:pos x="99" y="102"/>
                </a:cxn>
                <a:cxn ang="0">
                  <a:pos x="100" y="78"/>
                </a:cxn>
                <a:cxn ang="0">
                  <a:pos x="108" y="29"/>
                </a:cxn>
                <a:cxn ang="0">
                  <a:pos x="111" y="5"/>
                </a:cxn>
                <a:cxn ang="0">
                  <a:pos x="110" y="1"/>
                </a:cxn>
                <a:cxn ang="0">
                  <a:pos x="107" y="0"/>
                </a:cxn>
                <a:cxn ang="0">
                  <a:pos x="102" y="3"/>
                </a:cxn>
                <a:cxn ang="0">
                  <a:pos x="102" y="5"/>
                </a:cxn>
              </a:cxnLst>
              <a:rect l="0" t="0" r="r" b="b"/>
              <a:pathLst>
                <a:path w="111" h="749">
                  <a:moveTo>
                    <a:pt x="102" y="5"/>
                  </a:moveTo>
                  <a:lnTo>
                    <a:pt x="102" y="5"/>
                  </a:lnTo>
                  <a:lnTo>
                    <a:pt x="99" y="27"/>
                  </a:lnTo>
                  <a:lnTo>
                    <a:pt x="94" y="49"/>
                  </a:lnTo>
                  <a:lnTo>
                    <a:pt x="91" y="71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8" y="142"/>
                  </a:lnTo>
                  <a:lnTo>
                    <a:pt x="87" y="167"/>
                  </a:lnTo>
                  <a:lnTo>
                    <a:pt x="85" y="190"/>
                  </a:lnTo>
                  <a:lnTo>
                    <a:pt x="85" y="190"/>
                  </a:lnTo>
                  <a:lnTo>
                    <a:pt x="81" y="216"/>
                  </a:lnTo>
                  <a:lnTo>
                    <a:pt x="77" y="242"/>
                  </a:lnTo>
                  <a:lnTo>
                    <a:pt x="73" y="268"/>
                  </a:lnTo>
                  <a:lnTo>
                    <a:pt x="66" y="293"/>
                  </a:lnTo>
                  <a:lnTo>
                    <a:pt x="54" y="34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36" y="416"/>
                  </a:lnTo>
                  <a:lnTo>
                    <a:pt x="30" y="438"/>
                  </a:lnTo>
                  <a:lnTo>
                    <a:pt x="27" y="461"/>
                  </a:lnTo>
                  <a:lnTo>
                    <a:pt x="24" y="484"/>
                  </a:lnTo>
                  <a:lnTo>
                    <a:pt x="19" y="530"/>
                  </a:lnTo>
                  <a:lnTo>
                    <a:pt x="16" y="576"/>
                  </a:lnTo>
                  <a:lnTo>
                    <a:pt x="16" y="576"/>
                  </a:lnTo>
                  <a:lnTo>
                    <a:pt x="13" y="618"/>
                  </a:lnTo>
                  <a:lnTo>
                    <a:pt x="13" y="618"/>
                  </a:lnTo>
                  <a:lnTo>
                    <a:pt x="12" y="628"/>
                  </a:lnTo>
                  <a:lnTo>
                    <a:pt x="10" y="638"/>
                  </a:lnTo>
                  <a:lnTo>
                    <a:pt x="8" y="648"/>
                  </a:lnTo>
                  <a:lnTo>
                    <a:pt x="7" y="657"/>
                  </a:lnTo>
                  <a:lnTo>
                    <a:pt x="7" y="657"/>
                  </a:lnTo>
                  <a:lnTo>
                    <a:pt x="7" y="681"/>
                  </a:lnTo>
                  <a:lnTo>
                    <a:pt x="7" y="705"/>
                  </a:lnTo>
                  <a:lnTo>
                    <a:pt x="7" y="705"/>
                  </a:lnTo>
                  <a:lnTo>
                    <a:pt x="6" y="715"/>
                  </a:lnTo>
                  <a:lnTo>
                    <a:pt x="3" y="724"/>
                  </a:lnTo>
                  <a:lnTo>
                    <a:pt x="1" y="735"/>
                  </a:lnTo>
                  <a:lnTo>
                    <a:pt x="0" y="745"/>
                  </a:lnTo>
                  <a:lnTo>
                    <a:pt x="0" y="745"/>
                  </a:lnTo>
                  <a:lnTo>
                    <a:pt x="0" y="747"/>
                  </a:lnTo>
                  <a:lnTo>
                    <a:pt x="1" y="748"/>
                  </a:lnTo>
                  <a:lnTo>
                    <a:pt x="2" y="749"/>
                  </a:lnTo>
                  <a:lnTo>
                    <a:pt x="5" y="749"/>
                  </a:lnTo>
                  <a:lnTo>
                    <a:pt x="8" y="748"/>
                  </a:lnTo>
                  <a:lnTo>
                    <a:pt x="10" y="747"/>
                  </a:lnTo>
                  <a:lnTo>
                    <a:pt x="10" y="745"/>
                  </a:lnTo>
                  <a:lnTo>
                    <a:pt x="10" y="745"/>
                  </a:lnTo>
                  <a:lnTo>
                    <a:pt x="11" y="737"/>
                  </a:lnTo>
                  <a:lnTo>
                    <a:pt x="13" y="729"/>
                  </a:lnTo>
                  <a:lnTo>
                    <a:pt x="15" y="721"/>
                  </a:lnTo>
                  <a:lnTo>
                    <a:pt x="16" y="713"/>
                  </a:lnTo>
                  <a:lnTo>
                    <a:pt x="16" y="713"/>
                  </a:lnTo>
                  <a:lnTo>
                    <a:pt x="17" y="701"/>
                  </a:lnTo>
                  <a:lnTo>
                    <a:pt x="17" y="688"/>
                  </a:lnTo>
                  <a:lnTo>
                    <a:pt x="16" y="662"/>
                  </a:lnTo>
                  <a:lnTo>
                    <a:pt x="16" y="662"/>
                  </a:lnTo>
                  <a:lnTo>
                    <a:pt x="17" y="655"/>
                  </a:lnTo>
                  <a:lnTo>
                    <a:pt x="18" y="648"/>
                  </a:lnTo>
                  <a:lnTo>
                    <a:pt x="21" y="633"/>
                  </a:lnTo>
                  <a:lnTo>
                    <a:pt x="21" y="633"/>
                  </a:lnTo>
                  <a:lnTo>
                    <a:pt x="23" y="609"/>
                  </a:lnTo>
                  <a:lnTo>
                    <a:pt x="25" y="585"/>
                  </a:lnTo>
                  <a:lnTo>
                    <a:pt x="25" y="585"/>
                  </a:lnTo>
                  <a:lnTo>
                    <a:pt x="29" y="532"/>
                  </a:lnTo>
                  <a:lnTo>
                    <a:pt x="34" y="481"/>
                  </a:lnTo>
                  <a:lnTo>
                    <a:pt x="39" y="456"/>
                  </a:lnTo>
                  <a:lnTo>
                    <a:pt x="43" y="430"/>
                  </a:lnTo>
                  <a:lnTo>
                    <a:pt x="48" y="404"/>
                  </a:lnTo>
                  <a:lnTo>
                    <a:pt x="54" y="379"/>
                  </a:lnTo>
                  <a:lnTo>
                    <a:pt x="54" y="379"/>
                  </a:lnTo>
                  <a:lnTo>
                    <a:pt x="66" y="335"/>
                  </a:lnTo>
                  <a:lnTo>
                    <a:pt x="77" y="289"/>
                  </a:lnTo>
                  <a:lnTo>
                    <a:pt x="86" y="245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5" y="175"/>
                  </a:lnTo>
                  <a:lnTo>
                    <a:pt x="97" y="151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90"/>
                  </a:lnTo>
                  <a:lnTo>
                    <a:pt x="100" y="78"/>
                  </a:lnTo>
                  <a:lnTo>
                    <a:pt x="104" y="54"/>
                  </a:lnTo>
                  <a:lnTo>
                    <a:pt x="108" y="29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1" y="3"/>
                  </a:lnTo>
                  <a:lnTo>
                    <a:pt x="110" y="1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4" y="1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6" name="Freeform 266"/>
            <p:cNvSpPr>
              <a:spLocks/>
            </p:cNvSpPr>
            <p:nvPr/>
          </p:nvSpPr>
          <p:spPr bwMode="auto">
            <a:xfrm>
              <a:off x="2413000" y="2193925"/>
              <a:ext cx="79375" cy="442913"/>
            </a:xfrm>
            <a:custGeom>
              <a:avLst/>
              <a:gdLst/>
              <a:ahLst/>
              <a:cxnLst>
                <a:cxn ang="0">
                  <a:pos x="139" y="5"/>
                </a:cxn>
                <a:cxn ang="0">
                  <a:pos x="135" y="30"/>
                </a:cxn>
                <a:cxn ang="0">
                  <a:pos x="128" y="56"/>
                </a:cxn>
                <a:cxn ang="0">
                  <a:pos x="116" y="93"/>
                </a:cxn>
                <a:cxn ang="0">
                  <a:pos x="113" y="106"/>
                </a:cxn>
                <a:cxn ang="0">
                  <a:pos x="106" y="155"/>
                </a:cxn>
                <a:cxn ang="0">
                  <a:pos x="102" y="206"/>
                </a:cxn>
                <a:cxn ang="0">
                  <a:pos x="95" y="257"/>
                </a:cxn>
                <a:cxn ang="0">
                  <a:pos x="85" y="309"/>
                </a:cxn>
                <a:cxn ang="0">
                  <a:pos x="77" y="337"/>
                </a:cxn>
                <a:cxn ang="0">
                  <a:pos x="62" y="392"/>
                </a:cxn>
                <a:cxn ang="0">
                  <a:pos x="56" y="420"/>
                </a:cxn>
                <a:cxn ang="0">
                  <a:pos x="36" y="532"/>
                </a:cxn>
                <a:cxn ang="0">
                  <a:pos x="19" y="646"/>
                </a:cxn>
                <a:cxn ang="0">
                  <a:pos x="7" y="719"/>
                </a:cxn>
                <a:cxn ang="0">
                  <a:pos x="6" y="744"/>
                </a:cxn>
                <a:cxn ang="0">
                  <a:pos x="3" y="788"/>
                </a:cxn>
                <a:cxn ang="0">
                  <a:pos x="0" y="834"/>
                </a:cxn>
                <a:cxn ang="0">
                  <a:pos x="0" y="835"/>
                </a:cxn>
                <a:cxn ang="0">
                  <a:pos x="3" y="838"/>
                </a:cxn>
                <a:cxn ang="0">
                  <a:pos x="6" y="838"/>
                </a:cxn>
                <a:cxn ang="0">
                  <a:pos x="9" y="835"/>
                </a:cxn>
                <a:cxn ang="0">
                  <a:pos x="9" y="834"/>
                </a:cxn>
                <a:cxn ang="0">
                  <a:pos x="12" y="792"/>
                </a:cxn>
                <a:cxn ang="0">
                  <a:pos x="15" y="752"/>
                </a:cxn>
                <a:cxn ang="0">
                  <a:pos x="18" y="721"/>
                </a:cxn>
                <a:cxn ang="0">
                  <a:pos x="26" y="660"/>
                </a:cxn>
                <a:cxn ang="0">
                  <a:pos x="31" y="629"/>
                </a:cxn>
                <a:cxn ang="0">
                  <a:pos x="58" y="461"/>
                </a:cxn>
                <a:cxn ang="0">
                  <a:pos x="68" y="405"/>
                </a:cxn>
                <a:cxn ang="0">
                  <a:pos x="82" y="353"/>
                </a:cxn>
                <a:cxn ang="0">
                  <a:pos x="96" y="304"/>
                </a:cxn>
                <a:cxn ang="0">
                  <a:pos x="101" y="279"/>
                </a:cxn>
                <a:cxn ang="0">
                  <a:pos x="112" y="206"/>
                </a:cxn>
                <a:cxn ang="0">
                  <a:pos x="115" y="179"/>
                </a:cxn>
                <a:cxn ang="0">
                  <a:pos x="120" y="126"/>
                </a:cxn>
                <a:cxn ang="0">
                  <a:pos x="124" y="100"/>
                </a:cxn>
                <a:cxn ang="0">
                  <a:pos x="130" y="76"/>
                </a:cxn>
                <a:cxn ang="0">
                  <a:pos x="142" y="42"/>
                </a:cxn>
                <a:cxn ang="0">
                  <a:pos x="147" y="18"/>
                </a:cxn>
                <a:cxn ang="0">
                  <a:pos x="149" y="5"/>
                </a:cxn>
                <a:cxn ang="0">
                  <a:pos x="147" y="1"/>
                </a:cxn>
                <a:cxn ang="0">
                  <a:pos x="144" y="0"/>
                </a:cxn>
                <a:cxn ang="0">
                  <a:pos x="140" y="1"/>
                </a:cxn>
                <a:cxn ang="0">
                  <a:pos x="139" y="5"/>
                </a:cxn>
              </a:cxnLst>
              <a:rect l="0" t="0" r="r" b="b"/>
              <a:pathLst>
                <a:path w="149" h="838">
                  <a:moveTo>
                    <a:pt x="139" y="5"/>
                  </a:moveTo>
                  <a:lnTo>
                    <a:pt x="139" y="5"/>
                  </a:lnTo>
                  <a:lnTo>
                    <a:pt x="137" y="18"/>
                  </a:lnTo>
                  <a:lnTo>
                    <a:pt x="135" y="30"/>
                  </a:lnTo>
                  <a:lnTo>
                    <a:pt x="131" y="44"/>
                  </a:lnTo>
                  <a:lnTo>
                    <a:pt x="128" y="56"/>
                  </a:lnTo>
                  <a:lnTo>
                    <a:pt x="120" y="81"/>
                  </a:lnTo>
                  <a:lnTo>
                    <a:pt x="116" y="93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09" y="130"/>
                  </a:lnTo>
                  <a:lnTo>
                    <a:pt x="106" y="155"/>
                  </a:lnTo>
                  <a:lnTo>
                    <a:pt x="102" y="206"/>
                  </a:lnTo>
                  <a:lnTo>
                    <a:pt x="102" y="206"/>
                  </a:lnTo>
                  <a:lnTo>
                    <a:pt x="99" y="232"/>
                  </a:lnTo>
                  <a:lnTo>
                    <a:pt x="95" y="257"/>
                  </a:lnTo>
                  <a:lnTo>
                    <a:pt x="90" y="283"/>
                  </a:lnTo>
                  <a:lnTo>
                    <a:pt x="85" y="309"/>
                  </a:lnTo>
                  <a:lnTo>
                    <a:pt x="85" y="309"/>
                  </a:lnTo>
                  <a:lnTo>
                    <a:pt x="77" y="337"/>
                  </a:lnTo>
                  <a:lnTo>
                    <a:pt x="69" y="364"/>
                  </a:lnTo>
                  <a:lnTo>
                    <a:pt x="62" y="392"/>
                  </a:lnTo>
                  <a:lnTo>
                    <a:pt x="56" y="420"/>
                  </a:lnTo>
                  <a:lnTo>
                    <a:pt x="56" y="420"/>
                  </a:lnTo>
                  <a:lnTo>
                    <a:pt x="45" y="476"/>
                  </a:lnTo>
                  <a:lnTo>
                    <a:pt x="36" y="532"/>
                  </a:lnTo>
                  <a:lnTo>
                    <a:pt x="19" y="646"/>
                  </a:lnTo>
                  <a:lnTo>
                    <a:pt x="19" y="646"/>
                  </a:lnTo>
                  <a:lnTo>
                    <a:pt x="10" y="694"/>
                  </a:lnTo>
                  <a:lnTo>
                    <a:pt x="7" y="719"/>
                  </a:lnTo>
                  <a:lnTo>
                    <a:pt x="6" y="744"/>
                  </a:lnTo>
                  <a:lnTo>
                    <a:pt x="6" y="744"/>
                  </a:lnTo>
                  <a:lnTo>
                    <a:pt x="5" y="767"/>
                  </a:lnTo>
                  <a:lnTo>
                    <a:pt x="3" y="788"/>
                  </a:lnTo>
                  <a:lnTo>
                    <a:pt x="1" y="811"/>
                  </a:lnTo>
                  <a:lnTo>
                    <a:pt x="0" y="834"/>
                  </a:lnTo>
                  <a:lnTo>
                    <a:pt x="0" y="834"/>
                  </a:lnTo>
                  <a:lnTo>
                    <a:pt x="0" y="835"/>
                  </a:lnTo>
                  <a:lnTo>
                    <a:pt x="1" y="837"/>
                  </a:lnTo>
                  <a:lnTo>
                    <a:pt x="3" y="838"/>
                  </a:lnTo>
                  <a:lnTo>
                    <a:pt x="4" y="838"/>
                  </a:lnTo>
                  <a:lnTo>
                    <a:pt x="6" y="838"/>
                  </a:lnTo>
                  <a:lnTo>
                    <a:pt x="8" y="837"/>
                  </a:lnTo>
                  <a:lnTo>
                    <a:pt x="9" y="835"/>
                  </a:lnTo>
                  <a:lnTo>
                    <a:pt x="9" y="834"/>
                  </a:lnTo>
                  <a:lnTo>
                    <a:pt x="9" y="834"/>
                  </a:lnTo>
                  <a:lnTo>
                    <a:pt x="10" y="813"/>
                  </a:lnTo>
                  <a:lnTo>
                    <a:pt x="12" y="792"/>
                  </a:lnTo>
                  <a:lnTo>
                    <a:pt x="14" y="773"/>
                  </a:lnTo>
                  <a:lnTo>
                    <a:pt x="15" y="752"/>
                  </a:lnTo>
                  <a:lnTo>
                    <a:pt x="15" y="752"/>
                  </a:lnTo>
                  <a:lnTo>
                    <a:pt x="18" y="721"/>
                  </a:lnTo>
                  <a:lnTo>
                    <a:pt x="21" y="690"/>
                  </a:lnTo>
                  <a:lnTo>
                    <a:pt x="26" y="660"/>
                  </a:lnTo>
                  <a:lnTo>
                    <a:pt x="31" y="629"/>
                  </a:lnTo>
                  <a:lnTo>
                    <a:pt x="31" y="629"/>
                  </a:lnTo>
                  <a:lnTo>
                    <a:pt x="49" y="517"/>
                  </a:lnTo>
                  <a:lnTo>
                    <a:pt x="58" y="461"/>
                  </a:lnTo>
                  <a:lnTo>
                    <a:pt x="68" y="405"/>
                  </a:lnTo>
                  <a:lnTo>
                    <a:pt x="68" y="405"/>
                  </a:lnTo>
                  <a:lnTo>
                    <a:pt x="74" y="379"/>
                  </a:lnTo>
                  <a:lnTo>
                    <a:pt x="82" y="353"/>
                  </a:lnTo>
                  <a:lnTo>
                    <a:pt x="89" y="329"/>
                  </a:lnTo>
                  <a:lnTo>
                    <a:pt x="96" y="304"/>
                  </a:lnTo>
                  <a:lnTo>
                    <a:pt x="96" y="304"/>
                  </a:lnTo>
                  <a:lnTo>
                    <a:pt x="101" y="279"/>
                  </a:lnTo>
                  <a:lnTo>
                    <a:pt x="105" y="25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5" y="179"/>
                  </a:lnTo>
                  <a:lnTo>
                    <a:pt x="117" y="153"/>
                  </a:lnTo>
                  <a:lnTo>
                    <a:pt x="120" y="126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26" y="88"/>
                  </a:lnTo>
                  <a:lnTo>
                    <a:pt x="130" y="76"/>
                  </a:lnTo>
                  <a:lnTo>
                    <a:pt x="137" y="53"/>
                  </a:lnTo>
                  <a:lnTo>
                    <a:pt x="142" y="42"/>
                  </a:lnTo>
                  <a:lnTo>
                    <a:pt x="145" y="29"/>
                  </a:lnTo>
                  <a:lnTo>
                    <a:pt x="147" y="18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148" y="3"/>
                  </a:lnTo>
                  <a:lnTo>
                    <a:pt x="147" y="1"/>
                  </a:lnTo>
                  <a:lnTo>
                    <a:pt x="146" y="1"/>
                  </a:lnTo>
                  <a:lnTo>
                    <a:pt x="144" y="0"/>
                  </a:lnTo>
                  <a:lnTo>
                    <a:pt x="143" y="1"/>
                  </a:lnTo>
                  <a:lnTo>
                    <a:pt x="140" y="1"/>
                  </a:lnTo>
                  <a:lnTo>
                    <a:pt x="139" y="3"/>
                  </a:lnTo>
                  <a:lnTo>
                    <a:pt x="139" y="5"/>
                  </a:lnTo>
                  <a:lnTo>
                    <a:pt x="1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7" name="Freeform 267"/>
            <p:cNvSpPr>
              <a:spLocks/>
            </p:cNvSpPr>
            <p:nvPr/>
          </p:nvSpPr>
          <p:spPr bwMode="auto">
            <a:xfrm>
              <a:off x="2476500" y="2239963"/>
              <a:ext cx="38100" cy="149225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65" y="1"/>
                </a:cxn>
                <a:cxn ang="0">
                  <a:pos x="56" y="13"/>
                </a:cxn>
                <a:cxn ang="0">
                  <a:pos x="48" y="26"/>
                </a:cxn>
                <a:cxn ang="0">
                  <a:pos x="42" y="39"/>
                </a:cxn>
                <a:cxn ang="0">
                  <a:pos x="38" y="53"/>
                </a:cxn>
                <a:cxn ang="0">
                  <a:pos x="35" y="67"/>
                </a:cxn>
                <a:cxn ang="0">
                  <a:pos x="32" y="82"/>
                </a:cxn>
                <a:cxn ang="0">
                  <a:pos x="29" y="111"/>
                </a:cxn>
                <a:cxn ang="0">
                  <a:pos x="29" y="111"/>
                </a:cxn>
                <a:cxn ang="0">
                  <a:pos x="26" y="132"/>
                </a:cxn>
                <a:cxn ang="0">
                  <a:pos x="22" y="153"/>
                </a:cxn>
                <a:cxn ang="0">
                  <a:pos x="12" y="193"/>
                </a:cxn>
                <a:cxn ang="0">
                  <a:pos x="8" y="214"/>
                </a:cxn>
                <a:cxn ang="0">
                  <a:pos x="4" y="235"/>
                </a:cxn>
                <a:cxn ang="0">
                  <a:pos x="1" y="255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1" y="279"/>
                </a:cxn>
                <a:cxn ang="0">
                  <a:pos x="2" y="280"/>
                </a:cxn>
                <a:cxn ang="0">
                  <a:pos x="3" y="281"/>
                </a:cxn>
                <a:cxn ang="0">
                  <a:pos x="5" y="281"/>
                </a:cxn>
                <a:cxn ang="0">
                  <a:pos x="6" y="281"/>
                </a:cxn>
                <a:cxn ang="0">
                  <a:pos x="8" y="280"/>
                </a:cxn>
                <a:cxn ang="0">
                  <a:pos x="9" y="279"/>
                </a:cxn>
                <a:cxn ang="0">
                  <a:pos x="9" y="277"/>
                </a:cxn>
                <a:cxn ang="0">
                  <a:pos x="9" y="277"/>
                </a:cxn>
                <a:cxn ang="0">
                  <a:pos x="10" y="258"/>
                </a:cxn>
                <a:cxn ang="0">
                  <a:pos x="12" y="240"/>
                </a:cxn>
                <a:cxn ang="0">
                  <a:pos x="14" y="222"/>
                </a:cxn>
                <a:cxn ang="0">
                  <a:pos x="18" y="204"/>
                </a:cxn>
                <a:cxn ang="0">
                  <a:pos x="18" y="204"/>
                </a:cxn>
                <a:cxn ang="0">
                  <a:pos x="23" y="186"/>
                </a:cxn>
                <a:cxn ang="0">
                  <a:pos x="28" y="168"/>
                </a:cxn>
                <a:cxn ang="0">
                  <a:pos x="32" y="150"/>
                </a:cxn>
                <a:cxn ang="0">
                  <a:pos x="35" y="132"/>
                </a:cxn>
                <a:cxn ang="0">
                  <a:pos x="35" y="132"/>
                </a:cxn>
                <a:cxn ang="0">
                  <a:pos x="39" y="99"/>
                </a:cxn>
                <a:cxn ang="0">
                  <a:pos x="41" y="83"/>
                </a:cxn>
                <a:cxn ang="0">
                  <a:pos x="44" y="67"/>
                </a:cxn>
                <a:cxn ang="0">
                  <a:pos x="48" y="51"/>
                </a:cxn>
                <a:cxn ang="0">
                  <a:pos x="54" y="35"/>
                </a:cxn>
                <a:cxn ang="0">
                  <a:pos x="57" y="28"/>
                </a:cxn>
                <a:cxn ang="0">
                  <a:pos x="61" y="21"/>
                </a:cxn>
                <a:cxn ang="0">
                  <a:pos x="66" y="14"/>
                </a:cxn>
                <a:cxn ang="0">
                  <a:pos x="71" y="8"/>
                </a:cxn>
                <a:cxn ang="0">
                  <a:pos x="71" y="8"/>
                </a:cxn>
                <a:cxn ang="0">
                  <a:pos x="72" y="6"/>
                </a:cxn>
                <a:cxn ang="0">
                  <a:pos x="72" y="4"/>
                </a:cxn>
                <a:cxn ang="0">
                  <a:pos x="72" y="3"/>
                </a:cxn>
                <a:cxn ang="0">
                  <a:pos x="71" y="1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5" y="1"/>
                </a:cxn>
              </a:cxnLst>
              <a:rect l="0" t="0" r="r" b="b"/>
              <a:pathLst>
                <a:path w="72" h="281">
                  <a:moveTo>
                    <a:pt x="65" y="1"/>
                  </a:moveTo>
                  <a:lnTo>
                    <a:pt x="65" y="1"/>
                  </a:lnTo>
                  <a:lnTo>
                    <a:pt x="56" y="13"/>
                  </a:lnTo>
                  <a:lnTo>
                    <a:pt x="48" y="26"/>
                  </a:lnTo>
                  <a:lnTo>
                    <a:pt x="42" y="39"/>
                  </a:lnTo>
                  <a:lnTo>
                    <a:pt x="38" y="53"/>
                  </a:lnTo>
                  <a:lnTo>
                    <a:pt x="35" y="67"/>
                  </a:lnTo>
                  <a:lnTo>
                    <a:pt x="32" y="82"/>
                  </a:lnTo>
                  <a:lnTo>
                    <a:pt x="29" y="111"/>
                  </a:lnTo>
                  <a:lnTo>
                    <a:pt x="29" y="111"/>
                  </a:lnTo>
                  <a:lnTo>
                    <a:pt x="26" y="132"/>
                  </a:lnTo>
                  <a:lnTo>
                    <a:pt x="22" y="153"/>
                  </a:lnTo>
                  <a:lnTo>
                    <a:pt x="12" y="193"/>
                  </a:lnTo>
                  <a:lnTo>
                    <a:pt x="8" y="214"/>
                  </a:lnTo>
                  <a:lnTo>
                    <a:pt x="4" y="235"/>
                  </a:lnTo>
                  <a:lnTo>
                    <a:pt x="1" y="255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1" y="279"/>
                  </a:lnTo>
                  <a:lnTo>
                    <a:pt x="2" y="280"/>
                  </a:lnTo>
                  <a:lnTo>
                    <a:pt x="3" y="281"/>
                  </a:lnTo>
                  <a:lnTo>
                    <a:pt x="5" y="281"/>
                  </a:lnTo>
                  <a:lnTo>
                    <a:pt x="6" y="281"/>
                  </a:lnTo>
                  <a:lnTo>
                    <a:pt x="8" y="280"/>
                  </a:lnTo>
                  <a:lnTo>
                    <a:pt x="9" y="279"/>
                  </a:lnTo>
                  <a:lnTo>
                    <a:pt x="9" y="277"/>
                  </a:lnTo>
                  <a:lnTo>
                    <a:pt x="9" y="277"/>
                  </a:lnTo>
                  <a:lnTo>
                    <a:pt x="10" y="258"/>
                  </a:lnTo>
                  <a:lnTo>
                    <a:pt x="12" y="240"/>
                  </a:lnTo>
                  <a:lnTo>
                    <a:pt x="14" y="222"/>
                  </a:lnTo>
                  <a:lnTo>
                    <a:pt x="18" y="204"/>
                  </a:lnTo>
                  <a:lnTo>
                    <a:pt x="18" y="204"/>
                  </a:lnTo>
                  <a:lnTo>
                    <a:pt x="23" y="186"/>
                  </a:lnTo>
                  <a:lnTo>
                    <a:pt x="28" y="168"/>
                  </a:lnTo>
                  <a:lnTo>
                    <a:pt x="32" y="150"/>
                  </a:lnTo>
                  <a:lnTo>
                    <a:pt x="35" y="132"/>
                  </a:lnTo>
                  <a:lnTo>
                    <a:pt x="35" y="132"/>
                  </a:lnTo>
                  <a:lnTo>
                    <a:pt x="39" y="99"/>
                  </a:lnTo>
                  <a:lnTo>
                    <a:pt x="41" y="83"/>
                  </a:lnTo>
                  <a:lnTo>
                    <a:pt x="44" y="67"/>
                  </a:lnTo>
                  <a:lnTo>
                    <a:pt x="48" y="51"/>
                  </a:lnTo>
                  <a:lnTo>
                    <a:pt x="54" y="35"/>
                  </a:lnTo>
                  <a:lnTo>
                    <a:pt x="57" y="28"/>
                  </a:lnTo>
                  <a:lnTo>
                    <a:pt x="61" y="21"/>
                  </a:lnTo>
                  <a:lnTo>
                    <a:pt x="66" y="1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2" y="3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8" name="Freeform 268"/>
            <p:cNvSpPr>
              <a:spLocks/>
            </p:cNvSpPr>
            <p:nvPr/>
          </p:nvSpPr>
          <p:spPr bwMode="auto">
            <a:xfrm>
              <a:off x="2516188" y="2290763"/>
              <a:ext cx="19050" cy="74613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6" y="4"/>
                </a:cxn>
                <a:cxn ang="0">
                  <a:pos x="25" y="11"/>
                </a:cxn>
                <a:cxn ang="0">
                  <a:pos x="23" y="19"/>
                </a:cxn>
                <a:cxn ang="0">
                  <a:pos x="19" y="32"/>
                </a:cxn>
                <a:cxn ang="0">
                  <a:pos x="14" y="46"/>
                </a:cxn>
                <a:cxn ang="0">
                  <a:pos x="13" y="53"/>
                </a:cxn>
                <a:cxn ang="0">
                  <a:pos x="12" y="60"/>
                </a:cxn>
                <a:cxn ang="0">
                  <a:pos x="12" y="60"/>
                </a:cxn>
                <a:cxn ang="0">
                  <a:pos x="10" y="79"/>
                </a:cxn>
                <a:cxn ang="0">
                  <a:pos x="8" y="98"/>
                </a:cxn>
                <a:cxn ang="0">
                  <a:pos x="5" y="117"/>
                </a:cxn>
                <a:cxn ang="0">
                  <a:pos x="4" y="126"/>
                </a:cxn>
                <a:cxn ang="0">
                  <a:pos x="1" y="136"/>
                </a:cxn>
                <a:cxn ang="0">
                  <a:pos x="1" y="136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2" y="141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10" y="141"/>
                </a:cxn>
                <a:cxn ang="0">
                  <a:pos x="11" y="138"/>
                </a:cxn>
                <a:cxn ang="0">
                  <a:pos x="11" y="138"/>
                </a:cxn>
                <a:cxn ang="0">
                  <a:pos x="15" y="123"/>
                </a:cxn>
                <a:cxn ang="0">
                  <a:pos x="17" y="109"/>
                </a:cxn>
                <a:cxn ang="0">
                  <a:pos x="19" y="93"/>
                </a:cxn>
                <a:cxn ang="0">
                  <a:pos x="20" y="77"/>
                </a:cxn>
                <a:cxn ang="0">
                  <a:pos x="20" y="77"/>
                </a:cxn>
                <a:cxn ang="0">
                  <a:pos x="21" y="67"/>
                </a:cxn>
                <a:cxn ang="0">
                  <a:pos x="22" y="58"/>
                </a:cxn>
                <a:cxn ang="0">
                  <a:pos x="27" y="40"/>
                </a:cxn>
                <a:cxn ang="0">
                  <a:pos x="32" y="23"/>
                </a:cxn>
                <a:cxn ang="0">
                  <a:pos x="34" y="13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6" y="4"/>
                </a:cxn>
                <a:cxn ang="0">
                  <a:pos x="26" y="4"/>
                </a:cxn>
              </a:cxnLst>
              <a:rect l="0" t="0" r="r" b="b"/>
              <a:pathLst>
                <a:path w="35" h="142">
                  <a:moveTo>
                    <a:pt x="26" y="4"/>
                  </a:moveTo>
                  <a:lnTo>
                    <a:pt x="26" y="4"/>
                  </a:lnTo>
                  <a:lnTo>
                    <a:pt x="25" y="11"/>
                  </a:lnTo>
                  <a:lnTo>
                    <a:pt x="23" y="19"/>
                  </a:lnTo>
                  <a:lnTo>
                    <a:pt x="19" y="32"/>
                  </a:lnTo>
                  <a:lnTo>
                    <a:pt x="14" y="46"/>
                  </a:lnTo>
                  <a:lnTo>
                    <a:pt x="13" y="53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0" y="79"/>
                  </a:lnTo>
                  <a:lnTo>
                    <a:pt x="8" y="98"/>
                  </a:lnTo>
                  <a:lnTo>
                    <a:pt x="5" y="117"/>
                  </a:lnTo>
                  <a:lnTo>
                    <a:pt x="4" y="126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2" y="141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10" y="141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23"/>
                  </a:lnTo>
                  <a:lnTo>
                    <a:pt x="17" y="109"/>
                  </a:lnTo>
                  <a:lnTo>
                    <a:pt x="19" y="93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21" y="67"/>
                  </a:lnTo>
                  <a:lnTo>
                    <a:pt x="22" y="58"/>
                  </a:lnTo>
                  <a:lnTo>
                    <a:pt x="27" y="40"/>
                  </a:lnTo>
                  <a:lnTo>
                    <a:pt x="32" y="23"/>
                  </a:lnTo>
                  <a:lnTo>
                    <a:pt x="34" y="1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69" name="Freeform 269"/>
            <p:cNvSpPr>
              <a:spLocks/>
            </p:cNvSpPr>
            <p:nvPr/>
          </p:nvSpPr>
          <p:spPr bwMode="auto">
            <a:xfrm>
              <a:off x="2443163" y="2420938"/>
              <a:ext cx="38100" cy="215900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53" y="21"/>
                </a:cxn>
                <a:cxn ang="0">
                  <a:pos x="48" y="39"/>
                </a:cxn>
                <a:cxn ang="0">
                  <a:pos x="44" y="82"/>
                </a:cxn>
                <a:cxn ang="0">
                  <a:pos x="35" y="143"/>
                </a:cxn>
                <a:cxn ang="0">
                  <a:pos x="23" y="204"/>
                </a:cxn>
                <a:cxn ang="0">
                  <a:pos x="19" y="217"/>
                </a:cxn>
                <a:cxn ang="0">
                  <a:pos x="16" y="241"/>
                </a:cxn>
                <a:cxn ang="0">
                  <a:pos x="13" y="252"/>
                </a:cxn>
                <a:cxn ang="0">
                  <a:pos x="5" y="289"/>
                </a:cxn>
                <a:cxn ang="0">
                  <a:pos x="3" y="303"/>
                </a:cxn>
                <a:cxn ang="0">
                  <a:pos x="0" y="352"/>
                </a:cxn>
                <a:cxn ang="0">
                  <a:pos x="1" y="404"/>
                </a:cxn>
                <a:cxn ang="0">
                  <a:pos x="2" y="407"/>
                </a:cxn>
                <a:cxn ang="0">
                  <a:pos x="6" y="408"/>
                </a:cxn>
                <a:cxn ang="0">
                  <a:pos x="9" y="407"/>
                </a:cxn>
                <a:cxn ang="0">
                  <a:pos x="10" y="404"/>
                </a:cxn>
                <a:cxn ang="0">
                  <a:pos x="10" y="361"/>
                </a:cxn>
                <a:cxn ang="0">
                  <a:pos x="11" y="319"/>
                </a:cxn>
                <a:cxn ang="0">
                  <a:pos x="13" y="294"/>
                </a:cxn>
                <a:cxn ang="0">
                  <a:pos x="25" y="245"/>
                </a:cxn>
                <a:cxn ang="0">
                  <a:pos x="29" y="220"/>
                </a:cxn>
                <a:cxn ang="0">
                  <a:pos x="31" y="206"/>
                </a:cxn>
                <a:cxn ang="0">
                  <a:pos x="39" y="164"/>
                </a:cxn>
                <a:cxn ang="0">
                  <a:pos x="49" y="108"/>
                </a:cxn>
                <a:cxn ang="0">
                  <a:pos x="51" y="95"/>
                </a:cxn>
                <a:cxn ang="0">
                  <a:pos x="55" y="56"/>
                </a:cxn>
                <a:cxn ang="0">
                  <a:pos x="60" y="30"/>
                </a:cxn>
                <a:cxn ang="0">
                  <a:pos x="68" y="13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2" y="2"/>
                </a:cxn>
                <a:cxn ang="0">
                  <a:pos x="69" y="0"/>
                </a:cxn>
                <a:cxn ang="0">
                  <a:pos x="65" y="2"/>
                </a:cxn>
              </a:cxnLst>
              <a:rect l="0" t="0" r="r" b="b"/>
              <a:pathLst>
                <a:path w="73" h="408">
                  <a:moveTo>
                    <a:pt x="65" y="2"/>
                  </a:moveTo>
                  <a:lnTo>
                    <a:pt x="65" y="2"/>
                  </a:lnTo>
                  <a:lnTo>
                    <a:pt x="59" y="11"/>
                  </a:lnTo>
                  <a:lnTo>
                    <a:pt x="53" y="21"/>
                  </a:lnTo>
                  <a:lnTo>
                    <a:pt x="50" y="30"/>
                  </a:lnTo>
                  <a:lnTo>
                    <a:pt x="48" y="39"/>
                  </a:lnTo>
                  <a:lnTo>
                    <a:pt x="46" y="60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35" y="143"/>
                  </a:lnTo>
                  <a:lnTo>
                    <a:pt x="29" y="173"/>
                  </a:lnTo>
                  <a:lnTo>
                    <a:pt x="23" y="204"/>
                  </a:lnTo>
                  <a:lnTo>
                    <a:pt x="23" y="204"/>
                  </a:lnTo>
                  <a:lnTo>
                    <a:pt x="19" y="217"/>
                  </a:lnTo>
                  <a:lnTo>
                    <a:pt x="17" y="228"/>
                  </a:lnTo>
                  <a:lnTo>
                    <a:pt x="16" y="241"/>
                  </a:lnTo>
                  <a:lnTo>
                    <a:pt x="13" y="252"/>
                  </a:lnTo>
                  <a:lnTo>
                    <a:pt x="13" y="252"/>
                  </a:lnTo>
                  <a:lnTo>
                    <a:pt x="7" y="277"/>
                  </a:lnTo>
                  <a:lnTo>
                    <a:pt x="5" y="289"/>
                  </a:lnTo>
                  <a:lnTo>
                    <a:pt x="3" y="303"/>
                  </a:lnTo>
                  <a:lnTo>
                    <a:pt x="3" y="303"/>
                  </a:lnTo>
                  <a:lnTo>
                    <a:pt x="1" y="327"/>
                  </a:lnTo>
                  <a:lnTo>
                    <a:pt x="0" y="352"/>
                  </a:lnTo>
                  <a:lnTo>
                    <a:pt x="1" y="404"/>
                  </a:lnTo>
                  <a:lnTo>
                    <a:pt x="1" y="404"/>
                  </a:lnTo>
                  <a:lnTo>
                    <a:pt x="1" y="405"/>
                  </a:lnTo>
                  <a:lnTo>
                    <a:pt x="2" y="407"/>
                  </a:lnTo>
                  <a:lnTo>
                    <a:pt x="4" y="408"/>
                  </a:lnTo>
                  <a:lnTo>
                    <a:pt x="6" y="408"/>
                  </a:lnTo>
                  <a:lnTo>
                    <a:pt x="7" y="408"/>
                  </a:lnTo>
                  <a:lnTo>
                    <a:pt x="9" y="407"/>
                  </a:lnTo>
                  <a:lnTo>
                    <a:pt x="10" y="405"/>
                  </a:lnTo>
                  <a:lnTo>
                    <a:pt x="10" y="404"/>
                  </a:lnTo>
                  <a:lnTo>
                    <a:pt x="10" y="404"/>
                  </a:lnTo>
                  <a:lnTo>
                    <a:pt x="10" y="361"/>
                  </a:lnTo>
                  <a:lnTo>
                    <a:pt x="11" y="319"/>
                  </a:lnTo>
                  <a:lnTo>
                    <a:pt x="11" y="319"/>
                  </a:lnTo>
                  <a:lnTo>
                    <a:pt x="12" y="307"/>
                  </a:lnTo>
                  <a:lnTo>
                    <a:pt x="13" y="294"/>
                  </a:lnTo>
                  <a:lnTo>
                    <a:pt x="19" y="270"/>
                  </a:lnTo>
                  <a:lnTo>
                    <a:pt x="25" y="245"/>
                  </a:lnTo>
                  <a:lnTo>
                    <a:pt x="28" y="232"/>
                  </a:lnTo>
                  <a:lnTo>
                    <a:pt x="29" y="220"/>
                  </a:lnTo>
                  <a:lnTo>
                    <a:pt x="29" y="220"/>
                  </a:lnTo>
                  <a:lnTo>
                    <a:pt x="31" y="206"/>
                  </a:lnTo>
                  <a:lnTo>
                    <a:pt x="33" y="192"/>
                  </a:lnTo>
                  <a:lnTo>
                    <a:pt x="39" y="164"/>
                  </a:lnTo>
                  <a:lnTo>
                    <a:pt x="45" y="136"/>
                  </a:lnTo>
                  <a:lnTo>
                    <a:pt x="49" y="108"/>
                  </a:lnTo>
                  <a:lnTo>
                    <a:pt x="49" y="108"/>
                  </a:lnTo>
                  <a:lnTo>
                    <a:pt x="51" y="95"/>
                  </a:lnTo>
                  <a:lnTo>
                    <a:pt x="52" y="83"/>
                  </a:lnTo>
                  <a:lnTo>
                    <a:pt x="55" y="56"/>
                  </a:lnTo>
                  <a:lnTo>
                    <a:pt x="57" y="42"/>
                  </a:lnTo>
                  <a:lnTo>
                    <a:pt x="60" y="30"/>
                  </a:lnTo>
                  <a:lnTo>
                    <a:pt x="65" y="19"/>
                  </a:lnTo>
                  <a:lnTo>
                    <a:pt x="68" y="13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0" name="Freeform 270"/>
            <p:cNvSpPr>
              <a:spLocks/>
            </p:cNvSpPr>
            <p:nvPr/>
          </p:nvSpPr>
          <p:spPr bwMode="auto">
            <a:xfrm>
              <a:off x="2463800" y="2487613"/>
              <a:ext cx="34925" cy="16986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5" y="22"/>
                </a:cxn>
                <a:cxn ang="0">
                  <a:pos x="51" y="40"/>
                </a:cxn>
                <a:cxn ang="0">
                  <a:pos x="42" y="75"/>
                </a:cxn>
                <a:cxn ang="0">
                  <a:pos x="42" y="75"/>
                </a:cxn>
                <a:cxn ang="0">
                  <a:pos x="25" y="161"/>
                </a:cxn>
                <a:cxn ang="0">
                  <a:pos x="25" y="161"/>
                </a:cxn>
                <a:cxn ang="0">
                  <a:pos x="17" y="199"/>
                </a:cxn>
                <a:cxn ang="0">
                  <a:pos x="9" y="238"/>
                </a:cxn>
                <a:cxn ang="0">
                  <a:pos x="5" y="256"/>
                </a:cxn>
                <a:cxn ang="0">
                  <a:pos x="3" y="276"/>
                </a:cxn>
                <a:cxn ang="0">
                  <a:pos x="1" y="295"/>
                </a:cxn>
                <a:cxn ang="0">
                  <a:pos x="0" y="314"/>
                </a:cxn>
                <a:cxn ang="0">
                  <a:pos x="0" y="314"/>
                </a:cxn>
                <a:cxn ang="0">
                  <a:pos x="0" y="316"/>
                </a:cxn>
                <a:cxn ang="0">
                  <a:pos x="1" y="318"/>
                </a:cxn>
                <a:cxn ang="0">
                  <a:pos x="3" y="318"/>
                </a:cxn>
                <a:cxn ang="0">
                  <a:pos x="4" y="319"/>
                </a:cxn>
                <a:cxn ang="0">
                  <a:pos x="6" y="318"/>
                </a:cxn>
                <a:cxn ang="0">
                  <a:pos x="7" y="318"/>
                </a:cxn>
                <a:cxn ang="0">
                  <a:pos x="8" y="316"/>
                </a:cxn>
                <a:cxn ang="0">
                  <a:pos x="9" y="314"/>
                </a:cxn>
                <a:cxn ang="0">
                  <a:pos x="9" y="314"/>
                </a:cxn>
                <a:cxn ang="0">
                  <a:pos x="10" y="294"/>
                </a:cxn>
                <a:cxn ang="0">
                  <a:pos x="12" y="274"/>
                </a:cxn>
                <a:cxn ang="0">
                  <a:pos x="16" y="254"/>
                </a:cxn>
                <a:cxn ang="0">
                  <a:pos x="19" y="234"/>
                </a:cxn>
                <a:cxn ang="0">
                  <a:pos x="36" y="155"/>
                </a:cxn>
                <a:cxn ang="0">
                  <a:pos x="36" y="155"/>
                </a:cxn>
                <a:cxn ang="0">
                  <a:pos x="54" y="69"/>
                </a:cxn>
                <a:cxn ang="0">
                  <a:pos x="54" y="69"/>
                </a:cxn>
                <a:cxn ang="0">
                  <a:pos x="61" y="37"/>
                </a:cxn>
                <a:cxn ang="0">
                  <a:pos x="64" y="2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19">
                  <a:moveTo>
                    <a:pt x="57" y="4"/>
                  </a:moveTo>
                  <a:lnTo>
                    <a:pt x="57" y="4"/>
                  </a:lnTo>
                  <a:lnTo>
                    <a:pt x="55" y="22"/>
                  </a:lnTo>
                  <a:lnTo>
                    <a:pt x="51" y="40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25" y="161"/>
                  </a:lnTo>
                  <a:lnTo>
                    <a:pt x="25" y="161"/>
                  </a:lnTo>
                  <a:lnTo>
                    <a:pt x="17" y="199"/>
                  </a:lnTo>
                  <a:lnTo>
                    <a:pt x="9" y="238"/>
                  </a:lnTo>
                  <a:lnTo>
                    <a:pt x="5" y="256"/>
                  </a:lnTo>
                  <a:lnTo>
                    <a:pt x="3" y="276"/>
                  </a:lnTo>
                  <a:lnTo>
                    <a:pt x="1" y="295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16"/>
                  </a:lnTo>
                  <a:lnTo>
                    <a:pt x="1" y="318"/>
                  </a:lnTo>
                  <a:lnTo>
                    <a:pt x="3" y="318"/>
                  </a:lnTo>
                  <a:lnTo>
                    <a:pt x="4" y="319"/>
                  </a:lnTo>
                  <a:lnTo>
                    <a:pt x="6" y="318"/>
                  </a:lnTo>
                  <a:lnTo>
                    <a:pt x="7" y="318"/>
                  </a:lnTo>
                  <a:lnTo>
                    <a:pt x="8" y="316"/>
                  </a:lnTo>
                  <a:lnTo>
                    <a:pt x="9" y="314"/>
                  </a:lnTo>
                  <a:lnTo>
                    <a:pt x="9" y="314"/>
                  </a:lnTo>
                  <a:lnTo>
                    <a:pt x="10" y="294"/>
                  </a:lnTo>
                  <a:lnTo>
                    <a:pt x="12" y="274"/>
                  </a:lnTo>
                  <a:lnTo>
                    <a:pt x="16" y="254"/>
                  </a:lnTo>
                  <a:lnTo>
                    <a:pt x="19" y="234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54" y="69"/>
                  </a:lnTo>
                  <a:lnTo>
                    <a:pt x="54" y="69"/>
                  </a:lnTo>
                  <a:lnTo>
                    <a:pt x="61" y="37"/>
                  </a:lnTo>
                  <a:lnTo>
                    <a:pt x="64" y="2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1" name="Freeform 271"/>
            <p:cNvSpPr>
              <a:spLocks/>
            </p:cNvSpPr>
            <p:nvPr/>
          </p:nvSpPr>
          <p:spPr bwMode="auto">
            <a:xfrm>
              <a:off x="2482850" y="2514600"/>
              <a:ext cx="46038" cy="158750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76" y="13"/>
                </a:cxn>
                <a:cxn ang="0">
                  <a:pos x="73" y="22"/>
                </a:cxn>
                <a:cxn ang="0">
                  <a:pos x="66" y="40"/>
                </a:cxn>
                <a:cxn ang="0">
                  <a:pos x="59" y="57"/>
                </a:cxn>
                <a:cxn ang="0">
                  <a:pos x="52" y="74"/>
                </a:cxn>
                <a:cxn ang="0">
                  <a:pos x="52" y="74"/>
                </a:cxn>
                <a:cxn ang="0">
                  <a:pos x="47" y="94"/>
                </a:cxn>
                <a:cxn ang="0">
                  <a:pos x="42" y="113"/>
                </a:cxn>
                <a:cxn ang="0">
                  <a:pos x="34" y="152"/>
                </a:cxn>
                <a:cxn ang="0">
                  <a:pos x="34" y="152"/>
                </a:cxn>
                <a:cxn ang="0">
                  <a:pos x="30" y="170"/>
                </a:cxn>
                <a:cxn ang="0">
                  <a:pos x="25" y="188"/>
                </a:cxn>
                <a:cxn ang="0">
                  <a:pos x="15" y="223"/>
                </a:cxn>
                <a:cxn ang="0">
                  <a:pos x="10" y="240"/>
                </a:cxn>
                <a:cxn ang="0">
                  <a:pos x="5" y="258"/>
                </a:cxn>
                <a:cxn ang="0">
                  <a:pos x="2" y="276"/>
                </a:cxn>
                <a:cxn ang="0">
                  <a:pos x="0" y="295"/>
                </a:cxn>
                <a:cxn ang="0">
                  <a:pos x="0" y="295"/>
                </a:cxn>
                <a:cxn ang="0">
                  <a:pos x="1" y="297"/>
                </a:cxn>
                <a:cxn ang="0">
                  <a:pos x="2" y="298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10" y="297"/>
                </a:cxn>
                <a:cxn ang="0">
                  <a:pos x="11" y="295"/>
                </a:cxn>
                <a:cxn ang="0">
                  <a:pos x="11" y="295"/>
                </a:cxn>
                <a:cxn ang="0">
                  <a:pos x="12" y="275"/>
                </a:cxn>
                <a:cxn ang="0">
                  <a:pos x="15" y="257"/>
                </a:cxn>
                <a:cxn ang="0">
                  <a:pos x="19" y="238"/>
                </a:cxn>
                <a:cxn ang="0">
                  <a:pos x="24" y="220"/>
                </a:cxn>
                <a:cxn ang="0">
                  <a:pos x="35" y="183"/>
                </a:cxn>
                <a:cxn ang="0">
                  <a:pos x="40" y="165"/>
                </a:cxn>
                <a:cxn ang="0">
                  <a:pos x="45" y="146"/>
                </a:cxn>
                <a:cxn ang="0">
                  <a:pos x="45" y="146"/>
                </a:cxn>
                <a:cxn ang="0">
                  <a:pos x="48" y="127"/>
                </a:cxn>
                <a:cxn ang="0">
                  <a:pos x="53" y="107"/>
                </a:cxn>
                <a:cxn ang="0">
                  <a:pos x="58" y="88"/>
                </a:cxn>
                <a:cxn ang="0">
                  <a:pos x="64" y="70"/>
                </a:cxn>
                <a:cxn ang="0">
                  <a:pos x="64" y="70"/>
                </a:cxn>
                <a:cxn ang="0">
                  <a:pos x="70" y="53"/>
                </a:cxn>
                <a:cxn ang="0">
                  <a:pos x="78" y="38"/>
                </a:cxn>
                <a:cxn ang="0">
                  <a:pos x="83" y="21"/>
                </a:cxn>
                <a:cxn ang="0">
                  <a:pos x="85" y="13"/>
                </a:cxn>
                <a:cxn ang="0">
                  <a:pos x="86" y="4"/>
                </a:cxn>
                <a:cxn ang="0">
                  <a:pos x="86" y="4"/>
                </a:cxn>
                <a:cxn ang="0">
                  <a:pos x="86" y="2"/>
                </a:cxn>
                <a:cxn ang="0">
                  <a:pos x="85" y="1"/>
                </a:cxn>
                <a:cxn ang="0">
                  <a:pos x="83" y="0"/>
                </a:cxn>
                <a:cxn ang="0">
                  <a:pos x="82" y="0"/>
                </a:cxn>
                <a:cxn ang="0">
                  <a:pos x="79" y="1"/>
                </a:cxn>
                <a:cxn ang="0">
                  <a:pos x="77" y="2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6" h="299">
                  <a:moveTo>
                    <a:pt x="77" y="4"/>
                  </a:moveTo>
                  <a:lnTo>
                    <a:pt x="77" y="4"/>
                  </a:lnTo>
                  <a:lnTo>
                    <a:pt x="76" y="13"/>
                  </a:lnTo>
                  <a:lnTo>
                    <a:pt x="73" y="22"/>
                  </a:lnTo>
                  <a:lnTo>
                    <a:pt x="66" y="40"/>
                  </a:lnTo>
                  <a:lnTo>
                    <a:pt x="59" y="57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47" y="94"/>
                  </a:lnTo>
                  <a:lnTo>
                    <a:pt x="42" y="113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0" y="170"/>
                  </a:lnTo>
                  <a:lnTo>
                    <a:pt x="25" y="188"/>
                  </a:lnTo>
                  <a:lnTo>
                    <a:pt x="15" y="223"/>
                  </a:lnTo>
                  <a:lnTo>
                    <a:pt x="10" y="240"/>
                  </a:lnTo>
                  <a:lnTo>
                    <a:pt x="5" y="258"/>
                  </a:lnTo>
                  <a:lnTo>
                    <a:pt x="2" y="276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297"/>
                  </a:lnTo>
                  <a:lnTo>
                    <a:pt x="2" y="298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10" y="297"/>
                  </a:lnTo>
                  <a:lnTo>
                    <a:pt x="11" y="295"/>
                  </a:lnTo>
                  <a:lnTo>
                    <a:pt x="11" y="295"/>
                  </a:lnTo>
                  <a:lnTo>
                    <a:pt x="12" y="275"/>
                  </a:lnTo>
                  <a:lnTo>
                    <a:pt x="15" y="257"/>
                  </a:lnTo>
                  <a:lnTo>
                    <a:pt x="19" y="238"/>
                  </a:lnTo>
                  <a:lnTo>
                    <a:pt x="24" y="220"/>
                  </a:lnTo>
                  <a:lnTo>
                    <a:pt x="35" y="183"/>
                  </a:lnTo>
                  <a:lnTo>
                    <a:pt x="40" y="165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8" y="127"/>
                  </a:lnTo>
                  <a:lnTo>
                    <a:pt x="53" y="107"/>
                  </a:lnTo>
                  <a:lnTo>
                    <a:pt x="58" y="8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70" y="53"/>
                  </a:lnTo>
                  <a:lnTo>
                    <a:pt x="78" y="38"/>
                  </a:lnTo>
                  <a:lnTo>
                    <a:pt x="83" y="21"/>
                  </a:lnTo>
                  <a:lnTo>
                    <a:pt x="85" y="13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6" y="2"/>
                  </a:lnTo>
                  <a:lnTo>
                    <a:pt x="85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9" y="1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2" name="Freeform 272"/>
            <p:cNvSpPr>
              <a:spLocks/>
            </p:cNvSpPr>
            <p:nvPr/>
          </p:nvSpPr>
          <p:spPr bwMode="auto">
            <a:xfrm>
              <a:off x="2516188" y="2557463"/>
              <a:ext cx="28575" cy="163513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5" y="4"/>
                </a:cxn>
                <a:cxn ang="0">
                  <a:pos x="29" y="78"/>
                </a:cxn>
                <a:cxn ang="0">
                  <a:pos x="16" y="152"/>
                </a:cxn>
                <a:cxn ang="0">
                  <a:pos x="10" y="189"/>
                </a:cxn>
                <a:cxn ang="0">
                  <a:pos x="4" y="226"/>
                </a:cxn>
                <a:cxn ang="0">
                  <a:pos x="1" y="265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0" y="304"/>
                </a:cxn>
                <a:cxn ang="0">
                  <a:pos x="1" y="306"/>
                </a:cxn>
                <a:cxn ang="0">
                  <a:pos x="2" y="307"/>
                </a:cxn>
                <a:cxn ang="0">
                  <a:pos x="4" y="307"/>
                </a:cxn>
                <a:cxn ang="0">
                  <a:pos x="6" y="307"/>
                </a:cxn>
                <a:cxn ang="0">
                  <a:pos x="7" y="306"/>
                </a:cxn>
                <a:cxn ang="0">
                  <a:pos x="9" y="304"/>
                </a:cxn>
                <a:cxn ang="0">
                  <a:pos x="10" y="303"/>
                </a:cxn>
                <a:cxn ang="0">
                  <a:pos x="10" y="303"/>
                </a:cxn>
                <a:cxn ang="0">
                  <a:pos x="11" y="265"/>
                </a:cxn>
                <a:cxn ang="0">
                  <a:pos x="14" y="227"/>
                </a:cxn>
                <a:cxn ang="0">
                  <a:pos x="19" y="190"/>
                </a:cxn>
                <a:cxn ang="0">
                  <a:pos x="25" y="153"/>
                </a:cxn>
                <a:cxn ang="0">
                  <a:pos x="38" y="80"/>
                </a:cxn>
                <a:cxn ang="0">
                  <a:pos x="53" y="6"/>
                </a:cxn>
                <a:cxn ang="0">
                  <a:pos x="53" y="6"/>
                </a:cxn>
                <a:cxn ang="0">
                  <a:pos x="53" y="4"/>
                </a:cxn>
                <a:cxn ang="0">
                  <a:pos x="53" y="2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5" y="2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53" h="307">
                  <a:moveTo>
                    <a:pt x="45" y="4"/>
                  </a:moveTo>
                  <a:lnTo>
                    <a:pt x="45" y="4"/>
                  </a:lnTo>
                  <a:lnTo>
                    <a:pt x="29" y="78"/>
                  </a:lnTo>
                  <a:lnTo>
                    <a:pt x="16" y="152"/>
                  </a:lnTo>
                  <a:lnTo>
                    <a:pt x="10" y="189"/>
                  </a:lnTo>
                  <a:lnTo>
                    <a:pt x="4" y="226"/>
                  </a:lnTo>
                  <a:lnTo>
                    <a:pt x="1" y="265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4"/>
                  </a:lnTo>
                  <a:lnTo>
                    <a:pt x="1" y="306"/>
                  </a:lnTo>
                  <a:lnTo>
                    <a:pt x="2" y="307"/>
                  </a:lnTo>
                  <a:lnTo>
                    <a:pt x="4" y="307"/>
                  </a:lnTo>
                  <a:lnTo>
                    <a:pt x="6" y="307"/>
                  </a:lnTo>
                  <a:lnTo>
                    <a:pt x="7" y="306"/>
                  </a:lnTo>
                  <a:lnTo>
                    <a:pt x="9" y="304"/>
                  </a:lnTo>
                  <a:lnTo>
                    <a:pt x="10" y="303"/>
                  </a:lnTo>
                  <a:lnTo>
                    <a:pt x="10" y="303"/>
                  </a:lnTo>
                  <a:lnTo>
                    <a:pt x="11" y="265"/>
                  </a:lnTo>
                  <a:lnTo>
                    <a:pt x="14" y="227"/>
                  </a:lnTo>
                  <a:lnTo>
                    <a:pt x="19" y="190"/>
                  </a:lnTo>
                  <a:lnTo>
                    <a:pt x="25" y="153"/>
                  </a:lnTo>
                  <a:lnTo>
                    <a:pt x="38" y="80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4"/>
                  </a:lnTo>
                  <a:lnTo>
                    <a:pt x="53" y="2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5" y="2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3" name="Freeform 273"/>
            <p:cNvSpPr>
              <a:spLocks/>
            </p:cNvSpPr>
            <p:nvPr/>
          </p:nvSpPr>
          <p:spPr bwMode="auto">
            <a:xfrm>
              <a:off x="2549525" y="2571750"/>
              <a:ext cx="28575" cy="161925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5" y="4"/>
                </a:cxn>
                <a:cxn ang="0">
                  <a:pos x="44" y="12"/>
                </a:cxn>
                <a:cxn ang="0">
                  <a:pos x="42" y="21"/>
                </a:cxn>
                <a:cxn ang="0">
                  <a:pos x="37" y="37"/>
                </a:cxn>
                <a:cxn ang="0">
                  <a:pos x="33" y="53"/>
                </a:cxn>
                <a:cxn ang="0">
                  <a:pos x="29" y="68"/>
                </a:cxn>
                <a:cxn ang="0">
                  <a:pos x="29" y="68"/>
                </a:cxn>
                <a:cxn ang="0">
                  <a:pos x="27" y="88"/>
                </a:cxn>
                <a:cxn ang="0">
                  <a:pos x="25" y="107"/>
                </a:cxn>
                <a:cxn ang="0">
                  <a:pos x="21" y="147"/>
                </a:cxn>
                <a:cxn ang="0">
                  <a:pos x="21" y="147"/>
                </a:cxn>
                <a:cxn ang="0">
                  <a:pos x="15" y="185"/>
                </a:cxn>
                <a:cxn ang="0">
                  <a:pos x="7" y="224"/>
                </a:cxn>
                <a:cxn ang="0">
                  <a:pos x="2" y="262"/>
                </a:cxn>
                <a:cxn ang="0">
                  <a:pos x="1" y="282"/>
                </a:cxn>
                <a:cxn ang="0">
                  <a:pos x="0" y="302"/>
                </a:cxn>
                <a:cxn ang="0">
                  <a:pos x="0" y="302"/>
                </a:cxn>
                <a:cxn ang="0">
                  <a:pos x="0" y="304"/>
                </a:cxn>
                <a:cxn ang="0">
                  <a:pos x="1" y="305"/>
                </a:cxn>
                <a:cxn ang="0">
                  <a:pos x="3" y="306"/>
                </a:cxn>
                <a:cxn ang="0">
                  <a:pos x="4" y="306"/>
                </a:cxn>
                <a:cxn ang="0">
                  <a:pos x="6" y="306"/>
                </a:cxn>
                <a:cxn ang="0">
                  <a:pos x="7" y="305"/>
                </a:cxn>
                <a:cxn ang="0">
                  <a:pos x="10" y="304"/>
                </a:cxn>
                <a:cxn ang="0">
                  <a:pos x="10" y="302"/>
                </a:cxn>
                <a:cxn ang="0">
                  <a:pos x="10" y="302"/>
                </a:cxn>
                <a:cxn ang="0">
                  <a:pos x="11" y="281"/>
                </a:cxn>
                <a:cxn ang="0">
                  <a:pos x="13" y="261"/>
                </a:cxn>
                <a:cxn ang="0">
                  <a:pos x="18" y="221"/>
                </a:cxn>
                <a:cxn ang="0">
                  <a:pos x="24" y="181"/>
                </a:cxn>
                <a:cxn ang="0">
                  <a:pos x="31" y="140"/>
                </a:cxn>
                <a:cxn ang="0">
                  <a:pos x="31" y="140"/>
                </a:cxn>
                <a:cxn ang="0">
                  <a:pos x="35" y="102"/>
                </a:cxn>
                <a:cxn ang="0">
                  <a:pos x="37" y="83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3" y="49"/>
                </a:cxn>
                <a:cxn ang="0">
                  <a:pos x="48" y="34"/>
                </a:cxn>
                <a:cxn ang="0">
                  <a:pos x="52" y="20"/>
                </a:cxn>
                <a:cxn ang="0">
                  <a:pos x="53" y="12"/>
                </a:cxn>
                <a:cxn ang="0">
                  <a:pos x="54" y="4"/>
                </a:cxn>
                <a:cxn ang="0">
                  <a:pos x="54" y="4"/>
                </a:cxn>
                <a:cxn ang="0">
                  <a:pos x="54" y="2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5" y="2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54" h="306">
                  <a:moveTo>
                    <a:pt x="45" y="4"/>
                  </a:moveTo>
                  <a:lnTo>
                    <a:pt x="45" y="4"/>
                  </a:lnTo>
                  <a:lnTo>
                    <a:pt x="44" y="12"/>
                  </a:lnTo>
                  <a:lnTo>
                    <a:pt x="42" y="21"/>
                  </a:lnTo>
                  <a:lnTo>
                    <a:pt x="37" y="37"/>
                  </a:lnTo>
                  <a:lnTo>
                    <a:pt x="33" y="53"/>
                  </a:lnTo>
                  <a:lnTo>
                    <a:pt x="29" y="68"/>
                  </a:lnTo>
                  <a:lnTo>
                    <a:pt x="29" y="68"/>
                  </a:lnTo>
                  <a:lnTo>
                    <a:pt x="27" y="88"/>
                  </a:lnTo>
                  <a:lnTo>
                    <a:pt x="25" y="107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15" y="185"/>
                  </a:lnTo>
                  <a:lnTo>
                    <a:pt x="7" y="224"/>
                  </a:lnTo>
                  <a:lnTo>
                    <a:pt x="2" y="262"/>
                  </a:lnTo>
                  <a:lnTo>
                    <a:pt x="1" y="28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4"/>
                  </a:lnTo>
                  <a:lnTo>
                    <a:pt x="1" y="305"/>
                  </a:lnTo>
                  <a:lnTo>
                    <a:pt x="3" y="306"/>
                  </a:lnTo>
                  <a:lnTo>
                    <a:pt x="4" y="306"/>
                  </a:lnTo>
                  <a:lnTo>
                    <a:pt x="6" y="306"/>
                  </a:lnTo>
                  <a:lnTo>
                    <a:pt x="7" y="305"/>
                  </a:lnTo>
                  <a:lnTo>
                    <a:pt x="10" y="304"/>
                  </a:lnTo>
                  <a:lnTo>
                    <a:pt x="10" y="302"/>
                  </a:lnTo>
                  <a:lnTo>
                    <a:pt x="10" y="302"/>
                  </a:lnTo>
                  <a:lnTo>
                    <a:pt x="11" y="281"/>
                  </a:lnTo>
                  <a:lnTo>
                    <a:pt x="13" y="261"/>
                  </a:lnTo>
                  <a:lnTo>
                    <a:pt x="18" y="221"/>
                  </a:lnTo>
                  <a:lnTo>
                    <a:pt x="24" y="181"/>
                  </a:lnTo>
                  <a:lnTo>
                    <a:pt x="31" y="140"/>
                  </a:lnTo>
                  <a:lnTo>
                    <a:pt x="31" y="140"/>
                  </a:lnTo>
                  <a:lnTo>
                    <a:pt x="35" y="102"/>
                  </a:lnTo>
                  <a:lnTo>
                    <a:pt x="37" y="83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3" y="49"/>
                  </a:lnTo>
                  <a:lnTo>
                    <a:pt x="48" y="34"/>
                  </a:lnTo>
                  <a:lnTo>
                    <a:pt x="52" y="20"/>
                  </a:lnTo>
                  <a:lnTo>
                    <a:pt x="53" y="12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5" y="2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4" name="Freeform 274"/>
            <p:cNvSpPr>
              <a:spLocks/>
            </p:cNvSpPr>
            <p:nvPr/>
          </p:nvSpPr>
          <p:spPr bwMode="auto">
            <a:xfrm>
              <a:off x="2579688" y="2598738"/>
              <a:ext cx="15875" cy="155575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18" y="40"/>
                </a:cxn>
                <a:cxn ang="0">
                  <a:pos x="16" y="75"/>
                </a:cxn>
                <a:cxn ang="0">
                  <a:pos x="12" y="110"/>
                </a:cxn>
                <a:cxn ang="0">
                  <a:pos x="8" y="146"/>
                </a:cxn>
                <a:cxn ang="0">
                  <a:pos x="8" y="146"/>
                </a:cxn>
                <a:cxn ang="0">
                  <a:pos x="6" y="164"/>
                </a:cxn>
                <a:cxn ang="0">
                  <a:pos x="6" y="181"/>
                </a:cxn>
                <a:cxn ang="0">
                  <a:pos x="5" y="217"/>
                </a:cxn>
                <a:cxn ang="0">
                  <a:pos x="4" y="252"/>
                </a:cxn>
                <a:cxn ang="0">
                  <a:pos x="3" y="269"/>
                </a:cxn>
                <a:cxn ang="0">
                  <a:pos x="0" y="287"/>
                </a:cxn>
                <a:cxn ang="0">
                  <a:pos x="0" y="287"/>
                </a:cxn>
                <a:cxn ang="0">
                  <a:pos x="0" y="289"/>
                </a:cxn>
                <a:cxn ang="0">
                  <a:pos x="1" y="291"/>
                </a:cxn>
                <a:cxn ang="0">
                  <a:pos x="4" y="293"/>
                </a:cxn>
                <a:cxn ang="0">
                  <a:pos x="5" y="293"/>
                </a:cxn>
                <a:cxn ang="0">
                  <a:pos x="7" y="293"/>
                </a:cxn>
                <a:cxn ang="0">
                  <a:pos x="8" y="292"/>
                </a:cxn>
                <a:cxn ang="0">
                  <a:pos x="9" y="290"/>
                </a:cxn>
                <a:cxn ang="0">
                  <a:pos x="9" y="290"/>
                </a:cxn>
                <a:cxn ang="0">
                  <a:pos x="11" y="274"/>
                </a:cxn>
                <a:cxn ang="0">
                  <a:pos x="13" y="258"/>
                </a:cxn>
                <a:cxn ang="0">
                  <a:pos x="16" y="226"/>
                </a:cxn>
                <a:cxn ang="0">
                  <a:pos x="16" y="194"/>
                </a:cxn>
                <a:cxn ang="0">
                  <a:pos x="16" y="162"/>
                </a:cxn>
                <a:cxn ang="0">
                  <a:pos x="16" y="162"/>
                </a:cxn>
                <a:cxn ang="0">
                  <a:pos x="17" y="143"/>
                </a:cxn>
                <a:cxn ang="0">
                  <a:pos x="19" y="125"/>
                </a:cxn>
                <a:cxn ang="0">
                  <a:pos x="22" y="106"/>
                </a:cxn>
                <a:cxn ang="0">
                  <a:pos x="24" y="87"/>
                </a:cxn>
                <a:cxn ang="0">
                  <a:pos x="24" y="87"/>
                </a:cxn>
                <a:cxn ang="0">
                  <a:pos x="27" y="46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28" h="293">
                  <a:moveTo>
                    <a:pt x="28" y="4"/>
                  </a:move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0"/>
                  </a:lnTo>
                  <a:lnTo>
                    <a:pt x="16" y="75"/>
                  </a:lnTo>
                  <a:lnTo>
                    <a:pt x="12" y="110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6" y="164"/>
                  </a:lnTo>
                  <a:lnTo>
                    <a:pt x="6" y="181"/>
                  </a:lnTo>
                  <a:lnTo>
                    <a:pt x="5" y="217"/>
                  </a:lnTo>
                  <a:lnTo>
                    <a:pt x="4" y="252"/>
                  </a:lnTo>
                  <a:lnTo>
                    <a:pt x="3" y="269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9"/>
                  </a:lnTo>
                  <a:lnTo>
                    <a:pt x="1" y="291"/>
                  </a:lnTo>
                  <a:lnTo>
                    <a:pt x="4" y="293"/>
                  </a:lnTo>
                  <a:lnTo>
                    <a:pt x="5" y="293"/>
                  </a:lnTo>
                  <a:lnTo>
                    <a:pt x="7" y="293"/>
                  </a:lnTo>
                  <a:lnTo>
                    <a:pt x="8" y="292"/>
                  </a:lnTo>
                  <a:lnTo>
                    <a:pt x="9" y="290"/>
                  </a:lnTo>
                  <a:lnTo>
                    <a:pt x="9" y="290"/>
                  </a:lnTo>
                  <a:lnTo>
                    <a:pt x="11" y="274"/>
                  </a:lnTo>
                  <a:lnTo>
                    <a:pt x="13" y="258"/>
                  </a:lnTo>
                  <a:lnTo>
                    <a:pt x="16" y="226"/>
                  </a:lnTo>
                  <a:lnTo>
                    <a:pt x="16" y="194"/>
                  </a:lnTo>
                  <a:lnTo>
                    <a:pt x="16" y="162"/>
                  </a:lnTo>
                  <a:lnTo>
                    <a:pt x="16" y="162"/>
                  </a:lnTo>
                  <a:lnTo>
                    <a:pt x="17" y="143"/>
                  </a:lnTo>
                  <a:lnTo>
                    <a:pt x="19" y="125"/>
                  </a:lnTo>
                  <a:lnTo>
                    <a:pt x="22" y="106"/>
                  </a:lnTo>
                  <a:lnTo>
                    <a:pt x="24" y="87"/>
                  </a:lnTo>
                  <a:lnTo>
                    <a:pt x="24" y="87"/>
                  </a:lnTo>
                  <a:lnTo>
                    <a:pt x="27" y="46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5" name="Freeform 275"/>
            <p:cNvSpPr>
              <a:spLocks/>
            </p:cNvSpPr>
            <p:nvPr/>
          </p:nvSpPr>
          <p:spPr bwMode="auto">
            <a:xfrm>
              <a:off x="2609850" y="2592388"/>
              <a:ext cx="25400" cy="15875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23"/>
                </a:cxn>
                <a:cxn ang="0">
                  <a:pos x="36" y="42"/>
                </a:cxn>
                <a:cxn ang="0">
                  <a:pos x="32" y="78"/>
                </a:cxn>
                <a:cxn ang="0">
                  <a:pos x="26" y="114"/>
                </a:cxn>
                <a:cxn ang="0">
                  <a:pos x="18" y="150"/>
                </a:cxn>
                <a:cxn ang="0">
                  <a:pos x="12" y="186"/>
                </a:cxn>
                <a:cxn ang="0">
                  <a:pos x="6" y="222"/>
                </a:cxn>
                <a:cxn ang="0">
                  <a:pos x="2" y="258"/>
                </a:cxn>
                <a:cxn ang="0">
                  <a:pos x="1" y="277"/>
                </a:cxn>
                <a:cxn ang="0">
                  <a:pos x="0" y="296"/>
                </a:cxn>
                <a:cxn ang="0">
                  <a:pos x="0" y="296"/>
                </a:cxn>
                <a:cxn ang="0">
                  <a:pos x="0" y="298"/>
                </a:cxn>
                <a:cxn ang="0">
                  <a:pos x="1" y="299"/>
                </a:cxn>
                <a:cxn ang="0">
                  <a:pos x="3" y="300"/>
                </a:cxn>
                <a:cxn ang="0">
                  <a:pos x="4" y="300"/>
                </a:cxn>
                <a:cxn ang="0">
                  <a:pos x="6" y="300"/>
                </a:cxn>
                <a:cxn ang="0">
                  <a:pos x="8" y="299"/>
                </a:cxn>
                <a:cxn ang="0">
                  <a:pos x="9" y="298"/>
                </a:cxn>
                <a:cxn ang="0">
                  <a:pos x="9" y="296"/>
                </a:cxn>
                <a:cxn ang="0">
                  <a:pos x="9" y="296"/>
                </a:cxn>
                <a:cxn ang="0">
                  <a:pos x="10" y="277"/>
                </a:cxn>
                <a:cxn ang="0">
                  <a:pos x="11" y="258"/>
                </a:cxn>
                <a:cxn ang="0">
                  <a:pos x="15" y="222"/>
                </a:cxn>
                <a:cxn ang="0">
                  <a:pos x="22" y="186"/>
                </a:cxn>
                <a:cxn ang="0">
                  <a:pos x="29" y="150"/>
                </a:cxn>
                <a:cxn ang="0">
                  <a:pos x="35" y="114"/>
                </a:cxn>
                <a:cxn ang="0">
                  <a:pos x="41" y="78"/>
                </a:cxn>
                <a:cxn ang="0">
                  <a:pos x="45" y="42"/>
                </a:cxn>
                <a:cxn ang="0">
                  <a:pos x="46" y="23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300">
                  <a:moveTo>
                    <a:pt x="38" y="4"/>
                  </a:moveTo>
                  <a:lnTo>
                    <a:pt x="38" y="4"/>
                  </a:lnTo>
                  <a:lnTo>
                    <a:pt x="37" y="23"/>
                  </a:lnTo>
                  <a:lnTo>
                    <a:pt x="36" y="42"/>
                  </a:lnTo>
                  <a:lnTo>
                    <a:pt x="32" y="78"/>
                  </a:lnTo>
                  <a:lnTo>
                    <a:pt x="26" y="114"/>
                  </a:lnTo>
                  <a:lnTo>
                    <a:pt x="18" y="150"/>
                  </a:lnTo>
                  <a:lnTo>
                    <a:pt x="12" y="186"/>
                  </a:lnTo>
                  <a:lnTo>
                    <a:pt x="6" y="222"/>
                  </a:lnTo>
                  <a:lnTo>
                    <a:pt x="2" y="258"/>
                  </a:lnTo>
                  <a:lnTo>
                    <a:pt x="1" y="27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8"/>
                  </a:lnTo>
                  <a:lnTo>
                    <a:pt x="1" y="299"/>
                  </a:lnTo>
                  <a:lnTo>
                    <a:pt x="3" y="300"/>
                  </a:lnTo>
                  <a:lnTo>
                    <a:pt x="4" y="300"/>
                  </a:lnTo>
                  <a:lnTo>
                    <a:pt x="6" y="300"/>
                  </a:lnTo>
                  <a:lnTo>
                    <a:pt x="8" y="299"/>
                  </a:lnTo>
                  <a:lnTo>
                    <a:pt x="9" y="298"/>
                  </a:lnTo>
                  <a:lnTo>
                    <a:pt x="9" y="296"/>
                  </a:lnTo>
                  <a:lnTo>
                    <a:pt x="9" y="296"/>
                  </a:lnTo>
                  <a:lnTo>
                    <a:pt x="10" y="277"/>
                  </a:lnTo>
                  <a:lnTo>
                    <a:pt x="11" y="258"/>
                  </a:lnTo>
                  <a:lnTo>
                    <a:pt x="15" y="222"/>
                  </a:lnTo>
                  <a:lnTo>
                    <a:pt x="22" y="186"/>
                  </a:lnTo>
                  <a:lnTo>
                    <a:pt x="29" y="150"/>
                  </a:lnTo>
                  <a:lnTo>
                    <a:pt x="35" y="114"/>
                  </a:lnTo>
                  <a:lnTo>
                    <a:pt x="41" y="78"/>
                  </a:lnTo>
                  <a:lnTo>
                    <a:pt x="45" y="42"/>
                  </a:lnTo>
                  <a:lnTo>
                    <a:pt x="46" y="23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6" name="Freeform 276"/>
            <p:cNvSpPr>
              <a:spLocks/>
            </p:cNvSpPr>
            <p:nvPr/>
          </p:nvSpPr>
          <p:spPr bwMode="auto">
            <a:xfrm>
              <a:off x="2649538" y="2581275"/>
              <a:ext cx="22225" cy="206375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25"/>
                </a:cxn>
                <a:cxn ang="0">
                  <a:pos x="30" y="47"/>
                </a:cxn>
                <a:cxn ang="0">
                  <a:pos x="24" y="89"/>
                </a:cxn>
                <a:cxn ang="0">
                  <a:pos x="19" y="133"/>
                </a:cxn>
                <a:cxn ang="0">
                  <a:pos x="17" y="154"/>
                </a:cxn>
                <a:cxn ang="0">
                  <a:pos x="16" y="175"/>
                </a:cxn>
                <a:cxn ang="0">
                  <a:pos x="16" y="175"/>
                </a:cxn>
                <a:cxn ang="0">
                  <a:pos x="15" y="191"/>
                </a:cxn>
                <a:cxn ang="0">
                  <a:pos x="14" y="207"/>
                </a:cxn>
                <a:cxn ang="0">
                  <a:pos x="11" y="239"/>
                </a:cxn>
                <a:cxn ang="0">
                  <a:pos x="11" y="239"/>
                </a:cxn>
                <a:cxn ang="0">
                  <a:pos x="6" y="290"/>
                </a:cxn>
                <a:cxn ang="0">
                  <a:pos x="2" y="340"/>
                </a:cxn>
                <a:cxn ang="0">
                  <a:pos x="2" y="340"/>
                </a:cxn>
                <a:cxn ang="0">
                  <a:pos x="1" y="351"/>
                </a:cxn>
                <a:cxn ang="0">
                  <a:pos x="0" y="365"/>
                </a:cxn>
                <a:cxn ang="0">
                  <a:pos x="0" y="372"/>
                </a:cxn>
                <a:cxn ang="0">
                  <a:pos x="0" y="380"/>
                </a:cxn>
                <a:cxn ang="0">
                  <a:pos x="2" y="385"/>
                </a:cxn>
                <a:cxn ang="0">
                  <a:pos x="3" y="387"/>
                </a:cxn>
                <a:cxn ang="0">
                  <a:pos x="5" y="388"/>
                </a:cxn>
                <a:cxn ang="0">
                  <a:pos x="5" y="388"/>
                </a:cxn>
                <a:cxn ang="0">
                  <a:pos x="7" y="388"/>
                </a:cxn>
                <a:cxn ang="0">
                  <a:pos x="8" y="388"/>
                </a:cxn>
                <a:cxn ang="0">
                  <a:pos x="11" y="387"/>
                </a:cxn>
                <a:cxn ang="0">
                  <a:pos x="12" y="386"/>
                </a:cxn>
                <a:cxn ang="0">
                  <a:pos x="13" y="384"/>
                </a:cxn>
                <a:cxn ang="0">
                  <a:pos x="13" y="383"/>
                </a:cxn>
                <a:cxn ang="0">
                  <a:pos x="12" y="381"/>
                </a:cxn>
                <a:cxn ang="0">
                  <a:pos x="10" y="380"/>
                </a:cxn>
                <a:cxn ang="0">
                  <a:pos x="10" y="380"/>
                </a:cxn>
                <a:cxn ang="0">
                  <a:pos x="12" y="380"/>
                </a:cxn>
                <a:cxn ang="0">
                  <a:pos x="12" y="380"/>
                </a:cxn>
                <a:cxn ang="0">
                  <a:pos x="11" y="375"/>
                </a:cxn>
                <a:cxn ang="0">
                  <a:pos x="11" y="375"/>
                </a:cxn>
                <a:cxn ang="0">
                  <a:pos x="12" y="362"/>
                </a:cxn>
                <a:cxn ang="0">
                  <a:pos x="12" y="362"/>
                </a:cxn>
                <a:cxn ang="0">
                  <a:pos x="14" y="324"/>
                </a:cxn>
                <a:cxn ang="0">
                  <a:pos x="14" y="324"/>
                </a:cxn>
                <a:cxn ang="0">
                  <a:pos x="21" y="226"/>
                </a:cxn>
                <a:cxn ang="0">
                  <a:pos x="21" y="226"/>
                </a:cxn>
                <a:cxn ang="0">
                  <a:pos x="23" y="197"/>
                </a:cxn>
                <a:cxn ang="0">
                  <a:pos x="26" y="168"/>
                </a:cxn>
                <a:cxn ang="0">
                  <a:pos x="26" y="168"/>
                </a:cxn>
                <a:cxn ang="0">
                  <a:pos x="30" y="127"/>
                </a:cxn>
                <a:cxn ang="0">
                  <a:pos x="33" y="86"/>
                </a:cxn>
                <a:cxn ang="0">
                  <a:pos x="33" y="86"/>
                </a:cxn>
                <a:cxn ang="0">
                  <a:pos x="36" y="66"/>
                </a:cxn>
                <a:cxn ang="0">
                  <a:pos x="39" y="45"/>
                </a:cxn>
                <a:cxn ang="0">
                  <a:pos x="42" y="25"/>
                </a:cxn>
                <a:cxn ang="0">
                  <a:pos x="44" y="5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7" y="1"/>
                </a:cxn>
                <a:cxn ang="0">
                  <a:pos x="36" y="1"/>
                </a:cxn>
                <a:cxn ang="0">
                  <a:pos x="34" y="3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4" h="388">
                  <a:moveTo>
                    <a:pt x="34" y="5"/>
                  </a:moveTo>
                  <a:lnTo>
                    <a:pt x="34" y="5"/>
                  </a:lnTo>
                  <a:lnTo>
                    <a:pt x="33" y="25"/>
                  </a:lnTo>
                  <a:lnTo>
                    <a:pt x="30" y="47"/>
                  </a:lnTo>
                  <a:lnTo>
                    <a:pt x="24" y="89"/>
                  </a:lnTo>
                  <a:lnTo>
                    <a:pt x="19" y="133"/>
                  </a:lnTo>
                  <a:lnTo>
                    <a:pt x="17" y="154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5" y="191"/>
                  </a:lnTo>
                  <a:lnTo>
                    <a:pt x="14" y="207"/>
                  </a:lnTo>
                  <a:lnTo>
                    <a:pt x="11" y="239"/>
                  </a:lnTo>
                  <a:lnTo>
                    <a:pt x="11" y="239"/>
                  </a:lnTo>
                  <a:lnTo>
                    <a:pt x="6" y="290"/>
                  </a:lnTo>
                  <a:lnTo>
                    <a:pt x="2" y="340"/>
                  </a:lnTo>
                  <a:lnTo>
                    <a:pt x="2" y="340"/>
                  </a:lnTo>
                  <a:lnTo>
                    <a:pt x="1" y="351"/>
                  </a:lnTo>
                  <a:lnTo>
                    <a:pt x="0" y="365"/>
                  </a:lnTo>
                  <a:lnTo>
                    <a:pt x="0" y="372"/>
                  </a:lnTo>
                  <a:lnTo>
                    <a:pt x="0" y="380"/>
                  </a:lnTo>
                  <a:lnTo>
                    <a:pt x="2" y="385"/>
                  </a:lnTo>
                  <a:lnTo>
                    <a:pt x="3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7" y="388"/>
                  </a:lnTo>
                  <a:lnTo>
                    <a:pt x="8" y="388"/>
                  </a:lnTo>
                  <a:lnTo>
                    <a:pt x="11" y="387"/>
                  </a:lnTo>
                  <a:lnTo>
                    <a:pt x="12" y="386"/>
                  </a:lnTo>
                  <a:lnTo>
                    <a:pt x="13" y="384"/>
                  </a:lnTo>
                  <a:lnTo>
                    <a:pt x="13" y="383"/>
                  </a:lnTo>
                  <a:lnTo>
                    <a:pt x="12" y="381"/>
                  </a:lnTo>
                  <a:lnTo>
                    <a:pt x="10" y="380"/>
                  </a:lnTo>
                  <a:lnTo>
                    <a:pt x="10" y="380"/>
                  </a:lnTo>
                  <a:lnTo>
                    <a:pt x="12" y="380"/>
                  </a:lnTo>
                  <a:lnTo>
                    <a:pt x="12" y="380"/>
                  </a:lnTo>
                  <a:lnTo>
                    <a:pt x="11" y="375"/>
                  </a:lnTo>
                  <a:lnTo>
                    <a:pt x="11" y="375"/>
                  </a:lnTo>
                  <a:lnTo>
                    <a:pt x="12" y="362"/>
                  </a:lnTo>
                  <a:lnTo>
                    <a:pt x="12" y="362"/>
                  </a:lnTo>
                  <a:lnTo>
                    <a:pt x="14" y="324"/>
                  </a:lnTo>
                  <a:lnTo>
                    <a:pt x="14" y="324"/>
                  </a:lnTo>
                  <a:lnTo>
                    <a:pt x="21" y="226"/>
                  </a:lnTo>
                  <a:lnTo>
                    <a:pt x="21" y="226"/>
                  </a:lnTo>
                  <a:lnTo>
                    <a:pt x="23" y="19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30" y="127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6" y="66"/>
                  </a:lnTo>
                  <a:lnTo>
                    <a:pt x="39" y="45"/>
                  </a:lnTo>
                  <a:lnTo>
                    <a:pt x="42" y="2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4" y="3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7" name="Freeform 277"/>
            <p:cNvSpPr>
              <a:spLocks/>
            </p:cNvSpPr>
            <p:nvPr/>
          </p:nvSpPr>
          <p:spPr bwMode="auto">
            <a:xfrm>
              <a:off x="2687638" y="2544763"/>
              <a:ext cx="20638" cy="236538"/>
            </a:xfrm>
            <a:custGeom>
              <a:avLst/>
              <a:gdLst/>
              <a:ahLst/>
              <a:cxnLst>
                <a:cxn ang="0">
                  <a:pos x="31" y="5"/>
                </a:cxn>
                <a:cxn ang="0">
                  <a:pos x="31" y="5"/>
                </a:cxn>
                <a:cxn ang="0">
                  <a:pos x="29" y="58"/>
                </a:cxn>
                <a:cxn ang="0">
                  <a:pos x="26" y="113"/>
                </a:cxn>
                <a:cxn ang="0">
                  <a:pos x="23" y="167"/>
                </a:cxn>
                <a:cxn ang="0">
                  <a:pos x="18" y="219"/>
                </a:cxn>
                <a:cxn ang="0">
                  <a:pos x="18" y="219"/>
                </a:cxn>
                <a:cxn ang="0">
                  <a:pos x="13" y="275"/>
                </a:cxn>
                <a:cxn ang="0">
                  <a:pos x="7" y="330"/>
                </a:cxn>
                <a:cxn ang="0">
                  <a:pos x="2" y="386"/>
                </a:cxn>
                <a:cxn ang="0">
                  <a:pos x="0" y="414"/>
                </a:cxn>
                <a:cxn ang="0">
                  <a:pos x="0" y="441"/>
                </a:cxn>
                <a:cxn ang="0">
                  <a:pos x="0" y="441"/>
                </a:cxn>
                <a:cxn ang="0">
                  <a:pos x="0" y="444"/>
                </a:cxn>
                <a:cxn ang="0">
                  <a:pos x="1" y="445"/>
                </a:cxn>
                <a:cxn ang="0">
                  <a:pos x="3" y="446"/>
                </a:cxn>
                <a:cxn ang="0">
                  <a:pos x="4" y="446"/>
                </a:cxn>
                <a:cxn ang="0">
                  <a:pos x="6" y="446"/>
                </a:cxn>
                <a:cxn ang="0">
                  <a:pos x="7" y="445"/>
                </a:cxn>
                <a:cxn ang="0">
                  <a:pos x="8" y="444"/>
                </a:cxn>
                <a:cxn ang="0">
                  <a:pos x="9" y="441"/>
                </a:cxn>
                <a:cxn ang="0">
                  <a:pos x="9" y="441"/>
                </a:cxn>
                <a:cxn ang="0">
                  <a:pos x="10" y="414"/>
                </a:cxn>
                <a:cxn ang="0">
                  <a:pos x="11" y="386"/>
                </a:cxn>
                <a:cxn ang="0">
                  <a:pos x="16" y="330"/>
                </a:cxn>
                <a:cxn ang="0">
                  <a:pos x="22" y="275"/>
                </a:cxn>
                <a:cxn ang="0">
                  <a:pos x="27" y="219"/>
                </a:cxn>
                <a:cxn ang="0">
                  <a:pos x="27" y="219"/>
                </a:cxn>
                <a:cxn ang="0">
                  <a:pos x="33" y="167"/>
                </a:cxn>
                <a:cxn ang="0">
                  <a:pos x="37" y="113"/>
                </a:cxn>
                <a:cxn ang="0">
                  <a:pos x="39" y="59"/>
                </a:cxn>
                <a:cxn ang="0">
                  <a:pos x="40" y="5"/>
                </a:cxn>
                <a:cxn ang="0">
                  <a:pos x="40" y="5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2" y="2"/>
                </a:cxn>
                <a:cxn ang="0">
                  <a:pos x="31" y="5"/>
                </a:cxn>
                <a:cxn ang="0">
                  <a:pos x="31" y="5"/>
                </a:cxn>
              </a:cxnLst>
              <a:rect l="0" t="0" r="r" b="b"/>
              <a:pathLst>
                <a:path w="40" h="446">
                  <a:moveTo>
                    <a:pt x="31" y="5"/>
                  </a:moveTo>
                  <a:lnTo>
                    <a:pt x="31" y="5"/>
                  </a:lnTo>
                  <a:lnTo>
                    <a:pt x="29" y="58"/>
                  </a:lnTo>
                  <a:lnTo>
                    <a:pt x="26" y="113"/>
                  </a:lnTo>
                  <a:lnTo>
                    <a:pt x="23" y="167"/>
                  </a:lnTo>
                  <a:lnTo>
                    <a:pt x="18" y="219"/>
                  </a:lnTo>
                  <a:lnTo>
                    <a:pt x="18" y="219"/>
                  </a:lnTo>
                  <a:lnTo>
                    <a:pt x="13" y="275"/>
                  </a:lnTo>
                  <a:lnTo>
                    <a:pt x="7" y="330"/>
                  </a:lnTo>
                  <a:lnTo>
                    <a:pt x="2" y="386"/>
                  </a:lnTo>
                  <a:lnTo>
                    <a:pt x="0" y="414"/>
                  </a:lnTo>
                  <a:lnTo>
                    <a:pt x="0" y="441"/>
                  </a:lnTo>
                  <a:lnTo>
                    <a:pt x="0" y="441"/>
                  </a:lnTo>
                  <a:lnTo>
                    <a:pt x="0" y="444"/>
                  </a:lnTo>
                  <a:lnTo>
                    <a:pt x="1" y="445"/>
                  </a:lnTo>
                  <a:lnTo>
                    <a:pt x="3" y="446"/>
                  </a:lnTo>
                  <a:lnTo>
                    <a:pt x="4" y="446"/>
                  </a:lnTo>
                  <a:lnTo>
                    <a:pt x="6" y="446"/>
                  </a:lnTo>
                  <a:lnTo>
                    <a:pt x="7" y="445"/>
                  </a:lnTo>
                  <a:lnTo>
                    <a:pt x="8" y="444"/>
                  </a:lnTo>
                  <a:lnTo>
                    <a:pt x="9" y="441"/>
                  </a:lnTo>
                  <a:lnTo>
                    <a:pt x="9" y="441"/>
                  </a:lnTo>
                  <a:lnTo>
                    <a:pt x="10" y="414"/>
                  </a:lnTo>
                  <a:lnTo>
                    <a:pt x="11" y="386"/>
                  </a:lnTo>
                  <a:lnTo>
                    <a:pt x="16" y="330"/>
                  </a:lnTo>
                  <a:lnTo>
                    <a:pt x="22" y="275"/>
                  </a:lnTo>
                  <a:lnTo>
                    <a:pt x="27" y="219"/>
                  </a:lnTo>
                  <a:lnTo>
                    <a:pt x="27" y="219"/>
                  </a:lnTo>
                  <a:lnTo>
                    <a:pt x="33" y="167"/>
                  </a:lnTo>
                  <a:lnTo>
                    <a:pt x="37" y="113"/>
                  </a:lnTo>
                  <a:lnTo>
                    <a:pt x="39" y="59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2" y="2"/>
                  </a:lnTo>
                  <a:lnTo>
                    <a:pt x="31" y="5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8" name="Freeform 278"/>
            <p:cNvSpPr>
              <a:spLocks/>
            </p:cNvSpPr>
            <p:nvPr/>
          </p:nvSpPr>
          <p:spPr bwMode="auto">
            <a:xfrm>
              <a:off x="2714625" y="2535238"/>
              <a:ext cx="17463" cy="265113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19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20" y="34"/>
                </a:cxn>
                <a:cxn ang="0">
                  <a:pos x="21" y="64"/>
                </a:cxn>
                <a:cxn ang="0">
                  <a:pos x="23" y="125"/>
                </a:cxn>
                <a:cxn ang="0">
                  <a:pos x="24" y="155"/>
                </a:cxn>
                <a:cxn ang="0">
                  <a:pos x="24" y="185"/>
                </a:cxn>
                <a:cxn ang="0">
                  <a:pos x="23" y="215"/>
                </a:cxn>
                <a:cxn ang="0">
                  <a:pos x="20" y="245"/>
                </a:cxn>
                <a:cxn ang="0">
                  <a:pos x="20" y="245"/>
                </a:cxn>
                <a:cxn ang="0">
                  <a:pos x="13" y="306"/>
                </a:cxn>
                <a:cxn ang="0">
                  <a:pos x="9" y="335"/>
                </a:cxn>
                <a:cxn ang="0">
                  <a:pos x="7" y="366"/>
                </a:cxn>
                <a:cxn ang="0">
                  <a:pos x="7" y="366"/>
                </a:cxn>
                <a:cxn ang="0">
                  <a:pos x="3" y="427"/>
                </a:cxn>
                <a:cxn ang="0">
                  <a:pos x="1" y="458"/>
                </a:cxn>
                <a:cxn ang="0">
                  <a:pos x="0" y="489"/>
                </a:cxn>
                <a:cxn ang="0">
                  <a:pos x="0" y="489"/>
                </a:cxn>
                <a:cxn ang="0">
                  <a:pos x="0" y="490"/>
                </a:cxn>
                <a:cxn ang="0">
                  <a:pos x="0" y="497"/>
                </a:cxn>
                <a:cxn ang="0">
                  <a:pos x="0" y="497"/>
                </a:cxn>
                <a:cxn ang="0">
                  <a:pos x="0" y="499"/>
                </a:cxn>
                <a:cxn ang="0">
                  <a:pos x="1" y="501"/>
                </a:cxn>
                <a:cxn ang="0">
                  <a:pos x="3" y="502"/>
                </a:cxn>
                <a:cxn ang="0">
                  <a:pos x="4" y="502"/>
                </a:cxn>
                <a:cxn ang="0">
                  <a:pos x="6" y="502"/>
                </a:cxn>
                <a:cxn ang="0">
                  <a:pos x="7" y="501"/>
                </a:cxn>
                <a:cxn ang="0">
                  <a:pos x="8" y="499"/>
                </a:cxn>
                <a:cxn ang="0">
                  <a:pos x="9" y="497"/>
                </a:cxn>
                <a:cxn ang="0">
                  <a:pos x="9" y="497"/>
                </a:cxn>
                <a:cxn ang="0">
                  <a:pos x="10" y="467"/>
                </a:cxn>
                <a:cxn ang="0">
                  <a:pos x="13" y="436"/>
                </a:cxn>
                <a:cxn ang="0">
                  <a:pos x="15" y="406"/>
                </a:cxn>
                <a:cxn ang="0">
                  <a:pos x="17" y="376"/>
                </a:cxn>
                <a:cxn ang="0">
                  <a:pos x="17" y="376"/>
                </a:cxn>
                <a:cxn ang="0">
                  <a:pos x="18" y="345"/>
                </a:cxn>
                <a:cxn ang="0">
                  <a:pos x="21" y="314"/>
                </a:cxn>
                <a:cxn ang="0">
                  <a:pos x="29" y="253"/>
                </a:cxn>
                <a:cxn ang="0">
                  <a:pos x="29" y="253"/>
                </a:cxn>
                <a:cxn ang="0">
                  <a:pos x="32" y="222"/>
                </a:cxn>
                <a:cxn ang="0">
                  <a:pos x="33" y="191"/>
                </a:cxn>
                <a:cxn ang="0">
                  <a:pos x="33" y="160"/>
                </a:cxn>
                <a:cxn ang="0">
                  <a:pos x="32" y="129"/>
                </a:cxn>
                <a:cxn ang="0">
                  <a:pos x="30" y="67"/>
                </a:cxn>
                <a:cxn ang="0">
                  <a:pos x="29" y="35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3" h="502">
                  <a:moveTo>
                    <a:pt x="28" y="4"/>
                  </a:move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34"/>
                  </a:lnTo>
                  <a:lnTo>
                    <a:pt x="21" y="64"/>
                  </a:lnTo>
                  <a:lnTo>
                    <a:pt x="23" y="125"/>
                  </a:lnTo>
                  <a:lnTo>
                    <a:pt x="24" y="155"/>
                  </a:lnTo>
                  <a:lnTo>
                    <a:pt x="24" y="185"/>
                  </a:lnTo>
                  <a:lnTo>
                    <a:pt x="23" y="215"/>
                  </a:lnTo>
                  <a:lnTo>
                    <a:pt x="20" y="245"/>
                  </a:lnTo>
                  <a:lnTo>
                    <a:pt x="20" y="245"/>
                  </a:lnTo>
                  <a:lnTo>
                    <a:pt x="13" y="306"/>
                  </a:lnTo>
                  <a:lnTo>
                    <a:pt x="9" y="335"/>
                  </a:lnTo>
                  <a:lnTo>
                    <a:pt x="7" y="366"/>
                  </a:lnTo>
                  <a:lnTo>
                    <a:pt x="7" y="366"/>
                  </a:lnTo>
                  <a:lnTo>
                    <a:pt x="3" y="427"/>
                  </a:lnTo>
                  <a:lnTo>
                    <a:pt x="1" y="458"/>
                  </a:lnTo>
                  <a:lnTo>
                    <a:pt x="0" y="489"/>
                  </a:lnTo>
                  <a:lnTo>
                    <a:pt x="0" y="489"/>
                  </a:lnTo>
                  <a:lnTo>
                    <a:pt x="0" y="490"/>
                  </a:lnTo>
                  <a:lnTo>
                    <a:pt x="0" y="497"/>
                  </a:lnTo>
                  <a:lnTo>
                    <a:pt x="0" y="497"/>
                  </a:lnTo>
                  <a:lnTo>
                    <a:pt x="0" y="499"/>
                  </a:lnTo>
                  <a:lnTo>
                    <a:pt x="1" y="501"/>
                  </a:lnTo>
                  <a:lnTo>
                    <a:pt x="3" y="502"/>
                  </a:lnTo>
                  <a:lnTo>
                    <a:pt x="4" y="502"/>
                  </a:lnTo>
                  <a:lnTo>
                    <a:pt x="6" y="502"/>
                  </a:lnTo>
                  <a:lnTo>
                    <a:pt x="7" y="501"/>
                  </a:lnTo>
                  <a:lnTo>
                    <a:pt x="8" y="499"/>
                  </a:lnTo>
                  <a:lnTo>
                    <a:pt x="9" y="497"/>
                  </a:lnTo>
                  <a:lnTo>
                    <a:pt x="9" y="497"/>
                  </a:lnTo>
                  <a:lnTo>
                    <a:pt x="10" y="467"/>
                  </a:lnTo>
                  <a:lnTo>
                    <a:pt x="13" y="436"/>
                  </a:lnTo>
                  <a:lnTo>
                    <a:pt x="15" y="406"/>
                  </a:lnTo>
                  <a:lnTo>
                    <a:pt x="17" y="376"/>
                  </a:lnTo>
                  <a:lnTo>
                    <a:pt x="17" y="376"/>
                  </a:lnTo>
                  <a:lnTo>
                    <a:pt x="18" y="345"/>
                  </a:lnTo>
                  <a:lnTo>
                    <a:pt x="21" y="314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2" y="222"/>
                  </a:lnTo>
                  <a:lnTo>
                    <a:pt x="33" y="191"/>
                  </a:lnTo>
                  <a:lnTo>
                    <a:pt x="33" y="160"/>
                  </a:lnTo>
                  <a:lnTo>
                    <a:pt x="32" y="129"/>
                  </a:lnTo>
                  <a:lnTo>
                    <a:pt x="30" y="67"/>
                  </a:lnTo>
                  <a:lnTo>
                    <a:pt x="29" y="35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79" name="Freeform 279"/>
            <p:cNvSpPr>
              <a:spLocks/>
            </p:cNvSpPr>
            <p:nvPr/>
          </p:nvSpPr>
          <p:spPr bwMode="auto">
            <a:xfrm>
              <a:off x="2744788" y="2547938"/>
              <a:ext cx="19050" cy="252413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5" y="5"/>
                </a:cxn>
                <a:cxn ang="0">
                  <a:pos x="25" y="5"/>
                </a:cxn>
                <a:cxn ang="0">
                  <a:pos x="26" y="64"/>
                </a:cxn>
                <a:cxn ang="0">
                  <a:pos x="27" y="123"/>
                </a:cxn>
                <a:cxn ang="0">
                  <a:pos x="27" y="123"/>
                </a:cxn>
                <a:cxn ang="0">
                  <a:pos x="25" y="151"/>
                </a:cxn>
                <a:cxn ang="0">
                  <a:pos x="23" y="180"/>
                </a:cxn>
                <a:cxn ang="0">
                  <a:pos x="16" y="238"/>
                </a:cxn>
                <a:cxn ang="0">
                  <a:pos x="16" y="238"/>
                </a:cxn>
                <a:cxn ang="0">
                  <a:pos x="6" y="355"/>
                </a:cxn>
                <a:cxn ang="0">
                  <a:pos x="2" y="414"/>
                </a:cxn>
                <a:cxn ang="0">
                  <a:pos x="0" y="443"/>
                </a:cxn>
                <a:cxn ang="0">
                  <a:pos x="0" y="472"/>
                </a:cxn>
                <a:cxn ang="0">
                  <a:pos x="0" y="472"/>
                </a:cxn>
                <a:cxn ang="0">
                  <a:pos x="0" y="474"/>
                </a:cxn>
                <a:cxn ang="0">
                  <a:pos x="1" y="476"/>
                </a:cxn>
                <a:cxn ang="0">
                  <a:pos x="3" y="477"/>
                </a:cxn>
                <a:cxn ang="0">
                  <a:pos x="4" y="477"/>
                </a:cxn>
                <a:cxn ang="0">
                  <a:pos x="6" y="477"/>
                </a:cxn>
                <a:cxn ang="0">
                  <a:pos x="7" y="476"/>
                </a:cxn>
                <a:cxn ang="0">
                  <a:pos x="9" y="474"/>
                </a:cxn>
                <a:cxn ang="0">
                  <a:pos x="9" y="472"/>
                </a:cxn>
                <a:cxn ang="0">
                  <a:pos x="9" y="472"/>
                </a:cxn>
                <a:cxn ang="0">
                  <a:pos x="9" y="443"/>
                </a:cxn>
                <a:cxn ang="0">
                  <a:pos x="11" y="414"/>
                </a:cxn>
                <a:cxn ang="0">
                  <a:pos x="15" y="355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32" y="180"/>
                </a:cxn>
                <a:cxn ang="0">
                  <a:pos x="35" y="151"/>
                </a:cxn>
                <a:cxn ang="0">
                  <a:pos x="36" y="123"/>
                </a:cxn>
                <a:cxn ang="0">
                  <a:pos x="36" y="123"/>
                </a:cxn>
                <a:cxn ang="0">
                  <a:pos x="36" y="93"/>
                </a:cxn>
                <a:cxn ang="0">
                  <a:pos x="35" y="64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36" h="477">
                  <a:moveTo>
                    <a:pt x="34" y="5"/>
                  </a:move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6" y="64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5" y="151"/>
                  </a:lnTo>
                  <a:lnTo>
                    <a:pt x="23" y="180"/>
                  </a:lnTo>
                  <a:lnTo>
                    <a:pt x="16" y="238"/>
                  </a:lnTo>
                  <a:lnTo>
                    <a:pt x="16" y="238"/>
                  </a:lnTo>
                  <a:lnTo>
                    <a:pt x="6" y="355"/>
                  </a:lnTo>
                  <a:lnTo>
                    <a:pt x="2" y="414"/>
                  </a:lnTo>
                  <a:lnTo>
                    <a:pt x="0" y="443"/>
                  </a:lnTo>
                  <a:lnTo>
                    <a:pt x="0" y="472"/>
                  </a:lnTo>
                  <a:lnTo>
                    <a:pt x="0" y="472"/>
                  </a:lnTo>
                  <a:lnTo>
                    <a:pt x="0" y="474"/>
                  </a:lnTo>
                  <a:lnTo>
                    <a:pt x="1" y="476"/>
                  </a:lnTo>
                  <a:lnTo>
                    <a:pt x="3" y="477"/>
                  </a:lnTo>
                  <a:lnTo>
                    <a:pt x="4" y="477"/>
                  </a:lnTo>
                  <a:lnTo>
                    <a:pt x="6" y="477"/>
                  </a:lnTo>
                  <a:lnTo>
                    <a:pt x="7" y="476"/>
                  </a:lnTo>
                  <a:lnTo>
                    <a:pt x="9" y="474"/>
                  </a:lnTo>
                  <a:lnTo>
                    <a:pt x="9" y="472"/>
                  </a:lnTo>
                  <a:lnTo>
                    <a:pt x="9" y="472"/>
                  </a:lnTo>
                  <a:lnTo>
                    <a:pt x="9" y="443"/>
                  </a:lnTo>
                  <a:lnTo>
                    <a:pt x="11" y="414"/>
                  </a:lnTo>
                  <a:lnTo>
                    <a:pt x="15" y="355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32" y="180"/>
                  </a:lnTo>
                  <a:lnTo>
                    <a:pt x="35" y="151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93"/>
                  </a:lnTo>
                  <a:lnTo>
                    <a:pt x="35" y="64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0" name="Freeform 280"/>
            <p:cNvSpPr>
              <a:spLocks/>
            </p:cNvSpPr>
            <p:nvPr/>
          </p:nvSpPr>
          <p:spPr bwMode="auto">
            <a:xfrm>
              <a:off x="2774950" y="2544763"/>
              <a:ext cx="25400" cy="242888"/>
            </a:xfrm>
            <a:custGeom>
              <a:avLst/>
              <a:gdLst/>
              <a:ahLst/>
              <a:cxnLst>
                <a:cxn ang="0">
                  <a:pos x="47" y="5"/>
                </a:cxn>
                <a:cxn ang="0">
                  <a:pos x="47" y="5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60"/>
                </a:cxn>
                <a:cxn ang="0">
                  <a:pos x="39" y="116"/>
                </a:cxn>
                <a:cxn ang="0">
                  <a:pos x="39" y="144"/>
                </a:cxn>
                <a:cxn ang="0">
                  <a:pos x="39" y="172"/>
                </a:cxn>
                <a:cxn ang="0">
                  <a:pos x="37" y="200"/>
                </a:cxn>
                <a:cxn ang="0">
                  <a:pos x="35" y="228"/>
                </a:cxn>
                <a:cxn ang="0">
                  <a:pos x="35" y="228"/>
                </a:cxn>
                <a:cxn ang="0">
                  <a:pos x="27" y="291"/>
                </a:cxn>
                <a:cxn ang="0">
                  <a:pos x="21" y="322"/>
                </a:cxn>
                <a:cxn ang="0">
                  <a:pos x="16" y="353"/>
                </a:cxn>
                <a:cxn ang="0">
                  <a:pos x="16" y="353"/>
                </a:cxn>
                <a:cxn ang="0">
                  <a:pos x="7" y="395"/>
                </a:cxn>
                <a:cxn ang="0">
                  <a:pos x="3" y="417"/>
                </a:cxn>
                <a:cxn ang="0">
                  <a:pos x="1" y="438"/>
                </a:cxn>
                <a:cxn ang="0">
                  <a:pos x="1" y="438"/>
                </a:cxn>
                <a:cxn ang="0">
                  <a:pos x="0" y="441"/>
                </a:cxn>
                <a:cxn ang="0">
                  <a:pos x="0" y="454"/>
                </a:cxn>
                <a:cxn ang="0">
                  <a:pos x="0" y="454"/>
                </a:cxn>
                <a:cxn ang="0">
                  <a:pos x="0" y="456"/>
                </a:cxn>
                <a:cxn ang="0">
                  <a:pos x="1" y="457"/>
                </a:cxn>
                <a:cxn ang="0">
                  <a:pos x="3" y="458"/>
                </a:cxn>
                <a:cxn ang="0">
                  <a:pos x="4" y="458"/>
                </a:cxn>
                <a:cxn ang="0">
                  <a:pos x="6" y="458"/>
                </a:cxn>
                <a:cxn ang="0">
                  <a:pos x="8" y="457"/>
                </a:cxn>
                <a:cxn ang="0">
                  <a:pos x="9" y="456"/>
                </a:cxn>
                <a:cxn ang="0">
                  <a:pos x="9" y="454"/>
                </a:cxn>
                <a:cxn ang="0">
                  <a:pos x="9" y="454"/>
                </a:cxn>
                <a:cxn ang="0">
                  <a:pos x="10" y="440"/>
                </a:cxn>
                <a:cxn ang="0">
                  <a:pos x="11" y="426"/>
                </a:cxn>
                <a:cxn ang="0">
                  <a:pos x="15" y="399"/>
                </a:cxn>
                <a:cxn ang="0">
                  <a:pos x="27" y="345"/>
                </a:cxn>
                <a:cxn ang="0">
                  <a:pos x="27" y="345"/>
                </a:cxn>
                <a:cxn ang="0">
                  <a:pos x="32" y="319"/>
                </a:cxn>
                <a:cxn ang="0">
                  <a:pos x="36" y="292"/>
                </a:cxn>
                <a:cxn ang="0">
                  <a:pos x="43" y="237"/>
                </a:cxn>
                <a:cxn ang="0">
                  <a:pos x="43" y="237"/>
                </a:cxn>
                <a:cxn ang="0">
                  <a:pos x="46" y="208"/>
                </a:cxn>
                <a:cxn ang="0">
                  <a:pos x="47" y="179"/>
                </a:cxn>
                <a:cxn ang="0">
                  <a:pos x="48" y="150"/>
                </a:cxn>
                <a:cxn ang="0">
                  <a:pos x="48" y="121"/>
                </a:cxn>
                <a:cxn ang="0">
                  <a:pos x="48" y="63"/>
                </a:cxn>
                <a:cxn ang="0">
                  <a:pos x="47" y="5"/>
                </a:cxn>
                <a:cxn ang="0">
                  <a:pos x="47" y="5"/>
                </a:cxn>
              </a:cxnLst>
              <a:rect l="0" t="0" r="r" b="b"/>
              <a:pathLst>
                <a:path w="48" h="458">
                  <a:moveTo>
                    <a:pt x="47" y="5"/>
                  </a:moveTo>
                  <a:lnTo>
                    <a:pt x="47" y="5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60"/>
                  </a:lnTo>
                  <a:lnTo>
                    <a:pt x="39" y="116"/>
                  </a:lnTo>
                  <a:lnTo>
                    <a:pt x="39" y="144"/>
                  </a:lnTo>
                  <a:lnTo>
                    <a:pt x="39" y="172"/>
                  </a:lnTo>
                  <a:lnTo>
                    <a:pt x="37" y="200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27" y="291"/>
                  </a:lnTo>
                  <a:lnTo>
                    <a:pt x="21" y="322"/>
                  </a:lnTo>
                  <a:lnTo>
                    <a:pt x="16" y="353"/>
                  </a:lnTo>
                  <a:lnTo>
                    <a:pt x="16" y="353"/>
                  </a:lnTo>
                  <a:lnTo>
                    <a:pt x="7" y="395"/>
                  </a:lnTo>
                  <a:lnTo>
                    <a:pt x="3" y="417"/>
                  </a:lnTo>
                  <a:lnTo>
                    <a:pt x="1" y="438"/>
                  </a:lnTo>
                  <a:lnTo>
                    <a:pt x="1" y="438"/>
                  </a:lnTo>
                  <a:lnTo>
                    <a:pt x="0" y="441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0" y="456"/>
                  </a:lnTo>
                  <a:lnTo>
                    <a:pt x="1" y="457"/>
                  </a:lnTo>
                  <a:lnTo>
                    <a:pt x="3" y="458"/>
                  </a:lnTo>
                  <a:lnTo>
                    <a:pt x="4" y="458"/>
                  </a:lnTo>
                  <a:lnTo>
                    <a:pt x="6" y="458"/>
                  </a:lnTo>
                  <a:lnTo>
                    <a:pt x="8" y="457"/>
                  </a:lnTo>
                  <a:lnTo>
                    <a:pt x="9" y="456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10" y="440"/>
                  </a:lnTo>
                  <a:lnTo>
                    <a:pt x="11" y="426"/>
                  </a:lnTo>
                  <a:lnTo>
                    <a:pt x="15" y="399"/>
                  </a:lnTo>
                  <a:lnTo>
                    <a:pt x="27" y="345"/>
                  </a:lnTo>
                  <a:lnTo>
                    <a:pt x="27" y="345"/>
                  </a:lnTo>
                  <a:lnTo>
                    <a:pt x="32" y="319"/>
                  </a:lnTo>
                  <a:lnTo>
                    <a:pt x="36" y="292"/>
                  </a:lnTo>
                  <a:lnTo>
                    <a:pt x="43" y="237"/>
                  </a:lnTo>
                  <a:lnTo>
                    <a:pt x="43" y="237"/>
                  </a:lnTo>
                  <a:lnTo>
                    <a:pt x="46" y="208"/>
                  </a:lnTo>
                  <a:lnTo>
                    <a:pt x="47" y="179"/>
                  </a:lnTo>
                  <a:lnTo>
                    <a:pt x="48" y="150"/>
                  </a:lnTo>
                  <a:lnTo>
                    <a:pt x="48" y="121"/>
                  </a:lnTo>
                  <a:lnTo>
                    <a:pt x="48" y="63"/>
                  </a:lnTo>
                  <a:lnTo>
                    <a:pt x="47" y="5"/>
                  </a:lnTo>
                  <a:lnTo>
                    <a:pt x="4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1" name="Freeform 281"/>
            <p:cNvSpPr>
              <a:spLocks/>
            </p:cNvSpPr>
            <p:nvPr/>
          </p:nvSpPr>
          <p:spPr bwMode="auto">
            <a:xfrm>
              <a:off x="2808288" y="2571750"/>
              <a:ext cx="20638" cy="20955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1" y="50"/>
                </a:cxn>
                <a:cxn ang="0">
                  <a:pos x="30" y="95"/>
                </a:cxn>
                <a:cxn ang="0">
                  <a:pos x="30" y="95"/>
                </a:cxn>
                <a:cxn ang="0">
                  <a:pos x="28" y="121"/>
                </a:cxn>
                <a:cxn ang="0">
                  <a:pos x="24" y="147"/>
                </a:cxn>
                <a:cxn ang="0">
                  <a:pos x="20" y="171"/>
                </a:cxn>
                <a:cxn ang="0">
                  <a:pos x="17" y="197"/>
                </a:cxn>
                <a:cxn ang="0">
                  <a:pos x="17" y="197"/>
                </a:cxn>
                <a:cxn ang="0">
                  <a:pos x="6" y="293"/>
                </a:cxn>
                <a:cxn ang="0">
                  <a:pos x="2" y="342"/>
                </a:cxn>
                <a:cxn ang="0">
                  <a:pos x="0" y="366"/>
                </a:cxn>
                <a:cxn ang="0">
                  <a:pos x="0" y="390"/>
                </a:cxn>
                <a:cxn ang="0">
                  <a:pos x="0" y="390"/>
                </a:cxn>
                <a:cxn ang="0">
                  <a:pos x="0" y="393"/>
                </a:cxn>
                <a:cxn ang="0">
                  <a:pos x="1" y="394"/>
                </a:cxn>
                <a:cxn ang="0">
                  <a:pos x="3" y="395"/>
                </a:cxn>
                <a:cxn ang="0">
                  <a:pos x="5" y="395"/>
                </a:cxn>
                <a:cxn ang="0">
                  <a:pos x="6" y="395"/>
                </a:cxn>
                <a:cxn ang="0">
                  <a:pos x="8" y="394"/>
                </a:cxn>
                <a:cxn ang="0">
                  <a:pos x="9" y="393"/>
                </a:cxn>
                <a:cxn ang="0">
                  <a:pos x="9" y="390"/>
                </a:cxn>
                <a:cxn ang="0">
                  <a:pos x="9" y="390"/>
                </a:cxn>
                <a:cxn ang="0">
                  <a:pos x="10" y="366"/>
                </a:cxn>
                <a:cxn ang="0">
                  <a:pos x="11" y="342"/>
                </a:cxn>
                <a:cxn ang="0">
                  <a:pos x="15" y="293"/>
                </a:cxn>
                <a:cxn ang="0">
                  <a:pos x="21" y="246"/>
                </a:cxn>
                <a:cxn ang="0">
                  <a:pos x="27" y="197"/>
                </a:cxn>
                <a:cxn ang="0">
                  <a:pos x="27" y="197"/>
                </a:cxn>
                <a:cxn ang="0">
                  <a:pos x="30" y="174"/>
                </a:cxn>
                <a:cxn ang="0">
                  <a:pos x="33" y="151"/>
                </a:cxn>
                <a:cxn ang="0">
                  <a:pos x="36" y="127"/>
                </a:cxn>
                <a:cxn ang="0">
                  <a:pos x="39" y="103"/>
                </a:cxn>
                <a:cxn ang="0">
                  <a:pos x="39" y="103"/>
                </a:cxn>
                <a:cxn ang="0">
                  <a:pos x="40" y="79"/>
                </a:cxn>
                <a:cxn ang="0">
                  <a:pos x="41" y="54"/>
                </a:cxn>
                <a:cxn ang="0">
                  <a:pos x="41" y="4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2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1" h="395">
                  <a:moveTo>
                    <a:pt x="32" y="4"/>
                  </a:moveTo>
                  <a:lnTo>
                    <a:pt x="32" y="4"/>
                  </a:lnTo>
                  <a:lnTo>
                    <a:pt x="31" y="50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8" y="121"/>
                  </a:lnTo>
                  <a:lnTo>
                    <a:pt x="24" y="147"/>
                  </a:lnTo>
                  <a:lnTo>
                    <a:pt x="20" y="171"/>
                  </a:lnTo>
                  <a:lnTo>
                    <a:pt x="17" y="197"/>
                  </a:lnTo>
                  <a:lnTo>
                    <a:pt x="17" y="197"/>
                  </a:lnTo>
                  <a:lnTo>
                    <a:pt x="6" y="293"/>
                  </a:lnTo>
                  <a:lnTo>
                    <a:pt x="2" y="342"/>
                  </a:lnTo>
                  <a:lnTo>
                    <a:pt x="0" y="366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3"/>
                  </a:lnTo>
                  <a:lnTo>
                    <a:pt x="1" y="394"/>
                  </a:lnTo>
                  <a:lnTo>
                    <a:pt x="3" y="395"/>
                  </a:lnTo>
                  <a:lnTo>
                    <a:pt x="5" y="395"/>
                  </a:lnTo>
                  <a:lnTo>
                    <a:pt x="6" y="395"/>
                  </a:lnTo>
                  <a:lnTo>
                    <a:pt x="8" y="394"/>
                  </a:lnTo>
                  <a:lnTo>
                    <a:pt x="9" y="393"/>
                  </a:lnTo>
                  <a:lnTo>
                    <a:pt x="9" y="390"/>
                  </a:lnTo>
                  <a:lnTo>
                    <a:pt x="9" y="390"/>
                  </a:lnTo>
                  <a:lnTo>
                    <a:pt x="10" y="366"/>
                  </a:lnTo>
                  <a:lnTo>
                    <a:pt x="11" y="342"/>
                  </a:lnTo>
                  <a:lnTo>
                    <a:pt x="15" y="293"/>
                  </a:lnTo>
                  <a:lnTo>
                    <a:pt x="21" y="24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30" y="174"/>
                  </a:lnTo>
                  <a:lnTo>
                    <a:pt x="33" y="151"/>
                  </a:lnTo>
                  <a:lnTo>
                    <a:pt x="36" y="127"/>
                  </a:lnTo>
                  <a:lnTo>
                    <a:pt x="39" y="103"/>
                  </a:lnTo>
                  <a:lnTo>
                    <a:pt x="39" y="103"/>
                  </a:lnTo>
                  <a:lnTo>
                    <a:pt x="40" y="79"/>
                  </a:lnTo>
                  <a:lnTo>
                    <a:pt x="41" y="5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2" name="Freeform 282"/>
            <p:cNvSpPr>
              <a:spLocks/>
            </p:cNvSpPr>
            <p:nvPr/>
          </p:nvSpPr>
          <p:spPr bwMode="auto">
            <a:xfrm>
              <a:off x="2847975" y="2592388"/>
              <a:ext cx="14288" cy="144463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20" y="4"/>
                </a:cxn>
                <a:cxn ang="0">
                  <a:pos x="19" y="18"/>
                </a:cxn>
                <a:cxn ang="0">
                  <a:pos x="17" y="31"/>
                </a:cxn>
                <a:cxn ang="0">
                  <a:pos x="15" y="44"/>
                </a:cxn>
                <a:cxn ang="0">
                  <a:pos x="14" y="57"/>
                </a:cxn>
                <a:cxn ang="0">
                  <a:pos x="14" y="133"/>
                </a:cxn>
                <a:cxn ang="0">
                  <a:pos x="14" y="133"/>
                </a:cxn>
                <a:cxn ang="0">
                  <a:pos x="13" y="151"/>
                </a:cxn>
                <a:cxn ang="0">
                  <a:pos x="12" y="168"/>
                </a:cxn>
                <a:cxn ang="0">
                  <a:pos x="7" y="202"/>
                </a:cxn>
                <a:cxn ang="0">
                  <a:pos x="3" y="236"/>
                </a:cxn>
                <a:cxn ang="0">
                  <a:pos x="1" y="253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1" y="272"/>
                </a:cxn>
                <a:cxn ang="0">
                  <a:pos x="2" y="273"/>
                </a:cxn>
                <a:cxn ang="0">
                  <a:pos x="3" y="274"/>
                </a:cxn>
                <a:cxn ang="0">
                  <a:pos x="5" y="275"/>
                </a:cxn>
                <a:cxn ang="0">
                  <a:pos x="7" y="274"/>
                </a:cxn>
                <a:cxn ang="0">
                  <a:pos x="8" y="273"/>
                </a:cxn>
                <a:cxn ang="0">
                  <a:pos x="9" y="272"/>
                </a:cxn>
                <a:cxn ang="0">
                  <a:pos x="10" y="270"/>
                </a:cxn>
                <a:cxn ang="0">
                  <a:pos x="10" y="270"/>
                </a:cxn>
                <a:cxn ang="0">
                  <a:pos x="10" y="253"/>
                </a:cxn>
                <a:cxn ang="0">
                  <a:pos x="13" y="236"/>
                </a:cxn>
                <a:cxn ang="0">
                  <a:pos x="17" y="202"/>
                </a:cxn>
                <a:cxn ang="0">
                  <a:pos x="21" y="168"/>
                </a:cxn>
                <a:cxn ang="0">
                  <a:pos x="22" y="151"/>
                </a:cxn>
                <a:cxn ang="0">
                  <a:pos x="23" y="133"/>
                </a:cxn>
                <a:cxn ang="0">
                  <a:pos x="23" y="57"/>
                </a:cxn>
                <a:cxn ang="0">
                  <a:pos x="23" y="57"/>
                </a:cxn>
                <a:cxn ang="0">
                  <a:pos x="24" y="44"/>
                </a:cxn>
                <a:cxn ang="0">
                  <a:pos x="26" y="31"/>
                </a:cxn>
                <a:cxn ang="0">
                  <a:pos x="28" y="18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9" y="2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0" y="4"/>
                </a:cxn>
              </a:cxnLst>
              <a:rect l="0" t="0" r="r" b="b"/>
              <a:pathLst>
                <a:path w="29" h="275">
                  <a:moveTo>
                    <a:pt x="20" y="4"/>
                  </a:moveTo>
                  <a:lnTo>
                    <a:pt x="20" y="4"/>
                  </a:lnTo>
                  <a:lnTo>
                    <a:pt x="19" y="18"/>
                  </a:lnTo>
                  <a:lnTo>
                    <a:pt x="17" y="31"/>
                  </a:lnTo>
                  <a:lnTo>
                    <a:pt x="15" y="44"/>
                  </a:lnTo>
                  <a:lnTo>
                    <a:pt x="14" y="57"/>
                  </a:lnTo>
                  <a:lnTo>
                    <a:pt x="14" y="133"/>
                  </a:lnTo>
                  <a:lnTo>
                    <a:pt x="14" y="133"/>
                  </a:lnTo>
                  <a:lnTo>
                    <a:pt x="13" y="151"/>
                  </a:lnTo>
                  <a:lnTo>
                    <a:pt x="12" y="168"/>
                  </a:lnTo>
                  <a:lnTo>
                    <a:pt x="7" y="202"/>
                  </a:lnTo>
                  <a:lnTo>
                    <a:pt x="3" y="236"/>
                  </a:lnTo>
                  <a:lnTo>
                    <a:pt x="1" y="253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1" y="272"/>
                  </a:lnTo>
                  <a:lnTo>
                    <a:pt x="2" y="273"/>
                  </a:lnTo>
                  <a:lnTo>
                    <a:pt x="3" y="274"/>
                  </a:lnTo>
                  <a:lnTo>
                    <a:pt x="5" y="275"/>
                  </a:lnTo>
                  <a:lnTo>
                    <a:pt x="7" y="274"/>
                  </a:lnTo>
                  <a:lnTo>
                    <a:pt x="8" y="273"/>
                  </a:lnTo>
                  <a:lnTo>
                    <a:pt x="9" y="272"/>
                  </a:lnTo>
                  <a:lnTo>
                    <a:pt x="10" y="270"/>
                  </a:lnTo>
                  <a:lnTo>
                    <a:pt x="10" y="270"/>
                  </a:lnTo>
                  <a:lnTo>
                    <a:pt x="10" y="253"/>
                  </a:lnTo>
                  <a:lnTo>
                    <a:pt x="13" y="236"/>
                  </a:lnTo>
                  <a:lnTo>
                    <a:pt x="17" y="202"/>
                  </a:lnTo>
                  <a:lnTo>
                    <a:pt x="21" y="168"/>
                  </a:lnTo>
                  <a:lnTo>
                    <a:pt x="22" y="151"/>
                  </a:lnTo>
                  <a:lnTo>
                    <a:pt x="23" y="133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4" y="44"/>
                  </a:lnTo>
                  <a:lnTo>
                    <a:pt x="26" y="31"/>
                  </a:lnTo>
                  <a:lnTo>
                    <a:pt x="28" y="18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3" name="Freeform 283"/>
            <p:cNvSpPr>
              <a:spLocks/>
            </p:cNvSpPr>
            <p:nvPr/>
          </p:nvSpPr>
          <p:spPr bwMode="auto">
            <a:xfrm>
              <a:off x="2874963" y="2625725"/>
              <a:ext cx="14288" cy="101600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9" y="2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0" y="1"/>
                </a:cxn>
                <a:cxn ang="0">
                  <a:pos x="19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19" y="51"/>
                </a:cxn>
                <a:cxn ang="0">
                  <a:pos x="19" y="74"/>
                </a:cxn>
                <a:cxn ang="0">
                  <a:pos x="18" y="96"/>
                </a:cxn>
                <a:cxn ang="0">
                  <a:pos x="16" y="120"/>
                </a:cxn>
                <a:cxn ang="0">
                  <a:pos x="12" y="142"/>
                </a:cxn>
                <a:cxn ang="0">
                  <a:pos x="8" y="164"/>
                </a:cxn>
                <a:cxn ang="0">
                  <a:pos x="1" y="187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1" y="190"/>
                </a:cxn>
                <a:cxn ang="0">
                  <a:pos x="2" y="191"/>
                </a:cxn>
                <a:cxn ang="0">
                  <a:pos x="3" y="192"/>
                </a:cxn>
                <a:cxn ang="0">
                  <a:pos x="7" y="192"/>
                </a:cxn>
                <a:cxn ang="0">
                  <a:pos x="8" y="191"/>
                </a:cxn>
                <a:cxn ang="0">
                  <a:pos x="9" y="189"/>
                </a:cxn>
                <a:cxn ang="0">
                  <a:pos x="9" y="189"/>
                </a:cxn>
                <a:cxn ang="0">
                  <a:pos x="16" y="167"/>
                </a:cxn>
                <a:cxn ang="0">
                  <a:pos x="23" y="144"/>
                </a:cxn>
                <a:cxn ang="0">
                  <a:pos x="26" y="121"/>
                </a:cxn>
                <a:cxn ang="0">
                  <a:pos x="28" y="98"/>
                </a:cxn>
                <a:cxn ang="0">
                  <a:pos x="29" y="75"/>
                </a:cxn>
                <a:cxn ang="0">
                  <a:pos x="29" y="52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29" h="192">
                  <a:moveTo>
                    <a:pt x="29" y="4"/>
                  </a:moveTo>
                  <a:lnTo>
                    <a:pt x="29" y="4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1"/>
                  </a:lnTo>
                  <a:lnTo>
                    <a:pt x="19" y="74"/>
                  </a:lnTo>
                  <a:lnTo>
                    <a:pt x="18" y="96"/>
                  </a:lnTo>
                  <a:lnTo>
                    <a:pt x="16" y="120"/>
                  </a:lnTo>
                  <a:lnTo>
                    <a:pt x="12" y="142"/>
                  </a:lnTo>
                  <a:lnTo>
                    <a:pt x="8" y="164"/>
                  </a:lnTo>
                  <a:lnTo>
                    <a:pt x="1" y="187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1" y="190"/>
                  </a:lnTo>
                  <a:lnTo>
                    <a:pt x="2" y="191"/>
                  </a:lnTo>
                  <a:lnTo>
                    <a:pt x="3" y="192"/>
                  </a:lnTo>
                  <a:lnTo>
                    <a:pt x="7" y="192"/>
                  </a:lnTo>
                  <a:lnTo>
                    <a:pt x="8" y="191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6" y="167"/>
                  </a:lnTo>
                  <a:lnTo>
                    <a:pt x="23" y="144"/>
                  </a:lnTo>
                  <a:lnTo>
                    <a:pt x="26" y="121"/>
                  </a:lnTo>
                  <a:lnTo>
                    <a:pt x="28" y="98"/>
                  </a:lnTo>
                  <a:lnTo>
                    <a:pt x="29" y="75"/>
                  </a:lnTo>
                  <a:lnTo>
                    <a:pt x="29" y="52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4" name="Freeform 284"/>
            <p:cNvSpPr>
              <a:spLocks/>
            </p:cNvSpPr>
            <p:nvPr/>
          </p:nvSpPr>
          <p:spPr bwMode="auto">
            <a:xfrm>
              <a:off x="2254250" y="2162175"/>
              <a:ext cx="657225" cy="652463"/>
            </a:xfrm>
            <a:custGeom>
              <a:avLst/>
              <a:gdLst/>
              <a:ahLst/>
              <a:cxnLst>
                <a:cxn ang="0">
                  <a:pos x="794" y="1224"/>
                </a:cxn>
                <a:cxn ang="0">
                  <a:pos x="567" y="1137"/>
                </a:cxn>
                <a:cxn ang="0">
                  <a:pos x="468" y="1063"/>
                </a:cxn>
                <a:cxn ang="0">
                  <a:pos x="325" y="941"/>
                </a:cxn>
                <a:cxn ang="0">
                  <a:pos x="171" y="752"/>
                </a:cxn>
                <a:cxn ang="0">
                  <a:pos x="109" y="650"/>
                </a:cxn>
                <a:cxn ang="0">
                  <a:pos x="52" y="558"/>
                </a:cxn>
                <a:cxn ang="0">
                  <a:pos x="12" y="442"/>
                </a:cxn>
                <a:cxn ang="0">
                  <a:pos x="2" y="323"/>
                </a:cxn>
                <a:cxn ang="0">
                  <a:pos x="45" y="213"/>
                </a:cxn>
                <a:cxn ang="0">
                  <a:pos x="165" y="75"/>
                </a:cxn>
                <a:cxn ang="0">
                  <a:pos x="261" y="10"/>
                </a:cxn>
                <a:cxn ang="0">
                  <a:pos x="280" y="1"/>
                </a:cxn>
                <a:cxn ang="0">
                  <a:pos x="336" y="9"/>
                </a:cxn>
                <a:cxn ang="0">
                  <a:pos x="412" y="44"/>
                </a:cxn>
                <a:cxn ang="0">
                  <a:pos x="470" y="93"/>
                </a:cxn>
                <a:cxn ang="0">
                  <a:pos x="549" y="207"/>
                </a:cxn>
                <a:cxn ang="0">
                  <a:pos x="570" y="271"/>
                </a:cxn>
                <a:cxn ang="0">
                  <a:pos x="583" y="316"/>
                </a:cxn>
                <a:cxn ang="0">
                  <a:pos x="563" y="330"/>
                </a:cxn>
                <a:cxn ang="0">
                  <a:pos x="541" y="302"/>
                </a:cxn>
                <a:cxn ang="0">
                  <a:pos x="522" y="232"/>
                </a:cxn>
                <a:cxn ang="0">
                  <a:pos x="429" y="102"/>
                </a:cxn>
                <a:cxn ang="0">
                  <a:pos x="351" y="54"/>
                </a:cxn>
                <a:cxn ang="0">
                  <a:pos x="283" y="42"/>
                </a:cxn>
                <a:cxn ang="0">
                  <a:pos x="169" y="115"/>
                </a:cxn>
                <a:cxn ang="0">
                  <a:pos x="95" y="197"/>
                </a:cxn>
                <a:cxn ang="0">
                  <a:pos x="52" y="278"/>
                </a:cxn>
                <a:cxn ang="0">
                  <a:pos x="37" y="361"/>
                </a:cxn>
                <a:cxn ang="0">
                  <a:pos x="59" y="479"/>
                </a:cxn>
                <a:cxn ang="0">
                  <a:pos x="113" y="593"/>
                </a:cxn>
                <a:cxn ang="0">
                  <a:pos x="154" y="647"/>
                </a:cxn>
                <a:cxn ang="0">
                  <a:pos x="194" y="713"/>
                </a:cxn>
                <a:cxn ang="0">
                  <a:pos x="265" y="822"/>
                </a:cxn>
                <a:cxn ang="0">
                  <a:pos x="440" y="993"/>
                </a:cxn>
                <a:cxn ang="0">
                  <a:pos x="526" y="1068"/>
                </a:cxn>
                <a:cxn ang="0">
                  <a:pos x="682" y="1151"/>
                </a:cxn>
                <a:cxn ang="0">
                  <a:pos x="831" y="1193"/>
                </a:cxn>
                <a:cxn ang="0">
                  <a:pos x="961" y="1178"/>
                </a:cxn>
                <a:cxn ang="0">
                  <a:pos x="1063" y="1130"/>
                </a:cxn>
                <a:cxn ang="0">
                  <a:pos x="1149" y="1057"/>
                </a:cxn>
                <a:cxn ang="0">
                  <a:pos x="1198" y="1006"/>
                </a:cxn>
                <a:cxn ang="0">
                  <a:pos x="1193" y="930"/>
                </a:cxn>
                <a:cxn ang="0">
                  <a:pos x="1158" y="869"/>
                </a:cxn>
                <a:cxn ang="0">
                  <a:pos x="1126" y="834"/>
                </a:cxn>
                <a:cxn ang="0">
                  <a:pos x="1059" y="783"/>
                </a:cxn>
                <a:cxn ang="0">
                  <a:pos x="892" y="720"/>
                </a:cxn>
                <a:cxn ang="0">
                  <a:pos x="875" y="706"/>
                </a:cxn>
                <a:cxn ang="0">
                  <a:pos x="886" y="684"/>
                </a:cxn>
                <a:cxn ang="0">
                  <a:pos x="923" y="690"/>
                </a:cxn>
                <a:cxn ang="0">
                  <a:pos x="1000" y="705"/>
                </a:cxn>
                <a:cxn ang="0">
                  <a:pos x="1112" y="776"/>
                </a:cxn>
                <a:cxn ang="0">
                  <a:pos x="1192" y="850"/>
                </a:cxn>
                <a:cxn ang="0">
                  <a:pos x="1228" y="925"/>
                </a:cxn>
                <a:cxn ang="0">
                  <a:pos x="1242" y="1015"/>
                </a:cxn>
                <a:cxn ang="0">
                  <a:pos x="1224" y="1029"/>
                </a:cxn>
                <a:cxn ang="0">
                  <a:pos x="1165" y="1095"/>
                </a:cxn>
                <a:cxn ang="0">
                  <a:pos x="1111" y="1141"/>
                </a:cxn>
                <a:cxn ang="0">
                  <a:pos x="1027" y="1191"/>
                </a:cxn>
                <a:cxn ang="0">
                  <a:pos x="858" y="1232"/>
                </a:cxn>
              </a:cxnLst>
              <a:rect l="0" t="0" r="r" b="b"/>
              <a:pathLst>
                <a:path w="1242" h="1232">
                  <a:moveTo>
                    <a:pt x="858" y="1232"/>
                  </a:moveTo>
                  <a:lnTo>
                    <a:pt x="858" y="1232"/>
                  </a:lnTo>
                  <a:lnTo>
                    <a:pt x="841" y="1232"/>
                  </a:lnTo>
                  <a:lnTo>
                    <a:pt x="825" y="1230"/>
                  </a:lnTo>
                  <a:lnTo>
                    <a:pt x="809" y="1227"/>
                  </a:lnTo>
                  <a:lnTo>
                    <a:pt x="794" y="1224"/>
                  </a:lnTo>
                  <a:lnTo>
                    <a:pt x="794" y="1224"/>
                  </a:lnTo>
                  <a:lnTo>
                    <a:pt x="761" y="1216"/>
                  </a:lnTo>
                  <a:lnTo>
                    <a:pt x="728" y="1206"/>
                  </a:lnTo>
                  <a:lnTo>
                    <a:pt x="696" y="1194"/>
                  </a:lnTo>
                  <a:lnTo>
                    <a:pt x="663" y="1182"/>
                  </a:lnTo>
                  <a:lnTo>
                    <a:pt x="630" y="1168"/>
                  </a:lnTo>
                  <a:lnTo>
                    <a:pt x="598" y="1152"/>
                  </a:lnTo>
                  <a:lnTo>
                    <a:pt x="567" y="1137"/>
                  </a:lnTo>
                  <a:lnTo>
                    <a:pt x="538" y="1119"/>
                  </a:lnTo>
                  <a:lnTo>
                    <a:pt x="538" y="1119"/>
                  </a:lnTo>
                  <a:lnTo>
                    <a:pt x="519" y="1107"/>
                  </a:lnTo>
                  <a:lnTo>
                    <a:pt x="501" y="1092"/>
                  </a:lnTo>
                  <a:lnTo>
                    <a:pt x="484" y="1078"/>
                  </a:lnTo>
                  <a:lnTo>
                    <a:pt x="468" y="1063"/>
                  </a:lnTo>
                  <a:lnTo>
                    <a:pt x="468" y="1063"/>
                  </a:lnTo>
                  <a:lnTo>
                    <a:pt x="448" y="1046"/>
                  </a:lnTo>
                  <a:lnTo>
                    <a:pt x="427" y="1028"/>
                  </a:lnTo>
                  <a:lnTo>
                    <a:pt x="427" y="1028"/>
                  </a:lnTo>
                  <a:lnTo>
                    <a:pt x="400" y="1006"/>
                  </a:lnTo>
                  <a:lnTo>
                    <a:pt x="374" y="985"/>
                  </a:lnTo>
                  <a:lnTo>
                    <a:pt x="350" y="963"/>
                  </a:lnTo>
                  <a:lnTo>
                    <a:pt x="325" y="941"/>
                  </a:lnTo>
                  <a:lnTo>
                    <a:pt x="325" y="941"/>
                  </a:lnTo>
                  <a:lnTo>
                    <a:pt x="297" y="913"/>
                  </a:lnTo>
                  <a:lnTo>
                    <a:pt x="270" y="885"/>
                  </a:lnTo>
                  <a:lnTo>
                    <a:pt x="243" y="854"/>
                  </a:lnTo>
                  <a:lnTo>
                    <a:pt x="218" y="822"/>
                  </a:lnTo>
                  <a:lnTo>
                    <a:pt x="194" y="787"/>
                  </a:lnTo>
                  <a:lnTo>
                    <a:pt x="171" y="752"/>
                  </a:lnTo>
                  <a:lnTo>
                    <a:pt x="150" y="715"/>
                  </a:lnTo>
                  <a:lnTo>
                    <a:pt x="130" y="678"/>
                  </a:lnTo>
                  <a:lnTo>
                    <a:pt x="130" y="678"/>
                  </a:lnTo>
                  <a:lnTo>
                    <a:pt x="125" y="671"/>
                  </a:lnTo>
                  <a:lnTo>
                    <a:pt x="120" y="663"/>
                  </a:lnTo>
                  <a:lnTo>
                    <a:pt x="109" y="650"/>
                  </a:lnTo>
                  <a:lnTo>
                    <a:pt x="109" y="650"/>
                  </a:lnTo>
                  <a:lnTo>
                    <a:pt x="98" y="639"/>
                  </a:lnTo>
                  <a:lnTo>
                    <a:pt x="93" y="632"/>
                  </a:lnTo>
                  <a:lnTo>
                    <a:pt x="89" y="626"/>
                  </a:lnTo>
                  <a:lnTo>
                    <a:pt x="89" y="626"/>
                  </a:lnTo>
                  <a:lnTo>
                    <a:pt x="75" y="598"/>
                  </a:lnTo>
                  <a:lnTo>
                    <a:pt x="60" y="573"/>
                  </a:lnTo>
                  <a:lnTo>
                    <a:pt x="52" y="558"/>
                  </a:lnTo>
                  <a:lnTo>
                    <a:pt x="52" y="558"/>
                  </a:lnTo>
                  <a:lnTo>
                    <a:pt x="44" y="544"/>
                  </a:lnTo>
                  <a:lnTo>
                    <a:pt x="38" y="528"/>
                  </a:lnTo>
                  <a:lnTo>
                    <a:pt x="31" y="514"/>
                  </a:lnTo>
                  <a:lnTo>
                    <a:pt x="26" y="498"/>
                  </a:lnTo>
                  <a:lnTo>
                    <a:pt x="17" y="468"/>
                  </a:lnTo>
                  <a:lnTo>
                    <a:pt x="12" y="442"/>
                  </a:lnTo>
                  <a:lnTo>
                    <a:pt x="12" y="442"/>
                  </a:lnTo>
                  <a:lnTo>
                    <a:pt x="5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8"/>
                  </a:lnTo>
                  <a:lnTo>
                    <a:pt x="0" y="340"/>
                  </a:lnTo>
                  <a:lnTo>
                    <a:pt x="2" y="323"/>
                  </a:lnTo>
                  <a:lnTo>
                    <a:pt x="6" y="305"/>
                  </a:lnTo>
                  <a:lnTo>
                    <a:pt x="6" y="305"/>
                  </a:lnTo>
                  <a:lnTo>
                    <a:pt x="11" y="289"/>
                  </a:lnTo>
                  <a:lnTo>
                    <a:pt x="16" y="273"/>
                  </a:lnTo>
                  <a:lnTo>
                    <a:pt x="22" y="258"/>
                  </a:lnTo>
                  <a:lnTo>
                    <a:pt x="29" y="243"/>
                  </a:lnTo>
                  <a:lnTo>
                    <a:pt x="45" y="213"/>
                  </a:lnTo>
                  <a:lnTo>
                    <a:pt x="64" y="181"/>
                  </a:lnTo>
                  <a:lnTo>
                    <a:pt x="64" y="181"/>
                  </a:lnTo>
                  <a:lnTo>
                    <a:pt x="80" y="158"/>
                  </a:lnTo>
                  <a:lnTo>
                    <a:pt x="98" y="137"/>
                  </a:lnTo>
                  <a:lnTo>
                    <a:pt x="117" y="115"/>
                  </a:lnTo>
                  <a:lnTo>
                    <a:pt x="140" y="94"/>
                  </a:lnTo>
                  <a:lnTo>
                    <a:pt x="165" y="75"/>
                  </a:lnTo>
                  <a:lnTo>
                    <a:pt x="193" y="55"/>
                  </a:lnTo>
                  <a:lnTo>
                    <a:pt x="224" y="35"/>
                  </a:lnTo>
                  <a:lnTo>
                    <a:pt x="257" y="16"/>
                  </a:lnTo>
                  <a:lnTo>
                    <a:pt x="259" y="15"/>
                  </a:lnTo>
                  <a:lnTo>
                    <a:pt x="260" y="13"/>
                  </a:lnTo>
                  <a:lnTo>
                    <a:pt x="260" y="13"/>
                  </a:lnTo>
                  <a:lnTo>
                    <a:pt x="261" y="10"/>
                  </a:lnTo>
                  <a:lnTo>
                    <a:pt x="264" y="5"/>
                  </a:lnTo>
                  <a:lnTo>
                    <a:pt x="268" y="2"/>
                  </a:lnTo>
                  <a:lnTo>
                    <a:pt x="271" y="1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80" y="1"/>
                  </a:lnTo>
                  <a:lnTo>
                    <a:pt x="280" y="1"/>
                  </a:lnTo>
                  <a:lnTo>
                    <a:pt x="288" y="3"/>
                  </a:lnTo>
                  <a:lnTo>
                    <a:pt x="294" y="4"/>
                  </a:lnTo>
                  <a:lnTo>
                    <a:pt x="308" y="4"/>
                  </a:lnTo>
                  <a:lnTo>
                    <a:pt x="308" y="4"/>
                  </a:lnTo>
                  <a:lnTo>
                    <a:pt x="323" y="5"/>
                  </a:lnTo>
                  <a:lnTo>
                    <a:pt x="330" y="7"/>
                  </a:lnTo>
                  <a:lnTo>
                    <a:pt x="336" y="9"/>
                  </a:lnTo>
                  <a:lnTo>
                    <a:pt x="336" y="9"/>
                  </a:lnTo>
                  <a:lnTo>
                    <a:pt x="351" y="15"/>
                  </a:lnTo>
                  <a:lnTo>
                    <a:pt x="351" y="15"/>
                  </a:lnTo>
                  <a:lnTo>
                    <a:pt x="367" y="21"/>
                  </a:lnTo>
                  <a:lnTo>
                    <a:pt x="385" y="29"/>
                  </a:lnTo>
                  <a:lnTo>
                    <a:pt x="385" y="29"/>
                  </a:lnTo>
                  <a:lnTo>
                    <a:pt x="412" y="44"/>
                  </a:lnTo>
                  <a:lnTo>
                    <a:pt x="424" y="52"/>
                  </a:lnTo>
                  <a:lnTo>
                    <a:pt x="435" y="59"/>
                  </a:lnTo>
                  <a:lnTo>
                    <a:pt x="446" y="67"/>
                  </a:lnTo>
                  <a:lnTo>
                    <a:pt x="455" y="76"/>
                  </a:lnTo>
                  <a:lnTo>
                    <a:pt x="463" y="84"/>
                  </a:lnTo>
                  <a:lnTo>
                    <a:pt x="470" y="93"/>
                  </a:lnTo>
                  <a:lnTo>
                    <a:pt x="470" y="93"/>
                  </a:lnTo>
                  <a:lnTo>
                    <a:pt x="487" y="115"/>
                  </a:lnTo>
                  <a:lnTo>
                    <a:pt x="503" y="138"/>
                  </a:lnTo>
                  <a:lnTo>
                    <a:pt x="533" y="184"/>
                  </a:lnTo>
                  <a:lnTo>
                    <a:pt x="544" y="200"/>
                  </a:lnTo>
                  <a:lnTo>
                    <a:pt x="544" y="200"/>
                  </a:lnTo>
                  <a:lnTo>
                    <a:pt x="549" y="207"/>
                  </a:lnTo>
                  <a:lnTo>
                    <a:pt x="549" y="207"/>
                  </a:lnTo>
                  <a:lnTo>
                    <a:pt x="554" y="214"/>
                  </a:lnTo>
                  <a:lnTo>
                    <a:pt x="559" y="222"/>
                  </a:lnTo>
                  <a:lnTo>
                    <a:pt x="562" y="230"/>
                  </a:lnTo>
                  <a:lnTo>
                    <a:pt x="563" y="238"/>
                  </a:lnTo>
                  <a:lnTo>
                    <a:pt x="563" y="238"/>
                  </a:lnTo>
                  <a:lnTo>
                    <a:pt x="565" y="251"/>
                  </a:lnTo>
                  <a:lnTo>
                    <a:pt x="570" y="271"/>
                  </a:lnTo>
                  <a:lnTo>
                    <a:pt x="575" y="291"/>
                  </a:lnTo>
                  <a:lnTo>
                    <a:pt x="578" y="299"/>
                  </a:lnTo>
                  <a:lnTo>
                    <a:pt x="580" y="304"/>
                  </a:lnTo>
                  <a:lnTo>
                    <a:pt x="580" y="304"/>
                  </a:lnTo>
                  <a:lnTo>
                    <a:pt x="582" y="308"/>
                  </a:lnTo>
                  <a:lnTo>
                    <a:pt x="583" y="312"/>
                  </a:lnTo>
                  <a:lnTo>
                    <a:pt x="583" y="316"/>
                  </a:lnTo>
                  <a:lnTo>
                    <a:pt x="582" y="321"/>
                  </a:lnTo>
                  <a:lnTo>
                    <a:pt x="582" y="321"/>
                  </a:lnTo>
                  <a:lnTo>
                    <a:pt x="579" y="325"/>
                  </a:lnTo>
                  <a:lnTo>
                    <a:pt x="574" y="328"/>
                  </a:lnTo>
                  <a:lnTo>
                    <a:pt x="570" y="330"/>
                  </a:lnTo>
                  <a:lnTo>
                    <a:pt x="563" y="330"/>
                  </a:lnTo>
                  <a:lnTo>
                    <a:pt x="563" y="330"/>
                  </a:lnTo>
                  <a:lnTo>
                    <a:pt x="560" y="330"/>
                  </a:lnTo>
                  <a:lnTo>
                    <a:pt x="556" y="329"/>
                  </a:lnTo>
                  <a:lnTo>
                    <a:pt x="553" y="326"/>
                  </a:lnTo>
                  <a:lnTo>
                    <a:pt x="549" y="322"/>
                  </a:lnTo>
                  <a:lnTo>
                    <a:pt x="549" y="322"/>
                  </a:lnTo>
                  <a:lnTo>
                    <a:pt x="544" y="312"/>
                  </a:lnTo>
                  <a:lnTo>
                    <a:pt x="541" y="302"/>
                  </a:lnTo>
                  <a:lnTo>
                    <a:pt x="539" y="291"/>
                  </a:lnTo>
                  <a:lnTo>
                    <a:pt x="537" y="278"/>
                  </a:lnTo>
                  <a:lnTo>
                    <a:pt x="537" y="278"/>
                  </a:lnTo>
                  <a:lnTo>
                    <a:pt x="534" y="267"/>
                  </a:lnTo>
                  <a:lnTo>
                    <a:pt x="531" y="254"/>
                  </a:lnTo>
                  <a:lnTo>
                    <a:pt x="528" y="243"/>
                  </a:lnTo>
                  <a:lnTo>
                    <a:pt x="522" y="232"/>
                  </a:lnTo>
                  <a:lnTo>
                    <a:pt x="522" y="232"/>
                  </a:lnTo>
                  <a:lnTo>
                    <a:pt x="490" y="183"/>
                  </a:lnTo>
                  <a:lnTo>
                    <a:pt x="459" y="137"/>
                  </a:lnTo>
                  <a:lnTo>
                    <a:pt x="459" y="137"/>
                  </a:lnTo>
                  <a:lnTo>
                    <a:pt x="450" y="124"/>
                  </a:lnTo>
                  <a:lnTo>
                    <a:pt x="439" y="113"/>
                  </a:lnTo>
                  <a:lnTo>
                    <a:pt x="429" y="102"/>
                  </a:lnTo>
                  <a:lnTo>
                    <a:pt x="418" y="91"/>
                  </a:lnTo>
                  <a:lnTo>
                    <a:pt x="405" y="82"/>
                  </a:lnTo>
                  <a:lnTo>
                    <a:pt x="392" y="74"/>
                  </a:lnTo>
                  <a:lnTo>
                    <a:pt x="378" y="66"/>
                  </a:lnTo>
                  <a:lnTo>
                    <a:pt x="365" y="59"/>
                  </a:lnTo>
                  <a:lnTo>
                    <a:pt x="365" y="59"/>
                  </a:lnTo>
                  <a:lnTo>
                    <a:pt x="351" y="54"/>
                  </a:lnTo>
                  <a:lnTo>
                    <a:pt x="337" y="50"/>
                  </a:lnTo>
                  <a:lnTo>
                    <a:pt x="323" y="47"/>
                  </a:lnTo>
                  <a:lnTo>
                    <a:pt x="309" y="45"/>
                  </a:lnTo>
                  <a:lnTo>
                    <a:pt x="309" y="45"/>
                  </a:lnTo>
                  <a:lnTo>
                    <a:pt x="288" y="41"/>
                  </a:lnTo>
                  <a:lnTo>
                    <a:pt x="286" y="41"/>
                  </a:lnTo>
                  <a:lnTo>
                    <a:pt x="283" y="42"/>
                  </a:lnTo>
                  <a:lnTo>
                    <a:pt x="283" y="42"/>
                  </a:lnTo>
                  <a:lnTo>
                    <a:pt x="280" y="44"/>
                  </a:lnTo>
                  <a:lnTo>
                    <a:pt x="280" y="44"/>
                  </a:lnTo>
                  <a:lnTo>
                    <a:pt x="251" y="60"/>
                  </a:lnTo>
                  <a:lnTo>
                    <a:pt x="222" y="77"/>
                  </a:lnTo>
                  <a:lnTo>
                    <a:pt x="195" y="95"/>
                  </a:lnTo>
                  <a:lnTo>
                    <a:pt x="169" y="115"/>
                  </a:lnTo>
                  <a:lnTo>
                    <a:pt x="155" y="125"/>
                  </a:lnTo>
                  <a:lnTo>
                    <a:pt x="144" y="137"/>
                  </a:lnTo>
                  <a:lnTo>
                    <a:pt x="133" y="148"/>
                  </a:lnTo>
                  <a:lnTo>
                    <a:pt x="121" y="159"/>
                  </a:lnTo>
                  <a:lnTo>
                    <a:pt x="112" y="172"/>
                  </a:lnTo>
                  <a:lnTo>
                    <a:pt x="103" y="184"/>
                  </a:lnTo>
                  <a:lnTo>
                    <a:pt x="95" y="197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79" y="228"/>
                  </a:lnTo>
                  <a:lnTo>
                    <a:pt x="70" y="244"/>
                  </a:lnTo>
                  <a:lnTo>
                    <a:pt x="70" y="244"/>
                  </a:lnTo>
                  <a:lnTo>
                    <a:pt x="58" y="267"/>
                  </a:lnTo>
                  <a:lnTo>
                    <a:pt x="52" y="278"/>
                  </a:lnTo>
                  <a:lnTo>
                    <a:pt x="47" y="290"/>
                  </a:lnTo>
                  <a:lnTo>
                    <a:pt x="43" y="302"/>
                  </a:lnTo>
                  <a:lnTo>
                    <a:pt x="40" y="315"/>
                  </a:lnTo>
                  <a:lnTo>
                    <a:pt x="38" y="329"/>
                  </a:lnTo>
                  <a:lnTo>
                    <a:pt x="37" y="343"/>
                  </a:lnTo>
                  <a:lnTo>
                    <a:pt x="37" y="343"/>
                  </a:lnTo>
                  <a:lnTo>
                    <a:pt x="37" y="361"/>
                  </a:lnTo>
                  <a:lnTo>
                    <a:pt x="38" y="378"/>
                  </a:lnTo>
                  <a:lnTo>
                    <a:pt x="40" y="396"/>
                  </a:lnTo>
                  <a:lnTo>
                    <a:pt x="42" y="414"/>
                  </a:lnTo>
                  <a:lnTo>
                    <a:pt x="46" y="430"/>
                  </a:lnTo>
                  <a:lnTo>
                    <a:pt x="49" y="447"/>
                  </a:lnTo>
                  <a:lnTo>
                    <a:pt x="54" y="463"/>
                  </a:lnTo>
                  <a:lnTo>
                    <a:pt x="59" y="479"/>
                  </a:lnTo>
                  <a:lnTo>
                    <a:pt x="59" y="479"/>
                  </a:lnTo>
                  <a:lnTo>
                    <a:pt x="68" y="501"/>
                  </a:lnTo>
                  <a:lnTo>
                    <a:pt x="78" y="523"/>
                  </a:lnTo>
                  <a:lnTo>
                    <a:pt x="100" y="566"/>
                  </a:lnTo>
                  <a:lnTo>
                    <a:pt x="100" y="566"/>
                  </a:lnTo>
                  <a:lnTo>
                    <a:pt x="113" y="593"/>
                  </a:lnTo>
                  <a:lnTo>
                    <a:pt x="113" y="593"/>
                  </a:lnTo>
                  <a:lnTo>
                    <a:pt x="118" y="603"/>
                  </a:lnTo>
                  <a:lnTo>
                    <a:pt x="124" y="611"/>
                  </a:lnTo>
                  <a:lnTo>
                    <a:pt x="138" y="626"/>
                  </a:lnTo>
                  <a:lnTo>
                    <a:pt x="138" y="626"/>
                  </a:lnTo>
                  <a:lnTo>
                    <a:pt x="150" y="641"/>
                  </a:lnTo>
                  <a:lnTo>
                    <a:pt x="150" y="641"/>
                  </a:lnTo>
                  <a:lnTo>
                    <a:pt x="154" y="647"/>
                  </a:lnTo>
                  <a:lnTo>
                    <a:pt x="157" y="653"/>
                  </a:lnTo>
                  <a:lnTo>
                    <a:pt x="165" y="666"/>
                  </a:lnTo>
                  <a:lnTo>
                    <a:pt x="165" y="666"/>
                  </a:lnTo>
                  <a:lnTo>
                    <a:pt x="171" y="677"/>
                  </a:lnTo>
                  <a:lnTo>
                    <a:pt x="177" y="688"/>
                  </a:lnTo>
                  <a:lnTo>
                    <a:pt x="177" y="688"/>
                  </a:lnTo>
                  <a:lnTo>
                    <a:pt x="194" y="713"/>
                  </a:lnTo>
                  <a:lnTo>
                    <a:pt x="208" y="738"/>
                  </a:lnTo>
                  <a:lnTo>
                    <a:pt x="208" y="738"/>
                  </a:lnTo>
                  <a:lnTo>
                    <a:pt x="231" y="776"/>
                  </a:lnTo>
                  <a:lnTo>
                    <a:pt x="243" y="795"/>
                  </a:lnTo>
                  <a:lnTo>
                    <a:pt x="257" y="812"/>
                  </a:lnTo>
                  <a:lnTo>
                    <a:pt x="265" y="822"/>
                  </a:lnTo>
                  <a:lnTo>
                    <a:pt x="265" y="822"/>
                  </a:lnTo>
                  <a:lnTo>
                    <a:pt x="286" y="846"/>
                  </a:lnTo>
                  <a:lnTo>
                    <a:pt x="306" y="870"/>
                  </a:lnTo>
                  <a:lnTo>
                    <a:pt x="328" y="894"/>
                  </a:lnTo>
                  <a:lnTo>
                    <a:pt x="351" y="916"/>
                  </a:lnTo>
                  <a:lnTo>
                    <a:pt x="351" y="916"/>
                  </a:lnTo>
                  <a:lnTo>
                    <a:pt x="398" y="958"/>
                  </a:lnTo>
                  <a:lnTo>
                    <a:pt x="440" y="993"/>
                  </a:lnTo>
                  <a:lnTo>
                    <a:pt x="440" y="993"/>
                  </a:lnTo>
                  <a:lnTo>
                    <a:pt x="460" y="1010"/>
                  </a:lnTo>
                  <a:lnTo>
                    <a:pt x="479" y="1027"/>
                  </a:lnTo>
                  <a:lnTo>
                    <a:pt x="479" y="1027"/>
                  </a:lnTo>
                  <a:lnTo>
                    <a:pt x="494" y="1042"/>
                  </a:lnTo>
                  <a:lnTo>
                    <a:pt x="510" y="1055"/>
                  </a:lnTo>
                  <a:lnTo>
                    <a:pt x="526" y="1068"/>
                  </a:lnTo>
                  <a:lnTo>
                    <a:pt x="543" y="1080"/>
                  </a:lnTo>
                  <a:lnTo>
                    <a:pt x="543" y="1080"/>
                  </a:lnTo>
                  <a:lnTo>
                    <a:pt x="570" y="1095"/>
                  </a:lnTo>
                  <a:lnTo>
                    <a:pt x="597" y="1111"/>
                  </a:lnTo>
                  <a:lnTo>
                    <a:pt x="625" y="1125"/>
                  </a:lnTo>
                  <a:lnTo>
                    <a:pt x="653" y="1139"/>
                  </a:lnTo>
                  <a:lnTo>
                    <a:pt x="682" y="1151"/>
                  </a:lnTo>
                  <a:lnTo>
                    <a:pt x="710" y="1162"/>
                  </a:lnTo>
                  <a:lnTo>
                    <a:pt x="738" y="1173"/>
                  </a:lnTo>
                  <a:lnTo>
                    <a:pt x="767" y="1182"/>
                  </a:lnTo>
                  <a:lnTo>
                    <a:pt x="767" y="1182"/>
                  </a:lnTo>
                  <a:lnTo>
                    <a:pt x="788" y="1187"/>
                  </a:lnTo>
                  <a:lnTo>
                    <a:pt x="809" y="1191"/>
                  </a:lnTo>
                  <a:lnTo>
                    <a:pt x="831" y="1193"/>
                  </a:lnTo>
                  <a:lnTo>
                    <a:pt x="854" y="1194"/>
                  </a:lnTo>
                  <a:lnTo>
                    <a:pt x="854" y="1194"/>
                  </a:lnTo>
                  <a:lnTo>
                    <a:pt x="874" y="1193"/>
                  </a:lnTo>
                  <a:lnTo>
                    <a:pt x="896" y="1191"/>
                  </a:lnTo>
                  <a:lnTo>
                    <a:pt x="918" y="1188"/>
                  </a:lnTo>
                  <a:lnTo>
                    <a:pt x="939" y="1184"/>
                  </a:lnTo>
                  <a:lnTo>
                    <a:pt x="961" y="1178"/>
                  </a:lnTo>
                  <a:lnTo>
                    <a:pt x="983" y="1171"/>
                  </a:lnTo>
                  <a:lnTo>
                    <a:pt x="1004" y="1162"/>
                  </a:lnTo>
                  <a:lnTo>
                    <a:pt x="1026" y="1152"/>
                  </a:lnTo>
                  <a:lnTo>
                    <a:pt x="1026" y="1152"/>
                  </a:lnTo>
                  <a:lnTo>
                    <a:pt x="1038" y="1146"/>
                  </a:lnTo>
                  <a:lnTo>
                    <a:pt x="1051" y="1139"/>
                  </a:lnTo>
                  <a:lnTo>
                    <a:pt x="1063" y="1130"/>
                  </a:lnTo>
                  <a:lnTo>
                    <a:pt x="1076" y="1122"/>
                  </a:lnTo>
                  <a:lnTo>
                    <a:pt x="1088" y="1112"/>
                  </a:lnTo>
                  <a:lnTo>
                    <a:pt x="1100" y="1101"/>
                  </a:lnTo>
                  <a:lnTo>
                    <a:pt x="1125" y="1078"/>
                  </a:lnTo>
                  <a:lnTo>
                    <a:pt x="1125" y="1078"/>
                  </a:lnTo>
                  <a:lnTo>
                    <a:pt x="1138" y="1067"/>
                  </a:lnTo>
                  <a:lnTo>
                    <a:pt x="1149" y="1057"/>
                  </a:lnTo>
                  <a:lnTo>
                    <a:pt x="1149" y="1057"/>
                  </a:lnTo>
                  <a:lnTo>
                    <a:pt x="1161" y="1047"/>
                  </a:lnTo>
                  <a:lnTo>
                    <a:pt x="1173" y="1035"/>
                  </a:lnTo>
                  <a:lnTo>
                    <a:pt x="1184" y="1024"/>
                  </a:lnTo>
                  <a:lnTo>
                    <a:pt x="1193" y="1011"/>
                  </a:lnTo>
                  <a:lnTo>
                    <a:pt x="1193" y="1011"/>
                  </a:lnTo>
                  <a:lnTo>
                    <a:pt x="1198" y="1006"/>
                  </a:lnTo>
                  <a:lnTo>
                    <a:pt x="1202" y="1003"/>
                  </a:lnTo>
                  <a:lnTo>
                    <a:pt x="1205" y="1002"/>
                  </a:lnTo>
                  <a:lnTo>
                    <a:pt x="1205" y="998"/>
                  </a:lnTo>
                  <a:lnTo>
                    <a:pt x="1205" y="998"/>
                  </a:lnTo>
                  <a:lnTo>
                    <a:pt x="1201" y="968"/>
                  </a:lnTo>
                  <a:lnTo>
                    <a:pt x="1198" y="950"/>
                  </a:lnTo>
                  <a:lnTo>
                    <a:pt x="1193" y="930"/>
                  </a:lnTo>
                  <a:lnTo>
                    <a:pt x="1187" y="911"/>
                  </a:lnTo>
                  <a:lnTo>
                    <a:pt x="1183" y="903"/>
                  </a:lnTo>
                  <a:lnTo>
                    <a:pt x="1179" y="895"/>
                  </a:lnTo>
                  <a:lnTo>
                    <a:pt x="1175" y="887"/>
                  </a:lnTo>
                  <a:lnTo>
                    <a:pt x="1170" y="880"/>
                  </a:lnTo>
                  <a:lnTo>
                    <a:pt x="1165" y="874"/>
                  </a:lnTo>
                  <a:lnTo>
                    <a:pt x="1158" y="869"/>
                  </a:lnTo>
                  <a:lnTo>
                    <a:pt x="1158" y="869"/>
                  </a:lnTo>
                  <a:lnTo>
                    <a:pt x="1152" y="865"/>
                  </a:lnTo>
                  <a:lnTo>
                    <a:pt x="1147" y="859"/>
                  </a:lnTo>
                  <a:lnTo>
                    <a:pt x="1137" y="846"/>
                  </a:lnTo>
                  <a:lnTo>
                    <a:pt x="1135" y="843"/>
                  </a:lnTo>
                  <a:lnTo>
                    <a:pt x="1135" y="843"/>
                  </a:lnTo>
                  <a:lnTo>
                    <a:pt x="1126" y="834"/>
                  </a:lnTo>
                  <a:lnTo>
                    <a:pt x="1117" y="825"/>
                  </a:lnTo>
                  <a:lnTo>
                    <a:pt x="1107" y="817"/>
                  </a:lnTo>
                  <a:lnTo>
                    <a:pt x="1096" y="810"/>
                  </a:lnTo>
                  <a:lnTo>
                    <a:pt x="1096" y="810"/>
                  </a:lnTo>
                  <a:lnTo>
                    <a:pt x="1082" y="800"/>
                  </a:lnTo>
                  <a:lnTo>
                    <a:pt x="1082" y="800"/>
                  </a:lnTo>
                  <a:lnTo>
                    <a:pt x="1059" y="783"/>
                  </a:lnTo>
                  <a:lnTo>
                    <a:pt x="1036" y="769"/>
                  </a:lnTo>
                  <a:lnTo>
                    <a:pt x="1012" y="755"/>
                  </a:lnTo>
                  <a:lnTo>
                    <a:pt x="988" y="744"/>
                  </a:lnTo>
                  <a:lnTo>
                    <a:pt x="964" y="735"/>
                  </a:lnTo>
                  <a:lnTo>
                    <a:pt x="939" y="728"/>
                  </a:lnTo>
                  <a:lnTo>
                    <a:pt x="916" y="723"/>
                  </a:lnTo>
                  <a:lnTo>
                    <a:pt x="892" y="720"/>
                  </a:lnTo>
                  <a:lnTo>
                    <a:pt x="892" y="720"/>
                  </a:lnTo>
                  <a:lnTo>
                    <a:pt x="888" y="719"/>
                  </a:lnTo>
                  <a:lnTo>
                    <a:pt x="885" y="717"/>
                  </a:lnTo>
                  <a:lnTo>
                    <a:pt x="881" y="715"/>
                  </a:lnTo>
                  <a:lnTo>
                    <a:pt x="878" y="713"/>
                  </a:lnTo>
                  <a:lnTo>
                    <a:pt x="877" y="710"/>
                  </a:lnTo>
                  <a:lnTo>
                    <a:pt x="875" y="706"/>
                  </a:lnTo>
                  <a:lnTo>
                    <a:pt x="874" y="699"/>
                  </a:lnTo>
                  <a:lnTo>
                    <a:pt x="874" y="699"/>
                  </a:lnTo>
                  <a:lnTo>
                    <a:pt x="875" y="693"/>
                  </a:lnTo>
                  <a:lnTo>
                    <a:pt x="878" y="688"/>
                  </a:lnTo>
                  <a:lnTo>
                    <a:pt x="880" y="686"/>
                  </a:lnTo>
                  <a:lnTo>
                    <a:pt x="883" y="685"/>
                  </a:lnTo>
                  <a:lnTo>
                    <a:pt x="886" y="684"/>
                  </a:lnTo>
                  <a:lnTo>
                    <a:pt x="890" y="684"/>
                  </a:lnTo>
                  <a:lnTo>
                    <a:pt x="890" y="684"/>
                  </a:lnTo>
                  <a:lnTo>
                    <a:pt x="892" y="684"/>
                  </a:lnTo>
                  <a:lnTo>
                    <a:pt x="892" y="684"/>
                  </a:lnTo>
                  <a:lnTo>
                    <a:pt x="907" y="686"/>
                  </a:lnTo>
                  <a:lnTo>
                    <a:pt x="923" y="690"/>
                  </a:lnTo>
                  <a:lnTo>
                    <a:pt x="923" y="690"/>
                  </a:lnTo>
                  <a:lnTo>
                    <a:pt x="939" y="694"/>
                  </a:lnTo>
                  <a:lnTo>
                    <a:pt x="939" y="694"/>
                  </a:lnTo>
                  <a:lnTo>
                    <a:pt x="960" y="698"/>
                  </a:lnTo>
                  <a:lnTo>
                    <a:pt x="960" y="698"/>
                  </a:lnTo>
                  <a:lnTo>
                    <a:pt x="974" y="700"/>
                  </a:lnTo>
                  <a:lnTo>
                    <a:pt x="988" y="702"/>
                  </a:lnTo>
                  <a:lnTo>
                    <a:pt x="1000" y="705"/>
                  </a:lnTo>
                  <a:lnTo>
                    <a:pt x="1005" y="707"/>
                  </a:lnTo>
                  <a:lnTo>
                    <a:pt x="1010" y="710"/>
                  </a:lnTo>
                  <a:lnTo>
                    <a:pt x="1010" y="710"/>
                  </a:lnTo>
                  <a:lnTo>
                    <a:pt x="1050" y="736"/>
                  </a:lnTo>
                  <a:lnTo>
                    <a:pt x="1050" y="736"/>
                  </a:lnTo>
                  <a:lnTo>
                    <a:pt x="1091" y="763"/>
                  </a:lnTo>
                  <a:lnTo>
                    <a:pt x="1112" y="776"/>
                  </a:lnTo>
                  <a:lnTo>
                    <a:pt x="1131" y="792"/>
                  </a:lnTo>
                  <a:lnTo>
                    <a:pt x="1131" y="792"/>
                  </a:lnTo>
                  <a:lnTo>
                    <a:pt x="1147" y="804"/>
                  </a:lnTo>
                  <a:lnTo>
                    <a:pt x="1160" y="816"/>
                  </a:lnTo>
                  <a:lnTo>
                    <a:pt x="1172" y="828"/>
                  </a:lnTo>
                  <a:lnTo>
                    <a:pt x="1183" y="839"/>
                  </a:lnTo>
                  <a:lnTo>
                    <a:pt x="1192" y="850"/>
                  </a:lnTo>
                  <a:lnTo>
                    <a:pt x="1201" y="861"/>
                  </a:lnTo>
                  <a:lnTo>
                    <a:pt x="1207" y="871"/>
                  </a:lnTo>
                  <a:lnTo>
                    <a:pt x="1212" y="881"/>
                  </a:lnTo>
                  <a:lnTo>
                    <a:pt x="1212" y="881"/>
                  </a:lnTo>
                  <a:lnTo>
                    <a:pt x="1218" y="896"/>
                  </a:lnTo>
                  <a:lnTo>
                    <a:pt x="1223" y="910"/>
                  </a:lnTo>
                  <a:lnTo>
                    <a:pt x="1228" y="925"/>
                  </a:lnTo>
                  <a:lnTo>
                    <a:pt x="1232" y="941"/>
                  </a:lnTo>
                  <a:lnTo>
                    <a:pt x="1236" y="958"/>
                  </a:lnTo>
                  <a:lnTo>
                    <a:pt x="1238" y="975"/>
                  </a:lnTo>
                  <a:lnTo>
                    <a:pt x="1240" y="993"/>
                  </a:lnTo>
                  <a:lnTo>
                    <a:pt x="1242" y="1011"/>
                  </a:lnTo>
                  <a:lnTo>
                    <a:pt x="1242" y="1011"/>
                  </a:lnTo>
                  <a:lnTo>
                    <a:pt x="1242" y="1015"/>
                  </a:lnTo>
                  <a:lnTo>
                    <a:pt x="1240" y="1019"/>
                  </a:lnTo>
                  <a:lnTo>
                    <a:pt x="1239" y="1021"/>
                  </a:lnTo>
                  <a:lnTo>
                    <a:pt x="1237" y="1023"/>
                  </a:lnTo>
                  <a:lnTo>
                    <a:pt x="1232" y="1026"/>
                  </a:lnTo>
                  <a:lnTo>
                    <a:pt x="1229" y="1027"/>
                  </a:lnTo>
                  <a:lnTo>
                    <a:pt x="1225" y="1027"/>
                  </a:lnTo>
                  <a:lnTo>
                    <a:pt x="1224" y="1029"/>
                  </a:lnTo>
                  <a:lnTo>
                    <a:pt x="1224" y="1029"/>
                  </a:lnTo>
                  <a:lnTo>
                    <a:pt x="1217" y="1039"/>
                  </a:lnTo>
                  <a:lnTo>
                    <a:pt x="1210" y="1050"/>
                  </a:lnTo>
                  <a:lnTo>
                    <a:pt x="1192" y="1069"/>
                  </a:lnTo>
                  <a:lnTo>
                    <a:pt x="1183" y="1079"/>
                  </a:lnTo>
                  <a:lnTo>
                    <a:pt x="1174" y="1087"/>
                  </a:lnTo>
                  <a:lnTo>
                    <a:pt x="1165" y="1095"/>
                  </a:lnTo>
                  <a:lnTo>
                    <a:pt x="1155" y="1101"/>
                  </a:lnTo>
                  <a:lnTo>
                    <a:pt x="1155" y="1101"/>
                  </a:lnTo>
                  <a:lnTo>
                    <a:pt x="1146" y="1108"/>
                  </a:lnTo>
                  <a:lnTo>
                    <a:pt x="1138" y="1115"/>
                  </a:lnTo>
                  <a:lnTo>
                    <a:pt x="1122" y="1129"/>
                  </a:lnTo>
                  <a:lnTo>
                    <a:pt x="1122" y="1129"/>
                  </a:lnTo>
                  <a:lnTo>
                    <a:pt x="1111" y="1141"/>
                  </a:lnTo>
                  <a:lnTo>
                    <a:pt x="1099" y="1150"/>
                  </a:lnTo>
                  <a:lnTo>
                    <a:pt x="1099" y="1150"/>
                  </a:lnTo>
                  <a:lnTo>
                    <a:pt x="1087" y="1159"/>
                  </a:lnTo>
                  <a:lnTo>
                    <a:pt x="1074" y="1168"/>
                  </a:lnTo>
                  <a:lnTo>
                    <a:pt x="1045" y="1183"/>
                  </a:lnTo>
                  <a:lnTo>
                    <a:pt x="1045" y="1183"/>
                  </a:lnTo>
                  <a:lnTo>
                    <a:pt x="1027" y="1191"/>
                  </a:lnTo>
                  <a:lnTo>
                    <a:pt x="1008" y="1200"/>
                  </a:lnTo>
                  <a:lnTo>
                    <a:pt x="986" y="1208"/>
                  </a:lnTo>
                  <a:lnTo>
                    <a:pt x="962" y="1216"/>
                  </a:lnTo>
                  <a:lnTo>
                    <a:pt x="937" y="1222"/>
                  </a:lnTo>
                  <a:lnTo>
                    <a:pt x="911" y="1227"/>
                  </a:lnTo>
                  <a:lnTo>
                    <a:pt x="886" y="1231"/>
                  </a:lnTo>
                  <a:lnTo>
                    <a:pt x="858" y="1232"/>
                  </a:lnTo>
                  <a:lnTo>
                    <a:pt x="858" y="1232"/>
                  </a:lnTo>
                  <a:lnTo>
                    <a:pt x="858" y="1232"/>
                  </a:lnTo>
                  <a:lnTo>
                    <a:pt x="858" y="1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5" name="Freeform 285"/>
            <p:cNvSpPr>
              <a:spLocks/>
            </p:cNvSpPr>
            <p:nvPr/>
          </p:nvSpPr>
          <p:spPr bwMode="auto">
            <a:xfrm>
              <a:off x="2463800" y="2317750"/>
              <a:ext cx="261938" cy="290513"/>
            </a:xfrm>
            <a:custGeom>
              <a:avLst/>
              <a:gdLst/>
              <a:ahLst/>
              <a:cxnLst>
                <a:cxn ang="0">
                  <a:pos x="314" y="547"/>
                </a:cxn>
                <a:cxn ang="0">
                  <a:pos x="288" y="541"/>
                </a:cxn>
                <a:cxn ang="0">
                  <a:pos x="245" y="523"/>
                </a:cxn>
                <a:cxn ang="0">
                  <a:pos x="210" y="499"/>
                </a:cxn>
                <a:cxn ang="0">
                  <a:pos x="170" y="460"/>
                </a:cxn>
                <a:cxn ang="0">
                  <a:pos x="135" y="426"/>
                </a:cxn>
                <a:cxn ang="0">
                  <a:pos x="104" y="390"/>
                </a:cxn>
                <a:cxn ang="0">
                  <a:pos x="40" y="301"/>
                </a:cxn>
                <a:cxn ang="0">
                  <a:pos x="16" y="260"/>
                </a:cxn>
                <a:cxn ang="0">
                  <a:pos x="3" y="221"/>
                </a:cxn>
                <a:cxn ang="0">
                  <a:pos x="1" y="180"/>
                </a:cxn>
                <a:cxn ang="0">
                  <a:pos x="8" y="157"/>
                </a:cxn>
                <a:cxn ang="0">
                  <a:pos x="29" y="121"/>
                </a:cxn>
                <a:cxn ang="0">
                  <a:pos x="71" y="67"/>
                </a:cxn>
                <a:cxn ang="0">
                  <a:pos x="89" y="48"/>
                </a:cxn>
                <a:cxn ang="0">
                  <a:pos x="150" y="3"/>
                </a:cxn>
                <a:cxn ang="0">
                  <a:pos x="158" y="0"/>
                </a:cxn>
                <a:cxn ang="0">
                  <a:pos x="168" y="3"/>
                </a:cxn>
                <a:cxn ang="0">
                  <a:pos x="175" y="13"/>
                </a:cxn>
                <a:cxn ang="0">
                  <a:pos x="175" y="25"/>
                </a:cxn>
                <a:cxn ang="0">
                  <a:pos x="167" y="34"/>
                </a:cxn>
                <a:cxn ang="0">
                  <a:pos x="144" y="49"/>
                </a:cxn>
                <a:cxn ang="0">
                  <a:pos x="106" y="81"/>
                </a:cxn>
                <a:cxn ang="0">
                  <a:pos x="91" y="101"/>
                </a:cxn>
                <a:cxn ang="0">
                  <a:pos x="72" y="124"/>
                </a:cxn>
                <a:cxn ang="0">
                  <a:pos x="47" y="158"/>
                </a:cxn>
                <a:cxn ang="0">
                  <a:pos x="38" y="188"/>
                </a:cxn>
                <a:cxn ang="0">
                  <a:pos x="42" y="216"/>
                </a:cxn>
                <a:cxn ang="0">
                  <a:pos x="46" y="234"/>
                </a:cxn>
                <a:cxn ang="0">
                  <a:pos x="53" y="253"/>
                </a:cxn>
                <a:cxn ang="0">
                  <a:pos x="66" y="272"/>
                </a:cxn>
                <a:cxn ang="0">
                  <a:pos x="80" y="290"/>
                </a:cxn>
                <a:cxn ang="0">
                  <a:pos x="127" y="361"/>
                </a:cxn>
                <a:cxn ang="0">
                  <a:pos x="179" y="417"/>
                </a:cxn>
                <a:cxn ang="0">
                  <a:pos x="208" y="446"/>
                </a:cxn>
                <a:cxn ang="0">
                  <a:pos x="233" y="472"/>
                </a:cxn>
                <a:cxn ang="0">
                  <a:pos x="263" y="493"/>
                </a:cxn>
                <a:cxn ang="0">
                  <a:pos x="286" y="503"/>
                </a:cxn>
                <a:cxn ang="0">
                  <a:pos x="312" y="507"/>
                </a:cxn>
                <a:cxn ang="0">
                  <a:pos x="345" y="501"/>
                </a:cxn>
                <a:cxn ang="0">
                  <a:pos x="375" y="486"/>
                </a:cxn>
                <a:cxn ang="0">
                  <a:pos x="412" y="455"/>
                </a:cxn>
                <a:cxn ang="0">
                  <a:pos x="460" y="398"/>
                </a:cxn>
                <a:cxn ang="0">
                  <a:pos x="468" y="392"/>
                </a:cxn>
                <a:cxn ang="0">
                  <a:pos x="475" y="390"/>
                </a:cxn>
                <a:cxn ang="0">
                  <a:pos x="491" y="396"/>
                </a:cxn>
                <a:cxn ang="0">
                  <a:pos x="495" y="405"/>
                </a:cxn>
                <a:cxn ang="0">
                  <a:pos x="492" y="415"/>
                </a:cxn>
                <a:cxn ang="0">
                  <a:pos x="444" y="473"/>
                </a:cxn>
                <a:cxn ang="0">
                  <a:pos x="401" y="514"/>
                </a:cxn>
                <a:cxn ang="0">
                  <a:pos x="370" y="535"/>
                </a:cxn>
                <a:cxn ang="0">
                  <a:pos x="341" y="546"/>
                </a:cxn>
                <a:cxn ang="0">
                  <a:pos x="322" y="548"/>
                </a:cxn>
              </a:cxnLst>
              <a:rect l="0" t="0" r="r" b="b"/>
              <a:pathLst>
                <a:path w="495" h="548">
                  <a:moveTo>
                    <a:pt x="322" y="548"/>
                  </a:moveTo>
                  <a:lnTo>
                    <a:pt x="322" y="548"/>
                  </a:lnTo>
                  <a:lnTo>
                    <a:pt x="314" y="547"/>
                  </a:lnTo>
                  <a:lnTo>
                    <a:pt x="305" y="546"/>
                  </a:lnTo>
                  <a:lnTo>
                    <a:pt x="305" y="546"/>
                  </a:lnTo>
                  <a:lnTo>
                    <a:pt x="288" y="541"/>
                  </a:lnTo>
                  <a:lnTo>
                    <a:pt x="273" y="536"/>
                  </a:lnTo>
                  <a:lnTo>
                    <a:pt x="258" y="530"/>
                  </a:lnTo>
                  <a:lnTo>
                    <a:pt x="245" y="523"/>
                  </a:lnTo>
                  <a:lnTo>
                    <a:pt x="232" y="516"/>
                  </a:lnTo>
                  <a:lnTo>
                    <a:pt x="221" y="508"/>
                  </a:lnTo>
                  <a:lnTo>
                    <a:pt x="210" y="499"/>
                  </a:lnTo>
                  <a:lnTo>
                    <a:pt x="198" y="488"/>
                  </a:lnTo>
                  <a:lnTo>
                    <a:pt x="198" y="488"/>
                  </a:lnTo>
                  <a:lnTo>
                    <a:pt x="170" y="460"/>
                  </a:lnTo>
                  <a:lnTo>
                    <a:pt x="170" y="460"/>
                  </a:lnTo>
                  <a:lnTo>
                    <a:pt x="153" y="444"/>
                  </a:lnTo>
                  <a:lnTo>
                    <a:pt x="135" y="426"/>
                  </a:lnTo>
                  <a:lnTo>
                    <a:pt x="119" y="409"/>
                  </a:lnTo>
                  <a:lnTo>
                    <a:pt x="104" y="390"/>
                  </a:lnTo>
                  <a:lnTo>
                    <a:pt x="104" y="390"/>
                  </a:lnTo>
                  <a:lnTo>
                    <a:pt x="82" y="360"/>
                  </a:lnTo>
                  <a:lnTo>
                    <a:pt x="61" y="330"/>
                  </a:lnTo>
                  <a:lnTo>
                    <a:pt x="40" y="301"/>
                  </a:lnTo>
                  <a:lnTo>
                    <a:pt x="22" y="271"/>
                  </a:lnTo>
                  <a:lnTo>
                    <a:pt x="22" y="271"/>
                  </a:lnTo>
                  <a:lnTo>
                    <a:pt x="16" y="260"/>
                  </a:lnTo>
                  <a:lnTo>
                    <a:pt x="11" y="248"/>
                  </a:lnTo>
                  <a:lnTo>
                    <a:pt x="6" y="235"/>
                  </a:lnTo>
                  <a:lnTo>
                    <a:pt x="3" y="221"/>
                  </a:lnTo>
                  <a:lnTo>
                    <a:pt x="1" y="207"/>
                  </a:lnTo>
                  <a:lnTo>
                    <a:pt x="0" y="194"/>
                  </a:lnTo>
                  <a:lnTo>
                    <a:pt x="1" y="180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8" y="157"/>
                  </a:lnTo>
                  <a:lnTo>
                    <a:pt x="15" y="144"/>
                  </a:lnTo>
                  <a:lnTo>
                    <a:pt x="21" y="133"/>
                  </a:lnTo>
                  <a:lnTo>
                    <a:pt x="29" y="121"/>
                  </a:lnTo>
                  <a:lnTo>
                    <a:pt x="46" y="98"/>
                  </a:lnTo>
                  <a:lnTo>
                    <a:pt x="64" y="76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80" y="58"/>
                  </a:lnTo>
                  <a:lnTo>
                    <a:pt x="89" y="48"/>
                  </a:lnTo>
                  <a:lnTo>
                    <a:pt x="107" y="32"/>
                  </a:lnTo>
                  <a:lnTo>
                    <a:pt x="128" y="17"/>
                  </a:lnTo>
                  <a:lnTo>
                    <a:pt x="150" y="3"/>
                  </a:lnTo>
                  <a:lnTo>
                    <a:pt x="150" y="3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8" y="3"/>
                  </a:lnTo>
                  <a:lnTo>
                    <a:pt x="172" y="7"/>
                  </a:lnTo>
                  <a:lnTo>
                    <a:pt x="175" y="13"/>
                  </a:lnTo>
                  <a:lnTo>
                    <a:pt x="175" y="13"/>
                  </a:lnTo>
                  <a:lnTo>
                    <a:pt x="175" y="16"/>
                  </a:lnTo>
                  <a:lnTo>
                    <a:pt x="175" y="21"/>
                  </a:lnTo>
                  <a:lnTo>
                    <a:pt x="175" y="25"/>
                  </a:lnTo>
                  <a:lnTo>
                    <a:pt x="173" y="28"/>
                  </a:lnTo>
                  <a:lnTo>
                    <a:pt x="170" y="31"/>
                  </a:lnTo>
                  <a:lnTo>
                    <a:pt x="167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44" y="49"/>
                  </a:lnTo>
                  <a:lnTo>
                    <a:pt x="124" y="64"/>
                  </a:lnTo>
                  <a:lnTo>
                    <a:pt x="115" y="72"/>
                  </a:lnTo>
                  <a:lnTo>
                    <a:pt x="106" y="81"/>
                  </a:lnTo>
                  <a:lnTo>
                    <a:pt x="98" y="91"/>
                  </a:lnTo>
                  <a:lnTo>
                    <a:pt x="91" y="101"/>
                  </a:lnTo>
                  <a:lnTo>
                    <a:pt x="91" y="101"/>
                  </a:lnTo>
                  <a:lnTo>
                    <a:pt x="83" y="112"/>
                  </a:lnTo>
                  <a:lnTo>
                    <a:pt x="72" y="124"/>
                  </a:lnTo>
                  <a:lnTo>
                    <a:pt x="72" y="124"/>
                  </a:lnTo>
                  <a:lnTo>
                    <a:pt x="59" y="140"/>
                  </a:lnTo>
                  <a:lnTo>
                    <a:pt x="52" y="149"/>
                  </a:lnTo>
                  <a:lnTo>
                    <a:pt x="47" y="158"/>
                  </a:lnTo>
                  <a:lnTo>
                    <a:pt x="42" y="167"/>
                  </a:lnTo>
                  <a:lnTo>
                    <a:pt x="39" y="177"/>
                  </a:lnTo>
                  <a:lnTo>
                    <a:pt x="38" y="18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3" y="225"/>
                  </a:lnTo>
                  <a:lnTo>
                    <a:pt x="46" y="234"/>
                  </a:lnTo>
                  <a:lnTo>
                    <a:pt x="49" y="245"/>
                  </a:lnTo>
                  <a:lnTo>
                    <a:pt x="53" y="253"/>
                  </a:lnTo>
                  <a:lnTo>
                    <a:pt x="53" y="253"/>
                  </a:lnTo>
                  <a:lnTo>
                    <a:pt x="60" y="263"/>
                  </a:lnTo>
                  <a:lnTo>
                    <a:pt x="66" y="272"/>
                  </a:lnTo>
                  <a:lnTo>
                    <a:pt x="66" y="272"/>
                  </a:lnTo>
                  <a:lnTo>
                    <a:pt x="73" y="281"/>
                  </a:lnTo>
                  <a:lnTo>
                    <a:pt x="80" y="290"/>
                  </a:lnTo>
                  <a:lnTo>
                    <a:pt x="80" y="290"/>
                  </a:lnTo>
                  <a:lnTo>
                    <a:pt x="104" y="328"/>
                  </a:lnTo>
                  <a:lnTo>
                    <a:pt x="127" y="361"/>
                  </a:lnTo>
                  <a:lnTo>
                    <a:pt x="127" y="361"/>
                  </a:lnTo>
                  <a:lnTo>
                    <a:pt x="140" y="377"/>
                  </a:lnTo>
                  <a:lnTo>
                    <a:pt x="152" y="390"/>
                  </a:lnTo>
                  <a:lnTo>
                    <a:pt x="179" y="417"/>
                  </a:lnTo>
                  <a:lnTo>
                    <a:pt x="179" y="417"/>
                  </a:lnTo>
                  <a:lnTo>
                    <a:pt x="205" y="443"/>
                  </a:lnTo>
                  <a:lnTo>
                    <a:pt x="208" y="446"/>
                  </a:lnTo>
                  <a:lnTo>
                    <a:pt x="208" y="446"/>
                  </a:lnTo>
                  <a:lnTo>
                    <a:pt x="224" y="462"/>
                  </a:lnTo>
                  <a:lnTo>
                    <a:pt x="233" y="472"/>
                  </a:lnTo>
                  <a:lnTo>
                    <a:pt x="243" y="479"/>
                  </a:lnTo>
                  <a:lnTo>
                    <a:pt x="252" y="487"/>
                  </a:lnTo>
                  <a:lnTo>
                    <a:pt x="263" y="493"/>
                  </a:lnTo>
                  <a:lnTo>
                    <a:pt x="274" y="499"/>
                  </a:lnTo>
                  <a:lnTo>
                    <a:pt x="286" y="503"/>
                  </a:lnTo>
                  <a:lnTo>
                    <a:pt x="286" y="503"/>
                  </a:lnTo>
                  <a:lnTo>
                    <a:pt x="299" y="506"/>
                  </a:lnTo>
                  <a:lnTo>
                    <a:pt x="312" y="507"/>
                  </a:lnTo>
                  <a:lnTo>
                    <a:pt x="312" y="507"/>
                  </a:lnTo>
                  <a:lnTo>
                    <a:pt x="323" y="506"/>
                  </a:lnTo>
                  <a:lnTo>
                    <a:pt x="334" y="504"/>
                  </a:lnTo>
                  <a:lnTo>
                    <a:pt x="345" y="501"/>
                  </a:lnTo>
                  <a:lnTo>
                    <a:pt x="355" y="497"/>
                  </a:lnTo>
                  <a:lnTo>
                    <a:pt x="366" y="491"/>
                  </a:lnTo>
                  <a:lnTo>
                    <a:pt x="375" y="486"/>
                  </a:lnTo>
                  <a:lnTo>
                    <a:pt x="385" y="479"/>
                  </a:lnTo>
                  <a:lnTo>
                    <a:pt x="395" y="472"/>
                  </a:lnTo>
                  <a:lnTo>
                    <a:pt x="412" y="455"/>
                  </a:lnTo>
                  <a:lnTo>
                    <a:pt x="430" y="437"/>
                  </a:lnTo>
                  <a:lnTo>
                    <a:pt x="445" y="417"/>
                  </a:lnTo>
                  <a:lnTo>
                    <a:pt x="460" y="398"/>
                  </a:lnTo>
                  <a:lnTo>
                    <a:pt x="460" y="398"/>
                  </a:lnTo>
                  <a:lnTo>
                    <a:pt x="464" y="394"/>
                  </a:lnTo>
                  <a:lnTo>
                    <a:pt x="468" y="392"/>
                  </a:lnTo>
                  <a:lnTo>
                    <a:pt x="472" y="390"/>
                  </a:lnTo>
                  <a:lnTo>
                    <a:pt x="475" y="390"/>
                  </a:lnTo>
                  <a:lnTo>
                    <a:pt x="475" y="390"/>
                  </a:lnTo>
                  <a:lnTo>
                    <a:pt x="481" y="391"/>
                  </a:lnTo>
                  <a:lnTo>
                    <a:pt x="487" y="393"/>
                  </a:lnTo>
                  <a:lnTo>
                    <a:pt x="491" y="396"/>
                  </a:lnTo>
                  <a:lnTo>
                    <a:pt x="494" y="400"/>
                  </a:lnTo>
                  <a:lnTo>
                    <a:pt x="494" y="400"/>
                  </a:lnTo>
                  <a:lnTo>
                    <a:pt x="495" y="405"/>
                  </a:lnTo>
                  <a:lnTo>
                    <a:pt x="495" y="408"/>
                  </a:lnTo>
                  <a:lnTo>
                    <a:pt x="494" y="412"/>
                  </a:lnTo>
                  <a:lnTo>
                    <a:pt x="492" y="415"/>
                  </a:lnTo>
                  <a:lnTo>
                    <a:pt x="492" y="415"/>
                  </a:lnTo>
                  <a:lnTo>
                    <a:pt x="468" y="446"/>
                  </a:lnTo>
                  <a:lnTo>
                    <a:pt x="444" y="473"/>
                  </a:lnTo>
                  <a:lnTo>
                    <a:pt x="423" y="496"/>
                  </a:lnTo>
                  <a:lnTo>
                    <a:pt x="411" y="506"/>
                  </a:lnTo>
                  <a:lnTo>
                    <a:pt x="401" y="514"/>
                  </a:lnTo>
                  <a:lnTo>
                    <a:pt x="391" y="522"/>
                  </a:lnTo>
                  <a:lnTo>
                    <a:pt x="380" y="530"/>
                  </a:lnTo>
                  <a:lnTo>
                    <a:pt x="370" y="535"/>
                  </a:lnTo>
                  <a:lnTo>
                    <a:pt x="360" y="540"/>
                  </a:lnTo>
                  <a:lnTo>
                    <a:pt x="350" y="543"/>
                  </a:lnTo>
                  <a:lnTo>
                    <a:pt x="341" y="546"/>
                  </a:lnTo>
                  <a:lnTo>
                    <a:pt x="332" y="547"/>
                  </a:lnTo>
                  <a:lnTo>
                    <a:pt x="322" y="548"/>
                  </a:lnTo>
                  <a:lnTo>
                    <a:pt x="322" y="5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6" name="Freeform 286"/>
            <p:cNvSpPr>
              <a:spLocks noEditPoints="1"/>
            </p:cNvSpPr>
            <p:nvPr/>
          </p:nvSpPr>
          <p:spPr bwMode="auto">
            <a:xfrm>
              <a:off x="2262188" y="2705100"/>
              <a:ext cx="312738" cy="139700"/>
            </a:xfrm>
            <a:custGeom>
              <a:avLst/>
              <a:gdLst/>
              <a:ahLst/>
              <a:cxnLst>
                <a:cxn ang="0">
                  <a:pos x="146" y="262"/>
                </a:cxn>
                <a:cxn ang="0">
                  <a:pos x="69" y="253"/>
                </a:cxn>
                <a:cxn ang="0">
                  <a:pos x="30" y="239"/>
                </a:cxn>
                <a:cxn ang="0">
                  <a:pos x="2" y="212"/>
                </a:cxn>
                <a:cxn ang="0">
                  <a:pos x="1" y="197"/>
                </a:cxn>
                <a:cxn ang="0">
                  <a:pos x="10" y="187"/>
                </a:cxn>
                <a:cxn ang="0">
                  <a:pos x="23" y="184"/>
                </a:cxn>
                <a:cxn ang="0">
                  <a:pos x="33" y="193"/>
                </a:cxn>
                <a:cxn ang="0">
                  <a:pos x="58" y="213"/>
                </a:cxn>
                <a:cxn ang="0">
                  <a:pos x="111" y="225"/>
                </a:cxn>
                <a:cxn ang="0">
                  <a:pos x="159" y="226"/>
                </a:cxn>
                <a:cxn ang="0">
                  <a:pos x="199" y="218"/>
                </a:cxn>
                <a:cxn ang="0">
                  <a:pos x="160" y="192"/>
                </a:cxn>
                <a:cxn ang="0">
                  <a:pos x="126" y="150"/>
                </a:cxn>
                <a:cxn ang="0">
                  <a:pos x="119" y="111"/>
                </a:cxn>
                <a:cxn ang="0">
                  <a:pos x="127" y="56"/>
                </a:cxn>
                <a:cxn ang="0">
                  <a:pos x="146" y="24"/>
                </a:cxn>
                <a:cxn ang="0">
                  <a:pos x="178" y="4"/>
                </a:cxn>
                <a:cxn ang="0">
                  <a:pos x="209" y="0"/>
                </a:cxn>
                <a:cxn ang="0">
                  <a:pos x="265" y="17"/>
                </a:cxn>
                <a:cxn ang="0">
                  <a:pos x="307" y="66"/>
                </a:cxn>
                <a:cxn ang="0">
                  <a:pos x="322" y="113"/>
                </a:cxn>
                <a:cxn ang="0">
                  <a:pos x="322" y="146"/>
                </a:cxn>
                <a:cxn ang="0">
                  <a:pos x="310" y="177"/>
                </a:cxn>
                <a:cxn ang="0">
                  <a:pos x="284" y="210"/>
                </a:cxn>
                <a:cxn ang="0">
                  <a:pos x="312" y="212"/>
                </a:cxn>
                <a:cxn ang="0">
                  <a:pos x="366" y="205"/>
                </a:cxn>
                <a:cxn ang="0">
                  <a:pos x="453" y="185"/>
                </a:cxn>
                <a:cxn ang="0">
                  <a:pos x="498" y="166"/>
                </a:cxn>
                <a:cxn ang="0">
                  <a:pos x="540" y="135"/>
                </a:cxn>
                <a:cxn ang="0">
                  <a:pos x="555" y="106"/>
                </a:cxn>
                <a:cxn ang="0">
                  <a:pos x="560" y="98"/>
                </a:cxn>
                <a:cxn ang="0">
                  <a:pos x="570" y="94"/>
                </a:cxn>
                <a:cxn ang="0">
                  <a:pos x="587" y="102"/>
                </a:cxn>
                <a:cxn ang="0">
                  <a:pos x="590" y="113"/>
                </a:cxn>
                <a:cxn ang="0">
                  <a:pos x="582" y="138"/>
                </a:cxn>
                <a:cxn ang="0">
                  <a:pos x="554" y="174"/>
                </a:cxn>
                <a:cxn ang="0">
                  <a:pos x="513" y="199"/>
                </a:cxn>
                <a:cxn ang="0">
                  <a:pos x="447" y="224"/>
                </a:cxn>
                <a:cxn ang="0">
                  <a:pos x="344" y="246"/>
                </a:cxn>
                <a:cxn ang="0">
                  <a:pos x="314" y="248"/>
                </a:cxn>
                <a:cxn ang="0">
                  <a:pos x="247" y="238"/>
                </a:cxn>
                <a:cxn ang="0">
                  <a:pos x="231" y="244"/>
                </a:cxn>
                <a:cxn ang="0">
                  <a:pos x="186" y="259"/>
                </a:cxn>
                <a:cxn ang="0">
                  <a:pos x="152" y="263"/>
                </a:cxn>
                <a:cxn ang="0">
                  <a:pos x="188" y="40"/>
                </a:cxn>
                <a:cxn ang="0">
                  <a:pos x="160" y="66"/>
                </a:cxn>
                <a:cxn ang="0">
                  <a:pos x="155" y="101"/>
                </a:cxn>
                <a:cxn ang="0">
                  <a:pos x="161" y="132"/>
                </a:cxn>
                <a:cxn ang="0">
                  <a:pos x="192" y="170"/>
                </a:cxn>
                <a:cxn ang="0">
                  <a:pos x="226" y="191"/>
                </a:cxn>
                <a:cxn ang="0">
                  <a:pos x="244" y="196"/>
                </a:cxn>
                <a:cxn ang="0">
                  <a:pos x="272" y="168"/>
                </a:cxn>
                <a:cxn ang="0">
                  <a:pos x="286" y="135"/>
                </a:cxn>
                <a:cxn ang="0">
                  <a:pos x="285" y="108"/>
                </a:cxn>
                <a:cxn ang="0">
                  <a:pos x="270" y="73"/>
                </a:cxn>
                <a:cxn ang="0">
                  <a:pos x="241" y="48"/>
                </a:cxn>
                <a:cxn ang="0">
                  <a:pos x="204" y="37"/>
                </a:cxn>
              </a:cxnLst>
              <a:rect l="0" t="0" r="r" b="b"/>
              <a:pathLst>
                <a:path w="590" h="263">
                  <a:moveTo>
                    <a:pt x="152" y="263"/>
                  </a:moveTo>
                  <a:lnTo>
                    <a:pt x="152" y="263"/>
                  </a:lnTo>
                  <a:lnTo>
                    <a:pt x="146" y="262"/>
                  </a:lnTo>
                  <a:lnTo>
                    <a:pt x="146" y="262"/>
                  </a:lnTo>
                  <a:lnTo>
                    <a:pt x="130" y="262"/>
                  </a:lnTo>
                  <a:lnTo>
                    <a:pt x="111" y="260"/>
                  </a:lnTo>
                  <a:lnTo>
                    <a:pt x="91" y="258"/>
                  </a:lnTo>
                  <a:lnTo>
                    <a:pt x="69" y="253"/>
                  </a:lnTo>
                  <a:lnTo>
                    <a:pt x="59" y="251"/>
                  </a:lnTo>
                  <a:lnTo>
                    <a:pt x="48" y="247"/>
                  </a:lnTo>
                  <a:lnTo>
                    <a:pt x="39" y="243"/>
                  </a:lnTo>
                  <a:lnTo>
                    <a:pt x="30" y="239"/>
                  </a:lnTo>
                  <a:lnTo>
                    <a:pt x="22" y="233"/>
                  </a:lnTo>
                  <a:lnTo>
                    <a:pt x="13" y="226"/>
                  </a:lnTo>
                  <a:lnTo>
                    <a:pt x="7" y="219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1" y="197"/>
                  </a:lnTo>
                  <a:lnTo>
                    <a:pt x="3" y="194"/>
                  </a:lnTo>
                  <a:lnTo>
                    <a:pt x="3" y="194"/>
                  </a:lnTo>
                  <a:lnTo>
                    <a:pt x="6" y="190"/>
                  </a:lnTo>
                  <a:lnTo>
                    <a:pt x="10" y="187"/>
                  </a:lnTo>
                  <a:lnTo>
                    <a:pt x="14" y="185"/>
                  </a:lnTo>
                  <a:lnTo>
                    <a:pt x="20" y="184"/>
                  </a:lnTo>
                  <a:lnTo>
                    <a:pt x="20" y="184"/>
                  </a:lnTo>
                  <a:lnTo>
                    <a:pt x="23" y="184"/>
                  </a:lnTo>
                  <a:lnTo>
                    <a:pt x="27" y="186"/>
                  </a:lnTo>
                  <a:lnTo>
                    <a:pt x="30" y="188"/>
                  </a:lnTo>
                  <a:lnTo>
                    <a:pt x="33" y="193"/>
                  </a:lnTo>
                  <a:lnTo>
                    <a:pt x="33" y="193"/>
                  </a:lnTo>
                  <a:lnTo>
                    <a:pt x="37" y="198"/>
                  </a:lnTo>
                  <a:lnTo>
                    <a:pt x="42" y="204"/>
                  </a:lnTo>
                  <a:lnTo>
                    <a:pt x="49" y="209"/>
                  </a:lnTo>
                  <a:lnTo>
                    <a:pt x="58" y="213"/>
                  </a:lnTo>
                  <a:lnTo>
                    <a:pt x="66" y="216"/>
                  </a:lnTo>
                  <a:lnTo>
                    <a:pt x="75" y="219"/>
                  </a:lnTo>
                  <a:lnTo>
                    <a:pt x="94" y="223"/>
                  </a:lnTo>
                  <a:lnTo>
                    <a:pt x="111" y="225"/>
                  </a:lnTo>
                  <a:lnTo>
                    <a:pt x="128" y="226"/>
                  </a:lnTo>
                  <a:lnTo>
                    <a:pt x="145" y="227"/>
                  </a:lnTo>
                  <a:lnTo>
                    <a:pt x="145" y="227"/>
                  </a:lnTo>
                  <a:lnTo>
                    <a:pt x="159" y="226"/>
                  </a:lnTo>
                  <a:lnTo>
                    <a:pt x="159" y="226"/>
                  </a:lnTo>
                  <a:lnTo>
                    <a:pt x="171" y="224"/>
                  </a:lnTo>
                  <a:lnTo>
                    <a:pt x="186" y="221"/>
                  </a:lnTo>
                  <a:lnTo>
                    <a:pt x="199" y="218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72" y="201"/>
                  </a:lnTo>
                  <a:lnTo>
                    <a:pt x="160" y="192"/>
                  </a:lnTo>
                  <a:lnTo>
                    <a:pt x="149" y="182"/>
                  </a:lnTo>
                  <a:lnTo>
                    <a:pt x="139" y="172"/>
                  </a:lnTo>
                  <a:lnTo>
                    <a:pt x="132" y="161"/>
                  </a:lnTo>
                  <a:lnTo>
                    <a:pt x="126" y="150"/>
                  </a:lnTo>
                  <a:lnTo>
                    <a:pt x="122" y="138"/>
                  </a:lnTo>
                  <a:lnTo>
                    <a:pt x="120" y="127"/>
                  </a:lnTo>
                  <a:lnTo>
                    <a:pt x="120" y="127"/>
                  </a:lnTo>
                  <a:lnTo>
                    <a:pt x="119" y="111"/>
                  </a:lnTo>
                  <a:lnTo>
                    <a:pt x="119" y="92"/>
                  </a:lnTo>
                  <a:lnTo>
                    <a:pt x="122" y="73"/>
                  </a:lnTo>
                  <a:lnTo>
                    <a:pt x="124" y="65"/>
                  </a:lnTo>
                  <a:lnTo>
                    <a:pt x="127" y="56"/>
                  </a:lnTo>
                  <a:lnTo>
                    <a:pt x="130" y="47"/>
                  </a:lnTo>
                  <a:lnTo>
                    <a:pt x="134" y="38"/>
                  </a:lnTo>
                  <a:lnTo>
                    <a:pt x="139" y="31"/>
                  </a:lnTo>
                  <a:lnTo>
                    <a:pt x="146" y="24"/>
                  </a:lnTo>
                  <a:lnTo>
                    <a:pt x="152" y="18"/>
                  </a:lnTo>
                  <a:lnTo>
                    <a:pt x="159" y="12"/>
                  </a:lnTo>
                  <a:lnTo>
                    <a:pt x="16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93" y="1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24" y="1"/>
                  </a:lnTo>
                  <a:lnTo>
                    <a:pt x="239" y="4"/>
                  </a:lnTo>
                  <a:lnTo>
                    <a:pt x="252" y="9"/>
                  </a:lnTo>
                  <a:lnTo>
                    <a:pt x="265" y="17"/>
                  </a:lnTo>
                  <a:lnTo>
                    <a:pt x="278" y="27"/>
                  </a:lnTo>
                  <a:lnTo>
                    <a:pt x="288" y="38"/>
                  </a:lnTo>
                  <a:lnTo>
                    <a:pt x="297" y="51"/>
                  </a:lnTo>
                  <a:lnTo>
                    <a:pt x="307" y="66"/>
                  </a:lnTo>
                  <a:lnTo>
                    <a:pt x="307" y="66"/>
                  </a:lnTo>
                  <a:lnTo>
                    <a:pt x="315" y="86"/>
                  </a:lnTo>
                  <a:lnTo>
                    <a:pt x="321" y="103"/>
                  </a:lnTo>
                  <a:lnTo>
                    <a:pt x="322" y="113"/>
                  </a:lnTo>
                  <a:lnTo>
                    <a:pt x="323" y="121"/>
                  </a:lnTo>
                  <a:lnTo>
                    <a:pt x="324" y="129"/>
                  </a:lnTo>
                  <a:lnTo>
                    <a:pt x="323" y="137"/>
                  </a:lnTo>
                  <a:lnTo>
                    <a:pt x="322" y="146"/>
                  </a:lnTo>
                  <a:lnTo>
                    <a:pt x="320" y="153"/>
                  </a:lnTo>
                  <a:lnTo>
                    <a:pt x="318" y="161"/>
                  </a:lnTo>
                  <a:lnTo>
                    <a:pt x="314" y="168"/>
                  </a:lnTo>
                  <a:lnTo>
                    <a:pt x="310" y="177"/>
                  </a:lnTo>
                  <a:lnTo>
                    <a:pt x="306" y="184"/>
                  </a:lnTo>
                  <a:lnTo>
                    <a:pt x="293" y="199"/>
                  </a:lnTo>
                  <a:lnTo>
                    <a:pt x="291" y="201"/>
                  </a:lnTo>
                  <a:lnTo>
                    <a:pt x="284" y="210"/>
                  </a:lnTo>
                  <a:lnTo>
                    <a:pt x="295" y="211"/>
                  </a:lnTo>
                  <a:lnTo>
                    <a:pt x="295" y="211"/>
                  </a:lnTo>
                  <a:lnTo>
                    <a:pt x="312" y="212"/>
                  </a:lnTo>
                  <a:lnTo>
                    <a:pt x="312" y="212"/>
                  </a:lnTo>
                  <a:lnTo>
                    <a:pt x="328" y="211"/>
                  </a:lnTo>
                  <a:lnTo>
                    <a:pt x="344" y="209"/>
                  </a:lnTo>
                  <a:lnTo>
                    <a:pt x="344" y="209"/>
                  </a:lnTo>
                  <a:lnTo>
                    <a:pt x="366" y="205"/>
                  </a:lnTo>
                  <a:lnTo>
                    <a:pt x="366" y="205"/>
                  </a:lnTo>
                  <a:lnTo>
                    <a:pt x="410" y="196"/>
                  </a:lnTo>
                  <a:lnTo>
                    <a:pt x="432" y="191"/>
                  </a:lnTo>
                  <a:lnTo>
                    <a:pt x="453" y="185"/>
                  </a:lnTo>
                  <a:lnTo>
                    <a:pt x="453" y="185"/>
                  </a:lnTo>
                  <a:lnTo>
                    <a:pt x="467" y="180"/>
                  </a:lnTo>
                  <a:lnTo>
                    <a:pt x="482" y="174"/>
                  </a:lnTo>
                  <a:lnTo>
                    <a:pt x="498" y="166"/>
                  </a:lnTo>
                  <a:lnTo>
                    <a:pt x="513" y="157"/>
                  </a:lnTo>
                  <a:lnTo>
                    <a:pt x="528" y="147"/>
                  </a:lnTo>
                  <a:lnTo>
                    <a:pt x="534" y="142"/>
                  </a:lnTo>
                  <a:lnTo>
                    <a:pt x="540" y="135"/>
                  </a:lnTo>
                  <a:lnTo>
                    <a:pt x="545" y="129"/>
                  </a:lnTo>
                  <a:lnTo>
                    <a:pt x="549" y="122"/>
                  </a:lnTo>
                  <a:lnTo>
                    <a:pt x="553" y="115"/>
                  </a:lnTo>
                  <a:lnTo>
                    <a:pt x="555" y="106"/>
                  </a:lnTo>
                  <a:lnTo>
                    <a:pt x="555" y="106"/>
                  </a:lnTo>
                  <a:lnTo>
                    <a:pt x="557" y="103"/>
                  </a:lnTo>
                  <a:lnTo>
                    <a:pt x="558" y="100"/>
                  </a:lnTo>
                  <a:lnTo>
                    <a:pt x="560" y="98"/>
                  </a:lnTo>
                  <a:lnTo>
                    <a:pt x="562" y="96"/>
                  </a:lnTo>
                  <a:lnTo>
                    <a:pt x="567" y="95"/>
                  </a:lnTo>
                  <a:lnTo>
                    <a:pt x="570" y="94"/>
                  </a:lnTo>
                  <a:lnTo>
                    <a:pt x="570" y="94"/>
                  </a:lnTo>
                  <a:lnTo>
                    <a:pt x="575" y="95"/>
                  </a:lnTo>
                  <a:lnTo>
                    <a:pt x="579" y="96"/>
                  </a:lnTo>
                  <a:lnTo>
                    <a:pt x="584" y="99"/>
                  </a:lnTo>
                  <a:lnTo>
                    <a:pt x="587" y="102"/>
                  </a:lnTo>
                  <a:lnTo>
                    <a:pt x="587" y="102"/>
                  </a:lnTo>
                  <a:lnTo>
                    <a:pt x="588" y="104"/>
                  </a:lnTo>
                  <a:lnTo>
                    <a:pt x="590" y="107"/>
                  </a:lnTo>
                  <a:lnTo>
                    <a:pt x="590" y="113"/>
                  </a:lnTo>
                  <a:lnTo>
                    <a:pt x="590" y="117"/>
                  </a:lnTo>
                  <a:lnTo>
                    <a:pt x="590" y="117"/>
                  </a:lnTo>
                  <a:lnTo>
                    <a:pt x="587" y="128"/>
                  </a:lnTo>
                  <a:lnTo>
                    <a:pt x="582" y="138"/>
                  </a:lnTo>
                  <a:lnTo>
                    <a:pt x="576" y="149"/>
                  </a:lnTo>
                  <a:lnTo>
                    <a:pt x="570" y="157"/>
                  </a:lnTo>
                  <a:lnTo>
                    <a:pt x="562" y="165"/>
                  </a:lnTo>
                  <a:lnTo>
                    <a:pt x="554" y="174"/>
                  </a:lnTo>
                  <a:lnTo>
                    <a:pt x="544" y="181"/>
                  </a:lnTo>
                  <a:lnTo>
                    <a:pt x="534" y="187"/>
                  </a:lnTo>
                  <a:lnTo>
                    <a:pt x="524" y="193"/>
                  </a:lnTo>
                  <a:lnTo>
                    <a:pt x="513" y="199"/>
                  </a:lnTo>
                  <a:lnTo>
                    <a:pt x="491" y="209"/>
                  </a:lnTo>
                  <a:lnTo>
                    <a:pt x="469" y="217"/>
                  </a:lnTo>
                  <a:lnTo>
                    <a:pt x="447" y="224"/>
                  </a:lnTo>
                  <a:lnTo>
                    <a:pt x="447" y="224"/>
                  </a:lnTo>
                  <a:lnTo>
                    <a:pt x="410" y="235"/>
                  </a:lnTo>
                  <a:lnTo>
                    <a:pt x="376" y="242"/>
                  </a:lnTo>
                  <a:lnTo>
                    <a:pt x="359" y="245"/>
                  </a:lnTo>
                  <a:lnTo>
                    <a:pt x="344" y="246"/>
                  </a:lnTo>
                  <a:lnTo>
                    <a:pt x="328" y="247"/>
                  </a:lnTo>
                  <a:lnTo>
                    <a:pt x="314" y="248"/>
                  </a:lnTo>
                  <a:lnTo>
                    <a:pt x="314" y="248"/>
                  </a:lnTo>
                  <a:lnTo>
                    <a:pt x="314" y="248"/>
                  </a:lnTo>
                  <a:lnTo>
                    <a:pt x="296" y="247"/>
                  </a:lnTo>
                  <a:lnTo>
                    <a:pt x="279" y="245"/>
                  </a:lnTo>
                  <a:lnTo>
                    <a:pt x="262" y="242"/>
                  </a:lnTo>
                  <a:lnTo>
                    <a:pt x="247" y="238"/>
                  </a:lnTo>
                  <a:lnTo>
                    <a:pt x="245" y="238"/>
                  </a:lnTo>
                  <a:lnTo>
                    <a:pt x="243" y="239"/>
                  </a:lnTo>
                  <a:lnTo>
                    <a:pt x="243" y="239"/>
                  </a:lnTo>
                  <a:lnTo>
                    <a:pt x="231" y="244"/>
                  </a:lnTo>
                  <a:lnTo>
                    <a:pt x="220" y="249"/>
                  </a:lnTo>
                  <a:lnTo>
                    <a:pt x="209" y="253"/>
                  </a:lnTo>
                  <a:lnTo>
                    <a:pt x="197" y="256"/>
                  </a:lnTo>
                  <a:lnTo>
                    <a:pt x="186" y="259"/>
                  </a:lnTo>
                  <a:lnTo>
                    <a:pt x="174" y="261"/>
                  </a:lnTo>
                  <a:lnTo>
                    <a:pt x="163" y="262"/>
                  </a:lnTo>
                  <a:lnTo>
                    <a:pt x="152" y="263"/>
                  </a:lnTo>
                  <a:lnTo>
                    <a:pt x="152" y="263"/>
                  </a:lnTo>
                  <a:close/>
                  <a:moveTo>
                    <a:pt x="204" y="37"/>
                  </a:moveTo>
                  <a:lnTo>
                    <a:pt x="204" y="37"/>
                  </a:lnTo>
                  <a:lnTo>
                    <a:pt x="196" y="38"/>
                  </a:lnTo>
                  <a:lnTo>
                    <a:pt x="188" y="40"/>
                  </a:lnTo>
                  <a:lnTo>
                    <a:pt x="180" y="43"/>
                  </a:lnTo>
                  <a:lnTo>
                    <a:pt x="171" y="50"/>
                  </a:lnTo>
                  <a:lnTo>
                    <a:pt x="165" y="57"/>
                  </a:lnTo>
                  <a:lnTo>
                    <a:pt x="160" y="66"/>
                  </a:lnTo>
                  <a:lnTo>
                    <a:pt x="157" y="79"/>
                  </a:lnTo>
                  <a:lnTo>
                    <a:pt x="155" y="92"/>
                  </a:lnTo>
                  <a:lnTo>
                    <a:pt x="155" y="92"/>
                  </a:lnTo>
                  <a:lnTo>
                    <a:pt x="155" y="101"/>
                  </a:lnTo>
                  <a:lnTo>
                    <a:pt x="156" y="110"/>
                  </a:lnTo>
                  <a:lnTo>
                    <a:pt x="157" y="118"/>
                  </a:lnTo>
                  <a:lnTo>
                    <a:pt x="159" y="125"/>
                  </a:lnTo>
                  <a:lnTo>
                    <a:pt x="161" y="132"/>
                  </a:lnTo>
                  <a:lnTo>
                    <a:pt x="164" y="139"/>
                  </a:lnTo>
                  <a:lnTo>
                    <a:pt x="172" y="151"/>
                  </a:lnTo>
                  <a:lnTo>
                    <a:pt x="182" y="161"/>
                  </a:lnTo>
                  <a:lnTo>
                    <a:pt x="192" y="170"/>
                  </a:lnTo>
                  <a:lnTo>
                    <a:pt x="202" y="178"/>
                  </a:lnTo>
                  <a:lnTo>
                    <a:pt x="214" y="185"/>
                  </a:lnTo>
                  <a:lnTo>
                    <a:pt x="214" y="185"/>
                  </a:lnTo>
                  <a:lnTo>
                    <a:pt x="226" y="191"/>
                  </a:lnTo>
                  <a:lnTo>
                    <a:pt x="239" y="196"/>
                  </a:lnTo>
                  <a:lnTo>
                    <a:pt x="242" y="197"/>
                  </a:lnTo>
                  <a:lnTo>
                    <a:pt x="244" y="196"/>
                  </a:lnTo>
                  <a:lnTo>
                    <a:pt x="244" y="196"/>
                  </a:lnTo>
                  <a:lnTo>
                    <a:pt x="253" y="189"/>
                  </a:lnTo>
                  <a:lnTo>
                    <a:pt x="260" y="182"/>
                  </a:lnTo>
                  <a:lnTo>
                    <a:pt x="260" y="182"/>
                  </a:lnTo>
                  <a:lnTo>
                    <a:pt x="272" y="168"/>
                  </a:lnTo>
                  <a:lnTo>
                    <a:pt x="279" y="155"/>
                  </a:lnTo>
                  <a:lnTo>
                    <a:pt x="282" y="149"/>
                  </a:lnTo>
                  <a:lnTo>
                    <a:pt x="284" y="142"/>
                  </a:lnTo>
                  <a:lnTo>
                    <a:pt x="286" y="135"/>
                  </a:lnTo>
                  <a:lnTo>
                    <a:pt x="287" y="128"/>
                  </a:lnTo>
                  <a:lnTo>
                    <a:pt x="287" y="122"/>
                  </a:lnTo>
                  <a:lnTo>
                    <a:pt x="286" y="116"/>
                  </a:lnTo>
                  <a:lnTo>
                    <a:pt x="285" y="108"/>
                  </a:lnTo>
                  <a:lnTo>
                    <a:pt x="283" y="102"/>
                  </a:lnTo>
                  <a:lnTo>
                    <a:pt x="278" y="88"/>
                  </a:lnTo>
                  <a:lnTo>
                    <a:pt x="270" y="73"/>
                  </a:lnTo>
                  <a:lnTo>
                    <a:pt x="270" y="73"/>
                  </a:lnTo>
                  <a:lnTo>
                    <a:pt x="263" y="66"/>
                  </a:lnTo>
                  <a:lnTo>
                    <a:pt x="256" y="59"/>
                  </a:lnTo>
                  <a:lnTo>
                    <a:pt x="249" y="53"/>
                  </a:lnTo>
                  <a:lnTo>
                    <a:pt x="241" y="48"/>
                  </a:lnTo>
                  <a:lnTo>
                    <a:pt x="231" y="43"/>
                  </a:lnTo>
                  <a:lnTo>
                    <a:pt x="223" y="40"/>
                  </a:lnTo>
                  <a:lnTo>
                    <a:pt x="214" y="38"/>
                  </a:lnTo>
                  <a:lnTo>
                    <a:pt x="204" y="37"/>
                  </a:lnTo>
                  <a:lnTo>
                    <a:pt x="20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7" name="Freeform 287"/>
            <p:cNvSpPr>
              <a:spLocks/>
            </p:cNvSpPr>
            <p:nvPr/>
          </p:nvSpPr>
          <p:spPr bwMode="auto">
            <a:xfrm>
              <a:off x="2338388" y="2205038"/>
              <a:ext cx="153988" cy="179388"/>
            </a:xfrm>
            <a:custGeom>
              <a:avLst/>
              <a:gdLst/>
              <a:ahLst/>
              <a:cxnLst>
                <a:cxn ang="0">
                  <a:pos x="273" y="340"/>
                </a:cxn>
                <a:cxn ang="0">
                  <a:pos x="263" y="337"/>
                </a:cxn>
                <a:cxn ang="0">
                  <a:pos x="259" y="333"/>
                </a:cxn>
                <a:cxn ang="0">
                  <a:pos x="256" y="326"/>
                </a:cxn>
                <a:cxn ang="0">
                  <a:pos x="255" y="319"/>
                </a:cxn>
                <a:cxn ang="0">
                  <a:pos x="253" y="317"/>
                </a:cxn>
                <a:cxn ang="0">
                  <a:pos x="250" y="316"/>
                </a:cxn>
                <a:cxn ang="0">
                  <a:pos x="246" y="308"/>
                </a:cxn>
                <a:cxn ang="0">
                  <a:pos x="244" y="298"/>
                </a:cxn>
                <a:cxn ang="0">
                  <a:pos x="242" y="288"/>
                </a:cxn>
                <a:cxn ang="0">
                  <a:pos x="236" y="260"/>
                </a:cxn>
                <a:cxn ang="0">
                  <a:pos x="233" y="253"/>
                </a:cxn>
                <a:cxn ang="0">
                  <a:pos x="221" y="231"/>
                </a:cxn>
                <a:cxn ang="0">
                  <a:pos x="215" y="222"/>
                </a:cxn>
                <a:cxn ang="0">
                  <a:pos x="210" y="213"/>
                </a:cxn>
                <a:cxn ang="0">
                  <a:pos x="203" y="195"/>
                </a:cxn>
                <a:cxn ang="0">
                  <a:pos x="194" y="174"/>
                </a:cxn>
                <a:cxn ang="0">
                  <a:pos x="191" y="168"/>
                </a:cxn>
                <a:cxn ang="0">
                  <a:pos x="175" y="146"/>
                </a:cxn>
                <a:cxn ang="0">
                  <a:pos x="157" y="125"/>
                </a:cxn>
                <a:cxn ang="0">
                  <a:pos x="138" y="106"/>
                </a:cxn>
                <a:cxn ang="0">
                  <a:pos x="93" y="73"/>
                </a:cxn>
                <a:cxn ang="0">
                  <a:pos x="41" y="46"/>
                </a:cxn>
                <a:cxn ang="0">
                  <a:pos x="13" y="36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15"/>
                </a:cxn>
                <a:cxn ang="0">
                  <a:pos x="2" y="9"/>
                </a:cxn>
                <a:cxn ang="0">
                  <a:pos x="10" y="2"/>
                </a:cxn>
                <a:cxn ang="0">
                  <a:pos x="15" y="0"/>
                </a:cxn>
                <a:cxn ang="0">
                  <a:pos x="21" y="1"/>
                </a:cxn>
                <a:cxn ang="0">
                  <a:pos x="50" y="11"/>
                </a:cxn>
                <a:cxn ang="0">
                  <a:pos x="101" y="36"/>
                </a:cxn>
                <a:cxn ang="0">
                  <a:pos x="146" y="66"/>
                </a:cxn>
                <a:cxn ang="0">
                  <a:pos x="184" y="101"/>
                </a:cxn>
                <a:cxn ang="0">
                  <a:pos x="201" y="121"/>
                </a:cxn>
                <a:cxn ang="0">
                  <a:pos x="214" y="142"/>
                </a:cxn>
                <a:cxn ang="0">
                  <a:pos x="226" y="166"/>
                </a:cxn>
                <a:cxn ang="0">
                  <a:pos x="239" y="194"/>
                </a:cxn>
                <a:cxn ang="0">
                  <a:pos x="257" y="219"/>
                </a:cxn>
                <a:cxn ang="0">
                  <a:pos x="263" y="226"/>
                </a:cxn>
                <a:cxn ang="0">
                  <a:pos x="271" y="243"/>
                </a:cxn>
                <a:cxn ang="0">
                  <a:pos x="276" y="263"/>
                </a:cxn>
                <a:cxn ang="0">
                  <a:pos x="281" y="293"/>
                </a:cxn>
                <a:cxn ang="0">
                  <a:pos x="282" y="296"/>
                </a:cxn>
                <a:cxn ang="0">
                  <a:pos x="287" y="302"/>
                </a:cxn>
                <a:cxn ang="0">
                  <a:pos x="291" y="314"/>
                </a:cxn>
                <a:cxn ang="0">
                  <a:pos x="291" y="322"/>
                </a:cxn>
                <a:cxn ang="0">
                  <a:pos x="290" y="329"/>
                </a:cxn>
                <a:cxn ang="0">
                  <a:pos x="286" y="336"/>
                </a:cxn>
                <a:cxn ang="0">
                  <a:pos x="279" y="339"/>
                </a:cxn>
                <a:cxn ang="0">
                  <a:pos x="273" y="340"/>
                </a:cxn>
              </a:cxnLst>
              <a:rect l="0" t="0" r="r" b="b"/>
              <a:pathLst>
                <a:path w="291" h="340">
                  <a:moveTo>
                    <a:pt x="273" y="340"/>
                  </a:moveTo>
                  <a:lnTo>
                    <a:pt x="273" y="340"/>
                  </a:lnTo>
                  <a:lnTo>
                    <a:pt x="266" y="339"/>
                  </a:lnTo>
                  <a:lnTo>
                    <a:pt x="263" y="337"/>
                  </a:lnTo>
                  <a:lnTo>
                    <a:pt x="261" y="336"/>
                  </a:lnTo>
                  <a:lnTo>
                    <a:pt x="259" y="333"/>
                  </a:lnTo>
                  <a:lnTo>
                    <a:pt x="257" y="329"/>
                  </a:lnTo>
                  <a:lnTo>
                    <a:pt x="256" y="326"/>
                  </a:lnTo>
                  <a:lnTo>
                    <a:pt x="255" y="322"/>
                  </a:lnTo>
                  <a:lnTo>
                    <a:pt x="255" y="319"/>
                  </a:lnTo>
                  <a:lnTo>
                    <a:pt x="253" y="317"/>
                  </a:lnTo>
                  <a:lnTo>
                    <a:pt x="253" y="317"/>
                  </a:lnTo>
                  <a:lnTo>
                    <a:pt x="250" y="316"/>
                  </a:lnTo>
                  <a:lnTo>
                    <a:pt x="250" y="316"/>
                  </a:lnTo>
                  <a:lnTo>
                    <a:pt x="247" y="312"/>
                  </a:lnTo>
                  <a:lnTo>
                    <a:pt x="246" y="308"/>
                  </a:lnTo>
                  <a:lnTo>
                    <a:pt x="246" y="308"/>
                  </a:lnTo>
                  <a:lnTo>
                    <a:pt x="244" y="298"/>
                  </a:lnTo>
                  <a:lnTo>
                    <a:pt x="242" y="288"/>
                  </a:lnTo>
                  <a:lnTo>
                    <a:pt x="242" y="288"/>
                  </a:lnTo>
                  <a:lnTo>
                    <a:pt x="240" y="275"/>
                  </a:lnTo>
                  <a:lnTo>
                    <a:pt x="236" y="260"/>
                  </a:lnTo>
                  <a:lnTo>
                    <a:pt x="236" y="260"/>
                  </a:lnTo>
                  <a:lnTo>
                    <a:pt x="233" y="253"/>
                  </a:lnTo>
                  <a:lnTo>
                    <a:pt x="230" y="246"/>
                  </a:lnTo>
                  <a:lnTo>
                    <a:pt x="221" y="231"/>
                  </a:lnTo>
                  <a:lnTo>
                    <a:pt x="221" y="231"/>
                  </a:lnTo>
                  <a:lnTo>
                    <a:pt x="215" y="222"/>
                  </a:lnTo>
                  <a:lnTo>
                    <a:pt x="210" y="213"/>
                  </a:lnTo>
                  <a:lnTo>
                    <a:pt x="210" y="213"/>
                  </a:lnTo>
                  <a:lnTo>
                    <a:pt x="203" y="195"/>
                  </a:lnTo>
                  <a:lnTo>
                    <a:pt x="203" y="195"/>
                  </a:lnTo>
                  <a:lnTo>
                    <a:pt x="197" y="181"/>
                  </a:lnTo>
                  <a:lnTo>
                    <a:pt x="194" y="174"/>
                  </a:lnTo>
                  <a:lnTo>
                    <a:pt x="191" y="168"/>
                  </a:lnTo>
                  <a:lnTo>
                    <a:pt x="191" y="168"/>
                  </a:lnTo>
                  <a:lnTo>
                    <a:pt x="183" y="157"/>
                  </a:lnTo>
                  <a:lnTo>
                    <a:pt x="175" y="146"/>
                  </a:lnTo>
                  <a:lnTo>
                    <a:pt x="167" y="135"/>
                  </a:lnTo>
                  <a:lnTo>
                    <a:pt x="157" y="125"/>
                  </a:lnTo>
                  <a:lnTo>
                    <a:pt x="148" y="116"/>
                  </a:lnTo>
                  <a:lnTo>
                    <a:pt x="138" y="106"/>
                  </a:lnTo>
                  <a:lnTo>
                    <a:pt x="116" y="89"/>
                  </a:lnTo>
                  <a:lnTo>
                    <a:pt x="93" y="73"/>
                  </a:lnTo>
                  <a:lnTo>
                    <a:pt x="68" y="59"/>
                  </a:lnTo>
                  <a:lnTo>
                    <a:pt x="41" y="46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9" y="35"/>
                  </a:lnTo>
                  <a:lnTo>
                    <a:pt x="6" y="32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9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50" y="11"/>
                  </a:lnTo>
                  <a:lnTo>
                    <a:pt x="76" y="24"/>
                  </a:lnTo>
                  <a:lnTo>
                    <a:pt x="101" y="36"/>
                  </a:lnTo>
                  <a:lnTo>
                    <a:pt x="124" y="51"/>
                  </a:lnTo>
                  <a:lnTo>
                    <a:pt x="146" y="66"/>
                  </a:lnTo>
                  <a:lnTo>
                    <a:pt x="166" y="83"/>
                  </a:lnTo>
                  <a:lnTo>
                    <a:pt x="184" y="101"/>
                  </a:lnTo>
                  <a:lnTo>
                    <a:pt x="201" y="121"/>
                  </a:lnTo>
                  <a:lnTo>
                    <a:pt x="201" y="121"/>
                  </a:lnTo>
                  <a:lnTo>
                    <a:pt x="208" y="131"/>
                  </a:lnTo>
                  <a:lnTo>
                    <a:pt x="214" y="142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32" y="180"/>
                  </a:lnTo>
                  <a:lnTo>
                    <a:pt x="239" y="194"/>
                  </a:lnTo>
                  <a:lnTo>
                    <a:pt x="247" y="208"/>
                  </a:lnTo>
                  <a:lnTo>
                    <a:pt x="257" y="219"/>
                  </a:lnTo>
                  <a:lnTo>
                    <a:pt x="257" y="219"/>
                  </a:lnTo>
                  <a:lnTo>
                    <a:pt x="263" y="226"/>
                  </a:lnTo>
                  <a:lnTo>
                    <a:pt x="267" y="234"/>
                  </a:lnTo>
                  <a:lnTo>
                    <a:pt x="271" y="243"/>
                  </a:lnTo>
                  <a:lnTo>
                    <a:pt x="274" y="253"/>
                  </a:lnTo>
                  <a:lnTo>
                    <a:pt x="276" y="263"/>
                  </a:lnTo>
                  <a:lnTo>
                    <a:pt x="278" y="274"/>
                  </a:lnTo>
                  <a:lnTo>
                    <a:pt x="281" y="293"/>
                  </a:lnTo>
                  <a:lnTo>
                    <a:pt x="281" y="295"/>
                  </a:lnTo>
                  <a:lnTo>
                    <a:pt x="282" y="296"/>
                  </a:lnTo>
                  <a:lnTo>
                    <a:pt x="282" y="296"/>
                  </a:lnTo>
                  <a:lnTo>
                    <a:pt x="287" y="302"/>
                  </a:lnTo>
                  <a:lnTo>
                    <a:pt x="289" y="308"/>
                  </a:lnTo>
                  <a:lnTo>
                    <a:pt x="291" y="314"/>
                  </a:lnTo>
                  <a:lnTo>
                    <a:pt x="291" y="322"/>
                  </a:lnTo>
                  <a:lnTo>
                    <a:pt x="291" y="322"/>
                  </a:lnTo>
                  <a:lnTo>
                    <a:pt x="291" y="326"/>
                  </a:lnTo>
                  <a:lnTo>
                    <a:pt x="290" y="329"/>
                  </a:lnTo>
                  <a:lnTo>
                    <a:pt x="288" y="333"/>
                  </a:lnTo>
                  <a:lnTo>
                    <a:pt x="286" y="336"/>
                  </a:lnTo>
                  <a:lnTo>
                    <a:pt x="282" y="337"/>
                  </a:lnTo>
                  <a:lnTo>
                    <a:pt x="279" y="339"/>
                  </a:lnTo>
                  <a:lnTo>
                    <a:pt x="273" y="340"/>
                  </a:lnTo>
                  <a:lnTo>
                    <a:pt x="273" y="3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8" name="Freeform 288"/>
            <p:cNvSpPr>
              <a:spLocks/>
            </p:cNvSpPr>
            <p:nvPr/>
          </p:nvSpPr>
          <p:spPr bwMode="auto">
            <a:xfrm>
              <a:off x="2679700" y="2560638"/>
              <a:ext cx="160338" cy="195263"/>
            </a:xfrm>
            <a:custGeom>
              <a:avLst/>
              <a:gdLst/>
              <a:ahLst/>
              <a:cxnLst>
                <a:cxn ang="0">
                  <a:pos x="287" y="368"/>
                </a:cxn>
                <a:cxn ang="0">
                  <a:pos x="277" y="366"/>
                </a:cxn>
                <a:cxn ang="0">
                  <a:pos x="273" y="362"/>
                </a:cxn>
                <a:cxn ang="0">
                  <a:pos x="270" y="355"/>
                </a:cxn>
                <a:cxn ang="0">
                  <a:pos x="269" y="351"/>
                </a:cxn>
                <a:cxn ang="0">
                  <a:pos x="268" y="325"/>
                </a:cxn>
                <a:cxn ang="0">
                  <a:pos x="262" y="297"/>
                </a:cxn>
                <a:cxn ang="0">
                  <a:pos x="246" y="240"/>
                </a:cxn>
                <a:cxn ang="0">
                  <a:pos x="220" y="187"/>
                </a:cxn>
                <a:cxn ang="0">
                  <a:pos x="205" y="165"/>
                </a:cxn>
                <a:cxn ang="0">
                  <a:pos x="188" y="144"/>
                </a:cxn>
                <a:cxn ang="0">
                  <a:pos x="169" y="123"/>
                </a:cxn>
                <a:cxn ang="0">
                  <a:pos x="137" y="92"/>
                </a:cxn>
                <a:cxn ang="0">
                  <a:pos x="114" y="74"/>
                </a:cxn>
                <a:cxn ang="0">
                  <a:pos x="101" y="65"/>
                </a:cxn>
                <a:cxn ang="0">
                  <a:pos x="70" y="52"/>
                </a:cxn>
                <a:cxn ang="0">
                  <a:pos x="39" y="44"/>
                </a:cxn>
                <a:cxn ang="0">
                  <a:pos x="12" y="37"/>
                </a:cxn>
                <a:cxn ang="0">
                  <a:pos x="8" y="34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0" y="16"/>
                </a:cxn>
                <a:cxn ang="0">
                  <a:pos x="4" y="6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2" y="1"/>
                </a:cxn>
                <a:cxn ang="0">
                  <a:pos x="51" y="10"/>
                </a:cxn>
                <a:cxn ang="0">
                  <a:pos x="92" y="22"/>
                </a:cxn>
                <a:cxn ang="0">
                  <a:pos x="112" y="30"/>
                </a:cxn>
                <a:cxn ang="0">
                  <a:pos x="131" y="43"/>
                </a:cxn>
                <a:cxn ang="0">
                  <a:pos x="159" y="64"/>
                </a:cxn>
                <a:cxn ang="0">
                  <a:pos x="205" y="108"/>
                </a:cxn>
                <a:cxn ang="0">
                  <a:pos x="223" y="128"/>
                </a:cxn>
                <a:cxn ang="0">
                  <a:pos x="256" y="178"/>
                </a:cxn>
                <a:cxn ang="0">
                  <a:pos x="281" y="233"/>
                </a:cxn>
                <a:cxn ang="0">
                  <a:pos x="298" y="290"/>
                </a:cxn>
                <a:cxn ang="0">
                  <a:pos x="304" y="331"/>
                </a:cxn>
                <a:cxn ang="0">
                  <a:pos x="305" y="345"/>
                </a:cxn>
                <a:cxn ang="0">
                  <a:pos x="305" y="351"/>
                </a:cxn>
                <a:cxn ang="0">
                  <a:pos x="304" y="359"/>
                </a:cxn>
                <a:cxn ang="0">
                  <a:pos x="300" y="364"/>
                </a:cxn>
                <a:cxn ang="0">
                  <a:pos x="293" y="367"/>
                </a:cxn>
                <a:cxn ang="0">
                  <a:pos x="287" y="368"/>
                </a:cxn>
              </a:cxnLst>
              <a:rect l="0" t="0" r="r" b="b"/>
              <a:pathLst>
                <a:path w="305" h="368">
                  <a:moveTo>
                    <a:pt x="287" y="368"/>
                  </a:moveTo>
                  <a:lnTo>
                    <a:pt x="287" y="368"/>
                  </a:lnTo>
                  <a:lnTo>
                    <a:pt x="280" y="367"/>
                  </a:lnTo>
                  <a:lnTo>
                    <a:pt x="277" y="366"/>
                  </a:lnTo>
                  <a:lnTo>
                    <a:pt x="275" y="364"/>
                  </a:lnTo>
                  <a:lnTo>
                    <a:pt x="273" y="362"/>
                  </a:lnTo>
                  <a:lnTo>
                    <a:pt x="271" y="359"/>
                  </a:lnTo>
                  <a:lnTo>
                    <a:pt x="270" y="355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38"/>
                  </a:lnTo>
                  <a:lnTo>
                    <a:pt x="268" y="325"/>
                  </a:lnTo>
                  <a:lnTo>
                    <a:pt x="265" y="310"/>
                  </a:lnTo>
                  <a:lnTo>
                    <a:pt x="262" y="297"/>
                  </a:lnTo>
                  <a:lnTo>
                    <a:pt x="255" y="269"/>
                  </a:lnTo>
                  <a:lnTo>
                    <a:pt x="246" y="240"/>
                  </a:lnTo>
                  <a:lnTo>
                    <a:pt x="234" y="213"/>
                  </a:lnTo>
                  <a:lnTo>
                    <a:pt x="220" y="187"/>
                  </a:lnTo>
                  <a:lnTo>
                    <a:pt x="213" y="176"/>
                  </a:lnTo>
                  <a:lnTo>
                    <a:pt x="205" y="165"/>
                  </a:lnTo>
                  <a:lnTo>
                    <a:pt x="197" y="153"/>
                  </a:lnTo>
                  <a:lnTo>
                    <a:pt x="188" y="144"/>
                  </a:lnTo>
                  <a:lnTo>
                    <a:pt x="188" y="144"/>
                  </a:lnTo>
                  <a:lnTo>
                    <a:pt x="169" y="123"/>
                  </a:lnTo>
                  <a:lnTo>
                    <a:pt x="149" y="103"/>
                  </a:lnTo>
                  <a:lnTo>
                    <a:pt x="137" y="92"/>
                  </a:lnTo>
                  <a:lnTo>
                    <a:pt x="126" y="83"/>
                  </a:lnTo>
                  <a:lnTo>
                    <a:pt x="114" y="74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86" y="58"/>
                  </a:lnTo>
                  <a:lnTo>
                    <a:pt x="70" y="52"/>
                  </a:lnTo>
                  <a:lnTo>
                    <a:pt x="55" y="48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8" y="34"/>
                  </a:lnTo>
                  <a:lnTo>
                    <a:pt x="5" y="32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6"/>
                  </a:lnTo>
                  <a:lnTo>
                    <a:pt x="9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71" y="16"/>
                  </a:lnTo>
                  <a:lnTo>
                    <a:pt x="92" y="22"/>
                  </a:lnTo>
                  <a:lnTo>
                    <a:pt x="102" y="26"/>
                  </a:lnTo>
                  <a:lnTo>
                    <a:pt x="112" y="30"/>
                  </a:lnTo>
                  <a:lnTo>
                    <a:pt x="122" y="37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59" y="64"/>
                  </a:lnTo>
                  <a:lnTo>
                    <a:pt x="184" y="86"/>
                  </a:lnTo>
                  <a:lnTo>
                    <a:pt x="205" y="108"/>
                  </a:lnTo>
                  <a:lnTo>
                    <a:pt x="223" y="128"/>
                  </a:lnTo>
                  <a:lnTo>
                    <a:pt x="223" y="128"/>
                  </a:lnTo>
                  <a:lnTo>
                    <a:pt x="241" y="152"/>
                  </a:lnTo>
                  <a:lnTo>
                    <a:pt x="256" y="178"/>
                  </a:lnTo>
                  <a:lnTo>
                    <a:pt x="270" y="205"/>
                  </a:lnTo>
                  <a:lnTo>
                    <a:pt x="281" y="233"/>
                  </a:lnTo>
                  <a:lnTo>
                    <a:pt x="290" y="262"/>
                  </a:lnTo>
                  <a:lnTo>
                    <a:pt x="298" y="290"/>
                  </a:lnTo>
                  <a:lnTo>
                    <a:pt x="303" y="317"/>
                  </a:lnTo>
                  <a:lnTo>
                    <a:pt x="304" y="331"/>
                  </a:lnTo>
                  <a:lnTo>
                    <a:pt x="305" y="344"/>
                  </a:lnTo>
                  <a:lnTo>
                    <a:pt x="305" y="345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55"/>
                  </a:lnTo>
                  <a:lnTo>
                    <a:pt x="304" y="359"/>
                  </a:lnTo>
                  <a:lnTo>
                    <a:pt x="302" y="362"/>
                  </a:lnTo>
                  <a:lnTo>
                    <a:pt x="300" y="364"/>
                  </a:lnTo>
                  <a:lnTo>
                    <a:pt x="296" y="366"/>
                  </a:lnTo>
                  <a:lnTo>
                    <a:pt x="293" y="367"/>
                  </a:lnTo>
                  <a:lnTo>
                    <a:pt x="287" y="368"/>
                  </a:lnTo>
                  <a:lnTo>
                    <a:pt x="287" y="3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89" name="组合 1288"/>
          <p:cNvGrpSpPr/>
          <p:nvPr/>
        </p:nvGrpSpPr>
        <p:grpSpPr>
          <a:xfrm>
            <a:off x="2049095" y="3880688"/>
            <a:ext cx="893235" cy="884767"/>
            <a:chOff x="3298825" y="3154363"/>
            <a:chExt cx="669926" cy="663575"/>
          </a:xfrm>
          <a:solidFill>
            <a:sysClr val="windowText" lastClr="000000"/>
          </a:solidFill>
        </p:grpSpPr>
        <p:sp>
          <p:nvSpPr>
            <p:cNvPr id="1290" name="Freeform 289"/>
            <p:cNvSpPr>
              <a:spLocks/>
            </p:cNvSpPr>
            <p:nvPr/>
          </p:nvSpPr>
          <p:spPr bwMode="auto">
            <a:xfrm>
              <a:off x="3313113" y="3236913"/>
              <a:ext cx="138113" cy="16510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239" y="6"/>
                </a:cxn>
                <a:cxn ang="0">
                  <a:pos x="224" y="18"/>
                </a:cxn>
                <a:cxn ang="0">
                  <a:pos x="200" y="46"/>
                </a:cxn>
                <a:cxn ang="0">
                  <a:pos x="158" y="86"/>
                </a:cxn>
                <a:cxn ang="0">
                  <a:pos x="118" y="127"/>
                </a:cxn>
                <a:cxn ang="0">
                  <a:pos x="109" y="139"/>
                </a:cxn>
                <a:cxn ang="0">
                  <a:pos x="86" y="173"/>
                </a:cxn>
                <a:cxn ang="0">
                  <a:pos x="58" y="221"/>
                </a:cxn>
                <a:cxn ang="0">
                  <a:pos x="51" y="234"/>
                </a:cxn>
                <a:cxn ang="0">
                  <a:pos x="33" y="256"/>
                </a:cxn>
                <a:cxn ang="0">
                  <a:pos x="26" y="269"/>
                </a:cxn>
                <a:cxn ang="0">
                  <a:pos x="16" y="288"/>
                </a:cxn>
                <a:cxn ang="0">
                  <a:pos x="1" y="305"/>
                </a:cxn>
                <a:cxn ang="0">
                  <a:pos x="0" y="307"/>
                </a:cxn>
                <a:cxn ang="0">
                  <a:pos x="0" y="310"/>
                </a:cxn>
                <a:cxn ang="0">
                  <a:pos x="4" y="313"/>
                </a:cxn>
                <a:cxn ang="0">
                  <a:pos x="9" y="311"/>
                </a:cxn>
                <a:cxn ang="0">
                  <a:pos x="14" y="306"/>
                </a:cxn>
                <a:cxn ang="0">
                  <a:pos x="27" y="287"/>
                </a:cxn>
                <a:cxn ang="0">
                  <a:pos x="43" y="261"/>
                </a:cxn>
                <a:cxn ang="0">
                  <a:pos x="51" y="250"/>
                </a:cxn>
                <a:cxn ang="0">
                  <a:pos x="73" y="215"/>
                </a:cxn>
                <a:cxn ang="0">
                  <a:pos x="99" y="166"/>
                </a:cxn>
                <a:cxn ang="0">
                  <a:pos x="116" y="143"/>
                </a:cxn>
                <a:cxn ang="0">
                  <a:pos x="135" y="121"/>
                </a:cxn>
                <a:cxn ang="0">
                  <a:pos x="177" y="81"/>
                </a:cxn>
                <a:cxn ang="0">
                  <a:pos x="212" y="46"/>
                </a:cxn>
                <a:cxn ang="0">
                  <a:pos x="222" y="35"/>
                </a:cxn>
                <a:cxn ang="0">
                  <a:pos x="237" y="19"/>
                </a:cxn>
                <a:cxn ang="0">
                  <a:pos x="249" y="11"/>
                </a:cxn>
                <a:cxn ang="0">
                  <a:pos x="256" y="9"/>
                </a:cxn>
                <a:cxn ang="0">
                  <a:pos x="259" y="7"/>
                </a:cxn>
                <a:cxn ang="0">
                  <a:pos x="261" y="2"/>
                </a:cxn>
                <a:cxn ang="0">
                  <a:pos x="258" y="0"/>
                </a:cxn>
                <a:cxn ang="0">
                  <a:pos x="256" y="0"/>
                </a:cxn>
              </a:cxnLst>
              <a:rect l="0" t="0" r="r" b="b"/>
              <a:pathLst>
                <a:path w="261" h="313">
                  <a:moveTo>
                    <a:pt x="256" y="0"/>
                  </a:moveTo>
                  <a:lnTo>
                    <a:pt x="256" y="0"/>
                  </a:lnTo>
                  <a:lnTo>
                    <a:pt x="247" y="2"/>
                  </a:lnTo>
                  <a:lnTo>
                    <a:pt x="239" y="6"/>
                  </a:lnTo>
                  <a:lnTo>
                    <a:pt x="232" y="11"/>
                  </a:lnTo>
                  <a:lnTo>
                    <a:pt x="224" y="18"/>
                  </a:lnTo>
                  <a:lnTo>
                    <a:pt x="212" y="31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158" y="86"/>
                  </a:lnTo>
                  <a:lnTo>
                    <a:pt x="138" y="106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09" y="139"/>
                  </a:lnTo>
                  <a:lnTo>
                    <a:pt x="100" y="149"/>
                  </a:lnTo>
                  <a:lnTo>
                    <a:pt x="86" y="173"/>
                  </a:lnTo>
                  <a:lnTo>
                    <a:pt x="72" y="196"/>
                  </a:lnTo>
                  <a:lnTo>
                    <a:pt x="58" y="221"/>
                  </a:lnTo>
                  <a:lnTo>
                    <a:pt x="58" y="221"/>
                  </a:lnTo>
                  <a:lnTo>
                    <a:pt x="51" y="234"/>
                  </a:lnTo>
                  <a:lnTo>
                    <a:pt x="42" y="245"/>
                  </a:lnTo>
                  <a:lnTo>
                    <a:pt x="33" y="256"/>
                  </a:lnTo>
                  <a:lnTo>
                    <a:pt x="26" y="269"/>
                  </a:lnTo>
                  <a:lnTo>
                    <a:pt x="26" y="269"/>
                  </a:lnTo>
                  <a:lnTo>
                    <a:pt x="22" y="278"/>
                  </a:lnTo>
                  <a:lnTo>
                    <a:pt x="16" y="288"/>
                  </a:lnTo>
                  <a:lnTo>
                    <a:pt x="9" y="298"/>
                  </a:lnTo>
                  <a:lnTo>
                    <a:pt x="1" y="305"/>
                  </a:lnTo>
                  <a:lnTo>
                    <a:pt x="1" y="305"/>
                  </a:lnTo>
                  <a:lnTo>
                    <a:pt x="0" y="307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1" y="311"/>
                  </a:lnTo>
                  <a:lnTo>
                    <a:pt x="4" y="313"/>
                  </a:lnTo>
                  <a:lnTo>
                    <a:pt x="6" y="312"/>
                  </a:lnTo>
                  <a:lnTo>
                    <a:pt x="9" y="311"/>
                  </a:lnTo>
                  <a:lnTo>
                    <a:pt x="9" y="311"/>
                  </a:lnTo>
                  <a:lnTo>
                    <a:pt x="14" y="306"/>
                  </a:lnTo>
                  <a:lnTo>
                    <a:pt x="19" y="301"/>
                  </a:lnTo>
                  <a:lnTo>
                    <a:pt x="27" y="287"/>
                  </a:lnTo>
                  <a:lnTo>
                    <a:pt x="34" y="274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51" y="250"/>
                  </a:lnTo>
                  <a:lnTo>
                    <a:pt x="59" y="239"/>
                  </a:lnTo>
                  <a:lnTo>
                    <a:pt x="73" y="215"/>
                  </a:lnTo>
                  <a:lnTo>
                    <a:pt x="99" y="166"/>
                  </a:lnTo>
                  <a:lnTo>
                    <a:pt x="99" y="166"/>
                  </a:lnTo>
                  <a:lnTo>
                    <a:pt x="107" y="154"/>
                  </a:lnTo>
                  <a:lnTo>
                    <a:pt x="116" y="143"/>
                  </a:lnTo>
                  <a:lnTo>
                    <a:pt x="125" y="132"/>
                  </a:lnTo>
                  <a:lnTo>
                    <a:pt x="135" y="121"/>
                  </a:lnTo>
                  <a:lnTo>
                    <a:pt x="156" y="100"/>
                  </a:lnTo>
                  <a:lnTo>
                    <a:pt x="177" y="81"/>
                  </a:lnTo>
                  <a:lnTo>
                    <a:pt x="177" y="81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22" y="35"/>
                  </a:lnTo>
                  <a:lnTo>
                    <a:pt x="232" y="24"/>
                  </a:lnTo>
                  <a:lnTo>
                    <a:pt x="237" y="19"/>
                  </a:lnTo>
                  <a:lnTo>
                    <a:pt x="243" y="15"/>
                  </a:lnTo>
                  <a:lnTo>
                    <a:pt x="249" y="11"/>
                  </a:lnTo>
                  <a:lnTo>
                    <a:pt x="256" y="9"/>
                  </a:lnTo>
                  <a:lnTo>
                    <a:pt x="256" y="9"/>
                  </a:lnTo>
                  <a:lnTo>
                    <a:pt x="258" y="8"/>
                  </a:lnTo>
                  <a:lnTo>
                    <a:pt x="259" y="7"/>
                  </a:lnTo>
                  <a:lnTo>
                    <a:pt x="261" y="4"/>
                  </a:lnTo>
                  <a:lnTo>
                    <a:pt x="261" y="2"/>
                  </a:lnTo>
                  <a:lnTo>
                    <a:pt x="259" y="1"/>
                  </a:lnTo>
                  <a:lnTo>
                    <a:pt x="258" y="0"/>
                  </a:lnTo>
                  <a:lnTo>
                    <a:pt x="256" y="0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1" name="Freeform 290"/>
            <p:cNvSpPr>
              <a:spLocks/>
            </p:cNvSpPr>
            <p:nvPr/>
          </p:nvSpPr>
          <p:spPr bwMode="auto">
            <a:xfrm>
              <a:off x="3316288" y="3211513"/>
              <a:ext cx="177800" cy="225425"/>
            </a:xfrm>
            <a:custGeom>
              <a:avLst/>
              <a:gdLst/>
              <a:ahLst/>
              <a:cxnLst>
                <a:cxn ang="0">
                  <a:pos x="329" y="1"/>
                </a:cxn>
                <a:cxn ang="0">
                  <a:pos x="329" y="1"/>
                </a:cxn>
                <a:cxn ang="0">
                  <a:pos x="316" y="12"/>
                </a:cxn>
                <a:cxn ang="0">
                  <a:pos x="305" y="23"/>
                </a:cxn>
                <a:cxn ang="0">
                  <a:pos x="282" y="47"/>
                </a:cxn>
                <a:cxn ang="0">
                  <a:pos x="261" y="72"/>
                </a:cxn>
                <a:cxn ang="0">
                  <a:pos x="239" y="96"/>
                </a:cxn>
                <a:cxn ang="0">
                  <a:pos x="239" y="96"/>
                </a:cxn>
                <a:cxn ang="0">
                  <a:pos x="214" y="121"/>
                </a:cxn>
                <a:cxn ang="0">
                  <a:pos x="191" y="147"/>
                </a:cxn>
                <a:cxn ang="0">
                  <a:pos x="169" y="173"/>
                </a:cxn>
                <a:cxn ang="0">
                  <a:pos x="147" y="201"/>
                </a:cxn>
                <a:cxn ang="0">
                  <a:pos x="147" y="201"/>
                </a:cxn>
                <a:cxn ang="0">
                  <a:pos x="110" y="250"/>
                </a:cxn>
                <a:cxn ang="0">
                  <a:pos x="91" y="275"/>
                </a:cxn>
                <a:cxn ang="0">
                  <a:pos x="74" y="301"/>
                </a:cxn>
                <a:cxn ang="0">
                  <a:pos x="74" y="301"/>
                </a:cxn>
                <a:cxn ang="0">
                  <a:pos x="55" y="330"/>
                </a:cxn>
                <a:cxn ang="0">
                  <a:pos x="38" y="360"/>
                </a:cxn>
                <a:cxn ang="0">
                  <a:pos x="19" y="390"/>
                </a:cxn>
                <a:cxn ang="0">
                  <a:pos x="0" y="419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0" y="424"/>
                </a:cxn>
                <a:cxn ang="0">
                  <a:pos x="2" y="425"/>
                </a:cxn>
                <a:cxn ang="0">
                  <a:pos x="4" y="426"/>
                </a:cxn>
                <a:cxn ang="0">
                  <a:pos x="6" y="426"/>
                </a:cxn>
                <a:cxn ang="0">
                  <a:pos x="8" y="425"/>
                </a:cxn>
                <a:cxn ang="0">
                  <a:pos x="9" y="424"/>
                </a:cxn>
                <a:cxn ang="0">
                  <a:pos x="9" y="424"/>
                </a:cxn>
                <a:cxn ang="0">
                  <a:pos x="25" y="398"/>
                </a:cxn>
                <a:cxn ang="0">
                  <a:pos x="42" y="371"/>
                </a:cxn>
                <a:cxn ang="0">
                  <a:pos x="57" y="346"/>
                </a:cxn>
                <a:cxn ang="0">
                  <a:pos x="74" y="319"/>
                </a:cxn>
                <a:cxn ang="0">
                  <a:pos x="74" y="319"/>
                </a:cxn>
                <a:cxn ang="0">
                  <a:pos x="92" y="291"/>
                </a:cxn>
                <a:cxn ang="0">
                  <a:pos x="112" y="262"/>
                </a:cxn>
                <a:cxn ang="0">
                  <a:pos x="154" y="207"/>
                </a:cxn>
                <a:cxn ang="0">
                  <a:pos x="154" y="207"/>
                </a:cxn>
                <a:cxn ang="0">
                  <a:pos x="176" y="180"/>
                </a:cxn>
                <a:cxn ang="0">
                  <a:pos x="198" y="153"/>
                </a:cxn>
                <a:cxn ang="0">
                  <a:pos x="221" y="128"/>
                </a:cxn>
                <a:cxn ang="0">
                  <a:pos x="245" y="103"/>
                </a:cxn>
                <a:cxn ang="0">
                  <a:pos x="245" y="103"/>
                </a:cxn>
                <a:cxn ang="0">
                  <a:pos x="268" y="79"/>
                </a:cxn>
                <a:cxn ang="0">
                  <a:pos x="290" y="54"/>
                </a:cxn>
                <a:cxn ang="0">
                  <a:pos x="311" y="31"/>
                </a:cxn>
                <a:cxn ang="0">
                  <a:pos x="324" y="19"/>
                </a:cxn>
                <a:cxn ang="0">
                  <a:pos x="335" y="8"/>
                </a:cxn>
                <a:cxn ang="0">
                  <a:pos x="335" y="8"/>
                </a:cxn>
                <a:cxn ang="0">
                  <a:pos x="336" y="6"/>
                </a:cxn>
                <a:cxn ang="0">
                  <a:pos x="337" y="5"/>
                </a:cxn>
                <a:cxn ang="0">
                  <a:pos x="336" y="3"/>
                </a:cxn>
                <a:cxn ang="0">
                  <a:pos x="335" y="2"/>
                </a:cxn>
                <a:cxn ang="0">
                  <a:pos x="334" y="1"/>
                </a:cxn>
                <a:cxn ang="0">
                  <a:pos x="332" y="0"/>
                </a:cxn>
                <a:cxn ang="0">
                  <a:pos x="330" y="0"/>
                </a:cxn>
                <a:cxn ang="0">
                  <a:pos x="329" y="1"/>
                </a:cxn>
                <a:cxn ang="0">
                  <a:pos x="329" y="1"/>
                </a:cxn>
              </a:cxnLst>
              <a:rect l="0" t="0" r="r" b="b"/>
              <a:pathLst>
                <a:path w="337" h="426">
                  <a:moveTo>
                    <a:pt x="329" y="1"/>
                  </a:moveTo>
                  <a:lnTo>
                    <a:pt x="329" y="1"/>
                  </a:lnTo>
                  <a:lnTo>
                    <a:pt x="316" y="12"/>
                  </a:lnTo>
                  <a:lnTo>
                    <a:pt x="305" y="23"/>
                  </a:lnTo>
                  <a:lnTo>
                    <a:pt x="282" y="47"/>
                  </a:lnTo>
                  <a:lnTo>
                    <a:pt x="261" y="72"/>
                  </a:lnTo>
                  <a:lnTo>
                    <a:pt x="239" y="96"/>
                  </a:lnTo>
                  <a:lnTo>
                    <a:pt x="239" y="96"/>
                  </a:lnTo>
                  <a:lnTo>
                    <a:pt x="214" y="121"/>
                  </a:lnTo>
                  <a:lnTo>
                    <a:pt x="191" y="147"/>
                  </a:lnTo>
                  <a:lnTo>
                    <a:pt x="169" y="173"/>
                  </a:lnTo>
                  <a:lnTo>
                    <a:pt x="147" y="201"/>
                  </a:lnTo>
                  <a:lnTo>
                    <a:pt x="147" y="201"/>
                  </a:lnTo>
                  <a:lnTo>
                    <a:pt x="110" y="250"/>
                  </a:lnTo>
                  <a:lnTo>
                    <a:pt x="91" y="275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55" y="330"/>
                  </a:lnTo>
                  <a:lnTo>
                    <a:pt x="38" y="360"/>
                  </a:lnTo>
                  <a:lnTo>
                    <a:pt x="19" y="390"/>
                  </a:lnTo>
                  <a:lnTo>
                    <a:pt x="0" y="419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0" y="424"/>
                  </a:lnTo>
                  <a:lnTo>
                    <a:pt x="2" y="425"/>
                  </a:lnTo>
                  <a:lnTo>
                    <a:pt x="4" y="426"/>
                  </a:lnTo>
                  <a:lnTo>
                    <a:pt x="6" y="426"/>
                  </a:lnTo>
                  <a:lnTo>
                    <a:pt x="8" y="425"/>
                  </a:lnTo>
                  <a:lnTo>
                    <a:pt x="9" y="424"/>
                  </a:lnTo>
                  <a:lnTo>
                    <a:pt x="9" y="424"/>
                  </a:lnTo>
                  <a:lnTo>
                    <a:pt x="25" y="398"/>
                  </a:lnTo>
                  <a:lnTo>
                    <a:pt x="42" y="371"/>
                  </a:lnTo>
                  <a:lnTo>
                    <a:pt x="57" y="346"/>
                  </a:lnTo>
                  <a:lnTo>
                    <a:pt x="74" y="319"/>
                  </a:lnTo>
                  <a:lnTo>
                    <a:pt x="74" y="319"/>
                  </a:lnTo>
                  <a:lnTo>
                    <a:pt x="92" y="291"/>
                  </a:lnTo>
                  <a:lnTo>
                    <a:pt x="112" y="262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76" y="180"/>
                  </a:lnTo>
                  <a:lnTo>
                    <a:pt x="198" y="153"/>
                  </a:lnTo>
                  <a:lnTo>
                    <a:pt x="221" y="128"/>
                  </a:lnTo>
                  <a:lnTo>
                    <a:pt x="245" y="103"/>
                  </a:lnTo>
                  <a:lnTo>
                    <a:pt x="245" y="103"/>
                  </a:lnTo>
                  <a:lnTo>
                    <a:pt x="268" y="79"/>
                  </a:lnTo>
                  <a:lnTo>
                    <a:pt x="290" y="54"/>
                  </a:lnTo>
                  <a:lnTo>
                    <a:pt x="311" y="31"/>
                  </a:lnTo>
                  <a:lnTo>
                    <a:pt x="324" y="19"/>
                  </a:lnTo>
                  <a:lnTo>
                    <a:pt x="335" y="8"/>
                  </a:lnTo>
                  <a:lnTo>
                    <a:pt x="335" y="8"/>
                  </a:lnTo>
                  <a:lnTo>
                    <a:pt x="336" y="6"/>
                  </a:lnTo>
                  <a:lnTo>
                    <a:pt x="337" y="5"/>
                  </a:lnTo>
                  <a:lnTo>
                    <a:pt x="336" y="3"/>
                  </a:lnTo>
                  <a:lnTo>
                    <a:pt x="335" y="2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9" y="1"/>
                  </a:lnTo>
                  <a:lnTo>
                    <a:pt x="32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2" name="Freeform 291"/>
            <p:cNvSpPr>
              <a:spLocks/>
            </p:cNvSpPr>
            <p:nvPr/>
          </p:nvSpPr>
          <p:spPr bwMode="auto">
            <a:xfrm>
              <a:off x="3319463" y="3198813"/>
              <a:ext cx="217488" cy="288925"/>
            </a:xfrm>
            <a:custGeom>
              <a:avLst/>
              <a:gdLst/>
              <a:ahLst/>
              <a:cxnLst>
                <a:cxn ang="0">
                  <a:pos x="404" y="1"/>
                </a:cxn>
                <a:cxn ang="0">
                  <a:pos x="376" y="33"/>
                </a:cxn>
                <a:cxn ang="0">
                  <a:pos x="324" y="99"/>
                </a:cxn>
                <a:cxn ang="0">
                  <a:pos x="298" y="133"/>
                </a:cxn>
                <a:cxn ang="0">
                  <a:pos x="237" y="210"/>
                </a:cxn>
                <a:cxn ang="0">
                  <a:pos x="172" y="284"/>
                </a:cxn>
                <a:cxn ang="0">
                  <a:pos x="116" y="352"/>
                </a:cxn>
                <a:cxn ang="0">
                  <a:pos x="78" y="405"/>
                </a:cxn>
                <a:cxn ang="0">
                  <a:pos x="66" y="423"/>
                </a:cxn>
                <a:cxn ang="0">
                  <a:pos x="24" y="496"/>
                </a:cxn>
                <a:cxn ang="0">
                  <a:pos x="11" y="516"/>
                </a:cxn>
                <a:cxn ang="0">
                  <a:pos x="0" y="539"/>
                </a:cxn>
                <a:cxn ang="0">
                  <a:pos x="0" y="541"/>
                </a:cxn>
                <a:cxn ang="0">
                  <a:pos x="2" y="544"/>
                </a:cxn>
                <a:cxn ang="0">
                  <a:pos x="5" y="545"/>
                </a:cxn>
                <a:cxn ang="0">
                  <a:pos x="8" y="543"/>
                </a:cxn>
                <a:cxn ang="0">
                  <a:pos x="9" y="542"/>
                </a:cxn>
                <a:cxn ang="0">
                  <a:pos x="21" y="516"/>
                </a:cxn>
                <a:cxn ang="0">
                  <a:pos x="37" y="493"/>
                </a:cxn>
                <a:cxn ang="0">
                  <a:pos x="56" y="456"/>
                </a:cxn>
                <a:cxn ang="0">
                  <a:pos x="78" y="421"/>
                </a:cxn>
                <a:cxn ang="0">
                  <a:pos x="104" y="383"/>
                </a:cxn>
                <a:cxn ang="0">
                  <a:pos x="162" y="312"/>
                </a:cxn>
                <a:cxn ang="0">
                  <a:pos x="191" y="277"/>
                </a:cxn>
                <a:cxn ang="0">
                  <a:pos x="274" y="179"/>
                </a:cxn>
                <a:cxn ang="0">
                  <a:pos x="301" y="144"/>
                </a:cxn>
                <a:cxn ang="0">
                  <a:pos x="382" y="40"/>
                </a:cxn>
                <a:cxn ang="0">
                  <a:pos x="411" y="8"/>
                </a:cxn>
                <a:cxn ang="0">
                  <a:pos x="412" y="6"/>
                </a:cxn>
                <a:cxn ang="0">
                  <a:pos x="412" y="3"/>
                </a:cxn>
                <a:cxn ang="0">
                  <a:pos x="410" y="0"/>
                </a:cxn>
                <a:cxn ang="0">
                  <a:pos x="405" y="0"/>
                </a:cxn>
                <a:cxn ang="0">
                  <a:pos x="404" y="1"/>
                </a:cxn>
              </a:cxnLst>
              <a:rect l="0" t="0" r="r" b="b"/>
              <a:pathLst>
                <a:path w="413" h="545">
                  <a:moveTo>
                    <a:pt x="404" y="1"/>
                  </a:moveTo>
                  <a:lnTo>
                    <a:pt x="404" y="1"/>
                  </a:lnTo>
                  <a:lnTo>
                    <a:pt x="390" y="16"/>
                  </a:lnTo>
                  <a:lnTo>
                    <a:pt x="376" y="33"/>
                  </a:lnTo>
                  <a:lnTo>
                    <a:pt x="350" y="65"/>
                  </a:lnTo>
                  <a:lnTo>
                    <a:pt x="324" y="99"/>
                  </a:lnTo>
                  <a:lnTo>
                    <a:pt x="298" y="133"/>
                  </a:lnTo>
                  <a:lnTo>
                    <a:pt x="298" y="133"/>
                  </a:lnTo>
                  <a:lnTo>
                    <a:pt x="268" y="171"/>
                  </a:lnTo>
                  <a:lnTo>
                    <a:pt x="237" y="210"/>
                  </a:lnTo>
                  <a:lnTo>
                    <a:pt x="172" y="284"/>
                  </a:lnTo>
                  <a:lnTo>
                    <a:pt x="172" y="284"/>
                  </a:lnTo>
                  <a:lnTo>
                    <a:pt x="144" y="318"/>
                  </a:lnTo>
                  <a:lnTo>
                    <a:pt x="116" y="352"/>
                  </a:lnTo>
                  <a:lnTo>
                    <a:pt x="90" y="387"/>
                  </a:lnTo>
                  <a:lnTo>
                    <a:pt x="78" y="405"/>
                  </a:lnTo>
                  <a:lnTo>
                    <a:pt x="66" y="423"/>
                  </a:lnTo>
                  <a:lnTo>
                    <a:pt x="66" y="423"/>
                  </a:lnTo>
                  <a:lnTo>
                    <a:pt x="44" y="459"/>
                  </a:lnTo>
                  <a:lnTo>
                    <a:pt x="24" y="496"/>
                  </a:lnTo>
                  <a:lnTo>
                    <a:pt x="24" y="496"/>
                  </a:lnTo>
                  <a:lnTo>
                    <a:pt x="11" y="516"/>
                  </a:lnTo>
                  <a:lnTo>
                    <a:pt x="5" y="528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0" y="541"/>
                  </a:lnTo>
                  <a:lnTo>
                    <a:pt x="1" y="543"/>
                  </a:lnTo>
                  <a:lnTo>
                    <a:pt x="2" y="544"/>
                  </a:lnTo>
                  <a:lnTo>
                    <a:pt x="3" y="544"/>
                  </a:lnTo>
                  <a:lnTo>
                    <a:pt x="5" y="545"/>
                  </a:lnTo>
                  <a:lnTo>
                    <a:pt x="7" y="544"/>
                  </a:lnTo>
                  <a:lnTo>
                    <a:pt x="8" y="543"/>
                  </a:lnTo>
                  <a:lnTo>
                    <a:pt x="9" y="542"/>
                  </a:lnTo>
                  <a:lnTo>
                    <a:pt x="9" y="542"/>
                  </a:lnTo>
                  <a:lnTo>
                    <a:pt x="15" y="529"/>
                  </a:lnTo>
                  <a:lnTo>
                    <a:pt x="21" y="516"/>
                  </a:lnTo>
                  <a:lnTo>
                    <a:pt x="29" y="505"/>
                  </a:lnTo>
                  <a:lnTo>
                    <a:pt x="37" y="493"/>
                  </a:lnTo>
                  <a:lnTo>
                    <a:pt x="37" y="493"/>
                  </a:lnTo>
                  <a:lnTo>
                    <a:pt x="56" y="456"/>
                  </a:lnTo>
                  <a:lnTo>
                    <a:pt x="78" y="421"/>
                  </a:lnTo>
                  <a:lnTo>
                    <a:pt x="78" y="421"/>
                  </a:lnTo>
                  <a:lnTo>
                    <a:pt x="91" y="403"/>
                  </a:lnTo>
                  <a:lnTo>
                    <a:pt x="104" y="383"/>
                  </a:lnTo>
                  <a:lnTo>
                    <a:pt x="132" y="347"/>
                  </a:lnTo>
                  <a:lnTo>
                    <a:pt x="162" y="312"/>
                  </a:lnTo>
                  <a:lnTo>
                    <a:pt x="191" y="277"/>
                  </a:lnTo>
                  <a:lnTo>
                    <a:pt x="191" y="277"/>
                  </a:lnTo>
                  <a:lnTo>
                    <a:pt x="247" y="212"/>
                  </a:lnTo>
                  <a:lnTo>
                    <a:pt x="274" y="179"/>
                  </a:lnTo>
                  <a:lnTo>
                    <a:pt x="301" y="144"/>
                  </a:lnTo>
                  <a:lnTo>
                    <a:pt x="301" y="144"/>
                  </a:lnTo>
                  <a:lnTo>
                    <a:pt x="354" y="74"/>
                  </a:lnTo>
                  <a:lnTo>
                    <a:pt x="382" y="40"/>
                  </a:lnTo>
                  <a:lnTo>
                    <a:pt x="396" y="24"/>
                  </a:lnTo>
                  <a:lnTo>
                    <a:pt x="411" y="8"/>
                  </a:lnTo>
                  <a:lnTo>
                    <a:pt x="411" y="8"/>
                  </a:lnTo>
                  <a:lnTo>
                    <a:pt x="412" y="6"/>
                  </a:lnTo>
                  <a:lnTo>
                    <a:pt x="413" y="4"/>
                  </a:lnTo>
                  <a:lnTo>
                    <a:pt x="412" y="3"/>
                  </a:lnTo>
                  <a:lnTo>
                    <a:pt x="411" y="1"/>
                  </a:lnTo>
                  <a:lnTo>
                    <a:pt x="410" y="0"/>
                  </a:lnTo>
                  <a:lnTo>
                    <a:pt x="408" y="0"/>
                  </a:lnTo>
                  <a:lnTo>
                    <a:pt x="405" y="0"/>
                  </a:lnTo>
                  <a:lnTo>
                    <a:pt x="404" y="1"/>
                  </a:lnTo>
                  <a:lnTo>
                    <a:pt x="40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3" name="Freeform 292"/>
            <p:cNvSpPr>
              <a:spLocks/>
            </p:cNvSpPr>
            <p:nvPr/>
          </p:nvSpPr>
          <p:spPr bwMode="auto">
            <a:xfrm>
              <a:off x="3321050" y="3190875"/>
              <a:ext cx="250825" cy="319088"/>
            </a:xfrm>
            <a:custGeom>
              <a:avLst/>
              <a:gdLst/>
              <a:ahLst/>
              <a:cxnLst>
                <a:cxn ang="0">
                  <a:pos x="466" y="2"/>
                </a:cxn>
                <a:cxn ang="0">
                  <a:pos x="440" y="34"/>
                </a:cxn>
                <a:cxn ang="0">
                  <a:pos x="417" y="70"/>
                </a:cxn>
                <a:cxn ang="0">
                  <a:pos x="411" y="80"/>
                </a:cxn>
                <a:cxn ang="0">
                  <a:pos x="386" y="109"/>
                </a:cxn>
                <a:cxn ang="0">
                  <a:pos x="350" y="146"/>
                </a:cxn>
                <a:cxn ang="0">
                  <a:pos x="315" y="183"/>
                </a:cxn>
                <a:cxn ang="0">
                  <a:pos x="249" y="261"/>
                </a:cxn>
                <a:cxn ang="0">
                  <a:pos x="216" y="300"/>
                </a:cxn>
                <a:cxn ang="0">
                  <a:pos x="123" y="414"/>
                </a:cxn>
                <a:cxn ang="0">
                  <a:pos x="94" y="454"/>
                </a:cxn>
                <a:cxn ang="0">
                  <a:pos x="43" y="531"/>
                </a:cxn>
                <a:cxn ang="0">
                  <a:pos x="32" y="548"/>
                </a:cxn>
                <a:cxn ang="0">
                  <a:pos x="8" y="580"/>
                </a:cxn>
                <a:cxn ang="0">
                  <a:pos x="0" y="596"/>
                </a:cxn>
                <a:cxn ang="0">
                  <a:pos x="0" y="598"/>
                </a:cxn>
                <a:cxn ang="0">
                  <a:pos x="1" y="602"/>
                </a:cxn>
                <a:cxn ang="0">
                  <a:pos x="5" y="603"/>
                </a:cxn>
                <a:cxn ang="0">
                  <a:pos x="8" y="602"/>
                </a:cxn>
                <a:cxn ang="0">
                  <a:pos x="9" y="599"/>
                </a:cxn>
                <a:cxn ang="0">
                  <a:pos x="17" y="583"/>
                </a:cxn>
                <a:cxn ang="0">
                  <a:pos x="40" y="552"/>
                </a:cxn>
                <a:cxn ang="0">
                  <a:pos x="50" y="536"/>
                </a:cxn>
                <a:cxn ang="0">
                  <a:pos x="102" y="458"/>
                </a:cxn>
                <a:cxn ang="0">
                  <a:pos x="116" y="437"/>
                </a:cxn>
                <a:cxn ang="0">
                  <a:pos x="164" y="377"/>
                </a:cxn>
                <a:cxn ang="0">
                  <a:pos x="228" y="300"/>
                </a:cxn>
                <a:cxn ang="0">
                  <a:pos x="291" y="225"/>
                </a:cxn>
                <a:cxn ang="0">
                  <a:pos x="357" y="152"/>
                </a:cxn>
                <a:cxn ang="0">
                  <a:pos x="387" y="121"/>
                </a:cxn>
                <a:cxn ang="0">
                  <a:pos x="416" y="87"/>
                </a:cxn>
                <a:cxn ang="0">
                  <a:pos x="429" y="67"/>
                </a:cxn>
                <a:cxn ang="0">
                  <a:pos x="456" y="27"/>
                </a:cxn>
                <a:cxn ang="0">
                  <a:pos x="473" y="9"/>
                </a:cxn>
                <a:cxn ang="0">
                  <a:pos x="474" y="7"/>
                </a:cxn>
                <a:cxn ang="0">
                  <a:pos x="473" y="3"/>
                </a:cxn>
                <a:cxn ang="0">
                  <a:pos x="471" y="1"/>
                </a:cxn>
                <a:cxn ang="0">
                  <a:pos x="468" y="0"/>
                </a:cxn>
                <a:cxn ang="0">
                  <a:pos x="466" y="2"/>
                </a:cxn>
              </a:cxnLst>
              <a:rect l="0" t="0" r="r" b="b"/>
              <a:pathLst>
                <a:path w="474" h="603">
                  <a:moveTo>
                    <a:pt x="466" y="2"/>
                  </a:moveTo>
                  <a:lnTo>
                    <a:pt x="466" y="2"/>
                  </a:lnTo>
                  <a:lnTo>
                    <a:pt x="452" y="18"/>
                  </a:lnTo>
                  <a:lnTo>
                    <a:pt x="440" y="34"/>
                  </a:lnTo>
                  <a:lnTo>
                    <a:pt x="428" y="52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1" y="80"/>
                  </a:lnTo>
                  <a:lnTo>
                    <a:pt x="403" y="90"/>
                  </a:lnTo>
                  <a:lnTo>
                    <a:pt x="386" y="109"/>
                  </a:lnTo>
                  <a:lnTo>
                    <a:pt x="368" y="127"/>
                  </a:lnTo>
                  <a:lnTo>
                    <a:pt x="350" y="146"/>
                  </a:lnTo>
                  <a:lnTo>
                    <a:pt x="350" y="146"/>
                  </a:lnTo>
                  <a:lnTo>
                    <a:pt x="315" y="183"/>
                  </a:lnTo>
                  <a:lnTo>
                    <a:pt x="282" y="221"/>
                  </a:lnTo>
                  <a:lnTo>
                    <a:pt x="249" y="261"/>
                  </a:lnTo>
                  <a:lnTo>
                    <a:pt x="216" y="300"/>
                  </a:lnTo>
                  <a:lnTo>
                    <a:pt x="216" y="300"/>
                  </a:lnTo>
                  <a:lnTo>
                    <a:pt x="154" y="375"/>
                  </a:lnTo>
                  <a:lnTo>
                    <a:pt x="123" y="414"/>
                  </a:lnTo>
                  <a:lnTo>
                    <a:pt x="94" y="454"/>
                  </a:lnTo>
                  <a:lnTo>
                    <a:pt x="94" y="454"/>
                  </a:lnTo>
                  <a:lnTo>
                    <a:pt x="68" y="492"/>
                  </a:lnTo>
                  <a:lnTo>
                    <a:pt x="43" y="531"/>
                  </a:lnTo>
                  <a:lnTo>
                    <a:pt x="43" y="531"/>
                  </a:lnTo>
                  <a:lnTo>
                    <a:pt x="32" y="548"/>
                  </a:lnTo>
                  <a:lnTo>
                    <a:pt x="19" y="563"/>
                  </a:lnTo>
                  <a:lnTo>
                    <a:pt x="8" y="580"/>
                  </a:lnTo>
                  <a:lnTo>
                    <a:pt x="4" y="588"/>
                  </a:lnTo>
                  <a:lnTo>
                    <a:pt x="0" y="596"/>
                  </a:lnTo>
                  <a:lnTo>
                    <a:pt x="0" y="596"/>
                  </a:lnTo>
                  <a:lnTo>
                    <a:pt x="0" y="598"/>
                  </a:lnTo>
                  <a:lnTo>
                    <a:pt x="0" y="600"/>
                  </a:lnTo>
                  <a:lnTo>
                    <a:pt x="1" y="602"/>
                  </a:lnTo>
                  <a:lnTo>
                    <a:pt x="3" y="603"/>
                  </a:lnTo>
                  <a:lnTo>
                    <a:pt x="5" y="603"/>
                  </a:lnTo>
                  <a:lnTo>
                    <a:pt x="6" y="603"/>
                  </a:lnTo>
                  <a:lnTo>
                    <a:pt x="8" y="602"/>
                  </a:lnTo>
                  <a:lnTo>
                    <a:pt x="9" y="599"/>
                  </a:lnTo>
                  <a:lnTo>
                    <a:pt x="9" y="599"/>
                  </a:lnTo>
                  <a:lnTo>
                    <a:pt x="12" y="591"/>
                  </a:lnTo>
                  <a:lnTo>
                    <a:pt x="17" y="583"/>
                  </a:lnTo>
                  <a:lnTo>
                    <a:pt x="28" y="567"/>
                  </a:lnTo>
                  <a:lnTo>
                    <a:pt x="40" y="552"/>
                  </a:lnTo>
                  <a:lnTo>
                    <a:pt x="50" y="536"/>
                  </a:lnTo>
                  <a:lnTo>
                    <a:pt x="50" y="536"/>
                  </a:lnTo>
                  <a:lnTo>
                    <a:pt x="76" y="497"/>
                  </a:lnTo>
                  <a:lnTo>
                    <a:pt x="102" y="458"/>
                  </a:lnTo>
                  <a:lnTo>
                    <a:pt x="102" y="458"/>
                  </a:lnTo>
                  <a:lnTo>
                    <a:pt x="116" y="437"/>
                  </a:lnTo>
                  <a:lnTo>
                    <a:pt x="132" y="418"/>
                  </a:lnTo>
                  <a:lnTo>
                    <a:pt x="164" y="377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59" y="262"/>
                  </a:lnTo>
                  <a:lnTo>
                    <a:pt x="291" y="225"/>
                  </a:lnTo>
                  <a:lnTo>
                    <a:pt x="323" y="187"/>
                  </a:lnTo>
                  <a:lnTo>
                    <a:pt x="357" y="152"/>
                  </a:lnTo>
                  <a:lnTo>
                    <a:pt x="357" y="152"/>
                  </a:lnTo>
                  <a:lnTo>
                    <a:pt x="387" y="121"/>
                  </a:lnTo>
                  <a:lnTo>
                    <a:pt x="402" y="105"/>
                  </a:lnTo>
                  <a:lnTo>
                    <a:pt x="416" y="87"/>
                  </a:lnTo>
                  <a:lnTo>
                    <a:pt x="416" y="87"/>
                  </a:lnTo>
                  <a:lnTo>
                    <a:pt x="429" y="67"/>
                  </a:lnTo>
                  <a:lnTo>
                    <a:pt x="443" y="47"/>
                  </a:lnTo>
                  <a:lnTo>
                    <a:pt x="456" y="27"/>
                  </a:lnTo>
                  <a:lnTo>
                    <a:pt x="465" y="18"/>
                  </a:lnTo>
                  <a:lnTo>
                    <a:pt x="473" y="9"/>
                  </a:lnTo>
                  <a:lnTo>
                    <a:pt x="473" y="9"/>
                  </a:lnTo>
                  <a:lnTo>
                    <a:pt x="474" y="7"/>
                  </a:lnTo>
                  <a:lnTo>
                    <a:pt x="474" y="6"/>
                  </a:lnTo>
                  <a:lnTo>
                    <a:pt x="473" y="3"/>
                  </a:lnTo>
                  <a:lnTo>
                    <a:pt x="472" y="2"/>
                  </a:lnTo>
                  <a:lnTo>
                    <a:pt x="471" y="1"/>
                  </a:lnTo>
                  <a:lnTo>
                    <a:pt x="469" y="0"/>
                  </a:lnTo>
                  <a:lnTo>
                    <a:pt x="468" y="0"/>
                  </a:lnTo>
                  <a:lnTo>
                    <a:pt x="466" y="2"/>
                  </a:lnTo>
                  <a:lnTo>
                    <a:pt x="4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4" name="Freeform 293"/>
            <p:cNvSpPr>
              <a:spLocks/>
            </p:cNvSpPr>
            <p:nvPr/>
          </p:nvSpPr>
          <p:spPr bwMode="auto">
            <a:xfrm>
              <a:off x="3325813" y="3400425"/>
              <a:ext cx="115888" cy="142875"/>
            </a:xfrm>
            <a:custGeom>
              <a:avLst/>
              <a:gdLst/>
              <a:ahLst/>
              <a:cxnLst>
                <a:cxn ang="0">
                  <a:pos x="212" y="1"/>
                </a:cxn>
                <a:cxn ang="0">
                  <a:pos x="192" y="13"/>
                </a:cxn>
                <a:cxn ang="0">
                  <a:pos x="175" y="31"/>
                </a:cxn>
                <a:cxn ang="0">
                  <a:pos x="141" y="67"/>
                </a:cxn>
                <a:cxn ang="0">
                  <a:pos x="102" y="104"/>
                </a:cxn>
                <a:cxn ang="0">
                  <a:pos x="67" y="143"/>
                </a:cxn>
                <a:cxn ang="0">
                  <a:pos x="52" y="165"/>
                </a:cxn>
                <a:cxn ang="0">
                  <a:pos x="38" y="187"/>
                </a:cxn>
                <a:cxn ang="0">
                  <a:pos x="19" y="218"/>
                </a:cxn>
                <a:cxn ang="0">
                  <a:pos x="15" y="228"/>
                </a:cxn>
                <a:cxn ang="0">
                  <a:pos x="13" y="232"/>
                </a:cxn>
                <a:cxn ang="0">
                  <a:pos x="6" y="247"/>
                </a:cxn>
                <a:cxn ang="0">
                  <a:pos x="1" y="261"/>
                </a:cxn>
                <a:cxn ang="0">
                  <a:pos x="0" y="266"/>
                </a:cxn>
                <a:cxn ang="0">
                  <a:pos x="3" y="271"/>
                </a:cxn>
                <a:cxn ang="0">
                  <a:pos x="7" y="271"/>
                </a:cxn>
                <a:cxn ang="0">
                  <a:pos x="8" y="270"/>
                </a:cxn>
                <a:cxn ang="0">
                  <a:pos x="10" y="267"/>
                </a:cxn>
                <a:cxn ang="0">
                  <a:pos x="10" y="264"/>
                </a:cxn>
                <a:cxn ang="0">
                  <a:pos x="12" y="256"/>
                </a:cxn>
                <a:cxn ang="0">
                  <a:pos x="21" y="239"/>
                </a:cxn>
                <a:cxn ang="0">
                  <a:pos x="25" y="230"/>
                </a:cxn>
                <a:cxn ang="0">
                  <a:pos x="34" y="210"/>
                </a:cxn>
                <a:cxn ang="0">
                  <a:pos x="46" y="188"/>
                </a:cxn>
                <a:cxn ang="0">
                  <a:pos x="75" y="149"/>
                </a:cxn>
                <a:cxn ang="0">
                  <a:pos x="83" y="138"/>
                </a:cxn>
                <a:cxn ang="0">
                  <a:pos x="110" y="109"/>
                </a:cxn>
                <a:cxn ang="0">
                  <a:pos x="180" y="41"/>
                </a:cxn>
                <a:cxn ang="0">
                  <a:pos x="197" y="24"/>
                </a:cxn>
                <a:cxn ang="0">
                  <a:pos x="211" y="12"/>
                </a:cxn>
                <a:cxn ang="0">
                  <a:pos x="217" y="9"/>
                </a:cxn>
                <a:cxn ang="0">
                  <a:pos x="219" y="6"/>
                </a:cxn>
                <a:cxn ang="0">
                  <a:pos x="219" y="3"/>
                </a:cxn>
                <a:cxn ang="0">
                  <a:pos x="214" y="0"/>
                </a:cxn>
                <a:cxn ang="0">
                  <a:pos x="212" y="1"/>
                </a:cxn>
              </a:cxnLst>
              <a:rect l="0" t="0" r="r" b="b"/>
              <a:pathLst>
                <a:path w="219" h="271">
                  <a:moveTo>
                    <a:pt x="212" y="1"/>
                  </a:moveTo>
                  <a:lnTo>
                    <a:pt x="212" y="1"/>
                  </a:lnTo>
                  <a:lnTo>
                    <a:pt x="201" y="6"/>
                  </a:lnTo>
                  <a:lnTo>
                    <a:pt x="192" y="13"/>
                  </a:lnTo>
                  <a:lnTo>
                    <a:pt x="183" y="22"/>
                  </a:lnTo>
                  <a:lnTo>
                    <a:pt x="175" y="31"/>
                  </a:lnTo>
                  <a:lnTo>
                    <a:pt x="157" y="49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02" y="104"/>
                  </a:lnTo>
                  <a:lnTo>
                    <a:pt x="84" y="124"/>
                  </a:lnTo>
                  <a:lnTo>
                    <a:pt x="67" y="143"/>
                  </a:lnTo>
                  <a:lnTo>
                    <a:pt x="67" y="143"/>
                  </a:lnTo>
                  <a:lnTo>
                    <a:pt x="52" y="165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25" y="206"/>
                  </a:lnTo>
                  <a:lnTo>
                    <a:pt x="19" y="218"/>
                  </a:lnTo>
                  <a:lnTo>
                    <a:pt x="16" y="223"/>
                  </a:lnTo>
                  <a:lnTo>
                    <a:pt x="15" y="228"/>
                  </a:lnTo>
                  <a:lnTo>
                    <a:pt x="15" y="228"/>
                  </a:lnTo>
                  <a:lnTo>
                    <a:pt x="13" y="232"/>
                  </a:lnTo>
                  <a:lnTo>
                    <a:pt x="11" y="237"/>
                  </a:lnTo>
                  <a:lnTo>
                    <a:pt x="6" y="247"/>
                  </a:lnTo>
                  <a:lnTo>
                    <a:pt x="2" y="256"/>
                  </a:lnTo>
                  <a:lnTo>
                    <a:pt x="1" y="261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1" y="268"/>
                  </a:lnTo>
                  <a:lnTo>
                    <a:pt x="3" y="271"/>
                  </a:lnTo>
                  <a:lnTo>
                    <a:pt x="5" y="271"/>
                  </a:lnTo>
                  <a:lnTo>
                    <a:pt x="7" y="271"/>
                  </a:lnTo>
                  <a:lnTo>
                    <a:pt x="8" y="270"/>
                  </a:lnTo>
                  <a:lnTo>
                    <a:pt x="8" y="270"/>
                  </a:lnTo>
                  <a:lnTo>
                    <a:pt x="9" y="268"/>
                  </a:lnTo>
                  <a:lnTo>
                    <a:pt x="10" y="267"/>
                  </a:lnTo>
                  <a:lnTo>
                    <a:pt x="10" y="264"/>
                  </a:lnTo>
                  <a:lnTo>
                    <a:pt x="10" y="264"/>
                  </a:lnTo>
                  <a:lnTo>
                    <a:pt x="10" y="260"/>
                  </a:lnTo>
                  <a:lnTo>
                    <a:pt x="12" y="256"/>
                  </a:lnTo>
                  <a:lnTo>
                    <a:pt x="16" y="247"/>
                  </a:lnTo>
                  <a:lnTo>
                    <a:pt x="21" y="239"/>
                  </a:lnTo>
                  <a:lnTo>
                    <a:pt x="25" y="230"/>
                  </a:lnTo>
                  <a:lnTo>
                    <a:pt x="25" y="230"/>
                  </a:lnTo>
                  <a:lnTo>
                    <a:pt x="29" y="220"/>
                  </a:lnTo>
                  <a:lnTo>
                    <a:pt x="34" y="210"/>
                  </a:lnTo>
                  <a:lnTo>
                    <a:pt x="40" y="198"/>
                  </a:lnTo>
                  <a:lnTo>
                    <a:pt x="46" y="188"/>
                  </a:lnTo>
                  <a:lnTo>
                    <a:pt x="61" y="167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83" y="138"/>
                  </a:lnTo>
                  <a:lnTo>
                    <a:pt x="92" y="129"/>
                  </a:lnTo>
                  <a:lnTo>
                    <a:pt x="110" y="109"/>
                  </a:lnTo>
                  <a:lnTo>
                    <a:pt x="148" y="73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97" y="24"/>
                  </a:lnTo>
                  <a:lnTo>
                    <a:pt x="207" y="15"/>
                  </a:lnTo>
                  <a:lnTo>
                    <a:pt x="211" y="12"/>
                  </a:lnTo>
                  <a:lnTo>
                    <a:pt x="217" y="9"/>
                  </a:lnTo>
                  <a:lnTo>
                    <a:pt x="217" y="9"/>
                  </a:lnTo>
                  <a:lnTo>
                    <a:pt x="218" y="8"/>
                  </a:lnTo>
                  <a:lnTo>
                    <a:pt x="219" y="6"/>
                  </a:lnTo>
                  <a:lnTo>
                    <a:pt x="219" y="5"/>
                  </a:lnTo>
                  <a:lnTo>
                    <a:pt x="219" y="3"/>
                  </a:lnTo>
                  <a:lnTo>
                    <a:pt x="216" y="1"/>
                  </a:lnTo>
                  <a:lnTo>
                    <a:pt x="214" y="0"/>
                  </a:lnTo>
                  <a:lnTo>
                    <a:pt x="212" y="1"/>
                  </a:lnTo>
                  <a:lnTo>
                    <a:pt x="21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5" name="Freeform 294"/>
            <p:cNvSpPr>
              <a:spLocks/>
            </p:cNvSpPr>
            <p:nvPr/>
          </p:nvSpPr>
          <p:spPr bwMode="auto">
            <a:xfrm>
              <a:off x="3338513" y="3462338"/>
              <a:ext cx="76200" cy="107950"/>
            </a:xfrm>
            <a:custGeom>
              <a:avLst/>
              <a:gdLst/>
              <a:ahLst/>
              <a:cxnLst>
                <a:cxn ang="0">
                  <a:pos x="134" y="1"/>
                </a:cxn>
                <a:cxn ang="0">
                  <a:pos x="134" y="1"/>
                </a:cxn>
                <a:cxn ang="0">
                  <a:pos x="113" y="23"/>
                </a:cxn>
                <a:cxn ang="0">
                  <a:pos x="96" y="46"/>
                </a:cxn>
                <a:cxn ang="0">
                  <a:pos x="78" y="71"/>
                </a:cxn>
                <a:cxn ang="0">
                  <a:pos x="63" y="96"/>
                </a:cxn>
                <a:cxn ang="0">
                  <a:pos x="32" y="146"/>
                </a:cxn>
                <a:cxn ang="0">
                  <a:pos x="16" y="171"/>
                </a:cxn>
                <a:cxn ang="0">
                  <a:pos x="1" y="196"/>
                </a:cxn>
                <a:cxn ang="0">
                  <a:pos x="1" y="196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1" y="201"/>
                </a:cxn>
                <a:cxn ang="0">
                  <a:pos x="2" y="202"/>
                </a:cxn>
                <a:cxn ang="0">
                  <a:pos x="4" y="203"/>
                </a:cxn>
                <a:cxn ang="0">
                  <a:pos x="5" y="203"/>
                </a:cxn>
                <a:cxn ang="0">
                  <a:pos x="7" y="203"/>
                </a:cxn>
                <a:cxn ang="0">
                  <a:pos x="9" y="201"/>
                </a:cxn>
                <a:cxn ang="0">
                  <a:pos x="9" y="201"/>
                </a:cxn>
                <a:cxn ang="0">
                  <a:pos x="25" y="176"/>
                </a:cxn>
                <a:cxn ang="0">
                  <a:pos x="39" y="152"/>
                </a:cxn>
                <a:cxn ang="0">
                  <a:pos x="70" y="101"/>
                </a:cxn>
                <a:cxn ang="0">
                  <a:pos x="85" y="76"/>
                </a:cxn>
                <a:cxn ang="0">
                  <a:pos x="102" y="52"/>
                </a:cxn>
                <a:cxn ang="0">
                  <a:pos x="121" y="30"/>
                </a:cxn>
                <a:cxn ang="0">
                  <a:pos x="140" y="8"/>
                </a:cxn>
                <a:cxn ang="0">
                  <a:pos x="140" y="8"/>
                </a:cxn>
                <a:cxn ang="0">
                  <a:pos x="141" y="6"/>
                </a:cxn>
                <a:cxn ang="0">
                  <a:pos x="142" y="4"/>
                </a:cxn>
                <a:cxn ang="0">
                  <a:pos x="141" y="3"/>
                </a:cxn>
                <a:cxn ang="0">
                  <a:pos x="140" y="1"/>
                </a:cxn>
                <a:cxn ang="0">
                  <a:pos x="139" y="0"/>
                </a:cxn>
                <a:cxn ang="0">
                  <a:pos x="137" y="0"/>
                </a:cxn>
                <a:cxn ang="0">
                  <a:pos x="135" y="0"/>
                </a:cxn>
                <a:cxn ang="0">
                  <a:pos x="134" y="1"/>
                </a:cxn>
                <a:cxn ang="0">
                  <a:pos x="134" y="1"/>
                </a:cxn>
              </a:cxnLst>
              <a:rect l="0" t="0" r="r" b="b"/>
              <a:pathLst>
                <a:path w="142" h="203">
                  <a:moveTo>
                    <a:pt x="134" y="1"/>
                  </a:moveTo>
                  <a:lnTo>
                    <a:pt x="134" y="1"/>
                  </a:lnTo>
                  <a:lnTo>
                    <a:pt x="113" y="23"/>
                  </a:lnTo>
                  <a:lnTo>
                    <a:pt x="96" y="46"/>
                  </a:lnTo>
                  <a:lnTo>
                    <a:pt x="78" y="71"/>
                  </a:lnTo>
                  <a:lnTo>
                    <a:pt x="63" y="96"/>
                  </a:lnTo>
                  <a:lnTo>
                    <a:pt x="32" y="146"/>
                  </a:lnTo>
                  <a:lnTo>
                    <a:pt x="16" y="171"/>
                  </a:lnTo>
                  <a:lnTo>
                    <a:pt x="1" y="196"/>
                  </a:lnTo>
                  <a:lnTo>
                    <a:pt x="1" y="196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1" y="201"/>
                  </a:lnTo>
                  <a:lnTo>
                    <a:pt x="2" y="202"/>
                  </a:lnTo>
                  <a:lnTo>
                    <a:pt x="4" y="203"/>
                  </a:lnTo>
                  <a:lnTo>
                    <a:pt x="5" y="203"/>
                  </a:lnTo>
                  <a:lnTo>
                    <a:pt x="7" y="203"/>
                  </a:lnTo>
                  <a:lnTo>
                    <a:pt x="9" y="201"/>
                  </a:lnTo>
                  <a:lnTo>
                    <a:pt x="9" y="201"/>
                  </a:lnTo>
                  <a:lnTo>
                    <a:pt x="25" y="176"/>
                  </a:lnTo>
                  <a:lnTo>
                    <a:pt x="39" y="152"/>
                  </a:lnTo>
                  <a:lnTo>
                    <a:pt x="70" y="101"/>
                  </a:lnTo>
                  <a:lnTo>
                    <a:pt x="85" y="76"/>
                  </a:lnTo>
                  <a:lnTo>
                    <a:pt x="102" y="52"/>
                  </a:lnTo>
                  <a:lnTo>
                    <a:pt x="121" y="30"/>
                  </a:lnTo>
                  <a:lnTo>
                    <a:pt x="140" y="8"/>
                  </a:lnTo>
                  <a:lnTo>
                    <a:pt x="140" y="8"/>
                  </a:lnTo>
                  <a:lnTo>
                    <a:pt x="141" y="6"/>
                  </a:lnTo>
                  <a:lnTo>
                    <a:pt x="142" y="4"/>
                  </a:lnTo>
                  <a:lnTo>
                    <a:pt x="141" y="3"/>
                  </a:lnTo>
                  <a:lnTo>
                    <a:pt x="140" y="1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5" y="0"/>
                  </a:lnTo>
                  <a:lnTo>
                    <a:pt x="134" y="1"/>
                  </a:lnTo>
                  <a:lnTo>
                    <a:pt x="1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6" name="Freeform 295"/>
            <p:cNvSpPr>
              <a:spLocks/>
            </p:cNvSpPr>
            <p:nvPr/>
          </p:nvSpPr>
          <p:spPr bwMode="auto">
            <a:xfrm>
              <a:off x="3351213" y="3516313"/>
              <a:ext cx="55563" cy="88900"/>
            </a:xfrm>
            <a:custGeom>
              <a:avLst/>
              <a:gdLst/>
              <a:ahLst/>
              <a:cxnLst>
                <a:cxn ang="0">
                  <a:pos x="95" y="2"/>
                </a:cxn>
                <a:cxn ang="0">
                  <a:pos x="95" y="2"/>
                </a:cxn>
                <a:cxn ang="0">
                  <a:pos x="88" y="11"/>
                </a:cxn>
                <a:cxn ang="0">
                  <a:pos x="81" y="20"/>
                </a:cxn>
                <a:cxn ang="0">
                  <a:pos x="74" y="28"/>
                </a:cxn>
                <a:cxn ang="0">
                  <a:pos x="68" y="37"/>
                </a:cxn>
                <a:cxn ang="0">
                  <a:pos x="68" y="37"/>
                </a:cxn>
                <a:cxn ang="0">
                  <a:pos x="55" y="59"/>
                </a:cxn>
                <a:cxn ang="0">
                  <a:pos x="42" y="79"/>
                </a:cxn>
                <a:cxn ang="0">
                  <a:pos x="42" y="79"/>
                </a:cxn>
                <a:cxn ang="0">
                  <a:pos x="29" y="100"/>
                </a:cxn>
                <a:cxn ang="0">
                  <a:pos x="17" y="121"/>
                </a:cxn>
                <a:cxn ang="0">
                  <a:pos x="12" y="131"/>
                </a:cxn>
                <a:cxn ang="0">
                  <a:pos x="7" y="141"/>
                </a:cxn>
                <a:cxn ang="0">
                  <a:pos x="3" y="153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1" y="167"/>
                </a:cxn>
                <a:cxn ang="0">
                  <a:pos x="2" y="169"/>
                </a:cxn>
                <a:cxn ang="0">
                  <a:pos x="4" y="169"/>
                </a:cxn>
                <a:cxn ang="0">
                  <a:pos x="5" y="170"/>
                </a:cxn>
                <a:cxn ang="0">
                  <a:pos x="7" y="169"/>
                </a:cxn>
                <a:cxn ang="0">
                  <a:pos x="8" y="168"/>
                </a:cxn>
                <a:cxn ang="0">
                  <a:pos x="9" y="166"/>
                </a:cxn>
                <a:cxn ang="0">
                  <a:pos x="9" y="166"/>
                </a:cxn>
                <a:cxn ang="0">
                  <a:pos x="12" y="155"/>
                </a:cxn>
                <a:cxn ang="0">
                  <a:pos x="16" y="145"/>
                </a:cxn>
                <a:cxn ang="0">
                  <a:pos x="21" y="134"/>
                </a:cxn>
                <a:cxn ang="0">
                  <a:pos x="26" y="124"/>
                </a:cxn>
                <a:cxn ang="0">
                  <a:pos x="39" y="104"/>
                </a:cxn>
                <a:cxn ang="0">
                  <a:pos x="50" y="85"/>
                </a:cxn>
                <a:cxn ang="0">
                  <a:pos x="50" y="85"/>
                </a:cxn>
                <a:cxn ang="0">
                  <a:pos x="63" y="63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82" y="33"/>
                </a:cxn>
                <a:cxn ang="0">
                  <a:pos x="89" y="24"/>
                </a:cxn>
                <a:cxn ang="0">
                  <a:pos x="97" y="15"/>
                </a:cxn>
                <a:cxn ang="0">
                  <a:pos x="103" y="6"/>
                </a:cxn>
                <a:cxn ang="0">
                  <a:pos x="103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3" y="1"/>
                </a:cxn>
                <a:cxn ang="0">
                  <a:pos x="102" y="0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7" y="0"/>
                </a:cxn>
                <a:cxn ang="0">
                  <a:pos x="95" y="2"/>
                </a:cxn>
                <a:cxn ang="0">
                  <a:pos x="95" y="2"/>
                </a:cxn>
              </a:cxnLst>
              <a:rect l="0" t="0" r="r" b="b"/>
              <a:pathLst>
                <a:path w="104" h="170">
                  <a:moveTo>
                    <a:pt x="95" y="2"/>
                  </a:moveTo>
                  <a:lnTo>
                    <a:pt x="95" y="2"/>
                  </a:lnTo>
                  <a:lnTo>
                    <a:pt x="88" y="11"/>
                  </a:lnTo>
                  <a:lnTo>
                    <a:pt x="81" y="20"/>
                  </a:lnTo>
                  <a:lnTo>
                    <a:pt x="74" y="28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55" y="59"/>
                  </a:lnTo>
                  <a:lnTo>
                    <a:pt x="42" y="79"/>
                  </a:lnTo>
                  <a:lnTo>
                    <a:pt x="42" y="79"/>
                  </a:lnTo>
                  <a:lnTo>
                    <a:pt x="29" y="100"/>
                  </a:lnTo>
                  <a:lnTo>
                    <a:pt x="17" y="121"/>
                  </a:lnTo>
                  <a:lnTo>
                    <a:pt x="12" y="131"/>
                  </a:lnTo>
                  <a:lnTo>
                    <a:pt x="7" y="141"/>
                  </a:lnTo>
                  <a:lnTo>
                    <a:pt x="3" y="153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1" y="167"/>
                  </a:lnTo>
                  <a:lnTo>
                    <a:pt x="2" y="169"/>
                  </a:lnTo>
                  <a:lnTo>
                    <a:pt x="4" y="169"/>
                  </a:lnTo>
                  <a:lnTo>
                    <a:pt x="5" y="170"/>
                  </a:lnTo>
                  <a:lnTo>
                    <a:pt x="7" y="169"/>
                  </a:lnTo>
                  <a:lnTo>
                    <a:pt x="8" y="168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12" y="155"/>
                  </a:lnTo>
                  <a:lnTo>
                    <a:pt x="16" y="145"/>
                  </a:lnTo>
                  <a:lnTo>
                    <a:pt x="21" y="134"/>
                  </a:lnTo>
                  <a:lnTo>
                    <a:pt x="26" y="124"/>
                  </a:lnTo>
                  <a:lnTo>
                    <a:pt x="39" y="104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63" y="63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82" y="33"/>
                  </a:lnTo>
                  <a:lnTo>
                    <a:pt x="89" y="24"/>
                  </a:lnTo>
                  <a:lnTo>
                    <a:pt x="97" y="15"/>
                  </a:lnTo>
                  <a:lnTo>
                    <a:pt x="103" y="6"/>
                  </a:lnTo>
                  <a:lnTo>
                    <a:pt x="103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3" y="1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5" y="2"/>
                  </a:lnTo>
                  <a:lnTo>
                    <a:pt x="9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7" name="Freeform 296"/>
            <p:cNvSpPr>
              <a:spLocks/>
            </p:cNvSpPr>
            <p:nvPr/>
          </p:nvSpPr>
          <p:spPr bwMode="auto">
            <a:xfrm>
              <a:off x="3359150" y="3557588"/>
              <a:ext cx="49213" cy="88900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3" y="47"/>
                </a:cxn>
                <a:cxn ang="0">
                  <a:pos x="52" y="69"/>
                </a:cxn>
                <a:cxn ang="0">
                  <a:pos x="39" y="89"/>
                </a:cxn>
                <a:cxn ang="0">
                  <a:pos x="39" y="89"/>
                </a:cxn>
                <a:cxn ang="0">
                  <a:pos x="28" y="107"/>
                </a:cxn>
                <a:cxn ang="0">
                  <a:pos x="16" y="123"/>
                </a:cxn>
                <a:cxn ang="0">
                  <a:pos x="11" y="133"/>
                </a:cxn>
                <a:cxn ang="0">
                  <a:pos x="6" y="141"/>
                </a:cxn>
                <a:cxn ang="0">
                  <a:pos x="3" y="151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5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7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12" y="153"/>
                </a:cxn>
                <a:cxn ang="0">
                  <a:pos x="16" y="143"/>
                </a:cxn>
                <a:cxn ang="0">
                  <a:pos x="21" y="134"/>
                </a:cxn>
                <a:cxn ang="0">
                  <a:pos x="27" y="124"/>
                </a:cxn>
                <a:cxn ang="0">
                  <a:pos x="39" y="107"/>
                </a:cxn>
                <a:cxn ang="0">
                  <a:pos x="52" y="88"/>
                </a:cxn>
                <a:cxn ang="0">
                  <a:pos x="52" y="88"/>
                </a:cxn>
                <a:cxn ang="0">
                  <a:pos x="63" y="69"/>
                </a:cxn>
                <a:cxn ang="0">
                  <a:pos x="73" y="49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4" y="6"/>
                </a:cxn>
                <a:cxn ang="0">
                  <a:pos x="94" y="5"/>
                </a:cxn>
                <a:cxn ang="0">
                  <a:pos x="93" y="2"/>
                </a:cxn>
                <a:cxn ang="0">
                  <a:pos x="92" y="1"/>
                </a:cxn>
                <a:cxn ang="0">
                  <a:pos x="90" y="0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4" h="167">
                  <a:moveTo>
                    <a:pt x="86" y="4"/>
                  </a:moveTo>
                  <a:lnTo>
                    <a:pt x="86" y="4"/>
                  </a:lnTo>
                  <a:lnTo>
                    <a:pt x="63" y="47"/>
                  </a:lnTo>
                  <a:lnTo>
                    <a:pt x="52" y="69"/>
                  </a:lnTo>
                  <a:lnTo>
                    <a:pt x="39" y="89"/>
                  </a:lnTo>
                  <a:lnTo>
                    <a:pt x="39" y="89"/>
                  </a:lnTo>
                  <a:lnTo>
                    <a:pt x="28" y="107"/>
                  </a:lnTo>
                  <a:lnTo>
                    <a:pt x="16" y="123"/>
                  </a:lnTo>
                  <a:lnTo>
                    <a:pt x="11" y="133"/>
                  </a:lnTo>
                  <a:lnTo>
                    <a:pt x="6" y="141"/>
                  </a:lnTo>
                  <a:lnTo>
                    <a:pt x="3" y="151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5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7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12" y="153"/>
                  </a:lnTo>
                  <a:lnTo>
                    <a:pt x="16" y="143"/>
                  </a:lnTo>
                  <a:lnTo>
                    <a:pt x="21" y="134"/>
                  </a:lnTo>
                  <a:lnTo>
                    <a:pt x="27" y="124"/>
                  </a:lnTo>
                  <a:lnTo>
                    <a:pt x="39" y="107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63" y="69"/>
                  </a:lnTo>
                  <a:lnTo>
                    <a:pt x="73" y="49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6"/>
                  </a:lnTo>
                  <a:lnTo>
                    <a:pt x="94" y="5"/>
                  </a:lnTo>
                  <a:lnTo>
                    <a:pt x="93" y="2"/>
                  </a:lnTo>
                  <a:lnTo>
                    <a:pt x="92" y="1"/>
                  </a:lnTo>
                  <a:lnTo>
                    <a:pt x="90" y="0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8" name="Freeform 297"/>
            <p:cNvSpPr>
              <a:spLocks/>
            </p:cNvSpPr>
            <p:nvPr/>
          </p:nvSpPr>
          <p:spPr bwMode="auto">
            <a:xfrm>
              <a:off x="3373438" y="3598863"/>
              <a:ext cx="47625" cy="69850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82" y="1"/>
                </a:cxn>
                <a:cxn ang="0">
                  <a:pos x="71" y="14"/>
                </a:cxn>
                <a:cxn ang="0">
                  <a:pos x="61" y="28"/>
                </a:cxn>
                <a:cxn ang="0">
                  <a:pos x="52" y="42"/>
                </a:cxn>
                <a:cxn ang="0">
                  <a:pos x="43" y="57"/>
                </a:cxn>
                <a:cxn ang="0">
                  <a:pos x="43" y="57"/>
                </a:cxn>
                <a:cxn ang="0">
                  <a:pos x="23" y="91"/>
                </a:cxn>
                <a:cxn ang="0">
                  <a:pos x="23" y="91"/>
                </a:cxn>
                <a:cxn ang="0">
                  <a:pos x="13" y="108"/>
                </a:cxn>
                <a:cxn ang="0">
                  <a:pos x="8" y="119"/>
                </a:cxn>
                <a:cxn ang="0">
                  <a:pos x="5" y="122"/>
                </a:cxn>
                <a:cxn ang="0">
                  <a:pos x="3" y="124"/>
                </a:cxn>
                <a:cxn ang="0">
                  <a:pos x="3" y="124"/>
                </a:cxn>
                <a:cxn ang="0">
                  <a:pos x="1" y="125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1" y="130"/>
                </a:cxn>
                <a:cxn ang="0">
                  <a:pos x="3" y="132"/>
                </a:cxn>
                <a:cxn ang="0">
                  <a:pos x="5" y="132"/>
                </a:cxn>
                <a:cxn ang="0">
                  <a:pos x="7" y="132"/>
                </a:cxn>
                <a:cxn ang="0">
                  <a:pos x="7" y="132"/>
                </a:cxn>
                <a:cxn ang="0">
                  <a:pos x="11" y="130"/>
                </a:cxn>
                <a:cxn ang="0">
                  <a:pos x="13" y="127"/>
                </a:cxn>
                <a:cxn ang="0">
                  <a:pos x="17" y="120"/>
                </a:cxn>
                <a:cxn ang="0">
                  <a:pos x="17" y="120"/>
                </a:cxn>
                <a:cxn ang="0">
                  <a:pos x="28" y="101"/>
                </a:cxn>
                <a:cxn ang="0">
                  <a:pos x="39" y="81"/>
                </a:cxn>
                <a:cxn ang="0">
                  <a:pos x="39" y="81"/>
                </a:cxn>
                <a:cxn ang="0">
                  <a:pos x="49" y="62"/>
                </a:cxn>
                <a:cxn ang="0">
                  <a:pos x="62" y="43"/>
                </a:cxn>
                <a:cxn ang="0">
                  <a:pos x="74" y="25"/>
                </a:cxn>
                <a:cxn ang="0">
                  <a:pos x="81" y="16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6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2" y="1"/>
                </a:cxn>
                <a:cxn ang="0">
                  <a:pos x="82" y="1"/>
                </a:cxn>
              </a:cxnLst>
              <a:rect l="0" t="0" r="r" b="b"/>
              <a:pathLst>
                <a:path w="90" h="132">
                  <a:moveTo>
                    <a:pt x="82" y="1"/>
                  </a:moveTo>
                  <a:lnTo>
                    <a:pt x="82" y="1"/>
                  </a:lnTo>
                  <a:lnTo>
                    <a:pt x="71" y="14"/>
                  </a:lnTo>
                  <a:lnTo>
                    <a:pt x="61" y="28"/>
                  </a:lnTo>
                  <a:lnTo>
                    <a:pt x="52" y="42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13" y="108"/>
                  </a:lnTo>
                  <a:lnTo>
                    <a:pt x="8" y="119"/>
                  </a:lnTo>
                  <a:lnTo>
                    <a:pt x="5" y="122"/>
                  </a:lnTo>
                  <a:lnTo>
                    <a:pt x="3" y="124"/>
                  </a:lnTo>
                  <a:lnTo>
                    <a:pt x="3" y="124"/>
                  </a:lnTo>
                  <a:lnTo>
                    <a:pt x="1" y="125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1" y="130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7" y="132"/>
                  </a:lnTo>
                  <a:lnTo>
                    <a:pt x="7" y="132"/>
                  </a:lnTo>
                  <a:lnTo>
                    <a:pt x="11" y="130"/>
                  </a:lnTo>
                  <a:lnTo>
                    <a:pt x="13" y="127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28" y="101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49" y="62"/>
                  </a:lnTo>
                  <a:lnTo>
                    <a:pt x="62" y="43"/>
                  </a:lnTo>
                  <a:lnTo>
                    <a:pt x="74" y="25"/>
                  </a:lnTo>
                  <a:lnTo>
                    <a:pt x="81" y="16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6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2" y="1"/>
                  </a:lnTo>
                  <a:lnTo>
                    <a:pt x="8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9" name="Freeform 298"/>
            <p:cNvSpPr>
              <a:spLocks/>
            </p:cNvSpPr>
            <p:nvPr/>
          </p:nvSpPr>
          <p:spPr bwMode="auto">
            <a:xfrm>
              <a:off x="3398838" y="3617913"/>
              <a:ext cx="46038" cy="777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76" y="9"/>
                </a:cxn>
                <a:cxn ang="0">
                  <a:pos x="74" y="14"/>
                </a:cxn>
                <a:cxn ang="0">
                  <a:pos x="68" y="23"/>
                </a:cxn>
                <a:cxn ang="0">
                  <a:pos x="54" y="39"/>
                </a:cxn>
                <a:cxn ang="0">
                  <a:pos x="54" y="39"/>
                </a:cxn>
                <a:cxn ang="0">
                  <a:pos x="42" y="55"/>
                </a:cxn>
                <a:cxn ang="0">
                  <a:pos x="31" y="72"/>
                </a:cxn>
                <a:cxn ang="0">
                  <a:pos x="31" y="72"/>
                </a:cxn>
                <a:cxn ang="0">
                  <a:pos x="22" y="87"/>
                </a:cxn>
                <a:cxn ang="0">
                  <a:pos x="13" y="102"/>
                </a:cxn>
                <a:cxn ang="0">
                  <a:pos x="9" y="111"/>
                </a:cxn>
                <a:cxn ang="0">
                  <a:pos x="6" y="119"/>
                </a:cxn>
                <a:cxn ang="0">
                  <a:pos x="2" y="127"/>
                </a:cxn>
                <a:cxn ang="0">
                  <a:pos x="1" y="135"/>
                </a:cxn>
                <a:cxn ang="0">
                  <a:pos x="1" y="135"/>
                </a:cxn>
                <a:cxn ang="0">
                  <a:pos x="0" y="137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1" y="143"/>
                </a:cxn>
                <a:cxn ang="0">
                  <a:pos x="2" y="144"/>
                </a:cxn>
                <a:cxn ang="0">
                  <a:pos x="3" y="145"/>
                </a:cxn>
                <a:cxn ang="0">
                  <a:pos x="6" y="146"/>
                </a:cxn>
                <a:cxn ang="0">
                  <a:pos x="7" y="145"/>
                </a:cxn>
                <a:cxn ang="0">
                  <a:pos x="9" y="144"/>
                </a:cxn>
                <a:cxn ang="0">
                  <a:pos x="10" y="143"/>
                </a:cxn>
                <a:cxn ang="0">
                  <a:pos x="10" y="141"/>
                </a:cxn>
                <a:cxn ang="0">
                  <a:pos x="10" y="141"/>
                </a:cxn>
                <a:cxn ang="0">
                  <a:pos x="11" y="130"/>
                </a:cxn>
                <a:cxn ang="0">
                  <a:pos x="15" y="119"/>
                </a:cxn>
                <a:cxn ang="0">
                  <a:pos x="19" y="108"/>
                </a:cxn>
                <a:cxn ang="0">
                  <a:pos x="25" y="97"/>
                </a:cxn>
                <a:cxn ang="0">
                  <a:pos x="39" y="75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62" y="45"/>
                </a:cxn>
                <a:cxn ang="0">
                  <a:pos x="73" y="32"/>
                </a:cxn>
                <a:cxn ang="0">
                  <a:pos x="77" y="26"/>
                </a:cxn>
                <a:cxn ang="0">
                  <a:pos x="81" y="19"/>
                </a:cxn>
                <a:cxn ang="0">
                  <a:pos x="84" y="12"/>
                </a:cxn>
                <a:cxn ang="0">
                  <a:pos x="86" y="4"/>
                </a:cxn>
                <a:cxn ang="0">
                  <a:pos x="86" y="4"/>
                </a:cxn>
                <a:cxn ang="0">
                  <a:pos x="86" y="2"/>
                </a:cxn>
                <a:cxn ang="0">
                  <a:pos x="85" y="1"/>
                </a:cxn>
                <a:cxn ang="0">
                  <a:pos x="83" y="0"/>
                </a:cxn>
                <a:cxn ang="0">
                  <a:pos x="82" y="0"/>
                </a:cxn>
                <a:cxn ang="0">
                  <a:pos x="78" y="1"/>
                </a:cxn>
                <a:cxn ang="0">
                  <a:pos x="77" y="2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6" h="146">
                  <a:moveTo>
                    <a:pt x="77" y="4"/>
                  </a:moveTo>
                  <a:lnTo>
                    <a:pt x="77" y="4"/>
                  </a:lnTo>
                  <a:lnTo>
                    <a:pt x="76" y="9"/>
                  </a:lnTo>
                  <a:lnTo>
                    <a:pt x="74" y="14"/>
                  </a:lnTo>
                  <a:lnTo>
                    <a:pt x="68" y="23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42" y="55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22" y="87"/>
                  </a:lnTo>
                  <a:lnTo>
                    <a:pt x="13" y="102"/>
                  </a:lnTo>
                  <a:lnTo>
                    <a:pt x="9" y="111"/>
                  </a:lnTo>
                  <a:lnTo>
                    <a:pt x="6" y="119"/>
                  </a:lnTo>
                  <a:lnTo>
                    <a:pt x="2" y="127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7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1" y="143"/>
                  </a:lnTo>
                  <a:lnTo>
                    <a:pt x="2" y="144"/>
                  </a:lnTo>
                  <a:lnTo>
                    <a:pt x="3" y="145"/>
                  </a:lnTo>
                  <a:lnTo>
                    <a:pt x="6" y="146"/>
                  </a:lnTo>
                  <a:lnTo>
                    <a:pt x="7" y="145"/>
                  </a:lnTo>
                  <a:lnTo>
                    <a:pt x="9" y="144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1" y="130"/>
                  </a:lnTo>
                  <a:lnTo>
                    <a:pt x="15" y="119"/>
                  </a:lnTo>
                  <a:lnTo>
                    <a:pt x="19" y="108"/>
                  </a:lnTo>
                  <a:lnTo>
                    <a:pt x="25" y="97"/>
                  </a:lnTo>
                  <a:lnTo>
                    <a:pt x="39" y="75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62" y="45"/>
                  </a:lnTo>
                  <a:lnTo>
                    <a:pt x="73" y="32"/>
                  </a:lnTo>
                  <a:lnTo>
                    <a:pt x="77" y="26"/>
                  </a:lnTo>
                  <a:lnTo>
                    <a:pt x="81" y="19"/>
                  </a:lnTo>
                  <a:lnTo>
                    <a:pt x="84" y="12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6" y="2"/>
                  </a:lnTo>
                  <a:lnTo>
                    <a:pt x="85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1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0" name="Freeform 299"/>
            <p:cNvSpPr>
              <a:spLocks/>
            </p:cNvSpPr>
            <p:nvPr/>
          </p:nvSpPr>
          <p:spPr bwMode="auto">
            <a:xfrm>
              <a:off x="3429000" y="3648075"/>
              <a:ext cx="42863" cy="68263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72" y="2"/>
                </a:cxn>
                <a:cxn ang="0">
                  <a:pos x="52" y="31"/>
                </a:cxn>
                <a:cxn ang="0">
                  <a:pos x="32" y="60"/>
                </a:cxn>
                <a:cxn ang="0">
                  <a:pos x="24" y="74"/>
                </a:cxn>
                <a:cxn ang="0">
                  <a:pos x="16" y="90"/>
                </a:cxn>
                <a:cxn ang="0">
                  <a:pos x="7" y="105"/>
                </a:cxn>
                <a:cxn ang="0">
                  <a:pos x="0" y="122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1" y="125"/>
                </a:cxn>
                <a:cxn ang="0">
                  <a:pos x="2" y="126"/>
                </a:cxn>
                <a:cxn ang="0">
                  <a:pos x="3" y="127"/>
                </a:cxn>
                <a:cxn ang="0">
                  <a:pos x="7" y="127"/>
                </a:cxn>
                <a:cxn ang="0">
                  <a:pos x="8" y="126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17" y="108"/>
                </a:cxn>
                <a:cxn ang="0">
                  <a:pos x="24" y="93"/>
                </a:cxn>
                <a:cxn ang="0">
                  <a:pos x="32" y="78"/>
                </a:cxn>
                <a:cxn ang="0">
                  <a:pos x="41" y="63"/>
                </a:cxn>
                <a:cxn ang="0">
                  <a:pos x="60" y="35"/>
                </a:cxn>
                <a:cxn ang="0">
                  <a:pos x="81" y="7"/>
                </a:cxn>
                <a:cxn ang="0">
                  <a:pos x="81" y="7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1" y="2"/>
                </a:cxn>
                <a:cxn ang="0">
                  <a:pos x="79" y="1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81" h="127">
                  <a:moveTo>
                    <a:pt x="72" y="2"/>
                  </a:moveTo>
                  <a:lnTo>
                    <a:pt x="72" y="2"/>
                  </a:lnTo>
                  <a:lnTo>
                    <a:pt x="52" y="31"/>
                  </a:lnTo>
                  <a:lnTo>
                    <a:pt x="32" y="60"/>
                  </a:lnTo>
                  <a:lnTo>
                    <a:pt x="24" y="74"/>
                  </a:lnTo>
                  <a:lnTo>
                    <a:pt x="16" y="90"/>
                  </a:lnTo>
                  <a:lnTo>
                    <a:pt x="7" y="105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1" y="125"/>
                  </a:lnTo>
                  <a:lnTo>
                    <a:pt x="2" y="126"/>
                  </a:lnTo>
                  <a:lnTo>
                    <a:pt x="3" y="127"/>
                  </a:lnTo>
                  <a:lnTo>
                    <a:pt x="7" y="127"/>
                  </a:lnTo>
                  <a:lnTo>
                    <a:pt x="8" y="126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17" y="108"/>
                  </a:lnTo>
                  <a:lnTo>
                    <a:pt x="24" y="93"/>
                  </a:lnTo>
                  <a:lnTo>
                    <a:pt x="32" y="78"/>
                  </a:lnTo>
                  <a:lnTo>
                    <a:pt x="41" y="63"/>
                  </a:lnTo>
                  <a:lnTo>
                    <a:pt x="60" y="35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79" y="1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1" name="Freeform 300"/>
            <p:cNvSpPr>
              <a:spLocks/>
            </p:cNvSpPr>
            <p:nvPr/>
          </p:nvSpPr>
          <p:spPr bwMode="auto">
            <a:xfrm>
              <a:off x="3449638" y="3665538"/>
              <a:ext cx="38100" cy="80963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53" y="21"/>
                </a:cxn>
                <a:cxn ang="0">
                  <a:pos x="44" y="40"/>
                </a:cxn>
                <a:cxn ang="0">
                  <a:pos x="34" y="59"/>
                </a:cxn>
                <a:cxn ang="0">
                  <a:pos x="25" y="78"/>
                </a:cxn>
                <a:cxn ang="0">
                  <a:pos x="25" y="78"/>
                </a:cxn>
                <a:cxn ang="0">
                  <a:pos x="16" y="94"/>
                </a:cxn>
                <a:cxn ang="0">
                  <a:pos x="9" y="112"/>
                </a:cxn>
                <a:cxn ang="0">
                  <a:pos x="6" y="120"/>
                </a:cxn>
                <a:cxn ang="0">
                  <a:pos x="3" y="129"/>
                </a:cxn>
                <a:cxn ang="0">
                  <a:pos x="1" y="137"/>
                </a:cxn>
                <a:cxn ang="0">
                  <a:pos x="0" y="147"/>
                </a:cxn>
                <a:cxn ang="0">
                  <a:pos x="0" y="147"/>
                </a:cxn>
                <a:cxn ang="0">
                  <a:pos x="0" y="149"/>
                </a:cxn>
                <a:cxn ang="0">
                  <a:pos x="1" y="150"/>
                </a:cxn>
                <a:cxn ang="0">
                  <a:pos x="3" y="151"/>
                </a:cxn>
                <a:cxn ang="0">
                  <a:pos x="5" y="152"/>
                </a:cxn>
                <a:cxn ang="0">
                  <a:pos x="7" y="151"/>
                </a:cxn>
                <a:cxn ang="0">
                  <a:pos x="8" y="150"/>
                </a:cxn>
                <a:cxn ang="0">
                  <a:pos x="10" y="149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11" y="136"/>
                </a:cxn>
                <a:cxn ang="0">
                  <a:pos x="14" y="126"/>
                </a:cxn>
                <a:cxn ang="0">
                  <a:pos x="17" y="117"/>
                </a:cxn>
                <a:cxn ang="0">
                  <a:pos x="21" y="106"/>
                </a:cxn>
                <a:cxn ang="0">
                  <a:pos x="30" y="88"/>
                </a:cxn>
                <a:cxn ang="0">
                  <a:pos x="41" y="69"/>
                </a:cxn>
                <a:cxn ang="0">
                  <a:pos x="41" y="69"/>
                </a:cxn>
                <a:cxn ang="0">
                  <a:pos x="48" y="54"/>
                </a:cxn>
                <a:cxn ang="0">
                  <a:pos x="55" y="38"/>
                </a:cxn>
                <a:cxn ang="0">
                  <a:pos x="62" y="23"/>
                </a:cxn>
                <a:cxn ang="0">
                  <a:pos x="71" y="7"/>
                </a:cxn>
                <a:cxn ang="0">
                  <a:pos x="71" y="7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2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1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2" h="152">
                  <a:moveTo>
                    <a:pt x="62" y="2"/>
                  </a:moveTo>
                  <a:lnTo>
                    <a:pt x="62" y="2"/>
                  </a:lnTo>
                  <a:lnTo>
                    <a:pt x="53" y="21"/>
                  </a:lnTo>
                  <a:lnTo>
                    <a:pt x="44" y="40"/>
                  </a:lnTo>
                  <a:lnTo>
                    <a:pt x="34" y="59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16" y="94"/>
                  </a:lnTo>
                  <a:lnTo>
                    <a:pt x="9" y="112"/>
                  </a:lnTo>
                  <a:lnTo>
                    <a:pt x="6" y="120"/>
                  </a:lnTo>
                  <a:lnTo>
                    <a:pt x="3" y="129"/>
                  </a:lnTo>
                  <a:lnTo>
                    <a:pt x="1" y="137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0" y="149"/>
                  </a:lnTo>
                  <a:lnTo>
                    <a:pt x="1" y="150"/>
                  </a:lnTo>
                  <a:lnTo>
                    <a:pt x="3" y="151"/>
                  </a:lnTo>
                  <a:lnTo>
                    <a:pt x="5" y="152"/>
                  </a:lnTo>
                  <a:lnTo>
                    <a:pt x="7" y="151"/>
                  </a:lnTo>
                  <a:lnTo>
                    <a:pt x="8" y="150"/>
                  </a:lnTo>
                  <a:lnTo>
                    <a:pt x="10" y="149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11" y="136"/>
                  </a:lnTo>
                  <a:lnTo>
                    <a:pt x="14" y="126"/>
                  </a:lnTo>
                  <a:lnTo>
                    <a:pt x="17" y="117"/>
                  </a:lnTo>
                  <a:lnTo>
                    <a:pt x="21" y="106"/>
                  </a:lnTo>
                  <a:lnTo>
                    <a:pt x="30" y="88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8" y="54"/>
                  </a:lnTo>
                  <a:lnTo>
                    <a:pt x="55" y="38"/>
                  </a:lnTo>
                  <a:lnTo>
                    <a:pt x="62" y="23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2" name="Freeform 301"/>
            <p:cNvSpPr>
              <a:spLocks/>
            </p:cNvSpPr>
            <p:nvPr/>
          </p:nvSpPr>
          <p:spPr bwMode="auto">
            <a:xfrm>
              <a:off x="3481388" y="3683000"/>
              <a:ext cx="38100" cy="68263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58" y="9"/>
                </a:cxn>
                <a:cxn ang="0">
                  <a:pos x="53" y="17"/>
                </a:cxn>
                <a:cxn ang="0">
                  <a:pos x="48" y="24"/>
                </a:cxn>
                <a:cxn ang="0">
                  <a:pos x="44" y="31"/>
                </a:cxn>
                <a:cxn ang="0">
                  <a:pos x="44" y="31"/>
                </a:cxn>
                <a:cxn ang="0">
                  <a:pos x="40" y="38"/>
                </a:cxn>
                <a:cxn ang="0">
                  <a:pos x="35" y="48"/>
                </a:cxn>
                <a:cxn ang="0">
                  <a:pos x="32" y="56"/>
                </a:cxn>
                <a:cxn ang="0">
                  <a:pos x="29" y="64"/>
                </a:cxn>
                <a:cxn ang="0">
                  <a:pos x="29" y="64"/>
                </a:cxn>
                <a:cxn ang="0">
                  <a:pos x="24" y="73"/>
                </a:cxn>
                <a:cxn ang="0">
                  <a:pos x="19" y="82"/>
                </a:cxn>
                <a:cxn ang="0">
                  <a:pos x="13" y="90"/>
                </a:cxn>
                <a:cxn ang="0">
                  <a:pos x="8" y="99"/>
                </a:cxn>
                <a:cxn ang="0">
                  <a:pos x="8" y="99"/>
                </a:cxn>
                <a:cxn ang="0">
                  <a:pos x="6" y="104"/>
                </a:cxn>
                <a:cxn ang="0">
                  <a:pos x="5" y="111"/>
                </a:cxn>
                <a:cxn ang="0">
                  <a:pos x="2" y="116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0" y="123"/>
                </a:cxn>
                <a:cxn ang="0">
                  <a:pos x="0" y="125"/>
                </a:cxn>
                <a:cxn ang="0">
                  <a:pos x="2" y="127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6"/>
                </a:cxn>
                <a:cxn ang="0">
                  <a:pos x="22" y="97"/>
                </a:cxn>
                <a:cxn ang="0">
                  <a:pos x="29" y="83"/>
                </a:cxn>
                <a:cxn ang="0">
                  <a:pos x="38" y="68"/>
                </a:cxn>
                <a:cxn ang="0">
                  <a:pos x="38" y="68"/>
                </a:cxn>
                <a:cxn ang="0">
                  <a:pos x="41" y="63"/>
                </a:cxn>
                <a:cxn ang="0">
                  <a:pos x="44" y="56"/>
                </a:cxn>
                <a:cxn ang="0">
                  <a:pos x="49" y="42"/>
                </a:cxn>
                <a:cxn ang="0">
                  <a:pos x="49" y="42"/>
                </a:cxn>
                <a:cxn ang="0">
                  <a:pos x="54" y="33"/>
                </a:cxn>
                <a:cxn ang="0">
                  <a:pos x="59" y="25"/>
                </a:cxn>
                <a:cxn ang="0">
                  <a:pos x="65" y="16"/>
                </a:cxn>
                <a:cxn ang="0">
                  <a:pos x="71" y="7"/>
                </a:cxn>
                <a:cxn ang="0">
                  <a:pos x="71" y="7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9" y="1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63" y="1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1" h="128">
                  <a:moveTo>
                    <a:pt x="62" y="2"/>
                  </a:moveTo>
                  <a:lnTo>
                    <a:pt x="62" y="2"/>
                  </a:lnTo>
                  <a:lnTo>
                    <a:pt x="58" y="9"/>
                  </a:lnTo>
                  <a:lnTo>
                    <a:pt x="53" y="17"/>
                  </a:lnTo>
                  <a:lnTo>
                    <a:pt x="48" y="24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0" y="38"/>
                  </a:lnTo>
                  <a:lnTo>
                    <a:pt x="35" y="48"/>
                  </a:lnTo>
                  <a:lnTo>
                    <a:pt x="32" y="56"/>
                  </a:lnTo>
                  <a:lnTo>
                    <a:pt x="29" y="64"/>
                  </a:lnTo>
                  <a:lnTo>
                    <a:pt x="29" y="64"/>
                  </a:lnTo>
                  <a:lnTo>
                    <a:pt x="24" y="73"/>
                  </a:lnTo>
                  <a:lnTo>
                    <a:pt x="19" y="82"/>
                  </a:lnTo>
                  <a:lnTo>
                    <a:pt x="13" y="9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6" y="104"/>
                  </a:lnTo>
                  <a:lnTo>
                    <a:pt x="5" y="111"/>
                  </a:lnTo>
                  <a:lnTo>
                    <a:pt x="2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0" y="125"/>
                  </a:lnTo>
                  <a:lnTo>
                    <a:pt x="2" y="127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22" y="97"/>
                  </a:lnTo>
                  <a:lnTo>
                    <a:pt x="29" y="83"/>
                  </a:lnTo>
                  <a:lnTo>
                    <a:pt x="38" y="68"/>
                  </a:lnTo>
                  <a:lnTo>
                    <a:pt x="38" y="68"/>
                  </a:lnTo>
                  <a:lnTo>
                    <a:pt x="41" y="63"/>
                  </a:lnTo>
                  <a:lnTo>
                    <a:pt x="44" y="56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54" y="33"/>
                  </a:lnTo>
                  <a:lnTo>
                    <a:pt x="59" y="25"/>
                  </a:lnTo>
                  <a:lnTo>
                    <a:pt x="65" y="1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6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3" name="Freeform 302"/>
            <p:cNvSpPr>
              <a:spLocks/>
            </p:cNvSpPr>
            <p:nvPr/>
          </p:nvSpPr>
          <p:spPr bwMode="auto">
            <a:xfrm>
              <a:off x="3514725" y="3687763"/>
              <a:ext cx="39688" cy="82550"/>
            </a:xfrm>
            <a:custGeom>
              <a:avLst/>
              <a:gdLst/>
              <a:ahLst/>
              <a:cxnLst>
                <a:cxn ang="0">
                  <a:pos x="67" y="3"/>
                </a:cxn>
                <a:cxn ang="0">
                  <a:pos x="67" y="3"/>
                </a:cxn>
                <a:cxn ang="0">
                  <a:pos x="64" y="15"/>
                </a:cxn>
                <a:cxn ang="0">
                  <a:pos x="60" y="25"/>
                </a:cxn>
                <a:cxn ang="0">
                  <a:pos x="56" y="35"/>
                </a:cxn>
                <a:cxn ang="0">
                  <a:pos x="50" y="46"/>
                </a:cxn>
                <a:cxn ang="0">
                  <a:pos x="50" y="46"/>
                </a:cxn>
                <a:cxn ang="0">
                  <a:pos x="45" y="54"/>
                </a:cxn>
                <a:cxn ang="0">
                  <a:pos x="39" y="62"/>
                </a:cxn>
                <a:cxn ang="0">
                  <a:pos x="33" y="71"/>
                </a:cxn>
                <a:cxn ang="0">
                  <a:pos x="29" y="80"/>
                </a:cxn>
                <a:cxn ang="0">
                  <a:pos x="29" y="80"/>
                </a:cxn>
                <a:cxn ang="0">
                  <a:pos x="21" y="104"/>
                </a:cxn>
                <a:cxn ang="0">
                  <a:pos x="17" y="115"/>
                </a:cxn>
                <a:cxn ang="0">
                  <a:pos x="11" y="126"/>
                </a:cxn>
                <a:cxn ang="0">
                  <a:pos x="11" y="126"/>
                </a:cxn>
                <a:cxn ang="0">
                  <a:pos x="7" y="135"/>
                </a:cxn>
                <a:cxn ang="0">
                  <a:pos x="2" y="144"/>
                </a:cxn>
                <a:cxn ang="0">
                  <a:pos x="2" y="144"/>
                </a:cxn>
                <a:cxn ang="0">
                  <a:pos x="1" y="145"/>
                </a:cxn>
                <a:cxn ang="0">
                  <a:pos x="0" y="147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1" y="154"/>
                </a:cxn>
                <a:cxn ang="0">
                  <a:pos x="2" y="155"/>
                </a:cxn>
                <a:cxn ang="0">
                  <a:pos x="4" y="156"/>
                </a:cxn>
                <a:cxn ang="0">
                  <a:pos x="8" y="156"/>
                </a:cxn>
                <a:cxn ang="0">
                  <a:pos x="10" y="155"/>
                </a:cxn>
                <a:cxn ang="0">
                  <a:pos x="10" y="153"/>
                </a:cxn>
                <a:cxn ang="0">
                  <a:pos x="10" y="153"/>
                </a:cxn>
                <a:cxn ang="0">
                  <a:pos x="12" y="145"/>
                </a:cxn>
                <a:cxn ang="0">
                  <a:pos x="15" y="137"/>
                </a:cxn>
                <a:cxn ang="0">
                  <a:pos x="22" y="121"/>
                </a:cxn>
                <a:cxn ang="0">
                  <a:pos x="30" y="105"/>
                </a:cxn>
                <a:cxn ang="0">
                  <a:pos x="33" y="96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39" y="83"/>
                </a:cxn>
                <a:cxn ang="0">
                  <a:pos x="42" y="77"/>
                </a:cxn>
                <a:cxn ang="0">
                  <a:pos x="48" y="65"/>
                </a:cxn>
                <a:cxn ang="0">
                  <a:pos x="55" y="55"/>
                </a:cxn>
                <a:cxn ang="0">
                  <a:pos x="62" y="44"/>
                </a:cxn>
                <a:cxn ang="0">
                  <a:pos x="62" y="44"/>
                </a:cxn>
                <a:cxn ang="0">
                  <a:pos x="66" y="34"/>
                </a:cxn>
                <a:cxn ang="0">
                  <a:pos x="71" y="26"/>
                </a:cxn>
                <a:cxn ang="0">
                  <a:pos x="74" y="16"/>
                </a:cxn>
                <a:cxn ang="0">
                  <a:pos x="77" y="7"/>
                </a:cxn>
                <a:cxn ang="0">
                  <a:pos x="77" y="7"/>
                </a:cxn>
                <a:cxn ang="0">
                  <a:pos x="77" y="4"/>
                </a:cxn>
                <a:cxn ang="0">
                  <a:pos x="76" y="2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70" y="1"/>
                </a:cxn>
                <a:cxn ang="0">
                  <a:pos x="67" y="2"/>
                </a:cxn>
                <a:cxn ang="0">
                  <a:pos x="67" y="3"/>
                </a:cxn>
                <a:cxn ang="0">
                  <a:pos x="67" y="3"/>
                </a:cxn>
              </a:cxnLst>
              <a:rect l="0" t="0" r="r" b="b"/>
              <a:pathLst>
                <a:path w="77" h="156">
                  <a:moveTo>
                    <a:pt x="67" y="3"/>
                  </a:moveTo>
                  <a:lnTo>
                    <a:pt x="67" y="3"/>
                  </a:lnTo>
                  <a:lnTo>
                    <a:pt x="64" y="15"/>
                  </a:lnTo>
                  <a:lnTo>
                    <a:pt x="60" y="25"/>
                  </a:lnTo>
                  <a:lnTo>
                    <a:pt x="56" y="35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5" y="54"/>
                  </a:lnTo>
                  <a:lnTo>
                    <a:pt x="39" y="62"/>
                  </a:lnTo>
                  <a:lnTo>
                    <a:pt x="33" y="71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1" y="104"/>
                  </a:lnTo>
                  <a:lnTo>
                    <a:pt x="17" y="11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7" y="13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1" y="145"/>
                  </a:lnTo>
                  <a:lnTo>
                    <a:pt x="0" y="14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54"/>
                  </a:lnTo>
                  <a:lnTo>
                    <a:pt x="2" y="155"/>
                  </a:lnTo>
                  <a:lnTo>
                    <a:pt x="4" y="156"/>
                  </a:lnTo>
                  <a:lnTo>
                    <a:pt x="8" y="156"/>
                  </a:lnTo>
                  <a:lnTo>
                    <a:pt x="10" y="155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2" y="145"/>
                  </a:lnTo>
                  <a:lnTo>
                    <a:pt x="15" y="137"/>
                  </a:lnTo>
                  <a:lnTo>
                    <a:pt x="22" y="121"/>
                  </a:lnTo>
                  <a:lnTo>
                    <a:pt x="30" y="105"/>
                  </a:lnTo>
                  <a:lnTo>
                    <a:pt x="33" y="96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9" y="83"/>
                  </a:lnTo>
                  <a:lnTo>
                    <a:pt x="42" y="77"/>
                  </a:lnTo>
                  <a:lnTo>
                    <a:pt x="48" y="65"/>
                  </a:lnTo>
                  <a:lnTo>
                    <a:pt x="55" y="55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6" y="34"/>
                  </a:lnTo>
                  <a:lnTo>
                    <a:pt x="71" y="26"/>
                  </a:lnTo>
                  <a:lnTo>
                    <a:pt x="74" y="1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4"/>
                  </a:lnTo>
                  <a:lnTo>
                    <a:pt x="76" y="2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1"/>
                  </a:lnTo>
                  <a:lnTo>
                    <a:pt x="67" y="2"/>
                  </a:lnTo>
                  <a:lnTo>
                    <a:pt x="67" y="3"/>
                  </a:lnTo>
                  <a:lnTo>
                    <a:pt x="6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4" name="Freeform 303"/>
            <p:cNvSpPr>
              <a:spLocks/>
            </p:cNvSpPr>
            <p:nvPr/>
          </p:nvSpPr>
          <p:spPr bwMode="auto">
            <a:xfrm>
              <a:off x="3541713" y="3703638"/>
              <a:ext cx="42863" cy="7461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80" y="1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1" y="2"/>
                </a:cxn>
                <a:cxn ang="0">
                  <a:pos x="71" y="3"/>
                </a:cxn>
                <a:cxn ang="0">
                  <a:pos x="71" y="5"/>
                </a:cxn>
                <a:cxn ang="0">
                  <a:pos x="71" y="5"/>
                </a:cxn>
                <a:cxn ang="0">
                  <a:pos x="71" y="10"/>
                </a:cxn>
                <a:cxn ang="0">
                  <a:pos x="70" y="13"/>
                </a:cxn>
                <a:cxn ang="0">
                  <a:pos x="68" y="16"/>
                </a:cxn>
                <a:cxn ang="0">
                  <a:pos x="65" y="19"/>
                </a:cxn>
                <a:cxn ang="0">
                  <a:pos x="59" y="25"/>
                </a:cxn>
                <a:cxn ang="0">
                  <a:pos x="57" y="28"/>
                </a:cxn>
                <a:cxn ang="0">
                  <a:pos x="55" y="31"/>
                </a:cxn>
                <a:cxn ang="0">
                  <a:pos x="55" y="31"/>
                </a:cxn>
                <a:cxn ang="0">
                  <a:pos x="51" y="38"/>
                </a:cxn>
                <a:cxn ang="0">
                  <a:pos x="46" y="46"/>
                </a:cxn>
                <a:cxn ang="0">
                  <a:pos x="41" y="53"/>
                </a:cxn>
                <a:cxn ang="0">
                  <a:pos x="38" y="60"/>
                </a:cxn>
                <a:cxn ang="0">
                  <a:pos x="38" y="60"/>
                </a:cxn>
                <a:cxn ang="0">
                  <a:pos x="34" y="70"/>
                </a:cxn>
                <a:cxn ang="0">
                  <a:pos x="29" y="80"/>
                </a:cxn>
                <a:cxn ang="0">
                  <a:pos x="19" y="98"/>
                </a:cxn>
                <a:cxn ang="0">
                  <a:pos x="8" y="117"/>
                </a:cxn>
                <a:cxn ang="0">
                  <a:pos x="4" y="126"/>
                </a:cxn>
                <a:cxn ang="0">
                  <a:pos x="0" y="137"/>
                </a:cxn>
                <a:cxn ang="0">
                  <a:pos x="0" y="137"/>
                </a:cxn>
                <a:cxn ang="0">
                  <a:pos x="0" y="138"/>
                </a:cxn>
                <a:cxn ang="0">
                  <a:pos x="0" y="140"/>
                </a:cxn>
                <a:cxn ang="0">
                  <a:pos x="1" y="141"/>
                </a:cxn>
                <a:cxn ang="0">
                  <a:pos x="3" y="142"/>
                </a:cxn>
                <a:cxn ang="0">
                  <a:pos x="6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8" y="118"/>
                </a:cxn>
                <a:cxn ang="0">
                  <a:pos x="28" y="97"/>
                </a:cxn>
                <a:cxn ang="0">
                  <a:pos x="39" y="78"/>
                </a:cxn>
                <a:cxn ang="0">
                  <a:pos x="51" y="59"/>
                </a:cxn>
                <a:cxn ang="0">
                  <a:pos x="51" y="59"/>
                </a:cxn>
                <a:cxn ang="0">
                  <a:pos x="57" y="49"/>
                </a:cxn>
                <a:cxn ang="0">
                  <a:pos x="62" y="39"/>
                </a:cxn>
                <a:cxn ang="0">
                  <a:pos x="68" y="30"/>
                </a:cxn>
                <a:cxn ang="0">
                  <a:pos x="75" y="22"/>
                </a:cxn>
                <a:cxn ang="0">
                  <a:pos x="75" y="22"/>
                </a:cxn>
                <a:cxn ang="0">
                  <a:pos x="78" y="18"/>
                </a:cxn>
                <a:cxn ang="0">
                  <a:pos x="81" y="14"/>
                </a:cxn>
                <a:cxn ang="0">
                  <a:pos x="81" y="8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81" h="142">
                  <a:moveTo>
                    <a:pt x="81" y="3"/>
                  </a:moveTo>
                  <a:lnTo>
                    <a:pt x="81" y="3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1" y="2"/>
                  </a:lnTo>
                  <a:lnTo>
                    <a:pt x="71" y="3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10"/>
                  </a:lnTo>
                  <a:lnTo>
                    <a:pt x="70" y="13"/>
                  </a:lnTo>
                  <a:lnTo>
                    <a:pt x="68" y="16"/>
                  </a:lnTo>
                  <a:lnTo>
                    <a:pt x="65" y="19"/>
                  </a:lnTo>
                  <a:lnTo>
                    <a:pt x="59" y="25"/>
                  </a:lnTo>
                  <a:lnTo>
                    <a:pt x="57" y="28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1" y="38"/>
                  </a:lnTo>
                  <a:lnTo>
                    <a:pt x="46" y="46"/>
                  </a:lnTo>
                  <a:lnTo>
                    <a:pt x="41" y="53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4" y="70"/>
                  </a:lnTo>
                  <a:lnTo>
                    <a:pt x="29" y="80"/>
                  </a:lnTo>
                  <a:lnTo>
                    <a:pt x="19" y="98"/>
                  </a:lnTo>
                  <a:lnTo>
                    <a:pt x="8" y="117"/>
                  </a:lnTo>
                  <a:lnTo>
                    <a:pt x="4" y="126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0" y="140"/>
                  </a:lnTo>
                  <a:lnTo>
                    <a:pt x="1" y="141"/>
                  </a:lnTo>
                  <a:lnTo>
                    <a:pt x="3" y="142"/>
                  </a:lnTo>
                  <a:lnTo>
                    <a:pt x="6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8" y="118"/>
                  </a:lnTo>
                  <a:lnTo>
                    <a:pt x="28" y="97"/>
                  </a:lnTo>
                  <a:lnTo>
                    <a:pt x="39" y="78"/>
                  </a:lnTo>
                  <a:lnTo>
                    <a:pt x="51" y="59"/>
                  </a:lnTo>
                  <a:lnTo>
                    <a:pt x="51" y="59"/>
                  </a:lnTo>
                  <a:lnTo>
                    <a:pt x="57" y="49"/>
                  </a:lnTo>
                  <a:lnTo>
                    <a:pt x="62" y="39"/>
                  </a:lnTo>
                  <a:lnTo>
                    <a:pt x="68" y="30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8" y="18"/>
                  </a:lnTo>
                  <a:lnTo>
                    <a:pt x="81" y="14"/>
                  </a:lnTo>
                  <a:lnTo>
                    <a:pt x="81" y="8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5" name="Freeform 304"/>
            <p:cNvSpPr>
              <a:spLocks/>
            </p:cNvSpPr>
            <p:nvPr/>
          </p:nvSpPr>
          <p:spPr bwMode="auto">
            <a:xfrm>
              <a:off x="3570288" y="3708400"/>
              <a:ext cx="47625" cy="73025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81" y="2"/>
                </a:cxn>
                <a:cxn ang="0">
                  <a:pos x="59" y="37"/>
                </a:cxn>
                <a:cxn ang="0">
                  <a:pos x="35" y="72"/>
                </a:cxn>
                <a:cxn ang="0">
                  <a:pos x="35" y="72"/>
                </a:cxn>
                <a:cxn ang="0">
                  <a:pos x="25" y="86"/>
                </a:cxn>
                <a:cxn ang="0">
                  <a:pos x="15" y="100"/>
                </a:cxn>
                <a:cxn ang="0">
                  <a:pos x="7" y="114"/>
                </a:cxn>
                <a:cxn ang="0">
                  <a:pos x="0" y="131"/>
                </a:cxn>
                <a:cxn ang="0">
                  <a:pos x="0" y="131"/>
                </a:cxn>
                <a:cxn ang="0">
                  <a:pos x="0" y="133"/>
                </a:cxn>
                <a:cxn ang="0">
                  <a:pos x="1" y="135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6"/>
                </a:cxn>
                <a:cxn ang="0">
                  <a:pos x="8" y="135"/>
                </a:cxn>
                <a:cxn ang="0">
                  <a:pos x="9" y="134"/>
                </a:cxn>
                <a:cxn ang="0">
                  <a:pos x="9" y="134"/>
                </a:cxn>
                <a:cxn ang="0">
                  <a:pos x="13" y="125"/>
                </a:cxn>
                <a:cxn ang="0">
                  <a:pos x="17" y="116"/>
                </a:cxn>
                <a:cxn ang="0">
                  <a:pos x="26" y="100"/>
                </a:cxn>
                <a:cxn ang="0">
                  <a:pos x="37" y="84"/>
                </a:cxn>
                <a:cxn ang="0">
                  <a:pos x="48" y="69"/>
                </a:cxn>
                <a:cxn ang="0">
                  <a:pos x="48" y="69"/>
                </a:cxn>
                <a:cxn ang="0">
                  <a:pos x="69" y="38"/>
                </a:cxn>
                <a:cxn ang="0">
                  <a:pos x="90" y="7"/>
                </a:cxn>
                <a:cxn ang="0">
                  <a:pos x="90" y="7"/>
                </a:cxn>
                <a:cxn ang="0">
                  <a:pos x="91" y="5"/>
                </a:cxn>
                <a:cxn ang="0">
                  <a:pos x="90" y="3"/>
                </a:cxn>
                <a:cxn ang="0">
                  <a:pos x="90" y="2"/>
                </a:cxn>
                <a:cxn ang="0">
                  <a:pos x="87" y="1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2" y="1"/>
                </a:cxn>
                <a:cxn ang="0">
                  <a:pos x="81" y="2"/>
                </a:cxn>
                <a:cxn ang="0">
                  <a:pos x="81" y="2"/>
                </a:cxn>
              </a:cxnLst>
              <a:rect l="0" t="0" r="r" b="b"/>
              <a:pathLst>
                <a:path w="91" h="137">
                  <a:moveTo>
                    <a:pt x="81" y="2"/>
                  </a:moveTo>
                  <a:lnTo>
                    <a:pt x="81" y="2"/>
                  </a:lnTo>
                  <a:lnTo>
                    <a:pt x="59" y="37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25" y="86"/>
                  </a:lnTo>
                  <a:lnTo>
                    <a:pt x="15" y="100"/>
                  </a:lnTo>
                  <a:lnTo>
                    <a:pt x="7" y="114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33"/>
                  </a:lnTo>
                  <a:lnTo>
                    <a:pt x="1" y="135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6"/>
                  </a:lnTo>
                  <a:lnTo>
                    <a:pt x="8" y="135"/>
                  </a:lnTo>
                  <a:lnTo>
                    <a:pt x="9" y="134"/>
                  </a:lnTo>
                  <a:lnTo>
                    <a:pt x="9" y="134"/>
                  </a:lnTo>
                  <a:lnTo>
                    <a:pt x="13" y="125"/>
                  </a:lnTo>
                  <a:lnTo>
                    <a:pt x="17" y="116"/>
                  </a:lnTo>
                  <a:lnTo>
                    <a:pt x="26" y="100"/>
                  </a:lnTo>
                  <a:lnTo>
                    <a:pt x="37" y="84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69" y="3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1" y="5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87" y="1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2" y="1"/>
                  </a:lnTo>
                  <a:lnTo>
                    <a:pt x="81" y="2"/>
                  </a:lnTo>
                  <a:lnTo>
                    <a:pt x="8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6" name="Freeform 305"/>
            <p:cNvSpPr>
              <a:spLocks/>
            </p:cNvSpPr>
            <p:nvPr/>
          </p:nvSpPr>
          <p:spPr bwMode="auto">
            <a:xfrm>
              <a:off x="3576638" y="3700463"/>
              <a:ext cx="68263" cy="103188"/>
            </a:xfrm>
            <a:custGeom>
              <a:avLst/>
              <a:gdLst/>
              <a:ahLst/>
              <a:cxnLst>
                <a:cxn ang="0">
                  <a:pos x="120" y="1"/>
                </a:cxn>
                <a:cxn ang="0">
                  <a:pos x="120" y="1"/>
                </a:cxn>
                <a:cxn ang="0">
                  <a:pos x="112" y="10"/>
                </a:cxn>
                <a:cxn ang="0">
                  <a:pos x="104" y="21"/>
                </a:cxn>
                <a:cxn ang="0">
                  <a:pos x="90" y="41"/>
                </a:cxn>
                <a:cxn ang="0">
                  <a:pos x="77" y="62"/>
                </a:cxn>
                <a:cxn ang="0">
                  <a:pos x="62" y="83"/>
                </a:cxn>
                <a:cxn ang="0">
                  <a:pos x="62" y="83"/>
                </a:cxn>
                <a:cxn ang="0">
                  <a:pos x="54" y="95"/>
                </a:cxn>
                <a:cxn ang="0">
                  <a:pos x="47" y="109"/>
                </a:cxn>
                <a:cxn ang="0">
                  <a:pos x="33" y="135"/>
                </a:cxn>
                <a:cxn ang="0">
                  <a:pos x="26" y="149"/>
                </a:cxn>
                <a:cxn ang="0">
                  <a:pos x="19" y="162"/>
                </a:cxn>
                <a:cxn ang="0">
                  <a:pos x="10" y="175"/>
                </a:cxn>
                <a:cxn ang="0">
                  <a:pos x="1" y="186"/>
                </a:cxn>
                <a:cxn ang="0">
                  <a:pos x="1" y="186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6" y="194"/>
                </a:cxn>
                <a:cxn ang="0">
                  <a:pos x="8" y="193"/>
                </a:cxn>
                <a:cxn ang="0">
                  <a:pos x="8" y="193"/>
                </a:cxn>
                <a:cxn ang="0">
                  <a:pos x="17" y="183"/>
                </a:cxn>
                <a:cxn ang="0">
                  <a:pos x="24" y="173"/>
                </a:cxn>
                <a:cxn ang="0">
                  <a:pos x="37" y="150"/>
                </a:cxn>
                <a:cxn ang="0">
                  <a:pos x="50" y="126"/>
                </a:cxn>
                <a:cxn ang="0">
                  <a:pos x="62" y="103"/>
                </a:cxn>
                <a:cxn ang="0">
                  <a:pos x="62" y="103"/>
                </a:cxn>
                <a:cxn ang="0">
                  <a:pos x="69" y="90"/>
                </a:cxn>
                <a:cxn ang="0">
                  <a:pos x="79" y="78"/>
                </a:cxn>
                <a:cxn ang="0">
                  <a:pos x="96" y="53"/>
                </a:cxn>
                <a:cxn ang="0">
                  <a:pos x="96" y="53"/>
                </a:cxn>
                <a:cxn ang="0">
                  <a:pos x="111" y="29"/>
                </a:cxn>
                <a:cxn ang="0">
                  <a:pos x="118" y="19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6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7" y="1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2" y="0"/>
                </a:cxn>
                <a:cxn ang="0">
                  <a:pos x="120" y="1"/>
                </a:cxn>
                <a:cxn ang="0">
                  <a:pos x="120" y="1"/>
                </a:cxn>
              </a:cxnLst>
              <a:rect l="0" t="0" r="r" b="b"/>
              <a:pathLst>
                <a:path w="128" h="194">
                  <a:moveTo>
                    <a:pt x="120" y="1"/>
                  </a:moveTo>
                  <a:lnTo>
                    <a:pt x="120" y="1"/>
                  </a:lnTo>
                  <a:lnTo>
                    <a:pt x="112" y="10"/>
                  </a:lnTo>
                  <a:lnTo>
                    <a:pt x="104" y="21"/>
                  </a:lnTo>
                  <a:lnTo>
                    <a:pt x="90" y="41"/>
                  </a:lnTo>
                  <a:lnTo>
                    <a:pt x="77" y="6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54" y="95"/>
                  </a:lnTo>
                  <a:lnTo>
                    <a:pt x="47" y="109"/>
                  </a:lnTo>
                  <a:lnTo>
                    <a:pt x="33" y="135"/>
                  </a:lnTo>
                  <a:lnTo>
                    <a:pt x="26" y="149"/>
                  </a:lnTo>
                  <a:lnTo>
                    <a:pt x="19" y="162"/>
                  </a:lnTo>
                  <a:lnTo>
                    <a:pt x="10" y="175"/>
                  </a:lnTo>
                  <a:lnTo>
                    <a:pt x="1" y="186"/>
                  </a:lnTo>
                  <a:lnTo>
                    <a:pt x="1" y="186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6" y="194"/>
                  </a:lnTo>
                  <a:lnTo>
                    <a:pt x="8" y="193"/>
                  </a:lnTo>
                  <a:lnTo>
                    <a:pt x="8" y="193"/>
                  </a:lnTo>
                  <a:lnTo>
                    <a:pt x="17" y="183"/>
                  </a:lnTo>
                  <a:lnTo>
                    <a:pt x="24" y="173"/>
                  </a:lnTo>
                  <a:lnTo>
                    <a:pt x="37" y="150"/>
                  </a:lnTo>
                  <a:lnTo>
                    <a:pt x="50" y="126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9" y="90"/>
                  </a:lnTo>
                  <a:lnTo>
                    <a:pt x="79" y="78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111" y="29"/>
                  </a:lnTo>
                  <a:lnTo>
                    <a:pt x="118" y="19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6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7" y="1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0" y="1"/>
                  </a:lnTo>
                  <a:lnTo>
                    <a:pt x="1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7" name="Freeform 306"/>
            <p:cNvSpPr>
              <a:spLocks/>
            </p:cNvSpPr>
            <p:nvPr/>
          </p:nvSpPr>
          <p:spPr bwMode="auto">
            <a:xfrm>
              <a:off x="3627438" y="3687763"/>
              <a:ext cx="47625" cy="1190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72" y="31"/>
                </a:cxn>
                <a:cxn ang="0">
                  <a:pos x="63" y="58"/>
                </a:cxn>
                <a:cxn ang="0">
                  <a:pos x="53" y="85"/>
                </a:cxn>
                <a:cxn ang="0">
                  <a:pos x="42" y="111"/>
                </a:cxn>
                <a:cxn ang="0">
                  <a:pos x="21" y="164"/>
                </a:cxn>
                <a:cxn ang="0">
                  <a:pos x="9" y="190"/>
                </a:cxn>
                <a:cxn ang="0">
                  <a:pos x="0" y="217"/>
                </a:cxn>
                <a:cxn ang="0">
                  <a:pos x="0" y="217"/>
                </a:cxn>
                <a:cxn ang="0">
                  <a:pos x="0" y="219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3" y="222"/>
                </a:cxn>
                <a:cxn ang="0">
                  <a:pos x="5" y="223"/>
                </a:cxn>
                <a:cxn ang="0">
                  <a:pos x="6" y="222"/>
                </a:cxn>
                <a:cxn ang="0">
                  <a:pos x="8" y="221"/>
                </a:cxn>
                <a:cxn ang="0">
                  <a:pos x="9" y="219"/>
                </a:cxn>
                <a:cxn ang="0">
                  <a:pos x="9" y="219"/>
                </a:cxn>
                <a:cxn ang="0">
                  <a:pos x="19" y="192"/>
                </a:cxn>
                <a:cxn ang="0">
                  <a:pos x="29" y="167"/>
                </a:cxn>
                <a:cxn ang="0">
                  <a:pos x="52" y="114"/>
                </a:cxn>
                <a:cxn ang="0">
                  <a:pos x="62" y="87"/>
                </a:cxn>
                <a:cxn ang="0">
                  <a:pos x="72" y="61"/>
                </a:cxn>
                <a:cxn ang="0">
                  <a:pos x="82" y="33"/>
                </a:cxn>
                <a:cxn ang="0">
                  <a:pos x="90" y="7"/>
                </a:cxn>
                <a:cxn ang="0">
                  <a:pos x="90" y="7"/>
                </a:cxn>
                <a:cxn ang="0">
                  <a:pos x="90" y="4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223">
                  <a:moveTo>
                    <a:pt x="81" y="3"/>
                  </a:moveTo>
                  <a:lnTo>
                    <a:pt x="81" y="3"/>
                  </a:lnTo>
                  <a:lnTo>
                    <a:pt x="72" y="31"/>
                  </a:lnTo>
                  <a:lnTo>
                    <a:pt x="63" y="58"/>
                  </a:lnTo>
                  <a:lnTo>
                    <a:pt x="53" y="85"/>
                  </a:lnTo>
                  <a:lnTo>
                    <a:pt x="42" y="111"/>
                  </a:lnTo>
                  <a:lnTo>
                    <a:pt x="21" y="164"/>
                  </a:lnTo>
                  <a:lnTo>
                    <a:pt x="9" y="190"/>
                  </a:lnTo>
                  <a:lnTo>
                    <a:pt x="0" y="217"/>
                  </a:lnTo>
                  <a:lnTo>
                    <a:pt x="0" y="217"/>
                  </a:lnTo>
                  <a:lnTo>
                    <a:pt x="0" y="219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3" y="222"/>
                  </a:lnTo>
                  <a:lnTo>
                    <a:pt x="5" y="223"/>
                  </a:lnTo>
                  <a:lnTo>
                    <a:pt x="6" y="222"/>
                  </a:lnTo>
                  <a:lnTo>
                    <a:pt x="8" y="221"/>
                  </a:lnTo>
                  <a:lnTo>
                    <a:pt x="9" y="219"/>
                  </a:lnTo>
                  <a:lnTo>
                    <a:pt x="9" y="219"/>
                  </a:lnTo>
                  <a:lnTo>
                    <a:pt x="19" y="192"/>
                  </a:lnTo>
                  <a:lnTo>
                    <a:pt x="29" y="167"/>
                  </a:lnTo>
                  <a:lnTo>
                    <a:pt x="52" y="114"/>
                  </a:lnTo>
                  <a:lnTo>
                    <a:pt x="62" y="87"/>
                  </a:lnTo>
                  <a:lnTo>
                    <a:pt x="72" y="61"/>
                  </a:lnTo>
                  <a:lnTo>
                    <a:pt x="82" y="33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8" name="Freeform 307"/>
            <p:cNvSpPr>
              <a:spLocks/>
            </p:cNvSpPr>
            <p:nvPr/>
          </p:nvSpPr>
          <p:spPr bwMode="auto">
            <a:xfrm>
              <a:off x="3654425" y="3678238"/>
              <a:ext cx="63500" cy="117475"/>
            </a:xfrm>
            <a:custGeom>
              <a:avLst/>
              <a:gdLst/>
              <a:ahLst/>
              <a:cxnLst>
                <a:cxn ang="0">
                  <a:pos x="110" y="1"/>
                </a:cxn>
                <a:cxn ang="0">
                  <a:pos x="110" y="1"/>
                </a:cxn>
                <a:cxn ang="0">
                  <a:pos x="100" y="12"/>
                </a:cxn>
                <a:cxn ang="0">
                  <a:pos x="90" y="23"/>
                </a:cxn>
                <a:cxn ang="0">
                  <a:pos x="80" y="35"/>
                </a:cxn>
                <a:cxn ang="0">
                  <a:pos x="72" y="48"/>
                </a:cxn>
                <a:cxn ang="0">
                  <a:pos x="57" y="74"/>
                </a:cxn>
                <a:cxn ang="0">
                  <a:pos x="42" y="101"/>
                </a:cxn>
                <a:cxn ang="0">
                  <a:pos x="42" y="101"/>
                </a:cxn>
                <a:cxn ang="0">
                  <a:pos x="27" y="129"/>
                </a:cxn>
                <a:cxn ang="0">
                  <a:pos x="20" y="143"/>
                </a:cxn>
                <a:cxn ang="0">
                  <a:pos x="14" y="158"/>
                </a:cxn>
                <a:cxn ang="0">
                  <a:pos x="9" y="172"/>
                </a:cxn>
                <a:cxn ang="0">
                  <a:pos x="5" y="187"/>
                </a:cxn>
                <a:cxn ang="0">
                  <a:pos x="2" y="202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1" y="220"/>
                </a:cxn>
                <a:cxn ang="0">
                  <a:pos x="2" y="221"/>
                </a:cxn>
                <a:cxn ang="0">
                  <a:pos x="3" y="222"/>
                </a:cxn>
                <a:cxn ang="0">
                  <a:pos x="5" y="222"/>
                </a:cxn>
                <a:cxn ang="0">
                  <a:pos x="6" y="222"/>
                </a:cxn>
                <a:cxn ang="0">
                  <a:pos x="8" y="221"/>
                </a:cxn>
                <a:cxn ang="0">
                  <a:pos x="9" y="220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2"/>
                </a:cxn>
                <a:cxn ang="0">
                  <a:pos x="14" y="188"/>
                </a:cxn>
                <a:cxn ang="0">
                  <a:pos x="18" y="173"/>
                </a:cxn>
                <a:cxn ang="0">
                  <a:pos x="24" y="160"/>
                </a:cxn>
                <a:cxn ang="0">
                  <a:pos x="29" y="146"/>
                </a:cxn>
                <a:cxn ang="0">
                  <a:pos x="36" y="133"/>
                </a:cxn>
                <a:cxn ang="0">
                  <a:pos x="50" y="106"/>
                </a:cxn>
                <a:cxn ang="0">
                  <a:pos x="50" y="106"/>
                </a:cxn>
                <a:cxn ang="0">
                  <a:pos x="64" y="79"/>
                </a:cxn>
                <a:cxn ang="0">
                  <a:pos x="79" y="53"/>
                </a:cxn>
                <a:cxn ang="0">
                  <a:pos x="88" y="41"/>
                </a:cxn>
                <a:cxn ang="0">
                  <a:pos x="97" y="30"/>
                </a:cxn>
                <a:cxn ang="0">
                  <a:pos x="106" y="18"/>
                </a:cxn>
                <a:cxn ang="0">
                  <a:pos x="118" y="8"/>
                </a:cxn>
                <a:cxn ang="0">
                  <a:pos x="118" y="8"/>
                </a:cxn>
                <a:cxn ang="0">
                  <a:pos x="119" y="6"/>
                </a:cxn>
                <a:cxn ang="0">
                  <a:pos x="119" y="4"/>
                </a:cxn>
                <a:cxn ang="0">
                  <a:pos x="119" y="3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0" y="1"/>
                </a:cxn>
                <a:cxn ang="0">
                  <a:pos x="110" y="1"/>
                </a:cxn>
              </a:cxnLst>
              <a:rect l="0" t="0" r="r" b="b"/>
              <a:pathLst>
                <a:path w="119" h="222">
                  <a:moveTo>
                    <a:pt x="110" y="1"/>
                  </a:moveTo>
                  <a:lnTo>
                    <a:pt x="110" y="1"/>
                  </a:lnTo>
                  <a:lnTo>
                    <a:pt x="100" y="12"/>
                  </a:lnTo>
                  <a:lnTo>
                    <a:pt x="90" y="23"/>
                  </a:lnTo>
                  <a:lnTo>
                    <a:pt x="80" y="35"/>
                  </a:lnTo>
                  <a:lnTo>
                    <a:pt x="72" y="48"/>
                  </a:lnTo>
                  <a:lnTo>
                    <a:pt x="57" y="74"/>
                  </a:lnTo>
                  <a:lnTo>
                    <a:pt x="42" y="101"/>
                  </a:lnTo>
                  <a:lnTo>
                    <a:pt x="42" y="101"/>
                  </a:lnTo>
                  <a:lnTo>
                    <a:pt x="27" y="129"/>
                  </a:lnTo>
                  <a:lnTo>
                    <a:pt x="20" y="143"/>
                  </a:lnTo>
                  <a:lnTo>
                    <a:pt x="14" y="158"/>
                  </a:lnTo>
                  <a:lnTo>
                    <a:pt x="9" y="172"/>
                  </a:lnTo>
                  <a:lnTo>
                    <a:pt x="5" y="187"/>
                  </a:lnTo>
                  <a:lnTo>
                    <a:pt x="2" y="202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1" y="220"/>
                  </a:lnTo>
                  <a:lnTo>
                    <a:pt x="2" y="221"/>
                  </a:lnTo>
                  <a:lnTo>
                    <a:pt x="3" y="222"/>
                  </a:lnTo>
                  <a:lnTo>
                    <a:pt x="5" y="222"/>
                  </a:lnTo>
                  <a:lnTo>
                    <a:pt x="6" y="222"/>
                  </a:lnTo>
                  <a:lnTo>
                    <a:pt x="8" y="221"/>
                  </a:lnTo>
                  <a:lnTo>
                    <a:pt x="9" y="220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2"/>
                  </a:lnTo>
                  <a:lnTo>
                    <a:pt x="14" y="188"/>
                  </a:lnTo>
                  <a:lnTo>
                    <a:pt x="18" y="173"/>
                  </a:lnTo>
                  <a:lnTo>
                    <a:pt x="24" y="160"/>
                  </a:lnTo>
                  <a:lnTo>
                    <a:pt x="29" y="146"/>
                  </a:lnTo>
                  <a:lnTo>
                    <a:pt x="36" y="133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4" y="79"/>
                  </a:lnTo>
                  <a:lnTo>
                    <a:pt x="79" y="53"/>
                  </a:lnTo>
                  <a:lnTo>
                    <a:pt x="88" y="41"/>
                  </a:lnTo>
                  <a:lnTo>
                    <a:pt x="97" y="30"/>
                  </a:lnTo>
                  <a:lnTo>
                    <a:pt x="106" y="1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9" y="6"/>
                  </a:ln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0" y="1"/>
                  </a:lnTo>
                  <a:lnTo>
                    <a:pt x="11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09" name="Freeform 308"/>
            <p:cNvSpPr>
              <a:spLocks/>
            </p:cNvSpPr>
            <p:nvPr/>
          </p:nvSpPr>
          <p:spPr bwMode="auto">
            <a:xfrm>
              <a:off x="3675063" y="3630613"/>
              <a:ext cx="95250" cy="171450"/>
            </a:xfrm>
            <a:custGeom>
              <a:avLst/>
              <a:gdLst/>
              <a:ahLst/>
              <a:cxnLst>
                <a:cxn ang="0">
                  <a:pos x="170" y="3"/>
                </a:cxn>
                <a:cxn ang="0">
                  <a:pos x="170" y="3"/>
                </a:cxn>
                <a:cxn ang="0">
                  <a:pos x="166" y="12"/>
                </a:cxn>
                <a:cxn ang="0">
                  <a:pos x="162" y="21"/>
                </a:cxn>
                <a:cxn ang="0">
                  <a:pos x="151" y="38"/>
                </a:cxn>
                <a:cxn ang="0">
                  <a:pos x="151" y="38"/>
                </a:cxn>
                <a:cxn ang="0">
                  <a:pos x="146" y="46"/>
                </a:cxn>
                <a:cxn ang="0">
                  <a:pos x="142" y="55"/>
                </a:cxn>
                <a:cxn ang="0">
                  <a:pos x="133" y="72"/>
                </a:cxn>
                <a:cxn ang="0">
                  <a:pos x="133" y="72"/>
                </a:cxn>
                <a:cxn ang="0">
                  <a:pos x="122" y="93"/>
                </a:cxn>
                <a:cxn ang="0">
                  <a:pos x="109" y="113"/>
                </a:cxn>
                <a:cxn ang="0">
                  <a:pos x="97" y="134"/>
                </a:cxn>
                <a:cxn ang="0">
                  <a:pos x="85" y="156"/>
                </a:cxn>
                <a:cxn ang="0">
                  <a:pos x="85" y="156"/>
                </a:cxn>
                <a:cxn ang="0">
                  <a:pos x="62" y="197"/>
                </a:cxn>
                <a:cxn ang="0">
                  <a:pos x="37" y="239"/>
                </a:cxn>
                <a:cxn ang="0">
                  <a:pos x="37" y="239"/>
                </a:cxn>
                <a:cxn ang="0">
                  <a:pos x="27" y="258"/>
                </a:cxn>
                <a:cxn ang="0">
                  <a:pos x="17" y="277"/>
                </a:cxn>
                <a:cxn ang="0">
                  <a:pos x="7" y="295"/>
                </a:cxn>
                <a:cxn ang="0">
                  <a:pos x="3" y="306"/>
                </a:cxn>
                <a:cxn ang="0">
                  <a:pos x="0" y="316"/>
                </a:cxn>
                <a:cxn ang="0">
                  <a:pos x="0" y="316"/>
                </a:cxn>
                <a:cxn ang="0">
                  <a:pos x="0" y="318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1"/>
                </a:cxn>
                <a:cxn ang="0">
                  <a:pos x="5" y="322"/>
                </a:cxn>
                <a:cxn ang="0">
                  <a:pos x="7" y="321"/>
                </a:cxn>
                <a:cxn ang="0">
                  <a:pos x="8" y="320"/>
                </a:cxn>
                <a:cxn ang="0">
                  <a:pos x="9" y="318"/>
                </a:cxn>
                <a:cxn ang="0">
                  <a:pos x="9" y="318"/>
                </a:cxn>
                <a:cxn ang="0">
                  <a:pos x="12" y="308"/>
                </a:cxn>
                <a:cxn ang="0">
                  <a:pos x="18" y="296"/>
                </a:cxn>
                <a:cxn ang="0">
                  <a:pos x="27" y="277"/>
                </a:cxn>
                <a:cxn ang="0">
                  <a:pos x="38" y="256"/>
                </a:cxn>
                <a:cxn ang="0">
                  <a:pos x="50" y="236"/>
                </a:cxn>
                <a:cxn ang="0">
                  <a:pos x="50" y="236"/>
                </a:cxn>
                <a:cxn ang="0">
                  <a:pos x="74" y="195"/>
                </a:cxn>
                <a:cxn ang="0">
                  <a:pos x="97" y="153"/>
                </a:cxn>
                <a:cxn ang="0">
                  <a:pos x="97" y="153"/>
                </a:cxn>
                <a:cxn ang="0">
                  <a:pos x="109" y="132"/>
                </a:cxn>
                <a:cxn ang="0">
                  <a:pos x="122" y="111"/>
                </a:cxn>
                <a:cxn ang="0">
                  <a:pos x="133" y="91"/>
                </a:cxn>
                <a:cxn ang="0">
                  <a:pos x="145" y="69"/>
                </a:cxn>
                <a:cxn ang="0">
                  <a:pos x="145" y="69"/>
                </a:cxn>
                <a:cxn ang="0">
                  <a:pos x="154" y="54"/>
                </a:cxn>
                <a:cxn ang="0">
                  <a:pos x="163" y="37"/>
                </a:cxn>
                <a:cxn ang="0">
                  <a:pos x="172" y="22"/>
                </a:cxn>
                <a:cxn ang="0">
                  <a:pos x="180" y="5"/>
                </a:cxn>
                <a:cxn ang="0">
                  <a:pos x="180" y="5"/>
                </a:cxn>
                <a:cxn ang="0">
                  <a:pos x="181" y="3"/>
                </a:cxn>
                <a:cxn ang="0">
                  <a:pos x="180" y="2"/>
                </a:cxn>
                <a:cxn ang="0">
                  <a:pos x="179" y="1"/>
                </a:cxn>
                <a:cxn ang="0">
                  <a:pos x="177" y="0"/>
                </a:cxn>
                <a:cxn ang="0">
                  <a:pos x="174" y="0"/>
                </a:cxn>
                <a:cxn ang="0">
                  <a:pos x="172" y="1"/>
                </a:cxn>
                <a:cxn ang="0">
                  <a:pos x="170" y="3"/>
                </a:cxn>
                <a:cxn ang="0">
                  <a:pos x="170" y="3"/>
                </a:cxn>
              </a:cxnLst>
              <a:rect l="0" t="0" r="r" b="b"/>
              <a:pathLst>
                <a:path w="181" h="322">
                  <a:moveTo>
                    <a:pt x="170" y="3"/>
                  </a:moveTo>
                  <a:lnTo>
                    <a:pt x="170" y="3"/>
                  </a:lnTo>
                  <a:lnTo>
                    <a:pt x="166" y="12"/>
                  </a:lnTo>
                  <a:lnTo>
                    <a:pt x="162" y="21"/>
                  </a:lnTo>
                  <a:lnTo>
                    <a:pt x="151" y="38"/>
                  </a:lnTo>
                  <a:lnTo>
                    <a:pt x="151" y="38"/>
                  </a:lnTo>
                  <a:lnTo>
                    <a:pt x="146" y="46"/>
                  </a:lnTo>
                  <a:lnTo>
                    <a:pt x="142" y="55"/>
                  </a:lnTo>
                  <a:lnTo>
                    <a:pt x="133" y="72"/>
                  </a:lnTo>
                  <a:lnTo>
                    <a:pt x="133" y="72"/>
                  </a:lnTo>
                  <a:lnTo>
                    <a:pt x="122" y="93"/>
                  </a:lnTo>
                  <a:lnTo>
                    <a:pt x="109" y="113"/>
                  </a:lnTo>
                  <a:lnTo>
                    <a:pt x="97" y="134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62" y="197"/>
                  </a:lnTo>
                  <a:lnTo>
                    <a:pt x="37" y="239"/>
                  </a:lnTo>
                  <a:lnTo>
                    <a:pt x="37" y="239"/>
                  </a:lnTo>
                  <a:lnTo>
                    <a:pt x="27" y="258"/>
                  </a:lnTo>
                  <a:lnTo>
                    <a:pt x="17" y="277"/>
                  </a:lnTo>
                  <a:lnTo>
                    <a:pt x="7" y="295"/>
                  </a:lnTo>
                  <a:lnTo>
                    <a:pt x="3" y="306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18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1"/>
                  </a:lnTo>
                  <a:lnTo>
                    <a:pt x="5" y="322"/>
                  </a:lnTo>
                  <a:lnTo>
                    <a:pt x="7" y="321"/>
                  </a:lnTo>
                  <a:lnTo>
                    <a:pt x="8" y="320"/>
                  </a:lnTo>
                  <a:lnTo>
                    <a:pt x="9" y="318"/>
                  </a:lnTo>
                  <a:lnTo>
                    <a:pt x="9" y="318"/>
                  </a:lnTo>
                  <a:lnTo>
                    <a:pt x="12" y="308"/>
                  </a:lnTo>
                  <a:lnTo>
                    <a:pt x="18" y="296"/>
                  </a:lnTo>
                  <a:lnTo>
                    <a:pt x="27" y="277"/>
                  </a:lnTo>
                  <a:lnTo>
                    <a:pt x="38" y="256"/>
                  </a:lnTo>
                  <a:lnTo>
                    <a:pt x="50" y="236"/>
                  </a:lnTo>
                  <a:lnTo>
                    <a:pt x="50" y="236"/>
                  </a:lnTo>
                  <a:lnTo>
                    <a:pt x="74" y="195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109" y="132"/>
                  </a:lnTo>
                  <a:lnTo>
                    <a:pt x="122" y="111"/>
                  </a:lnTo>
                  <a:lnTo>
                    <a:pt x="133" y="91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54" y="54"/>
                  </a:lnTo>
                  <a:lnTo>
                    <a:pt x="163" y="37"/>
                  </a:lnTo>
                  <a:lnTo>
                    <a:pt x="172" y="22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1" y="3"/>
                  </a:lnTo>
                  <a:lnTo>
                    <a:pt x="180" y="2"/>
                  </a:lnTo>
                  <a:lnTo>
                    <a:pt x="179" y="1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2" y="1"/>
                  </a:lnTo>
                  <a:lnTo>
                    <a:pt x="170" y="3"/>
                  </a:lnTo>
                  <a:lnTo>
                    <a:pt x="17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0" name="Freeform 309"/>
            <p:cNvSpPr>
              <a:spLocks/>
            </p:cNvSpPr>
            <p:nvPr/>
          </p:nvSpPr>
          <p:spPr bwMode="auto">
            <a:xfrm>
              <a:off x="3714750" y="3598863"/>
              <a:ext cx="106363" cy="188913"/>
            </a:xfrm>
            <a:custGeom>
              <a:avLst/>
              <a:gdLst/>
              <a:ahLst/>
              <a:cxnLst>
                <a:cxn ang="0">
                  <a:pos x="190" y="3"/>
                </a:cxn>
                <a:cxn ang="0">
                  <a:pos x="190" y="3"/>
                </a:cxn>
                <a:cxn ang="0">
                  <a:pos x="186" y="15"/>
                </a:cxn>
                <a:cxn ang="0">
                  <a:pos x="180" y="27"/>
                </a:cxn>
                <a:cxn ang="0">
                  <a:pos x="174" y="38"/>
                </a:cxn>
                <a:cxn ang="0">
                  <a:pos x="167" y="48"/>
                </a:cxn>
                <a:cxn ang="0">
                  <a:pos x="167" y="48"/>
                </a:cxn>
                <a:cxn ang="0">
                  <a:pos x="158" y="62"/>
                </a:cxn>
                <a:cxn ang="0">
                  <a:pos x="152" y="75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11" y="157"/>
                </a:cxn>
                <a:cxn ang="0">
                  <a:pos x="80" y="212"/>
                </a:cxn>
                <a:cxn ang="0">
                  <a:pos x="80" y="212"/>
                </a:cxn>
                <a:cxn ang="0">
                  <a:pos x="24" y="308"/>
                </a:cxn>
                <a:cxn ang="0">
                  <a:pos x="24" y="308"/>
                </a:cxn>
                <a:cxn ang="0">
                  <a:pos x="17" y="318"/>
                </a:cxn>
                <a:cxn ang="0">
                  <a:pos x="9" y="331"/>
                </a:cxn>
                <a:cxn ang="0">
                  <a:pos x="5" y="338"/>
                </a:cxn>
                <a:cxn ang="0">
                  <a:pos x="1" y="345"/>
                </a:cxn>
                <a:cxn ang="0">
                  <a:pos x="0" y="351"/>
                </a:cxn>
                <a:cxn ang="0">
                  <a:pos x="0" y="354"/>
                </a:cxn>
                <a:cxn ang="0">
                  <a:pos x="1" y="356"/>
                </a:cxn>
                <a:cxn ang="0">
                  <a:pos x="1" y="356"/>
                </a:cxn>
                <a:cxn ang="0">
                  <a:pos x="2" y="358"/>
                </a:cxn>
                <a:cxn ang="0">
                  <a:pos x="3" y="359"/>
                </a:cxn>
                <a:cxn ang="0">
                  <a:pos x="8" y="359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1" y="356"/>
                </a:cxn>
                <a:cxn ang="0">
                  <a:pos x="11" y="354"/>
                </a:cxn>
                <a:cxn ang="0">
                  <a:pos x="11" y="354"/>
                </a:cxn>
                <a:cxn ang="0">
                  <a:pos x="10" y="351"/>
                </a:cxn>
                <a:cxn ang="0">
                  <a:pos x="11" y="348"/>
                </a:cxn>
                <a:cxn ang="0">
                  <a:pos x="15" y="340"/>
                </a:cxn>
                <a:cxn ang="0">
                  <a:pos x="24" y="327"/>
                </a:cxn>
                <a:cxn ang="0">
                  <a:pos x="24" y="327"/>
                </a:cxn>
                <a:cxn ang="0">
                  <a:pos x="36" y="309"/>
                </a:cxn>
                <a:cxn ang="0">
                  <a:pos x="45" y="291"/>
                </a:cxn>
                <a:cxn ang="0">
                  <a:pos x="45" y="291"/>
                </a:cxn>
                <a:cxn ang="0">
                  <a:pos x="101" y="194"/>
                </a:cxn>
                <a:cxn ang="0">
                  <a:pos x="101" y="194"/>
                </a:cxn>
                <a:cxn ang="0">
                  <a:pos x="128" y="143"/>
                </a:cxn>
                <a:cxn ang="0">
                  <a:pos x="156" y="91"/>
                </a:cxn>
                <a:cxn ang="0">
                  <a:pos x="156" y="91"/>
                </a:cxn>
                <a:cxn ang="0">
                  <a:pos x="167" y="69"/>
                </a:cxn>
                <a:cxn ang="0">
                  <a:pos x="172" y="58"/>
                </a:cxn>
                <a:cxn ang="0">
                  <a:pos x="179" y="47"/>
                </a:cxn>
                <a:cxn ang="0">
                  <a:pos x="179" y="47"/>
                </a:cxn>
                <a:cxn ang="0">
                  <a:pos x="185" y="37"/>
                </a:cxn>
                <a:cxn ang="0">
                  <a:pos x="190" y="28"/>
                </a:cxn>
                <a:cxn ang="0">
                  <a:pos x="196" y="16"/>
                </a:cxn>
                <a:cxn ang="0">
                  <a:pos x="200" y="6"/>
                </a:cxn>
                <a:cxn ang="0">
                  <a:pos x="200" y="6"/>
                </a:cxn>
                <a:cxn ang="0">
                  <a:pos x="200" y="4"/>
                </a:cxn>
                <a:cxn ang="0">
                  <a:pos x="200" y="2"/>
                </a:cxn>
                <a:cxn ang="0">
                  <a:pos x="199" y="1"/>
                </a:cxn>
                <a:cxn ang="0">
                  <a:pos x="197" y="0"/>
                </a:cxn>
                <a:cxn ang="0">
                  <a:pos x="195" y="0"/>
                </a:cxn>
                <a:cxn ang="0">
                  <a:pos x="194" y="0"/>
                </a:cxn>
                <a:cxn ang="0">
                  <a:pos x="191" y="1"/>
                </a:cxn>
                <a:cxn ang="0">
                  <a:pos x="190" y="3"/>
                </a:cxn>
                <a:cxn ang="0">
                  <a:pos x="190" y="3"/>
                </a:cxn>
              </a:cxnLst>
              <a:rect l="0" t="0" r="r" b="b"/>
              <a:pathLst>
                <a:path w="200" h="359">
                  <a:moveTo>
                    <a:pt x="190" y="3"/>
                  </a:moveTo>
                  <a:lnTo>
                    <a:pt x="190" y="3"/>
                  </a:lnTo>
                  <a:lnTo>
                    <a:pt x="186" y="15"/>
                  </a:lnTo>
                  <a:lnTo>
                    <a:pt x="180" y="27"/>
                  </a:lnTo>
                  <a:lnTo>
                    <a:pt x="174" y="3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58" y="62"/>
                  </a:lnTo>
                  <a:lnTo>
                    <a:pt x="152" y="75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11" y="157"/>
                  </a:lnTo>
                  <a:lnTo>
                    <a:pt x="80" y="212"/>
                  </a:lnTo>
                  <a:lnTo>
                    <a:pt x="80" y="212"/>
                  </a:lnTo>
                  <a:lnTo>
                    <a:pt x="24" y="308"/>
                  </a:lnTo>
                  <a:lnTo>
                    <a:pt x="24" y="308"/>
                  </a:lnTo>
                  <a:lnTo>
                    <a:pt x="17" y="318"/>
                  </a:lnTo>
                  <a:lnTo>
                    <a:pt x="9" y="331"/>
                  </a:lnTo>
                  <a:lnTo>
                    <a:pt x="5" y="338"/>
                  </a:lnTo>
                  <a:lnTo>
                    <a:pt x="1" y="345"/>
                  </a:lnTo>
                  <a:lnTo>
                    <a:pt x="0" y="351"/>
                  </a:lnTo>
                  <a:lnTo>
                    <a:pt x="0" y="354"/>
                  </a:lnTo>
                  <a:lnTo>
                    <a:pt x="1" y="356"/>
                  </a:lnTo>
                  <a:lnTo>
                    <a:pt x="1" y="356"/>
                  </a:lnTo>
                  <a:lnTo>
                    <a:pt x="2" y="358"/>
                  </a:lnTo>
                  <a:lnTo>
                    <a:pt x="3" y="359"/>
                  </a:lnTo>
                  <a:lnTo>
                    <a:pt x="8" y="359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1" y="356"/>
                  </a:lnTo>
                  <a:lnTo>
                    <a:pt x="11" y="354"/>
                  </a:lnTo>
                  <a:lnTo>
                    <a:pt x="11" y="354"/>
                  </a:lnTo>
                  <a:lnTo>
                    <a:pt x="10" y="351"/>
                  </a:lnTo>
                  <a:lnTo>
                    <a:pt x="11" y="348"/>
                  </a:lnTo>
                  <a:lnTo>
                    <a:pt x="15" y="340"/>
                  </a:lnTo>
                  <a:lnTo>
                    <a:pt x="24" y="327"/>
                  </a:lnTo>
                  <a:lnTo>
                    <a:pt x="24" y="327"/>
                  </a:lnTo>
                  <a:lnTo>
                    <a:pt x="36" y="309"/>
                  </a:lnTo>
                  <a:lnTo>
                    <a:pt x="45" y="291"/>
                  </a:lnTo>
                  <a:lnTo>
                    <a:pt x="45" y="291"/>
                  </a:lnTo>
                  <a:lnTo>
                    <a:pt x="101" y="194"/>
                  </a:lnTo>
                  <a:lnTo>
                    <a:pt x="101" y="194"/>
                  </a:lnTo>
                  <a:lnTo>
                    <a:pt x="128" y="143"/>
                  </a:lnTo>
                  <a:lnTo>
                    <a:pt x="156" y="91"/>
                  </a:lnTo>
                  <a:lnTo>
                    <a:pt x="156" y="91"/>
                  </a:lnTo>
                  <a:lnTo>
                    <a:pt x="167" y="69"/>
                  </a:lnTo>
                  <a:lnTo>
                    <a:pt x="172" y="58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185" y="37"/>
                  </a:lnTo>
                  <a:lnTo>
                    <a:pt x="190" y="28"/>
                  </a:lnTo>
                  <a:lnTo>
                    <a:pt x="196" y="16"/>
                  </a:lnTo>
                  <a:lnTo>
                    <a:pt x="200" y="6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0" y="2"/>
                  </a:lnTo>
                  <a:lnTo>
                    <a:pt x="199" y="1"/>
                  </a:lnTo>
                  <a:lnTo>
                    <a:pt x="197" y="0"/>
                  </a:lnTo>
                  <a:lnTo>
                    <a:pt x="195" y="0"/>
                  </a:lnTo>
                  <a:lnTo>
                    <a:pt x="194" y="0"/>
                  </a:lnTo>
                  <a:lnTo>
                    <a:pt x="191" y="1"/>
                  </a:lnTo>
                  <a:lnTo>
                    <a:pt x="190" y="3"/>
                  </a:lnTo>
                  <a:lnTo>
                    <a:pt x="19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1" name="Freeform 310"/>
            <p:cNvSpPr>
              <a:spLocks/>
            </p:cNvSpPr>
            <p:nvPr/>
          </p:nvSpPr>
          <p:spPr bwMode="auto">
            <a:xfrm>
              <a:off x="3770313" y="3409950"/>
              <a:ext cx="198438" cy="354013"/>
            </a:xfrm>
            <a:custGeom>
              <a:avLst/>
              <a:gdLst/>
              <a:ahLst/>
              <a:cxnLst>
                <a:cxn ang="0">
                  <a:pos x="365" y="1"/>
                </a:cxn>
                <a:cxn ang="0">
                  <a:pos x="332" y="37"/>
                </a:cxn>
                <a:cxn ang="0">
                  <a:pos x="301" y="76"/>
                </a:cxn>
                <a:cxn ang="0">
                  <a:pos x="273" y="117"/>
                </a:cxn>
                <a:cxn ang="0">
                  <a:pos x="222" y="205"/>
                </a:cxn>
                <a:cxn ang="0">
                  <a:pos x="176" y="295"/>
                </a:cxn>
                <a:cxn ang="0">
                  <a:pos x="156" y="339"/>
                </a:cxn>
                <a:cxn ang="0">
                  <a:pos x="130" y="399"/>
                </a:cxn>
                <a:cxn ang="0">
                  <a:pos x="123" y="420"/>
                </a:cxn>
                <a:cxn ang="0">
                  <a:pos x="107" y="466"/>
                </a:cxn>
                <a:cxn ang="0">
                  <a:pos x="87" y="512"/>
                </a:cxn>
                <a:cxn ang="0">
                  <a:pos x="75" y="534"/>
                </a:cxn>
                <a:cxn ang="0">
                  <a:pos x="51" y="575"/>
                </a:cxn>
                <a:cxn ang="0">
                  <a:pos x="40" y="597"/>
                </a:cxn>
                <a:cxn ang="0">
                  <a:pos x="31" y="613"/>
                </a:cxn>
                <a:cxn ang="0">
                  <a:pos x="12" y="636"/>
                </a:cxn>
                <a:cxn ang="0">
                  <a:pos x="3" y="652"/>
                </a:cxn>
                <a:cxn ang="0">
                  <a:pos x="0" y="662"/>
                </a:cxn>
                <a:cxn ang="0">
                  <a:pos x="0" y="666"/>
                </a:cxn>
                <a:cxn ang="0">
                  <a:pos x="3" y="668"/>
                </a:cxn>
                <a:cxn ang="0">
                  <a:pos x="6" y="667"/>
                </a:cxn>
                <a:cxn ang="0">
                  <a:pos x="8" y="664"/>
                </a:cxn>
                <a:cxn ang="0">
                  <a:pos x="12" y="654"/>
                </a:cxn>
                <a:cxn ang="0">
                  <a:pos x="22" y="637"/>
                </a:cxn>
                <a:cxn ang="0">
                  <a:pos x="41" y="612"/>
                </a:cxn>
                <a:cxn ang="0">
                  <a:pos x="52" y="595"/>
                </a:cxn>
                <a:cxn ang="0">
                  <a:pos x="62" y="575"/>
                </a:cxn>
                <a:cxn ang="0">
                  <a:pos x="95" y="517"/>
                </a:cxn>
                <a:cxn ang="0">
                  <a:pos x="104" y="499"/>
                </a:cxn>
                <a:cxn ang="0">
                  <a:pos x="120" y="463"/>
                </a:cxn>
                <a:cxn ang="0">
                  <a:pos x="126" y="445"/>
                </a:cxn>
                <a:cxn ang="0">
                  <a:pos x="142" y="398"/>
                </a:cxn>
                <a:cxn ang="0">
                  <a:pos x="161" y="352"/>
                </a:cxn>
                <a:cxn ang="0">
                  <a:pos x="182" y="305"/>
                </a:cxn>
                <a:cxn ang="0">
                  <a:pos x="229" y="213"/>
                </a:cxn>
                <a:cxn ang="0">
                  <a:pos x="255" y="170"/>
                </a:cxn>
                <a:cxn ang="0">
                  <a:pos x="309" y="85"/>
                </a:cxn>
                <a:cxn ang="0">
                  <a:pos x="339" y="45"/>
                </a:cxn>
                <a:cxn ang="0">
                  <a:pos x="373" y="7"/>
                </a:cxn>
                <a:cxn ang="0">
                  <a:pos x="374" y="6"/>
                </a:cxn>
                <a:cxn ang="0">
                  <a:pos x="374" y="2"/>
                </a:cxn>
                <a:cxn ang="0">
                  <a:pos x="371" y="0"/>
                </a:cxn>
                <a:cxn ang="0">
                  <a:pos x="367" y="0"/>
                </a:cxn>
                <a:cxn ang="0">
                  <a:pos x="365" y="1"/>
                </a:cxn>
              </a:cxnLst>
              <a:rect l="0" t="0" r="r" b="b"/>
              <a:pathLst>
                <a:path w="374" h="668">
                  <a:moveTo>
                    <a:pt x="365" y="1"/>
                  </a:moveTo>
                  <a:lnTo>
                    <a:pt x="365" y="1"/>
                  </a:lnTo>
                  <a:lnTo>
                    <a:pt x="349" y="18"/>
                  </a:lnTo>
                  <a:lnTo>
                    <a:pt x="332" y="37"/>
                  </a:lnTo>
                  <a:lnTo>
                    <a:pt x="317" y="56"/>
                  </a:lnTo>
                  <a:lnTo>
                    <a:pt x="301" y="76"/>
                  </a:lnTo>
                  <a:lnTo>
                    <a:pt x="287" y="97"/>
                  </a:lnTo>
                  <a:lnTo>
                    <a:pt x="273" y="117"/>
                  </a:lnTo>
                  <a:lnTo>
                    <a:pt x="247" y="161"/>
                  </a:lnTo>
                  <a:lnTo>
                    <a:pt x="222" y="205"/>
                  </a:lnTo>
                  <a:lnTo>
                    <a:pt x="199" y="250"/>
                  </a:lnTo>
                  <a:lnTo>
                    <a:pt x="176" y="295"/>
                  </a:lnTo>
                  <a:lnTo>
                    <a:pt x="156" y="339"/>
                  </a:lnTo>
                  <a:lnTo>
                    <a:pt x="156" y="339"/>
                  </a:lnTo>
                  <a:lnTo>
                    <a:pt x="138" y="380"/>
                  </a:lnTo>
                  <a:lnTo>
                    <a:pt x="130" y="399"/>
                  </a:lnTo>
                  <a:lnTo>
                    <a:pt x="123" y="420"/>
                  </a:lnTo>
                  <a:lnTo>
                    <a:pt x="123" y="420"/>
                  </a:lnTo>
                  <a:lnTo>
                    <a:pt x="114" y="444"/>
                  </a:lnTo>
                  <a:lnTo>
                    <a:pt x="107" y="466"/>
                  </a:lnTo>
                  <a:lnTo>
                    <a:pt x="98" y="489"/>
                  </a:lnTo>
                  <a:lnTo>
                    <a:pt x="87" y="512"/>
                  </a:lnTo>
                  <a:lnTo>
                    <a:pt x="87" y="512"/>
                  </a:lnTo>
                  <a:lnTo>
                    <a:pt x="75" y="534"/>
                  </a:lnTo>
                  <a:lnTo>
                    <a:pt x="63" y="554"/>
                  </a:lnTo>
                  <a:lnTo>
                    <a:pt x="51" y="575"/>
                  </a:lnTo>
                  <a:lnTo>
                    <a:pt x="40" y="597"/>
                  </a:lnTo>
                  <a:lnTo>
                    <a:pt x="40" y="597"/>
                  </a:lnTo>
                  <a:lnTo>
                    <a:pt x="36" y="605"/>
                  </a:lnTo>
                  <a:lnTo>
                    <a:pt x="31" y="613"/>
                  </a:lnTo>
                  <a:lnTo>
                    <a:pt x="18" y="629"/>
                  </a:lnTo>
                  <a:lnTo>
                    <a:pt x="12" y="636"/>
                  </a:lnTo>
                  <a:lnTo>
                    <a:pt x="7" y="644"/>
                  </a:lnTo>
                  <a:lnTo>
                    <a:pt x="3" y="652"/>
                  </a:lnTo>
                  <a:lnTo>
                    <a:pt x="0" y="662"/>
                  </a:lnTo>
                  <a:lnTo>
                    <a:pt x="0" y="662"/>
                  </a:lnTo>
                  <a:lnTo>
                    <a:pt x="0" y="664"/>
                  </a:lnTo>
                  <a:lnTo>
                    <a:pt x="0" y="666"/>
                  </a:lnTo>
                  <a:lnTo>
                    <a:pt x="1" y="667"/>
                  </a:lnTo>
                  <a:lnTo>
                    <a:pt x="3" y="668"/>
                  </a:lnTo>
                  <a:lnTo>
                    <a:pt x="5" y="668"/>
                  </a:lnTo>
                  <a:lnTo>
                    <a:pt x="6" y="667"/>
                  </a:lnTo>
                  <a:lnTo>
                    <a:pt x="8" y="666"/>
                  </a:lnTo>
                  <a:lnTo>
                    <a:pt x="8" y="664"/>
                  </a:lnTo>
                  <a:lnTo>
                    <a:pt x="8" y="664"/>
                  </a:lnTo>
                  <a:lnTo>
                    <a:pt x="12" y="654"/>
                  </a:lnTo>
                  <a:lnTo>
                    <a:pt x="16" y="646"/>
                  </a:lnTo>
                  <a:lnTo>
                    <a:pt x="22" y="637"/>
                  </a:lnTo>
                  <a:lnTo>
                    <a:pt x="29" y="629"/>
                  </a:lnTo>
                  <a:lnTo>
                    <a:pt x="41" y="612"/>
                  </a:lnTo>
                  <a:lnTo>
                    <a:pt x="47" y="604"/>
                  </a:lnTo>
                  <a:lnTo>
                    <a:pt x="52" y="595"/>
                  </a:lnTo>
                  <a:lnTo>
                    <a:pt x="52" y="595"/>
                  </a:lnTo>
                  <a:lnTo>
                    <a:pt x="62" y="575"/>
                  </a:lnTo>
                  <a:lnTo>
                    <a:pt x="73" y="555"/>
                  </a:lnTo>
                  <a:lnTo>
                    <a:pt x="95" y="517"/>
                  </a:lnTo>
                  <a:lnTo>
                    <a:pt x="95" y="517"/>
                  </a:lnTo>
                  <a:lnTo>
                    <a:pt x="104" y="499"/>
                  </a:lnTo>
                  <a:lnTo>
                    <a:pt x="112" y="482"/>
                  </a:lnTo>
                  <a:lnTo>
                    <a:pt x="120" y="463"/>
                  </a:lnTo>
                  <a:lnTo>
                    <a:pt x="126" y="445"/>
                  </a:lnTo>
                  <a:lnTo>
                    <a:pt x="126" y="445"/>
                  </a:lnTo>
                  <a:lnTo>
                    <a:pt x="133" y="421"/>
                  </a:lnTo>
                  <a:lnTo>
                    <a:pt x="142" y="398"/>
                  </a:lnTo>
                  <a:lnTo>
                    <a:pt x="151" y="376"/>
                  </a:lnTo>
                  <a:lnTo>
                    <a:pt x="161" y="352"/>
                  </a:lnTo>
                  <a:lnTo>
                    <a:pt x="161" y="352"/>
                  </a:lnTo>
                  <a:lnTo>
                    <a:pt x="182" y="305"/>
                  </a:lnTo>
                  <a:lnTo>
                    <a:pt x="204" y="259"/>
                  </a:lnTo>
                  <a:lnTo>
                    <a:pt x="229" y="213"/>
                  </a:lnTo>
                  <a:lnTo>
                    <a:pt x="255" y="170"/>
                  </a:lnTo>
                  <a:lnTo>
                    <a:pt x="255" y="170"/>
                  </a:lnTo>
                  <a:lnTo>
                    <a:pt x="281" y="127"/>
                  </a:lnTo>
                  <a:lnTo>
                    <a:pt x="309" y="85"/>
                  </a:lnTo>
                  <a:lnTo>
                    <a:pt x="324" y="65"/>
                  </a:lnTo>
                  <a:lnTo>
                    <a:pt x="339" y="45"/>
                  </a:lnTo>
                  <a:lnTo>
                    <a:pt x="355" y="25"/>
                  </a:lnTo>
                  <a:lnTo>
                    <a:pt x="373" y="7"/>
                  </a:lnTo>
                  <a:lnTo>
                    <a:pt x="373" y="7"/>
                  </a:lnTo>
                  <a:lnTo>
                    <a:pt x="374" y="6"/>
                  </a:lnTo>
                  <a:lnTo>
                    <a:pt x="374" y="4"/>
                  </a:lnTo>
                  <a:lnTo>
                    <a:pt x="374" y="2"/>
                  </a:lnTo>
                  <a:lnTo>
                    <a:pt x="373" y="1"/>
                  </a:lnTo>
                  <a:lnTo>
                    <a:pt x="371" y="0"/>
                  </a:lnTo>
                  <a:lnTo>
                    <a:pt x="370" y="0"/>
                  </a:lnTo>
                  <a:lnTo>
                    <a:pt x="367" y="0"/>
                  </a:lnTo>
                  <a:lnTo>
                    <a:pt x="365" y="1"/>
                  </a:lnTo>
                  <a:lnTo>
                    <a:pt x="3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2" name="Freeform 311"/>
            <p:cNvSpPr>
              <a:spLocks/>
            </p:cNvSpPr>
            <p:nvPr/>
          </p:nvSpPr>
          <p:spPr bwMode="auto">
            <a:xfrm>
              <a:off x="3817938" y="3492500"/>
              <a:ext cx="133350" cy="258763"/>
            </a:xfrm>
            <a:custGeom>
              <a:avLst/>
              <a:gdLst/>
              <a:ahLst/>
              <a:cxnLst>
                <a:cxn ang="0">
                  <a:pos x="243" y="1"/>
                </a:cxn>
                <a:cxn ang="0">
                  <a:pos x="235" y="8"/>
                </a:cxn>
                <a:cxn ang="0">
                  <a:pos x="219" y="36"/>
                </a:cxn>
                <a:cxn ang="0">
                  <a:pos x="210" y="52"/>
                </a:cxn>
                <a:cxn ang="0">
                  <a:pos x="195" y="85"/>
                </a:cxn>
                <a:cxn ang="0">
                  <a:pos x="186" y="101"/>
                </a:cxn>
                <a:cxn ang="0">
                  <a:pos x="152" y="163"/>
                </a:cxn>
                <a:cxn ang="0">
                  <a:pos x="118" y="225"/>
                </a:cxn>
                <a:cxn ang="0">
                  <a:pos x="99" y="257"/>
                </a:cxn>
                <a:cxn ang="0">
                  <a:pos x="62" y="324"/>
                </a:cxn>
                <a:cxn ang="0">
                  <a:pos x="44" y="357"/>
                </a:cxn>
                <a:cxn ang="0">
                  <a:pos x="21" y="402"/>
                </a:cxn>
                <a:cxn ang="0">
                  <a:pos x="9" y="433"/>
                </a:cxn>
                <a:cxn ang="0">
                  <a:pos x="1" y="466"/>
                </a:cxn>
                <a:cxn ang="0">
                  <a:pos x="0" y="483"/>
                </a:cxn>
                <a:cxn ang="0">
                  <a:pos x="1" y="487"/>
                </a:cxn>
                <a:cxn ang="0">
                  <a:pos x="4" y="488"/>
                </a:cxn>
                <a:cxn ang="0">
                  <a:pos x="7" y="487"/>
                </a:cxn>
                <a:cxn ang="0">
                  <a:pos x="9" y="483"/>
                </a:cxn>
                <a:cxn ang="0">
                  <a:pos x="11" y="465"/>
                </a:cxn>
                <a:cxn ang="0">
                  <a:pos x="20" y="429"/>
                </a:cxn>
                <a:cxn ang="0">
                  <a:pos x="35" y="396"/>
                </a:cxn>
                <a:cxn ang="0">
                  <a:pos x="60" y="347"/>
                </a:cxn>
                <a:cxn ang="0">
                  <a:pos x="92" y="288"/>
                </a:cxn>
                <a:cxn ang="0">
                  <a:pos x="127" y="229"/>
                </a:cxn>
                <a:cxn ang="0">
                  <a:pos x="142" y="202"/>
                </a:cxn>
                <a:cxn ang="0">
                  <a:pos x="187" y="119"/>
                </a:cxn>
                <a:cxn ang="0">
                  <a:pos x="201" y="91"/>
                </a:cxn>
                <a:cxn ang="0">
                  <a:pos x="215" y="63"/>
                </a:cxn>
                <a:cxn ang="0">
                  <a:pos x="229" y="34"/>
                </a:cxn>
                <a:cxn ang="0">
                  <a:pos x="238" y="19"/>
                </a:cxn>
                <a:cxn ang="0">
                  <a:pos x="249" y="9"/>
                </a:cxn>
                <a:cxn ang="0">
                  <a:pos x="250" y="7"/>
                </a:cxn>
                <a:cxn ang="0">
                  <a:pos x="250" y="2"/>
                </a:cxn>
                <a:cxn ang="0">
                  <a:pos x="246" y="0"/>
                </a:cxn>
                <a:cxn ang="0">
                  <a:pos x="243" y="1"/>
                </a:cxn>
              </a:cxnLst>
              <a:rect l="0" t="0" r="r" b="b"/>
              <a:pathLst>
                <a:path w="251" h="488">
                  <a:moveTo>
                    <a:pt x="243" y="1"/>
                  </a:moveTo>
                  <a:lnTo>
                    <a:pt x="243" y="1"/>
                  </a:lnTo>
                  <a:lnTo>
                    <a:pt x="239" y="4"/>
                  </a:lnTo>
                  <a:lnTo>
                    <a:pt x="235" y="8"/>
                  </a:lnTo>
                  <a:lnTo>
                    <a:pt x="229" y="17"/>
                  </a:lnTo>
                  <a:lnTo>
                    <a:pt x="219" y="36"/>
                  </a:lnTo>
                  <a:lnTo>
                    <a:pt x="219" y="36"/>
                  </a:lnTo>
                  <a:lnTo>
                    <a:pt x="210" y="52"/>
                  </a:lnTo>
                  <a:lnTo>
                    <a:pt x="202" y="69"/>
                  </a:lnTo>
                  <a:lnTo>
                    <a:pt x="195" y="85"/>
                  </a:lnTo>
                  <a:lnTo>
                    <a:pt x="186" y="101"/>
                  </a:lnTo>
                  <a:lnTo>
                    <a:pt x="186" y="101"/>
                  </a:lnTo>
                  <a:lnTo>
                    <a:pt x="168" y="132"/>
                  </a:lnTo>
                  <a:lnTo>
                    <a:pt x="152" y="163"/>
                  </a:lnTo>
                  <a:lnTo>
                    <a:pt x="136" y="194"/>
                  </a:lnTo>
                  <a:lnTo>
                    <a:pt x="118" y="225"/>
                  </a:lnTo>
                  <a:lnTo>
                    <a:pt x="118" y="225"/>
                  </a:lnTo>
                  <a:lnTo>
                    <a:pt x="99" y="257"/>
                  </a:lnTo>
                  <a:lnTo>
                    <a:pt x="79" y="290"/>
                  </a:lnTo>
                  <a:lnTo>
                    <a:pt x="62" y="324"/>
                  </a:lnTo>
                  <a:lnTo>
                    <a:pt x="44" y="357"/>
                  </a:lnTo>
                  <a:lnTo>
                    <a:pt x="44" y="357"/>
                  </a:lnTo>
                  <a:lnTo>
                    <a:pt x="29" y="387"/>
                  </a:lnTo>
                  <a:lnTo>
                    <a:pt x="21" y="402"/>
                  </a:lnTo>
                  <a:lnTo>
                    <a:pt x="14" y="418"/>
                  </a:lnTo>
                  <a:lnTo>
                    <a:pt x="9" y="433"/>
                  </a:lnTo>
                  <a:lnTo>
                    <a:pt x="4" y="450"/>
                  </a:lnTo>
                  <a:lnTo>
                    <a:pt x="1" y="466"/>
                  </a:lnTo>
                  <a:lnTo>
                    <a:pt x="0" y="483"/>
                  </a:lnTo>
                  <a:lnTo>
                    <a:pt x="0" y="483"/>
                  </a:lnTo>
                  <a:lnTo>
                    <a:pt x="0" y="485"/>
                  </a:lnTo>
                  <a:lnTo>
                    <a:pt x="1" y="487"/>
                  </a:lnTo>
                  <a:lnTo>
                    <a:pt x="2" y="487"/>
                  </a:lnTo>
                  <a:lnTo>
                    <a:pt x="4" y="488"/>
                  </a:lnTo>
                  <a:lnTo>
                    <a:pt x="6" y="487"/>
                  </a:lnTo>
                  <a:lnTo>
                    <a:pt x="7" y="487"/>
                  </a:lnTo>
                  <a:lnTo>
                    <a:pt x="8" y="485"/>
                  </a:lnTo>
                  <a:lnTo>
                    <a:pt x="9" y="483"/>
                  </a:lnTo>
                  <a:lnTo>
                    <a:pt x="9" y="483"/>
                  </a:lnTo>
                  <a:lnTo>
                    <a:pt x="11" y="465"/>
                  </a:lnTo>
                  <a:lnTo>
                    <a:pt x="14" y="447"/>
                  </a:lnTo>
                  <a:lnTo>
                    <a:pt x="20" y="429"/>
                  </a:lnTo>
                  <a:lnTo>
                    <a:pt x="26" y="413"/>
                  </a:lnTo>
                  <a:lnTo>
                    <a:pt x="35" y="396"/>
                  </a:lnTo>
                  <a:lnTo>
                    <a:pt x="43" y="379"/>
                  </a:lnTo>
                  <a:lnTo>
                    <a:pt x="60" y="347"/>
                  </a:lnTo>
                  <a:lnTo>
                    <a:pt x="60" y="347"/>
                  </a:lnTo>
                  <a:lnTo>
                    <a:pt x="92" y="288"/>
                  </a:lnTo>
                  <a:lnTo>
                    <a:pt x="109" y="258"/>
                  </a:lnTo>
                  <a:lnTo>
                    <a:pt x="127" y="229"/>
                  </a:lnTo>
                  <a:lnTo>
                    <a:pt x="127" y="229"/>
                  </a:lnTo>
                  <a:lnTo>
                    <a:pt x="142" y="202"/>
                  </a:lnTo>
                  <a:lnTo>
                    <a:pt x="158" y="175"/>
                  </a:lnTo>
                  <a:lnTo>
                    <a:pt x="187" y="119"/>
                  </a:lnTo>
                  <a:lnTo>
                    <a:pt x="187" y="119"/>
                  </a:lnTo>
                  <a:lnTo>
                    <a:pt x="201" y="91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22" y="49"/>
                  </a:lnTo>
                  <a:lnTo>
                    <a:pt x="229" y="34"/>
                  </a:lnTo>
                  <a:lnTo>
                    <a:pt x="233" y="26"/>
                  </a:lnTo>
                  <a:lnTo>
                    <a:pt x="238" y="19"/>
                  </a:lnTo>
                  <a:lnTo>
                    <a:pt x="243" y="13"/>
                  </a:lnTo>
                  <a:lnTo>
                    <a:pt x="249" y="9"/>
                  </a:lnTo>
                  <a:lnTo>
                    <a:pt x="249" y="9"/>
                  </a:lnTo>
                  <a:lnTo>
                    <a:pt x="250" y="7"/>
                  </a:lnTo>
                  <a:lnTo>
                    <a:pt x="251" y="5"/>
                  </a:lnTo>
                  <a:lnTo>
                    <a:pt x="250" y="2"/>
                  </a:lnTo>
                  <a:lnTo>
                    <a:pt x="249" y="1"/>
                  </a:lnTo>
                  <a:lnTo>
                    <a:pt x="246" y="0"/>
                  </a:lnTo>
                  <a:lnTo>
                    <a:pt x="245" y="0"/>
                  </a:lnTo>
                  <a:lnTo>
                    <a:pt x="243" y="1"/>
                  </a:lnTo>
                  <a:lnTo>
                    <a:pt x="2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3" name="Freeform 312"/>
            <p:cNvSpPr>
              <a:spLocks/>
            </p:cNvSpPr>
            <p:nvPr/>
          </p:nvSpPr>
          <p:spPr bwMode="auto">
            <a:xfrm>
              <a:off x="3852863" y="3552825"/>
              <a:ext cx="103188" cy="176213"/>
            </a:xfrm>
            <a:custGeom>
              <a:avLst/>
              <a:gdLst/>
              <a:ahLst/>
              <a:cxnLst>
                <a:cxn ang="0">
                  <a:pos x="186" y="3"/>
                </a:cxn>
                <a:cxn ang="0">
                  <a:pos x="186" y="3"/>
                </a:cxn>
                <a:cxn ang="0">
                  <a:pos x="134" y="81"/>
                </a:cxn>
                <a:cxn ang="0">
                  <a:pos x="81" y="158"/>
                </a:cxn>
                <a:cxn ang="0">
                  <a:pos x="81" y="158"/>
                </a:cxn>
                <a:cxn ang="0">
                  <a:pos x="67" y="180"/>
                </a:cxn>
                <a:cxn ang="0">
                  <a:pos x="54" y="202"/>
                </a:cxn>
                <a:cxn ang="0">
                  <a:pos x="42" y="223"/>
                </a:cxn>
                <a:cxn ang="0">
                  <a:pos x="32" y="246"/>
                </a:cxn>
                <a:cxn ang="0">
                  <a:pos x="32" y="246"/>
                </a:cxn>
                <a:cxn ang="0">
                  <a:pos x="25" y="267"/>
                </a:cxn>
                <a:cxn ang="0">
                  <a:pos x="18" y="286"/>
                </a:cxn>
                <a:cxn ang="0">
                  <a:pos x="10" y="307"/>
                </a:cxn>
                <a:cxn ang="0">
                  <a:pos x="6" y="316"/>
                </a:cxn>
                <a:cxn ang="0">
                  <a:pos x="1" y="326"/>
                </a:cxn>
                <a:cxn ang="0">
                  <a:pos x="1" y="326"/>
                </a:cxn>
                <a:cxn ang="0">
                  <a:pos x="0" y="327"/>
                </a:cxn>
                <a:cxn ang="0">
                  <a:pos x="0" y="329"/>
                </a:cxn>
                <a:cxn ang="0">
                  <a:pos x="1" y="331"/>
                </a:cxn>
                <a:cxn ang="0">
                  <a:pos x="2" y="332"/>
                </a:cxn>
                <a:cxn ang="0">
                  <a:pos x="4" y="332"/>
                </a:cxn>
                <a:cxn ang="0">
                  <a:pos x="5" y="332"/>
                </a:cxn>
                <a:cxn ang="0">
                  <a:pos x="7" y="332"/>
                </a:cxn>
                <a:cxn ang="0">
                  <a:pos x="8" y="330"/>
                </a:cxn>
                <a:cxn ang="0">
                  <a:pos x="8" y="330"/>
                </a:cxn>
                <a:cxn ang="0">
                  <a:pos x="13" y="322"/>
                </a:cxn>
                <a:cxn ang="0">
                  <a:pos x="17" y="314"/>
                </a:cxn>
                <a:cxn ang="0">
                  <a:pos x="23" y="298"/>
                </a:cxn>
                <a:cxn ang="0">
                  <a:pos x="35" y="265"/>
                </a:cxn>
                <a:cxn ang="0">
                  <a:pos x="35" y="265"/>
                </a:cxn>
                <a:cxn ang="0">
                  <a:pos x="40" y="252"/>
                </a:cxn>
                <a:cxn ang="0">
                  <a:pos x="45" y="240"/>
                </a:cxn>
                <a:cxn ang="0">
                  <a:pos x="57" y="216"/>
                </a:cxn>
                <a:cxn ang="0">
                  <a:pos x="70" y="192"/>
                </a:cxn>
                <a:cxn ang="0">
                  <a:pos x="84" y="171"/>
                </a:cxn>
                <a:cxn ang="0">
                  <a:pos x="84" y="171"/>
                </a:cxn>
                <a:cxn ang="0">
                  <a:pos x="99" y="149"/>
                </a:cxn>
                <a:cxn ang="0">
                  <a:pos x="114" y="128"/>
                </a:cxn>
                <a:cxn ang="0">
                  <a:pos x="129" y="108"/>
                </a:cxn>
                <a:cxn ang="0">
                  <a:pos x="142" y="86"/>
                </a:cxn>
                <a:cxn ang="0">
                  <a:pos x="142" y="86"/>
                </a:cxn>
                <a:cxn ang="0">
                  <a:pos x="155" y="65"/>
                </a:cxn>
                <a:cxn ang="0">
                  <a:pos x="168" y="47"/>
                </a:cxn>
                <a:cxn ang="0">
                  <a:pos x="194" y="7"/>
                </a:cxn>
                <a:cxn ang="0">
                  <a:pos x="194" y="7"/>
                </a:cxn>
                <a:cxn ang="0">
                  <a:pos x="194" y="5"/>
                </a:cxn>
                <a:cxn ang="0">
                  <a:pos x="194" y="4"/>
                </a:cxn>
                <a:cxn ang="0">
                  <a:pos x="193" y="2"/>
                </a:cxn>
                <a:cxn ang="0">
                  <a:pos x="192" y="1"/>
                </a:cxn>
                <a:cxn ang="0">
                  <a:pos x="190" y="0"/>
                </a:cxn>
                <a:cxn ang="0">
                  <a:pos x="189" y="0"/>
                </a:cxn>
                <a:cxn ang="0">
                  <a:pos x="187" y="1"/>
                </a:cxn>
                <a:cxn ang="0">
                  <a:pos x="186" y="3"/>
                </a:cxn>
                <a:cxn ang="0">
                  <a:pos x="186" y="3"/>
                </a:cxn>
              </a:cxnLst>
              <a:rect l="0" t="0" r="r" b="b"/>
              <a:pathLst>
                <a:path w="194" h="332">
                  <a:moveTo>
                    <a:pt x="186" y="3"/>
                  </a:moveTo>
                  <a:lnTo>
                    <a:pt x="186" y="3"/>
                  </a:lnTo>
                  <a:lnTo>
                    <a:pt x="134" y="81"/>
                  </a:lnTo>
                  <a:lnTo>
                    <a:pt x="81" y="158"/>
                  </a:lnTo>
                  <a:lnTo>
                    <a:pt x="81" y="158"/>
                  </a:lnTo>
                  <a:lnTo>
                    <a:pt x="67" y="180"/>
                  </a:lnTo>
                  <a:lnTo>
                    <a:pt x="54" y="202"/>
                  </a:lnTo>
                  <a:lnTo>
                    <a:pt x="42" y="223"/>
                  </a:lnTo>
                  <a:lnTo>
                    <a:pt x="32" y="246"/>
                  </a:lnTo>
                  <a:lnTo>
                    <a:pt x="32" y="246"/>
                  </a:lnTo>
                  <a:lnTo>
                    <a:pt x="25" y="267"/>
                  </a:lnTo>
                  <a:lnTo>
                    <a:pt x="18" y="286"/>
                  </a:lnTo>
                  <a:lnTo>
                    <a:pt x="10" y="307"/>
                  </a:lnTo>
                  <a:lnTo>
                    <a:pt x="6" y="316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7"/>
                  </a:lnTo>
                  <a:lnTo>
                    <a:pt x="0" y="329"/>
                  </a:lnTo>
                  <a:lnTo>
                    <a:pt x="1" y="331"/>
                  </a:lnTo>
                  <a:lnTo>
                    <a:pt x="2" y="332"/>
                  </a:lnTo>
                  <a:lnTo>
                    <a:pt x="4" y="332"/>
                  </a:lnTo>
                  <a:lnTo>
                    <a:pt x="5" y="332"/>
                  </a:lnTo>
                  <a:lnTo>
                    <a:pt x="7" y="332"/>
                  </a:lnTo>
                  <a:lnTo>
                    <a:pt x="8" y="330"/>
                  </a:lnTo>
                  <a:lnTo>
                    <a:pt x="8" y="330"/>
                  </a:lnTo>
                  <a:lnTo>
                    <a:pt x="13" y="322"/>
                  </a:lnTo>
                  <a:lnTo>
                    <a:pt x="17" y="314"/>
                  </a:lnTo>
                  <a:lnTo>
                    <a:pt x="23" y="298"/>
                  </a:lnTo>
                  <a:lnTo>
                    <a:pt x="35" y="265"/>
                  </a:lnTo>
                  <a:lnTo>
                    <a:pt x="35" y="265"/>
                  </a:lnTo>
                  <a:lnTo>
                    <a:pt x="40" y="252"/>
                  </a:lnTo>
                  <a:lnTo>
                    <a:pt x="45" y="240"/>
                  </a:lnTo>
                  <a:lnTo>
                    <a:pt x="57" y="216"/>
                  </a:lnTo>
                  <a:lnTo>
                    <a:pt x="70" y="192"/>
                  </a:lnTo>
                  <a:lnTo>
                    <a:pt x="84" y="171"/>
                  </a:lnTo>
                  <a:lnTo>
                    <a:pt x="84" y="171"/>
                  </a:lnTo>
                  <a:lnTo>
                    <a:pt x="99" y="149"/>
                  </a:lnTo>
                  <a:lnTo>
                    <a:pt x="114" y="128"/>
                  </a:lnTo>
                  <a:lnTo>
                    <a:pt x="129" y="108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55" y="65"/>
                  </a:lnTo>
                  <a:lnTo>
                    <a:pt x="168" y="47"/>
                  </a:lnTo>
                  <a:lnTo>
                    <a:pt x="194" y="7"/>
                  </a:lnTo>
                  <a:lnTo>
                    <a:pt x="194" y="7"/>
                  </a:lnTo>
                  <a:lnTo>
                    <a:pt x="194" y="5"/>
                  </a:lnTo>
                  <a:lnTo>
                    <a:pt x="194" y="4"/>
                  </a:lnTo>
                  <a:lnTo>
                    <a:pt x="193" y="2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9" y="0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4" name="Freeform 313"/>
            <p:cNvSpPr>
              <a:spLocks/>
            </p:cNvSpPr>
            <p:nvPr/>
          </p:nvSpPr>
          <p:spPr bwMode="auto">
            <a:xfrm>
              <a:off x="3544888" y="3167063"/>
              <a:ext cx="79375" cy="114300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23" y="28"/>
                </a:cxn>
                <a:cxn ang="0">
                  <a:pos x="104" y="56"/>
                </a:cxn>
                <a:cxn ang="0">
                  <a:pos x="104" y="56"/>
                </a:cxn>
                <a:cxn ang="0">
                  <a:pos x="94" y="70"/>
                </a:cxn>
                <a:cxn ang="0">
                  <a:pos x="83" y="84"/>
                </a:cxn>
                <a:cxn ang="0">
                  <a:pos x="70" y="97"/>
                </a:cxn>
                <a:cxn ang="0">
                  <a:pos x="59" y="110"/>
                </a:cxn>
                <a:cxn ang="0">
                  <a:pos x="59" y="110"/>
                </a:cxn>
                <a:cxn ang="0">
                  <a:pos x="50" y="123"/>
                </a:cxn>
                <a:cxn ang="0">
                  <a:pos x="41" y="135"/>
                </a:cxn>
                <a:cxn ang="0">
                  <a:pos x="24" y="162"/>
                </a:cxn>
                <a:cxn ang="0">
                  <a:pos x="24" y="162"/>
                </a:cxn>
                <a:cxn ang="0">
                  <a:pos x="16" y="173"/>
                </a:cxn>
                <a:cxn ang="0">
                  <a:pos x="9" y="185"/>
                </a:cxn>
                <a:cxn ang="0">
                  <a:pos x="3" y="197"/>
                </a:cxn>
                <a:cxn ang="0">
                  <a:pos x="1" y="204"/>
                </a:cxn>
                <a:cxn ang="0">
                  <a:pos x="0" y="212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0" y="215"/>
                </a:cxn>
                <a:cxn ang="0">
                  <a:pos x="3" y="217"/>
                </a:cxn>
                <a:cxn ang="0">
                  <a:pos x="5" y="217"/>
                </a:cxn>
                <a:cxn ang="0">
                  <a:pos x="6" y="217"/>
                </a:cxn>
                <a:cxn ang="0">
                  <a:pos x="8" y="216"/>
                </a:cxn>
                <a:cxn ang="0">
                  <a:pos x="8" y="214"/>
                </a:cxn>
                <a:cxn ang="0">
                  <a:pos x="8" y="214"/>
                </a:cxn>
                <a:cxn ang="0">
                  <a:pos x="10" y="207"/>
                </a:cxn>
                <a:cxn ang="0">
                  <a:pos x="13" y="201"/>
                </a:cxn>
                <a:cxn ang="0">
                  <a:pos x="18" y="189"/>
                </a:cxn>
                <a:cxn ang="0">
                  <a:pos x="25" y="178"/>
                </a:cxn>
                <a:cxn ang="0">
                  <a:pos x="32" y="166"/>
                </a:cxn>
                <a:cxn ang="0">
                  <a:pos x="32" y="166"/>
                </a:cxn>
                <a:cxn ang="0">
                  <a:pos x="54" y="135"/>
                </a:cxn>
                <a:cxn ang="0">
                  <a:pos x="64" y="120"/>
                </a:cxn>
                <a:cxn ang="0">
                  <a:pos x="77" y="104"/>
                </a:cxn>
                <a:cxn ang="0">
                  <a:pos x="77" y="104"/>
                </a:cxn>
                <a:cxn ang="0">
                  <a:pos x="86" y="93"/>
                </a:cxn>
                <a:cxn ang="0">
                  <a:pos x="95" y="83"/>
                </a:cxn>
                <a:cxn ang="0">
                  <a:pos x="104" y="72"/>
                </a:cxn>
                <a:cxn ang="0">
                  <a:pos x="113" y="60"/>
                </a:cxn>
                <a:cxn ang="0">
                  <a:pos x="113" y="60"/>
                </a:cxn>
                <a:cxn ang="0">
                  <a:pos x="122" y="46"/>
                </a:cxn>
                <a:cxn ang="0">
                  <a:pos x="131" y="33"/>
                </a:cxn>
                <a:cxn ang="0">
                  <a:pos x="151" y="6"/>
                </a:cxn>
                <a:cxn ang="0">
                  <a:pos x="151" y="6"/>
                </a:cxn>
                <a:cxn ang="0">
                  <a:pos x="151" y="5"/>
                </a:cxn>
                <a:cxn ang="0">
                  <a:pos x="151" y="3"/>
                </a:cxn>
                <a:cxn ang="0">
                  <a:pos x="151" y="1"/>
                </a:cxn>
                <a:cxn ang="0">
                  <a:pos x="149" y="0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1" h="217">
                  <a:moveTo>
                    <a:pt x="143" y="2"/>
                  </a:moveTo>
                  <a:lnTo>
                    <a:pt x="143" y="2"/>
                  </a:lnTo>
                  <a:lnTo>
                    <a:pt x="123" y="28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94" y="70"/>
                  </a:lnTo>
                  <a:lnTo>
                    <a:pt x="83" y="84"/>
                  </a:lnTo>
                  <a:lnTo>
                    <a:pt x="70" y="97"/>
                  </a:lnTo>
                  <a:lnTo>
                    <a:pt x="59" y="110"/>
                  </a:lnTo>
                  <a:lnTo>
                    <a:pt x="59" y="110"/>
                  </a:lnTo>
                  <a:lnTo>
                    <a:pt x="50" y="123"/>
                  </a:lnTo>
                  <a:lnTo>
                    <a:pt x="41" y="135"/>
                  </a:lnTo>
                  <a:lnTo>
                    <a:pt x="24" y="162"/>
                  </a:lnTo>
                  <a:lnTo>
                    <a:pt x="24" y="162"/>
                  </a:lnTo>
                  <a:lnTo>
                    <a:pt x="16" y="173"/>
                  </a:lnTo>
                  <a:lnTo>
                    <a:pt x="9" y="185"/>
                  </a:lnTo>
                  <a:lnTo>
                    <a:pt x="3" y="197"/>
                  </a:lnTo>
                  <a:lnTo>
                    <a:pt x="1" y="204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0" y="215"/>
                  </a:lnTo>
                  <a:lnTo>
                    <a:pt x="3" y="217"/>
                  </a:lnTo>
                  <a:lnTo>
                    <a:pt x="5" y="217"/>
                  </a:lnTo>
                  <a:lnTo>
                    <a:pt x="6" y="217"/>
                  </a:lnTo>
                  <a:lnTo>
                    <a:pt x="8" y="216"/>
                  </a:lnTo>
                  <a:lnTo>
                    <a:pt x="8" y="214"/>
                  </a:lnTo>
                  <a:lnTo>
                    <a:pt x="8" y="214"/>
                  </a:lnTo>
                  <a:lnTo>
                    <a:pt x="10" y="207"/>
                  </a:lnTo>
                  <a:lnTo>
                    <a:pt x="13" y="201"/>
                  </a:lnTo>
                  <a:lnTo>
                    <a:pt x="18" y="189"/>
                  </a:lnTo>
                  <a:lnTo>
                    <a:pt x="25" y="178"/>
                  </a:lnTo>
                  <a:lnTo>
                    <a:pt x="32" y="166"/>
                  </a:lnTo>
                  <a:lnTo>
                    <a:pt x="32" y="166"/>
                  </a:lnTo>
                  <a:lnTo>
                    <a:pt x="54" y="135"/>
                  </a:lnTo>
                  <a:lnTo>
                    <a:pt x="64" y="120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86" y="93"/>
                  </a:lnTo>
                  <a:lnTo>
                    <a:pt x="95" y="83"/>
                  </a:lnTo>
                  <a:lnTo>
                    <a:pt x="104" y="72"/>
                  </a:lnTo>
                  <a:lnTo>
                    <a:pt x="113" y="60"/>
                  </a:lnTo>
                  <a:lnTo>
                    <a:pt x="113" y="60"/>
                  </a:lnTo>
                  <a:lnTo>
                    <a:pt x="122" y="46"/>
                  </a:lnTo>
                  <a:lnTo>
                    <a:pt x="131" y="33"/>
                  </a:lnTo>
                  <a:lnTo>
                    <a:pt x="151" y="6"/>
                  </a:lnTo>
                  <a:lnTo>
                    <a:pt x="151" y="6"/>
                  </a:lnTo>
                  <a:lnTo>
                    <a:pt x="151" y="5"/>
                  </a:lnTo>
                  <a:lnTo>
                    <a:pt x="151" y="3"/>
                  </a:lnTo>
                  <a:lnTo>
                    <a:pt x="151" y="1"/>
                  </a:lnTo>
                  <a:lnTo>
                    <a:pt x="149" y="0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5" name="Freeform 314"/>
            <p:cNvSpPr>
              <a:spLocks/>
            </p:cNvSpPr>
            <p:nvPr/>
          </p:nvSpPr>
          <p:spPr bwMode="auto">
            <a:xfrm>
              <a:off x="3598863" y="3168650"/>
              <a:ext cx="71438" cy="95250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22"/>
                </a:cxn>
                <a:cxn ang="0">
                  <a:pos x="90" y="43"/>
                </a:cxn>
                <a:cxn ang="0">
                  <a:pos x="58" y="88"/>
                </a:cxn>
                <a:cxn ang="0">
                  <a:pos x="21" y="137"/>
                </a:cxn>
                <a:cxn ang="0">
                  <a:pos x="21" y="137"/>
                </a:cxn>
                <a:cxn ang="0">
                  <a:pos x="14" y="147"/>
                </a:cxn>
                <a:cxn ang="0">
                  <a:pos x="8" y="155"/>
                </a:cxn>
                <a:cxn ang="0">
                  <a:pos x="4" y="164"/>
                </a:cxn>
                <a:cxn ang="0">
                  <a:pos x="1" y="169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1" y="178"/>
                </a:cxn>
                <a:cxn ang="0">
                  <a:pos x="1" y="179"/>
                </a:cxn>
                <a:cxn ang="0">
                  <a:pos x="4" y="180"/>
                </a:cxn>
                <a:cxn ang="0">
                  <a:pos x="5" y="180"/>
                </a:cxn>
                <a:cxn ang="0">
                  <a:pos x="9" y="179"/>
                </a:cxn>
                <a:cxn ang="0">
                  <a:pos x="10" y="178"/>
                </a:cxn>
                <a:cxn ang="0">
                  <a:pos x="11" y="176"/>
                </a:cxn>
                <a:cxn ang="0">
                  <a:pos x="11" y="176"/>
                </a:cxn>
                <a:cxn ang="0">
                  <a:pos x="12" y="169"/>
                </a:cxn>
                <a:cxn ang="0">
                  <a:pos x="14" y="164"/>
                </a:cxn>
                <a:cxn ang="0">
                  <a:pos x="16" y="159"/>
                </a:cxn>
                <a:cxn ang="0">
                  <a:pos x="20" y="154"/>
                </a:cxn>
                <a:cxn ang="0">
                  <a:pos x="35" y="135"/>
                </a:cxn>
                <a:cxn ang="0">
                  <a:pos x="35" y="135"/>
                </a:cxn>
                <a:cxn ang="0">
                  <a:pos x="52" y="111"/>
                </a:cxn>
                <a:cxn ang="0">
                  <a:pos x="71" y="87"/>
                </a:cxn>
                <a:cxn ang="0">
                  <a:pos x="71" y="87"/>
                </a:cxn>
                <a:cxn ang="0">
                  <a:pos x="86" y="67"/>
                </a:cxn>
                <a:cxn ang="0">
                  <a:pos x="101" y="46"/>
                </a:cxn>
                <a:cxn ang="0">
                  <a:pos x="116" y="27"/>
                </a:cxn>
                <a:cxn ang="0">
                  <a:pos x="123" y="18"/>
                </a:cxn>
                <a:cxn ang="0">
                  <a:pos x="133" y="8"/>
                </a:cxn>
                <a:cxn ang="0">
                  <a:pos x="133" y="8"/>
                </a:cxn>
                <a:cxn ang="0">
                  <a:pos x="134" y="6"/>
                </a:cxn>
                <a:cxn ang="0">
                  <a:pos x="134" y="4"/>
                </a:cxn>
                <a:cxn ang="0">
                  <a:pos x="133" y="3"/>
                </a:cxn>
                <a:cxn ang="0">
                  <a:pos x="132" y="1"/>
                </a:cxn>
                <a:cxn ang="0">
                  <a:pos x="131" y="0"/>
                </a:cxn>
                <a:cxn ang="0">
                  <a:pos x="129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4" h="180">
                  <a:moveTo>
                    <a:pt x="125" y="1"/>
                  </a:moveTo>
                  <a:lnTo>
                    <a:pt x="125" y="1"/>
                  </a:lnTo>
                  <a:lnTo>
                    <a:pt x="108" y="22"/>
                  </a:lnTo>
                  <a:lnTo>
                    <a:pt x="90" y="43"/>
                  </a:lnTo>
                  <a:lnTo>
                    <a:pt x="58" y="88"/>
                  </a:lnTo>
                  <a:lnTo>
                    <a:pt x="21" y="137"/>
                  </a:lnTo>
                  <a:lnTo>
                    <a:pt x="21" y="137"/>
                  </a:lnTo>
                  <a:lnTo>
                    <a:pt x="14" y="147"/>
                  </a:lnTo>
                  <a:lnTo>
                    <a:pt x="8" y="155"/>
                  </a:lnTo>
                  <a:lnTo>
                    <a:pt x="4" y="164"/>
                  </a:lnTo>
                  <a:lnTo>
                    <a:pt x="1" y="169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1" y="178"/>
                  </a:lnTo>
                  <a:lnTo>
                    <a:pt x="1" y="179"/>
                  </a:lnTo>
                  <a:lnTo>
                    <a:pt x="4" y="180"/>
                  </a:lnTo>
                  <a:lnTo>
                    <a:pt x="5" y="180"/>
                  </a:lnTo>
                  <a:lnTo>
                    <a:pt x="9" y="179"/>
                  </a:lnTo>
                  <a:lnTo>
                    <a:pt x="10" y="178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2" y="169"/>
                  </a:lnTo>
                  <a:lnTo>
                    <a:pt x="14" y="164"/>
                  </a:lnTo>
                  <a:lnTo>
                    <a:pt x="16" y="159"/>
                  </a:lnTo>
                  <a:lnTo>
                    <a:pt x="20" y="154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52" y="111"/>
                  </a:lnTo>
                  <a:lnTo>
                    <a:pt x="71" y="87"/>
                  </a:lnTo>
                  <a:lnTo>
                    <a:pt x="71" y="87"/>
                  </a:lnTo>
                  <a:lnTo>
                    <a:pt x="86" y="67"/>
                  </a:lnTo>
                  <a:lnTo>
                    <a:pt x="101" y="46"/>
                  </a:lnTo>
                  <a:lnTo>
                    <a:pt x="116" y="27"/>
                  </a:lnTo>
                  <a:lnTo>
                    <a:pt x="123" y="18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4" y="6"/>
                  </a:lnTo>
                  <a:lnTo>
                    <a:pt x="134" y="4"/>
                  </a:lnTo>
                  <a:lnTo>
                    <a:pt x="133" y="3"/>
                  </a:lnTo>
                  <a:lnTo>
                    <a:pt x="132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6" name="Freeform 315"/>
            <p:cNvSpPr>
              <a:spLocks/>
            </p:cNvSpPr>
            <p:nvPr/>
          </p:nvSpPr>
          <p:spPr bwMode="auto">
            <a:xfrm>
              <a:off x="3644900" y="3186113"/>
              <a:ext cx="52388" cy="76200"/>
            </a:xfrm>
            <a:custGeom>
              <a:avLst/>
              <a:gdLst/>
              <a:ahLst/>
              <a:cxnLst>
                <a:cxn ang="0">
                  <a:pos x="92" y="1"/>
                </a:cxn>
                <a:cxn ang="0">
                  <a:pos x="92" y="1"/>
                </a:cxn>
                <a:cxn ang="0">
                  <a:pos x="79" y="17"/>
                </a:cxn>
                <a:cxn ang="0">
                  <a:pos x="65" y="32"/>
                </a:cxn>
                <a:cxn ang="0">
                  <a:pos x="53" y="49"/>
                </a:cxn>
                <a:cxn ang="0">
                  <a:pos x="41" y="65"/>
                </a:cxn>
                <a:cxn ang="0">
                  <a:pos x="31" y="83"/>
                </a:cxn>
                <a:cxn ang="0">
                  <a:pos x="20" y="100"/>
                </a:cxn>
                <a:cxn ang="0">
                  <a:pos x="1" y="135"/>
                </a:cxn>
                <a:cxn ang="0">
                  <a:pos x="1" y="135"/>
                </a:cxn>
                <a:cxn ang="0">
                  <a:pos x="0" y="137"/>
                </a:cxn>
                <a:cxn ang="0">
                  <a:pos x="0" y="138"/>
                </a:cxn>
                <a:cxn ang="0">
                  <a:pos x="2" y="142"/>
                </a:cxn>
                <a:cxn ang="0">
                  <a:pos x="5" y="143"/>
                </a:cxn>
                <a:cxn ang="0">
                  <a:pos x="6" y="142"/>
                </a:cxn>
                <a:cxn ang="0">
                  <a:pos x="8" y="141"/>
                </a:cxn>
                <a:cxn ang="0">
                  <a:pos x="13" y="136"/>
                </a:cxn>
                <a:cxn ang="0">
                  <a:pos x="13" y="136"/>
                </a:cxn>
                <a:cxn ang="0">
                  <a:pos x="15" y="133"/>
                </a:cxn>
                <a:cxn ang="0">
                  <a:pos x="14" y="131"/>
                </a:cxn>
                <a:cxn ang="0">
                  <a:pos x="14" y="131"/>
                </a:cxn>
                <a:cxn ang="0">
                  <a:pos x="32" y="98"/>
                </a:cxn>
                <a:cxn ang="0">
                  <a:pos x="52" y="67"/>
                </a:cxn>
                <a:cxn ang="0">
                  <a:pos x="63" y="52"/>
                </a:cxn>
                <a:cxn ang="0">
                  <a:pos x="75" y="36"/>
                </a:cxn>
                <a:cxn ang="0">
                  <a:pos x="86" y="22"/>
                </a:cxn>
                <a:cxn ang="0">
                  <a:pos x="98" y="8"/>
                </a:cxn>
                <a:cxn ang="0">
                  <a:pos x="98" y="8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2" y="1"/>
                </a:cxn>
                <a:cxn ang="0">
                  <a:pos x="92" y="1"/>
                </a:cxn>
              </a:cxnLst>
              <a:rect l="0" t="0" r="r" b="b"/>
              <a:pathLst>
                <a:path w="99" h="143">
                  <a:moveTo>
                    <a:pt x="92" y="1"/>
                  </a:moveTo>
                  <a:lnTo>
                    <a:pt x="92" y="1"/>
                  </a:lnTo>
                  <a:lnTo>
                    <a:pt x="79" y="17"/>
                  </a:lnTo>
                  <a:lnTo>
                    <a:pt x="65" y="32"/>
                  </a:lnTo>
                  <a:lnTo>
                    <a:pt x="53" y="49"/>
                  </a:lnTo>
                  <a:lnTo>
                    <a:pt x="41" y="65"/>
                  </a:lnTo>
                  <a:lnTo>
                    <a:pt x="31" y="83"/>
                  </a:lnTo>
                  <a:lnTo>
                    <a:pt x="20" y="100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5" y="143"/>
                  </a:lnTo>
                  <a:lnTo>
                    <a:pt x="6" y="142"/>
                  </a:lnTo>
                  <a:lnTo>
                    <a:pt x="8" y="141"/>
                  </a:lnTo>
                  <a:lnTo>
                    <a:pt x="13" y="136"/>
                  </a:lnTo>
                  <a:lnTo>
                    <a:pt x="13" y="136"/>
                  </a:lnTo>
                  <a:lnTo>
                    <a:pt x="15" y="133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32" y="98"/>
                  </a:lnTo>
                  <a:lnTo>
                    <a:pt x="52" y="67"/>
                  </a:lnTo>
                  <a:lnTo>
                    <a:pt x="63" y="52"/>
                  </a:lnTo>
                  <a:lnTo>
                    <a:pt x="75" y="36"/>
                  </a:lnTo>
                  <a:lnTo>
                    <a:pt x="86" y="22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1"/>
                  </a:lnTo>
                  <a:lnTo>
                    <a:pt x="9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7" name="Freeform 316"/>
            <p:cNvSpPr>
              <a:spLocks/>
            </p:cNvSpPr>
            <p:nvPr/>
          </p:nvSpPr>
          <p:spPr bwMode="auto">
            <a:xfrm>
              <a:off x="3679825" y="3197225"/>
              <a:ext cx="58738" cy="666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9" y="5"/>
                </a:cxn>
                <a:cxn ang="0">
                  <a:pos x="97" y="7"/>
                </a:cxn>
                <a:cxn ang="0">
                  <a:pos x="92" y="12"/>
                </a:cxn>
                <a:cxn ang="0">
                  <a:pos x="87" y="16"/>
                </a:cxn>
                <a:cxn ang="0">
                  <a:pos x="82" y="20"/>
                </a:cxn>
                <a:cxn ang="0">
                  <a:pos x="82" y="20"/>
                </a:cxn>
                <a:cxn ang="0">
                  <a:pos x="72" y="32"/>
                </a:cxn>
                <a:cxn ang="0">
                  <a:pos x="63" y="44"/>
                </a:cxn>
                <a:cxn ang="0">
                  <a:pos x="63" y="44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19" y="101"/>
                </a:cxn>
                <a:cxn ang="0">
                  <a:pos x="2" y="120"/>
                </a:cxn>
                <a:cxn ang="0">
                  <a:pos x="2" y="120"/>
                </a:cxn>
                <a:cxn ang="0">
                  <a:pos x="0" y="121"/>
                </a:cxn>
                <a:cxn ang="0">
                  <a:pos x="0" y="123"/>
                </a:cxn>
                <a:cxn ang="0">
                  <a:pos x="1" y="125"/>
                </a:cxn>
                <a:cxn ang="0">
                  <a:pos x="2" y="126"/>
                </a:cxn>
                <a:cxn ang="0">
                  <a:pos x="3" y="127"/>
                </a:cxn>
                <a:cxn ang="0">
                  <a:pos x="5" y="127"/>
                </a:cxn>
                <a:cxn ang="0">
                  <a:pos x="6" y="127"/>
                </a:cxn>
                <a:cxn ang="0">
                  <a:pos x="9" y="126"/>
                </a:cxn>
                <a:cxn ang="0">
                  <a:pos x="9" y="126"/>
                </a:cxn>
                <a:cxn ang="0">
                  <a:pos x="24" y="109"/>
                </a:cxn>
                <a:cxn ang="0">
                  <a:pos x="39" y="92"/>
                </a:cxn>
                <a:cxn ang="0">
                  <a:pos x="53" y="74"/>
                </a:cxn>
                <a:cxn ang="0">
                  <a:pos x="66" y="55"/>
                </a:cxn>
                <a:cxn ang="0">
                  <a:pos x="66" y="55"/>
                </a:cxn>
                <a:cxn ang="0">
                  <a:pos x="74" y="46"/>
                </a:cxn>
                <a:cxn ang="0">
                  <a:pos x="82" y="35"/>
                </a:cxn>
                <a:cxn ang="0">
                  <a:pos x="90" y="24"/>
                </a:cxn>
                <a:cxn ang="0">
                  <a:pos x="95" y="21"/>
                </a:cxn>
                <a:cxn ang="0">
                  <a:pos x="100" y="18"/>
                </a:cxn>
                <a:cxn ang="0">
                  <a:pos x="100" y="18"/>
                </a:cxn>
                <a:cxn ang="0">
                  <a:pos x="104" y="15"/>
                </a:cxn>
                <a:cxn ang="0">
                  <a:pos x="107" y="13"/>
                </a:cxn>
                <a:cxn ang="0">
                  <a:pos x="108" y="9"/>
                </a:cxn>
                <a:cxn ang="0">
                  <a:pos x="110" y="5"/>
                </a:cxn>
                <a:cxn ang="0">
                  <a:pos x="110" y="5"/>
                </a:cxn>
                <a:cxn ang="0">
                  <a:pos x="110" y="3"/>
                </a:cxn>
                <a:cxn ang="0">
                  <a:pos x="109" y="2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3" y="0"/>
                </a:cxn>
                <a:cxn ang="0">
                  <a:pos x="102" y="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10" h="127">
                  <a:moveTo>
                    <a:pt x="100" y="3"/>
                  </a:moveTo>
                  <a:lnTo>
                    <a:pt x="100" y="3"/>
                  </a:lnTo>
                  <a:lnTo>
                    <a:pt x="99" y="5"/>
                  </a:lnTo>
                  <a:lnTo>
                    <a:pt x="97" y="7"/>
                  </a:lnTo>
                  <a:lnTo>
                    <a:pt x="92" y="12"/>
                  </a:lnTo>
                  <a:lnTo>
                    <a:pt x="87" y="16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72" y="32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19" y="101"/>
                  </a:lnTo>
                  <a:lnTo>
                    <a:pt x="2" y="120"/>
                  </a:lnTo>
                  <a:lnTo>
                    <a:pt x="2" y="120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1" y="125"/>
                  </a:lnTo>
                  <a:lnTo>
                    <a:pt x="2" y="126"/>
                  </a:lnTo>
                  <a:lnTo>
                    <a:pt x="3" y="127"/>
                  </a:lnTo>
                  <a:lnTo>
                    <a:pt x="5" y="127"/>
                  </a:lnTo>
                  <a:lnTo>
                    <a:pt x="6" y="127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24" y="109"/>
                  </a:lnTo>
                  <a:lnTo>
                    <a:pt x="39" y="92"/>
                  </a:lnTo>
                  <a:lnTo>
                    <a:pt x="53" y="7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74" y="46"/>
                  </a:lnTo>
                  <a:lnTo>
                    <a:pt x="82" y="35"/>
                  </a:lnTo>
                  <a:lnTo>
                    <a:pt x="90" y="24"/>
                  </a:lnTo>
                  <a:lnTo>
                    <a:pt x="95" y="21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7" y="13"/>
                  </a:lnTo>
                  <a:lnTo>
                    <a:pt x="108" y="9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0" y="3"/>
                  </a:lnTo>
                  <a:lnTo>
                    <a:pt x="109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0"/>
                  </a:lnTo>
                  <a:lnTo>
                    <a:pt x="102" y="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8" name="Freeform 317"/>
            <p:cNvSpPr>
              <a:spLocks/>
            </p:cNvSpPr>
            <p:nvPr/>
          </p:nvSpPr>
          <p:spPr bwMode="auto">
            <a:xfrm>
              <a:off x="3714750" y="3203575"/>
              <a:ext cx="55563" cy="68263"/>
            </a:xfrm>
            <a:custGeom>
              <a:avLst/>
              <a:gdLst/>
              <a:ahLst/>
              <a:cxnLst>
                <a:cxn ang="0">
                  <a:pos x="97" y="2"/>
                </a:cxn>
                <a:cxn ang="0">
                  <a:pos x="97" y="2"/>
                </a:cxn>
                <a:cxn ang="0">
                  <a:pos x="82" y="19"/>
                </a:cxn>
                <a:cxn ang="0">
                  <a:pos x="68" y="36"/>
                </a:cxn>
                <a:cxn ang="0">
                  <a:pos x="53" y="54"/>
                </a:cxn>
                <a:cxn ang="0">
                  <a:pos x="39" y="70"/>
                </a:cxn>
                <a:cxn ang="0">
                  <a:pos x="39" y="70"/>
                </a:cxn>
                <a:cxn ang="0">
                  <a:pos x="27" y="83"/>
                </a:cxn>
                <a:cxn ang="0">
                  <a:pos x="16" y="95"/>
                </a:cxn>
                <a:cxn ang="0">
                  <a:pos x="11" y="101"/>
                </a:cxn>
                <a:cxn ang="0">
                  <a:pos x="6" y="109"/>
                </a:cxn>
                <a:cxn ang="0">
                  <a:pos x="2" y="116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3" y="128"/>
                </a:cxn>
                <a:cxn ang="0">
                  <a:pos x="7" y="128"/>
                </a:cxn>
                <a:cxn ang="0">
                  <a:pos x="9" y="127"/>
                </a:cxn>
                <a:cxn ang="0">
                  <a:pos x="14" y="122"/>
                </a:cxn>
                <a:cxn ang="0">
                  <a:pos x="14" y="122"/>
                </a:cxn>
                <a:cxn ang="0">
                  <a:pos x="15" y="120"/>
                </a:cxn>
                <a:cxn ang="0">
                  <a:pos x="15" y="119"/>
                </a:cxn>
                <a:cxn ang="0">
                  <a:pos x="15" y="117"/>
                </a:cxn>
                <a:cxn ang="0">
                  <a:pos x="13" y="115"/>
                </a:cxn>
                <a:cxn ang="0">
                  <a:pos x="13" y="115"/>
                </a:cxn>
                <a:cxn ang="0">
                  <a:pos x="17" y="110"/>
                </a:cxn>
                <a:cxn ang="0">
                  <a:pos x="21" y="105"/>
                </a:cxn>
                <a:cxn ang="0">
                  <a:pos x="29" y="96"/>
                </a:cxn>
                <a:cxn ang="0">
                  <a:pos x="29" y="96"/>
                </a:cxn>
                <a:cxn ang="0">
                  <a:pos x="43" y="81"/>
                </a:cxn>
                <a:cxn ang="0">
                  <a:pos x="56" y="65"/>
                </a:cxn>
                <a:cxn ang="0">
                  <a:pos x="56" y="65"/>
                </a:cxn>
                <a:cxn ang="0">
                  <a:pos x="69" y="52"/>
                </a:cxn>
                <a:cxn ang="0">
                  <a:pos x="80" y="37"/>
                </a:cxn>
                <a:cxn ang="0">
                  <a:pos x="91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5" y="5"/>
                </a:cxn>
                <a:cxn ang="0">
                  <a:pos x="105" y="3"/>
                </a:cxn>
                <a:cxn ang="0">
                  <a:pos x="104" y="2"/>
                </a:cxn>
                <a:cxn ang="0">
                  <a:pos x="103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7" y="2"/>
                </a:cxn>
              </a:cxnLst>
              <a:rect l="0" t="0" r="r" b="b"/>
              <a:pathLst>
                <a:path w="105" h="128">
                  <a:moveTo>
                    <a:pt x="97" y="2"/>
                  </a:moveTo>
                  <a:lnTo>
                    <a:pt x="97" y="2"/>
                  </a:lnTo>
                  <a:lnTo>
                    <a:pt x="82" y="19"/>
                  </a:lnTo>
                  <a:lnTo>
                    <a:pt x="68" y="36"/>
                  </a:lnTo>
                  <a:lnTo>
                    <a:pt x="53" y="54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27" y="83"/>
                  </a:lnTo>
                  <a:lnTo>
                    <a:pt x="16" y="95"/>
                  </a:lnTo>
                  <a:lnTo>
                    <a:pt x="11" y="101"/>
                  </a:lnTo>
                  <a:lnTo>
                    <a:pt x="6" y="109"/>
                  </a:lnTo>
                  <a:lnTo>
                    <a:pt x="2" y="116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3" y="128"/>
                  </a:lnTo>
                  <a:lnTo>
                    <a:pt x="7" y="128"/>
                  </a:lnTo>
                  <a:lnTo>
                    <a:pt x="9" y="127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7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7" y="110"/>
                  </a:lnTo>
                  <a:lnTo>
                    <a:pt x="21" y="105"/>
                  </a:lnTo>
                  <a:lnTo>
                    <a:pt x="29" y="96"/>
                  </a:lnTo>
                  <a:lnTo>
                    <a:pt x="29" y="96"/>
                  </a:lnTo>
                  <a:lnTo>
                    <a:pt x="43" y="81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69" y="52"/>
                  </a:lnTo>
                  <a:lnTo>
                    <a:pt x="80" y="37"/>
                  </a:lnTo>
                  <a:lnTo>
                    <a:pt x="91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5" y="5"/>
                  </a:lnTo>
                  <a:lnTo>
                    <a:pt x="105" y="3"/>
                  </a:lnTo>
                  <a:lnTo>
                    <a:pt x="104" y="2"/>
                  </a:lnTo>
                  <a:lnTo>
                    <a:pt x="103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19" name="Freeform 318"/>
            <p:cNvSpPr>
              <a:spLocks/>
            </p:cNvSpPr>
            <p:nvPr/>
          </p:nvSpPr>
          <p:spPr bwMode="auto">
            <a:xfrm>
              <a:off x="3751263" y="3214688"/>
              <a:ext cx="41275" cy="61913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68" y="8"/>
                </a:cxn>
                <a:cxn ang="0">
                  <a:pos x="64" y="14"/>
                </a:cxn>
                <a:cxn ang="0">
                  <a:pos x="55" y="28"/>
                </a:cxn>
                <a:cxn ang="0">
                  <a:pos x="55" y="28"/>
                </a:cxn>
                <a:cxn ang="0">
                  <a:pos x="51" y="34"/>
                </a:cxn>
                <a:cxn ang="0">
                  <a:pos x="47" y="39"/>
                </a:cxn>
                <a:cxn ang="0">
                  <a:pos x="43" y="45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19" y="81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6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11" y="115"/>
                </a:cxn>
                <a:cxn ang="0">
                  <a:pos x="12" y="112"/>
                </a:cxn>
                <a:cxn ang="0">
                  <a:pos x="13" y="109"/>
                </a:cxn>
                <a:cxn ang="0">
                  <a:pos x="13" y="109"/>
                </a:cxn>
                <a:cxn ang="0">
                  <a:pos x="13" y="107"/>
                </a:cxn>
                <a:cxn ang="0">
                  <a:pos x="13" y="107"/>
                </a:cxn>
                <a:cxn ang="0">
                  <a:pos x="46" y="57"/>
                </a:cxn>
                <a:cxn ang="0">
                  <a:pos x="46" y="57"/>
                </a:cxn>
                <a:cxn ang="0">
                  <a:pos x="55" y="44"/>
                </a:cxn>
                <a:cxn ang="0">
                  <a:pos x="65" y="32"/>
                </a:cxn>
                <a:cxn ang="0">
                  <a:pos x="74" y="18"/>
                </a:cxn>
                <a:cxn ang="0">
                  <a:pos x="77" y="12"/>
                </a:cxn>
                <a:cxn ang="0">
                  <a:pos x="80" y="5"/>
                </a:cxn>
                <a:cxn ang="0">
                  <a:pos x="80" y="5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8" y="1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72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0" h="117">
                  <a:moveTo>
                    <a:pt x="71" y="3"/>
                  </a:moveTo>
                  <a:lnTo>
                    <a:pt x="71" y="3"/>
                  </a:lnTo>
                  <a:lnTo>
                    <a:pt x="68" y="8"/>
                  </a:lnTo>
                  <a:lnTo>
                    <a:pt x="64" y="14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1" y="34"/>
                  </a:lnTo>
                  <a:lnTo>
                    <a:pt x="47" y="39"/>
                  </a:lnTo>
                  <a:lnTo>
                    <a:pt x="43" y="45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19" y="8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11" y="115"/>
                  </a:lnTo>
                  <a:lnTo>
                    <a:pt x="12" y="112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55" y="44"/>
                  </a:lnTo>
                  <a:lnTo>
                    <a:pt x="65" y="32"/>
                  </a:lnTo>
                  <a:lnTo>
                    <a:pt x="74" y="18"/>
                  </a:lnTo>
                  <a:lnTo>
                    <a:pt x="77" y="12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8" y="1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2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0" name="Freeform 319"/>
            <p:cNvSpPr>
              <a:spLocks/>
            </p:cNvSpPr>
            <p:nvPr/>
          </p:nvSpPr>
          <p:spPr bwMode="auto">
            <a:xfrm>
              <a:off x="3775075" y="3227388"/>
              <a:ext cx="42863" cy="55563"/>
            </a:xfrm>
            <a:custGeom>
              <a:avLst/>
              <a:gdLst/>
              <a:ahLst/>
              <a:cxnLst>
                <a:cxn ang="0">
                  <a:pos x="81" y="4"/>
                </a:cxn>
                <a:cxn ang="0">
                  <a:pos x="81" y="4"/>
                </a:cxn>
                <a:cxn ang="0">
                  <a:pos x="80" y="2"/>
                </a:cxn>
                <a:cxn ang="0">
                  <a:pos x="79" y="0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3"/>
                </a:cxn>
                <a:cxn ang="0">
                  <a:pos x="71" y="4"/>
                </a:cxn>
                <a:cxn ang="0">
                  <a:pos x="71" y="6"/>
                </a:cxn>
                <a:cxn ang="0">
                  <a:pos x="71" y="6"/>
                </a:cxn>
                <a:cxn ang="0">
                  <a:pos x="71" y="12"/>
                </a:cxn>
                <a:cxn ang="0">
                  <a:pos x="69" y="18"/>
                </a:cxn>
                <a:cxn ang="0">
                  <a:pos x="66" y="24"/>
                </a:cxn>
                <a:cxn ang="0">
                  <a:pos x="62" y="30"/>
                </a:cxn>
                <a:cxn ang="0">
                  <a:pos x="53" y="40"/>
                </a:cxn>
                <a:cxn ang="0">
                  <a:pos x="43" y="49"/>
                </a:cxn>
                <a:cxn ang="0">
                  <a:pos x="43" y="49"/>
                </a:cxn>
                <a:cxn ang="0">
                  <a:pos x="38" y="54"/>
                </a:cxn>
                <a:cxn ang="0">
                  <a:pos x="34" y="60"/>
                </a:cxn>
                <a:cxn ang="0">
                  <a:pos x="34" y="60"/>
                </a:cxn>
                <a:cxn ang="0">
                  <a:pos x="29" y="70"/>
                </a:cxn>
                <a:cxn ang="0">
                  <a:pos x="22" y="80"/>
                </a:cxn>
                <a:cxn ang="0">
                  <a:pos x="18" y="85"/>
                </a:cxn>
                <a:cxn ang="0">
                  <a:pos x="13" y="90"/>
                </a:cxn>
                <a:cxn ang="0">
                  <a:pos x="9" y="93"/>
                </a:cxn>
                <a:cxn ang="0">
                  <a:pos x="4" y="94"/>
                </a:cxn>
                <a:cxn ang="0">
                  <a:pos x="4" y="94"/>
                </a:cxn>
                <a:cxn ang="0">
                  <a:pos x="2" y="96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4" y="105"/>
                </a:cxn>
                <a:cxn ang="0">
                  <a:pos x="8" y="104"/>
                </a:cxn>
                <a:cxn ang="0">
                  <a:pos x="12" y="102"/>
                </a:cxn>
                <a:cxn ang="0">
                  <a:pos x="20" y="97"/>
                </a:cxn>
                <a:cxn ang="0">
                  <a:pos x="26" y="90"/>
                </a:cxn>
                <a:cxn ang="0">
                  <a:pos x="32" y="83"/>
                </a:cxn>
                <a:cxn ang="0">
                  <a:pos x="42" y="67"/>
                </a:cxn>
                <a:cxn ang="0">
                  <a:pos x="48" y="59"/>
                </a:cxn>
                <a:cxn ang="0">
                  <a:pos x="54" y="53"/>
                </a:cxn>
                <a:cxn ang="0">
                  <a:pos x="54" y="53"/>
                </a:cxn>
                <a:cxn ang="0">
                  <a:pos x="64" y="43"/>
                </a:cxn>
                <a:cxn ang="0">
                  <a:pos x="68" y="37"/>
                </a:cxn>
                <a:cxn ang="0">
                  <a:pos x="72" y="31"/>
                </a:cxn>
                <a:cxn ang="0">
                  <a:pos x="76" y="24"/>
                </a:cxn>
                <a:cxn ang="0">
                  <a:pos x="79" y="18"/>
                </a:cxn>
                <a:cxn ang="0">
                  <a:pos x="81" y="11"/>
                </a:cxn>
                <a:cxn ang="0">
                  <a:pos x="81" y="4"/>
                </a:cxn>
                <a:cxn ang="0">
                  <a:pos x="81" y="4"/>
                </a:cxn>
              </a:cxnLst>
              <a:rect l="0" t="0" r="r" b="b"/>
              <a:pathLst>
                <a:path w="81" h="105">
                  <a:moveTo>
                    <a:pt x="81" y="4"/>
                  </a:moveTo>
                  <a:lnTo>
                    <a:pt x="81" y="4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3"/>
                  </a:lnTo>
                  <a:lnTo>
                    <a:pt x="71" y="4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1" y="12"/>
                  </a:lnTo>
                  <a:lnTo>
                    <a:pt x="69" y="18"/>
                  </a:lnTo>
                  <a:lnTo>
                    <a:pt x="66" y="24"/>
                  </a:lnTo>
                  <a:lnTo>
                    <a:pt x="62" y="30"/>
                  </a:lnTo>
                  <a:lnTo>
                    <a:pt x="53" y="40"/>
                  </a:lnTo>
                  <a:lnTo>
                    <a:pt x="43" y="49"/>
                  </a:lnTo>
                  <a:lnTo>
                    <a:pt x="43" y="49"/>
                  </a:lnTo>
                  <a:lnTo>
                    <a:pt x="38" y="54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29" y="70"/>
                  </a:lnTo>
                  <a:lnTo>
                    <a:pt x="22" y="80"/>
                  </a:lnTo>
                  <a:lnTo>
                    <a:pt x="18" y="85"/>
                  </a:lnTo>
                  <a:lnTo>
                    <a:pt x="13" y="90"/>
                  </a:lnTo>
                  <a:lnTo>
                    <a:pt x="9" y="93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2" y="96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8" y="104"/>
                  </a:lnTo>
                  <a:lnTo>
                    <a:pt x="12" y="102"/>
                  </a:lnTo>
                  <a:lnTo>
                    <a:pt x="20" y="97"/>
                  </a:lnTo>
                  <a:lnTo>
                    <a:pt x="26" y="90"/>
                  </a:lnTo>
                  <a:lnTo>
                    <a:pt x="32" y="83"/>
                  </a:lnTo>
                  <a:lnTo>
                    <a:pt x="42" y="67"/>
                  </a:lnTo>
                  <a:lnTo>
                    <a:pt x="48" y="59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64" y="43"/>
                  </a:lnTo>
                  <a:lnTo>
                    <a:pt x="68" y="37"/>
                  </a:lnTo>
                  <a:lnTo>
                    <a:pt x="72" y="31"/>
                  </a:lnTo>
                  <a:lnTo>
                    <a:pt x="76" y="24"/>
                  </a:lnTo>
                  <a:lnTo>
                    <a:pt x="79" y="18"/>
                  </a:lnTo>
                  <a:lnTo>
                    <a:pt x="81" y="11"/>
                  </a:lnTo>
                  <a:lnTo>
                    <a:pt x="81" y="4"/>
                  </a:lnTo>
                  <a:lnTo>
                    <a:pt x="8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1" name="Freeform 320"/>
            <p:cNvSpPr>
              <a:spLocks/>
            </p:cNvSpPr>
            <p:nvPr/>
          </p:nvSpPr>
          <p:spPr bwMode="auto">
            <a:xfrm>
              <a:off x="3792538" y="3240088"/>
              <a:ext cx="46038" cy="57150"/>
            </a:xfrm>
            <a:custGeom>
              <a:avLst/>
              <a:gdLst/>
              <a:ahLst/>
              <a:cxnLst>
                <a:cxn ang="0">
                  <a:pos x="77" y="2"/>
                </a:cxn>
                <a:cxn ang="0">
                  <a:pos x="77" y="2"/>
                </a:cxn>
                <a:cxn ang="0">
                  <a:pos x="67" y="15"/>
                </a:cxn>
                <a:cxn ang="0">
                  <a:pos x="58" y="26"/>
                </a:cxn>
                <a:cxn ang="0">
                  <a:pos x="39" y="50"/>
                </a:cxn>
                <a:cxn ang="0">
                  <a:pos x="39" y="50"/>
                </a:cxn>
                <a:cxn ang="0">
                  <a:pos x="30" y="62"/>
                </a:cxn>
                <a:cxn ang="0">
                  <a:pos x="21" y="76"/>
                </a:cxn>
                <a:cxn ang="0">
                  <a:pos x="11" y="88"/>
                </a:cxn>
                <a:cxn ang="0">
                  <a:pos x="1" y="100"/>
                </a:cxn>
                <a:cxn ang="0">
                  <a:pos x="1" y="100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8" y="108"/>
                </a:cxn>
                <a:cxn ang="0">
                  <a:pos x="8" y="108"/>
                </a:cxn>
                <a:cxn ang="0">
                  <a:pos x="18" y="96"/>
                </a:cxn>
                <a:cxn ang="0">
                  <a:pos x="27" y="84"/>
                </a:cxn>
                <a:cxn ang="0">
                  <a:pos x="43" y="60"/>
                </a:cxn>
                <a:cxn ang="0">
                  <a:pos x="43" y="60"/>
                </a:cxn>
                <a:cxn ang="0">
                  <a:pos x="54" y="47"/>
                </a:cxn>
                <a:cxn ang="0">
                  <a:pos x="64" y="33"/>
                </a:cxn>
                <a:cxn ang="0">
                  <a:pos x="74" y="20"/>
                </a:cxn>
                <a:cxn ang="0">
                  <a:pos x="85" y="6"/>
                </a:cxn>
                <a:cxn ang="0">
                  <a:pos x="85" y="6"/>
                </a:cxn>
                <a:cxn ang="0">
                  <a:pos x="86" y="5"/>
                </a:cxn>
                <a:cxn ang="0">
                  <a:pos x="85" y="3"/>
                </a:cxn>
                <a:cxn ang="0">
                  <a:pos x="85" y="2"/>
                </a:cxn>
                <a:cxn ang="0">
                  <a:pos x="83" y="0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7" y="2"/>
                </a:cxn>
                <a:cxn ang="0">
                  <a:pos x="77" y="2"/>
                </a:cxn>
              </a:cxnLst>
              <a:rect l="0" t="0" r="r" b="b"/>
              <a:pathLst>
                <a:path w="86" h="109">
                  <a:moveTo>
                    <a:pt x="77" y="2"/>
                  </a:moveTo>
                  <a:lnTo>
                    <a:pt x="77" y="2"/>
                  </a:lnTo>
                  <a:lnTo>
                    <a:pt x="67" y="15"/>
                  </a:lnTo>
                  <a:lnTo>
                    <a:pt x="58" y="26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0" y="62"/>
                  </a:lnTo>
                  <a:lnTo>
                    <a:pt x="21" y="76"/>
                  </a:lnTo>
                  <a:lnTo>
                    <a:pt x="11" y="88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18" y="96"/>
                  </a:lnTo>
                  <a:lnTo>
                    <a:pt x="27" y="84"/>
                  </a:lnTo>
                  <a:lnTo>
                    <a:pt x="43" y="60"/>
                  </a:lnTo>
                  <a:lnTo>
                    <a:pt x="43" y="60"/>
                  </a:lnTo>
                  <a:lnTo>
                    <a:pt x="54" y="47"/>
                  </a:lnTo>
                  <a:lnTo>
                    <a:pt x="64" y="33"/>
                  </a:lnTo>
                  <a:lnTo>
                    <a:pt x="74" y="20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6" y="5"/>
                  </a:lnTo>
                  <a:lnTo>
                    <a:pt x="85" y="3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7" y="2"/>
                  </a:lnTo>
                  <a:lnTo>
                    <a:pt x="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2" name="Freeform 321"/>
            <p:cNvSpPr>
              <a:spLocks/>
            </p:cNvSpPr>
            <p:nvPr/>
          </p:nvSpPr>
          <p:spPr bwMode="auto">
            <a:xfrm>
              <a:off x="3817938" y="3254375"/>
              <a:ext cx="33338" cy="55563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1" y="27"/>
                </a:cxn>
                <a:cxn ang="0">
                  <a:pos x="30" y="51"/>
                </a:cxn>
                <a:cxn ang="0">
                  <a:pos x="16" y="75"/>
                </a:cxn>
                <a:cxn ang="0">
                  <a:pos x="9" y="86"/>
                </a:cxn>
                <a:cxn ang="0">
                  <a:pos x="1" y="96"/>
                </a:cxn>
                <a:cxn ang="0">
                  <a:pos x="1" y="96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8" y="103"/>
                </a:cxn>
                <a:cxn ang="0">
                  <a:pos x="16" y="92"/>
                </a:cxn>
                <a:cxn ang="0">
                  <a:pos x="23" y="81"/>
                </a:cxn>
                <a:cxn ang="0">
                  <a:pos x="37" y="57"/>
                </a:cxn>
                <a:cxn ang="0">
                  <a:pos x="49" y="32"/>
                </a:cxn>
                <a:cxn ang="0">
                  <a:pos x="61" y="7"/>
                </a:cxn>
                <a:cxn ang="0">
                  <a:pos x="61" y="7"/>
                </a:cxn>
                <a:cxn ang="0">
                  <a:pos x="61" y="5"/>
                </a:cxn>
                <a:cxn ang="0">
                  <a:pos x="61" y="3"/>
                </a:cxn>
                <a:cxn ang="0">
                  <a:pos x="57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1" h="104">
                  <a:moveTo>
                    <a:pt x="52" y="2"/>
                  </a:moveTo>
                  <a:lnTo>
                    <a:pt x="52" y="2"/>
                  </a:lnTo>
                  <a:lnTo>
                    <a:pt x="41" y="27"/>
                  </a:lnTo>
                  <a:lnTo>
                    <a:pt x="30" y="51"/>
                  </a:lnTo>
                  <a:lnTo>
                    <a:pt x="16" y="75"/>
                  </a:lnTo>
                  <a:lnTo>
                    <a:pt x="9" y="8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16" y="92"/>
                  </a:lnTo>
                  <a:lnTo>
                    <a:pt x="23" y="81"/>
                  </a:lnTo>
                  <a:lnTo>
                    <a:pt x="37" y="57"/>
                  </a:lnTo>
                  <a:lnTo>
                    <a:pt x="49" y="32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57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3" name="Freeform 322"/>
            <p:cNvSpPr>
              <a:spLocks/>
            </p:cNvSpPr>
            <p:nvPr/>
          </p:nvSpPr>
          <p:spPr bwMode="auto">
            <a:xfrm>
              <a:off x="3843338" y="3259138"/>
              <a:ext cx="36513" cy="63500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61" y="5"/>
                </a:cxn>
                <a:cxn ang="0">
                  <a:pos x="60" y="12"/>
                </a:cxn>
                <a:cxn ang="0">
                  <a:pos x="57" y="19"/>
                </a:cxn>
                <a:cxn ang="0">
                  <a:pos x="54" y="25"/>
                </a:cxn>
                <a:cxn ang="0">
                  <a:pos x="50" y="30"/>
                </a:cxn>
                <a:cxn ang="0">
                  <a:pos x="40" y="42"/>
                </a:cxn>
                <a:cxn ang="0">
                  <a:pos x="35" y="48"/>
                </a:cxn>
                <a:cxn ang="0">
                  <a:pos x="32" y="54"/>
                </a:cxn>
                <a:cxn ang="0">
                  <a:pos x="32" y="54"/>
                </a:cxn>
                <a:cxn ang="0">
                  <a:pos x="15" y="83"/>
                </a:cxn>
                <a:cxn ang="0">
                  <a:pos x="6" y="98"/>
                </a:cxn>
                <a:cxn ang="0">
                  <a:pos x="2" y="10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5" y="119"/>
                </a:cxn>
                <a:cxn ang="0">
                  <a:pos x="6" y="118"/>
                </a:cxn>
                <a:cxn ang="0">
                  <a:pos x="8" y="117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1" y="108"/>
                </a:cxn>
                <a:cxn ang="0">
                  <a:pos x="16" y="100"/>
                </a:cxn>
                <a:cxn ang="0">
                  <a:pos x="24" y="84"/>
                </a:cxn>
                <a:cxn ang="0">
                  <a:pos x="42" y="53"/>
                </a:cxn>
                <a:cxn ang="0">
                  <a:pos x="42" y="53"/>
                </a:cxn>
                <a:cxn ang="0">
                  <a:pos x="48" y="48"/>
                </a:cxn>
                <a:cxn ang="0">
                  <a:pos x="53" y="42"/>
                </a:cxn>
                <a:cxn ang="0">
                  <a:pos x="57" y="37"/>
                </a:cxn>
                <a:cxn ang="0">
                  <a:pos x="62" y="30"/>
                </a:cxn>
                <a:cxn ang="0">
                  <a:pos x="62" y="30"/>
                </a:cxn>
                <a:cxn ang="0">
                  <a:pos x="67" y="19"/>
                </a:cxn>
                <a:cxn ang="0">
                  <a:pos x="69" y="13"/>
                </a:cxn>
                <a:cxn ang="0">
                  <a:pos x="70" y="7"/>
                </a:cxn>
                <a:cxn ang="0">
                  <a:pos x="70" y="7"/>
                </a:cxn>
                <a:cxn ang="0">
                  <a:pos x="70" y="5"/>
                </a:cxn>
                <a:cxn ang="0">
                  <a:pos x="69" y="3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63" y="1"/>
                </a:cxn>
                <a:cxn ang="0">
                  <a:pos x="62" y="3"/>
                </a:cxn>
                <a:cxn ang="0">
                  <a:pos x="61" y="5"/>
                </a:cxn>
                <a:cxn ang="0">
                  <a:pos x="61" y="5"/>
                </a:cxn>
              </a:cxnLst>
              <a:rect l="0" t="0" r="r" b="b"/>
              <a:pathLst>
                <a:path w="70" h="119">
                  <a:moveTo>
                    <a:pt x="61" y="5"/>
                  </a:moveTo>
                  <a:lnTo>
                    <a:pt x="61" y="5"/>
                  </a:lnTo>
                  <a:lnTo>
                    <a:pt x="60" y="12"/>
                  </a:lnTo>
                  <a:lnTo>
                    <a:pt x="57" y="19"/>
                  </a:lnTo>
                  <a:lnTo>
                    <a:pt x="54" y="25"/>
                  </a:lnTo>
                  <a:lnTo>
                    <a:pt x="50" y="30"/>
                  </a:lnTo>
                  <a:lnTo>
                    <a:pt x="40" y="42"/>
                  </a:lnTo>
                  <a:lnTo>
                    <a:pt x="35" y="48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15" y="83"/>
                  </a:lnTo>
                  <a:lnTo>
                    <a:pt x="6" y="98"/>
                  </a:lnTo>
                  <a:lnTo>
                    <a:pt x="2" y="10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5" y="119"/>
                  </a:lnTo>
                  <a:lnTo>
                    <a:pt x="6" y="118"/>
                  </a:lnTo>
                  <a:lnTo>
                    <a:pt x="8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1" y="108"/>
                  </a:lnTo>
                  <a:lnTo>
                    <a:pt x="16" y="100"/>
                  </a:lnTo>
                  <a:lnTo>
                    <a:pt x="24" y="84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8" y="48"/>
                  </a:lnTo>
                  <a:lnTo>
                    <a:pt x="53" y="42"/>
                  </a:lnTo>
                  <a:lnTo>
                    <a:pt x="57" y="37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7" y="19"/>
                  </a:lnTo>
                  <a:lnTo>
                    <a:pt x="69" y="13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5"/>
                  </a:lnTo>
                  <a:lnTo>
                    <a:pt x="69" y="3"/>
                  </a:lnTo>
                  <a:lnTo>
                    <a:pt x="66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2" y="3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4" name="Freeform 323"/>
            <p:cNvSpPr>
              <a:spLocks/>
            </p:cNvSpPr>
            <p:nvPr/>
          </p:nvSpPr>
          <p:spPr bwMode="auto">
            <a:xfrm>
              <a:off x="3857625" y="3278188"/>
              <a:ext cx="41275" cy="66675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4" y="11"/>
                </a:cxn>
                <a:cxn ang="0">
                  <a:pos x="61" y="18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43" y="45"/>
                </a:cxn>
                <a:cxn ang="0">
                  <a:pos x="34" y="59"/>
                </a:cxn>
                <a:cxn ang="0">
                  <a:pos x="34" y="59"/>
                </a:cxn>
                <a:cxn ang="0">
                  <a:pos x="24" y="74"/>
                </a:cxn>
                <a:cxn ang="0">
                  <a:pos x="14" y="88"/>
                </a:cxn>
                <a:cxn ang="0">
                  <a:pos x="6" y="104"/>
                </a:cxn>
                <a:cxn ang="0">
                  <a:pos x="3" y="11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2" y="126"/>
                </a:cxn>
                <a:cxn ang="0">
                  <a:pos x="4" y="127"/>
                </a:cxn>
                <a:cxn ang="0">
                  <a:pos x="5" y="127"/>
                </a:cxn>
                <a:cxn ang="0">
                  <a:pos x="7" y="127"/>
                </a:cxn>
                <a:cxn ang="0">
                  <a:pos x="8" y="126"/>
                </a:cxn>
                <a:cxn ang="0">
                  <a:pos x="9" y="123"/>
                </a:cxn>
                <a:cxn ang="0">
                  <a:pos x="9" y="123"/>
                </a:cxn>
                <a:cxn ang="0">
                  <a:pos x="12" y="113"/>
                </a:cxn>
                <a:cxn ang="0">
                  <a:pos x="17" y="104"/>
                </a:cxn>
                <a:cxn ang="0">
                  <a:pos x="22" y="96"/>
                </a:cxn>
                <a:cxn ang="0">
                  <a:pos x="27" y="87"/>
                </a:cxn>
                <a:cxn ang="0">
                  <a:pos x="39" y="71"/>
                </a:cxn>
                <a:cxn ang="0">
                  <a:pos x="44" y="62"/>
                </a:cxn>
                <a:cxn ang="0">
                  <a:pos x="50" y="53"/>
                </a:cxn>
                <a:cxn ang="0">
                  <a:pos x="50" y="53"/>
                </a:cxn>
                <a:cxn ang="0">
                  <a:pos x="57" y="41"/>
                </a:cxn>
                <a:cxn ang="0">
                  <a:pos x="65" y="29"/>
                </a:cxn>
                <a:cxn ang="0">
                  <a:pos x="72" y="17"/>
                </a:cxn>
                <a:cxn ang="0">
                  <a:pos x="74" y="10"/>
                </a:cxn>
                <a:cxn ang="0">
                  <a:pos x="76" y="4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5" y="1"/>
                </a:cxn>
                <a:cxn ang="0">
                  <a:pos x="73" y="0"/>
                </a:cxn>
                <a:cxn ang="0">
                  <a:pos x="72" y="0"/>
                </a:cxn>
                <a:cxn ang="0">
                  <a:pos x="68" y="1"/>
                </a:cxn>
                <a:cxn ang="0">
                  <a:pos x="67" y="2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6" h="127">
                  <a:moveTo>
                    <a:pt x="66" y="4"/>
                  </a:moveTo>
                  <a:lnTo>
                    <a:pt x="66" y="4"/>
                  </a:lnTo>
                  <a:lnTo>
                    <a:pt x="64" y="11"/>
                  </a:lnTo>
                  <a:lnTo>
                    <a:pt x="61" y="18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43" y="45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24" y="74"/>
                  </a:lnTo>
                  <a:lnTo>
                    <a:pt x="14" y="88"/>
                  </a:lnTo>
                  <a:lnTo>
                    <a:pt x="6" y="104"/>
                  </a:lnTo>
                  <a:lnTo>
                    <a:pt x="3" y="11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1" y="125"/>
                  </a:lnTo>
                  <a:lnTo>
                    <a:pt x="2" y="126"/>
                  </a:lnTo>
                  <a:lnTo>
                    <a:pt x="4" y="127"/>
                  </a:lnTo>
                  <a:lnTo>
                    <a:pt x="5" y="127"/>
                  </a:lnTo>
                  <a:lnTo>
                    <a:pt x="7" y="127"/>
                  </a:lnTo>
                  <a:lnTo>
                    <a:pt x="8" y="126"/>
                  </a:lnTo>
                  <a:lnTo>
                    <a:pt x="9" y="123"/>
                  </a:lnTo>
                  <a:lnTo>
                    <a:pt x="9" y="123"/>
                  </a:lnTo>
                  <a:lnTo>
                    <a:pt x="12" y="113"/>
                  </a:lnTo>
                  <a:lnTo>
                    <a:pt x="17" y="104"/>
                  </a:lnTo>
                  <a:lnTo>
                    <a:pt x="22" y="96"/>
                  </a:lnTo>
                  <a:lnTo>
                    <a:pt x="27" y="87"/>
                  </a:lnTo>
                  <a:lnTo>
                    <a:pt x="39" y="71"/>
                  </a:lnTo>
                  <a:lnTo>
                    <a:pt x="44" y="6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7" y="41"/>
                  </a:lnTo>
                  <a:lnTo>
                    <a:pt x="65" y="29"/>
                  </a:lnTo>
                  <a:lnTo>
                    <a:pt x="72" y="17"/>
                  </a:lnTo>
                  <a:lnTo>
                    <a:pt x="74" y="10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5" y="1"/>
                  </a:lnTo>
                  <a:lnTo>
                    <a:pt x="73" y="0"/>
                  </a:lnTo>
                  <a:lnTo>
                    <a:pt x="72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5" name="Freeform 324"/>
            <p:cNvSpPr>
              <a:spLocks/>
            </p:cNvSpPr>
            <p:nvPr/>
          </p:nvSpPr>
          <p:spPr bwMode="auto">
            <a:xfrm>
              <a:off x="3875088" y="3305175"/>
              <a:ext cx="42863" cy="6985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0"/>
                </a:cxn>
                <a:cxn ang="0">
                  <a:pos x="72" y="0"/>
                </a:cxn>
                <a:cxn ang="0">
                  <a:pos x="70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7" y="5"/>
                </a:cxn>
                <a:cxn ang="0">
                  <a:pos x="67" y="7"/>
                </a:cxn>
                <a:cxn ang="0">
                  <a:pos x="69" y="8"/>
                </a:cxn>
                <a:cxn ang="0">
                  <a:pos x="69" y="8"/>
                </a:cxn>
                <a:cxn ang="0">
                  <a:pos x="70" y="9"/>
                </a:cxn>
                <a:cxn ang="0">
                  <a:pos x="70" y="12"/>
                </a:cxn>
                <a:cxn ang="0">
                  <a:pos x="70" y="16"/>
                </a:cxn>
                <a:cxn ang="0">
                  <a:pos x="69" y="22"/>
                </a:cxn>
                <a:cxn ang="0">
                  <a:pos x="66" y="29"/>
                </a:cxn>
                <a:cxn ang="0">
                  <a:pos x="57" y="47"/>
                </a:cxn>
                <a:cxn ang="0">
                  <a:pos x="44" y="66"/>
                </a:cxn>
                <a:cxn ang="0">
                  <a:pos x="31" y="86"/>
                </a:cxn>
                <a:cxn ang="0">
                  <a:pos x="19" y="103"/>
                </a:cxn>
                <a:cxn ang="0">
                  <a:pos x="2" y="125"/>
                </a:cxn>
                <a:cxn ang="0">
                  <a:pos x="2" y="125"/>
                </a:cxn>
                <a:cxn ang="0">
                  <a:pos x="1" y="126"/>
                </a:cxn>
                <a:cxn ang="0">
                  <a:pos x="0" y="128"/>
                </a:cxn>
                <a:cxn ang="0">
                  <a:pos x="1" y="130"/>
                </a:cxn>
                <a:cxn ang="0">
                  <a:pos x="2" y="131"/>
                </a:cxn>
                <a:cxn ang="0">
                  <a:pos x="3" y="132"/>
                </a:cxn>
                <a:cxn ang="0">
                  <a:pos x="5" y="132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8" y="131"/>
                </a:cxn>
                <a:cxn ang="0">
                  <a:pos x="23" y="115"/>
                </a:cxn>
                <a:cxn ang="0">
                  <a:pos x="36" y="96"/>
                </a:cxn>
                <a:cxn ang="0">
                  <a:pos x="48" y="78"/>
                </a:cxn>
                <a:cxn ang="0">
                  <a:pos x="59" y="58"/>
                </a:cxn>
                <a:cxn ang="0">
                  <a:pos x="59" y="58"/>
                </a:cxn>
                <a:cxn ang="0">
                  <a:pos x="67" y="47"/>
                </a:cxn>
                <a:cxn ang="0">
                  <a:pos x="71" y="38"/>
                </a:cxn>
                <a:cxn ang="0">
                  <a:pos x="75" y="30"/>
                </a:cxn>
                <a:cxn ang="0">
                  <a:pos x="79" y="21"/>
                </a:cxn>
                <a:cxn ang="0">
                  <a:pos x="80" y="13"/>
                </a:cxn>
                <a:cxn ang="0">
                  <a:pos x="80" y="9"/>
                </a:cxn>
                <a:cxn ang="0">
                  <a:pos x="79" y="6"/>
                </a:cxn>
                <a:cxn ang="0">
                  <a:pos x="77" y="3"/>
                </a:cxn>
                <a:cxn ang="0">
                  <a:pos x="73" y="0"/>
                </a:cxn>
                <a:cxn ang="0">
                  <a:pos x="73" y="0"/>
                </a:cxn>
              </a:cxnLst>
              <a:rect l="0" t="0" r="r" b="b"/>
              <a:pathLst>
                <a:path w="80" h="132">
                  <a:moveTo>
                    <a:pt x="73" y="0"/>
                  </a:moveTo>
                  <a:lnTo>
                    <a:pt x="73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7" y="5"/>
                  </a:lnTo>
                  <a:lnTo>
                    <a:pt x="67" y="7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9"/>
                  </a:lnTo>
                  <a:lnTo>
                    <a:pt x="70" y="12"/>
                  </a:lnTo>
                  <a:lnTo>
                    <a:pt x="70" y="16"/>
                  </a:lnTo>
                  <a:lnTo>
                    <a:pt x="69" y="22"/>
                  </a:lnTo>
                  <a:lnTo>
                    <a:pt x="66" y="29"/>
                  </a:lnTo>
                  <a:lnTo>
                    <a:pt x="57" y="47"/>
                  </a:lnTo>
                  <a:lnTo>
                    <a:pt x="44" y="66"/>
                  </a:lnTo>
                  <a:lnTo>
                    <a:pt x="31" y="86"/>
                  </a:lnTo>
                  <a:lnTo>
                    <a:pt x="19" y="103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1" y="126"/>
                  </a:lnTo>
                  <a:lnTo>
                    <a:pt x="0" y="128"/>
                  </a:lnTo>
                  <a:lnTo>
                    <a:pt x="1" y="130"/>
                  </a:lnTo>
                  <a:lnTo>
                    <a:pt x="2" y="131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23" y="115"/>
                  </a:lnTo>
                  <a:lnTo>
                    <a:pt x="36" y="96"/>
                  </a:lnTo>
                  <a:lnTo>
                    <a:pt x="48" y="78"/>
                  </a:lnTo>
                  <a:lnTo>
                    <a:pt x="59" y="58"/>
                  </a:lnTo>
                  <a:lnTo>
                    <a:pt x="59" y="58"/>
                  </a:lnTo>
                  <a:lnTo>
                    <a:pt x="67" y="47"/>
                  </a:lnTo>
                  <a:lnTo>
                    <a:pt x="71" y="38"/>
                  </a:lnTo>
                  <a:lnTo>
                    <a:pt x="75" y="30"/>
                  </a:lnTo>
                  <a:lnTo>
                    <a:pt x="79" y="21"/>
                  </a:lnTo>
                  <a:lnTo>
                    <a:pt x="80" y="13"/>
                  </a:lnTo>
                  <a:lnTo>
                    <a:pt x="80" y="9"/>
                  </a:lnTo>
                  <a:lnTo>
                    <a:pt x="79" y="6"/>
                  </a:lnTo>
                  <a:lnTo>
                    <a:pt x="77" y="3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6" name="Freeform 325"/>
            <p:cNvSpPr>
              <a:spLocks/>
            </p:cNvSpPr>
            <p:nvPr/>
          </p:nvSpPr>
          <p:spPr bwMode="auto">
            <a:xfrm>
              <a:off x="3883025" y="3336925"/>
              <a:ext cx="47625" cy="76200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80" y="3"/>
                </a:cxn>
                <a:cxn ang="0">
                  <a:pos x="78" y="13"/>
                </a:cxn>
                <a:cxn ang="0">
                  <a:pos x="74" y="22"/>
                </a:cxn>
                <a:cxn ang="0">
                  <a:pos x="68" y="30"/>
                </a:cxn>
                <a:cxn ang="0">
                  <a:pos x="63" y="38"/>
                </a:cxn>
                <a:cxn ang="0">
                  <a:pos x="49" y="55"/>
                </a:cxn>
                <a:cxn ang="0">
                  <a:pos x="44" y="63"/>
                </a:cxn>
                <a:cxn ang="0">
                  <a:pos x="39" y="71"/>
                </a:cxn>
                <a:cxn ang="0">
                  <a:pos x="39" y="71"/>
                </a:cxn>
                <a:cxn ang="0">
                  <a:pos x="27" y="96"/>
                </a:cxn>
                <a:cxn ang="0">
                  <a:pos x="20" y="109"/>
                </a:cxn>
                <a:cxn ang="0">
                  <a:pos x="16" y="114"/>
                </a:cxn>
                <a:cxn ang="0">
                  <a:pos x="12" y="118"/>
                </a:cxn>
                <a:cxn ang="0">
                  <a:pos x="12" y="118"/>
                </a:cxn>
                <a:cxn ang="0">
                  <a:pos x="8" y="122"/>
                </a:cxn>
                <a:cxn ang="0">
                  <a:pos x="4" y="126"/>
                </a:cxn>
                <a:cxn ang="0">
                  <a:pos x="2" y="130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2" y="141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0" y="135"/>
                </a:cxn>
                <a:cxn ang="0">
                  <a:pos x="12" y="131"/>
                </a:cxn>
                <a:cxn ang="0">
                  <a:pos x="17" y="125"/>
                </a:cxn>
                <a:cxn ang="0">
                  <a:pos x="22" y="119"/>
                </a:cxn>
                <a:cxn ang="0">
                  <a:pos x="26" y="113"/>
                </a:cxn>
                <a:cxn ang="0">
                  <a:pos x="26" y="113"/>
                </a:cxn>
                <a:cxn ang="0">
                  <a:pos x="40" y="88"/>
                </a:cxn>
                <a:cxn ang="0">
                  <a:pos x="47" y="76"/>
                </a:cxn>
                <a:cxn ang="0">
                  <a:pos x="51" y="69"/>
                </a:cxn>
                <a:cxn ang="0">
                  <a:pos x="55" y="64"/>
                </a:cxn>
                <a:cxn ang="0">
                  <a:pos x="55" y="64"/>
                </a:cxn>
                <a:cxn ang="0">
                  <a:pos x="65" y="54"/>
                </a:cxn>
                <a:cxn ang="0">
                  <a:pos x="69" y="48"/>
                </a:cxn>
                <a:cxn ang="0">
                  <a:pos x="73" y="40"/>
                </a:cxn>
                <a:cxn ang="0">
                  <a:pos x="73" y="40"/>
                </a:cxn>
                <a:cxn ang="0">
                  <a:pos x="77" y="32"/>
                </a:cxn>
                <a:cxn ang="0">
                  <a:pos x="82" y="24"/>
                </a:cxn>
                <a:cxn ang="0">
                  <a:pos x="86" y="15"/>
                </a:cxn>
                <a:cxn ang="0">
                  <a:pos x="88" y="10"/>
                </a:cxn>
                <a:cxn ang="0">
                  <a:pos x="89" y="5"/>
                </a:cxn>
                <a:cxn ang="0">
                  <a:pos x="89" y="5"/>
                </a:cxn>
                <a:cxn ang="0">
                  <a:pos x="89" y="3"/>
                </a:cxn>
                <a:cxn ang="0">
                  <a:pos x="88" y="2"/>
                </a:cxn>
                <a:cxn ang="0">
                  <a:pos x="85" y="0"/>
                </a:cxn>
                <a:cxn ang="0">
                  <a:pos x="84" y="0"/>
                </a:cxn>
                <a:cxn ang="0">
                  <a:pos x="82" y="0"/>
                </a:cxn>
                <a:cxn ang="0">
                  <a:pos x="81" y="1"/>
                </a:cxn>
                <a:cxn ang="0">
                  <a:pos x="80" y="3"/>
                </a:cxn>
                <a:cxn ang="0">
                  <a:pos x="80" y="3"/>
                </a:cxn>
              </a:cxnLst>
              <a:rect l="0" t="0" r="r" b="b"/>
              <a:pathLst>
                <a:path w="89" h="142">
                  <a:moveTo>
                    <a:pt x="80" y="3"/>
                  </a:moveTo>
                  <a:lnTo>
                    <a:pt x="80" y="3"/>
                  </a:lnTo>
                  <a:lnTo>
                    <a:pt x="78" y="13"/>
                  </a:lnTo>
                  <a:lnTo>
                    <a:pt x="74" y="22"/>
                  </a:lnTo>
                  <a:lnTo>
                    <a:pt x="68" y="30"/>
                  </a:lnTo>
                  <a:lnTo>
                    <a:pt x="63" y="38"/>
                  </a:lnTo>
                  <a:lnTo>
                    <a:pt x="49" y="55"/>
                  </a:lnTo>
                  <a:lnTo>
                    <a:pt x="44" y="63"/>
                  </a:lnTo>
                  <a:lnTo>
                    <a:pt x="39" y="71"/>
                  </a:lnTo>
                  <a:lnTo>
                    <a:pt x="39" y="71"/>
                  </a:lnTo>
                  <a:lnTo>
                    <a:pt x="27" y="96"/>
                  </a:lnTo>
                  <a:lnTo>
                    <a:pt x="20" y="109"/>
                  </a:lnTo>
                  <a:lnTo>
                    <a:pt x="16" y="114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8" y="122"/>
                  </a:lnTo>
                  <a:lnTo>
                    <a:pt x="4" y="126"/>
                  </a:lnTo>
                  <a:lnTo>
                    <a:pt x="2" y="130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2" y="141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5"/>
                  </a:lnTo>
                  <a:lnTo>
                    <a:pt x="12" y="131"/>
                  </a:lnTo>
                  <a:lnTo>
                    <a:pt x="17" y="125"/>
                  </a:lnTo>
                  <a:lnTo>
                    <a:pt x="22" y="119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40" y="88"/>
                  </a:lnTo>
                  <a:lnTo>
                    <a:pt x="47" y="76"/>
                  </a:lnTo>
                  <a:lnTo>
                    <a:pt x="51" y="69"/>
                  </a:lnTo>
                  <a:lnTo>
                    <a:pt x="55" y="64"/>
                  </a:lnTo>
                  <a:lnTo>
                    <a:pt x="55" y="64"/>
                  </a:lnTo>
                  <a:lnTo>
                    <a:pt x="65" y="54"/>
                  </a:lnTo>
                  <a:lnTo>
                    <a:pt x="69" y="48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7" y="32"/>
                  </a:lnTo>
                  <a:lnTo>
                    <a:pt x="82" y="24"/>
                  </a:lnTo>
                  <a:lnTo>
                    <a:pt x="86" y="15"/>
                  </a:lnTo>
                  <a:lnTo>
                    <a:pt x="88" y="10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89" y="3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1" y="1"/>
                  </a:lnTo>
                  <a:lnTo>
                    <a:pt x="80" y="3"/>
                  </a:lnTo>
                  <a:lnTo>
                    <a:pt x="8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7" name="Freeform 326"/>
            <p:cNvSpPr>
              <a:spLocks/>
            </p:cNvSpPr>
            <p:nvPr/>
          </p:nvSpPr>
          <p:spPr bwMode="auto">
            <a:xfrm>
              <a:off x="3883025" y="3362325"/>
              <a:ext cx="63500" cy="82550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98" y="16"/>
                </a:cxn>
                <a:cxn ang="0">
                  <a:pos x="86" y="33"/>
                </a:cxn>
                <a:cxn ang="0">
                  <a:pos x="76" y="50"/>
                </a:cxn>
                <a:cxn ang="0">
                  <a:pos x="66" y="67"/>
                </a:cxn>
                <a:cxn ang="0">
                  <a:pos x="66" y="67"/>
                </a:cxn>
                <a:cxn ang="0">
                  <a:pos x="52" y="88"/>
                </a:cxn>
                <a:cxn ang="0">
                  <a:pos x="36" y="109"/>
                </a:cxn>
                <a:cxn ang="0">
                  <a:pos x="18" y="130"/>
                </a:cxn>
                <a:cxn ang="0">
                  <a:pos x="1" y="148"/>
                </a:cxn>
                <a:cxn ang="0">
                  <a:pos x="1" y="148"/>
                </a:cxn>
                <a:cxn ang="0">
                  <a:pos x="0" y="151"/>
                </a:cxn>
                <a:cxn ang="0">
                  <a:pos x="1" y="154"/>
                </a:cxn>
                <a:cxn ang="0">
                  <a:pos x="3" y="156"/>
                </a:cxn>
                <a:cxn ang="0">
                  <a:pos x="6" y="157"/>
                </a:cxn>
                <a:cxn ang="0">
                  <a:pos x="6" y="157"/>
                </a:cxn>
                <a:cxn ang="0">
                  <a:pos x="9" y="156"/>
                </a:cxn>
                <a:cxn ang="0">
                  <a:pos x="11" y="154"/>
                </a:cxn>
                <a:cxn ang="0">
                  <a:pos x="12" y="151"/>
                </a:cxn>
                <a:cxn ang="0">
                  <a:pos x="13" y="148"/>
                </a:cxn>
                <a:cxn ang="0">
                  <a:pos x="13" y="148"/>
                </a:cxn>
                <a:cxn ang="0">
                  <a:pos x="25" y="135"/>
                </a:cxn>
                <a:cxn ang="0">
                  <a:pos x="38" y="120"/>
                </a:cxn>
                <a:cxn ang="0">
                  <a:pos x="60" y="91"/>
                </a:cxn>
                <a:cxn ang="0">
                  <a:pos x="60" y="91"/>
                </a:cxn>
                <a:cxn ang="0">
                  <a:pos x="68" y="80"/>
                </a:cxn>
                <a:cxn ang="0">
                  <a:pos x="75" y="70"/>
                </a:cxn>
                <a:cxn ang="0">
                  <a:pos x="87" y="48"/>
                </a:cxn>
                <a:cxn ang="0">
                  <a:pos x="101" y="28"/>
                </a:cxn>
                <a:cxn ang="0">
                  <a:pos x="108" y="17"/>
                </a:cxn>
                <a:cxn ang="0">
                  <a:pos x="116" y="8"/>
                </a:cxn>
                <a:cxn ang="0">
                  <a:pos x="116" y="8"/>
                </a:cxn>
                <a:cxn ang="0">
                  <a:pos x="117" y="7"/>
                </a:cxn>
                <a:cxn ang="0">
                  <a:pos x="118" y="5"/>
                </a:cxn>
                <a:cxn ang="0">
                  <a:pos x="117" y="3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3" y="0"/>
                </a:cxn>
                <a:cxn ang="0">
                  <a:pos x="112" y="1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18" h="157">
                  <a:moveTo>
                    <a:pt x="110" y="2"/>
                  </a:moveTo>
                  <a:lnTo>
                    <a:pt x="110" y="2"/>
                  </a:lnTo>
                  <a:lnTo>
                    <a:pt x="98" y="16"/>
                  </a:lnTo>
                  <a:lnTo>
                    <a:pt x="86" y="33"/>
                  </a:lnTo>
                  <a:lnTo>
                    <a:pt x="76" y="50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52" y="88"/>
                  </a:lnTo>
                  <a:lnTo>
                    <a:pt x="36" y="109"/>
                  </a:lnTo>
                  <a:lnTo>
                    <a:pt x="18" y="130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0" y="151"/>
                  </a:lnTo>
                  <a:lnTo>
                    <a:pt x="1" y="154"/>
                  </a:lnTo>
                  <a:lnTo>
                    <a:pt x="3" y="156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9" y="156"/>
                  </a:lnTo>
                  <a:lnTo>
                    <a:pt x="11" y="154"/>
                  </a:lnTo>
                  <a:lnTo>
                    <a:pt x="12" y="151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25" y="135"/>
                  </a:lnTo>
                  <a:lnTo>
                    <a:pt x="38" y="12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8" y="80"/>
                  </a:lnTo>
                  <a:lnTo>
                    <a:pt x="75" y="70"/>
                  </a:lnTo>
                  <a:lnTo>
                    <a:pt x="87" y="48"/>
                  </a:lnTo>
                  <a:lnTo>
                    <a:pt x="101" y="28"/>
                  </a:lnTo>
                  <a:lnTo>
                    <a:pt x="108" y="17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7" y="7"/>
                  </a:lnTo>
                  <a:lnTo>
                    <a:pt x="118" y="5"/>
                  </a:lnTo>
                  <a:lnTo>
                    <a:pt x="117" y="3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3" y="0"/>
                  </a:lnTo>
                  <a:lnTo>
                    <a:pt x="112" y="1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8" name="Freeform 327"/>
            <p:cNvSpPr>
              <a:spLocks/>
            </p:cNvSpPr>
            <p:nvPr/>
          </p:nvSpPr>
          <p:spPr bwMode="auto">
            <a:xfrm>
              <a:off x="3535363" y="3360738"/>
              <a:ext cx="34925" cy="61913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5" y="8"/>
                </a:cxn>
                <a:cxn ang="0">
                  <a:pos x="52" y="11"/>
                </a:cxn>
                <a:cxn ang="0">
                  <a:pos x="45" y="19"/>
                </a:cxn>
                <a:cxn ang="0">
                  <a:pos x="38" y="26"/>
                </a:cxn>
                <a:cxn ang="0">
                  <a:pos x="35" y="30"/>
                </a:cxn>
                <a:cxn ang="0">
                  <a:pos x="34" y="36"/>
                </a:cxn>
                <a:cxn ang="0">
                  <a:pos x="34" y="36"/>
                </a:cxn>
                <a:cxn ang="0">
                  <a:pos x="33" y="41"/>
                </a:cxn>
                <a:cxn ang="0">
                  <a:pos x="31" y="46"/>
                </a:cxn>
                <a:cxn ang="0">
                  <a:pos x="25" y="55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15" y="75"/>
                </a:cxn>
                <a:cxn ang="0">
                  <a:pos x="7" y="94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7" y="94"/>
                </a:cxn>
                <a:cxn ang="0">
                  <a:pos x="26" y="73"/>
                </a:cxn>
                <a:cxn ang="0">
                  <a:pos x="26" y="73"/>
                </a:cxn>
                <a:cxn ang="0">
                  <a:pos x="31" y="66"/>
                </a:cxn>
                <a:cxn ang="0">
                  <a:pos x="35" y="58"/>
                </a:cxn>
                <a:cxn ang="0">
                  <a:pos x="39" y="51"/>
                </a:cxn>
                <a:cxn ang="0">
                  <a:pos x="42" y="43"/>
                </a:cxn>
                <a:cxn ang="0">
                  <a:pos x="42" y="43"/>
                </a:cxn>
                <a:cxn ang="0">
                  <a:pos x="44" y="38"/>
                </a:cxn>
                <a:cxn ang="0">
                  <a:pos x="47" y="33"/>
                </a:cxn>
                <a:cxn ang="0">
                  <a:pos x="54" y="24"/>
                </a:cxn>
                <a:cxn ang="0">
                  <a:pos x="62" y="15"/>
                </a:cxn>
                <a:cxn ang="0">
                  <a:pos x="64" y="11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5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7" y="1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66" h="117">
                  <a:moveTo>
                    <a:pt x="56" y="3"/>
                  </a:moveTo>
                  <a:lnTo>
                    <a:pt x="56" y="3"/>
                  </a:lnTo>
                  <a:lnTo>
                    <a:pt x="55" y="8"/>
                  </a:lnTo>
                  <a:lnTo>
                    <a:pt x="52" y="11"/>
                  </a:lnTo>
                  <a:lnTo>
                    <a:pt x="45" y="19"/>
                  </a:lnTo>
                  <a:lnTo>
                    <a:pt x="38" y="26"/>
                  </a:lnTo>
                  <a:lnTo>
                    <a:pt x="35" y="30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3" y="41"/>
                  </a:lnTo>
                  <a:lnTo>
                    <a:pt x="31" y="46"/>
                  </a:lnTo>
                  <a:lnTo>
                    <a:pt x="25" y="55"/>
                  </a:lnTo>
                  <a:lnTo>
                    <a:pt x="20" y="6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7" y="9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7" y="94"/>
                  </a:lnTo>
                  <a:lnTo>
                    <a:pt x="26" y="73"/>
                  </a:lnTo>
                  <a:lnTo>
                    <a:pt x="26" y="73"/>
                  </a:lnTo>
                  <a:lnTo>
                    <a:pt x="31" y="66"/>
                  </a:lnTo>
                  <a:lnTo>
                    <a:pt x="35" y="58"/>
                  </a:lnTo>
                  <a:lnTo>
                    <a:pt x="39" y="51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4" y="38"/>
                  </a:lnTo>
                  <a:lnTo>
                    <a:pt x="47" y="33"/>
                  </a:lnTo>
                  <a:lnTo>
                    <a:pt x="54" y="24"/>
                  </a:lnTo>
                  <a:lnTo>
                    <a:pt x="62" y="15"/>
                  </a:lnTo>
                  <a:lnTo>
                    <a:pt x="64" y="11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7" y="1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29" name="Freeform 328"/>
            <p:cNvSpPr>
              <a:spLocks/>
            </p:cNvSpPr>
            <p:nvPr/>
          </p:nvSpPr>
          <p:spPr bwMode="auto">
            <a:xfrm>
              <a:off x="3575050" y="3349625"/>
              <a:ext cx="31750" cy="46038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40" y="18"/>
                </a:cxn>
                <a:cxn ang="0">
                  <a:pos x="26" y="35"/>
                </a:cxn>
                <a:cxn ang="0">
                  <a:pos x="26" y="35"/>
                </a:cxn>
                <a:cxn ang="0">
                  <a:pos x="23" y="39"/>
                </a:cxn>
                <a:cxn ang="0">
                  <a:pos x="21" y="44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9" y="67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3" y="85"/>
                </a:cxn>
                <a:cxn ang="0">
                  <a:pos x="4" y="86"/>
                </a:cxn>
                <a:cxn ang="0">
                  <a:pos x="6" y="86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22" y="64"/>
                </a:cxn>
                <a:cxn ang="0">
                  <a:pos x="27" y="55"/>
                </a:cxn>
                <a:cxn ang="0">
                  <a:pos x="32" y="44"/>
                </a:cxn>
                <a:cxn ang="0">
                  <a:pos x="32" y="44"/>
                </a:cxn>
                <a:cxn ang="0">
                  <a:pos x="34" y="39"/>
                </a:cxn>
                <a:cxn ang="0">
                  <a:pos x="37" y="35"/>
                </a:cxn>
                <a:cxn ang="0">
                  <a:pos x="44" y="27"/>
                </a:cxn>
                <a:cxn ang="0">
                  <a:pos x="44" y="27"/>
                </a:cxn>
                <a:cxn ang="0">
                  <a:pos x="53" y="17"/>
                </a:cxn>
                <a:cxn ang="0">
                  <a:pos x="61" y="8"/>
                </a:cxn>
                <a:cxn ang="0">
                  <a:pos x="61" y="8"/>
                </a:cxn>
                <a:cxn ang="0">
                  <a:pos x="62" y="7"/>
                </a:cxn>
                <a:cxn ang="0">
                  <a:pos x="62" y="5"/>
                </a:cxn>
                <a:cxn ang="0">
                  <a:pos x="62" y="3"/>
                </a:cxn>
                <a:cxn ang="0">
                  <a:pos x="61" y="2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4" y="2"/>
                </a:cxn>
                <a:cxn ang="0">
                  <a:pos x="54" y="2"/>
                </a:cxn>
              </a:cxnLst>
              <a:rect l="0" t="0" r="r" b="b"/>
              <a:pathLst>
                <a:path w="62" h="86">
                  <a:moveTo>
                    <a:pt x="54" y="2"/>
                  </a:moveTo>
                  <a:lnTo>
                    <a:pt x="54" y="2"/>
                  </a:lnTo>
                  <a:lnTo>
                    <a:pt x="40" y="18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3" y="39"/>
                  </a:lnTo>
                  <a:lnTo>
                    <a:pt x="21" y="44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9" y="67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3" y="85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22" y="64"/>
                  </a:lnTo>
                  <a:lnTo>
                    <a:pt x="27" y="5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4" y="39"/>
                  </a:lnTo>
                  <a:lnTo>
                    <a:pt x="37" y="35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53" y="1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0" name="Freeform 329"/>
            <p:cNvSpPr>
              <a:spLocks/>
            </p:cNvSpPr>
            <p:nvPr/>
          </p:nvSpPr>
          <p:spPr bwMode="auto">
            <a:xfrm>
              <a:off x="3602038" y="3348038"/>
              <a:ext cx="33338" cy="444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7" y="9"/>
                </a:cxn>
                <a:cxn ang="0">
                  <a:pos x="42" y="15"/>
                </a:cxn>
                <a:cxn ang="0">
                  <a:pos x="37" y="22"/>
                </a:cxn>
                <a:cxn ang="0">
                  <a:pos x="33" y="30"/>
                </a:cxn>
                <a:cxn ang="0">
                  <a:pos x="33" y="30"/>
                </a:cxn>
                <a:cxn ang="0">
                  <a:pos x="30" y="36"/>
                </a:cxn>
                <a:cxn ang="0">
                  <a:pos x="26" y="42"/>
                </a:cxn>
                <a:cxn ang="0">
                  <a:pos x="18" y="54"/>
                </a:cxn>
                <a:cxn ang="0">
                  <a:pos x="9" y="66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2" y="84"/>
                </a:cxn>
                <a:cxn ang="0">
                  <a:pos x="4" y="84"/>
                </a:cxn>
                <a:cxn ang="0">
                  <a:pos x="5" y="84"/>
                </a:cxn>
                <a:cxn ang="0">
                  <a:pos x="7" y="84"/>
                </a:cxn>
                <a:cxn ang="0">
                  <a:pos x="8" y="82"/>
                </a:cxn>
                <a:cxn ang="0">
                  <a:pos x="8" y="82"/>
                </a:cxn>
                <a:cxn ang="0">
                  <a:pos x="24" y="60"/>
                </a:cxn>
                <a:cxn ang="0">
                  <a:pos x="24" y="60"/>
                </a:cxn>
                <a:cxn ang="0">
                  <a:pos x="32" y="50"/>
                </a:cxn>
                <a:cxn ang="0">
                  <a:pos x="36" y="45"/>
                </a:cxn>
                <a:cxn ang="0">
                  <a:pos x="39" y="40"/>
                </a:cxn>
                <a:cxn ang="0">
                  <a:pos x="39" y="40"/>
                </a:cxn>
                <a:cxn ang="0">
                  <a:pos x="44" y="32"/>
                </a:cxn>
                <a:cxn ang="0">
                  <a:pos x="49" y="24"/>
                </a:cxn>
                <a:cxn ang="0">
                  <a:pos x="55" y="15"/>
                </a:cxn>
                <a:cxn ang="0">
                  <a:pos x="61" y="7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0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4">
                  <a:moveTo>
                    <a:pt x="52" y="2"/>
                  </a:moveTo>
                  <a:lnTo>
                    <a:pt x="52" y="2"/>
                  </a:lnTo>
                  <a:lnTo>
                    <a:pt x="47" y="9"/>
                  </a:lnTo>
                  <a:lnTo>
                    <a:pt x="42" y="15"/>
                  </a:lnTo>
                  <a:lnTo>
                    <a:pt x="37" y="22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0" y="36"/>
                  </a:lnTo>
                  <a:lnTo>
                    <a:pt x="26" y="42"/>
                  </a:lnTo>
                  <a:lnTo>
                    <a:pt x="18" y="54"/>
                  </a:lnTo>
                  <a:lnTo>
                    <a:pt x="9" y="66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5" y="84"/>
                  </a:lnTo>
                  <a:lnTo>
                    <a:pt x="7" y="84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32" y="50"/>
                  </a:lnTo>
                  <a:lnTo>
                    <a:pt x="36" y="45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44" y="32"/>
                  </a:lnTo>
                  <a:lnTo>
                    <a:pt x="49" y="24"/>
                  </a:lnTo>
                  <a:lnTo>
                    <a:pt x="55" y="15"/>
                  </a:lnTo>
                  <a:lnTo>
                    <a:pt x="61" y="7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0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1" name="Freeform 330"/>
            <p:cNvSpPr>
              <a:spLocks/>
            </p:cNvSpPr>
            <p:nvPr/>
          </p:nvSpPr>
          <p:spPr bwMode="auto">
            <a:xfrm>
              <a:off x="3632200" y="3352800"/>
              <a:ext cx="28575" cy="39688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2" y="9"/>
                </a:cxn>
                <a:cxn ang="0">
                  <a:pos x="41" y="13"/>
                </a:cxn>
                <a:cxn ang="0">
                  <a:pos x="36" y="22"/>
                </a:cxn>
                <a:cxn ang="0">
                  <a:pos x="28" y="31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17" y="44"/>
                </a:cxn>
                <a:cxn ang="0">
                  <a:pos x="11" y="53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1"/>
                </a:cxn>
                <a:cxn ang="0">
                  <a:pos x="1" y="74"/>
                </a:cxn>
                <a:cxn ang="0">
                  <a:pos x="4" y="75"/>
                </a:cxn>
                <a:cxn ang="0">
                  <a:pos x="7" y="75"/>
                </a:cxn>
                <a:cxn ang="0">
                  <a:pos x="7" y="75"/>
                </a:cxn>
                <a:cxn ang="0">
                  <a:pos x="10" y="74"/>
                </a:cxn>
                <a:cxn ang="0">
                  <a:pos x="12" y="72"/>
                </a:cxn>
                <a:cxn ang="0">
                  <a:pos x="14" y="70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25" y="51"/>
                </a:cxn>
                <a:cxn ang="0">
                  <a:pos x="36" y="35"/>
                </a:cxn>
                <a:cxn ang="0">
                  <a:pos x="36" y="35"/>
                </a:cxn>
                <a:cxn ang="0">
                  <a:pos x="46" y="21"/>
                </a:cxn>
                <a:cxn ang="0">
                  <a:pos x="50" y="13"/>
                </a:cxn>
                <a:cxn ang="0">
                  <a:pos x="52" y="9"/>
                </a:cxn>
                <a:cxn ang="0">
                  <a:pos x="53" y="5"/>
                </a:cxn>
                <a:cxn ang="0">
                  <a:pos x="53" y="5"/>
                </a:cxn>
              </a:cxnLst>
              <a:rect l="0" t="0" r="r" b="b"/>
              <a:pathLst>
                <a:path w="53" h="75">
                  <a:moveTo>
                    <a:pt x="53" y="5"/>
                  </a:moveTo>
                  <a:lnTo>
                    <a:pt x="53" y="5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2" y="9"/>
                  </a:lnTo>
                  <a:lnTo>
                    <a:pt x="41" y="13"/>
                  </a:lnTo>
                  <a:lnTo>
                    <a:pt x="36" y="22"/>
                  </a:lnTo>
                  <a:lnTo>
                    <a:pt x="28" y="3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7" y="44"/>
                  </a:lnTo>
                  <a:lnTo>
                    <a:pt x="11" y="53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4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0" y="74"/>
                  </a:lnTo>
                  <a:lnTo>
                    <a:pt x="12" y="72"/>
                  </a:lnTo>
                  <a:lnTo>
                    <a:pt x="14" y="70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25" y="51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46" y="21"/>
                  </a:lnTo>
                  <a:lnTo>
                    <a:pt x="50" y="13"/>
                  </a:lnTo>
                  <a:lnTo>
                    <a:pt x="52" y="9"/>
                  </a:lnTo>
                  <a:lnTo>
                    <a:pt x="53" y="5"/>
                  </a:lnTo>
                  <a:lnTo>
                    <a:pt x="5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2" name="Freeform 331"/>
            <p:cNvSpPr>
              <a:spLocks/>
            </p:cNvSpPr>
            <p:nvPr/>
          </p:nvSpPr>
          <p:spPr bwMode="auto">
            <a:xfrm>
              <a:off x="3670300" y="3357563"/>
              <a:ext cx="17463" cy="26988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3" y="2"/>
                </a:cxn>
                <a:cxn ang="0">
                  <a:pos x="16" y="14"/>
                </a:cxn>
                <a:cxn ang="0">
                  <a:pos x="8" y="24"/>
                </a:cxn>
                <a:cxn ang="0">
                  <a:pos x="5" y="29"/>
                </a:cxn>
                <a:cxn ang="0">
                  <a:pos x="2" y="34"/>
                </a:cxn>
                <a:cxn ang="0">
                  <a:pos x="1" y="41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1"/>
                </a:cxn>
                <a:cxn ang="0">
                  <a:pos x="3" y="52"/>
                </a:cxn>
                <a:cxn ang="0">
                  <a:pos x="4" y="53"/>
                </a:cxn>
                <a:cxn ang="0">
                  <a:pos x="6" y="52"/>
                </a:cxn>
                <a:cxn ang="0">
                  <a:pos x="7" y="51"/>
                </a:cxn>
                <a:cxn ang="0">
                  <a:pos x="9" y="50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10" y="42"/>
                </a:cxn>
                <a:cxn ang="0">
                  <a:pos x="12" y="36"/>
                </a:cxn>
                <a:cxn ang="0">
                  <a:pos x="14" y="31"/>
                </a:cxn>
                <a:cxn ang="0">
                  <a:pos x="17" y="26"/>
                </a:cxn>
                <a:cxn ang="0">
                  <a:pos x="24" y="17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3" y="6"/>
                </a:cxn>
                <a:cxn ang="0">
                  <a:pos x="33" y="4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3" y="2"/>
                </a:cxn>
                <a:cxn ang="0">
                  <a:pos x="23" y="2"/>
                </a:cxn>
              </a:cxnLst>
              <a:rect l="0" t="0" r="r" b="b"/>
              <a:pathLst>
                <a:path w="33" h="53">
                  <a:moveTo>
                    <a:pt x="23" y="2"/>
                  </a:moveTo>
                  <a:lnTo>
                    <a:pt x="23" y="2"/>
                  </a:lnTo>
                  <a:lnTo>
                    <a:pt x="16" y="14"/>
                  </a:lnTo>
                  <a:lnTo>
                    <a:pt x="8" y="24"/>
                  </a:lnTo>
                  <a:lnTo>
                    <a:pt x="5" y="29"/>
                  </a:lnTo>
                  <a:lnTo>
                    <a:pt x="2" y="34"/>
                  </a:lnTo>
                  <a:lnTo>
                    <a:pt x="1" y="4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3" y="52"/>
                  </a:lnTo>
                  <a:lnTo>
                    <a:pt x="4" y="53"/>
                  </a:lnTo>
                  <a:lnTo>
                    <a:pt x="6" y="52"/>
                  </a:lnTo>
                  <a:lnTo>
                    <a:pt x="7" y="51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0" y="42"/>
                  </a:lnTo>
                  <a:lnTo>
                    <a:pt x="12" y="36"/>
                  </a:lnTo>
                  <a:lnTo>
                    <a:pt x="14" y="31"/>
                  </a:lnTo>
                  <a:lnTo>
                    <a:pt x="17" y="26"/>
                  </a:lnTo>
                  <a:lnTo>
                    <a:pt x="24" y="1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3" name="Freeform 332"/>
            <p:cNvSpPr>
              <a:spLocks/>
            </p:cNvSpPr>
            <p:nvPr/>
          </p:nvSpPr>
          <p:spPr bwMode="auto">
            <a:xfrm>
              <a:off x="3690938" y="3352800"/>
              <a:ext cx="22225" cy="36513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7" y="19"/>
                </a:cxn>
                <a:cxn ang="0">
                  <a:pos x="24" y="26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8" y="49"/>
                </a:cxn>
                <a:cxn ang="0">
                  <a:pos x="3" y="57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0" y="71"/>
                </a:cxn>
                <a:cxn ang="0">
                  <a:pos x="12" y="70"/>
                </a:cxn>
                <a:cxn ang="0">
                  <a:pos x="13" y="67"/>
                </a:cxn>
                <a:cxn ang="0">
                  <a:pos x="13" y="64"/>
                </a:cxn>
                <a:cxn ang="0">
                  <a:pos x="11" y="62"/>
                </a:cxn>
                <a:cxn ang="0">
                  <a:pos x="11" y="62"/>
                </a:cxn>
                <a:cxn ang="0">
                  <a:pos x="19" y="50"/>
                </a:cxn>
                <a:cxn ang="0">
                  <a:pos x="27" y="38"/>
                </a:cxn>
                <a:cxn ang="0">
                  <a:pos x="27" y="38"/>
                </a:cxn>
                <a:cxn ang="0">
                  <a:pos x="32" y="31"/>
                </a:cxn>
                <a:cxn ang="0">
                  <a:pos x="35" y="23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2" y="5"/>
                </a:cxn>
                <a:cxn ang="0">
                  <a:pos x="41" y="3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71">
                  <a:moveTo>
                    <a:pt x="33" y="2"/>
                  </a:moveTo>
                  <a:lnTo>
                    <a:pt x="33" y="2"/>
                  </a:lnTo>
                  <a:lnTo>
                    <a:pt x="27" y="19"/>
                  </a:lnTo>
                  <a:lnTo>
                    <a:pt x="24" y="26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8" y="49"/>
                  </a:lnTo>
                  <a:lnTo>
                    <a:pt x="3" y="57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3" y="64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9" y="50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32" y="31"/>
                  </a:lnTo>
                  <a:lnTo>
                    <a:pt x="35" y="23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2" y="5"/>
                  </a:lnTo>
                  <a:lnTo>
                    <a:pt x="41" y="3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4" name="Freeform 333"/>
            <p:cNvSpPr>
              <a:spLocks/>
            </p:cNvSpPr>
            <p:nvPr/>
          </p:nvSpPr>
          <p:spPr bwMode="auto">
            <a:xfrm>
              <a:off x="3724275" y="3357563"/>
              <a:ext cx="23813" cy="301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23" y="15"/>
                </a:cxn>
                <a:cxn ang="0">
                  <a:pos x="10" y="29"/>
                </a:cxn>
                <a:cxn ang="0">
                  <a:pos x="10" y="29"/>
                </a:cxn>
                <a:cxn ang="0">
                  <a:pos x="7" y="34"/>
                </a:cxn>
                <a:cxn ang="0">
                  <a:pos x="3" y="41"/>
                </a:cxn>
                <a:cxn ang="0">
                  <a:pos x="1" y="48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7" y="57"/>
                </a:cxn>
                <a:cxn ang="0">
                  <a:pos x="8" y="56"/>
                </a:cxn>
                <a:cxn ang="0">
                  <a:pos x="10" y="55"/>
                </a:cxn>
                <a:cxn ang="0">
                  <a:pos x="10" y="53"/>
                </a:cxn>
                <a:cxn ang="0">
                  <a:pos x="10" y="51"/>
                </a:cxn>
                <a:cxn ang="0">
                  <a:pos x="10" y="51"/>
                </a:cxn>
                <a:cxn ang="0">
                  <a:pos x="10" y="49"/>
                </a:cxn>
                <a:cxn ang="0">
                  <a:pos x="10" y="46"/>
                </a:cxn>
                <a:cxn ang="0">
                  <a:pos x="14" y="40"/>
                </a:cxn>
                <a:cxn ang="0">
                  <a:pos x="23" y="29"/>
                </a:cxn>
                <a:cxn ang="0">
                  <a:pos x="23" y="29"/>
                </a:cxn>
                <a:cxn ang="0">
                  <a:pos x="32" y="19"/>
                </a:cxn>
                <a:cxn ang="0">
                  <a:pos x="42" y="9"/>
                </a:cxn>
                <a:cxn ang="0">
                  <a:pos x="42" y="9"/>
                </a:cxn>
                <a:cxn ang="0">
                  <a:pos x="43" y="7"/>
                </a:cxn>
                <a:cxn ang="0">
                  <a:pos x="43" y="6"/>
                </a:cxn>
                <a:cxn ang="0">
                  <a:pos x="43" y="3"/>
                </a:cxn>
                <a:cxn ang="0">
                  <a:pos x="42" y="2"/>
                </a:cxn>
                <a:cxn ang="0">
                  <a:pos x="40" y="1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3" h="57">
                  <a:moveTo>
                    <a:pt x="35" y="2"/>
                  </a:moveTo>
                  <a:lnTo>
                    <a:pt x="35" y="2"/>
                  </a:lnTo>
                  <a:lnTo>
                    <a:pt x="23" y="15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7" y="34"/>
                  </a:lnTo>
                  <a:lnTo>
                    <a:pt x="3" y="41"/>
                  </a:lnTo>
                  <a:lnTo>
                    <a:pt x="1" y="48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7" y="57"/>
                  </a:lnTo>
                  <a:lnTo>
                    <a:pt x="8" y="56"/>
                  </a:lnTo>
                  <a:lnTo>
                    <a:pt x="10" y="55"/>
                  </a:lnTo>
                  <a:lnTo>
                    <a:pt x="10" y="53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9"/>
                  </a:lnTo>
                  <a:lnTo>
                    <a:pt x="10" y="46"/>
                  </a:lnTo>
                  <a:lnTo>
                    <a:pt x="14" y="4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32" y="1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0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5" name="Freeform 334"/>
            <p:cNvSpPr>
              <a:spLocks/>
            </p:cNvSpPr>
            <p:nvPr/>
          </p:nvSpPr>
          <p:spPr bwMode="auto">
            <a:xfrm>
              <a:off x="3740150" y="3365500"/>
              <a:ext cx="22225" cy="30163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5" y="12"/>
                </a:cxn>
                <a:cxn ang="0">
                  <a:pos x="16" y="24"/>
                </a:cxn>
                <a:cxn ang="0">
                  <a:pos x="8" y="37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2" y="55"/>
                </a:cxn>
                <a:cxn ang="0">
                  <a:pos x="3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6" y="42"/>
                </a:cxn>
                <a:cxn ang="0">
                  <a:pos x="24" y="30"/>
                </a:cxn>
                <a:cxn ang="0">
                  <a:pos x="32" y="18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3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3" h="57">
                  <a:moveTo>
                    <a:pt x="35" y="1"/>
                  </a:moveTo>
                  <a:lnTo>
                    <a:pt x="35" y="1"/>
                  </a:lnTo>
                  <a:lnTo>
                    <a:pt x="25" y="12"/>
                  </a:lnTo>
                  <a:lnTo>
                    <a:pt x="16" y="24"/>
                  </a:lnTo>
                  <a:lnTo>
                    <a:pt x="8" y="3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6" y="42"/>
                  </a:lnTo>
                  <a:lnTo>
                    <a:pt x="24" y="30"/>
                  </a:lnTo>
                  <a:lnTo>
                    <a:pt x="32" y="1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3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6" name="Freeform 335"/>
            <p:cNvSpPr>
              <a:spLocks/>
            </p:cNvSpPr>
            <p:nvPr/>
          </p:nvSpPr>
          <p:spPr bwMode="auto">
            <a:xfrm>
              <a:off x="3762375" y="3375025"/>
              <a:ext cx="12700" cy="30163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15" y="4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5" y="56"/>
                </a:cxn>
                <a:cxn ang="0">
                  <a:pos x="6" y="56"/>
                </a:cxn>
                <a:cxn ang="0">
                  <a:pos x="9" y="55"/>
                </a:cxn>
                <a:cxn ang="0">
                  <a:pos x="10" y="53"/>
                </a:cxn>
                <a:cxn ang="0">
                  <a:pos x="10" y="53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4" y="4"/>
                </a:cxn>
                <a:cxn ang="0">
                  <a:pos x="23" y="2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15" y="4"/>
                </a:cxn>
                <a:cxn ang="0">
                  <a:pos x="15" y="4"/>
                </a:cxn>
              </a:cxnLst>
              <a:rect l="0" t="0" r="r" b="b"/>
              <a:pathLst>
                <a:path w="24" h="56">
                  <a:moveTo>
                    <a:pt x="15" y="4"/>
                  </a:moveTo>
                  <a:lnTo>
                    <a:pt x="15" y="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9" y="55"/>
                  </a:lnTo>
                  <a:lnTo>
                    <a:pt x="10" y="53"/>
                  </a:lnTo>
                  <a:lnTo>
                    <a:pt x="10" y="53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4"/>
                  </a:lnTo>
                  <a:lnTo>
                    <a:pt x="23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1"/>
                  </a:lnTo>
                  <a:lnTo>
                    <a:pt x="15" y="4"/>
                  </a:lnTo>
                  <a:lnTo>
                    <a:pt x="1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7" name="Freeform 336"/>
            <p:cNvSpPr>
              <a:spLocks/>
            </p:cNvSpPr>
            <p:nvPr/>
          </p:nvSpPr>
          <p:spPr bwMode="auto">
            <a:xfrm>
              <a:off x="3757613" y="3392488"/>
              <a:ext cx="38100" cy="42863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54" y="10"/>
                </a:cxn>
                <a:cxn ang="0">
                  <a:pos x="45" y="19"/>
                </a:cxn>
                <a:cxn ang="0">
                  <a:pos x="45" y="19"/>
                </a:cxn>
                <a:cxn ang="0">
                  <a:pos x="41" y="24"/>
                </a:cxn>
                <a:cxn ang="0">
                  <a:pos x="38" y="29"/>
                </a:cxn>
                <a:cxn ang="0">
                  <a:pos x="35" y="35"/>
                </a:cxn>
                <a:cxn ang="0">
                  <a:pos x="31" y="39"/>
                </a:cxn>
                <a:cxn ang="0">
                  <a:pos x="31" y="39"/>
                </a:cxn>
                <a:cxn ang="0">
                  <a:pos x="22" y="47"/>
                </a:cxn>
                <a:cxn ang="0">
                  <a:pos x="13" y="55"/>
                </a:cxn>
                <a:cxn ang="0">
                  <a:pos x="9" y="59"/>
                </a:cxn>
                <a:cxn ang="0">
                  <a:pos x="6" y="63"/>
                </a:cxn>
                <a:cxn ang="0">
                  <a:pos x="3" y="69"/>
                </a:cxn>
                <a:cxn ang="0">
                  <a:pos x="1" y="75"/>
                </a:cxn>
                <a:cxn ang="0">
                  <a:pos x="1" y="75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7" y="80"/>
                </a:cxn>
                <a:cxn ang="0">
                  <a:pos x="9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2" y="72"/>
                </a:cxn>
                <a:cxn ang="0">
                  <a:pos x="15" y="67"/>
                </a:cxn>
                <a:cxn ang="0">
                  <a:pos x="19" y="62"/>
                </a:cxn>
                <a:cxn ang="0">
                  <a:pos x="23" y="58"/>
                </a:cxn>
                <a:cxn ang="0">
                  <a:pos x="40" y="44"/>
                </a:cxn>
                <a:cxn ang="0">
                  <a:pos x="40" y="44"/>
                </a:cxn>
                <a:cxn ang="0">
                  <a:pos x="43" y="40"/>
                </a:cxn>
                <a:cxn ang="0">
                  <a:pos x="46" y="37"/>
                </a:cxn>
                <a:cxn ang="0">
                  <a:pos x="51" y="28"/>
                </a:cxn>
                <a:cxn ang="0">
                  <a:pos x="51" y="28"/>
                </a:cxn>
                <a:cxn ang="0">
                  <a:pos x="55" y="22"/>
                </a:cxn>
                <a:cxn ang="0">
                  <a:pos x="60" y="17"/>
                </a:cxn>
                <a:cxn ang="0">
                  <a:pos x="70" y="8"/>
                </a:cxn>
                <a:cxn ang="0">
                  <a:pos x="70" y="8"/>
                </a:cxn>
                <a:cxn ang="0">
                  <a:pos x="71" y="7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1" h="80">
                  <a:moveTo>
                    <a:pt x="64" y="2"/>
                  </a:moveTo>
                  <a:lnTo>
                    <a:pt x="64" y="2"/>
                  </a:lnTo>
                  <a:lnTo>
                    <a:pt x="54" y="10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4"/>
                  </a:lnTo>
                  <a:lnTo>
                    <a:pt x="38" y="29"/>
                  </a:lnTo>
                  <a:lnTo>
                    <a:pt x="35" y="35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22" y="47"/>
                  </a:lnTo>
                  <a:lnTo>
                    <a:pt x="13" y="55"/>
                  </a:lnTo>
                  <a:lnTo>
                    <a:pt x="9" y="59"/>
                  </a:lnTo>
                  <a:lnTo>
                    <a:pt x="6" y="63"/>
                  </a:lnTo>
                  <a:lnTo>
                    <a:pt x="3" y="69"/>
                  </a:lnTo>
                  <a:lnTo>
                    <a:pt x="1" y="75"/>
                  </a:lnTo>
                  <a:lnTo>
                    <a:pt x="1" y="75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2" y="72"/>
                  </a:lnTo>
                  <a:lnTo>
                    <a:pt x="15" y="67"/>
                  </a:lnTo>
                  <a:lnTo>
                    <a:pt x="19" y="62"/>
                  </a:lnTo>
                  <a:lnTo>
                    <a:pt x="23" y="58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3" y="40"/>
                  </a:lnTo>
                  <a:lnTo>
                    <a:pt x="46" y="37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5" y="22"/>
                  </a:lnTo>
                  <a:lnTo>
                    <a:pt x="60" y="1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1" y="7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8" name="Freeform 337"/>
            <p:cNvSpPr>
              <a:spLocks/>
            </p:cNvSpPr>
            <p:nvPr/>
          </p:nvSpPr>
          <p:spPr bwMode="auto">
            <a:xfrm>
              <a:off x="3714750" y="3413125"/>
              <a:ext cx="88900" cy="87313"/>
            </a:xfrm>
            <a:custGeom>
              <a:avLst/>
              <a:gdLst/>
              <a:ahLst/>
              <a:cxnLst>
                <a:cxn ang="0">
                  <a:pos x="158" y="2"/>
                </a:cxn>
                <a:cxn ang="0">
                  <a:pos x="158" y="2"/>
                </a:cxn>
                <a:cxn ang="0">
                  <a:pos x="154" y="8"/>
                </a:cxn>
                <a:cxn ang="0">
                  <a:pos x="149" y="13"/>
                </a:cxn>
                <a:cxn ang="0">
                  <a:pos x="139" y="23"/>
                </a:cxn>
                <a:cxn ang="0">
                  <a:pos x="128" y="33"/>
                </a:cxn>
                <a:cxn ang="0">
                  <a:pos x="118" y="43"/>
                </a:cxn>
                <a:cxn ang="0">
                  <a:pos x="118" y="43"/>
                </a:cxn>
                <a:cxn ang="0">
                  <a:pos x="99" y="66"/>
                </a:cxn>
                <a:cxn ang="0">
                  <a:pos x="78" y="86"/>
                </a:cxn>
                <a:cxn ang="0">
                  <a:pos x="78" y="86"/>
                </a:cxn>
                <a:cxn ang="0">
                  <a:pos x="57" y="103"/>
                </a:cxn>
                <a:cxn ang="0">
                  <a:pos x="38" y="121"/>
                </a:cxn>
                <a:cxn ang="0">
                  <a:pos x="27" y="129"/>
                </a:cxn>
                <a:cxn ang="0">
                  <a:pos x="18" y="138"/>
                </a:cxn>
                <a:cxn ang="0">
                  <a:pos x="10" y="148"/>
                </a:cxn>
                <a:cxn ang="0">
                  <a:pos x="1" y="159"/>
                </a:cxn>
                <a:cxn ang="0">
                  <a:pos x="1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5" y="166"/>
                </a:cxn>
                <a:cxn ang="0">
                  <a:pos x="7" y="166"/>
                </a:cxn>
                <a:cxn ang="0">
                  <a:pos x="7" y="166"/>
                </a:cxn>
                <a:cxn ang="0">
                  <a:pos x="13" y="163"/>
                </a:cxn>
                <a:cxn ang="0">
                  <a:pos x="18" y="160"/>
                </a:cxn>
                <a:cxn ang="0">
                  <a:pos x="18" y="160"/>
                </a:cxn>
                <a:cxn ang="0">
                  <a:pos x="20" y="158"/>
                </a:cxn>
                <a:cxn ang="0">
                  <a:pos x="20" y="156"/>
                </a:cxn>
                <a:cxn ang="0">
                  <a:pos x="19" y="154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25" y="143"/>
                </a:cxn>
                <a:cxn ang="0">
                  <a:pos x="34" y="135"/>
                </a:cxn>
                <a:cxn ang="0">
                  <a:pos x="53" y="118"/>
                </a:cxn>
                <a:cxn ang="0">
                  <a:pos x="73" y="103"/>
                </a:cxn>
                <a:cxn ang="0">
                  <a:pos x="91" y="86"/>
                </a:cxn>
                <a:cxn ang="0">
                  <a:pos x="91" y="86"/>
                </a:cxn>
                <a:cxn ang="0">
                  <a:pos x="102" y="76"/>
                </a:cxn>
                <a:cxn ang="0">
                  <a:pos x="111" y="66"/>
                </a:cxn>
                <a:cxn ang="0">
                  <a:pos x="131" y="44"/>
                </a:cxn>
                <a:cxn ang="0">
                  <a:pos x="131" y="44"/>
                </a:cxn>
                <a:cxn ang="0">
                  <a:pos x="140" y="35"/>
                </a:cxn>
                <a:cxn ang="0">
                  <a:pos x="149" y="25"/>
                </a:cxn>
                <a:cxn ang="0">
                  <a:pos x="158" y="17"/>
                </a:cxn>
                <a:cxn ang="0">
                  <a:pos x="163" y="12"/>
                </a:cxn>
                <a:cxn ang="0">
                  <a:pos x="167" y="7"/>
                </a:cxn>
                <a:cxn ang="0">
                  <a:pos x="167" y="7"/>
                </a:cxn>
                <a:cxn ang="0">
                  <a:pos x="167" y="5"/>
                </a:cxn>
                <a:cxn ang="0">
                  <a:pos x="167" y="4"/>
                </a:cxn>
                <a:cxn ang="0">
                  <a:pos x="166" y="2"/>
                </a:cxn>
                <a:cxn ang="0">
                  <a:pos x="165" y="1"/>
                </a:cxn>
                <a:cxn ang="0">
                  <a:pos x="163" y="0"/>
                </a:cxn>
                <a:cxn ang="0">
                  <a:pos x="162" y="0"/>
                </a:cxn>
                <a:cxn ang="0">
                  <a:pos x="159" y="1"/>
                </a:cxn>
                <a:cxn ang="0">
                  <a:pos x="158" y="2"/>
                </a:cxn>
                <a:cxn ang="0">
                  <a:pos x="158" y="2"/>
                </a:cxn>
              </a:cxnLst>
              <a:rect l="0" t="0" r="r" b="b"/>
              <a:pathLst>
                <a:path w="167" h="166">
                  <a:moveTo>
                    <a:pt x="158" y="2"/>
                  </a:moveTo>
                  <a:lnTo>
                    <a:pt x="158" y="2"/>
                  </a:lnTo>
                  <a:lnTo>
                    <a:pt x="154" y="8"/>
                  </a:lnTo>
                  <a:lnTo>
                    <a:pt x="149" y="13"/>
                  </a:lnTo>
                  <a:lnTo>
                    <a:pt x="139" y="23"/>
                  </a:lnTo>
                  <a:lnTo>
                    <a:pt x="128" y="33"/>
                  </a:lnTo>
                  <a:lnTo>
                    <a:pt x="118" y="43"/>
                  </a:lnTo>
                  <a:lnTo>
                    <a:pt x="118" y="43"/>
                  </a:lnTo>
                  <a:lnTo>
                    <a:pt x="99" y="66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57" y="103"/>
                  </a:lnTo>
                  <a:lnTo>
                    <a:pt x="38" y="121"/>
                  </a:lnTo>
                  <a:lnTo>
                    <a:pt x="27" y="129"/>
                  </a:lnTo>
                  <a:lnTo>
                    <a:pt x="18" y="138"/>
                  </a:lnTo>
                  <a:lnTo>
                    <a:pt x="10" y="148"/>
                  </a:lnTo>
                  <a:lnTo>
                    <a:pt x="1" y="159"/>
                  </a:lnTo>
                  <a:lnTo>
                    <a:pt x="1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5" y="166"/>
                  </a:lnTo>
                  <a:lnTo>
                    <a:pt x="7" y="166"/>
                  </a:lnTo>
                  <a:lnTo>
                    <a:pt x="7" y="166"/>
                  </a:lnTo>
                  <a:lnTo>
                    <a:pt x="13" y="163"/>
                  </a:lnTo>
                  <a:lnTo>
                    <a:pt x="18" y="160"/>
                  </a:lnTo>
                  <a:lnTo>
                    <a:pt x="18" y="160"/>
                  </a:lnTo>
                  <a:lnTo>
                    <a:pt x="20" y="158"/>
                  </a:lnTo>
                  <a:lnTo>
                    <a:pt x="20" y="156"/>
                  </a:lnTo>
                  <a:lnTo>
                    <a:pt x="19" y="154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25" y="143"/>
                  </a:lnTo>
                  <a:lnTo>
                    <a:pt x="34" y="135"/>
                  </a:lnTo>
                  <a:lnTo>
                    <a:pt x="53" y="118"/>
                  </a:lnTo>
                  <a:lnTo>
                    <a:pt x="73" y="103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102" y="76"/>
                  </a:lnTo>
                  <a:lnTo>
                    <a:pt x="111" y="66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40" y="35"/>
                  </a:lnTo>
                  <a:lnTo>
                    <a:pt x="149" y="25"/>
                  </a:lnTo>
                  <a:lnTo>
                    <a:pt x="158" y="17"/>
                  </a:lnTo>
                  <a:lnTo>
                    <a:pt x="163" y="12"/>
                  </a:lnTo>
                  <a:lnTo>
                    <a:pt x="167" y="7"/>
                  </a:lnTo>
                  <a:lnTo>
                    <a:pt x="167" y="7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6" y="2"/>
                  </a:lnTo>
                  <a:lnTo>
                    <a:pt x="165" y="1"/>
                  </a:lnTo>
                  <a:lnTo>
                    <a:pt x="163" y="0"/>
                  </a:lnTo>
                  <a:lnTo>
                    <a:pt x="162" y="0"/>
                  </a:lnTo>
                  <a:lnTo>
                    <a:pt x="159" y="1"/>
                  </a:lnTo>
                  <a:lnTo>
                    <a:pt x="158" y="2"/>
                  </a:lnTo>
                  <a:lnTo>
                    <a:pt x="1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39" name="Freeform 338"/>
            <p:cNvSpPr>
              <a:spLocks/>
            </p:cNvSpPr>
            <p:nvPr/>
          </p:nvSpPr>
          <p:spPr bwMode="auto">
            <a:xfrm>
              <a:off x="3743325" y="3448050"/>
              <a:ext cx="57150" cy="650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0" y="14"/>
                </a:cxn>
                <a:cxn ang="0">
                  <a:pos x="80" y="26"/>
                </a:cxn>
                <a:cxn ang="0">
                  <a:pos x="57" y="49"/>
                </a:cxn>
                <a:cxn ang="0">
                  <a:pos x="57" y="49"/>
                </a:cxn>
                <a:cxn ang="0">
                  <a:pos x="43" y="66"/>
                </a:cxn>
                <a:cxn ang="0">
                  <a:pos x="30" y="82"/>
                </a:cxn>
                <a:cxn ang="0">
                  <a:pos x="16" y="99"/>
                </a:cxn>
                <a:cxn ang="0">
                  <a:pos x="1" y="114"/>
                </a:cxn>
                <a:cxn ang="0">
                  <a:pos x="1" y="114"/>
                </a:cxn>
                <a:cxn ang="0">
                  <a:pos x="0" y="117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1"/>
                </a:cxn>
                <a:cxn ang="0">
                  <a:pos x="8" y="121"/>
                </a:cxn>
                <a:cxn ang="0">
                  <a:pos x="23" y="105"/>
                </a:cxn>
                <a:cxn ang="0">
                  <a:pos x="36" y="89"/>
                </a:cxn>
                <a:cxn ang="0">
                  <a:pos x="64" y="57"/>
                </a:cxn>
                <a:cxn ang="0">
                  <a:pos x="64" y="57"/>
                </a:cxn>
                <a:cxn ang="0">
                  <a:pos x="87" y="32"/>
                </a:cxn>
                <a:cxn ang="0">
                  <a:pos x="98" y="19"/>
                </a:cxn>
                <a:cxn ang="0">
                  <a:pos x="109" y="6"/>
                </a:cxn>
                <a:cxn ang="0">
                  <a:pos x="109" y="6"/>
                </a:cxn>
                <a:cxn ang="0">
                  <a:pos x="110" y="5"/>
                </a:cxn>
                <a:cxn ang="0">
                  <a:pos x="110" y="3"/>
                </a:cxn>
                <a:cxn ang="0">
                  <a:pos x="109" y="2"/>
                </a:cxn>
                <a:cxn ang="0">
                  <a:pos x="107" y="0"/>
                </a:cxn>
                <a:cxn ang="0">
                  <a:pos x="103" y="0"/>
                </a:cxn>
                <a:cxn ang="0">
                  <a:pos x="101" y="0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10" h="123">
                  <a:moveTo>
                    <a:pt x="100" y="2"/>
                  </a:moveTo>
                  <a:lnTo>
                    <a:pt x="100" y="2"/>
                  </a:lnTo>
                  <a:lnTo>
                    <a:pt x="90" y="14"/>
                  </a:lnTo>
                  <a:lnTo>
                    <a:pt x="80" y="26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43" y="66"/>
                  </a:lnTo>
                  <a:lnTo>
                    <a:pt x="30" y="82"/>
                  </a:lnTo>
                  <a:lnTo>
                    <a:pt x="16" y="99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23" y="105"/>
                  </a:lnTo>
                  <a:lnTo>
                    <a:pt x="36" y="89"/>
                  </a:lnTo>
                  <a:lnTo>
                    <a:pt x="64" y="57"/>
                  </a:lnTo>
                  <a:lnTo>
                    <a:pt x="64" y="57"/>
                  </a:lnTo>
                  <a:lnTo>
                    <a:pt x="87" y="32"/>
                  </a:lnTo>
                  <a:lnTo>
                    <a:pt x="98" y="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10" y="5"/>
                  </a:lnTo>
                  <a:lnTo>
                    <a:pt x="110" y="3"/>
                  </a:lnTo>
                  <a:lnTo>
                    <a:pt x="109" y="2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0" name="Freeform 339"/>
            <p:cNvSpPr>
              <a:spLocks/>
            </p:cNvSpPr>
            <p:nvPr/>
          </p:nvSpPr>
          <p:spPr bwMode="auto">
            <a:xfrm>
              <a:off x="3752850" y="3470275"/>
              <a:ext cx="50800" cy="60325"/>
            </a:xfrm>
            <a:custGeom>
              <a:avLst/>
              <a:gdLst/>
              <a:ahLst/>
              <a:cxnLst>
                <a:cxn ang="0">
                  <a:pos x="86" y="1"/>
                </a:cxn>
                <a:cxn ang="0">
                  <a:pos x="86" y="1"/>
                </a:cxn>
                <a:cxn ang="0">
                  <a:pos x="63" y="26"/>
                </a:cxn>
                <a:cxn ang="0">
                  <a:pos x="41" y="52"/>
                </a:cxn>
                <a:cxn ang="0">
                  <a:pos x="20" y="79"/>
                </a:cxn>
                <a:cxn ang="0">
                  <a:pos x="1" y="107"/>
                </a:cxn>
                <a:cxn ang="0">
                  <a:pos x="1" y="107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1" y="112"/>
                </a:cxn>
                <a:cxn ang="0">
                  <a:pos x="3" y="113"/>
                </a:cxn>
                <a:cxn ang="0">
                  <a:pos x="4" y="114"/>
                </a:cxn>
                <a:cxn ang="0">
                  <a:pos x="6" y="114"/>
                </a:cxn>
                <a:cxn ang="0">
                  <a:pos x="8" y="113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28" y="84"/>
                </a:cxn>
                <a:cxn ang="0">
                  <a:pos x="48" y="57"/>
                </a:cxn>
                <a:cxn ang="0">
                  <a:pos x="70" y="3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5" y="3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8" y="0"/>
                </a:cxn>
                <a:cxn ang="0">
                  <a:pos x="86" y="1"/>
                </a:cxn>
                <a:cxn ang="0">
                  <a:pos x="86" y="1"/>
                </a:cxn>
              </a:cxnLst>
              <a:rect l="0" t="0" r="r" b="b"/>
              <a:pathLst>
                <a:path w="95" h="114">
                  <a:moveTo>
                    <a:pt x="86" y="1"/>
                  </a:moveTo>
                  <a:lnTo>
                    <a:pt x="86" y="1"/>
                  </a:lnTo>
                  <a:lnTo>
                    <a:pt x="63" y="26"/>
                  </a:lnTo>
                  <a:lnTo>
                    <a:pt x="41" y="52"/>
                  </a:lnTo>
                  <a:lnTo>
                    <a:pt x="20" y="79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1" y="112"/>
                  </a:lnTo>
                  <a:lnTo>
                    <a:pt x="3" y="113"/>
                  </a:lnTo>
                  <a:lnTo>
                    <a:pt x="4" y="114"/>
                  </a:lnTo>
                  <a:lnTo>
                    <a:pt x="6" y="114"/>
                  </a:lnTo>
                  <a:lnTo>
                    <a:pt x="8" y="113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28" y="84"/>
                  </a:lnTo>
                  <a:lnTo>
                    <a:pt x="48" y="57"/>
                  </a:lnTo>
                  <a:lnTo>
                    <a:pt x="70" y="3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5" y="3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8" y="0"/>
                  </a:lnTo>
                  <a:lnTo>
                    <a:pt x="86" y="1"/>
                  </a:lnTo>
                  <a:lnTo>
                    <a:pt x="8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1" name="Freeform 340"/>
            <p:cNvSpPr>
              <a:spLocks/>
            </p:cNvSpPr>
            <p:nvPr/>
          </p:nvSpPr>
          <p:spPr bwMode="auto">
            <a:xfrm>
              <a:off x="3497263" y="3452813"/>
              <a:ext cx="14288" cy="30163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14"/>
                </a:cxn>
                <a:cxn ang="0">
                  <a:pos x="9" y="2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3" y="56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9" y="55"/>
                </a:cxn>
                <a:cxn ang="0">
                  <a:pos x="10" y="53"/>
                </a:cxn>
                <a:cxn ang="0">
                  <a:pos x="10" y="53"/>
                </a:cxn>
                <a:cxn ang="0">
                  <a:pos x="18" y="29"/>
                </a:cxn>
                <a:cxn ang="0">
                  <a:pos x="22" y="18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6" y="0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29" h="57">
                  <a:moveTo>
                    <a:pt x="20" y="2"/>
                  </a:moveTo>
                  <a:lnTo>
                    <a:pt x="20" y="2"/>
                  </a:lnTo>
                  <a:lnTo>
                    <a:pt x="14" y="14"/>
                  </a:lnTo>
                  <a:lnTo>
                    <a:pt x="9" y="2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9" y="55"/>
                  </a:lnTo>
                  <a:lnTo>
                    <a:pt x="10" y="53"/>
                  </a:lnTo>
                  <a:lnTo>
                    <a:pt x="10" y="53"/>
                  </a:lnTo>
                  <a:lnTo>
                    <a:pt x="18" y="29"/>
                  </a:lnTo>
                  <a:lnTo>
                    <a:pt x="22" y="1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2" name="Freeform 341"/>
            <p:cNvSpPr>
              <a:spLocks/>
            </p:cNvSpPr>
            <p:nvPr/>
          </p:nvSpPr>
          <p:spPr bwMode="auto">
            <a:xfrm>
              <a:off x="3516313" y="3560763"/>
              <a:ext cx="12700" cy="39688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4" y="13"/>
                </a:cxn>
                <a:cxn ang="0">
                  <a:pos x="12" y="21"/>
                </a:cxn>
                <a:cxn ang="0">
                  <a:pos x="8" y="38"/>
                </a:cxn>
                <a:cxn ang="0">
                  <a:pos x="3" y="54"/>
                </a:cxn>
                <a:cxn ang="0">
                  <a:pos x="2" y="63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2" y="74"/>
                </a:cxn>
                <a:cxn ang="0">
                  <a:pos x="4" y="75"/>
                </a:cxn>
                <a:cxn ang="0">
                  <a:pos x="5" y="75"/>
                </a:cxn>
                <a:cxn ang="0">
                  <a:pos x="7" y="75"/>
                </a:cxn>
                <a:cxn ang="0">
                  <a:pos x="8" y="74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3"/>
                </a:cxn>
                <a:cxn ang="0">
                  <a:pos x="12" y="54"/>
                </a:cxn>
                <a:cxn ang="0">
                  <a:pos x="17" y="38"/>
                </a:cxn>
                <a:cxn ang="0">
                  <a:pos x="21" y="21"/>
                </a:cxn>
                <a:cxn ang="0">
                  <a:pos x="23" y="13"/>
                </a:cxn>
                <a:cxn ang="0">
                  <a:pos x="24" y="5"/>
                </a:cxn>
                <a:cxn ang="0">
                  <a:pos x="24" y="5"/>
                </a:cxn>
                <a:cxn ang="0">
                  <a:pos x="23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6" y="1"/>
                </a:cxn>
                <a:cxn ang="0">
                  <a:pos x="15" y="3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4" h="75">
                  <a:moveTo>
                    <a:pt x="15" y="5"/>
                  </a:moveTo>
                  <a:lnTo>
                    <a:pt x="15" y="5"/>
                  </a:lnTo>
                  <a:lnTo>
                    <a:pt x="14" y="13"/>
                  </a:lnTo>
                  <a:lnTo>
                    <a:pt x="12" y="21"/>
                  </a:lnTo>
                  <a:lnTo>
                    <a:pt x="8" y="38"/>
                  </a:lnTo>
                  <a:lnTo>
                    <a:pt x="3" y="54"/>
                  </a:lnTo>
                  <a:lnTo>
                    <a:pt x="2" y="63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2" y="74"/>
                  </a:lnTo>
                  <a:lnTo>
                    <a:pt x="4" y="75"/>
                  </a:lnTo>
                  <a:lnTo>
                    <a:pt x="5" y="75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3"/>
                  </a:lnTo>
                  <a:lnTo>
                    <a:pt x="12" y="54"/>
                  </a:lnTo>
                  <a:lnTo>
                    <a:pt x="17" y="38"/>
                  </a:lnTo>
                  <a:lnTo>
                    <a:pt x="21" y="21"/>
                  </a:lnTo>
                  <a:lnTo>
                    <a:pt x="23" y="13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3" name="Freeform 342"/>
            <p:cNvSpPr>
              <a:spLocks/>
            </p:cNvSpPr>
            <p:nvPr/>
          </p:nvSpPr>
          <p:spPr bwMode="auto">
            <a:xfrm>
              <a:off x="3535363" y="3578225"/>
              <a:ext cx="9525" cy="33338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5"/>
                </a:cxn>
                <a:cxn ang="0">
                  <a:pos x="9" y="11"/>
                </a:cxn>
                <a:cxn ang="0">
                  <a:pos x="8" y="17"/>
                </a:cxn>
                <a:cxn ang="0">
                  <a:pos x="5" y="31"/>
                </a:cxn>
                <a:cxn ang="0">
                  <a:pos x="2" y="43"/>
                </a:cxn>
                <a:cxn ang="0">
                  <a:pos x="1" y="50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1" y="61"/>
                </a:cxn>
                <a:cxn ang="0">
                  <a:pos x="3" y="61"/>
                </a:cxn>
                <a:cxn ang="0">
                  <a:pos x="4" y="62"/>
                </a:cxn>
                <a:cxn ang="0">
                  <a:pos x="6" y="61"/>
                </a:cxn>
                <a:cxn ang="0">
                  <a:pos x="8" y="61"/>
                </a:cxn>
                <a:cxn ang="0">
                  <a:pos x="9" y="59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0" y="50"/>
                </a:cxn>
                <a:cxn ang="0">
                  <a:pos x="11" y="43"/>
                </a:cxn>
                <a:cxn ang="0">
                  <a:pos x="14" y="31"/>
                </a:cxn>
                <a:cxn ang="0">
                  <a:pos x="17" y="18"/>
                </a:cxn>
                <a:cxn ang="0">
                  <a:pos x="18" y="11"/>
                </a:cxn>
                <a:cxn ang="0">
                  <a:pos x="18" y="5"/>
                </a:cxn>
                <a:cxn ang="0">
                  <a:pos x="18" y="5"/>
                </a:cxn>
                <a:cxn ang="0">
                  <a:pos x="18" y="3"/>
                </a:cxn>
                <a:cxn ang="0">
                  <a:pos x="17" y="1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2" y="1"/>
                </a:cxn>
                <a:cxn ang="0">
                  <a:pos x="11" y="1"/>
                </a:cxn>
                <a:cxn ang="0">
                  <a:pos x="10" y="3"/>
                </a:cxn>
                <a:cxn ang="0">
                  <a:pos x="9" y="5"/>
                </a:cxn>
                <a:cxn ang="0">
                  <a:pos x="9" y="5"/>
                </a:cxn>
              </a:cxnLst>
              <a:rect l="0" t="0" r="r" b="b"/>
              <a:pathLst>
                <a:path w="18" h="62">
                  <a:moveTo>
                    <a:pt x="9" y="5"/>
                  </a:moveTo>
                  <a:lnTo>
                    <a:pt x="9" y="5"/>
                  </a:lnTo>
                  <a:lnTo>
                    <a:pt x="9" y="11"/>
                  </a:lnTo>
                  <a:lnTo>
                    <a:pt x="8" y="17"/>
                  </a:lnTo>
                  <a:lnTo>
                    <a:pt x="5" y="31"/>
                  </a:lnTo>
                  <a:lnTo>
                    <a:pt x="2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1" y="61"/>
                  </a:lnTo>
                  <a:lnTo>
                    <a:pt x="3" y="61"/>
                  </a:lnTo>
                  <a:lnTo>
                    <a:pt x="4" y="62"/>
                  </a:lnTo>
                  <a:lnTo>
                    <a:pt x="6" y="61"/>
                  </a:lnTo>
                  <a:lnTo>
                    <a:pt x="8" y="61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0" y="50"/>
                  </a:lnTo>
                  <a:lnTo>
                    <a:pt x="11" y="43"/>
                  </a:lnTo>
                  <a:lnTo>
                    <a:pt x="14" y="31"/>
                  </a:lnTo>
                  <a:lnTo>
                    <a:pt x="17" y="18"/>
                  </a:lnTo>
                  <a:lnTo>
                    <a:pt x="18" y="11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3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3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4" name="Freeform 343"/>
            <p:cNvSpPr>
              <a:spLocks/>
            </p:cNvSpPr>
            <p:nvPr/>
          </p:nvSpPr>
          <p:spPr bwMode="auto">
            <a:xfrm>
              <a:off x="3554413" y="3590925"/>
              <a:ext cx="4763" cy="269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1"/>
                </a:cxn>
                <a:cxn ang="0">
                  <a:pos x="3" y="52"/>
                </a:cxn>
                <a:cxn ang="0">
                  <a:pos x="4" y="52"/>
                </a:cxn>
                <a:cxn ang="0">
                  <a:pos x="6" y="52"/>
                </a:cxn>
                <a:cxn ang="0">
                  <a:pos x="7" y="51"/>
                </a:cxn>
                <a:cxn ang="0">
                  <a:pos x="9" y="50"/>
                </a:cxn>
                <a:cxn ang="0">
                  <a:pos x="9" y="48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9" h="52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7" y="51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5" name="Freeform 344"/>
            <p:cNvSpPr>
              <a:spLocks/>
            </p:cNvSpPr>
            <p:nvPr/>
          </p:nvSpPr>
          <p:spPr bwMode="auto">
            <a:xfrm>
              <a:off x="3570288" y="3595688"/>
              <a:ext cx="14288" cy="3333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6" y="1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10"/>
                </a:cxn>
                <a:cxn ang="0">
                  <a:pos x="19" y="13"/>
                </a:cxn>
                <a:cxn ang="0">
                  <a:pos x="16" y="20"/>
                </a:cxn>
                <a:cxn ang="0">
                  <a:pos x="13" y="27"/>
                </a:cxn>
                <a:cxn ang="0">
                  <a:pos x="9" y="33"/>
                </a:cxn>
                <a:cxn ang="0">
                  <a:pos x="9" y="33"/>
                </a:cxn>
                <a:cxn ang="0">
                  <a:pos x="6" y="39"/>
                </a:cxn>
                <a:cxn ang="0">
                  <a:pos x="3" y="44"/>
                </a:cxn>
                <a:cxn ang="0">
                  <a:pos x="1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6" y="61"/>
                </a:cxn>
                <a:cxn ang="0">
                  <a:pos x="8" y="61"/>
                </a:cxn>
                <a:cxn ang="0">
                  <a:pos x="9" y="59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11" y="49"/>
                </a:cxn>
                <a:cxn ang="0">
                  <a:pos x="13" y="43"/>
                </a:cxn>
                <a:cxn ang="0">
                  <a:pos x="20" y="31"/>
                </a:cxn>
                <a:cxn ang="0">
                  <a:pos x="24" y="24"/>
                </a:cxn>
                <a:cxn ang="0">
                  <a:pos x="28" y="18"/>
                </a:cxn>
                <a:cxn ang="0">
                  <a:pos x="29" y="1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29" h="62">
                  <a:moveTo>
                    <a:pt x="29" y="4"/>
                  </a:moveTo>
                  <a:lnTo>
                    <a:pt x="29" y="4"/>
                  </a:lnTo>
                  <a:lnTo>
                    <a:pt x="28" y="2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20"/>
                  </a:lnTo>
                  <a:lnTo>
                    <a:pt x="13" y="27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6" y="39"/>
                  </a:lnTo>
                  <a:lnTo>
                    <a:pt x="3" y="44"/>
                  </a:lnTo>
                  <a:lnTo>
                    <a:pt x="1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6" y="61"/>
                  </a:lnTo>
                  <a:lnTo>
                    <a:pt x="8" y="61"/>
                  </a:lnTo>
                  <a:lnTo>
                    <a:pt x="9" y="59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11" y="49"/>
                  </a:lnTo>
                  <a:lnTo>
                    <a:pt x="13" y="43"/>
                  </a:lnTo>
                  <a:lnTo>
                    <a:pt x="20" y="31"/>
                  </a:lnTo>
                  <a:lnTo>
                    <a:pt x="24" y="24"/>
                  </a:lnTo>
                  <a:lnTo>
                    <a:pt x="28" y="18"/>
                  </a:lnTo>
                  <a:lnTo>
                    <a:pt x="29" y="1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6" name="Freeform 345"/>
            <p:cNvSpPr>
              <a:spLocks/>
            </p:cNvSpPr>
            <p:nvPr/>
          </p:nvSpPr>
          <p:spPr bwMode="auto">
            <a:xfrm>
              <a:off x="3592513" y="3600450"/>
              <a:ext cx="17463" cy="33338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2" y="11"/>
                </a:cxn>
                <a:cxn ang="0">
                  <a:pos x="20" y="18"/>
                </a:cxn>
                <a:cxn ang="0">
                  <a:pos x="16" y="24"/>
                </a:cxn>
                <a:cxn ang="0">
                  <a:pos x="11" y="30"/>
                </a:cxn>
                <a:cxn ang="0">
                  <a:pos x="7" y="36"/>
                </a:cxn>
                <a:cxn ang="0">
                  <a:pos x="3" y="42"/>
                </a:cxn>
                <a:cxn ang="0">
                  <a:pos x="1" y="49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4" y="61"/>
                </a:cxn>
                <a:cxn ang="0">
                  <a:pos x="6" y="61"/>
                </a:cxn>
                <a:cxn ang="0">
                  <a:pos x="7" y="60"/>
                </a:cxn>
                <a:cxn ang="0">
                  <a:pos x="8" y="58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10" y="50"/>
                </a:cxn>
                <a:cxn ang="0">
                  <a:pos x="13" y="42"/>
                </a:cxn>
                <a:cxn ang="0">
                  <a:pos x="17" y="36"/>
                </a:cxn>
                <a:cxn ang="0">
                  <a:pos x="21" y="31"/>
                </a:cxn>
                <a:cxn ang="0">
                  <a:pos x="25" y="25"/>
                </a:cxn>
                <a:cxn ang="0">
                  <a:pos x="29" y="19"/>
                </a:cxn>
                <a:cxn ang="0">
                  <a:pos x="31" y="11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3" h="61">
                  <a:moveTo>
                    <a:pt x="24" y="4"/>
                  </a:moveTo>
                  <a:lnTo>
                    <a:pt x="24" y="4"/>
                  </a:lnTo>
                  <a:lnTo>
                    <a:pt x="22" y="11"/>
                  </a:lnTo>
                  <a:lnTo>
                    <a:pt x="20" y="18"/>
                  </a:lnTo>
                  <a:lnTo>
                    <a:pt x="16" y="24"/>
                  </a:lnTo>
                  <a:lnTo>
                    <a:pt x="11" y="30"/>
                  </a:lnTo>
                  <a:lnTo>
                    <a:pt x="7" y="36"/>
                  </a:lnTo>
                  <a:lnTo>
                    <a:pt x="3" y="42"/>
                  </a:lnTo>
                  <a:lnTo>
                    <a:pt x="1" y="49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7" y="60"/>
                  </a:lnTo>
                  <a:lnTo>
                    <a:pt x="8" y="58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10" y="50"/>
                  </a:lnTo>
                  <a:lnTo>
                    <a:pt x="13" y="42"/>
                  </a:lnTo>
                  <a:lnTo>
                    <a:pt x="17" y="36"/>
                  </a:lnTo>
                  <a:lnTo>
                    <a:pt x="21" y="31"/>
                  </a:lnTo>
                  <a:lnTo>
                    <a:pt x="25" y="25"/>
                  </a:lnTo>
                  <a:lnTo>
                    <a:pt x="29" y="19"/>
                  </a:lnTo>
                  <a:lnTo>
                    <a:pt x="31" y="11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7" name="Freeform 346"/>
            <p:cNvSpPr>
              <a:spLocks/>
            </p:cNvSpPr>
            <p:nvPr/>
          </p:nvSpPr>
          <p:spPr bwMode="auto">
            <a:xfrm>
              <a:off x="3617913" y="3595688"/>
              <a:ext cx="26988" cy="3968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43" y="2"/>
                </a:cxn>
                <a:cxn ang="0">
                  <a:pos x="38" y="8"/>
                </a:cxn>
                <a:cxn ang="0">
                  <a:pos x="35" y="15"/>
                </a:cxn>
                <a:cxn ang="0">
                  <a:pos x="28" y="31"/>
                </a:cxn>
                <a:cxn ang="0">
                  <a:pos x="28" y="31"/>
                </a:cxn>
                <a:cxn ang="0">
                  <a:pos x="22" y="41"/>
                </a:cxn>
                <a:cxn ang="0">
                  <a:pos x="16" y="50"/>
                </a:cxn>
                <a:cxn ang="0">
                  <a:pos x="8" y="60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2" y="75"/>
                </a:cxn>
                <a:cxn ang="0">
                  <a:pos x="4" y="76"/>
                </a:cxn>
                <a:cxn ang="0">
                  <a:pos x="6" y="75"/>
                </a:cxn>
                <a:cxn ang="0">
                  <a:pos x="7" y="74"/>
                </a:cxn>
                <a:cxn ang="0">
                  <a:pos x="7" y="74"/>
                </a:cxn>
                <a:cxn ang="0">
                  <a:pos x="19" y="60"/>
                </a:cxn>
                <a:cxn ang="0">
                  <a:pos x="31" y="44"/>
                </a:cxn>
                <a:cxn ang="0">
                  <a:pos x="31" y="44"/>
                </a:cxn>
                <a:cxn ang="0">
                  <a:pos x="36" y="35"/>
                </a:cxn>
                <a:cxn ang="0">
                  <a:pos x="40" y="26"/>
                </a:cxn>
                <a:cxn ang="0">
                  <a:pos x="44" y="16"/>
                </a:cxn>
                <a:cxn ang="0">
                  <a:pos x="47" y="12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1" y="6"/>
                </a:cxn>
                <a:cxn ang="0">
                  <a:pos x="51" y="5"/>
                </a:cxn>
                <a:cxn ang="0">
                  <a:pos x="50" y="3"/>
                </a:cxn>
                <a:cxn ang="0">
                  <a:pos x="49" y="2"/>
                </a:cxn>
                <a:cxn ang="0">
                  <a:pos x="48" y="1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51" h="76">
                  <a:moveTo>
                    <a:pt x="43" y="2"/>
                  </a:moveTo>
                  <a:lnTo>
                    <a:pt x="43" y="2"/>
                  </a:lnTo>
                  <a:lnTo>
                    <a:pt x="38" y="8"/>
                  </a:lnTo>
                  <a:lnTo>
                    <a:pt x="35" y="15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2" y="41"/>
                  </a:lnTo>
                  <a:lnTo>
                    <a:pt x="16" y="50"/>
                  </a:lnTo>
                  <a:lnTo>
                    <a:pt x="8" y="60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2" y="75"/>
                  </a:lnTo>
                  <a:lnTo>
                    <a:pt x="4" y="76"/>
                  </a:lnTo>
                  <a:lnTo>
                    <a:pt x="6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19" y="60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6" y="35"/>
                  </a:lnTo>
                  <a:lnTo>
                    <a:pt x="40" y="26"/>
                  </a:lnTo>
                  <a:lnTo>
                    <a:pt x="44" y="16"/>
                  </a:lnTo>
                  <a:lnTo>
                    <a:pt x="47" y="12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0" y="3"/>
                  </a:lnTo>
                  <a:lnTo>
                    <a:pt x="49" y="2"/>
                  </a:lnTo>
                  <a:lnTo>
                    <a:pt x="48" y="1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8" name="Freeform 347"/>
            <p:cNvSpPr>
              <a:spLocks/>
            </p:cNvSpPr>
            <p:nvPr/>
          </p:nvSpPr>
          <p:spPr bwMode="auto">
            <a:xfrm>
              <a:off x="3640138" y="3600450"/>
              <a:ext cx="22225" cy="34925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17"/>
                </a:cxn>
                <a:cxn ang="0">
                  <a:pos x="21" y="23"/>
                </a:cxn>
                <a:cxn ang="0">
                  <a:pos x="16" y="31"/>
                </a:cxn>
                <a:cxn ang="0">
                  <a:pos x="16" y="31"/>
                </a:cxn>
                <a:cxn ang="0">
                  <a:pos x="10" y="44"/>
                </a:cxn>
                <a:cxn ang="0">
                  <a:pos x="6" y="52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3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8" y="64"/>
                </a:cxn>
                <a:cxn ang="0">
                  <a:pos x="8" y="64"/>
                </a:cxn>
                <a:cxn ang="0">
                  <a:pos x="12" y="59"/>
                </a:cxn>
                <a:cxn ang="0">
                  <a:pos x="16" y="52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28" y="30"/>
                </a:cxn>
                <a:cxn ang="0">
                  <a:pos x="33" y="22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2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66">
                  <a:moveTo>
                    <a:pt x="34" y="2"/>
                  </a:moveTo>
                  <a:lnTo>
                    <a:pt x="34" y="2"/>
                  </a:lnTo>
                  <a:lnTo>
                    <a:pt x="25" y="17"/>
                  </a:lnTo>
                  <a:lnTo>
                    <a:pt x="21" y="23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0" y="44"/>
                  </a:lnTo>
                  <a:lnTo>
                    <a:pt x="6" y="52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3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2" y="59"/>
                  </a:lnTo>
                  <a:lnTo>
                    <a:pt x="16" y="5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8" y="30"/>
                  </a:lnTo>
                  <a:lnTo>
                    <a:pt x="33" y="2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9" name="Freeform 348"/>
            <p:cNvSpPr>
              <a:spLocks/>
            </p:cNvSpPr>
            <p:nvPr/>
          </p:nvSpPr>
          <p:spPr bwMode="auto">
            <a:xfrm>
              <a:off x="3665538" y="3603625"/>
              <a:ext cx="19050" cy="34925"/>
            </a:xfrm>
            <a:custGeom>
              <a:avLst/>
              <a:gdLst/>
              <a:ahLst/>
              <a:cxnLst>
                <a:cxn ang="0">
                  <a:pos x="30" y="1"/>
                </a:cxn>
                <a:cxn ang="0">
                  <a:pos x="30" y="1"/>
                </a:cxn>
                <a:cxn ang="0">
                  <a:pos x="25" y="5"/>
                </a:cxn>
                <a:cxn ang="0">
                  <a:pos x="22" y="12"/>
                </a:cxn>
                <a:cxn ang="0">
                  <a:pos x="20" y="18"/>
                </a:cxn>
                <a:cxn ang="0">
                  <a:pos x="19" y="26"/>
                </a:cxn>
                <a:cxn ang="0">
                  <a:pos x="19" y="26"/>
                </a:cxn>
                <a:cxn ang="0">
                  <a:pos x="18" y="30"/>
                </a:cxn>
                <a:cxn ang="0">
                  <a:pos x="16" y="34"/>
                </a:cxn>
                <a:cxn ang="0">
                  <a:pos x="10" y="43"/>
                </a:cxn>
                <a:cxn ang="0">
                  <a:pos x="10" y="4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8" y="6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6" y="52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26" y="34"/>
                </a:cxn>
                <a:cxn ang="0">
                  <a:pos x="28" y="31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28" y="23"/>
                </a:cxn>
                <a:cxn ang="0">
                  <a:pos x="29" y="18"/>
                </a:cxn>
                <a:cxn ang="0">
                  <a:pos x="31" y="13"/>
                </a:cxn>
                <a:cxn ang="0">
                  <a:pos x="33" y="10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8" y="7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6" y="1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30" y="1"/>
                </a:cxn>
              </a:cxnLst>
              <a:rect l="0" t="0" r="r" b="b"/>
              <a:pathLst>
                <a:path w="38" h="66">
                  <a:moveTo>
                    <a:pt x="30" y="1"/>
                  </a:moveTo>
                  <a:lnTo>
                    <a:pt x="30" y="1"/>
                  </a:lnTo>
                  <a:lnTo>
                    <a:pt x="25" y="5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8" y="30"/>
                  </a:lnTo>
                  <a:lnTo>
                    <a:pt x="16" y="3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8" y="6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6" y="52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6" y="34"/>
                  </a:lnTo>
                  <a:lnTo>
                    <a:pt x="28" y="31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3"/>
                  </a:lnTo>
                  <a:lnTo>
                    <a:pt x="29" y="18"/>
                  </a:lnTo>
                  <a:lnTo>
                    <a:pt x="31" y="13"/>
                  </a:lnTo>
                  <a:lnTo>
                    <a:pt x="33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8" y="7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6" y="1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0" name="Freeform 349"/>
            <p:cNvSpPr>
              <a:spLocks/>
            </p:cNvSpPr>
            <p:nvPr/>
          </p:nvSpPr>
          <p:spPr bwMode="auto">
            <a:xfrm>
              <a:off x="3686175" y="3608388"/>
              <a:ext cx="17463" cy="30163"/>
            </a:xfrm>
            <a:custGeom>
              <a:avLst/>
              <a:gdLst/>
              <a:ahLst/>
              <a:cxnLst>
                <a:cxn ang="0">
                  <a:pos x="22" y="6"/>
                </a:cxn>
                <a:cxn ang="0">
                  <a:pos x="22" y="6"/>
                </a:cxn>
                <a:cxn ang="0">
                  <a:pos x="21" y="11"/>
                </a:cxn>
                <a:cxn ang="0">
                  <a:pos x="17" y="17"/>
                </a:cxn>
                <a:cxn ang="0">
                  <a:pos x="9" y="27"/>
                </a:cxn>
                <a:cxn ang="0">
                  <a:pos x="9" y="27"/>
                </a:cxn>
                <a:cxn ang="0">
                  <a:pos x="6" y="32"/>
                </a:cxn>
                <a:cxn ang="0">
                  <a:pos x="4" y="39"/>
                </a:cxn>
                <a:cxn ang="0">
                  <a:pos x="2" y="45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2" y="57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14" y="40"/>
                </a:cxn>
                <a:cxn ang="0">
                  <a:pos x="17" y="32"/>
                </a:cxn>
                <a:cxn ang="0">
                  <a:pos x="21" y="25"/>
                </a:cxn>
                <a:cxn ang="0">
                  <a:pos x="21" y="25"/>
                </a:cxn>
                <a:cxn ang="0">
                  <a:pos x="29" y="16"/>
                </a:cxn>
                <a:cxn ang="0">
                  <a:pos x="31" y="12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32" y="4"/>
                </a:cxn>
                <a:cxn ang="0">
                  <a:pos x="31" y="1"/>
                </a:cxn>
                <a:cxn ang="0">
                  <a:pos x="30" y="1"/>
                </a:cxn>
                <a:cxn ang="0">
                  <a:pos x="28" y="0"/>
                </a:cxn>
                <a:cxn ang="0">
                  <a:pos x="24" y="3"/>
                </a:cxn>
                <a:cxn ang="0">
                  <a:pos x="23" y="4"/>
                </a:cxn>
                <a:cxn ang="0">
                  <a:pos x="22" y="6"/>
                </a:cxn>
                <a:cxn ang="0">
                  <a:pos x="22" y="6"/>
                </a:cxn>
              </a:cxnLst>
              <a:rect l="0" t="0" r="r" b="b"/>
              <a:pathLst>
                <a:path w="33" h="57">
                  <a:moveTo>
                    <a:pt x="22" y="6"/>
                  </a:moveTo>
                  <a:lnTo>
                    <a:pt x="22" y="6"/>
                  </a:lnTo>
                  <a:lnTo>
                    <a:pt x="21" y="11"/>
                  </a:lnTo>
                  <a:lnTo>
                    <a:pt x="17" y="1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6" y="32"/>
                  </a:lnTo>
                  <a:lnTo>
                    <a:pt x="4" y="39"/>
                  </a:lnTo>
                  <a:lnTo>
                    <a:pt x="2" y="4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14" y="40"/>
                  </a:lnTo>
                  <a:lnTo>
                    <a:pt x="17" y="32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9" y="16"/>
                  </a:lnTo>
                  <a:lnTo>
                    <a:pt x="31" y="12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4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8" y="0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2" y="6"/>
                  </a:lnTo>
                  <a:lnTo>
                    <a:pt x="2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1" name="Freeform 350"/>
            <p:cNvSpPr>
              <a:spLocks/>
            </p:cNvSpPr>
            <p:nvPr/>
          </p:nvSpPr>
          <p:spPr bwMode="auto">
            <a:xfrm>
              <a:off x="3703638" y="3613150"/>
              <a:ext cx="22225" cy="301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9" y="7"/>
                </a:cxn>
                <a:cxn ang="0">
                  <a:pos x="24" y="13"/>
                </a:cxn>
                <a:cxn ang="0">
                  <a:pos x="17" y="26"/>
                </a:cxn>
                <a:cxn ang="0">
                  <a:pos x="10" y="38"/>
                </a:cxn>
                <a:cxn ang="0">
                  <a:pos x="5" y="43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2" y="57"/>
                </a:cxn>
                <a:cxn ang="0">
                  <a:pos x="4" y="58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12" y="50"/>
                </a:cxn>
                <a:cxn ang="0">
                  <a:pos x="16" y="44"/>
                </a:cxn>
                <a:cxn ang="0">
                  <a:pos x="23" y="32"/>
                </a:cxn>
                <a:cxn ang="0">
                  <a:pos x="32" y="19"/>
                </a:cxn>
                <a:cxn ang="0">
                  <a:pos x="36" y="14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1" y="3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58">
                  <a:moveTo>
                    <a:pt x="34" y="2"/>
                  </a:moveTo>
                  <a:lnTo>
                    <a:pt x="34" y="2"/>
                  </a:lnTo>
                  <a:lnTo>
                    <a:pt x="29" y="7"/>
                  </a:lnTo>
                  <a:lnTo>
                    <a:pt x="24" y="13"/>
                  </a:lnTo>
                  <a:lnTo>
                    <a:pt x="17" y="26"/>
                  </a:lnTo>
                  <a:lnTo>
                    <a:pt x="10" y="38"/>
                  </a:lnTo>
                  <a:lnTo>
                    <a:pt x="5" y="43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2" y="57"/>
                  </a:lnTo>
                  <a:lnTo>
                    <a:pt x="4" y="58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2" y="50"/>
                  </a:lnTo>
                  <a:lnTo>
                    <a:pt x="16" y="44"/>
                  </a:lnTo>
                  <a:lnTo>
                    <a:pt x="23" y="32"/>
                  </a:lnTo>
                  <a:lnTo>
                    <a:pt x="32" y="19"/>
                  </a:lnTo>
                  <a:lnTo>
                    <a:pt x="36" y="1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2" name="Freeform 351"/>
            <p:cNvSpPr>
              <a:spLocks/>
            </p:cNvSpPr>
            <p:nvPr/>
          </p:nvSpPr>
          <p:spPr bwMode="auto">
            <a:xfrm>
              <a:off x="3725863" y="3621088"/>
              <a:ext cx="25400" cy="34925"/>
            </a:xfrm>
            <a:custGeom>
              <a:avLst/>
              <a:gdLst/>
              <a:ahLst/>
              <a:cxnLst>
                <a:cxn ang="0">
                  <a:pos x="38" y="1"/>
                </a:cxn>
                <a:cxn ang="0">
                  <a:pos x="38" y="1"/>
                </a:cxn>
                <a:cxn ang="0">
                  <a:pos x="36" y="6"/>
                </a:cxn>
                <a:cxn ang="0">
                  <a:pos x="34" y="11"/>
                </a:cxn>
                <a:cxn ang="0">
                  <a:pos x="34" y="11"/>
                </a:cxn>
                <a:cxn ang="0">
                  <a:pos x="30" y="20"/>
                </a:cxn>
                <a:cxn ang="0">
                  <a:pos x="24" y="27"/>
                </a:cxn>
                <a:cxn ang="0">
                  <a:pos x="24" y="27"/>
                </a:cxn>
                <a:cxn ang="0">
                  <a:pos x="12" y="4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2" y="64"/>
                </a:cxn>
                <a:cxn ang="0">
                  <a:pos x="4" y="65"/>
                </a:cxn>
                <a:cxn ang="0">
                  <a:pos x="5" y="65"/>
                </a:cxn>
                <a:cxn ang="0">
                  <a:pos x="7" y="65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20" y="49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5" y="28"/>
                </a:cxn>
                <a:cxn ang="0">
                  <a:pos x="40" y="21"/>
                </a:cxn>
                <a:cxn ang="0">
                  <a:pos x="40" y="21"/>
                </a:cxn>
                <a:cxn ang="0">
                  <a:pos x="43" y="14"/>
                </a:cxn>
                <a:cxn ang="0">
                  <a:pos x="44" y="10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8" y="1"/>
                </a:cxn>
                <a:cxn ang="0">
                  <a:pos x="38" y="1"/>
                </a:cxn>
              </a:cxnLst>
              <a:rect l="0" t="0" r="r" b="b"/>
              <a:pathLst>
                <a:path w="48" h="65">
                  <a:moveTo>
                    <a:pt x="38" y="1"/>
                  </a:moveTo>
                  <a:lnTo>
                    <a:pt x="38" y="1"/>
                  </a:lnTo>
                  <a:lnTo>
                    <a:pt x="36" y="6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0" y="20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12" y="4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2" y="64"/>
                  </a:lnTo>
                  <a:lnTo>
                    <a:pt x="4" y="65"/>
                  </a:lnTo>
                  <a:lnTo>
                    <a:pt x="5" y="65"/>
                  </a:lnTo>
                  <a:lnTo>
                    <a:pt x="7" y="65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20" y="49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28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3" y="14"/>
                  </a:lnTo>
                  <a:lnTo>
                    <a:pt x="44" y="10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3" name="Freeform 352"/>
            <p:cNvSpPr>
              <a:spLocks noEditPoints="1"/>
            </p:cNvSpPr>
            <p:nvPr/>
          </p:nvSpPr>
          <p:spPr bwMode="auto">
            <a:xfrm>
              <a:off x="3298825" y="3154363"/>
              <a:ext cx="669925" cy="663575"/>
            </a:xfrm>
            <a:custGeom>
              <a:avLst/>
              <a:gdLst/>
              <a:ahLst/>
              <a:cxnLst>
                <a:cxn ang="0">
                  <a:pos x="515" y="1242"/>
                </a:cxn>
                <a:cxn ang="0">
                  <a:pos x="386" y="1197"/>
                </a:cxn>
                <a:cxn ang="0">
                  <a:pos x="238" y="1112"/>
                </a:cxn>
                <a:cxn ang="0">
                  <a:pos x="126" y="1003"/>
                </a:cxn>
                <a:cxn ang="0">
                  <a:pos x="31" y="856"/>
                </a:cxn>
                <a:cxn ang="0">
                  <a:pos x="2" y="726"/>
                </a:cxn>
                <a:cxn ang="0">
                  <a:pos x="3" y="498"/>
                </a:cxn>
                <a:cxn ang="0">
                  <a:pos x="38" y="350"/>
                </a:cxn>
                <a:cxn ang="0">
                  <a:pos x="111" y="236"/>
                </a:cxn>
                <a:cxn ang="0">
                  <a:pos x="237" y="139"/>
                </a:cxn>
                <a:cxn ang="0">
                  <a:pos x="351" y="72"/>
                </a:cxn>
                <a:cxn ang="0">
                  <a:pos x="525" y="10"/>
                </a:cxn>
                <a:cxn ang="0">
                  <a:pos x="646" y="1"/>
                </a:cxn>
                <a:cxn ang="0">
                  <a:pos x="682" y="13"/>
                </a:cxn>
                <a:cxn ang="0">
                  <a:pos x="782" y="31"/>
                </a:cxn>
                <a:cxn ang="0">
                  <a:pos x="863" y="60"/>
                </a:cxn>
                <a:cxn ang="0">
                  <a:pos x="972" y="104"/>
                </a:cxn>
                <a:cxn ang="0">
                  <a:pos x="1079" y="153"/>
                </a:cxn>
                <a:cxn ang="0">
                  <a:pos x="1171" y="250"/>
                </a:cxn>
                <a:cxn ang="0">
                  <a:pos x="1238" y="379"/>
                </a:cxn>
                <a:cxn ang="0">
                  <a:pos x="1264" y="531"/>
                </a:cxn>
                <a:cxn ang="0">
                  <a:pos x="1252" y="745"/>
                </a:cxn>
                <a:cxn ang="0">
                  <a:pos x="1235" y="888"/>
                </a:cxn>
                <a:cxn ang="0">
                  <a:pos x="1168" y="1026"/>
                </a:cxn>
                <a:cxn ang="0">
                  <a:pos x="1032" y="1139"/>
                </a:cxn>
                <a:cxn ang="0">
                  <a:pos x="902" y="1210"/>
                </a:cxn>
                <a:cxn ang="0">
                  <a:pos x="707" y="1248"/>
                </a:cxn>
                <a:cxn ang="0">
                  <a:pos x="455" y="67"/>
                </a:cxn>
                <a:cxn ang="0">
                  <a:pos x="273" y="155"/>
                </a:cxn>
                <a:cxn ang="0">
                  <a:pos x="140" y="252"/>
                </a:cxn>
                <a:cxn ang="0">
                  <a:pos x="87" y="330"/>
                </a:cxn>
                <a:cxn ang="0">
                  <a:pos x="44" y="465"/>
                </a:cxn>
                <a:cxn ang="0">
                  <a:pos x="38" y="619"/>
                </a:cxn>
                <a:cxn ang="0">
                  <a:pos x="47" y="782"/>
                </a:cxn>
                <a:cxn ang="0">
                  <a:pos x="108" y="922"/>
                </a:cxn>
                <a:cxn ang="0">
                  <a:pos x="228" y="1056"/>
                </a:cxn>
                <a:cxn ang="0">
                  <a:pos x="386" y="1157"/>
                </a:cxn>
                <a:cxn ang="0">
                  <a:pos x="550" y="1210"/>
                </a:cxn>
                <a:cxn ang="0">
                  <a:pos x="685" y="1212"/>
                </a:cxn>
                <a:cxn ang="0">
                  <a:pos x="848" y="1188"/>
                </a:cxn>
                <a:cxn ang="0">
                  <a:pos x="970" y="1143"/>
                </a:cxn>
                <a:cxn ang="0">
                  <a:pos x="1088" y="1054"/>
                </a:cxn>
                <a:cxn ang="0">
                  <a:pos x="1161" y="973"/>
                </a:cxn>
                <a:cxn ang="0">
                  <a:pos x="1210" y="831"/>
                </a:cxn>
                <a:cxn ang="0">
                  <a:pos x="1217" y="692"/>
                </a:cxn>
                <a:cxn ang="0">
                  <a:pos x="1225" y="579"/>
                </a:cxn>
                <a:cxn ang="0">
                  <a:pos x="1220" y="445"/>
                </a:cxn>
                <a:cxn ang="0">
                  <a:pos x="1156" y="298"/>
                </a:cxn>
                <a:cxn ang="0">
                  <a:pos x="1068" y="190"/>
                </a:cxn>
                <a:cxn ang="0">
                  <a:pos x="968" y="144"/>
                </a:cxn>
                <a:cxn ang="0">
                  <a:pos x="865" y="99"/>
                </a:cxn>
                <a:cxn ang="0">
                  <a:pos x="794" y="69"/>
                </a:cxn>
                <a:cxn ang="0">
                  <a:pos x="742" y="59"/>
                </a:cxn>
                <a:cxn ang="0">
                  <a:pos x="679" y="50"/>
                </a:cxn>
                <a:cxn ang="0">
                  <a:pos x="631" y="46"/>
                </a:cxn>
                <a:cxn ang="0">
                  <a:pos x="541" y="49"/>
                </a:cxn>
                <a:cxn ang="0">
                  <a:pos x="487" y="64"/>
                </a:cxn>
                <a:cxn ang="0">
                  <a:pos x="463" y="66"/>
                </a:cxn>
              </a:cxnLst>
              <a:rect l="0" t="0" r="r" b="b"/>
              <a:pathLst>
                <a:path w="1264" h="1253">
                  <a:moveTo>
                    <a:pt x="623" y="1253"/>
                  </a:moveTo>
                  <a:lnTo>
                    <a:pt x="623" y="1253"/>
                  </a:lnTo>
                  <a:lnTo>
                    <a:pt x="585" y="1252"/>
                  </a:lnTo>
                  <a:lnTo>
                    <a:pt x="566" y="1250"/>
                  </a:lnTo>
                  <a:lnTo>
                    <a:pt x="549" y="1248"/>
                  </a:lnTo>
                  <a:lnTo>
                    <a:pt x="531" y="1246"/>
                  </a:lnTo>
                  <a:lnTo>
                    <a:pt x="515" y="1242"/>
                  </a:lnTo>
                  <a:lnTo>
                    <a:pt x="498" y="1239"/>
                  </a:lnTo>
                  <a:lnTo>
                    <a:pt x="482" y="1233"/>
                  </a:lnTo>
                  <a:lnTo>
                    <a:pt x="482" y="1233"/>
                  </a:lnTo>
                  <a:lnTo>
                    <a:pt x="457" y="1225"/>
                  </a:lnTo>
                  <a:lnTo>
                    <a:pt x="433" y="1217"/>
                  </a:lnTo>
                  <a:lnTo>
                    <a:pt x="409" y="1208"/>
                  </a:lnTo>
                  <a:lnTo>
                    <a:pt x="386" y="1197"/>
                  </a:lnTo>
                  <a:lnTo>
                    <a:pt x="363" y="1187"/>
                  </a:lnTo>
                  <a:lnTo>
                    <a:pt x="340" y="1176"/>
                  </a:lnTo>
                  <a:lnTo>
                    <a:pt x="319" y="1164"/>
                  </a:lnTo>
                  <a:lnTo>
                    <a:pt x="298" y="1152"/>
                  </a:lnTo>
                  <a:lnTo>
                    <a:pt x="277" y="1139"/>
                  </a:lnTo>
                  <a:lnTo>
                    <a:pt x="258" y="1126"/>
                  </a:lnTo>
                  <a:lnTo>
                    <a:pt x="238" y="1112"/>
                  </a:lnTo>
                  <a:lnTo>
                    <a:pt x="220" y="1097"/>
                  </a:lnTo>
                  <a:lnTo>
                    <a:pt x="203" y="1083"/>
                  </a:lnTo>
                  <a:lnTo>
                    <a:pt x="185" y="1067"/>
                  </a:lnTo>
                  <a:lnTo>
                    <a:pt x="170" y="1052"/>
                  </a:lnTo>
                  <a:lnTo>
                    <a:pt x="154" y="1036"/>
                  </a:lnTo>
                  <a:lnTo>
                    <a:pt x="154" y="1036"/>
                  </a:lnTo>
                  <a:lnTo>
                    <a:pt x="126" y="1003"/>
                  </a:lnTo>
                  <a:lnTo>
                    <a:pt x="100" y="970"/>
                  </a:lnTo>
                  <a:lnTo>
                    <a:pt x="86" y="951"/>
                  </a:lnTo>
                  <a:lnTo>
                    <a:pt x="74" y="934"/>
                  </a:lnTo>
                  <a:lnTo>
                    <a:pt x="61" y="915"/>
                  </a:lnTo>
                  <a:lnTo>
                    <a:pt x="51" y="897"/>
                  </a:lnTo>
                  <a:lnTo>
                    <a:pt x="41" y="877"/>
                  </a:lnTo>
                  <a:lnTo>
                    <a:pt x="31" y="856"/>
                  </a:lnTo>
                  <a:lnTo>
                    <a:pt x="23" y="836"/>
                  </a:lnTo>
                  <a:lnTo>
                    <a:pt x="16" y="815"/>
                  </a:lnTo>
                  <a:lnTo>
                    <a:pt x="11" y="793"/>
                  </a:lnTo>
                  <a:lnTo>
                    <a:pt x="7" y="772"/>
                  </a:lnTo>
                  <a:lnTo>
                    <a:pt x="3" y="749"/>
                  </a:lnTo>
                  <a:lnTo>
                    <a:pt x="2" y="726"/>
                  </a:lnTo>
                  <a:lnTo>
                    <a:pt x="2" y="726"/>
                  </a:lnTo>
                  <a:lnTo>
                    <a:pt x="2" y="689"/>
                  </a:lnTo>
                  <a:lnTo>
                    <a:pt x="1" y="652"/>
                  </a:lnTo>
                  <a:lnTo>
                    <a:pt x="1" y="652"/>
                  </a:lnTo>
                  <a:lnTo>
                    <a:pt x="0" y="614"/>
                  </a:lnTo>
                  <a:lnTo>
                    <a:pt x="0" y="576"/>
                  </a:lnTo>
                  <a:lnTo>
                    <a:pt x="1" y="536"/>
                  </a:lnTo>
                  <a:lnTo>
                    <a:pt x="3" y="498"/>
                  </a:lnTo>
                  <a:lnTo>
                    <a:pt x="8" y="460"/>
                  </a:lnTo>
                  <a:lnTo>
                    <a:pt x="11" y="441"/>
                  </a:lnTo>
                  <a:lnTo>
                    <a:pt x="14" y="423"/>
                  </a:lnTo>
                  <a:lnTo>
                    <a:pt x="19" y="404"/>
                  </a:lnTo>
                  <a:lnTo>
                    <a:pt x="24" y="386"/>
                  </a:lnTo>
                  <a:lnTo>
                    <a:pt x="30" y="368"/>
                  </a:lnTo>
                  <a:lnTo>
                    <a:pt x="38" y="350"/>
                  </a:lnTo>
                  <a:lnTo>
                    <a:pt x="38" y="350"/>
                  </a:lnTo>
                  <a:lnTo>
                    <a:pt x="48" y="328"/>
                  </a:lnTo>
                  <a:lnTo>
                    <a:pt x="58" y="307"/>
                  </a:lnTo>
                  <a:lnTo>
                    <a:pt x="70" y="288"/>
                  </a:lnTo>
                  <a:lnTo>
                    <a:pt x="82" y="270"/>
                  </a:lnTo>
                  <a:lnTo>
                    <a:pt x="96" y="252"/>
                  </a:lnTo>
                  <a:lnTo>
                    <a:pt x="111" y="236"/>
                  </a:lnTo>
                  <a:lnTo>
                    <a:pt x="127" y="219"/>
                  </a:lnTo>
                  <a:lnTo>
                    <a:pt x="145" y="204"/>
                  </a:lnTo>
                  <a:lnTo>
                    <a:pt x="145" y="204"/>
                  </a:lnTo>
                  <a:lnTo>
                    <a:pt x="160" y="191"/>
                  </a:lnTo>
                  <a:lnTo>
                    <a:pt x="175" y="180"/>
                  </a:lnTo>
                  <a:lnTo>
                    <a:pt x="205" y="158"/>
                  </a:lnTo>
                  <a:lnTo>
                    <a:pt x="237" y="139"/>
                  </a:lnTo>
                  <a:lnTo>
                    <a:pt x="269" y="119"/>
                  </a:lnTo>
                  <a:lnTo>
                    <a:pt x="269" y="119"/>
                  </a:lnTo>
                  <a:lnTo>
                    <a:pt x="295" y="102"/>
                  </a:lnTo>
                  <a:lnTo>
                    <a:pt x="295" y="102"/>
                  </a:lnTo>
                  <a:lnTo>
                    <a:pt x="312" y="92"/>
                  </a:lnTo>
                  <a:lnTo>
                    <a:pt x="331" y="83"/>
                  </a:lnTo>
                  <a:lnTo>
                    <a:pt x="351" y="72"/>
                  </a:lnTo>
                  <a:lnTo>
                    <a:pt x="371" y="63"/>
                  </a:lnTo>
                  <a:lnTo>
                    <a:pt x="416" y="45"/>
                  </a:lnTo>
                  <a:lnTo>
                    <a:pt x="464" y="27"/>
                  </a:lnTo>
                  <a:lnTo>
                    <a:pt x="464" y="27"/>
                  </a:lnTo>
                  <a:lnTo>
                    <a:pt x="484" y="20"/>
                  </a:lnTo>
                  <a:lnTo>
                    <a:pt x="504" y="15"/>
                  </a:lnTo>
                  <a:lnTo>
                    <a:pt x="525" y="10"/>
                  </a:lnTo>
                  <a:lnTo>
                    <a:pt x="546" y="6"/>
                  </a:lnTo>
                  <a:lnTo>
                    <a:pt x="567" y="4"/>
                  </a:lnTo>
                  <a:lnTo>
                    <a:pt x="590" y="2"/>
                  </a:lnTo>
                  <a:lnTo>
                    <a:pt x="615" y="1"/>
                  </a:lnTo>
                  <a:lnTo>
                    <a:pt x="641" y="0"/>
                  </a:lnTo>
                  <a:lnTo>
                    <a:pt x="641" y="0"/>
                  </a:lnTo>
                  <a:lnTo>
                    <a:pt x="646" y="1"/>
                  </a:lnTo>
                  <a:lnTo>
                    <a:pt x="650" y="3"/>
                  </a:lnTo>
                  <a:lnTo>
                    <a:pt x="652" y="5"/>
                  </a:lnTo>
                  <a:lnTo>
                    <a:pt x="654" y="7"/>
                  </a:lnTo>
                  <a:lnTo>
                    <a:pt x="656" y="10"/>
                  </a:lnTo>
                  <a:lnTo>
                    <a:pt x="659" y="10"/>
                  </a:lnTo>
                  <a:lnTo>
                    <a:pt x="659" y="10"/>
                  </a:lnTo>
                  <a:lnTo>
                    <a:pt x="682" y="13"/>
                  </a:lnTo>
                  <a:lnTo>
                    <a:pt x="706" y="15"/>
                  </a:lnTo>
                  <a:lnTo>
                    <a:pt x="729" y="19"/>
                  </a:lnTo>
                  <a:lnTo>
                    <a:pt x="751" y="25"/>
                  </a:lnTo>
                  <a:lnTo>
                    <a:pt x="751" y="25"/>
                  </a:lnTo>
                  <a:lnTo>
                    <a:pt x="767" y="29"/>
                  </a:lnTo>
                  <a:lnTo>
                    <a:pt x="782" y="31"/>
                  </a:lnTo>
                  <a:lnTo>
                    <a:pt x="782" y="31"/>
                  </a:lnTo>
                  <a:lnTo>
                    <a:pt x="801" y="34"/>
                  </a:lnTo>
                  <a:lnTo>
                    <a:pt x="810" y="37"/>
                  </a:lnTo>
                  <a:lnTo>
                    <a:pt x="818" y="40"/>
                  </a:lnTo>
                  <a:lnTo>
                    <a:pt x="818" y="40"/>
                  </a:lnTo>
                  <a:lnTo>
                    <a:pt x="841" y="51"/>
                  </a:lnTo>
                  <a:lnTo>
                    <a:pt x="863" y="60"/>
                  </a:lnTo>
                  <a:lnTo>
                    <a:pt x="863" y="60"/>
                  </a:lnTo>
                  <a:lnTo>
                    <a:pt x="882" y="68"/>
                  </a:lnTo>
                  <a:lnTo>
                    <a:pt x="903" y="78"/>
                  </a:lnTo>
                  <a:lnTo>
                    <a:pt x="903" y="78"/>
                  </a:lnTo>
                  <a:lnTo>
                    <a:pt x="920" y="85"/>
                  </a:lnTo>
                  <a:lnTo>
                    <a:pt x="937" y="92"/>
                  </a:lnTo>
                  <a:lnTo>
                    <a:pt x="972" y="104"/>
                  </a:lnTo>
                  <a:lnTo>
                    <a:pt x="972" y="104"/>
                  </a:lnTo>
                  <a:lnTo>
                    <a:pt x="1000" y="114"/>
                  </a:lnTo>
                  <a:lnTo>
                    <a:pt x="1027" y="124"/>
                  </a:lnTo>
                  <a:lnTo>
                    <a:pt x="1041" y="130"/>
                  </a:lnTo>
                  <a:lnTo>
                    <a:pt x="1054" y="138"/>
                  </a:lnTo>
                  <a:lnTo>
                    <a:pt x="1066" y="145"/>
                  </a:lnTo>
                  <a:lnTo>
                    <a:pt x="1079" y="153"/>
                  </a:lnTo>
                  <a:lnTo>
                    <a:pt x="1079" y="153"/>
                  </a:lnTo>
                  <a:lnTo>
                    <a:pt x="1093" y="164"/>
                  </a:lnTo>
                  <a:lnTo>
                    <a:pt x="1107" y="176"/>
                  </a:lnTo>
                  <a:lnTo>
                    <a:pt x="1120" y="189"/>
                  </a:lnTo>
                  <a:lnTo>
                    <a:pt x="1133" y="203"/>
                  </a:lnTo>
                  <a:lnTo>
                    <a:pt x="1146" y="218"/>
                  </a:lnTo>
                  <a:lnTo>
                    <a:pt x="1159" y="234"/>
                  </a:lnTo>
                  <a:lnTo>
                    <a:pt x="1171" y="250"/>
                  </a:lnTo>
                  <a:lnTo>
                    <a:pt x="1182" y="267"/>
                  </a:lnTo>
                  <a:lnTo>
                    <a:pt x="1193" y="284"/>
                  </a:lnTo>
                  <a:lnTo>
                    <a:pt x="1204" y="303"/>
                  </a:lnTo>
                  <a:lnTo>
                    <a:pt x="1213" y="321"/>
                  </a:lnTo>
                  <a:lnTo>
                    <a:pt x="1222" y="340"/>
                  </a:lnTo>
                  <a:lnTo>
                    <a:pt x="1231" y="360"/>
                  </a:lnTo>
                  <a:lnTo>
                    <a:pt x="1238" y="379"/>
                  </a:lnTo>
                  <a:lnTo>
                    <a:pt x="1244" y="399"/>
                  </a:lnTo>
                  <a:lnTo>
                    <a:pt x="1250" y="418"/>
                  </a:lnTo>
                  <a:lnTo>
                    <a:pt x="1250" y="418"/>
                  </a:lnTo>
                  <a:lnTo>
                    <a:pt x="1256" y="446"/>
                  </a:lnTo>
                  <a:lnTo>
                    <a:pt x="1261" y="474"/>
                  </a:lnTo>
                  <a:lnTo>
                    <a:pt x="1263" y="503"/>
                  </a:lnTo>
                  <a:lnTo>
                    <a:pt x="1264" y="531"/>
                  </a:lnTo>
                  <a:lnTo>
                    <a:pt x="1264" y="560"/>
                  </a:lnTo>
                  <a:lnTo>
                    <a:pt x="1262" y="589"/>
                  </a:lnTo>
                  <a:lnTo>
                    <a:pt x="1258" y="647"/>
                  </a:lnTo>
                  <a:lnTo>
                    <a:pt x="1258" y="647"/>
                  </a:lnTo>
                  <a:lnTo>
                    <a:pt x="1254" y="696"/>
                  </a:lnTo>
                  <a:lnTo>
                    <a:pt x="1253" y="721"/>
                  </a:lnTo>
                  <a:lnTo>
                    <a:pt x="1252" y="745"/>
                  </a:lnTo>
                  <a:lnTo>
                    <a:pt x="1252" y="745"/>
                  </a:lnTo>
                  <a:lnTo>
                    <a:pt x="1251" y="784"/>
                  </a:lnTo>
                  <a:lnTo>
                    <a:pt x="1249" y="805"/>
                  </a:lnTo>
                  <a:lnTo>
                    <a:pt x="1247" y="825"/>
                  </a:lnTo>
                  <a:lnTo>
                    <a:pt x="1244" y="846"/>
                  </a:lnTo>
                  <a:lnTo>
                    <a:pt x="1240" y="867"/>
                  </a:lnTo>
                  <a:lnTo>
                    <a:pt x="1235" y="888"/>
                  </a:lnTo>
                  <a:lnTo>
                    <a:pt x="1229" y="909"/>
                  </a:lnTo>
                  <a:lnTo>
                    <a:pt x="1222" y="930"/>
                  </a:lnTo>
                  <a:lnTo>
                    <a:pt x="1214" y="950"/>
                  </a:lnTo>
                  <a:lnTo>
                    <a:pt x="1204" y="970"/>
                  </a:lnTo>
                  <a:lnTo>
                    <a:pt x="1193" y="990"/>
                  </a:lnTo>
                  <a:lnTo>
                    <a:pt x="1181" y="1008"/>
                  </a:lnTo>
                  <a:lnTo>
                    <a:pt x="1168" y="1026"/>
                  </a:lnTo>
                  <a:lnTo>
                    <a:pt x="1152" y="1042"/>
                  </a:lnTo>
                  <a:lnTo>
                    <a:pt x="1136" y="1058"/>
                  </a:lnTo>
                  <a:lnTo>
                    <a:pt x="1133" y="1059"/>
                  </a:lnTo>
                  <a:lnTo>
                    <a:pt x="1133" y="1059"/>
                  </a:lnTo>
                  <a:lnTo>
                    <a:pt x="1099" y="1087"/>
                  </a:lnTo>
                  <a:lnTo>
                    <a:pt x="1066" y="1114"/>
                  </a:lnTo>
                  <a:lnTo>
                    <a:pt x="1032" y="1139"/>
                  </a:lnTo>
                  <a:lnTo>
                    <a:pt x="1015" y="1152"/>
                  </a:lnTo>
                  <a:lnTo>
                    <a:pt x="997" y="1163"/>
                  </a:lnTo>
                  <a:lnTo>
                    <a:pt x="979" y="1174"/>
                  </a:lnTo>
                  <a:lnTo>
                    <a:pt x="961" y="1184"/>
                  </a:lnTo>
                  <a:lnTo>
                    <a:pt x="941" y="1193"/>
                  </a:lnTo>
                  <a:lnTo>
                    <a:pt x="923" y="1202"/>
                  </a:lnTo>
                  <a:lnTo>
                    <a:pt x="902" y="1210"/>
                  </a:lnTo>
                  <a:lnTo>
                    <a:pt x="882" y="1217"/>
                  </a:lnTo>
                  <a:lnTo>
                    <a:pt x="861" y="1222"/>
                  </a:lnTo>
                  <a:lnTo>
                    <a:pt x="839" y="1227"/>
                  </a:lnTo>
                  <a:lnTo>
                    <a:pt x="839" y="1227"/>
                  </a:lnTo>
                  <a:lnTo>
                    <a:pt x="788" y="1237"/>
                  </a:lnTo>
                  <a:lnTo>
                    <a:pt x="735" y="1245"/>
                  </a:lnTo>
                  <a:lnTo>
                    <a:pt x="707" y="1248"/>
                  </a:lnTo>
                  <a:lnTo>
                    <a:pt x="679" y="1251"/>
                  </a:lnTo>
                  <a:lnTo>
                    <a:pt x="651" y="1252"/>
                  </a:lnTo>
                  <a:lnTo>
                    <a:pt x="623" y="1253"/>
                  </a:lnTo>
                  <a:lnTo>
                    <a:pt x="623" y="1253"/>
                  </a:lnTo>
                  <a:lnTo>
                    <a:pt x="623" y="1253"/>
                  </a:lnTo>
                  <a:lnTo>
                    <a:pt x="623" y="1253"/>
                  </a:lnTo>
                  <a:close/>
                  <a:moveTo>
                    <a:pt x="455" y="67"/>
                  </a:moveTo>
                  <a:lnTo>
                    <a:pt x="455" y="67"/>
                  </a:lnTo>
                  <a:lnTo>
                    <a:pt x="444" y="72"/>
                  </a:lnTo>
                  <a:lnTo>
                    <a:pt x="444" y="72"/>
                  </a:lnTo>
                  <a:lnTo>
                    <a:pt x="396" y="92"/>
                  </a:lnTo>
                  <a:lnTo>
                    <a:pt x="352" y="112"/>
                  </a:lnTo>
                  <a:lnTo>
                    <a:pt x="310" y="133"/>
                  </a:lnTo>
                  <a:lnTo>
                    <a:pt x="273" y="155"/>
                  </a:lnTo>
                  <a:lnTo>
                    <a:pt x="272" y="156"/>
                  </a:lnTo>
                  <a:lnTo>
                    <a:pt x="272" y="156"/>
                  </a:lnTo>
                  <a:lnTo>
                    <a:pt x="227" y="184"/>
                  </a:lnTo>
                  <a:lnTo>
                    <a:pt x="204" y="200"/>
                  </a:lnTo>
                  <a:lnTo>
                    <a:pt x="181" y="216"/>
                  </a:lnTo>
                  <a:lnTo>
                    <a:pt x="159" y="234"/>
                  </a:lnTo>
                  <a:lnTo>
                    <a:pt x="140" y="252"/>
                  </a:lnTo>
                  <a:lnTo>
                    <a:pt x="131" y="261"/>
                  </a:lnTo>
                  <a:lnTo>
                    <a:pt x="122" y="272"/>
                  </a:lnTo>
                  <a:lnTo>
                    <a:pt x="114" y="282"/>
                  </a:lnTo>
                  <a:lnTo>
                    <a:pt x="107" y="292"/>
                  </a:lnTo>
                  <a:lnTo>
                    <a:pt x="107" y="292"/>
                  </a:lnTo>
                  <a:lnTo>
                    <a:pt x="96" y="310"/>
                  </a:lnTo>
                  <a:lnTo>
                    <a:pt x="87" y="330"/>
                  </a:lnTo>
                  <a:lnTo>
                    <a:pt x="78" y="349"/>
                  </a:lnTo>
                  <a:lnTo>
                    <a:pt x="70" y="370"/>
                  </a:lnTo>
                  <a:lnTo>
                    <a:pt x="62" y="392"/>
                  </a:lnTo>
                  <a:lnTo>
                    <a:pt x="55" y="414"/>
                  </a:lnTo>
                  <a:lnTo>
                    <a:pt x="49" y="439"/>
                  </a:lnTo>
                  <a:lnTo>
                    <a:pt x="44" y="465"/>
                  </a:lnTo>
                  <a:lnTo>
                    <a:pt x="44" y="465"/>
                  </a:lnTo>
                  <a:lnTo>
                    <a:pt x="41" y="484"/>
                  </a:lnTo>
                  <a:lnTo>
                    <a:pt x="39" y="503"/>
                  </a:lnTo>
                  <a:lnTo>
                    <a:pt x="38" y="522"/>
                  </a:lnTo>
                  <a:lnTo>
                    <a:pt x="37" y="541"/>
                  </a:lnTo>
                  <a:lnTo>
                    <a:pt x="37" y="580"/>
                  </a:lnTo>
                  <a:lnTo>
                    <a:pt x="38" y="619"/>
                  </a:lnTo>
                  <a:lnTo>
                    <a:pt x="38" y="619"/>
                  </a:lnTo>
                  <a:lnTo>
                    <a:pt x="39" y="648"/>
                  </a:lnTo>
                  <a:lnTo>
                    <a:pt x="39" y="677"/>
                  </a:lnTo>
                  <a:lnTo>
                    <a:pt x="39" y="677"/>
                  </a:lnTo>
                  <a:lnTo>
                    <a:pt x="40" y="705"/>
                  </a:lnTo>
                  <a:lnTo>
                    <a:pt x="41" y="730"/>
                  </a:lnTo>
                  <a:lnTo>
                    <a:pt x="43" y="757"/>
                  </a:lnTo>
                  <a:lnTo>
                    <a:pt x="47" y="782"/>
                  </a:lnTo>
                  <a:lnTo>
                    <a:pt x="52" y="807"/>
                  </a:lnTo>
                  <a:lnTo>
                    <a:pt x="60" y="831"/>
                  </a:lnTo>
                  <a:lnTo>
                    <a:pt x="70" y="855"/>
                  </a:lnTo>
                  <a:lnTo>
                    <a:pt x="82" y="879"/>
                  </a:lnTo>
                  <a:lnTo>
                    <a:pt x="82" y="879"/>
                  </a:lnTo>
                  <a:lnTo>
                    <a:pt x="94" y="901"/>
                  </a:lnTo>
                  <a:lnTo>
                    <a:pt x="108" y="922"/>
                  </a:lnTo>
                  <a:lnTo>
                    <a:pt x="122" y="942"/>
                  </a:lnTo>
                  <a:lnTo>
                    <a:pt x="138" y="963"/>
                  </a:lnTo>
                  <a:lnTo>
                    <a:pt x="154" y="982"/>
                  </a:lnTo>
                  <a:lnTo>
                    <a:pt x="171" y="1001"/>
                  </a:lnTo>
                  <a:lnTo>
                    <a:pt x="189" y="1020"/>
                  </a:lnTo>
                  <a:lnTo>
                    <a:pt x="208" y="1038"/>
                  </a:lnTo>
                  <a:lnTo>
                    <a:pt x="228" y="1056"/>
                  </a:lnTo>
                  <a:lnTo>
                    <a:pt x="248" y="1072"/>
                  </a:lnTo>
                  <a:lnTo>
                    <a:pt x="269" y="1088"/>
                  </a:lnTo>
                  <a:lnTo>
                    <a:pt x="292" y="1103"/>
                  </a:lnTo>
                  <a:lnTo>
                    <a:pt x="313" y="1118"/>
                  </a:lnTo>
                  <a:lnTo>
                    <a:pt x="337" y="1132"/>
                  </a:lnTo>
                  <a:lnTo>
                    <a:pt x="361" y="1145"/>
                  </a:lnTo>
                  <a:lnTo>
                    <a:pt x="386" y="1157"/>
                  </a:lnTo>
                  <a:lnTo>
                    <a:pt x="386" y="1157"/>
                  </a:lnTo>
                  <a:lnTo>
                    <a:pt x="414" y="1169"/>
                  </a:lnTo>
                  <a:lnTo>
                    <a:pt x="440" y="1181"/>
                  </a:lnTo>
                  <a:lnTo>
                    <a:pt x="468" y="1190"/>
                  </a:lnTo>
                  <a:lnTo>
                    <a:pt x="495" y="1198"/>
                  </a:lnTo>
                  <a:lnTo>
                    <a:pt x="522" y="1205"/>
                  </a:lnTo>
                  <a:lnTo>
                    <a:pt x="550" y="1210"/>
                  </a:lnTo>
                  <a:lnTo>
                    <a:pt x="578" y="1213"/>
                  </a:lnTo>
                  <a:lnTo>
                    <a:pt x="607" y="1215"/>
                  </a:lnTo>
                  <a:lnTo>
                    <a:pt x="607" y="1215"/>
                  </a:lnTo>
                  <a:lnTo>
                    <a:pt x="627" y="1216"/>
                  </a:lnTo>
                  <a:lnTo>
                    <a:pt x="627" y="1216"/>
                  </a:lnTo>
                  <a:lnTo>
                    <a:pt x="656" y="1215"/>
                  </a:lnTo>
                  <a:lnTo>
                    <a:pt x="685" y="1212"/>
                  </a:lnTo>
                  <a:lnTo>
                    <a:pt x="714" y="1209"/>
                  </a:lnTo>
                  <a:lnTo>
                    <a:pt x="742" y="1205"/>
                  </a:lnTo>
                  <a:lnTo>
                    <a:pt x="742" y="1205"/>
                  </a:lnTo>
                  <a:lnTo>
                    <a:pt x="788" y="1199"/>
                  </a:lnTo>
                  <a:lnTo>
                    <a:pt x="788" y="1199"/>
                  </a:lnTo>
                  <a:lnTo>
                    <a:pt x="818" y="1194"/>
                  </a:lnTo>
                  <a:lnTo>
                    <a:pt x="848" y="1188"/>
                  </a:lnTo>
                  <a:lnTo>
                    <a:pt x="877" y="1180"/>
                  </a:lnTo>
                  <a:lnTo>
                    <a:pt x="906" y="1169"/>
                  </a:lnTo>
                  <a:lnTo>
                    <a:pt x="915" y="1166"/>
                  </a:lnTo>
                  <a:lnTo>
                    <a:pt x="915" y="1166"/>
                  </a:lnTo>
                  <a:lnTo>
                    <a:pt x="933" y="1159"/>
                  </a:lnTo>
                  <a:lnTo>
                    <a:pt x="952" y="1151"/>
                  </a:lnTo>
                  <a:lnTo>
                    <a:pt x="970" y="1143"/>
                  </a:lnTo>
                  <a:lnTo>
                    <a:pt x="979" y="1137"/>
                  </a:lnTo>
                  <a:lnTo>
                    <a:pt x="986" y="1132"/>
                  </a:lnTo>
                  <a:lnTo>
                    <a:pt x="1003" y="1120"/>
                  </a:lnTo>
                  <a:lnTo>
                    <a:pt x="1003" y="1120"/>
                  </a:lnTo>
                  <a:lnTo>
                    <a:pt x="1037" y="1094"/>
                  </a:lnTo>
                  <a:lnTo>
                    <a:pt x="1072" y="1067"/>
                  </a:lnTo>
                  <a:lnTo>
                    <a:pt x="1088" y="1054"/>
                  </a:lnTo>
                  <a:lnTo>
                    <a:pt x="1104" y="1040"/>
                  </a:lnTo>
                  <a:lnTo>
                    <a:pt x="1119" y="1026"/>
                  </a:lnTo>
                  <a:lnTo>
                    <a:pt x="1133" y="1010"/>
                  </a:lnTo>
                  <a:lnTo>
                    <a:pt x="1133" y="1010"/>
                  </a:lnTo>
                  <a:lnTo>
                    <a:pt x="1144" y="999"/>
                  </a:lnTo>
                  <a:lnTo>
                    <a:pt x="1153" y="986"/>
                  </a:lnTo>
                  <a:lnTo>
                    <a:pt x="1161" y="973"/>
                  </a:lnTo>
                  <a:lnTo>
                    <a:pt x="1170" y="960"/>
                  </a:lnTo>
                  <a:lnTo>
                    <a:pt x="1177" y="946"/>
                  </a:lnTo>
                  <a:lnTo>
                    <a:pt x="1183" y="933"/>
                  </a:lnTo>
                  <a:lnTo>
                    <a:pt x="1192" y="905"/>
                  </a:lnTo>
                  <a:lnTo>
                    <a:pt x="1201" y="878"/>
                  </a:lnTo>
                  <a:lnTo>
                    <a:pt x="1207" y="853"/>
                  </a:lnTo>
                  <a:lnTo>
                    <a:pt x="1210" y="831"/>
                  </a:lnTo>
                  <a:lnTo>
                    <a:pt x="1213" y="811"/>
                  </a:lnTo>
                  <a:lnTo>
                    <a:pt x="1213" y="811"/>
                  </a:lnTo>
                  <a:lnTo>
                    <a:pt x="1215" y="785"/>
                  </a:lnTo>
                  <a:lnTo>
                    <a:pt x="1216" y="760"/>
                  </a:lnTo>
                  <a:lnTo>
                    <a:pt x="1216" y="714"/>
                  </a:lnTo>
                  <a:lnTo>
                    <a:pt x="1216" y="714"/>
                  </a:lnTo>
                  <a:lnTo>
                    <a:pt x="1217" y="692"/>
                  </a:lnTo>
                  <a:lnTo>
                    <a:pt x="1219" y="672"/>
                  </a:lnTo>
                  <a:lnTo>
                    <a:pt x="1219" y="672"/>
                  </a:lnTo>
                  <a:lnTo>
                    <a:pt x="1221" y="652"/>
                  </a:lnTo>
                  <a:lnTo>
                    <a:pt x="1223" y="631"/>
                  </a:lnTo>
                  <a:lnTo>
                    <a:pt x="1223" y="631"/>
                  </a:lnTo>
                  <a:lnTo>
                    <a:pt x="1223" y="605"/>
                  </a:lnTo>
                  <a:lnTo>
                    <a:pt x="1225" y="579"/>
                  </a:lnTo>
                  <a:lnTo>
                    <a:pt x="1225" y="579"/>
                  </a:lnTo>
                  <a:lnTo>
                    <a:pt x="1227" y="540"/>
                  </a:lnTo>
                  <a:lnTo>
                    <a:pt x="1227" y="521"/>
                  </a:lnTo>
                  <a:lnTo>
                    <a:pt x="1227" y="502"/>
                  </a:lnTo>
                  <a:lnTo>
                    <a:pt x="1226" y="483"/>
                  </a:lnTo>
                  <a:lnTo>
                    <a:pt x="1224" y="464"/>
                  </a:lnTo>
                  <a:lnTo>
                    <a:pt x="1220" y="445"/>
                  </a:lnTo>
                  <a:lnTo>
                    <a:pt x="1215" y="428"/>
                  </a:lnTo>
                  <a:lnTo>
                    <a:pt x="1215" y="428"/>
                  </a:lnTo>
                  <a:lnTo>
                    <a:pt x="1203" y="394"/>
                  </a:lnTo>
                  <a:lnTo>
                    <a:pt x="1187" y="355"/>
                  </a:lnTo>
                  <a:lnTo>
                    <a:pt x="1178" y="336"/>
                  </a:lnTo>
                  <a:lnTo>
                    <a:pt x="1168" y="316"/>
                  </a:lnTo>
                  <a:lnTo>
                    <a:pt x="1156" y="298"/>
                  </a:lnTo>
                  <a:lnTo>
                    <a:pt x="1144" y="278"/>
                  </a:lnTo>
                  <a:lnTo>
                    <a:pt x="1144" y="278"/>
                  </a:lnTo>
                  <a:lnTo>
                    <a:pt x="1124" y="251"/>
                  </a:lnTo>
                  <a:lnTo>
                    <a:pt x="1105" y="227"/>
                  </a:lnTo>
                  <a:lnTo>
                    <a:pt x="1086" y="207"/>
                  </a:lnTo>
                  <a:lnTo>
                    <a:pt x="1068" y="190"/>
                  </a:lnTo>
                  <a:lnTo>
                    <a:pt x="1068" y="190"/>
                  </a:lnTo>
                  <a:lnTo>
                    <a:pt x="1057" y="182"/>
                  </a:lnTo>
                  <a:lnTo>
                    <a:pt x="1047" y="175"/>
                  </a:lnTo>
                  <a:lnTo>
                    <a:pt x="1035" y="169"/>
                  </a:lnTo>
                  <a:lnTo>
                    <a:pt x="1024" y="163"/>
                  </a:lnTo>
                  <a:lnTo>
                    <a:pt x="1001" y="154"/>
                  </a:lnTo>
                  <a:lnTo>
                    <a:pt x="978" y="146"/>
                  </a:lnTo>
                  <a:lnTo>
                    <a:pt x="968" y="144"/>
                  </a:lnTo>
                  <a:lnTo>
                    <a:pt x="968" y="144"/>
                  </a:lnTo>
                  <a:lnTo>
                    <a:pt x="948" y="135"/>
                  </a:lnTo>
                  <a:lnTo>
                    <a:pt x="927" y="127"/>
                  </a:lnTo>
                  <a:lnTo>
                    <a:pt x="905" y="118"/>
                  </a:lnTo>
                  <a:lnTo>
                    <a:pt x="884" y="108"/>
                  </a:lnTo>
                  <a:lnTo>
                    <a:pt x="884" y="108"/>
                  </a:lnTo>
                  <a:lnTo>
                    <a:pt x="865" y="99"/>
                  </a:lnTo>
                  <a:lnTo>
                    <a:pt x="845" y="92"/>
                  </a:lnTo>
                  <a:lnTo>
                    <a:pt x="845" y="92"/>
                  </a:lnTo>
                  <a:lnTo>
                    <a:pt x="823" y="82"/>
                  </a:lnTo>
                  <a:lnTo>
                    <a:pt x="811" y="78"/>
                  </a:lnTo>
                  <a:lnTo>
                    <a:pt x="800" y="71"/>
                  </a:lnTo>
                  <a:lnTo>
                    <a:pt x="800" y="71"/>
                  </a:lnTo>
                  <a:lnTo>
                    <a:pt x="794" y="69"/>
                  </a:lnTo>
                  <a:lnTo>
                    <a:pt x="787" y="67"/>
                  </a:lnTo>
                  <a:lnTo>
                    <a:pt x="773" y="66"/>
                  </a:lnTo>
                  <a:lnTo>
                    <a:pt x="773" y="66"/>
                  </a:lnTo>
                  <a:lnTo>
                    <a:pt x="764" y="65"/>
                  </a:lnTo>
                  <a:lnTo>
                    <a:pt x="754" y="63"/>
                  </a:lnTo>
                  <a:lnTo>
                    <a:pt x="754" y="63"/>
                  </a:lnTo>
                  <a:lnTo>
                    <a:pt x="742" y="59"/>
                  </a:lnTo>
                  <a:lnTo>
                    <a:pt x="742" y="59"/>
                  </a:lnTo>
                  <a:lnTo>
                    <a:pt x="719" y="52"/>
                  </a:lnTo>
                  <a:lnTo>
                    <a:pt x="719" y="52"/>
                  </a:lnTo>
                  <a:lnTo>
                    <a:pt x="708" y="50"/>
                  </a:lnTo>
                  <a:lnTo>
                    <a:pt x="696" y="50"/>
                  </a:lnTo>
                  <a:lnTo>
                    <a:pt x="696" y="50"/>
                  </a:lnTo>
                  <a:lnTo>
                    <a:pt x="679" y="50"/>
                  </a:lnTo>
                  <a:lnTo>
                    <a:pt x="679" y="50"/>
                  </a:lnTo>
                  <a:lnTo>
                    <a:pt x="662" y="51"/>
                  </a:lnTo>
                  <a:lnTo>
                    <a:pt x="662" y="51"/>
                  </a:lnTo>
                  <a:lnTo>
                    <a:pt x="651" y="51"/>
                  </a:lnTo>
                  <a:lnTo>
                    <a:pt x="642" y="49"/>
                  </a:lnTo>
                  <a:lnTo>
                    <a:pt x="642" y="49"/>
                  </a:lnTo>
                  <a:lnTo>
                    <a:pt x="631" y="46"/>
                  </a:lnTo>
                  <a:lnTo>
                    <a:pt x="620" y="44"/>
                  </a:lnTo>
                  <a:lnTo>
                    <a:pt x="609" y="43"/>
                  </a:lnTo>
                  <a:lnTo>
                    <a:pt x="597" y="43"/>
                  </a:lnTo>
                  <a:lnTo>
                    <a:pt x="597" y="43"/>
                  </a:lnTo>
                  <a:lnTo>
                    <a:pt x="579" y="44"/>
                  </a:lnTo>
                  <a:lnTo>
                    <a:pt x="559" y="46"/>
                  </a:lnTo>
                  <a:lnTo>
                    <a:pt x="541" y="49"/>
                  </a:lnTo>
                  <a:lnTo>
                    <a:pt x="523" y="53"/>
                  </a:lnTo>
                  <a:lnTo>
                    <a:pt x="523" y="53"/>
                  </a:lnTo>
                  <a:lnTo>
                    <a:pt x="493" y="59"/>
                  </a:lnTo>
                  <a:lnTo>
                    <a:pt x="491" y="59"/>
                  </a:lnTo>
                  <a:lnTo>
                    <a:pt x="490" y="61"/>
                  </a:lnTo>
                  <a:lnTo>
                    <a:pt x="490" y="61"/>
                  </a:lnTo>
                  <a:lnTo>
                    <a:pt x="487" y="64"/>
                  </a:lnTo>
                  <a:lnTo>
                    <a:pt x="484" y="66"/>
                  </a:lnTo>
                  <a:lnTo>
                    <a:pt x="480" y="67"/>
                  </a:lnTo>
                  <a:lnTo>
                    <a:pt x="476" y="68"/>
                  </a:lnTo>
                  <a:lnTo>
                    <a:pt x="469" y="68"/>
                  </a:lnTo>
                  <a:lnTo>
                    <a:pt x="469" y="68"/>
                  </a:lnTo>
                  <a:lnTo>
                    <a:pt x="466" y="67"/>
                  </a:lnTo>
                  <a:lnTo>
                    <a:pt x="463" y="66"/>
                  </a:lnTo>
                  <a:lnTo>
                    <a:pt x="461" y="66"/>
                  </a:lnTo>
                  <a:lnTo>
                    <a:pt x="455" y="6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4" name="Freeform 353"/>
            <p:cNvSpPr>
              <a:spLocks noEditPoints="1"/>
            </p:cNvSpPr>
            <p:nvPr/>
          </p:nvSpPr>
          <p:spPr bwMode="auto">
            <a:xfrm>
              <a:off x="3565525" y="3451225"/>
              <a:ext cx="104775" cy="98425"/>
            </a:xfrm>
            <a:custGeom>
              <a:avLst/>
              <a:gdLst/>
              <a:ahLst/>
              <a:cxnLst>
                <a:cxn ang="0">
                  <a:pos x="81" y="184"/>
                </a:cxn>
                <a:cxn ang="0">
                  <a:pos x="59" y="183"/>
                </a:cxn>
                <a:cxn ang="0">
                  <a:pos x="36" y="177"/>
                </a:cxn>
                <a:cxn ang="0">
                  <a:pos x="20" y="168"/>
                </a:cxn>
                <a:cxn ang="0">
                  <a:pos x="11" y="160"/>
                </a:cxn>
                <a:cxn ang="0">
                  <a:pos x="5" y="150"/>
                </a:cxn>
                <a:cxn ang="0">
                  <a:pos x="3" y="143"/>
                </a:cxn>
                <a:cxn ang="0">
                  <a:pos x="0" y="125"/>
                </a:cxn>
                <a:cxn ang="0">
                  <a:pos x="4" y="104"/>
                </a:cxn>
                <a:cxn ang="0">
                  <a:pos x="9" y="85"/>
                </a:cxn>
                <a:cxn ang="0">
                  <a:pos x="16" y="67"/>
                </a:cxn>
                <a:cxn ang="0">
                  <a:pos x="20" y="60"/>
                </a:cxn>
                <a:cxn ang="0">
                  <a:pos x="30" y="45"/>
                </a:cxn>
                <a:cxn ang="0">
                  <a:pos x="43" y="33"/>
                </a:cxn>
                <a:cxn ang="0">
                  <a:pos x="58" y="22"/>
                </a:cxn>
                <a:cxn ang="0">
                  <a:pos x="67" y="18"/>
                </a:cxn>
                <a:cxn ang="0">
                  <a:pos x="100" y="5"/>
                </a:cxn>
                <a:cxn ang="0">
                  <a:pos x="136" y="0"/>
                </a:cxn>
                <a:cxn ang="0">
                  <a:pos x="144" y="1"/>
                </a:cxn>
                <a:cxn ang="0">
                  <a:pos x="162" y="4"/>
                </a:cxn>
                <a:cxn ang="0">
                  <a:pos x="178" y="11"/>
                </a:cxn>
                <a:cxn ang="0">
                  <a:pos x="190" y="25"/>
                </a:cxn>
                <a:cxn ang="0">
                  <a:pos x="195" y="34"/>
                </a:cxn>
                <a:cxn ang="0">
                  <a:pos x="196" y="43"/>
                </a:cxn>
                <a:cxn ang="0">
                  <a:pos x="196" y="45"/>
                </a:cxn>
                <a:cxn ang="0">
                  <a:pos x="195" y="65"/>
                </a:cxn>
                <a:cxn ang="0">
                  <a:pos x="189" y="106"/>
                </a:cxn>
                <a:cxn ang="0">
                  <a:pos x="184" y="125"/>
                </a:cxn>
                <a:cxn ang="0">
                  <a:pos x="176" y="142"/>
                </a:cxn>
                <a:cxn ang="0">
                  <a:pos x="166" y="157"/>
                </a:cxn>
                <a:cxn ang="0">
                  <a:pos x="150" y="168"/>
                </a:cxn>
                <a:cxn ang="0">
                  <a:pos x="131" y="178"/>
                </a:cxn>
                <a:cxn ang="0">
                  <a:pos x="119" y="180"/>
                </a:cxn>
                <a:cxn ang="0">
                  <a:pos x="93" y="184"/>
                </a:cxn>
                <a:cxn ang="0">
                  <a:pos x="81" y="184"/>
                </a:cxn>
                <a:cxn ang="0">
                  <a:pos x="81" y="184"/>
                </a:cxn>
                <a:cxn ang="0">
                  <a:pos x="131" y="36"/>
                </a:cxn>
                <a:cxn ang="0">
                  <a:pos x="111" y="39"/>
                </a:cxn>
                <a:cxn ang="0">
                  <a:pos x="98" y="43"/>
                </a:cxn>
                <a:cxn ang="0">
                  <a:pos x="73" y="55"/>
                </a:cxn>
                <a:cxn ang="0">
                  <a:pos x="62" y="64"/>
                </a:cxn>
                <a:cxn ang="0">
                  <a:pos x="55" y="74"/>
                </a:cxn>
                <a:cxn ang="0">
                  <a:pos x="42" y="101"/>
                </a:cxn>
                <a:cxn ang="0">
                  <a:pos x="37" y="121"/>
                </a:cxn>
                <a:cxn ang="0">
                  <a:pos x="37" y="129"/>
                </a:cxn>
                <a:cxn ang="0">
                  <a:pos x="40" y="136"/>
                </a:cxn>
                <a:cxn ang="0">
                  <a:pos x="45" y="141"/>
                </a:cxn>
                <a:cxn ang="0">
                  <a:pos x="53" y="144"/>
                </a:cxn>
                <a:cxn ang="0">
                  <a:pos x="74" y="148"/>
                </a:cxn>
                <a:cxn ang="0">
                  <a:pos x="84" y="149"/>
                </a:cxn>
                <a:cxn ang="0">
                  <a:pos x="102" y="148"/>
                </a:cxn>
                <a:cxn ang="0">
                  <a:pos x="117" y="144"/>
                </a:cxn>
                <a:cxn ang="0">
                  <a:pos x="132" y="136"/>
                </a:cxn>
                <a:cxn ang="0">
                  <a:pos x="143" y="127"/>
                </a:cxn>
                <a:cxn ang="0">
                  <a:pos x="147" y="121"/>
                </a:cxn>
                <a:cxn ang="0">
                  <a:pos x="153" y="103"/>
                </a:cxn>
                <a:cxn ang="0">
                  <a:pos x="158" y="73"/>
                </a:cxn>
                <a:cxn ang="0">
                  <a:pos x="160" y="41"/>
                </a:cxn>
                <a:cxn ang="0">
                  <a:pos x="153" y="41"/>
                </a:cxn>
                <a:cxn ang="0">
                  <a:pos x="149" y="39"/>
                </a:cxn>
                <a:cxn ang="0">
                  <a:pos x="144" y="37"/>
                </a:cxn>
                <a:cxn ang="0">
                  <a:pos x="131" y="36"/>
                </a:cxn>
              </a:cxnLst>
              <a:rect l="0" t="0" r="r" b="b"/>
              <a:pathLst>
                <a:path w="196" h="184">
                  <a:moveTo>
                    <a:pt x="81" y="184"/>
                  </a:moveTo>
                  <a:lnTo>
                    <a:pt x="81" y="184"/>
                  </a:lnTo>
                  <a:lnTo>
                    <a:pt x="71" y="184"/>
                  </a:lnTo>
                  <a:lnTo>
                    <a:pt x="59" y="183"/>
                  </a:lnTo>
                  <a:lnTo>
                    <a:pt x="47" y="181"/>
                  </a:lnTo>
                  <a:lnTo>
                    <a:pt x="36" y="177"/>
                  </a:lnTo>
                  <a:lnTo>
                    <a:pt x="24" y="172"/>
                  </a:lnTo>
                  <a:lnTo>
                    <a:pt x="20" y="168"/>
                  </a:lnTo>
                  <a:lnTo>
                    <a:pt x="15" y="164"/>
                  </a:lnTo>
                  <a:lnTo>
                    <a:pt x="11" y="160"/>
                  </a:lnTo>
                  <a:lnTo>
                    <a:pt x="8" y="155"/>
                  </a:lnTo>
                  <a:lnTo>
                    <a:pt x="5" y="150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1" y="134"/>
                  </a:lnTo>
                  <a:lnTo>
                    <a:pt x="0" y="125"/>
                  </a:lnTo>
                  <a:lnTo>
                    <a:pt x="1" y="115"/>
                  </a:lnTo>
                  <a:lnTo>
                    <a:pt x="4" y="104"/>
                  </a:lnTo>
                  <a:lnTo>
                    <a:pt x="6" y="94"/>
                  </a:lnTo>
                  <a:lnTo>
                    <a:pt x="9" y="85"/>
                  </a:lnTo>
                  <a:lnTo>
                    <a:pt x="12" y="75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20" y="60"/>
                  </a:lnTo>
                  <a:lnTo>
                    <a:pt x="25" y="53"/>
                  </a:lnTo>
                  <a:lnTo>
                    <a:pt x="30" y="45"/>
                  </a:lnTo>
                  <a:lnTo>
                    <a:pt x="37" y="39"/>
                  </a:lnTo>
                  <a:lnTo>
                    <a:pt x="43" y="33"/>
                  </a:lnTo>
                  <a:lnTo>
                    <a:pt x="50" y="28"/>
                  </a:lnTo>
                  <a:lnTo>
                    <a:pt x="58" y="22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82" y="10"/>
                  </a:lnTo>
                  <a:lnTo>
                    <a:pt x="100" y="5"/>
                  </a:lnTo>
                  <a:lnTo>
                    <a:pt x="118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44" y="1"/>
                  </a:lnTo>
                  <a:lnTo>
                    <a:pt x="152" y="2"/>
                  </a:lnTo>
                  <a:lnTo>
                    <a:pt x="162" y="4"/>
                  </a:lnTo>
                  <a:lnTo>
                    <a:pt x="170" y="7"/>
                  </a:lnTo>
                  <a:lnTo>
                    <a:pt x="178" y="11"/>
                  </a:lnTo>
                  <a:lnTo>
                    <a:pt x="185" y="18"/>
                  </a:lnTo>
                  <a:lnTo>
                    <a:pt x="190" y="25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6" y="39"/>
                  </a:lnTo>
                  <a:lnTo>
                    <a:pt x="196" y="43"/>
                  </a:lnTo>
                  <a:lnTo>
                    <a:pt x="196" y="43"/>
                  </a:lnTo>
                  <a:lnTo>
                    <a:pt x="196" y="45"/>
                  </a:lnTo>
                  <a:lnTo>
                    <a:pt x="196" y="45"/>
                  </a:lnTo>
                  <a:lnTo>
                    <a:pt x="195" y="65"/>
                  </a:lnTo>
                  <a:lnTo>
                    <a:pt x="193" y="86"/>
                  </a:lnTo>
                  <a:lnTo>
                    <a:pt x="189" y="106"/>
                  </a:lnTo>
                  <a:lnTo>
                    <a:pt x="187" y="116"/>
                  </a:lnTo>
                  <a:lnTo>
                    <a:pt x="184" y="125"/>
                  </a:lnTo>
                  <a:lnTo>
                    <a:pt x="180" y="133"/>
                  </a:lnTo>
                  <a:lnTo>
                    <a:pt x="176" y="142"/>
                  </a:lnTo>
                  <a:lnTo>
                    <a:pt x="171" y="150"/>
                  </a:lnTo>
                  <a:lnTo>
                    <a:pt x="166" y="157"/>
                  </a:lnTo>
                  <a:lnTo>
                    <a:pt x="158" y="163"/>
                  </a:lnTo>
                  <a:lnTo>
                    <a:pt x="150" y="168"/>
                  </a:lnTo>
                  <a:lnTo>
                    <a:pt x="141" y="174"/>
                  </a:lnTo>
                  <a:lnTo>
                    <a:pt x="131" y="178"/>
                  </a:lnTo>
                  <a:lnTo>
                    <a:pt x="131" y="178"/>
                  </a:lnTo>
                  <a:lnTo>
                    <a:pt x="119" y="180"/>
                  </a:lnTo>
                  <a:lnTo>
                    <a:pt x="107" y="183"/>
                  </a:lnTo>
                  <a:lnTo>
                    <a:pt x="93" y="184"/>
                  </a:lnTo>
                  <a:lnTo>
                    <a:pt x="81" y="184"/>
                  </a:lnTo>
                  <a:lnTo>
                    <a:pt x="81" y="184"/>
                  </a:lnTo>
                  <a:lnTo>
                    <a:pt x="81" y="184"/>
                  </a:lnTo>
                  <a:lnTo>
                    <a:pt x="81" y="184"/>
                  </a:lnTo>
                  <a:close/>
                  <a:moveTo>
                    <a:pt x="131" y="36"/>
                  </a:moveTo>
                  <a:lnTo>
                    <a:pt x="131" y="36"/>
                  </a:lnTo>
                  <a:lnTo>
                    <a:pt x="121" y="37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98" y="43"/>
                  </a:lnTo>
                  <a:lnTo>
                    <a:pt x="85" y="49"/>
                  </a:lnTo>
                  <a:lnTo>
                    <a:pt x="73" y="55"/>
                  </a:lnTo>
                  <a:lnTo>
                    <a:pt x="68" y="59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55" y="74"/>
                  </a:lnTo>
                  <a:lnTo>
                    <a:pt x="46" y="92"/>
                  </a:lnTo>
                  <a:lnTo>
                    <a:pt x="42" y="101"/>
                  </a:lnTo>
                  <a:lnTo>
                    <a:pt x="38" y="112"/>
                  </a:lnTo>
                  <a:lnTo>
                    <a:pt x="37" y="121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8" y="133"/>
                  </a:lnTo>
                  <a:lnTo>
                    <a:pt x="40" y="136"/>
                  </a:lnTo>
                  <a:lnTo>
                    <a:pt x="43" y="139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3" y="144"/>
                  </a:lnTo>
                  <a:lnTo>
                    <a:pt x="63" y="147"/>
                  </a:lnTo>
                  <a:lnTo>
                    <a:pt x="74" y="148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92" y="149"/>
                  </a:lnTo>
                  <a:lnTo>
                    <a:pt x="102" y="148"/>
                  </a:lnTo>
                  <a:lnTo>
                    <a:pt x="110" y="146"/>
                  </a:lnTo>
                  <a:lnTo>
                    <a:pt x="117" y="144"/>
                  </a:lnTo>
                  <a:lnTo>
                    <a:pt x="124" y="141"/>
                  </a:lnTo>
                  <a:lnTo>
                    <a:pt x="132" y="136"/>
                  </a:lnTo>
                  <a:lnTo>
                    <a:pt x="138" y="132"/>
                  </a:lnTo>
                  <a:lnTo>
                    <a:pt x="143" y="127"/>
                  </a:lnTo>
                  <a:lnTo>
                    <a:pt x="143" y="127"/>
                  </a:lnTo>
                  <a:lnTo>
                    <a:pt x="147" y="121"/>
                  </a:lnTo>
                  <a:lnTo>
                    <a:pt x="151" y="113"/>
                  </a:lnTo>
                  <a:lnTo>
                    <a:pt x="153" y="103"/>
                  </a:lnTo>
                  <a:lnTo>
                    <a:pt x="155" y="94"/>
                  </a:lnTo>
                  <a:lnTo>
                    <a:pt x="158" y="73"/>
                  </a:lnTo>
                  <a:lnTo>
                    <a:pt x="160" y="54"/>
                  </a:lnTo>
                  <a:lnTo>
                    <a:pt x="160" y="41"/>
                  </a:lnTo>
                  <a:lnTo>
                    <a:pt x="153" y="41"/>
                  </a:lnTo>
                  <a:lnTo>
                    <a:pt x="153" y="41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37" y="36"/>
                  </a:lnTo>
                  <a:lnTo>
                    <a:pt x="131" y="36"/>
                  </a:lnTo>
                  <a:lnTo>
                    <a:pt x="131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5" name="Freeform 354"/>
            <p:cNvSpPr>
              <a:spLocks/>
            </p:cNvSpPr>
            <p:nvPr/>
          </p:nvSpPr>
          <p:spPr bwMode="auto">
            <a:xfrm>
              <a:off x="3473450" y="3341688"/>
              <a:ext cx="346075" cy="288925"/>
            </a:xfrm>
            <a:custGeom>
              <a:avLst/>
              <a:gdLst/>
              <a:ahLst/>
              <a:cxnLst>
                <a:cxn ang="0">
                  <a:pos x="83" y="525"/>
                </a:cxn>
                <a:cxn ang="0">
                  <a:pos x="26" y="444"/>
                </a:cxn>
                <a:cxn ang="0">
                  <a:pos x="0" y="333"/>
                </a:cxn>
                <a:cxn ang="0">
                  <a:pos x="9" y="215"/>
                </a:cxn>
                <a:cxn ang="0">
                  <a:pos x="62" y="113"/>
                </a:cxn>
                <a:cxn ang="0">
                  <a:pos x="164" y="29"/>
                </a:cxn>
                <a:cxn ang="0">
                  <a:pos x="293" y="2"/>
                </a:cxn>
                <a:cxn ang="0">
                  <a:pos x="454" y="10"/>
                </a:cxn>
                <a:cxn ang="0">
                  <a:pos x="574" y="45"/>
                </a:cxn>
                <a:cxn ang="0">
                  <a:pos x="643" y="113"/>
                </a:cxn>
                <a:cxn ang="0">
                  <a:pos x="654" y="191"/>
                </a:cxn>
                <a:cxn ang="0">
                  <a:pos x="625" y="299"/>
                </a:cxn>
                <a:cxn ang="0">
                  <a:pos x="573" y="379"/>
                </a:cxn>
                <a:cxn ang="0">
                  <a:pos x="516" y="399"/>
                </a:cxn>
                <a:cxn ang="0">
                  <a:pos x="464" y="383"/>
                </a:cxn>
                <a:cxn ang="0">
                  <a:pos x="457" y="298"/>
                </a:cxn>
                <a:cxn ang="0">
                  <a:pos x="498" y="206"/>
                </a:cxn>
                <a:cxn ang="0">
                  <a:pos x="530" y="154"/>
                </a:cxn>
                <a:cxn ang="0">
                  <a:pos x="475" y="107"/>
                </a:cxn>
                <a:cxn ang="0">
                  <a:pos x="444" y="114"/>
                </a:cxn>
                <a:cxn ang="0">
                  <a:pos x="424" y="138"/>
                </a:cxn>
                <a:cxn ang="0">
                  <a:pos x="402" y="126"/>
                </a:cxn>
                <a:cxn ang="0">
                  <a:pos x="313" y="104"/>
                </a:cxn>
                <a:cxn ang="0">
                  <a:pos x="199" y="127"/>
                </a:cxn>
                <a:cxn ang="0">
                  <a:pos x="122" y="197"/>
                </a:cxn>
                <a:cxn ang="0">
                  <a:pos x="89" y="294"/>
                </a:cxn>
                <a:cxn ang="0">
                  <a:pos x="100" y="386"/>
                </a:cxn>
                <a:cxn ang="0">
                  <a:pos x="176" y="469"/>
                </a:cxn>
                <a:cxn ang="0">
                  <a:pos x="259" y="489"/>
                </a:cxn>
                <a:cxn ang="0">
                  <a:pos x="349" y="464"/>
                </a:cxn>
                <a:cxn ang="0">
                  <a:pos x="376" y="462"/>
                </a:cxn>
                <a:cxn ang="0">
                  <a:pos x="379" y="486"/>
                </a:cxn>
                <a:cxn ang="0">
                  <a:pos x="328" y="511"/>
                </a:cxn>
                <a:cxn ang="0">
                  <a:pos x="259" y="523"/>
                </a:cxn>
                <a:cxn ang="0">
                  <a:pos x="142" y="492"/>
                </a:cxn>
                <a:cxn ang="0">
                  <a:pos x="73" y="414"/>
                </a:cxn>
                <a:cxn ang="0">
                  <a:pos x="55" y="267"/>
                </a:cxn>
                <a:cxn ang="0">
                  <a:pos x="93" y="172"/>
                </a:cxn>
                <a:cxn ang="0">
                  <a:pos x="192" y="93"/>
                </a:cxn>
                <a:cxn ang="0">
                  <a:pos x="331" y="70"/>
                </a:cxn>
                <a:cxn ang="0">
                  <a:pos x="415" y="92"/>
                </a:cxn>
                <a:cxn ang="0">
                  <a:pos x="465" y="72"/>
                </a:cxn>
                <a:cxn ang="0">
                  <a:pos x="553" y="118"/>
                </a:cxn>
                <a:cxn ang="0">
                  <a:pos x="561" y="179"/>
                </a:cxn>
                <a:cxn ang="0">
                  <a:pos x="502" y="268"/>
                </a:cxn>
                <a:cxn ang="0">
                  <a:pos x="493" y="338"/>
                </a:cxn>
                <a:cxn ang="0">
                  <a:pos x="515" y="362"/>
                </a:cxn>
                <a:cxn ang="0">
                  <a:pos x="561" y="339"/>
                </a:cxn>
                <a:cxn ang="0">
                  <a:pos x="611" y="212"/>
                </a:cxn>
                <a:cxn ang="0">
                  <a:pos x="597" y="112"/>
                </a:cxn>
                <a:cxn ang="0">
                  <a:pos x="534" y="62"/>
                </a:cxn>
                <a:cxn ang="0">
                  <a:pos x="333" y="39"/>
                </a:cxn>
                <a:cxn ang="0">
                  <a:pos x="196" y="56"/>
                </a:cxn>
                <a:cxn ang="0">
                  <a:pos x="103" y="124"/>
                </a:cxn>
                <a:cxn ang="0">
                  <a:pos x="42" y="216"/>
                </a:cxn>
                <a:cxn ang="0">
                  <a:pos x="36" y="319"/>
                </a:cxn>
                <a:cxn ang="0">
                  <a:pos x="52" y="417"/>
                </a:cxn>
                <a:cxn ang="0">
                  <a:pos x="108" y="497"/>
                </a:cxn>
                <a:cxn ang="0">
                  <a:pos x="132" y="516"/>
                </a:cxn>
                <a:cxn ang="0">
                  <a:pos x="128" y="546"/>
                </a:cxn>
              </a:cxnLst>
              <a:rect l="0" t="0" r="r" b="b"/>
              <a:pathLst>
                <a:path w="656" h="547">
                  <a:moveTo>
                    <a:pt x="120" y="547"/>
                  </a:moveTo>
                  <a:lnTo>
                    <a:pt x="120" y="547"/>
                  </a:lnTo>
                  <a:lnTo>
                    <a:pt x="114" y="547"/>
                  </a:lnTo>
                  <a:lnTo>
                    <a:pt x="110" y="546"/>
                  </a:lnTo>
                  <a:lnTo>
                    <a:pt x="101" y="541"/>
                  </a:lnTo>
                  <a:lnTo>
                    <a:pt x="92" y="533"/>
                  </a:lnTo>
                  <a:lnTo>
                    <a:pt x="83" y="525"/>
                  </a:lnTo>
                  <a:lnTo>
                    <a:pt x="83" y="525"/>
                  </a:lnTo>
                  <a:lnTo>
                    <a:pt x="70" y="514"/>
                  </a:lnTo>
                  <a:lnTo>
                    <a:pt x="70" y="514"/>
                  </a:lnTo>
                  <a:lnTo>
                    <a:pt x="61" y="505"/>
                  </a:lnTo>
                  <a:lnTo>
                    <a:pt x="51" y="495"/>
                  </a:lnTo>
                  <a:lnTo>
                    <a:pt x="44" y="483"/>
                  </a:lnTo>
                  <a:lnTo>
                    <a:pt x="37" y="470"/>
                  </a:lnTo>
                  <a:lnTo>
                    <a:pt x="31" y="457"/>
                  </a:lnTo>
                  <a:lnTo>
                    <a:pt x="26" y="444"/>
                  </a:lnTo>
                  <a:lnTo>
                    <a:pt x="15" y="418"/>
                  </a:lnTo>
                  <a:lnTo>
                    <a:pt x="12" y="409"/>
                  </a:lnTo>
                  <a:lnTo>
                    <a:pt x="12" y="409"/>
                  </a:lnTo>
                  <a:lnTo>
                    <a:pt x="8" y="396"/>
                  </a:lnTo>
                  <a:lnTo>
                    <a:pt x="5" y="384"/>
                  </a:lnTo>
                  <a:lnTo>
                    <a:pt x="2" y="371"/>
                  </a:lnTo>
                  <a:lnTo>
                    <a:pt x="1" y="358"/>
                  </a:lnTo>
                  <a:lnTo>
                    <a:pt x="0" y="333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" y="281"/>
                  </a:lnTo>
                  <a:lnTo>
                    <a:pt x="1" y="281"/>
                  </a:lnTo>
                  <a:lnTo>
                    <a:pt x="1" y="263"/>
                  </a:lnTo>
                  <a:lnTo>
                    <a:pt x="3" y="245"/>
                  </a:lnTo>
                  <a:lnTo>
                    <a:pt x="5" y="230"/>
                  </a:lnTo>
                  <a:lnTo>
                    <a:pt x="9" y="215"/>
                  </a:lnTo>
                  <a:lnTo>
                    <a:pt x="13" y="201"/>
                  </a:lnTo>
                  <a:lnTo>
                    <a:pt x="19" y="186"/>
                  </a:lnTo>
                  <a:lnTo>
                    <a:pt x="26" y="172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42" y="142"/>
                  </a:lnTo>
                  <a:lnTo>
                    <a:pt x="51" y="127"/>
                  </a:lnTo>
                  <a:lnTo>
                    <a:pt x="62" y="113"/>
                  </a:lnTo>
                  <a:lnTo>
                    <a:pt x="73" y="100"/>
                  </a:lnTo>
                  <a:lnTo>
                    <a:pt x="85" y="87"/>
                  </a:lnTo>
                  <a:lnTo>
                    <a:pt x="97" y="76"/>
                  </a:lnTo>
                  <a:lnTo>
                    <a:pt x="109" y="64"/>
                  </a:lnTo>
                  <a:lnTo>
                    <a:pt x="123" y="54"/>
                  </a:lnTo>
                  <a:lnTo>
                    <a:pt x="136" y="45"/>
                  </a:lnTo>
                  <a:lnTo>
                    <a:pt x="150" y="37"/>
                  </a:lnTo>
                  <a:lnTo>
                    <a:pt x="164" y="29"/>
                  </a:lnTo>
                  <a:lnTo>
                    <a:pt x="179" y="22"/>
                  </a:lnTo>
                  <a:lnTo>
                    <a:pt x="194" y="17"/>
                  </a:lnTo>
                  <a:lnTo>
                    <a:pt x="208" y="13"/>
                  </a:lnTo>
                  <a:lnTo>
                    <a:pt x="224" y="10"/>
                  </a:lnTo>
                  <a:lnTo>
                    <a:pt x="239" y="7"/>
                  </a:lnTo>
                  <a:lnTo>
                    <a:pt x="239" y="7"/>
                  </a:lnTo>
                  <a:lnTo>
                    <a:pt x="267" y="5"/>
                  </a:lnTo>
                  <a:lnTo>
                    <a:pt x="293" y="2"/>
                  </a:lnTo>
                  <a:lnTo>
                    <a:pt x="319" y="1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68" y="1"/>
                  </a:lnTo>
                  <a:lnTo>
                    <a:pt x="390" y="2"/>
                  </a:lnTo>
                  <a:lnTo>
                    <a:pt x="412" y="3"/>
                  </a:lnTo>
                  <a:lnTo>
                    <a:pt x="434" y="7"/>
                  </a:lnTo>
                  <a:lnTo>
                    <a:pt x="454" y="10"/>
                  </a:lnTo>
                  <a:lnTo>
                    <a:pt x="476" y="13"/>
                  </a:lnTo>
                  <a:lnTo>
                    <a:pt x="496" y="18"/>
                  </a:lnTo>
                  <a:lnTo>
                    <a:pt x="516" y="23"/>
                  </a:lnTo>
                  <a:lnTo>
                    <a:pt x="516" y="23"/>
                  </a:lnTo>
                  <a:lnTo>
                    <a:pt x="532" y="27"/>
                  </a:lnTo>
                  <a:lnTo>
                    <a:pt x="547" y="33"/>
                  </a:lnTo>
                  <a:lnTo>
                    <a:pt x="562" y="39"/>
                  </a:lnTo>
                  <a:lnTo>
                    <a:pt x="574" y="45"/>
                  </a:lnTo>
                  <a:lnTo>
                    <a:pt x="587" y="52"/>
                  </a:lnTo>
                  <a:lnTo>
                    <a:pt x="598" y="59"/>
                  </a:lnTo>
                  <a:lnTo>
                    <a:pt x="607" y="66"/>
                  </a:lnTo>
                  <a:lnTo>
                    <a:pt x="616" y="75"/>
                  </a:lnTo>
                  <a:lnTo>
                    <a:pt x="625" y="84"/>
                  </a:lnTo>
                  <a:lnTo>
                    <a:pt x="632" y="93"/>
                  </a:lnTo>
                  <a:lnTo>
                    <a:pt x="638" y="103"/>
                  </a:lnTo>
                  <a:lnTo>
                    <a:pt x="643" y="113"/>
                  </a:lnTo>
                  <a:lnTo>
                    <a:pt x="647" y="124"/>
                  </a:lnTo>
                  <a:lnTo>
                    <a:pt x="651" y="136"/>
                  </a:lnTo>
                  <a:lnTo>
                    <a:pt x="654" y="148"/>
                  </a:lnTo>
                  <a:lnTo>
                    <a:pt x="655" y="160"/>
                  </a:lnTo>
                  <a:lnTo>
                    <a:pt x="655" y="160"/>
                  </a:lnTo>
                  <a:lnTo>
                    <a:pt x="656" y="171"/>
                  </a:lnTo>
                  <a:lnTo>
                    <a:pt x="655" y="181"/>
                  </a:lnTo>
                  <a:lnTo>
                    <a:pt x="654" y="191"/>
                  </a:lnTo>
                  <a:lnTo>
                    <a:pt x="652" y="203"/>
                  </a:lnTo>
                  <a:lnTo>
                    <a:pt x="646" y="224"/>
                  </a:lnTo>
                  <a:lnTo>
                    <a:pt x="640" y="245"/>
                  </a:lnTo>
                  <a:lnTo>
                    <a:pt x="640" y="245"/>
                  </a:lnTo>
                  <a:lnTo>
                    <a:pt x="633" y="272"/>
                  </a:lnTo>
                  <a:lnTo>
                    <a:pt x="633" y="272"/>
                  </a:lnTo>
                  <a:lnTo>
                    <a:pt x="629" y="285"/>
                  </a:lnTo>
                  <a:lnTo>
                    <a:pt x="625" y="299"/>
                  </a:lnTo>
                  <a:lnTo>
                    <a:pt x="619" y="313"/>
                  </a:lnTo>
                  <a:lnTo>
                    <a:pt x="611" y="327"/>
                  </a:lnTo>
                  <a:lnTo>
                    <a:pt x="604" y="339"/>
                  </a:lnTo>
                  <a:lnTo>
                    <a:pt x="597" y="352"/>
                  </a:lnTo>
                  <a:lnTo>
                    <a:pt x="588" y="363"/>
                  </a:lnTo>
                  <a:lnTo>
                    <a:pt x="578" y="374"/>
                  </a:lnTo>
                  <a:lnTo>
                    <a:pt x="578" y="374"/>
                  </a:lnTo>
                  <a:lnTo>
                    <a:pt x="573" y="379"/>
                  </a:lnTo>
                  <a:lnTo>
                    <a:pt x="566" y="385"/>
                  </a:lnTo>
                  <a:lnTo>
                    <a:pt x="560" y="389"/>
                  </a:lnTo>
                  <a:lnTo>
                    <a:pt x="551" y="393"/>
                  </a:lnTo>
                  <a:lnTo>
                    <a:pt x="544" y="395"/>
                  </a:lnTo>
                  <a:lnTo>
                    <a:pt x="535" y="397"/>
                  </a:lnTo>
                  <a:lnTo>
                    <a:pt x="526" y="398"/>
                  </a:lnTo>
                  <a:lnTo>
                    <a:pt x="516" y="399"/>
                  </a:lnTo>
                  <a:lnTo>
                    <a:pt x="516" y="399"/>
                  </a:lnTo>
                  <a:lnTo>
                    <a:pt x="516" y="399"/>
                  </a:lnTo>
                  <a:lnTo>
                    <a:pt x="501" y="398"/>
                  </a:lnTo>
                  <a:lnTo>
                    <a:pt x="484" y="396"/>
                  </a:lnTo>
                  <a:lnTo>
                    <a:pt x="484" y="396"/>
                  </a:lnTo>
                  <a:lnTo>
                    <a:pt x="476" y="393"/>
                  </a:lnTo>
                  <a:lnTo>
                    <a:pt x="472" y="391"/>
                  </a:lnTo>
                  <a:lnTo>
                    <a:pt x="469" y="389"/>
                  </a:lnTo>
                  <a:lnTo>
                    <a:pt x="464" y="383"/>
                  </a:lnTo>
                  <a:lnTo>
                    <a:pt x="459" y="374"/>
                  </a:lnTo>
                  <a:lnTo>
                    <a:pt x="457" y="365"/>
                  </a:lnTo>
                  <a:lnTo>
                    <a:pt x="456" y="356"/>
                  </a:lnTo>
                  <a:lnTo>
                    <a:pt x="455" y="332"/>
                  </a:lnTo>
                  <a:lnTo>
                    <a:pt x="455" y="327"/>
                  </a:lnTo>
                  <a:lnTo>
                    <a:pt x="455" y="327"/>
                  </a:lnTo>
                  <a:lnTo>
                    <a:pt x="456" y="312"/>
                  </a:lnTo>
                  <a:lnTo>
                    <a:pt x="457" y="298"/>
                  </a:lnTo>
                  <a:lnTo>
                    <a:pt x="460" y="283"/>
                  </a:lnTo>
                  <a:lnTo>
                    <a:pt x="464" y="269"/>
                  </a:lnTo>
                  <a:lnTo>
                    <a:pt x="469" y="256"/>
                  </a:lnTo>
                  <a:lnTo>
                    <a:pt x="474" y="243"/>
                  </a:lnTo>
                  <a:lnTo>
                    <a:pt x="480" y="231"/>
                  </a:lnTo>
                  <a:lnTo>
                    <a:pt x="487" y="219"/>
                  </a:lnTo>
                  <a:lnTo>
                    <a:pt x="487" y="219"/>
                  </a:lnTo>
                  <a:lnTo>
                    <a:pt x="498" y="206"/>
                  </a:lnTo>
                  <a:lnTo>
                    <a:pt x="498" y="206"/>
                  </a:lnTo>
                  <a:lnTo>
                    <a:pt x="511" y="190"/>
                  </a:lnTo>
                  <a:lnTo>
                    <a:pt x="521" y="177"/>
                  </a:lnTo>
                  <a:lnTo>
                    <a:pt x="525" y="171"/>
                  </a:lnTo>
                  <a:lnTo>
                    <a:pt x="528" y="165"/>
                  </a:lnTo>
                  <a:lnTo>
                    <a:pt x="529" y="159"/>
                  </a:lnTo>
                  <a:lnTo>
                    <a:pt x="530" y="154"/>
                  </a:lnTo>
                  <a:lnTo>
                    <a:pt x="530" y="154"/>
                  </a:lnTo>
                  <a:lnTo>
                    <a:pt x="529" y="151"/>
                  </a:lnTo>
                  <a:lnTo>
                    <a:pt x="528" y="147"/>
                  </a:lnTo>
                  <a:lnTo>
                    <a:pt x="522" y="139"/>
                  </a:lnTo>
                  <a:lnTo>
                    <a:pt x="515" y="131"/>
                  </a:lnTo>
                  <a:lnTo>
                    <a:pt x="506" y="123"/>
                  </a:lnTo>
                  <a:lnTo>
                    <a:pt x="496" y="116"/>
                  </a:lnTo>
                  <a:lnTo>
                    <a:pt x="485" y="111"/>
                  </a:lnTo>
                  <a:lnTo>
                    <a:pt x="475" y="107"/>
                  </a:lnTo>
                  <a:lnTo>
                    <a:pt x="470" y="106"/>
                  </a:lnTo>
                  <a:lnTo>
                    <a:pt x="465" y="106"/>
                  </a:lnTo>
                  <a:lnTo>
                    <a:pt x="465" y="106"/>
                  </a:lnTo>
                  <a:lnTo>
                    <a:pt x="459" y="106"/>
                  </a:lnTo>
                  <a:lnTo>
                    <a:pt x="455" y="107"/>
                  </a:lnTo>
                  <a:lnTo>
                    <a:pt x="451" y="109"/>
                  </a:lnTo>
                  <a:lnTo>
                    <a:pt x="447" y="111"/>
                  </a:lnTo>
                  <a:lnTo>
                    <a:pt x="444" y="114"/>
                  </a:lnTo>
                  <a:lnTo>
                    <a:pt x="441" y="117"/>
                  </a:lnTo>
                  <a:lnTo>
                    <a:pt x="439" y="121"/>
                  </a:lnTo>
                  <a:lnTo>
                    <a:pt x="437" y="126"/>
                  </a:lnTo>
                  <a:lnTo>
                    <a:pt x="437" y="126"/>
                  </a:lnTo>
                  <a:lnTo>
                    <a:pt x="436" y="130"/>
                  </a:lnTo>
                  <a:lnTo>
                    <a:pt x="435" y="133"/>
                  </a:lnTo>
                  <a:lnTo>
                    <a:pt x="430" y="136"/>
                  </a:lnTo>
                  <a:lnTo>
                    <a:pt x="424" y="138"/>
                  </a:lnTo>
                  <a:lnTo>
                    <a:pt x="419" y="139"/>
                  </a:lnTo>
                  <a:lnTo>
                    <a:pt x="419" y="139"/>
                  </a:lnTo>
                  <a:lnTo>
                    <a:pt x="414" y="138"/>
                  </a:lnTo>
                  <a:lnTo>
                    <a:pt x="410" y="136"/>
                  </a:lnTo>
                  <a:lnTo>
                    <a:pt x="406" y="133"/>
                  </a:lnTo>
                  <a:lnTo>
                    <a:pt x="404" y="128"/>
                  </a:lnTo>
                  <a:lnTo>
                    <a:pt x="403" y="127"/>
                  </a:lnTo>
                  <a:lnTo>
                    <a:pt x="402" y="126"/>
                  </a:lnTo>
                  <a:lnTo>
                    <a:pt x="402" y="126"/>
                  </a:lnTo>
                  <a:lnTo>
                    <a:pt x="391" y="120"/>
                  </a:lnTo>
                  <a:lnTo>
                    <a:pt x="381" y="115"/>
                  </a:lnTo>
                  <a:lnTo>
                    <a:pt x="370" y="111"/>
                  </a:lnTo>
                  <a:lnTo>
                    <a:pt x="358" y="108"/>
                  </a:lnTo>
                  <a:lnTo>
                    <a:pt x="346" y="106"/>
                  </a:lnTo>
                  <a:lnTo>
                    <a:pt x="334" y="105"/>
                  </a:lnTo>
                  <a:lnTo>
                    <a:pt x="313" y="104"/>
                  </a:lnTo>
                  <a:lnTo>
                    <a:pt x="313" y="104"/>
                  </a:lnTo>
                  <a:lnTo>
                    <a:pt x="295" y="105"/>
                  </a:lnTo>
                  <a:lnTo>
                    <a:pt x="277" y="106"/>
                  </a:lnTo>
                  <a:lnTo>
                    <a:pt x="259" y="109"/>
                  </a:lnTo>
                  <a:lnTo>
                    <a:pt x="243" y="112"/>
                  </a:lnTo>
                  <a:lnTo>
                    <a:pt x="227" y="117"/>
                  </a:lnTo>
                  <a:lnTo>
                    <a:pt x="213" y="122"/>
                  </a:lnTo>
                  <a:lnTo>
                    <a:pt x="199" y="127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74" y="144"/>
                  </a:lnTo>
                  <a:lnTo>
                    <a:pt x="162" y="154"/>
                  </a:lnTo>
                  <a:lnTo>
                    <a:pt x="151" y="165"/>
                  </a:lnTo>
                  <a:lnTo>
                    <a:pt x="140" y="175"/>
                  </a:lnTo>
                  <a:lnTo>
                    <a:pt x="130" y="185"/>
                  </a:lnTo>
                  <a:lnTo>
                    <a:pt x="122" y="197"/>
                  </a:lnTo>
                  <a:lnTo>
                    <a:pt x="114" y="208"/>
                  </a:lnTo>
                  <a:lnTo>
                    <a:pt x="107" y="219"/>
                  </a:lnTo>
                  <a:lnTo>
                    <a:pt x="102" y="231"/>
                  </a:lnTo>
                  <a:lnTo>
                    <a:pt x="97" y="243"/>
                  </a:lnTo>
                  <a:lnTo>
                    <a:pt x="94" y="256"/>
                  </a:lnTo>
                  <a:lnTo>
                    <a:pt x="91" y="268"/>
                  </a:lnTo>
                  <a:lnTo>
                    <a:pt x="90" y="281"/>
                  </a:lnTo>
                  <a:lnTo>
                    <a:pt x="89" y="294"/>
                  </a:lnTo>
                  <a:lnTo>
                    <a:pt x="89" y="307"/>
                  </a:lnTo>
                  <a:lnTo>
                    <a:pt x="91" y="322"/>
                  </a:lnTo>
                  <a:lnTo>
                    <a:pt x="91" y="322"/>
                  </a:lnTo>
                  <a:lnTo>
                    <a:pt x="92" y="336"/>
                  </a:lnTo>
                  <a:lnTo>
                    <a:pt x="92" y="336"/>
                  </a:lnTo>
                  <a:lnTo>
                    <a:pt x="95" y="361"/>
                  </a:lnTo>
                  <a:lnTo>
                    <a:pt x="97" y="373"/>
                  </a:lnTo>
                  <a:lnTo>
                    <a:pt x="100" y="386"/>
                  </a:lnTo>
                  <a:lnTo>
                    <a:pt x="104" y="397"/>
                  </a:lnTo>
                  <a:lnTo>
                    <a:pt x="109" y="408"/>
                  </a:lnTo>
                  <a:lnTo>
                    <a:pt x="116" y="420"/>
                  </a:lnTo>
                  <a:lnTo>
                    <a:pt x="124" y="429"/>
                  </a:lnTo>
                  <a:lnTo>
                    <a:pt x="124" y="429"/>
                  </a:lnTo>
                  <a:lnTo>
                    <a:pt x="141" y="445"/>
                  </a:lnTo>
                  <a:lnTo>
                    <a:pt x="159" y="458"/>
                  </a:lnTo>
                  <a:lnTo>
                    <a:pt x="176" y="469"/>
                  </a:lnTo>
                  <a:lnTo>
                    <a:pt x="196" y="480"/>
                  </a:lnTo>
                  <a:lnTo>
                    <a:pt x="196" y="480"/>
                  </a:lnTo>
                  <a:lnTo>
                    <a:pt x="207" y="484"/>
                  </a:lnTo>
                  <a:lnTo>
                    <a:pt x="220" y="487"/>
                  </a:lnTo>
                  <a:lnTo>
                    <a:pt x="232" y="489"/>
                  </a:lnTo>
                  <a:lnTo>
                    <a:pt x="246" y="489"/>
                  </a:lnTo>
                  <a:lnTo>
                    <a:pt x="246" y="489"/>
                  </a:lnTo>
                  <a:lnTo>
                    <a:pt x="259" y="489"/>
                  </a:lnTo>
                  <a:lnTo>
                    <a:pt x="273" y="487"/>
                  </a:lnTo>
                  <a:lnTo>
                    <a:pt x="286" y="485"/>
                  </a:lnTo>
                  <a:lnTo>
                    <a:pt x="298" y="482"/>
                  </a:lnTo>
                  <a:lnTo>
                    <a:pt x="324" y="473"/>
                  </a:lnTo>
                  <a:lnTo>
                    <a:pt x="347" y="465"/>
                  </a:lnTo>
                  <a:lnTo>
                    <a:pt x="348" y="465"/>
                  </a:lnTo>
                  <a:lnTo>
                    <a:pt x="349" y="464"/>
                  </a:lnTo>
                  <a:lnTo>
                    <a:pt x="349" y="464"/>
                  </a:lnTo>
                  <a:lnTo>
                    <a:pt x="352" y="461"/>
                  </a:lnTo>
                  <a:lnTo>
                    <a:pt x="355" y="460"/>
                  </a:lnTo>
                  <a:lnTo>
                    <a:pt x="359" y="459"/>
                  </a:lnTo>
                  <a:lnTo>
                    <a:pt x="363" y="458"/>
                  </a:lnTo>
                  <a:lnTo>
                    <a:pt x="363" y="458"/>
                  </a:lnTo>
                  <a:lnTo>
                    <a:pt x="370" y="459"/>
                  </a:lnTo>
                  <a:lnTo>
                    <a:pt x="373" y="461"/>
                  </a:lnTo>
                  <a:lnTo>
                    <a:pt x="376" y="462"/>
                  </a:lnTo>
                  <a:lnTo>
                    <a:pt x="378" y="465"/>
                  </a:lnTo>
                  <a:lnTo>
                    <a:pt x="379" y="468"/>
                  </a:lnTo>
                  <a:lnTo>
                    <a:pt x="381" y="471"/>
                  </a:lnTo>
                  <a:lnTo>
                    <a:pt x="381" y="476"/>
                  </a:lnTo>
                  <a:lnTo>
                    <a:pt x="381" y="479"/>
                  </a:lnTo>
                  <a:lnTo>
                    <a:pt x="381" y="479"/>
                  </a:lnTo>
                  <a:lnTo>
                    <a:pt x="381" y="483"/>
                  </a:lnTo>
                  <a:lnTo>
                    <a:pt x="379" y="486"/>
                  </a:lnTo>
                  <a:lnTo>
                    <a:pt x="378" y="489"/>
                  </a:lnTo>
                  <a:lnTo>
                    <a:pt x="376" y="491"/>
                  </a:lnTo>
                  <a:lnTo>
                    <a:pt x="372" y="494"/>
                  </a:lnTo>
                  <a:lnTo>
                    <a:pt x="368" y="496"/>
                  </a:lnTo>
                  <a:lnTo>
                    <a:pt x="368" y="496"/>
                  </a:lnTo>
                  <a:lnTo>
                    <a:pt x="349" y="503"/>
                  </a:lnTo>
                  <a:lnTo>
                    <a:pt x="349" y="503"/>
                  </a:lnTo>
                  <a:lnTo>
                    <a:pt x="328" y="511"/>
                  </a:lnTo>
                  <a:lnTo>
                    <a:pt x="309" y="517"/>
                  </a:lnTo>
                  <a:lnTo>
                    <a:pt x="298" y="519"/>
                  </a:lnTo>
                  <a:lnTo>
                    <a:pt x="288" y="521"/>
                  </a:lnTo>
                  <a:lnTo>
                    <a:pt x="278" y="522"/>
                  </a:lnTo>
                  <a:lnTo>
                    <a:pt x="266" y="523"/>
                  </a:lnTo>
                  <a:lnTo>
                    <a:pt x="266" y="523"/>
                  </a:lnTo>
                  <a:lnTo>
                    <a:pt x="259" y="523"/>
                  </a:lnTo>
                  <a:lnTo>
                    <a:pt x="259" y="523"/>
                  </a:lnTo>
                  <a:lnTo>
                    <a:pt x="242" y="522"/>
                  </a:lnTo>
                  <a:lnTo>
                    <a:pt x="226" y="520"/>
                  </a:lnTo>
                  <a:lnTo>
                    <a:pt x="211" y="518"/>
                  </a:lnTo>
                  <a:lnTo>
                    <a:pt x="197" y="515"/>
                  </a:lnTo>
                  <a:lnTo>
                    <a:pt x="184" y="511"/>
                  </a:lnTo>
                  <a:lnTo>
                    <a:pt x="170" y="505"/>
                  </a:lnTo>
                  <a:lnTo>
                    <a:pt x="157" y="499"/>
                  </a:lnTo>
                  <a:lnTo>
                    <a:pt x="142" y="492"/>
                  </a:lnTo>
                  <a:lnTo>
                    <a:pt x="142" y="492"/>
                  </a:lnTo>
                  <a:lnTo>
                    <a:pt x="134" y="488"/>
                  </a:lnTo>
                  <a:lnTo>
                    <a:pt x="126" y="483"/>
                  </a:lnTo>
                  <a:lnTo>
                    <a:pt x="111" y="471"/>
                  </a:lnTo>
                  <a:lnTo>
                    <a:pt x="99" y="458"/>
                  </a:lnTo>
                  <a:lnTo>
                    <a:pt x="89" y="445"/>
                  </a:lnTo>
                  <a:lnTo>
                    <a:pt x="80" y="429"/>
                  </a:lnTo>
                  <a:lnTo>
                    <a:pt x="73" y="414"/>
                  </a:lnTo>
                  <a:lnTo>
                    <a:pt x="67" y="397"/>
                  </a:lnTo>
                  <a:lnTo>
                    <a:pt x="62" y="382"/>
                  </a:lnTo>
                  <a:lnTo>
                    <a:pt x="59" y="365"/>
                  </a:lnTo>
                  <a:lnTo>
                    <a:pt x="56" y="348"/>
                  </a:lnTo>
                  <a:lnTo>
                    <a:pt x="55" y="333"/>
                  </a:lnTo>
                  <a:lnTo>
                    <a:pt x="54" y="317"/>
                  </a:lnTo>
                  <a:lnTo>
                    <a:pt x="52" y="290"/>
                  </a:lnTo>
                  <a:lnTo>
                    <a:pt x="55" y="267"/>
                  </a:lnTo>
                  <a:lnTo>
                    <a:pt x="55" y="267"/>
                  </a:lnTo>
                  <a:lnTo>
                    <a:pt x="56" y="253"/>
                  </a:lnTo>
                  <a:lnTo>
                    <a:pt x="59" y="239"/>
                  </a:lnTo>
                  <a:lnTo>
                    <a:pt x="64" y="226"/>
                  </a:lnTo>
                  <a:lnTo>
                    <a:pt x="69" y="211"/>
                  </a:lnTo>
                  <a:lnTo>
                    <a:pt x="76" y="198"/>
                  </a:lnTo>
                  <a:lnTo>
                    <a:pt x="83" y="184"/>
                  </a:lnTo>
                  <a:lnTo>
                    <a:pt x="93" y="172"/>
                  </a:lnTo>
                  <a:lnTo>
                    <a:pt x="102" y="159"/>
                  </a:lnTo>
                  <a:lnTo>
                    <a:pt x="113" y="148"/>
                  </a:lnTo>
                  <a:lnTo>
                    <a:pt x="125" y="137"/>
                  </a:lnTo>
                  <a:lnTo>
                    <a:pt x="137" y="126"/>
                  </a:lnTo>
                  <a:lnTo>
                    <a:pt x="150" y="116"/>
                  </a:lnTo>
                  <a:lnTo>
                    <a:pt x="163" y="108"/>
                  </a:lnTo>
                  <a:lnTo>
                    <a:pt x="177" y="100"/>
                  </a:lnTo>
                  <a:lnTo>
                    <a:pt x="192" y="93"/>
                  </a:lnTo>
                  <a:lnTo>
                    <a:pt x="206" y="87"/>
                  </a:lnTo>
                  <a:lnTo>
                    <a:pt x="206" y="87"/>
                  </a:lnTo>
                  <a:lnTo>
                    <a:pt x="234" y="80"/>
                  </a:lnTo>
                  <a:lnTo>
                    <a:pt x="262" y="74"/>
                  </a:lnTo>
                  <a:lnTo>
                    <a:pt x="290" y="70"/>
                  </a:lnTo>
                  <a:lnTo>
                    <a:pt x="318" y="69"/>
                  </a:lnTo>
                  <a:lnTo>
                    <a:pt x="318" y="69"/>
                  </a:lnTo>
                  <a:lnTo>
                    <a:pt x="331" y="70"/>
                  </a:lnTo>
                  <a:lnTo>
                    <a:pt x="345" y="71"/>
                  </a:lnTo>
                  <a:lnTo>
                    <a:pt x="357" y="72"/>
                  </a:lnTo>
                  <a:lnTo>
                    <a:pt x="370" y="74"/>
                  </a:lnTo>
                  <a:lnTo>
                    <a:pt x="381" y="77"/>
                  </a:lnTo>
                  <a:lnTo>
                    <a:pt x="392" y="81"/>
                  </a:lnTo>
                  <a:lnTo>
                    <a:pt x="403" y="85"/>
                  </a:lnTo>
                  <a:lnTo>
                    <a:pt x="412" y="90"/>
                  </a:lnTo>
                  <a:lnTo>
                    <a:pt x="415" y="92"/>
                  </a:lnTo>
                  <a:lnTo>
                    <a:pt x="418" y="89"/>
                  </a:lnTo>
                  <a:lnTo>
                    <a:pt x="418" y="89"/>
                  </a:lnTo>
                  <a:lnTo>
                    <a:pt x="423" y="85"/>
                  </a:lnTo>
                  <a:lnTo>
                    <a:pt x="428" y="82"/>
                  </a:lnTo>
                  <a:lnTo>
                    <a:pt x="434" y="79"/>
                  </a:lnTo>
                  <a:lnTo>
                    <a:pt x="439" y="77"/>
                  </a:lnTo>
                  <a:lnTo>
                    <a:pt x="451" y="73"/>
                  </a:lnTo>
                  <a:lnTo>
                    <a:pt x="465" y="72"/>
                  </a:lnTo>
                  <a:lnTo>
                    <a:pt x="465" y="72"/>
                  </a:lnTo>
                  <a:lnTo>
                    <a:pt x="479" y="73"/>
                  </a:lnTo>
                  <a:lnTo>
                    <a:pt x="494" y="77"/>
                  </a:lnTo>
                  <a:lnTo>
                    <a:pt x="508" y="82"/>
                  </a:lnTo>
                  <a:lnTo>
                    <a:pt x="521" y="88"/>
                  </a:lnTo>
                  <a:lnTo>
                    <a:pt x="534" y="97"/>
                  </a:lnTo>
                  <a:lnTo>
                    <a:pt x="544" y="107"/>
                  </a:lnTo>
                  <a:lnTo>
                    <a:pt x="553" y="118"/>
                  </a:lnTo>
                  <a:lnTo>
                    <a:pt x="561" y="130"/>
                  </a:lnTo>
                  <a:lnTo>
                    <a:pt x="561" y="130"/>
                  </a:lnTo>
                  <a:lnTo>
                    <a:pt x="563" y="136"/>
                  </a:lnTo>
                  <a:lnTo>
                    <a:pt x="565" y="144"/>
                  </a:lnTo>
                  <a:lnTo>
                    <a:pt x="566" y="151"/>
                  </a:lnTo>
                  <a:lnTo>
                    <a:pt x="566" y="160"/>
                  </a:lnTo>
                  <a:lnTo>
                    <a:pt x="565" y="170"/>
                  </a:lnTo>
                  <a:lnTo>
                    <a:pt x="561" y="179"/>
                  </a:lnTo>
                  <a:lnTo>
                    <a:pt x="556" y="189"/>
                  </a:lnTo>
                  <a:lnTo>
                    <a:pt x="548" y="201"/>
                  </a:lnTo>
                  <a:lnTo>
                    <a:pt x="548" y="201"/>
                  </a:lnTo>
                  <a:lnTo>
                    <a:pt x="537" y="213"/>
                  </a:lnTo>
                  <a:lnTo>
                    <a:pt x="527" y="227"/>
                  </a:lnTo>
                  <a:lnTo>
                    <a:pt x="517" y="240"/>
                  </a:lnTo>
                  <a:lnTo>
                    <a:pt x="509" y="253"/>
                  </a:lnTo>
                  <a:lnTo>
                    <a:pt x="502" y="268"/>
                  </a:lnTo>
                  <a:lnTo>
                    <a:pt x="497" y="282"/>
                  </a:lnTo>
                  <a:lnTo>
                    <a:pt x="493" y="297"/>
                  </a:lnTo>
                  <a:lnTo>
                    <a:pt x="491" y="311"/>
                  </a:lnTo>
                  <a:lnTo>
                    <a:pt x="491" y="311"/>
                  </a:lnTo>
                  <a:lnTo>
                    <a:pt x="491" y="319"/>
                  </a:lnTo>
                  <a:lnTo>
                    <a:pt x="491" y="319"/>
                  </a:lnTo>
                  <a:lnTo>
                    <a:pt x="491" y="329"/>
                  </a:lnTo>
                  <a:lnTo>
                    <a:pt x="493" y="338"/>
                  </a:lnTo>
                  <a:lnTo>
                    <a:pt x="494" y="343"/>
                  </a:lnTo>
                  <a:lnTo>
                    <a:pt x="495" y="347"/>
                  </a:lnTo>
                  <a:lnTo>
                    <a:pt x="497" y="352"/>
                  </a:lnTo>
                  <a:lnTo>
                    <a:pt x="500" y="355"/>
                  </a:lnTo>
                  <a:lnTo>
                    <a:pt x="500" y="355"/>
                  </a:lnTo>
                  <a:lnTo>
                    <a:pt x="504" y="358"/>
                  </a:lnTo>
                  <a:lnTo>
                    <a:pt x="509" y="361"/>
                  </a:lnTo>
                  <a:lnTo>
                    <a:pt x="515" y="362"/>
                  </a:lnTo>
                  <a:lnTo>
                    <a:pt x="522" y="363"/>
                  </a:lnTo>
                  <a:lnTo>
                    <a:pt x="522" y="363"/>
                  </a:lnTo>
                  <a:lnTo>
                    <a:pt x="528" y="362"/>
                  </a:lnTo>
                  <a:lnTo>
                    <a:pt x="532" y="361"/>
                  </a:lnTo>
                  <a:lnTo>
                    <a:pt x="540" y="358"/>
                  </a:lnTo>
                  <a:lnTo>
                    <a:pt x="548" y="353"/>
                  </a:lnTo>
                  <a:lnTo>
                    <a:pt x="554" y="346"/>
                  </a:lnTo>
                  <a:lnTo>
                    <a:pt x="561" y="339"/>
                  </a:lnTo>
                  <a:lnTo>
                    <a:pt x="566" y="332"/>
                  </a:lnTo>
                  <a:lnTo>
                    <a:pt x="572" y="320"/>
                  </a:lnTo>
                  <a:lnTo>
                    <a:pt x="572" y="320"/>
                  </a:lnTo>
                  <a:lnTo>
                    <a:pt x="580" y="302"/>
                  </a:lnTo>
                  <a:lnTo>
                    <a:pt x="588" y="284"/>
                  </a:lnTo>
                  <a:lnTo>
                    <a:pt x="599" y="248"/>
                  </a:lnTo>
                  <a:lnTo>
                    <a:pt x="599" y="248"/>
                  </a:lnTo>
                  <a:lnTo>
                    <a:pt x="611" y="212"/>
                  </a:lnTo>
                  <a:lnTo>
                    <a:pt x="611" y="212"/>
                  </a:lnTo>
                  <a:lnTo>
                    <a:pt x="615" y="195"/>
                  </a:lnTo>
                  <a:lnTo>
                    <a:pt x="619" y="179"/>
                  </a:lnTo>
                  <a:lnTo>
                    <a:pt x="617" y="165"/>
                  </a:lnTo>
                  <a:lnTo>
                    <a:pt x="615" y="151"/>
                  </a:lnTo>
                  <a:lnTo>
                    <a:pt x="611" y="138"/>
                  </a:lnTo>
                  <a:lnTo>
                    <a:pt x="605" y="124"/>
                  </a:lnTo>
                  <a:lnTo>
                    <a:pt x="597" y="112"/>
                  </a:lnTo>
                  <a:lnTo>
                    <a:pt x="588" y="100"/>
                  </a:lnTo>
                  <a:lnTo>
                    <a:pt x="588" y="100"/>
                  </a:lnTo>
                  <a:lnTo>
                    <a:pt x="581" y="92"/>
                  </a:lnTo>
                  <a:lnTo>
                    <a:pt x="574" y="86"/>
                  </a:lnTo>
                  <a:lnTo>
                    <a:pt x="565" y="79"/>
                  </a:lnTo>
                  <a:lnTo>
                    <a:pt x="556" y="73"/>
                  </a:lnTo>
                  <a:lnTo>
                    <a:pt x="545" y="68"/>
                  </a:lnTo>
                  <a:lnTo>
                    <a:pt x="534" y="62"/>
                  </a:lnTo>
                  <a:lnTo>
                    <a:pt x="521" y="58"/>
                  </a:lnTo>
                  <a:lnTo>
                    <a:pt x="509" y="54"/>
                  </a:lnTo>
                  <a:lnTo>
                    <a:pt x="495" y="50"/>
                  </a:lnTo>
                  <a:lnTo>
                    <a:pt x="479" y="47"/>
                  </a:lnTo>
                  <a:lnTo>
                    <a:pt x="446" y="43"/>
                  </a:lnTo>
                  <a:lnTo>
                    <a:pt x="410" y="40"/>
                  </a:lnTo>
                  <a:lnTo>
                    <a:pt x="370" y="39"/>
                  </a:lnTo>
                  <a:lnTo>
                    <a:pt x="333" y="39"/>
                  </a:lnTo>
                  <a:lnTo>
                    <a:pt x="333" y="39"/>
                  </a:lnTo>
                  <a:lnTo>
                    <a:pt x="305" y="39"/>
                  </a:lnTo>
                  <a:lnTo>
                    <a:pt x="277" y="40"/>
                  </a:lnTo>
                  <a:lnTo>
                    <a:pt x="249" y="43"/>
                  </a:lnTo>
                  <a:lnTo>
                    <a:pt x="235" y="45"/>
                  </a:lnTo>
                  <a:lnTo>
                    <a:pt x="222" y="48"/>
                  </a:lnTo>
                  <a:lnTo>
                    <a:pt x="209" y="51"/>
                  </a:lnTo>
                  <a:lnTo>
                    <a:pt x="196" y="56"/>
                  </a:lnTo>
                  <a:lnTo>
                    <a:pt x="184" y="61"/>
                  </a:lnTo>
                  <a:lnTo>
                    <a:pt x="171" y="66"/>
                  </a:lnTo>
                  <a:lnTo>
                    <a:pt x="159" y="74"/>
                  </a:lnTo>
                  <a:lnTo>
                    <a:pt x="148" y="82"/>
                  </a:lnTo>
                  <a:lnTo>
                    <a:pt x="136" y="91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03" y="124"/>
                  </a:lnTo>
                  <a:lnTo>
                    <a:pt x="92" y="137"/>
                  </a:lnTo>
                  <a:lnTo>
                    <a:pt x="81" y="149"/>
                  </a:lnTo>
                  <a:lnTo>
                    <a:pt x="72" y="163"/>
                  </a:lnTo>
                  <a:lnTo>
                    <a:pt x="63" y="177"/>
                  </a:lnTo>
                  <a:lnTo>
                    <a:pt x="54" y="191"/>
                  </a:lnTo>
                  <a:lnTo>
                    <a:pt x="46" y="207"/>
                  </a:lnTo>
                  <a:lnTo>
                    <a:pt x="46" y="207"/>
                  </a:lnTo>
                  <a:lnTo>
                    <a:pt x="42" y="216"/>
                  </a:lnTo>
                  <a:lnTo>
                    <a:pt x="40" y="227"/>
                  </a:lnTo>
                  <a:lnTo>
                    <a:pt x="38" y="236"/>
                  </a:lnTo>
                  <a:lnTo>
                    <a:pt x="37" y="246"/>
                  </a:lnTo>
                  <a:lnTo>
                    <a:pt x="36" y="266"/>
                  </a:lnTo>
                  <a:lnTo>
                    <a:pt x="36" y="285"/>
                  </a:lnTo>
                  <a:lnTo>
                    <a:pt x="36" y="285"/>
                  </a:lnTo>
                  <a:lnTo>
                    <a:pt x="36" y="308"/>
                  </a:lnTo>
                  <a:lnTo>
                    <a:pt x="36" y="319"/>
                  </a:lnTo>
                  <a:lnTo>
                    <a:pt x="35" y="330"/>
                  </a:lnTo>
                  <a:lnTo>
                    <a:pt x="35" y="330"/>
                  </a:lnTo>
                  <a:lnTo>
                    <a:pt x="34" y="338"/>
                  </a:lnTo>
                  <a:lnTo>
                    <a:pt x="34" y="347"/>
                  </a:lnTo>
                  <a:lnTo>
                    <a:pt x="36" y="365"/>
                  </a:lnTo>
                  <a:lnTo>
                    <a:pt x="40" y="383"/>
                  </a:lnTo>
                  <a:lnTo>
                    <a:pt x="45" y="400"/>
                  </a:lnTo>
                  <a:lnTo>
                    <a:pt x="52" y="417"/>
                  </a:lnTo>
                  <a:lnTo>
                    <a:pt x="61" y="433"/>
                  </a:lnTo>
                  <a:lnTo>
                    <a:pt x="77" y="464"/>
                  </a:lnTo>
                  <a:lnTo>
                    <a:pt x="78" y="466"/>
                  </a:lnTo>
                  <a:lnTo>
                    <a:pt x="78" y="466"/>
                  </a:lnTo>
                  <a:lnTo>
                    <a:pt x="85" y="476"/>
                  </a:lnTo>
                  <a:lnTo>
                    <a:pt x="92" y="484"/>
                  </a:lnTo>
                  <a:lnTo>
                    <a:pt x="100" y="491"/>
                  </a:lnTo>
                  <a:lnTo>
                    <a:pt x="108" y="497"/>
                  </a:lnTo>
                  <a:lnTo>
                    <a:pt x="108" y="497"/>
                  </a:lnTo>
                  <a:lnTo>
                    <a:pt x="117" y="504"/>
                  </a:lnTo>
                  <a:lnTo>
                    <a:pt x="124" y="512"/>
                  </a:lnTo>
                  <a:lnTo>
                    <a:pt x="125" y="512"/>
                  </a:lnTo>
                  <a:lnTo>
                    <a:pt x="126" y="513"/>
                  </a:lnTo>
                  <a:lnTo>
                    <a:pt x="126" y="513"/>
                  </a:lnTo>
                  <a:lnTo>
                    <a:pt x="129" y="514"/>
                  </a:lnTo>
                  <a:lnTo>
                    <a:pt x="132" y="516"/>
                  </a:lnTo>
                  <a:lnTo>
                    <a:pt x="135" y="521"/>
                  </a:lnTo>
                  <a:lnTo>
                    <a:pt x="136" y="527"/>
                  </a:lnTo>
                  <a:lnTo>
                    <a:pt x="136" y="533"/>
                  </a:lnTo>
                  <a:lnTo>
                    <a:pt x="136" y="533"/>
                  </a:lnTo>
                  <a:lnTo>
                    <a:pt x="135" y="536"/>
                  </a:lnTo>
                  <a:lnTo>
                    <a:pt x="133" y="542"/>
                  </a:lnTo>
                  <a:lnTo>
                    <a:pt x="131" y="544"/>
                  </a:lnTo>
                  <a:lnTo>
                    <a:pt x="128" y="546"/>
                  </a:lnTo>
                  <a:lnTo>
                    <a:pt x="124" y="547"/>
                  </a:lnTo>
                  <a:lnTo>
                    <a:pt x="120" y="547"/>
                  </a:lnTo>
                  <a:lnTo>
                    <a:pt x="120" y="5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6" name="Freeform 355"/>
            <p:cNvSpPr>
              <a:spLocks/>
            </p:cNvSpPr>
            <p:nvPr/>
          </p:nvSpPr>
          <p:spPr bwMode="auto">
            <a:xfrm>
              <a:off x="3398838" y="3257550"/>
              <a:ext cx="492125" cy="452438"/>
            </a:xfrm>
            <a:custGeom>
              <a:avLst/>
              <a:gdLst/>
              <a:ahLst/>
              <a:cxnLst>
                <a:cxn ang="0">
                  <a:pos x="332" y="844"/>
                </a:cxn>
                <a:cxn ang="0">
                  <a:pos x="216" y="808"/>
                </a:cxn>
                <a:cxn ang="0">
                  <a:pos x="91" y="732"/>
                </a:cxn>
                <a:cxn ang="0">
                  <a:pos x="31" y="608"/>
                </a:cxn>
                <a:cxn ang="0">
                  <a:pos x="1" y="450"/>
                </a:cxn>
                <a:cxn ang="0">
                  <a:pos x="20" y="310"/>
                </a:cxn>
                <a:cxn ang="0">
                  <a:pos x="89" y="184"/>
                </a:cxn>
                <a:cxn ang="0">
                  <a:pos x="209" y="76"/>
                </a:cxn>
                <a:cxn ang="0">
                  <a:pos x="406" y="5"/>
                </a:cxn>
                <a:cxn ang="0">
                  <a:pos x="585" y="12"/>
                </a:cxn>
                <a:cxn ang="0">
                  <a:pos x="722" y="62"/>
                </a:cxn>
                <a:cxn ang="0">
                  <a:pos x="867" y="162"/>
                </a:cxn>
                <a:cxn ang="0">
                  <a:pos x="915" y="266"/>
                </a:cxn>
                <a:cxn ang="0">
                  <a:pos x="930" y="328"/>
                </a:cxn>
                <a:cxn ang="0">
                  <a:pos x="927" y="429"/>
                </a:cxn>
                <a:cxn ang="0">
                  <a:pos x="874" y="570"/>
                </a:cxn>
                <a:cxn ang="0">
                  <a:pos x="797" y="662"/>
                </a:cxn>
                <a:cxn ang="0">
                  <a:pos x="715" y="705"/>
                </a:cxn>
                <a:cxn ang="0">
                  <a:pos x="632" y="705"/>
                </a:cxn>
                <a:cxn ang="0">
                  <a:pos x="551" y="683"/>
                </a:cxn>
                <a:cxn ang="0">
                  <a:pos x="493" y="646"/>
                </a:cxn>
                <a:cxn ang="0">
                  <a:pos x="494" y="619"/>
                </a:cxn>
                <a:cxn ang="0">
                  <a:pos x="525" y="624"/>
                </a:cxn>
                <a:cxn ang="0">
                  <a:pos x="602" y="659"/>
                </a:cxn>
                <a:cxn ang="0">
                  <a:pos x="683" y="670"/>
                </a:cxn>
                <a:cxn ang="0">
                  <a:pos x="770" y="637"/>
                </a:cxn>
                <a:cxn ang="0">
                  <a:pos x="827" y="585"/>
                </a:cxn>
                <a:cxn ang="0">
                  <a:pos x="887" y="453"/>
                </a:cxn>
                <a:cxn ang="0">
                  <a:pos x="895" y="354"/>
                </a:cxn>
                <a:cxn ang="0">
                  <a:pos x="881" y="304"/>
                </a:cxn>
                <a:cxn ang="0">
                  <a:pos x="853" y="200"/>
                </a:cxn>
                <a:cxn ang="0">
                  <a:pos x="762" y="124"/>
                </a:cxn>
                <a:cxn ang="0">
                  <a:pos x="618" y="60"/>
                </a:cxn>
                <a:cxn ang="0">
                  <a:pos x="479" y="38"/>
                </a:cxn>
                <a:cxn ang="0">
                  <a:pos x="361" y="48"/>
                </a:cxn>
                <a:cxn ang="0">
                  <a:pos x="233" y="103"/>
                </a:cxn>
                <a:cxn ang="0">
                  <a:pos x="111" y="215"/>
                </a:cxn>
                <a:cxn ang="0">
                  <a:pos x="54" y="336"/>
                </a:cxn>
                <a:cxn ang="0">
                  <a:pos x="36" y="496"/>
                </a:cxn>
                <a:cxn ang="0">
                  <a:pos x="81" y="635"/>
                </a:cxn>
                <a:cxn ang="0">
                  <a:pos x="169" y="746"/>
                </a:cxn>
                <a:cxn ang="0">
                  <a:pos x="326" y="805"/>
                </a:cxn>
                <a:cxn ang="0">
                  <a:pos x="490" y="814"/>
                </a:cxn>
                <a:cxn ang="0">
                  <a:pos x="553" y="797"/>
                </a:cxn>
                <a:cxn ang="0">
                  <a:pos x="577" y="764"/>
                </a:cxn>
                <a:cxn ang="0">
                  <a:pos x="546" y="751"/>
                </a:cxn>
                <a:cxn ang="0">
                  <a:pos x="428" y="749"/>
                </a:cxn>
                <a:cxn ang="0">
                  <a:pos x="274" y="717"/>
                </a:cxn>
                <a:cxn ang="0">
                  <a:pos x="230" y="678"/>
                </a:cxn>
                <a:cxn ang="0">
                  <a:pos x="250" y="661"/>
                </a:cxn>
                <a:cxn ang="0">
                  <a:pos x="336" y="701"/>
                </a:cxn>
                <a:cxn ang="0">
                  <a:pos x="522" y="714"/>
                </a:cxn>
                <a:cxn ang="0">
                  <a:pos x="615" y="746"/>
                </a:cxn>
                <a:cxn ang="0">
                  <a:pos x="620" y="792"/>
                </a:cxn>
                <a:cxn ang="0">
                  <a:pos x="595" y="816"/>
                </a:cxn>
                <a:cxn ang="0">
                  <a:pos x="468" y="853"/>
                </a:cxn>
              </a:cxnLst>
              <a:rect l="0" t="0" r="r" b="b"/>
              <a:pathLst>
                <a:path w="930" h="853">
                  <a:moveTo>
                    <a:pt x="444" y="853"/>
                  </a:moveTo>
                  <a:lnTo>
                    <a:pt x="444" y="853"/>
                  </a:lnTo>
                  <a:lnTo>
                    <a:pt x="394" y="852"/>
                  </a:lnTo>
                  <a:lnTo>
                    <a:pt x="372" y="850"/>
                  </a:lnTo>
                  <a:lnTo>
                    <a:pt x="353" y="848"/>
                  </a:lnTo>
                  <a:lnTo>
                    <a:pt x="353" y="848"/>
                  </a:lnTo>
                  <a:lnTo>
                    <a:pt x="342" y="846"/>
                  </a:lnTo>
                  <a:lnTo>
                    <a:pt x="332" y="844"/>
                  </a:lnTo>
                  <a:lnTo>
                    <a:pt x="311" y="838"/>
                  </a:lnTo>
                  <a:lnTo>
                    <a:pt x="311" y="838"/>
                  </a:lnTo>
                  <a:lnTo>
                    <a:pt x="297" y="834"/>
                  </a:lnTo>
                  <a:lnTo>
                    <a:pt x="282" y="830"/>
                  </a:lnTo>
                  <a:lnTo>
                    <a:pt x="282" y="830"/>
                  </a:lnTo>
                  <a:lnTo>
                    <a:pt x="260" y="825"/>
                  </a:lnTo>
                  <a:lnTo>
                    <a:pt x="238" y="817"/>
                  </a:lnTo>
                  <a:lnTo>
                    <a:pt x="216" y="808"/>
                  </a:lnTo>
                  <a:lnTo>
                    <a:pt x="196" y="799"/>
                  </a:lnTo>
                  <a:lnTo>
                    <a:pt x="175" y="789"/>
                  </a:lnTo>
                  <a:lnTo>
                    <a:pt x="154" y="777"/>
                  </a:lnTo>
                  <a:lnTo>
                    <a:pt x="114" y="752"/>
                  </a:lnTo>
                  <a:lnTo>
                    <a:pt x="114" y="752"/>
                  </a:lnTo>
                  <a:lnTo>
                    <a:pt x="108" y="748"/>
                  </a:lnTo>
                  <a:lnTo>
                    <a:pt x="102" y="743"/>
                  </a:lnTo>
                  <a:lnTo>
                    <a:pt x="91" y="732"/>
                  </a:lnTo>
                  <a:lnTo>
                    <a:pt x="81" y="717"/>
                  </a:lnTo>
                  <a:lnTo>
                    <a:pt x="72" y="702"/>
                  </a:lnTo>
                  <a:lnTo>
                    <a:pt x="63" y="685"/>
                  </a:lnTo>
                  <a:lnTo>
                    <a:pt x="56" y="669"/>
                  </a:lnTo>
                  <a:lnTo>
                    <a:pt x="43" y="635"/>
                  </a:lnTo>
                  <a:lnTo>
                    <a:pt x="43" y="635"/>
                  </a:lnTo>
                  <a:lnTo>
                    <a:pt x="31" y="608"/>
                  </a:lnTo>
                  <a:lnTo>
                    <a:pt x="31" y="608"/>
                  </a:lnTo>
                  <a:lnTo>
                    <a:pt x="23" y="587"/>
                  </a:lnTo>
                  <a:lnTo>
                    <a:pt x="16" y="567"/>
                  </a:lnTo>
                  <a:lnTo>
                    <a:pt x="10" y="549"/>
                  </a:lnTo>
                  <a:lnTo>
                    <a:pt x="6" y="529"/>
                  </a:lnTo>
                  <a:lnTo>
                    <a:pt x="1" y="511"/>
                  </a:lnTo>
                  <a:lnTo>
                    <a:pt x="0" y="491"/>
                  </a:lnTo>
                  <a:lnTo>
                    <a:pt x="0" y="470"/>
                  </a:lnTo>
                  <a:lnTo>
                    <a:pt x="1" y="450"/>
                  </a:lnTo>
                  <a:lnTo>
                    <a:pt x="1" y="450"/>
                  </a:lnTo>
                  <a:lnTo>
                    <a:pt x="5" y="427"/>
                  </a:lnTo>
                  <a:lnTo>
                    <a:pt x="7" y="404"/>
                  </a:lnTo>
                  <a:lnTo>
                    <a:pt x="7" y="404"/>
                  </a:lnTo>
                  <a:lnTo>
                    <a:pt x="9" y="381"/>
                  </a:lnTo>
                  <a:lnTo>
                    <a:pt x="11" y="357"/>
                  </a:lnTo>
                  <a:lnTo>
                    <a:pt x="15" y="334"/>
                  </a:lnTo>
                  <a:lnTo>
                    <a:pt x="20" y="310"/>
                  </a:lnTo>
                  <a:lnTo>
                    <a:pt x="20" y="310"/>
                  </a:lnTo>
                  <a:lnTo>
                    <a:pt x="26" y="292"/>
                  </a:lnTo>
                  <a:lnTo>
                    <a:pt x="33" y="272"/>
                  </a:lnTo>
                  <a:lnTo>
                    <a:pt x="43" y="253"/>
                  </a:lnTo>
                  <a:lnTo>
                    <a:pt x="52" y="236"/>
                  </a:lnTo>
                  <a:lnTo>
                    <a:pt x="63" y="217"/>
                  </a:lnTo>
                  <a:lnTo>
                    <a:pt x="76" y="201"/>
                  </a:lnTo>
                  <a:lnTo>
                    <a:pt x="89" y="184"/>
                  </a:lnTo>
                  <a:lnTo>
                    <a:pt x="103" y="168"/>
                  </a:lnTo>
                  <a:lnTo>
                    <a:pt x="117" y="152"/>
                  </a:lnTo>
                  <a:lnTo>
                    <a:pt x="132" y="138"/>
                  </a:lnTo>
                  <a:lnTo>
                    <a:pt x="147" y="123"/>
                  </a:lnTo>
                  <a:lnTo>
                    <a:pt x="163" y="110"/>
                  </a:lnTo>
                  <a:lnTo>
                    <a:pt x="178" y="97"/>
                  </a:lnTo>
                  <a:lnTo>
                    <a:pt x="194" y="86"/>
                  </a:lnTo>
                  <a:lnTo>
                    <a:pt x="209" y="76"/>
                  </a:lnTo>
                  <a:lnTo>
                    <a:pt x="225" y="66"/>
                  </a:lnTo>
                  <a:lnTo>
                    <a:pt x="225" y="66"/>
                  </a:lnTo>
                  <a:lnTo>
                    <a:pt x="253" y="51"/>
                  </a:lnTo>
                  <a:lnTo>
                    <a:pt x="283" y="38"/>
                  </a:lnTo>
                  <a:lnTo>
                    <a:pt x="313" y="26"/>
                  </a:lnTo>
                  <a:lnTo>
                    <a:pt x="343" y="17"/>
                  </a:lnTo>
                  <a:lnTo>
                    <a:pt x="374" y="10"/>
                  </a:lnTo>
                  <a:lnTo>
                    <a:pt x="406" y="5"/>
                  </a:lnTo>
                  <a:lnTo>
                    <a:pt x="438" y="1"/>
                  </a:lnTo>
                  <a:lnTo>
                    <a:pt x="471" y="0"/>
                  </a:lnTo>
                  <a:lnTo>
                    <a:pt x="471" y="0"/>
                  </a:lnTo>
                  <a:lnTo>
                    <a:pt x="504" y="1"/>
                  </a:lnTo>
                  <a:lnTo>
                    <a:pt x="540" y="5"/>
                  </a:lnTo>
                  <a:lnTo>
                    <a:pt x="540" y="5"/>
                  </a:lnTo>
                  <a:lnTo>
                    <a:pt x="562" y="8"/>
                  </a:lnTo>
                  <a:lnTo>
                    <a:pt x="585" y="12"/>
                  </a:lnTo>
                  <a:lnTo>
                    <a:pt x="608" y="17"/>
                  </a:lnTo>
                  <a:lnTo>
                    <a:pt x="630" y="24"/>
                  </a:lnTo>
                  <a:lnTo>
                    <a:pt x="653" y="31"/>
                  </a:lnTo>
                  <a:lnTo>
                    <a:pt x="676" y="41"/>
                  </a:lnTo>
                  <a:lnTo>
                    <a:pt x="698" y="50"/>
                  </a:lnTo>
                  <a:lnTo>
                    <a:pt x="720" y="61"/>
                  </a:lnTo>
                  <a:lnTo>
                    <a:pt x="722" y="62"/>
                  </a:lnTo>
                  <a:lnTo>
                    <a:pt x="722" y="62"/>
                  </a:lnTo>
                  <a:lnTo>
                    <a:pt x="758" y="81"/>
                  </a:lnTo>
                  <a:lnTo>
                    <a:pt x="793" y="102"/>
                  </a:lnTo>
                  <a:lnTo>
                    <a:pt x="810" y="112"/>
                  </a:lnTo>
                  <a:lnTo>
                    <a:pt x="827" y="124"/>
                  </a:lnTo>
                  <a:lnTo>
                    <a:pt x="842" y="137"/>
                  </a:lnTo>
                  <a:lnTo>
                    <a:pt x="857" y="150"/>
                  </a:lnTo>
                  <a:lnTo>
                    <a:pt x="857" y="150"/>
                  </a:lnTo>
                  <a:lnTo>
                    <a:pt x="867" y="162"/>
                  </a:lnTo>
                  <a:lnTo>
                    <a:pt x="877" y="175"/>
                  </a:lnTo>
                  <a:lnTo>
                    <a:pt x="888" y="188"/>
                  </a:lnTo>
                  <a:lnTo>
                    <a:pt x="896" y="204"/>
                  </a:lnTo>
                  <a:lnTo>
                    <a:pt x="904" y="219"/>
                  </a:lnTo>
                  <a:lnTo>
                    <a:pt x="909" y="235"/>
                  </a:lnTo>
                  <a:lnTo>
                    <a:pt x="913" y="251"/>
                  </a:lnTo>
                  <a:lnTo>
                    <a:pt x="915" y="259"/>
                  </a:lnTo>
                  <a:lnTo>
                    <a:pt x="915" y="266"/>
                  </a:lnTo>
                  <a:lnTo>
                    <a:pt x="915" y="266"/>
                  </a:lnTo>
                  <a:lnTo>
                    <a:pt x="916" y="275"/>
                  </a:lnTo>
                  <a:lnTo>
                    <a:pt x="918" y="283"/>
                  </a:lnTo>
                  <a:lnTo>
                    <a:pt x="923" y="300"/>
                  </a:lnTo>
                  <a:lnTo>
                    <a:pt x="923" y="300"/>
                  </a:lnTo>
                  <a:lnTo>
                    <a:pt x="928" y="313"/>
                  </a:lnTo>
                  <a:lnTo>
                    <a:pt x="930" y="321"/>
                  </a:lnTo>
                  <a:lnTo>
                    <a:pt x="930" y="328"/>
                  </a:lnTo>
                  <a:lnTo>
                    <a:pt x="930" y="328"/>
                  </a:lnTo>
                  <a:lnTo>
                    <a:pt x="930" y="351"/>
                  </a:lnTo>
                  <a:lnTo>
                    <a:pt x="929" y="374"/>
                  </a:lnTo>
                  <a:lnTo>
                    <a:pt x="929" y="374"/>
                  </a:lnTo>
                  <a:lnTo>
                    <a:pt x="928" y="393"/>
                  </a:lnTo>
                  <a:lnTo>
                    <a:pt x="928" y="413"/>
                  </a:lnTo>
                  <a:lnTo>
                    <a:pt x="928" y="413"/>
                  </a:lnTo>
                  <a:lnTo>
                    <a:pt x="927" y="429"/>
                  </a:lnTo>
                  <a:lnTo>
                    <a:pt x="925" y="445"/>
                  </a:lnTo>
                  <a:lnTo>
                    <a:pt x="921" y="460"/>
                  </a:lnTo>
                  <a:lnTo>
                    <a:pt x="916" y="476"/>
                  </a:lnTo>
                  <a:lnTo>
                    <a:pt x="910" y="491"/>
                  </a:lnTo>
                  <a:lnTo>
                    <a:pt x="904" y="505"/>
                  </a:lnTo>
                  <a:lnTo>
                    <a:pt x="890" y="535"/>
                  </a:lnTo>
                  <a:lnTo>
                    <a:pt x="890" y="535"/>
                  </a:lnTo>
                  <a:lnTo>
                    <a:pt x="874" y="570"/>
                  </a:lnTo>
                  <a:lnTo>
                    <a:pt x="874" y="570"/>
                  </a:lnTo>
                  <a:lnTo>
                    <a:pt x="866" y="586"/>
                  </a:lnTo>
                  <a:lnTo>
                    <a:pt x="858" y="602"/>
                  </a:lnTo>
                  <a:lnTo>
                    <a:pt x="847" y="615"/>
                  </a:lnTo>
                  <a:lnTo>
                    <a:pt x="836" y="627"/>
                  </a:lnTo>
                  <a:lnTo>
                    <a:pt x="825" y="640"/>
                  </a:lnTo>
                  <a:lnTo>
                    <a:pt x="811" y="651"/>
                  </a:lnTo>
                  <a:lnTo>
                    <a:pt x="797" y="662"/>
                  </a:lnTo>
                  <a:lnTo>
                    <a:pt x="782" y="674"/>
                  </a:lnTo>
                  <a:lnTo>
                    <a:pt x="782" y="674"/>
                  </a:lnTo>
                  <a:lnTo>
                    <a:pt x="766" y="684"/>
                  </a:lnTo>
                  <a:lnTo>
                    <a:pt x="758" y="690"/>
                  </a:lnTo>
                  <a:lnTo>
                    <a:pt x="747" y="695"/>
                  </a:lnTo>
                  <a:lnTo>
                    <a:pt x="737" y="699"/>
                  </a:lnTo>
                  <a:lnTo>
                    <a:pt x="727" y="703"/>
                  </a:lnTo>
                  <a:lnTo>
                    <a:pt x="715" y="705"/>
                  </a:lnTo>
                  <a:lnTo>
                    <a:pt x="704" y="706"/>
                  </a:lnTo>
                  <a:lnTo>
                    <a:pt x="696" y="707"/>
                  </a:lnTo>
                  <a:lnTo>
                    <a:pt x="696" y="707"/>
                  </a:lnTo>
                  <a:lnTo>
                    <a:pt x="663" y="708"/>
                  </a:lnTo>
                  <a:lnTo>
                    <a:pt x="663" y="708"/>
                  </a:lnTo>
                  <a:lnTo>
                    <a:pt x="663" y="708"/>
                  </a:lnTo>
                  <a:lnTo>
                    <a:pt x="641" y="707"/>
                  </a:lnTo>
                  <a:lnTo>
                    <a:pt x="632" y="705"/>
                  </a:lnTo>
                  <a:lnTo>
                    <a:pt x="623" y="704"/>
                  </a:lnTo>
                  <a:lnTo>
                    <a:pt x="623" y="704"/>
                  </a:lnTo>
                  <a:lnTo>
                    <a:pt x="604" y="699"/>
                  </a:lnTo>
                  <a:lnTo>
                    <a:pt x="604" y="699"/>
                  </a:lnTo>
                  <a:lnTo>
                    <a:pt x="577" y="691"/>
                  </a:lnTo>
                  <a:lnTo>
                    <a:pt x="564" y="687"/>
                  </a:lnTo>
                  <a:lnTo>
                    <a:pt x="551" y="683"/>
                  </a:lnTo>
                  <a:lnTo>
                    <a:pt x="551" y="683"/>
                  </a:lnTo>
                  <a:lnTo>
                    <a:pt x="543" y="679"/>
                  </a:lnTo>
                  <a:lnTo>
                    <a:pt x="534" y="675"/>
                  </a:lnTo>
                  <a:lnTo>
                    <a:pt x="519" y="664"/>
                  </a:lnTo>
                  <a:lnTo>
                    <a:pt x="519" y="664"/>
                  </a:lnTo>
                  <a:lnTo>
                    <a:pt x="508" y="655"/>
                  </a:lnTo>
                  <a:lnTo>
                    <a:pt x="496" y="648"/>
                  </a:lnTo>
                  <a:lnTo>
                    <a:pt x="496" y="648"/>
                  </a:lnTo>
                  <a:lnTo>
                    <a:pt x="493" y="646"/>
                  </a:lnTo>
                  <a:lnTo>
                    <a:pt x="490" y="643"/>
                  </a:lnTo>
                  <a:lnTo>
                    <a:pt x="489" y="641"/>
                  </a:lnTo>
                  <a:lnTo>
                    <a:pt x="488" y="638"/>
                  </a:lnTo>
                  <a:lnTo>
                    <a:pt x="487" y="634"/>
                  </a:lnTo>
                  <a:lnTo>
                    <a:pt x="488" y="629"/>
                  </a:lnTo>
                  <a:lnTo>
                    <a:pt x="488" y="629"/>
                  </a:lnTo>
                  <a:lnTo>
                    <a:pt x="490" y="624"/>
                  </a:lnTo>
                  <a:lnTo>
                    <a:pt x="494" y="619"/>
                  </a:lnTo>
                  <a:lnTo>
                    <a:pt x="499" y="616"/>
                  </a:lnTo>
                  <a:lnTo>
                    <a:pt x="502" y="615"/>
                  </a:lnTo>
                  <a:lnTo>
                    <a:pt x="505" y="615"/>
                  </a:lnTo>
                  <a:lnTo>
                    <a:pt x="505" y="615"/>
                  </a:lnTo>
                  <a:lnTo>
                    <a:pt x="510" y="615"/>
                  </a:lnTo>
                  <a:lnTo>
                    <a:pt x="514" y="617"/>
                  </a:lnTo>
                  <a:lnTo>
                    <a:pt x="514" y="617"/>
                  </a:lnTo>
                  <a:lnTo>
                    <a:pt x="525" y="624"/>
                  </a:lnTo>
                  <a:lnTo>
                    <a:pt x="536" y="632"/>
                  </a:lnTo>
                  <a:lnTo>
                    <a:pt x="536" y="632"/>
                  </a:lnTo>
                  <a:lnTo>
                    <a:pt x="548" y="639"/>
                  </a:lnTo>
                  <a:lnTo>
                    <a:pt x="559" y="646"/>
                  </a:lnTo>
                  <a:lnTo>
                    <a:pt x="572" y="652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602" y="659"/>
                  </a:lnTo>
                  <a:lnTo>
                    <a:pt x="617" y="662"/>
                  </a:lnTo>
                  <a:lnTo>
                    <a:pt x="647" y="667"/>
                  </a:lnTo>
                  <a:lnTo>
                    <a:pt x="647" y="667"/>
                  </a:lnTo>
                  <a:lnTo>
                    <a:pt x="663" y="669"/>
                  </a:lnTo>
                  <a:lnTo>
                    <a:pt x="663" y="669"/>
                  </a:lnTo>
                  <a:lnTo>
                    <a:pt x="673" y="670"/>
                  </a:lnTo>
                  <a:lnTo>
                    <a:pt x="683" y="670"/>
                  </a:lnTo>
                  <a:lnTo>
                    <a:pt x="683" y="670"/>
                  </a:lnTo>
                  <a:lnTo>
                    <a:pt x="695" y="669"/>
                  </a:lnTo>
                  <a:lnTo>
                    <a:pt x="706" y="668"/>
                  </a:lnTo>
                  <a:lnTo>
                    <a:pt x="716" y="666"/>
                  </a:lnTo>
                  <a:lnTo>
                    <a:pt x="728" y="661"/>
                  </a:lnTo>
                  <a:lnTo>
                    <a:pt x="738" y="657"/>
                  </a:lnTo>
                  <a:lnTo>
                    <a:pt x="748" y="651"/>
                  </a:lnTo>
                  <a:lnTo>
                    <a:pt x="760" y="645"/>
                  </a:lnTo>
                  <a:lnTo>
                    <a:pt x="770" y="637"/>
                  </a:lnTo>
                  <a:lnTo>
                    <a:pt x="770" y="637"/>
                  </a:lnTo>
                  <a:lnTo>
                    <a:pt x="783" y="626"/>
                  </a:lnTo>
                  <a:lnTo>
                    <a:pt x="783" y="626"/>
                  </a:lnTo>
                  <a:lnTo>
                    <a:pt x="796" y="618"/>
                  </a:lnTo>
                  <a:lnTo>
                    <a:pt x="808" y="608"/>
                  </a:lnTo>
                  <a:lnTo>
                    <a:pt x="818" y="597"/>
                  </a:lnTo>
                  <a:lnTo>
                    <a:pt x="824" y="591"/>
                  </a:lnTo>
                  <a:lnTo>
                    <a:pt x="827" y="585"/>
                  </a:lnTo>
                  <a:lnTo>
                    <a:pt x="830" y="580"/>
                  </a:lnTo>
                  <a:lnTo>
                    <a:pt x="830" y="580"/>
                  </a:lnTo>
                  <a:lnTo>
                    <a:pt x="848" y="546"/>
                  </a:lnTo>
                  <a:lnTo>
                    <a:pt x="858" y="528"/>
                  </a:lnTo>
                  <a:lnTo>
                    <a:pt x="866" y="510"/>
                  </a:lnTo>
                  <a:lnTo>
                    <a:pt x="874" y="491"/>
                  </a:lnTo>
                  <a:lnTo>
                    <a:pt x="881" y="471"/>
                  </a:lnTo>
                  <a:lnTo>
                    <a:pt x="887" y="453"/>
                  </a:lnTo>
                  <a:lnTo>
                    <a:pt x="891" y="434"/>
                  </a:lnTo>
                  <a:lnTo>
                    <a:pt x="891" y="434"/>
                  </a:lnTo>
                  <a:lnTo>
                    <a:pt x="892" y="421"/>
                  </a:lnTo>
                  <a:lnTo>
                    <a:pt x="893" y="406"/>
                  </a:lnTo>
                  <a:lnTo>
                    <a:pt x="894" y="377"/>
                  </a:lnTo>
                  <a:lnTo>
                    <a:pt x="894" y="377"/>
                  </a:lnTo>
                  <a:lnTo>
                    <a:pt x="894" y="356"/>
                  </a:lnTo>
                  <a:lnTo>
                    <a:pt x="895" y="354"/>
                  </a:lnTo>
                  <a:lnTo>
                    <a:pt x="895" y="354"/>
                  </a:lnTo>
                  <a:lnTo>
                    <a:pt x="895" y="344"/>
                  </a:lnTo>
                  <a:lnTo>
                    <a:pt x="894" y="334"/>
                  </a:lnTo>
                  <a:lnTo>
                    <a:pt x="892" y="325"/>
                  </a:lnTo>
                  <a:lnTo>
                    <a:pt x="888" y="315"/>
                  </a:lnTo>
                  <a:lnTo>
                    <a:pt x="888" y="315"/>
                  </a:lnTo>
                  <a:lnTo>
                    <a:pt x="885" y="310"/>
                  </a:lnTo>
                  <a:lnTo>
                    <a:pt x="881" y="304"/>
                  </a:lnTo>
                  <a:lnTo>
                    <a:pt x="881" y="304"/>
                  </a:lnTo>
                  <a:lnTo>
                    <a:pt x="878" y="287"/>
                  </a:lnTo>
                  <a:lnTo>
                    <a:pt x="878" y="287"/>
                  </a:lnTo>
                  <a:lnTo>
                    <a:pt x="873" y="257"/>
                  </a:lnTo>
                  <a:lnTo>
                    <a:pt x="870" y="242"/>
                  </a:lnTo>
                  <a:lnTo>
                    <a:pt x="866" y="228"/>
                  </a:lnTo>
                  <a:lnTo>
                    <a:pt x="860" y="213"/>
                  </a:lnTo>
                  <a:lnTo>
                    <a:pt x="853" y="200"/>
                  </a:lnTo>
                  <a:lnTo>
                    <a:pt x="842" y="187"/>
                  </a:lnTo>
                  <a:lnTo>
                    <a:pt x="837" y="181"/>
                  </a:lnTo>
                  <a:lnTo>
                    <a:pt x="831" y="175"/>
                  </a:lnTo>
                  <a:lnTo>
                    <a:pt x="831" y="175"/>
                  </a:lnTo>
                  <a:lnTo>
                    <a:pt x="814" y="162"/>
                  </a:lnTo>
                  <a:lnTo>
                    <a:pt x="798" y="149"/>
                  </a:lnTo>
                  <a:lnTo>
                    <a:pt x="780" y="137"/>
                  </a:lnTo>
                  <a:lnTo>
                    <a:pt x="762" y="124"/>
                  </a:lnTo>
                  <a:lnTo>
                    <a:pt x="743" y="114"/>
                  </a:lnTo>
                  <a:lnTo>
                    <a:pt x="724" y="104"/>
                  </a:lnTo>
                  <a:lnTo>
                    <a:pt x="705" y="93"/>
                  </a:lnTo>
                  <a:lnTo>
                    <a:pt x="684" y="85"/>
                  </a:lnTo>
                  <a:lnTo>
                    <a:pt x="684" y="85"/>
                  </a:lnTo>
                  <a:lnTo>
                    <a:pt x="663" y="76"/>
                  </a:lnTo>
                  <a:lnTo>
                    <a:pt x="640" y="68"/>
                  </a:lnTo>
                  <a:lnTo>
                    <a:pt x="618" y="60"/>
                  </a:lnTo>
                  <a:lnTo>
                    <a:pt x="595" y="54"/>
                  </a:lnTo>
                  <a:lnTo>
                    <a:pt x="574" y="50"/>
                  </a:lnTo>
                  <a:lnTo>
                    <a:pt x="550" y="45"/>
                  </a:lnTo>
                  <a:lnTo>
                    <a:pt x="526" y="42"/>
                  </a:lnTo>
                  <a:lnTo>
                    <a:pt x="501" y="39"/>
                  </a:lnTo>
                  <a:lnTo>
                    <a:pt x="501" y="39"/>
                  </a:lnTo>
                  <a:lnTo>
                    <a:pt x="479" y="38"/>
                  </a:lnTo>
                  <a:lnTo>
                    <a:pt x="479" y="38"/>
                  </a:lnTo>
                  <a:lnTo>
                    <a:pt x="464" y="39"/>
                  </a:lnTo>
                  <a:lnTo>
                    <a:pt x="450" y="40"/>
                  </a:lnTo>
                  <a:lnTo>
                    <a:pt x="422" y="43"/>
                  </a:lnTo>
                  <a:lnTo>
                    <a:pt x="422" y="43"/>
                  </a:lnTo>
                  <a:lnTo>
                    <a:pt x="398" y="45"/>
                  </a:lnTo>
                  <a:lnTo>
                    <a:pt x="372" y="47"/>
                  </a:lnTo>
                  <a:lnTo>
                    <a:pt x="372" y="47"/>
                  </a:lnTo>
                  <a:lnTo>
                    <a:pt x="361" y="48"/>
                  </a:lnTo>
                  <a:lnTo>
                    <a:pt x="348" y="49"/>
                  </a:lnTo>
                  <a:lnTo>
                    <a:pt x="337" y="52"/>
                  </a:lnTo>
                  <a:lnTo>
                    <a:pt x="325" y="55"/>
                  </a:lnTo>
                  <a:lnTo>
                    <a:pt x="312" y="59"/>
                  </a:lnTo>
                  <a:lnTo>
                    <a:pt x="301" y="64"/>
                  </a:lnTo>
                  <a:lnTo>
                    <a:pt x="277" y="76"/>
                  </a:lnTo>
                  <a:lnTo>
                    <a:pt x="255" y="88"/>
                  </a:lnTo>
                  <a:lnTo>
                    <a:pt x="233" y="103"/>
                  </a:lnTo>
                  <a:lnTo>
                    <a:pt x="213" y="117"/>
                  </a:lnTo>
                  <a:lnTo>
                    <a:pt x="196" y="132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63" y="162"/>
                  </a:lnTo>
                  <a:lnTo>
                    <a:pt x="136" y="187"/>
                  </a:lnTo>
                  <a:lnTo>
                    <a:pt x="123" y="201"/>
                  </a:lnTo>
                  <a:lnTo>
                    <a:pt x="111" y="215"/>
                  </a:lnTo>
                  <a:lnTo>
                    <a:pt x="101" y="230"/>
                  </a:lnTo>
                  <a:lnTo>
                    <a:pt x="90" y="245"/>
                  </a:lnTo>
                  <a:lnTo>
                    <a:pt x="90" y="245"/>
                  </a:lnTo>
                  <a:lnTo>
                    <a:pt x="81" y="264"/>
                  </a:lnTo>
                  <a:lnTo>
                    <a:pt x="73" y="281"/>
                  </a:lnTo>
                  <a:lnTo>
                    <a:pt x="65" y="300"/>
                  </a:lnTo>
                  <a:lnTo>
                    <a:pt x="59" y="317"/>
                  </a:lnTo>
                  <a:lnTo>
                    <a:pt x="54" y="336"/>
                  </a:lnTo>
                  <a:lnTo>
                    <a:pt x="49" y="355"/>
                  </a:lnTo>
                  <a:lnTo>
                    <a:pt x="42" y="393"/>
                  </a:lnTo>
                  <a:lnTo>
                    <a:pt x="42" y="393"/>
                  </a:lnTo>
                  <a:lnTo>
                    <a:pt x="39" y="417"/>
                  </a:lnTo>
                  <a:lnTo>
                    <a:pt x="36" y="438"/>
                  </a:lnTo>
                  <a:lnTo>
                    <a:pt x="34" y="459"/>
                  </a:lnTo>
                  <a:lnTo>
                    <a:pt x="34" y="479"/>
                  </a:lnTo>
                  <a:lnTo>
                    <a:pt x="36" y="496"/>
                  </a:lnTo>
                  <a:lnTo>
                    <a:pt x="38" y="512"/>
                  </a:lnTo>
                  <a:lnTo>
                    <a:pt x="40" y="527"/>
                  </a:lnTo>
                  <a:lnTo>
                    <a:pt x="44" y="540"/>
                  </a:lnTo>
                  <a:lnTo>
                    <a:pt x="49" y="553"/>
                  </a:lnTo>
                  <a:lnTo>
                    <a:pt x="49" y="553"/>
                  </a:lnTo>
                  <a:lnTo>
                    <a:pt x="63" y="594"/>
                  </a:lnTo>
                  <a:lnTo>
                    <a:pt x="72" y="615"/>
                  </a:lnTo>
                  <a:lnTo>
                    <a:pt x="81" y="635"/>
                  </a:lnTo>
                  <a:lnTo>
                    <a:pt x="90" y="655"/>
                  </a:lnTo>
                  <a:lnTo>
                    <a:pt x="101" y="675"/>
                  </a:lnTo>
                  <a:lnTo>
                    <a:pt x="113" y="692"/>
                  </a:lnTo>
                  <a:lnTo>
                    <a:pt x="125" y="710"/>
                  </a:lnTo>
                  <a:lnTo>
                    <a:pt x="125" y="710"/>
                  </a:lnTo>
                  <a:lnTo>
                    <a:pt x="139" y="723"/>
                  </a:lnTo>
                  <a:lnTo>
                    <a:pt x="153" y="736"/>
                  </a:lnTo>
                  <a:lnTo>
                    <a:pt x="169" y="746"/>
                  </a:lnTo>
                  <a:lnTo>
                    <a:pt x="186" y="756"/>
                  </a:lnTo>
                  <a:lnTo>
                    <a:pt x="205" y="765"/>
                  </a:lnTo>
                  <a:lnTo>
                    <a:pt x="224" y="773"/>
                  </a:lnTo>
                  <a:lnTo>
                    <a:pt x="262" y="786"/>
                  </a:lnTo>
                  <a:lnTo>
                    <a:pt x="262" y="786"/>
                  </a:lnTo>
                  <a:lnTo>
                    <a:pt x="283" y="794"/>
                  </a:lnTo>
                  <a:lnTo>
                    <a:pt x="305" y="800"/>
                  </a:lnTo>
                  <a:lnTo>
                    <a:pt x="326" y="805"/>
                  </a:lnTo>
                  <a:lnTo>
                    <a:pt x="346" y="809"/>
                  </a:lnTo>
                  <a:lnTo>
                    <a:pt x="367" y="812"/>
                  </a:lnTo>
                  <a:lnTo>
                    <a:pt x="388" y="815"/>
                  </a:lnTo>
                  <a:lnTo>
                    <a:pt x="408" y="816"/>
                  </a:lnTo>
                  <a:lnTo>
                    <a:pt x="429" y="816"/>
                  </a:lnTo>
                  <a:lnTo>
                    <a:pt x="429" y="816"/>
                  </a:lnTo>
                  <a:lnTo>
                    <a:pt x="460" y="816"/>
                  </a:lnTo>
                  <a:lnTo>
                    <a:pt x="490" y="814"/>
                  </a:lnTo>
                  <a:lnTo>
                    <a:pt x="505" y="812"/>
                  </a:lnTo>
                  <a:lnTo>
                    <a:pt x="520" y="809"/>
                  </a:lnTo>
                  <a:lnTo>
                    <a:pt x="534" y="806"/>
                  </a:lnTo>
                  <a:lnTo>
                    <a:pt x="548" y="801"/>
                  </a:lnTo>
                  <a:lnTo>
                    <a:pt x="549" y="801"/>
                  </a:lnTo>
                  <a:lnTo>
                    <a:pt x="550" y="800"/>
                  </a:lnTo>
                  <a:lnTo>
                    <a:pt x="550" y="800"/>
                  </a:lnTo>
                  <a:lnTo>
                    <a:pt x="553" y="797"/>
                  </a:lnTo>
                  <a:lnTo>
                    <a:pt x="553" y="797"/>
                  </a:lnTo>
                  <a:lnTo>
                    <a:pt x="560" y="792"/>
                  </a:lnTo>
                  <a:lnTo>
                    <a:pt x="570" y="783"/>
                  </a:lnTo>
                  <a:lnTo>
                    <a:pt x="573" y="779"/>
                  </a:lnTo>
                  <a:lnTo>
                    <a:pt x="576" y="774"/>
                  </a:lnTo>
                  <a:lnTo>
                    <a:pt x="578" y="769"/>
                  </a:lnTo>
                  <a:lnTo>
                    <a:pt x="577" y="764"/>
                  </a:lnTo>
                  <a:lnTo>
                    <a:pt x="577" y="764"/>
                  </a:lnTo>
                  <a:lnTo>
                    <a:pt x="575" y="760"/>
                  </a:lnTo>
                  <a:lnTo>
                    <a:pt x="572" y="756"/>
                  </a:lnTo>
                  <a:lnTo>
                    <a:pt x="567" y="754"/>
                  </a:lnTo>
                  <a:lnTo>
                    <a:pt x="563" y="752"/>
                  </a:lnTo>
                  <a:lnTo>
                    <a:pt x="554" y="751"/>
                  </a:lnTo>
                  <a:lnTo>
                    <a:pt x="547" y="751"/>
                  </a:lnTo>
                  <a:lnTo>
                    <a:pt x="546" y="751"/>
                  </a:lnTo>
                  <a:lnTo>
                    <a:pt x="546" y="751"/>
                  </a:lnTo>
                  <a:lnTo>
                    <a:pt x="519" y="751"/>
                  </a:lnTo>
                  <a:lnTo>
                    <a:pt x="519" y="751"/>
                  </a:lnTo>
                  <a:lnTo>
                    <a:pt x="492" y="751"/>
                  </a:lnTo>
                  <a:lnTo>
                    <a:pt x="492" y="751"/>
                  </a:lnTo>
                  <a:lnTo>
                    <a:pt x="470" y="751"/>
                  </a:lnTo>
                  <a:lnTo>
                    <a:pt x="450" y="750"/>
                  </a:lnTo>
                  <a:lnTo>
                    <a:pt x="450" y="750"/>
                  </a:lnTo>
                  <a:lnTo>
                    <a:pt x="428" y="749"/>
                  </a:lnTo>
                  <a:lnTo>
                    <a:pt x="407" y="748"/>
                  </a:lnTo>
                  <a:lnTo>
                    <a:pt x="407" y="748"/>
                  </a:lnTo>
                  <a:lnTo>
                    <a:pt x="385" y="747"/>
                  </a:lnTo>
                  <a:lnTo>
                    <a:pt x="362" y="745"/>
                  </a:lnTo>
                  <a:lnTo>
                    <a:pt x="339" y="740"/>
                  </a:lnTo>
                  <a:lnTo>
                    <a:pt x="318" y="734"/>
                  </a:lnTo>
                  <a:lnTo>
                    <a:pt x="296" y="727"/>
                  </a:lnTo>
                  <a:lnTo>
                    <a:pt x="274" y="717"/>
                  </a:lnTo>
                  <a:lnTo>
                    <a:pt x="256" y="707"/>
                  </a:lnTo>
                  <a:lnTo>
                    <a:pt x="237" y="696"/>
                  </a:lnTo>
                  <a:lnTo>
                    <a:pt x="237" y="696"/>
                  </a:lnTo>
                  <a:lnTo>
                    <a:pt x="234" y="692"/>
                  </a:lnTo>
                  <a:lnTo>
                    <a:pt x="232" y="689"/>
                  </a:lnTo>
                  <a:lnTo>
                    <a:pt x="230" y="686"/>
                  </a:lnTo>
                  <a:lnTo>
                    <a:pt x="230" y="683"/>
                  </a:lnTo>
                  <a:lnTo>
                    <a:pt x="230" y="678"/>
                  </a:lnTo>
                  <a:lnTo>
                    <a:pt x="231" y="674"/>
                  </a:lnTo>
                  <a:lnTo>
                    <a:pt x="231" y="674"/>
                  </a:lnTo>
                  <a:lnTo>
                    <a:pt x="233" y="669"/>
                  </a:lnTo>
                  <a:lnTo>
                    <a:pt x="236" y="665"/>
                  </a:lnTo>
                  <a:lnTo>
                    <a:pt x="241" y="661"/>
                  </a:lnTo>
                  <a:lnTo>
                    <a:pt x="245" y="660"/>
                  </a:lnTo>
                  <a:lnTo>
                    <a:pt x="245" y="660"/>
                  </a:lnTo>
                  <a:lnTo>
                    <a:pt x="250" y="661"/>
                  </a:lnTo>
                  <a:lnTo>
                    <a:pt x="255" y="665"/>
                  </a:lnTo>
                  <a:lnTo>
                    <a:pt x="255" y="665"/>
                  </a:lnTo>
                  <a:lnTo>
                    <a:pt x="267" y="673"/>
                  </a:lnTo>
                  <a:lnTo>
                    <a:pt x="280" y="680"/>
                  </a:lnTo>
                  <a:lnTo>
                    <a:pt x="294" y="686"/>
                  </a:lnTo>
                  <a:lnTo>
                    <a:pt x="307" y="692"/>
                  </a:lnTo>
                  <a:lnTo>
                    <a:pt x="322" y="697"/>
                  </a:lnTo>
                  <a:lnTo>
                    <a:pt x="336" y="701"/>
                  </a:lnTo>
                  <a:lnTo>
                    <a:pt x="350" y="704"/>
                  </a:lnTo>
                  <a:lnTo>
                    <a:pt x="364" y="707"/>
                  </a:lnTo>
                  <a:lnTo>
                    <a:pt x="394" y="710"/>
                  </a:lnTo>
                  <a:lnTo>
                    <a:pt x="423" y="712"/>
                  </a:lnTo>
                  <a:lnTo>
                    <a:pt x="453" y="713"/>
                  </a:lnTo>
                  <a:lnTo>
                    <a:pt x="483" y="714"/>
                  </a:lnTo>
                  <a:lnTo>
                    <a:pt x="483" y="714"/>
                  </a:lnTo>
                  <a:lnTo>
                    <a:pt x="522" y="714"/>
                  </a:lnTo>
                  <a:lnTo>
                    <a:pt x="560" y="716"/>
                  </a:lnTo>
                  <a:lnTo>
                    <a:pt x="560" y="716"/>
                  </a:lnTo>
                  <a:lnTo>
                    <a:pt x="572" y="717"/>
                  </a:lnTo>
                  <a:lnTo>
                    <a:pt x="582" y="720"/>
                  </a:lnTo>
                  <a:lnTo>
                    <a:pt x="591" y="726"/>
                  </a:lnTo>
                  <a:lnTo>
                    <a:pt x="599" y="731"/>
                  </a:lnTo>
                  <a:lnTo>
                    <a:pt x="608" y="738"/>
                  </a:lnTo>
                  <a:lnTo>
                    <a:pt x="615" y="746"/>
                  </a:lnTo>
                  <a:lnTo>
                    <a:pt x="620" y="755"/>
                  </a:lnTo>
                  <a:lnTo>
                    <a:pt x="625" y="766"/>
                  </a:lnTo>
                  <a:lnTo>
                    <a:pt x="625" y="766"/>
                  </a:lnTo>
                  <a:lnTo>
                    <a:pt x="626" y="771"/>
                  </a:lnTo>
                  <a:lnTo>
                    <a:pt x="626" y="776"/>
                  </a:lnTo>
                  <a:lnTo>
                    <a:pt x="625" y="781"/>
                  </a:lnTo>
                  <a:lnTo>
                    <a:pt x="623" y="786"/>
                  </a:lnTo>
                  <a:lnTo>
                    <a:pt x="620" y="792"/>
                  </a:lnTo>
                  <a:lnTo>
                    <a:pt x="616" y="797"/>
                  </a:lnTo>
                  <a:lnTo>
                    <a:pt x="610" y="803"/>
                  </a:lnTo>
                  <a:lnTo>
                    <a:pt x="603" y="808"/>
                  </a:lnTo>
                  <a:lnTo>
                    <a:pt x="602" y="809"/>
                  </a:lnTo>
                  <a:lnTo>
                    <a:pt x="602" y="810"/>
                  </a:lnTo>
                  <a:lnTo>
                    <a:pt x="602" y="810"/>
                  </a:lnTo>
                  <a:lnTo>
                    <a:pt x="598" y="813"/>
                  </a:lnTo>
                  <a:lnTo>
                    <a:pt x="595" y="816"/>
                  </a:lnTo>
                  <a:lnTo>
                    <a:pt x="595" y="816"/>
                  </a:lnTo>
                  <a:lnTo>
                    <a:pt x="583" y="825"/>
                  </a:lnTo>
                  <a:lnTo>
                    <a:pt x="569" y="832"/>
                  </a:lnTo>
                  <a:lnTo>
                    <a:pt x="552" y="838"/>
                  </a:lnTo>
                  <a:lnTo>
                    <a:pt x="533" y="843"/>
                  </a:lnTo>
                  <a:lnTo>
                    <a:pt x="514" y="847"/>
                  </a:lnTo>
                  <a:lnTo>
                    <a:pt x="492" y="850"/>
                  </a:lnTo>
                  <a:lnTo>
                    <a:pt x="468" y="853"/>
                  </a:lnTo>
                  <a:lnTo>
                    <a:pt x="444" y="853"/>
                  </a:lnTo>
                  <a:lnTo>
                    <a:pt x="444" y="8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57" name="组合 1356"/>
          <p:cNvGrpSpPr/>
          <p:nvPr/>
        </p:nvGrpSpPr>
        <p:grpSpPr>
          <a:xfrm>
            <a:off x="3276764" y="3812955"/>
            <a:ext cx="994833" cy="944033"/>
            <a:chOff x="4219575" y="3103563"/>
            <a:chExt cx="746125" cy="708025"/>
          </a:xfrm>
          <a:solidFill>
            <a:sysClr val="windowText" lastClr="000000"/>
          </a:solidFill>
        </p:grpSpPr>
        <p:sp>
          <p:nvSpPr>
            <p:cNvPr id="1358" name="Freeform 356"/>
            <p:cNvSpPr>
              <a:spLocks/>
            </p:cNvSpPr>
            <p:nvPr/>
          </p:nvSpPr>
          <p:spPr bwMode="auto">
            <a:xfrm>
              <a:off x="4276725" y="3703638"/>
              <a:ext cx="17463" cy="60325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2" y="18"/>
                </a:cxn>
                <a:cxn ang="0">
                  <a:pos x="20" y="31"/>
                </a:cxn>
                <a:cxn ang="0">
                  <a:pos x="12" y="57"/>
                </a:cxn>
                <a:cxn ang="0">
                  <a:pos x="7" y="69"/>
                </a:cxn>
                <a:cxn ang="0">
                  <a:pos x="4" y="83"/>
                </a:cxn>
                <a:cxn ang="0">
                  <a:pos x="1" y="95"/>
                </a:cxn>
                <a:cxn ang="0">
                  <a:pos x="0" y="109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1" y="113"/>
                </a:cxn>
                <a:cxn ang="0">
                  <a:pos x="3" y="114"/>
                </a:cxn>
                <a:cxn ang="0">
                  <a:pos x="4" y="114"/>
                </a:cxn>
                <a:cxn ang="0">
                  <a:pos x="6" y="114"/>
                </a:cxn>
                <a:cxn ang="0">
                  <a:pos x="7" y="113"/>
                </a:cxn>
                <a:cxn ang="0">
                  <a:pos x="9" y="111"/>
                </a:cxn>
                <a:cxn ang="0">
                  <a:pos x="10" y="109"/>
                </a:cxn>
                <a:cxn ang="0">
                  <a:pos x="10" y="109"/>
                </a:cxn>
                <a:cxn ang="0">
                  <a:pos x="11" y="95"/>
                </a:cxn>
                <a:cxn ang="0">
                  <a:pos x="14" y="83"/>
                </a:cxn>
                <a:cxn ang="0">
                  <a:pos x="17" y="69"/>
                </a:cxn>
                <a:cxn ang="0">
                  <a:pos x="21" y="57"/>
                </a:cxn>
                <a:cxn ang="0">
                  <a:pos x="29" y="31"/>
                </a:cxn>
                <a:cxn ang="0">
                  <a:pos x="32" y="18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3" h="114">
                  <a:moveTo>
                    <a:pt x="24" y="4"/>
                  </a:moveTo>
                  <a:lnTo>
                    <a:pt x="24" y="4"/>
                  </a:lnTo>
                  <a:lnTo>
                    <a:pt x="22" y="18"/>
                  </a:lnTo>
                  <a:lnTo>
                    <a:pt x="20" y="31"/>
                  </a:lnTo>
                  <a:lnTo>
                    <a:pt x="12" y="57"/>
                  </a:lnTo>
                  <a:lnTo>
                    <a:pt x="7" y="69"/>
                  </a:lnTo>
                  <a:lnTo>
                    <a:pt x="4" y="83"/>
                  </a:lnTo>
                  <a:lnTo>
                    <a:pt x="1" y="95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1" y="113"/>
                  </a:lnTo>
                  <a:lnTo>
                    <a:pt x="3" y="114"/>
                  </a:lnTo>
                  <a:lnTo>
                    <a:pt x="4" y="114"/>
                  </a:lnTo>
                  <a:lnTo>
                    <a:pt x="6" y="114"/>
                  </a:lnTo>
                  <a:lnTo>
                    <a:pt x="7" y="113"/>
                  </a:lnTo>
                  <a:lnTo>
                    <a:pt x="9" y="111"/>
                  </a:lnTo>
                  <a:lnTo>
                    <a:pt x="10" y="109"/>
                  </a:lnTo>
                  <a:lnTo>
                    <a:pt x="10" y="109"/>
                  </a:lnTo>
                  <a:lnTo>
                    <a:pt x="11" y="95"/>
                  </a:lnTo>
                  <a:lnTo>
                    <a:pt x="14" y="83"/>
                  </a:lnTo>
                  <a:lnTo>
                    <a:pt x="17" y="69"/>
                  </a:lnTo>
                  <a:lnTo>
                    <a:pt x="21" y="57"/>
                  </a:lnTo>
                  <a:lnTo>
                    <a:pt x="29" y="31"/>
                  </a:lnTo>
                  <a:lnTo>
                    <a:pt x="32" y="1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9" name="Freeform 357"/>
            <p:cNvSpPr>
              <a:spLocks/>
            </p:cNvSpPr>
            <p:nvPr/>
          </p:nvSpPr>
          <p:spPr bwMode="auto">
            <a:xfrm>
              <a:off x="4314825" y="3724275"/>
              <a:ext cx="17463" cy="57150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8" y="17"/>
                </a:cxn>
                <a:cxn ang="0">
                  <a:pos x="14" y="29"/>
                </a:cxn>
                <a:cxn ang="0">
                  <a:pos x="9" y="43"/>
                </a:cxn>
                <a:cxn ang="0">
                  <a:pos x="4" y="55"/>
                </a:cxn>
                <a:cxn ang="0">
                  <a:pos x="4" y="55"/>
                </a:cxn>
                <a:cxn ang="0">
                  <a:pos x="2" y="68"/>
                </a:cxn>
                <a:cxn ang="0">
                  <a:pos x="1" y="80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2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7" y="108"/>
                </a:cxn>
                <a:cxn ang="0">
                  <a:pos x="8" y="106"/>
                </a:cxn>
                <a:cxn ang="0">
                  <a:pos x="9" y="105"/>
                </a:cxn>
                <a:cxn ang="0">
                  <a:pos x="9" y="105"/>
                </a:cxn>
                <a:cxn ang="0">
                  <a:pos x="9" y="93"/>
                </a:cxn>
                <a:cxn ang="0">
                  <a:pos x="11" y="83"/>
                </a:cxn>
                <a:cxn ang="0">
                  <a:pos x="13" y="62"/>
                </a:cxn>
                <a:cxn ang="0">
                  <a:pos x="13" y="62"/>
                </a:cxn>
                <a:cxn ang="0">
                  <a:pos x="14" y="55"/>
                </a:cxn>
                <a:cxn ang="0">
                  <a:pos x="16" y="48"/>
                </a:cxn>
                <a:cxn ang="0">
                  <a:pos x="21" y="33"/>
                </a:cxn>
                <a:cxn ang="0">
                  <a:pos x="27" y="20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33" y="4"/>
                </a:cxn>
                <a:cxn ang="0">
                  <a:pos x="32" y="3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3" h="109">
                  <a:moveTo>
                    <a:pt x="23" y="4"/>
                  </a:moveTo>
                  <a:lnTo>
                    <a:pt x="23" y="4"/>
                  </a:lnTo>
                  <a:lnTo>
                    <a:pt x="18" y="17"/>
                  </a:lnTo>
                  <a:lnTo>
                    <a:pt x="14" y="29"/>
                  </a:lnTo>
                  <a:lnTo>
                    <a:pt x="9" y="43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2" y="68"/>
                  </a:lnTo>
                  <a:lnTo>
                    <a:pt x="1" y="8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2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7" y="108"/>
                  </a:lnTo>
                  <a:lnTo>
                    <a:pt x="8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93"/>
                  </a:lnTo>
                  <a:lnTo>
                    <a:pt x="11" y="83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55"/>
                  </a:lnTo>
                  <a:lnTo>
                    <a:pt x="16" y="48"/>
                  </a:lnTo>
                  <a:lnTo>
                    <a:pt x="21" y="33"/>
                  </a:lnTo>
                  <a:lnTo>
                    <a:pt x="27" y="20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0" name="Freeform 358"/>
            <p:cNvSpPr>
              <a:spLocks/>
            </p:cNvSpPr>
            <p:nvPr/>
          </p:nvSpPr>
          <p:spPr bwMode="auto">
            <a:xfrm>
              <a:off x="4352925" y="3725863"/>
              <a:ext cx="22225" cy="5556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2" y="11"/>
                </a:cxn>
                <a:cxn ang="0">
                  <a:pos x="30" y="17"/>
                </a:cxn>
                <a:cxn ang="0">
                  <a:pos x="25" y="30"/>
                </a:cxn>
                <a:cxn ang="0">
                  <a:pos x="18" y="41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9" y="64"/>
                </a:cxn>
                <a:cxn ang="0">
                  <a:pos x="5" y="7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5" y="104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8" y="101"/>
                </a:cxn>
                <a:cxn ang="0">
                  <a:pos x="8" y="101"/>
                </a:cxn>
                <a:cxn ang="0">
                  <a:pos x="16" y="72"/>
                </a:cxn>
                <a:cxn ang="0">
                  <a:pos x="21" y="58"/>
                </a:cxn>
                <a:cxn ang="0">
                  <a:pos x="27" y="45"/>
                </a:cxn>
                <a:cxn ang="0">
                  <a:pos x="27" y="45"/>
                </a:cxn>
                <a:cxn ang="0">
                  <a:pos x="36" y="25"/>
                </a:cxn>
                <a:cxn ang="0">
                  <a:pos x="40" y="15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104">
                  <a:moveTo>
                    <a:pt x="33" y="5"/>
                  </a:moveTo>
                  <a:lnTo>
                    <a:pt x="33" y="5"/>
                  </a:lnTo>
                  <a:lnTo>
                    <a:pt x="32" y="11"/>
                  </a:lnTo>
                  <a:lnTo>
                    <a:pt x="30" y="17"/>
                  </a:lnTo>
                  <a:lnTo>
                    <a:pt x="25" y="30"/>
                  </a:lnTo>
                  <a:lnTo>
                    <a:pt x="18" y="4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16" y="72"/>
                  </a:lnTo>
                  <a:lnTo>
                    <a:pt x="21" y="58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36" y="25"/>
                  </a:lnTo>
                  <a:lnTo>
                    <a:pt x="40" y="1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1" name="Freeform 359"/>
            <p:cNvSpPr>
              <a:spLocks/>
            </p:cNvSpPr>
            <p:nvPr/>
          </p:nvSpPr>
          <p:spPr bwMode="auto">
            <a:xfrm>
              <a:off x="4387850" y="3729038"/>
              <a:ext cx="26988" cy="57150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42" y="4"/>
                </a:cxn>
                <a:cxn ang="0">
                  <a:pos x="41" y="10"/>
                </a:cxn>
                <a:cxn ang="0">
                  <a:pos x="40" y="15"/>
                </a:cxn>
                <a:cxn ang="0">
                  <a:pos x="35" y="26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22" y="49"/>
                </a:cxn>
                <a:cxn ang="0">
                  <a:pos x="20" y="56"/>
                </a:cxn>
                <a:cxn ang="0">
                  <a:pos x="16" y="67"/>
                </a:cxn>
                <a:cxn ang="0">
                  <a:pos x="16" y="67"/>
                </a:cxn>
                <a:cxn ang="0">
                  <a:pos x="9" y="84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1" y="107"/>
                </a:cxn>
                <a:cxn ang="0">
                  <a:pos x="2" y="108"/>
                </a:cxn>
                <a:cxn ang="0">
                  <a:pos x="4" y="108"/>
                </a:cxn>
                <a:cxn ang="0">
                  <a:pos x="6" y="108"/>
                </a:cxn>
                <a:cxn ang="0">
                  <a:pos x="7" y="108"/>
                </a:cxn>
                <a:cxn ang="0">
                  <a:pos x="8" y="106"/>
                </a:cxn>
                <a:cxn ang="0">
                  <a:pos x="8" y="106"/>
                </a:cxn>
                <a:cxn ang="0">
                  <a:pos x="22" y="77"/>
                </a:cxn>
                <a:cxn ang="0">
                  <a:pos x="22" y="77"/>
                </a:cxn>
                <a:cxn ang="0">
                  <a:pos x="25" y="70"/>
                </a:cxn>
                <a:cxn ang="0">
                  <a:pos x="28" y="62"/>
                </a:cxn>
                <a:cxn ang="0">
                  <a:pos x="31" y="53"/>
                </a:cxn>
                <a:cxn ang="0">
                  <a:pos x="34" y="46"/>
                </a:cxn>
                <a:cxn ang="0">
                  <a:pos x="34" y="46"/>
                </a:cxn>
                <a:cxn ang="0">
                  <a:pos x="45" y="26"/>
                </a:cxn>
                <a:cxn ang="0">
                  <a:pos x="49" y="15"/>
                </a:cxn>
                <a:cxn ang="0">
                  <a:pos x="51" y="10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4" y="1"/>
                </a:cxn>
                <a:cxn ang="0">
                  <a:pos x="43" y="2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2" h="108">
                  <a:moveTo>
                    <a:pt x="42" y="4"/>
                  </a:moveTo>
                  <a:lnTo>
                    <a:pt x="42" y="4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5" y="2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2" y="49"/>
                  </a:lnTo>
                  <a:lnTo>
                    <a:pt x="20" y="56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9" y="84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1" y="107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5" y="70"/>
                  </a:lnTo>
                  <a:lnTo>
                    <a:pt x="28" y="62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45" y="26"/>
                  </a:lnTo>
                  <a:lnTo>
                    <a:pt x="49" y="15"/>
                  </a:lnTo>
                  <a:lnTo>
                    <a:pt x="51" y="10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2" name="Freeform 360"/>
            <p:cNvSpPr>
              <a:spLocks/>
            </p:cNvSpPr>
            <p:nvPr/>
          </p:nvSpPr>
          <p:spPr bwMode="auto">
            <a:xfrm>
              <a:off x="4438650" y="3730625"/>
              <a:ext cx="23813" cy="55563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7" y="5"/>
                </a:cxn>
                <a:cxn ang="0">
                  <a:pos x="35" y="17"/>
                </a:cxn>
                <a:cxn ang="0">
                  <a:pos x="32" y="29"/>
                </a:cxn>
                <a:cxn ang="0">
                  <a:pos x="27" y="41"/>
                </a:cxn>
                <a:cxn ang="0">
                  <a:pos x="21" y="53"/>
                </a:cxn>
                <a:cxn ang="0">
                  <a:pos x="8" y="75"/>
                </a:cxn>
                <a:cxn ang="0">
                  <a:pos x="3" y="87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3"/>
                </a:cxn>
                <a:cxn ang="0">
                  <a:pos x="3" y="104"/>
                </a:cxn>
                <a:cxn ang="0">
                  <a:pos x="5" y="104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12" y="89"/>
                </a:cxn>
                <a:cxn ang="0">
                  <a:pos x="17" y="76"/>
                </a:cxn>
                <a:cxn ang="0">
                  <a:pos x="30" y="54"/>
                </a:cxn>
                <a:cxn ang="0">
                  <a:pos x="36" y="42"/>
                </a:cxn>
                <a:cxn ang="0">
                  <a:pos x="41" y="30"/>
                </a:cxn>
                <a:cxn ang="0">
                  <a:pos x="45" y="17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8" y="3"/>
                </a:cxn>
                <a:cxn ang="0">
                  <a:pos x="37" y="5"/>
                </a:cxn>
                <a:cxn ang="0">
                  <a:pos x="37" y="5"/>
                </a:cxn>
              </a:cxnLst>
              <a:rect l="0" t="0" r="r" b="b"/>
              <a:pathLst>
                <a:path w="46" h="104">
                  <a:moveTo>
                    <a:pt x="37" y="5"/>
                  </a:moveTo>
                  <a:lnTo>
                    <a:pt x="37" y="5"/>
                  </a:lnTo>
                  <a:lnTo>
                    <a:pt x="35" y="17"/>
                  </a:lnTo>
                  <a:lnTo>
                    <a:pt x="32" y="29"/>
                  </a:lnTo>
                  <a:lnTo>
                    <a:pt x="27" y="41"/>
                  </a:lnTo>
                  <a:lnTo>
                    <a:pt x="21" y="53"/>
                  </a:lnTo>
                  <a:lnTo>
                    <a:pt x="8" y="75"/>
                  </a:lnTo>
                  <a:lnTo>
                    <a:pt x="3" y="87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3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2" y="89"/>
                  </a:lnTo>
                  <a:lnTo>
                    <a:pt x="17" y="76"/>
                  </a:lnTo>
                  <a:lnTo>
                    <a:pt x="30" y="54"/>
                  </a:lnTo>
                  <a:lnTo>
                    <a:pt x="36" y="42"/>
                  </a:lnTo>
                  <a:lnTo>
                    <a:pt x="41" y="30"/>
                  </a:lnTo>
                  <a:lnTo>
                    <a:pt x="45" y="17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7" y="5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3" name="Freeform 361"/>
            <p:cNvSpPr>
              <a:spLocks/>
            </p:cNvSpPr>
            <p:nvPr/>
          </p:nvSpPr>
          <p:spPr bwMode="auto">
            <a:xfrm>
              <a:off x="4478338" y="3732213"/>
              <a:ext cx="25400" cy="52388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34" y="14"/>
                </a:cxn>
                <a:cxn ang="0">
                  <a:pos x="29" y="26"/>
                </a:cxn>
                <a:cxn ang="0">
                  <a:pos x="18" y="47"/>
                </a:cxn>
                <a:cxn ang="0">
                  <a:pos x="13" y="58"/>
                </a:cxn>
                <a:cxn ang="0">
                  <a:pos x="8" y="69"/>
                </a:cxn>
                <a:cxn ang="0">
                  <a:pos x="3" y="80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4" y="98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9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3" y="84"/>
                </a:cxn>
                <a:cxn ang="0">
                  <a:pos x="17" y="72"/>
                </a:cxn>
                <a:cxn ang="0">
                  <a:pos x="22" y="61"/>
                </a:cxn>
                <a:cxn ang="0">
                  <a:pos x="27" y="49"/>
                </a:cxn>
                <a:cxn ang="0">
                  <a:pos x="39" y="28"/>
                </a:cxn>
                <a:cxn ang="0">
                  <a:pos x="44" y="16"/>
                </a:cxn>
                <a:cxn ang="0">
                  <a:pos x="48" y="5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48" h="99">
                  <a:moveTo>
                    <a:pt x="39" y="3"/>
                  </a:moveTo>
                  <a:lnTo>
                    <a:pt x="39" y="3"/>
                  </a:lnTo>
                  <a:lnTo>
                    <a:pt x="34" y="14"/>
                  </a:lnTo>
                  <a:lnTo>
                    <a:pt x="29" y="26"/>
                  </a:lnTo>
                  <a:lnTo>
                    <a:pt x="18" y="47"/>
                  </a:lnTo>
                  <a:lnTo>
                    <a:pt x="13" y="58"/>
                  </a:lnTo>
                  <a:lnTo>
                    <a:pt x="8" y="69"/>
                  </a:lnTo>
                  <a:lnTo>
                    <a:pt x="3" y="8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4" y="98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3" y="84"/>
                  </a:lnTo>
                  <a:lnTo>
                    <a:pt x="17" y="72"/>
                  </a:lnTo>
                  <a:lnTo>
                    <a:pt x="22" y="61"/>
                  </a:lnTo>
                  <a:lnTo>
                    <a:pt x="27" y="49"/>
                  </a:lnTo>
                  <a:lnTo>
                    <a:pt x="39" y="28"/>
                  </a:lnTo>
                  <a:lnTo>
                    <a:pt x="44" y="1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4" name="Freeform 362"/>
            <p:cNvSpPr>
              <a:spLocks/>
            </p:cNvSpPr>
            <p:nvPr/>
          </p:nvSpPr>
          <p:spPr bwMode="auto">
            <a:xfrm>
              <a:off x="4508500" y="3738563"/>
              <a:ext cx="19050" cy="55563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7" y="17"/>
                </a:cxn>
                <a:cxn ang="0">
                  <a:pos x="24" y="29"/>
                </a:cxn>
                <a:cxn ang="0">
                  <a:pos x="15" y="51"/>
                </a:cxn>
                <a:cxn ang="0">
                  <a:pos x="15" y="51"/>
                </a:cxn>
                <a:cxn ang="0">
                  <a:pos x="14" y="56"/>
                </a:cxn>
                <a:cxn ang="0">
                  <a:pos x="13" y="61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9" y="79"/>
                </a:cxn>
                <a:cxn ang="0">
                  <a:pos x="7" y="85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15" y="92"/>
                </a:cxn>
                <a:cxn ang="0">
                  <a:pos x="19" y="81"/>
                </a:cxn>
                <a:cxn ang="0">
                  <a:pos x="22" y="70"/>
                </a:cxn>
                <a:cxn ang="0">
                  <a:pos x="24" y="57"/>
                </a:cxn>
                <a:cxn ang="0">
                  <a:pos x="24" y="57"/>
                </a:cxn>
                <a:cxn ang="0">
                  <a:pos x="25" y="51"/>
                </a:cxn>
                <a:cxn ang="0">
                  <a:pos x="27" y="45"/>
                </a:cxn>
                <a:cxn ang="0">
                  <a:pos x="31" y="31"/>
                </a:cxn>
                <a:cxn ang="0">
                  <a:pos x="35" y="19"/>
                </a:cxn>
                <a:cxn ang="0">
                  <a:pos x="37" y="12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7" y="3"/>
                </a:cxn>
                <a:cxn ang="0">
                  <a:pos x="37" y="1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38" h="105">
                  <a:moveTo>
                    <a:pt x="29" y="5"/>
                  </a:moveTo>
                  <a:lnTo>
                    <a:pt x="29" y="5"/>
                  </a:lnTo>
                  <a:lnTo>
                    <a:pt x="27" y="17"/>
                  </a:lnTo>
                  <a:lnTo>
                    <a:pt x="24" y="29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4" y="56"/>
                  </a:lnTo>
                  <a:lnTo>
                    <a:pt x="13" y="61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9" y="79"/>
                  </a:lnTo>
                  <a:lnTo>
                    <a:pt x="7" y="85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5" y="92"/>
                  </a:lnTo>
                  <a:lnTo>
                    <a:pt x="19" y="81"/>
                  </a:lnTo>
                  <a:lnTo>
                    <a:pt x="22" y="70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1"/>
                  </a:lnTo>
                  <a:lnTo>
                    <a:pt x="27" y="45"/>
                  </a:lnTo>
                  <a:lnTo>
                    <a:pt x="31" y="31"/>
                  </a:lnTo>
                  <a:lnTo>
                    <a:pt x="35" y="19"/>
                  </a:lnTo>
                  <a:lnTo>
                    <a:pt x="37" y="12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3"/>
                  </a:lnTo>
                  <a:lnTo>
                    <a:pt x="37" y="1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5" name="Freeform 363"/>
            <p:cNvSpPr>
              <a:spLocks/>
            </p:cNvSpPr>
            <p:nvPr/>
          </p:nvSpPr>
          <p:spPr bwMode="auto">
            <a:xfrm>
              <a:off x="4545013" y="3736975"/>
              <a:ext cx="15875" cy="492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6"/>
                </a:cxn>
                <a:cxn ang="0">
                  <a:pos x="17" y="26"/>
                </a:cxn>
                <a:cxn ang="0">
                  <a:pos x="13" y="47"/>
                </a:cxn>
                <a:cxn ang="0">
                  <a:pos x="8" y="68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2" y="93"/>
                </a:cxn>
                <a:cxn ang="0">
                  <a:pos x="4" y="94"/>
                </a:cxn>
                <a:cxn ang="0">
                  <a:pos x="6" y="94"/>
                </a:cxn>
                <a:cxn ang="0">
                  <a:pos x="7" y="94"/>
                </a:cxn>
                <a:cxn ang="0">
                  <a:pos x="9" y="93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17" y="69"/>
                </a:cxn>
                <a:cxn ang="0">
                  <a:pos x="22" y="49"/>
                </a:cxn>
                <a:cxn ang="0">
                  <a:pos x="27" y="27"/>
                </a:cxn>
                <a:cxn ang="0">
                  <a:pos x="28" y="16"/>
                </a:cxn>
                <a:cxn ang="0">
                  <a:pos x="28" y="4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8" h="94">
                  <a:moveTo>
                    <a:pt x="19" y="4"/>
                  </a:moveTo>
                  <a:lnTo>
                    <a:pt x="19" y="4"/>
                  </a:lnTo>
                  <a:lnTo>
                    <a:pt x="19" y="16"/>
                  </a:lnTo>
                  <a:lnTo>
                    <a:pt x="17" y="26"/>
                  </a:lnTo>
                  <a:lnTo>
                    <a:pt x="13" y="47"/>
                  </a:lnTo>
                  <a:lnTo>
                    <a:pt x="8" y="6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" y="93"/>
                  </a:lnTo>
                  <a:lnTo>
                    <a:pt x="4" y="94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9" y="93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7" y="69"/>
                  </a:lnTo>
                  <a:lnTo>
                    <a:pt x="22" y="49"/>
                  </a:lnTo>
                  <a:lnTo>
                    <a:pt x="27" y="27"/>
                  </a:lnTo>
                  <a:lnTo>
                    <a:pt x="28" y="1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6" name="Freeform 364"/>
            <p:cNvSpPr>
              <a:spLocks/>
            </p:cNvSpPr>
            <p:nvPr/>
          </p:nvSpPr>
          <p:spPr bwMode="auto">
            <a:xfrm>
              <a:off x="4605338" y="3643313"/>
              <a:ext cx="47625" cy="82550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79" y="12"/>
                </a:cxn>
                <a:cxn ang="0">
                  <a:pos x="74" y="16"/>
                </a:cxn>
                <a:cxn ang="0">
                  <a:pos x="63" y="24"/>
                </a:cxn>
                <a:cxn ang="0">
                  <a:pos x="61" y="27"/>
                </a:cxn>
                <a:cxn ang="0">
                  <a:pos x="56" y="41"/>
                </a:cxn>
                <a:cxn ang="0">
                  <a:pos x="50" y="50"/>
                </a:cxn>
                <a:cxn ang="0">
                  <a:pos x="37" y="68"/>
                </a:cxn>
                <a:cxn ang="0">
                  <a:pos x="31" y="77"/>
                </a:cxn>
                <a:cxn ang="0">
                  <a:pos x="12" y="109"/>
                </a:cxn>
                <a:cxn ang="0">
                  <a:pos x="4" y="127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49"/>
                </a:cxn>
                <a:cxn ang="0">
                  <a:pos x="2" y="154"/>
                </a:cxn>
                <a:cxn ang="0">
                  <a:pos x="5" y="155"/>
                </a:cxn>
                <a:cxn ang="0">
                  <a:pos x="8" y="154"/>
                </a:cxn>
                <a:cxn ang="0">
                  <a:pos x="9" y="149"/>
                </a:cxn>
                <a:cxn ang="0">
                  <a:pos x="10" y="143"/>
                </a:cxn>
                <a:cxn ang="0">
                  <a:pos x="15" y="125"/>
                </a:cxn>
                <a:cxn ang="0">
                  <a:pos x="26" y="101"/>
                </a:cxn>
                <a:cxn ang="0">
                  <a:pos x="41" y="78"/>
                </a:cxn>
                <a:cxn ang="0">
                  <a:pos x="56" y="57"/>
                </a:cxn>
                <a:cxn ang="0">
                  <a:pos x="65" y="42"/>
                </a:cxn>
                <a:cxn ang="0">
                  <a:pos x="75" y="27"/>
                </a:cxn>
                <a:cxn ang="0">
                  <a:pos x="81" y="23"/>
                </a:cxn>
                <a:cxn ang="0">
                  <a:pos x="88" y="12"/>
                </a:cxn>
                <a:cxn ang="0">
                  <a:pos x="90" y="5"/>
                </a:cxn>
                <a:cxn ang="0">
                  <a:pos x="89" y="2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</a:cxnLst>
              <a:rect l="0" t="0" r="r" b="b"/>
              <a:pathLst>
                <a:path w="90" h="155">
                  <a:moveTo>
                    <a:pt x="81" y="3"/>
                  </a:moveTo>
                  <a:lnTo>
                    <a:pt x="81" y="3"/>
                  </a:lnTo>
                  <a:lnTo>
                    <a:pt x="80" y="8"/>
                  </a:lnTo>
                  <a:lnTo>
                    <a:pt x="79" y="12"/>
                  </a:lnTo>
                  <a:lnTo>
                    <a:pt x="76" y="14"/>
                  </a:lnTo>
                  <a:lnTo>
                    <a:pt x="74" y="16"/>
                  </a:lnTo>
                  <a:lnTo>
                    <a:pt x="69" y="19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1" y="27"/>
                  </a:lnTo>
                  <a:lnTo>
                    <a:pt x="59" y="33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0" y="50"/>
                  </a:lnTo>
                  <a:lnTo>
                    <a:pt x="43" y="58"/>
                  </a:lnTo>
                  <a:lnTo>
                    <a:pt x="37" y="6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22" y="92"/>
                  </a:lnTo>
                  <a:lnTo>
                    <a:pt x="12" y="109"/>
                  </a:lnTo>
                  <a:lnTo>
                    <a:pt x="8" y="117"/>
                  </a:lnTo>
                  <a:lnTo>
                    <a:pt x="4" y="127"/>
                  </a:lnTo>
                  <a:lnTo>
                    <a:pt x="2" y="135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51"/>
                  </a:lnTo>
                  <a:lnTo>
                    <a:pt x="2" y="154"/>
                  </a:lnTo>
                  <a:lnTo>
                    <a:pt x="3" y="155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8" y="154"/>
                  </a:lnTo>
                  <a:lnTo>
                    <a:pt x="9" y="151"/>
                  </a:lnTo>
                  <a:lnTo>
                    <a:pt x="9" y="149"/>
                  </a:lnTo>
                  <a:lnTo>
                    <a:pt x="9" y="149"/>
                  </a:lnTo>
                  <a:lnTo>
                    <a:pt x="10" y="143"/>
                  </a:lnTo>
                  <a:lnTo>
                    <a:pt x="10" y="137"/>
                  </a:lnTo>
                  <a:lnTo>
                    <a:pt x="15" y="125"/>
                  </a:lnTo>
                  <a:lnTo>
                    <a:pt x="20" y="112"/>
                  </a:lnTo>
                  <a:lnTo>
                    <a:pt x="26" y="101"/>
                  </a:lnTo>
                  <a:lnTo>
                    <a:pt x="34" y="89"/>
                  </a:lnTo>
                  <a:lnTo>
                    <a:pt x="41" y="78"/>
                  </a:lnTo>
                  <a:lnTo>
                    <a:pt x="56" y="57"/>
                  </a:lnTo>
                  <a:lnTo>
                    <a:pt x="56" y="57"/>
                  </a:lnTo>
                  <a:lnTo>
                    <a:pt x="61" y="49"/>
                  </a:lnTo>
                  <a:lnTo>
                    <a:pt x="65" y="42"/>
                  </a:lnTo>
                  <a:lnTo>
                    <a:pt x="69" y="34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81" y="23"/>
                  </a:lnTo>
                  <a:lnTo>
                    <a:pt x="85" y="18"/>
                  </a:lnTo>
                  <a:lnTo>
                    <a:pt x="88" y="12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7" name="Freeform 365"/>
            <p:cNvSpPr>
              <a:spLocks/>
            </p:cNvSpPr>
            <p:nvPr/>
          </p:nvSpPr>
          <p:spPr bwMode="auto">
            <a:xfrm>
              <a:off x="4610100" y="3646488"/>
              <a:ext cx="71438" cy="104775"/>
            </a:xfrm>
            <a:custGeom>
              <a:avLst/>
              <a:gdLst/>
              <a:ahLst/>
              <a:cxnLst>
                <a:cxn ang="0">
                  <a:pos x="126" y="1"/>
                </a:cxn>
                <a:cxn ang="0">
                  <a:pos x="126" y="1"/>
                </a:cxn>
                <a:cxn ang="0">
                  <a:pos x="115" y="9"/>
                </a:cxn>
                <a:cxn ang="0">
                  <a:pos x="105" y="17"/>
                </a:cxn>
                <a:cxn ang="0">
                  <a:pos x="96" y="27"/>
                </a:cxn>
                <a:cxn ang="0">
                  <a:pos x="87" y="37"/>
                </a:cxn>
                <a:cxn ang="0">
                  <a:pos x="80" y="47"/>
                </a:cxn>
                <a:cxn ang="0">
                  <a:pos x="73" y="59"/>
                </a:cxn>
                <a:cxn ang="0">
                  <a:pos x="59" y="82"/>
                </a:cxn>
                <a:cxn ang="0">
                  <a:pos x="59" y="82"/>
                </a:cxn>
                <a:cxn ang="0">
                  <a:pos x="44" y="109"/>
                </a:cxn>
                <a:cxn ang="0">
                  <a:pos x="28" y="136"/>
                </a:cxn>
                <a:cxn ang="0">
                  <a:pos x="13" y="164"/>
                </a:cxn>
                <a:cxn ang="0">
                  <a:pos x="7" y="178"/>
                </a:cxn>
                <a:cxn ang="0">
                  <a:pos x="0" y="193"/>
                </a:cxn>
                <a:cxn ang="0">
                  <a:pos x="0" y="193"/>
                </a:cxn>
                <a:cxn ang="0">
                  <a:pos x="0" y="195"/>
                </a:cxn>
                <a:cxn ang="0">
                  <a:pos x="1" y="197"/>
                </a:cxn>
                <a:cxn ang="0">
                  <a:pos x="2" y="198"/>
                </a:cxn>
                <a:cxn ang="0">
                  <a:pos x="3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10" y="196"/>
                </a:cxn>
                <a:cxn ang="0">
                  <a:pos x="10" y="196"/>
                </a:cxn>
                <a:cxn ang="0">
                  <a:pos x="15" y="183"/>
                </a:cxn>
                <a:cxn ang="0">
                  <a:pos x="21" y="170"/>
                </a:cxn>
                <a:cxn ang="0">
                  <a:pos x="33" y="147"/>
                </a:cxn>
                <a:cxn ang="0">
                  <a:pos x="47" y="124"/>
                </a:cxn>
                <a:cxn ang="0">
                  <a:pos x="60" y="100"/>
                </a:cxn>
                <a:cxn ang="0">
                  <a:pos x="60" y="100"/>
                </a:cxn>
                <a:cxn ang="0">
                  <a:pos x="74" y="74"/>
                </a:cxn>
                <a:cxn ang="0">
                  <a:pos x="82" y="62"/>
                </a:cxn>
                <a:cxn ang="0">
                  <a:pos x="89" y="49"/>
                </a:cxn>
                <a:cxn ang="0">
                  <a:pos x="98" y="38"/>
                </a:cxn>
                <a:cxn ang="0">
                  <a:pos x="108" y="28"/>
                </a:cxn>
                <a:cxn ang="0">
                  <a:pos x="119" y="17"/>
                </a:cxn>
                <a:cxn ang="0">
                  <a:pos x="130" y="9"/>
                </a:cxn>
                <a:cxn ang="0">
                  <a:pos x="130" y="9"/>
                </a:cxn>
                <a:cxn ang="0">
                  <a:pos x="133" y="7"/>
                </a:cxn>
                <a:cxn ang="0">
                  <a:pos x="134" y="6"/>
                </a:cxn>
                <a:cxn ang="0">
                  <a:pos x="133" y="4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29" y="0"/>
                </a:cxn>
                <a:cxn ang="0">
                  <a:pos x="128" y="0"/>
                </a:cxn>
                <a:cxn ang="0">
                  <a:pos x="126" y="1"/>
                </a:cxn>
                <a:cxn ang="0">
                  <a:pos x="126" y="1"/>
                </a:cxn>
              </a:cxnLst>
              <a:rect l="0" t="0" r="r" b="b"/>
              <a:pathLst>
                <a:path w="134" h="199">
                  <a:moveTo>
                    <a:pt x="126" y="1"/>
                  </a:moveTo>
                  <a:lnTo>
                    <a:pt x="126" y="1"/>
                  </a:lnTo>
                  <a:lnTo>
                    <a:pt x="115" y="9"/>
                  </a:lnTo>
                  <a:lnTo>
                    <a:pt x="105" y="17"/>
                  </a:lnTo>
                  <a:lnTo>
                    <a:pt x="96" y="27"/>
                  </a:lnTo>
                  <a:lnTo>
                    <a:pt x="87" y="37"/>
                  </a:lnTo>
                  <a:lnTo>
                    <a:pt x="80" y="47"/>
                  </a:lnTo>
                  <a:lnTo>
                    <a:pt x="73" y="59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44" y="109"/>
                  </a:lnTo>
                  <a:lnTo>
                    <a:pt x="28" y="136"/>
                  </a:lnTo>
                  <a:lnTo>
                    <a:pt x="13" y="164"/>
                  </a:lnTo>
                  <a:lnTo>
                    <a:pt x="7" y="178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1" y="197"/>
                  </a:lnTo>
                  <a:lnTo>
                    <a:pt x="2" y="198"/>
                  </a:lnTo>
                  <a:lnTo>
                    <a:pt x="3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10" y="196"/>
                  </a:lnTo>
                  <a:lnTo>
                    <a:pt x="10" y="196"/>
                  </a:lnTo>
                  <a:lnTo>
                    <a:pt x="15" y="183"/>
                  </a:lnTo>
                  <a:lnTo>
                    <a:pt x="21" y="170"/>
                  </a:lnTo>
                  <a:lnTo>
                    <a:pt x="33" y="147"/>
                  </a:lnTo>
                  <a:lnTo>
                    <a:pt x="47" y="124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74" y="74"/>
                  </a:lnTo>
                  <a:lnTo>
                    <a:pt x="82" y="62"/>
                  </a:lnTo>
                  <a:lnTo>
                    <a:pt x="89" y="49"/>
                  </a:lnTo>
                  <a:lnTo>
                    <a:pt x="98" y="38"/>
                  </a:lnTo>
                  <a:lnTo>
                    <a:pt x="108" y="28"/>
                  </a:lnTo>
                  <a:lnTo>
                    <a:pt x="119" y="17"/>
                  </a:lnTo>
                  <a:lnTo>
                    <a:pt x="130" y="9"/>
                  </a:lnTo>
                  <a:lnTo>
                    <a:pt x="130" y="9"/>
                  </a:lnTo>
                  <a:lnTo>
                    <a:pt x="133" y="7"/>
                  </a:lnTo>
                  <a:lnTo>
                    <a:pt x="134" y="6"/>
                  </a:lnTo>
                  <a:lnTo>
                    <a:pt x="133" y="4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6" y="1"/>
                  </a:lnTo>
                  <a:lnTo>
                    <a:pt x="1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8" name="Freeform 366"/>
            <p:cNvSpPr>
              <a:spLocks/>
            </p:cNvSpPr>
            <p:nvPr/>
          </p:nvSpPr>
          <p:spPr bwMode="auto">
            <a:xfrm>
              <a:off x="4624388" y="3638550"/>
              <a:ext cx="84138" cy="130175"/>
            </a:xfrm>
            <a:custGeom>
              <a:avLst/>
              <a:gdLst/>
              <a:ahLst/>
              <a:cxnLst>
                <a:cxn ang="0">
                  <a:pos x="152" y="1"/>
                </a:cxn>
                <a:cxn ang="0">
                  <a:pos x="137" y="15"/>
                </a:cxn>
                <a:cxn ang="0">
                  <a:pos x="123" y="30"/>
                </a:cxn>
                <a:cxn ang="0">
                  <a:pos x="99" y="66"/>
                </a:cxn>
                <a:cxn ang="0">
                  <a:pos x="67" y="121"/>
                </a:cxn>
                <a:cxn ang="0">
                  <a:pos x="56" y="138"/>
                </a:cxn>
                <a:cxn ang="0">
                  <a:pos x="32" y="174"/>
                </a:cxn>
                <a:cxn ang="0">
                  <a:pos x="12" y="211"/>
                </a:cxn>
                <a:cxn ang="0">
                  <a:pos x="1" y="229"/>
                </a:cxn>
                <a:cxn ang="0">
                  <a:pos x="0" y="238"/>
                </a:cxn>
                <a:cxn ang="0">
                  <a:pos x="4" y="246"/>
                </a:cxn>
                <a:cxn ang="0">
                  <a:pos x="6" y="247"/>
                </a:cxn>
                <a:cxn ang="0">
                  <a:pos x="12" y="246"/>
                </a:cxn>
                <a:cxn ang="0">
                  <a:pos x="14" y="242"/>
                </a:cxn>
                <a:cxn ang="0">
                  <a:pos x="16" y="241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2" y="234"/>
                </a:cxn>
                <a:cxn ang="0">
                  <a:pos x="10" y="234"/>
                </a:cxn>
                <a:cxn ang="0">
                  <a:pos x="12" y="229"/>
                </a:cxn>
                <a:cxn ang="0">
                  <a:pos x="22" y="210"/>
                </a:cxn>
                <a:cxn ang="0">
                  <a:pos x="33" y="191"/>
                </a:cxn>
                <a:cxn ang="0">
                  <a:pos x="53" y="160"/>
                </a:cxn>
                <a:cxn ang="0">
                  <a:pos x="73" y="129"/>
                </a:cxn>
                <a:cxn ang="0">
                  <a:pos x="92" y="98"/>
                </a:cxn>
                <a:cxn ang="0">
                  <a:pos x="121" y="50"/>
                </a:cxn>
                <a:cxn ang="0">
                  <a:pos x="144" y="21"/>
                </a:cxn>
                <a:cxn ang="0">
                  <a:pos x="157" y="10"/>
                </a:cxn>
                <a:cxn ang="0">
                  <a:pos x="158" y="9"/>
                </a:cxn>
                <a:cxn ang="0">
                  <a:pos x="158" y="2"/>
                </a:cxn>
                <a:cxn ang="0">
                  <a:pos x="156" y="0"/>
                </a:cxn>
                <a:cxn ang="0">
                  <a:pos x="152" y="1"/>
                </a:cxn>
              </a:cxnLst>
              <a:rect l="0" t="0" r="r" b="b"/>
              <a:pathLst>
                <a:path w="159" h="247">
                  <a:moveTo>
                    <a:pt x="152" y="1"/>
                  </a:moveTo>
                  <a:lnTo>
                    <a:pt x="152" y="1"/>
                  </a:lnTo>
                  <a:lnTo>
                    <a:pt x="145" y="8"/>
                  </a:lnTo>
                  <a:lnTo>
                    <a:pt x="137" y="15"/>
                  </a:lnTo>
                  <a:lnTo>
                    <a:pt x="129" y="23"/>
                  </a:lnTo>
                  <a:lnTo>
                    <a:pt x="123" y="30"/>
                  </a:lnTo>
                  <a:lnTo>
                    <a:pt x="111" y="48"/>
                  </a:lnTo>
                  <a:lnTo>
                    <a:pt x="99" y="66"/>
                  </a:lnTo>
                  <a:lnTo>
                    <a:pt x="79" y="103"/>
                  </a:lnTo>
                  <a:lnTo>
                    <a:pt x="67" y="121"/>
                  </a:lnTo>
                  <a:lnTo>
                    <a:pt x="56" y="138"/>
                  </a:lnTo>
                  <a:lnTo>
                    <a:pt x="56" y="138"/>
                  </a:lnTo>
                  <a:lnTo>
                    <a:pt x="44" y="155"/>
                  </a:lnTo>
                  <a:lnTo>
                    <a:pt x="32" y="174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6" y="219"/>
                  </a:lnTo>
                  <a:lnTo>
                    <a:pt x="1" y="229"/>
                  </a:lnTo>
                  <a:lnTo>
                    <a:pt x="0" y="233"/>
                  </a:lnTo>
                  <a:lnTo>
                    <a:pt x="0" y="238"/>
                  </a:lnTo>
                  <a:lnTo>
                    <a:pt x="1" y="242"/>
                  </a:lnTo>
                  <a:lnTo>
                    <a:pt x="4" y="246"/>
                  </a:lnTo>
                  <a:lnTo>
                    <a:pt x="4" y="246"/>
                  </a:lnTo>
                  <a:lnTo>
                    <a:pt x="6" y="247"/>
                  </a:lnTo>
                  <a:lnTo>
                    <a:pt x="9" y="247"/>
                  </a:lnTo>
                  <a:lnTo>
                    <a:pt x="12" y="246"/>
                  </a:lnTo>
                  <a:lnTo>
                    <a:pt x="13" y="244"/>
                  </a:lnTo>
                  <a:lnTo>
                    <a:pt x="14" y="242"/>
                  </a:lnTo>
                  <a:lnTo>
                    <a:pt x="14" y="242"/>
                  </a:lnTo>
                  <a:lnTo>
                    <a:pt x="16" y="241"/>
                  </a:lnTo>
                  <a:lnTo>
                    <a:pt x="17" y="240"/>
                  </a:lnTo>
                  <a:lnTo>
                    <a:pt x="17" y="236"/>
                  </a:lnTo>
                  <a:lnTo>
                    <a:pt x="16" y="235"/>
                  </a:lnTo>
                  <a:lnTo>
                    <a:pt x="15" y="234"/>
                  </a:lnTo>
                  <a:lnTo>
                    <a:pt x="14" y="233"/>
                  </a:lnTo>
                  <a:lnTo>
                    <a:pt x="12" y="234"/>
                  </a:lnTo>
                  <a:lnTo>
                    <a:pt x="12" y="234"/>
                  </a:lnTo>
                  <a:lnTo>
                    <a:pt x="10" y="234"/>
                  </a:lnTo>
                  <a:lnTo>
                    <a:pt x="10" y="234"/>
                  </a:lnTo>
                  <a:lnTo>
                    <a:pt x="12" y="229"/>
                  </a:lnTo>
                  <a:lnTo>
                    <a:pt x="15" y="222"/>
                  </a:lnTo>
                  <a:lnTo>
                    <a:pt x="22" y="210"/>
                  </a:lnTo>
                  <a:lnTo>
                    <a:pt x="33" y="191"/>
                  </a:lnTo>
                  <a:lnTo>
                    <a:pt x="33" y="191"/>
                  </a:lnTo>
                  <a:lnTo>
                    <a:pt x="43" y="176"/>
                  </a:lnTo>
                  <a:lnTo>
                    <a:pt x="53" y="16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83" y="114"/>
                  </a:lnTo>
                  <a:lnTo>
                    <a:pt x="92" y="98"/>
                  </a:lnTo>
                  <a:lnTo>
                    <a:pt x="111" y="65"/>
                  </a:lnTo>
                  <a:lnTo>
                    <a:pt x="121" y="50"/>
                  </a:lnTo>
                  <a:lnTo>
                    <a:pt x="131" y="34"/>
                  </a:lnTo>
                  <a:lnTo>
                    <a:pt x="144" y="21"/>
                  </a:lnTo>
                  <a:lnTo>
                    <a:pt x="150" y="15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8" y="9"/>
                  </a:lnTo>
                  <a:lnTo>
                    <a:pt x="159" y="6"/>
                  </a:lnTo>
                  <a:lnTo>
                    <a:pt x="158" y="2"/>
                  </a:lnTo>
                  <a:lnTo>
                    <a:pt x="157" y="1"/>
                  </a:lnTo>
                  <a:lnTo>
                    <a:pt x="156" y="0"/>
                  </a:lnTo>
                  <a:lnTo>
                    <a:pt x="154" y="0"/>
                  </a:lnTo>
                  <a:lnTo>
                    <a:pt x="152" y="1"/>
                  </a:lnTo>
                  <a:lnTo>
                    <a:pt x="1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9" name="Freeform 367"/>
            <p:cNvSpPr>
              <a:spLocks/>
            </p:cNvSpPr>
            <p:nvPr/>
          </p:nvSpPr>
          <p:spPr bwMode="auto">
            <a:xfrm>
              <a:off x="4648200" y="3646488"/>
              <a:ext cx="80963" cy="120650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32" y="14"/>
                </a:cxn>
                <a:cxn ang="0">
                  <a:pos x="120" y="28"/>
                </a:cxn>
                <a:cxn ang="0">
                  <a:pos x="110" y="41"/>
                </a:cxn>
                <a:cxn ang="0">
                  <a:pos x="100" y="54"/>
                </a:cxn>
                <a:cxn ang="0">
                  <a:pos x="81" y="83"/>
                </a:cxn>
                <a:cxn ang="0">
                  <a:pos x="63" y="113"/>
                </a:cxn>
                <a:cxn ang="0">
                  <a:pos x="63" y="113"/>
                </a:cxn>
                <a:cxn ang="0">
                  <a:pos x="47" y="141"/>
                </a:cxn>
                <a:cxn ang="0">
                  <a:pos x="32" y="169"/>
                </a:cxn>
                <a:cxn ang="0">
                  <a:pos x="32" y="169"/>
                </a:cxn>
                <a:cxn ang="0">
                  <a:pos x="24" y="182"/>
                </a:cxn>
                <a:cxn ang="0">
                  <a:pos x="15" y="195"/>
                </a:cxn>
                <a:cxn ang="0">
                  <a:pos x="7" y="207"/>
                </a:cxn>
                <a:cxn ang="0">
                  <a:pos x="1" y="221"/>
                </a:cxn>
                <a:cxn ang="0">
                  <a:pos x="1" y="221"/>
                </a:cxn>
                <a:cxn ang="0">
                  <a:pos x="0" y="223"/>
                </a:cxn>
                <a:cxn ang="0">
                  <a:pos x="1" y="225"/>
                </a:cxn>
                <a:cxn ang="0">
                  <a:pos x="2" y="227"/>
                </a:cxn>
                <a:cxn ang="0">
                  <a:pos x="5" y="228"/>
                </a:cxn>
                <a:cxn ang="0">
                  <a:pos x="9" y="228"/>
                </a:cxn>
                <a:cxn ang="0">
                  <a:pos x="9" y="228"/>
                </a:cxn>
                <a:cxn ang="0">
                  <a:pos x="12" y="227"/>
                </a:cxn>
                <a:cxn ang="0">
                  <a:pos x="14" y="224"/>
                </a:cxn>
                <a:cxn ang="0">
                  <a:pos x="13" y="221"/>
                </a:cxn>
                <a:cxn ang="0">
                  <a:pos x="12" y="219"/>
                </a:cxn>
                <a:cxn ang="0">
                  <a:pos x="12" y="219"/>
                </a:cxn>
                <a:cxn ang="0">
                  <a:pos x="17" y="209"/>
                </a:cxn>
                <a:cxn ang="0">
                  <a:pos x="23" y="200"/>
                </a:cxn>
                <a:cxn ang="0">
                  <a:pos x="36" y="180"/>
                </a:cxn>
                <a:cxn ang="0">
                  <a:pos x="36" y="180"/>
                </a:cxn>
                <a:cxn ang="0">
                  <a:pos x="52" y="153"/>
                </a:cxn>
                <a:cxn ang="0">
                  <a:pos x="67" y="125"/>
                </a:cxn>
                <a:cxn ang="0">
                  <a:pos x="67" y="125"/>
                </a:cxn>
                <a:cxn ang="0">
                  <a:pos x="85" y="94"/>
                </a:cxn>
                <a:cxn ang="0">
                  <a:pos x="105" y="64"/>
                </a:cxn>
                <a:cxn ang="0">
                  <a:pos x="115" y="49"/>
                </a:cxn>
                <a:cxn ang="0">
                  <a:pos x="127" y="35"/>
                </a:cxn>
                <a:cxn ang="0">
                  <a:pos x="138" y="21"/>
                </a:cxn>
                <a:cxn ang="0">
                  <a:pos x="150" y="8"/>
                </a:cxn>
                <a:cxn ang="0">
                  <a:pos x="150" y="8"/>
                </a:cxn>
                <a:cxn ang="0">
                  <a:pos x="151" y="6"/>
                </a:cxn>
                <a:cxn ang="0">
                  <a:pos x="151" y="5"/>
                </a:cxn>
                <a:cxn ang="0">
                  <a:pos x="150" y="3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6" y="0"/>
                </a:cxn>
                <a:cxn ang="0">
                  <a:pos x="145" y="0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1" h="228">
                  <a:moveTo>
                    <a:pt x="143" y="2"/>
                  </a:moveTo>
                  <a:lnTo>
                    <a:pt x="143" y="2"/>
                  </a:lnTo>
                  <a:lnTo>
                    <a:pt x="132" y="14"/>
                  </a:lnTo>
                  <a:lnTo>
                    <a:pt x="120" y="28"/>
                  </a:lnTo>
                  <a:lnTo>
                    <a:pt x="110" y="41"/>
                  </a:lnTo>
                  <a:lnTo>
                    <a:pt x="100" y="54"/>
                  </a:lnTo>
                  <a:lnTo>
                    <a:pt x="81" y="83"/>
                  </a:lnTo>
                  <a:lnTo>
                    <a:pt x="63" y="113"/>
                  </a:lnTo>
                  <a:lnTo>
                    <a:pt x="63" y="113"/>
                  </a:lnTo>
                  <a:lnTo>
                    <a:pt x="47" y="141"/>
                  </a:lnTo>
                  <a:lnTo>
                    <a:pt x="32" y="169"/>
                  </a:lnTo>
                  <a:lnTo>
                    <a:pt x="32" y="169"/>
                  </a:lnTo>
                  <a:lnTo>
                    <a:pt x="24" y="182"/>
                  </a:lnTo>
                  <a:lnTo>
                    <a:pt x="15" y="195"/>
                  </a:lnTo>
                  <a:lnTo>
                    <a:pt x="7" y="207"/>
                  </a:lnTo>
                  <a:lnTo>
                    <a:pt x="1" y="221"/>
                  </a:lnTo>
                  <a:lnTo>
                    <a:pt x="1" y="221"/>
                  </a:lnTo>
                  <a:lnTo>
                    <a:pt x="0" y="223"/>
                  </a:lnTo>
                  <a:lnTo>
                    <a:pt x="1" y="225"/>
                  </a:lnTo>
                  <a:lnTo>
                    <a:pt x="2" y="227"/>
                  </a:lnTo>
                  <a:lnTo>
                    <a:pt x="5" y="228"/>
                  </a:lnTo>
                  <a:lnTo>
                    <a:pt x="9" y="228"/>
                  </a:lnTo>
                  <a:lnTo>
                    <a:pt x="9" y="228"/>
                  </a:lnTo>
                  <a:lnTo>
                    <a:pt x="12" y="227"/>
                  </a:lnTo>
                  <a:lnTo>
                    <a:pt x="14" y="224"/>
                  </a:lnTo>
                  <a:lnTo>
                    <a:pt x="13" y="221"/>
                  </a:lnTo>
                  <a:lnTo>
                    <a:pt x="12" y="219"/>
                  </a:lnTo>
                  <a:lnTo>
                    <a:pt x="12" y="219"/>
                  </a:lnTo>
                  <a:lnTo>
                    <a:pt x="17" y="209"/>
                  </a:lnTo>
                  <a:lnTo>
                    <a:pt x="23" y="200"/>
                  </a:lnTo>
                  <a:lnTo>
                    <a:pt x="36" y="180"/>
                  </a:lnTo>
                  <a:lnTo>
                    <a:pt x="36" y="180"/>
                  </a:lnTo>
                  <a:lnTo>
                    <a:pt x="52" y="153"/>
                  </a:lnTo>
                  <a:lnTo>
                    <a:pt x="67" y="125"/>
                  </a:lnTo>
                  <a:lnTo>
                    <a:pt x="67" y="125"/>
                  </a:lnTo>
                  <a:lnTo>
                    <a:pt x="85" y="94"/>
                  </a:lnTo>
                  <a:lnTo>
                    <a:pt x="105" y="64"/>
                  </a:lnTo>
                  <a:lnTo>
                    <a:pt x="115" y="49"/>
                  </a:lnTo>
                  <a:lnTo>
                    <a:pt x="127" y="35"/>
                  </a:lnTo>
                  <a:lnTo>
                    <a:pt x="138" y="21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1" y="6"/>
                  </a:lnTo>
                  <a:lnTo>
                    <a:pt x="151" y="5"/>
                  </a:lnTo>
                  <a:lnTo>
                    <a:pt x="150" y="3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45" y="0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0" name="Freeform 368"/>
            <p:cNvSpPr>
              <a:spLocks/>
            </p:cNvSpPr>
            <p:nvPr/>
          </p:nvSpPr>
          <p:spPr bwMode="auto">
            <a:xfrm>
              <a:off x="4708525" y="3648075"/>
              <a:ext cx="52388" cy="69850"/>
            </a:xfrm>
            <a:custGeom>
              <a:avLst/>
              <a:gdLst/>
              <a:ahLst/>
              <a:cxnLst>
                <a:cxn ang="0">
                  <a:pos x="92" y="1"/>
                </a:cxn>
                <a:cxn ang="0">
                  <a:pos x="92" y="1"/>
                </a:cxn>
                <a:cxn ang="0">
                  <a:pos x="79" y="15"/>
                </a:cxn>
                <a:cxn ang="0">
                  <a:pos x="66" y="30"/>
                </a:cxn>
                <a:cxn ang="0">
                  <a:pos x="54" y="44"/>
                </a:cxn>
                <a:cxn ang="0">
                  <a:pos x="43" y="60"/>
                </a:cxn>
                <a:cxn ang="0">
                  <a:pos x="21" y="92"/>
                </a:cxn>
                <a:cxn ang="0">
                  <a:pos x="1" y="125"/>
                </a:cxn>
                <a:cxn ang="0">
                  <a:pos x="1" y="125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8" y="132"/>
                </a:cxn>
                <a:cxn ang="0">
                  <a:pos x="10" y="130"/>
                </a:cxn>
                <a:cxn ang="0">
                  <a:pos x="10" y="130"/>
                </a:cxn>
                <a:cxn ang="0">
                  <a:pos x="29" y="97"/>
                </a:cxn>
                <a:cxn ang="0">
                  <a:pos x="50" y="66"/>
                </a:cxn>
                <a:cxn ang="0">
                  <a:pos x="61" y="51"/>
                </a:cxn>
                <a:cxn ang="0">
                  <a:pos x="74" y="36"/>
                </a:cxn>
                <a:cxn ang="0">
                  <a:pos x="86" y="22"/>
                </a:cxn>
                <a:cxn ang="0">
                  <a:pos x="98" y="8"/>
                </a:cxn>
                <a:cxn ang="0">
                  <a:pos x="98" y="8"/>
                </a:cxn>
                <a:cxn ang="0">
                  <a:pos x="99" y="6"/>
                </a:cxn>
                <a:cxn ang="0">
                  <a:pos x="100" y="4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0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2" y="1"/>
                </a:cxn>
                <a:cxn ang="0">
                  <a:pos x="92" y="1"/>
                </a:cxn>
              </a:cxnLst>
              <a:rect l="0" t="0" r="r" b="b"/>
              <a:pathLst>
                <a:path w="100" h="132">
                  <a:moveTo>
                    <a:pt x="92" y="1"/>
                  </a:moveTo>
                  <a:lnTo>
                    <a:pt x="92" y="1"/>
                  </a:lnTo>
                  <a:lnTo>
                    <a:pt x="79" y="15"/>
                  </a:lnTo>
                  <a:lnTo>
                    <a:pt x="66" y="30"/>
                  </a:lnTo>
                  <a:lnTo>
                    <a:pt x="54" y="44"/>
                  </a:lnTo>
                  <a:lnTo>
                    <a:pt x="43" y="60"/>
                  </a:lnTo>
                  <a:lnTo>
                    <a:pt x="21" y="92"/>
                  </a:lnTo>
                  <a:lnTo>
                    <a:pt x="1" y="125"/>
                  </a:lnTo>
                  <a:lnTo>
                    <a:pt x="1" y="125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8" y="132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29" y="97"/>
                  </a:lnTo>
                  <a:lnTo>
                    <a:pt x="50" y="66"/>
                  </a:lnTo>
                  <a:lnTo>
                    <a:pt x="61" y="51"/>
                  </a:lnTo>
                  <a:lnTo>
                    <a:pt x="74" y="36"/>
                  </a:lnTo>
                  <a:lnTo>
                    <a:pt x="86" y="22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9" y="6"/>
                  </a:lnTo>
                  <a:lnTo>
                    <a:pt x="100" y="4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0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1"/>
                  </a:lnTo>
                  <a:lnTo>
                    <a:pt x="9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1" name="Freeform 369"/>
            <p:cNvSpPr>
              <a:spLocks/>
            </p:cNvSpPr>
            <p:nvPr/>
          </p:nvSpPr>
          <p:spPr bwMode="auto">
            <a:xfrm>
              <a:off x="4749800" y="3648075"/>
              <a:ext cx="39688" cy="52388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5" y="10"/>
                </a:cxn>
                <a:cxn ang="0">
                  <a:pos x="62" y="14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5" y="32"/>
                </a:cxn>
                <a:cxn ang="0">
                  <a:pos x="41" y="36"/>
                </a:cxn>
                <a:cxn ang="0">
                  <a:pos x="38" y="40"/>
                </a:cxn>
                <a:cxn ang="0">
                  <a:pos x="38" y="40"/>
                </a:cxn>
                <a:cxn ang="0">
                  <a:pos x="29" y="54"/>
                </a:cxn>
                <a:cxn ang="0">
                  <a:pos x="18" y="66"/>
                </a:cxn>
                <a:cxn ang="0">
                  <a:pos x="9" y="78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97"/>
                </a:cxn>
                <a:cxn ang="0">
                  <a:pos x="2" y="99"/>
                </a:cxn>
                <a:cxn ang="0">
                  <a:pos x="4" y="99"/>
                </a:cxn>
                <a:cxn ang="0">
                  <a:pos x="5" y="99"/>
                </a:cxn>
                <a:cxn ang="0">
                  <a:pos x="7" y="98"/>
                </a:cxn>
                <a:cxn ang="0">
                  <a:pos x="8" y="97"/>
                </a:cxn>
                <a:cxn ang="0">
                  <a:pos x="8" y="97"/>
                </a:cxn>
                <a:cxn ang="0">
                  <a:pos x="17" y="82"/>
                </a:cxn>
                <a:cxn ang="0">
                  <a:pos x="28" y="66"/>
                </a:cxn>
                <a:cxn ang="0">
                  <a:pos x="40" y="52"/>
                </a:cxn>
                <a:cxn ang="0">
                  <a:pos x="52" y="38"/>
                </a:cxn>
                <a:cxn ang="0">
                  <a:pos x="52" y="38"/>
                </a:cxn>
                <a:cxn ang="0">
                  <a:pos x="60" y="31"/>
                </a:cxn>
                <a:cxn ang="0">
                  <a:pos x="67" y="23"/>
                </a:cxn>
                <a:cxn ang="0">
                  <a:pos x="70" y="18"/>
                </a:cxn>
                <a:cxn ang="0">
                  <a:pos x="72" y="14"/>
                </a:cxn>
                <a:cxn ang="0">
                  <a:pos x="74" y="10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3"/>
                </a:cxn>
                <a:cxn ang="0">
                  <a:pos x="74" y="1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68" y="1"/>
                </a:cxn>
                <a:cxn ang="0">
                  <a:pos x="67" y="3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5" h="99">
                  <a:moveTo>
                    <a:pt x="66" y="4"/>
                  </a:moveTo>
                  <a:lnTo>
                    <a:pt x="66" y="4"/>
                  </a:lnTo>
                  <a:lnTo>
                    <a:pt x="65" y="10"/>
                  </a:lnTo>
                  <a:lnTo>
                    <a:pt x="62" y="14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5" y="32"/>
                  </a:lnTo>
                  <a:lnTo>
                    <a:pt x="41" y="36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29" y="54"/>
                  </a:lnTo>
                  <a:lnTo>
                    <a:pt x="18" y="66"/>
                  </a:lnTo>
                  <a:lnTo>
                    <a:pt x="9" y="78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97"/>
                  </a:lnTo>
                  <a:lnTo>
                    <a:pt x="2" y="99"/>
                  </a:lnTo>
                  <a:lnTo>
                    <a:pt x="4" y="99"/>
                  </a:lnTo>
                  <a:lnTo>
                    <a:pt x="5" y="99"/>
                  </a:lnTo>
                  <a:lnTo>
                    <a:pt x="7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17" y="82"/>
                  </a:lnTo>
                  <a:lnTo>
                    <a:pt x="28" y="66"/>
                  </a:lnTo>
                  <a:lnTo>
                    <a:pt x="40" y="52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60" y="31"/>
                  </a:lnTo>
                  <a:lnTo>
                    <a:pt x="67" y="23"/>
                  </a:lnTo>
                  <a:lnTo>
                    <a:pt x="70" y="18"/>
                  </a:lnTo>
                  <a:lnTo>
                    <a:pt x="72" y="14"/>
                  </a:lnTo>
                  <a:lnTo>
                    <a:pt x="74" y="10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3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68" y="1"/>
                  </a:lnTo>
                  <a:lnTo>
                    <a:pt x="67" y="3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2" name="Freeform 370"/>
            <p:cNvSpPr>
              <a:spLocks/>
            </p:cNvSpPr>
            <p:nvPr/>
          </p:nvSpPr>
          <p:spPr bwMode="auto">
            <a:xfrm>
              <a:off x="4384675" y="3116263"/>
              <a:ext cx="22225" cy="3810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19" y="18"/>
                </a:cxn>
                <a:cxn ang="0">
                  <a:pos x="10" y="35"/>
                </a:cxn>
                <a:cxn ang="0">
                  <a:pos x="10" y="35"/>
                </a:cxn>
                <a:cxn ang="0">
                  <a:pos x="6" y="42"/>
                </a:cxn>
                <a:cxn ang="0">
                  <a:pos x="2" y="50"/>
                </a:cxn>
                <a:cxn ang="0">
                  <a:pos x="0" y="59"/>
                </a:cxn>
                <a:cxn ang="0">
                  <a:pos x="0" y="63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4" y="70"/>
                </a:cxn>
                <a:cxn ang="0">
                  <a:pos x="6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7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9" y="61"/>
                </a:cxn>
                <a:cxn ang="0">
                  <a:pos x="9" y="57"/>
                </a:cxn>
                <a:cxn ang="0">
                  <a:pos x="13" y="48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33" y="15"/>
                </a:cxn>
                <a:cxn ang="0">
                  <a:pos x="33" y="15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40" y="9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42" h="70">
                  <a:moveTo>
                    <a:pt x="38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19" y="18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6" y="42"/>
                  </a:lnTo>
                  <a:lnTo>
                    <a:pt x="2" y="50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4" y="70"/>
                  </a:lnTo>
                  <a:lnTo>
                    <a:pt x="6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1"/>
                  </a:lnTo>
                  <a:lnTo>
                    <a:pt x="9" y="57"/>
                  </a:lnTo>
                  <a:lnTo>
                    <a:pt x="13" y="48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3" name="Freeform 371"/>
            <p:cNvSpPr>
              <a:spLocks/>
            </p:cNvSpPr>
            <p:nvPr/>
          </p:nvSpPr>
          <p:spPr bwMode="auto">
            <a:xfrm>
              <a:off x="4446588" y="3108325"/>
              <a:ext cx="34925" cy="47625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46" y="15"/>
                </a:cxn>
                <a:cxn ang="0">
                  <a:pos x="36" y="26"/>
                </a:cxn>
                <a:cxn ang="0">
                  <a:pos x="26" y="39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0" y="58"/>
                </a:cxn>
                <a:cxn ang="0">
                  <a:pos x="4" y="69"/>
                </a:cxn>
                <a:cxn ang="0">
                  <a:pos x="1" y="75"/>
                </a:cxn>
                <a:cxn ang="0">
                  <a:pos x="0" y="80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4" y="89"/>
                </a:cxn>
                <a:cxn ang="0">
                  <a:pos x="4" y="89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9" y="90"/>
                </a:cxn>
                <a:cxn ang="0">
                  <a:pos x="11" y="89"/>
                </a:cxn>
                <a:cxn ang="0">
                  <a:pos x="12" y="87"/>
                </a:cxn>
                <a:cxn ang="0">
                  <a:pos x="12" y="86"/>
                </a:cxn>
                <a:cxn ang="0">
                  <a:pos x="12" y="84"/>
                </a:cxn>
                <a:cxn ang="0">
                  <a:pos x="11" y="82"/>
                </a:cxn>
                <a:cxn ang="0">
                  <a:pos x="11" y="82"/>
                </a:cxn>
                <a:cxn ang="0">
                  <a:pos x="10" y="80"/>
                </a:cxn>
                <a:cxn ang="0">
                  <a:pos x="10" y="77"/>
                </a:cxn>
                <a:cxn ang="0">
                  <a:pos x="12" y="74"/>
                </a:cxn>
                <a:cxn ang="0">
                  <a:pos x="14" y="69"/>
                </a:cxn>
                <a:cxn ang="0">
                  <a:pos x="21" y="57"/>
                </a:cxn>
                <a:cxn ang="0">
                  <a:pos x="31" y="46"/>
                </a:cxn>
                <a:cxn ang="0">
                  <a:pos x="51" y="22"/>
                </a:cxn>
                <a:cxn ang="0">
                  <a:pos x="63" y="8"/>
                </a:cxn>
                <a:cxn ang="0">
                  <a:pos x="63" y="8"/>
                </a:cxn>
                <a:cxn ang="0">
                  <a:pos x="65" y="6"/>
                </a:cxn>
                <a:cxn ang="0">
                  <a:pos x="65" y="3"/>
                </a:cxn>
                <a:cxn ang="0">
                  <a:pos x="63" y="2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5" h="90">
                  <a:moveTo>
                    <a:pt x="55" y="2"/>
                  </a:moveTo>
                  <a:lnTo>
                    <a:pt x="55" y="2"/>
                  </a:lnTo>
                  <a:lnTo>
                    <a:pt x="46" y="15"/>
                  </a:lnTo>
                  <a:lnTo>
                    <a:pt x="36" y="26"/>
                  </a:lnTo>
                  <a:lnTo>
                    <a:pt x="26" y="39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58"/>
                  </a:lnTo>
                  <a:lnTo>
                    <a:pt x="4" y="69"/>
                  </a:lnTo>
                  <a:lnTo>
                    <a:pt x="1" y="75"/>
                  </a:lnTo>
                  <a:lnTo>
                    <a:pt x="0" y="80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9" y="90"/>
                  </a:lnTo>
                  <a:lnTo>
                    <a:pt x="11" y="89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2" y="84"/>
                  </a:lnTo>
                  <a:lnTo>
                    <a:pt x="11" y="82"/>
                  </a:lnTo>
                  <a:lnTo>
                    <a:pt x="11" y="82"/>
                  </a:lnTo>
                  <a:lnTo>
                    <a:pt x="10" y="80"/>
                  </a:lnTo>
                  <a:lnTo>
                    <a:pt x="10" y="77"/>
                  </a:lnTo>
                  <a:lnTo>
                    <a:pt x="12" y="74"/>
                  </a:lnTo>
                  <a:lnTo>
                    <a:pt x="14" y="69"/>
                  </a:lnTo>
                  <a:lnTo>
                    <a:pt x="21" y="57"/>
                  </a:lnTo>
                  <a:lnTo>
                    <a:pt x="31" y="46"/>
                  </a:lnTo>
                  <a:lnTo>
                    <a:pt x="51" y="22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6"/>
                  </a:lnTo>
                  <a:lnTo>
                    <a:pt x="65" y="3"/>
                  </a:lnTo>
                  <a:lnTo>
                    <a:pt x="63" y="2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4" name="Freeform 372"/>
            <p:cNvSpPr>
              <a:spLocks/>
            </p:cNvSpPr>
            <p:nvPr/>
          </p:nvSpPr>
          <p:spPr bwMode="auto">
            <a:xfrm>
              <a:off x="4516438" y="3119438"/>
              <a:ext cx="22225" cy="39688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1"/>
                </a:cxn>
                <a:cxn ang="0">
                  <a:pos x="29" y="5"/>
                </a:cxn>
                <a:cxn ang="0">
                  <a:pos x="24" y="10"/>
                </a:cxn>
                <a:cxn ang="0">
                  <a:pos x="16" y="21"/>
                </a:cxn>
                <a:cxn ang="0">
                  <a:pos x="10" y="33"/>
                </a:cxn>
                <a:cxn ang="0">
                  <a:pos x="5" y="45"/>
                </a:cxn>
                <a:cxn ang="0">
                  <a:pos x="5" y="45"/>
                </a:cxn>
                <a:cxn ang="0">
                  <a:pos x="3" y="54"/>
                </a:cxn>
                <a:cxn ang="0">
                  <a:pos x="0" y="63"/>
                </a:cxn>
                <a:cxn ang="0">
                  <a:pos x="0" y="67"/>
                </a:cxn>
                <a:cxn ang="0">
                  <a:pos x="2" y="71"/>
                </a:cxn>
                <a:cxn ang="0">
                  <a:pos x="4" y="73"/>
                </a:cxn>
                <a:cxn ang="0">
                  <a:pos x="9" y="75"/>
                </a:cxn>
                <a:cxn ang="0">
                  <a:pos x="9" y="75"/>
                </a:cxn>
                <a:cxn ang="0">
                  <a:pos x="11" y="75"/>
                </a:cxn>
                <a:cxn ang="0">
                  <a:pos x="12" y="74"/>
                </a:cxn>
                <a:cxn ang="0">
                  <a:pos x="13" y="72"/>
                </a:cxn>
                <a:cxn ang="0">
                  <a:pos x="13" y="71"/>
                </a:cxn>
                <a:cxn ang="0">
                  <a:pos x="12" y="67"/>
                </a:cxn>
                <a:cxn ang="0">
                  <a:pos x="11" y="66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23" y="28"/>
                </a:cxn>
                <a:cxn ang="0">
                  <a:pos x="29" y="21"/>
                </a:cxn>
                <a:cxn ang="0">
                  <a:pos x="34" y="13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42" h="75">
                  <a:moveTo>
                    <a:pt x="34" y="1"/>
                  </a:moveTo>
                  <a:lnTo>
                    <a:pt x="34" y="1"/>
                  </a:lnTo>
                  <a:lnTo>
                    <a:pt x="29" y="5"/>
                  </a:lnTo>
                  <a:lnTo>
                    <a:pt x="24" y="10"/>
                  </a:lnTo>
                  <a:lnTo>
                    <a:pt x="16" y="21"/>
                  </a:lnTo>
                  <a:lnTo>
                    <a:pt x="10" y="33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3" y="54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11" y="75"/>
                  </a:lnTo>
                  <a:lnTo>
                    <a:pt x="12" y="74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67"/>
                  </a:lnTo>
                  <a:lnTo>
                    <a:pt x="11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3" y="28"/>
                  </a:lnTo>
                  <a:lnTo>
                    <a:pt x="29" y="21"/>
                  </a:lnTo>
                  <a:lnTo>
                    <a:pt x="34" y="13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5" name="Freeform 373"/>
            <p:cNvSpPr>
              <a:spLocks/>
            </p:cNvSpPr>
            <p:nvPr/>
          </p:nvSpPr>
          <p:spPr bwMode="auto">
            <a:xfrm>
              <a:off x="4583113" y="3121025"/>
              <a:ext cx="26988" cy="34925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43" y="1"/>
                </a:cxn>
                <a:cxn ang="0">
                  <a:pos x="37" y="7"/>
                </a:cxn>
                <a:cxn ang="0">
                  <a:pos x="31" y="15"/>
                </a:cxn>
                <a:cxn ang="0">
                  <a:pos x="21" y="29"/>
                </a:cxn>
                <a:cxn ang="0">
                  <a:pos x="12" y="45"/>
                </a:cxn>
                <a:cxn ang="0">
                  <a:pos x="7" y="52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8" y="65"/>
                </a:cxn>
                <a:cxn ang="0">
                  <a:pos x="13" y="58"/>
                </a:cxn>
                <a:cxn ang="0">
                  <a:pos x="18" y="51"/>
                </a:cxn>
                <a:cxn ang="0">
                  <a:pos x="28" y="36"/>
                </a:cxn>
                <a:cxn ang="0">
                  <a:pos x="38" y="21"/>
                </a:cxn>
                <a:cxn ang="0">
                  <a:pos x="44" y="15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1" y="6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0" y="2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51" h="66">
                  <a:moveTo>
                    <a:pt x="43" y="1"/>
                  </a:moveTo>
                  <a:lnTo>
                    <a:pt x="43" y="1"/>
                  </a:lnTo>
                  <a:lnTo>
                    <a:pt x="37" y="7"/>
                  </a:lnTo>
                  <a:lnTo>
                    <a:pt x="31" y="15"/>
                  </a:lnTo>
                  <a:lnTo>
                    <a:pt x="21" y="29"/>
                  </a:lnTo>
                  <a:lnTo>
                    <a:pt x="12" y="45"/>
                  </a:lnTo>
                  <a:lnTo>
                    <a:pt x="7" y="52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3" y="58"/>
                  </a:lnTo>
                  <a:lnTo>
                    <a:pt x="18" y="51"/>
                  </a:lnTo>
                  <a:lnTo>
                    <a:pt x="28" y="36"/>
                  </a:lnTo>
                  <a:lnTo>
                    <a:pt x="38" y="21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6" name="Freeform 374"/>
            <p:cNvSpPr>
              <a:spLocks/>
            </p:cNvSpPr>
            <p:nvPr/>
          </p:nvSpPr>
          <p:spPr bwMode="auto">
            <a:xfrm>
              <a:off x="4638675" y="3114675"/>
              <a:ext cx="26988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40" y="8"/>
                </a:cxn>
                <a:cxn ang="0">
                  <a:pos x="37" y="12"/>
                </a:cxn>
                <a:cxn ang="0">
                  <a:pos x="30" y="22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8" y="49"/>
                </a:cxn>
                <a:cxn ang="0">
                  <a:pos x="4" y="59"/>
                </a:cxn>
                <a:cxn ang="0">
                  <a:pos x="1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3"/>
                </a:cxn>
                <a:cxn ang="0">
                  <a:pos x="4" y="84"/>
                </a:cxn>
                <a:cxn ang="0">
                  <a:pos x="6" y="83"/>
                </a:cxn>
                <a:cxn ang="0">
                  <a:pos x="7" y="83"/>
                </a:cxn>
                <a:cxn ang="0">
                  <a:pos x="8" y="81"/>
                </a:cxn>
                <a:cxn ang="0">
                  <a:pos x="9" y="79"/>
                </a:cxn>
                <a:cxn ang="0">
                  <a:pos x="9" y="79"/>
                </a:cxn>
                <a:cxn ang="0">
                  <a:pos x="10" y="74"/>
                </a:cxn>
                <a:cxn ang="0">
                  <a:pos x="11" y="68"/>
                </a:cxn>
                <a:cxn ang="0">
                  <a:pos x="14" y="58"/>
                </a:cxn>
                <a:cxn ang="0">
                  <a:pos x="21" y="49"/>
                </a:cxn>
                <a:cxn ang="0">
                  <a:pos x="27" y="40"/>
                </a:cxn>
                <a:cxn ang="0">
                  <a:pos x="40" y="23"/>
                </a:cxn>
                <a:cxn ang="0">
                  <a:pos x="46" y="14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52" y="2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2" h="84">
                  <a:moveTo>
                    <a:pt x="42" y="3"/>
                  </a:moveTo>
                  <a:lnTo>
                    <a:pt x="42" y="3"/>
                  </a:lnTo>
                  <a:lnTo>
                    <a:pt x="40" y="8"/>
                  </a:lnTo>
                  <a:lnTo>
                    <a:pt x="37" y="12"/>
                  </a:lnTo>
                  <a:lnTo>
                    <a:pt x="30" y="22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8" y="49"/>
                  </a:lnTo>
                  <a:lnTo>
                    <a:pt x="4" y="59"/>
                  </a:lnTo>
                  <a:lnTo>
                    <a:pt x="1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3"/>
                  </a:lnTo>
                  <a:lnTo>
                    <a:pt x="4" y="84"/>
                  </a:lnTo>
                  <a:lnTo>
                    <a:pt x="6" y="83"/>
                  </a:lnTo>
                  <a:lnTo>
                    <a:pt x="7" y="83"/>
                  </a:lnTo>
                  <a:lnTo>
                    <a:pt x="8" y="81"/>
                  </a:lnTo>
                  <a:lnTo>
                    <a:pt x="9" y="79"/>
                  </a:lnTo>
                  <a:lnTo>
                    <a:pt x="9" y="79"/>
                  </a:lnTo>
                  <a:lnTo>
                    <a:pt x="10" y="74"/>
                  </a:lnTo>
                  <a:lnTo>
                    <a:pt x="11" y="68"/>
                  </a:lnTo>
                  <a:lnTo>
                    <a:pt x="14" y="58"/>
                  </a:lnTo>
                  <a:lnTo>
                    <a:pt x="21" y="49"/>
                  </a:lnTo>
                  <a:lnTo>
                    <a:pt x="27" y="40"/>
                  </a:lnTo>
                  <a:lnTo>
                    <a:pt x="40" y="23"/>
                  </a:lnTo>
                  <a:lnTo>
                    <a:pt x="46" y="14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7" name="Freeform 375"/>
            <p:cNvSpPr>
              <a:spLocks/>
            </p:cNvSpPr>
            <p:nvPr/>
          </p:nvSpPr>
          <p:spPr bwMode="auto">
            <a:xfrm>
              <a:off x="4686300" y="3121025"/>
              <a:ext cx="25400" cy="38100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4" y="10"/>
                </a:cxn>
                <a:cxn ang="0">
                  <a:pos x="29" y="19"/>
                </a:cxn>
                <a:cxn ang="0">
                  <a:pos x="17" y="33"/>
                </a:cxn>
                <a:cxn ang="0">
                  <a:pos x="12" y="40"/>
                </a:cxn>
                <a:cxn ang="0">
                  <a:pos x="7" y="48"/>
                </a:cxn>
                <a:cxn ang="0">
                  <a:pos x="3" y="56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1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12" y="59"/>
                </a:cxn>
                <a:cxn ang="0">
                  <a:pos x="16" y="52"/>
                </a:cxn>
                <a:cxn ang="0">
                  <a:pos x="21" y="44"/>
                </a:cxn>
                <a:cxn ang="0">
                  <a:pos x="27" y="37"/>
                </a:cxn>
                <a:cxn ang="0">
                  <a:pos x="37" y="23"/>
                </a:cxn>
                <a:cxn ang="0">
                  <a:pos x="42" y="16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7" y="5"/>
                </a:cxn>
                <a:cxn ang="0">
                  <a:pos x="46" y="3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71">
                  <a:moveTo>
                    <a:pt x="38" y="2"/>
                  </a:moveTo>
                  <a:lnTo>
                    <a:pt x="38" y="2"/>
                  </a:lnTo>
                  <a:lnTo>
                    <a:pt x="34" y="10"/>
                  </a:lnTo>
                  <a:lnTo>
                    <a:pt x="29" y="19"/>
                  </a:lnTo>
                  <a:lnTo>
                    <a:pt x="17" y="33"/>
                  </a:lnTo>
                  <a:lnTo>
                    <a:pt x="12" y="40"/>
                  </a:lnTo>
                  <a:lnTo>
                    <a:pt x="7" y="48"/>
                  </a:lnTo>
                  <a:lnTo>
                    <a:pt x="3" y="5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2" y="59"/>
                  </a:lnTo>
                  <a:lnTo>
                    <a:pt x="16" y="52"/>
                  </a:lnTo>
                  <a:lnTo>
                    <a:pt x="21" y="44"/>
                  </a:lnTo>
                  <a:lnTo>
                    <a:pt x="27" y="37"/>
                  </a:lnTo>
                  <a:lnTo>
                    <a:pt x="37" y="23"/>
                  </a:lnTo>
                  <a:lnTo>
                    <a:pt x="42" y="1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8" name="Freeform 376"/>
            <p:cNvSpPr>
              <a:spLocks/>
            </p:cNvSpPr>
            <p:nvPr/>
          </p:nvSpPr>
          <p:spPr bwMode="auto">
            <a:xfrm>
              <a:off x="4721225" y="3125788"/>
              <a:ext cx="33338" cy="38100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0" y="17"/>
                </a:cxn>
                <a:cxn ang="0">
                  <a:pos x="28" y="32"/>
                </a:cxn>
                <a:cxn ang="0">
                  <a:pos x="15" y="49"/>
                </a:cxn>
                <a:cxn ang="0">
                  <a:pos x="2" y="63"/>
                </a:cxn>
                <a:cxn ang="0">
                  <a:pos x="2" y="63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2" y="71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8" y="71"/>
                </a:cxn>
                <a:cxn ang="0">
                  <a:pos x="22" y="55"/>
                </a:cxn>
                <a:cxn ang="0">
                  <a:pos x="34" y="40"/>
                </a:cxn>
                <a:cxn ang="0">
                  <a:pos x="47" y="24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7"/>
                </a:cxn>
                <a:cxn ang="0">
                  <a:pos x="62" y="6"/>
                </a:cxn>
                <a:cxn ang="0">
                  <a:pos x="61" y="4"/>
                </a:cxn>
                <a:cxn ang="0">
                  <a:pos x="60" y="3"/>
                </a:cxn>
                <a:cxn ang="0">
                  <a:pos x="59" y="1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2" h="72">
                  <a:moveTo>
                    <a:pt x="54" y="1"/>
                  </a:moveTo>
                  <a:lnTo>
                    <a:pt x="54" y="1"/>
                  </a:lnTo>
                  <a:lnTo>
                    <a:pt x="40" y="17"/>
                  </a:lnTo>
                  <a:lnTo>
                    <a:pt x="28" y="32"/>
                  </a:lnTo>
                  <a:lnTo>
                    <a:pt x="15" y="49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2" y="71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22" y="55"/>
                  </a:lnTo>
                  <a:lnTo>
                    <a:pt x="34" y="40"/>
                  </a:lnTo>
                  <a:lnTo>
                    <a:pt x="47" y="24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7"/>
                  </a:lnTo>
                  <a:lnTo>
                    <a:pt x="62" y="6"/>
                  </a:lnTo>
                  <a:lnTo>
                    <a:pt x="61" y="4"/>
                  </a:lnTo>
                  <a:lnTo>
                    <a:pt x="60" y="3"/>
                  </a:lnTo>
                  <a:lnTo>
                    <a:pt x="59" y="1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9" name="Freeform 377"/>
            <p:cNvSpPr>
              <a:spLocks/>
            </p:cNvSpPr>
            <p:nvPr/>
          </p:nvSpPr>
          <p:spPr bwMode="auto">
            <a:xfrm>
              <a:off x="4311650" y="3119438"/>
              <a:ext cx="20638" cy="3968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9" y="14"/>
                </a:cxn>
                <a:cxn ang="0">
                  <a:pos x="28" y="24"/>
                </a:cxn>
                <a:cxn ang="0">
                  <a:pos x="26" y="33"/>
                </a:cxn>
                <a:cxn ang="0">
                  <a:pos x="24" y="38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17" y="50"/>
                </a:cxn>
                <a:cxn ang="0">
                  <a:pos x="12" y="56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2" y="74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10" y="73"/>
                </a:cxn>
                <a:cxn ang="0">
                  <a:pos x="10" y="73"/>
                </a:cxn>
                <a:cxn ang="0">
                  <a:pos x="15" y="65"/>
                </a:cxn>
                <a:cxn ang="0">
                  <a:pos x="22" y="57"/>
                </a:cxn>
                <a:cxn ang="0">
                  <a:pos x="28" y="50"/>
                </a:cxn>
                <a:cxn ang="0">
                  <a:pos x="33" y="41"/>
                </a:cxn>
                <a:cxn ang="0">
                  <a:pos x="33" y="41"/>
                </a:cxn>
                <a:cxn ang="0">
                  <a:pos x="35" y="37"/>
                </a:cxn>
                <a:cxn ang="0">
                  <a:pos x="37" y="32"/>
                </a:cxn>
                <a:cxn ang="0">
                  <a:pos x="39" y="23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39" h="75">
                  <a:moveTo>
                    <a:pt x="39" y="4"/>
                  </a:moveTo>
                  <a:lnTo>
                    <a:pt x="39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14"/>
                  </a:lnTo>
                  <a:lnTo>
                    <a:pt x="28" y="24"/>
                  </a:lnTo>
                  <a:lnTo>
                    <a:pt x="26" y="33"/>
                  </a:lnTo>
                  <a:lnTo>
                    <a:pt x="24" y="38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7" y="50"/>
                  </a:lnTo>
                  <a:lnTo>
                    <a:pt x="12" y="56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4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5" y="65"/>
                  </a:lnTo>
                  <a:lnTo>
                    <a:pt x="22" y="57"/>
                  </a:lnTo>
                  <a:lnTo>
                    <a:pt x="28" y="50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5" y="37"/>
                  </a:lnTo>
                  <a:lnTo>
                    <a:pt x="37" y="32"/>
                  </a:lnTo>
                  <a:lnTo>
                    <a:pt x="39" y="23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0" name="Freeform 378"/>
            <p:cNvSpPr>
              <a:spLocks/>
            </p:cNvSpPr>
            <p:nvPr/>
          </p:nvSpPr>
          <p:spPr bwMode="auto">
            <a:xfrm>
              <a:off x="4568825" y="3319463"/>
              <a:ext cx="41275" cy="146050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72" y="2"/>
                </a:cxn>
                <a:cxn ang="0">
                  <a:pos x="64" y="16"/>
                </a:cxn>
                <a:cxn ang="0">
                  <a:pos x="58" y="30"/>
                </a:cxn>
                <a:cxn ang="0">
                  <a:pos x="51" y="45"/>
                </a:cxn>
                <a:cxn ang="0">
                  <a:pos x="47" y="60"/>
                </a:cxn>
                <a:cxn ang="0">
                  <a:pos x="40" y="91"/>
                </a:cxn>
                <a:cxn ang="0">
                  <a:pos x="34" y="122"/>
                </a:cxn>
                <a:cxn ang="0">
                  <a:pos x="34" y="122"/>
                </a:cxn>
                <a:cxn ang="0">
                  <a:pos x="26" y="158"/>
                </a:cxn>
                <a:cxn ang="0">
                  <a:pos x="17" y="195"/>
                </a:cxn>
                <a:cxn ang="0">
                  <a:pos x="17" y="195"/>
                </a:cxn>
                <a:cxn ang="0">
                  <a:pos x="12" y="214"/>
                </a:cxn>
                <a:cxn ang="0">
                  <a:pos x="7" y="233"/>
                </a:cxn>
                <a:cxn ang="0">
                  <a:pos x="3" y="251"/>
                </a:cxn>
                <a:cxn ang="0">
                  <a:pos x="1" y="260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4"/>
                </a:cxn>
                <a:cxn ang="0">
                  <a:pos x="3" y="274"/>
                </a:cxn>
                <a:cxn ang="0">
                  <a:pos x="5" y="275"/>
                </a:cxn>
                <a:cxn ang="0">
                  <a:pos x="6" y="274"/>
                </a:cxn>
                <a:cxn ang="0">
                  <a:pos x="8" y="274"/>
                </a:cxn>
                <a:cxn ang="0">
                  <a:pos x="9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0" y="260"/>
                </a:cxn>
                <a:cxn ang="0">
                  <a:pos x="12" y="251"/>
                </a:cxn>
                <a:cxn ang="0">
                  <a:pos x="16" y="234"/>
                </a:cxn>
                <a:cxn ang="0">
                  <a:pos x="21" y="216"/>
                </a:cxn>
                <a:cxn ang="0">
                  <a:pos x="27" y="197"/>
                </a:cxn>
                <a:cxn ang="0">
                  <a:pos x="27" y="197"/>
                </a:cxn>
                <a:cxn ang="0">
                  <a:pos x="40" y="133"/>
                </a:cxn>
                <a:cxn ang="0">
                  <a:pos x="40" y="133"/>
                </a:cxn>
                <a:cxn ang="0">
                  <a:pos x="47" y="100"/>
                </a:cxn>
                <a:cxn ang="0">
                  <a:pos x="55" y="68"/>
                </a:cxn>
                <a:cxn ang="0">
                  <a:pos x="60" y="52"/>
                </a:cxn>
                <a:cxn ang="0">
                  <a:pos x="65" y="36"/>
                </a:cxn>
                <a:cxn ang="0">
                  <a:pos x="72" y="21"/>
                </a:cxn>
                <a:cxn ang="0">
                  <a:pos x="80" y="6"/>
                </a:cxn>
                <a:cxn ang="0">
                  <a:pos x="80" y="6"/>
                </a:cxn>
                <a:cxn ang="0">
                  <a:pos x="80" y="5"/>
                </a:cxn>
                <a:cxn ang="0">
                  <a:pos x="80" y="3"/>
                </a:cxn>
                <a:cxn ang="0">
                  <a:pos x="79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80" h="275">
                  <a:moveTo>
                    <a:pt x="72" y="2"/>
                  </a:moveTo>
                  <a:lnTo>
                    <a:pt x="72" y="2"/>
                  </a:lnTo>
                  <a:lnTo>
                    <a:pt x="64" y="16"/>
                  </a:lnTo>
                  <a:lnTo>
                    <a:pt x="58" y="30"/>
                  </a:lnTo>
                  <a:lnTo>
                    <a:pt x="51" y="45"/>
                  </a:lnTo>
                  <a:lnTo>
                    <a:pt x="47" y="60"/>
                  </a:lnTo>
                  <a:lnTo>
                    <a:pt x="40" y="91"/>
                  </a:lnTo>
                  <a:lnTo>
                    <a:pt x="34" y="122"/>
                  </a:lnTo>
                  <a:lnTo>
                    <a:pt x="34" y="122"/>
                  </a:lnTo>
                  <a:lnTo>
                    <a:pt x="26" y="158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2" y="214"/>
                  </a:lnTo>
                  <a:lnTo>
                    <a:pt x="7" y="233"/>
                  </a:lnTo>
                  <a:lnTo>
                    <a:pt x="3" y="251"/>
                  </a:lnTo>
                  <a:lnTo>
                    <a:pt x="1" y="260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4"/>
                  </a:lnTo>
                  <a:lnTo>
                    <a:pt x="3" y="274"/>
                  </a:lnTo>
                  <a:lnTo>
                    <a:pt x="5" y="275"/>
                  </a:lnTo>
                  <a:lnTo>
                    <a:pt x="6" y="274"/>
                  </a:lnTo>
                  <a:lnTo>
                    <a:pt x="8" y="274"/>
                  </a:lnTo>
                  <a:lnTo>
                    <a:pt x="9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0" y="260"/>
                  </a:lnTo>
                  <a:lnTo>
                    <a:pt x="12" y="251"/>
                  </a:lnTo>
                  <a:lnTo>
                    <a:pt x="16" y="234"/>
                  </a:lnTo>
                  <a:lnTo>
                    <a:pt x="21" y="21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7" y="100"/>
                  </a:lnTo>
                  <a:lnTo>
                    <a:pt x="55" y="68"/>
                  </a:lnTo>
                  <a:lnTo>
                    <a:pt x="60" y="52"/>
                  </a:lnTo>
                  <a:lnTo>
                    <a:pt x="65" y="36"/>
                  </a:lnTo>
                  <a:lnTo>
                    <a:pt x="72" y="21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0" y="5"/>
                  </a:lnTo>
                  <a:lnTo>
                    <a:pt x="80" y="3"/>
                  </a:lnTo>
                  <a:lnTo>
                    <a:pt x="79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1" name="Freeform 379"/>
            <p:cNvSpPr>
              <a:spLocks/>
            </p:cNvSpPr>
            <p:nvPr/>
          </p:nvSpPr>
          <p:spPr bwMode="auto">
            <a:xfrm>
              <a:off x="4610100" y="3270250"/>
              <a:ext cx="46038" cy="16668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72" y="21"/>
                </a:cxn>
                <a:cxn ang="0">
                  <a:pos x="65" y="38"/>
                </a:cxn>
                <a:cxn ang="0">
                  <a:pos x="58" y="55"/>
                </a:cxn>
                <a:cxn ang="0">
                  <a:pos x="53" y="72"/>
                </a:cxn>
                <a:cxn ang="0">
                  <a:pos x="53" y="72"/>
                </a:cxn>
                <a:cxn ang="0">
                  <a:pos x="31" y="156"/>
                </a:cxn>
                <a:cxn ang="0">
                  <a:pos x="31" y="156"/>
                </a:cxn>
                <a:cxn ang="0">
                  <a:pos x="27" y="177"/>
                </a:cxn>
                <a:cxn ang="0">
                  <a:pos x="24" y="197"/>
                </a:cxn>
                <a:cxn ang="0">
                  <a:pos x="20" y="219"/>
                </a:cxn>
                <a:cxn ang="0">
                  <a:pos x="16" y="240"/>
                </a:cxn>
                <a:cxn ang="0">
                  <a:pos x="16" y="240"/>
                </a:cxn>
                <a:cxn ang="0">
                  <a:pos x="7" y="276"/>
                </a:cxn>
                <a:cxn ang="0">
                  <a:pos x="2" y="293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1" y="315"/>
                </a:cxn>
                <a:cxn ang="0">
                  <a:pos x="1" y="316"/>
                </a:cxn>
                <a:cxn ang="0">
                  <a:pos x="3" y="317"/>
                </a:cxn>
                <a:cxn ang="0">
                  <a:pos x="6" y="317"/>
                </a:cxn>
                <a:cxn ang="0">
                  <a:pos x="7" y="317"/>
                </a:cxn>
                <a:cxn ang="0">
                  <a:pos x="9" y="316"/>
                </a:cxn>
                <a:cxn ang="0">
                  <a:pos x="10" y="315"/>
                </a:cxn>
                <a:cxn ang="0">
                  <a:pos x="10" y="313"/>
                </a:cxn>
                <a:cxn ang="0">
                  <a:pos x="10" y="313"/>
                </a:cxn>
                <a:cxn ang="0">
                  <a:pos x="11" y="303"/>
                </a:cxn>
                <a:cxn ang="0">
                  <a:pos x="13" y="292"/>
                </a:cxn>
                <a:cxn ang="0">
                  <a:pos x="17" y="273"/>
                </a:cxn>
                <a:cxn ang="0">
                  <a:pos x="27" y="234"/>
                </a:cxn>
                <a:cxn ang="0">
                  <a:pos x="27" y="234"/>
                </a:cxn>
                <a:cxn ang="0">
                  <a:pos x="31" y="215"/>
                </a:cxn>
                <a:cxn ang="0">
                  <a:pos x="34" y="196"/>
                </a:cxn>
                <a:cxn ang="0">
                  <a:pos x="36" y="177"/>
                </a:cxn>
                <a:cxn ang="0">
                  <a:pos x="41" y="158"/>
                </a:cxn>
                <a:cxn ang="0">
                  <a:pos x="41" y="158"/>
                </a:cxn>
                <a:cxn ang="0">
                  <a:pos x="60" y="84"/>
                </a:cxn>
                <a:cxn ang="0">
                  <a:pos x="60" y="84"/>
                </a:cxn>
                <a:cxn ang="0">
                  <a:pos x="66" y="64"/>
                </a:cxn>
                <a:cxn ang="0">
                  <a:pos x="73" y="44"/>
                </a:cxn>
                <a:cxn ang="0">
                  <a:pos x="80" y="26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6" y="4"/>
                </a:cxn>
                <a:cxn ang="0">
                  <a:pos x="85" y="2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6" h="317">
                  <a:moveTo>
                    <a:pt x="77" y="3"/>
                  </a:moveTo>
                  <a:lnTo>
                    <a:pt x="77" y="3"/>
                  </a:lnTo>
                  <a:lnTo>
                    <a:pt x="72" y="21"/>
                  </a:lnTo>
                  <a:lnTo>
                    <a:pt x="65" y="38"/>
                  </a:lnTo>
                  <a:lnTo>
                    <a:pt x="58" y="55"/>
                  </a:lnTo>
                  <a:lnTo>
                    <a:pt x="53" y="72"/>
                  </a:lnTo>
                  <a:lnTo>
                    <a:pt x="53" y="72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27" y="177"/>
                  </a:lnTo>
                  <a:lnTo>
                    <a:pt x="24" y="197"/>
                  </a:lnTo>
                  <a:lnTo>
                    <a:pt x="20" y="219"/>
                  </a:lnTo>
                  <a:lnTo>
                    <a:pt x="16" y="240"/>
                  </a:lnTo>
                  <a:lnTo>
                    <a:pt x="16" y="240"/>
                  </a:lnTo>
                  <a:lnTo>
                    <a:pt x="7" y="276"/>
                  </a:lnTo>
                  <a:lnTo>
                    <a:pt x="2" y="293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1" y="315"/>
                  </a:lnTo>
                  <a:lnTo>
                    <a:pt x="1" y="316"/>
                  </a:lnTo>
                  <a:lnTo>
                    <a:pt x="3" y="317"/>
                  </a:lnTo>
                  <a:lnTo>
                    <a:pt x="6" y="317"/>
                  </a:lnTo>
                  <a:lnTo>
                    <a:pt x="7" y="317"/>
                  </a:lnTo>
                  <a:lnTo>
                    <a:pt x="9" y="316"/>
                  </a:lnTo>
                  <a:lnTo>
                    <a:pt x="10" y="315"/>
                  </a:lnTo>
                  <a:lnTo>
                    <a:pt x="10" y="313"/>
                  </a:lnTo>
                  <a:lnTo>
                    <a:pt x="10" y="313"/>
                  </a:lnTo>
                  <a:lnTo>
                    <a:pt x="11" y="303"/>
                  </a:lnTo>
                  <a:lnTo>
                    <a:pt x="13" y="292"/>
                  </a:lnTo>
                  <a:lnTo>
                    <a:pt x="17" y="273"/>
                  </a:lnTo>
                  <a:lnTo>
                    <a:pt x="27" y="234"/>
                  </a:lnTo>
                  <a:lnTo>
                    <a:pt x="27" y="234"/>
                  </a:lnTo>
                  <a:lnTo>
                    <a:pt x="31" y="215"/>
                  </a:lnTo>
                  <a:lnTo>
                    <a:pt x="34" y="196"/>
                  </a:lnTo>
                  <a:lnTo>
                    <a:pt x="36" y="17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66" y="64"/>
                  </a:lnTo>
                  <a:lnTo>
                    <a:pt x="73" y="44"/>
                  </a:lnTo>
                  <a:lnTo>
                    <a:pt x="80" y="26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4"/>
                  </a:lnTo>
                  <a:lnTo>
                    <a:pt x="85" y="2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2" name="Freeform 380"/>
            <p:cNvSpPr>
              <a:spLocks/>
            </p:cNvSpPr>
            <p:nvPr/>
          </p:nvSpPr>
          <p:spPr bwMode="auto">
            <a:xfrm>
              <a:off x="4660900" y="3228975"/>
              <a:ext cx="38100" cy="158750"/>
            </a:xfrm>
            <a:custGeom>
              <a:avLst/>
              <a:gdLst/>
              <a:ahLst/>
              <a:cxnLst>
                <a:cxn ang="0">
                  <a:pos x="62" y="5"/>
                </a:cxn>
                <a:cxn ang="0">
                  <a:pos x="62" y="5"/>
                </a:cxn>
                <a:cxn ang="0">
                  <a:pos x="59" y="23"/>
                </a:cxn>
                <a:cxn ang="0">
                  <a:pos x="56" y="43"/>
                </a:cxn>
                <a:cxn ang="0">
                  <a:pos x="46" y="80"/>
                </a:cxn>
                <a:cxn ang="0">
                  <a:pos x="46" y="80"/>
                </a:cxn>
                <a:cxn ang="0">
                  <a:pos x="35" y="117"/>
                </a:cxn>
                <a:cxn ang="0">
                  <a:pos x="31" y="136"/>
                </a:cxn>
                <a:cxn ang="0">
                  <a:pos x="27" y="155"/>
                </a:cxn>
                <a:cxn ang="0">
                  <a:pos x="27" y="155"/>
                </a:cxn>
                <a:cxn ang="0">
                  <a:pos x="20" y="189"/>
                </a:cxn>
                <a:cxn ang="0">
                  <a:pos x="13" y="224"/>
                </a:cxn>
                <a:cxn ang="0">
                  <a:pos x="6" y="259"/>
                </a:cxn>
                <a:cxn ang="0">
                  <a:pos x="2" y="276"/>
                </a:cxn>
                <a:cxn ang="0">
                  <a:pos x="0" y="294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1" y="297"/>
                </a:cxn>
                <a:cxn ang="0">
                  <a:pos x="3" y="298"/>
                </a:cxn>
                <a:cxn ang="0">
                  <a:pos x="4" y="298"/>
                </a:cxn>
                <a:cxn ang="0">
                  <a:pos x="8" y="297"/>
                </a:cxn>
                <a:cxn ang="0">
                  <a:pos x="10" y="296"/>
                </a:cxn>
                <a:cxn ang="0">
                  <a:pos x="10" y="294"/>
                </a:cxn>
                <a:cxn ang="0">
                  <a:pos x="10" y="294"/>
                </a:cxn>
                <a:cxn ang="0">
                  <a:pos x="13" y="274"/>
                </a:cxn>
                <a:cxn ang="0">
                  <a:pos x="16" y="255"/>
                </a:cxn>
                <a:cxn ang="0">
                  <a:pos x="24" y="216"/>
                </a:cxn>
                <a:cxn ang="0">
                  <a:pos x="24" y="216"/>
                </a:cxn>
                <a:cxn ang="0">
                  <a:pos x="31" y="177"/>
                </a:cxn>
                <a:cxn ang="0">
                  <a:pos x="35" y="159"/>
                </a:cxn>
                <a:cxn ang="0">
                  <a:pos x="41" y="140"/>
                </a:cxn>
                <a:cxn ang="0">
                  <a:pos x="41" y="140"/>
                </a:cxn>
                <a:cxn ang="0">
                  <a:pos x="46" y="122"/>
                </a:cxn>
                <a:cxn ang="0">
                  <a:pos x="50" y="103"/>
                </a:cxn>
                <a:cxn ang="0">
                  <a:pos x="55" y="84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63" y="51"/>
                </a:cxn>
                <a:cxn ang="0">
                  <a:pos x="68" y="36"/>
                </a:cxn>
                <a:cxn ang="0">
                  <a:pos x="70" y="20"/>
                </a:cxn>
                <a:cxn ang="0">
                  <a:pos x="72" y="5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2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2" y="3"/>
                </a:cxn>
                <a:cxn ang="0">
                  <a:pos x="62" y="5"/>
                </a:cxn>
                <a:cxn ang="0">
                  <a:pos x="62" y="5"/>
                </a:cxn>
              </a:cxnLst>
              <a:rect l="0" t="0" r="r" b="b"/>
              <a:pathLst>
                <a:path w="72" h="298">
                  <a:moveTo>
                    <a:pt x="62" y="5"/>
                  </a:moveTo>
                  <a:lnTo>
                    <a:pt x="62" y="5"/>
                  </a:lnTo>
                  <a:lnTo>
                    <a:pt x="59" y="23"/>
                  </a:lnTo>
                  <a:lnTo>
                    <a:pt x="56" y="43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35" y="117"/>
                  </a:lnTo>
                  <a:lnTo>
                    <a:pt x="31" y="13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0" y="189"/>
                  </a:lnTo>
                  <a:lnTo>
                    <a:pt x="13" y="224"/>
                  </a:lnTo>
                  <a:lnTo>
                    <a:pt x="6" y="259"/>
                  </a:lnTo>
                  <a:lnTo>
                    <a:pt x="2" y="276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1" y="297"/>
                  </a:lnTo>
                  <a:lnTo>
                    <a:pt x="3" y="298"/>
                  </a:lnTo>
                  <a:lnTo>
                    <a:pt x="4" y="298"/>
                  </a:lnTo>
                  <a:lnTo>
                    <a:pt x="8" y="297"/>
                  </a:lnTo>
                  <a:lnTo>
                    <a:pt x="10" y="296"/>
                  </a:lnTo>
                  <a:lnTo>
                    <a:pt x="10" y="294"/>
                  </a:lnTo>
                  <a:lnTo>
                    <a:pt x="10" y="294"/>
                  </a:lnTo>
                  <a:lnTo>
                    <a:pt x="13" y="274"/>
                  </a:lnTo>
                  <a:lnTo>
                    <a:pt x="16" y="255"/>
                  </a:lnTo>
                  <a:lnTo>
                    <a:pt x="24" y="216"/>
                  </a:lnTo>
                  <a:lnTo>
                    <a:pt x="24" y="216"/>
                  </a:lnTo>
                  <a:lnTo>
                    <a:pt x="31" y="177"/>
                  </a:lnTo>
                  <a:lnTo>
                    <a:pt x="35" y="159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46" y="122"/>
                  </a:lnTo>
                  <a:lnTo>
                    <a:pt x="50" y="103"/>
                  </a:lnTo>
                  <a:lnTo>
                    <a:pt x="55" y="84"/>
                  </a:lnTo>
                  <a:lnTo>
                    <a:pt x="59" y="66"/>
                  </a:lnTo>
                  <a:lnTo>
                    <a:pt x="59" y="66"/>
                  </a:lnTo>
                  <a:lnTo>
                    <a:pt x="63" y="51"/>
                  </a:lnTo>
                  <a:lnTo>
                    <a:pt x="68" y="36"/>
                  </a:lnTo>
                  <a:lnTo>
                    <a:pt x="70" y="20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2" y="3"/>
                  </a:lnTo>
                  <a:lnTo>
                    <a:pt x="62" y="5"/>
                  </a:lnTo>
                  <a:lnTo>
                    <a:pt x="6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3" name="Freeform 381"/>
            <p:cNvSpPr>
              <a:spLocks/>
            </p:cNvSpPr>
            <p:nvPr/>
          </p:nvSpPr>
          <p:spPr bwMode="auto">
            <a:xfrm>
              <a:off x="4719638" y="3197225"/>
              <a:ext cx="39688" cy="1397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5" y="28"/>
                </a:cxn>
                <a:cxn ang="0">
                  <a:pos x="49" y="40"/>
                </a:cxn>
                <a:cxn ang="0">
                  <a:pos x="44" y="53"/>
                </a:cxn>
                <a:cxn ang="0">
                  <a:pos x="44" y="53"/>
                </a:cxn>
                <a:cxn ang="0">
                  <a:pos x="39" y="72"/>
                </a:cxn>
                <a:cxn ang="0">
                  <a:pos x="35" y="91"/>
                </a:cxn>
                <a:cxn ang="0">
                  <a:pos x="31" y="109"/>
                </a:cxn>
                <a:cxn ang="0">
                  <a:pos x="26" y="128"/>
                </a:cxn>
                <a:cxn ang="0">
                  <a:pos x="26" y="128"/>
                </a:cxn>
                <a:cxn ang="0">
                  <a:pos x="22" y="144"/>
                </a:cxn>
                <a:cxn ang="0">
                  <a:pos x="18" y="160"/>
                </a:cxn>
                <a:cxn ang="0">
                  <a:pos x="15" y="176"/>
                </a:cxn>
                <a:cxn ang="0">
                  <a:pos x="12" y="193"/>
                </a:cxn>
                <a:cxn ang="0">
                  <a:pos x="12" y="193"/>
                </a:cxn>
                <a:cxn ang="0">
                  <a:pos x="5" y="227"/>
                </a:cxn>
                <a:cxn ang="0">
                  <a:pos x="2" y="243"/>
                </a:cxn>
                <a:cxn ang="0">
                  <a:pos x="0" y="260"/>
                </a:cxn>
                <a:cxn ang="0">
                  <a:pos x="0" y="260"/>
                </a:cxn>
                <a:cxn ang="0">
                  <a:pos x="0" y="262"/>
                </a:cxn>
                <a:cxn ang="0">
                  <a:pos x="1" y="263"/>
                </a:cxn>
                <a:cxn ang="0">
                  <a:pos x="2" y="264"/>
                </a:cxn>
                <a:cxn ang="0">
                  <a:pos x="4" y="264"/>
                </a:cxn>
                <a:cxn ang="0">
                  <a:pos x="7" y="263"/>
                </a:cxn>
                <a:cxn ang="0">
                  <a:pos x="8" y="262"/>
                </a:cxn>
                <a:cxn ang="0">
                  <a:pos x="9" y="260"/>
                </a:cxn>
                <a:cxn ang="0">
                  <a:pos x="9" y="260"/>
                </a:cxn>
                <a:cxn ang="0">
                  <a:pos x="12" y="241"/>
                </a:cxn>
                <a:cxn ang="0">
                  <a:pos x="15" y="224"/>
                </a:cxn>
                <a:cxn ang="0">
                  <a:pos x="24" y="188"/>
                </a:cxn>
                <a:cxn ang="0">
                  <a:pos x="24" y="188"/>
                </a:cxn>
                <a:cxn ang="0">
                  <a:pos x="30" y="155"/>
                </a:cxn>
                <a:cxn ang="0">
                  <a:pos x="33" y="138"/>
                </a:cxn>
                <a:cxn ang="0">
                  <a:pos x="37" y="123"/>
                </a:cxn>
                <a:cxn ang="0">
                  <a:pos x="37" y="123"/>
                </a:cxn>
                <a:cxn ang="0">
                  <a:pos x="45" y="89"/>
                </a:cxn>
                <a:cxn ang="0">
                  <a:pos x="54" y="55"/>
                </a:cxn>
                <a:cxn ang="0">
                  <a:pos x="54" y="55"/>
                </a:cxn>
                <a:cxn ang="0">
                  <a:pos x="59" y="43"/>
                </a:cxn>
                <a:cxn ang="0">
                  <a:pos x="64" y="31"/>
                </a:cxn>
                <a:cxn ang="0">
                  <a:pos x="75" y="5"/>
                </a:cxn>
                <a:cxn ang="0">
                  <a:pos x="75" y="5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5" h="264">
                  <a:moveTo>
                    <a:pt x="66" y="3"/>
                  </a:moveTo>
                  <a:lnTo>
                    <a:pt x="66" y="3"/>
                  </a:lnTo>
                  <a:lnTo>
                    <a:pt x="55" y="28"/>
                  </a:lnTo>
                  <a:lnTo>
                    <a:pt x="49" y="40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39" y="72"/>
                  </a:lnTo>
                  <a:lnTo>
                    <a:pt x="35" y="91"/>
                  </a:lnTo>
                  <a:lnTo>
                    <a:pt x="31" y="10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2" y="144"/>
                  </a:lnTo>
                  <a:lnTo>
                    <a:pt x="18" y="160"/>
                  </a:lnTo>
                  <a:lnTo>
                    <a:pt x="15" y="176"/>
                  </a:lnTo>
                  <a:lnTo>
                    <a:pt x="12" y="193"/>
                  </a:lnTo>
                  <a:lnTo>
                    <a:pt x="12" y="193"/>
                  </a:lnTo>
                  <a:lnTo>
                    <a:pt x="5" y="227"/>
                  </a:lnTo>
                  <a:lnTo>
                    <a:pt x="2" y="243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2"/>
                  </a:lnTo>
                  <a:lnTo>
                    <a:pt x="1" y="263"/>
                  </a:lnTo>
                  <a:lnTo>
                    <a:pt x="2" y="264"/>
                  </a:lnTo>
                  <a:lnTo>
                    <a:pt x="4" y="264"/>
                  </a:lnTo>
                  <a:lnTo>
                    <a:pt x="7" y="263"/>
                  </a:lnTo>
                  <a:lnTo>
                    <a:pt x="8" y="262"/>
                  </a:lnTo>
                  <a:lnTo>
                    <a:pt x="9" y="260"/>
                  </a:lnTo>
                  <a:lnTo>
                    <a:pt x="9" y="260"/>
                  </a:lnTo>
                  <a:lnTo>
                    <a:pt x="12" y="241"/>
                  </a:lnTo>
                  <a:lnTo>
                    <a:pt x="15" y="224"/>
                  </a:lnTo>
                  <a:lnTo>
                    <a:pt x="24" y="188"/>
                  </a:lnTo>
                  <a:lnTo>
                    <a:pt x="24" y="188"/>
                  </a:lnTo>
                  <a:lnTo>
                    <a:pt x="30" y="155"/>
                  </a:lnTo>
                  <a:lnTo>
                    <a:pt x="33" y="138"/>
                  </a:lnTo>
                  <a:lnTo>
                    <a:pt x="37" y="123"/>
                  </a:lnTo>
                  <a:lnTo>
                    <a:pt x="37" y="123"/>
                  </a:lnTo>
                  <a:lnTo>
                    <a:pt x="45" y="89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9" y="43"/>
                  </a:lnTo>
                  <a:lnTo>
                    <a:pt x="64" y="31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4" name="Freeform 382"/>
            <p:cNvSpPr>
              <a:spLocks/>
            </p:cNvSpPr>
            <p:nvPr/>
          </p:nvSpPr>
          <p:spPr bwMode="auto">
            <a:xfrm>
              <a:off x="4773613" y="3186113"/>
              <a:ext cx="34925" cy="101600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9" y="4"/>
                </a:cxn>
                <a:cxn ang="0">
                  <a:pos x="57" y="11"/>
                </a:cxn>
                <a:cxn ang="0">
                  <a:pos x="53" y="18"/>
                </a:cxn>
                <a:cxn ang="0">
                  <a:pos x="46" y="31"/>
                </a:cxn>
                <a:cxn ang="0">
                  <a:pos x="46" y="31"/>
                </a:cxn>
                <a:cxn ang="0">
                  <a:pos x="42" y="36"/>
                </a:cxn>
                <a:cxn ang="0">
                  <a:pos x="41" y="42"/>
                </a:cxn>
                <a:cxn ang="0">
                  <a:pos x="40" y="54"/>
                </a:cxn>
                <a:cxn ang="0">
                  <a:pos x="40" y="54"/>
                </a:cxn>
                <a:cxn ang="0">
                  <a:pos x="36" y="74"/>
                </a:cxn>
                <a:cxn ang="0">
                  <a:pos x="31" y="93"/>
                </a:cxn>
                <a:cxn ang="0">
                  <a:pos x="18" y="132"/>
                </a:cxn>
                <a:cxn ang="0">
                  <a:pos x="18" y="132"/>
                </a:cxn>
                <a:cxn ang="0">
                  <a:pos x="10" y="153"/>
                </a:cxn>
                <a:cxn ang="0">
                  <a:pos x="2" y="174"/>
                </a:cxn>
                <a:cxn ang="0">
                  <a:pos x="2" y="174"/>
                </a:cxn>
                <a:cxn ang="0">
                  <a:pos x="1" y="178"/>
                </a:cxn>
                <a:cxn ang="0">
                  <a:pos x="0" y="182"/>
                </a:cxn>
                <a:cxn ang="0">
                  <a:pos x="1" y="186"/>
                </a:cxn>
                <a:cxn ang="0">
                  <a:pos x="4" y="189"/>
                </a:cxn>
                <a:cxn ang="0">
                  <a:pos x="4" y="189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9"/>
                </a:cxn>
                <a:cxn ang="0">
                  <a:pos x="10" y="188"/>
                </a:cxn>
                <a:cxn ang="0">
                  <a:pos x="10" y="185"/>
                </a:cxn>
                <a:cxn ang="0">
                  <a:pos x="10" y="183"/>
                </a:cxn>
                <a:cxn ang="0">
                  <a:pos x="9" y="181"/>
                </a:cxn>
                <a:cxn ang="0">
                  <a:pos x="9" y="181"/>
                </a:cxn>
                <a:cxn ang="0">
                  <a:pos x="9" y="180"/>
                </a:cxn>
                <a:cxn ang="0">
                  <a:pos x="10" y="178"/>
                </a:cxn>
                <a:cxn ang="0">
                  <a:pos x="14" y="170"/>
                </a:cxn>
                <a:cxn ang="0">
                  <a:pos x="19" y="163"/>
                </a:cxn>
                <a:cxn ang="0">
                  <a:pos x="21" y="158"/>
                </a:cxn>
                <a:cxn ang="0">
                  <a:pos x="21" y="158"/>
                </a:cxn>
                <a:cxn ang="0">
                  <a:pos x="24" y="144"/>
                </a:cxn>
                <a:cxn ang="0">
                  <a:pos x="28" y="130"/>
                </a:cxn>
                <a:cxn ang="0">
                  <a:pos x="38" y="102"/>
                </a:cxn>
                <a:cxn ang="0">
                  <a:pos x="38" y="102"/>
                </a:cxn>
                <a:cxn ang="0">
                  <a:pos x="42" y="89"/>
                </a:cxn>
                <a:cxn ang="0">
                  <a:pos x="46" y="75"/>
                </a:cxn>
                <a:cxn ang="0">
                  <a:pos x="51" y="48"/>
                </a:cxn>
                <a:cxn ang="0">
                  <a:pos x="51" y="48"/>
                </a:cxn>
                <a:cxn ang="0">
                  <a:pos x="52" y="42"/>
                </a:cxn>
                <a:cxn ang="0">
                  <a:pos x="54" y="37"/>
                </a:cxn>
                <a:cxn ang="0">
                  <a:pos x="59" y="27"/>
                </a:cxn>
                <a:cxn ang="0">
                  <a:pos x="64" y="18"/>
                </a:cxn>
                <a:cxn ang="0">
                  <a:pos x="66" y="11"/>
                </a:cxn>
                <a:cxn ang="0">
                  <a:pos x="68" y="6"/>
                </a:cxn>
                <a:cxn ang="0">
                  <a:pos x="68" y="6"/>
                </a:cxn>
                <a:cxn ang="0">
                  <a:pos x="68" y="4"/>
                </a:cxn>
                <a:cxn ang="0">
                  <a:pos x="67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1" y="1"/>
                </a:cxn>
                <a:cxn ang="0">
                  <a:pos x="60" y="2"/>
                </a:cxn>
                <a:cxn ang="0">
                  <a:pos x="59" y="4"/>
                </a:cxn>
                <a:cxn ang="0">
                  <a:pos x="59" y="4"/>
                </a:cxn>
              </a:cxnLst>
              <a:rect l="0" t="0" r="r" b="b"/>
              <a:pathLst>
                <a:path w="68" h="190">
                  <a:moveTo>
                    <a:pt x="59" y="4"/>
                  </a:moveTo>
                  <a:lnTo>
                    <a:pt x="59" y="4"/>
                  </a:lnTo>
                  <a:lnTo>
                    <a:pt x="57" y="11"/>
                  </a:lnTo>
                  <a:lnTo>
                    <a:pt x="53" y="18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2" y="36"/>
                  </a:lnTo>
                  <a:lnTo>
                    <a:pt x="41" y="42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36" y="74"/>
                  </a:lnTo>
                  <a:lnTo>
                    <a:pt x="31" y="93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0" y="153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1" y="178"/>
                  </a:lnTo>
                  <a:lnTo>
                    <a:pt x="0" y="182"/>
                  </a:lnTo>
                  <a:lnTo>
                    <a:pt x="1" y="186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9"/>
                  </a:lnTo>
                  <a:lnTo>
                    <a:pt x="10" y="188"/>
                  </a:lnTo>
                  <a:lnTo>
                    <a:pt x="10" y="185"/>
                  </a:lnTo>
                  <a:lnTo>
                    <a:pt x="10" y="183"/>
                  </a:lnTo>
                  <a:lnTo>
                    <a:pt x="9" y="181"/>
                  </a:lnTo>
                  <a:lnTo>
                    <a:pt x="9" y="181"/>
                  </a:lnTo>
                  <a:lnTo>
                    <a:pt x="9" y="180"/>
                  </a:lnTo>
                  <a:lnTo>
                    <a:pt x="10" y="178"/>
                  </a:lnTo>
                  <a:lnTo>
                    <a:pt x="14" y="170"/>
                  </a:lnTo>
                  <a:lnTo>
                    <a:pt x="19" y="163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4" y="144"/>
                  </a:lnTo>
                  <a:lnTo>
                    <a:pt x="28" y="130"/>
                  </a:lnTo>
                  <a:lnTo>
                    <a:pt x="38" y="102"/>
                  </a:lnTo>
                  <a:lnTo>
                    <a:pt x="38" y="102"/>
                  </a:lnTo>
                  <a:lnTo>
                    <a:pt x="42" y="89"/>
                  </a:lnTo>
                  <a:lnTo>
                    <a:pt x="46" y="75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52" y="42"/>
                  </a:lnTo>
                  <a:lnTo>
                    <a:pt x="54" y="37"/>
                  </a:lnTo>
                  <a:lnTo>
                    <a:pt x="59" y="27"/>
                  </a:lnTo>
                  <a:lnTo>
                    <a:pt x="64" y="18"/>
                  </a:lnTo>
                  <a:lnTo>
                    <a:pt x="66" y="11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7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59" y="4"/>
                  </a:lnTo>
                  <a:lnTo>
                    <a:pt x="5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5" name="Freeform 383"/>
            <p:cNvSpPr>
              <a:spLocks/>
            </p:cNvSpPr>
            <p:nvPr/>
          </p:nvSpPr>
          <p:spPr bwMode="auto">
            <a:xfrm>
              <a:off x="4829175" y="3186113"/>
              <a:ext cx="22225" cy="73025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21"/>
                </a:cxn>
                <a:cxn ang="0">
                  <a:pos x="29" y="37"/>
                </a:cxn>
                <a:cxn ang="0">
                  <a:pos x="21" y="68"/>
                </a:cxn>
                <a:cxn ang="0">
                  <a:pos x="21" y="68"/>
                </a:cxn>
                <a:cxn ang="0">
                  <a:pos x="18" y="85"/>
                </a:cxn>
                <a:cxn ang="0">
                  <a:pos x="13" y="100"/>
                </a:cxn>
                <a:cxn ang="0">
                  <a:pos x="2" y="132"/>
                </a:cxn>
                <a:cxn ang="0">
                  <a:pos x="2" y="132"/>
                </a:cxn>
                <a:cxn ang="0">
                  <a:pos x="0" y="134"/>
                </a:cxn>
                <a:cxn ang="0">
                  <a:pos x="2" y="135"/>
                </a:cxn>
                <a:cxn ang="0">
                  <a:pos x="3" y="136"/>
                </a:cxn>
                <a:cxn ang="0">
                  <a:pos x="5" y="137"/>
                </a:cxn>
                <a:cxn ang="0">
                  <a:pos x="8" y="137"/>
                </a:cxn>
                <a:cxn ang="0">
                  <a:pos x="10" y="136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7" y="117"/>
                </a:cxn>
                <a:cxn ang="0">
                  <a:pos x="23" y="99"/>
                </a:cxn>
                <a:cxn ang="0">
                  <a:pos x="28" y="81"/>
                </a:cxn>
                <a:cxn ang="0">
                  <a:pos x="32" y="62"/>
                </a:cxn>
                <a:cxn ang="0">
                  <a:pos x="32" y="62"/>
                </a:cxn>
                <a:cxn ang="0">
                  <a:pos x="40" y="34"/>
                </a:cxn>
                <a:cxn ang="0">
                  <a:pos x="42" y="20"/>
                </a:cxn>
                <a:cxn ang="0">
                  <a:pos x="44" y="5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1"/>
                </a:cxn>
                <a:cxn ang="0">
                  <a:pos x="36" y="2"/>
                </a:cxn>
                <a:cxn ang="0">
                  <a:pos x="35" y="3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4" h="137">
                  <a:moveTo>
                    <a:pt x="35" y="5"/>
                  </a:moveTo>
                  <a:lnTo>
                    <a:pt x="35" y="5"/>
                  </a:lnTo>
                  <a:lnTo>
                    <a:pt x="32" y="21"/>
                  </a:lnTo>
                  <a:lnTo>
                    <a:pt x="29" y="37"/>
                  </a:lnTo>
                  <a:lnTo>
                    <a:pt x="21" y="68"/>
                  </a:lnTo>
                  <a:lnTo>
                    <a:pt x="21" y="68"/>
                  </a:lnTo>
                  <a:lnTo>
                    <a:pt x="18" y="85"/>
                  </a:lnTo>
                  <a:lnTo>
                    <a:pt x="13" y="100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4"/>
                  </a:lnTo>
                  <a:lnTo>
                    <a:pt x="2" y="135"/>
                  </a:lnTo>
                  <a:lnTo>
                    <a:pt x="3" y="136"/>
                  </a:lnTo>
                  <a:lnTo>
                    <a:pt x="5" y="137"/>
                  </a:lnTo>
                  <a:lnTo>
                    <a:pt x="8" y="137"/>
                  </a:lnTo>
                  <a:lnTo>
                    <a:pt x="10" y="136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7" y="117"/>
                  </a:lnTo>
                  <a:lnTo>
                    <a:pt x="23" y="99"/>
                  </a:lnTo>
                  <a:lnTo>
                    <a:pt x="28" y="81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40" y="34"/>
                  </a:lnTo>
                  <a:lnTo>
                    <a:pt x="42" y="20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5" y="3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6" name="Freeform 384"/>
            <p:cNvSpPr>
              <a:spLocks/>
            </p:cNvSpPr>
            <p:nvPr/>
          </p:nvSpPr>
          <p:spPr bwMode="auto">
            <a:xfrm>
              <a:off x="4884738" y="3184525"/>
              <a:ext cx="9525" cy="12700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10" y="1"/>
                </a:cxn>
                <a:cxn ang="0">
                  <a:pos x="3" y="9"/>
                </a:cxn>
                <a:cxn ang="0">
                  <a:pos x="1" y="1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1" y="22"/>
                </a:cxn>
                <a:cxn ang="0">
                  <a:pos x="2" y="23"/>
                </a:cxn>
                <a:cxn ang="0">
                  <a:pos x="4" y="23"/>
                </a:cxn>
                <a:cxn ang="0">
                  <a:pos x="7" y="22"/>
                </a:cxn>
                <a:cxn ang="0">
                  <a:pos x="8" y="21"/>
                </a:cxn>
                <a:cxn ang="0">
                  <a:pos x="9" y="19"/>
                </a:cxn>
                <a:cxn ang="0">
                  <a:pos x="9" y="19"/>
                </a:cxn>
                <a:cxn ang="0">
                  <a:pos x="10" y="15"/>
                </a:cxn>
                <a:cxn ang="0">
                  <a:pos x="12" y="12"/>
                </a:cxn>
                <a:cxn ang="0">
                  <a:pos x="17" y="8"/>
                </a:cxn>
                <a:cxn ang="0">
                  <a:pos x="17" y="8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7" y="3"/>
                </a:cxn>
                <a:cxn ang="0">
                  <a:pos x="16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10" y="1"/>
                </a:cxn>
              </a:cxnLst>
              <a:rect l="0" t="0" r="r" b="b"/>
              <a:pathLst>
                <a:path w="18" h="23">
                  <a:moveTo>
                    <a:pt x="10" y="1"/>
                  </a:moveTo>
                  <a:lnTo>
                    <a:pt x="10" y="1"/>
                  </a:lnTo>
                  <a:lnTo>
                    <a:pt x="3" y="9"/>
                  </a:lnTo>
                  <a:lnTo>
                    <a:pt x="1" y="13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" y="22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7" y="22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10" y="15"/>
                  </a:lnTo>
                  <a:lnTo>
                    <a:pt x="12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7" name="Freeform 385"/>
            <p:cNvSpPr>
              <a:spLocks/>
            </p:cNvSpPr>
            <p:nvPr/>
          </p:nvSpPr>
          <p:spPr bwMode="auto">
            <a:xfrm>
              <a:off x="4586288" y="3460750"/>
              <a:ext cx="165100" cy="39688"/>
            </a:xfrm>
            <a:custGeom>
              <a:avLst/>
              <a:gdLst/>
              <a:ahLst/>
              <a:cxnLst>
                <a:cxn ang="0">
                  <a:pos x="306" y="66"/>
                </a:cxn>
                <a:cxn ang="0">
                  <a:pos x="306" y="66"/>
                </a:cxn>
                <a:cxn ang="0">
                  <a:pos x="297" y="67"/>
                </a:cxn>
                <a:cxn ang="0">
                  <a:pos x="288" y="66"/>
                </a:cxn>
                <a:cxn ang="0">
                  <a:pos x="279" y="63"/>
                </a:cxn>
                <a:cxn ang="0">
                  <a:pos x="268" y="59"/>
                </a:cxn>
                <a:cxn ang="0">
                  <a:pos x="249" y="51"/>
                </a:cxn>
                <a:cxn ang="0">
                  <a:pos x="232" y="45"/>
                </a:cxn>
                <a:cxn ang="0">
                  <a:pos x="232" y="45"/>
                </a:cxn>
                <a:cxn ang="0">
                  <a:pos x="194" y="35"/>
                </a:cxn>
                <a:cxn ang="0">
                  <a:pos x="157" y="24"/>
                </a:cxn>
                <a:cxn ang="0">
                  <a:pos x="157" y="24"/>
                </a:cxn>
                <a:cxn ang="0">
                  <a:pos x="139" y="20"/>
                </a:cxn>
                <a:cxn ang="0">
                  <a:pos x="121" y="17"/>
                </a:cxn>
                <a:cxn ang="0">
                  <a:pos x="102" y="14"/>
                </a:cxn>
                <a:cxn ang="0">
                  <a:pos x="85" y="11"/>
                </a:cxn>
                <a:cxn ang="0">
                  <a:pos x="85" y="11"/>
                </a:cxn>
                <a:cxn ang="0">
                  <a:pos x="64" y="7"/>
                </a:cxn>
                <a:cxn ang="0">
                  <a:pos x="44" y="3"/>
                </a:cxn>
                <a:cxn ang="0">
                  <a:pos x="25" y="1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26" y="10"/>
                </a:cxn>
                <a:cxn ang="0">
                  <a:pos x="47" y="13"/>
                </a:cxn>
                <a:cxn ang="0">
                  <a:pos x="68" y="17"/>
                </a:cxn>
                <a:cxn ang="0">
                  <a:pos x="90" y="21"/>
                </a:cxn>
                <a:cxn ang="0">
                  <a:pos x="90" y="21"/>
                </a:cxn>
                <a:cxn ang="0">
                  <a:pos x="109" y="25"/>
                </a:cxn>
                <a:cxn ang="0">
                  <a:pos x="130" y="30"/>
                </a:cxn>
                <a:cxn ang="0">
                  <a:pos x="151" y="34"/>
                </a:cxn>
                <a:cxn ang="0">
                  <a:pos x="170" y="39"/>
                </a:cxn>
                <a:cxn ang="0">
                  <a:pos x="170" y="39"/>
                </a:cxn>
                <a:cxn ang="0">
                  <a:pos x="191" y="45"/>
                </a:cxn>
                <a:cxn ang="0">
                  <a:pos x="213" y="50"/>
                </a:cxn>
                <a:cxn ang="0">
                  <a:pos x="234" y="56"/>
                </a:cxn>
                <a:cxn ang="0">
                  <a:pos x="255" y="63"/>
                </a:cxn>
                <a:cxn ang="0">
                  <a:pos x="255" y="63"/>
                </a:cxn>
                <a:cxn ang="0">
                  <a:pos x="281" y="73"/>
                </a:cxn>
                <a:cxn ang="0">
                  <a:pos x="288" y="74"/>
                </a:cxn>
                <a:cxn ang="0">
                  <a:pos x="294" y="75"/>
                </a:cxn>
                <a:cxn ang="0">
                  <a:pos x="301" y="76"/>
                </a:cxn>
                <a:cxn ang="0">
                  <a:pos x="309" y="75"/>
                </a:cxn>
                <a:cxn ang="0">
                  <a:pos x="309" y="75"/>
                </a:cxn>
                <a:cxn ang="0">
                  <a:pos x="311" y="74"/>
                </a:cxn>
                <a:cxn ang="0">
                  <a:pos x="312" y="73"/>
                </a:cxn>
                <a:cxn ang="0">
                  <a:pos x="312" y="71"/>
                </a:cxn>
                <a:cxn ang="0">
                  <a:pos x="312" y="70"/>
                </a:cxn>
                <a:cxn ang="0">
                  <a:pos x="310" y="67"/>
                </a:cxn>
                <a:cxn ang="0">
                  <a:pos x="308" y="66"/>
                </a:cxn>
                <a:cxn ang="0">
                  <a:pos x="306" y="66"/>
                </a:cxn>
                <a:cxn ang="0">
                  <a:pos x="306" y="66"/>
                </a:cxn>
              </a:cxnLst>
              <a:rect l="0" t="0" r="r" b="b"/>
              <a:pathLst>
                <a:path w="312" h="76">
                  <a:moveTo>
                    <a:pt x="306" y="66"/>
                  </a:moveTo>
                  <a:lnTo>
                    <a:pt x="306" y="66"/>
                  </a:lnTo>
                  <a:lnTo>
                    <a:pt x="297" y="67"/>
                  </a:lnTo>
                  <a:lnTo>
                    <a:pt x="288" y="66"/>
                  </a:lnTo>
                  <a:lnTo>
                    <a:pt x="279" y="63"/>
                  </a:lnTo>
                  <a:lnTo>
                    <a:pt x="268" y="59"/>
                  </a:lnTo>
                  <a:lnTo>
                    <a:pt x="249" y="51"/>
                  </a:lnTo>
                  <a:lnTo>
                    <a:pt x="232" y="45"/>
                  </a:lnTo>
                  <a:lnTo>
                    <a:pt x="232" y="45"/>
                  </a:lnTo>
                  <a:lnTo>
                    <a:pt x="194" y="35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39" y="20"/>
                  </a:lnTo>
                  <a:lnTo>
                    <a:pt x="121" y="17"/>
                  </a:lnTo>
                  <a:lnTo>
                    <a:pt x="102" y="14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64" y="7"/>
                  </a:lnTo>
                  <a:lnTo>
                    <a:pt x="44" y="3"/>
                  </a:lnTo>
                  <a:lnTo>
                    <a:pt x="2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26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90" y="21"/>
                  </a:lnTo>
                  <a:lnTo>
                    <a:pt x="90" y="21"/>
                  </a:lnTo>
                  <a:lnTo>
                    <a:pt x="109" y="25"/>
                  </a:lnTo>
                  <a:lnTo>
                    <a:pt x="130" y="30"/>
                  </a:lnTo>
                  <a:lnTo>
                    <a:pt x="151" y="34"/>
                  </a:lnTo>
                  <a:lnTo>
                    <a:pt x="170" y="39"/>
                  </a:lnTo>
                  <a:lnTo>
                    <a:pt x="170" y="39"/>
                  </a:lnTo>
                  <a:lnTo>
                    <a:pt x="191" y="45"/>
                  </a:lnTo>
                  <a:lnTo>
                    <a:pt x="213" y="50"/>
                  </a:lnTo>
                  <a:lnTo>
                    <a:pt x="234" y="56"/>
                  </a:lnTo>
                  <a:lnTo>
                    <a:pt x="255" y="63"/>
                  </a:lnTo>
                  <a:lnTo>
                    <a:pt x="255" y="63"/>
                  </a:lnTo>
                  <a:lnTo>
                    <a:pt x="281" y="73"/>
                  </a:lnTo>
                  <a:lnTo>
                    <a:pt x="288" y="74"/>
                  </a:lnTo>
                  <a:lnTo>
                    <a:pt x="294" y="75"/>
                  </a:lnTo>
                  <a:lnTo>
                    <a:pt x="301" y="76"/>
                  </a:lnTo>
                  <a:lnTo>
                    <a:pt x="309" y="75"/>
                  </a:lnTo>
                  <a:lnTo>
                    <a:pt x="309" y="75"/>
                  </a:lnTo>
                  <a:lnTo>
                    <a:pt x="311" y="74"/>
                  </a:lnTo>
                  <a:lnTo>
                    <a:pt x="312" y="73"/>
                  </a:lnTo>
                  <a:lnTo>
                    <a:pt x="312" y="71"/>
                  </a:lnTo>
                  <a:lnTo>
                    <a:pt x="312" y="70"/>
                  </a:lnTo>
                  <a:lnTo>
                    <a:pt x="310" y="67"/>
                  </a:lnTo>
                  <a:lnTo>
                    <a:pt x="308" y="66"/>
                  </a:lnTo>
                  <a:lnTo>
                    <a:pt x="306" y="66"/>
                  </a:lnTo>
                  <a:lnTo>
                    <a:pt x="306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8" name="Freeform 386"/>
            <p:cNvSpPr>
              <a:spLocks/>
            </p:cNvSpPr>
            <p:nvPr/>
          </p:nvSpPr>
          <p:spPr bwMode="auto">
            <a:xfrm>
              <a:off x="4660900" y="3400425"/>
              <a:ext cx="171450" cy="47625"/>
            </a:xfrm>
            <a:custGeom>
              <a:avLst/>
              <a:gdLst/>
              <a:ahLst/>
              <a:cxnLst>
                <a:cxn ang="0">
                  <a:pos x="319" y="80"/>
                </a:cxn>
                <a:cxn ang="0">
                  <a:pos x="319" y="80"/>
                </a:cxn>
                <a:cxn ang="0">
                  <a:pos x="278" y="76"/>
                </a:cxn>
                <a:cxn ang="0">
                  <a:pos x="239" y="71"/>
                </a:cxn>
                <a:cxn ang="0">
                  <a:pos x="199" y="63"/>
                </a:cxn>
                <a:cxn ang="0">
                  <a:pos x="160" y="54"/>
                </a:cxn>
                <a:cxn ang="0">
                  <a:pos x="160" y="54"/>
                </a:cxn>
                <a:cxn ang="0">
                  <a:pos x="121" y="42"/>
                </a:cxn>
                <a:cxn ang="0">
                  <a:pos x="83" y="31"/>
                </a:cxn>
                <a:cxn ang="0">
                  <a:pos x="63" y="25"/>
                </a:cxn>
                <a:cxn ang="0">
                  <a:pos x="45" y="19"/>
                </a:cxn>
                <a:cxn ang="0">
                  <a:pos x="26" y="10"/>
                </a:cxn>
                <a:cxn ang="0">
                  <a:pos x="8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2" y="9"/>
                </a:cxn>
                <a:cxn ang="0">
                  <a:pos x="2" y="9"/>
                </a:cxn>
                <a:cxn ang="0">
                  <a:pos x="21" y="19"/>
                </a:cxn>
                <a:cxn ang="0">
                  <a:pos x="41" y="27"/>
                </a:cxn>
                <a:cxn ang="0">
                  <a:pos x="59" y="33"/>
                </a:cxn>
                <a:cxn ang="0">
                  <a:pos x="79" y="39"/>
                </a:cxn>
                <a:cxn ang="0">
                  <a:pos x="118" y="51"/>
                </a:cxn>
                <a:cxn ang="0">
                  <a:pos x="157" y="62"/>
                </a:cxn>
                <a:cxn ang="0">
                  <a:pos x="157" y="62"/>
                </a:cxn>
                <a:cxn ang="0">
                  <a:pos x="177" y="68"/>
                </a:cxn>
                <a:cxn ang="0">
                  <a:pos x="197" y="72"/>
                </a:cxn>
                <a:cxn ang="0">
                  <a:pos x="217" y="77"/>
                </a:cxn>
                <a:cxn ang="0">
                  <a:pos x="237" y="80"/>
                </a:cxn>
                <a:cxn ang="0">
                  <a:pos x="277" y="87"/>
                </a:cxn>
                <a:cxn ang="0">
                  <a:pos x="319" y="91"/>
                </a:cxn>
                <a:cxn ang="0">
                  <a:pos x="319" y="91"/>
                </a:cxn>
                <a:cxn ang="0">
                  <a:pos x="321" y="90"/>
                </a:cxn>
                <a:cxn ang="0">
                  <a:pos x="322" y="90"/>
                </a:cxn>
                <a:cxn ang="0">
                  <a:pos x="323" y="88"/>
                </a:cxn>
                <a:cxn ang="0">
                  <a:pos x="323" y="86"/>
                </a:cxn>
                <a:cxn ang="0">
                  <a:pos x="322" y="83"/>
                </a:cxn>
                <a:cxn ang="0">
                  <a:pos x="321" y="82"/>
                </a:cxn>
                <a:cxn ang="0">
                  <a:pos x="319" y="80"/>
                </a:cxn>
                <a:cxn ang="0">
                  <a:pos x="319" y="80"/>
                </a:cxn>
              </a:cxnLst>
              <a:rect l="0" t="0" r="r" b="b"/>
              <a:pathLst>
                <a:path w="323" h="91">
                  <a:moveTo>
                    <a:pt x="319" y="80"/>
                  </a:moveTo>
                  <a:lnTo>
                    <a:pt x="319" y="80"/>
                  </a:lnTo>
                  <a:lnTo>
                    <a:pt x="278" y="76"/>
                  </a:lnTo>
                  <a:lnTo>
                    <a:pt x="239" y="71"/>
                  </a:lnTo>
                  <a:lnTo>
                    <a:pt x="199" y="63"/>
                  </a:lnTo>
                  <a:lnTo>
                    <a:pt x="160" y="54"/>
                  </a:lnTo>
                  <a:lnTo>
                    <a:pt x="160" y="54"/>
                  </a:lnTo>
                  <a:lnTo>
                    <a:pt x="121" y="42"/>
                  </a:lnTo>
                  <a:lnTo>
                    <a:pt x="83" y="31"/>
                  </a:lnTo>
                  <a:lnTo>
                    <a:pt x="63" y="25"/>
                  </a:lnTo>
                  <a:lnTo>
                    <a:pt x="45" y="19"/>
                  </a:lnTo>
                  <a:lnTo>
                    <a:pt x="26" y="10"/>
                  </a:lnTo>
                  <a:lnTo>
                    <a:pt x="8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1" y="19"/>
                  </a:lnTo>
                  <a:lnTo>
                    <a:pt x="41" y="27"/>
                  </a:lnTo>
                  <a:lnTo>
                    <a:pt x="59" y="33"/>
                  </a:lnTo>
                  <a:lnTo>
                    <a:pt x="79" y="39"/>
                  </a:lnTo>
                  <a:lnTo>
                    <a:pt x="118" y="51"/>
                  </a:lnTo>
                  <a:lnTo>
                    <a:pt x="157" y="62"/>
                  </a:lnTo>
                  <a:lnTo>
                    <a:pt x="157" y="62"/>
                  </a:lnTo>
                  <a:lnTo>
                    <a:pt x="177" y="68"/>
                  </a:lnTo>
                  <a:lnTo>
                    <a:pt x="197" y="72"/>
                  </a:lnTo>
                  <a:lnTo>
                    <a:pt x="217" y="77"/>
                  </a:lnTo>
                  <a:lnTo>
                    <a:pt x="237" y="80"/>
                  </a:lnTo>
                  <a:lnTo>
                    <a:pt x="277" y="87"/>
                  </a:lnTo>
                  <a:lnTo>
                    <a:pt x="319" y="91"/>
                  </a:lnTo>
                  <a:lnTo>
                    <a:pt x="319" y="91"/>
                  </a:lnTo>
                  <a:lnTo>
                    <a:pt x="321" y="90"/>
                  </a:lnTo>
                  <a:lnTo>
                    <a:pt x="322" y="90"/>
                  </a:lnTo>
                  <a:lnTo>
                    <a:pt x="323" y="88"/>
                  </a:lnTo>
                  <a:lnTo>
                    <a:pt x="323" y="86"/>
                  </a:lnTo>
                  <a:lnTo>
                    <a:pt x="322" y="83"/>
                  </a:lnTo>
                  <a:lnTo>
                    <a:pt x="321" y="82"/>
                  </a:lnTo>
                  <a:lnTo>
                    <a:pt x="319" y="80"/>
                  </a:lnTo>
                  <a:lnTo>
                    <a:pt x="319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9" name="Freeform 387"/>
            <p:cNvSpPr>
              <a:spLocks/>
            </p:cNvSpPr>
            <p:nvPr/>
          </p:nvSpPr>
          <p:spPr bwMode="auto">
            <a:xfrm>
              <a:off x="4708525" y="3362325"/>
              <a:ext cx="158750" cy="50800"/>
            </a:xfrm>
            <a:custGeom>
              <a:avLst/>
              <a:gdLst/>
              <a:ahLst/>
              <a:cxnLst>
                <a:cxn ang="0">
                  <a:pos x="294" y="84"/>
                </a:cxn>
                <a:cxn ang="0">
                  <a:pos x="294" y="84"/>
                </a:cxn>
                <a:cxn ang="0">
                  <a:pos x="290" y="85"/>
                </a:cxn>
                <a:cxn ang="0">
                  <a:pos x="287" y="85"/>
                </a:cxn>
                <a:cxn ang="0">
                  <a:pos x="282" y="83"/>
                </a:cxn>
                <a:cxn ang="0">
                  <a:pos x="278" y="79"/>
                </a:cxn>
                <a:cxn ang="0">
                  <a:pos x="273" y="76"/>
                </a:cxn>
                <a:cxn ang="0">
                  <a:pos x="273" y="76"/>
                </a:cxn>
                <a:cxn ang="0">
                  <a:pos x="266" y="72"/>
                </a:cxn>
                <a:cxn ang="0">
                  <a:pos x="257" y="69"/>
                </a:cxn>
                <a:cxn ang="0">
                  <a:pos x="240" y="63"/>
                </a:cxn>
                <a:cxn ang="0">
                  <a:pos x="240" y="63"/>
                </a:cxn>
                <a:cxn ang="0">
                  <a:pos x="222" y="58"/>
                </a:cxn>
                <a:cxn ang="0">
                  <a:pos x="205" y="52"/>
                </a:cxn>
                <a:cxn ang="0">
                  <a:pos x="169" y="45"/>
                </a:cxn>
                <a:cxn ang="0">
                  <a:pos x="169" y="45"/>
                </a:cxn>
                <a:cxn ang="0">
                  <a:pos x="128" y="36"/>
                </a:cxn>
                <a:cxn ang="0">
                  <a:pos x="87" y="25"/>
                </a:cxn>
                <a:cxn ang="0">
                  <a:pos x="67" y="20"/>
                </a:cxn>
                <a:cxn ang="0">
                  <a:pos x="47" y="14"/>
                </a:cxn>
                <a:cxn ang="0">
                  <a:pos x="27" y="8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23" y="16"/>
                </a:cxn>
                <a:cxn ang="0">
                  <a:pos x="43" y="23"/>
                </a:cxn>
                <a:cxn ang="0">
                  <a:pos x="63" y="30"/>
                </a:cxn>
                <a:cxn ang="0">
                  <a:pos x="84" y="35"/>
                </a:cxn>
                <a:cxn ang="0">
                  <a:pos x="125" y="4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210" y="65"/>
                </a:cxn>
                <a:cxn ang="0">
                  <a:pos x="232" y="70"/>
                </a:cxn>
                <a:cxn ang="0">
                  <a:pos x="253" y="78"/>
                </a:cxn>
                <a:cxn ang="0">
                  <a:pos x="253" y="78"/>
                </a:cxn>
                <a:cxn ang="0">
                  <a:pos x="263" y="83"/>
                </a:cxn>
                <a:cxn ang="0">
                  <a:pos x="274" y="90"/>
                </a:cxn>
                <a:cxn ang="0">
                  <a:pos x="279" y="93"/>
                </a:cxn>
                <a:cxn ang="0">
                  <a:pos x="285" y="95"/>
                </a:cxn>
                <a:cxn ang="0">
                  <a:pos x="290" y="95"/>
                </a:cxn>
                <a:cxn ang="0">
                  <a:pos x="296" y="94"/>
                </a:cxn>
                <a:cxn ang="0">
                  <a:pos x="296" y="94"/>
                </a:cxn>
                <a:cxn ang="0">
                  <a:pos x="298" y="93"/>
                </a:cxn>
                <a:cxn ang="0">
                  <a:pos x="299" y="92"/>
                </a:cxn>
                <a:cxn ang="0">
                  <a:pos x="299" y="87"/>
                </a:cxn>
                <a:cxn ang="0">
                  <a:pos x="298" y="86"/>
                </a:cxn>
                <a:cxn ang="0">
                  <a:pos x="297" y="84"/>
                </a:cxn>
                <a:cxn ang="0">
                  <a:pos x="296" y="84"/>
                </a:cxn>
                <a:cxn ang="0">
                  <a:pos x="294" y="84"/>
                </a:cxn>
                <a:cxn ang="0">
                  <a:pos x="294" y="84"/>
                </a:cxn>
              </a:cxnLst>
              <a:rect l="0" t="0" r="r" b="b"/>
              <a:pathLst>
                <a:path w="299" h="95">
                  <a:moveTo>
                    <a:pt x="294" y="84"/>
                  </a:moveTo>
                  <a:lnTo>
                    <a:pt x="294" y="84"/>
                  </a:lnTo>
                  <a:lnTo>
                    <a:pt x="290" y="85"/>
                  </a:lnTo>
                  <a:lnTo>
                    <a:pt x="287" y="85"/>
                  </a:lnTo>
                  <a:lnTo>
                    <a:pt x="282" y="83"/>
                  </a:lnTo>
                  <a:lnTo>
                    <a:pt x="278" y="79"/>
                  </a:lnTo>
                  <a:lnTo>
                    <a:pt x="273" y="76"/>
                  </a:lnTo>
                  <a:lnTo>
                    <a:pt x="273" y="76"/>
                  </a:lnTo>
                  <a:lnTo>
                    <a:pt x="266" y="72"/>
                  </a:lnTo>
                  <a:lnTo>
                    <a:pt x="257" y="69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22" y="58"/>
                  </a:lnTo>
                  <a:lnTo>
                    <a:pt x="205" y="52"/>
                  </a:lnTo>
                  <a:lnTo>
                    <a:pt x="169" y="45"/>
                  </a:lnTo>
                  <a:lnTo>
                    <a:pt x="169" y="45"/>
                  </a:lnTo>
                  <a:lnTo>
                    <a:pt x="128" y="36"/>
                  </a:lnTo>
                  <a:lnTo>
                    <a:pt x="87" y="25"/>
                  </a:lnTo>
                  <a:lnTo>
                    <a:pt x="67" y="20"/>
                  </a:lnTo>
                  <a:lnTo>
                    <a:pt x="47" y="14"/>
                  </a:lnTo>
                  <a:lnTo>
                    <a:pt x="27" y="8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23" y="16"/>
                  </a:lnTo>
                  <a:lnTo>
                    <a:pt x="43" y="23"/>
                  </a:lnTo>
                  <a:lnTo>
                    <a:pt x="63" y="30"/>
                  </a:lnTo>
                  <a:lnTo>
                    <a:pt x="84" y="35"/>
                  </a:lnTo>
                  <a:lnTo>
                    <a:pt x="125" y="4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210" y="65"/>
                  </a:lnTo>
                  <a:lnTo>
                    <a:pt x="232" y="70"/>
                  </a:lnTo>
                  <a:lnTo>
                    <a:pt x="253" y="78"/>
                  </a:lnTo>
                  <a:lnTo>
                    <a:pt x="253" y="78"/>
                  </a:lnTo>
                  <a:lnTo>
                    <a:pt x="263" y="83"/>
                  </a:lnTo>
                  <a:lnTo>
                    <a:pt x="274" y="90"/>
                  </a:lnTo>
                  <a:lnTo>
                    <a:pt x="279" y="93"/>
                  </a:lnTo>
                  <a:lnTo>
                    <a:pt x="285" y="95"/>
                  </a:lnTo>
                  <a:lnTo>
                    <a:pt x="290" y="95"/>
                  </a:lnTo>
                  <a:lnTo>
                    <a:pt x="296" y="94"/>
                  </a:lnTo>
                  <a:lnTo>
                    <a:pt x="296" y="94"/>
                  </a:lnTo>
                  <a:lnTo>
                    <a:pt x="298" y="93"/>
                  </a:lnTo>
                  <a:lnTo>
                    <a:pt x="299" y="92"/>
                  </a:lnTo>
                  <a:lnTo>
                    <a:pt x="299" y="87"/>
                  </a:lnTo>
                  <a:lnTo>
                    <a:pt x="298" y="86"/>
                  </a:lnTo>
                  <a:lnTo>
                    <a:pt x="297" y="84"/>
                  </a:lnTo>
                  <a:lnTo>
                    <a:pt x="296" y="84"/>
                  </a:lnTo>
                  <a:lnTo>
                    <a:pt x="294" y="84"/>
                  </a:lnTo>
                  <a:lnTo>
                    <a:pt x="29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0" name="Freeform 388"/>
            <p:cNvSpPr>
              <a:spLocks/>
            </p:cNvSpPr>
            <p:nvPr/>
          </p:nvSpPr>
          <p:spPr bwMode="auto">
            <a:xfrm>
              <a:off x="4737100" y="3335338"/>
              <a:ext cx="131763" cy="30163"/>
            </a:xfrm>
            <a:custGeom>
              <a:avLst/>
              <a:gdLst/>
              <a:ahLst/>
              <a:cxnLst>
                <a:cxn ang="0">
                  <a:pos x="246" y="48"/>
                </a:cxn>
                <a:cxn ang="0">
                  <a:pos x="214" y="44"/>
                </a:cxn>
                <a:cxn ang="0">
                  <a:pos x="148" y="32"/>
                </a:cxn>
                <a:cxn ang="0">
                  <a:pos x="116" y="25"/>
                </a:cxn>
                <a:cxn ang="0">
                  <a:pos x="88" y="20"/>
                </a:cxn>
                <a:cxn ang="0">
                  <a:pos x="60" y="18"/>
                </a:cxn>
                <a:cxn ang="0">
                  <a:pos x="36" y="12"/>
                </a:cxn>
                <a:cxn ang="0">
                  <a:pos x="13" y="6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4"/>
                </a:cxn>
                <a:cxn ang="0">
                  <a:pos x="21" y="19"/>
                </a:cxn>
                <a:cxn ang="0">
                  <a:pos x="32" y="24"/>
                </a:cxn>
                <a:cxn ang="0">
                  <a:pos x="38" y="25"/>
                </a:cxn>
                <a:cxn ang="0">
                  <a:pos x="60" y="27"/>
                </a:cxn>
                <a:cxn ang="0">
                  <a:pos x="96" y="31"/>
                </a:cxn>
                <a:cxn ang="0">
                  <a:pos x="131" y="38"/>
                </a:cxn>
                <a:cxn ang="0">
                  <a:pos x="159" y="44"/>
                </a:cxn>
                <a:cxn ang="0">
                  <a:pos x="218" y="55"/>
                </a:cxn>
                <a:cxn ang="0">
                  <a:pos x="246" y="57"/>
                </a:cxn>
                <a:cxn ang="0">
                  <a:pos x="248" y="57"/>
                </a:cxn>
                <a:cxn ang="0">
                  <a:pos x="251" y="54"/>
                </a:cxn>
                <a:cxn ang="0">
                  <a:pos x="251" y="51"/>
                </a:cxn>
                <a:cxn ang="0">
                  <a:pos x="248" y="48"/>
                </a:cxn>
                <a:cxn ang="0">
                  <a:pos x="246" y="48"/>
                </a:cxn>
              </a:cxnLst>
              <a:rect l="0" t="0" r="r" b="b"/>
              <a:pathLst>
                <a:path w="251" h="57">
                  <a:moveTo>
                    <a:pt x="246" y="48"/>
                  </a:moveTo>
                  <a:lnTo>
                    <a:pt x="246" y="48"/>
                  </a:lnTo>
                  <a:lnTo>
                    <a:pt x="230" y="46"/>
                  </a:lnTo>
                  <a:lnTo>
                    <a:pt x="214" y="44"/>
                  </a:lnTo>
                  <a:lnTo>
                    <a:pt x="181" y="39"/>
                  </a:lnTo>
                  <a:lnTo>
                    <a:pt x="148" y="32"/>
                  </a:lnTo>
                  <a:lnTo>
                    <a:pt x="116" y="25"/>
                  </a:lnTo>
                  <a:lnTo>
                    <a:pt x="116" y="25"/>
                  </a:lnTo>
                  <a:lnTo>
                    <a:pt x="102" y="22"/>
                  </a:lnTo>
                  <a:lnTo>
                    <a:pt x="88" y="20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48" y="15"/>
                  </a:lnTo>
                  <a:lnTo>
                    <a:pt x="36" y="12"/>
                  </a:lnTo>
                  <a:lnTo>
                    <a:pt x="25" y="9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12"/>
                  </a:lnTo>
                  <a:lnTo>
                    <a:pt x="2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7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8" y="25"/>
                  </a:lnTo>
                  <a:lnTo>
                    <a:pt x="45" y="26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96" y="31"/>
                  </a:lnTo>
                  <a:lnTo>
                    <a:pt x="114" y="34"/>
                  </a:lnTo>
                  <a:lnTo>
                    <a:pt x="131" y="38"/>
                  </a:lnTo>
                  <a:lnTo>
                    <a:pt x="131" y="38"/>
                  </a:lnTo>
                  <a:lnTo>
                    <a:pt x="159" y="44"/>
                  </a:lnTo>
                  <a:lnTo>
                    <a:pt x="188" y="51"/>
                  </a:lnTo>
                  <a:lnTo>
                    <a:pt x="218" y="55"/>
                  </a:lnTo>
                  <a:lnTo>
                    <a:pt x="232" y="56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48" y="57"/>
                  </a:lnTo>
                  <a:lnTo>
                    <a:pt x="250" y="56"/>
                  </a:lnTo>
                  <a:lnTo>
                    <a:pt x="251" y="54"/>
                  </a:lnTo>
                  <a:lnTo>
                    <a:pt x="251" y="53"/>
                  </a:lnTo>
                  <a:lnTo>
                    <a:pt x="251" y="51"/>
                  </a:lnTo>
                  <a:lnTo>
                    <a:pt x="250" y="50"/>
                  </a:lnTo>
                  <a:lnTo>
                    <a:pt x="248" y="48"/>
                  </a:lnTo>
                  <a:lnTo>
                    <a:pt x="246" y="48"/>
                  </a:lnTo>
                  <a:lnTo>
                    <a:pt x="246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1" name="Freeform 389"/>
            <p:cNvSpPr>
              <a:spLocks/>
            </p:cNvSpPr>
            <p:nvPr/>
          </p:nvSpPr>
          <p:spPr bwMode="auto">
            <a:xfrm>
              <a:off x="4838700" y="3271838"/>
              <a:ext cx="112713" cy="6350"/>
            </a:xfrm>
            <a:custGeom>
              <a:avLst/>
              <a:gdLst/>
              <a:ahLst/>
              <a:cxnLst>
                <a:cxn ang="0">
                  <a:pos x="209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9"/>
                </a:cxn>
                <a:cxn ang="0">
                  <a:pos x="5" y="11"/>
                </a:cxn>
                <a:cxn ang="0">
                  <a:pos x="209" y="11"/>
                </a:cxn>
                <a:cxn ang="0">
                  <a:pos x="209" y="11"/>
                </a:cxn>
                <a:cxn ang="0">
                  <a:pos x="211" y="9"/>
                </a:cxn>
                <a:cxn ang="0">
                  <a:pos x="212" y="8"/>
                </a:cxn>
                <a:cxn ang="0">
                  <a:pos x="213" y="7"/>
                </a:cxn>
                <a:cxn ang="0">
                  <a:pos x="213" y="5"/>
                </a:cxn>
                <a:cxn ang="0">
                  <a:pos x="213" y="3"/>
                </a:cxn>
                <a:cxn ang="0">
                  <a:pos x="212" y="2"/>
                </a:cxn>
                <a:cxn ang="0">
                  <a:pos x="211" y="1"/>
                </a:cxn>
                <a:cxn ang="0">
                  <a:pos x="209" y="0"/>
                </a:cxn>
                <a:cxn ang="0">
                  <a:pos x="209" y="0"/>
                </a:cxn>
              </a:cxnLst>
              <a:rect l="0" t="0" r="r" b="b"/>
              <a:pathLst>
                <a:path w="213" h="11">
                  <a:moveTo>
                    <a:pt x="209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9"/>
                  </a:lnTo>
                  <a:lnTo>
                    <a:pt x="5" y="11"/>
                  </a:lnTo>
                  <a:lnTo>
                    <a:pt x="209" y="11"/>
                  </a:lnTo>
                  <a:lnTo>
                    <a:pt x="209" y="11"/>
                  </a:lnTo>
                  <a:lnTo>
                    <a:pt x="211" y="9"/>
                  </a:lnTo>
                  <a:lnTo>
                    <a:pt x="212" y="8"/>
                  </a:lnTo>
                  <a:lnTo>
                    <a:pt x="213" y="7"/>
                  </a:lnTo>
                  <a:lnTo>
                    <a:pt x="213" y="5"/>
                  </a:lnTo>
                  <a:lnTo>
                    <a:pt x="213" y="3"/>
                  </a:lnTo>
                  <a:lnTo>
                    <a:pt x="212" y="2"/>
                  </a:lnTo>
                  <a:lnTo>
                    <a:pt x="211" y="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2" name="Freeform 390"/>
            <p:cNvSpPr>
              <a:spLocks/>
            </p:cNvSpPr>
            <p:nvPr/>
          </p:nvSpPr>
          <p:spPr bwMode="auto">
            <a:xfrm>
              <a:off x="4260850" y="3252788"/>
              <a:ext cx="73025" cy="128588"/>
            </a:xfrm>
            <a:custGeom>
              <a:avLst/>
              <a:gdLst/>
              <a:ahLst/>
              <a:cxnLst>
                <a:cxn ang="0">
                  <a:pos x="127" y="2"/>
                </a:cxn>
                <a:cxn ang="0">
                  <a:pos x="127" y="2"/>
                </a:cxn>
                <a:cxn ang="0">
                  <a:pos x="93" y="60"/>
                </a:cxn>
                <a:cxn ang="0">
                  <a:pos x="61" y="118"/>
                </a:cxn>
                <a:cxn ang="0">
                  <a:pos x="30" y="177"/>
                </a:cxn>
                <a:cxn ang="0">
                  <a:pos x="15" y="207"/>
                </a:cxn>
                <a:cxn ang="0">
                  <a:pos x="0" y="237"/>
                </a:cxn>
                <a:cxn ang="0">
                  <a:pos x="0" y="237"/>
                </a:cxn>
                <a:cxn ang="0">
                  <a:pos x="0" y="239"/>
                </a:cxn>
                <a:cxn ang="0">
                  <a:pos x="0" y="241"/>
                </a:cxn>
                <a:cxn ang="0">
                  <a:pos x="2" y="243"/>
                </a:cxn>
                <a:cxn ang="0">
                  <a:pos x="4" y="244"/>
                </a:cxn>
                <a:cxn ang="0">
                  <a:pos x="7" y="244"/>
                </a:cxn>
                <a:cxn ang="0">
                  <a:pos x="8" y="243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23" y="211"/>
                </a:cxn>
                <a:cxn ang="0">
                  <a:pos x="39" y="182"/>
                </a:cxn>
                <a:cxn ang="0">
                  <a:pos x="70" y="123"/>
                </a:cxn>
                <a:cxn ang="0">
                  <a:pos x="102" y="6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3"/>
                </a:cxn>
                <a:cxn ang="0">
                  <a:pos x="135" y="2"/>
                </a:cxn>
                <a:cxn ang="0">
                  <a:pos x="134" y="1"/>
                </a:cxn>
                <a:cxn ang="0">
                  <a:pos x="131" y="0"/>
                </a:cxn>
                <a:cxn ang="0">
                  <a:pos x="130" y="0"/>
                </a:cxn>
                <a:cxn ang="0">
                  <a:pos x="128" y="1"/>
                </a:cxn>
                <a:cxn ang="0">
                  <a:pos x="127" y="2"/>
                </a:cxn>
                <a:cxn ang="0">
                  <a:pos x="127" y="2"/>
                </a:cxn>
              </a:cxnLst>
              <a:rect l="0" t="0" r="r" b="b"/>
              <a:pathLst>
                <a:path w="136" h="244">
                  <a:moveTo>
                    <a:pt x="127" y="2"/>
                  </a:moveTo>
                  <a:lnTo>
                    <a:pt x="127" y="2"/>
                  </a:lnTo>
                  <a:lnTo>
                    <a:pt x="93" y="60"/>
                  </a:lnTo>
                  <a:lnTo>
                    <a:pt x="61" y="118"/>
                  </a:lnTo>
                  <a:lnTo>
                    <a:pt x="30" y="177"/>
                  </a:lnTo>
                  <a:lnTo>
                    <a:pt x="15" y="20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9"/>
                  </a:lnTo>
                  <a:lnTo>
                    <a:pt x="0" y="241"/>
                  </a:lnTo>
                  <a:lnTo>
                    <a:pt x="2" y="243"/>
                  </a:lnTo>
                  <a:lnTo>
                    <a:pt x="4" y="244"/>
                  </a:lnTo>
                  <a:lnTo>
                    <a:pt x="7" y="244"/>
                  </a:lnTo>
                  <a:lnTo>
                    <a:pt x="8" y="243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23" y="211"/>
                  </a:lnTo>
                  <a:lnTo>
                    <a:pt x="39" y="182"/>
                  </a:lnTo>
                  <a:lnTo>
                    <a:pt x="70" y="123"/>
                  </a:lnTo>
                  <a:lnTo>
                    <a:pt x="102" y="6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3"/>
                  </a:lnTo>
                  <a:lnTo>
                    <a:pt x="135" y="2"/>
                  </a:lnTo>
                  <a:lnTo>
                    <a:pt x="134" y="1"/>
                  </a:lnTo>
                  <a:lnTo>
                    <a:pt x="131" y="0"/>
                  </a:lnTo>
                  <a:lnTo>
                    <a:pt x="130" y="0"/>
                  </a:lnTo>
                  <a:lnTo>
                    <a:pt x="128" y="1"/>
                  </a:lnTo>
                  <a:lnTo>
                    <a:pt x="127" y="2"/>
                  </a:lnTo>
                  <a:lnTo>
                    <a:pt x="1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3" name="Freeform 391"/>
            <p:cNvSpPr>
              <a:spLocks/>
            </p:cNvSpPr>
            <p:nvPr/>
          </p:nvSpPr>
          <p:spPr bwMode="auto">
            <a:xfrm>
              <a:off x="4311650" y="3292475"/>
              <a:ext cx="50800" cy="82550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45" y="75"/>
                </a:cxn>
                <a:cxn ang="0">
                  <a:pos x="23" y="111"/>
                </a:cxn>
                <a:cxn ang="0">
                  <a:pos x="1" y="148"/>
                </a:cxn>
                <a:cxn ang="0">
                  <a:pos x="1" y="148"/>
                </a:cxn>
                <a:cxn ang="0">
                  <a:pos x="0" y="150"/>
                </a:cxn>
                <a:cxn ang="0">
                  <a:pos x="1" y="151"/>
                </a:cxn>
                <a:cxn ang="0">
                  <a:pos x="2" y="153"/>
                </a:cxn>
                <a:cxn ang="0">
                  <a:pos x="3" y="154"/>
                </a:cxn>
                <a:cxn ang="0">
                  <a:pos x="4" y="154"/>
                </a:cxn>
                <a:cxn ang="0">
                  <a:pos x="6" y="154"/>
                </a:cxn>
                <a:cxn ang="0">
                  <a:pos x="9" y="154"/>
                </a:cxn>
                <a:cxn ang="0">
                  <a:pos x="10" y="152"/>
                </a:cxn>
                <a:cxn ang="0">
                  <a:pos x="10" y="152"/>
                </a:cxn>
                <a:cxn ang="0">
                  <a:pos x="31" y="116"/>
                </a:cxn>
                <a:cxn ang="0">
                  <a:pos x="53" y="80"/>
                </a:cxn>
                <a:cxn ang="0">
                  <a:pos x="98" y="8"/>
                </a:cxn>
                <a:cxn ang="0">
                  <a:pos x="98" y="8"/>
                </a:cxn>
                <a:cxn ang="0">
                  <a:pos x="98" y="6"/>
                </a:cxn>
                <a:cxn ang="0">
                  <a:pos x="98" y="4"/>
                </a:cxn>
                <a:cxn ang="0">
                  <a:pos x="97" y="3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0"/>
                </a:cxn>
                <a:cxn ang="0">
                  <a:pos x="91" y="0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8" h="154">
                  <a:moveTo>
                    <a:pt x="90" y="3"/>
                  </a:moveTo>
                  <a:lnTo>
                    <a:pt x="90" y="3"/>
                  </a:lnTo>
                  <a:lnTo>
                    <a:pt x="45" y="75"/>
                  </a:lnTo>
                  <a:lnTo>
                    <a:pt x="23" y="111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0" y="150"/>
                  </a:lnTo>
                  <a:lnTo>
                    <a:pt x="1" y="151"/>
                  </a:lnTo>
                  <a:lnTo>
                    <a:pt x="2" y="153"/>
                  </a:lnTo>
                  <a:lnTo>
                    <a:pt x="3" y="154"/>
                  </a:lnTo>
                  <a:lnTo>
                    <a:pt x="4" y="154"/>
                  </a:lnTo>
                  <a:lnTo>
                    <a:pt x="6" y="154"/>
                  </a:lnTo>
                  <a:lnTo>
                    <a:pt x="9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31" y="116"/>
                  </a:lnTo>
                  <a:lnTo>
                    <a:pt x="53" y="80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8" y="6"/>
                  </a:lnTo>
                  <a:lnTo>
                    <a:pt x="98" y="4"/>
                  </a:lnTo>
                  <a:lnTo>
                    <a:pt x="97" y="3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4" name="Freeform 392"/>
            <p:cNvSpPr>
              <a:spLocks/>
            </p:cNvSpPr>
            <p:nvPr/>
          </p:nvSpPr>
          <p:spPr bwMode="auto">
            <a:xfrm>
              <a:off x="4529138" y="3536950"/>
              <a:ext cx="41275" cy="85725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52" y="40"/>
                </a:cxn>
                <a:cxn ang="0">
                  <a:pos x="33" y="79"/>
                </a:cxn>
                <a:cxn ang="0">
                  <a:pos x="17" y="11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3" y="161"/>
                </a:cxn>
                <a:cxn ang="0">
                  <a:pos x="8" y="161"/>
                </a:cxn>
                <a:cxn ang="0">
                  <a:pos x="9" y="160"/>
                </a:cxn>
                <a:cxn ang="0">
                  <a:pos x="10" y="158"/>
                </a:cxn>
                <a:cxn ang="0">
                  <a:pos x="10" y="158"/>
                </a:cxn>
                <a:cxn ang="0">
                  <a:pos x="25" y="120"/>
                </a:cxn>
                <a:cxn ang="0">
                  <a:pos x="43" y="82"/>
                </a:cxn>
                <a:cxn ang="0">
                  <a:pos x="60" y="45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80" y="5"/>
                </a:cxn>
                <a:cxn ang="0">
                  <a:pos x="79" y="4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0" h="161">
                  <a:moveTo>
                    <a:pt x="71" y="3"/>
                  </a:moveTo>
                  <a:lnTo>
                    <a:pt x="71" y="3"/>
                  </a:lnTo>
                  <a:lnTo>
                    <a:pt x="52" y="40"/>
                  </a:lnTo>
                  <a:lnTo>
                    <a:pt x="33" y="79"/>
                  </a:lnTo>
                  <a:lnTo>
                    <a:pt x="17" y="11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3" y="161"/>
                  </a:lnTo>
                  <a:lnTo>
                    <a:pt x="8" y="161"/>
                  </a:lnTo>
                  <a:lnTo>
                    <a:pt x="9" y="160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25" y="120"/>
                  </a:lnTo>
                  <a:lnTo>
                    <a:pt x="43" y="82"/>
                  </a:lnTo>
                  <a:lnTo>
                    <a:pt x="60" y="45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79" y="4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5" name="Freeform 393"/>
            <p:cNvSpPr>
              <a:spLocks/>
            </p:cNvSpPr>
            <p:nvPr/>
          </p:nvSpPr>
          <p:spPr bwMode="auto">
            <a:xfrm>
              <a:off x="4592638" y="3511550"/>
              <a:ext cx="31750" cy="57150"/>
            </a:xfrm>
            <a:custGeom>
              <a:avLst/>
              <a:gdLst/>
              <a:ahLst/>
              <a:cxnLst>
                <a:cxn ang="0">
                  <a:pos x="51" y="4"/>
                </a:cxn>
                <a:cxn ang="0">
                  <a:pos x="51" y="4"/>
                </a:cxn>
                <a:cxn ang="0">
                  <a:pos x="50" y="10"/>
                </a:cxn>
                <a:cxn ang="0">
                  <a:pos x="49" y="17"/>
                </a:cxn>
                <a:cxn ang="0">
                  <a:pos x="43" y="30"/>
                </a:cxn>
                <a:cxn ang="0">
                  <a:pos x="29" y="53"/>
                </a:cxn>
                <a:cxn ang="0">
                  <a:pos x="29" y="53"/>
                </a:cxn>
                <a:cxn ang="0">
                  <a:pos x="16" y="78"/>
                </a:cxn>
                <a:cxn ang="0">
                  <a:pos x="1" y="103"/>
                </a:cxn>
                <a:cxn ang="0">
                  <a:pos x="1" y="103"/>
                </a:cxn>
                <a:cxn ang="0">
                  <a:pos x="0" y="104"/>
                </a:cxn>
                <a:cxn ang="0">
                  <a:pos x="1" y="106"/>
                </a:cxn>
                <a:cxn ang="0">
                  <a:pos x="1" y="108"/>
                </a:cxn>
                <a:cxn ang="0">
                  <a:pos x="3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8" y="109"/>
                </a:cxn>
                <a:cxn ang="0">
                  <a:pos x="10" y="107"/>
                </a:cxn>
                <a:cxn ang="0">
                  <a:pos x="10" y="107"/>
                </a:cxn>
                <a:cxn ang="0">
                  <a:pos x="18" y="94"/>
                </a:cxn>
                <a:cxn ang="0">
                  <a:pos x="26" y="80"/>
                </a:cxn>
                <a:cxn ang="0">
                  <a:pos x="41" y="51"/>
                </a:cxn>
                <a:cxn ang="0">
                  <a:pos x="41" y="51"/>
                </a:cxn>
                <a:cxn ang="0">
                  <a:pos x="53" y="29"/>
                </a:cxn>
                <a:cxn ang="0">
                  <a:pos x="58" y="17"/>
                </a:cxn>
                <a:cxn ang="0">
                  <a:pos x="60" y="11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0" y="2"/>
                </a:cxn>
                <a:cxn ang="0">
                  <a:pos x="60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1" y="4"/>
                </a:cxn>
                <a:cxn ang="0">
                  <a:pos x="51" y="4"/>
                </a:cxn>
              </a:cxnLst>
              <a:rect l="0" t="0" r="r" b="b"/>
              <a:pathLst>
                <a:path w="61" h="109">
                  <a:moveTo>
                    <a:pt x="51" y="4"/>
                  </a:moveTo>
                  <a:lnTo>
                    <a:pt x="51" y="4"/>
                  </a:lnTo>
                  <a:lnTo>
                    <a:pt x="50" y="10"/>
                  </a:lnTo>
                  <a:lnTo>
                    <a:pt x="49" y="17"/>
                  </a:lnTo>
                  <a:lnTo>
                    <a:pt x="43" y="30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16" y="78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0" y="104"/>
                  </a:lnTo>
                  <a:lnTo>
                    <a:pt x="1" y="106"/>
                  </a:lnTo>
                  <a:lnTo>
                    <a:pt x="1" y="108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8" y="109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8" y="94"/>
                  </a:lnTo>
                  <a:lnTo>
                    <a:pt x="26" y="8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53" y="29"/>
                  </a:lnTo>
                  <a:lnTo>
                    <a:pt x="58" y="17"/>
                  </a:lnTo>
                  <a:lnTo>
                    <a:pt x="60" y="11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0" y="2"/>
                  </a:lnTo>
                  <a:lnTo>
                    <a:pt x="60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1" y="4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6" name="Freeform 394"/>
            <p:cNvSpPr>
              <a:spLocks/>
            </p:cNvSpPr>
            <p:nvPr/>
          </p:nvSpPr>
          <p:spPr bwMode="auto">
            <a:xfrm>
              <a:off x="4638675" y="3521075"/>
              <a:ext cx="22225" cy="5080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1" y="17"/>
                </a:cxn>
                <a:cxn ang="0">
                  <a:pos x="28" y="28"/>
                </a:cxn>
                <a:cxn ang="0">
                  <a:pos x="25" y="38"/>
                </a:cxn>
                <a:cxn ang="0">
                  <a:pos x="20" y="50"/>
                </a:cxn>
                <a:cxn ang="0">
                  <a:pos x="10" y="70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0" y="95"/>
                </a:cxn>
                <a:cxn ang="0">
                  <a:pos x="2" y="96"/>
                </a:cxn>
                <a:cxn ang="0">
                  <a:pos x="3" y="97"/>
                </a:cxn>
                <a:cxn ang="0">
                  <a:pos x="7" y="97"/>
                </a:cxn>
                <a:cxn ang="0">
                  <a:pos x="8" y="96"/>
                </a:cxn>
                <a:cxn ang="0">
                  <a:pos x="9" y="94"/>
                </a:cxn>
                <a:cxn ang="0">
                  <a:pos x="9" y="94"/>
                </a:cxn>
                <a:cxn ang="0">
                  <a:pos x="20" y="72"/>
                </a:cxn>
                <a:cxn ang="0">
                  <a:pos x="30" y="51"/>
                </a:cxn>
                <a:cxn ang="0">
                  <a:pos x="34" y="39"/>
                </a:cxn>
                <a:cxn ang="0">
                  <a:pos x="37" y="28"/>
                </a:cxn>
                <a:cxn ang="0">
                  <a:pos x="40" y="17"/>
                </a:cxn>
                <a:cxn ang="0">
                  <a:pos x="41" y="4"/>
                </a:cxn>
                <a:cxn ang="0">
                  <a:pos x="41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2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1" h="97">
                  <a:moveTo>
                    <a:pt x="32" y="4"/>
                  </a:moveTo>
                  <a:lnTo>
                    <a:pt x="32" y="4"/>
                  </a:lnTo>
                  <a:lnTo>
                    <a:pt x="31" y="17"/>
                  </a:lnTo>
                  <a:lnTo>
                    <a:pt x="28" y="28"/>
                  </a:lnTo>
                  <a:lnTo>
                    <a:pt x="25" y="38"/>
                  </a:lnTo>
                  <a:lnTo>
                    <a:pt x="20" y="50"/>
                  </a:lnTo>
                  <a:lnTo>
                    <a:pt x="10" y="7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5"/>
                  </a:lnTo>
                  <a:lnTo>
                    <a:pt x="2" y="96"/>
                  </a:lnTo>
                  <a:lnTo>
                    <a:pt x="3" y="97"/>
                  </a:lnTo>
                  <a:lnTo>
                    <a:pt x="7" y="97"/>
                  </a:lnTo>
                  <a:lnTo>
                    <a:pt x="8" y="96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20" y="72"/>
                  </a:lnTo>
                  <a:lnTo>
                    <a:pt x="30" y="51"/>
                  </a:lnTo>
                  <a:lnTo>
                    <a:pt x="34" y="39"/>
                  </a:lnTo>
                  <a:lnTo>
                    <a:pt x="37" y="28"/>
                  </a:lnTo>
                  <a:lnTo>
                    <a:pt x="40" y="17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7" name="Freeform 395"/>
            <p:cNvSpPr>
              <a:spLocks/>
            </p:cNvSpPr>
            <p:nvPr/>
          </p:nvSpPr>
          <p:spPr bwMode="auto">
            <a:xfrm>
              <a:off x="4719638" y="3544888"/>
              <a:ext cx="55563" cy="80963"/>
            </a:xfrm>
            <a:custGeom>
              <a:avLst/>
              <a:gdLst/>
              <a:ahLst/>
              <a:cxnLst>
                <a:cxn ang="0">
                  <a:pos x="96" y="1"/>
                </a:cxn>
                <a:cxn ang="0">
                  <a:pos x="96" y="1"/>
                </a:cxn>
                <a:cxn ang="0">
                  <a:pos x="81" y="16"/>
                </a:cxn>
                <a:cxn ang="0">
                  <a:pos x="68" y="32"/>
                </a:cxn>
                <a:cxn ang="0">
                  <a:pos x="42" y="65"/>
                </a:cxn>
                <a:cxn ang="0">
                  <a:pos x="42" y="65"/>
                </a:cxn>
                <a:cxn ang="0">
                  <a:pos x="35" y="74"/>
                </a:cxn>
                <a:cxn ang="0">
                  <a:pos x="30" y="84"/>
                </a:cxn>
                <a:cxn ang="0">
                  <a:pos x="20" y="105"/>
                </a:cxn>
                <a:cxn ang="0">
                  <a:pos x="10" y="126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0" y="149"/>
                </a:cxn>
                <a:cxn ang="0">
                  <a:pos x="1" y="150"/>
                </a:cxn>
                <a:cxn ang="0">
                  <a:pos x="1" y="152"/>
                </a:cxn>
                <a:cxn ang="0">
                  <a:pos x="3" y="154"/>
                </a:cxn>
                <a:cxn ang="0">
                  <a:pos x="4" y="155"/>
                </a:cxn>
                <a:cxn ang="0">
                  <a:pos x="6" y="155"/>
                </a:cxn>
                <a:cxn ang="0">
                  <a:pos x="7" y="154"/>
                </a:cxn>
                <a:cxn ang="0">
                  <a:pos x="9" y="151"/>
                </a:cxn>
                <a:cxn ang="0">
                  <a:pos x="9" y="151"/>
                </a:cxn>
                <a:cxn ang="0">
                  <a:pos x="17" y="133"/>
                </a:cxn>
                <a:cxn ang="0">
                  <a:pos x="26" y="113"/>
                </a:cxn>
                <a:cxn ang="0">
                  <a:pos x="34" y="94"/>
                </a:cxn>
                <a:cxn ang="0">
                  <a:pos x="39" y="84"/>
                </a:cxn>
                <a:cxn ang="0">
                  <a:pos x="45" y="76"/>
                </a:cxn>
                <a:cxn ang="0">
                  <a:pos x="45" y="76"/>
                </a:cxn>
                <a:cxn ang="0">
                  <a:pos x="59" y="58"/>
                </a:cxn>
                <a:cxn ang="0">
                  <a:pos x="73" y="41"/>
                </a:cxn>
                <a:cxn ang="0">
                  <a:pos x="88" y="23"/>
                </a:cxn>
                <a:cxn ang="0">
                  <a:pos x="103" y="7"/>
                </a:cxn>
                <a:cxn ang="0">
                  <a:pos x="103" y="7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4" y="2"/>
                </a:cxn>
                <a:cxn ang="0">
                  <a:pos x="103" y="1"/>
                </a:cxn>
                <a:cxn ang="0">
                  <a:pos x="101" y="0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6" y="1"/>
                </a:cxn>
                <a:cxn ang="0">
                  <a:pos x="96" y="1"/>
                </a:cxn>
              </a:cxnLst>
              <a:rect l="0" t="0" r="r" b="b"/>
              <a:pathLst>
                <a:path w="104" h="155">
                  <a:moveTo>
                    <a:pt x="96" y="1"/>
                  </a:moveTo>
                  <a:lnTo>
                    <a:pt x="96" y="1"/>
                  </a:lnTo>
                  <a:lnTo>
                    <a:pt x="81" y="16"/>
                  </a:lnTo>
                  <a:lnTo>
                    <a:pt x="68" y="32"/>
                  </a:lnTo>
                  <a:lnTo>
                    <a:pt x="42" y="65"/>
                  </a:lnTo>
                  <a:lnTo>
                    <a:pt x="42" y="65"/>
                  </a:lnTo>
                  <a:lnTo>
                    <a:pt x="35" y="74"/>
                  </a:lnTo>
                  <a:lnTo>
                    <a:pt x="30" y="84"/>
                  </a:lnTo>
                  <a:lnTo>
                    <a:pt x="20" y="105"/>
                  </a:lnTo>
                  <a:lnTo>
                    <a:pt x="10" y="126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0" y="149"/>
                  </a:lnTo>
                  <a:lnTo>
                    <a:pt x="1" y="150"/>
                  </a:lnTo>
                  <a:lnTo>
                    <a:pt x="1" y="152"/>
                  </a:lnTo>
                  <a:lnTo>
                    <a:pt x="3" y="154"/>
                  </a:lnTo>
                  <a:lnTo>
                    <a:pt x="4" y="155"/>
                  </a:lnTo>
                  <a:lnTo>
                    <a:pt x="6" y="155"/>
                  </a:lnTo>
                  <a:lnTo>
                    <a:pt x="7" y="154"/>
                  </a:lnTo>
                  <a:lnTo>
                    <a:pt x="9" y="151"/>
                  </a:lnTo>
                  <a:lnTo>
                    <a:pt x="9" y="151"/>
                  </a:lnTo>
                  <a:lnTo>
                    <a:pt x="17" y="133"/>
                  </a:lnTo>
                  <a:lnTo>
                    <a:pt x="26" y="113"/>
                  </a:lnTo>
                  <a:lnTo>
                    <a:pt x="34" y="94"/>
                  </a:lnTo>
                  <a:lnTo>
                    <a:pt x="39" y="84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59" y="58"/>
                  </a:lnTo>
                  <a:lnTo>
                    <a:pt x="73" y="41"/>
                  </a:lnTo>
                  <a:lnTo>
                    <a:pt x="88" y="23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3" y="1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8" name="Freeform 396"/>
            <p:cNvSpPr>
              <a:spLocks/>
            </p:cNvSpPr>
            <p:nvPr/>
          </p:nvSpPr>
          <p:spPr bwMode="auto">
            <a:xfrm>
              <a:off x="4219575" y="3103563"/>
              <a:ext cx="604838" cy="708025"/>
            </a:xfrm>
            <a:custGeom>
              <a:avLst/>
              <a:gdLst/>
              <a:ahLst/>
              <a:cxnLst>
                <a:cxn ang="0">
                  <a:pos x="691" y="1338"/>
                </a:cxn>
                <a:cxn ang="0">
                  <a:pos x="661" y="1332"/>
                </a:cxn>
                <a:cxn ang="0">
                  <a:pos x="581" y="1332"/>
                </a:cxn>
                <a:cxn ang="0">
                  <a:pos x="509" y="1331"/>
                </a:cxn>
                <a:cxn ang="0">
                  <a:pos x="487" y="1329"/>
                </a:cxn>
                <a:cxn ang="0">
                  <a:pos x="346" y="1332"/>
                </a:cxn>
                <a:cxn ang="0">
                  <a:pos x="227" y="1324"/>
                </a:cxn>
                <a:cxn ang="0">
                  <a:pos x="107" y="1276"/>
                </a:cxn>
                <a:cxn ang="0">
                  <a:pos x="26" y="1174"/>
                </a:cxn>
                <a:cxn ang="0">
                  <a:pos x="14" y="1125"/>
                </a:cxn>
                <a:cxn ang="0">
                  <a:pos x="14" y="1040"/>
                </a:cxn>
                <a:cxn ang="0">
                  <a:pos x="11" y="848"/>
                </a:cxn>
                <a:cxn ang="0">
                  <a:pos x="5" y="639"/>
                </a:cxn>
                <a:cxn ang="0">
                  <a:pos x="0" y="262"/>
                </a:cxn>
                <a:cxn ang="0">
                  <a:pos x="4" y="169"/>
                </a:cxn>
                <a:cxn ang="0">
                  <a:pos x="43" y="68"/>
                </a:cxn>
                <a:cxn ang="0">
                  <a:pos x="174" y="11"/>
                </a:cxn>
                <a:cxn ang="0">
                  <a:pos x="398" y="2"/>
                </a:cxn>
                <a:cxn ang="0">
                  <a:pos x="580" y="8"/>
                </a:cxn>
                <a:cxn ang="0">
                  <a:pos x="893" y="18"/>
                </a:cxn>
                <a:cxn ang="0">
                  <a:pos x="1050" y="43"/>
                </a:cxn>
                <a:cxn ang="0">
                  <a:pos x="1101" y="104"/>
                </a:cxn>
                <a:cxn ang="0">
                  <a:pos x="1104" y="157"/>
                </a:cxn>
                <a:cxn ang="0">
                  <a:pos x="1081" y="159"/>
                </a:cxn>
                <a:cxn ang="0">
                  <a:pos x="1069" y="123"/>
                </a:cxn>
                <a:cxn ang="0">
                  <a:pos x="1017" y="66"/>
                </a:cxn>
                <a:cxn ang="0">
                  <a:pos x="935" y="54"/>
                </a:cxn>
                <a:cxn ang="0">
                  <a:pos x="613" y="49"/>
                </a:cxn>
                <a:cxn ang="0">
                  <a:pos x="445" y="38"/>
                </a:cxn>
                <a:cxn ang="0">
                  <a:pos x="247" y="35"/>
                </a:cxn>
                <a:cxn ang="0">
                  <a:pos x="128" y="61"/>
                </a:cxn>
                <a:cxn ang="0">
                  <a:pos x="59" y="111"/>
                </a:cxn>
                <a:cxn ang="0">
                  <a:pos x="41" y="193"/>
                </a:cxn>
                <a:cxn ang="0">
                  <a:pos x="35" y="262"/>
                </a:cxn>
                <a:cxn ang="0">
                  <a:pos x="39" y="299"/>
                </a:cxn>
                <a:cxn ang="0">
                  <a:pos x="45" y="732"/>
                </a:cxn>
                <a:cxn ang="0">
                  <a:pos x="50" y="996"/>
                </a:cxn>
                <a:cxn ang="0">
                  <a:pos x="49" y="1106"/>
                </a:cxn>
                <a:cxn ang="0">
                  <a:pos x="52" y="1136"/>
                </a:cxn>
                <a:cxn ang="0">
                  <a:pos x="85" y="1207"/>
                </a:cxn>
                <a:cxn ang="0">
                  <a:pos x="189" y="1281"/>
                </a:cxn>
                <a:cxn ang="0">
                  <a:pos x="259" y="1287"/>
                </a:cxn>
                <a:cxn ang="0">
                  <a:pos x="384" y="1298"/>
                </a:cxn>
                <a:cxn ang="0">
                  <a:pos x="466" y="1292"/>
                </a:cxn>
                <a:cxn ang="0">
                  <a:pos x="602" y="1297"/>
                </a:cxn>
                <a:cxn ang="0">
                  <a:pos x="682" y="1297"/>
                </a:cxn>
                <a:cxn ang="0">
                  <a:pos x="713" y="1294"/>
                </a:cxn>
                <a:cxn ang="0">
                  <a:pos x="781" y="1271"/>
                </a:cxn>
                <a:cxn ang="0">
                  <a:pos x="969" y="1143"/>
                </a:cxn>
                <a:cxn ang="0">
                  <a:pos x="1093" y="1056"/>
                </a:cxn>
                <a:cxn ang="0">
                  <a:pos x="1108" y="1031"/>
                </a:cxn>
                <a:cxn ang="0">
                  <a:pos x="1096" y="668"/>
                </a:cxn>
                <a:cxn ang="0">
                  <a:pos x="1112" y="658"/>
                </a:cxn>
                <a:cxn ang="0">
                  <a:pos x="1132" y="676"/>
                </a:cxn>
                <a:cxn ang="0">
                  <a:pos x="1135" y="1062"/>
                </a:cxn>
                <a:cxn ang="0">
                  <a:pos x="1074" y="1111"/>
                </a:cxn>
                <a:cxn ang="0">
                  <a:pos x="931" y="1212"/>
                </a:cxn>
                <a:cxn ang="0">
                  <a:pos x="765" y="1319"/>
                </a:cxn>
                <a:cxn ang="0">
                  <a:pos x="719" y="1332"/>
                </a:cxn>
              </a:cxnLst>
              <a:rect l="0" t="0" r="r" b="b"/>
              <a:pathLst>
                <a:path w="1145" h="1338">
                  <a:moveTo>
                    <a:pt x="707" y="1338"/>
                  </a:moveTo>
                  <a:lnTo>
                    <a:pt x="707" y="1338"/>
                  </a:lnTo>
                  <a:lnTo>
                    <a:pt x="703" y="1338"/>
                  </a:lnTo>
                  <a:lnTo>
                    <a:pt x="700" y="1337"/>
                  </a:lnTo>
                  <a:lnTo>
                    <a:pt x="698" y="1336"/>
                  </a:lnTo>
                  <a:lnTo>
                    <a:pt x="696" y="1337"/>
                  </a:lnTo>
                  <a:lnTo>
                    <a:pt x="696" y="1337"/>
                  </a:lnTo>
                  <a:lnTo>
                    <a:pt x="691" y="1338"/>
                  </a:lnTo>
                  <a:lnTo>
                    <a:pt x="691" y="1338"/>
                  </a:lnTo>
                  <a:lnTo>
                    <a:pt x="685" y="1337"/>
                  </a:lnTo>
                  <a:lnTo>
                    <a:pt x="678" y="1333"/>
                  </a:lnTo>
                  <a:lnTo>
                    <a:pt x="678" y="1333"/>
                  </a:lnTo>
                  <a:lnTo>
                    <a:pt x="675" y="1332"/>
                  </a:lnTo>
                  <a:lnTo>
                    <a:pt x="671" y="1332"/>
                  </a:lnTo>
                  <a:lnTo>
                    <a:pt x="671" y="1332"/>
                  </a:lnTo>
                  <a:lnTo>
                    <a:pt x="661" y="1332"/>
                  </a:lnTo>
                  <a:lnTo>
                    <a:pt x="648" y="1333"/>
                  </a:lnTo>
                  <a:lnTo>
                    <a:pt x="648" y="1333"/>
                  </a:lnTo>
                  <a:lnTo>
                    <a:pt x="638" y="1334"/>
                  </a:lnTo>
                  <a:lnTo>
                    <a:pt x="638" y="1334"/>
                  </a:lnTo>
                  <a:lnTo>
                    <a:pt x="615" y="1334"/>
                  </a:lnTo>
                  <a:lnTo>
                    <a:pt x="615" y="1334"/>
                  </a:lnTo>
                  <a:lnTo>
                    <a:pt x="600" y="1334"/>
                  </a:lnTo>
                  <a:lnTo>
                    <a:pt x="581" y="1332"/>
                  </a:lnTo>
                  <a:lnTo>
                    <a:pt x="581" y="1332"/>
                  </a:lnTo>
                  <a:lnTo>
                    <a:pt x="569" y="1331"/>
                  </a:lnTo>
                  <a:lnTo>
                    <a:pt x="554" y="1329"/>
                  </a:lnTo>
                  <a:lnTo>
                    <a:pt x="554" y="1329"/>
                  </a:lnTo>
                  <a:lnTo>
                    <a:pt x="534" y="1331"/>
                  </a:lnTo>
                  <a:lnTo>
                    <a:pt x="534" y="1331"/>
                  </a:lnTo>
                  <a:lnTo>
                    <a:pt x="513" y="1331"/>
                  </a:lnTo>
                  <a:lnTo>
                    <a:pt x="509" y="1331"/>
                  </a:lnTo>
                  <a:lnTo>
                    <a:pt x="509" y="1331"/>
                  </a:lnTo>
                  <a:lnTo>
                    <a:pt x="503" y="1329"/>
                  </a:lnTo>
                  <a:lnTo>
                    <a:pt x="496" y="1328"/>
                  </a:lnTo>
                  <a:lnTo>
                    <a:pt x="495" y="1327"/>
                  </a:lnTo>
                  <a:lnTo>
                    <a:pt x="492" y="1328"/>
                  </a:lnTo>
                  <a:lnTo>
                    <a:pt x="492" y="1328"/>
                  </a:lnTo>
                  <a:lnTo>
                    <a:pt x="487" y="1329"/>
                  </a:lnTo>
                  <a:lnTo>
                    <a:pt x="487" y="1329"/>
                  </a:lnTo>
                  <a:lnTo>
                    <a:pt x="461" y="1329"/>
                  </a:lnTo>
                  <a:lnTo>
                    <a:pt x="436" y="1332"/>
                  </a:lnTo>
                  <a:lnTo>
                    <a:pt x="436" y="1332"/>
                  </a:lnTo>
                  <a:lnTo>
                    <a:pt x="410" y="1333"/>
                  </a:lnTo>
                  <a:lnTo>
                    <a:pt x="384" y="1334"/>
                  </a:lnTo>
                  <a:lnTo>
                    <a:pt x="384" y="1334"/>
                  </a:lnTo>
                  <a:lnTo>
                    <a:pt x="364" y="1333"/>
                  </a:lnTo>
                  <a:lnTo>
                    <a:pt x="346" y="1332"/>
                  </a:lnTo>
                  <a:lnTo>
                    <a:pt x="346" y="1332"/>
                  </a:lnTo>
                  <a:lnTo>
                    <a:pt x="327" y="1329"/>
                  </a:lnTo>
                  <a:lnTo>
                    <a:pt x="308" y="1329"/>
                  </a:lnTo>
                  <a:lnTo>
                    <a:pt x="308" y="1329"/>
                  </a:lnTo>
                  <a:lnTo>
                    <a:pt x="274" y="1327"/>
                  </a:lnTo>
                  <a:lnTo>
                    <a:pt x="240" y="1325"/>
                  </a:lnTo>
                  <a:lnTo>
                    <a:pt x="227" y="1324"/>
                  </a:lnTo>
                  <a:lnTo>
                    <a:pt x="227" y="1324"/>
                  </a:lnTo>
                  <a:lnTo>
                    <a:pt x="208" y="1322"/>
                  </a:lnTo>
                  <a:lnTo>
                    <a:pt x="191" y="1318"/>
                  </a:lnTo>
                  <a:lnTo>
                    <a:pt x="174" y="1313"/>
                  </a:lnTo>
                  <a:lnTo>
                    <a:pt x="159" y="1307"/>
                  </a:lnTo>
                  <a:lnTo>
                    <a:pt x="159" y="1307"/>
                  </a:lnTo>
                  <a:lnTo>
                    <a:pt x="140" y="1297"/>
                  </a:lnTo>
                  <a:lnTo>
                    <a:pt x="124" y="1287"/>
                  </a:lnTo>
                  <a:lnTo>
                    <a:pt x="107" y="1276"/>
                  </a:lnTo>
                  <a:lnTo>
                    <a:pt x="93" y="1263"/>
                  </a:lnTo>
                  <a:lnTo>
                    <a:pt x="78" y="1249"/>
                  </a:lnTo>
                  <a:lnTo>
                    <a:pt x="65" y="1234"/>
                  </a:lnTo>
                  <a:lnTo>
                    <a:pt x="52" y="1219"/>
                  </a:lnTo>
                  <a:lnTo>
                    <a:pt x="40" y="1201"/>
                  </a:lnTo>
                  <a:lnTo>
                    <a:pt x="40" y="1201"/>
                  </a:lnTo>
                  <a:lnTo>
                    <a:pt x="30" y="1183"/>
                  </a:lnTo>
                  <a:lnTo>
                    <a:pt x="26" y="1174"/>
                  </a:lnTo>
                  <a:lnTo>
                    <a:pt x="22" y="1164"/>
                  </a:lnTo>
                  <a:lnTo>
                    <a:pt x="19" y="1155"/>
                  </a:lnTo>
                  <a:lnTo>
                    <a:pt x="17" y="1146"/>
                  </a:lnTo>
                  <a:lnTo>
                    <a:pt x="15" y="1136"/>
                  </a:lnTo>
                  <a:lnTo>
                    <a:pt x="14" y="1126"/>
                  </a:lnTo>
                  <a:lnTo>
                    <a:pt x="14" y="1125"/>
                  </a:lnTo>
                  <a:lnTo>
                    <a:pt x="14" y="1125"/>
                  </a:lnTo>
                  <a:lnTo>
                    <a:pt x="14" y="1125"/>
                  </a:lnTo>
                  <a:lnTo>
                    <a:pt x="13" y="1118"/>
                  </a:lnTo>
                  <a:lnTo>
                    <a:pt x="12" y="1111"/>
                  </a:lnTo>
                  <a:lnTo>
                    <a:pt x="11" y="1096"/>
                  </a:lnTo>
                  <a:lnTo>
                    <a:pt x="12" y="1081"/>
                  </a:lnTo>
                  <a:lnTo>
                    <a:pt x="13" y="1065"/>
                  </a:lnTo>
                  <a:lnTo>
                    <a:pt x="13" y="1065"/>
                  </a:lnTo>
                  <a:lnTo>
                    <a:pt x="14" y="1040"/>
                  </a:lnTo>
                  <a:lnTo>
                    <a:pt x="14" y="1040"/>
                  </a:lnTo>
                  <a:lnTo>
                    <a:pt x="14" y="997"/>
                  </a:lnTo>
                  <a:lnTo>
                    <a:pt x="14" y="997"/>
                  </a:lnTo>
                  <a:lnTo>
                    <a:pt x="14" y="945"/>
                  </a:lnTo>
                  <a:lnTo>
                    <a:pt x="14" y="895"/>
                  </a:lnTo>
                  <a:lnTo>
                    <a:pt x="14" y="895"/>
                  </a:lnTo>
                  <a:lnTo>
                    <a:pt x="13" y="871"/>
                  </a:lnTo>
                  <a:lnTo>
                    <a:pt x="11" y="848"/>
                  </a:lnTo>
                  <a:lnTo>
                    <a:pt x="11" y="848"/>
                  </a:lnTo>
                  <a:lnTo>
                    <a:pt x="8" y="815"/>
                  </a:lnTo>
                  <a:lnTo>
                    <a:pt x="7" y="799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9" y="747"/>
                  </a:lnTo>
                  <a:lnTo>
                    <a:pt x="9" y="711"/>
                  </a:lnTo>
                  <a:lnTo>
                    <a:pt x="7" y="675"/>
                  </a:lnTo>
                  <a:lnTo>
                    <a:pt x="5" y="639"/>
                  </a:lnTo>
                  <a:lnTo>
                    <a:pt x="5" y="639"/>
                  </a:lnTo>
                  <a:lnTo>
                    <a:pt x="2" y="589"/>
                  </a:lnTo>
                  <a:lnTo>
                    <a:pt x="1" y="564"/>
                  </a:lnTo>
                  <a:lnTo>
                    <a:pt x="0" y="539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0" y="262"/>
                  </a:lnTo>
                  <a:lnTo>
                    <a:pt x="3" y="243"/>
                  </a:lnTo>
                  <a:lnTo>
                    <a:pt x="3" y="243"/>
                  </a:lnTo>
                  <a:lnTo>
                    <a:pt x="4" y="230"/>
                  </a:lnTo>
                  <a:lnTo>
                    <a:pt x="5" y="219"/>
                  </a:lnTo>
                  <a:lnTo>
                    <a:pt x="4" y="196"/>
                  </a:lnTo>
                  <a:lnTo>
                    <a:pt x="4" y="196"/>
                  </a:lnTo>
                  <a:lnTo>
                    <a:pt x="4" y="183"/>
                  </a:lnTo>
                  <a:lnTo>
                    <a:pt x="4" y="169"/>
                  </a:lnTo>
                  <a:lnTo>
                    <a:pt x="5" y="157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12" y="126"/>
                  </a:lnTo>
                  <a:lnTo>
                    <a:pt x="18" y="109"/>
                  </a:lnTo>
                  <a:lnTo>
                    <a:pt x="26" y="93"/>
                  </a:lnTo>
                  <a:lnTo>
                    <a:pt x="34" y="80"/>
                  </a:lnTo>
                  <a:lnTo>
                    <a:pt x="43" y="68"/>
                  </a:lnTo>
                  <a:lnTo>
                    <a:pt x="54" y="58"/>
                  </a:lnTo>
                  <a:lnTo>
                    <a:pt x="68" y="4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100" y="33"/>
                  </a:lnTo>
                  <a:lnTo>
                    <a:pt x="114" y="28"/>
                  </a:lnTo>
                  <a:lnTo>
                    <a:pt x="144" y="19"/>
                  </a:lnTo>
                  <a:lnTo>
                    <a:pt x="174" y="11"/>
                  </a:lnTo>
                  <a:lnTo>
                    <a:pt x="204" y="6"/>
                  </a:lnTo>
                  <a:lnTo>
                    <a:pt x="233" y="3"/>
                  </a:lnTo>
                  <a:lnTo>
                    <a:pt x="262" y="1"/>
                  </a:lnTo>
                  <a:lnTo>
                    <a:pt x="290" y="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58" y="0"/>
                  </a:lnTo>
                  <a:lnTo>
                    <a:pt x="398" y="2"/>
                  </a:lnTo>
                  <a:lnTo>
                    <a:pt x="398" y="2"/>
                  </a:lnTo>
                  <a:lnTo>
                    <a:pt x="441" y="3"/>
                  </a:lnTo>
                  <a:lnTo>
                    <a:pt x="483" y="3"/>
                  </a:lnTo>
                  <a:lnTo>
                    <a:pt x="483" y="3"/>
                  </a:lnTo>
                  <a:lnTo>
                    <a:pt x="507" y="4"/>
                  </a:lnTo>
                  <a:lnTo>
                    <a:pt x="532" y="5"/>
                  </a:lnTo>
                  <a:lnTo>
                    <a:pt x="580" y="8"/>
                  </a:lnTo>
                  <a:lnTo>
                    <a:pt x="580" y="8"/>
                  </a:lnTo>
                  <a:lnTo>
                    <a:pt x="629" y="11"/>
                  </a:lnTo>
                  <a:lnTo>
                    <a:pt x="654" y="12"/>
                  </a:lnTo>
                  <a:lnTo>
                    <a:pt x="678" y="12"/>
                  </a:lnTo>
                  <a:lnTo>
                    <a:pt x="678" y="12"/>
                  </a:lnTo>
                  <a:lnTo>
                    <a:pt x="730" y="14"/>
                  </a:lnTo>
                  <a:lnTo>
                    <a:pt x="783" y="15"/>
                  </a:lnTo>
                  <a:lnTo>
                    <a:pt x="881" y="17"/>
                  </a:lnTo>
                  <a:lnTo>
                    <a:pt x="893" y="18"/>
                  </a:lnTo>
                  <a:lnTo>
                    <a:pt x="893" y="18"/>
                  </a:lnTo>
                  <a:lnTo>
                    <a:pt x="930" y="19"/>
                  </a:lnTo>
                  <a:lnTo>
                    <a:pt x="968" y="22"/>
                  </a:lnTo>
                  <a:lnTo>
                    <a:pt x="985" y="24"/>
                  </a:lnTo>
                  <a:lnTo>
                    <a:pt x="1003" y="27"/>
                  </a:lnTo>
                  <a:lnTo>
                    <a:pt x="1019" y="31"/>
                  </a:lnTo>
                  <a:lnTo>
                    <a:pt x="1035" y="37"/>
                  </a:lnTo>
                  <a:lnTo>
                    <a:pt x="1050" y="43"/>
                  </a:lnTo>
                  <a:lnTo>
                    <a:pt x="1064" y="52"/>
                  </a:lnTo>
                  <a:lnTo>
                    <a:pt x="1075" y="62"/>
                  </a:lnTo>
                  <a:lnTo>
                    <a:pt x="1081" y="68"/>
                  </a:lnTo>
                  <a:lnTo>
                    <a:pt x="1085" y="74"/>
                  </a:lnTo>
                  <a:lnTo>
                    <a:pt x="1090" y="81"/>
                  </a:lnTo>
                  <a:lnTo>
                    <a:pt x="1095" y="89"/>
                  </a:lnTo>
                  <a:lnTo>
                    <a:pt x="1098" y="96"/>
                  </a:lnTo>
                  <a:lnTo>
                    <a:pt x="1101" y="104"/>
                  </a:lnTo>
                  <a:lnTo>
                    <a:pt x="1104" y="114"/>
                  </a:lnTo>
                  <a:lnTo>
                    <a:pt x="1106" y="124"/>
                  </a:lnTo>
                  <a:lnTo>
                    <a:pt x="1107" y="134"/>
                  </a:lnTo>
                  <a:lnTo>
                    <a:pt x="1108" y="145"/>
                  </a:lnTo>
                  <a:lnTo>
                    <a:pt x="1108" y="145"/>
                  </a:lnTo>
                  <a:lnTo>
                    <a:pt x="1107" y="152"/>
                  </a:lnTo>
                  <a:lnTo>
                    <a:pt x="1106" y="154"/>
                  </a:lnTo>
                  <a:lnTo>
                    <a:pt x="1104" y="157"/>
                  </a:lnTo>
                  <a:lnTo>
                    <a:pt x="1104" y="157"/>
                  </a:lnTo>
                  <a:lnTo>
                    <a:pt x="1101" y="159"/>
                  </a:lnTo>
                  <a:lnTo>
                    <a:pt x="1098" y="160"/>
                  </a:lnTo>
                  <a:lnTo>
                    <a:pt x="1095" y="161"/>
                  </a:lnTo>
                  <a:lnTo>
                    <a:pt x="1090" y="162"/>
                  </a:lnTo>
                  <a:lnTo>
                    <a:pt x="1090" y="162"/>
                  </a:lnTo>
                  <a:lnTo>
                    <a:pt x="1084" y="161"/>
                  </a:lnTo>
                  <a:lnTo>
                    <a:pt x="1081" y="159"/>
                  </a:lnTo>
                  <a:lnTo>
                    <a:pt x="1078" y="157"/>
                  </a:lnTo>
                  <a:lnTo>
                    <a:pt x="1076" y="155"/>
                  </a:lnTo>
                  <a:lnTo>
                    <a:pt x="1074" y="152"/>
                  </a:lnTo>
                  <a:lnTo>
                    <a:pt x="1072" y="149"/>
                  </a:lnTo>
                  <a:lnTo>
                    <a:pt x="1072" y="145"/>
                  </a:lnTo>
                  <a:lnTo>
                    <a:pt x="1072" y="145"/>
                  </a:lnTo>
                  <a:lnTo>
                    <a:pt x="1071" y="133"/>
                  </a:lnTo>
                  <a:lnTo>
                    <a:pt x="1069" y="123"/>
                  </a:lnTo>
                  <a:lnTo>
                    <a:pt x="1066" y="114"/>
                  </a:lnTo>
                  <a:lnTo>
                    <a:pt x="1062" y="104"/>
                  </a:lnTo>
                  <a:lnTo>
                    <a:pt x="1056" y="96"/>
                  </a:lnTo>
                  <a:lnTo>
                    <a:pt x="1050" y="89"/>
                  </a:lnTo>
                  <a:lnTo>
                    <a:pt x="1044" y="83"/>
                  </a:lnTo>
                  <a:lnTo>
                    <a:pt x="1036" y="77"/>
                  </a:lnTo>
                  <a:lnTo>
                    <a:pt x="1026" y="71"/>
                  </a:lnTo>
                  <a:lnTo>
                    <a:pt x="1017" y="66"/>
                  </a:lnTo>
                  <a:lnTo>
                    <a:pt x="1006" y="62"/>
                  </a:lnTo>
                  <a:lnTo>
                    <a:pt x="994" y="59"/>
                  </a:lnTo>
                  <a:lnTo>
                    <a:pt x="981" y="57"/>
                  </a:lnTo>
                  <a:lnTo>
                    <a:pt x="968" y="55"/>
                  </a:lnTo>
                  <a:lnTo>
                    <a:pt x="952" y="54"/>
                  </a:lnTo>
                  <a:lnTo>
                    <a:pt x="937" y="54"/>
                  </a:lnTo>
                  <a:lnTo>
                    <a:pt x="935" y="54"/>
                  </a:lnTo>
                  <a:lnTo>
                    <a:pt x="935" y="54"/>
                  </a:lnTo>
                  <a:lnTo>
                    <a:pt x="897" y="53"/>
                  </a:lnTo>
                  <a:lnTo>
                    <a:pt x="861" y="51"/>
                  </a:lnTo>
                  <a:lnTo>
                    <a:pt x="861" y="51"/>
                  </a:lnTo>
                  <a:lnTo>
                    <a:pt x="825" y="50"/>
                  </a:lnTo>
                  <a:lnTo>
                    <a:pt x="788" y="49"/>
                  </a:lnTo>
                  <a:lnTo>
                    <a:pt x="630" y="49"/>
                  </a:lnTo>
                  <a:lnTo>
                    <a:pt x="630" y="49"/>
                  </a:lnTo>
                  <a:lnTo>
                    <a:pt x="613" y="49"/>
                  </a:lnTo>
                  <a:lnTo>
                    <a:pt x="597" y="48"/>
                  </a:lnTo>
                  <a:lnTo>
                    <a:pt x="564" y="45"/>
                  </a:lnTo>
                  <a:lnTo>
                    <a:pt x="564" y="45"/>
                  </a:lnTo>
                  <a:lnTo>
                    <a:pt x="531" y="40"/>
                  </a:lnTo>
                  <a:lnTo>
                    <a:pt x="514" y="39"/>
                  </a:lnTo>
                  <a:lnTo>
                    <a:pt x="497" y="39"/>
                  </a:lnTo>
                  <a:lnTo>
                    <a:pt x="497" y="39"/>
                  </a:lnTo>
                  <a:lnTo>
                    <a:pt x="445" y="38"/>
                  </a:lnTo>
                  <a:lnTo>
                    <a:pt x="392" y="35"/>
                  </a:lnTo>
                  <a:lnTo>
                    <a:pt x="392" y="35"/>
                  </a:lnTo>
                  <a:lnTo>
                    <a:pt x="344" y="33"/>
                  </a:lnTo>
                  <a:lnTo>
                    <a:pt x="344" y="33"/>
                  </a:lnTo>
                  <a:lnTo>
                    <a:pt x="311" y="32"/>
                  </a:lnTo>
                  <a:lnTo>
                    <a:pt x="311" y="32"/>
                  </a:lnTo>
                  <a:lnTo>
                    <a:pt x="283" y="33"/>
                  </a:lnTo>
                  <a:lnTo>
                    <a:pt x="247" y="35"/>
                  </a:lnTo>
                  <a:lnTo>
                    <a:pt x="227" y="37"/>
                  </a:lnTo>
                  <a:lnTo>
                    <a:pt x="207" y="40"/>
                  </a:lnTo>
                  <a:lnTo>
                    <a:pt x="188" y="43"/>
                  </a:lnTo>
                  <a:lnTo>
                    <a:pt x="169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47" y="55"/>
                  </a:lnTo>
                  <a:lnTo>
                    <a:pt x="128" y="61"/>
                  </a:lnTo>
                  <a:lnTo>
                    <a:pt x="109" y="68"/>
                  </a:lnTo>
                  <a:lnTo>
                    <a:pt x="101" y="72"/>
                  </a:lnTo>
                  <a:lnTo>
                    <a:pt x="93" y="78"/>
                  </a:lnTo>
                  <a:lnTo>
                    <a:pt x="84" y="83"/>
                  </a:lnTo>
                  <a:lnTo>
                    <a:pt x="77" y="89"/>
                  </a:lnTo>
                  <a:lnTo>
                    <a:pt x="70" y="95"/>
                  </a:lnTo>
                  <a:lnTo>
                    <a:pt x="64" y="102"/>
                  </a:lnTo>
                  <a:lnTo>
                    <a:pt x="59" y="111"/>
                  </a:lnTo>
                  <a:lnTo>
                    <a:pt x="53" y="120"/>
                  </a:lnTo>
                  <a:lnTo>
                    <a:pt x="49" y="130"/>
                  </a:lnTo>
                  <a:lnTo>
                    <a:pt x="45" y="142"/>
                  </a:lnTo>
                  <a:lnTo>
                    <a:pt x="45" y="142"/>
                  </a:lnTo>
                  <a:lnTo>
                    <a:pt x="42" y="155"/>
                  </a:lnTo>
                  <a:lnTo>
                    <a:pt x="41" y="167"/>
                  </a:lnTo>
                  <a:lnTo>
                    <a:pt x="41" y="181"/>
                  </a:lnTo>
                  <a:lnTo>
                    <a:pt x="41" y="193"/>
                  </a:lnTo>
                  <a:lnTo>
                    <a:pt x="41" y="193"/>
                  </a:lnTo>
                  <a:lnTo>
                    <a:pt x="42" y="209"/>
                  </a:lnTo>
                  <a:lnTo>
                    <a:pt x="41" y="224"/>
                  </a:lnTo>
                  <a:lnTo>
                    <a:pt x="41" y="224"/>
                  </a:lnTo>
                  <a:lnTo>
                    <a:pt x="38" y="240"/>
                  </a:lnTo>
                  <a:lnTo>
                    <a:pt x="38" y="240"/>
                  </a:lnTo>
                  <a:lnTo>
                    <a:pt x="36" y="251"/>
                  </a:lnTo>
                  <a:lnTo>
                    <a:pt x="35" y="262"/>
                  </a:lnTo>
                  <a:lnTo>
                    <a:pt x="35" y="268"/>
                  </a:lnTo>
                  <a:lnTo>
                    <a:pt x="35" y="273"/>
                  </a:lnTo>
                  <a:lnTo>
                    <a:pt x="37" y="278"/>
                  </a:lnTo>
                  <a:lnTo>
                    <a:pt x="39" y="282"/>
                  </a:lnTo>
                  <a:lnTo>
                    <a:pt x="39" y="282"/>
                  </a:lnTo>
                  <a:lnTo>
                    <a:pt x="41" y="288"/>
                  </a:lnTo>
                  <a:lnTo>
                    <a:pt x="41" y="294"/>
                  </a:lnTo>
                  <a:lnTo>
                    <a:pt x="39" y="299"/>
                  </a:lnTo>
                  <a:lnTo>
                    <a:pt x="38" y="302"/>
                  </a:lnTo>
                  <a:lnTo>
                    <a:pt x="36" y="303"/>
                  </a:lnTo>
                  <a:lnTo>
                    <a:pt x="36" y="305"/>
                  </a:lnTo>
                  <a:lnTo>
                    <a:pt x="36" y="305"/>
                  </a:lnTo>
                  <a:lnTo>
                    <a:pt x="37" y="404"/>
                  </a:lnTo>
                  <a:lnTo>
                    <a:pt x="38" y="509"/>
                  </a:lnTo>
                  <a:lnTo>
                    <a:pt x="40" y="620"/>
                  </a:lnTo>
                  <a:lnTo>
                    <a:pt x="45" y="732"/>
                  </a:lnTo>
                  <a:lnTo>
                    <a:pt x="45" y="732"/>
                  </a:lnTo>
                  <a:lnTo>
                    <a:pt x="47" y="788"/>
                  </a:lnTo>
                  <a:lnTo>
                    <a:pt x="49" y="845"/>
                  </a:lnTo>
                  <a:lnTo>
                    <a:pt x="50" y="905"/>
                  </a:lnTo>
                  <a:lnTo>
                    <a:pt x="50" y="965"/>
                  </a:lnTo>
                  <a:lnTo>
                    <a:pt x="50" y="965"/>
                  </a:lnTo>
                  <a:lnTo>
                    <a:pt x="50" y="996"/>
                  </a:lnTo>
                  <a:lnTo>
                    <a:pt x="50" y="996"/>
                  </a:lnTo>
                  <a:lnTo>
                    <a:pt x="50" y="1033"/>
                  </a:lnTo>
                  <a:lnTo>
                    <a:pt x="50" y="1070"/>
                  </a:lnTo>
                  <a:lnTo>
                    <a:pt x="50" y="1075"/>
                  </a:lnTo>
                  <a:lnTo>
                    <a:pt x="50" y="1075"/>
                  </a:lnTo>
                  <a:lnTo>
                    <a:pt x="49" y="1099"/>
                  </a:lnTo>
                  <a:lnTo>
                    <a:pt x="49" y="1099"/>
                  </a:lnTo>
                  <a:lnTo>
                    <a:pt x="50" y="1106"/>
                  </a:lnTo>
                  <a:lnTo>
                    <a:pt x="49" y="1106"/>
                  </a:lnTo>
                  <a:lnTo>
                    <a:pt x="50" y="1116"/>
                  </a:lnTo>
                  <a:lnTo>
                    <a:pt x="50" y="1119"/>
                  </a:lnTo>
                  <a:lnTo>
                    <a:pt x="51" y="1121"/>
                  </a:lnTo>
                  <a:lnTo>
                    <a:pt x="51" y="1121"/>
                  </a:lnTo>
                  <a:lnTo>
                    <a:pt x="52" y="1124"/>
                  </a:lnTo>
                  <a:lnTo>
                    <a:pt x="53" y="1128"/>
                  </a:lnTo>
                  <a:lnTo>
                    <a:pt x="53" y="1132"/>
                  </a:lnTo>
                  <a:lnTo>
                    <a:pt x="52" y="1136"/>
                  </a:lnTo>
                  <a:lnTo>
                    <a:pt x="52" y="1137"/>
                  </a:lnTo>
                  <a:lnTo>
                    <a:pt x="52" y="1138"/>
                  </a:lnTo>
                  <a:lnTo>
                    <a:pt x="52" y="1138"/>
                  </a:lnTo>
                  <a:lnTo>
                    <a:pt x="57" y="1153"/>
                  </a:lnTo>
                  <a:lnTo>
                    <a:pt x="62" y="1167"/>
                  </a:lnTo>
                  <a:lnTo>
                    <a:pt x="69" y="1181"/>
                  </a:lnTo>
                  <a:lnTo>
                    <a:pt x="76" y="1194"/>
                  </a:lnTo>
                  <a:lnTo>
                    <a:pt x="85" y="1207"/>
                  </a:lnTo>
                  <a:lnTo>
                    <a:pt x="96" y="1219"/>
                  </a:lnTo>
                  <a:lnTo>
                    <a:pt x="107" y="1230"/>
                  </a:lnTo>
                  <a:lnTo>
                    <a:pt x="120" y="1242"/>
                  </a:lnTo>
                  <a:lnTo>
                    <a:pt x="133" y="1252"/>
                  </a:lnTo>
                  <a:lnTo>
                    <a:pt x="146" y="1260"/>
                  </a:lnTo>
                  <a:lnTo>
                    <a:pt x="160" y="1269"/>
                  </a:lnTo>
                  <a:lnTo>
                    <a:pt x="174" y="1275"/>
                  </a:lnTo>
                  <a:lnTo>
                    <a:pt x="189" y="1281"/>
                  </a:lnTo>
                  <a:lnTo>
                    <a:pt x="202" y="1285"/>
                  </a:lnTo>
                  <a:lnTo>
                    <a:pt x="217" y="1287"/>
                  </a:lnTo>
                  <a:lnTo>
                    <a:pt x="231" y="1288"/>
                  </a:lnTo>
                  <a:lnTo>
                    <a:pt x="231" y="1288"/>
                  </a:lnTo>
                  <a:lnTo>
                    <a:pt x="240" y="1287"/>
                  </a:lnTo>
                  <a:lnTo>
                    <a:pt x="240" y="1287"/>
                  </a:lnTo>
                  <a:lnTo>
                    <a:pt x="259" y="1287"/>
                  </a:lnTo>
                  <a:lnTo>
                    <a:pt x="259" y="1287"/>
                  </a:lnTo>
                  <a:lnTo>
                    <a:pt x="278" y="1287"/>
                  </a:lnTo>
                  <a:lnTo>
                    <a:pt x="296" y="1289"/>
                  </a:lnTo>
                  <a:lnTo>
                    <a:pt x="332" y="1293"/>
                  </a:lnTo>
                  <a:lnTo>
                    <a:pt x="332" y="1293"/>
                  </a:lnTo>
                  <a:lnTo>
                    <a:pt x="349" y="1296"/>
                  </a:lnTo>
                  <a:lnTo>
                    <a:pt x="349" y="1296"/>
                  </a:lnTo>
                  <a:lnTo>
                    <a:pt x="366" y="1297"/>
                  </a:lnTo>
                  <a:lnTo>
                    <a:pt x="384" y="1298"/>
                  </a:lnTo>
                  <a:lnTo>
                    <a:pt x="384" y="1298"/>
                  </a:lnTo>
                  <a:lnTo>
                    <a:pt x="411" y="1297"/>
                  </a:lnTo>
                  <a:lnTo>
                    <a:pt x="437" y="1295"/>
                  </a:lnTo>
                  <a:lnTo>
                    <a:pt x="437" y="1295"/>
                  </a:lnTo>
                  <a:lnTo>
                    <a:pt x="462" y="1293"/>
                  </a:lnTo>
                  <a:lnTo>
                    <a:pt x="465" y="1293"/>
                  </a:lnTo>
                  <a:lnTo>
                    <a:pt x="466" y="1292"/>
                  </a:lnTo>
                  <a:lnTo>
                    <a:pt x="466" y="1292"/>
                  </a:lnTo>
                  <a:lnTo>
                    <a:pt x="471" y="1289"/>
                  </a:lnTo>
                  <a:lnTo>
                    <a:pt x="476" y="1288"/>
                  </a:lnTo>
                  <a:lnTo>
                    <a:pt x="478" y="1288"/>
                  </a:lnTo>
                  <a:lnTo>
                    <a:pt x="478" y="1288"/>
                  </a:lnTo>
                  <a:lnTo>
                    <a:pt x="528" y="1292"/>
                  </a:lnTo>
                  <a:lnTo>
                    <a:pt x="528" y="1292"/>
                  </a:lnTo>
                  <a:lnTo>
                    <a:pt x="577" y="1295"/>
                  </a:lnTo>
                  <a:lnTo>
                    <a:pt x="602" y="1297"/>
                  </a:lnTo>
                  <a:lnTo>
                    <a:pt x="627" y="1297"/>
                  </a:lnTo>
                  <a:lnTo>
                    <a:pt x="627" y="1297"/>
                  </a:lnTo>
                  <a:lnTo>
                    <a:pt x="645" y="1296"/>
                  </a:lnTo>
                  <a:lnTo>
                    <a:pt x="645" y="1296"/>
                  </a:lnTo>
                  <a:lnTo>
                    <a:pt x="665" y="1296"/>
                  </a:lnTo>
                  <a:lnTo>
                    <a:pt x="665" y="1296"/>
                  </a:lnTo>
                  <a:lnTo>
                    <a:pt x="674" y="1296"/>
                  </a:lnTo>
                  <a:lnTo>
                    <a:pt x="682" y="1297"/>
                  </a:lnTo>
                  <a:lnTo>
                    <a:pt x="690" y="1300"/>
                  </a:lnTo>
                  <a:lnTo>
                    <a:pt x="697" y="1303"/>
                  </a:lnTo>
                  <a:lnTo>
                    <a:pt x="699" y="1304"/>
                  </a:lnTo>
                  <a:lnTo>
                    <a:pt x="703" y="1303"/>
                  </a:lnTo>
                  <a:lnTo>
                    <a:pt x="704" y="1302"/>
                  </a:lnTo>
                  <a:lnTo>
                    <a:pt x="704" y="1302"/>
                  </a:lnTo>
                  <a:lnTo>
                    <a:pt x="708" y="1297"/>
                  </a:lnTo>
                  <a:lnTo>
                    <a:pt x="713" y="1294"/>
                  </a:lnTo>
                  <a:lnTo>
                    <a:pt x="725" y="1289"/>
                  </a:lnTo>
                  <a:lnTo>
                    <a:pt x="736" y="1285"/>
                  </a:lnTo>
                  <a:lnTo>
                    <a:pt x="749" y="1281"/>
                  </a:lnTo>
                  <a:lnTo>
                    <a:pt x="749" y="1281"/>
                  </a:lnTo>
                  <a:lnTo>
                    <a:pt x="765" y="1277"/>
                  </a:lnTo>
                  <a:lnTo>
                    <a:pt x="772" y="1274"/>
                  </a:lnTo>
                  <a:lnTo>
                    <a:pt x="781" y="1271"/>
                  </a:lnTo>
                  <a:lnTo>
                    <a:pt x="781" y="1271"/>
                  </a:lnTo>
                  <a:lnTo>
                    <a:pt x="812" y="1254"/>
                  </a:lnTo>
                  <a:lnTo>
                    <a:pt x="843" y="1233"/>
                  </a:lnTo>
                  <a:lnTo>
                    <a:pt x="875" y="1211"/>
                  </a:lnTo>
                  <a:lnTo>
                    <a:pt x="908" y="1185"/>
                  </a:lnTo>
                  <a:lnTo>
                    <a:pt x="908" y="1185"/>
                  </a:lnTo>
                  <a:lnTo>
                    <a:pt x="922" y="1174"/>
                  </a:lnTo>
                  <a:lnTo>
                    <a:pt x="938" y="1162"/>
                  </a:lnTo>
                  <a:lnTo>
                    <a:pt x="969" y="1143"/>
                  </a:lnTo>
                  <a:lnTo>
                    <a:pt x="969" y="1143"/>
                  </a:lnTo>
                  <a:lnTo>
                    <a:pt x="992" y="1127"/>
                  </a:lnTo>
                  <a:lnTo>
                    <a:pt x="1016" y="1111"/>
                  </a:lnTo>
                  <a:lnTo>
                    <a:pt x="1016" y="1111"/>
                  </a:lnTo>
                  <a:lnTo>
                    <a:pt x="1029" y="1101"/>
                  </a:lnTo>
                  <a:lnTo>
                    <a:pt x="1029" y="1101"/>
                  </a:lnTo>
                  <a:lnTo>
                    <a:pt x="1070" y="1073"/>
                  </a:lnTo>
                  <a:lnTo>
                    <a:pt x="1093" y="1056"/>
                  </a:lnTo>
                  <a:lnTo>
                    <a:pt x="1099" y="1051"/>
                  </a:lnTo>
                  <a:lnTo>
                    <a:pt x="1103" y="1046"/>
                  </a:lnTo>
                  <a:lnTo>
                    <a:pt x="1104" y="1043"/>
                  </a:lnTo>
                  <a:lnTo>
                    <a:pt x="1105" y="1041"/>
                  </a:lnTo>
                  <a:lnTo>
                    <a:pt x="1105" y="1041"/>
                  </a:lnTo>
                  <a:lnTo>
                    <a:pt x="1106" y="1036"/>
                  </a:lnTo>
                  <a:lnTo>
                    <a:pt x="1107" y="1032"/>
                  </a:lnTo>
                  <a:lnTo>
                    <a:pt x="1108" y="1031"/>
                  </a:lnTo>
                  <a:lnTo>
                    <a:pt x="1108" y="1029"/>
                  </a:lnTo>
                  <a:lnTo>
                    <a:pt x="1108" y="1029"/>
                  </a:lnTo>
                  <a:lnTo>
                    <a:pt x="1106" y="946"/>
                  </a:lnTo>
                  <a:lnTo>
                    <a:pt x="1104" y="859"/>
                  </a:lnTo>
                  <a:lnTo>
                    <a:pt x="1100" y="770"/>
                  </a:lnTo>
                  <a:lnTo>
                    <a:pt x="1096" y="676"/>
                  </a:lnTo>
                  <a:lnTo>
                    <a:pt x="1096" y="676"/>
                  </a:lnTo>
                  <a:lnTo>
                    <a:pt x="1096" y="668"/>
                  </a:lnTo>
                  <a:lnTo>
                    <a:pt x="1098" y="666"/>
                  </a:lnTo>
                  <a:lnTo>
                    <a:pt x="1099" y="663"/>
                  </a:lnTo>
                  <a:lnTo>
                    <a:pt x="1099" y="663"/>
                  </a:lnTo>
                  <a:lnTo>
                    <a:pt x="1102" y="661"/>
                  </a:lnTo>
                  <a:lnTo>
                    <a:pt x="1105" y="660"/>
                  </a:lnTo>
                  <a:lnTo>
                    <a:pt x="1108" y="659"/>
                  </a:lnTo>
                  <a:lnTo>
                    <a:pt x="1112" y="658"/>
                  </a:lnTo>
                  <a:lnTo>
                    <a:pt x="1112" y="658"/>
                  </a:lnTo>
                  <a:lnTo>
                    <a:pt x="1118" y="659"/>
                  </a:lnTo>
                  <a:lnTo>
                    <a:pt x="1123" y="661"/>
                  </a:lnTo>
                  <a:lnTo>
                    <a:pt x="1125" y="662"/>
                  </a:lnTo>
                  <a:lnTo>
                    <a:pt x="1128" y="665"/>
                  </a:lnTo>
                  <a:lnTo>
                    <a:pt x="1130" y="668"/>
                  </a:lnTo>
                  <a:lnTo>
                    <a:pt x="1131" y="672"/>
                  </a:lnTo>
                  <a:lnTo>
                    <a:pt x="1132" y="676"/>
                  </a:lnTo>
                  <a:lnTo>
                    <a:pt x="1132" y="676"/>
                  </a:lnTo>
                  <a:lnTo>
                    <a:pt x="1137" y="780"/>
                  </a:lnTo>
                  <a:lnTo>
                    <a:pt x="1140" y="877"/>
                  </a:lnTo>
                  <a:lnTo>
                    <a:pt x="1143" y="967"/>
                  </a:lnTo>
                  <a:lnTo>
                    <a:pt x="1145" y="1053"/>
                  </a:lnTo>
                  <a:lnTo>
                    <a:pt x="1139" y="1053"/>
                  </a:lnTo>
                  <a:lnTo>
                    <a:pt x="1137" y="1057"/>
                  </a:lnTo>
                  <a:lnTo>
                    <a:pt x="1137" y="1057"/>
                  </a:lnTo>
                  <a:lnTo>
                    <a:pt x="1135" y="1062"/>
                  </a:lnTo>
                  <a:lnTo>
                    <a:pt x="1131" y="1067"/>
                  </a:lnTo>
                  <a:lnTo>
                    <a:pt x="1127" y="1072"/>
                  </a:lnTo>
                  <a:lnTo>
                    <a:pt x="1121" y="1076"/>
                  </a:lnTo>
                  <a:lnTo>
                    <a:pt x="1110" y="1085"/>
                  </a:lnTo>
                  <a:lnTo>
                    <a:pt x="1098" y="1093"/>
                  </a:lnTo>
                  <a:lnTo>
                    <a:pt x="1098" y="1093"/>
                  </a:lnTo>
                  <a:lnTo>
                    <a:pt x="1085" y="1101"/>
                  </a:lnTo>
                  <a:lnTo>
                    <a:pt x="1074" y="1111"/>
                  </a:lnTo>
                  <a:lnTo>
                    <a:pt x="1074" y="1111"/>
                  </a:lnTo>
                  <a:lnTo>
                    <a:pt x="1054" y="1125"/>
                  </a:lnTo>
                  <a:lnTo>
                    <a:pt x="1035" y="1139"/>
                  </a:lnTo>
                  <a:lnTo>
                    <a:pt x="995" y="1166"/>
                  </a:lnTo>
                  <a:lnTo>
                    <a:pt x="995" y="1166"/>
                  </a:lnTo>
                  <a:lnTo>
                    <a:pt x="954" y="1194"/>
                  </a:lnTo>
                  <a:lnTo>
                    <a:pt x="954" y="1194"/>
                  </a:lnTo>
                  <a:lnTo>
                    <a:pt x="931" y="1212"/>
                  </a:lnTo>
                  <a:lnTo>
                    <a:pt x="908" y="1229"/>
                  </a:lnTo>
                  <a:lnTo>
                    <a:pt x="908" y="1229"/>
                  </a:lnTo>
                  <a:lnTo>
                    <a:pt x="865" y="1262"/>
                  </a:lnTo>
                  <a:lnTo>
                    <a:pt x="844" y="1277"/>
                  </a:lnTo>
                  <a:lnTo>
                    <a:pt x="822" y="1291"/>
                  </a:lnTo>
                  <a:lnTo>
                    <a:pt x="799" y="1304"/>
                  </a:lnTo>
                  <a:lnTo>
                    <a:pt x="776" y="1315"/>
                  </a:lnTo>
                  <a:lnTo>
                    <a:pt x="765" y="1319"/>
                  </a:lnTo>
                  <a:lnTo>
                    <a:pt x="753" y="1322"/>
                  </a:lnTo>
                  <a:lnTo>
                    <a:pt x="740" y="1325"/>
                  </a:lnTo>
                  <a:lnTo>
                    <a:pt x="729" y="1328"/>
                  </a:lnTo>
                  <a:lnTo>
                    <a:pt x="727" y="1328"/>
                  </a:lnTo>
                  <a:lnTo>
                    <a:pt x="726" y="1329"/>
                  </a:lnTo>
                  <a:lnTo>
                    <a:pt x="726" y="1329"/>
                  </a:lnTo>
                  <a:lnTo>
                    <a:pt x="723" y="1331"/>
                  </a:lnTo>
                  <a:lnTo>
                    <a:pt x="719" y="1332"/>
                  </a:lnTo>
                  <a:lnTo>
                    <a:pt x="712" y="1334"/>
                  </a:lnTo>
                  <a:lnTo>
                    <a:pt x="713" y="1337"/>
                  </a:lnTo>
                  <a:lnTo>
                    <a:pt x="713" y="1337"/>
                  </a:lnTo>
                  <a:lnTo>
                    <a:pt x="710" y="1338"/>
                  </a:lnTo>
                  <a:lnTo>
                    <a:pt x="710" y="1338"/>
                  </a:lnTo>
                  <a:lnTo>
                    <a:pt x="707" y="1338"/>
                  </a:lnTo>
                  <a:lnTo>
                    <a:pt x="707" y="13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9" name="Freeform 397"/>
            <p:cNvSpPr>
              <a:spLocks noEditPoints="1"/>
            </p:cNvSpPr>
            <p:nvPr/>
          </p:nvSpPr>
          <p:spPr bwMode="auto">
            <a:xfrm>
              <a:off x="4422775" y="3170238"/>
              <a:ext cx="542925" cy="473075"/>
            </a:xfrm>
            <a:custGeom>
              <a:avLst/>
              <a:gdLst/>
              <a:ahLst/>
              <a:cxnLst>
                <a:cxn ang="0">
                  <a:pos x="2" y="884"/>
                </a:cxn>
                <a:cxn ang="0">
                  <a:pos x="4" y="861"/>
                </a:cxn>
                <a:cxn ang="0">
                  <a:pos x="45" y="818"/>
                </a:cxn>
                <a:cxn ang="0">
                  <a:pos x="132" y="715"/>
                </a:cxn>
                <a:cxn ang="0">
                  <a:pos x="182" y="635"/>
                </a:cxn>
                <a:cxn ang="0">
                  <a:pos x="192" y="564"/>
                </a:cxn>
                <a:cxn ang="0">
                  <a:pos x="207" y="470"/>
                </a:cxn>
                <a:cxn ang="0">
                  <a:pos x="253" y="351"/>
                </a:cxn>
                <a:cxn ang="0">
                  <a:pos x="358" y="215"/>
                </a:cxn>
                <a:cxn ang="0">
                  <a:pos x="517" y="90"/>
                </a:cxn>
                <a:cxn ang="0">
                  <a:pos x="663" y="24"/>
                </a:cxn>
                <a:cxn ang="0">
                  <a:pos x="817" y="2"/>
                </a:cxn>
                <a:cxn ang="0">
                  <a:pos x="943" y="2"/>
                </a:cxn>
                <a:cxn ang="0">
                  <a:pos x="1002" y="16"/>
                </a:cxn>
                <a:cxn ang="0">
                  <a:pos x="1020" y="26"/>
                </a:cxn>
                <a:cxn ang="0">
                  <a:pos x="1022" y="133"/>
                </a:cxn>
                <a:cxn ang="0">
                  <a:pos x="979" y="246"/>
                </a:cxn>
                <a:cxn ang="0">
                  <a:pos x="962" y="260"/>
                </a:cxn>
                <a:cxn ang="0">
                  <a:pos x="893" y="274"/>
                </a:cxn>
                <a:cxn ang="0">
                  <a:pos x="808" y="306"/>
                </a:cxn>
                <a:cxn ang="0">
                  <a:pos x="918" y="339"/>
                </a:cxn>
                <a:cxn ang="0">
                  <a:pos x="927" y="359"/>
                </a:cxn>
                <a:cxn ang="0">
                  <a:pos x="913" y="390"/>
                </a:cxn>
                <a:cxn ang="0">
                  <a:pos x="814" y="507"/>
                </a:cxn>
                <a:cxn ang="0">
                  <a:pos x="649" y="614"/>
                </a:cxn>
                <a:cxn ang="0">
                  <a:pos x="475" y="674"/>
                </a:cxn>
                <a:cxn ang="0">
                  <a:pos x="252" y="686"/>
                </a:cxn>
                <a:cxn ang="0">
                  <a:pos x="211" y="689"/>
                </a:cxn>
                <a:cxn ang="0">
                  <a:pos x="126" y="777"/>
                </a:cxn>
                <a:cxn ang="0">
                  <a:pos x="53" y="863"/>
                </a:cxn>
                <a:cxn ang="0">
                  <a:pos x="17" y="894"/>
                </a:cxn>
                <a:cxn ang="0">
                  <a:pos x="745" y="48"/>
                </a:cxn>
                <a:cxn ang="0">
                  <a:pos x="624" y="74"/>
                </a:cxn>
                <a:cxn ang="0">
                  <a:pos x="505" y="137"/>
                </a:cxn>
                <a:cxn ang="0">
                  <a:pos x="419" y="211"/>
                </a:cxn>
                <a:cxn ang="0">
                  <a:pos x="291" y="355"/>
                </a:cxn>
                <a:cxn ang="0">
                  <a:pos x="241" y="484"/>
                </a:cxn>
                <a:cxn ang="0">
                  <a:pos x="228" y="573"/>
                </a:cxn>
                <a:cxn ang="0">
                  <a:pos x="224" y="646"/>
                </a:cxn>
                <a:cxn ang="0">
                  <a:pos x="307" y="651"/>
                </a:cxn>
                <a:cxn ang="0">
                  <a:pos x="441" y="639"/>
                </a:cxn>
                <a:cxn ang="0">
                  <a:pos x="535" y="627"/>
                </a:cxn>
                <a:cxn ang="0">
                  <a:pos x="630" y="583"/>
                </a:cxn>
                <a:cxn ang="0">
                  <a:pos x="705" y="540"/>
                </a:cxn>
                <a:cxn ang="0">
                  <a:pos x="803" y="471"/>
                </a:cxn>
                <a:cxn ang="0">
                  <a:pos x="872" y="385"/>
                </a:cxn>
                <a:cxn ang="0">
                  <a:pos x="826" y="349"/>
                </a:cxn>
                <a:cxn ang="0">
                  <a:pos x="717" y="321"/>
                </a:cxn>
                <a:cxn ang="0">
                  <a:pos x="657" y="300"/>
                </a:cxn>
                <a:cxn ang="0">
                  <a:pos x="647" y="280"/>
                </a:cxn>
                <a:cxn ang="0">
                  <a:pos x="659" y="257"/>
                </a:cxn>
                <a:cxn ang="0">
                  <a:pos x="843" y="243"/>
                </a:cxn>
                <a:cxn ang="0">
                  <a:pos x="959" y="205"/>
                </a:cxn>
                <a:cxn ang="0">
                  <a:pos x="990" y="94"/>
                </a:cxn>
                <a:cxn ang="0">
                  <a:pos x="979" y="41"/>
                </a:cxn>
                <a:cxn ang="0">
                  <a:pos x="974" y="45"/>
                </a:cxn>
                <a:cxn ang="0">
                  <a:pos x="957" y="41"/>
                </a:cxn>
              </a:cxnLst>
              <a:rect l="0" t="0" r="r" b="b"/>
              <a:pathLst>
                <a:path w="1026" h="894">
                  <a:moveTo>
                    <a:pt x="17" y="894"/>
                  </a:moveTo>
                  <a:lnTo>
                    <a:pt x="17" y="894"/>
                  </a:lnTo>
                  <a:lnTo>
                    <a:pt x="11" y="893"/>
                  </a:lnTo>
                  <a:lnTo>
                    <a:pt x="8" y="892"/>
                  </a:lnTo>
                  <a:lnTo>
                    <a:pt x="6" y="891"/>
                  </a:lnTo>
                  <a:lnTo>
                    <a:pt x="3" y="887"/>
                  </a:lnTo>
                  <a:lnTo>
                    <a:pt x="2" y="884"/>
                  </a:lnTo>
                  <a:lnTo>
                    <a:pt x="1" y="881"/>
                  </a:lnTo>
                  <a:lnTo>
                    <a:pt x="0" y="877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1" y="869"/>
                  </a:lnTo>
                  <a:lnTo>
                    <a:pt x="1" y="866"/>
                  </a:lnTo>
                  <a:lnTo>
                    <a:pt x="4" y="861"/>
                  </a:lnTo>
                  <a:lnTo>
                    <a:pt x="7" y="857"/>
                  </a:lnTo>
                  <a:lnTo>
                    <a:pt x="10" y="856"/>
                  </a:lnTo>
                  <a:lnTo>
                    <a:pt x="12" y="855"/>
                  </a:lnTo>
                  <a:lnTo>
                    <a:pt x="13" y="854"/>
                  </a:lnTo>
                  <a:lnTo>
                    <a:pt x="13" y="854"/>
                  </a:lnTo>
                  <a:lnTo>
                    <a:pt x="29" y="836"/>
                  </a:lnTo>
                  <a:lnTo>
                    <a:pt x="45" y="818"/>
                  </a:lnTo>
                  <a:lnTo>
                    <a:pt x="45" y="818"/>
                  </a:lnTo>
                  <a:lnTo>
                    <a:pt x="69" y="791"/>
                  </a:lnTo>
                  <a:lnTo>
                    <a:pt x="82" y="777"/>
                  </a:lnTo>
                  <a:lnTo>
                    <a:pt x="93" y="761"/>
                  </a:lnTo>
                  <a:lnTo>
                    <a:pt x="93" y="761"/>
                  </a:lnTo>
                  <a:lnTo>
                    <a:pt x="112" y="738"/>
                  </a:lnTo>
                  <a:lnTo>
                    <a:pt x="132" y="715"/>
                  </a:lnTo>
                  <a:lnTo>
                    <a:pt x="153" y="692"/>
                  </a:lnTo>
                  <a:lnTo>
                    <a:pt x="176" y="670"/>
                  </a:lnTo>
                  <a:lnTo>
                    <a:pt x="188" y="658"/>
                  </a:lnTo>
                  <a:lnTo>
                    <a:pt x="187" y="655"/>
                  </a:lnTo>
                  <a:lnTo>
                    <a:pt x="187" y="655"/>
                  </a:lnTo>
                  <a:lnTo>
                    <a:pt x="184" y="645"/>
                  </a:lnTo>
                  <a:lnTo>
                    <a:pt x="182" y="635"/>
                  </a:lnTo>
                  <a:lnTo>
                    <a:pt x="181" y="627"/>
                  </a:lnTo>
                  <a:lnTo>
                    <a:pt x="181" y="621"/>
                  </a:lnTo>
                  <a:lnTo>
                    <a:pt x="181" y="621"/>
                  </a:lnTo>
                  <a:lnTo>
                    <a:pt x="183" y="603"/>
                  </a:lnTo>
                  <a:lnTo>
                    <a:pt x="187" y="586"/>
                  </a:lnTo>
                  <a:lnTo>
                    <a:pt x="187" y="586"/>
                  </a:lnTo>
                  <a:lnTo>
                    <a:pt x="192" y="564"/>
                  </a:lnTo>
                  <a:lnTo>
                    <a:pt x="193" y="553"/>
                  </a:lnTo>
                  <a:lnTo>
                    <a:pt x="194" y="540"/>
                  </a:lnTo>
                  <a:lnTo>
                    <a:pt x="194" y="540"/>
                  </a:lnTo>
                  <a:lnTo>
                    <a:pt x="196" y="524"/>
                  </a:lnTo>
                  <a:lnTo>
                    <a:pt x="198" y="506"/>
                  </a:lnTo>
                  <a:lnTo>
                    <a:pt x="202" y="489"/>
                  </a:lnTo>
                  <a:lnTo>
                    <a:pt x="207" y="470"/>
                  </a:lnTo>
                  <a:lnTo>
                    <a:pt x="212" y="452"/>
                  </a:lnTo>
                  <a:lnTo>
                    <a:pt x="218" y="432"/>
                  </a:lnTo>
                  <a:lnTo>
                    <a:pt x="225" y="412"/>
                  </a:lnTo>
                  <a:lnTo>
                    <a:pt x="233" y="392"/>
                  </a:lnTo>
                  <a:lnTo>
                    <a:pt x="233" y="392"/>
                  </a:lnTo>
                  <a:lnTo>
                    <a:pt x="243" y="371"/>
                  </a:lnTo>
                  <a:lnTo>
                    <a:pt x="253" y="351"/>
                  </a:lnTo>
                  <a:lnTo>
                    <a:pt x="264" y="332"/>
                  </a:lnTo>
                  <a:lnTo>
                    <a:pt x="276" y="313"/>
                  </a:lnTo>
                  <a:lnTo>
                    <a:pt x="289" y="296"/>
                  </a:lnTo>
                  <a:lnTo>
                    <a:pt x="302" y="278"/>
                  </a:lnTo>
                  <a:lnTo>
                    <a:pt x="315" y="261"/>
                  </a:lnTo>
                  <a:lnTo>
                    <a:pt x="329" y="245"/>
                  </a:lnTo>
                  <a:lnTo>
                    <a:pt x="358" y="215"/>
                  </a:lnTo>
                  <a:lnTo>
                    <a:pt x="388" y="188"/>
                  </a:lnTo>
                  <a:lnTo>
                    <a:pt x="417" y="162"/>
                  </a:lnTo>
                  <a:lnTo>
                    <a:pt x="446" y="140"/>
                  </a:lnTo>
                  <a:lnTo>
                    <a:pt x="446" y="140"/>
                  </a:lnTo>
                  <a:lnTo>
                    <a:pt x="464" y="126"/>
                  </a:lnTo>
                  <a:lnTo>
                    <a:pt x="481" y="114"/>
                  </a:lnTo>
                  <a:lnTo>
                    <a:pt x="517" y="90"/>
                  </a:lnTo>
                  <a:lnTo>
                    <a:pt x="555" y="69"/>
                  </a:lnTo>
                  <a:lnTo>
                    <a:pt x="592" y="49"/>
                  </a:lnTo>
                  <a:lnTo>
                    <a:pt x="592" y="49"/>
                  </a:lnTo>
                  <a:lnTo>
                    <a:pt x="609" y="40"/>
                  </a:lnTo>
                  <a:lnTo>
                    <a:pt x="627" y="34"/>
                  </a:lnTo>
                  <a:lnTo>
                    <a:pt x="645" y="28"/>
                  </a:lnTo>
                  <a:lnTo>
                    <a:pt x="663" y="24"/>
                  </a:lnTo>
                  <a:lnTo>
                    <a:pt x="681" y="20"/>
                  </a:lnTo>
                  <a:lnTo>
                    <a:pt x="699" y="17"/>
                  </a:lnTo>
                  <a:lnTo>
                    <a:pt x="737" y="11"/>
                  </a:lnTo>
                  <a:lnTo>
                    <a:pt x="745" y="10"/>
                  </a:lnTo>
                  <a:lnTo>
                    <a:pt x="745" y="10"/>
                  </a:lnTo>
                  <a:lnTo>
                    <a:pt x="782" y="5"/>
                  </a:lnTo>
                  <a:lnTo>
                    <a:pt x="817" y="2"/>
                  </a:lnTo>
                  <a:lnTo>
                    <a:pt x="848" y="0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02" y="0"/>
                  </a:lnTo>
                  <a:lnTo>
                    <a:pt x="924" y="1"/>
                  </a:lnTo>
                  <a:lnTo>
                    <a:pt x="924" y="1"/>
                  </a:lnTo>
                  <a:lnTo>
                    <a:pt x="943" y="2"/>
                  </a:lnTo>
                  <a:lnTo>
                    <a:pt x="943" y="2"/>
                  </a:lnTo>
                  <a:lnTo>
                    <a:pt x="959" y="3"/>
                  </a:lnTo>
                  <a:lnTo>
                    <a:pt x="975" y="5"/>
                  </a:lnTo>
                  <a:lnTo>
                    <a:pt x="982" y="6"/>
                  </a:lnTo>
                  <a:lnTo>
                    <a:pt x="990" y="8"/>
                  </a:lnTo>
                  <a:lnTo>
                    <a:pt x="997" y="11"/>
                  </a:lnTo>
                  <a:lnTo>
                    <a:pt x="1002" y="16"/>
                  </a:lnTo>
                  <a:lnTo>
                    <a:pt x="1003" y="16"/>
                  </a:lnTo>
                  <a:lnTo>
                    <a:pt x="1005" y="17"/>
                  </a:lnTo>
                  <a:lnTo>
                    <a:pt x="1005" y="17"/>
                  </a:lnTo>
                  <a:lnTo>
                    <a:pt x="1010" y="18"/>
                  </a:lnTo>
                  <a:lnTo>
                    <a:pt x="1016" y="21"/>
                  </a:lnTo>
                  <a:lnTo>
                    <a:pt x="1018" y="24"/>
                  </a:lnTo>
                  <a:lnTo>
                    <a:pt x="1020" y="26"/>
                  </a:lnTo>
                  <a:lnTo>
                    <a:pt x="1022" y="30"/>
                  </a:lnTo>
                  <a:lnTo>
                    <a:pt x="1023" y="33"/>
                  </a:lnTo>
                  <a:lnTo>
                    <a:pt x="1023" y="33"/>
                  </a:lnTo>
                  <a:lnTo>
                    <a:pt x="1026" y="61"/>
                  </a:lnTo>
                  <a:lnTo>
                    <a:pt x="1026" y="86"/>
                  </a:lnTo>
                  <a:lnTo>
                    <a:pt x="1025" y="110"/>
                  </a:lnTo>
                  <a:lnTo>
                    <a:pt x="1022" y="133"/>
                  </a:lnTo>
                  <a:lnTo>
                    <a:pt x="1022" y="133"/>
                  </a:lnTo>
                  <a:lnTo>
                    <a:pt x="1016" y="154"/>
                  </a:lnTo>
                  <a:lnTo>
                    <a:pt x="1010" y="174"/>
                  </a:lnTo>
                  <a:lnTo>
                    <a:pt x="1002" y="193"/>
                  </a:lnTo>
                  <a:lnTo>
                    <a:pt x="994" y="213"/>
                  </a:lnTo>
                  <a:lnTo>
                    <a:pt x="994" y="213"/>
                  </a:lnTo>
                  <a:lnTo>
                    <a:pt x="979" y="246"/>
                  </a:lnTo>
                  <a:lnTo>
                    <a:pt x="979" y="246"/>
                  </a:lnTo>
                  <a:lnTo>
                    <a:pt x="976" y="251"/>
                  </a:lnTo>
                  <a:lnTo>
                    <a:pt x="973" y="254"/>
                  </a:lnTo>
                  <a:lnTo>
                    <a:pt x="969" y="256"/>
                  </a:lnTo>
                  <a:lnTo>
                    <a:pt x="966" y="257"/>
                  </a:lnTo>
                  <a:lnTo>
                    <a:pt x="963" y="258"/>
                  </a:lnTo>
                  <a:lnTo>
                    <a:pt x="962" y="260"/>
                  </a:lnTo>
                  <a:lnTo>
                    <a:pt x="962" y="260"/>
                  </a:lnTo>
                  <a:lnTo>
                    <a:pt x="960" y="262"/>
                  </a:lnTo>
                  <a:lnTo>
                    <a:pt x="956" y="266"/>
                  </a:lnTo>
                  <a:lnTo>
                    <a:pt x="952" y="268"/>
                  </a:lnTo>
                  <a:lnTo>
                    <a:pt x="947" y="269"/>
                  </a:lnTo>
                  <a:lnTo>
                    <a:pt x="947" y="269"/>
                  </a:lnTo>
                  <a:lnTo>
                    <a:pt x="893" y="274"/>
                  </a:lnTo>
                  <a:lnTo>
                    <a:pt x="841" y="279"/>
                  </a:lnTo>
                  <a:lnTo>
                    <a:pt x="841" y="279"/>
                  </a:lnTo>
                  <a:lnTo>
                    <a:pt x="780" y="286"/>
                  </a:lnTo>
                  <a:lnTo>
                    <a:pt x="779" y="298"/>
                  </a:lnTo>
                  <a:lnTo>
                    <a:pt x="779" y="298"/>
                  </a:lnTo>
                  <a:lnTo>
                    <a:pt x="795" y="302"/>
                  </a:lnTo>
                  <a:lnTo>
                    <a:pt x="808" y="306"/>
                  </a:lnTo>
                  <a:lnTo>
                    <a:pt x="808" y="306"/>
                  </a:lnTo>
                  <a:lnTo>
                    <a:pt x="833" y="316"/>
                  </a:lnTo>
                  <a:lnTo>
                    <a:pt x="858" y="324"/>
                  </a:lnTo>
                  <a:lnTo>
                    <a:pt x="887" y="333"/>
                  </a:lnTo>
                  <a:lnTo>
                    <a:pt x="915" y="338"/>
                  </a:lnTo>
                  <a:lnTo>
                    <a:pt x="915" y="338"/>
                  </a:lnTo>
                  <a:lnTo>
                    <a:pt x="918" y="339"/>
                  </a:lnTo>
                  <a:lnTo>
                    <a:pt x="921" y="341"/>
                  </a:lnTo>
                  <a:lnTo>
                    <a:pt x="924" y="343"/>
                  </a:lnTo>
                  <a:lnTo>
                    <a:pt x="925" y="345"/>
                  </a:lnTo>
                  <a:lnTo>
                    <a:pt x="925" y="345"/>
                  </a:lnTo>
                  <a:lnTo>
                    <a:pt x="928" y="349"/>
                  </a:lnTo>
                  <a:lnTo>
                    <a:pt x="928" y="353"/>
                  </a:lnTo>
                  <a:lnTo>
                    <a:pt x="927" y="359"/>
                  </a:lnTo>
                  <a:lnTo>
                    <a:pt x="924" y="363"/>
                  </a:lnTo>
                  <a:lnTo>
                    <a:pt x="923" y="364"/>
                  </a:lnTo>
                  <a:lnTo>
                    <a:pt x="923" y="365"/>
                  </a:lnTo>
                  <a:lnTo>
                    <a:pt x="923" y="365"/>
                  </a:lnTo>
                  <a:lnTo>
                    <a:pt x="922" y="369"/>
                  </a:lnTo>
                  <a:lnTo>
                    <a:pt x="922" y="369"/>
                  </a:lnTo>
                  <a:lnTo>
                    <a:pt x="913" y="390"/>
                  </a:lnTo>
                  <a:lnTo>
                    <a:pt x="902" y="409"/>
                  </a:lnTo>
                  <a:lnTo>
                    <a:pt x="889" y="428"/>
                  </a:lnTo>
                  <a:lnTo>
                    <a:pt x="877" y="445"/>
                  </a:lnTo>
                  <a:lnTo>
                    <a:pt x="862" y="462"/>
                  </a:lnTo>
                  <a:lnTo>
                    <a:pt x="847" y="478"/>
                  </a:lnTo>
                  <a:lnTo>
                    <a:pt x="831" y="493"/>
                  </a:lnTo>
                  <a:lnTo>
                    <a:pt x="814" y="507"/>
                  </a:lnTo>
                  <a:lnTo>
                    <a:pt x="796" y="521"/>
                  </a:lnTo>
                  <a:lnTo>
                    <a:pt x="779" y="534"/>
                  </a:lnTo>
                  <a:lnTo>
                    <a:pt x="742" y="559"/>
                  </a:lnTo>
                  <a:lnTo>
                    <a:pt x="703" y="583"/>
                  </a:lnTo>
                  <a:lnTo>
                    <a:pt x="664" y="605"/>
                  </a:lnTo>
                  <a:lnTo>
                    <a:pt x="649" y="614"/>
                  </a:lnTo>
                  <a:lnTo>
                    <a:pt x="649" y="614"/>
                  </a:lnTo>
                  <a:lnTo>
                    <a:pt x="625" y="627"/>
                  </a:lnTo>
                  <a:lnTo>
                    <a:pt x="601" y="637"/>
                  </a:lnTo>
                  <a:lnTo>
                    <a:pt x="576" y="648"/>
                  </a:lnTo>
                  <a:lnTo>
                    <a:pt x="552" y="656"/>
                  </a:lnTo>
                  <a:lnTo>
                    <a:pt x="526" y="662"/>
                  </a:lnTo>
                  <a:lnTo>
                    <a:pt x="501" y="668"/>
                  </a:lnTo>
                  <a:lnTo>
                    <a:pt x="475" y="674"/>
                  </a:lnTo>
                  <a:lnTo>
                    <a:pt x="449" y="677"/>
                  </a:lnTo>
                  <a:lnTo>
                    <a:pt x="423" y="680"/>
                  </a:lnTo>
                  <a:lnTo>
                    <a:pt x="398" y="682"/>
                  </a:lnTo>
                  <a:lnTo>
                    <a:pt x="348" y="685"/>
                  </a:lnTo>
                  <a:lnTo>
                    <a:pt x="298" y="686"/>
                  </a:lnTo>
                  <a:lnTo>
                    <a:pt x="252" y="686"/>
                  </a:lnTo>
                  <a:lnTo>
                    <a:pt x="252" y="686"/>
                  </a:lnTo>
                  <a:lnTo>
                    <a:pt x="225" y="686"/>
                  </a:lnTo>
                  <a:lnTo>
                    <a:pt x="224" y="687"/>
                  </a:lnTo>
                  <a:lnTo>
                    <a:pt x="224" y="687"/>
                  </a:lnTo>
                  <a:lnTo>
                    <a:pt x="220" y="689"/>
                  </a:lnTo>
                  <a:lnTo>
                    <a:pt x="215" y="690"/>
                  </a:lnTo>
                  <a:lnTo>
                    <a:pt x="215" y="690"/>
                  </a:lnTo>
                  <a:lnTo>
                    <a:pt x="211" y="689"/>
                  </a:lnTo>
                  <a:lnTo>
                    <a:pt x="208" y="689"/>
                  </a:lnTo>
                  <a:lnTo>
                    <a:pt x="199" y="697"/>
                  </a:lnTo>
                  <a:lnTo>
                    <a:pt x="199" y="697"/>
                  </a:lnTo>
                  <a:lnTo>
                    <a:pt x="178" y="719"/>
                  </a:lnTo>
                  <a:lnTo>
                    <a:pt x="156" y="742"/>
                  </a:lnTo>
                  <a:lnTo>
                    <a:pt x="135" y="766"/>
                  </a:lnTo>
                  <a:lnTo>
                    <a:pt x="126" y="777"/>
                  </a:lnTo>
                  <a:lnTo>
                    <a:pt x="117" y="789"/>
                  </a:lnTo>
                  <a:lnTo>
                    <a:pt x="117" y="789"/>
                  </a:lnTo>
                  <a:lnTo>
                    <a:pt x="106" y="804"/>
                  </a:lnTo>
                  <a:lnTo>
                    <a:pt x="96" y="817"/>
                  </a:lnTo>
                  <a:lnTo>
                    <a:pt x="72" y="842"/>
                  </a:lnTo>
                  <a:lnTo>
                    <a:pt x="72" y="842"/>
                  </a:lnTo>
                  <a:lnTo>
                    <a:pt x="53" y="863"/>
                  </a:lnTo>
                  <a:lnTo>
                    <a:pt x="43" y="874"/>
                  </a:lnTo>
                  <a:lnTo>
                    <a:pt x="34" y="885"/>
                  </a:lnTo>
                  <a:lnTo>
                    <a:pt x="34" y="885"/>
                  </a:lnTo>
                  <a:lnTo>
                    <a:pt x="31" y="888"/>
                  </a:lnTo>
                  <a:lnTo>
                    <a:pt x="27" y="892"/>
                  </a:lnTo>
                  <a:lnTo>
                    <a:pt x="22" y="894"/>
                  </a:lnTo>
                  <a:lnTo>
                    <a:pt x="17" y="894"/>
                  </a:lnTo>
                  <a:lnTo>
                    <a:pt x="17" y="894"/>
                  </a:lnTo>
                  <a:close/>
                  <a:moveTo>
                    <a:pt x="884" y="36"/>
                  </a:moveTo>
                  <a:lnTo>
                    <a:pt x="884" y="36"/>
                  </a:lnTo>
                  <a:lnTo>
                    <a:pt x="861" y="37"/>
                  </a:lnTo>
                  <a:lnTo>
                    <a:pt x="861" y="37"/>
                  </a:lnTo>
                  <a:lnTo>
                    <a:pt x="782" y="43"/>
                  </a:lnTo>
                  <a:lnTo>
                    <a:pt x="745" y="48"/>
                  </a:lnTo>
                  <a:lnTo>
                    <a:pt x="709" y="53"/>
                  </a:lnTo>
                  <a:lnTo>
                    <a:pt x="709" y="53"/>
                  </a:lnTo>
                  <a:lnTo>
                    <a:pt x="692" y="55"/>
                  </a:lnTo>
                  <a:lnTo>
                    <a:pt x="676" y="59"/>
                  </a:lnTo>
                  <a:lnTo>
                    <a:pt x="658" y="63"/>
                  </a:lnTo>
                  <a:lnTo>
                    <a:pt x="640" y="68"/>
                  </a:lnTo>
                  <a:lnTo>
                    <a:pt x="624" y="74"/>
                  </a:lnTo>
                  <a:lnTo>
                    <a:pt x="606" y="82"/>
                  </a:lnTo>
                  <a:lnTo>
                    <a:pt x="589" y="90"/>
                  </a:lnTo>
                  <a:lnTo>
                    <a:pt x="571" y="98"/>
                  </a:lnTo>
                  <a:lnTo>
                    <a:pt x="555" y="106"/>
                  </a:lnTo>
                  <a:lnTo>
                    <a:pt x="538" y="117"/>
                  </a:lnTo>
                  <a:lnTo>
                    <a:pt x="522" y="127"/>
                  </a:lnTo>
                  <a:lnTo>
                    <a:pt x="505" y="137"/>
                  </a:lnTo>
                  <a:lnTo>
                    <a:pt x="490" y="149"/>
                  </a:lnTo>
                  <a:lnTo>
                    <a:pt x="474" y="161"/>
                  </a:lnTo>
                  <a:lnTo>
                    <a:pt x="460" y="174"/>
                  </a:lnTo>
                  <a:lnTo>
                    <a:pt x="446" y="186"/>
                  </a:lnTo>
                  <a:lnTo>
                    <a:pt x="446" y="186"/>
                  </a:lnTo>
                  <a:lnTo>
                    <a:pt x="419" y="211"/>
                  </a:lnTo>
                  <a:lnTo>
                    <a:pt x="419" y="211"/>
                  </a:lnTo>
                  <a:lnTo>
                    <a:pt x="396" y="234"/>
                  </a:lnTo>
                  <a:lnTo>
                    <a:pt x="372" y="256"/>
                  </a:lnTo>
                  <a:lnTo>
                    <a:pt x="349" y="279"/>
                  </a:lnTo>
                  <a:lnTo>
                    <a:pt x="328" y="304"/>
                  </a:lnTo>
                  <a:lnTo>
                    <a:pt x="309" y="329"/>
                  </a:lnTo>
                  <a:lnTo>
                    <a:pt x="300" y="342"/>
                  </a:lnTo>
                  <a:lnTo>
                    <a:pt x="291" y="355"/>
                  </a:lnTo>
                  <a:lnTo>
                    <a:pt x="283" y="370"/>
                  </a:lnTo>
                  <a:lnTo>
                    <a:pt x="276" y="384"/>
                  </a:lnTo>
                  <a:lnTo>
                    <a:pt x="269" y="400"/>
                  </a:lnTo>
                  <a:lnTo>
                    <a:pt x="262" y="415"/>
                  </a:lnTo>
                  <a:lnTo>
                    <a:pt x="262" y="415"/>
                  </a:lnTo>
                  <a:lnTo>
                    <a:pt x="251" y="449"/>
                  </a:lnTo>
                  <a:lnTo>
                    <a:pt x="241" y="484"/>
                  </a:lnTo>
                  <a:lnTo>
                    <a:pt x="237" y="501"/>
                  </a:lnTo>
                  <a:lnTo>
                    <a:pt x="233" y="519"/>
                  </a:lnTo>
                  <a:lnTo>
                    <a:pt x="231" y="536"/>
                  </a:lnTo>
                  <a:lnTo>
                    <a:pt x="230" y="555"/>
                  </a:lnTo>
                  <a:lnTo>
                    <a:pt x="230" y="555"/>
                  </a:lnTo>
                  <a:lnTo>
                    <a:pt x="230" y="564"/>
                  </a:lnTo>
                  <a:lnTo>
                    <a:pt x="228" y="573"/>
                  </a:lnTo>
                  <a:lnTo>
                    <a:pt x="223" y="592"/>
                  </a:lnTo>
                  <a:lnTo>
                    <a:pt x="221" y="599"/>
                  </a:lnTo>
                  <a:lnTo>
                    <a:pt x="221" y="599"/>
                  </a:lnTo>
                  <a:lnTo>
                    <a:pt x="220" y="609"/>
                  </a:lnTo>
                  <a:lnTo>
                    <a:pt x="221" y="620"/>
                  </a:lnTo>
                  <a:lnTo>
                    <a:pt x="224" y="645"/>
                  </a:lnTo>
                  <a:lnTo>
                    <a:pt x="224" y="646"/>
                  </a:lnTo>
                  <a:lnTo>
                    <a:pt x="226" y="648"/>
                  </a:lnTo>
                  <a:lnTo>
                    <a:pt x="228" y="650"/>
                  </a:lnTo>
                  <a:lnTo>
                    <a:pt x="230" y="650"/>
                  </a:lnTo>
                  <a:lnTo>
                    <a:pt x="230" y="650"/>
                  </a:lnTo>
                  <a:lnTo>
                    <a:pt x="262" y="651"/>
                  </a:lnTo>
                  <a:lnTo>
                    <a:pt x="262" y="651"/>
                  </a:lnTo>
                  <a:lnTo>
                    <a:pt x="307" y="651"/>
                  </a:lnTo>
                  <a:lnTo>
                    <a:pt x="307" y="651"/>
                  </a:lnTo>
                  <a:lnTo>
                    <a:pt x="339" y="651"/>
                  </a:lnTo>
                  <a:lnTo>
                    <a:pt x="372" y="649"/>
                  </a:lnTo>
                  <a:lnTo>
                    <a:pt x="406" y="646"/>
                  </a:lnTo>
                  <a:lnTo>
                    <a:pt x="423" y="644"/>
                  </a:lnTo>
                  <a:lnTo>
                    <a:pt x="441" y="639"/>
                  </a:lnTo>
                  <a:lnTo>
                    <a:pt x="441" y="639"/>
                  </a:lnTo>
                  <a:lnTo>
                    <a:pt x="461" y="636"/>
                  </a:lnTo>
                  <a:lnTo>
                    <a:pt x="481" y="635"/>
                  </a:lnTo>
                  <a:lnTo>
                    <a:pt x="481" y="635"/>
                  </a:lnTo>
                  <a:lnTo>
                    <a:pt x="509" y="632"/>
                  </a:lnTo>
                  <a:lnTo>
                    <a:pt x="523" y="630"/>
                  </a:lnTo>
                  <a:lnTo>
                    <a:pt x="535" y="627"/>
                  </a:lnTo>
                  <a:lnTo>
                    <a:pt x="535" y="627"/>
                  </a:lnTo>
                  <a:lnTo>
                    <a:pt x="551" y="621"/>
                  </a:lnTo>
                  <a:lnTo>
                    <a:pt x="565" y="615"/>
                  </a:lnTo>
                  <a:lnTo>
                    <a:pt x="594" y="601"/>
                  </a:lnTo>
                  <a:lnTo>
                    <a:pt x="594" y="601"/>
                  </a:lnTo>
                  <a:lnTo>
                    <a:pt x="611" y="592"/>
                  </a:lnTo>
                  <a:lnTo>
                    <a:pt x="630" y="583"/>
                  </a:lnTo>
                  <a:lnTo>
                    <a:pt x="630" y="583"/>
                  </a:lnTo>
                  <a:lnTo>
                    <a:pt x="640" y="578"/>
                  </a:lnTo>
                  <a:lnTo>
                    <a:pt x="652" y="572"/>
                  </a:lnTo>
                  <a:lnTo>
                    <a:pt x="674" y="559"/>
                  </a:lnTo>
                  <a:lnTo>
                    <a:pt x="674" y="559"/>
                  </a:lnTo>
                  <a:lnTo>
                    <a:pt x="692" y="549"/>
                  </a:lnTo>
                  <a:lnTo>
                    <a:pt x="692" y="549"/>
                  </a:lnTo>
                  <a:lnTo>
                    <a:pt x="705" y="540"/>
                  </a:lnTo>
                  <a:lnTo>
                    <a:pt x="705" y="540"/>
                  </a:lnTo>
                  <a:lnTo>
                    <a:pt x="726" y="529"/>
                  </a:lnTo>
                  <a:lnTo>
                    <a:pt x="746" y="517"/>
                  </a:lnTo>
                  <a:lnTo>
                    <a:pt x="764" y="504"/>
                  </a:lnTo>
                  <a:lnTo>
                    <a:pt x="783" y="490"/>
                  </a:lnTo>
                  <a:lnTo>
                    <a:pt x="783" y="490"/>
                  </a:lnTo>
                  <a:lnTo>
                    <a:pt x="803" y="471"/>
                  </a:lnTo>
                  <a:lnTo>
                    <a:pt x="820" y="453"/>
                  </a:lnTo>
                  <a:lnTo>
                    <a:pt x="837" y="433"/>
                  </a:lnTo>
                  <a:lnTo>
                    <a:pt x="851" y="413"/>
                  </a:lnTo>
                  <a:lnTo>
                    <a:pt x="851" y="413"/>
                  </a:lnTo>
                  <a:lnTo>
                    <a:pt x="865" y="396"/>
                  </a:lnTo>
                  <a:lnTo>
                    <a:pt x="865" y="396"/>
                  </a:lnTo>
                  <a:lnTo>
                    <a:pt x="872" y="385"/>
                  </a:lnTo>
                  <a:lnTo>
                    <a:pt x="880" y="375"/>
                  </a:lnTo>
                  <a:lnTo>
                    <a:pt x="884" y="368"/>
                  </a:lnTo>
                  <a:lnTo>
                    <a:pt x="876" y="366"/>
                  </a:lnTo>
                  <a:lnTo>
                    <a:pt x="876" y="366"/>
                  </a:lnTo>
                  <a:lnTo>
                    <a:pt x="851" y="359"/>
                  </a:lnTo>
                  <a:lnTo>
                    <a:pt x="826" y="349"/>
                  </a:lnTo>
                  <a:lnTo>
                    <a:pt x="826" y="349"/>
                  </a:lnTo>
                  <a:lnTo>
                    <a:pt x="805" y="342"/>
                  </a:lnTo>
                  <a:lnTo>
                    <a:pt x="782" y="335"/>
                  </a:lnTo>
                  <a:lnTo>
                    <a:pt x="782" y="335"/>
                  </a:lnTo>
                  <a:lnTo>
                    <a:pt x="759" y="330"/>
                  </a:lnTo>
                  <a:lnTo>
                    <a:pt x="736" y="324"/>
                  </a:lnTo>
                  <a:lnTo>
                    <a:pt x="736" y="324"/>
                  </a:lnTo>
                  <a:lnTo>
                    <a:pt x="717" y="321"/>
                  </a:lnTo>
                  <a:lnTo>
                    <a:pt x="698" y="317"/>
                  </a:lnTo>
                  <a:lnTo>
                    <a:pt x="681" y="312"/>
                  </a:lnTo>
                  <a:lnTo>
                    <a:pt x="671" y="308"/>
                  </a:lnTo>
                  <a:lnTo>
                    <a:pt x="663" y="305"/>
                  </a:lnTo>
                  <a:lnTo>
                    <a:pt x="663" y="305"/>
                  </a:lnTo>
                  <a:lnTo>
                    <a:pt x="660" y="302"/>
                  </a:lnTo>
                  <a:lnTo>
                    <a:pt x="657" y="300"/>
                  </a:lnTo>
                  <a:lnTo>
                    <a:pt x="656" y="297"/>
                  </a:lnTo>
                  <a:lnTo>
                    <a:pt x="655" y="293"/>
                  </a:lnTo>
                  <a:lnTo>
                    <a:pt x="655" y="290"/>
                  </a:lnTo>
                  <a:lnTo>
                    <a:pt x="653" y="289"/>
                  </a:lnTo>
                  <a:lnTo>
                    <a:pt x="653" y="289"/>
                  </a:lnTo>
                  <a:lnTo>
                    <a:pt x="649" y="285"/>
                  </a:lnTo>
                  <a:lnTo>
                    <a:pt x="647" y="280"/>
                  </a:lnTo>
                  <a:lnTo>
                    <a:pt x="646" y="274"/>
                  </a:lnTo>
                  <a:lnTo>
                    <a:pt x="647" y="268"/>
                  </a:lnTo>
                  <a:lnTo>
                    <a:pt x="647" y="268"/>
                  </a:lnTo>
                  <a:lnTo>
                    <a:pt x="649" y="265"/>
                  </a:lnTo>
                  <a:lnTo>
                    <a:pt x="652" y="260"/>
                  </a:lnTo>
                  <a:lnTo>
                    <a:pt x="656" y="257"/>
                  </a:lnTo>
                  <a:lnTo>
                    <a:pt x="659" y="257"/>
                  </a:lnTo>
                  <a:lnTo>
                    <a:pt x="663" y="256"/>
                  </a:lnTo>
                  <a:lnTo>
                    <a:pt x="663" y="256"/>
                  </a:lnTo>
                  <a:lnTo>
                    <a:pt x="709" y="255"/>
                  </a:lnTo>
                  <a:lnTo>
                    <a:pt x="753" y="252"/>
                  </a:lnTo>
                  <a:lnTo>
                    <a:pt x="798" y="248"/>
                  </a:lnTo>
                  <a:lnTo>
                    <a:pt x="843" y="243"/>
                  </a:lnTo>
                  <a:lnTo>
                    <a:pt x="843" y="243"/>
                  </a:lnTo>
                  <a:lnTo>
                    <a:pt x="892" y="238"/>
                  </a:lnTo>
                  <a:lnTo>
                    <a:pt x="942" y="234"/>
                  </a:lnTo>
                  <a:lnTo>
                    <a:pt x="946" y="234"/>
                  </a:lnTo>
                  <a:lnTo>
                    <a:pt x="947" y="229"/>
                  </a:lnTo>
                  <a:lnTo>
                    <a:pt x="947" y="229"/>
                  </a:lnTo>
                  <a:lnTo>
                    <a:pt x="959" y="205"/>
                  </a:lnTo>
                  <a:lnTo>
                    <a:pt x="959" y="205"/>
                  </a:lnTo>
                  <a:lnTo>
                    <a:pt x="967" y="188"/>
                  </a:lnTo>
                  <a:lnTo>
                    <a:pt x="974" y="171"/>
                  </a:lnTo>
                  <a:lnTo>
                    <a:pt x="980" y="153"/>
                  </a:lnTo>
                  <a:lnTo>
                    <a:pt x="985" y="135"/>
                  </a:lnTo>
                  <a:lnTo>
                    <a:pt x="985" y="135"/>
                  </a:lnTo>
                  <a:lnTo>
                    <a:pt x="987" y="115"/>
                  </a:lnTo>
                  <a:lnTo>
                    <a:pt x="990" y="94"/>
                  </a:lnTo>
                  <a:lnTo>
                    <a:pt x="990" y="73"/>
                  </a:lnTo>
                  <a:lnTo>
                    <a:pt x="988" y="52"/>
                  </a:lnTo>
                  <a:lnTo>
                    <a:pt x="988" y="50"/>
                  </a:lnTo>
                  <a:lnTo>
                    <a:pt x="985" y="48"/>
                  </a:lnTo>
                  <a:lnTo>
                    <a:pt x="985" y="48"/>
                  </a:lnTo>
                  <a:lnTo>
                    <a:pt x="982" y="46"/>
                  </a:lnTo>
                  <a:lnTo>
                    <a:pt x="979" y="41"/>
                  </a:lnTo>
                  <a:lnTo>
                    <a:pt x="971" y="48"/>
                  </a:lnTo>
                  <a:lnTo>
                    <a:pt x="971" y="48"/>
                  </a:lnTo>
                  <a:lnTo>
                    <a:pt x="971" y="47"/>
                  </a:lnTo>
                  <a:lnTo>
                    <a:pt x="971" y="47"/>
                  </a:lnTo>
                  <a:lnTo>
                    <a:pt x="973" y="45"/>
                  </a:lnTo>
                  <a:lnTo>
                    <a:pt x="974" y="45"/>
                  </a:lnTo>
                  <a:lnTo>
                    <a:pt x="974" y="45"/>
                  </a:lnTo>
                  <a:lnTo>
                    <a:pt x="974" y="45"/>
                  </a:lnTo>
                  <a:lnTo>
                    <a:pt x="974" y="45"/>
                  </a:lnTo>
                  <a:lnTo>
                    <a:pt x="967" y="43"/>
                  </a:lnTo>
                  <a:lnTo>
                    <a:pt x="967" y="43"/>
                  </a:lnTo>
                  <a:lnTo>
                    <a:pt x="962" y="41"/>
                  </a:lnTo>
                  <a:lnTo>
                    <a:pt x="957" y="41"/>
                  </a:lnTo>
                  <a:lnTo>
                    <a:pt x="957" y="41"/>
                  </a:lnTo>
                  <a:lnTo>
                    <a:pt x="925" y="37"/>
                  </a:lnTo>
                  <a:lnTo>
                    <a:pt x="921" y="37"/>
                  </a:lnTo>
                  <a:lnTo>
                    <a:pt x="921" y="37"/>
                  </a:lnTo>
                  <a:lnTo>
                    <a:pt x="884" y="36"/>
                  </a:lnTo>
                  <a:lnTo>
                    <a:pt x="88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0" name="Freeform 398"/>
            <p:cNvSpPr>
              <a:spLocks/>
            </p:cNvSpPr>
            <p:nvPr/>
          </p:nvSpPr>
          <p:spPr bwMode="auto">
            <a:xfrm>
              <a:off x="4587875" y="3630613"/>
              <a:ext cx="239713" cy="161925"/>
            </a:xfrm>
            <a:custGeom>
              <a:avLst/>
              <a:gdLst/>
              <a:ahLst/>
              <a:cxnLst>
                <a:cxn ang="0">
                  <a:pos x="19" y="306"/>
                </a:cxn>
                <a:cxn ang="0">
                  <a:pos x="9" y="303"/>
                </a:cxn>
                <a:cxn ang="0">
                  <a:pos x="4" y="299"/>
                </a:cxn>
                <a:cxn ang="0">
                  <a:pos x="1" y="292"/>
                </a:cxn>
                <a:cxn ang="0">
                  <a:pos x="0" y="288"/>
                </a:cxn>
                <a:cxn ang="0">
                  <a:pos x="1" y="227"/>
                </a:cxn>
                <a:cxn ang="0">
                  <a:pos x="4" y="165"/>
                </a:cxn>
                <a:cxn ang="0">
                  <a:pos x="8" y="89"/>
                </a:cxn>
                <a:cxn ang="0">
                  <a:pos x="8" y="63"/>
                </a:cxn>
                <a:cxn ang="0">
                  <a:pos x="11" y="34"/>
                </a:cxn>
                <a:cxn ang="0">
                  <a:pos x="19" y="18"/>
                </a:cxn>
                <a:cxn ang="0">
                  <a:pos x="25" y="11"/>
                </a:cxn>
                <a:cxn ang="0">
                  <a:pos x="34" y="6"/>
                </a:cxn>
                <a:cxn ang="0">
                  <a:pos x="51" y="1"/>
                </a:cxn>
                <a:cxn ang="0">
                  <a:pos x="64" y="0"/>
                </a:cxn>
                <a:cxn ang="0">
                  <a:pos x="70" y="0"/>
                </a:cxn>
                <a:cxn ang="0">
                  <a:pos x="153" y="7"/>
                </a:cxn>
                <a:cxn ang="0">
                  <a:pos x="234" y="18"/>
                </a:cxn>
                <a:cxn ang="0">
                  <a:pos x="284" y="26"/>
                </a:cxn>
                <a:cxn ang="0">
                  <a:pos x="385" y="37"/>
                </a:cxn>
                <a:cxn ang="0">
                  <a:pos x="436" y="38"/>
                </a:cxn>
                <a:cxn ang="0">
                  <a:pos x="440" y="39"/>
                </a:cxn>
                <a:cxn ang="0">
                  <a:pos x="446" y="41"/>
                </a:cxn>
                <a:cxn ang="0">
                  <a:pos x="450" y="46"/>
                </a:cxn>
                <a:cxn ang="0">
                  <a:pos x="452" y="57"/>
                </a:cxn>
                <a:cxn ang="0">
                  <a:pos x="451" y="63"/>
                </a:cxn>
                <a:cxn ang="0">
                  <a:pos x="448" y="69"/>
                </a:cxn>
                <a:cxn ang="0">
                  <a:pos x="443" y="73"/>
                </a:cxn>
                <a:cxn ang="0">
                  <a:pos x="436" y="74"/>
                </a:cxn>
                <a:cxn ang="0">
                  <a:pos x="410" y="73"/>
                </a:cxn>
                <a:cxn ang="0">
                  <a:pos x="335" y="67"/>
                </a:cxn>
                <a:cxn ang="0">
                  <a:pos x="293" y="64"/>
                </a:cxn>
                <a:cxn ang="0">
                  <a:pos x="249" y="59"/>
                </a:cxn>
                <a:cxn ang="0">
                  <a:pos x="167" y="49"/>
                </a:cxn>
                <a:cxn ang="0">
                  <a:pos x="131" y="43"/>
                </a:cxn>
                <a:cxn ang="0">
                  <a:pos x="77" y="37"/>
                </a:cxn>
                <a:cxn ang="0">
                  <a:pos x="59" y="36"/>
                </a:cxn>
                <a:cxn ang="0">
                  <a:pos x="54" y="37"/>
                </a:cxn>
                <a:cxn ang="0">
                  <a:pos x="49" y="40"/>
                </a:cxn>
                <a:cxn ang="0">
                  <a:pos x="45" y="47"/>
                </a:cxn>
                <a:cxn ang="0">
                  <a:pos x="43" y="66"/>
                </a:cxn>
                <a:cxn ang="0">
                  <a:pos x="44" y="76"/>
                </a:cxn>
                <a:cxn ang="0">
                  <a:pos x="45" y="90"/>
                </a:cxn>
                <a:cxn ang="0">
                  <a:pos x="42" y="113"/>
                </a:cxn>
                <a:cxn ang="0">
                  <a:pos x="40" y="161"/>
                </a:cxn>
                <a:cxn ang="0">
                  <a:pos x="41" y="184"/>
                </a:cxn>
                <a:cxn ang="0">
                  <a:pos x="41" y="207"/>
                </a:cxn>
                <a:cxn ang="0">
                  <a:pos x="38" y="245"/>
                </a:cxn>
                <a:cxn ang="0">
                  <a:pos x="37" y="266"/>
                </a:cxn>
                <a:cxn ang="0">
                  <a:pos x="36" y="289"/>
                </a:cxn>
                <a:cxn ang="0">
                  <a:pos x="35" y="295"/>
                </a:cxn>
                <a:cxn ang="0">
                  <a:pos x="32" y="300"/>
                </a:cxn>
                <a:cxn ang="0">
                  <a:pos x="29" y="302"/>
                </a:cxn>
                <a:cxn ang="0">
                  <a:pos x="23" y="306"/>
                </a:cxn>
                <a:cxn ang="0">
                  <a:pos x="19" y="306"/>
                </a:cxn>
              </a:cxnLst>
              <a:rect l="0" t="0" r="r" b="b"/>
              <a:pathLst>
                <a:path w="452" h="306">
                  <a:moveTo>
                    <a:pt x="19" y="306"/>
                  </a:moveTo>
                  <a:lnTo>
                    <a:pt x="19" y="306"/>
                  </a:lnTo>
                  <a:lnTo>
                    <a:pt x="12" y="304"/>
                  </a:lnTo>
                  <a:lnTo>
                    <a:pt x="9" y="303"/>
                  </a:lnTo>
                  <a:lnTo>
                    <a:pt x="6" y="301"/>
                  </a:lnTo>
                  <a:lnTo>
                    <a:pt x="4" y="299"/>
                  </a:lnTo>
                  <a:lnTo>
                    <a:pt x="2" y="296"/>
                  </a:lnTo>
                  <a:lnTo>
                    <a:pt x="1" y="292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57"/>
                  </a:lnTo>
                  <a:lnTo>
                    <a:pt x="1" y="227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7" y="114"/>
                  </a:lnTo>
                  <a:lnTo>
                    <a:pt x="8" y="8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9" y="47"/>
                  </a:lnTo>
                  <a:lnTo>
                    <a:pt x="11" y="34"/>
                  </a:lnTo>
                  <a:lnTo>
                    <a:pt x="15" y="24"/>
                  </a:lnTo>
                  <a:lnTo>
                    <a:pt x="19" y="18"/>
                  </a:lnTo>
                  <a:lnTo>
                    <a:pt x="22" y="14"/>
                  </a:lnTo>
                  <a:lnTo>
                    <a:pt x="25" y="11"/>
                  </a:lnTo>
                  <a:lnTo>
                    <a:pt x="29" y="8"/>
                  </a:lnTo>
                  <a:lnTo>
                    <a:pt x="34" y="6"/>
                  </a:lnTo>
                  <a:lnTo>
                    <a:pt x="39" y="4"/>
                  </a:lnTo>
                  <a:lnTo>
                    <a:pt x="51" y="1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112" y="3"/>
                  </a:lnTo>
                  <a:lnTo>
                    <a:pt x="153" y="7"/>
                  </a:lnTo>
                  <a:lnTo>
                    <a:pt x="193" y="13"/>
                  </a:lnTo>
                  <a:lnTo>
                    <a:pt x="234" y="18"/>
                  </a:lnTo>
                  <a:lnTo>
                    <a:pt x="234" y="18"/>
                  </a:lnTo>
                  <a:lnTo>
                    <a:pt x="284" y="26"/>
                  </a:lnTo>
                  <a:lnTo>
                    <a:pt x="335" y="32"/>
                  </a:lnTo>
                  <a:lnTo>
                    <a:pt x="385" y="37"/>
                  </a:lnTo>
                  <a:lnTo>
                    <a:pt x="410" y="38"/>
                  </a:lnTo>
                  <a:lnTo>
                    <a:pt x="436" y="38"/>
                  </a:lnTo>
                  <a:lnTo>
                    <a:pt x="436" y="38"/>
                  </a:lnTo>
                  <a:lnTo>
                    <a:pt x="440" y="39"/>
                  </a:lnTo>
                  <a:lnTo>
                    <a:pt x="443" y="40"/>
                  </a:lnTo>
                  <a:lnTo>
                    <a:pt x="446" y="41"/>
                  </a:lnTo>
                  <a:lnTo>
                    <a:pt x="448" y="44"/>
                  </a:lnTo>
                  <a:lnTo>
                    <a:pt x="450" y="46"/>
                  </a:lnTo>
                  <a:lnTo>
                    <a:pt x="451" y="49"/>
                  </a:lnTo>
                  <a:lnTo>
                    <a:pt x="452" y="57"/>
                  </a:lnTo>
                  <a:lnTo>
                    <a:pt x="452" y="57"/>
                  </a:lnTo>
                  <a:lnTo>
                    <a:pt x="451" y="63"/>
                  </a:lnTo>
                  <a:lnTo>
                    <a:pt x="450" y="66"/>
                  </a:lnTo>
                  <a:lnTo>
                    <a:pt x="448" y="69"/>
                  </a:lnTo>
                  <a:lnTo>
                    <a:pt x="446" y="71"/>
                  </a:lnTo>
                  <a:lnTo>
                    <a:pt x="443" y="73"/>
                  </a:lnTo>
                  <a:lnTo>
                    <a:pt x="440" y="74"/>
                  </a:lnTo>
                  <a:lnTo>
                    <a:pt x="436" y="74"/>
                  </a:lnTo>
                  <a:lnTo>
                    <a:pt x="436" y="74"/>
                  </a:lnTo>
                  <a:lnTo>
                    <a:pt x="410" y="73"/>
                  </a:lnTo>
                  <a:lnTo>
                    <a:pt x="384" y="72"/>
                  </a:lnTo>
                  <a:lnTo>
                    <a:pt x="335" y="67"/>
                  </a:lnTo>
                  <a:lnTo>
                    <a:pt x="335" y="67"/>
                  </a:lnTo>
                  <a:lnTo>
                    <a:pt x="293" y="64"/>
                  </a:lnTo>
                  <a:lnTo>
                    <a:pt x="293" y="64"/>
                  </a:lnTo>
                  <a:lnTo>
                    <a:pt x="249" y="59"/>
                  </a:lnTo>
                  <a:lnTo>
                    <a:pt x="207" y="55"/>
                  </a:lnTo>
                  <a:lnTo>
                    <a:pt x="167" y="49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97" y="38"/>
                  </a:lnTo>
                  <a:lnTo>
                    <a:pt x="77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4" y="37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6" y="43"/>
                  </a:lnTo>
                  <a:lnTo>
                    <a:pt x="45" y="47"/>
                  </a:lnTo>
                  <a:lnTo>
                    <a:pt x="43" y="56"/>
                  </a:lnTo>
                  <a:lnTo>
                    <a:pt x="43" y="6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8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2" y="113"/>
                  </a:lnTo>
                  <a:lnTo>
                    <a:pt x="41" y="137"/>
                  </a:lnTo>
                  <a:lnTo>
                    <a:pt x="40" y="161"/>
                  </a:lnTo>
                  <a:lnTo>
                    <a:pt x="41" y="184"/>
                  </a:lnTo>
                  <a:lnTo>
                    <a:pt x="41" y="184"/>
                  </a:lnTo>
                  <a:lnTo>
                    <a:pt x="41" y="207"/>
                  </a:lnTo>
                  <a:lnTo>
                    <a:pt x="41" y="207"/>
                  </a:lnTo>
                  <a:lnTo>
                    <a:pt x="40" y="226"/>
                  </a:lnTo>
                  <a:lnTo>
                    <a:pt x="38" y="245"/>
                  </a:lnTo>
                  <a:lnTo>
                    <a:pt x="38" y="245"/>
                  </a:lnTo>
                  <a:lnTo>
                    <a:pt x="37" y="266"/>
                  </a:lnTo>
                  <a:lnTo>
                    <a:pt x="36" y="289"/>
                  </a:lnTo>
                  <a:lnTo>
                    <a:pt x="36" y="289"/>
                  </a:lnTo>
                  <a:lnTo>
                    <a:pt x="36" y="292"/>
                  </a:lnTo>
                  <a:lnTo>
                    <a:pt x="35" y="295"/>
                  </a:lnTo>
                  <a:lnTo>
                    <a:pt x="34" y="298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29" y="302"/>
                  </a:lnTo>
                  <a:lnTo>
                    <a:pt x="26" y="304"/>
                  </a:lnTo>
                  <a:lnTo>
                    <a:pt x="23" y="306"/>
                  </a:lnTo>
                  <a:lnTo>
                    <a:pt x="19" y="306"/>
                  </a:lnTo>
                  <a:lnTo>
                    <a:pt x="19" y="3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1" name="Freeform 399"/>
            <p:cNvSpPr>
              <a:spLocks/>
            </p:cNvSpPr>
            <p:nvPr/>
          </p:nvSpPr>
          <p:spPr bwMode="auto">
            <a:xfrm>
              <a:off x="4329113" y="3263900"/>
              <a:ext cx="242888" cy="22225"/>
            </a:xfrm>
            <a:custGeom>
              <a:avLst/>
              <a:gdLst/>
              <a:ahLst/>
              <a:cxnLst>
                <a:cxn ang="0">
                  <a:pos x="189" y="42"/>
                </a:cxn>
                <a:cxn ang="0">
                  <a:pos x="174" y="42"/>
                </a:cxn>
                <a:cxn ang="0">
                  <a:pos x="116" y="40"/>
                </a:cxn>
                <a:cxn ang="0">
                  <a:pos x="43" y="38"/>
                </a:cxn>
                <a:cxn ang="0">
                  <a:pos x="18" y="36"/>
                </a:cxn>
                <a:cxn ang="0">
                  <a:pos x="11" y="34"/>
                </a:cxn>
                <a:cxn ang="0">
                  <a:pos x="5" y="29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5" y="5"/>
                </a:cxn>
                <a:cxn ang="0">
                  <a:pos x="9" y="1"/>
                </a:cxn>
                <a:cxn ang="0">
                  <a:pos x="16" y="0"/>
                </a:cxn>
                <a:cxn ang="0">
                  <a:pos x="17" y="0"/>
                </a:cxn>
                <a:cxn ang="0">
                  <a:pos x="61" y="3"/>
                </a:cxn>
                <a:cxn ang="0">
                  <a:pos x="106" y="4"/>
                </a:cxn>
                <a:cxn ang="0">
                  <a:pos x="189" y="7"/>
                </a:cxn>
                <a:cxn ang="0">
                  <a:pos x="218" y="8"/>
                </a:cxn>
                <a:cxn ang="0">
                  <a:pos x="257" y="7"/>
                </a:cxn>
                <a:cxn ang="0">
                  <a:pos x="300" y="6"/>
                </a:cxn>
                <a:cxn ang="0">
                  <a:pos x="393" y="4"/>
                </a:cxn>
                <a:cxn ang="0">
                  <a:pos x="424" y="4"/>
                </a:cxn>
                <a:cxn ang="0">
                  <a:pos x="447" y="6"/>
                </a:cxn>
                <a:cxn ang="0">
                  <a:pos x="454" y="9"/>
                </a:cxn>
                <a:cxn ang="0">
                  <a:pos x="458" y="13"/>
                </a:cxn>
                <a:cxn ang="0">
                  <a:pos x="459" y="22"/>
                </a:cxn>
                <a:cxn ang="0">
                  <a:pos x="457" y="29"/>
                </a:cxn>
                <a:cxn ang="0">
                  <a:pos x="453" y="35"/>
                </a:cxn>
                <a:cxn ang="0">
                  <a:pos x="448" y="40"/>
                </a:cxn>
                <a:cxn ang="0">
                  <a:pos x="439" y="41"/>
                </a:cxn>
                <a:cxn ang="0">
                  <a:pos x="439" y="41"/>
                </a:cxn>
                <a:cxn ang="0">
                  <a:pos x="436" y="41"/>
                </a:cxn>
                <a:cxn ang="0">
                  <a:pos x="424" y="39"/>
                </a:cxn>
                <a:cxn ang="0">
                  <a:pos x="372" y="38"/>
                </a:cxn>
                <a:cxn ang="0">
                  <a:pos x="322" y="38"/>
                </a:cxn>
                <a:cxn ang="0">
                  <a:pos x="268" y="40"/>
                </a:cxn>
                <a:cxn ang="0">
                  <a:pos x="189" y="42"/>
                </a:cxn>
              </a:cxnLst>
              <a:rect l="0" t="0" r="r" b="b"/>
              <a:pathLst>
                <a:path w="459" h="42">
                  <a:moveTo>
                    <a:pt x="189" y="42"/>
                  </a:moveTo>
                  <a:lnTo>
                    <a:pt x="189" y="42"/>
                  </a:lnTo>
                  <a:lnTo>
                    <a:pt x="174" y="42"/>
                  </a:lnTo>
                  <a:lnTo>
                    <a:pt x="174" y="42"/>
                  </a:lnTo>
                  <a:lnTo>
                    <a:pt x="116" y="40"/>
                  </a:lnTo>
                  <a:lnTo>
                    <a:pt x="116" y="40"/>
                  </a:lnTo>
                  <a:lnTo>
                    <a:pt x="68" y="39"/>
                  </a:lnTo>
                  <a:lnTo>
                    <a:pt x="43" y="38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5"/>
                  </a:lnTo>
                  <a:lnTo>
                    <a:pt x="11" y="34"/>
                  </a:lnTo>
                  <a:lnTo>
                    <a:pt x="8" y="32"/>
                  </a:lnTo>
                  <a:lnTo>
                    <a:pt x="5" y="29"/>
                  </a:lnTo>
                  <a:lnTo>
                    <a:pt x="2" y="26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61" y="3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47" y="5"/>
                  </a:lnTo>
                  <a:lnTo>
                    <a:pt x="189" y="7"/>
                  </a:lnTo>
                  <a:lnTo>
                    <a:pt x="189" y="7"/>
                  </a:lnTo>
                  <a:lnTo>
                    <a:pt x="218" y="8"/>
                  </a:lnTo>
                  <a:lnTo>
                    <a:pt x="218" y="8"/>
                  </a:lnTo>
                  <a:lnTo>
                    <a:pt x="257" y="7"/>
                  </a:lnTo>
                  <a:lnTo>
                    <a:pt x="300" y="6"/>
                  </a:lnTo>
                  <a:lnTo>
                    <a:pt x="300" y="6"/>
                  </a:lnTo>
                  <a:lnTo>
                    <a:pt x="347" y="4"/>
                  </a:lnTo>
                  <a:lnTo>
                    <a:pt x="393" y="4"/>
                  </a:lnTo>
                  <a:lnTo>
                    <a:pt x="393" y="4"/>
                  </a:lnTo>
                  <a:lnTo>
                    <a:pt x="424" y="4"/>
                  </a:lnTo>
                  <a:lnTo>
                    <a:pt x="447" y="6"/>
                  </a:lnTo>
                  <a:lnTo>
                    <a:pt x="447" y="6"/>
                  </a:lnTo>
                  <a:lnTo>
                    <a:pt x="451" y="7"/>
                  </a:lnTo>
                  <a:lnTo>
                    <a:pt x="454" y="9"/>
                  </a:lnTo>
                  <a:lnTo>
                    <a:pt x="456" y="11"/>
                  </a:lnTo>
                  <a:lnTo>
                    <a:pt x="458" y="13"/>
                  </a:lnTo>
                  <a:lnTo>
                    <a:pt x="459" y="18"/>
                  </a:lnTo>
                  <a:lnTo>
                    <a:pt x="459" y="22"/>
                  </a:lnTo>
                  <a:lnTo>
                    <a:pt x="459" y="22"/>
                  </a:lnTo>
                  <a:lnTo>
                    <a:pt x="457" y="29"/>
                  </a:lnTo>
                  <a:lnTo>
                    <a:pt x="456" y="32"/>
                  </a:lnTo>
                  <a:lnTo>
                    <a:pt x="453" y="35"/>
                  </a:lnTo>
                  <a:lnTo>
                    <a:pt x="451" y="38"/>
                  </a:lnTo>
                  <a:lnTo>
                    <a:pt x="448" y="40"/>
                  </a:lnTo>
                  <a:lnTo>
                    <a:pt x="444" y="41"/>
                  </a:lnTo>
                  <a:lnTo>
                    <a:pt x="439" y="41"/>
                  </a:lnTo>
                  <a:lnTo>
                    <a:pt x="439" y="41"/>
                  </a:lnTo>
                  <a:lnTo>
                    <a:pt x="439" y="41"/>
                  </a:lnTo>
                  <a:lnTo>
                    <a:pt x="439" y="41"/>
                  </a:lnTo>
                  <a:lnTo>
                    <a:pt x="436" y="41"/>
                  </a:lnTo>
                  <a:lnTo>
                    <a:pt x="436" y="41"/>
                  </a:lnTo>
                  <a:lnTo>
                    <a:pt x="424" y="39"/>
                  </a:lnTo>
                  <a:lnTo>
                    <a:pt x="410" y="38"/>
                  </a:lnTo>
                  <a:lnTo>
                    <a:pt x="372" y="38"/>
                  </a:lnTo>
                  <a:lnTo>
                    <a:pt x="372" y="38"/>
                  </a:lnTo>
                  <a:lnTo>
                    <a:pt x="322" y="38"/>
                  </a:lnTo>
                  <a:lnTo>
                    <a:pt x="268" y="40"/>
                  </a:lnTo>
                  <a:lnTo>
                    <a:pt x="268" y="40"/>
                  </a:lnTo>
                  <a:lnTo>
                    <a:pt x="226" y="41"/>
                  </a:lnTo>
                  <a:lnTo>
                    <a:pt x="189" y="42"/>
                  </a:lnTo>
                  <a:lnTo>
                    <a:pt x="189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2" name="Freeform 400"/>
            <p:cNvSpPr>
              <a:spLocks/>
            </p:cNvSpPr>
            <p:nvPr/>
          </p:nvSpPr>
          <p:spPr bwMode="auto">
            <a:xfrm>
              <a:off x="4335463" y="3346450"/>
              <a:ext cx="173038" cy="19050"/>
            </a:xfrm>
            <a:custGeom>
              <a:avLst/>
              <a:gdLst/>
              <a:ahLst/>
              <a:cxnLst>
                <a:cxn ang="0">
                  <a:pos x="17" y="36"/>
                </a:cxn>
                <a:cxn ang="0">
                  <a:pos x="17" y="36"/>
                </a:cxn>
                <a:cxn ang="0">
                  <a:pos x="13" y="35"/>
                </a:cxn>
                <a:cxn ang="0">
                  <a:pos x="10" y="34"/>
                </a:cxn>
                <a:cxn ang="0">
                  <a:pos x="7" y="32"/>
                </a:cxn>
                <a:cxn ang="0">
                  <a:pos x="4" y="30"/>
                </a:cxn>
                <a:cxn ang="0">
                  <a:pos x="3" y="28"/>
                </a:cxn>
                <a:cxn ang="0">
                  <a:pos x="1" y="25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4" y="5"/>
                </a:cxn>
                <a:cxn ang="0">
                  <a:pos x="7" y="3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17" y="0"/>
                </a:cxn>
                <a:cxn ang="0">
                  <a:pos x="312" y="0"/>
                </a:cxn>
                <a:cxn ang="0">
                  <a:pos x="312" y="0"/>
                </a:cxn>
                <a:cxn ang="0">
                  <a:pos x="316" y="0"/>
                </a:cxn>
                <a:cxn ang="0">
                  <a:pos x="319" y="1"/>
                </a:cxn>
                <a:cxn ang="0">
                  <a:pos x="322" y="3"/>
                </a:cxn>
                <a:cxn ang="0">
                  <a:pos x="324" y="5"/>
                </a:cxn>
                <a:cxn ang="0">
                  <a:pos x="326" y="8"/>
                </a:cxn>
                <a:cxn ang="0">
                  <a:pos x="327" y="11"/>
                </a:cxn>
                <a:cxn ang="0">
                  <a:pos x="328" y="17"/>
                </a:cxn>
                <a:cxn ang="0">
                  <a:pos x="328" y="17"/>
                </a:cxn>
                <a:cxn ang="0">
                  <a:pos x="327" y="25"/>
                </a:cxn>
                <a:cxn ang="0">
                  <a:pos x="326" y="28"/>
                </a:cxn>
                <a:cxn ang="0">
                  <a:pos x="324" y="30"/>
                </a:cxn>
                <a:cxn ang="0">
                  <a:pos x="322" y="32"/>
                </a:cxn>
                <a:cxn ang="0">
                  <a:pos x="319" y="34"/>
                </a:cxn>
                <a:cxn ang="0">
                  <a:pos x="316" y="35"/>
                </a:cxn>
                <a:cxn ang="0">
                  <a:pos x="312" y="36"/>
                </a:cxn>
                <a:cxn ang="0">
                  <a:pos x="17" y="36"/>
                </a:cxn>
              </a:cxnLst>
              <a:rect l="0" t="0" r="r" b="b"/>
              <a:pathLst>
                <a:path w="328" h="36">
                  <a:moveTo>
                    <a:pt x="17" y="36"/>
                  </a:moveTo>
                  <a:lnTo>
                    <a:pt x="17" y="36"/>
                  </a:lnTo>
                  <a:lnTo>
                    <a:pt x="13" y="35"/>
                  </a:lnTo>
                  <a:lnTo>
                    <a:pt x="10" y="34"/>
                  </a:lnTo>
                  <a:lnTo>
                    <a:pt x="7" y="32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19" y="1"/>
                  </a:lnTo>
                  <a:lnTo>
                    <a:pt x="322" y="3"/>
                  </a:lnTo>
                  <a:lnTo>
                    <a:pt x="324" y="5"/>
                  </a:lnTo>
                  <a:lnTo>
                    <a:pt x="326" y="8"/>
                  </a:lnTo>
                  <a:lnTo>
                    <a:pt x="327" y="11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7" y="25"/>
                  </a:lnTo>
                  <a:lnTo>
                    <a:pt x="326" y="28"/>
                  </a:lnTo>
                  <a:lnTo>
                    <a:pt x="324" y="30"/>
                  </a:lnTo>
                  <a:lnTo>
                    <a:pt x="322" y="32"/>
                  </a:lnTo>
                  <a:lnTo>
                    <a:pt x="319" y="34"/>
                  </a:lnTo>
                  <a:lnTo>
                    <a:pt x="316" y="35"/>
                  </a:lnTo>
                  <a:lnTo>
                    <a:pt x="312" y="36"/>
                  </a:lnTo>
                  <a:lnTo>
                    <a:pt x="17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3" name="Freeform 401"/>
            <p:cNvSpPr>
              <a:spLocks/>
            </p:cNvSpPr>
            <p:nvPr/>
          </p:nvSpPr>
          <p:spPr bwMode="auto">
            <a:xfrm>
              <a:off x="4332288" y="3421063"/>
              <a:ext cx="63500" cy="23813"/>
            </a:xfrm>
            <a:custGeom>
              <a:avLst/>
              <a:gdLst/>
              <a:ahLst/>
              <a:cxnLst>
                <a:cxn ang="0">
                  <a:pos x="79" y="44"/>
                </a:cxn>
                <a:cxn ang="0">
                  <a:pos x="61" y="40"/>
                </a:cxn>
                <a:cxn ang="0">
                  <a:pos x="57" y="39"/>
                </a:cxn>
                <a:cxn ang="0">
                  <a:pos x="54" y="37"/>
                </a:cxn>
                <a:cxn ang="0">
                  <a:pos x="53" y="36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33" y="36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9" y="36"/>
                </a:cxn>
                <a:cxn ang="0">
                  <a:pos x="4" y="32"/>
                </a:cxn>
                <a:cxn ang="0">
                  <a:pos x="0" y="21"/>
                </a:cxn>
                <a:cxn ang="0">
                  <a:pos x="1" y="15"/>
                </a:cxn>
                <a:cxn ang="0">
                  <a:pos x="4" y="8"/>
                </a:cxn>
                <a:cxn ang="0">
                  <a:pos x="9" y="3"/>
                </a:cxn>
                <a:cxn ang="0">
                  <a:pos x="17" y="1"/>
                </a:cxn>
                <a:cxn ang="0">
                  <a:pos x="29" y="1"/>
                </a:cxn>
                <a:cxn ang="0">
                  <a:pos x="45" y="0"/>
                </a:cxn>
                <a:cxn ang="0">
                  <a:pos x="57" y="1"/>
                </a:cxn>
                <a:cxn ang="0">
                  <a:pos x="67" y="3"/>
                </a:cxn>
                <a:cxn ang="0">
                  <a:pos x="74" y="6"/>
                </a:cxn>
                <a:cxn ang="0">
                  <a:pos x="102" y="6"/>
                </a:cxn>
                <a:cxn ang="0">
                  <a:pos x="110" y="8"/>
                </a:cxn>
                <a:cxn ang="0">
                  <a:pos x="115" y="13"/>
                </a:cxn>
                <a:cxn ang="0">
                  <a:pos x="118" y="18"/>
                </a:cxn>
                <a:cxn ang="0">
                  <a:pos x="119" y="25"/>
                </a:cxn>
                <a:cxn ang="0">
                  <a:pos x="117" y="34"/>
                </a:cxn>
                <a:cxn ang="0">
                  <a:pos x="112" y="39"/>
                </a:cxn>
                <a:cxn ang="0">
                  <a:pos x="106" y="43"/>
                </a:cxn>
                <a:cxn ang="0">
                  <a:pos x="102" y="43"/>
                </a:cxn>
                <a:cxn ang="0">
                  <a:pos x="90" y="43"/>
                </a:cxn>
                <a:cxn ang="0">
                  <a:pos x="79" y="44"/>
                </a:cxn>
              </a:cxnLst>
              <a:rect l="0" t="0" r="r" b="b"/>
              <a:pathLst>
                <a:path w="119" h="44">
                  <a:moveTo>
                    <a:pt x="79" y="44"/>
                  </a:moveTo>
                  <a:lnTo>
                    <a:pt x="79" y="44"/>
                  </a:lnTo>
                  <a:lnTo>
                    <a:pt x="69" y="43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7" y="39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6"/>
                  </a:lnTo>
                  <a:lnTo>
                    <a:pt x="53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7" y="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72" y="5"/>
                  </a:lnTo>
                  <a:lnTo>
                    <a:pt x="74" y="6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106" y="6"/>
                  </a:lnTo>
                  <a:lnTo>
                    <a:pt x="110" y="8"/>
                  </a:lnTo>
                  <a:lnTo>
                    <a:pt x="112" y="9"/>
                  </a:lnTo>
                  <a:lnTo>
                    <a:pt x="115" y="13"/>
                  </a:lnTo>
                  <a:lnTo>
                    <a:pt x="117" y="15"/>
                  </a:lnTo>
                  <a:lnTo>
                    <a:pt x="118" y="18"/>
                  </a:lnTo>
                  <a:lnTo>
                    <a:pt x="119" y="25"/>
                  </a:lnTo>
                  <a:lnTo>
                    <a:pt x="119" y="25"/>
                  </a:lnTo>
                  <a:lnTo>
                    <a:pt x="118" y="31"/>
                  </a:lnTo>
                  <a:lnTo>
                    <a:pt x="117" y="34"/>
                  </a:lnTo>
                  <a:lnTo>
                    <a:pt x="115" y="36"/>
                  </a:lnTo>
                  <a:lnTo>
                    <a:pt x="112" y="39"/>
                  </a:lnTo>
                  <a:lnTo>
                    <a:pt x="110" y="40"/>
                  </a:lnTo>
                  <a:lnTo>
                    <a:pt x="106" y="43"/>
                  </a:lnTo>
                  <a:lnTo>
                    <a:pt x="102" y="43"/>
                  </a:lnTo>
                  <a:lnTo>
                    <a:pt x="102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79" y="44"/>
                  </a:lnTo>
                  <a:lnTo>
                    <a:pt x="79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4" name="Freeform 402"/>
            <p:cNvSpPr>
              <a:spLocks/>
            </p:cNvSpPr>
            <p:nvPr/>
          </p:nvSpPr>
          <p:spPr bwMode="auto">
            <a:xfrm>
              <a:off x="4427538" y="3421063"/>
              <a:ext cx="68263" cy="22225"/>
            </a:xfrm>
            <a:custGeom>
              <a:avLst/>
              <a:gdLst/>
              <a:ahLst/>
              <a:cxnLst>
                <a:cxn ang="0">
                  <a:pos x="18" y="42"/>
                </a:cxn>
                <a:cxn ang="0">
                  <a:pos x="18" y="42"/>
                </a:cxn>
                <a:cxn ang="0">
                  <a:pos x="14" y="42"/>
                </a:cxn>
                <a:cxn ang="0">
                  <a:pos x="10" y="39"/>
                </a:cxn>
                <a:cxn ang="0">
                  <a:pos x="7" y="38"/>
                </a:cxn>
                <a:cxn ang="0">
                  <a:pos x="4" y="36"/>
                </a:cxn>
                <a:cxn ang="0">
                  <a:pos x="2" y="33"/>
                </a:cxn>
                <a:cxn ang="0">
                  <a:pos x="1" y="3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2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4" y="5"/>
                </a:cxn>
                <a:cxn ang="0">
                  <a:pos x="18" y="5"/>
                </a:cxn>
                <a:cxn ang="0">
                  <a:pos x="18" y="5"/>
                </a:cxn>
                <a:cxn ang="0">
                  <a:pos x="42" y="4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89" y="1"/>
                </a:cxn>
                <a:cxn ang="0">
                  <a:pos x="113" y="0"/>
                </a:cxn>
                <a:cxn ang="0">
                  <a:pos x="113" y="0"/>
                </a:cxn>
                <a:cxn ang="0">
                  <a:pos x="117" y="1"/>
                </a:cxn>
                <a:cxn ang="0">
                  <a:pos x="120" y="2"/>
                </a:cxn>
                <a:cxn ang="0">
                  <a:pos x="123" y="4"/>
                </a:cxn>
                <a:cxn ang="0">
                  <a:pos x="125" y="6"/>
                </a:cxn>
                <a:cxn ang="0">
                  <a:pos x="127" y="8"/>
                </a:cxn>
                <a:cxn ang="0">
                  <a:pos x="128" y="12"/>
                </a:cxn>
                <a:cxn ang="0">
                  <a:pos x="129" y="19"/>
                </a:cxn>
                <a:cxn ang="0">
                  <a:pos x="129" y="19"/>
                </a:cxn>
                <a:cxn ang="0">
                  <a:pos x="128" y="25"/>
                </a:cxn>
                <a:cxn ang="0">
                  <a:pos x="127" y="28"/>
                </a:cxn>
                <a:cxn ang="0">
                  <a:pos x="125" y="31"/>
                </a:cxn>
                <a:cxn ang="0">
                  <a:pos x="123" y="33"/>
                </a:cxn>
                <a:cxn ang="0">
                  <a:pos x="120" y="35"/>
                </a:cxn>
                <a:cxn ang="0">
                  <a:pos x="117" y="36"/>
                </a:cxn>
                <a:cxn ang="0">
                  <a:pos x="113" y="36"/>
                </a:cxn>
                <a:cxn ang="0">
                  <a:pos x="113" y="36"/>
                </a:cxn>
                <a:cxn ang="0">
                  <a:pos x="88" y="37"/>
                </a:cxn>
                <a:cxn ang="0">
                  <a:pos x="64" y="39"/>
                </a:cxn>
                <a:cxn ang="0">
                  <a:pos x="64" y="39"/>
                </a:cxn>
                <a:cxn ang="0">
                  <a:pos x="42" y="41"/>
                </a:cxn>
                <a:cxn ang="0">
                  <a:pos x="18" y="42"/>
                </a:cxn>
                <a:cxn ang="0">
                  <a:pos x="18" y="42"/>
                </a:cxn>
              </a:cxnLst>
              <a:rect l="0" t="0" r="r" b="b"/>
              <a:pathLst>
                <a:path w="129" h="42">
                  <a:moveTo>
                    <a:pt x="18" y="42"/>
                  </a:moveTo>
                  <a:lnTo>
                    <a:pt x="18" y="42"/>
                  </a:lnTo>
                  <a:lnTo>
                    <a:pt x="14" y="42"/>
                  </a:lnTo>
                  <a:lnTo>
                    <a:pt x="10" y="39"/>
                  </a:lnTo>
                  <a:lnTo>
                    <a:pt x="7" y="38"/>
                  </a:lnTo>
                  <a:lnTo>
                    <a:pt x="4" y="36"/>
                  </a:lnTo>
                  <a:lnTo>
                    <a:pt x="2" y="33"/>
                  </a:lnTo>
                  <a:lnTo>
                    <a:pt x="1" y="3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0" y="7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42" y="4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89" y="1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17" y="1"/>
                  </a:lnTo>
                  <a:lnTo>
                    <a:pt x="120" y="2"/>
                  </a:lnTo>
                  <a:lnTo>
                    <a:pt x="123" y="4"/>
                  </a:lnTo>
                  <a:lnTo>
                    <a:pt x="125" y="6"/>
                  </a:lnTo>
                  <a:lnTo>
                    <a:pt x="127" y="8"/>
                  </a:lnTo>
                  <a:lnTo>
                    <a:pt x="128" y="12"/>
                  </a:lnTo>
                  <a:lnTo>
                    <a:pt x="129" y="19"/>
                  </a:lnTo>
                  <a:lnTo>
                    <a:pt x="129" y="19"/>
                  </a:lnTo>
                  <a:lnTo>
                    <a:pt x="128" y="25"/>
                  </a:lnTo>
                  <a:lnTo>
                    <a:pt x="127" y="28"/>
                  </a:lnTo>
                  <a:lnTo>
                    <a:pt x="125" y="31"/>
                  </a:lnTo>
                  <a:lnTo>
                    <a:pt x="123" y="33"/>
                  </a:lnTo>
                  <a:lnTo>
                    <a:pt x="120" y="35"/>
                  </a:lnTo>
                  <a:lnTo>
                    <a:pt x="117" y="36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88" y="37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42" y="41"/>
                  </a:lnTo>
                  <a:lnTo>
                    <a:pt x="18" y="42"/>
                  </a:lnTo>
                  <a:lnTo>
                    <a:pt x="18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5" name="Freeform 403"/>
            <p:cNvSpPr>
              <a:spLocks/>
            </p:cNvSpPr>
            <p:nvPr/>
          </p:nvSpPr>
          <p:spPr bwMode="auto">
            <a:xfrm>
              <a:off x="4335463" y="3495675"/>
              <a:ext cx="128588" cy="20638"/>
            </a:xfrm>
            <a:custGeom>
              <a:avLst/>
              <a:gdLst/>
              <a:ahLst/>
              <a:cxnLst>
                <a:cxn ang="0">
                  <a:pos x="226" y="40"/>
                </a:cxn>
                <a:cxn ang="0">
                  <a:pos x="226" y="40"/>
                </a:cxn>
                <a:cxn ang="0">
                  <a:pos x="173" y="39"/>
                </a:cxn>
                <a:cxn ang="0">
                  <a:pos x="122" y="38"/>
                </a:cxn>
                <a:cxn ang="0">
                  <a:pos x="122" y="38"/>
                </a:cxn>
                <a:cxn ang="0">
                  <a:pos x="70" y="36"/>
                </a:cxn>
                <a:cxn ang="0">
                  <a:pos x="17" y="35"/>
                </a:cxn>
                <a:cxn ang="0">
                  <a:pos x="17" y="35"/>
                </a:cxn>
                <a:cxn ang="0">
                  <a:pos x="13" y="35"/>
                </a:cxn>
                <a:cxn ang="0">
                  <a:pos x="10" y="34"/>
                </a:cxn>
                <a:cxn ang="0">
                  <a:pos x="7" y="32"/>
                </a:cxn>
                <a:cxn ang="0">
                  <a:pos x="4" y="30"/>
                </a:cxn>
                <a:cxn ang="0">
                  <a:pos x="3" y="26"/>
                </a:cxn>
                <a:cxn ang="0">
                  <a:pos x="1" y="23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4" y="5"/>
                </a:cxn>
                <a:cxn ang="0">
                  <a:pos x="7" y="3"/>
                </a:cxn>
                <a:cxn ang="0">
                  <a:pos x="10" y="1"/>
                </a:cxn>
                <a:cxn ang="0">
                  <a:pos x="13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70" y="0"/>
                </a:cxn>
                <a:cxn ang="0">
                  <a:pos x="122" y="2"/>
                </a:cxn>
                <a:cxn ang="0">
                  <a:pos x="122" y="2"/>
                </a:cxn>
                <a:cxn ang="0">
                  <a:pos x="173" y="3"/>
                </a:cxn>
                <a:cxn ang="0">
                  <a:pos x="226" y="4"/>
                </a:cxn>
                <a:cxn ang="0">
                  <a:pos x="226" y="4"/>
                </a:cxn>
                <a:cxn ang="0">
                  <a:pos x="230" y="5"/>
                </a:cxn>
                <a:cxn ang="0">
                  <a:pos x="233" y="6"/>
                </a:cxn>
                <a:cxn ang="0">
                  <a:pos x="236" y="7"/>
                </a:cxn>
                <a:cxn ang="0">
                  <a:pos x="239" y="10"/>
                </a:cxn>
                <a:cxn ang="0">
                  <a:pos x="240" y="12"/>
                </a:cxn>
                <a:cxn ang="0">
                  <a:pos x="242" y="15"/>
                </a:cxn>
                <a:cxn ang="0">
                  <a:pos x="243" y="22"/>
                </a:cxn>
                <a:cxn ang="0">
                  <a:pos x="243" y="22"/>
                </a:cxn>
                <a:cxn ang="0">
                  <a:pos x="242" y="29"/>
                </a:cxn>
                <a:cxn ang="0">
                  <a:pos x="240" y="32"/>
                </a:cxn>
                <a:cxn ang="0">
                  <a:pos x="239" y="35"/>
                </a:cxn>
                <a:cxn ang="0">
                  <a:pos x="236" y="37"/>
                </a:cxn>
                <a:cxn ang="0">
                  <a:pos x="233" y="39"/>
                </a:cxn>
                <a:cxn ang="0">
                  <a:pos x="230" y="40"/>
                </a:cxn>
                <a:cxn ang="0">
                  <a:pos x="226" y="40"/>
                </a:cxn>
                <a:cxn ang="0">
                  <a:pos x="226" y="40"/>
                </a:cxn>
              </a:cxnLst>
              <a:rect l="0" t="0" r="r" b="b"/>
              <a:pathLst>
                <a:path w="243" h="40">
                  <a:moveTo>
                    <a:pt x="226" y="40"/>
                  </a:moveTo>
                  <a:lnTo>
                    <a:pt x="226" y="40"/>
                  </a:lnTo>
                  <a:lnTo>
                    <a:pt x="173" y="39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70" y="36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3" y="35"/>
                  </a:lnTo>
                  <a:lnTo>
                    <a:pt x="10" y="34"/>
                  </a:lnTo>
                  <a:lnTo>
                    <a:pt x="7" y="32"/>
                  </a:lnTo>
                  <a:lnTo>
                    <a:pt x="4" y="30"/>
                  </a:lnTo>
                  <a:lnTo>
                    <a:pt x="3" y="26"/>
                  </a:lnTo>
                  <a:lnTo>
                    <a:pt x="1" y="23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70" y="0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73" y="3"/>
                  </a:lnTo>
                  <a:lnTo>
                    <a:pt x="226" y="4"/>
                  </a:lnTo>
                  <a:lnTo>
                    <a:pt x="226" y="4"/>
                  </a:lnTo>
                  <a:lnTo>
                    <a:pt x="230" y="5"/>
                  </a:lnTo>
                  <a:lnTo>
                    <a:pt x="233" y="6"/>
                  </a:lnTo>
                  <a:lnTo>
                    <a:pt x="236" y="7"/>
                  </a:lnTo>
                  <a:lnTo>
                    <a:pt x="239" y="10"/>
                  </a:lnTo>
                  <a:lnTo>
                    <a:pt x="240" y="12"/>
                  </a:lnTo>
                  <a:lnTo>
                    <a:pt x="242" y="15"/>
                  </a:lnTo>
                  <a:lnTo>
                    <a:pt x="243" y="22"/>
                  </a:lnTo>
                  <a:lnTo>
                    <a:pt x="243" y="22"/>
                  </a:lnTo>
                  <a:lnTo>
                    <a:pt x="242" y="29"/>
                  </a:lnTo>
                  <a:lnTo>
                    <a:pt x="240" y="32"/>
                  </a:lnTo>
                  <a:lnTo>
                    <a:pt x="239" y="35"/>
                  </a:lnTo>
                  <a:lnTo>
                    <a:pt x="236" y="37"/>
                  </a:lnTo>
                  <a:lnTo>
                    <a:pt x="233" y="39"/>
                  </a:lnTo>
                  <a:lnTo>
                    <a:pt x="230" y="40"/>
                  </a:lnTo>
                  <a:lnTo>
                    <a:pt x="226" y="40"/>
                  </a:lnTo>
                  <a:lnTo>
                    <a:pt x="226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6" name="Freeform 404"/>
            <p:cNvSpPr>
              <a:spLocks/>
            </p:cNvSpPr>
            <p:nvPr/>
          </p:nvSpPr>
          <p:spPr bwMode="auto">
            <a:xfrm>
              <a:off x="4332288" y="3560763"/>
              <a:ext cx="77788" cy="19050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2" y="35"/>
                </a:cxn>
                <a:cxn ang="0">
                  <a:pos x="9" y="34"/>
                </a:cxn>
                <a:cxn ang="0">
                  <a:pos x="6" y="33"/>
                </a:cxn>
                <a:cxn ang="0">
                  <a:pos x="4" y="30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2" y="8"/>
                </a:cxn>
                <a:cxn ang="0">
                  <a:pos x="4" y="5"/>
                </a:cxn>
                <a:cxn ang="0">
                  <a:pos x="6" y="3"/>
                </a:cxn>
                <a:cxn ang="0">
                  <a:pos x="9" y="1"/>
                </a:cxn>
                <a:cxn ang="0">
                  <a:pos x="12" y="0"/>
                </a:cxn>
                <a:cxn ang="0">
                  <a:pos x="16" y="0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5" y="0"/>
                </a:cxn>
                <a:cxn ang="0">
                  <a:pos x="138" y="1"/>
                </a:cxn>
                <a:cxn ang="0">
                  <a:pos x="141" y="3"/>
                </a:cxn>
                <a:cxn ang="0">
                  <a:pos x="143" y="5"/>
                </a:cxn>
                <a:cxn ang="0">
                  <a:pos x="145" y="8"/>
                </a:cxn>
                <a:cxn ang="0">
                  <a:pos x="146" y="11"/>
                </a:cxn>
                <a:cxn ang="0">
                  <a:pos x="147" y="17"/>
                </a:cxn>
                <a:cxn ang="0">
                  <a:pos x="147" y="17"/>
                </a:cxn>
                <a:cxn ang="0">
                  <a:pos x="146" y="24"/>
                </a:cxn>
                <a:cxn ang="0">
                  <a:pos x="145" y="27"/>
                </a:cxn>
                <a:cxn ang="0">
                  <a:pos x="143" y="30"/>
                </a:cxn>
                <a:cxn ang="0">
                  <a:pos x="141" y="33"/>
                </a:cxn>
                <a:cxn ang="0">
                  <a:pos x="138" y="34"/>
                </a:cxn>
                <a:cxn ang="0">
                  <a:pos x="135" y="35"/>
                </a:cxn>
                <a:cxn ang="0">
                  <a:pos x="131" y="36"/>
                </a:cxn>
                <a:cxn ang="0">
                  <a:pos x="16" y="36"/>
                </a:cxn>
              </a:cxnLst>
              <a:rect l="0" t="0" r="r" b="b"/>
              <a:pathLst>
                <a:path w="147" h="36">
                  <a:moveTo>
                    <a:pt x="16" y="36"/>
                  </a:moveTo>
                  <a:lnTo>
                    <a:pt x="16" y="36"/>
                  </a:lnTo>
                  <a:lnTo>
                    <a:pt x="12" y="35"/>
                  </a:lnTo>
                  <a:lnTo>
                    <a:pt x="9" y="34"/>
                  </a:lnTo>
                  <a:lnTo>
                    <a:pt x="6" y="33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2" y="8"/>
                  </a:lnTo>
                  <a:lnTo>
                    <a:pt x="4" y="5"/>
                  </a:lnTo>
                  <a:lnTo>
                    <a:pt x="6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1"/>
                  </a:lnTo>
                  <a:lnTo>
                    <a:pt x="141" y="3"/>
                  </a:lnTo>
                  <a:lnTo>
                    <a:pt x="143" y="5"/>
                  </a:lnTo>
                  <a:lnTo>
                    <a:pt x="145" y="8"/>
                  </a:lnTo>
                  <a:lnTo>
                    <a:pt x="146" y="11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6" y="24"/>
                  </a:lnTo>
                  <a:lnTo>
                    <a:pt x="145" y="27"/>
                  </a:lnTo>
                  <a:lnTo>
                    <a:pt x="143" y="30"/>
                  </a:lnTo>
                  <a:lnTo>
                    <a:pt x="141" y="33"/>
                  </a:lnTo>
                  <a:lnTo>
                    <a:pt x="138" y="34"/>
                  </a:lnTo>
                  <a:lnTo>
                    <a:pt x="135" y="35"/>
                  </a:lnTo>
                  <a:lnTo>
                    <a:pt x="131" y="36"/>
                  </a:lnTo>
                  <a:lnTo>
                    <a:pt x="16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7" name="Freeform 405"/>
            <p:cNvSpPr>
              <a:spLocks/>
            </p:cNvSpPr>
            <p:nvPr/>
          </p:nvSpPr>
          <p:spPr bwMode="auto">
            <a:xfrm>
              <a:off x="4329113" y="3621088"/>
              <a:ext cx="66675" cy="20638"/>
            </a:xfrm>
            <a:custGeom>
              <a:avLst/>
              <a:gdLst/>
              <a:ahLst/>
              <a:cxnLst>
                <a:cxn ang="0">
                  <a:pos x="19" y="41"/>
                </a:cxn>
                <a:cxn ang="0">
                  <a:pos x="19" y="41"/>
                </a:cxn>
                <a:cxn ang="0">
                  <a:pos x="15" y="39"/>
                </a:cxn>
                <a:cxn ang="0">
                  <a:pos x="12" y="38"/>
                </a:cxn>
                <a:cxn ang="0">
                  <a:pos x="9" y="37"/>
                </a:cxn>
                <a:cxn ang="0">
                  <a:pos x="7" y="34"/>
                </a:cxn>
                <a:cxn ang="0">
                  <a:pos x="3" y="32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0" y="2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1" y="14"/>
                </a:cxn>
                <a:cxn ang="0">
                  <a:pos x="2" y="10"/>
                </a:cxn>
                <a:cxn ang="0">
                  <a:pos x="5" y="6"/>
                </a:cxn>
                <a:cxn ang="0">
                  <a:pos x="7" y="4"/>
                </a:cxn>
                <a:cxn ang="0">
                  <a:pos x="9" y="2"/>
                </a:cxn>
                <a:cxn ang="0">
                  <a:pos x="12" y="1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4" y="1"/>
                </a:cxn>
                <a:cxn ang="0">
                  <a:pos x="29" y="3"/>
                </a:cxn>
                <a:cxn ang="0">
                  <a:pos x="31" y="4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13" y="4"/>
                </a:cxn>
                <a:cxn ang="0">
                  <a:pos x="117" y="5"/>
                </a:cxn>
                <a:cxn ang="0">
                  <a:pos x="119" y="7"/>
                </a:cxn>
                <a:cxn ang="0">
                  <a:pos x="122" y="10"/>
                </a:cxn>
                <a:cxn ang="0">
                  <a:pos x="124" y="13"/>
                </a:cxn>
                <a:cxn ang="0">
                  <a:pos x="125" y="16"/>
                </a:cxn>
                <a:cxn ang="0">
                  <a:pos x="126" y="22"/>
                </a:cxn>
                <a:cxn ang="0">
                  <a:pos x="126" y="22"/>
                </a:cxn>
                <a:cxn ang="0">
                  <a:pos x="125" y="29"/>
                </a:cxn>
                <a:cxn ang="0">
                  <a:pos x="124" y="31"/>
                </a:cxn>
                <a:cxn ang="0">
                  <a:pos x="122" y="34"/>
                </a:cxn>
                <a:cxn ang="0">
                  <a:pos x="119" y="36"/>
                </a:cxn>
                <a:cxn ang="0">
                  <a:pos x="117" y="38"/>
                </a:cxn>
                <a:cxn ang="0">
                  <a:pos x="113" y="39"/>
                </a:cxn>
                <a:cxn ang="0">
                  <a:pos x="109" y="41"/>
                </a:cxn>
                <a:cxn ang="0">
                  <a:pos x="19" y="41"/>
                </a:cxn>
              </a:cxnLst>
              <a:rect l="0" t="0" r="r" b="b"/>
              <a:pathLst>
                <a:path w="126" h="41">
                  <a:moveTo>
                    <a:pt x="19" y="41"/>
                  </a:moveTo>
                  <a:lnTo>
                    <a:pt x="19" y="41"/>
                  </a:lnTo>
                  <a:lnTo>
                    <a:pt x="15" y="39"/>
                  </a:lnTo>
                  <a:lnTo>
                    <a:pt x="12" y="38"/>
                  </a:lnTo>
                  <a:lnTo>
                    <a:pt x="9" y="37"/>
                  </a:lnTo>
                  <a:lnTo>
                    <a:pt x="7" y="34"/>
                  </a:lnTo>
                  <a:lnTo>
                    <a:pt x="3" y="32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2" y="10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12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13" y="4"/>
                  </a:lnTo>
                  <a:lnTo>
                    <a:pt x="117" y="5"/>
                  </a:lnTo>
                  <a:lnTo>
                    <a:pt x="119" y="7"/>
                  </a:lnTo>
                  <a:lnTo>
                    <a:pt x="122" y="10"/>
                  </a:lnTo>
                  <a:lnTo>
                    <a:pt x="124" y="13"/>
                  </a:lnTo>
                  <a:lnTo>
                    <a:pt x="125" y="16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5" y="29"/>
                  </a:lnTo>
                  <a:lnTo>
                    <a:pt x="124" y="31"/>
                  </a:lnTo>
                  <a:lnTo>
                    <a:pt x="122" y="34"/>
                  </a:lnTo>
                  <a:lnTo>
                    <a:pt x="119" y="36"/>
                  </a:lnTo>
                  <a:lnTo>
                    <a:pt x="117" y="38"/>
                  </a:lnTo>
                  <a:lnTo>
                    <a:pt x="113" y="39"/>
                  </a:lnTo>
                  <a:lnTo>
                    <a:pt x="109" y="41"/>
                  </a:lnTo>
                  <a:lnTo>
                    <a:pt x="19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08" name="Freeform 407"/>
            <p:cNvSpPr>
              <a:spLocks/>
            </p:cNvSpPr>
            <p:nvPr/>
          </p:nvSpPr>
          <p:spPr bwMode="auto">
            <a:xfrm>
              <a:off x="4535488" y="3187700"/>
              <a:ext cx="396875" cy="330200"/>
            </a:xfrm>
            <a:custGeom>
              <a:avLst/>
              <a:gdLst/>
              <a:ahLst/>
              <a:cxnLst>
                <a:cxn ang="0">
                  <a:pos x="12" y="623"/>
                </a:cxn>
                <a:cxn ang="0">
                  <a:pos x="2" y="616"/>
                </a:cxn>
                <a:cxn ang="0">
                  <a:pos x="0" y="610"/>
                </a:cxn>
                <a:cxn ang="0">
                  <a:pos x="1" y="602"/>
                </a:cxn>
                <a:cxn ang="0">
                  <a:pos x="16" y="580"/>
                </a:cxn>
                <a:cxn ang="0">
                  <a:pos x="37" y="561"/>
                </a:cxn>
                <a:cxn ang="0">
                  <a:pos x="58" y="541"/>
                </a:cxn>
                <a:cxn ang="0">
                  <a:pos x="137" y="452"/>
                </a:cxn>
                <a:cxn ang="0">
                  <a:pos x="181" y="404"/>
                </a:cxn>
                <a:cxn ang="0">
                  <a:pos x="252" y="340"/>
                </a:cxn>
                <a:cxn ang="0">
                  <a:pos x="328" y="280"/>
                </a:cxn>
                <a:cxn ang="0">
                  <a:pos x="479" y="173"/>
                </a:cxn>
                <a:cxn ang="0">
                  <a:pos x="552" y="122"/>
                </a:cxn>
                <a:cxn ang="0">
                  <a:pos x="606" y="80"/>
                </a:cxn>
                <a:cxn ang="0">
                  <a:pos x="636" y="59"/>
                </a:cxn>
                <a:cxn ang="0">
                  <a:pos x="657" y="45"/>
                </a:cxn>
                <a:cxn ang="0">
                  <a:pos x="692" y="23"/>
                </a:cxn>
                <a:cxn ang="0">
                  <a:pos x="697" y="21"/>
                </a:cxn>
                <a:cxn ang="0">
                  <a:pos x="722" y="6"/>
                </a:cxn>
                <a:cxn ang="0">
                  <a:pos x="727" y="2"/>
                </a:cxn>
                <a:cxn ang="0">
                  <a:pos x="733" y="0"/>
                </a:cxn>
                <a:cxn ang="0">
                  <a:pos x="748" y="7"/>
                </a:cxn>
                <a:cxn ang="0">
                  <a:pos x="752" y="16"/>
                </a:cxn>
                <a:cxn ang="0">
                  <a:pos x="748" y="32"/>
                </a:cxn>
                <a:cxn ang="0">
                  <a:pos x="736" y="41"/>
                </a:cxn>
                <a:cxn ang="0">
                  <a:pos x="694" y="67"/>
                </a:cxn>
                <a:cxn ang="0">
                  <a:pos x="668" y="82"/>
                </a:cxn>
                <a:cxn ang="0">
                  <a:pos x="639" y="101"/>
                </a:cxn>
                <a:cxn ang="0">
                  <a:pos x="593" y="139"/>
                </a:cxn>
                <a:cxn ang="0">
                  <a:pos x="539" y="176"/>
                </a:cxn>
                <a:cxn ang="0">
                  <a:pos x="472" y="218"/>
                </a:cxn>
                <a:cxn ang="0">
                  <a:pos x="392" y="275"/>
                </a:cxn>
                <a:cxn ang="0">
                  <a:pos x="358" y="305"/>
                </a:cxn>
                <a:cxn ang="0">
                  <a:pos x="296" y="354"/>
                </a:cxn>
                <a:cxn ang="0">
                  <a:pos x="209" y="427"/>
                </a:cxn>
                <a:cxn ang="0">
                  <a:pos x="183" y="454"/>
                </a:cxn>
                <a:cxn ang="0">
                  <a:pos x="140" y="502"/>
                </a:cxn>
                <a:cxn ang="0">
                  <a:pos x="100" y="550"/>
                </a:cxn>
                <a:cxn ang="0">
                  <a:pos x="65" y="586"/>
                </a:cxn>
                <a:cxn ang="0">
                  <a:pos x="56" y="592"/>
                </a:cxn>
                <a:cxn ang="0">
                  <a:pos x="40" y="604"/>
                </a:cxn>
                <a:cxn ang="0">
                  <a:pos x="33" y="616"/>
                </a:cxn>
                <a:cxn ang="0">
                  <a:pos x="17" y="623"/>
                </a:cxn>
              </a:cxnLst>
              <a:rect l="0" t="0" r="r" b="b"/>
              <a:pathLst>
                <a:path w="752" h="623">
                  <a:moveTo>
                    <a:pt x="17" y="623"/>
                  </a:moveTo>
                  <a:lnTo>
                    <a:pt x="17" y="623"/>
                  </a:lnTo>
                  <a:lnTo>
                    <a:pt x="12" y="623"/>
                  </a:lnTo>
                  <a:lnTo>
                    <a:pt x="8" y="621"/>
                  </a:lnTo>
                  <a:lnTo>
                    <a:pt x="4" y="619"/>
                  </a:lnTo>
                  <a:lnTo>
                    <a:pt x="2" y="616"/>
                  </a:lnTo>
                  <a:lnTo>
                    <a:pt x="2" y="616"/>
                  </a:lnTo>
                  <a:lnTo>
                    <a:pt x="0" y="613"/>
                  </a:lnTo>
                  <a:lnTo>
                    <a:pt x="0" y="610"/>
                  </a:lnTo>
                  <a:lnTo>
                    <a:pt x="0" y="606"/>
                  </a:lnTo>
                  <a:lnTo>
                    <a:pt x="1" y="602"/>
                  </a:lnTo>
                  <a:lnTo>
                    <a:pt x="1" y="602"/>
                  </a:lnTo>
                  <a:lnTo>
                    <a:pt x="4" y="596"/>
                  </a:lnTo>
                  <a:lnTo>
                    <a:pt x="8" y="590"/>
                  </a:lnTo>
                  <a:lnTo>
                    <a:pt x="16" y="580"/>
                  </a:lnTo>
                  <a:lnTo>
                    <a:pt x="26" y="570"/>
                  </a:lnTo>
                  <a:lnTo>
                    <a:pt x="37" y="561"/>
                  </a:lnTo>
                  <a:lnTo>
                    <a:pt x="37" y="561"/>
                  </a:lnTo>
                  <a:lnTo>
                    <a:pt x="47" y="552"/>
                  </a:lnTo>
                  <a:lnTo>
                    <a:pt x="58" y="541"/>
                  </a:lnTo>
                  <a:lnTo>
                    <a:pt x="58" y="541"/>
                  </a:lnTo>
                  <a:lnTo>
                    <a:pt x="78" y="520"/>
                  </a:lnTo>
                  <a:lnTo>
                    <a:pt x="98" y="498"/>
                  </a:lnTo>
                  <a:lnTo>
                    <a:pt x="137" y="452"/>
                  </a:lnTo>
                  <a:lnTo>
                    <a:pt x="137" y="452"/>
                  </a:lnTo>
                  <a:lnTo>
                    <a:pt x="158" y="428"/>
                  </a:lnTo>
                  <a:lnTo>
                    <a:pt x="181" y="404"/>
                  </a:lnTo>
                  <a:lnTo>
                    <a:pt x="203" y="381"/>
                  </a:lnTo>
                  <a:lnTo>
                    <a:pt x="228" y="361"/>
                  </a:lnTo>
                  <a:lnTo>
                    <a:pt x="252" y="340"/>
                  </a:lnTo>
                  <a:lnTo>
                    <a:pt x="278" y="319"/>
                  </a:lnTo>
                  <a:lnTo>
                    <a:pt x="328" y="280"/>
                  </a:lnTo>
                  <a:lnTo>
                    <a:pt x="328" y="280"/>
                  </a:lnTo>
                  <a:lnTo>
                    <a:pt x="378" y="243"/>
                  </a:lnTo>
                  <a:lnTo>
                    <a:pt x="428" y="207"/>
                  </a:lnTo>
                  <a:lnTo>
                    <a:pt x="479" y="173"/>
                  </a:lnTo>
                  <a:lnTo>
                    <a:pt x="527" y="141"/>
                  </a:lnTo>
                  <a:lnTo>
                    <a:pt x="527" y="141"/>
                  </a:lnTo>
                  <a:lnTo>
                    <a:pt x="552" y="122"/>
                  </a:lnTo>
                  <a:lnTo>
                    <a:pt x="577" y="102"/>
                  </a:lnTo>
                  <a:lnTo>
                    <a:pt x="577" y="102"/>
                  </a:lnTo>
                  <a:lnTo>
                    <a:pt x="606" y="80"/>
                  </a:lnTo>
                  <a:lnTo>
                    <a:pt x="621" y="69"/>
                  </a:lnTo>
                  <a:lnTo>
                    <a:pt x="636" y="59"/>
                  </a:lnTo>
                  <a:lnTo>
                    <a:pt x="636" y="59"/>
                  </a:lnTo>
                  <a:lnTo>
                    <a:pt x="646" y="52"/>
                  </a:lnTo>
                  <a:lnTo>
                    <a:pt x="657" y="45"/>
                  </a:lnTo>
                  <a:lnTo>
                    <a:pt x="657" y="45"/>
                  </a:lnTo>
                  <a:lnTo>
                    <a:pt x="674" y="32"/>
                  </a:lnTo>
                  <a:lnTo>
                    <a:pt x="683" y="27"/>
                  </a:lnTo>
                  <a:lnTo>
                    <a:pt x="692" y="23"/>
                  </a:lnTo>
                  <a:lnTo>
                    <a:pt x="692" y="23"/>
                  </a:lnTo>
                  <a:lnTo>
                    <a:pt x="697" y="21"/>
                  </a:lnTo>
                  <a:lnTo>
                    <a:pt x="697" y="21"/>
                  </a:lnTo>
                  <a:lnTo>
                    <a:pt x="710" y="15"/>
                  </a:lnTo>
                  <a:lnTo>
                    <a:pt x="717" y="10"/>
                  </a:lnTo>
                  <a:lnTo>
                    <a:pt x="722" y="6"/>
                  </a:lnTo>
                  <a:lnTo>
                    <a:pt x="722" y="6"/>
                  </a:lnTo>
                  <a:lnTo>
                    <a:pt x="725" y="3"/>
                  </a:lnTo>
                  <a:lnTo>
                    <a:pt x="727" y="2"/>
                  </a:lnTo>
                  <a:lnTo>
                    <a:pt x="730" y="0"/>
                  </a:lnTo>
                  <a:lnTo>
                    <a:pt x="733" y="0"/>
                  </a:lnTo>
                  <a:lnTo>
                    <a:pt x="733" y="0"/>
                  </a:lnTo>
                  <a:lnTo>
                    <a:pt x="738" y="1"/>
                  </a:lnTo>
                  <a:lnTo>
                    <a:pt x="743" y="3"/>
                  </a:lnTo>
                  <a:lnTo>
                    <a:pt x="748" y="7"/>
                  </a:lnTo>
                  <a:lnTo>
                    <a:pt x="751" y="13"/>
                  </a:lnTo>
                  <a:lnTo>
                    <a:pt x="751" y="13"/>
                  </a:lnTo>
                  <a:lnTo>
                    <a:pt x="752" y="16"/>
                  </a:lnTo>
                  <a:lnTo>
                    <a:pt x="752" y="21"/>
                  </a:lnTo>
                  <a:lnTo>
                    <a:pt x="751" y="26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41" y="37"/>
                  </a:lnTo>
                  <a:lnTo>
                    <a:pt x="736" y="41"/>
                  </a:lnTo>
                  <a:lnTo>
                    <a:pt x="723" y="51"/>
                  </a:lnTo>
                  <a:lnTo>
                    <a:pt x="708" y="59"/>
                  </a:lnTo>
                  <a:lnTo>
                    <a:pt x="694" y="67"/>
                  </a:lnTo>
                  <a:lnTo>
                    <a:pt x="694" y="67"/>
                  </a:lnTo>
                  <a:lnTo>
                    <a:pt x="680" y="75"/>
                  </a:lnTo>
                  <a:lnTo>
                    <a:pt x="668" y="82"/>
                  </a:lnTo>
                  <a:lnTo>
                    <a:pt x="668" y="82"/>
                  </a:lnTo>
                  <a:lnTo>
                    <a:pt x="654" y="91"/>
                  </a:lnTo>
                  <a:lnTo>
                    <a:pt x="639" y="101"/>
                  </a:lnTo>
                  <a:lnTo>
                    <a:pt x="612" y="122"/>
                  </a:lnTo>
                  <a:lnTo>
                    <a:pt x="612" y="122"/>
                  </a:lnTo>
                  <a:lnTo>
                    <a:pt x="593" y="139"/>
                  </a:lnTo>
                  <a:lnTo>
                    <a:pt x="573" y="153"/>
                  </a:lnTo>
                  <a:lnTo>
                    <a:pt x="573" y="153"/>
                  </a:lnTo>
                  <a:lnTo>
                    <a:pt x="539" y="176"/>
                  </a:lnTo>
                  <a:lnTo>
                    <a:pt x="505" y="196"/>
                  </a:lnTo>
                  <a:lnTo>
                    <a:pt x="505" y="196"/>
                  </a:lnTo>
                  <a:lnTo>
                    <a:pt x="472" y="218"/>
                  </a:lnTo>
                  <a:lnTo>
                    <a:pt x="439" y="239"/>
                  </a:lnTo>
                  <a:lnTo>
                    <a:pt x="408" y="263"/>
                  </a:lnTo>
                  <a:lnTo>
                    <a:pt x="392" y="275"/>
                  </a:lnTo>
                  <a:lnTo>
                    <a:pt x="378" y="287"/>
                  </a:lnTo>
                  <a:lnTo>
                    <a:pt x="378" y="287"/>
                  </a:lnTo>
                  <a:lnTo>
                    <a:pt x="358" y="305"/>
                  </a:lnTo>
                  <a:lnTo>
                    <a:pt x="338" y="322"/>
                  </a:lnTo>
                  <a:lnTo>
                    <a:pt x="296" y="354"/>
                  </a:lnTo>
                  <a:lnTo>
                    <a:pt x="296" y="354"/>
                  </a:lnTo>
                  <a:lnTo>
                    <a:pt x="267" y="377"/>
                  </a:lnTo>
                  <a:lnTo>
                    <a:pt x="238" y="401"/>
                  </a:lnTo>
                  <a:lnTo>
                    <a:pt x="209" y="427"/>
                  </a:lnTo>
                  <a:lnTo>
                    <a:pt x="196" y="440"/>
                  </a:lnTo>
                  <a:lnTo>
                    <a:pt x="183" y="454"/>
                  </a:lnTo>
                  <a:lnTo>
                    <a:pt x="183" y="454"/>
                  </a:lnTo>
                  <a:lnTo>
                    <a:pt x="161" y="478"/>
                  </a:lnTo>
                  <a:lnTo>
                    <a:pt x="140" y="502"/>
                  </a:lnTo>
                  <a:lnTo>
                    <a:pt x="140" y="502"/>
                  </a:lnTo>
                  <a:lnTo>
                    <a:pt x="104" y="545"/>
                  </a:lnTo>
                  <a:lnTo>
                    <a:pt x="100" y="550"/>
                  </a:lnTo>
                  <a:lnTo>
                    <a:pt x="100" y="550"/>
                  </a:lnTo>
                  <a:lnTo>
                    <a:pt x="82" y="568"/>
                  </a:lnTo>
                  <a:lnTo>
                    <a:pt x="74" y="578"/>
                  </a:lnTo>
                  <a:lnTo>
                    <a:pt x="65" y="586"/>
                  </a:lnTo>
                  <a:lnTo>
                    <a:pt x="65" y="586"/>
                  </a:lnTo>
                  <a:lnTo>
                    <a:pt x="56" y="592"/>
                  </a:lnTo>
                  <a:lnTo>
                    <a:pt x="56" y="592"/>
                  </a:lnTo>
                  <a:lnTo>
                    <a:pt x="50" y="596"/>
                  </a:lnTo>
                  <a:lnTo>
                    <a:pt x="44" y="600"/>
                  </a:lnTo>
                  <a:lnTo>
                    <a:pt x="40" y="604"/>
                  </a:lnTo>
                  <a:lnTo>
                    <a:pt x="36" y="611"/>
                  </a:lnTo>
                  <a:lnTo>
                    <a:pt x="36" y="611"/>
                  </a:lnTo>
                  <a:lnTo>
                    <a:pt x="33" y="616"/>
                  </a:lnTo>
                  <a:lnTo>
                    <a:pt x="29" y="620"/>
                  </a:lnTo>
                  <a:lnTo>
                    <a:pt x="24" y="622"/>
                  </a:lnTo>
                  <a:lnTo>
                    <a:pt x="17" y="623"/>
                  </a:lnTo>
                  <a:lnTo>
                    <a:pt x="17" y="6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09" name="组合 1408"/>
          <p:cNvGrpSpPr/>
          <p:nvPr/>
        </p:nvGrpSpPr>
        <p:grpSpPr>
          <a:xfrm>
            <a:off x="4610263" y="3859521"/>
            <a:ext cx="922867" cy="908051"/>
            <a:chOff x="5219701" y="3138488"/>
            <a:chExt cx="692150" cy="681038"/>
          </a:xfrm>
          <a:solidFill>
            <a:sysClr val="windowText" lastClr="000000"/>
          </a:solidFill>
        </p:grpSpPr>
        <p:sp>
          <p:nvSpPr>
            <p:cNvPr id="1410" name="Freeform 408"/>
            <p:cNvSpPr>
              <a:spLocks noEditPoints="1"/>
            </p:cNvSpPr>
            <p:nvPr/>
          </p:nvSpPr>
          <p:spPr bwMode="auto">
            <a:xfrm>
              <a:off x="5219701" y="3141663"/>
              <a:ext cx="692150" cy="674688"/>
            </a:xfrm>
            <a:custGeom>
              <a:avLst/>
              <a:gdLst/>
              <a:ahLst/>
              <a:cxnLst>
                <a:cxn ang="0">
                  <a:pos x="473" y="1264"/>
                </a:cxn>
                <a:cxn ang="0">
                  <a:pos x="369" y="1230"/>
                </a:cxn>
                <a:cxn ang="0">
                  <a:pos x="184" y="1094"/>
                </a:cxn>
                <a:cxn ang="0">
                  <a:pos x="72" y="952"/>
                </a:cxn>
                <a:cxn ang="0">
                  <a:pos x="19" y="846"/>
                </a:cxn>
                <a:cxn ang="0">
                  <a:pos x="0" y="746"/>
                </a:cxn>
                <a:cxn ang="0">
                  <a:pos x="6" y="574"/>
                </a:cxn>
                <a:cxn ang="0">
                  <a:pos x="32" y="411"/>
                </a:cxn>
                <a:cxn ang="0">
                  <a:pos x="85" y="309"/>
                </a:cxn>
                <a:cxn ang="0">
                  <a:pos x="183" y="166"/>
                </a:cxn>
                <a:cxn ang="0">
                  <a:pos x="275" y="111"/>
                </a:cxn>
                <a:cxn ang="0">
                  <a:pos x="415" y="49"/>
                </a:cxn>
                <a:cxn ang="0">
                  <a:pos x="597" y="12"/>
                </a:cxn>
                <a:cxn ang="0">
                  <a:pos x="663" y="1"/>
                </a:cxn>
                <a:cxn ang="0">
                  <a:pos x="769" y="11"/>
                </a:cxn>
                <a:cxn ang="0">
                  <a:pos x="888" y="41"/>
                </a:cxn>
                <a:cxn ang="0">
                  <a:pos x="947" y="72"/>
                </a:cxn>
                <a:cxn ang="0">
                  <a:pos x="981" y="90"/>
                </a:cxn>
                <a:cxn ang="0">
                  <a:pos x="1034" y="127"/>
                </a:cxn>
                <a:cxn ang="0">
                  <a:pos x="1074" y="158"/>
                </a:cxn>
                <a:cxn ang="0">
                  <a:pos x="1155" y="246"/>
                </a:cxn>
                <a:cxn ang="0">
                  <a:pos x="1259" y="406"/>
                </a:cxn>
                <a:cxn ang="0">
                  <a:pos x="1286" y="512"/>
                </a:cxn>
                <a:cxn ang="0">
                  <a:pos x="1307" y="689"/>
                </a:cxn>
                <a:cxn ang="0">
                  <a:pos x="1291" y="846"/>
                </a:cxn>
                <a:cxn ang="0">
                  <a:pos x="1253" y="938"/>
                </a:cxn>
                <a:cxn ang="0">
                  <a:pos x="1196" y="1039"/>
                </a:cxn>
                <a:cxn ang="0">
                  <a:pos x="1097" y="1142"/>
                </a:cxn>
                <a:cxn ang="0">
                  <a:pos x="905" y="1234"/>
                </a:cxn>
                <a:cxn ang="0">
                  <a:pos x="672" y="1270"/>
                </a:cxn>
                <a:cxn ang="0">
                  <a:pos x="656" y="1277"/>
                </a:cxn>
                <a:cxn ang="0">
                  <a:pos x="656" y="44"/>
                </a:cxn>
                <a:cxn ang="0">
                  <a:pos x="492" y="66"/>
                </a:cxn>
                <a:cxn ang="0">
                  <a:pos x="340" y="119"/>
                </a:cxn>
                <a:cxn ang="0">
                  <a:pos x="235" y="172"/>
                </a:cxn>
                <a:cxn ang="0">
                  <a:pos x="157" y="253"/>
                </a:cxn>
                <a:cxn ang="0">
                  <a:pos x="82" y="390"/>
                </a:cxn>
                <a:cxn ang="0">
                  <a:pos x="47" y="525"/>
                </a:cxn>
                <a:cxn ang="0">
                  <a:pos x="35" y="687"/>
                </a:cxn>
                <a:cxn ang="0">
                  <a:pos x="50" y="820"/>
                </a:cxn>
                <a:cxn ang="0">
                  <a:pos x="121" y="958"/>
                </a:cxn>
                <a:cxn ang="0">
                  <a:pos x="249" y="1105"/>
                </a:cxn>
                <a:cxn ang="0">
                  <a:pos x="397" y="1203"/>
                </a:cxn>
                <a:cxn ang="0">
                  <a:pos x="610" y="1241"/>
                </a:cxn>
                <a:cxn ang="0">
                  <a:pos x="653" y="1235"/>
                </a:cxn>
                <a:cxn ang="0">
                  <a:pos x="807" y="1220"/>
                </a:cxn>
                <a:cxn ang="0">
                  <a:pos x="1008" y="1152"/>
                </a:cxn>
                <a:cxn ang="0">
                  <a:pos x="1116" y="1081"/>
                </a:cxn>
                <a:cxn ang="0">
                  <a:pos x="1202" y="965"/>
                </a:cxn>
                <a:cxn ang="0">
                  <a:pos x="1244" y="870"/>
                </a:cxn>
                <a:cxn ang="0">
                  <a:pos x="1269" y="756"/>
                </a:cxn>
                <a:cxn ang="0">
                  <a:pos x="1260" y="566"/>
                </a:cxn>
                <a:cxn ang="0">
                  <a:pos x="1219" y="405"/>
                </a:cxn>
                <a:cxn ang="0">
                  <a:pos x="1155" y="301"/>
                </a:cxn>
                <a:cxn ang="0">
                  <a:pos x="1103" y="245"/>
                </a:cxn>
                <a:cxn ang="0">
                  <a:pos x="1071" y="207"/>
                </a:cxn>
                <a:cxn ang="0">
                  <a:pos x="1021" y="161"/>
                </a:cxn>
                <a:cxn ang="0">
                  <a:pos x="971" y="126"/>
                </a:cxn>
                <a:cxn ang="0">
                  <a:pos x="940" y="115"/>
                </a:cxn>
                <a:cxn ang="0">
                  <a:pos x="867" y="71"/>
                </a:cxn>
                <a:cxn ang="0">
                  <a:pos x="751" y="44"/>
                </a:cxn>
                <a:cxn ang="0">
                  <a:pos x="670" y="38"/>
                </a:cxn>
              </a:cxnLst>
              <a:rect l="0" t="0" r="r" b="b"/>
              <a:pathLst>
                <a:path w="1307" h="1277">
                  <a:moveTo>
                    <a:pt x="641" y="1277"/>
                  </a:moveTo>
                  <a:lnTo>
                    <a:pt x="641" y="1277"/>
                  </a:lnTo>
                  <a:lnTo>
                    <a:pt x="608" y="1276"/>
                  </a:lnTo>
                  <a:lnTo>
                    <a:pt x="574" y="1275"/>
                  </a:lnTo>
                  <a:lnTo>
                    <a:pt x="541" y="1273"/>
                  </a:lnTo>
                  <a:lnTo>
                    <a:pt x="507" y="1270"/>
                  </a:lnTo>
                  <a:lnTo>
                    <a:pt x="473" y="1264"/>
                  </a:lnTo>
                  <a:lnTo>
                    <a:pt x="456" y="1259"/>
                  </a:lnTo>
                  <a:lnTo>
                    <a:pt x="439" y="1255"/>
                  </a:lnTo>
                  <a:lnTo>
                    <a:pt x="421" y="1250"/>
                  </a:lnTo>
                  <a:lnTo>
                    <a:pt x="404" y="1244"/>
                  </a:lnTo>
                  <a:lnTo>
                    <a:pt x="386" y="1238"/>
                  </a:lnTo>
                  <a:lnTo>
                    <a:pt x="369" y="1230"/>
                  </a:lnTo>
                  <a:lnTo>
                    <a:pt x="369" y="1230"/>
                  </a:lnTo>
                  <a:lnTo>
                    <a:pt x="343" y="1217"/>
                  </a:lnTo>
                  <a:lnTo>
                    <a:pt x="316" y="1202"/>
                  </a:lnTo>
                  <a:lnTo>
                    <a:pt x="289" y="1184"/>
                  </a:lnTo>
                  <a:lnTo>
                    <a:pt x="262" y="1164"/>
                  </a:lnTo>
                  <a:lnTo>
                    <a:pt x="236" y="1143"/>
                  </a:lnTo>
                  <a:lnTo>
                    <a:pt x="210" y="1119"/>
                  </a:lnTo>
                  <a:lnTo>
                    <a:pt x="184" y="1094"/>
                  </a:lnTo>
                  <a:lnTo>
                    <a:pt x="159" y="1068"/>
                  </a:lnTo>
                  <a:lnTo>
                    <a:pt x="159" y="1068"/>
                  </a:lnTo>
                  <a:lnTo>
                    <a:pt x="136" y="1043"/>
                  </a:lnTo>
                  <a:lnTo>
                    <a:pt x="116" y="1017"/>
                  </a:lnTo>
                  <a:lnTo>
                    <a:pt x="97" y="991"/>
                  </a:lnTo>
                  <a:lnTo>
                    <a:pt x="80" y="964"/>
                  </a:lnTo>
                  <a:lnTo>
                    <a:pt x="72" y="952"/>
                  </a:lnTo>
                  <a:lnTo>
                    <a:pt x="72" y="952"/>
                  </a:lnTo>
                  <a:lnTo>
                    <a:pt x="58" y="926"/>
                  </a:lnTo>
                  <a:lnTo>
                    <a:pt x="43" y="899"/>
                  </a:lnTo>
                  <a:lnTo>
                    <a:pt x="30" y="872"/>
                  </a:lnTo>
                  <a:lnTo>
                    <a:pt x="24" y="859"/>
                  </a:lnTo>
                  <a:lnTo>
                    <a:pt x="19" y="846"/>
                  </a:lnTo>
                  <a:lnTo>
                    <a:pt x="19" y="846"/>
                  </a:lnTo>
                  <a:lnTo>
                    <a:pt x="12" y="825"/>
                  </a:lnTo>
                  <a:lnTo>
                    <a:pt x="6" y="800"/>
                  </a:lnTo>
                  <a:lnTo>
                    <a:pt x="3" y="787"/>
                  </a:lnTo>
                  <a:lnTo>
                    <a:pt x="1" y="774"/>
                  </a:lnTo>
                  <a:lnTo>
                    <a:pt x="0" y="761"/>
                  </a:lnTo>
                  <a:lnTo>
                    <a:pt x="0" y="746"/>
                  </a:lnTo>
                  <a:lnTo>
                    <a:pt x="0" y="746"/>
                  </a:lnTo>
                  <a:lnTo>
                    <a:pt x="1" y="710"/>
                  </a:lnTo>
                  <a:lnTo>
                    <a:pt x="3" y="674"/>
                  </a:lnTo>
                  <a:lnTo>
                    <a:pt x="3" y="674"/>
                  </a:lnTo>
                  <a:lnTo>
                    <a:pt x="5" y="638"/>
                  </a:lnTo>
                  <a:lnTo>
                    <a:pt x="6" y="602"/>
                  </a:lnTo>
                  <a:lnTo>
                    <a:pt x="6" y="602"/>
                  </a:lnTo>
                  <a:lnTo>
                    <a:pt x="6" y="574"/>
                  </a:lnTo>
                  <a:lnTo>
                    <a:pt x="7" y="545"/>
                  </a:lnTo>
                  <a:lnTo>
                    <a:pt x="9" y="515"/>
                  </a:lnTo>
                  <a:lnTo>
                    <a:pt x="13" y="485"/>
                  </a:lnTo>
                  <a:lnTo>
                    <a:pt x="19" y="455"/>
                  </a:lnTo>
                  <a:lnTo>
                    <a:pt x="23" y="440"/>
                  </a:lnTo>
                  <a:lnTo>
                    <a:pt x="27" y="426"/>
                  </a:lnTo>
                  <a:lnTo>
                    <a:pt x="32" y="411"/>
                  </a:lnTo>
                  <a:lnTo>
                    <a:pt x="37" y="398"/>
                  </a:lnTo>
                  <a:lnTo>
                    <a:pt x="43" y="385"/>
                  </a:lnTo>
                  <a:lnTo>
                    <a:pt x="51" y="372"/>
                  </a:lnTo>
                  <a:lnTo>
                    <a:pt x="51" y="372"/>
                  </a:lnTo>
                  <a:lnTo>
                    <a:pt x="68" y="341"/>
                  </a:lnTo>
                  <a:lnTo>
                    <a:pt x="85" y="309"/>
                  </a:lnTo>
                  <a:lnTo>
                    <a:pt x="85" y="309"/>
                  </a:lnTo>
                  <a:lnTo>
                    <a:pt x="106" y="268"/>
                  </a:lnTo>
                  <a:lnTo>
                    <a:pt x="118" y="247"/>
                  </a:lnTo>
                  <a:lnTo>
                    <a:pt x="130" y="228"/>
                  </a:lnTo>
                  <a:lnTo>
                    <a:pt x="144" y="208"/>
                  </a:lnTo>
                  <a:lnTo>
                    <a:pt x="158" y="190"/>
                  </a:lnTo>
                  <a:lnTo>
                    <a:pt x="174" y="174"/>
                  </a:lnTo>
                  <a:lnTo>
                    <a:pt x="183" y="166"/>
                  </a:lnTo>
                  <a:lnTo>
                    <a:pt x="191" y="158"/>
                  </a:lnTo>
                  <a:lnTo>
                    <a:pt x="191" y="158"/>
                  </a:lnTo>
                  <a:lnTo>
                    <a:pt x="212" y="145"/>
                  </a:lnTo>
                  <a:lnTo>
                    <a:pt x="232" y="133"/>
                  </a:lnTo>
                  <a:lnTo>
                    <a:pt x="253" y="121"/>
                  </a:lnTo>
                  <a:lnTo>
                    <a:pt x="275" y="111"/>
                  </a:lnTo>
                  <a:lnTo>
                    <a:pt x="275" y="111"/>
                  </a:lnTo>
                  <a:lnTo>
                    <a:pt x="305" y="95"/>
                  </a:lnTo>
                  <a:lnTo>
                    <a:pt x="305" y="95"/>
                  </a:lnTo>
                  <a:lnTo>
                    <a:pt x="335" y="81"/>
                  </a:lnTo>
                  <a:lnTo>
                    <a:pt x="366" y="66"/>
                  </a:lnTo>
                  <a:lnTo>
                    <a:pt x="382" y="60"/>
                  </a:lnTo>
                  <a:lnTo>
                    <a:pt x="399" y="54"/>
                  </a:lnTo>
                  <a:lnTo>
                    <a:pt x="415" y="49"/>
                  </a:lnTo>
                  <a:lnTo>
                    <a:pt x="433" y="44"/>
                  </a:lnTo>
                  <a:lnTo>
                    <a:pt x="447" y="41"/>
                  </a:lnTo>
                  <a:lnTo>
                    <a:pt x="447" y="41"/>
                  </a:lnTo>
                  <a:lnTo>
                    <a:pt x="496" y="29"/>
                  </a:lnTo>
                  <a:lnTo>
                    <a:pt x="546" y="19"/>
                  </a:lnTo>
                  <a:lnTo>
                    <a:pt x="571" y="15"/>
                  </a:lnTo>
                  <a:lnTo>
                    <a:pt x="597" y="12"/>
                  </a:lnTo>
                  <a:lnTo>
                    <a:pt x="622" y="10"/>
                  </a:lnTo>
                  <a:lnTo>
                    <a:pt x="648" y="9"/>
                  </a:lnTo>
                  <a:lnTo>
                    <a:pt x="650" y="9"/>
                  </a:lnTo>
                  <a:lnTo>
                    <a:pt x="651" y="7"/>
                  </a:lnTo>
                  <a:lnTo>
                    <a:pt x="651" y="7"/>
                  </a:lnTo>
                  <a:lnTo>
                    <a:pt x="656" y="3"/>
                  </a:lnTo>
                  <a:lnTo>
                    <a:pt x="663" y="1"/>
                  </a:lnTo>
                  <a:lnTo>
                    <a:pt x="663" y="1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8" y="1"/>
                  </a:lnTo>
                  <a:lnTo>
                    <a:pt x="728" y="3"/>
                  </a:lnTo>
                  <a:lnTo>
                    <a:pt x="749" y="7"/>
                  </a:lnTo>
                  <a:lnTo>
                    <a:pt x="769" y="11"/>
                  </a:lnTo>
                  <a:lnTo>
                    <a:pt x="769" y="11"/>
                  </a:lnTo>
                  <a:lnTo>
                    <a:pt x="806" y="18"/>
                  </a:lnTo>
                  <a:lnTo>
                    <a:pt x="806" y="18"/>
                  </a:lnTo>
                  <a:lnTo>
                    <a:pt x="830" y="23"/>
                  </a:lnTo>
                  <a:lnTo>
                    <a:pt x="853" y="29"/>
                  </a:lnTo>
                  <a:lnTo>
                    <a:pt x="877" y="36"/>
                  </a:lnTo>
                  <a:lnTo>
                    <a:pt x="888" y="41"/>
                  </a:lnTo>
                  <a:lnTo>
                    <a:pt x="900" y="46"/>
                  </a:lnTo>
                  <a:lnTo>
                    <a:pt x="900" y="46"/>
                  </a:lnTo>
                  <a:lnTo>
                    <a:pt x="914" y="53"/>
                  </a:lnTo>
                  <a:lnTo>
                    <a:pt x="914" y="53"/>
                  </a:lnTo>
                  <a:lnTo>
                    <a:pt x="926" y="59"/>
                  </a:lnTo>
                  <a:lnTo>
                    <a:pt x="937" y="64"/>
                  </a:lnTo>
                  <a:lnTo>
                    <a:pt x="947" y="72"/>
                  </a:lnTo>
                  <a:lnTo>
                    <a:pt x="957" y="80"/>
                  </a:lnTo>
                  <a:lnTo>
                    <a:pt x="957" y="80"/>
                  </a:lnTo>
                  <a:lnTo>
                    <a:pt x="960" y="82"/>
                  </a:lnTo>
                  <a:lnTo>
                    <a:pt x="965" y="84"/>
                  </a:lnTo>
                  <a:lnTo>
                    <a:pt x="975" y="88"/>
                  </a:lnTo>
                  <a:lnTo>
                    <a:pt x="975" y="88"/>
                  </a:lnTo>
                  <a:lnTo>
                    <a:pt x="981" y="90"/>
                  </a:lnTo>
                  <a:lnTo>
                    <a:pt x="987" y="92"/>
                  </a:lnTo>
                  <a:lnTo>
                    <a:pt x="987" y="92"/>
                  </a:lnTo>
                  <a:lnTo>
                    <a:pt x="996" y="97"/>
                  </a:lnTo>
                  <a:lnTo>
                    <a:pt x="1005" y="104"/>
                  </a:lnTo>
                  <a:lnTo>
                    <a:pt x="1022" y="117"/>
                  </a:lnTo>
                  <a:lnTo>
                    <a:pt x="1022" y="117"/>
                  </a:lnTo>
                  <a:lnTo>
                    <a:pt x="1034" y="127"/>
                  </a:lnTo>
                  <a:lnTo>
                    <a:pt x="1047" y="137"/>
                  </a:lnTo>
                  <a:lnTo>
                    <a:pt x="1052" y="140"/>
                  </a:lnTo>
                  <a:lnTo>
                    <a:pt x="1052" y="140"/>
                  </a:lnTo>
                  <a:lnTo>
                    <a:pt x="1064" y="148"/>
                  </a:lnTo>
                  <a:lnTo>
                    <a:pt x="1069" y="152"/>
                  </a:lnTo>
                  <a:lnTo>
                    <a:pt x="1074" y="158"/>
                  </a:lnTo>
                  <a:lnTo>
                    <a:pt x="1074" y="158"/>
                  </a:lnTo>
                  <a:lnTo>
                    <a:pt x="1085" y="171"/>
                  </a:lnTo>
                  <a:lnTo>
                    <a:pt x="1095" y="182"/>
                  </a:lnTo>
                  <a:lnTo>
                    <a:pt x="1117" y="205"/>
                  </a:lnTo>
                  <a:lnTo>
                    <a:pt x="1117" y="205"/>
                  </a:lnTo>
                  <a:lnTo>
                    <a:pt x="1136" y="226"/>
                  </a:lnTo>
                  <a:lnTo>
                    <a:pt x="1155" y="246"/>
                  </a:lnTo>
                  <a:lnTo>
                    <a:pt x="1155" y="246"/>
                  </a:lnTo>
                  <a:lnTo>
                    <a:pt x="1181" y="279"/>
                  </a:lnTo>
                  <a:lnTo>
                    <a:pt x="1204" y="313"/>
                  </a:lnTo>
                  <a:lnTo>
                    <a:pt x="1225" y="345"/>
                  </a:lnTo>
                  <a:lnTo>
                    <a:pt x="1244" y="374"/>
                  </a:lnTo>
                  <a:lnTo>
                    <a:pt x="1244" y="374"/>
                  </a:lnTo>
                  <a:lnTo>
                    <a:pt x="1252" y="390"/>
                  </a:lnTo>
                  <a:lnTo>
                    <a:pt x="1259" y="406"/>
                  </a:lnTo>
                  <a:lnTo>
                    <a:pt x="1265" y="423"/>
                  </a:lnTo>
                  <a:lnTo>
                    <a:pt x="1271" y="440"/>
                  </a:lnTo>
                  <a:lnTo>
                    <a:pt x="1276" y="458"/>
                  </a:lnTo>
                  <a:lnTo>
                    <a:pt x="1280" y="475"/>
                  </a:lnTo>
                  <a:lnTo>
                    <a:pt x="1286" y="511"/>
                  </a:lnTo>
                  <a:lnTo>
                    <a:pt x="1286" y="512"/>
                  </a:lnTo>
                  <a:lnTo>
                    <a:pt x="1286" y="512"/>
                  </a:lnTo>
                  <a:lnTo>
                    <a:pt x="1291" y="538"/>
                  </a:lnTo>
                  <a:lnTo>
                    <a:pt x="1295" y="564"/>
                  </a:lnTo>
                  <a:lnTo>
                    <a:pt x="1298" y="590"/>
                  </a:lnTo>
                  <a:lnTo>
                    <a:pt x="1302" y="616"/>
                  </a:lnTo>
                  <a:lnTo>
                    <a:pt x="1302" y="616"/>
                  </a:lnTo>
                  <a:lnTo>
                    <a:pt x="1305" y="653"/>
                  </a:lnTo>
                  <a:lnTo>
                    <a:pt x="1307" y="689"/>
                  </a:lnTo>
                  <a:lnTo>
                    <a:pt x="1307" y="725"/>
                  </a:lnTo>
                  <a:lnTo>
                    <a:pt x="1306" y="761"/>
                  </a:lnTo>
                  <a:lnTo>
                    <a:pt x="1305" y="778"/>
                  </a:lnTo>
                  <a:lnTo>
                    <a:pt x="1303" y="796"/>
                  </a:lnTo>
                  <a:lnTo>
                    <a:pt x="1299" y="812"/>
                  </a:lnTo>
                  <a:lnTo>
                    <a:pt x="1295" y="830"/>
                  </a:lnTo>
                  <a:lnTo>
                    <a:pt x="1291" y="846"/>
                  </a:lnTo>
                  <a:lnTo>
                    <a:pt x="1286" y="863"/>
                  </a:lnTo>
                  <a:lnTo>
                    <a:pt x="1280" y="879"/>
                  </a:lnTo>
                  <a:lnTo>
                    <a:pt x="1272" y="895"/>
                  </a:lnTo>
                  <a:lnTo>
                    <a:pt x="1272" y="895"/>
                  </a:lnTo>
                  <a:lnTo>
                    <a:pt x="1262" y="917"/>
                  </a:lnTo>
                  <a:lnTo>
                    <a:pt x="1253" y="938"/>
                  </a:lnTo>
                  <a:lnTo>
                    <a:pt x="1253" y="938"/>
                  </a:lnTo>
                  <a:lnTo>
                    <a:pt x="1246" y="956"/>
                  </a:lnTo>
                  <a:lnTo>
                    <a:pt x="1237" y="974"/>
                  </a:lnTo>
                  <a:lnTo>
                    <a:pt x="1228" y="992"/>
                  </a:lnTo>
                  <a:lnTo>
                    <a:pt x="1218" y="1008"/>
                  </a:lnTo>
                  <a:lnTo>
                    <a:pt x="1213" y="1016"/>
                  </a:lnTo>
                  <a:lnTo>
                    <a:pt x="1213" y="1016"/>
                  </a:lnTo>
                  <a:lnTo>
                    <a:pt x="1196" y="1039"/>
                  </a:lnTo>
                  <a:lnTo>
                    <a:pt x="1180" y="1063"/>
                  </a:lnTo>
                  <a:lnTo>
                    <a:pt x="1161" y="1086"/>
                  </a:lnTo>
                  <a:lnTo>
                    <a:pt x="1151" y="1096"/>
                  </a:lnTo>
                  <a:lnTo>
                    <a:pt x="1141" y="1106"/>
                  </a:lnTo>
                  <a:lnTo>
                    <a:pt x="1141" y="1106"/>
                  </a:lnTo>
                  <a:lnTo>
                    <a:pt x="1120" y="1124"/>
                  </a:lnTo>
                  <a:lnTo>
                    <a:pt x="1097" y="1142"/>
                  </a:lnTo>
                  <a:lnTo>
                    <a:pt x="1073" y="1157"/>
                  </a:lnTo>
                  <a:lnTo>
                    <a:pt x="1048" y="1173"/>
                  </a:lnTo>
                  <a:lnTo>
                    <a:pt x="1022" y="1187"/>
                  </a:lnTo>
                  <a:lnTo>
                    <a:pt x="994" y="1201"/>
                  </a:lnTo>
                  <a:lnTo>
                    <a:pt x="965" y="1213"/>
                  </a:lnTo>
                  <a:lnTo>
                    <a:pt x="936" y="1223"/>
                  </a:lnTo>
                  <a:lnTo>
                    <a:pt x="905" y="1234"/>
                  </a:lnTo>
                  <a:lnTo>
                    <a:pt x="873" y="1243"/>
                  </a:lnTo>
                  <a:lnTo>
                    <a:pt x="841" y="1250"/>
                  </a:lnTo>
                  <a:lnTo>
                    <a:pt x="809" y="1256"/>
                  </a:lnTo>
                  <a:lnTo>
                    <a:pt x="775" y="1262"/>
                  </a:lnTo>
                  <a:lnTo>
                    <a:pt x="741" y="1266"/>
                  </a:lnTo>
                  <a:lnTo>
                    <a:pt x="707" y="1269"/>
                  </a:lnTo>
                  <a:lnTo>
                    <a:pt x="672" y="1270"/>
                  </a:lnTo>
                  <a:lnTo>
                    <a:pt x="670" y="1270"/>
                  </a:lnTo>
                  <a:lnTo>
                    <a:pt x="668" y="1272"/>
                  </a:lnTo>
                  <a:lnTo>
                    <a:pt x="668" y="1272"/>
                  </a:lnTo>
                  <a:lnTo>
                    <a:pt x="665" y="1274"/>
                  </a:lnTo>
                  <a:lnTo>
                    <a:pt x="663" y="1275"/>
                  </a:lnTo>
                  <a:lnTo>
                    <a:pt x="660" y="1276"/>
                  </a:lnTo>
                  <a:lnTo>
                    <a:pt x="656" y="1277"/>
                  </a:lnTo>
                  <a:lnTo>
                    <a:pt x="641" y="1277"/>
                  </a:lnTo>
                  <a:close/>
                  <a:moveTo>
                    <a:pt x="668" y="40"/>
                  </a:moveTo>
                  <a:lnTo>
                    <a:pt x="668" y="40"/>
                  </a:lnTo>
                  <a:lnTo>
                    <a:pt x="666" y="42"/>
                  </a:lnTo>
                  <a:lnTo>
                    <a:pt x="663" y="43"/>
                  </a:lnTo>
                  <a:lnTo>
                    <a:pt x="660" y="44"/>
                  </a:lnTo>
                  <a:lnTo>
                    <a:pt x="656" y="44"/>
                  </a:lnTo>
                  <a:lnTo>
                    <a:pt x="656" y="44"/>
                  </a:lnTo>
                  <a:lnTo>
                    <a:pt x="628" y="45"/>
                  </a:lnTo>
                  <a:lnTo>
                    <a:pt x="600" y="47"/>
                  </a:lnTo>
                  <a:lnTo>
                    <a:pt x="572" y="51"/>
                  </a:lnTo>
                  <a:lnTo>
                    <a:pt x="544" y="55"/>
                  </a:lnTo>
                  <a:lnTo>
                    <a:pt x="518" y="60"/>
                  </a:lnTo>
                  <a:lnTo>
                    <a:pt x="492" y="66"/>
                  </a:lnTo>
                  <a:lnTo>
                    <a:pt x="443" y="79"/>
                  </a:lnTo>
                  <a:lnTo>
                    <a:pt x="443" y="79"/>
                  </a:lnTo>
                  <a:lnTo>
                    <a:pt x="425" y="84"/>
                  </a:lnTo>
                  <a:lnTo>
                    <a:pt x="407" y="90"/>
                  </a:lnTo>
                  <a:lnTo>
                    <a:pt x="389" y="96"/>
                  </a:lnTo>
                  <a:lnTo>
                    <a:pt x="372" y="104"/>
                  </a:lnTo>
                  <a:lnTo>
                    <a:pt x="340" y="119"/>
                  </a:lnTo>
                  <a:lnTo>
                    <a:pt x="309" y="135"/>
                  </a:lnTo>
                  <a:lnTo>
                    <a:pt x="309" y="135"/>
                  </a:lnTo>
                  <a:lnTo>
                    <a:pt x="283" y="147"/>
                  </a:lnTo>
                  <a:lnTo>
                    <a:pt x="283" y="147"/>
                  </a:lnTo>
                  <a:lnTo>
                    <a:pt x="267" y="154"/>
                  </a:lnTo>
                  <a:lnTo>
                    <a:pt x="251" y="162"/>
                  </a:lnTo>
                  <a:lnTo>
                    <a:pt x="235" y="17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11" y="189"/>
                  </a:lnTo>
                  <a:lnTo>
                    <a:pt x="201" y="198"/>
                  </a:lnTo>
                  <a:lnTo>
                    <a:pt x="185" y="215"/>
                  </a:lnTo>
                  <a:lnTo>
                    <a:pt x="170" y="233"/>
                  </a:lnTo>
                  <a:lnTo>
                    <a:pt x="157" y="253"/>
                  </a:lnTo>
                  <a:lnTo>
                    <a:pt x="144" y="274"/>
                  </a:lnTo>
                  <a:lnTo>
                    <a:pt x="132" y="295"/>
                  </a:lnTo>
                  <a:lnTo>
                    <a:pt x="110" y="338"/>
                  </a:lnTo>
                  <a:lnTo>
                    <a:pt x="110" y="338"/>
                  </a:lnTo>
                  <a:lnTo>
                    <a:pt x="96" y="365"/>
                  </a:lnTo>
                  <a:lnTo>
                    <a:pt x="82" y="390"/>
                  </a:lnTo>
                  <a:lnTo>
                    <a:pt x="82" y="390"/>
                  </a:lnTo>
                  <a:lnTo>
                    <a:pt x="76" y="400"/>
                  </a:lnTo>
                  <a:lnTo>
                    <a:pt x="71" y="410"/>
                  </a:lnTo>
                  <a:lnTo>
                    <a:pt x="63" y="432"/>
                  </a:lnTo>
                  <a:lnTo>
                    <a:pt x="57" y="455"/>
                  </a:lnTo>
                  <a:lnTo>
                    <a:pt x="53" y="478"/>
                  </a:lnTo>
                  <a:lnTo>
                    <a:pt x="50" y="501"/>
                  </a:lnTo>
                  <a:lnTo>
                    <a:pt x="47" y="525"/>
                  </a:lnTo>
                  <a:lnTo>
                    <a:pt x="43" y="572"/>
                  </a:lnTo>
                  <a:lnTo>
                    <a:pt x="43" y="572"/>
                  </a:lnTo>
                  <a:lnTo>
                    <a:pt x="42" y="600"/>
                  </a:lnTo>
                  <a:lnTo>
                    <a:pt x="42" y="600"/>
                  </a:lnTo>
                  <a:lnTo>
                    <a:pt x="39" y="632"/>
                  </a:lnTo>
                  <a:lnTo>
                    <a:pt x="39" y="632"/>
                  </a:lnTo>
                  <a:lnTo>
                    <a:pt x="35" y="687"/>
                  </a:lnTo>
                  <a:lnTo>
                    <a:pt x="35" y="714"/>
                  </a:lnTo>
                  <a:lnTo>
                    <a:pt x="35" y="742"/>
                  </a:lnTo>
                  <a:lnTo>
                    <a:pt x="37" y="769"/>
                  </a:lnTo>
                  <a:lnTo>
                    <a:pt x="39" y="781"/>
                  </a:lnTo>
                  <a:lnTo>
                    <a:pt x="42" y="795"/>
                  </a:lnTo>
                  <a:lnTo>
                    <a:pt x="45" y="808"/>
                  </a:lnTo>
                  <a:lnTo>
                    <a:pt x="50" y="820"/>
                  </a:lnTo>
                  <a:lnTo>
                    <a:pt x="55" y="833"/>
                  </a:lnTo>
                  <a:lnTo>
                    <a:pt x="61" y="845"/>
                  </a:lnTo>
                  <a:lnTo>
                    <a:pt x="64" y="853"/>
                  </a:lnTo>
                  <a:lnTo>
                    <a:pt x="64" y="853"/>
                  </a:lnTo>
                  <a:lnTo>
                    <a:pt x="92" y="906"/>
                  </a:lnTo>
                  <a:lnTo>
                    <a:pt x="106" y="932"/>
                  </a:lnTo>
                  <a:lnTo>
                    <a:pt x="121" y="958"/>
                  </a:lnTo>
                  <a:lnTo>
                    <a:pt x="137" y="983"/>
                  </a:lnTo>
                  <a:lnTo>
                    <a:pt x="155" y="1007"/>
                  </a:lnTo>
                  <a:lnTo>
                    <a:pt x="175" y="1031"/>
                  </a:lnTo>
                  <a:lnTo>
                    <a:pt x="195" y="1054"/>
                  </a:lnTo>
                  <a:lnTo>
                    <a:pt x="195" y="1054"/>
                  </a:lnTo>
                  <a:lnTo>
                    <a:pt x="222" y="1081"/>
                  </a:lnTo>
                  <a:lnTo>
                    <a:pt x="249" y="1105"/>
                  </a:lnTo>
                  <a:lnTo>
                    <a:pt x="275" y="1127"/>
                  </a:lnTo>
                  <a:lnTo>
                    <a:pt x="300" y="1147"/>
                  </a:lnTo>
                  <a:lnTo>
                    <a:pt x="324" y="1164"/>
                  </a:lnTo>
                  <a:lnTo>
                    <a:pt x="349" y="1180"/>
                  </a:lnTo>
                  <a:lnTo>
                    <a:pt x="373" y="1192"/>
                  </a:lnTo>
                  <a:lnTo>
                    <a:pt x="397" y="1203"/>
                  </a:lnTo>
                  <a:lnTo>
                    <a:pt x="397" y="1203"/>
                  </a:lnTo>
                  <a:lnTo>
                    <a:pt x="429" y="1214"/>
                  </a:lnTo>
                  <a:lnTo>
                    <a:pt x="460" y="1223"/>
                  </a:lnTo>
                  <a:lnTo>
                    <a:pt x="491" y="1231"/>
                  </a:lnTo>
                  <a:lnTo>
                    <a:pt x="521" y="1235"/>
                  </a:lnTo>
                  <a:lnTo>
                    <a:pt x="551" y="1238"/>
                  </a:lnTo>
                  <a:lnTo>
                    <a:pt x="581" y="1240"/>
                  </a:lnTo>
                  <a:lnTo>
                    <a:pt x="610" y="1241"/>
                  </a:lnTo>
                  <a:lnTo>
                    <a:pt x="640" y="1241"/>
                  </a:lnTo>
                  <a:lnTo>
                    <a:pt x="643" y="1241"/>
                  </a:lnTo>
                  <a:lnTo>
                    <a:pt x="644" y="1239"/>
                  </a:lnTo>
                  <a:lnTo>
                    <a:pt x="644" y="1239"/>
                  </a:lnTo>
                  <a:lnTo>
                    <a:pt x="647" y="1237"/>
                  </a:lnTo>
                  <a:lnTo>
                    <a:pt x="650" y="1236"/>
                  </a:lnTo>
                  <a:lnTo>
                    <a:pt x="653" y="1235"/>
                  </a:lnTo>
                  <a:lnTo>
                    <a:pt x="656" y="1235"/>
                  </a:lnTo>
                  <a:lnTo>
                    <a:pt x="656" y="1235"/>
                  </a:lnTo>
                  <a:lnTo>
                    <a:pt x="687" y="1234"/>
                  </a:lnTo>
                  <a:lnTo>
                    <a:pt x="718" y="1232"/>
                  </a:lnTo>
                  <a:lnTo>
                    <a:pt x="748" y="1230"/>
                  </a:lnTo>
                  <a:lnTo>
                    <a:pt x="778" y="1225"/>
                  </a:lnTo>
                  <a:lnTo>
                    <a:pt x="807" y="1220"/>
                  </a:lnTo>
                  <a:lnTo>
                    <a:pt x="836" y="1213"/>
                  </a:lnTo>
                  <a:lnTo>
                    <a:pt x="864" y="1206"/>
                  </a:lnTo>
                  <a:lnTo>
                    <a:pt x="891" y="1196"/>
                  </a:lnTo>
                  <a:lnTo>
                    <a:pt x="891" y="1196"/>
                  </a:lnTo>
                  <a:lnTo>
                    <a:pt x="949" y="1177"/>
                  </a:lnTo>
                  <a:lnTo>
                    <a:pt x="978" y="1165"/>
                  </a:lnTo>
                  <a:lnTo>
                    <a:pt x="1008" y="1152"/>
                  </a:lnTo>
                  <a:lnTo>
                    <a:pt x="1037" y="1138"/>
                  </a:lnTo>
                  <a:lnTo>
                    <a:pt x="1052" y="1129"/>
                  </a:lnTo>
                  <a:lnTo>
                    <a:pt x="1065" y="1121"/>
                  </a:lnTo>
                  <a:lnTo>
                    <a:pt x="1078" y="1112"/>
                  </a:lnTo>
                  <a:lnTo>
                    <a:pt x="1092" y="1102"/>
                  </a:lnTo>
                  <a:lnTo>
                    <a:pt x="1103" y="1092"/>
                  </a:lnTo>
                  <a:lnTo>
                    <a:pt x="1116" y="1081"/>
                  </a:lnTo>
                  <a:lnTo>
                    <a:pt x="1116" y="1081"/>
                  </a:lnTo>
                  <a:lnTo>
                    <a:pt x="1136" y="1058"/>
                  </a:lnTo>
                  <a:lnTo>
                    <a:pt x="1157" y="1033"/>
                  </a:lnTo>
                  <a:lnTo>
                    <a:pt x="1177" y="1006"/>
                  </a:lnTo>
                  <a:lnTo>
                    <a:pt x="1195" y="979"/>
                  </a:lnTo>
                  <a:lnTo>
                    <a:pt x="1195" y="979"/>
                  </a:lnTo>
                  <a:lnTo>
                    <a:pt x="1202" y="965"/>
                  </a:lnTo>
                  <a:lnTo>
                    <a:pt x="1209" y="952"/>
                  </a:lnTo>
                  <a:lnTo>
                    <a:pt x="1221" y="924"/>
                  </a:lnTo>
                  <a:lnTo>
                    <a:pt x="1221" y="924"/>
                  </a:lnTo>
                  <a:lnTo>
                    <a:pt x="1228" y="904"/>
                  </a:lnTo>
                  <a:lnTo>
                    <a:pt x="1236" y="886"/>
                  </a:lnTo>
                  <a:lnTo>
                    <a:pt x="1236" y="886"/>
                  </a:lnTo>
                  <a:lnTo>
                    <a:pt x="1244" y="870"/>
                  </a:lnTo>
                  <a:lnTo>
                    <a:pt x="1250" y="855"/>
                  </a:lnTo>
                  <a:lnTo>
                    <a:pt x="1255" y="838"/>
                  </a:lnTo>
                  <a:lnTo>
                    <a:pt x="1259" y="822"/>
                  </a:lnTo>
                  <a:lnTo>
                    <a:pt x="1263" y="806"/>
                  </a:lnTo>
                  <a:lnTo>
                    <a:pt x="1266" y="789"/>
                  </a:lnTo>
                  <a:lnTo>
                    <a:pt x="1268" y="773"/>
                  </a:lnTo>
                  <a:lnTo>
                    <a:pt x="1269" y="756"/>
                  </a:lnTo>
                  <a:lnTo>
                    <a:pt x="1271" y="723"/>
                  </a:lnTo>
                  <a:lnTo>
                    <a:pt x="1271" y="691"/>
                  </a:lnTo>
                  <a:lnTo>
                    <a:pt x="1268" y="660"/>
                  </a:lnTo>
                  <a:lnTo>
                    <a:pt x="1266" y="629"/>
                  </a:lnTo>
                  <a:lnTo>
                    <a:pt x="1266" y="629"/>
                  </a:lnTo>
                  <a:lnTo>
                    <a:pt x="1263" y="598"/>
                  </a:lnTo>
                  <a:lnTo>
                    <a:pt x="1260" y="566"/>
                  </a:lnTo>
                  <a:lnTo>
                    <a:pt x="1256" y="533"/>
                  </a:lnTo>
                  <a:lnTo>
                    <a:pt x="1250" y="500"/>
                  </a:lnTo>
                  <a:lnTo>
                    <a:pt x="1242" y="467"/>
                  </a:lnTo>
                  <a:lnTo>
                    <a:pt x="1237" y="452"/>
                  </a:lnTo>
                  <a:lnTo>
                    <a:pt x="1232" y="436"/>
                  </a:lnTo>
                  <a:lnTo>
                    <a:pt x="1226" y="421"/>
                  </a:lnTo>
                  <a:lnTo>
                    <a:pt x="1219" y="405"/>
                  </a:lnTo>
                  <a:lnTo>
                    <a:pt x="1212" y="392"/>
                  </a:lnTo>
                  <a:lnTo>
                    <a:pt x="1203" y="377"/>
                  </a:lnTo>
                  <a:lnTo>
                    <a:pt x="1203" y="377"/>
                  </a:lnTo>
                  <a:lnTo>
                    <a:pt x="1184" y="346"/>
                  </a:lnTo>
                  <a:lnTo>
                    <a:pt x="1184" y="346"/>
                  </a:lnTo>
                  <a:lnTo>
                    <a:pt x="1169" y="324"/>
                  </a:lnTo>
                  <a:lnTo>
                    <a:pt x="1155" y="301"/>
                  </a:lnTo>
                  <a:lnTo>
                    <a:pt x="1138" y="280"/>
                  </a:lnTo>
                  <a:lnTo>
                    <a:pt x="1130" y="271"/>
                  </a:lnTo>
                  <a:lnTo>
                    <a:pt x="1122" y="263"/>
                  </a:lnTo>
                  <a:lnTo>
                    <a:pt x="1122" y="263"/>
                  </a:lnTo>
                  <a:lnTo>
                    <a:pt x="1114" y="255"/>
                  </a:lnTo>
                  <a:lnTo>
                    <a:pt x="1114" y="255"/>
                  </a:lnTo>
                  <a:lnTo>
                    <a:pt x="1103" y="245"/>
                  </a:lnTo>
                  <a:lnTo>
                    <a:pt x="1098" y="240"/>
                  </a:lnTo>
                  <a:lnTo>
                    <a:pt x="1095" y="235"/>
                  </a:lnTo>
                  <a:lnTo>
                    <a:pt x="1095" y="235"/>
                  </a:lnTo>
                  <a:lnTo>
                    <a:pt x="1090" y="227"/>
                  </a:lnTo>
                  <a:lnTo>
                    <a:pt x="1084" y="219"/>
                  </a:lnTo>
                  <a:lnTo>
                    <a:pt x="1077" y="213"/>
                  </a:lnTo>
                  <a:lnTo>
                    <a:pt x="1071" y="207"/>
                  </a:lnTo>
                  <a:lnTo>
                    <a:pt x="1071" y="207"/>
                  </a:lnTo>
                  <a:lnTo>
                    <a:pt x="1063" y="200"/>
                  </a:lnTo>
                  <a:lnTo>
                    <a:pt x="1055" y="190"/>
                  </a:lnTo>
                  <a:lnTo>
                    <a:pt x="1055" y="190"/>
                  </a:lnTo>
                  <a:lnTo>
                    <a:pt x="1044" y="180"/>
                  </a:lnTo>
                  <a:lnTo>
                    <a:pt x="1033" y="170"/>
                  </a:lnTo>
                  <a:lnTo>
                    <a:pt x="1021" y="161"/>
                  </a:lnTo>
                  <a:lnTo>
                    <a:pt x="1008" y="153"/>
                  </a:lnTo>
                  <a:lnTo>
                    <a:pt x="1008" y="153"/>
                  </a:lnTo>
                  <a:lnTo>
                    <a:pt x="992" y="142"/>
                  </a:lnTo>
                  <a:lnTo>
                    <a:pt x="983" y="137"/>
                  </a:lnTo>
                  <a:lnTo>
                    <a:pt x="976" y="130"/>
                  </a:lnTo>
                  <a:lnTo>
                    <a:pt x="976" y="130"/>
                  </a:lnTo>
                  <a:lnTo>
                    <a:pt x="971" y="126"/>
                  </a:lnTo>
                  <a:lnTo>
                    <a:pt x="966" y="124"/>
                  </a:lnTo>
                  <a:lnTo>
                    <a:pt x="955" y="121"/>
                  </a:lnTo>
                  <a:lnTo>
                    <a:pt x="955" y="121"/>
                  </a:lnTo>
                  <a:lnTo>
                    <a:pt x="947" y="119"/>
                  </a:lnTo>
                  <a:lnTo>
                    <a:pt x="943" y="117"/>
                  </a:lnTo>
                  <a:lnTo>
                    <a:pt x="940" y="115"/>
                  </a:lnTo>
                  <a:lnTo>
                    <a:pt x="940" y="115"/>
                  </a:lnTo>
                  <a:lnTo>
                    <a:pt x="934" y="108"/>
                  </a:lnTo>
                  <a:lnTo>
                    <a:pt x="927" y="103"/>
                  </a:lnTo>
                  <a:lnTo>
                    <a:pt x="911" y="92"/>
                  </a:lnTo>
                  <a:lnTo>
                    <a:pt x="896" y="84"/>
                  </a:lnTo>
                  <a:lnTo>
                    <a:pt x="880" y="77"/>
                  </a:lnTo>
                  <a:lnTo>
                    <a:pt x="880" y="77"/>
                  </a:lnTo>
                  <a:lnTo>
                    <a:pt x="867" y="71"/>
                  </a:lnTo>
                  <a:lnTo>
                    <a:pt x="852" y="65"/>
                  </a:lnTo>
                  <a:lnTo>
                    <a:pt x="837" y="59"/>
                  </a:lnTo>
                  <a:lnTo>
                    <a:pt x="820" y="54"/>
                  </a:lnTo>
                  <a:lnTo>
                    <a:pt x="803" y="50"/>
                  </a:lnTo>
                  <a:lnTo>
                    <a:pt x="785" y="47"/>
                  </a:lnTo>
                  <a:lnTo>
                    <a:pt x="767" y="45"/>
                  </a:lnTo>
                  <a:lnTo>
                    <a:pt x="751" y="44"/>
                  </a:lnTo>
                  <a:lnTo>
                    <a:pt x="751" y="44"/>
                  </a:lnTo>
                  <a:lnTo>
                    <a:pt x="731" y="43"/>
                  </a:lnTo>
                  <a:lnTo>
                    <a:pt x="712" y="41"/>
                  </a:lnTo>
                  <a:lnTo>
                    <a:pt x="712" y="41"/>
                  </a:lnTo>
                  <a:lnTo>
                    <a:pt x="693" y="39"/>
                  </a:lnTo>
                  <a:lnTo>
                    <a:pt x="672" y="38"/>
                  </a:lnTo>
                  <a:lnTo>
                    <a:pt x="670" y="38"/>
                  </a:lnTo>
                  <a:lnTo>
                    <a:pt x="668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1" name="Freeform 409"/>
            <p:cNvSpPr>
              <a:spLocks/>
            </p:cNvSpPr>
            <p:nvPr/>
          </p:nvSpPr>
          <p:spPr bwMode="auto">
            <a:xfrm>
              <a:off x="5319713" y="3249613"/>
              <a:ext cx="493713" cy="57150"/>
            </a:xfrm>
            <a:custGeom>
              <a:avLst/>
              <a:gdLst/>
              <a:ahLst/>
              <a:cxnLst>
                <a:cxn ang="0">
                  <a:pos x="488" y="109"/>
                </a:cxn>
                <a:cxn ang="0">
                  <a:pos x="463" y="107"/>
                </a:cxn>
                <a:cxn ang="0">
                  <a:pos x="442" y="104"/>
                </a:cxn>
                <a:cxn ang="0">
                  <a:pos x="431" y="101"/>
                </a:cxn>
                <a:cxn ang="0">
                  <a:pos x="395" y="96"/>
                </a:cxn>
                <a:cxn ang="0">
                  <a:pos x="346" y="93"/>
                </a:cxn>
                <a:cxn ang="0">
                  <a:pos x="339" y="93"/>
                </a:cxn>
                <a:cxn ang="0">
                  <a:pos x="272" y="88"/>
                </a:cxn>
                <a:cxn ang="0">
                  <a:pos x="206" y="81"/>
                </a:cxn>
                <a:cxn ang="0">
                  <a:pos x="157" y="74"/>
                </a:cxn>
                <a:cxn ang="0">
                  <a:pos x="106" y="65"/>
                </a:cxn>
                <a:cxn ang="0">
                  <a:pos x="56" y="51"/>
                </a:cxn>
                <a:cxn ang="0">
                  <a:pos x="9" y="32"/>
                </a:cxn>
                <a:cxn ang="0">
                  <a:pos x="6" y="30"/>
                </a:cxn>
                <a:cxn ang="0">
                  <a:pos x="1" y="24"/>
                </a:cxn>
                <a:cxn ang="0">
                  <a:pos x="0" y="15"/>
                </a:cxn>
                <a:cxn ang="0">
                  <a:pos x="3" y="9"/>
                </a:cxn>
                <a:cxn ang="0">
                  <a:pos x="12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29" y="2"/>
                </a:cxn>
                <a:cxn ang="0">
                  <a:pos x="57" y="13"/>
                </a:cxn>
                <a:cxn ang="0">
                  <a:pos x="117" y="31"/>
                </a:cxn>
                <a:cxn ang="0">
                  <a:pos x="178" y="41"/>
                </a:cxn>
                <a:cxn ang="0">
                  <a:pos x="270" y="50"/>
                </a:cxn>
                <a:cxn ang="0">
                  <a:pos x="273" y="50"/>
                </a:cxn>
                <a:cxn ang="0">
                  <a:pos x="356" y="60"/>
                </a:cxn>
                <a:cxn ang="0">
                  <a:pos x="409" y="66"/>
                </a:cxn>
                <a:cxn ang="0">
                  <a:pos x="463" y="70"/>
                </a:cxn>
                <a:cxn ang="0">
                  <a:pos x="489" y="71"/>
                </a:cxn>
                <a:cxn ang="0">
                  <a:pos x="517" y="71"/>
                </a:cxn>
                <a:cxn ang="0">
                  <a:pos x="596" y="69"/>
                </a:cxn>
                <a:cxn ang="0">
                  <a:pos x="693" y="63"/>
                </a:cxn>
                <a:cxn ang="0">
                  <a:pos x="714" y="62"/>
                </a:cxn>
                <a:cxn ang="0">
                  <a:pos x="738" y="61"/>
                </a:cxn>
                <a:cxn ang="0">
                  <a:pos x="784" y="55"/>
                </a:cxn>
                <a:cxn ang="0">
                  <a:pos x="807" y="48"/>
                </a:cxn>
                <a:cxn ang="0">
                  <a:pos x="818" y="44"/>
                </a:cxn>
                <a:cxn ang="0">
                  <a:pos x="854" y="38"/>
                </a:cxn>
                <a:cxn ang="0">
                  <a:pos x="874" y="34"/>
                </a:cxn>
                <a:cxn ang="0">
                  <a:pos x="895" y="30"/>
                </a:cxn>
                <a:cxn ang="0">
                  <a:pos x="896" y="29"/>
                </a:cxn>
                <a:cxn ang="0">
                  <a:pos x="902" y="26"/>
                </a:cxn>
                <a:cxn ang="0">
                  <a:pos x="915" y="25"/>
                </a:cxn>
                <a:cxn ang="0">
                  <a:pos x="919" y="25"/>
                </a:cxn>
                <a:cxn ang="0">
                  <a:pos x="927" y="27"/>
                </a:cxn>
                <a:cxn ang="0">
                  <a:pos x="931" y="33"/>
                </a:cxn>
                <a:cxn ang="0">
                  <a:pos x="933" y="37"/>
                </a:cxn>
                <a:cxn ang="0">
                  <a:pos x="931" y="49"/>
                </a:cxn>
                <a:cxn ang="0">
                  <a:pos x="926" y="56"/>
                </a:cxn>
                <a:cxn ang="0">
                  <a:pos x="919" y="60"/>
                </a:cxn>
                <a:cxn ang="0">
                  <a:pos x="900" y="67"/>
                </a:cxn>
                <a:cxn ang="0">
                  <a:pos x="858" y="77"/>
                </a:cxn>
                <a:cxn ang="0">
                  <a:pos x="794" y="88"/>
                </a:cxn>
                <a:cxn ang="0">
                  <a:pos x="752" y="93"/>
                </a:cxn>
                <a:cxn ang="0">
                  <a:pos x="684" y="100"/>
                </a:cxn>
                <a:cxn ang="0">
                  <a:pos x="663" y="103"/>
                </a:cxn>
                <a:cxn ang="0">
                  <a:pos x="602" y="104"/>
                </a:cxn>
                <a:cxn ang="0">
                  <a:pos x="559" y="105"/>
                </a:cxn>
                <a:cxn ang="0">
                  <a:pos x="533" y="107"/>
                </a:cxn>
                <a:cxn ang="0">
                  <a:pos x="510" y="108"/>
                </a:cxn>
                <a:cxn ang="0">
                  <a:pos x="488" y="109"/>
                </a:cxn>
              </a:cxnLst>
              <a:rect l="0" t="0" r="r" b="b"/>
              <a:pathLst>
                <a:path w="933" h="109">
                  <a:moveTo>
                    <a:pt x="488" y="109"/>
                  </a:moveTo>
                  <a:lnTo>
                    <a:pt x="488" y="109"/>
                  </a:lnTo>
                  <a:lnTo>
                    <a:pt x="475" y="108"/>
                  </a:lnTo>
                  <a:lnTo>
                    <a:pt x="463" y="107"/>
                  </a:lnTo>
                  <a:lnTo>
                    <a:pt x="452" y="106"/>
                  </a:lnTo>
                  <a:lnTo>
                    <a:pt x="442" y="104"/>
                  </a:lnTo>
                  <a:lnTo>
                    <a:pt x="442" y="104"/>
                  </a:lnTo>
                  <a:lnTo>
                    <a:pt x="431" y="101"/>
                  </a:lnTo>
                  <a:lnTo>
                    <a:pt x="419" y="99"/>
                  </a:lnTo>
                  <a:lnTo>
                    <a:pt x="395" y="96"/>
                  </a:lnTo>
                  <a:lnTo>
                    <a:pt x="370" y="94"/>
                  </a:lnTo>
                  <a:lnTo>
                    <a:pt x="346" y="93"/>
                  </a:lnTo>
                  <a:lnTo>
                    <a:pt x="339" y="93"/>
                  </a:lnTo>
                  <a:lnTo>
                    <a:pt x="339" y="93"/>
                  </a:lnTo>
                  <a:lnTo>
                    <a:pt x="306" y="91"/>
                  </a:lnTo>
                  <a:lnTo>
                    <a:pt x="272" y="88"/>
                  </a:lnTo>
                  <a:lnTo>
                    <a:pt x="239" y="85"/>
                  </a:lnTo>
                  <a:lnTo>
                    <a:pt x="206" y="81"/>
                  </a:lnTo>
                  <a:lnTo>
                    <a:pt x="206" y="81"/>
                  </a:lnTo>
                  <a:lnTo>
                    <a:pt x="157" y="74"/>
                  </a:lnTo>
                  <a:lnTo>
                    <a:pt x="131" y="70"/>
                  </a:lnTo>
                  <a:lnTo>
                    <a:pt x="106" y="65"/>
                  </a:lnTo>
                  <a:lnTo>
                    <a:pt x="81" y="59"/>
                  </a:lnTo>
                  <a:lnTo>
                    <a:pt x="56" y="51"/>
                  </a:lnTo>
                  <a:lnTo>
                    <a:pt x="32" y="4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6" y="30"/>
                  </a:lnTo>
                  <a:lnTo>
                    <a:pt x="3" y="28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3" y="9"/>
                  </a:lnTo>
                  <a:lnTo>
                    <a:pt x="7" y="4"/>
                  </a:lnTo>
                  <a:lnTo>
                    <a:pt x="12" y="1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42" y="8"/>
                  </a:lnTo>
                  <a:lnTo>
                    <a:pt x="57" y="13"/>
                  </a:lnTo>
                  <a:lnTo>
                    <a:pt x="86" y="24"/>
                  </a:lnTo>
                  <a:lnTo>
                    <a:pt x="117" y="31"/>
                  </a:lnTo>
                  <a:lnTo>
                    <a:pt x="147" y="37"/>
                  </a:lnTo>
                  <a:lnTo>
                    <a:pt x="178" y="41"/>
                  </a:lnTo>
                  <a:lnTo>
                    <a:pt x="209" y="45"/>
                  </a:lnTo>
                  <a:lnTo>
                    <a:pt x="270" y="50"/>
                  </a:lnTo>
                  <a:lnTo>
                    <a:pt x="273" y="50"/>
                  </a:lnTo>
                  <a:lnTo>
                    <a:pt x="273" y="50"/>
                  </a:lnTo>
                  <a:lnTo>
                    <a:pt x="315" y="55"/>
                  </a:lnTo>
                  <a:lnTo>
                    <a:pt x="356" y="60"/>
                  </a:lnTo>
                  <a:lnTo>
                    <a:pt x="356" y="60"/>
                  </a:lnTo>
                  <a:lnTo>
                    <a:pt x="409" y="66"/>
                  </a:lnTo>
                  <a:lnTo>
                    <a:pt x="436" y="68"/>
                  </a:lnTo>
                  <a:lnTo>
                    <a:pt x="463" y="70"/>
                  </a:lnTo>
                  <a:lnTo>
                    <a:pt x="463" y="70"/>
                  </a:lnTo>
                  <a:lnTo>
                    <a:pt x="489" y="71"/>
                  </a:lnTo>
                  <a:lnTo>
                    <a:pt x="517" y="71"/>
                  </a:lnTo>
                  <a:lnTo>
                    <a:pt x="517" y="71"/>
                  </a:lnTo>
                  <a:lnTo>
                    <a:pt x="557" y="71"/>
                  </a:lnTo>
                  <a:lnTo>
                    <a:pt x="596" y="69"/>
                  </a:lnTo>
                  <a:lnTo>
                    <a:pt x="675" y="64"/>
                  </a:lnTo>
                  <a:lnTo>
                    <a:pt x="693" y="63"/>
                  </a:lnTo>
                  <a:lnTo>
                    <a:pt x="693" y="63"/>
                  </a:lnTo>
                  <a:lnTo>
                    <a:pt x="714" y="62"/>
                  </a:lnTo>
                  <a:lnTo>
                    <a:pt x="714" y="62"/>
                  </a:lnTo>
                  <a:lnTo>
                    <a:pt x="738" y="61"/>
                  </a:lnTo>
                  <a:lnTo>
                    <a:pt x="760" y="59"/>
                  </a:lnTo>
                  <a:lnTo>
                    <a:pt x="784" y="55"/>
                  </a:lnTo>
                  <a:lnTo>
                    <a:pt x="795" y="51"/>
                  </a:lnTo>
                  <a:lnTo>
                    <a:pt x="807" y="48"/>
                  </a:lnTo>
                  <a:lnTo>
                    <a:pt x="807" y="48"/>
                  </a:lnTo>
                  <a:lnTo>
                    <a:pt x="818" y="44"/>
                  </a:lnTo>
                  <a:lnTo>
                    <a:pt x="831" y="42"/>
                  </a:lnTo>
                  <a:lnTo>
                    <a:pt x="854" y="38"/>
                  </a:lnTo>
                  <a:lnTo>
                    <a:pt x="854" y="38"/>
                  </a:lnTo>
                  <a:lnTo>
                    <a:pt x="874" y="34"/>
                  </a:lnTo>
                  <a:lnTo>
                    <a:pt x="894" y="30"/>
                  </a:lnTo>
                  <a:lnTo>
                    <a:pt x="895" y="30"/>
                  </a:lnTo>
                  <a:lnTo>
                    <a:pt x="896" y="29"/>
                  </a:lnTo>
                  <a:lnTo>
                    <a:pt x="896" y="29"/>
                  </a:lnTo>
                  <a:lnTo>
                    <a:pt x="899" y="27"/>
                  </a:lnTo>
                  <a:lnTo>
                    <a:pt x="902" y="26"/>
                  </a:lnTo>
                  <a:lnTo>
                    <a:pt x="908" y="25"/>
                  </a:lnTo>
                  <a:lnTo>
                    <a:pt x="915" y="25"/>
                  </a:lnTo>
                  <a:lnTo>
                    <a:pt x="915" y="25"/>
                  </a:lnTo>
                  <a:lnTo>
                    <a:pt x="919" y="25"/>
                  </a:lnTo>
                  <a:lnTo>
                    <a:pt x="923" y="26"/>
                  </a:lnTo>
                  <a:lnTo>
                    <a:pt x="927" y="27"/>
                  </a:lnTo>
                  <a:lnTo>
                    <a:pt x="929" y="29"/>
                  </a:lnTo>
                  <a:lnTo>
                    <a:pt x="931" y="33"/>
                  </a:lnTo>
                  <a:lnTo>
                    <a:pt x="933" y="37"/>
                  </a:lnTo>
                  <a:lnTo>
                    <a:pt x="933" y="37"/>
                  </a:lnTo>
                  <a:lnTo>
                    <a:pt x="933" y="43"/>
                  </a:lnTo>
                  <a:lnTo>
                    <a:pt x="931" y="49"/>
                  </a:lnTo>
                  <a:lnTo>
                    <a:pt x="929" y="53"/>
                  </a:lnTo>
                  <a:lnTo>
                    <a:pt x="926" y="56"/>
                  </a:lnTo>
                  <a:lnTo>
                    <a:pt x="923" y="58"/>
                  </a:lnTo>
                  <a:lnTo>
                    <a:pt x="919" y="60"/>
                  </a:lnTo>
                  <a:lnTo>
                    <a:pt x="919" y="60"/>
                  </a:lnTo>
                  <a:lnTo>
                    <a:pt x="900" y="67"/>
                  </a:lnTo>
                  <a:lnTo>
                    <a:pt x="879" y="73"/>
                  </a:lnTo>
                  <a:lnTo>
                    <a:pt x="858" y="77"/>
                  </a:lnTo>
                  <a:lnTo>
                    <a:pt x="838" y="81"/>
                  </a:lnTo>
                  <a:lnTo>
                    <a:pt x="794" y="88"/>
                  </a:lnTo>
                  <a:lnTo>
                    <a:pt x="752" y="93"/>
                  </a:lnTo>
                  <a:lnTo>
                    <a:pt x="752" y="93"/>
                  </a:lnTo>
                  <a:lnTo>
                    <a:pt x="718" y="96"/>
                  </a:lnTo>
                  <a:lnTo>
                    <a:pt x="684" y="100"/>
                  </a:lnTo>
                  <a:lnTo>
                    <a:pt x="684" y="100"/>
                  </a:lnTo>
                  <a:lnTo>
                    <a:pt x="663" y="103"/>
                  </a:lnTo>
                  <a:lnTo>
                    <a:pt x="644" y="104"/>
                  </a:lnTo>
                  <a:lnTo>
                    <a:pt x="602" y="104"/>
                  </a:lnTo>
                  <a:lnTo>
                    <a:pt x="602" y="104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0" y="108"/>
                  </a:lnTo>
                  <a:lnTo>
                    <a:pt x="488" y="109"/>
                  </a:lnTo>
                  <a:lnTo>
                    <a:pt x="488" y="1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2" name="Freeform 410"/>
            <p:cNvSpPr>
              <a:spLocks/>
            </p:cNvSpPr>
            <p:nvPr/>
          </p:nvSpPr>
          <p:spPr bwMode="auto">
            <a:xfrm>
              <a:off x="5219701" y="3473450"/>
              <a:ext cx="684213" cy="31750"/>
            </a:xfrm>
            <a:custGeom>
              <a:avLst/>
              <a:gdLst/>
              <a:ahLst/>
              <a:cxnLst>
                <a:cxn ang="0">
                  <a:pos x="1274" y="61"/>
                </a:cxn>
                <a:cxn ang="0">
                  <a:pos x="1271" y="61"/>
                </a:cxn>
                <a:cxn ang="0">
                  <a:pos x="1219" y="56"/>
                </a:cxn>
                <a:cxn ang="0">
                  <a:pos x="1171" y="55"/>
                </a:cxn>
                <a:cxn ang="0">
                  <a:pos x="1140" y="55"/>
                </a:cxn>
                <a:cxn ang="0">
                  <a:pos x="1109" y="55"/>
                </a:cxn>
                <a:cxn ang="0">
                  <a:pos x="1071" y="54"/>
                </a:cxn>
                <a:cxn ang="0">
                  <a:pos x="1034" y="52"/>
                </a:cxn>
                <a:cxn ang="0">
                  <a:pos x="960" y="49"/>
                </a:cxn>
                <a:cxn ang="0">
                  <a:pos x="889" y="48"/>
                </a:cxn>
                <a:cxn ang="0">
                  <a:pos x="820" y="46"/>
                </a:cxn>
                <a:cxn ang="0">
                  <a:pos x="681" y="43"/>
                </a:cxn>
                <a:cxn ang="0">
                  <a:pos x="570" y="43"/>
                </a:cxn>
                <a:cxn ang="0">
                  <a:pos x="460" y="42"/>
                </a:cxn>
                <a:cxn ang="0">
                  <a:pos x="393" y="43"/>
                </a:cxn>
                <a:cxn ang="0">
                  <a:pos x="333" y="43"/>
                </a:cxn>
                <a:cxn ang="0">
                  <a:pos x="289" y="45"/>
                </a:cxn>
                <a:cxn ang="0">
                  <a:pos x="212" y="46"/>
                </a:cxn>
                <a:cxn ang="0">
                  <a:pos x="164" y="45"/>
                </a:cxn>
                <a:cxn ang="0">
                  <a:pos x="111" y="42"/>
                </a:cxn>
                <a:cxn ang="0">
                  <a:pos x="64" y="38"/>
                </a:cxn>
                <a:cxn ang="0">
                  <a:pos x="18" y="36"/>
                </a:cxn>
                <a:cxn ang="0">
                  <a:pos x="13" y="36"/>
                </a:cxn>
                <a:cxn ang="0">
                  <a:pos x="7" y="33"/>
                </a:cxn>
                <a:cxn ang="0">
                  <a:pos x="3" y="28"/>
                </a:cxn>
                <a:cxn ang="0">
                  <a:pos x="0" y="18"/>
                </a:cxn>
                <a:cxn ang="0">
                  <a:pos x="1" y="12"/>
                </a:cxn>
                <a:cxn ang="0">
                  <a:pos x="4" y="7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40" y="0"/>
                </a:cxn>
                <a:cxn ang="0">
                  <a:pos x="107" y="4"/>
                </a:cxn>
                <a:cxn ang="0">
                  <a:pos x="152" y="8"/>
                </a:cxn>
                <a:cxn ang="0">
                  <a:pos x="197" y="10"/>
                </a:cxn>
                <a:cxn ang="0">
                  <a:pos x="200" y="10"/>
                </a:cxn>
                <a:cxn ang="0">
                  <a:pos x="283" y="9"/>
                </a:cxn>
                <a:cxn ang="0">
                  <a:pos x="324" y="8"/>
                </a:cxn>
                <a:cxn ang="0">
                  <a:pos x="715" y="7"/>
                </a:cxn>
                <a:cxn ang="0">
                  <a:pos x="750" y="8"/>
                </a:cxn>
                <a:cxn ang="0">
                  <a:pos x="784" y="10"/>
                </a:cxn>
                <a:cxn ang="0">
                  <a:pos x="855" y="13"/>
                </a:cxn>
                <a:cxn ang="0">
                  <a:pos x="894" y="13"/>
                </a:cxn>
                <a:cxn ang="0">
                  <a:pos x="932" y="12"/>
                </a:cxn>
                <a:cxn ang="0">
                  <a:pos x="963" y="13"/>
                </a:cxn>
                <a:cxn ang="0">
                  <a:pos x="989" y="15"/>
                </a:cxn>
                <a:cxn ang="0">
                  <a:pos x="1043" y="19"/>
                </a:cxn>
                <a:cxn ang="0">
                  <a:pos x="1096" y="19"/>
                </a:cxn>
                <a:cxn ang="0">
                  <a:pos x="1125" y="19"/>
                </a:cxn>
                <a:cxn ang="0">
                  <a:pos x="1154" y="19"/>
                </a:cxn>
                <a:cxn ang="0">
                  <a:pos x="1217" y="20"/>
                </a:cxn>
                <a:cxn ang="0">
                  <a:pos x="1281" y="26"/>
                </a:cxn>
                <a:cxn ang="0">
                  <a:pos x="1285" y="27"/>
                </a:cxn>
                <a:cxn ang="0">
                  <a:pos x="1290" y="31"/>
                </a:cxn>
                <a:cxn ang="0">
                  <a:pos x="1293" y="38"/>
                </a:cxn>
                <a:cxn ang="0">
                  <a:pos x="1293" y="42"/>
                </a:cxn>
                <a:cxn ang="0">
                  <a:pos x="1290" y="52"/>
                </a:cxn>
                <a:cxn ang="0">
                  <a:pos x="1285" y="57"/>
                </a:cxn>
                <a:cxn ang="0">
                  <a:pos x="1278" y="61"/>
                </a:cxn>
                <a:cxn ang="0">
                  <a:pos x="1274" y="61"/>
                </a:cxn>
                <a:cxn ang="0">
                  <a:pos x="1274" y="61"/>
                </a:cxn>
              </a:cxnLst>
              <a:rect l="0" t="0" r="r" b="b"/>
              <a:pathLst>
                <a:path w="1293" h="61">
                  <a:moveTo>
                    <a:pt x="1274" y="61"/>
                  </a:moveTo>
                  <a:lnTo>
                    <a:pt x="1274" y="61"/>
                  </a:lnTo>
                  <a:lnTo>
                    <a:pt x="1271" y="61"/>
                  </a:lnTo>
                  <a:lnTo>
                    <a:pt x="1271" y="61"/>
                  </a:lnTo>
                  <a:lnTo>
                    <a:pt x="1245" y="58"/>
                  </a:lnTo>
                  <a:lnTo>
                    <a:pt x="1219" y="56"/>
                  </a:lnTo>
                  <a:lnTo>
                    <a:pt x="1194" y="55"/>
                  </a:lnTo>
                  <a:lnTo>
                    <a:pt x="1171" y="55"/>
                  </a:lnTo>
                  <a:lnTo>
                    <a:pt x="1171" y="55"/>
                  </a:lnTo>
                  <a:lnTo>
                    <a:pt x="1140" y="55"/>
                  </a:lnTo>
                  <a:lnTo>
                    <a:pt x="1140" y="55"/>
                  </a:lnTo>
                  <a:lnTo>
                    <a:pt x="1109" y="55"/>
                  </a:lnTo>
                  <a:lnTo>
                    <a:pt x="1109" y="55"/>
                  </a:lnTo>
                  <a:lnTo>
                    <a:pt x="1071" y="54"/>
                  </a:lnTo>
                  <a:lnTo>
                    <a:pt x="1034" y="52"/>
                  </a:lnTo>
                  <a:lnTo>
                    <a:pt x="1034" y="52"/>
                  </a:lnTo>
                  <a:lnTo>
                    <a:pt x="997" y="50"/>
                  </a:lnTo>
                  <a:lnTo>
                    <a:pt x="960" y="49"/>
                  </a:lnTo>
                  <a:lnTo>
                    <a:pt x="960" y="49"/>
                  </a:lnTo>
                  <a:lnTo>
                    <a:pt x="889" y="48"/>
                  </a:lnTo>
                  <a:lnTo>
                    <a:pt x="820" y="46"/>
                  </a:lnTo>
                  <a:lnTo>
                    <a:pt x="820" y="46"/>
                  </a:lnTo>
                  <a:lnTo>
                    <a:pt x="751" y="44"/>
                  </a:lnTo>
                  <a:lnTo>
                    <a:pt x="681" y="43"/>
                  </a:lnTo>
                  <a:lnTo>
                    <a:pt x="681" y="43"/>
                  </a:lnTo>
                  <a:lnTo>
                    <a:pt x="570" y="43"/>
                  </a:lnTo>
                  <a:lnTo>
                    <a:pt x="570" y="43"/>
                  </a:lnTo>
                  <a:lnTo>
                    <a:pt x="460" y="42"/>
                  </a:lnTo>
                  <a:lnTo>
                    <a:pt x="460" y="42"/>
                  </a:lnTo>
                  <a:lnTo>
                    <a:pt x="393" y="43"/>
                  </a:lnTo>
                  <a:lnTo>
                    <a:pt x="333" y="43"/>
                  </a:lnTo>
                  <a:lnTo>
                    <a:pt x="333" y="43"/>
                  </a:lnTo>
                  <a:lnTo>
                    <a:pt x="289" y="45"/>
                  </a:lnTo>
                  <a:lnTo>
                    <a:pt x="289" y="45"/>
                  </a:lnTo>
                  <a:lnTo>
                    <a:pt x="251" y="46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164" y="45"/>
                  </a:lnTo>
                  <a:lnTo>
                    <a:pt x="164" y="45"/>
                  </a:lnTo>
                  <a:lnTo>
                    <a:pt x="111" y="42"/>
                  </a:lnTo>
                  <a:lnTo>
                    <a:pt x="111" y="42"/>
                  </a:lnTo>
                  <a:lnTo>
                    <a:pt x="64" y="38"/>
                  </a:lnTo>
                  <a:lnTo>
                    <a:pt x="41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3" y="36"/>
                  </a:lnTo>
                  <a:lnTo>
                    <a:pt x="10" y="34"/>
                  </a:lnTo>
                  <a:lnTo>
                    <a:pt x="7" y="33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9"/>
                  </a:lnTo>
                  <a:lnTo>
                    <a:pt x="4" y="7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40" y="0"/>
                  </a:lnTo>
                  <a:lnTo>
                    <a:pt x="63" y="1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52" y="8"/>
                  </a:lnTo>
                  <a:lnTo>
                    <a:pt x="175" y="9"/>
                  </a:lnTo>
                  <a:lnTo>
                    <a:pt x="197" y="10"/>
                  </a:lnTo>
                  <a:lnTo>
                    <a:pt x="200" y="10"/>
                  </a:lnTo>
                  <a:lnTo>
                    <a:pt x="200" y="10"/>
                  </a:lnTo>
                  <a:lnTo>
                    <a:pt x="242" y="9"/>
                  </a:lnTo>
                  <a:lnTo>
                    <a:pt x="283" y="9"/>
                  </a:lnTo>
                  <a:lnTo>
                    <a:pt x="283" y="9"/>
                  </a:lnTo>
                  <a:lnTo>
                    <a:pt x="324" y="8"/>
                  </a:lnTo>
                  <a:lnTo>
                    <a:pt x="366" y="7"/>
                  </a:lnTo>
                  <a:lnTo>
                    <a:pt x="715" y="7"/>
                  </a:lnTo>
                  <a:lnTo>
                    <a:pt x="715" y="7"/>
                  </a:lnTo>
                  <a:lnTo>
                    <a:pt x="750" y="8"/>
                  </a:lnTo>
                  <a:lnTo>
                    <a:pt x="784" y="10"/>
                  </a:lnTo>
                  <a:lnTo>
                    <a:pt x="784" y="10"/>
                  </a:lnTo>
                  <a:lnTo>
                    <a:pt x="819" y="12"/>
                  </a:lnTo>
                  <a:lnTo>
                    <a:pt x="855" y="13"/>
                  </a:lnTo>
                  <a:lnTo>
                    <a:pt x="855" y="13"/>
                  </a:lnTo>
                  <a:lnTo>
                    <a:pt x="894" y="13"/>
                  </a:lnTo>
                  <a:lnTo>
                    <a:pt x="894" y="13"/>
                  </a:lnTo>
                  <a:lnTo>
                    <a:pt x="932" y="12"/>
                  </a:lnTo>
                  <a:lnTo>
                    <a:pt x="932" y="12"/>
                  </a:lnTo>
                  <a:lnTo>
                    <a:pt x="963" y="13"/>
                  </a:lnTo>
                  <a:lnTo>
                    <a:pt x="989" y="15"/>
                  </a:lnTo>
                  <a:lnTo>
                    <a:pt x="989" y="15"/>
                  </a:lnTo>
                  <a:lnTo>
                    <a:pt x="1016" y="17"/>
                  </a:lnTo>
                  <a:lnTo>
                    <a:pt x="1043" y="19"/>
                  </a:lnTo>
                  <a:lnTo>
                    <a:pt x="1096" y="19"/>
                  </a:lnTo>
                  <a:lnTo>
                    <a:pt x="1096" y="19"/>
                  </a:lnTo>
                  <a:lnTo>
                    <a:pt x="1125" y="19"/>
                  </a:lnTo>
                  <a:lnTo>
                    <a:pt x="1125" y="19"/>
                  </a:lnTo>
                  <a:lnTo>
                    <a:pt x="1154" y="19"/>
                  </a:lnTo>
                  <a:lnTo>
                    <a:pt x="1154" y="19"/>
                  </a:lnTo>
                  <a:lnTo>
                    <a:pt x="1185" y="19"/>
                  </a:lnTo>
                  <a:lnTo>
                    <a:pt x="1217" y="20"/>
                  </a:lnTo>
                  <a:lnTo>
                    <a:pt x="1249" y="23"/>
                  </a:lnTo>
                  <a:lnTo>
                    <a:pt x="1281" y="26"/>
                  </a:lnTo>
                  <a:lnTo>
                    <a:pt x="1281" y="26"/>
                  </a:lnTo>
                  <a:lnTo>
                    <a:pt x="1285" y="27"/>
                  </a:lnTo>
                  <a:lnTo>
                    <a:pt x="1288" y="29"/>
                  </a:lnTo>
                  <a:lnTo>
                    <a:pt x="1290" y="31"/>
                  </a:lnTo>
                  <a:lnTo>
                    <a:pt x="1292" y="33"/>
                  </a:lnTo>
                  <a:lnTo>
                    <a:pt x="1293" y="38"/>
                  </a:lnTo>
                  <a:lnTo>
                    <a:pt x="1293" y="42"/>
                  </a:lnTo>
                  <a:lnTo>
                    <a:pt x="1293" y="42"/>
                  </a:lnTo>
                  <a:lnTo>
                    <a:pt x="1291" y="49"/>
                  </a:lnTo>
                  <a:lnTo>
                    <a:pt x="1290" y="52"/>
                  </a:lnTo>
                  <a:lnTo>
                    <a:pt x="1287" y="55"/>
                  </a:lnTo>
                  <a:lnTo>
                    <a:pt x="1285" y="57"/>
                  </a:lnTo>
                  <a:lnTo>
                    <a:pt x="1281" y="59"/>
                  </a:lnTo>
                  <a:lnTo>
                    <a:pt x="1278" y="61"/>
                  </a:lnTo>
                  <a:lnTo>
                    <a:pt x="1274" y="61"/>
                  </a:lnTo>
                  <a:lnTo>
                    <a:pt x="1274" y="61"/>
                  </a:lnTo>
                  <a:lnTo>
                    <a:pt x="1274" y="61"/>
                  </a:lnTo>
                  <a:lnTo>
                    <a:pt x="1274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3" name="Freeform 411"/>
            <p:cNvSpPr>
              <a:spLocks/>
            </p:cNvSpPr>
            <p:nvPr/>
          </p:nvSpPr>
          <p:spPr bwMode="auto">
            <a:xfrm>
              <a:off x="5334001" y="3676650"/>
              <a:ext cx="481013" cy="55563"/>
            </a:xfrm>
            <a:custGeom>
              <a:avLst/>
              <a:gdLst/>
              <a:ahLst/>
              <a:cxnLst>
                <a:cxn ang="0">
                  <a:pos x="888" y="105"/>
                </a:cxn>
                <a:cxn ang="0">
                  <a:pos x="879" y="103"/>
                </a:cxn>
                <a:cxn ang="0">
                  <a:pos x="854" y="92"/>
                </a:cxn>
                <a:cxn ang="0">
                  <a:pos x="799" y="74"/>
                </a:cxn>
                <a:cxn ang="0">
                  <a:pos x="743" y="62"/>
                </a:cxn>
                <a:cxn ang="0">
                  <a:pos x="658" y="48"/>
                </a:cxn>
                <a:cxn ang="0">
                  <a:pos x="652" y="47"/>
                </a:cxn>
                <a:cxn ang="0">
                  <a:pos x="592" y="41"/>
                </a:cxn>
                <a:cxn ang="0">
                  <a:pos x="533" y="38"/>
                </a:cxn>
                <a:cxn ang="0">
                  <a:pos x="415" y="36"/>
                </a:cxn>
                <a:cxn ang="0">
                  <a:pos x="389" y="37"/>
                </a:cxn>
                <a:cxn ang="0">
                  <a:pos x="341" y="40"/>
                </a:cxn>
                <a:cxn ang="0">
                  <a:pos x="267" y="48"/>
                </a:cxn>
                <a:cxn ang="0">
                  <a:pos x="198" y="58"/>
                </a:cxn>
                <a:cxn ang="0">
                  <a:pos x="167" y="63"/>
                </a:cxn>
                <a:cxn ang="0">
                  <a:pos x="128" y="69"/>
                </a:cxn>
                <a:cxn ang="0">
                  <a:pos x="90" y="77"/>
                </a:cxn>
                <a:cxn ang="0">
                  <a:pos x="71" y="82"/>
                </a:cxn>
                <a:cxn ang="0">
                  <a:pos x="35" y="91"/>
                </a:cxn>
                <a:cxn ang="0">
                  <a:pos x="16" y="93"/>
                </a:cxn>
                <a:cxn ang="0">
                  <a:pos x="14" y="93"/>
                </a:cxn>
                <a:cxn ang="0">
                  <a:pos x="7" y="92"/>
                </a:cxn>
                <a:cxn ang="0">
                  <a:pos x="3" y="88"/>
                </a:cxn>
                <a:cxn ang="0">
                  <a:pos x="0" y="77"/>
                </a:cxn>
                <a:cxn ang="0">
                  <a:pos x="0" y="71"/>
                </a:cxn>
                <a:cxn ang="0">
                  <a:pos x="3" y="64"/>
                </a:cxn>
                <a:cxn ang="0">
                  <a:pos x="9" y="60"/>
                </a:cxn>
                <a:cxn ang="0">
                  <a:pos x="16" y="56"/>
                </a:cxn>
                <a:cxn ang="0">
                  <a:pos x="35" y="54"/>
                </a:cxn>
                <a:cxn ang="0">
                  <a:pos x="89" y="43"/>
                </a:cxn>
                <a:cxn ang="0">
                  <a:pos x="115" y="37"/>
                </a:cxn>
                <a:cxn ang="0">
                  <a:pos x="141" y="32"/>
                </a:cxn>
                <a:cxn ang="0">
                  <a:pos x="250" y="13"/>
                </a:cxn>
                <a:cxn ang="0">
                  <a:pos x="279" y="9"/>
                </a:cxn>
                <a:cxn ang="0">
                  <a:pos x="336" y="4"/>
                </a:cxn>
                <a:cxn ang="0">
                  <a:pos x="419" y="1"/>
                </a:cxn>
                <a:cxn ang="0">
                  <a:pos x="472" y="0"/>
                </a:cxn>
                <a:cxn ang="0">
                  <a:pos x="569" y="3"/>
                </a:cxn>
                <a:cxn ang="0">
                  <a:pos x="651" y="9"/>
                </a:cxn>
                <a:cxn ang="0">
                  <a:pos x="707" y="16"/>
                </a:cxn>
                <a:cxn ang="0">
                  <a:pos x="763" y="26"/>
                </a:cxn>
                <a:cxn ang="0">
                  <a:pos x="819" y="42"/>
                </a:cxn>
                <a:cxn ang="0">
                  <a:pos x="873" y="61"/>
                </a:cxn>
                <a:cxn ang="0">
                  <a:pos x="899" y="72"/>
                </a:cxn>
                <a:cxn ang="0">
                  <a:pos x="904" y="76"/>
                </a:cxn>
                <a:cxn ang="0">
                  <a:pos x="908" y="85"/>
                </a:cxn>
                <a:cxn ang="0">
                  <a:pos x="907" y="88"/>
                </a:cxn>
                <a:cxn ang="0">
                  <a:pos x="901" y="100"/>
                </a:cxn>
                <a:cxn ang="0">
                  <a:pos x="891" y="105"/>
                </a:cxn>
                <a:cxn ang="0">
                  <a:pos x="888" y="105"/>
                </a:cxn>
              </a:cxnLst>
              <a:rect l="0" t="0" r="r" b="b"/>
              <a:pathLst>
                <a:path w="908" h="105">
                  <a:moveTo>
                    <a:pt x="888" y="105"/>
                  </a:moveTo>
                  <a:lnTo>
                    <a:pt x="888" y="105"/>
                  </a:lnTo>
                  <a:lnTo>
                    <a:pt x="884" y="104"/>
                  </a:lnTo>
                  <a:lnTo>
                    <a:pt x="879" y="103"/>
                  </a:lnTo>
                  <a:lnTo>
                    <a:pt x="879" y="103"/>
                  </a:lnTo>
                  <a:lnTo>
                    <a:pt x="854" y="92"/>
                  </a:lnTo>
                  <a:lnTo>
                    <a:pt x="827" y="82"/>
                  </a:lnTo>
                  <a:lnTo>
                    <a:pt x="799" y="74"/>
                  </a:lnTo>
                  <a:lnTo>
                    <a:pt x="770" y="68"/>
                  </a:lnTo>
                  <a:lnTo>
                    <a:pt x="743" y="62"/>
                  </a:lnTo>
                  <a:lnTo>
                    <a:pt x="714" y="56"/>
                  </a:lnTo>
                  <a:lnTo>
                    <a:pt x="658" y="48"/>
                  </a:lnTo>
                  <a:lnTo>
                    <a:pt x="652" y="47"/>
                  </a:lnTo>
                  <a:lnTo>
                    <a:pt x="652" y="47"/>
                  </a:lnTo>
                  <a:lnTo>
                    <a:pt x="622" y="44"/>
                  </a:lnTo>
                  <a:lnTo>
                    <a:pt x="592" y="41"/>
                  </a:lnTo>
                  <a:lnTo>
                    <a:pt x="563" y="39"/>
                  </a:lnTo>
                  <a:lnTo>
                    <a:pt x="533" y="38"/>
                  </a:lnTo>
                  <a:lnTo>
                    <a:pt x="473" y="36"/>
                  </a:lnTo>
                  <a:lnTo>
                    <a:pt x="415" y="36"/>
                  </a:lnTo>
                  <a:lnTo>
                    <a:pt x="415" y="36"/>
                  </a:lnTo>
                  <a:lnTo>
                    <a:pt x="389" y="37"/>
                  </a:lnTo>
                  <a:lnTo>
                    <a:pt x="366" y="38"/>
                  </a:lnTo>
                  <a:lnTo>
                    <a:pt x="341" y="40"/>
                  </a:lnTo>
                  <a:lnTo>
                    <a:pt x="316" y="42"/>
                  </a:lnTo>
                  <a:lnTo>
                    <a:pt x="267" y="48"/>
                  </a:lnTo>
                  <a:lnTo>
                    <a:pt x="219" y="55"/>
                  </a:lnTo>
                  <a:lnTo>
                    <a:pt x="198" y="58"/>
                  </a:lnTo>
                  <a:lnTo>
                    <a:pt x="198" y="58"/>
                  </a:lnTo>
                  <a:lnTo>
                    <a:pt x="167" y="63"/>
                  </a:lnTo>
                  <a:lnTo>
                    <a:pt x="167" y="63"/>
                  </a:lnTo>
                  <a:lnTo>
                    <a:pt x="128" y="69"/>
                  </a:lnTo>
                  <a:lnTo>
                    <a:pt x="109" y="72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71" y="82"/>
                  </a:lnTo>
                  <a:lnTo>
                    <a:pt x="53" y="87"/>
                  </a:lnTo>
                  <a:lnTo>
                    <a:pt x="35" y="91"/>
                  </a:lnTo>
                  <a:lnTo>
                    <a:pt x="16" y="93"/>
                  </a:lnTo>
                  <a:lnTo>
                    <a:pt x="16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0" y="93"/>
                  </a:lnTo>
                  <a:lnTo>
                    <a:pt x="7" y="92"/>
                  </a:lnTo>
                  <a:lnTo>
                    <a:pt x="5" y="91"/>
                  </a:lnTo>
                  <a:lnTo>
                    <a:pt x="3" y="88"/>
                  </a:lnTo>
                  <a:lnTo>
                    <a:pt x="0" y="83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1"/>
                  </a:lnTo>
                  <a:lnTo>
                    <a:pt x="2" y="67"/>
                  </a:lnTo>
                  <a:lnTo>
                    <a:pt x="3" y="64"/>
                  </a:lnTo>
                  <a:lnTo>
                    <a:pt x="6" y="62"/>
                  </a:lnTo>
                  <a:lnTo>
                    <a:pt x="9" y="60"/>
                  </a:lnTo>
                  <a:lnTo>
                    <a:pt x="12" y="57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35" y="54"/>
                  </a:lnTo>
                  <a:lnTo>
                    <a:pt x="54" y="51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115" y="37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95" y="23"/>
                  </a:lnTo>
                  <a:lnTo>
                    <a:pt x="250" y="13"/>
                  </a:lnTo>
                  <a:lnTo>
                    <a:pt x="250" y="13"/>
                  </a:lnTo>
                  <a:lnTo>
                    <a:pt x="279" y="9"/>
                  </a:lnTo>
                  <a:lnTo>
                    <a:pt x="308" y="6"/>
                  </a:lnTo>
                  <a:lnTo>
                    <a:pt x="336" y="4"/>
                  </a:lnTo>
                  <a:lnTo>
                    <a:pt x="363" y="2"/>
                  </a:lnTo>
                  <a:lnTo>
                    <a:pt x="419" y="1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518" y="1"/>
                  </a:lnTo>
                  <a:lnTo>
                    <a:pt x="569" y="3"/>
                  </a:lnTo>
                  <a:lnTo>
                    <a:pt x="624" y="6"/>
                  </a:lnTo>
                  <a:lnTo>
                    <a:pt x="651" y="9"/>
                  </a:lnTo>
                  <a:lnTo>
                    <a:pt x="680" y="12"/>
                  </a:lnTo>
                  <a:lnTo>
                    <a:pt x="707" y="16"/>
                  </a:lnTo>
                  <a:lnTo>
                    <a:pt x="735" y="21"/>
                  </a:lnTo>
                  <a:lnTo>
                    <a:pt x="763" y="26"/>
                  </a:lnTo>
                  <a:lnTo>
                    <a:pt x="792" y="34"/>
                  </a:lnTo>
                  <a:lnTo>
                    <a:pt x="819" y="42"/>
                  </a:lnTo>
                  <a:lnTo>
                    <a:pt x="846" y="50"/>
                  </a:lnTo>
                  <a:lnTo>
                    <a:pt x="873" y="61"/>
                  </a:lnTo>
                  <a:lnTo>
                    <a:pt x="899" y="72"/>
                  </a:lnTo>
                  <a:lnTo>
                    <a:pt x="899" y="72"/>
                  </a:lnTo>
                  <a:lnTo>
                    <a:pt x="902" y="74"/>
                  </a:lnTo>
                  <a:lnTo>
                    <a:pt x="904" y="76"/>
                  </a:lnTo>
                  <a:lnTo>
                    <a:pt x="907" y="81"/>
                  </a:lnTo>
                  <a:lnTo>
                    <a:pt x="908" y="85"/>
                  </a:lnTo>
                  <a:lnTo>
                    <a:pt x="907" y="88"/>
                  </a:lnTo>
                  <a:lnTo>
                    <a:pt x="907" y="88"/>
                  </a:lnTo>
                  <a:lnTo>
                    <a:pt x="905" y="95"/>
                  </a:lnTo>
                  <a:lnTo>
                    <a:pt x="901" y="100"/>
                  </a:lnTo>
                  <a:lnTo>
                    <a:pt x="894" y="104"/>
                  </a:lnTo>
                  <a:lnTo>
                    <a:pt x="891" y="105"/>
                  </a:lnTo>
                  <a:lnTo>
                    <a:pt x="888" y="105"/>
                  </a:lnTo>
                  <a:lnTo>
                    <a:pt x="888" y="1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4" name="Freeform 412"/>
            <p:cNvSpPr>
              <a:spLocks/>
            </p:cNvSpPr>
            <p:nvPr/>
          </p:nvSpPr>
          <p:spPr bwMode="auto">
            <a:xfrm>
              <a:off x="5305426" y="3159125"/>
              <a:ext cx="180975" cy="641350"/>
            </a:xfrm>
            <a:custGeom>
              <a:avLst/>
              <a:gdLst/>
              <a:ahLst/>
              <a:cxnLst>
                <a:cxn ang="0">
                  <a:pos x="244" y="1210"/>
                </a:cxn>
                <a:cxn ang="0">
                  <a:pos x="223" y="1198"/>
                </a:cxn>
                <a:cxn ang="0">
                  <a:pos x="196" y="1170"/>
                </a:cxn>
                <a:cxn ang="0">
                  <a:pos x="153" y="1107"/>
                </a:cxn>
                <a:cxn ang="0">
                  <a:pos x="87" y="998"/>
                </a:cxn>
                <a:cxn ang="0">
                  <a:pos x="60" y="953"/>
                </a:cxn>
                <a:cxn ang="0">
                  <a:pos x="54" y="927"/>
                </a:cxn>
                <a:cxn ang="0">
                  <a:pos x="30" y="874"/>
                </a:cxn>
                <a:cxn ang="0">
                  <a:pos x="17" y="839"/>
                </a:cxn>
                <a:cxn ang="0">
                  <a:pos x="6" y="782"/>
                </a:cxn>
                <a:cxn ang="0">
                  <a:pos x="2" y="708"/>
                </a:cxn>
                <a:cxn ang="0">
                  <a:pos x="2" y="665"/>
                </a:cxn>
                <a:cxn ang="0">
                  <a:pos x="0" y="599"/>
                </a:cxn>
                <a:cxn ang="0">
                  <a:pos x="4" y="530"/>
                </a:cxn>
                <a:cxn ang="0">
                  <a:pos x="20" y="388"/>
                </a:cxn>
                <a:cxn ang="0">
                  <a:pos x="30" y="310"/>
                </a:cxn>
                <a:cxn ang="0">
                  <a:pos x="57" y="241"/>
                </a:cxn>
                <a:cxn ang="0">
                  <a:pos x="93" y="191"/>
                </a:cxn>
                <a:cxn ang="0">
                  <a:pos x="164" y="118"/>
                </a:cxn>
                <a:cxn ang="0">
                  <a:pos x="234" y="64"/>
                </a:cxn>
                <a:cxn ang="0">
                  <a:pos x="279" y="30"/>
                </a:cxn>
                <a:cxn ang="0">
                  <a:pos x="300" y="12"/>
                </a:cxn>
                <a:cxn ang="0">
                  <a:pos x="310" y="7"/>
                </a:cxn>
                <a:cxn ang="0">
                  <a:pos x="325" y="0"/>
                </a:cxn>
                <a:cxn ang="0">
                  <a:pos x="337" y="5"/>
                </a:cxn>
                <a:cxn ang="0">
                  <a:pos x="342" y="18"/>
                </a:cxn>
                <a:cxn ang="0">
                  <a:pos x="341" y="30"/>
                </a:cxn>
                <a:cxn ang="0">
                  <a:pos x="335" y="39"/>
                </a:cxn>
                <a:cxn ang="0">
                  <a:pos x="325" y="42"/>
                </a:cxn>
                <a:cxn ang="0">
                  <a:pos x="298" y="57"/>
                </a:cxn>
                <a:cxn ang="0">
                  <a:pos x="269" y="79"/>
                </a:cxn>
                <a:cxn ang="0">
                  <a:pos x="192" y="141"/>
                </a:cxn>
                <a:cxn ang="0">
                  <a:pos x="126" y="205"/>
                </a:cxn>
                <a:cxn ang="0">
                  <a:pos x="81" y="274"/>
                </a:cxn>
                <a:cxn ang="0">
                  <a:pos x="67" y="315"/>
                </a:cxn>
                <a:cxn ang="0">
                  <a:pos x="55" y="413"/>
                </a:cxn>
                <a:cxn ang="0">
                  <a:pos x="49" y="471"/>
                </a:cxn>
                <a:cxn ang="0">
                  <a:pos x="38" y="548"/>
                </a:cxn>
                <a:cxn ang="0">
                  <a:pos x="37" y="630"/>
                </a:cxn>
                <a:cxn ang="0">
                  <a:pos x="36" y="725"/>
                </a:cxn>
                <a:cxn ang="0">
                  <a:pos x="44" y="787"/>
                </a:cxn>
                <a:cxn ang="0">
                  <a:pos x="70" y="871"/>
                </a:cxn>
                <a:cxn ang="0">
                  <a:pos x="95" y="941"/>
                </a:cxn>
                <a:cxn ang="0">
                  <a:pos x="114" y="969"/>
                </a:cxn>
                <a:cxn ang="0">
                  <a:pos x="131" y="998"/>
                </a:cxn>
                <a:cxn ang="0">
                  <a:pos x="160" y="1049"/>
                </a:cxn>
                <a:cxn ang="0">
                  <a:pos x="191" y="1093"/>
                </a:cxn>
                <a:cxn ang="0">
                  <a:pos x="212" y="1124"/>
                </a:cxn>
                <a:cxn ang="0">
                  <a:pos x="234" y="1160"/>
                </a:cxn>
                <a:cxn ang="0">
                  <a:pos x="253" y="1175"/>
                </a:cxn>
                <a:cxn ang="0">
                  <a:pos x="264" y="1185"/>
                </a:cxn>
                <a:cxn ang="0">
                  <a:pos x="264" y="1202"/>
                </a:cxn>
                <a:cxn ang="0">
                  <a:pos x="251" y="1211"/>
                </a:cxn>
              </a:cxnLst>
              <a:rect l="0" t="0" r="r" b="b"/>
              <a:pathLst>
                <a:path w="342" h="1211">
                  <a:moveTo>
                    <a:pt x="251" y="1211"/>
                  </a:moveTo>
                  <a:lnTo>
                    <a:pt x="251" y="1211"/>
                  </a:lnTo>
                  <a:lnTo>
                    <a:pt x="248" y="1211"/>
                  </a:lnTo>
                  <a:lnTo>
                    <a:pt x="244" y="1210"/>
                  </a:lnTo>
                  <a:lnTo>
                    <a:pt x="244" y="1210"/>
                  </a:lnTo>
                  <a:lnTo>
                    <a:pt x="237" y="1206"/>
                  </a:lnTo>
                  <a:lnTo>
                    <a:pt x="229" y="1202"/>
                  </a:lnTo>
                  <a:lnTo>
                    <a:pt x="223" y="1198"/>
                  </a:lnTo>
                  <a:lnTo>
                    <a:pt x="217" y="1192"/>
                  </a:lnTo>
                  <a:lnTo>
                    <a:pt x="206" y="1181"/>
                  </a:lnTo>
                  <a:lnTo>
                    <a:pt x="196" y="1170"/>
                  </a:lnTo>
                  <a:lnTo>
                    <a:pt x="196" y="1170"/>
                  </a:lnTo>
                  <a:lnTo>
                    <a:pt x="184" y="1154"/>
                  </a:lnTo>
                  <a:lnTo>
                    <a:pt x="173" y="1138"/>
                  </a:lnTo>
                  <a:lnTo>
                    <a:pt x="161" y="1122"/>
                  </a:lnTo>
                  <a:lnTo>
                    <a:pt x="153" y="1107"/>
                  </a:lnTo>
                  <a:lnTo>
                    <a:pt x="153" y="1107"/>
                  </a:lnTo>
                  <a:lnTo>
                    <a:pt x="138" y="1079"/>
                  </a:lnTo>
                  <a:lnTo>
                    <a:pt x="121" y="1052"/>
                  </a:lnTo>
                  <a:lnTo>
                    <a:pt x="87" y="998"/>
                  </a:lnTo>
                  <a:lnTo>
                    <a:pt x="87" y="998"/>
                  </a:lnTo>
                  <a:lnTo>
                    <a:pt x="62" y="957"/>
                  </a:lnTo>
                  <a:lnTo>
                    <a:pt x="62" y="957"/>
                  </a:lnTo>
                  <a:lnTo>
                    <a:pt x="60" y="953"/>
                  </a:lnTo>
                  <a:lnTo>
                    <a:pt x="58" y="948"/>
                  </a:lnTo>
                  <a:lnTo>
                    <a:pt x="56" y="936"/>
                  </a:lnTo>
                  <a:lnTo>
                    <a:pt x="56" y="936"/>
                  </a:lnTo>
                  <a:lnTo>
                    <a:pt x="54" y="927"/>
                  </a:lnTo>
                  <a:lnTo>
                    <a:pt x="52" y="919"/>
                  </a:lnTo>
                  <a:lnTo>
                    <a:pt x="52" y="919"/>
                  </a:lnTo>
                  <a:lnTo>
                    <a:pt x="43" y="898"/>
                  </a:lnTo>
                  <a:lnTo>
                    <a:pt x="30" y="874"/>
                  </a:lnTo>
                  <a:lnTo>
                    <a:pt x="30" y="874"/>
                  </a:lnTo>
                  <a:lnTo>
                    <a:pt x="26" y="866"/>
                  </a:lnTo>
                  <a:lnTo>
                    <a:pt x="23" y="858"/>
                  </a:lnTo>
                  <a:lnTo>
                    <a:pt x="17" y="839"/>
                  </a:lnTo>
                  <a:lnTo>
                    <a:pt x="13" y="820"/>
                  </a:lnTo>
                  <a:lnTo>
                    <a:pt x="9" y="801"/>
                  </a:lnTo>
                  <a:lnTo>
                    <a:pt x="9" y="801"/>
                  </a:lnTo>
                  <a:lnTo>
                    <a:pt x="6" y="782"/>
                  </a:lnTo>
                  <a:lnTo>
                    <a:pt x="6" y="782"/>
                  </a:lnTo>
                  <a:lnTo>
                    <a:pt x="4" y="764"/>
                  </a:lnTo>
                  <a:lnTo>
                    <a:pt x="2" y="745"/>
                  </a:lnTo>
                  <a:lnTo>
                    <a:pt x="2" y="708"/>
                  </a:lnTo>
                  <a:lnTo>
                    <a:pt x="2" y="708"/>
                  </a:lnTo>
                  <a:lnTo>
                    <a:pt x="3" y="686"/>
                  </a:lnTo>
                  <a:lnTo>
                    <a:pt x="3" y="686"/>
                  </a:lnTo>
                  <a:lnTo>
                    <a:pt x="2" y="665"/>
                  </a:lnTo>
                  <a:lnTo>
                    <a:pt x="1" y="643"/>
                  </a:lnTo>
                  <a:lnTo>
                    <a:pt x="1" y="643"/>
                  </a:lnTo>
                  <a:lnTo>
                    <a:pt x="0" y="613"/>
                  </a:lnTo>
                  <a:lnTo>
                    <a:pt x="0" y="599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2" y="556"/>
                  </a:lnTo>
                  <a:lnTo>
                    <a:pt x="4" y="530"/>
                  </a:lnTo>
                  <a:lnTo>
                    <a:pt x="10" y="478"/>
                  </a:lnTo>
                  <a:lnTo>
                    <a:pt x="10" y="478"/>
                  </a:lnTo>
                  <a:lnTo>
                    <a:pt x="16" y="433"/>
                  </a:lnTo>
                  <a:lnTo>
                    <a:pt x="20" y="388"/>
                  </a:lnTo>
                  <a:lnTo>
                    <a:pt x="20" y="388"/>
                  </a:lnTo>
                  <a:lnTo>
                    <a:pt x="24" y="352"/>
                  </a:lnTo>
                  <a:lnTo>
                    <a:pt x="26" y="331"/>
                  </a:lnTo>
                  <a:lnTo>
                    <a:pt x="30" y="310"/>
                  </a:lnTo>
                  <a:lnTo>
                    <a:pt x="36" y="290"/>
                  </a:lnTo>
                  <a:lnTo>
                    <a:pt x="43" y="270"/>
                  </a:lnTo>
                  <a:lnTo>
                    <a:pt x="52" y="250"/>
                  </a:lnTo>
                  <a:lnTo>
                    <a:pt x="57" y="241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78" y="210"/>
                  </a:lnTo>
                  <a:lnTo>
                    <a:pt x="93" y="191"/>
                  </a:lnTo>
                  <a:lnTo>
                    <a:pt x="111" y="171"/>
                  </a:lnTo>
                  <a:lnTo>
                    <a:pt x="128" y="152"/>
                  </a:lnTo>
                  <a:lnTo>
                    <a:pt x="146" y="135"/>
                  </a:lnTo>
                  <a:lnTo>
                    <a:pt x="164" y="118"/>
                  </a:lnTo>
                  <a:lnTo>
                    <a:pt x="202" y="86"/>
                  </a:lnTo>
                  <a:lnTo>
                    <a:pt x="202" y="86"/>
                  </a:lnTo>
                  <a:lnTo>
                    <a:pt x="217" y="76"/>
                  </a:lnTo>
                  <a:lnTo>
                    <a:pt x="234" y="64"/>
                  </a:lnTo>
                  <a:lnTo>
                    <a:pt x="234" y="64"/>
                  </a:lnTo>
                  <a:lnTo>
                    <a:pt x="258" y="48"/>
                  </a:lnTo>
                  <a:lnTo>
                    <a:pt x="269" y="40"/>
                  </a:lnTo>
                  <a:lnTo>
                    <a:pt x="279" y="30"/>
                  </a:lnTo>
                  <a:lnTo>
                    <a:pt x="279" y="30"/>
                  </a:lnTo>
                  <a:lnTo>
                    <a:pt x="286" y="23"/>
                  </a:lnTo>
                  <a:lnTo>
                    <a:pt x="294" y="17"/>
                  </a:lnTo>
                  <a:lnTo>
                    <a:pt x="300" y="12"/>
                  </a:lnTo>
                  <a:lnTo>
                    <a:pt x="307" y="9"/>
                  </a:lnTo>
                  <a:lnTo>
                    <a:pt x="309" y="8"/>
                  </a:lnTo>
                  <a:lnTo>
                    <a:pt x="310" y="7"/>
                  </a:lnTo>
                  <a:lnTo>
                    <a:pt x="310" y="7"/>
                  </a:lnTo>
                  <a:lnTo>
                    <a:pt x="313" y="5"/>
                  </a:lnTo>
                  <a:lnTo>
                    <a:pt x="316" y="3"/>
                  </a:lnTo>
                  <a:lnTo>
                    <a:pt x="320" y="1"/>
                  </a:lnTo>
                  <a:lnTo>
                    <a:pt x="325" y="0"/>
                  </a:lnTo>
                  <a:lnTo>
                    <a:pt x="325" y="0"/>
                  </a:lnTo>
                  <a:lnTo>
                    <a:pt x="331" y="1"/>
                  </a:lnTo>
                  <a:lnTo>
                    <a:pt x="334" y="3"/>
                  </a:lnTo>
                  <a:lnTo>
                    <a:pt x="337" y="5"/>
                  </a:lnTo>
                  <a:lnTo>
                    <a:pt x="339" y="7"/>
                  </a:lnTo>
                  <a:lnTo>
                    <a:pt x="341" y="10"/>
                  </a:lnTo>
                  <a:lnTo>
                    <a:pt x="342" y="14"/>
                  </a:lnTo>
                  <a:lnTo>
                    <a:pt x="342" y="18"/>
                  </a:lnTo>
                  <a:lnTo>
                    <a:pt x="342" y="24"/>
                  </a:lnTo>
                  <a:lnTo>
                    <a:pt x="342" y="24"/>
                  </a:lnTo>
                  <a:lnTo>
                    <a:pt x="342" y="27"/>
                  </a:lnTo>
                  <a:lnTo>
                    <a:pt x="341" y="30"/>
                  </a:lnTo>
                  <a:lnTo>
                    <a:pt x="339" y="34"/>
                  </a:lnTo>
                  <a:lnTo>
                    <a:pt x="337" y="36"/>
                  </a:lnTo>
                  <a:lnTo>
                    <a:pt x="337" y="36"/>
                  </a:lnTo>
                  <a:lnTo>
                    <a:pt x="335" y="39"/>
                  </a:lnTo>
                  <a:lnTo>
                    <a:pt x="332" y="40"/>
                  </a:lnTo>
                  <a:lnTo>
                    <a:pt x="329" y="41"/>
                  </a:lnTo>
                  <a:lnTo>
                    <a:pt x="326" y="42"/>
                  </a:lnTo>
                  <a:lnTo>
                    <a:pt x="325" y="42"/>
                  </a:lnTo>
                  <a:lnTo>
                    <a:pt x="325" y="42"/>
                  </a:lnTo>
                  <a:lnTo>
                    <a:pt x="319" y="43"/>
                  </a:lnTo>
                  <a:lnTo>
                    <a:pt x="310" y="48"/>
                  </a:lnTo>
                  <a:lnTo>
                    <a:pt x="298" y="57"/>
                  </a:lnTo>
                  <a:lnTo>
                    <a:pt x="278" y="73"/>
                  </a:lnTo>
                  <a:lnTo>
                    <a:pt x="278" y="73"/>
                  </a:lnTo>
                  <a:lnTo>
                    <a:pt x="269" y="79"/>
                  </a:lnTo>
                  <a:lnTo>
                    <a:pt x="269" y="79"/>
                  </a:lnTo>
                  <a:lnTo>
                    <a:pt x="249" y="93"/>
                  </a:lnTo>
                  <a:lnTo>
                    <a:pt x="231" y="109"/>
                  </a:lnTo>
                  <a:lnTo>
                    <a:pt x="192" y="141"/>
                  </a:lnTo>
                  <a:lnTo>
                    <a:pt x="192" y="141"/>
                  </a:lnTo>
                  <a:lnTo>
                    <a:pt x="176" y="155"/>
                  </a:lnTo>
                  <a:lnTo>
                    <a:pt x="158" y="171"/>
                  </a:lnTo>
                  <a:lnTo>
                    <a:pt x="142" y="187"/>
                  </a:lnTo>
                  <a:lnTo>
                    <a:pt x="126" y="205"/>
                  </a:lnTo>
                  <a:lnTo>
                    <a:pt x="111" y="224"/>
                  </a:lnTo>
                  <a:lnTo>
                    <a:pt x="97" y="243"/>
                  </a:lnTo>
                  <a:lnTo>
                    <a:pt x="86" y="263"/>
                  </a:lnTo>
                  <a:lnTo>
                    <a:pt x="81" y="274"/>
                  </a:lnTo>
                  <a:lnTo>
                    <a:pt x="77" y="285"/>
                  </a:lnTo>
                  <a:lnTo>
                    <a:pt x="77" y="285"/>
                  </a:lnTo>
                  <a:lnTo>
                    <a:pt x="71" y="300"/>
                  </a:lnTo>
                  <a:lnTo>
                    <a:pt x="67" y="315"/>
                  </a:lnTo>
                  <a:lnTo>
                    <a:pt x="64" y="332"/>
                  </a:lnTo>
                  <a:lnTo>
                    <a:pt x="61" y="348"/>
                  </a:lnTo>
                  <a:lnTo>
                    <a:pt x="58" y="381"/>
                  </a:lnTo>
                  <a:lnTo>
                    <a:pt x="55" y="413"/>
                  </a:lnTo>
                  <a:lnTo>
                    <a:pt x="55" y="413"/>
                  </a:lnTo>
                  <a:lnTo>
                    <a:pt x="52" y="445"/>
                  </a:lnTo>
                  <a:lnTo>
                    <a:pt x="52" y="445"/>
                  </a:lnTo>
                  <a:lnTo>
                    <a:pt x="49" y="471"/>
                  </a:lnTo>
                  <a:lnTo>
                    <a:pt x="45" y="498"/>
                  </a:lnTo>
                  <a:lnTo>
                    <a:pt x="45" y="498"/>
                  </a:lnTo>
                  <a:lnTo>
                    <a:pt x="41" y="523"/>
                  </a:lnTo>
                  <a:lnTo>
                    <a:pt x="38" y="548"/>
                  </a:lnTo>
                  <a:lnTo>
                    <a:pt x="36" y="573"/>
                  </a:lnTo>
                  <a:lnTo>
                    <a:pt x="36" y="597"/>
                  </a:lnTo>
                  <a:lnTo>
                    <a:pt x="36" y="597"/>
                  </a:lnTo>
                  <a:lnTo>
                    <a:pt x="37" y="630"/>
                  </a:lnTo>
                  <a:lnTo>
                    <a:pt x="36" y="662"/>
                  </a:lnTo>
                  <a:lnTo>
                    <a:pt x="36" y="662"/>
                  </a:lnTo>
                  <a:lnTo>
                    <a:pt x="36" y="694"/>
                  </a:lnTo>
                  <a:lnTo>
                    <a:pt x="36" y="725"/>
                  </a:lnTo>
                  <a:lnTo>
                    <a:pt x="38" y="757"/>
                  </a:lnTo>
                  <a:lnTo>
                    <a:pt x="40" y="772"/>
                  </a:lnTo>
                  <a:lnTo>
                    <a:pt x="44" y="787"/>
                  </a:lnTo>
                  <a:lnTo>
                    <a:pt x="44" y="787"/>
                  </a:lnTo>
                  <a:lnTo>
                    <a:pt x="50" y="808"/>
                  </a:lnTo>
                  <a:lnTo>
                    <a:pt x="56" y="830"/>
                  </a:lnTo>
                  <a:lnTo>
                    <a:pt x="70" y="871"/>
                  </a:lnTo>
                  <a:lnTo>
                    <a:pt x="70" y="871"/>
                  </a:lnTo>
                  <a:lnTo>
                    <a:pt x="82" y="900"/>
                  </a:lnTo>
                  <a:lnTo>
                    <a:pt x="91" y="931"/>
                  </a:lnTo>
                  <a:lnTo>
                    <a:pt x="91" y="931"/>
                  </a:lnTo>
                  <a:lnTo>
                    <a:pt x="95" y="941"/>
                  </a:lnTo>
                  <a:lnTo>
                    <a:pt x="100" y="952"/>
                  </a:lnTo>
                  <a:lnTo>
                    <a:pt x="107" y="960"/>
                  </a:lnTo>
                  <a:lnTo>
                    <a:pt x="114" y="969"/>
                  </a:lnTo>
                  <a:lnTo>
                    <a:pt x="114" y="969"/>
                  </a:lnTo>
                  <a:lnTo>
                    <a:pt x="124" y="984"/>
                  </a:lnTo>
                  <a:lnTo>
                    <a:pt x="128" y="991"/>
                  </a:lnTo>
                  <a:lnTo>
                    <a:pt x="131" y="998"/>
                  </a:lnTo>
                  <a:lnTo>
                    <a:pt x="131" y="998"/>
                  </a:lnTo>
                  <a:lnTo>
                    <a:pt x="139" y="1012"/>
                  </a:lnTo>
                  <a:lnTo>
                    <a:pt x="145" y="1025"/>
                  </a:lnTo>
                  <a:lnTo>
                    <a:pt x="160" y="1049"/>
                  </a:lnTo>
                  <a:lnTo>
                    <a:pt x="160" y="1049"/>
                  </a:lnTo>
                  <a:lnTo>
                    <a:pt x="176" y="1071"/>
                  </a:lnTo>
                  <a:lnTo>
                    <a:pt x="176" y="1071"/>
                  </a:lnTo>
                  <a:lnTo>
                    <a:pt x="183" y="1082"/>
                  </a:lnTo>
                  <a:lnTo>
                    <a:pt x="191" y="1093"/>
                  </a:lnTo>
                  <a:lnTo>
                    <a:pt x="191" y="1093"/>
                  </a:lnTo>
                  <a:lnTo>
                    <a:pt x="203" y="1109"/>
                  </a:lnTo>
                  <a:lnTo>
                    <a:pt x="208" y="1116"/>
                  </a:lnTo>
                  <a:lnTo>
                    <a:pt x="212" y="1124"/>
                  </a:lnTo>
                  <a:lnTo>
                    <a:pt x="212" y="1124"/>
                  </a:lnTo>
                  <a:lnTo>
                    <a:pt x="219" y="1139"/>
                  </a:lnTo>
                  <a:lnTo>
                    <a:pt x="228" y="1154"/>
                  </a:lnTo>
                  <a:lnTo>
                    <a:pt x="234" y="1160"/>
                  </a:lnTo>
                  <a:lnTo>
                    <a:pt x="240" y="1167"/>
                  </a:lnTo>
                  <a:lnTo>
                    <a:pt x="246" y="1172"/>
                  </a:lnTo>
                  <a:lnTo>
                    <a:pt x="253" y="1175"/>
                  </a:lnTo>
                  <a:lnTo>
                    <a:pt x="253" y="1175"/>
                  </a:lnTo>
                  <a:lnTo>
                    <a:pt x="256" y="1177"/>
                  </a:lnTo>
                  <a:lnTo>
                    <a:pt x="259" y="1179"/>
                  </a:lnTo>
                  <a:lnTo>
                    <a:pt x="261" y="1182"/>
                  </a:lnTo>
                  <a:lnTo>
                    <a:pt x="264" y="1185"/>
                  </a:lnTo>
                  <a:lnTo>
                    <a:pt x="265" y="1191"/>
                  </a:lnTo>
                  <a:lnTo>
                    <a:pt x="265" y="1198"/>
                  </a:lnTo>
                  <a:lnTo>
                    <a:pt x="265" y="1198"/>
                  </a:lnTo>
                  <a:lnTo>
                    <a:pt x="264" y="1202"/>
                  </a:lnTo>
                  <a:lnTo>
                    <a:pt x="260" y="1207"/>
                  </a:lnTo>
                  <a:lnTo>
                    <a:pt x="256" y="1210"/>
                  </a:lnTo>
                  <a:lnTo>
                    <a:pt x="254" y="1211"/>
                  </a:lnTo>
                  <a:lnTo>
                    <a:pt x="251" y="1211"/>
                  </a:lnTo>
                  <a:lnTo>
                    <a:pt x="251" y="12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5" name="Freeform 413"/>
            <p:cNvSpPr>
              <a:spLocks/>
            </p:cNvSpPr>
            <p:nvPr/>
          </p:nvSpPr>
          <p:spPr bwMode="auto">
            <a:xfrm>
              <a:off x="5449888" y="3138488"/>
              <a:ext cx="133350" cy="681038"/>
            </a:xfrm>
            <a:custGeom>
              <a:avLst/>
              <a:gdLst/>
              <a:ahLst/>
              <a:cxnLst>
                <a:cxn ang="0">
                  <a:pos x="171" y="1285"/>
                </a:cxn>
                <a:cxn ang="0">
                  <a:pos x="162" y="1274"/>
                </a:cxn>
                <a:cxn ang="0">
                  <a:pos x="155" y="1248"/>
                </a:cxn>
                <a:cxn ang="0">
                  <a:pos x="119" y="1178"/>
                </a:cxn>
                <a:cxn ang="0">
                  <a:pos x="96" y="1130"/>
                </a:cxn>
                <a:cxn ang="0">
                  <a:pos x="85" y="1100"/>
                </a:cxn>
                <a:cxn ang="0">
                  <a:pos x="65" y="1060"/>
                </a:cxn>
                <a:cxn ang="0">
                  <a:pos x="41" y="1009"/>
                </a:cxn>
                <a:cxn ang="0">
                  <a:pos x="29" y="965"/>
                </a:cxn>
                <a:cxn ang="0">
                  <a:pos x="11" y="900"/>
                </a:cxn>
                <a:cxn ang="0">
                  <a:pos x="3" y="792"/>
                </a:cxn>
                <a:cxn ang="0">
                  <a:pos x="2" y="697"/>
                </a:cxn>
                <a:cxn ang="0">
                  <a:pos x="0" y="595"/>
                </a:cxn>
                <a:cxn ang="0">
                  <a:pos x="9" y="478"/>
                </a:cxn>
                <a:cxn ang="0">
                  <a:pos x="18" y="409"/>
                </a:cxn>
                <a:cxn ang="0">
                  <a:pos x="33" y="366"/>
                </a:cxn>
                <a:cxn ang="0">
                  <a:pos x="63" y="254"/>
                </a:cxn>
                <a:cxn ang="0">
                  <a:pos x="82" y="213"/>
                </a:cxn>
                <a:cxn ang="0">
                  <a:pos x="97" y="186"/>
                </a:cxn>
                <a:cxn ang="0">
                  <a:pos x="132" y="111"/>
                </a:cxn>
                <a:cxn ang="0">
                  <a:pos x="166" y="62"/>
                </a:cxn>
                <a:cxn ang="0">
                  <a:pos x="175" y="47"/>
                </a:cxn>
                <a:cxn ang="0">
                  <a:pos x="185" y="31"/>
                </a:cxn>
                <a:cxn ang="0">
                  <a:pos x="218" y="5"/>
                </a:cxn>
                <a:cxn ang="0">
                  <a:pos x="236" y="0"/>
                </a:cxn>
                <a:cxn ang="0">
                  <a:pos x="248" y="5"/>
                </a:cxn>
                <a:cxn ang="0">
                  <a:pos x="253" y="22"/>
                </a:cxn>
                <a:cxn ang="0">
                  <a:pos x="245" y="34"/>
                </a:cxn>
                <a:cxn ang="0">
                  <a:pos x="226" y="41"/>
                </a:cxn>
                <a:cxn ang="0">
                  <a:pos x="212" y="55"/>
                </a:cxn>
                <a:cxn ang="0">
                  <a:pos x="200" y="78"/>
                </a:cxn>
                <a:cxn ang="0">
                  <a:pos x="183" y="100"/>
                </a:cxn>
                <a:cxn ang="0">
                  <a:pos x="161" y="131"/>
                </a:cxn>
                <a:cxn ang="0">
                  <a:pos x="127" y="197"/>
                </a:cxn>
                <a:cxn ang="0">
                  <a:pos x="98" y="264"/>
                </a:cxn>
                <a:cxn ang="0">
                  <a:pos x="75" y="349"/>
                </a:cxn>
                <a:cxn ang="0">
                  <a:pos x="61" y="391"/>
                </a:cxn>
                <a:cxn ang="0">
                  <a:pos x="51" y="429"/>
                </a:cxn>
                <a:cxn ang="0">
                  <a:pos x="41" y="559"/>
                </a:cxn>
                <a:cxn ang="0">
                  <a:pos x="39" y="812"/>
                </a:cxn>
                <a:cxn ang="0">
                  <a:pos x="46" y="879"/>
                </a:cxn>
                <a:cxn ang="0">
                  <a:pos x="73" y="987"/>
                </a:cxn>
                <a:cxn ang="0">
                  <a:pos x="93" y="1036"/>
                </a:cxn>
                <a:cxn ang="0">
                  <a:pos x="112" y="1071"/>
                </a:cxn>
                <a:cxn ang="0">
                  <a:pos x="124" y="1104"/>
                </a:cxn>
                <a:cxn ang="0">
                  <a:pos x="141" y="1147"/>
                </a:cxn>
                <a:cxn ang="0">
                  <a:pos x="182" y="1217"/>
                </a:cxn>
                <a:cxn ang="0">
                  <a:pos x="197" y="1271"/>
                </a:cxn>
                <a:cxn ang="0">
                  <a:pos x="193" y="1282"/>
                </a:cxn>
                <a:cxn ang="0">
                  <a:pos x="185" y="1287"/>
                </a:cxn>
              </a:cxnLst>
              <a:rect l="0" t="0" r="r" b="b"/>
              <a:pathLst>
                <a:path w="253" h="1287">
                  <a:moveTo>
                    <a:pt x="181" y="1287"/>
                  </a:moveTo>
                  <a:lnTo>
                    <a:pt x="181" y="1287"/>
                  </a:lnTo>
                  <a:lnTo>
                    <a:pt x="174" y="1286"/>
                  </a:lnTo>
                  <a:lnTo>
                    <a:pt x="171" y="1285"/>
                  </a:lnTo>
                  <a:lnTo>
                    <a:pt x="168" y="1283"/>
                  </a:lnTo>
                  <a:lnTo>
                    <a:pt x="165" y="1280"/>
                  </a:lnTo>
                  <a:lnTo>
                    <a:pt x="163" y="1277"/>
                  </a:lnTo>
                  <a:lnTo>
                    <a:pt x="162" y="1274"/>
                  </a:lnTo>
                  <a:lnTo>
                    <a:pt x="161" y="1270"/>
                  </a:lnTo>
                  <a:lnTo>
                    <a:pt x="161" y="1270"/>
                  </a:lnTo>
                  <a:lnTo>
                    <a:pt x="159" y="1259"/>
                  </a:lnTo>
                  <a:lnTo>
                    <a:pt x="155" y="1248"/>
                  </a:lnTo>
                  <a:lnTo>
                    <a:pt x="151" y="1236"/>
                  </a:lnTo>
                  <a:lnTo>
                    <a:pt x="144" y="1222"/>
                  </a:lnTo>
                  <a:lnTo>
                    <a:pt x="131" y="1197"/>
                  </a:lnTo>
                  <a:lnTo>
                    <a:pt x="119" y="1178"/>
                  </a:lnTo>
                  <a:lnTo>
                    <a:pt x="119" y="1178"/>
                  </a:lnTo>
                  <a:lnTo>
                    <a:pt x="110" y="1162"/>
                  </a:lnTo>
                  <a:lnTo>
                    <a:pt x="102" y="1147"/>
                  </a:lnTo>
                  <a:lnTo>
                    <a:pt x="96" y="1130"/>
                  </a:lnTo>
                  <a:lnTo>
                    <a:pt x="90" y="1114"/>
                  </a:lnTo>
                  <a:lnTo>
                    <a:pt x="90" y="1114"/>
                  </a:lnTo>
                  <a:lnTo>
                    <a:pt x="85" y="1100"/>
                  </a:lnTo>
                  <a:lnTo>
                    <a:pt x="85" y="1100"/>
                  </a:lnTo>
                  <a:lnTo>
                    <a:pt x="80" y="1090"/>
                  </a:lnTo>
                  <a:lnTo>
                    <a:pt x="75" y="1080"/>
                  </a:lnTo>
                  <a:lnTo>
                    <a:pt x="65" y="1060"/>
                  </a:lnTo>
                  <a:lnTo>
                    <a:pt x="65" y="1060"/>
                  </a:lnTo>
                  <a:lnTo>
                    <a:pt x="58" y="1048"/>
                  </a:lnTo>
                  <a:lnTo>
                    <a:pt x="51" y="1035"/>
                  </a:lnTo>
                  <a:lnTo>
                    <a:pt x="45" y="1023"/>
                  </a:lnTo>
                  <a:lnTo>
                    <a:pt x="41" y="1009"/>
                  </a:lnTo>
                  <a:lnTo>
                    <a:pt x="41" y="1009"/>
                  </a:lnTo>
                  <a:lnTo>
                    <a:pt x="35" y="988"/>
                  </a:lnTo>
                  <a:lnTo>
                    <a:pt x="29" y="965"/>
                  </a:lnTo>
                  <a:lnTo>
                    <a:pt x="29" y="965"/>
                  </a:lnTo>
                  <a:lnTo>
                    <a:pt x="23" y="943"/>
                  </a:lnTo>
                  <a:lnTo>
                    <a:pt x="16" y="921"/>
                  </a:lnTo>
                  <a:lnTo>
                    <a:pt x="16" y="921"/>
                  </a:lnTo>
                  <a:lnTo>
                    <a:pt x="11" y="900"/>
                  </a:lnTo>
                  <a:lnTo>
                    <a:pt x="8" y="878"/>
                  </a:lnTo>
                  <a:lnTo>
                    <a:pt x="6" y="856"/>
                  </a:lnTo>
                  <a:lnTo>
                    <a:pt x="4" y="836"/>
                  </a:lnTo>
                  <a:lnTo>
                    <a:pt x="3" y="792"/>
                  </a:lnTo>
                  <a:lnTo>
                    <a:pt x="3" y="748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2" y="697"/>
                  </a:lnTo>
                  <a:lnTo>
                    <a:pt x="2" y="664"/>
                  </a:lnTo>
                  <a:lnTo>
                    <a:pt x="2" y="664"/>
                  </a:lnTo>
                  <a:lnTo>
                    <a:pt x="1" y="630"/>
                  </a:lnTo>
                  <a:lnTo>
                    <a:pt x="0" y="595"/>
                  </a:lnTo>
                  <a:lnTo>
                    <a:pt x="1" y="561"/>
                  </a:lnTo>
                  <a:lnTo>
                    <a:pt x="3" y="527"/>
                  </a:lnTo>
                  <a:lnTo>
                    <a:pt x="3" y="527"/>
                  </a:lnTo>
                  <a:lnTo>
                    <a:pt x="9" y="478"/>
                  </a:lnTo>
                  <a:lnTo>
                    <a:pt x="9" y="478"/>
                  </a:lnTo>
                  <a:lnTo>
                    <a:pt x="16" y="420"/>
                  </a:lnTo>
                  <a:lnTo>
                    <a:pt x="16" y="420"/>
                  </a:lnTo>
                  <a:lnTo>
                    <a:pt x="18" y="409"/>
                  </a:lnTo>
                  <a:lnTo>
                    <a:pt x="20" y="399"/>
                  </a:lnTo>
                  <a:lnTo>
                    <a:pt x="28" y="380"/>
                  </a:lnTo>
                  <a:lnTo>
                    <a:pt x="28" y="380"/>
                  </a:lnTo>
                  <a:lnTo>
                    <a:pt x="33" y="366"/>
                  </a:lnTo>
                  <a:lnTo>
                    <a:pt x="37" y="351"/>
                  </a:lnTo>
                  <a:lnTo>
                    <a:pt x="37" y="351"/>
                  </a:lnTo>
                  <a:lnTo>
                    <a:pt x="49" y="306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7" y="243"/>
                  </a:lnTo>
                  <a:lnTo>
                    <a:pt x="71" y="23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90" y="200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107" y="162"/>
                  </a:lnTo>
                  <a:lnTo>
                    <a:pt x="107" y="162"/>
                  </a:lnTo>
                  <a:lnTo>
                    <a:pt x="119" y="135"/>
                  </a:lnTo>
                  <a:lnTo>
                    <a:pt x="132" y="111"/>
                  </a:lnTo>
                  <a:lnTo>
                    <a:pt x="139" y="98"/>
                  </a:lnTo>
                  <a:lnTo>
                    <a:pt x="146" y="86"/>
                  </a:lnTo>
                  <a:lnTo>
                    <a:pt x="156" y="7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9" y="59"/>
                  </a:lnTo>
                  <a:lnTo>
                    <a:pt x="171" y="55"/>
                  </a:lnTo>
                  <a:lnTo>
                    <a:pt x="175" y="47"/>
                  </a:lnTo>
                  <a:lnTo>
                    <a:pt x="175" y="47"/>
                  </a:lnTo>
                  <a:lnTo>
                    <a:pt x="180" y="38"/>
                  </a:lnTo>
                  <a:lnTo>
                    <a:pt x="183" y="34"/>
                  </a:lnTo>
                  <a:lnTo>
                    <a:pt x="185" y="31"/>
                  </a:lnTo>
                  <a:lnTo>
                    <a:pt x="185" y="31"/>
                  </a:lnTo>
                  <a:lnTo>
                    <a:pt x="196" y="21"/>
                  </a:lnTo>
                  <a:lnTo>
                    <a:pt x="206" y="13"/>
                  </a:lnTo>
                  <a:lnTo>
                    <a:pt x="218" y="5"/>
                  </a:lnTo>
                  <a:lnTo>
                    <a:pt x="231" y="1"/>
                  </a:lnTo>
                  <a:lnTo>
                    <a:pt x="231" y="1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39" y="0"/>
                  </a:lnTo>
                  <a:lnTo>
                    <a:pt x="243" y="1"/>
                  </a:lnTo>
                  <a:lnTo>
                    <a:pt x="246" y="3"/>
                  </a:lnTo>
                  <a:lnTo>
                    <a:pt x="248" y="5"/>
                  </a:lnTo>
                  <a:lnTo>
                    <a:pt x="251" y="10"/>
                  </a:lnTo>
                  <a:lnTo>
                    <a:pt x="253" y="17"/>
                  </a:lnTo>
                  <a:lnTo>
                    <a:pt x="253" y="17"/>
                  </a:lnTo>
                  <a:lnTo>
                    <a:pt x="253" y="22"/>
                  </a:lnTo>
                  <a:lnTo>
                    <a:pt x="251" y="28"/>
                  </a:lnTo>
                  <a:lnTo>
                    <a:pt x="250" y="30"/>
                  </a:lnTo>
                  <a:lnTo>
                    <a:pt x="247" y="32"/>
                  </a:lnTo>
                  <a:lnTo>
                    <a:pt x="245" y="34"/>
                  </a:lnTo>
                  <a:lnTo>
                    <a:pt x="240" y="35"/>
                  </a:lnTo>
                  <a:lnTo>
                    <a:pt x="240" y="35"/>
                  </a:lnTo>
                  <a:lnTo>
                    <a:pt x="232" y="38"/>
                  </a:lnTo>
                  <a:lnTo>
                    <a:pt x="226" y="41"/>
                  </a:lnTo>
                  <a:lnTo>
                    <a:pt x="221" y="45"/>
                  </a:lnTo>
                  <a:lnTo>
                    <a:pt x="217" y="48"/>
                  </a:lnTo>
                  <a:lnTo>
                    <a:pt x="214" y="51"/>
                  </a:lnTo>
                  <a:lnTo>
                    <a:pt x="212" y="55"/>
                  </a:lnTo>
                  <a:lnTo>
                    <a:pt x="207" y="64"/>
                  </a:lnTo>
                  <a:lnTo>
                    <a:pt x="207" y="64"/>
                  </a:lnTo>
                  <a:lnTo>
                    <a:pt x="204" y="70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193" y="89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71" y="115"/>
                  </a:lnTo>
                  <a:lnTo>
                    <a:pt x="166" y="123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50" y="153"/>
                  </a:lnTo>
                  <a:lnTo>
                    <a:pt x="138" y="176"/>
                  </a:lnTo>
                  <a:lnTo>
                    <a:pt x="138" y="176"/>
                  </a:lnTo>
                  <a:lnTo>
                    <a:pt x="127" y="197"/>
                  </a:lnTo>
                  <a:lnTo>
                    <a:pt x="116" y="219"/>
                  </a:lnTo>
                  <a:lnTo>
                    <a:pt x="106" y="242"/>
                  </a:lnTo>
                  <a:lnTo>
                    <a:pt x="98" y="264"/>
                  </a:lnTo>
                  <a:lnTo>
                    <a:pt x="98" y="264"/>
                  </a:lnTo>
                  <a:lnTo>
                    <a:pt x="87" y="304"/>
                  </a:lnTo>
                  <a:lnTo>
                    <a:pt x="76" y="344"/>
                  </a:lnTo>
                  <a:lnTo>
                    <a:pt x="75" y="349"/>
                  </a:lnTo>
                  <a:lnTo>
                    <a:pt x="75" y="349"/>
                  </a:lnTo>
                  <a:lnTo>
                    <a:pt x="70" y="364"/>
                  </a:lnTo>
                  <a:lnTo>
                    <a:pt x="65" y="379"/>
                  </a:lnTo>
                  <a:lnTo>
                    <a:pt x="65" y="379"/>
                  </a:lnTo>
                  <a:lnTo>
                    <a:pt x="61" y="391"/>
                  </a:lnTo>
                  <a:lnTo>
                    <a:pt x="56" y="403"/>
                  </a:lnTo>
                  <a:lnTo>
                    <a:pt x="53" y="416"/>
                  </a:lnTo>
                  <a:lnTo>
                    <a:pt x="51" y="429"/>
                  </a:lnTo>
                  <a:lnTo>
                    <a:pt x="51" y="429"/>
                  </a:lnTo>
                  <a:lnTo>
                    <a:pt x="49" y="468"/>
                  </a:lnTo>
                  <a:lnTo>
                    <a:pt x="45" y="506"/>
                  </a:lnTo>
                  <a:lnTo>
                    <a:pt x="45" y="506"/>
                  </a:lnTo>
                  <a:lnTo>
                    <a:pt x="41" y="559"/>
                  </a:lnTo>
                  <a:lnTo>
                    <a:pt x="39" y="586"/>
                  </a:lnTo>
                  <a:lnTo>
                    <a:pt x="39" y="613"/>
                  </a:lnTo>
                  <a:lnTo>
                    <a:pt x="39" y="812"/>
                  </a:lnTo>
                  <a:lnTo>
                    <a:pt x="39" y="812"/>
                  </a:lnTo>
                  <a:lnTo>
                    <a:pt x="39" y="830"/>
                  </a:lnTo>
                  <a:lnTo>
                    <a:pt x="41" y="846"/>
                  </a:lnTo>
                  <a:lnTo>
                    <a:pt x="43" y="863"/>
                  </a:lnTo>
                  <a:lnTo>
                    <a:pt x="46" y="879"/>
                  </a:lnTo>
                  <a:lnTo>
                    <a:pt x="54" y="912"/>
                  </a:lnTo>
                  <a:lnTo>
                    <a:pt x="62" y="944"/>
                  </a:lnTo>
                  <a:lnTo>
                    <a:pt x="62" y="944"/>
                  </a:lnTo>
                  <a:lnTo>
                    <a:pt x="73" y="987"/>
                  </a:lnTo>
                  <a:lnTo>
                    <a:pt x="73" y="987"/>
                  </a:lnTo>
                  <a:lnTo>
                    <a:pt x="78" y="1003"/>
                  </a:lnTo>
                  <a:lnTo>
                    <a:pt x="86" y="1020"/>
                  </a:lnTo>
                  <a:lnTo>
                    <a:pt x="93" y="1036"/>
                  </a:lnTo>
                  <a:lnTo>
                    <a:pt x="102" y="1052"/>
                  </a:lnTo>
                  <a:lnTo>
                    <a:pt x="102" y="1052"/>
                  </a:lnTo>
                  <a:lnTo>
                    <a:pt x="112" y="1071"/>
                  </a:lnTo>
                  <a:lnTo>
                    <a:pt x="112" y="1071"/>
                  </a:lnTo>
                  <a:lnTo>
                    <a:pt x="116" y="1079"/>
                  </a:lnTo>
                  <a:lnTo>
                    <a:pt x="119" y="1087"/>
                  </a:lnTo>
                  <a:lnTo>
                    <a:pt x="124" y="1104"/>
                  </a:lnTo>
                  <a:lnTo>
                    <a:pt x="124" y="1104"/>
                  </a:lnTo>
                  <a:lnTo>
                    <a:pt x="131" y="1126"/>
                  </a:lnTo>
                  <a:lnTo>
                    <a:pt x="136" y="1136"/>
                  </a:lnTo>
                  <a:lnTo>
                    <a:pt x="141" y="1147"/>
                  </a:lnTo>
                  <a:lnTo>
                    <a:pt x="141" y="1147"/>
                  </a:lnTo>
                  <a:lnTo>
                    <a:pt x="154" y="1166"/>
                  </a:lnTo>
                  <a:lnTo>
                    <a:pt x="164" y="1184"/>
                  </a:lnTo>
                  <a:lnTo>
                    <a:pt x="173" y="1201"/>
                  </a:lnTo>
                  <a:lnTo>
                    <a:pt x="182" y="1217"/>
                  </a:lnTo>
                  <a:lnTo>
                    <a:pt x="188" y="1232"/>
                  </a:lnTo>
                  <a:lnTo>
                    <a:pt x="192" y="1246"/>
                  </a:lnTo>
                  <a:lnTo>
                    <a:pt x="195" y="1259"/>
                  </a:lnTo>
                  <a:lnTo>
                    <a:pt x="197" y="1271"/>
                  </a:lnTo>
                  <a:lnTo>
                    <a:pt x="197" y="1271"/>
                  </a:lnTo>
                  <a:lnTo>
                    <a:pt x="196" y="1277"/>
                  </a:lnTo>
                  <a:lnTo>
                    <a:pt x="195" y="1280"/>
                  </a:lnTo>
                  <a:lnTo>
                    <a:pt x="193" y="1282"/>
                  </a:lnTo>
                  <a:lnTo>
                    <a:pt x="193" y="1282"/>
                  </a:lnTo>
                  <a:lnTo>
                    <a:pt x="191" y="1284"/>
                  </a:lnTo>
                  <a:lnTo>
                    <a:pt x="188" y="1286"/>
                  </a:lnTo>
                  <a:lnTo>
                    <a:pt x="185" y="1287"/>
                  </a:lnTo>
                  <a:lnTo>
                    <a:pt x="181" y="1287"/>
                  </a:lnTo>
                  <a:lnTo>
                    <a:pt x="181" y="12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6" name="Freeform 414"/>
            <p:cNvSpPr>
              <a:spLocks/>
            </p:cNvSpPr>
            <p:nvPr/>
          </p:nvSpPr>
          <p:spPr bwMode="auto">
            <a:xfrm>
              <a:off x="5559426" y="3148013"/>
              <a:ext cx="134938" cy="661988"/>
            </a:xfrm>
            <a:custGeom>
              <a:avLst/>
              <a:gdLst/>
              <a:ahLst/>
              <a:cxnLst>
                <a:cxn ang="0">
                  <a:pos x="66" y="1250"/>
                </a:cxn>
                <a:cxn ang="0">
                  <a:pos x="58" y="1244"/>
                </a:cxn>
                <a:cxn ang="0">
                  <a:pos x="58" y="1224"/>
                </a:cxn>
                <a:cxn ang="0">
                  <a:pos x="80" y="1168"/>
                </a:cxn>
                <a:cxn ang="0">
                  <a:pos x="111" y="1115"/>
                </a:cxn>
                <a:cxn ang="0">
                  <a:pos x="129" y="1073"/>
                </a:cxn>
                <a:cxn ang="0">
                  <a:pos x="141" y="1041"/>
                </a:cxn>
                <a:cxn ang="0">
                  <a:pos x="168" y="991"/>
                </a:cxn>
                <a:cxn ang="0">
                  <a:pos x="192" y="918"/>
                </a:cxn>
                <a:cxn ang="0">
                  <a:pos x="210" y="838"/>
                </a:cxn>
                <a:cxn ang="0">
                  <a:pos x="214" y="595"/>
                </a:cxn>
                <a:cxn ang="0">
                  <a:pos x="208" y="491"/>
                </a:cxn>
                <a:cxn ang="0">
                  <a:pos x="202" y="417"/>
                </a:cxn>
                <a:cxn ang="0">
                  <a:pos x="188" y="367"/>
                </a:cxn>
                <a:cxn ang="0">
                  <a:pos x="177" y="333"/>
                </a:cxn>
                <a:cxn ang="0">
                  <a:pos x="155" y="256"/>
                </a:cxn>
                <a:cxn ang="0">
                  <a:pos x="115" y="170"/>
                </a:cxn>
                <a:cxn ang="0">
                  <a:pos x="92" y="127"/>
                </a:cxn>
                <a:cxn ang="0">
                  <a:pos x="70" y="97"/>
                </a:cxn>
                <a:cxn ang="0">
                  <a:pos x="49" y="68"/>
                </a:cxn>
                <a:cxn ang="0">
                  <a:pos x="40" y="49"/>
                </a:cxn>
                <a:cxn ang="0">
                  <a:pos x="21" y="37"/>
                </a:cxn>
                <a:cxn ang="0">
                  <a:pos x="7" y="31"/>
                </a:cxn>
                <a:cxn ang="0">
                  <a:pos x="0" y="15"/>
                </a:cxn>
                <a:cxn ang="0">
                  <a:pos x="8" y="3"/>
                </a:cxn>
                <a:cxn ang="0">
                  <a:pos x="17" y="0"/>
                </a:cxn>
                <a:cxn ang="0">
                  <a:pos x="47" y="11"/>
                </a:cxn>
                <a:cxn ang="0">
                  <a:pos x="71" y="33"/>
                </a:cxn>
                <a:cxn ang="0">
                  <a:pos x="82" y="52"/>
                </a:cxn>
                <a:cxn ang="0">
                  <a:pos x="98" y="71"/>
                </a:cxn>
                <a:cxn ang="0">
                  <a:pos x="135" y="132"/>
                </a:cxn>
                <a:cxn ang="0">
                  <a:pos x="156" y="180"/>
                </a:cxn>
                <a:cxn ang="0">
                  <a:pos x="182" y="226"/>
                </a:cxn>
                <a:cxn ang="0">
                  <a:pos x="204" y="297"/>
                </a:cxn>
                <a:cxn ang="0">
                  <a:pos x="226" y="368"/>
                </a:cxn>
                <a:cxn ang="0">
                  <a:pos x="237" y="407"/>
                </a:cxn>
                <a:cxn ang="0">
                  <a:pos x="249" y="512"/>
                </a:cxn>
                <a:cxn ang="0">
                  <a:pos x="253" y="612"/>
                </a:cxn>
                <a:cxn ang="0">
                  <a:pos x="250" y="709"/>
                </a:cxn>
                <a:cxn ang="0">
                  <a:pos x="249" y="812"/>
                </a:cxn>
                <a:cxn ang="0">
                  <a:pos x="237" y="895"/>
                </a:cxn>
                <a:cxn ang="0">
                  <a:pos x="225" y="939"/>
                </a:cxn>
                <a:cxn ang="0">
                  <a:pos x="208" y="993"/>
                </a:cxn>
                <a:cxn ang="0">
                  <a:pos x="188" y="1031"/>
                </a:cxn>
                <a:cxn ang="0">
                  <a:pos x="168" y="1070"/>
                </a:cxn>
                <a:cxn ang="0">
                  <a:pos x="150" y="1114"/>
                </a:cxn>
                <a:cxn ang="0">
                  <a:pos x="122" y="1164"/>
                </a:cxn>
                <a:cxn ang="0">
                  <a:pos x="94" y="1224"/>
                </a:cxn>
                <a:cxn ang="0">
                  <a:pos x="90" y="1241"/>
                </a:cxn>
                <a:cxn ang="0">
                  <a:pos x="73" y="1251"/>
                </a:cxn>
              </a:cxnLst>
              <a:rect l="0" t="0" r="r" b="b"/>
              <a:pathLst>
                <a:path w="254" h="1251">
                  <a:moveTo>
                    <a:pt x="73" y="1251"/>
                  </a:moveTo>
                  <a:lnTo>
                    <a:pt x="73" y="1251"/>
                  </a:lnTo>
                  <a:lnTo>
                    <a:pt x="69" y="1251"/>
                  </a:lnTo>
                  <a:lnTo>
                    <a:pt x="66" y="1250"/>
                  </a:lnTo>
                  <a:lnTo>
                    <a:pt x="62" y="1249"/>
                  </a:lnTo>
                  <a:lnTo>
                    <a:pt x="59" y="1246"/>
                  </a:lnTo>
                  <a:lnTo>
                    <a:pt x="59" y="1246"/>
                  </a:lnTo>
                  <a:lnTo>
                    <a:pt x="58" y="1244"/>
                  </a:lnTo>
                  <a:lnTo>
                    <a:pt x="57" y="1241"/>
                  </a:lnTo>
                  <a:lnTo>
                    <a:pt x="56" y="1235"/>
                  </a:lnTo>
                  <a:lnTo>
                    <a:pt x="56" y="1235"/>
                  </a:lnTo>
                  <a:lnTo>
                    <a:pt x="58" y="1224"/>
                  </a:lnTo>
                  <a:lnTo>
                    <a:pt x="61" y="1211"/>
                  </a:lnTo>
                  <a:lnTo>
                    <a:pt x="66" y="1198"/>
                  </a:lnTo>
                  <a:lnTo>
                    <a:pt x="72" y="1183"/>
                  </a:lnTo>
                  <a:lnTo>
                    <a:pt x="80" y="1168"/>
                  </a:lnTo>
                  <a:lnTo>
                    <a:pt x="89" y="1151"/>
                  </a:lnTo>
                  <a:lnTo>
                    <a:pt x="100" y="1134"/>
                  </a:lnTo>
                  <a:lnTo>
                    <a:pt x="111" y="1115"/>
                  </a:lnTo>
                  <a:lnTo>
                    <a:pt x="111" y="1115"/>
                  </a:lnTo>
                  <a:lnTo>
                    <a:pt x="117" y="1105"/>
                  </a:lnTo>
                  <a:lnTo>
                    <a:pt x="121" y="1095"/>
                  </a:lnTo>
                  <a:lnTo>
                    <a:pt x="129" y="1073"/>
                  </a:lnTo>
                  <a:lnTo>
                    <a:pt x="129" y="1073"/>
                  </a:lnTo>
                  <a:lnTo>
                    <a:pt x="135" y="1056"/>
                  </a:lnTo>
                  <a:lnTo>
                    <a:pt x="138" y="1049"/>
                  </a:lnTo>
                  <a:lnTo>
                    <a:pt x="141" y="1041"/>
                  </a:lnTo>
                  <a:lnTo>
                    <a:pt x="141" y="1041"/>
                  </a:lnTo>
                  <a:lnTo>
                    <a:pt x="151" y="1022"/>
                  </a:lnTo>
                  <a:lnTo>
                    <a:pt x="151" y="1022"/>
                  </a:lnTo>
                  <a:lnTo>
                    <a:pt x="161" y="1007"/>
                  </a:lnTo>
                  <a:lnTo>
                    <a:pt x="168" y="991"/>
                  </a:lnTo>
                  <a:lnTo>
                    <a:pt x="175" y="976"/>
                  </a:lnTo>
                  <a:lnTo>
                    <a:pt x="180" y="959"/>
                  </a:lnTo>
                  <a:lnTo>
                    <a:pt x="180" y="959"/>
                  </a:lnTo>
                  <a:lnTo>
                    <a:pt x="192" y="918"/>
                  </a:lnTo>
                  <a:lnTo>
                    <a:pt x="192" y="918"/>
                  </a:lnTo>
                  <a:lnTo>
                    <a:pt x="200" y="887"/>
                  </a:lnTo>
                  <a:lnTo>
                    <a:pt x="207" y="855"/>
                  </a:lnTo>
                  <a:lnTo>
                    <a:pt x="210" y="838"/>
                  </a:lnTo>
                  <a:lnTo>
                    <a:pt x="212" y="823"/>
                  </a:lnTo>
                  <a:lnTo>
                    <a:pt x="214" y="806"/>
                  </a:lnTo>
                  <a:lnTo>
                    <a:pt x="214" y="789"/>
                  </a:lnTo>
                  <a:lnTo>
                    <a:pt x="214" y="595"/>
                  </a:lnTo>
                  <a:lnTo>
                    <a:pt x="214" y="595"/>
                  </a:lnTo>
                  <a:lnTo>
                    <a:pt x="214" y="569"/>
                  </a:lnTo>
                  <a:lnTo>
                    <a:pt x="212" y="543"/>
                  </a:lnTo>
                  <a:lnTo>
                    <a:pt x="208" y="491"/>
                  </a:lnTo>
                  <a:lnTo>
                    <a:pt x="208" y="491"/>
                  </a:lnTo>
                  <a:lnTo>
                    <a:pt x="204" y="454"/>
                  </a:lnTo>
                  <a:lnTo>
                    <a:pt x="202" y="417"/>
                  </a:lnTo>
                  <a:lnTo>
                    <a:pt x="202" y="417"/>
                  </a:lnTo>
                  <a:lnTo>
                    <a:pt x="200" y="404"/>
                  </a:lnTo>
                  <a:lnTo>
                    <a:pt x="197" y="391"/>
                  </a:lnTo>
                  <a:lnTo>
                    <a:pt x="193" y="380"/>
                  </a:lnTo>
                  <a:lnTo>
                    <a:pt x="188" y="367"/>
                  </a:lnTo>
                  <a:lnTo>
                    <a:pt x="188" y="367"/>
                  </a:lnTo>
                  <a:lnTo>
                    <a:pt x="182" y="354"/>
                  </a:lnTo>
                  <a:lnTo>
                    <a:pt x="178" y="340"/>
                  </a:lnTo>
                  <a:lnTo>
                    <a:pt x="177" y="333"/>
                  </a:lnTo>
                  <a:lnTo>
                    <a:pt x="177" y="333"/>
                  </a:lnTo>
                  <a:lnTo>
                    <a:pt x="167" y="294"/>
                  </a:lnTo>
                  <a:lnTo>
                    <a:pt x="155" y="256"/>
                  </a:lnTo>
                  <a:lnTo>
                    <a:pt x="155" y="256"/>
                  </a:lnTo>
                  <a:lnTo>
                    <a:pt x="147" y="234"/>
                  </a:lnTo>
                  <a:lnTo>
                    <a:pt x="138" y="212"/>
                  </a:lnTo>
                  <a:lnTo>
                    <a:pt x="126" y="192"/>
                  </a:lnTo>
                  <a:lnTo>
                    <a:pt x="115" y="170"/>
                  </a:lnTo>
                  <a:lnTo>
                    <a:pt x="115" y="170"/>
                  </a:lnTo>
                  <a:lnTo>
                    <a:pt x="103" y="148"/>
                  </a:lnTo>
                  <a:lnTo>
                    <a:pt x="92" y="127"/>
                  </a:lnTo>
                  <a:lnTo>
                    <a:pt x="92" y="127"/>
                  </a:lnTo>
                  <a:lnTo>
                    <a:pt x="87" y="118"/>
                  </a:lnTo>
                  <a:lnTo>
                    <a:pt x="82" y="111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0" y="86"/>
                  </a:lnTo>
                  <a:lnTo>
                    <a:pt x="52" y="75"/>
                  </a:lnTo>
                  <a:lnTo>
                    <a:pt x="52" y="75"/>
                  </a:lnTo>
                  <a:lnTo>
                    <a:pt x="49" y="68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2" y="52"/>
                  </a:lnTo>
                  <a:lnTo>
                    <a:pt x="40" y="49"/>
                  </a:lnTo>
                  <a:lnTo>
                    <a:pt x="37" y="45"/>
                  </a:lnTo>
                  <a:lnTo>
                    <a:pt x="32" y="42"/>
                  </a:lnTo>
                  <a:lnTo>
                    <a:pt x="27" y="39"/>
                  </a:lnTo>
                  <a:lnTo>
                    <a:pt x="21" y="37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0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36" y="5"/>
                  </a:lnTo>
                  <a:lnTo>
                    <a:pt x="47" y="11"/>
                  </a:lnTo>
                  <a:lnTo>
                    <a:pt x="57" y="19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71" y="33"/>
                  </a:lnTo>
                  <a:lnTo>
                    <a:pt x="74" y="37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52"/>
                  </a:lnTo>
                  <a:lnTo>
                    <a:pt x="84" y="57"/>
                  </a:lnTo>
                  <a:lnTo>
                    <a:pt x="87" y="61"/>
                  </a:lnTo>
                  <a:lnTo>
                    <a:pt x="87" y="61"/>
                  </a:lnTo>
                  <a:lnTo>
                    <a:pt x="98" y="71"/>
                  </a:lnTo>
                  <a:lnTo>
                    <a:pt x="107" y="83"/>
                  </a:lnTo>
                  <a:lnTo>
                    <a:pt x="114" y="95"/>
                  </a:lnTo>
                  <a:lnTo>
                    <a:pt x="121" y="107"/>
                  </a:lnTo>
                  <a:lnTo>
                    <a:pt x="135" y="132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56" y="180"/>
                  </a:lnTo>
                  <a:lnTo>
                    <a:pt x="156" y="180"/>
                  </a:lnTo>
                  <a:lnTo>
                    <a:pt x="164" y="194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82" y="226"/>
                  </a:lnTo>
                  <a:lnTo>
                    <a:pt x="186" y="236"/>
                  </a:lnTo>
                  <a:lnTo>
                    <a:pt x="191" y="247"/>
                  </a:lnTo>
                  <a:lnTo>
                    <a:pt x="191" y="247"/>
                  </a:lnTo>
                  <a:lnTo>
                    <a:pt x="204" y="297"/>
                  </a:lnTo>
                  <a:lnTo>
                    <a:pt x="215" y="342"/>
                  </a:lnTo>
                  <a:lnTo>
                    <a:pt x="215" y="342"/>
                  </a:lnTo>
                  <a:lnTo>
                    <a:pt x="220" y="355"/>
                  </a:lnTo>
                  <a:lnTo>
                    <a:pt x="226" y="368"/>
                  </a:lnTo>
                  <a:lnTo>
                    <a:pt x="226" y="368"/>
                  </a:lnTo>
                  <a:lnTo>
                    <a:pt x="233" y="388"/>
                  </a:lnTo>
                  <a:lnTo>
                    <a:pt x="235" y="397"/>
                  </a:lnTo>
                  <a:lnTo>
                    <a:pt x="237" y="407"/>
                  </a:lnTo>
                  <a:lnTo>
                    <a:pt x="237" y="407"/>
                  </a:lnTo>
                  <a:lnTo>
                    <a:pt x="244" y="466"/>
                  </a:lnTo>
                  <a:lnTo>
                    <a:pt x="244" y="466"/>
                  </a:lnTo>
                  <a:lnTo>
                    <a:pt x="249" y="512"/>
                  </a:lnTo>
                  <a:lnTo>
                    <a:pt x="249" y="512"/>
                  </a:lnTo>
                  <a:lnTo>
                    <a:pt x="253" y="545"/>
                  </a:lnTo>
                  <a:lnTo>
                    <a:pt x="254" y="579"/>
                  </a:lnTo>
                  <a:lnTo>
                    <a:pt x="253" y="612"/>
                  </a:lnTo>
                  <a:lnTo>
                    <a:pt x="251" y="646"/>
                  </a:lnTo>
                  <a:lnTo>
                    <a:pt x="251" y="646"/>
                  </a:lnTo>
                  <a:lnTo>
                    <a:pt x="250" y="677"/>
                  </a:lnTo>
                  <a:lnTo>
                    <a:pt x="250" y="709"/>
                  </a:lnTo>
                  <a:lnTo>
                    <a:pt x="250" y="727"/>
                  </a:lnTo>
                  <a:lnTo>
                    <a:pt x="250" y="727"/>
                  </a:lnTo>
                  <a:lnTo>
                    <a:pt x="250" y="770"/>
                  </a:lnTo>
                  <a:lnTo>
                    <a:pt x="249" y="812"/>
                  </a:lnTo>
                  <a:lnTo>
                    <a:pt x="247" y="832"/>
                  </a:lnTo>
                  <a:lnTo>
                    <a:pt x="245" y="853"/>
                  </a:lnTo>
                  <a:lnTo>
                    <a:pt x="241" y="875"/>
                  </a:lnTo>
                  <a:lnTo>
                    <a:pt x="237" y="895"/>
                  </a:lnTo>
                  <a:lnTo>
                    <a:pt x="237" y="895"/>
                  </a:lnTo>
                  <a:lnTo>
                    <a:pt x="231" y="917"/>
                  </a:lnTo>
                  <a:lnTo>
                    <a:pt x="225" y="939"/>
                  </a:lnTo>
                  <a:lnTo>
                    <a:pt x="225" y="939"/>
                  </a:lnTo>
                  <a:lnTo>
                    <a:pt x="217" y="959"/>
                  </a:lnTo>
                  <a:lnTo>
                    <a:pt x="212" y="981"/>
                  </a:lnTo>
                  <a:lnTo>
                    <a:pt x="212" y="981"/>
                  </a:lnTo>
                  <a:lnTo>
                    <a:pt x="208" y="993"/>
                  </a:lnTo>
                  <a:lnTo>
                    <a:pt x="202" y="1006"/>
                  </a:lnTo>
                  <a:lnTo>
                    <a:pt x="196" y="1018"/>
                  </a:lnTo>
                  <a:lnTo>
                    <a:pt x="188" y="1031"/>
                  </a:lnTo>
                  <a:lnTo>
                    <a:pt x="188" y="1031"/>
                  </a:lnTo>
                  <a:lnTo>
                    <a:pt x="177" y="1050"/>
                  </a:lnTo>
                  <a:lnTo>
                    <a:pt x="173" y="1059"/>
                  </a:lnTo>
                  <a:lnTo>
                    <a:pt x="168" y="1070"/>
                  </a:lnTo>
                  <a:lnTo>
                    <a:pt x="168" y="1070"/>
                  </a:lnTo>
                  <a:lnTo>
                    <a:pt x="164" y="1082"/>
                  </a:lnTo>
                  <a:lnTo>
                    <a:pt x="164" y="1082"/>
                  </a:lnTo>
                  <a:lnTo>
                    <a:pt x="157" y="1099"/>
                  </a:lnTo>
                  <a:lnTo>
                    <a:pt x="150" y="1114"/>
                  </a:lnTo>
                  <a:lnTo>
                    <a:pt x="143" y="1130"/>
                  </a:lnTo>
                  <a:lnTo>
                    <a:pt x="135" y="1144"/>
                  </a:lnTo>
                  <a:lnTo>
                    <a:pt x="135" y="1144"/>
                  </a:lnTo>
                  <a:lnTo>
                    <a:pt x="122" y="1164"/>
                  </a:lnTo>
                  <a:lnTo>
                    <a:pt x="109" y="1188"/>
                  </a:lnTo>
                  <a:lnTo>
                    <a:pt x="103" y="1201"/>
                  </a:lnTo>
                  <a:lnTo>
                    <a:pt x="98" y="1213"/>
                  </a:lnTo>
                  <a:lnTo>
                    <a:pt x="94" y="1224"/>
                  </a:lnTo>
                  <a:lnTo>
                    <a:pt x="92" y="1234"/>
                  </a:lnTo>
                  <a:lnTo>
                    <a:pt x="92" y="1234"/>
                  </a:lnTo>
                  <a:lnTo>
                    <a:pt x="91" y="1238"/>
                  </a:lnTo>
                  <a:lnTo>
                    <a:pt x="90" y="1241"/>
                  </a:lnTo>
                  <a:lnTo>
                    <a:pt x="88" y="1244"/>
                  </a:lnTo>
                  <a:lnTo>
                    <a:pt x="85" y="1246"/>
                  </a:lnTo>
                  <a:lnTo>
                    <a:pt x="79" y="1250"/>
                  </a:lnTo>
                  <a:lnTo>
                    <a:pt x="73" y="1251"/>
                  </a:lnTo>
                  <a:lnTo>
                    <a:pt x="73" y="12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17" name="Freeform 415"/>
            <p:cNvSpPr>
              <a:spLocks/>
            </p:cNvSpPr>
            <p:nvPr/>
          </p:nvSpPr>
          <p:spPr bwMode="auto">
            <a:xfrm>
              <a:off x="5618163" y="3146425"/>
              <a:ext cx="193675" cy="657225"/>
            </a:xfrm>
            <a:custGeom>
              <a:avLst/>
              <a:gdLst/>
              <a:ahLst/>
              <a:cxnLst>
                <a:cxn ang="0">
                  <a:pos x="29" y="1241"/>
                </a:cxn>
                <a:cxn ang="0">
                  <a:pos x="21" y="1231"/>
                </a:cxn>
                <a:cxn ang="0">
                  <a:pos x="22" y="1216"/>
                </a:cxn>
                <a:cxn ang="0">
                  <a:pos x="37" y="1201"/>
                </a:cxn>
                <a:cxn ang="0">
                  <a:pos x="66" y="1186"/>
                </a:cxn>
                <a:cxn ang="0">
                  <a:pos x="125" y="1154"/>
                </a:cxn>
                <a:cxn ang="0">
                  <a:pos x="154" y="1122"/>
                </a:cxn>
                <a:cxn ang="0">
                  <a:pos x="200" y="1069"/>
                </a:cxn>
                <a:cxn ang="0">
                  <a:pos x="251" y="1009"/>
                </a:cxn>
                <a:cxn ang="0">
                  <a:pos x="273" y="965"/>
                </a:cxn>
                <a:cxn ang="0">
                  <a:pos x="314" y="827"/>
                </a:cxn>
                <a:cxn ang="0">
                  <a:pos x="325" y="757"/>
                </a:cxn>
                <a:cxn ang="0">
                  <a:pos x="330" y="644"/>
                </a:cxn>
                <a:cxn ang="0">
                  <a:pos x="324" y="570"/>
                </a:cxn>
                <a:cxn ang="0">
                  <a:pos x="305" y="434"/>
                </a:cxn>
                <a:cxn ang="0">
                  <a:pos x="288" y="354"/>
                </a:cxn>
                <a:cxn ang="0">
                  <a:pos x="257" y="277"/>
                </a:cxn>
                <a:cxn ang="0">
                  <a:pos x="238" y="239"/>
                </a:cxn>
                <a:cxn ang="0">
                  <a:pos x="207" y="198"/>
                </a:cxn>
                <a:cxn ang="0">
                  <a:pos x="187" y="173"/>
                </a:cxn>
                <a:cxn ang="0">
                  <a:pos x="167" y="148"/>
                </a:cxn>
                <a:cxn ang="0">
                  <a:pos x="132" y="123"/>
                </a:cxn>
                <a:cxn ang="0">
                  <a:pos x="63" y="65"/>
                </a:cxn>
                <a:cxn ang="0">
                  <a:pos x="13" y="39"/>
                </a:cxn>
                <a:cxn ang="0">
                  <a:pos x="1" y="27"/>
                </a:cxn>
                <a:cxn ang="0">
                  <a:pos x="1" y="13"/>
                </a:cxn>
                <a:cxn ang="0">
                  <a:pos x="8" y="2"/>
                </a:cxn>
                <a:cxn ang="0">
                  <a:pos x="23" y="1"/>
                </a:cxn>
                <a:cxn ang="0">
                  <a:pos x="34" y="9"/>
                </a:cxn>
                <a:cxn ang="0">
                  <a:pos x="64" y="23"/>
                </a:cxn>
                <a:cxn ang="0">
                  <a:pos x="139" y="80"/>
                </a:cxn>
                <a:cxn ang="0">
                  <a:pos x="178" y="111"/>
                </a:cxn>
                <a:cxn ang="0">
                  <a:pos x="234" y="172"/>
                </a:cxn>
                <a:cxn ang="0">
                  <a:pos x="281" y="244"/>
                </a:cxn>
                <a:cxn ang="0">
                  <a:pos x="313" y="317"/>
                </a:cxn>
                <a:cxn ang="0">
                  <a:pos x="342" y="432"/>
                </a:cxn>
                <a:cxn ang="0">
                  <a:pos x="356" y="550"/>
                </a:cxn>
                <a:cxn ang="0">
                  <a:pos x="366" y="650"/>
                </a:cxn>
                <a:cxn ang="0">
                  <a:pos x="364" y="730"/>
                </a:cxn>
                <a:cxn ang="0">
                  <a:pos x="361" y="791"/>
                </a:cxn>
                <a:cxn ang="0">
                  <a:pos x="348" y="839"/>
                </a:cxn>
                <a:cxn ang="0">
                  <a:pos x="325" y="927"/>
                </a:cxn>
                <a:cxn ang="0">
                  <a:pos x="304" y="984"/>
                </a:cxn>
                <a:cxn ang="0">
                  <a:pos x="258" y="1059"/>
                </a:cxn>
                <a:cxn ang="0">
                  <a:pos x="192" y="1135"/>
                </a:cxn>
                <a:cxn ang="0">
                  <a:pos x="170" y="1160"/>
                </a:cxn>
                <a:cxn ang="0">
                  <a:pos x="132" y="1196"/>
                </a:cxn>
                <a:cxn ang="0">
                  <a:pos x="104" y="1207"/>
                </a:cxn>
                <a:cxn ang="0">
                  <a:pos x="65" y="1224"/>
                </a:cxn>
                <a:cxn ang="0">
                  <a:pos x="53" y="1235"/>
                </a:cxn>
                <a:cxn ang="0">
                  <a:pos x="39" y="1244"/>
                </a:cxn>
              </a:cxnLst>
              <a:rect l="0" t="0" r="r" b="b"/>
              <a:pathLst>
                <a:path w="366" h="1244">
                  <a:moveTo>
                    <a:pt x="39" y="1244"/>
                  </a:moveTo>
                  <a:lnTo>
                    <a:pt x="39" y="1244"/>
                  </a:lnTo>
                  <a:lnTo>
                    <a:pt x="34" y="1243"/>
                  </a:lnTo>
                  <a:lnTo>
                    <a:pt x="29" y="1241"/>
                  </a:lnTo>
                  <a:lnTo>
                    <a:pt x="25" y="1238"/>
                  </a:lnTo>
                  <a:lnTo>
                    <a:pt x="22" y="1234"/>
                  </a:lnTo>
                  <a:lnTo>
                    <a:pt x="22" y="1234"/>
                  </a:lnTo>
                  <a:lnTo>
                    <a:pt x="21" y="1231"/>
                  </a:lnTo>
                  <a:lnTo>
                    <a:pt x="20" y="1227"/>
                  </a:lnTo>
                  <a:lnTo>
                    <a:pt x="20" y="1222"/>
                  </a:lnTo>
                  <a:lnTo>
                    <a:pt x="22" y="1216"/>
                  </a:lnTo>
                  <a:lnTo>
                    <a:pt x="22" y="1216"/>
                  </a:lnTo>
                  <a:lnTo>
                    <a:pt x="25" y="1211"/>
                  </a:lnTo>
                  <a:lnTo>
                    <a:pt x="29" y="1207"/>
                  </a:lnTo>
                  <a:lnTo>
                    <a:pt x="33" y="1204"/>
                  </a:lnTo>
                  <a:lnTo>
                    <a:pt x="37" y="1201"/>
                  </a:lnTo>
                  <a:lnTo>
                    <a:pt x="48" y="1195"/>
                  </a:lnTo>
                  <a:lnTo>
                    <a:pt x="59" y="1190"/>
                  </a:lnTo>
                  <a:lnTo>
                    <a:pt x="66" y="1186"/>
                  </a:lnTo>
                  <a:lnTo>
                    <a:pt x="66" y="1186"/>
                  </a:lnTo>
                  <a:lnTo>
                    <a:pt x="91" y="1175"/>
                  </a:lnTo>
                  <a:lnTo>
                    <a:pt x="103" y="1169"/>
                  </a:lnTo>
                  <a:lnTo>
                    <a:pt x="115" y="1162"/>
                  </a:lnTo>
                  <a:lnTo>
                    <a:pt x="125" y="1154"/>
                  </a:lnTo>
                  <a:lnTo>
                    <a:pt x="135" y="1145"/>
                  </a:lnTo>
                  <a:lnTo>
                    <a:pt x="145" y="1135"/>
                  </a:lnTo>
                  <a:lnTo>
                    <a:pt x="154" y="1122"/>
                  </a:lnTo>
                  <a:lnTo>
                    <a:pt x="154" y="1122"/>
                  </a:lnTo>
                  <a:lnTo>
                    <a:pt x="165" y="1108"/>
                  </a:lnTo>
                  <a:lnTo>
                    <a:pt x="177" y="1095"/>
                  </a:lnTo>
                  <a:lnTo>
                    <a:pt x="200" y="1069"/>
                  </a:lnTo>
                  <a:lnTo>
                    <a:pt x="200" y="1069"/>
                  </a:lnTo>
                  <a:lnTo>
                    <a:pt x="218" y="1050"/>
                  </a:lnTo>
                  <a:lnTo>
                    <a:pt x="236" y="1030"/>
                  </a:lnTo>
                  <a:lnTo>
                    <a:pt x="244" y="1020"/>
                  </a:lnTo>
                  <a:lnTo>
                    <a:pt x="251" y="1009"/>
                  </a:lnTo>
                  <a:lnTo>
                    <a:pt x="258" y="997"/>
                  </a:lnTo>
                  <a:lnTo>
                    <a:pt x="263" y="985"/>
                  </a:lnTo>
                  <a:lnTo>
                    <a:pt x="263" y="985"/>
                  </a:lnTo>
                  <a:lnTo>
                    <a:pt x="273" y="965"/>
                  </a:lnTo>
                  <a:lnTo>
                    <a:pt x="280" y="946"/>
                  </a:lnTo>
                  <a:lnTo>
                    <a:pt x="293" y="905"/>
                  </a:lnTo>
                  <a:lnTo>
                    <a:pt x="305" y="866"/>
                  </a:lnTo>
                  <a:lnTo>
                    <a:pt x="314" y="827"/>
                  </a:lnTo>
                  <a:lnTo>
                    <a:pt x="314" y="827"/>
                  </a:lnTo>
                  <a:lnTo>
                    <a:pt x="319" y="804"/>
                  </a:lnTo>
                  <a:lnTo>
                    <a:pt x="323" y="780"/>
                  </a:lnTo>
                  <a:lnTo>
                    <a:pt x="325" y="757"/>
                  </a:lnTo>
                  <a:lnTo>
                    <a:pt x="327" y="734"/>
                  </a:lnTo>
                  <a:lnTo>
                    <a:pt x="330" y="711"/>
                  </a:lnTo>
                  <a:lnTo>
                    <a:pt x="330" y="689"/>
                  </a:lnTo>
                  <a:lnTo>
                    <a:pt x="330" y="644"/>
                  </a:lnTo>
                  <a:lnTo>
                    <a:pt x="330" y="644"/>
                  </a:lnTo>
                  <a:lnTo>
                    <a:pt x="328" y="619"/>
                  </a:lnTo>
                  <a:lnTo>
                    <a:pt x="327" y="595"/>
                  </a:lnTo>
                  <a:lnTo>
                    <a:pt x="324" y="570"/>
                  </a:lnTo>
                  <a:lnTo>
                    <a:pt x="322" y="545"/>
                  </a:lnTo>
                  <a:lnTo>
                    <a:pt x="315" y="496"/>
                  </a:lnTo>
                  <a:lnTo>
                    <a:pt x="307" y="447"/>
                  </a:lnTo>
                  <a:lnTo>
                    <a:pt x="305" y="434"/>
                  </a:lnTo>
                  <a:lnTo>
                    <a:pt x="305" y="434"/>
                  </a:lnTo>
                  <a:lnTo>
                    <a:pt x="298" y="394"/>
                  </a:lnTo>
                  <a:lnTo>
                    <a:pt x="293" y="374"/>
                  </a:lnTo>
                  <a:lnTo>
                    <a:pt x="288" y="354"/>
                  </a:lnTo>
                  <a:lnTo>
                    <a:pt x="282" y="333"/>
                  </a:lnTo>
                  <a:lnTo>
                    <a:pt x="275" y="314"/>
                  </a:lnTo>
                  <a:lnTo>
                    <a:pt x="267" y="295"/>
                  </a:lnTo>
                  <a:lnTo>
                    <a:pt x="257" y="277"/>
                  </a:lnTo>
                  <a:lnTo>
                    <a:pt x="257" y="277"/>
                  </a:lnTo>
                  <a:lnTo>
                    <a:pt x="246" y="256"/>
                  </a:lnTo>
                  <a:lnTo>
                    <a:pt x="246" y="256"/>
                  </a:lnTo>
                  <a:lnTo>
                    <a:pt x="238" y="239"/>
                  </a:lnTo>
                  <a:lnTo>
                    <a:pt x="229" y="224"/>
                  </a:lnTo>
                  <a:lnTo>
                    <a:pt x="219" y="210"/>
                  </a:lnTo>
                  <a:lnTo>
                    <a:pt x="213" y="203"/>
                  </a:lnTo>
                  <a:lnTo>
                    <a:pt x="207" y="198"/>
                  </a:lnTo>
                  <a:lnTo>
                    <a:pt x="207" y="198"/>
                  </a:lnTo>
                  <a:lnTo>
                    <a:pt x="201" y="193"/>
                  </a:lnTo>
                  <a:lnTo>
                    <a:pt x="196" y="187"/>
                  </a:lnTo>
                  <a:lnTo>
                    <a:pt x="187" y="173"/>
                  </a:lnTo>
                  <a:lnTo>
                    <a:pt x="187" y="173"/>
                  </a:lnTo>
                  <a:lnTo>
                    <a:pt x="181" y="165"/>
                  </a:lnTo>
                  <a:lnTo>
                    <a:pt x="175" y="157"/>
                  </a:lnTo>
                  <a:lnTo>
                    <a:pt x="167" y="148"/>
                  </a:lnTo>
                  <a:lnTo>
                    <a:pt x="160" y="143"/>
                  </a:lnTo>
                  <a:lnTo>
                    <a:pt x="160" y="143"/>
                  </a:lnTo>
                  <a:lnTo>
                    <a:pt x="146" y="133"/>
                  </a:lnTo>
                  <a:lnTo>
                    <a:pt x="132" y="123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85" y="82"/>
                  </a:lnTo>
                  <a:lnTo>
                    <a:pt x="63" y="65"/>
                  </a:lnTo>
                  <a:lnTo>
                    <a:pt x="52" y="57"/>
                  </a:lnTo>
                  <a:lnTo>
                    <a:pt x="39" y="50"/>
                  </a:lnTo>
                  <a:lnTo>
                    <a:pt x="27" y="44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2" y="9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11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3" y="1"/>
                  </a:lnTo>
                  <a:lnTo>
                    <a:pt x="27" y="2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4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51" y="15"/>
                  </a:lnTo>
                  <a:lnTo>
                    <a:pt x="64" y="23"/>
                  </a:lnTo>
                  <a:lnTo>
                    <a:pt x="77" y="32"/>
                  </a:lnTo>
                  <a:lnTo>
                    <a:pt x="90" y="40"/>
                  </a:lnTo>
                  <a:lnTo>
                    <a:pt x="115" y="60"/>
                  </a:lnTo>
                  <a:lnTo>
                    <a:pt x="139" y="80"/>
                  </a:lnTo>
                  <a:lnTo>
                    <a:pt x="139" y="80"/>
                  </a:lnTo>
                  <a:lnTo>
                    <a:pt x="158" y="96"/>
                  </a:lnTo>
                  <a:lnTo>
                    <a:pt x="178" y="111"/>
                  </a:lnTo>
                  <a:lnTo>
                    <a:pt x="178" y="111"/>
                  </a:lnTo>
                  <a:lnTo>
                    <a:pt x="193" y="125"/>
                  </a:lnTo>
                  <a:lnTo>
                    <a:pt x="208" y="139"/>
                  </a:lnTo>
                  <a:lnTo>
                    <a:pt x="222" y="156"/>
                  </a:lnTo>
                  <a:lnTo>
                    <a:pt x="234" y="172"/>
                  </a:lnTo>
                  <a:lnTo>
                    <a:pt x="247" y="190"/>
                  </a:lnTo>
                  <a:lnTo>
                    <a:pt x="258" y="208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90" y="262"/>
                  </a:lnTo>
                  <a:lnTo>
                    <a:pt x="299" y="281"/>
                  </a:lnTo>
                  <a:lnTo>
                    <a:pt x="307" y="298"/>
                  </a:lnTo>
                  <a:lnTo>
                    <a:pt x="313" y="317"/>
                  </a:lnTo>
                  <a:lnTo>
                    <a:pt x="319" y="335"/>
                  </a:lnTo>
                  <a:lnTo>
                    <a:pt x="325" y="355"/>
                  </a:lnTo>
                  <a:lnTo>
                    <a:pt x="335" y="393"/>
                  </a:lnTo>
                  <a:lnTo>
                    <a:pt x="342" y="432"/>
                  </a:lnTo>
                  <a:lnTo>
                    <a:pt x="347" y="472"/>
                  </a:lnTo>
                  <a:lnTo>
                    <a:pt x="352" y="511"/>
                  </a:lnTo>
                  <a:lnTo>
                    <a:pt x="356" y="550"/>
                  </a:lnTo>
                  <a:lnTo>
                    <a:pt x="356" y="550"/>
                  </a:lnTo>
                  <a:lnTo>
                    <a:pt x="364" y="615"/>
                  </a:lnTo>
                  <a:lnTo>
                    <a:pt x="364" y="615"/>
                  </a:lnTo>
                  <a:lnTo>
                    <a:pt x="365" y="633"/>
                  </a:lnTo>
                  <a:lnTo>
                    <a:pt x="366" y="650"/>
                  </a:lnTo>
                  <a:lnTo>
                    <a:pt x="365" y="686"/>
                  </a:lnTo>
                  <a:lnTo>
                    <a:pt x="365" y="686"/>
                  </a:lnTo>
                  <a:lnTo>
                    <a:pt x="364" y="723"/>
                  </a:lnTo>
                  <a:lnTo>
                    <a:pt x="364" y="730"/>
                  </a:lnTo>
                  <a:lnTo>
                    <a:pt x="364" y="730"/>
                  </a:lnTo>
                  <a:lnTo>
                    <a:pt x="364" y="751"/>
                  </a:lnTo>
                  <a:lnTo>
                    <a:pt x="363" y="770"/>
                  </a:lnTo>
                  <a:lnTo>
                    <a:pt x="361" y="791"/>
                  </a:lnTo>
                  <a:lnTo>
                    <a:pt x="358" y="800"/>
                  </a:lnTo>
                  <a:lnTo>
                    <a:pt x="355" y="810"/>
                  </a:lnTo>
                  <a:lnTo>
                    <a:pt x="355" y="810"/>
                  </a:lnTo>
                  <a:lnTo>
                    <a:pt x="348" y="839"/>
                  </a:lnTo>
                  <a:lnTo>
                    <a:pt x="341" y="868"/>
                  </a:lnTo>
                  <a:lnTo>
                    <a:pt x="341" y="868"/>
                  </a:lnTo>
                  <a:lnTo>
                    <a:pt x="334" y="897"/>
                  </a:lnTo>
                  <a:lnTo>
                    <a:pt x="325" y="927"/>
                  </a:lnTo>
                  <a:lnTo>
                    <a:pt x="316" y="956"/>
                  </a:lnTo>
                  <a:lnTo>
                    <a:pt x="310" y="971"/>
                  </a:lnTo>
                  <a:lnTo>
                    <a:pt x="304" y="984"/>
                  </a:lnTo>
                  <a:lnTo>
                    <a:pt x="304" y="984"/>
                  </a:lnTo>
                  <a:lnTo>
                    <a:pt x="294" y="1004"/>
                  </a:lnTo>
                  <a:lnTo>
                    <a:pt x="283" y="1022"/>
                  </a:lnTo>
                  <a:lnTo>
                    <a:pt x="271" y="1041"/>
                  </a:lnTo>
                  <a:lnTo>
                    <a:pt x="258" y="1059"/>
                  </a:lnTo>
                  <a:lnTo>
                    <a:pt x="244" y="1078"/>
                  </a:lnTo>
                  <a:lnTo>
                    <a:pt x="228" y="1097"/>
                  </a:lnTo>
                  <a:lnTo>
                    <a:pt x="211" y="1115"/>
                  </a:lnTo>
                  <a:lnTo>
                    <a:pt x="192" y="1135"/>
                  </a:lnTo>
                  <a:lnTo>
                    <a:pt x="192" y="1135"/>
                  </a:lnTo>
                  <a:lnTo>
                    <a:pt x="181" y="1147"/>
                  </a:lnTo>
                  <a:lnTo>
                    <a:pt x="170" y="1160"/>
                  </a:lnTo>
                  <a:lnTo>
                    <a:pt x="170" y="1160"/>
                  </a:lnTo>
                  <a:lnTo>
                    <a:pt x="161" y="1171"/>
                  </a:lnTo>
                  <a:lnTo>
                    <a:pt x="151" y="1181"/>
                  </a:lnTo>
                  <a:lnTo>
                    <a:pt x="139" y="1191"/>
                  </a:lnTo>
                  <a:lnTo>
                    <a:pt x="132" y="1196"/>
                  </a:lnTo>
                  <a:lnTo>
                    <a:pt x="124" y="1200"/>
                  </a:lnTo>
                  <a:lnTo>
                    <a:pt x="124" y="1200"/>
                  </a:lnTo>
                  <a:lnTo>
                    <a:pt x="116" y="1203"/>
                  </a:lnTo>
                  <a:lnTo>
                    <a:pt x="104" y="1207"/>
                  </a:lnTo>
                  <a:lnTo>
                    <a:pt x="104" y="1207"/>
                  </a:lnTo>
                  <a:lnTo>
                    <a:pt x="87" y="1213"/>
                  </a:lnTo>
                  <a:lnTo>
                    <a:pt x="71" y="1221"/>
                  </a:lnTo>
                  <a:lnTo>
                    <a:pt x="65" y="1224"/>
                  </a:lnTo>
                  <a:lnTo>
                    <a:pt x="60" y="1228"/>
                  </a:lnTo>
                  <a:lnTo>
                    <a:pt x="56" y="1231"/>
                  </a:lnTo>
                  <a:lnTo>
                    <a:pt x="53" y="1235"/>
                  </a:lnTo>
                  <a:lnTo>
                    <a:pt x="53" y="1235"/>
                  </a:lnTo>
                  <a:lnTo>
                    <a:pt x="50" y="1240"/>
                  </a:lnTo>
                  <a:lnTo>
                    <a:pt x="47" y="1242"/>
                  </a:lnTo>
                  <a:lnTo>
                    <a:pt x="42" y="1243"/>
                  </a:lnTo>
                  <a:lnTo>
                    <a:pt x="39" y="1244"/>
                  </a:lnTo>
                  <a:lnTo>
                    <a:pt x="39" y="12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18" name="组合 1417"/>
          <p:cNvGrpSpPr/>
          <p:nvPr/>
        </p:nvGrpSpPr>
        <p:grpSpPr>
          <a:xfrm>
            <a:off x="5926832" y="3806602"/>
            <a:ext cx="988484" cy="950384"/>
            <a:chOff x="6207126" y="3098800"/>
            <a:chExt cx="741363" cy="712788"/>
          </a:xfrm>
          <a:solidFill>
            <a:sysClr val="windowText" lastClr="000000"/>
          </a:solidFill>
        </p:grpSpPr>
        <p:sp>
          <p:nvSpPr>
            <p:cNvPr id="1419" name="Freeform 416"/>
            <p:cNvSpPr>
              <a:spLocks/>
            </p:cNvSpPr>
            <p:nvPr/>
          </p:nvSpPr>
          <p:spPr bwMode="auto">
            <a:xfrm>
              <a:off x="6251576" y="3155950"/>
              <a:ext cx="122238" cy="168275"/>
            </a:xfrm>
            <a:custGeom>
              <a:avLst/>
              <a:gdLst/>
              <a:ahLst/>
              <a:cxnLst>
                <a:cxn ang="0">
                  <a:pos x="226" y="0"/>
                </a:cxn>
                <a:cxn ang="0">
                  <a:pos x="226" y="0"/>
                </a:cxn>
                <a:cxn ang="0">
                  <a:pos x="220" y="2"/>
                </a:cxn>
                <a:cxn ang="0">
                  <a:pos x="214" y="5"/>
                </a:cxn>
                <a:cxn ang="0">
                  <a:pos x="208" y="11"/>
                </a:cxn>
                <a:cxn ang="0">
                  <a:pos x="203" y="16"/>
                </a:cxn>
                <a:cxn ang="0">
                  <a:pos x="193" y="27"/>
                </a:cxn>
                <a:cxn ang="0">
                  <a:pos x="185" y="37"/>
                </a:cxn>
                <a:cxn ang="0">
                  <a:pos x="185" y="37"/>
                </a:cxn>
                <a:cxn ang="0">
                  <a:pos x="153" y="80"/>
                </a:cxn>
                <a:cxn ang="0">
                  <a:pos x="121" y="121"/>
                </a:cxn>
                <a:cxn ang="0">
                  <a:pos x="121" y="121"/>
                </a:cxn>
                <a:cxn ang="0">
                  <a:pos x="88" y="167"/>
                </a:cxn>
                <a:cxn ang="0">
                  <a:pos x="56" y="213"/>
                </a:cxn>
                <a:cxn ang="0">
                  <a:pos x="41" y="237"/>
                </a:cxn>
                <a:cxn ang="0">
                  <a:pos x="27" y="261"/>
                </a:cxn>
                <a:cxn ang="0">
                  <a:pos x="14" y="285"/>
                </a:cxn>
                <a:cxn ang="0">
                  <a:pos x="0" y="310"/>
                </a:cxn>
                <a:cxn ang="0">
                  <a:pos x="0" y="310"/>
                </a:cxn>
                <a:cxn ang="0">
                  <a:pos x="0" y="312"/>
                </a:cxn>
                <a:cxn ang="0">
                  <a:pos x="0" y="314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6" y="317"/>
                </a:cxn>
                <a:cxn ang="0">
                  <a:pos x="7" y="316"/>
                </a:cxn>
                <a:cxn ang="0">
                  <a:pos x="8" y="315"/>
                </a:cxn>
                <a:cxn ang="0">
                  <a:pos x="8" y="315"/>
                </a:cxn>
                <a:cxn ang="0">
                  <a:pos x="20" y="294"/>
                </a:cxn>
                <a:cxn ang="0">
                  <a:pos x="31" y="273"/>
                </a:cxn>
                <a:cxn ang="0">
                  <a:pos x="42" y="252"/>
                </a:cxn>
                <a:cxn ang="0">
                  <a:pos x="55" y="233"/>
                </a:cxn>
                <a:cxn ang="0">
                  <a:pos x="82" y="193"/>
                </a:cxn>
                <a:cxn ang="0">
                  <a:pos x="109" y="154"/>
                </a:cxn>
                <a:cxn ang="0">
                  <a:pos x="109" y="154"/>
                </a:cxn>
                <a:cxn ang="0">
                  <a:pos x="140" y="112"/>
                </a:cxn>
                <a:cxn ang="0">
                  <a:pos x="172" y="71"/>
                </a:cxn>
                <a:cxn ang="0">
                  <a:pos x="172" y="71"/>
                </a:cxn>
                <a:cxn ang="0">
                  <a:pos x="183" y="55"/>
                </a:cxn>
                <a:cxn ang="0">
                  <a:pos x="196" y="36"/>
                </a:cxn>
                <a:cxn ang="0">
                  <a:pos x="204" y="27"/>
                </a:cxn>
                <a:cxn ang="0">
                  <a:pos x="212" y="19"/>
                </a:cxn>
                <a:cxn ang="0">
                  <a:pos x="220" y="13"/>
                </a:cxn>
                <a:cxn ang="0">
                  <a:pos x="224" y="11"/>
                </a:cxn>
                <a:cxn ang="0">
                  <a:pos x="228" y="10"/>
                </a:cxn>
                <a:cxn ang="0">
                  <a:pos x="228" y="10"/>
                </a:cxn>
                <a:cxn ang="0">
                  <a:pos x="230" y="8"/>
                </a:cxn>
                <a:cxn ang="0">
                  <a:pos x="231" y="7"/>
                </a:cxn>
                <a:cxn ang="0">
                  <a:pos x="231" y="5"/>
                </a:cxn>
                <a:cxn ang="0">
                  <a:pos x="231" y="3"/>
                </a:cxn>
                <a:cxn ang="0">
                  <a:pos x="231" y="2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26" y="0"/>
                </a:cxn>
                <a:cxn ang="0">
                  <a:pos x="226" y="0"/>
                </a:cxn>
              </a:cxnLst>
              <a:rect l="0" t="0" r="r" b="b"/>
              <a:pathLst>
                <a:path w="231" h="317">
                  <a:moveTo>
                    <a:pt x="226" y="0"/>
                  </a:moveTo>
                  <a:lnTo>
                    <a:pt x="226" y="0"/>
                  </a:lnTo>
                  <a:lnTo>
                    <a:pt x="220" y="2"/>
                  </a:lnTo>
                  <a:lnTo>
                    <a:pt x="214" y="5"/>
                  </a:lnTo>
                  <a:lnTo>
                    <a:pt x="208" y="11"/>
                  </a:lnTo>
                  <a:lnTo>
                    <a:pt x="203" y="16"/>
                  </a:lnTo>
                  <a:lnTo>
                    <a:pt x="193" y="27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53" y="8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88" y="167"/>
                  </a:lnTo>
                  <a:lnTo>
                    <a:pt x="56" y="213"/>
                  </a:lnTo>
                  <a:lnTo>
                    <a:pt x="41" y="237"/>
                  </a:lnTo>
                  <a:lnTo>
                    <a:pt x="27" y="261"/>
                  </a:lnTo>
                  <a:lnTo>
                    <a:pt x="14" y="285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312"/>
                  </a:lnTo>
                  <a:lnTo>
                    <a:pt x="0" y="314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6" y="317"/>
                  </a:lnTo>
                  <a:lnTo>
                    <a:pt x="7" y="316"/>
                  </a:lnTo>
                  <a:lnTo>
                    <a:pt x="8" y="315"/>
                  </a:lnTo>
                  <a:lnTo>
                    <a:pt x="8" y="315"/>
                  </a:lnTo>
                  <a:lnTo>
                    <a:pt x="20" y="294"/>
                  </a:lnTo>
                  <a:lnTo>
                    <a:pt x="31" y="273"/>
                  </a:lnTo>
                  <a:lnTo>
                    <a:pt x="42" y="252"/>
                  </a:lnTo>
                  <a:lnTo>
                    <a:pt x="55" y="233"/>
                  </a:lnTo>
                  <a:lnTo>
                    <a:pt x="82" y="193"/>
                  </a:lnTo>
                  <a:lnTo>
                    <a:pt x="109" y="154"/>
                  </a:lnTo>
                  <a:lnTo>
                    <a:pt x="109" y="154"/>
                  </a:lnTo>
                  <a:lnTo>
                    <a:pt x="140" y="112"/>
                  </a:lnTo>
                  <a:lnTo>
                    <a:pt x="172" y="71"/>
                  </a:lnTo>
                  <a:lnTo>
                    <a:pt x="172" y="71"/>
                  </a:lnTo>
                  <a:lnTo>
                    <a:pt x="183" y="55"/>
                  </a:lnTo>
                  <a:lnTo>
                    <a:pt x="196" y="36"/>
                  </a:lnTo>
                  <a:lnTo>
                    <a:pt x="204" y="27"/>
                  </a:lnTo>
                  <a:lnTo>
                    <a:pt x="212" y="19"/>
                  </a:lnTo>
                  <a:lnTo>
                    <a:pt x="220" y="13"/>
                  </a:lnTo>
                  <a:lnTo>
                    <a:pt x="224" y="11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30" y="8"/>
                  </a:lnTo>
                  <a:lnTo>
                    <a:pt x="231" y="7"/>
                  </a:lnTo>
                  <a:lnTo>
                    <a:pt x="231" y="5"/>
                  </a:lnTo>
                  <a:lnTo>
                    <a:pt x="231" y="3"/>
                  </a:lnTo>
                  <a:lnTo>
                    <a:pt x="231" y="2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0" name="Freeform 417"/>
            <p:cNvSpPr>
              <a:spLocks/>
            </p:cNvSpPr>
            <p:nvPr/>
          </p:nvSpPr>
          <p:spPr bwMode="auto">
            <a:xfrm>
              <a:off x="6240463" y="3148013"/>
              <a:ext cx="165100" cy="241300"/>
            </a:xfrm>
            <a:custGeom>
              <a:avLst/>
              <a:gdLst/>
              <a:ahLst/>
              <a:cxnLst>
                <a:cxn ang="0">
                  <a:pos x="306" y="1"/>
                </a:cxn>
                <a:cxn ang="0">
                  <a:pos x="283" y="20"/>
                </a:cxn>
                <a:cxn ang="0">
                  <a:pos x="264" y="43"/>
                </a:cxn>
                <a:cxn ang="0">
                  <a:pos x="229" y="92"/>
                </a:cxn>
                <a:cxn ang="0">
                  <a:pos x="218" y="107"/>
                </a:cxn>
                <a:cxn ang="0">
                  <a:pos x="183" y="151"/>
                </a:cxn>
                <a:cxn ang="0">
                  <a:pos x="178" y="158"/>
                </a:cxn>
                <a:cxn ang="0">
                  <a:pos x="165" y="181"/>
                </a:cxn>
                <a:cxn ang="0">
                  <a:pos x="148" y="212"/>
                </a:cxn>
                <a:cxn ang="0">
                  <a:pos x="130" y="241"/>
                </a:cxn>
                <a:cxn ang="0">
                  <a:pos x="68" y="328"/>
                </a:cxn>
                <a:cxn ang="0">
                  <a:pos x="47" y="356"/>
                </a:cxn>
                <a:cxn ang="0">
                  <a:pos x="28" y="385"/>
                </a:cxn>
                <a:cxn ang="0">
                  <a:pos x="12" y="416"/>
                </a:cxn>
                <a:cxn ang="0">
                  <a:pos x="0" y="449"/>
                </a:cxn>
                <a:cxn ang="0">
                  <a:pos x="0" y="451"/>
                </a:cxn>
                <a:cxn ang="0">
                  <a:pos x="3" y="454"/>
                </a:cxn>
                <a:cxn ang="0">
                  <a:pos x="7" y="454"/>
                </a:cxn>
                <a:cxn ang="0">
                  <a:pos x="9" y="453"/>
                </a:cxn>
                <a:cxn ang="0">
                  <a:pos x="10" y="451"/>
                </a:cxn>
                <a:cxn ang="0">
                  <a:pos x="21" y="419"/>
                </a:cxn>
                <a:cxn ang="0">
                  <a:pos x="37" y="389"/>
                </a:cxn>
                <a:cxn ang="0">
                  <a:pos x="56" y="360"/>
                </a:cxn>
                <a:cxn ang="0">
                  <a:pos x="75" y="333"/>
                </a:cxn>
                <a:cxn ang="0">
                  <a:pos x="152" y="224"/>
                </a:cxn>
                <a:cxn ang="0">
                  <a:pos x="161" y="210"/>
                </a:cxn>
                <a:cxn ang="0">
                  <a:pos x="181" y="171"/>
                </a:cxn>
                <a:cxn ang="0">
                  <a:pos x="185" y="163"/>
                </a:cxn>
                <a:cxn ang="0">
                  <a:pos x="203" y="139"/>
                </a:cxn>
                <a:cxn ang="0">
                  <a:pos x="228" y="109"/>
                </a:cxn>
                <a:cxn ang="0">
                  <a:pos x="247" y="83"/>
                </a:cxn>
                <a:cxn ang="0">
                  <a:pos x="276" y="43"/>
                </a:cxn>
                <a:cxn ang="0">
                  <a:pos x="299" y="19"/>
                </a:cxn>
                <a:cxn ang="0">
                  <a:pos x="311" y="8"/>
                </a:cxn>
                <a:cxn ang="0">
                  <a:pos x="313" y="5"/>
                </a:cxn>
                <a:cxn ang="0">
                  <a:pos x="311" y="1"/>
                </a:cxn>
                <a:cxn ang="0">
                  <a:pos x="308" y="0"/>
                </a:cxn>
                <a:cxn ang="0">
                  <a:pos x="306" y="1"/>
                </a:cxn>
              </a:cxnLst>
              <a:rect l="0" t="0" r="r" b="b"/>
              <a:pathLst>
                <a:path w="313" h="454">
                  <a:moveTo>
                    <a:pt x="306" y="1"/>
                  </a:moveTo>
                  <a:lnTo>
                    <a:pt x="306" y="1"/>
                  </a:lnTo>
                  <a:lnTo>
                    <a:pt x="295" y="10"/>
                  </a:lnTo>
                  <a:lnTo>
                    <a:pt x="283" y="20"/>
                  </a:lnTo>
                  <a:lnTo>
                    <a:pt x="274" y="32"/>
                  </a:lnTo>
                  <a:lnTo>
                    <a:pt x="264" y="43"/>
                  </a:lnTo>
                  <a:lnTo>
                    <a:pt x="246" y="67"/>
                  </a:lnTo>
                  <a:lnTo>
                    <a:pt x="229" y="92"/>
                  </a:lnTo>
                  <a:lnTo>
                    <a:pt x="229" y="92"/>
                  </a:lnTo>
                  <a:lnTo>
                    <a:pt x="218" y="107"/>
                  </a:lnTo>
                  <a:lnTo>
                    <a:pt x="207" y="122"/>
                  </a:lnTo>
                  <a:lnTo>
                    <a:pt x="183" y="151"/>
                  </a:lnTo>
                  <a:lnTo>
                    <a:pt x="183" y="151"/>
                  </a:lnTo>
                  <a:lnTo>
                    <a:pt x="178" y="158"/>
                  </a:lnTo>
                  <a:lnTo>
                    <a:pt x="173" y="165"/>
                  </a:lnTo>
                  <a:lnTo>
                    <a:pt x="165" y="181"/>
                  </a:lnTo>
                  <a:lnTo>
                    <a:pt x="156" y="196"/>
                  </a:lnTo>
                  <a:lnTo>
                    <a:pt x="148" y="212"/>
                  </a:lnTo>
                  <a:lnTo>
                    <a:pt x="148" y="212"/>
                  </a:lnTo>
                  <a:lnTo>
                    <a:pt x="130" y="241"/>
                  </a:lnTo>
                  <a:lnTo>
                    <a:pt x="109" y="270"/>
                  </a:lnTo>
                  <a:lnTo>
                    <a:pt x="68" y="328"/>
                  </a:lnTo>
                  <a:lnTo>
                    <a:pt x="68" y="328"/>
                  </a:lnTo>
                  <a:lnTo>
                    <a:pt x="47" y="356"/>
                  </a:lnTo>
                  <a:lnTo>
                    <a:pt x="38" y="371"/>
                  </a:lnTo>
                  <a:lnTo>
                    <a:pt x="28" y="385"/>
                  </a:lnTo>
                  <a:lnTo>
                    <a:pt x="20" y="401"/>
                  </a:lnTo>
                  <a:lnTo>
                    <a:pt x="12" y="416"/>
                  </a:lnTo>
                  <a:lnTo>
                    <a:pt x="6" y="433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2" y="452"/>
                  </a:lnTo>
                  <a:lnTo>
                    <a:pt x="3" y="454"/>
                  </a:lnTo>
                  <a:lnTo>
                    <a:pt x="5" y="454"/>
                  </a:lnTo>
                  <a:lnTo>
                    <a:pt x="7" y="454"/>
                  </a:lnTo>
                  <a:lnTo>
                    <a:pt x="8" y="454"/>
                  </a:lnTo>
                  <a:lnTo>
                    <a:pt x="9" y="453"/>
                  </a:lnTo>
                  <a:lnTo>
                    <a:pt x="10" y="451"/>
                  </a:lnTo>
                  <a:lnTo>
                    <a:pt x="10" y="451"/>
                  </a:lnTo>
                  <a:lnTo>
                    <a:pt x="15" y="436"/>
                  </a:lnTo>
                  <a:lnTo>
                    <a:pt x="21" y="419"/>
                  </a:lnTo>
                  <a:lnTo>
                    <a:pt x="28" y="405"/>
                  </a:lnTo>
                  <a:lnTo>
                    <a:pt x="37" y="389"/>
                  </a:lnTo>
                  <a:lnTo>
                    <a:pt x="46" y="375"/>
                  </a:lnTo>
                  <a:lnTo>
                    <a:pt x="56" y="360"/>
                  </a:lnTo>
                  <a:lnTo>
                    <a:pt x="75" y="333"/>
                  </a:lnTo>
                  <a:lnTo>
                    <a:pt x="75" y="333"/>
                  </a:lnTo>
                  <a:lnTo>
                    <a:pt x="114" y="279"/>
                  </a:lnTo>
                  <a:lnTo>
                    <a:pt x="152" y="224"/>
                  </a:lnTo>
                  <a:lnTo>
                    <a:pt x="152" y="224"/>
                  </a:lnTo>
                  <a:lnTo>
                    <a:pt x="161" y="210"/>
                  </a:lnTo>
                  <a:lnTo>
                    <a:pt x="168" y="198"/>
                  </a:lnTo>
                  <a:lnTo>
                    <a:pt x="181" y="171"/>
                  </a:lnTo>
                  <a:lnTo>
                    <a:pt x="181" y="171"/>
                  </a:lnTo>
                  <a:lnTo>
                    <a:pt x="185" y="163"/>
                  </a:lnTo>
                  <a:lnTo>
                    <a:pt x="191" y="155"/>
                  </a:lnTo>
                  <a:lnTo>
                    <a:pt x="203" y="139"/>
                  </a:lnTo>
                  <a:lnTo>
                    <a:pt x="215" y="125"/>
                  </a:lnTo>
                  <a:lnTo>
                    <a:pt x="228" y="109"/>
                  </a:lnTo>
                  <a:lnTo>
                    <a:pt x="228" y="109"/>
                  </a:lnTo>
                  <a:lnTo>
                    <a:pt x="247" y="83"/>
                  </a:lnTo>
                  <a:lnTo>
                    <a:pt x="266" y="57"/>
                  </a:lnTo>
                  <a:lnTo>
                    <a:pt x="276" y="43"/>
                  </a:lnTo>
                  <a:lnTo>
                    <a:pt x="287" y="31"/>
                  </a:lnTo>
                  <a:lnTo>
                    <a:pt x="299" y="19"/>
                  </a:lnTo>
                  <a:lnTo>
                    <a:pt x="311" y="8"/>
                  </a:lnTo>
                  <a:lnTo>
                    <a:pt x="311" y="8"/>
                  </a:lnTo>
                  <a:lnTo>
                    <a:pt x="312" y="7"/>
                  </a:lnTo>
                  <a:lnTo>
                    <a:pt x="313" y="5"/>
                  </a:lnTo>
                  <a:lnTo>
                    <a:pt x="312" y="2"/>
                  </a:lnTo>
                  <a:lnTo>
                    <a:pt x="311" y="1"/>
                  </a:lnTo>
                  <a:lnTo>
                    <a:pt x="310" y="0"/>
                  </a:lnTo>
                  <a:lnTo>
                    <a:pt x="308" y="0"/>
                  </a:lnTo>
                  <a:lnTo>
                    <a:pt x="306" y="1"/>
                  </a:lnTo>
                  <a:lnTo>
                    <a:pt x="3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1" name="Freeform 418"/>
            <p:cNvSpPr>
              <a:spLocks/>
            </p:cNvSpPr>
            <p:nvPr/>
          </p:nvSpPr>
          <p:spPr bwMode="auto">
            <a:xfrm>
              <a:off x="6234113" y="3133725"/>
              <a:ext cx="217488" cy="295275"/>
            </a:xfrm>
            <a:custGeom>
              <a:avLst/>
              <a:gdLst/>
              <a:ahLst/>
              <a:cxnLst>
                <a:cxn ang="0">
                  <a:pos x="405" y="1"/>
                </a:cxn>
                <a:cxn ang="0">
                  <a:pos x="379" y="25"/>
                </a:cxn>
                <a:cxn ang="0">
                  <a:pos x="357" y="51"/>
                </a:cxn>
                <a:cxn ang="0">
                  <a:pos x="317" y="109"/>
                </a:cxn>
                <a:cxn ang="0">
                  <a:pos x="256" y="191"/>
                </a:cxn>
                <a:cxn ang="0">
                  <a:pos x="194" y="271"/>
                </a:cxn>
                <a:cxn ang="0">
                  <a:pos x="134" y="347"/>
                </a:cxn>
                <a:cxn ang="0">
                  <a:pos x="73" y="420"/>
                </a:cxn>
                <a:cxn ang="0">
                  <a:pos x="49" y="451"/>
                </a:cxn>
                <a:cxn ang="0">
                  <a:pos x="28" y="483"/>
                </a:cxn>
                <a:cxn ang="0">
                  <a:pos x="11" y="516"/>
                </a:cxn>
                <a:cxn ang="0">
                  <a:pos x="0" y="553"/>
                </a:cxn>
                <a:cxn ang="0">
                  <a:pos x="0" y="556"/>
                </a:cxn>
                <a:cxn ang="0">
                  <a:pos x="2" y="559"/>
                </a:cxn>
                <a:cxn ang="0">
                  <a:pos x="5" y="560"/>
                </a:cxn>
                <a:cxn ang="0">
                  <a:pos x="8" y="558"/>
                </a:cxn>
                <a:cxn ang="0">
                  <a:pos x="9" y="557"/>
                </a:cxn>
                <a:cxn ang="0">
                  <a:pos x="22" y="516"/>
                </a:cxn>
                <a:cxn ang="0">
                  <a:pos x="40" y="480"/>
                </a:cxn>
                <a:cxn ang="0">
                  <a:pos x="64" y="447"/>
                </a:cxn>
                <a:cxn ang="0">
                  <a:pos x="90" y="415"/>
                </a:cxn>
                <a:cxn ang="0">
                  <a:pos x="167" y="322"/>
                </a:cxn>
                <a:cxn ang="0">
                  <a:pos x="191" y="291"/>
                </a:cxn>
                <a:cxn ang="0">
                  <a:pos x="304" y="143"/>
                </a:cxn>
                <a:cxn ang="0">
                  <a:pos x="329" y="111"/>
                </a:cxn>
                <a:cxn ang="0">
                  <a:pos x="353" y="77"/>
                </a:cxn>
                <a:cxn ang="0">
                  <a:pos x="378" y="41"/>
                </a:cxn>
                <a:cxn ang="0">
                  <a:pos x="393" y="24"/>
                </a:cxn>
                <a:cxn ang="0">
                  <a:pos x="410" y="9"/>
                </a:cxn>
                <a:cxn ang="0">
                  <a:pos x="411" y="7"/>
                </a:cxn>
                <a:cxn ang="0">
                  <a:pos x="411" y="2"/>
                </a:cxn>
                <a:cxn ang="0">
                  <a:pos x="408" y="0"/>
                </a:cxn>
                <a:cxn ang="0">
                  <a:pos x="405" y="1"/>
                </a:cxn>
              </a:cxnLst>
              <a:rect l="0" t="0" r="r" b="b"/>
              <a:pathLst>
                <a:path w="411" h="560">
                  <a:moveTo>
                    <a:pt x="405" y="1"/>
                  </a:moveTo>
                  <a:lnTo>
                    <a:pt x="405" y="1"/>
                  </a:lnTo>
                  <a:lnTo>
                    <a:pt x="392" y="12"/>
                  </a:lnTo>
                  <a:lnTo>
                    <a:pt x="379" y="25"/>
                  </a:lnTo>
                  <a:lnTo>
                    <a:pt x="368" y="38"/>
                  </a:lnTo>
                  <a:lnTo>
                    <a:pt x="357" y="51"/>
                  </a:lnTo>
                  <a:lnTo>
                    <a:pt x="337" y="81"/>
                  </a:lnTo>
                  <a:lnTo>
                    <a:pt x="317" y="109"/>
                  </a:lnTo>
                  <a:lnTo>
                    <a:pt x="317" y="109"/>
                  </a:lnTo>
                  <a:lnTo>
                    <a:pt x="256" y="191"/>
                  </a:lnTo>
                  <a:lnTo>
                    <a:pt x="194" y="271"/>
                  </a:lnTo>
                  <a:lnTo>
                    <a:pt x="194" y="271"/>
                  </a:lnTo>
                  <a:lnTo>
                    <a:pt x="164" y="310"/>
                  </a:lnTo>
                  <a:lnTo>
                    <a:pt x="134" y="347"/>
                  </a:lnTo>
                  <a:lnTo>
                    <a:pt x="73" y="420"/>
                  </a:lnTo>
                  <a:lnTo>
                    <a:pt x="73" y="420"/>
                  </a:lnTo>
                  <a:lnTo>
                    <a:pt x="61" y="436"/>
                  </a:lnTo>
                  <a:lnTo>
                    <a:pt x="49" y="451"/>
                  </a:lnTo>
                  <a:lnTo>
                    <a:pt x="38" y="467"/>
                  </a:lnTo>
                  <a:lnTo>
                    <a:pt x="28" y="483"/>
                  </a:lnTo>
                  <a:lnTo>
                    <a:pt x="19" y="500"/>
                  </a:lnTo>
                  <a:lnTo>
                    <a:pt x="11" y="516"/>
                  </a:lnTo>
                  <a:lnTo>
                    <a:pt x="4" y="535"/>
                  </a:lnTo>
                  <a:lnTo>
                    <a:pt x="0" y="553"/>
                  </a:lnTo>
                  <a:lnTo>
                    <a:pt x="0" y="553"/>
                  </a:lnTo>
                  <a:lnTo>
                    <a:pt x="0" y="556"/>
                  </a:lnTo>
                  <a:lnTo>
                    <a:pt x="0" y="558"/>
                  </a:lnTo>
                  <a:lnTo>
                    <a:pt x="2" y="559"/>
                  </a:lnTo>
                  <a:lnTo>
                    <a:pt x="3" y="560"/>
                  </a:lnTo>
                  <a:lnTo>
                    <a:pt x="5" y="560"/>
                  </a:lnTo>
                  <a:lnTo>
                    <a:pt x="6" y="559"/>
                  </a:lnTo>
                  <a:lnTo>
                    <a:pt x="8" y="558"/>
                  </a:lnTo>
                  <a:lnTo>
                    <a:pt x="9" y="557"/>
                  </a:lnTo>
                  <a:lnTo>
                    <a:pt x="9" y="557"/>
                  </a:lnTo>
                  <a:lnTo>
                    <a:pt x="15" y="536"/>
                  </a:lnTo>
                  <a:lnTo>
                    <a:pt x="22" y="516"/>
                  </a:lnTo>
                  <a:lnTo>
                    <a:pt x="30" y="499"/>
                  </a:lnTo>
                  <a:lnTo>
                    <a:pt x="40" y="480"/>
                  </a:lnTo>
                  <a:lnTo>
                    <a:pt x="52" y="464"/>
                  </a:lnTo>
                  <a:lnTo>
                    <a:pt x="64" y="447"/>
                  </a:lnTo>
                  <a:lnTo>
                    <a:pt x="90" y="415"/>
                  </a:lnTo>
                  <a:lnTo>
                    <a:pt x="90" y="415"/>
                  </a:lnTo>
                  <a:lnTo>
                    <a:pt x="142" y="353"/>
                  </a:lnTo>
                  <a:lnTo>
                    <a:pt x="167" y="322"/>
                  </a:lnTo>
                  <a:lnTo>
                    <a:pt x="191" y="291"/>
                  </a:lnTo>
                  <a:lnTo>
                    <a:pt x="191" y="291"/>
                  </a:lnTo>
                  <a:lnTo>
                    <a:pt x="247" y="217"/>
                  </a:lnTo>
                  <a:lnTo>
                    <a:pt x="304" y="143"/>
                  </a:lnTo>
                  <a:lnTo>
                    <a:pt x="304" y="143"/>
                  </a:lnTo>
                  <a:lnTo>
                    <a:pt x="329" y="111"/>
                  </a:lnTo>
                  <a:lnTo>
                    <a:pt x="353" y="77"/>
                  </a:lnTo>
                  <a:lnTo>
                    <a:pt x="353" y="77"/>
                  </a:lnTo>
                  <a:lnTo>
                    <a:pt x="366" y="59"/>
                  </a:lnTo>
                  <a:lnTo>
                    <a:pt x="378" y="41"/>
                  </a:lnTo>
                  <a:lnTo>
                    <a:pt x="385" y="32"/>
                  </a:lnTo>
                  <a:lnTo>
                    <a:pt x="393" y="24"/>
                  </a:lnTo>
                  <a:lnTo>
                    <a:pt x="401" y="16"/>
                  </a:lnTo>
                  <a:lnTo>
                    <a:pt x="410" y="9"/>
                  </a:lnTo>
                  <a:lnTo>
                    <a:pt x="410" y="9"/>
                  </a:lnTo>
                  <a:lnTo>
                    <a:pt x="411" y="7"/>
                  </a:lnTo>
                  <a:lnTo>
                    <a:pt x="411" y="6"/>
                  </a:lnTo>
                  <a:lnTo>
                    <a:pt x="411" y="2"/>
                  </a:lnTo>
                  <a:lnTo>
                    <a:pt x="410" y="1"/>
                  </a:lnTo>
                  <a:lnTo>
                    <a:pt x="408" y="0"/>
                  </a:lnTo>
                  <a:lnTo>
                    <a:pt x="407" y="0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2" name="Freeform 419"/>
            <p:cNvSpPr>
              <a:spLocks/>
            </p:cNvSpPr>
            <p:nvPr/>
          </p:nvSpPr>
          <p:spPr bwMode="auto">
            <a:xfrm>
              <a:off x="6213476" y="3122613"/>
              <a:ext cx="284163" cy="357188"/>
            </a:xfrm>
            <a:custGeom>
              <a:avLst/>
              <a:gdLst/>
              <a:ahLst/>
              <a:cxnLst>
                <a:cxn ang="0">
                  <a:pos x="528" y="1"/>
                </a:cxn>
                <a:cxn ang="0">
                  <a:pos x="491" y="35"/>
                </a:cxn>
                <a:cxn ang="0">
                  <a:pos x="458" y="73"/>
                </a:cxn>
                <a:cxn ang="0">
                  <a:pos x="427" y="112"/>
                </a:cxn>
                <a:cxn ang="0">
                  <a:pos x="399" y="153"/>
                </a:cxn>
                <a:cxn ang="0">
                  <a:pos x="349" y="223"/>
                </a:cxn>
                <a:cxn ang="0">
                  <a:pos x="330" y="245"/>
                </a:cxn>
                <a:cxn ang="0">
                  <a:pos x="294" y="286"/>
                </a:cxn>
                <a:cxn ang="0">
                  <a:pos x="258" y="328"/>
                </a:cxn>
                <a:cxn ang="0">
                  <a:pos x="225" y="367"/>
                </a:cxn>
                <a:cxn ang="0">
                  <a:pos x="195" y="408"/>
                </a:cxn>
                <a:cxn ang="0">
                  <a:pos x="176" y="432"/>
                </a:cxn>
                <a:cxn ang="0">
                  <a:pos x="137" y="478"/>
                </a:cxn>
                <a:cxn ang="0">
                  <a:pos x="118" y="501"/>
                </a:cxn>
                <a:cxn ang="0">
                  <a:pos x="87" y="543"/>
                </a:cxn>
                <a:cxn ang="0">
                  <a:pos x="57" y="586"/>
                </a:cxn>
                <a:cxn ang="0">
                  <a:pos x="43" y="606"/>
                </a:cxn>
                <a:cxn ang="0">
                  <a:pos x="13" y="646"/>
                </a:cxn>
                <a:cxn ang="0">
                  <a:pos x="0" y="666"/>
                </a:cxn>
                <a:cxn ang="0">
                  <a:pos x="0" y="669"/>
                </a:cxn>
                <a:cxn ang="0">
                  <a:pos x="1" y="672"/>
                </a:cxn>
                <a:cxn ang="0">
                  <a:pos x="4" y="674"/>
                </a:cxn>
                <a:cxn ang="0">
                  <a:pos x="7" y="673"/>
                </a:cxn>
                <a:cxn ang="0">
                  <a:pos x="8" y="672"/>
                </a:cxn>
                <a:cxn ang="0">
                  <a:pos x="20" y="652"/>
                </a:cxn>
                <a:cxn ang="0">
                  <a:pos x="48" y="616"/>
                </a:cxn>
                <a:cxn ang="0">
                  <a:pos x="62" y="597"/>
                </a:cxn>
                <a:cxn ang="0">
                  <a:pos x="95" y="548"/>
                </a:cxn>
                <a:cxn ang="0">
                  <a:pos x="130" y="501"/>
                </a:cxn>
                <a:cxn ang="0">
                  <a:pos x="164" y="461"/>
                </a:cxn>
                <a:cxn ang="0">
                  <a:pos x="197" y="421"/>
                </a:cxn>
                <a:cxn ang="0">
                  <a:pos x="231" y="377"/>
                </a:cxn>
                <a:cxn ang="0">
                  <a:pos x="264" y="334"/>
                </a:cxn>
                <a:cxn ang="0">
                  <a:pos x="330" y="257"/>
                </a:cxn>
                <a:cxn ang="0">
                  <a:pos x="378" y="199"/>
                </a:cxn>
                <a:cxn ang="0">
                  <a:pos x="392" y="178"/>
                </a:cxn>
                <a:cxn ang="0">
                  <a:pos x="441" y="110"/>
                </a:cxn>
                <a:cxn ang="0">
                  <a:pos x="475" y="67"/>
                </a:cxn>
                <a:cxn ang="0">
                  <a:pos x="513" y="27"/>
                </a:cxn>
                <a:cxn ang="0">
                  <a:pos x="534" y="9"/>
                </a:cxn>
                <a:cxn ang="0">
                  <a:pos x="536" y="5"/>
                </a:cxn>
                <a:cxn ang="0">
                  <a:pos x="534" y="2"/>
                </a:cxn>
                <a:cxn ang="0">
                  <a:pos x="529" y="0"/>
                </a:cxn>
                <a:cxn ang="0">
                  <a:pos x="528" y="1"/>
                </a:cxn>
              </a:cxnLst>
              <a:rect l="0" t="0" r="r" b="b"/>
              <a:pathLst>
                <a:path w="536" h="674">
                  <a:moveTo>
                    <a:pt x="528" y="1"/>
                  </a:moveTo>
                  <a:lnTo>
                    <a:pt x="528" y="1"/>
                  </a:lnTo>
                  <a:lnTo>
                    <a:pt x="509" y="18"/>
                  </a:lnTo>
                  <a:lnTo>
                    <a:pt x="491" y="35"/>
                  </a:lnTo>
                  <a:lnTo>
                    <a:pt x="474" y="54"/>
                  </a:lnTo>
                  <a:lnTo>
                    <a:pt x="458" y="73"/>
                  </a:lnTo>
                  <a:lnTo>
                    <a:pt x="443" y="92"/>
                  </a:lnTo>
                  <a:lnTo>
                    <a:pt x="427" y="112"/>
                  </a:lnTo>
                  <a:lnTo>
                    <a:pt x="399" y="153"/>
                  </a:lnTo>
                  <a:lnTo>
                    <a:pt x="399" y="153"/>
                  </a:lnTo>
                  <a:lnTo>
                    <a:pt x="365" y="200"/>
                  </a:lnTo>
                  <a:lnTo>
                    <a:pt x="349" y="223"/>
                  </a:lnTo>
                  <a:lnTo>
                    <a:pt x="330" y="245"/>
                  </a:lnTo>
                  <a:lnTo>
                    <a:pt x="330" y="245"/>
                  </a:lnTo>
                  <a:lnTo>
                    <a:pt x="313" y="267"/>
                  </a:lnTo>
                  <a:lnTo>
                    <a:pt x="294" y="286"/>
                  </a:lnTo>
                  <a:lnTo>
                    <a:pt x="276" y="307"/>
                  </a:lnTo>
                  <a:lnTo>
                    <a:pt x="258" y="328"/>
                  </a:lnTo>
                  <a:lnTo>
                    <a:pt x="258" y="328"/>
                  </a:lnTo>
                  <a:lnTo>
                    <a:pt x="225" y="367"/>
                  </a:lnTo>
                  <a:lnTo>
                    <a:pt x="210" y="388"/>
                  </a:lnTo>
                  <a:lnTo>
                    <a:pt x="195" y="408"/>
                  </a:lnTo>
                  <a:lnTo>
                    <a:pt x="195" y="408"/>
                  </a:lnTo>
                  <a:lnTo>
                    <a:pt x="176" y="432"/>
                  </a:lnTo>
                  <a:lnTo>
                    <a:pt x="157" y="455"/>
                  </a:lnTo>
                  <a:lnTo>
                    <a:pt x="137" y="478"/>
                  </a:lnTo>
                  <a:lnTo>
                    <a:pt x="118" y="501"/>
                  </a:lnTo>
                  <a:lnTo>
                    <a:pt x="118" y="501"/>
                  </a:lnTo>
                  <a:lnTo>
                    <a:pt x="102" y="522"/>
                  </a:lnTo>
                  <a:lnTo>
                    <a:pt x="87" y="543"/>
                  </a:lnTo>
                  <a:lnTo>
                    <a:pt x="71" y="564"/>
                  </a:lnTo>
                  <a:lnTo>
                    <a:pt x="57" y="586"/>
                  </a:lnTo>
                  <a:lnTo>
                    <a:pt x="57" y="586"/>
                  </a:lnTo>
                  <a:lnTo>
                    <a:pt x="43" y="606"/>
                  </a:lnTo>
                  <a:lnTo>
                    <a:pt x="28" y="625"/>
                  </a:lnTo>
                  <a:lnTo>
                    <a:pt x="13" y="646"/>
                  </a:lnTo>
                  <a:lnTo>
                    <a:pt x="6" y="656"/>
                  </a:lnTo>
                  <a:lnTo>
                    <a:pt x="0" y="666"/>
                  </a:lnTo>
                  <a:lnTo>
                    <a:pt x="0" y="666"/>
                  </a:lnTo>
                  <a:lnTo>
                    <a:pt x="0" y="669"/>
                  </a:lnTo>
                  <a:lnTo>
                    <a:pt x="0" y="671"/>
                  </a:lnTo>
                  <a:lnTo>
                    <a:pt x="1" y="672"/>
                  </a:lnTo>
                  <a:lnTo>
                    <a:pt x="2" y="673"/>
                  </a:lnTo>
                  <a:lnTo>
                    <a:pt x="4" y="674"/>
                  </a:lnTo>
                  <a:lnTo>
                    <a:pt x="6" y="674"/>
                  </a:lnTo>
                  <a:lnTo>
                    <a:pt x="7" y="673"/>
                  </a:lnTo>
                  <a:lnTo>
                    <a:pt x="8" y="672"/>
                  </a:lnTo>
                  <a:lnTo>
                    <a:pt x="8" y="672"/>
                  </a:lnTo>
                  <a:lnTo>
                    <a:pt x="14" y="661"/>
                  </a:lnTo>
                  <a:lnTo>
                    <a:pt x="20" y="652"/>
                  </a:lnTo>
                  <a:lnTo>
                    <a:pt x="35" y="633"/>
                  </a:lnTo>
                  <a:lnTo>
                    <a:pt x="48" y="616"/>
                  </a:lnTo>
                  <a:lnTo>
                    <a:pt x="62" y="597"/>
                  </a:lnTo>
                  <a:lnTo>
                    <a:pt x="62" y="597"/>
                  </a:lnTo>
                  <a:lnTo>
                    <a:pt x="77" y="572"/>
                  </a:lnTo>
                  <a:lnTo>
                    <a:pt x="95" y="548"/>
                  </a:lnTo>
                  <a:lnTo>
                    <a:pt x="111" y="524"/>
                  </a:lnTo>
                  <a:lnTo>
                    <a:pt x="130" y="501"/>
                  </a:lnTo>
                  <a:lnTo>
                    <a:pt x="130" y="501"/>
                  </a:lnTo>
                  <a:lnTo>
                    <a:pt x="164" y="461"/>
                  </a:lnTo>
                  <a:lnTo>
                    <a:pt x="197" y="421"/>
                  </a:lnTo>
                  <a:lnTo>
                    <a:pt x="197" y="421"/>
                  </a:lnTo>
                  <a:lnTo>
                    <a:pt x="215" y="399"/>
                  </a:lnTo>
                  <a:lnTo>
                    <a:pt x="231" y="377"/>
                  </a:lnTo>
                  <a:lnTo>
                    <a:pt x="248" y="356"/>
                  </a:lnTo>
                  <a:lnTo>
                    <a:pt x="264" y="334"/>
                  </a:lnTo>
                  <a:lnTo>
                    <a:pt x="264" y="334"/>
                  </a:lnTo>
                  <a:lnTo>
                    <a:pt x="330" y="257"/>
                  </a:lnTo>
                  <a:lnTo>
                    <a:pt x="362" y="219"/>
                  </a:lnTo>
                  <a:lnTo>
                    <a:pt x="378" y="199"/>
                  </a:lnTo>
                  <a:lnTo>
                    <a:pt x="392" y="178"/>
                  </a:lnTo>
                  <a:lnTo>
                    <a:pt x="392" y="178"/>
                  </a:lnTo>
                  <a:lnTo>
                    <a:pt x="424" y="132"/>
                  </a:lnTo>
                  <a:lnTo>
                    <a:pt x="441" y="110"/>
                  </a:lnTo>
                  <a:lnTo>
                    <a:pt x="457" y="88"/>
                  </a:lnTo>
                  <a:lnTo>
                    <a:pt x="475" y="67"/>
                  </a:lnTo>
                  <a:lnTo>
                    <a:pt x="494" y="47"/>
                  </a:lnTo>
                  <a:lnTo>
                    <a:pt x="513" y="27"/>
                  </a:lnTo>
                  <a:lnTo>
                    <a:pt x="534" y="9"/>
                  </a:lnTo>
                  <a:lnTo>
                    <a:pt x="534" y="9"/>
                  </a:lnTo>
                  <a:lnTo>
                    <a:pt x="535" y="6"/>
                  </a:lnTo>
                  <a:lnTo>
                    <a:pt x="536" y="5"/>
                  </a:lnTo>
                  <a:lnTo>
                    <a:pt x="535" y="3"/>
                  </a:lnTo>
                  <a:lnTo>
                    <a:pt x="534" y="2"/>
                  </a:lnTo>
                  <a:lnTo>
                    <a:pt x="531" y="0"/>
                  </a:lnTo>
                  <a:lnTo>
                    <a:pt x="529" y="0"/>
                  </a:lnTo>
                  <a:lnTo>
                    <a:pt x="528" y="1"/>
                  </a:lnTo>
                  <a:lnTo>
                    <a:pt x="5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3" name="Freeform 420"/>
            <p:cNvSpPr>
              <a:spLocks/>
            </p:cNvSpPr>
            <p:nvPr/>
          </p:nvSpPr>
          <p:spPr bwMode="auto">
            <a:xfrm>
              <a:off x="6230938" y="3341688"/>
              <a:ext cx="122238" cy="155575"/>
            </a:xfrm>
            <a:custGeom>
              <a:avLst/>
              <a:gdLst/>
              <a:ahLst/>
              <a:cxnLst>
                <a:cxn ang="0">
                  <a:pos x="224" y="2"/>
                </a:cxn>
                <a:cxn ang="0">
                  <a:pos x="224" y="2"/>
                </a:cxn>
                <a:cxn ang="0">
                  <a:pos x="196" y="29"/>
                </a:cxn>
                <a:cxn ang="0">
                  <a:pos x="183" y="43"/>
                </a:cxn>
                <a:cxn ang="0">
                  <a:pos x="170" y="58"/>
                </a:cxn>
                <a:cxn ang="0">
                  <a:pos x="170" y="58"/>
                </a:cxn>
                <a:cxn ang="0">
                  <a:pos x="155" y="82"/>
                </a:cxn>
                <a:cxn ang="0">
                  <a:pos x="139" y="106"/>
                </a:cxn>
                <a:cxn ang="0">
                  <a:pos x="123" y="128"/>
                </a:cxn>
                <a:cxn ang="0">
                  <a:pos x="115" y="140"/>
                </a:cxn>
                <a:cxn ang="0">
                  <a:pos x="104" y="150"/>
                </a:cxn>
                <a:cxn ang="0">
                  <a:pos x="104" y="150"/>
                </a:cxn>
                <a:cxn ang="0">
                  <a:pos x="91" y="166"/>
                </a:cxn>
                <a:cxn ang="0">
                  <a:pos x="77" y="182"/>
                </a:cxn>
                <a:cxn ang="0">
                  <a:pos x="53" y="215"/>
                </a:cxn>
                <a:cxn ang="0">
                  <a:pos x="53" y="215"/>
                </a:cxn>
                <a:cxn ang="0">
                  <a:pos x="26" y="250"/>
                </a:cxn>
                <a:cxn ang="0">
                  <a:pos x="12" y="269"/>
                </a:cxn>
                <a:cxn ang="0">
                  <a:pos x="1" y="288"/>
                </a:cxn>
                <a:cxn ang="0">
                  <a:pos x="1" y="288"/>
                </a:cxn>
                <a:cxn ang="0">
                  <a:pos x="0" y="290"/>
                </a:cxn>
                <a:cxn ang="0">
                  <a:pos x="0" y="292"/>
                </a:cxn>
                <a:cxn ang="0">
                  <a:pos x="1" y="293"/>
                </a:cxn>
                <a:cxn ang="0">
                  <a:pos x="2" y="294"/>
                </a:cxn>
                <a:cxn ang="0">
                  <a:pos x="4" y="295"/>
                </a:cxn>
                <a:cxn ang="0">
                  <a:pos x="6" y="295"/>
                </a:cxn>
                <a:cxn ang="0">
                  <a:pos x="7" y="294"/>
                </a:cxn>
                <a:cxn ang="0">
                  <a:pos x="8" y="293"/>
                </a:cxn>
                <a:cxn ang="0">
                  <a:pos x="8" y="293"/>
                </a:cxn>
                <a:cxn ang="0">
                  <a:pos x="20" y="275"/>
                </a:cxn>
                <a:cxn ang="0">
                  <a:pos x="31" y="259"/>
                </a:cxn>
                <a:cxn ang="0">
                  <a:pos x="56" y="227"/>
                </a:cxn>
                <a:cxn ang="0">
                  <a:pos x="56" y="227"/>
                </a:cxn>
                <a:cxn ang="0">
                  <a:pos x="86" y="188"/>
                </a:cxn>
                <a:cxn ang="0">
                  <a:pos x="101" y="169"/>
                </a:cxn>
                <a:cxn ang="0">
                  <a:pos x="117" y="151"/>
                </a:cxn>
                <a:cxn ang="0">
                  <a:pos x="117" y="151"/>
                </a:cxn>
                <a:cxn ang="0">
                  <a:pos x="124" y="143"/>
                </a:cxn>
                <a:cxn ang="0">
                  <a:pos x="131" y="135"/>
                </a:cxn>
                <a:cxn ang="0">
                  <a:pos x="144" y="116"/>
                </a:cxn>
                <a:cxn ang="0">
                  <a:pos x="168" y="78"/>
                </a:cxn>
                <a:cxn ang="0">
                  <a:pos x="168" y="78"/>
                </a:cxn>
                <a:cxn ang="0">
                  <a:pos x="175" y="69"/>
                </a:cxn>
                <a:cxn ang="0">
                  <a:pos x="183" y="59"/>
                </a:cxn>
                <a:cxn ang="0">
                  <a:pos x="198" y="42"/>
                </a:cxn>
                <a:cxn ang="0">
                  <a:pos x="230" y="9"/>
                </a:cxn>
                <a:cxn ang="0">
                  <a:pos x="230" y="9"/>
                </a:cxn>
                <a:cxn ang="0">
                  <a:pos x="232" y="8"/>
                </a:cxn>
                <a:cxn ang="0">
                  <a:pos x="232" y="6"/>
                </a:cxn>
                <a:cxn ang="0">
                  <a:pos x="231" y="3"/>
                </a:cxn>
                <a:cxn ang="0">
                  <a:pos x="230" y="2"/>
                </a:cxn>
                <a:cxn ang="0">
                  <a:pos x="229" y="1"/>
                </a:cxn>
                <a:cxn ang="0">
                  <a:pos x="227" y="0"/>
                </a:cxn>
                <a:cxn ang="0">
                  <a:pos x="226" y="1"/>
                </a:cxn>
                <a:cxn ang="0">
                  <a:pos x="224" y="2"/>
                </a:cxn>
                <a:cxn ang="0">
                  <a:pos x="224" y="2"/>
                </a:cxn>
              </a:cxnLst>
              <a:rect l="0" t="0" r="r" b="b"/>
              <a:pathLst>
                <a:path w="232" h="295">
                  <a:moveTo>
                    <a:pt x="224" y="2"/>
                  </a:moveTo>
                  <a:lnTo>
                    <a:pt x="224" y="2"/>
                  </a:lnTo>
                  <a:lnTo>
                    <a:pt x="196" y="29"/>
                  </a:lnTo>
                  <a:lnTo>
                    <a:pt x="183" y="43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55" y="82"/>
                  </a:lnTo>
                  <a:lnTo>
                    <a:pt x="139" y="106"/>
                  </a:lnTo>
                  <a:lnTo>
                    <a:pt x="123" y="128"/>
                  </a:lnTo>
                  <a:lnTo>
                    <a:pt x="115" y="14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91" y="166"/>
                  </a:lnTo>
                  <a:lnTo>
                    <a:pt x="77" y="182"/>
                  </a:lnTo>
                  <a:lnTo>
                    <a:pt x="53" y="215"/>
                  </a:lnTo>
                  <a:lnTo>
                    <a:pt x="53" y="215"/>
                  </a:lnTo>
                  <a:lnTo>
                    <a:pt x="26" y="250"/>
                  </a:lnTo>
                  <a:lnTo>
                    <a:pt x="12" y="269"/>
                  </a:lnTo>
                  <a:lnTo>
                    <a:pt x="1" y="288"/>
                  </a:lnTo>
                  <a:lnTo>
                    <a:pt x="1" y="288"/>
                  </a:lnTo>
                  <a:lnTo>
                    <a:pt x="0" y="290"/>
                  </a:lnTo>
                  <a:lnTo>
                    <a:pt x="0" y="292"/>
                  </a:lnTo>
                  <a:lnTo>
                    <a:pt x="1" y="293"/>
                  </a:lnTo>
                  <a:lnTo>
                    <a:pt x="2" y="294"/>
                  </a:lnTo>
                  <a:lnTo>
                    <a:pt x="4" y="295"/>
                  </a:lnTo>
                  <a:lnTo>
                    <a:pt x="6" y="295"/>
                  </a:lnTo>
                  <a:lnTo>
                    <a:pt x="7" y="294"/>
                  </a:lnTo>
                  <a:lnTo>
                    <a:pt x="8" y="293"/>
                  </a:lnTo>
                  <a:lnTo>
                    <a:pt x="8" y="293"/>
                  </a:lnTo>
                  <a:lnTo>
                    <a:pt x="20" y="275"/>
                  </a:lnTo>
                  <a:lnTo>
                    <a:pt x="31" y="259"/>
                  </a:lnTo>
                  <a:lnTo>
                    <a:pt x="56" y="227"/>
                  </a:lnTo>
                  <a:lnTo>
                    <a:pt x="56" y="227"/>
                  </a:lnTo>
                  <a:lnTo>
                    <a:pt x="86" y="188"/>
                  </a:lnTo>
                  <a:lnTo>
                    <a:pt x="101" y="169"/>
                  </a:lnTo>
                  <a:lnTo>
                    <a:pt x="117" y="151"/>
                  </a:lnTo>
                  <a:lnTo>
                    <a:pt x="117" y="151"/>
                  </a:lnTo>
                  <a:lnTo>
                    <a:pt x="124" y="143"/>
                  </a:lnTo>
                  <a:lnTo>
                    <a:pt x="131" y="135"/>
                  </a:lnTo>
                  <a:lnTo>
                    <a:pt x="144" y="116"/>
                  </a:lnTo>
                  <a:lnTo>
                    <a:pt x="168" y="78"/>
                  </a:lnTo>
                  <a:lnTo>
                    <a:pt x="168" y="78"/>
                  </a:lnTo>
                  <a:lnTo>
                    <a:pt x="175" y="69"/>
                  </a:lnTo>
                  <a:lnTo>
                    <a:pt x="183" y="59"/>
                  </a:lnTo>
                  <a:lnTo>
                    <a:pt x="198" y="42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8"/>
                  </a:lnTo>
                  <a:lnTo>
                    <a:pt x="232" y="6"/>
                  </a:lnTo>
                  <a:lnTo>
                    <a:pt x="231" y="3"/>
                  </a:lnTo>
                  <a:lnTo>
                    <a:pt x="230" y="2"/>
                  </a:lnTo>
                  <a:lnTo>
                    <a:pt x="229" y="1"/>
                  </a:lnTo>
                  <a:lnTo>
                    <a:pt x="227" y="0"/>
                  </a:lnTo>
                  <a:lnTo>
                    <a:pt x="226" y="1"/>
                  </a:lnTo>
                  <a:lnTo>
                    <a:pt x="224" y="2"/>
                  </a:lnTo>
                  <a:lnTo>
                    <a:pt x="2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4" name="Freeform 421"/>
            <p:cNvSpPr>
              <a:spLocks/>
            </p:cNvSpPr>
            <p:nvPr/>
          </p:nvSpPr>
          <p:spPr bwMode="auto">
            <a:xfrm>
              <a:off x="6240463" y="3398838"/>
              <a:ext cx="98425" cy="134938"/>
            </a:xfrm>
            <a:custGeom>
              <a:avLst/>
              <a:gdLst/>
              <a:ahLst/>
              <a:cxnLst>
                <a:cxn ang="0">
                  <a:pos x="177" y="2"/>
                </a:cxn>
                <a:cxn ang="0">
                  <a:pos x="177" y="2"/>
                </a:cxn>
                <a:cxn ang="0">
                  <a:pos x="153" y="36"/>
                </a:cxn>
                <a:cxn ang="0">
                  <a:pos x="129" y="70"/>
                </a:cxn>
                <a:cxn ang="0">
                  <a:pos x="104" y="103"/>
                </a:cxn>
                <a:cxn ang="0">
                  <a:pos x="77" y="135"/>
                </a:cxn>
                <a:cxn ang="0">
                  <a:pos x="77" y="135"/>
                </a:cxn>
                <a:cxn ang="0">
                  <a:pos x="56" y="162"/>
                </a:cxn>
                <a:cxn ang="0">
                  <a:pos x="35" y="190"/>
                </a:cxn>
                <a:cxn ang="0">
                  <a:pos x="25" y="204"/>
                </a:cxn>
                <a:cxn ang="0">
                  <a:pos x="16" y="219"/>
                </a:cxn>
                <a:cxn ang="0">
                  <a:pos x="8" y="234"/>
                </a:cxn>
                <a:cxn ang="0">
                  <a:pos x="0" y="250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2" y="253"/>
                </a:cxn>
                <a:cxn ang="0">
                  <a:pos x="3" y="255"/>
                </a:cxn>
                <a:cxn ang="0">
                  <a:pos x="4" y="255"/>
                </a:cxn>
                <a:cxn ang="0">
                  <a:pos x="8" y="255"/>
                </a:cxn>
                <a:cxn ang="0">
                  <a:pos x="9" y="254"/>
                </a:cxn>
                <a:cxn ang="0">
                  <a:pos x="10" y="252"/>
                </a:cxn>
                <a:cxn ang="0">
                  <a:pos x="10" y="252"/>
                </a:cxn>
                <a:cxn ang="0">
                  <a:pos x="18" y="236"/>
                </a:cxn>
                <a:cxn ang="0">
                  <a:pos x="26" y="221"/>
                </a:cxn>
                <a:cxn ang="0">
                  <a:pos x="37" y="205"/>
                </a:cxn>
                <a:cxn ang="0">
                  <a:pos x="47" y="192"/>
                </a:cxn>
                <a:cxn ang="0">
                  <a:pos x="69" y="163"/>
                </a:cxn>
                <a:cxn ang="0">
                  <a:pos x="80" y="150"/>
                </a:cxn>
                <a:cxn ang="0">
                  <a:pos x="90" y="135"/>
                </a:cxn>
                <a:cxn ang="0">
                  <a:pos x="90" y="135"/>
                </a:cxn>
                <a:cxn ang="0">
                  <a:pos x="113" y="102"/>
                </a:cxn>
                <a:cxn ang="0">
                  <a:pos x="138" y="71"/>
                </a:cxn>
                <a:cxn ang="0">
                  <a:pos x="162" y="39"/>
                </a:cxn>
                <a:cxn ang="0">
                  <a:pos x="185" y="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5" y="3"/>
                </a:cxn>
                <a:cxn ang="0">
                  <a:pos x="184" y="2"/>
                </a:cxn>
                <a:cxn ang="0">
                  <a:pos x="183" y="1"/>
                </a:cxn>
                <a:cxn ang="0">
                  <a:pos x="182" y="0"/>
                </a:cxn>
                <a:cxn ang="0">
                  <a:pos x="180" y="0"/>
                </a:cxn>
                <a:cxn ang="0">
                  <a:pos x="178" y="1"/>
                </a:cxn>
                <a:cxn ang="0">
                  <a:pos x="177" y="2"/>
                </a:cxn>
                <a:cxn ang="0">
                  <a:pos x="177" y="2"/>
                </a:cxn>
              </a:cxnLst>
              <a:rect l="0" t="0" r="r" b="b"/>
              <a:pathLst>
                <a:path w="185" h="255">
                  <a:moveTo>
                    <a:pt x="177" y="2"/>
                  </a:moveTo>
                  <a:lnTo>
                    <a:pt x="177" y="2"/>
                  </a:lnTo>
                  <a:lnTo>
                    <a:pt x="153" y="36"/>
                  </a:lnTo>
                  <a:lnTo>
                    <a:pt x="129" y="70"/>
                  </a:lnTo>
                  <a:lnTo>
                    <a:pt x="104" y="103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56" y="162"/>
                  </a:lnTo>
                  <a:lnTo>
                    <a:pt x="35" y="190"/>
                  </a:lnTo>
                  <a:lnTo>
                    <a:pt x="25" y="204"/>
                  </a:lnTo>
                  <a:lnTo>
                    <a:pt x="16" y="219"/>
                  </a:lnTo>
                  <a:lnTo>
                    <a:pt x="8" y="234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2" y="253"/>
                  </a:lnTo>
                  <a:lnTo>
                    <a:pt x="3" y="255"/>
                  </a:lnTo>
                  <a:lnTo>
                    <a:pt x="4" y="255"/>
                  </a:lnTo>
                  <a:lnTo>
                    <a:pt x="8" y="255"/>
                  </a:lnTo>
                  <a:lnTo>
                    <a:pt x="9" y="254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18" y="236"/>
                  </a:lnTo>
                  <a:lnTo>
                    <a:pt x="26" y="221"/>
                  </a:lnTo>
                  <a:lnTo>
                    <a:pt x="37" y="205"/>
                  </a:lnTo>
                  <a:lnTo>
                    <a:pt x="47" y="192"/>
                  </a:lnTo>
                  <a:lnTo>
                    <a:pt x="69" y="163"/>
                  </a:lnTo>
                  <a:lnTo>
                    <a:pt x="80" y="150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113" y="102"/>
                  </a:lnTo>
                  <a:lnTo>
                    <a:pt x="138" y="71"/>
                  </a:lnTo>
                  <a:lnTo>
                    <a:pt x="162" y="39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5" y="3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1"/>
                  </a:lnTo>
                  <a:lnTo>
                    <a:pt x="177" y="2"/>
                  </a:lnTo>
                  <a:lnTo>
                    <a:pt x="1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5" name="Freeform 422"/>
            <p:cNvSpPr>
              <a:spLocks/>
            </p:cNvSpPr>
            <p:nvPr/>
          </p:nvSpPr>
          <p:spPr bwMode="auto">
            <a:xfrm>
              <a:off x="6251576" y="3451225"/>
              <a:ext cx="77788" cy="106363"/>
            </a:xfrm>
            <a:custGeom>
              <a:avLst/>
              <a:gdLst/>
              <a:ahLst/>
              <a:cxnLst>
                <a:cxn ang="0">
                  <a:pos x="139" y="2"/>
                </a:cxn>
                <a:cxn ang="0">
                  <a:pos x="139" y="2"/>
                </a:cxn>
                <a:cxn ang="0">
                  <a:pos x="121" y="19"/>
                </a:cxn>
                <a:cxn ang="0">
                  <a:pos x="113" y="28"/>
                </a:cxn>
                <a:cxn ang="0">
                  <a:pos x="104" y="37"/>
                </a:cxn>
                <a:cxn ang="0">
                  <a:pos x="104" y="37"/>
                </a:cxn>
                <a:cxn ang="0">
                  <a:pos x="94" y="54"/>
                </a:cxn>
                <a:cxn ang="0">
                  <a:pos x="84" y="71"/>
                </a:cxn>
                <a:cxn ang="0">
                  <a:pos x="73" y="88"/>
                </a:cxn>
                <a:cxn ang="0">
                  <a:pos x="62" y="103"/>
                </a:cxn>
                <a:cxn ang="0">
                  <a:pos x="62" y="103"/>
                </a:cxn>
                <a:cxn ang="0">
                  <a:pos x="17" y="160"/>
                </a:cxn>
                <a:cxn ang="0">
                  <a:pos x="17" y="160"/>
                </a:cxn>
                <a:cxn ang="0">
                  <a:pos x="10" y="168"/>
                </a:cxn>
                <a:cxn ang="0">
                  <a:pos x="5" y="177"/>
                </a:cxn>
                <a:cxn ang="0">
                  <a:pos x="2" y="185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2" y="199"/>
                </a:cxn>
                <a:cxn ang="0">
                  <a:pos x="4" y="199"/>
                </a:cxn>
                <a:cxn ang="0">
                  <a:pos x="7" y="198"/>
                </a:cxn>
                <a:cxn ang="0">
                  <a:pos x="8" y="196"/>
                </a:cxn>
                <a:cxn ang="0">
                  <a:pos x="9" y="194"/>
                </a:cxn>
                <a:cxn ang="0">
                  <a:pos x="9" y="194"/>
                </a:cxn>
                <a:cxn ang="0">
                  <a:pos x="11" y="187"/>
                </a:cxn>
                <a:cxn ang="0">
                  <a:pos x="15" y="180"/>
                </a:cxn>
                <a:cxn ang="0">
                  <a:pos x="19" y="173"/>
                </a:cxn>
                <a:cxn ang="0">
                  <a:pos x="24" y="165"/>
                </a:cxn>
                <a:cxn ang="0">
                  <a:pos x="35" y="151"/>
                </a:cxn>
                <a:cxn ang="0">
                  <a:pos x="46" y="138"/>
                </a:cxn>
                <a:cxn ang="0">
                  <a:pos x="46" y="138"/>
                </a:cxn>
                <a:cxn ang="0">
                  <a:pos x="61" y="121"/>
                </a:cxn>
                <a:cxn ang="0">
                  <a:pos x="68" y="112"/>
                </a:cxn>
                <a:cxn ang="0">
                  <a:pos x="74" y="102"/>
                </a:cxn>
                <a:cxn ang="0">
                  <a:pos x="74" y="102"/>
                </a:cxn>
                <a:cxn ang="0">
                  <a:pos x="91" y="78"/>
                </a:cxn>
                <a:cxn ang="0">
                  <a:pos x="108" y="53"/>
                </a:cxn>
                <a:cxn ang="0">
                  <a:pos x="125" y="30"/>
                </a:cxn>
                <a:cxn ang="0">
                  <a:pos x="135" y="20"/>
                </a:cxn>
                <a:cxn ang="0">
                  <a:pos x="146" y="8"/>
                </a:cxn>
                <a:cxn ang="0">
                  <a:pos x="146" y="8"/>
                </a:cxn>
                <a:cxn ang="0">
                  <a:pos x="147" y="6"/>
                </a:cxn>
                <a:cxn ang="0">
                  <a:pos x="147" y="5"/>
                </a:cxn>
                <a:cxn ang="0">
                  <a:pos x="146" y="3"/>
                </a:cxn>
                <a:cxn ang="0">
                  <a:pos x="145" y="2"/>
                </a:cxn>
                <a:cxn ang="0">
                  <a:pos x="144" y="1"/>
                </a:cxn>
                <a:cxn ang="0">
                  <a:pos x="142" y="0"/>
                </a:cxn>
                <a:cxn ang="0">
                  <a:pos x="141" y="1"/>
                </a:cxn>
                <a:cxn ang="0">
                  <a:pos x="139" y="2"/>
                </a:cxn>
                <a:cxn ang="0">
                  <a:pos x="139" y="2"/>
                </a:cxn>
              </a:cxnLst>
              <a:rect l="0" t="0" r="r" b="b"/>
              <a:pathLst>
                <a:path w="147" h="199">
                  <a:moveTo>
                    <a:pt x="139" y="2"/>
                  </a:moveTo>
                  <a:lnTo>
                    <a:pt x="139" y="2"/>
                  </a:lnTo>
                  <a:lnTo>
                    <a:pt x="121" y="19"/>
                  </a:lnTo>
                  <a:lnTo>
                    <a:pt x="113" y="28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94" y="54"/>
                  </a:lnTo>
                  <a:lnTo>
                    <a:pt x="84" y="71"/>
                  </a:lnTo>
                  <a:lnTo>
                    <a:pt x="73" y="88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17" y="160"/>
                  </a:lnTo>
                  <a:lnTo>
                    <a:pt x="17" y="160"/>
                  </a:lnTo>
                  <a:lnTo>
                    <a:pt x="10" y="168"/>
                  </a:lnTo>
                  <a:lnTo>
                    <a:pt x="5" y="177"/>
                  </a:lnTo>
                  <a:lnTo>
                    <a:pt x="2" y="185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2" y="199"/>
                  </a:lnTo>
                  <a:lnTo>
                    <a:pt x="4" y="199"/>
                  </a:lnTo>
                  <a:lnTo>
                    <a:pt x="7" y="198"/>
                  </a:lnTo>
                  <a:lnTo>
                    <a:pt x="8" y="196"/>
                  </a:lnTo>
                  <a:lnTo>
                    <a:pt x="9" y="194"/>
                  </a:lnTo>
                  <a:lnTo>
                    <a:pt x="9" y="194"/>
                  </a:lnTo>
                  <a:lnTo>
                    <a:pt x="11" y="187"/>
                  </a:lnTo>
                  <a:lnTo>
                    <a:pt x="15" y="180"/>
                  </a:lnTo>
                  <a:lnTo>
                    <a:pt x="19" y="173"/>
                  </a:lnTo>
                  <a:lnTo>
                    <a:pt x="24" y="165"/>
                  </a:lnTo>
                  <a:lnTo>
                    <a:pt x="35" y="151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61" y="121"/>
                  </a:lnTo>
                  <a:lnTo>
                    <a:pt x="68" y="11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91" y="78"/>
                  </a:lnTo>
                  <a:lnTo>
                    <a:pt x="108" y="53"/>
                  </a:lnTo>
                  <a:lnTo>
                    <a:pt x="125" y="30"/>
                  </a:lnTo>
                  <a:lnTo>
                    <a:pt x="135" y="20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7" y="6"/>
                  </a:lnTo>
                  <a:lnTo>
                    <a:pt x="147" y="5"/>
                  </a:lnTo>
                  <a:lnTo>
                    <a:pt x="146" y="3"/>
                  </a:lnTo>
                  <a:lnTo>
                    <a:pt x="145" y="2"/>
                  </a:lnTo>
                  <a:lnTo>
                    <a:pt x="144" y="1"/>
                  </a:lnTo>
                  <a:lnTo>
                    <a:pt x="142" y="0"/>
                  </a:lnTo>
                  <a:lnTo>
                    <a:pt x="141" y="1"/>
                  </a:lnTo>
                  <a:lnTo>
                    <a:pt x="139" y="2"/>
                  </a:lnTo>
                  <a:lnTo>
                    <a:pt x="1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6" name="Freeform 423"/>
            <p:cNvSpPr>
              <a:spLocks/>
            </p:cNvSpPr>
            <p:nvPr/>
          </p:nvSpPr>
          <p:spPr bwMode="auto">
            <a:xfrm>
              <a:off x="6264276" y="3497263"/>
              <a:ext cx="65088" cy="103188"/>
            </a:xfrm>
            <a:custGeom>
              <a:avLst/>
              <a:gdLst/>
              <a:ahLst/>
              <a:cxnLst>
                <a:cxn ang="0">
                  <a:pos x="113" y="3"/>
                </a:cxn>
                <a:cxn ang="0">
                  <a:pos x="113" y="3"/>
                </a:cxn>
                <a:cxn ang="0">
                  <a:pos x="110" y="9"/>
                </a:cxn>
                <a:cxn ang="0">
                  <a:pos x="107" y="14"/>
                </a:cxn>
                <a:cxn ang="0">
                  <a:pos x="100" y="24"/>
                </a:cxn>
                <a:cxn ang="0">
                  <a:pos x="93" y="33"/>
                </a:cxn>
                <a:cxn ang="0">
                  <a:pos x="87" y="42"/>
                </a:cxn>
                <a:cxn ang="0">
                  <a:pos x="87" y="42"/>
                </a:cxn>
                <a:cxn ang="0">
                  <a:pos x="78" y="56"/>
                </a:cxn>
                <a:cxn ang="0">
                  <a:pos x="70" y="68"/>
                </a:cxn>
                <a:cxn ang="0">
                  <a:pos x="53" y="92"/>
                </a:cxn>
                <a:cxn ang="0">
                  <a:pos x="53" y="92"/>
                </a:cxn>
                <a:cxn ang="0">
                  <a:pos x="44" y="103"/>
                </a:cxn>
                <a:cxn ang="0">
                  <a:pos x="37" y="114"/>
                </a:cxn>
                <a:cxn ang="0">
                  <a:pos x="24" y="138"/>
                </a:cxn>
                <a:cxn ang="0">
                  <a:pos x="0" y="187"/>
                </a:cxn>
                <a:cxn ang="0">
                  <a:pos x="0" y="187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4" y="194"/>
                </a:cxn>
                <a:cxn ang="0">
                  <a:pos x="5" y="194"/>
                </a:cxn>
                <a:cxn ang="0">
                  <a:pos x="7" y="193"/>
                </a:cxn>
                <a:cxn ang="0">
                  <a:pos x="8" y="192"/>
                </a:cxn>
                <a:cxn ang="0">
                  <a:pos x="8" y="192"/>
                </a:cxn>
                <a:cxn ang="0">
                  <a:pos x="22" y="165"/>
                </a:cxn>
                <a:cxn ang="0">
                  <a:pos x="35" y="139"/>
                </a:cxn>
                <a:cxn ang="0">
                  <a:pos x="49" y="114"/>
                </a:cxn>
                <a:cxn ang="0">
                  <a:pos x="58" y="102"/>
                </a:cxn>
                <a:cxn ang="0">
                  <a:pos x="66" y="90"/>
                </a:cxn>
                <a:cxn ang="0">
                  <a:pos x="66" y="90"/>
                </a:cxn>
                <a:cxn ang="0">
                  <a:pos x="74" y="76"/>
                </a:cxn>
                <a:cxn ang="0">
                  <a:pos x="84" y="62"/>
                </a:cxn>
                <a:cxn ang="0">
                  <a:pos x="92" y="48"/>
                </a:cxn>
                <a:cxn ang="0">
                  <a:pos x="97" y="42"/>
                </a:cxn>
                <a:cxn ang="0">
                  <a:pos x="102" y="36"/>
                </a:cxn>
                <a:cxn ang="0">
                  <a:pos x="102" y="36"/>
                </a:cxn>
                <a:cxn ang="0">
                  <a:pos x="108" y="30"/>
                </a:cxn>
                <a:cxn ang="0">
                  <a:pos x="115" y="21"/>
                </a:cxn>
                <a:cxn ang="0">
                  <a:pos x="119" y="14"/>
                </a:cxn>
                <a:cxn ang="0">
                  <a:pos x="123" y="6"/>
                </a:cxn>
                <a:cxn ang="0">
                  <a:pos x="123" y="6"/>
                </a:cxn>
                <a:cxn ang="0">
                  <a:pos x="123" y="4"/>
                </a:cxn>
                <a:cxn ang="0">
                  <a:pos x="123" y="2"/>
                </a:cxn>
                <a:cxn ang="0">
                  <a:pos x="122" y="1"/>
                </a:cxn>
                <a:cxn ang="0">
                  <a:pos x="120" y="0"/>
                </a:cxn>
                <a:cxn ang="0">
                  <a:pos x="117" y="1"/>
                </a:cxn>
                <a:cxn ang="0">
                  <a:pos x="115" y="2"/>
                </a:cxn>
                <a:cxn ang="0">
                  <a:pos x="113" y="3"/>
                </a:cxn>
                <a:cxn ang="0">
                  <a:pos x="113" y="3"/>
                </a:cxn>
              </a:cxnLst>
              <a:rect l="0" t="0" r="r" b="b"/>
              <a:pathLst>
                <a:path w="123" h="194">
                  <a:moveTo>
                    <a:pt x="113" y="3"/>
                  </a:moveTo>
                  <a:lnTo>
                    <a:pt x="113" y="3"/>
                  </a:lnTo>
                  <a:lnTo>
                    <a:pt x="110" y="9"/>
                  </a:lnTo>
                  <a:lnTo>
                    <a:pt x="107" y="14"/>
                  </a:lnTo>
                  <a:lnTo>
                    <a:pt x="100" y="24"/>
                  </a:lnTo>
                  <a:lnTo>
                    <a:pt x="93" y="3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78" y="56"/>
                  </a:lnTo>
                  <a:lnTo>
                    <a:pt x="70" y="68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44" y="103"/>
                  </a:lnTo>
                  <a:lnTo>
                    <a:pt x="37" y="114"/>
                  </a:lnTo>
                  <a:lnTo>
                    <a:pt x="24" y="138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4" y="194"/>
                  </a:lnTo>
                  <a:lnTo>
                    <a:pt x="5" y="194"/>
                  </a:lnTo>
                  <a:lnTo>
                    <a:pt x="7" y="193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22" y="165"/>
                  </a:lnTo>
                  <a:lnTo>
                    <a:pt x="35" y="139"/>
                  </a:lnTo>
                  <a:lnTo>
                    <a:pt x="49" y="114"/>
                  </a:lnTo>
                  <a:lnTo>
                    <a:pt x="58" y="10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74" y="76"/>
                  </a:lnTo>
                  <a:lnTo>
                    <a:pt x="84" y="62"/>
                  </a:lnTo>
                  <a:lnTo>
                    <a:pt x="92" y="48"/>
                  </a:lnTo>
                  <a:lnTo>
                    <a:pt x="97" y="42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8" y="30"/>
                  </a:lnTo>
                  <a:lnTo>
                    <a:pt x="115" y="21"/>
                  </a:lnTo>
                  <a:lnTo>
                    <a:pt x="119" y="14"/>
                  </a:lnTo>
                  <a:lnTo>
                    <a:pt x="123" y="6"/>
                  </a:lnTo>
                  <a:lnTo>
                    <a:pt x="123" y="6"/>
                  </a:lnTo>
                  <a:lnTo>
                    <a:pt x="123" y="4"/>
                  </a:lnTo>
                  <a:lnTo>
                    <a:pt x="123" y="2"/>
                  </a:lnTo>
                  <a:lnTo>
                    <a:pt x="122" y="1"/>
                  </a:lnTo>
                  <a:lnTo>
                    <a:pt x="120" y="0"/>
                  </a:lnTo>
                  <a:lnTo>
                    <a:pt x="117" y="1"/>
                  </a:lnTo>
                  <a:lnTo>
                    <a:pt x="115" y="2"/>
                  </a:lnTo>
                  <a:lnTo>
                    <a:pt x="113" y="3"/>
                  </a:lnTo>
                  <a:lnTo>
                    <a:pt x="1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7" name="Freeform 424"/>
            <p:cNvSpPr>
              <a:spLocks/>
            </p:cNvSpPr>
            <p:nvPr/>
          </p:nvSpPr>
          <p:spPr bwMode="auto">
            <a:xfrm>
              <a:off x="6288088" y="3535363"/>
              <a:ext cx="55563" cy="92075"/>
            </a:xfrm>
            <a:custGeom>
              <a:avLst/>
              <a:gdLst/>
              <a:ahLst/>
              <a:cxnLst>
                <a:cxn ang="0">
                  <a:pos x="96" y="1"/>
                </a:cxn>
                <a:cxn ang="0">
                  <a:pos x="96" y="1"/>
                </a:cxn>
                <a:cxn ang="0">
                  <a:pos x="80" y="23"/>
                </a:cxn>
                <a:cxn ang="0">
                  <a:pos x="64" y="44"/>
                </a:cxn>
                <a:cxn ang="0">
                  <a:pos x="34" y="89"/>
                </a:cxn>
                <a:cxn ang="0">
                  <a:pos x="34" y="89"/>
                </a:cxn>
                <a:cxn ang="0">
                  <a:pos x="22" y="109"/>
                </a:cxn>
                <a:cxn ang="0">
                  <a:pos x="13" y="127"/>
                </a:cxn>
                <a:cxn ang="0">
                  <a:pos x="9" y="137"/>
                </a:cxn>
                <a:cxn ang="0">
                  <a:pos x="6" y="148"/>
                </a:cxn>
                <a:cxn ang="0">
                  <a:pos x="2" y="158"/>
                </a:cxn>
                <a:cxn ang="0">
                  <a:pos x="0" y="169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3" y="175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9" y="174"/>
                </a:cxn>
                <a:cxn ang="0">
                  <a:pos x="10" y="172"/>
                </a:cxn>
                <a:cxn ang="0">
                  <a:pos x="10" y="172"/>
                </a:cxn>
                <a:cxn ang="0">
                  <a:pos x="14" y="151"/>
                </a:cxn>
                <a:cxn ang="0">
                  <a:pos x="21" y="131"/>
                </a:cxn>
                <a:cxn ang="0">
                  <a:pos x="31" y="113"/>
                </a:cxn>
                <a:cxn ang="0">
                  <a:pos x="43" y="94"/>
                </a:cxn>
                <a:cxn ang="0">
                  <a:pos x="43" y="94"/>
                </a:cxn>
                <a:cxn ang="0">
                  <a:pos x="72" y="51"/>
                </a:cxn>
                <a:cxn ang="0">
                  <a:pos x="87" y="29"/>
                </a:cxn>
                <a:cxn ang="0">
                  <a:pos x="103" y="8"/>
                </a:cxn>
                <a:cxn ang="0">
                  <a:pos x="103" y="8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3" y="1"/>
                </a:cxn>
                <a:cxn ang="0">
                  <a:pos x="101" y="0"/>
                </a:cxn>
                <a:cxn ang="0">
                  <a:pos x="100" y="0"/>
                </a:cxn>
                <a:cxn ang="0">
                  <a:pos x="97" y="0"/>
                </a:cxn>
                <a:cxn ang="0">
                  <a:pos x="96" y="1"/>
                </a:cxn>
                <a:cxn ang="0">
                  <a:pos x="96" y="1"/>
                </a:cxn>
              </a:cxnLst>
              <a:rect l="0" t="0" r="r" b="b"/>
              <a:pathLst>
                <a:path w="104" h="176">
                  <a:moveTo>
                    <a:pt x="96" y="1"/>
                  </a:moveTo>
                  <a:lnTo>
                    <a:pt x="96" y="1"/>
                  </a:lnTo>
                  <a:lnTo>
                    <a:pt x="80" y="23"/>
                  </a:lnTo>
                  <a:lnTo>
                    <a:pt x="64" y="44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22" y="109"/>
                  </a:lnTo>
                  <a:lnTo>
                    <a:pt x="13" y="127"/>
                  </a:lnTo>
                  <a:lnTo>
                    <a:pt x="9" y="137"/>
                  </a:lnTo>
                  <a:lnTo>
                    <a:pt x="6" y="148"/>
                  </a:lnTo>
                  <a:lnTo>
                    <a:pt x="2" y="158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3" y="175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9" y="174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14" y="151"/>
                  </a:lnTo>
                  <a:lnTo>
                    <a:pt x="21" y="131"/>
                  </a:lnTo>
                  <a:lnTo>
                    <a:pt x="31" y="113"/>
                  </a:lnTo>
                  <a:lnTo>
                    <a:pt x="43" y="94"/>
                  </a:lnTo>
                  <a:lnTo>
                    <a:pt x="43" y="94"/>
                  </a:lnTo>
                  <a:lnTo>
                    <a:pt x="72" y="51"/>
                  </a:lnTo>
                  <a:lnTo>
                    <a:pt x="87" y="29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3" y="1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8" name="Freeform 425"/>
            <p:cNvSpPr>
              <a:spLocks/>
            </p:cNvSpPr>
            <p:nvPr/>
          </p:nvSpPr>
          <p:spPr bwMode="auto">
            <a:xfrm>
              <a:off x="6303963" y="3573463"/>
              <a:ext cx="60325" cy="92075"/>
            </a:xfrm>
            <a:custGeom>
              <a:avLst/>
              <a:gdLst/>
              <a:ahLst/>
              <a:cxnLst>
                <a:cxn ang="0">
                  <a:pos x="106" y="2"/>
                </a:cxn>
                <a:cxn ang="0">
                  <a:pos x="106" y="2"/>
                </a:cxn>
                <a:cxn ang="0">
                  <a:pos x="99" y="14"/>
                </a:cxn>
                <a:cxn ang="0">
                  <a:pos x="92" y="24"/>
                </a:cxn>
                <a:cxn ang="0">
                  <a:pos x="84" y="33"/>
                </a:cxn>
                <a:cxn ang="0">
                  <a:pos x="76" y="43"/>
                </a:cxn>
                <a:cxn ang="0">
                  <a:pos x="58" y="61"/>
                </a:cxn>
                <a:cxn ang="0">
                  <a:pos x="50" y="71"/>
                </a:cxn>
                <a:cxn ang="0">
                  <a:pos x="43" y="81"/>
                </a:cxn>
                <a:cxn ang="0">
                  <a:pos x="43" y="81"/>
                </a:cxn>
                <a:cxn ang="0">
                  <a:pos x="30" y="103"/>
                </a:cxn>
                <a:cxn ang="0">
                  <a:pos x="19" y="124"/>
                </a:cxn>
                <a:cxn ang="0">
                  <a:pos x="10" y="147"/>
                </a:cxn>
                <a:cxn ang="0">
                  <a:pos x="0" y="170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2" y="175"/>
                </a:cxn>
                <a:cxn ang="0">
                  <a:pos x="3" y="175"/>
                </a:cxn>
                <a:cxn ang="0">
                  <a:pos x="7" y="175"/>
                </a:cxn>
                <a:cxn ang="0">
                  <a:pos x="9" y="174"/>
                </a:cxn>
                <a:cxn ang="0">
                  <a:pos x="10" y="172"/>
                </a:cxn>
                <a:cxn ang="0">
                  <a:pos x="10" y="172"/>
                </a:cxn>
                <a:cxn ang="0">
                  <a:pos x="24" y="136"/>
                </a:cxn>
                <a:cxn ang="0">
                  <a:pos x="24" y="136"/>
                </a:cxn>
                <a:cxn ang="0">
                  <a:pos x="29" y="122"/>
                </a:cxn>
                <a:cxn ang="0">
                  <a:pos x="36" y="110"/>
                </a:cxn>
                <a:cxn ang="0">
                  <a:pos x="51" y="86"/>
                </a:cxn>
                <a:cxn ang="0">
                  <a:pos x="51" y="86"/>
                </a:cxn>
                <a:cxn ang="0">
                  <a:pos x="58" y="76"/>
                </a:cxn>
                <a:cxn ang="0">
                  <a:pos x="65" y="65"/>
                </a:cxn>
                <a:cxn ang="0">
                  <a:pos x="83" y="47"/>
                </a:cxn>
                <a:cxn ang="0">
                  <a:pos x="92" y="38"/>
                </a:cxn>
                <a:cxn ang="0">
                  <a:pos x="100" y="28"/>
                </a:cxn>
                <a:cxn ang="0">
                  <a:pos x="108" y="18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14" y="6"/>
                </a:cxn>
                <a:cxn ang="0">
                  <a:pos x="114" y="3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7" y="1"/>
                </a:cxn>
                <a:cxn ang="0">
                  <a:pos x="106" y="2"/>
                </a:cxn>
                <a:cxn ang="0">
                  <a:pos x="106" y="2"/>
                </a:cxn>
              </a:cxnLst>
              <a:rect l="0" t="0" r="r" b="b"/>
              <a:pathLst>
                <a:path w="114" h="175">
                  <a:moveTo>
                    <a:pt x="106" y="2"/>
                  </a:moveTo>
                  <a:lnTo>
                    <a:pt x="106" y="2"/>
                  </a:lnTo>
                  <a:lnTo>
                    <a:pt x="99" y="14"/>
                  </a:lnTo>
                  <a:lnTo>
                    <a:pt x="92" y="24"/>
                  </a:lnTo>
                  <a:lnTo>
                    <a:pt x="84" y="33"/>
                  </a:lnTo>
                  <a:lnTo>
                    <a:pt x="76" y="43"/>
                  </a:lnTo>
                  <a:lnTo>
                    <a:pt x="58" y="61"/>
                  </a:lnTo>
                  <a:lnTo>
                    <a:pt x="50" y="71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30" y="103"/>
                  </a:lnTo>
                  <a:lnTo>
                    <a:pt x="19" y="124"/>
                  </a:lnTo>
                  <a:lnTo>
                    <a:pt x="10" y="147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3" y="175"/>
                  </a:lnTo>
                  <a:lnTo>
                    <a:pt x="7" y="175"/>
                  </a:lnTo>
                  <a:lnTo>
                    <a:pt x="9" y="174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9" y="122"/>
                  </a:lnTo>
                  <a:lnTo>
                    <a:pt x="36" y="110"/>
                  </a:lnTo>
                  <a:lnTo>
                    <a:pt x="51" y="86"/>
                  </a:lnTo>
                  <a:lnTo>
                    <a:pt x="51" y="86"/>
                  </a:lnTo>
                  <a:lnTo>
                    <a:pt x="58" y="76"/>
                  </a:lnTo>
                  <a:lnTo>
                    <a:pt x="65" y="65"/>
                  </a:lnTo>
                  <a:lnTo>
                    <a:pt x="83" y="47"/>
                  </a:lnTo>
                  <a:lnTo>
                    <a:pt x="92" y="38"/>
                  </a:lnTo>
                  <a:lnTo>
                    <a:pt x="100" y="28"/>
                  </a:lnTo>
                  <a:lnTo>
                    <a:pt x="108" y="18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6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7" y="1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29" name="Freeform 426"/>
            <p:cNvSpPr>
              <a:spLocks/>
            </p:cNvSpPr>
            <p:nvPr/>
          </p:nvSpPr>
          <p:spPr bwMode="auto">
            <a:xfrm>
              <a:off x="6329363" y="3595688"/>
              <a:ext cx="57150" cy="93663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73" y="44"/>
                </a:cxn>
                <a:cxn ang="0">
                  <a:pos x="47" y="86"/>
                </a:cxn>
                <a:cxn ang="0">
                  <a:pos x="34" y="107"/>
                </a:cxn>
                <a:cxn ang="0">
                  <a:pos x="21" y="129"/>
                </a:cxn>
                <a:cxn ang="0">
                  <a:pos x="10" y="150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3" y="179"/>
                </a:cxn>
                <a:cxn ang="0">
                  <a:pos x="6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9" y="154"/>
                </a:cxn>
                <a:cxn ang="0">
                  <a:pos x="31" y="132"/>
                </a:cxn>
                <a:cxn ang="0">
                  <a:pos x="43" y="110"/>
                </a:cxn>
                <a:cxn ang="0">
                  <a:pos x="56" y="90"/>
                </a:cxn>
                <a:cxn ang="0">
                  <a:pos x="82" y="48"/>
                </a:cxn>
                <a:cxn ang="0">
                  <a:pos x="95" y="2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9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1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9" h="179">
                  <a:moveTo>
                    <a:pt x="100" y="2"/>
                  </a:moveTo>
                  <a:lnTo>
                    <a:pt x="100" y="2"/>
                  </a:lnTo>
                  <a:lnTo>
                    <a:pt x="73" y="44"/>
                  </a:lnTo>
                  <a:lnTo>
                    <a:pt x="47" y="86"/>
                  </a:lnTo>
                  <a:lnTo>
                    <a:pt x="34" y="107"/>
                  </a:lnTo>
                  <a:lnTo>
                    <a:pt x="21" y="129"/>
                  </a:lnTo>
                  <a:lnTo>
                    <a:pt x="10" y="150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3" y="179"/>
                  </a:lnTo>
                  <a:lnTo>
                    <a:pt x="6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9" y="154"/>
                  </a:lnTo>
                  <a:lnTo>
                    <a:pt x="31" y="132"/>
                  </a:lnTo>
                  <a:lnTo>
                    <a:pt x="43" y="110"/>
                  </a:lnTo>
                  <a:lnTo>
                    <a:pt x="56" y="90"/>
                  </a:lnTo>
                  <a:lnTo>
                    <a:pt x="82" y="48"/>
                  </a:lnTo>
                  <a:lnTo>
                    <a:pt x="95" y="2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9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1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0" name="Freeform 427"/>
            <p:cNvSpPr>
              <a:spLocks/>
            </p:cNvSpPr>
            <p:nvPr/>
          </p:nvSpPr>
          <p:spPr bwMode="auto">
            <a:xfrm>
              <a:off x="6356351" y="3630613"/>
              <a:ext cx="52388" cy="71438"/>
            </a:xfrm>
            <a:custGeom>
              <a:avLst/>
              <a:gdLst/>
              <a:ahLst/>
              <a:cxnLst>
                <a:cxn ang="0">
                  <a:pos x="90" y="2"/>
                </a:cxn>
                <a:cxn ang="0">
                  <a:pos x="90" y="2"/>
                </a:cxn>
                <a:cxn ang="0">
                  <a:pos x="79" y="18"/>
                </a:cxn>
                <a:cxn ang="0">
                  <a:pos x="67" y="33"/>
                </a:cxn>
                <a:cxn ang="0">
                  <a:pos x="54" y="47"/>
                </a:cxn>
                <a:cxn ang="0">
                  <a:pos x="43" y="63"/>
                </a:cxn>
                <a:cxn ang="0">
                  <a:pos x="43" y="63"/>
                </a:cxn>
                <a:cxn ang="0">
                  <a:pos x="31" y="78"/>
                </a:cxn>
                <a:cxn ang="0">
                  <a:pos x="20" y="96"/>
                </a:cxn>
                <a:cxn ang="0">
                  <a:pos x="10" y="11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9" y="135"/>
                </a:cxn>
                <a:cxn ang="0">
                  <a:pos x="9" y="135"/>
                </a:cxn>
                <a:cxn ang="0">
                  <a:pos x="18" y="118"/>
                </a:cxn>
                <a:cxn ang="0">
                  <a:pos x="29" y="101"/>
                </a:cxn>
                <a:cxn ang="0">
                  <a:pos x="51" y="67"/>
                </a:cxn>
                <a:cxn ang="0">
                  <a:pos x="51" y="67"/>
                </a:cxn>
                <a:cxn ang="0">
                  <a:pos x="62" y="51"/>
                </a:cxn>
                <a:cxn ang="0">
                  <a:pos x="75" y="37"/>
                </a:cxn>
                <a:cxn ang="0">
                  <a:pos x="87" y="23"/>
                </a:cxn>
                <a:cxn ang="0">
                  <a:pos x="99" y="7"/>
                </a:cxn>
                <a:cxn ang="0">
                  <a:pos x="99" y="7"/>
                </a:cxn>
                <a:cxn ang="0">
                  <a:pos x="100" y="5"/>
                </a:cxn>
                <a:cxn ang="0">
                  <a:pos x="100" y="4"/>
                </a:cxn>
                <a:cxn ang="0">
                  <a:pos x="99" y="2"/>
                </a:cxn>
                <a:cxn ang="0">
                  <a:pos x="98" y="1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2" y="1"/>
                </a:cxn>
                <a:cxn ang="0">
                  <a:pos x="90" y="2"/>
                </a:cxn>
                <a:cxn ang="0">
                  <a:pos x="90" y="2"/>
                </a:cxn>
              </a:cxnLst>
              <a:rect l="0" t="0" r="r" b="b"/>
              <a:pathLst>
                <a:path w="100" h="137">
                  <a:moveTo>
                    <a:pt x="90" y="2"/>
                  </a:moveTo>
                  <a:lnTo>
                    <a:pt x="90" y="2"/>
                  </a:lnTo>
                  <a:lnTo>
                    <a:pt x="79" y="18"/>
                  </a:lnTo>
                  <a:lnTo>
                    <a:pt x="67" y="33"/>
                  </a:lnTo>
                  <a:lnTo>
                    <a:pt x="54" y="47"/>
                  </a:lnTo>
                  <a:lnTo>
                    <a:pt x="43" y="63"/>
                  </a:lnTo>
                  <a:lnTo>
                    <a:pt x="43" y="63"/>
                  </a:lnTo>
                  <a:lnTo>
                    <a:pt x="31" y="78"/>
                  </a:lnTo>
                  <a:lnTo>
                    <a:pt x="20" y="96"/>
                  </a:lnTo>
                  <a:lnTo>
                    <a:pt x="10" y="11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18" y="118"/>
                  </a:lnTo>
                  <a:lnTo>
                    <a:pt x="29" y="101"/>
                  </a:lnTo>
                  <a:lnTo>
                    <a:pt x="51" y="67"/>
                  </a:lnTo>
                  <a:lnTo>
                    <a:pt x="51" y="67"/>
                  </a:lnTo>
                  <a:lnTo>
                    <a:pt x="62" y="51"/>
                  </a:lnTo>
                  <a:lnTo>
                    <a:pt x="75" y="37"/>
                  </a:lnTo>
                  <a:lnTo>
                    <a:pt x="87" y="23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100" y="5"/>
                  </a:lnTo>
                  <a:lnTo>
                    <a:pt x="100" y="4"/>
                  </a:lnTo>
                  <a:lnTo>
                    <a:pt x="99" y="2"/>
                  </a:lnTo>
                  <a:lnTo>
                    <a:pt x="98" y="1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1"/>
                  </a:lnTo>
                  <a:lnTo>
                    <a:pt x="90" y="2"/>
                  </a:lnTo>
                  <a:lnTo>
                    <a:pt x="9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1" name="Freeform 428"/>
            <p:cNvSpPr>
              <a:spLocks/>
            </p:cNvSpPr>
            <p:nvPr/>
          </p:nvSpPr>
          <p:spPr bwMode="auto">
            <a:xfrm>
              <a:off x="6384926" y="3644900"/>
              <a:ext cx="50800" cy="76200"/>
            </a:xfrm>
            <a:custGeom>
              <a:avLst/>
              <a:gdLst/>
              <a:ahLst/>
              <a:cxnLst>
                <a:cxn ang="0">
                  <a:pos x="87" y="3"/>
                </a:cxn>
                <a:cxn ang="0">
                  <a:pos x="87" y="3"/>
                </a:cxn>
                <a:cxn ang="0">
                  <a:pos x="86" y="8"/>
                </a:cxn>
                <a:cxn ang="0">
                  <a:pos x="84" y="13"/>
                </a:cxn>
                <a:cxn ang="0">
                  <a:pos x="78" y="21"/>
                </a:cxn>
                <a:cxn ang="0">
                  <a:pos x="70" y="29"/>
                </a:cxn>
                <a:cxn ang="0">
                  <a:pos x="64" y="37"/>
                </a:cxn>
                <a:cxn ang="0">
                  <a:pos x="64" y="37"/>
                </a:cxn>
                <a:cxn ang="0">
                  <a:pos x="36" y="78"/>
                </a:cxn>
                <a:cxn ang="0">
                  <a:pos x="36" y="78"/>
                </a:cxn>
                <a:cxn ang="0">
                  <a:pos x="17" y="105"/>
                </a:cxn>
                <a:cxn ang="0">
                  <a:pos x="7" y="120"/>
                </a:cxn>
                <a:cxn ang="0">
                  <a:pos x="4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6"/>
                </a:cxn>
                <a:cxn ang="0">
                  <a:pos x="1" y="138"/>
                </a:cxn>
                <a:cxn ang="0">
                  <a:pos x="2" y="140"/>
                </a:cxn>
                <a:cxn ang="0">
                  <a:pos x="2" y="140"/>
                </a:cxn>
                <a:cxn ang="0">
                  <a:pos x="4" y="141"/>
                </a:cxn>
                <a:cxn ang="0">
                  <a:pos x="4" y="141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11" y="140"/>
                </a:cxn>
                <a:cxn ang="0">
                  <a:pos x="11" y="136"/>
                </a:cxn>
                <a:cxn ang="0">
                  <a:pos x="11" y="134"/>
                </a:cxn>
                <a:cxn ang="0">
                  <a:pos x="8" y="133"/>
                </a:cxn>
                <a:cxn ang="0">
                  <a:pos x="8" y="133"/>
                </a:cxn>
                <a:cxn ang="0">
                  <a:pos x="11" y="133"/>
                </a:cxn>
                <a:cxn ang="0">
                  <a:pos x="13" y="131"/>
                </a:cxn>
                <a:cxn ang="0">
                  <a:pos x="17" y="124"/>
                </a:cxn>
                <a:cxn ang="0">
                  <a:pos x="23" y="111"/>
                </a:cxn>
                <a:cxn ang="0">
                  <a:pos x="23" y="111"/>
                </a:cxn>
                <a:cxn ang="0">
                  <a:pos x="29" y="103"/>
                </a:cxn>
                <a:cxn ang="0">
                  <a:pos x="35" y="95"/>
                </a:cxn>
                <a:cxn ang="0">
                  <a:pos x="49" y="77"/>
                </a:cxn>
                <a:cxn ang="0">
                  <a:pos x="49" y="77"/>
                </a:cxn>
                <a:cxn ang="0">
                  <a:pos x="64" y="53"/>
                </a:cxn>
                <a:cxn ang="0">
                  <a:pos x="73" y="41"/>
                </a:cxn>
                <a:cxn ang="0">
                  <a:pos x="82" y="31"/>
                </a:cxn>
                <a:cxn ang="0">
                  <a:pos x="82" y="31"/>
                </a:cxn>
                <a:cxn ang="0">
                  <a:pos x="87" y="24"/>
                </a:cxn>
                <a:cxn ang="0">
                  <a:pos x="91" y="19"/>
                </a:cxn>
                <a:cxn ang="0">
                  <a:pos x="94" y="12"/>
                </a:cxn>
                <a:cxn ang="0">
                  <a:pos x="96" y="6"/>
                </a:cxn>
                <a:cxn ang="0">
                  <a:pos x="96" y="6"/>
                </a:cxn>
                <a:cxn ang="0">
                  <a:pos x="96" y="4"/>
                </a:cxn>
                <a:cxn ang="0">
                  <a:pos x="95" y="2"/>
                </a:cxn>
                <a:cxn ang="0">
                  <a:pos x="93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8" y="1"/>
                </a:cxn>
                <a:cxn ang="0">
                  <a:pos x="87" y="3"/>
                </a:cxn>
                <a:cxn ang="0">
                  <a:pos x="87" y="3"/>
                </a:cxn>
              </a:cxnLst>
              <a:rect l="0" t="0" r="r" b="b"/>
              <a:pathLst>
                <a:path w="96" h="142">
                  <a:moveTo>
                    <a:pt x="87" y="3"/>
                  </a:moveTo>
                  <a:lnTo>
                    <a:pt x="87" y="3"/>
                  </a:lnTo>
                  <a:lnTo>
                    <a:pt x="86" y="8"/>
                  </a:lnTo>
                  <a:lnTo>
                    <a:pt x="84" y="13"/>
                  </a:lnTo>
                  <a:lnTo>
                    <a:pt x="78" y="21"/>
                  </a:lnTo>
                  <a:lnTo>
                    <a:pt x="70" y="29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17" y="105"/>
                  </a:lnTo>
                  <a:lnTo>
                    <a:pt x="7" y="120"/>
                  </a:lnTo>
                  <a:lnTo>
                    <a:pt x="4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6"/>
                  </a:lnTo>
                  <a:lnTo>
                    <a:pt x="1" y="138"/>
                  </a:lnTo>
                  <a:lnTo>
                    <a:pt x="2" y="140"/>
                  </a:lnTo>
                  <a:lnTo>
                    <a:pt x="2" y="140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11" y="140"/>
                  </a:lnTo>
                  <a:lnTo>
                    <a:pt x="11" y="136"/>
                  </a:lnTo>
                  <a:lnTo>
                    <a:pt x="11" y="134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11" y="133"/>
                  </a:lnTo>
                  <a:lnTo>
                    <a:pt x="13" y="131"/>
                  </a:lnTo>
                  <a:lnTo>
                    <a:pt x="17" y="124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9" y="103"/>
                  </a:lnTo>
                  <a:lnTo>
                    <a:pt x="35" y="95"/>
                  </a:lnTo>
                  <a:lnTo>
                    <a:pt x="49" y="77"/>
                  </a:lnTo>
                  <a:lnTo>
                    <a:pt x="49" y="77"/>
                  </a:lnTo>
                  <a:lnTo>
                    <a:pt x="64" y="53"/>
                  </a:lnTo>
                  <a:lnTo>
                    <a:pt x="73" y="41"/>
                  </a:lnTo>
                  <a:lnTo>
                    <a:pt x="82" y="31"/>
                  </a:lnTo>
                  <a:lnTo>
                    <a:pt x="82" y="31"/>
                  </a:lnTo>
                  <a:lnTo>
                    <a:pt x="87" y="24"/>
                  </a:lnTo>
                  <a:lnTo>
                    <a:pt x="91" y="19"/>
                  </a:lnTo>
                  <a:lnTo>
                    <a:pt x="94" y="12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4"/>
                  </a:lnTo>
                  <a:lnTo>
                    <a:pt x="95" y="2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1"/>
                  </a:lnTo>
                  <a:lnTo>
                    <a:pt x="87" y="3"/>
                  </a:lnTo>
                  <a:lnTo>
                    <a:pt x="8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2" name="Freeform 429"/>
            <p:cNvSpPr>
              <a:spLocks/>
            </p:cNvSpPr>
            <p:nvPr/>
          </p:nvSpPr>
          <p:spPr bwMode="auto">
            <a:xfrm>
              <a:off x="6399213" y="3665538"/>
              <a:ext cx="57150" cy="65088"/>
            </a:xfrm>
            <a:custGeom>
              <a:avLst/>
              <a:gdLst/>
              <a:ahLst/>
              <a:cxnLst>
                <a:cxn ang="0">
                  <a:pos x="101" y="1"/>
                </a:cxn>
                <a:cxn ang="0">
                  <a:pos x="101" y="1"/>
                </a:cxn>
                <a:cxn ang="0">
                  <a:pos x="85" y="12"/>
                </a:cxn>
                <a:cxn ang="0">
                  <a:pos x="69" y="25"/>
                </a:cxn>
                <a:cxn ang="0">
                  <a:pos x="55" y="38"/>
                </a:cxn>
                <a:cxn ang="0">
                  <a:pos x="41" y="54"/>
                </a:cxn>
                <a:cxn ang="0">
                  <a:pos x="41" y="54"/>
                </a:cxn>
                <a:cxn ang="0">
                  <a:pos x="30" y="69"/>
                </a:cxn>
                <a:cxn ang="0">
                  <a:pos x="18" y="84"/>
                </a:cxn>
                <a:cxn ang="0">
                  <a:pos x="11" y="91"/>
                </a:cxn>
                <a:cxn ang="0">
                  <a:pos x="7" y="99"/>
                </a:cxn>
                <a:cxn ang="0">
                  <a:pos x="3" y="108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1" y="123"/>
                </a:cxn>
                <a:cxn ang="0">
                  <a:pos x="3" y="123"/>
                </a:cxn>
                <a:cxn ang="0">
                  <a:pos x="5" y="124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8" y="120"/>
                </a:cxn>
                <a:cxn ang="0">
                  <a:pos x="8" y="120"/>
                </a:cxn>
                <a:cxn ang="0">
                  <a:pos x="11" y="111"/>
                </a:cxn>
                <a:cxn ang="0">
                  <a:pos x="16" y="104"/>
                </a:cxn>
                <a:cxn ang="0">
                  <a:pos x="20" y="97"/>
                </a:cxn>
                <a:cxn ang="0">
                  <a:pos x="25" y="91"/>
                </a:cxn>
                <a:cxn ang="0">
                  <a:pos x="36" y="78"/>
                </a:cxn>
                <a:cxn ang="0">
                  <a:pos x="41" y="71"/>
                </a:cxn>
                <a:cxn ang="0">
                  <a:pos x="47" y="64"/>
                </a:cxn>
                <a:cxn ang="0">
                  <a:pos x="47" y="64"/>
                </a:cxn>
                <a:cxn ang="0">
                  <a:pos x="52" y="56"/>
                </a:cxn>
                <a:cxn ang="0">
                  <a:pos x="59" y="47"/>
                </a:cxn>
                <a:cxn ang="0">
                  <a:pos x="65" y="40"/>
                </a:cxn>
                <a:cxn ang="0">
                  <a:pos x="73" y="33"/>
                </a:cxn>
                <a:cxn ang="0">
                  <a:pos x="89" y="21"/>
                </a:cxn>
                <a:cxn ang="0">
                  <a:pos x="106" y="9"/>
                </a:cxn>
                <a:cxn ang="0">
                  <a:pos x="106" y="9"/>
                </a:cxn>
                <a:cxn ang="0">
                  <a:pos x="107" y="8"/>
                </a:cxn>
                <a:cxn ang="0">
                  <a:pos x="108" y="6"/>
                </a:cxn>
                <a:cxn ang="0">
                  <a:pos x="108" y="4"/>
                </a:cxn>
                <a:cxn ang="0">
                  <a:pos x="107" y="3"/>
                </a:cxn>
                <a:cxn ang="0">
                  <a:pos x="106" y="1"/>
                </a:cxn>
                <a:cxn ang="0">
                  <a:pos x="105" y="1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1" y="1"/>
                </a:cxn>
              </a:cxnLst>
              <a:rect l="0" t="0" r="r" b="b"/>
              <a:pathLst>
                <a:path w="108" h="124">
                  <a:moveTo>
                    <a:pt x="101" y="1"/>
                  </a:moveTo>
                  <a:lnTo>
                    <a:pt x="101" y="1"/>
                  </a:lnTo>
                  <a:lnTo>
                    <a:pt x="85" y="12"/>
                  </a:lnTo>
                  <a:lnTo>
                    <a:pt x="69" y="25"/>
                  </a:lnTo>
                  <a:lnTo>
                    <a:pt x="55" y="38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30" y="69"/>
                  </a:lnTo>
                  <a:lnTo>
                    <a:pt x="18" y="84"/>
                  </a:lnTo>
                  <a:lnTo>
                    <a:pt x="11" y="91"/>
                  </a:lnTo>
                  <a:lnTo>
                    <a:pt x="7" y="99"/>
                  </a:lnTo>
                  <a:lnTo>
                    <a:pt x="3" y="10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1" y="123"/>
                  </a:lnTo>
                  <a:lnTo>
                    <a:pt x="3" y="123"/>
                  </a:lnTo>
                  <a:lnTo>
                    <a:pt x="5" y="124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11" y="111"/>
                  </a:lnTo>
                  <a:lnTo>
                    <a:pt x="16" y="104"/>
                  </a:lnTo>
                  <a:lnTo>
                    <a:pt x="20" y="97"/>
                  </a:lnTo>
                  <a:lnTo>
                    <a:pt x="25" y="91"/>
                  </a:lnTo>
                  <a:lnTo>
                    <a:pt x="36" y="78"/>
                  </a:lnTo>
                  <a:lnTo>
                    <a:pt x="41" y="71"/>
                  </a:lnTo>
                  <a:lnTo>
                    <a:pt x="47" y="64"/>
                  </a:lnTo>
                  <a:lnTo>
                    <a:pt x="47" y="64"/>
                  </a:lnTo>
                  <a:lnTo>
                    <a:pt x="52" y="56"/>
                  </a:lnTo>
                  <a:lnTo>
                    <a:pt x="59" y="47"/>
                  </a:lnTo>
                  <a:lnTo>
                    <a:pt x="65" y="40"/>
                  </a:lnTo>
                  <a:lnTo>
                    <a:pt x="73" y="33"/>
                  </a:lnTo>
                  <a:lnTo>
                    <a:pt x="89" y="21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7" y="8"/>
                  </a:lnTo>
                  <a:lnTo>
                    <a:pt x="108" y="6"/>
                  </a:lnTo>
                  <a:lnTo>
                    <a:pt x="108" y="4"/>
                  </a:lnTo>
                  <a:lnTo>
                    <a:pt x="107" y="3"/>
                  </a:lnTo>
                  <a:lnTo>
                    <a:pt x="106" y="1"/>
                  </a:lnTo>
                  <a:lnTo>
                    <a:pt x="105" y="1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3" name="Freeform 430"/>
            <p:cNvSpPr>
              <a:spLocks/>
            </p:cNvSpPr>
            <p:nvPr/>
          </p:nvSpPr>
          <p:spPr bwMode="auto">
            <a:xfrm>
              <a:off x="6424613" y="3671888"/>
              <a:ext cx="61913" cy="76200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8" y="32"/>
                </a:cxn>
                <a:cxn ang="0">
                  <a:pos x="63" y="48"/>
                </a:cxn>
                <a:cxn ang="0">
                  <a:pos x="47" y="63"/>
                </a:cxn>
                <a:cxn ang="0">
                  <a:pos x="33" y="80"/>
                </a:cxn>
                <a:cxn ang="0">
                  <a:pos x="20" y="97"/>
                </a:cxn>
                <a:cxn ang="0">
                  <a:pos x="14" y="107"/>
                </a:cxn>
                <a:cxn ang="0">
                  <a:pos x="9" y="116"/>
                </a:cxn>
                <a:cxn ang="0">
                  <a:pos x="5" y="126"/>
                </a:cxn>
                <a:cxn ang="0">
                  <a:pos x="1" y="137"/>
                </a:cxn>
                <a:cxn ang="0">
                  <a:pos x="1" y="137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3" y="142"/>
                </a:cxn>
                <a:cxn ang="0">
                  <a:pos x="5" y="143"/>
                </a:cxn>
                <a:cxn ang="0">
                  <a:pos x="8" y="142"/>
                </a:cxn>
                <a:cxn ang="0">
                  <a:pos x="13" y="137"/>
                </a:cxn>
                <a:cxn ang="0">
                  <a:pos x="13" y="137"/>
                </a:cxn>
                <a:cxn ang="0">
                  <a:pos x="14" y="135"/>
                </a:cxn>
                <a:cxn ang="0">
                  <a:pos x="14" y="134"/>
                </a:cxn>
                <a:cxn ang="0">
                  <a:pos x="13" y="130"/>
                </a:cxn>
                <a:cxn ang="0">
                  <a:pos x="13" y="130"/>
                </a:cxn>
                <a:cxn ang="0">
                  <a:pos x="22" y="112"/>
                </a:cxn>
                <a:cxn ang="0">
                  <a:pos x="33" y="95"/>
                </a:cxn>
                <a:cxn ang="0">
                  <a:pos x="45" y="80"/>
                </a:cxn>
                <a:cxn ang="0">
                  <a:pos x="58" y="64"/>
                </a:cxn>
                <a:cxn ang="0">
                  <a:pos x="73" y="51"/>
                </a:cxn>
                <a:cxn ang="0">
                  <a:pos x="87" y="37"/>
                </a:cxn>
                <a:cxn ang="0">
                  <a:pos x="117" y="9"/>
                </a:cxn>
                <a:cxn ang="0">
                  <a:pos x="117" y="9"/>
                </a:cxn>
                <a:cxn ang="0">
                  <a:pos x="118" y="7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18" h="143">
                  <a:moveTo>
                    <a:pt x="110" y="2"/>
                  </a:moveTo>
                  <a:lnTo>
                    <a:pt x="110" y="2"/>
                  </a:lnTo>
                  <a:lnTo>
                    <a:pt x="78" y="32"/>
                  </a:lnTo>
                  <a:lnTo>
                    <a:pt x="63" y="48"/>
                  </a:lnTo>
                  <a:lnTo>
                    <a:pt x="47" y="63"/>
                  </a:lnTo>
                  <a:lnTo>
                    <a:pt x="33" y="80"/>
                  </a:lnTo>
                  <a:lnTo>
                    <a:pt x="20" y="97"/>
                  </a:lnTo>
                  <a:lnTo>
                    <a:pt x="14" y="107"/>
                  </a:lnTo>
                  <a:lnTo>
                    <a:pt x="9" y="116"/>
                  </a:lnTo>
                  <a:lnTo>
                    <a:pt x="5" y="126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3" y="142"/>
                  </a:lnTo>
                  <a:lnTo>
                    <a:pt x="5" y="143"/>
                  </a:lnTo>
                  <a:lnTo>
                    <a:pt x="8" y="142"/>
                  </a:lnTo>
                  <a:lnTo>
                    <a:pt x="13" y="137"/>
                  </a:lnTo>
                  <a:lnTo>
                    <a:pt x="13" y="137"/>
                  </a:lnTo>
                  <a:lnTo>
                    <a:pt x="14" y="135"/>
                  </a:lnTo>
                  <a:lnTo>
                    <a:pt x="14" y="134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22" y="112"/>
                  </a:lnTo>
                  <a:lnTo>
                    <a:pt x="33" y="95"/>
                  </a:lnTo>
                  <a:lnTo>
                    <a:pt x="45" y="80"/>
                  </a:lnTo>
                  <a:lnTo>
                    <a:pt x="58" y="64"/>
                  </a:lnTo>
                  <a:lnTo>
                    <a:pt x="73" y="51"/>
                  </a:lnTo>
                  <a:lnTo>
                    <a:pt x="87" y="37"/>
                  </a:lnTo>
                  <a:lnTo>
                    <a:pt x="117" y="9"/>
                  </a:lnTo>
                  <a:lnTo>
                    <a:pt x="117" y="9"/>
                  </a:lnTo>
                  <a:lnTo>
                    <a:pt x="118" y="7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4" name="Freeform 431"/>
            <p:cNvSpPr>
              <a:spLocks/>
            </p:cNvSpPr>
            <p:nvPr/>
          </p:nvSpPr>
          <p:spPr bwMode="auto">
            <a:xfrm>
              <a:off x="6456363" y="3679825"/>
              <a:ext cx="60325" cy="746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1" y="16"/>
                </a:cxn>
                <a:cxn ang="0">
                  <a:pos x="78" y="33"/>
                </a:cxn>
                <a:cxn ang="0">
                  <a:pos x="52" y="67"/>
                </a:cxn>
                <a:cxn ang="0">
                  <a:pos x="26" y="101"/>
                </a:cxn>
                <a:cxn ang="0">
                  <a:pos x="2" y="135"/>
                </a:cxn>
                <a:cxn ang="0">
                  <a:pos x="2" y="135"/>
                </a:cxn>
                <a:cxn ang="0">
                  <a:pos x="0" y="137"/>
                </a:cxn>
                <a:cxn ang="0">
                  <a:pos x="0" y="138"/>
                </a:cxn>
                <a:cxn ang="0">
                  <a:pos x="2" y="140"/>
                </a:cxn>
                <a:cxn ang="0">
                  <a:pos x="3" y="141"/>
                </a:cxn>
                <a:cxn ang="0">
                  <a:pos x="6" y="141"/>
                </a:cxn>
                <a:cxn ang="0">
                  <a:pos x="8" y="141"/>
                </a:cxn>
                <a:cxn ang="0">
                  <a:pos x="10" y="139"/>
                </a:cxn>
                <a:cxn ang="0">
                  <a:pos x="10" y="139"/>
                </a:cxn>
                <a:cxn ang="0">
                  <a:pos x="35" y="106"/>
                </a:cxn>
                <a:cxn ang="0">
                  <a:pos x="59" y="72"/>
                </a:cxn>
                <a:cxn ang="0">
                  <a:pos x="85" y="39"/>
                </a:cxn>
                <a:cxn ang="0">
                  <a:pos x="99" y="24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3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41">
                  <a:moveTo>
                    <a:pt x="106" y="1"/>
                  </a:moveTo>
                  <a:lnTo>
                    <a:pt x="106" y="1"/>
                  </a:lnTo>
                  <a:lnTo>
                    <a:pt x="91" y="16"/>
                  </a:lnTo>
                  <a:lnTo>
                    <a:pt x="78" y="33"/>
                  </a:lnTo>
                  <a:lnTo>
                    <a:pt x="52" y="67"/>
                  </a:lnTo>
                  <a:lnTo>
                    <a:pt x="26" y="101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2" y="140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8" y="141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35" y="106"/>
                  </a:lnTo>
                  <a:lnTo>
                    <a:pt x="59" y="72"/>
                  </a:lnTo>
                  <a:lnTo>
                    <a:pt x="85" y="39"/>
                  </a:lnTo>
                  <a:lnTo>
                    <a:pt x="99" y="24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3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5" name="Freeform 432"/>
            <p:cNvSpPr>
              <a:spLocks/>
            </p:cNvSpPr>
            <p:nvPr/>
          </p:nvSpPr>
          <p:spPr bwMode="auto">
            <a:xfrm>
              <a:off x="6483351" y="3683000"/>
              <a:ext cx="68263" cy="84138"/>
            </a:xfrm>
            <a:custGeom>
              <a:avLst/>
              <a:gdLst/>
              <a:ahLst/>
              <a:cxnLst>
                <a:cxn ang="0">
                  <a:pos x="120" y="1"/>
                </a:cxn>
                <a:cxn ang="0">
                  <a:pos x="120" y="1"/>
                </a:cxn>
                <a:cxn ang="0">
                  <a:pos x="113" y="9"/>
                </a:cxn>
                <a:cxn ang="0">
                  <a:pos x="105" y="18"/>
                </a:cxn>
                <a:cxn ang="0">
                  <a:pos x="99" y="26"/>
                </a:cxn>
                <a:cxn ang="0">
                  <a:pos x="92" y="34"/>
                </a:cxn>
                <a:cxn ang="0">
                  <a:pos x="92" y="34"/>
                </a:cxn>
                <a:cxn ang="0">
                  <a:pos x="77" y="50"/>
                </a:cxn>
                <a:cxn ang="0">
                  <a:pos x="68" y="58"/>
                </a:cxn>
                <a:cxn ang="0">
                  <a:pos x="61" y="66"/>
                </a:cxn>
                <a:cxn ang="0">
                  <a:pos x="61" y="66"/>
                </a:cxn>
                <a:cxn ang="0">
                  <a:pos x="28" y="108"/>
                </a:cxn>
                <a:cxn ang="0">
                  <a:pos x="20" y="120"/>
                </a:cxn>
                <a:cxn ang="0">
                  <a:pos x="12" y="131"/>
                </a:cxn>
                <a:cxn ang="0">
                  <a:pos x="5" y="143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3" y="160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5" y="147"/>
                </a:cxn>
                <a:cxn ang="0">
                  <a:pos x="21" y="136"/>
                </a:cxn>
                <a:cxn ang="0">
                  <a:pos x="34" y="116"/>
                </a:cxn>
                <a:cxn ang="0">
                  <a:pos x="64" y="77"/>
                </a:cxn>
                <a:cxn ang="0">
                  <a:pos x="64" y="77"/>
                </a:cxn>
                <a:cxn ang="0">
                  <a:pos x="72" y="68"/>
                </a:cxn>
                <a:cxn ang="0">
                  <a:pos x="81" y="59"/>
                </a:cxn>
                <a:cxn ang="0">
                  <a:pos x="98" y="40"/>
                </a:cxn>
                <a:cxn ang="0">
                  <a:pos x="98" y="40"/>
                </a:cxn>
                <a:cxn ang="0">
                  <a:pos x="105" y="32"/>
                </a:cxn>
                <a:cxn ang="0">
                  <a:pos x="113" y="24"/>
                </a:cxn>
                <a:cxn ang="0">
                  <a:pos x="119" y="15"/>
                </a:cxn>
                <a:cxn ang="0">
                  <a:pos x="126" y="7"/>
                </a:cxn>
                <a:cxn ang="0">
                  <a:pos x="126" y="7"/>
                </a:cxn>
                <a:cxn ang="0">
                  <a:pos x="127" y="6"/>
                </a:cxn>
                <a:cxn ang="0">
                  <a:pos x="128" y="4"/>
                </a:cxn>
                <a:cxn ang="0">
                  <a:pos x="127" y="2"/>
                </a:cxn>
                <a:cxn ang="0">
                  <a:pos x="126" y="1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20" y="1"/>
                </a:cxn>
              </a:cxnLst>
              <a:rect l="0" t="0" r="r" b="b"/>
              <a:pathLst>
                <a:path w="128" h="160">
                  <a:moveTo>
                    <a:pt x="120" y="1"/>
                  </a:moveTo>
                  <a:lnTo>
                    <a:pt x="120" y="1"/>
                  </a:lnTo>
                  <a:lnTo>
                    <a:pt x="113" y="9"/>
                  </a:lnTo>
                  <a:lnTo>
                    <a:pt x="105" y="18"/>
                  </a:lnTo>
                  <a:lnTo>
                    <a:pt x="99" y="26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77" y="50"/>
                  </a:lnTo>
                  <a:lnTo>
                    <a:pt x="68" y="58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28" y="108"/>
                  </a:lnTo>
                  <a:lnTo>
                    <a:pt x="20" y="120"/>
                  </a:lnTo>
                  <a:lnTo>
                    <a:pt x="12" y="131"/>
                  </a:lnTo>
                  <a:lnTo>
                    <a:pt x="5" y="143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3" y="160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5" y="147"/>
                  </a:lnTo>
                  <a:lnTo>
                    <a:pt x="21" y="136"/>
                  </a:lnTo>
                  <a:lnTo>
                    <a:pt x="34" y="116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72" y="68"/>
                  </a:lnTo>
                  <a:lnTo>
                    <a:pt x="81" y="59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5" y="32"/>
                  </a:lnTo>
                  <a:lnTo>
                    <a:pt x="113" y="24"/>
                  </a:lnTo>
                  <a:lnTo>
                    <a:pt x="119" y="15"/>
                  </a:lnTo>
                  <a:lnTo>
                    <a:pt x="126" y="7"/>
                  </a:lnTo>
                  <a:lnTo>
                    <a:pt x="126" y="7"/>
                  </a:lnTo>
                  <a:lnTo>
                    <a:pt x="127" y="6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6" name="Freeform 433"/>
            <p:cNvSpPr>
              <a:spLocks/>
            </p:cNvSpPr>
            <p:nvPr/>
          </p:nvSpPr>
          <p:spPr bwMode="auto">
            <a:xfrm>
              <a:off x="6513513" y="3700463"/>
              <a:ext cx="55563" cy="79375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95" y="3"/>
                </a:cxn>
                <a:cxn ang="0">
                  <a:pos x="94" y="7"/>
                </a:cxn>
                <a:cxn ang="0">
                  <a:pos x="91" y="11"/>
                </a:cxn>
                <a:cxn ang="0">
                  <a:pos x="86" y="22"/>
                </a:cxn>
                <a:cxn ang="0">
                  <a:pos x="73" y="38"/>
                </a:cxn>
                <a:cxn ang="0">
                  <a:pos x="73" y="38"/>
                </a:cxn>
                <a:cxn ang="0">
                  <a:pos x="66" y="48"/>
                </a:cxn>
                <a:cxn ang="0">
                  <a:pos x="58" y="57"/>
                </a:cxn>
                <a:cxn ang="0">
                  <a:pos x="42" y="75"/>
                </a:cxn>
                <a:cxn ang="0">
                  <a:pos x="42" y="75"/>
                </a:cxn>
                <a:cxn ang="0">
                  <a:pos x="30" y="92"/>
                </a:cxn>
                <a:cxn ang="0">
                  <a:pos x="16" y="108"/>
                </a:cxn>
                <a:cxn ang="0">
                  <a:pos x="10" y="118"/>
                </a:cxn>
                <a:cxn ang="0">
                  <a:pos x="6" y="127"/>
                </a:cxn>
                <a:cxn ang="0">
                  <a:pos x="2" y="136"/>
                </a:cxn>
                <a:cxn ang="0">
                  <a:pos x="0" y="147"/>
                </a:cxn>
                <a:cxn ang="0">
                  <a:pos x="0" y="147"/>
                </a:cxn>
                <a:cxn ang="0">
                  <a:pos x="0" y="149"/>
                </a:cxn>
                <a:cxn ang="0">
                  <a:pos x="1" y="150"/>
                </a:cxn>
                <a:cxn ang="0">
                  <a:pos x="2" y="151"/>
                </a:cxn>
                <a:cxn ang="0">
                  <a:pos x="4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9" y="147"/>
                </a:cxn>
                <a:cxn ang="0">
                  <a:pos x="9" y="147"/>
                </a:cxn>
                <a:cxn ang="0">
                  <a:pos x="10" y="141"/>
                </a:cxn>
                <a:cxn ang="0">
                  <a:pos x="12" y="135"/>
                </a:cxn>
                <a:cxn ang="0">
                  <a:pos x="18" y="125"/>
                </a:cxn>
                <a:cxn ang="0">
                  <a:pos x="26" y="115"/>
                </a:cxn>
                <a:cxn ang="0">
                  <a:pos x="33" y="105"/>
                </a:cxn>
                <a:cxn ang="0">
                  <a:pos x="33" y="105"/>
                </a:cxn>
                <a:cxn ang="0">
                  <a:pos x="48" y="84"/>
                </a:cxn>
                <a:cxn ang="0">
                  <a:pos x="66" y="62"/>
                </a:cxn>
                <a:cxn ang="0">
                  <a:pos x="66" y="62"/>
                </a:cxn>
                <a:cxn ang="0">
                  <a:pos x="78" y="47"/>
                </a:cxn>
                <a:cxn ang="0">
                  <a:pos x="89" y="31"/>
                </a:cxn>
                <a:cxn ang="0">
                  <a:pos x="89" y="31"/>
                </a:cxn>
                <a:cxn ang="0">
                  <a:pos x="98" y="19"/>
                </a:cxn>
                <a:cxn ang="0">
                  <a:pos x="101" y="12"/>
                </a:cxn>
                <a:cxn ang="0">
                  <a:pos x="104" y="6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7" y="0"/>
                </a:cxn>
                <a:cxn ang="0">
                  <a:pos x="96" y="1"/>
                </a:cxn>
                <a:cxn ang="0">
                  <a:pos x="95" y="3"/>
                </a:cxn>
                <a:cxn ang="0">
                  <a:pos x="95" y="3"/>
                </a:cxn>
              </a:cxnLst>
              <a:rect l="0" t="0" r="r" b="b"/>
              <a:pathLst>
                <a:path w="104" h="151">
                  <a:moveTo>
                    <a:pt x="95" y="3"/>
                  </a:moveTo>
                  <a:lnTo>
                    <a:pt x="95" y="3"/>
                  </a:lnTo>
                  <a:lnTo>
                    <a:pt x="94" y="7"/>
                  </a:lnTo>
                  <a:lnTo>
                    <a:pt x="91" y="11"/>
                  </a:lnTo>
                  <a:lnTo>
                    <a:pt x="86" y="22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66" y="48"/>
                  </a:lnTo>
                  <a:lnTo>
                    <a:pt x="58" y="57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30" y="92"/>
                  </a:lnTo>
                  <a:lnTo>
                    <a:pt x="16" y="108"/>
                  </a:lnTo>
                  <a:lnTo>
                    <a:pt x="10" y="118"/>
                  </a:lnTo>
                  <a:lnTo>
                    <a:pt x="6" y="127"/>
                  </a:lnTo>
                  <a:lnTo>
                    <a:pt x="2" y="13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0" y="149"/>
                  </a:lnTo>
                  <a:lnTo>
                    <a:pt x="1" y="150"/>
                  </a:lnTo>
                  <a:lnTo>
                    <a:pt x="2" y="151"/>
                  </a:lnTo>
                  <a:lnTo>
                    <a:pt x="4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9" y="147"/>
                  </a:lnTo>
                  <a:lnTo>
                    <a:pt x="9" y="147"/>
                  </a:lnTo>
                  <a:lnTo>
                    <a:pt x="10" y="141"/>
                  </a:lnTo>
                  <a:lnTo>
                    <a:pt x="12" y="135"/>
                  </a:lnTo>
                  <a:lnTo>
                    <a:pt x="18" y="125"/>
                  </a:lnTo>
                  <a:lnTo>
                    <a:pt x="26" y="115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48" y="84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78" y="47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98" y="19"/>
                  </a:lnTo>
                  <a:lnTo>
                    <a:pt x="101" y="12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6" y="1"/>
                  </a:lnTo>
                  <a:lnTo>
                    <a:pt x="95" y="3"/>
                  </a:lnTo>
                  <a:lnTo>
                    <a:pt x="9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7" name="Freeform 434"/>
            <p:cNvSpPr>
              <a:spLocks/>
            </p:cNvSpPr>
            <p:nvPr/>
          </p:nvSpPr>
          <p:spPr bwMode="auto">
            <a:xfrm>
              <a:off x="6535738" y="3706813"/>
              <a:ext cx="65088" cy="80963"/>
            </a:xfrm>
            <a:custGeom>
              <a:avLst/>
              <a:gdLst/>
              <a:ahLst/>
              <a:cxnLst>
                <a:cxn ang="0">
                  <a:pos x="117" y="1"/>
                </a:cxn>
                <a:cxn ang="0">
                  <a:pos x="117" y="1"/>
                </a:cxn>
                <a:cxn ang="0">
                  <a:pos x="108" y="9"/>
                </a:cxn>
                <a:cxn ang="0">
                  <a:pos x="98" y="16"/>
                </a:cxn>
                <a:cxn ang="0">
                  <a:pos x="82" y="31"/>
                </a:cxn>
                <a:cxn ang="0">
                  <a:pos x="66" y="49"/>
                </a:cxn>
                <a:cxn ang="0">
                  <a:pos x="52" y="68"/>
                </a:cxn>
                <a:cxn ang="0">
                  <a:pos x="38" y="87"/>
                </a:cxn>
                <a:cxn ang="0">
                  <a:pos x="25" y="107"/>
                </a:cxn>
                <a:cxn ang="0">
                  <a:pos x="1" y="145"/>
                </a:cxn>
                <a:cxn ang="0">
                  <a:pos x="1" y="145"/>
                </a:cxn>
                <a:cxn ang="0">
                  <a:pos x="0" y="147"/>
                </a:cxn>
                <a:cxn ang="0">
                  <a:pos x="0" y="149"/>
                </a:cxn>
                <a:cxn ang="0">
                  <a:pos x="1" y="150"/>
                </a:cxn>
                <a:cxn ang="0">
                  <a:pos x="2" y="152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7" y="152"/>
                </a:cxn>
                <a:cxn ang="0">
                  <a:pos x="10" y="150"/>
                </a:cxn>
                <a:cxn ang="0">
                  <a:pos x="10" y="150"/>
                </a:cxn>
                <a:cxn ang="0">
                  <a:pos x="33" y="112"/>
                </a:cxn>
                <a:cxn ang="0">
                  <a:pos x="46" y="93"/>
                </a:cxn>
                <a:cxn ang="0">
                  <a:pos x="58" y="74"/>
                </a:cxn>
                <a:cxn ang="0">
                  <a:pos x="73" y="56"/>
                </a:cxn>
                <a:cxn ang="0">
                  <a:pos x="88" y="39"/>
                </a:cxn>
                <a:cxn ang="0">
                  <a:pos x="104" y="23"/>
                </a:cxn>
                <a:cxn ang="0">
                  <a:pos x="113" y="16"/>
                </a:cxn>
                <a:cxn ang="0">
                  <a:pos x="121" y="10"/>
                </a:cxn>
                <a:cxn ang="0">
                  <a:pos x="121" y="10"/>
                </a:cxn>
                <a:cxn ang="0">
                  <a:pos x="123" y="9"/>
                </a:cxn>
                <a:cxn ang="0">
                  <a:pos x="123" y="7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20" y="0"/>
                </a:cxn>
                <a:cxn ang="0">
                  <a:pos x="118" y="0"/>
                </a:cxn>
                <a:cxn ang="0">
                  <a:pos x="117" y="1"/>
                </a:cxn>
                <a:cxn ang="0">
                  <a:pos x="117" y="1"/>
                </a:cxn>
              </a:cxnLst>
              <a:rect l="0" t="0" r="r" b="b"/>
              <a:pathLst>
                <a:path w="123" h="152">
                  <a:moveTo>
                    <a:pt x="117" y="1"/>
                  </a:moveTo>
                  <a:lnTo>
                    <a:pt x="117" y="1"/>
                  </a:lnTo>
                  <a:lnTo>
                    <a:pt x="108" y="9"/>
                  </a:lnTo>
                  <a:lnTo>
                    <a:pt x="98" y="16"/>
                  </a:lnTo>
                  <a:lnTo>
                    <a:pt x="82" y="31"/>
                  </a:lnTo>
                  <a:lnTo>
                    <a:pt x="66" y="49"/>
                  </a:lnTo>
                  <a:lnTo>
                    <a:pt x="52" y="68"/>
                  </a:lnTo>
                  <a:lnTo>
                    <a:pt x="38" y="87"/>
                  </a:lnTo>
                  <a:lnTo>
                    <a:pt x="25" y="107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0" y="147"/>
                  </a:lnTo>
                  <a:lnTo>
                    <a:pt x="0" y="149"/>
                  </a:lnTo>
                  <a:lnTo>
                    <a:pt x="1" y="150"/>
                  </a:lnTo>
                  <a:lnTo>
                    <a:pt x="2" y="152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7" y="152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33" y="112"/>
                  </a:lnTo>
                  <a:lnTo>
                    <a:pt x="46" y="93"/>
                  </a:lnTo>
                  <a:lnTo>
                    <a:pt x="58" y="74"/>
                  </a:lnTo>
                  <a:lnTo>
                    <a:pt x="73" y="56"/>
                  </a:lnTo>
                  <a:lnTo>
                    <a:pt x="88" y="39"/>
                  </a:lnTo>
                  <a:lnTo>
                    <a:pt x="104" y="23"/>
                  </a:lnTo>
                  <a:lnTo>
                    <a:pt x="113" y="16"/>
                  </a:lnTo>
                  <a:lnTo>
                    <a:pt x="121" y="10"/>
                  </a:lnTo>
                  <a:lnTo>
                    <a:pt x="121" y="10"/>
                  </a:lnTo>
                  <a:lnTo>
                    <a:pt x="123" y="9"/>
                  </a:lnTo>
                  <a:lnTo>
                    <a:pt x="123" y="7"/>
                  </a:lnTo>
                  <a:lnTo>
                    <a:pt x="123" y="4"/>
                  </a:lnTo>
                  <a:lnTo>
                    <a:pt x="121" y="1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7" y="1"/>
                  </a:lnTo>
                  <a:lnTo>
                    <a:pt x="11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8" name="Freeform 435"/>
            <p:cNvSpPr>
              <a:spLocks/>
            </p:cNvSpPr>
            <p:nvPr/>
          </p:nvSpPr>
          <p:spPr bwMode="auto">
            <a:xfrm>
              <a:off x="6569076" y="3690938"/>
              <a:ext cx="77788" cy="101600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41" y="0"/>
                </a:cxn>
                <a:cxn ang="0">
                  <a:pos x="138" y="0"/>
                </a:cxn>
                <a:cxn ang="0">
                  <a:pos x="136" y="3"/>
                </a:cxn>
                <a:cxn ang="0">
                  <a:pos x="135" y="5"/>
                </a:cxn>
                <a:cxn ang="0">
                  <a:pos x="133" y="8"/>
                </a:cxn>
                <a:cxn ang="0">
                  <a:pos x="133" y="8"/>
                </a:cxn>
                <a:cxn ang="0">
                  <a:pos x="114" y="28"/>
                </a:cxn>
                <a:cxn ang="0">
                  <a:pos x="96" y="51"/>
                </a:cxn>
                <a:cxn ang="0">
                  <a:pos x="60" y="96"/>
                </a:cxn>
                <a:cxn ang="0">
                  <a:pos x="60" y="96"/>
                </a:cxn>
                <a:cxn ang="0">
                  <a:pos x="44" y="117"/>
                </a:cxn>
                <a:cxn ang="0">
                  <a:pos x="27" y="140"/>
                </a:cxn>
                <a:cxn ang="0">
                  <a:pos x="20" y="152"/>
                </a:cxn>
                <a:cxn ang="0">
                  <a:pos x="13" y="164"/>
                </a:cxn>
                <a:cxn ang="0">
                  <a:pos x="5" y="176"/>
                </a:cxn>
                <a:cxn ang="0">
                  <a:pos x="0" y="188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2"/>
                </a:cxn>
                <a:cxn ang="0">
                  <a:pos x="1" y="193"/>
                </a:cxn>
                <a:cxn ang="0">
                  <a:pos x="3" y="194"/>
                </a:cxn>
                <a:cxn ang="0">
                  <a:pos x="6" y="194"/>
                </a:cxn>
                <a:cxn ang="0">
                  <a:pos x="8" y="193"/>
                </a:cxn>
                <a:cxn ang="0">
                  <a:pos x="10" y="190"/>
                </a:cxn>
                <a:cxn ang="0">
                  <a:pos x="10" y="190"/>
                </a:cxn>
                <a:cxn ang="0">
                  <a:pos x="15" y="178"/>
                </a:cxn>
                <a:cxn ang="0">
                  <a:pos x="22" y="166"/>
                </a:cxn>
                <a:cxn ang="0">
                  <a:pos x="29" y="153"/>
                </a:cxn>
                <a:cxn ang="0">
                  <a:pos x="37" y="141"/>
                </a:cxn>
                <a:cxn ang="0">
                  <a:pos x="55" y="117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9" y="51"/>
                </a:cxn>
                <a:cxn ang="0">
                  <a:pos x="126" y="29"/>
                </a:cxn>
                <a:cxn ang="0">
                  <a:pos x="146" y="8"/>
                </a:cxn>
                <a:cxn ang="0">
                  <a:pos x="146" y="8"/>
                </a:cxn>
                <a:cxn ang="0">
                  <a:pos x="147" y="5"/>
                </a:cxn>
                <a:cxn ang="0">
                  <a:pos x="146" y="3"/>
                </a:cxn>
                <a:cxn ang="0">
                  <a:pos x="144" y="0"/>
                </a:cxn>
                <a:cxn ang="0">
                  <a:pos x="141" y="0"/>
                </a:cxn>
                <a:cxn ang="0">
                  <a:pos x="141" y="0"/>
                </a:cxn>
              </a:cxnLst>
              <a:rect l="0" t="0" r="r" b="b"/>
              <a:pathLst>
                <a:path w="147" h="194">
                  <a:moveTo>
                    <a:pt x="141" y="0"/>
                  </a:moveTo>
                  <a:lnTo>
                    <a:pt x="141" y="0"/>
                  </a:lnTo>
                  <a:lnTo>
                    <a:pt x="138" y="0"/>
                  </a:lnTo>
                  <a:lnTo>
                    <a:pt x="136" y="3"/>
                  </a:lnTo>
                  <a:lnTo>
                    <a:pt x="135" y="5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14" y="28"/>
                  </a:lnTo>
                  <a:lnTo>
                    <a:pt x="96" y="51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44" y="117"/>
                  </a:lnTo>
                  <a:lnTo>
                    <a:pt x="27" y="140"/>
                  </a:lnTo>
                  <a:lnTo>
                    <a:pt x="20" y="152"/>
                  </a:lnTo>
                  <a:lnTo>
                    <a:pt x="13" y="164"/>
                  </a:lnTo>
                  <a:lnTo>
                    <a:pt x="5" y="176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2"/>
                  </a:lnTo>
                  <a:lnTo>
                    <a:pt x="1" y="193"/>
                  </a:lnTo>
                  <a:lnTo>
                    <a:pt x="3" y="194"/>
                  </a:lnTo>
                  <a:lnTo>
                    <a:pt x="6" y="194"/>
                  </a:lnTo>
                  <a:lnTo>
                    <a:pt x="8" y="193"/>
                  </a:lnTo>
                  <a:lnTo>
                    <a:pt x="10" y="190"/>
                  </a:lnTo>
                  <a:lnTo>
                    <a:pt x="10" y="190"/>
                  </a:lnTo>
                  <a:lnTo>
                    <a:pt x="15" y="178"/>
                  </a:lnTo>
                  <a:lnTo>
                    <a:pt x="22" y="166"/>
                  </a:lnTo>
                  <a:lnTo>
                    <a:pt x="29" y="153"/>
                  </a:lnTo>
                  <a:lnTo>
                    <a:pt x="37" y="141"/>
                  </a:lnTo>
                  <a:lnTo>
                    <a:pt x="55" y="117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9" y="51"/>
                  </a:lnTo>
                  <a:lnTo>
                    <a:pt x="126" y="29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7" y="5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41" y="0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39" name="Freeform 436"/>
            <p:cNvSpPr>
              <a:spLocks/>
            </p:cNvSpPr>
            <p:nvPr/>
          </p:nvSpPr>
          <p:spPr bwMode="auto">
            <a:xfrm>
              <a:off x="6599238" y="3675063"/>
              <a:ext cx="95250" cy="111125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173" y="0"/>
                </a:cxn>
                <a:cxn ang="0">
                  <a:pos x="160" y="9"/>
                </a:cxn>
                <a:cxn ang="0">
                  <a:pos x="148" y="19"/>
                </a:cxn>
                <a:cxn ang="0">
                  <a:pos x="135" y="31"/>
                </a:cxn>
                <a:cxn ang="0">
                  <a:pos x="124" y="42"/>
                </a:cxn>
                <a:cxn ang="0">
                  <a:pos x="103" y="66"/>
                </a:cxn>
                <a:cxn ang="0">
                  <a:pos x="83" y="89"/>
                </a:cxn>
                <a:cxn ang="0">
                  <a:pos x="83" y="89"/>
                </a:cxn>
                <a:cxn ang="0">
                  <a:pos x="61" y="116"/>
                </a:cxn>
                <a:cxn ang="0">
                  <a:pos x="40" y="143"/>
                </a:cxn>
                <a:cxn ang="0">
                  <a:pos x="40" y="143"/>
                </a:cxn>
                <a:cxn ang="0">
                  <a:pos x="30" y="158"/>
                </a:cxn>
                <a:cxn ang="0">
                  <a:pos x="22" y="172"/>
                </a:cxn>
                <a:cxn ang="0">
                  <a:pos x="11" y="186"/>
                </a:cxn>
                <a:cxn ang="0">
                  <a:pos x="1" y="200"/>
                </a:cxn>
                <a:cxn ang="0">
                  <a:pos x="1" y="200"/>
                </a:cxn>
                <a:cxn ang="0">
                  <a:pos x="0" y="202"/>
                </a:cxn>
                <a:cxn ang="0">
                  <a:pos x="0" y="203"/>
                </a:cxn>
                <a:cxn ang="0">
                  <a:pos x="1" y="205"/>
                </a:cxn>
                <a:cxn ang="0">
                  <a:pos x="2" y="207"/>
                </a:cxn>
                <a:cxn ang="0">
                  <a:pos x="3" y="207"/>
                </a:cxn>
                <a:cxn ang="0">
                  <a:pos x="5" y="208"/>
                </a:cxn>
                <a:cxn ang="0">
                  <a:pos x="6" y="208"/>
                </a:cxn>
                <a:cxn ang="0">
                  <a:pos x="8" y="206"/>
                </a:cxn>
                <a:cxn ang="0">
                  <a:pos x="8" y="206"/>
                </a:cxn>
                <a:cxn ang="0">
                  <a:pos x="14" y="198"/>
                </a:cxn>
                <a:cxn ang="0">
                  <a:pos x="21" y="189"/>
                </a:cxn>
                <a:cxn ang="0">
                  <a:pos x="33" y="170"/>
                </a:cxn>
                <a:cxn ang="0">
                  <a:pos x="33" y="170"/>
                </a:cxn>
                <a:cxn ang="0">
                  <a:pos x="55" y="139"/>
                </a:cxn>
                <a:cxn ang="0">
                  <a:pos x="79" y="109"/>
                </a:cxn>
                <a:cxn ang="0">
                  <a:pos x="79" y="109"/>
                </a:cxn>
                <a:cxn ang="0">
                  <a:pos x="101" y="81"/>
                </a:cxn>
                <a:cxn ang="0">
                  <a:pos x="124" y="54"/>
                </a:cxn>
                <a:cxn ang="0">
                  <a:pos x="136" y="42"/>
                </a:cxn>
                <a:cxn ang="0">
                  <a:pos x="150" y="29"/>
                </a:cxn>
                <a:cxn ang="0">
                  <a:pos x="163" y="18"/>
                </a:cxn>
                <a:cxn ang="0">
                  <a:pos x="178" y="8"/>
                </a:cxn>
                <a:cxn ang="0">
                  <a:pos x="178" y="8"/>
                </a:cxn>
                <a:cxn ang="0">
                  <a:pos x="179" y="7"/>
                </a:cxn>
                <a:cxn ang="0">
                  <a:pos x="180" y="5"/>
                </a:cxn>
                <a:cxn ang="0">
                  <a:pos x="180" y="4"/>
                </a:cxn>
                <a:cxn ang="0">
                  <a:pos x="179" y="2"/>
                </a:cxn>
                <a:cxn ang="0">
                  <a:pos x="178" y="1"/>
                </a:cxn>
                <a:cxn ang="0">
                  <a:pos x="177" y="0"/>
                </a:cxn>
                <a:cxn ang="0">
                  <a:pos x="175" y="0"/>
                </a:cxn>
                <a:cxn ang="0">
                  <a:pos x="173" y="0"/>
                </a:cxn>
                <a:cxn ang="0">
                  <a:pos x="173" y="0"/>
                </a:cxn>
              </a:cxnLst>
              <a:rect l="0" t="0" r="r" b="b"/>
              <a:pathLst>
                <a:path w="180" h="208">
                  <a:moveTo>
                    <a:pt x="173" y="0"/>
                  </a:moveTo>
                  <a:lnTo>
                    <a:pt x="173" y="0"/>
                  </a:lnTo>
                  <a:lnTo>
                    <a:pt x="160" y="9"/>
                  </a:lnTo>
                  <a:lnTo>
                    <a:pt x="148" y="19"/>
                  </a:lnTo>
                  <a:lnTo>
                    <a:pt x="135" y="31"/>
                  </a:lnTo>
                  <a:lnTo>
                    <a:pt x="124" y="42"/>
                  </a:lnTo>
                  <a:lnTo>
                    <a:pt x="103" y="66"/>
                  </a:lnTo>
                  <a:lnTo>
                    <a:pt x="83" y="89"/>
                  </a:lnTo>
                  <a:lnTo>
                    <a:pt x="83" y="89"/>
                  </a:lnTo>
                  <a:lnTo>
                    <a:pt x="61" y="116"/>
                  </a:lnTo>
                  <a:lnTo>
                    <a:pt x="40" y="143"/>
                  </a:lnTo>
                  <a:lnTo>
                    <a:pt x="40" y="143"/>
                  </a:lnTo>
                  <a:lnTo>
                    <a:pt x="30" y="158"/>
                  </a:lnTo>
                  <a:lnTo>
                    <a:pt x="22" y="172"/>
                  </a:lnTo>
                  <a:lnTo>
                    <a:pt x="11" y="186"/>
                  </a:lnTo>
                  <a:lnTo>
                    <a:pt x="1" y="200"/>
                  </a:lnTo>
                  <a:lnTo>
                    <a:pt x="1" y="200"/>
                  </a:lnTo>
                  <a:lnTo>
                    <a:pt x="0" y="202"/>
                  </a:lnTo>
                  <a:lnTo>
                    <a:pt x="0" y="203"/>
                  </a:lnTo>
                  <a:lnTo>
                    <a:pt x="1" y="205"/>
                  </a:lnTo>
                  <a:lnTo>
                    <a:pt x="2" y="207"/>
                  </a:lnTo>
                  <a:lnTo>
                    <a:pt x="3" y="207"/>
                  </a:lnTo>
                  <a:lnTo>
                    <a:pt x="5" y="208"/>
                  </a:lnTo>
                  <a:lnTo>
                    <a:pt x="6" y="208"/>
                  </a:lnTo>
                  <a:lnTo>
                    <a:pt x="8" y="206"/>
                  </a:lnTo>
                  <a:lnTo>
                    <a:pt x="8" y="206"/>
                  </a:lnTo>
                  <a:lnTo>
                    <a:pt x="14" y="198"/>
                  </a:lnTo>
                  <a:lnTo>
                    <a:pt x="21" y="189"/>
                  </a:lnTo>
                  <a:lnTo>
                    <a:pt x="33" y="170"/>
                  </a:lnTo>
                  <a:lnTo>
                    <a:pt x="33" y="170"/>
                  </a:lnTo>
                  <a:lnTo>
                    <a:pt x="55" y="139"/>
                  </a:lnTo>
                  <a:lnTo>
                    <a:pt x="79" y="109"/>
                  </a:lnTo>
                  <a:lnTo>
                    <a:pt x="79" y="109"/>
                  </a:lnTo>
                  <a:lnTo>
                    <a:pt x="101" y="81"/>
                  </a:lnTo>
                  <a:lnTo>
                    <a:pt x="124" y="54"/>
                  </a:lnTo>
                  <a:lnTo>
                    <a:pt x="136" y="42"/>
                  </a:lnTo>
                  <a:lnTo>
                    <a:pt x="150" y="29"/>
                  </a:lnTo>
                  <a:lnTo>
                    <a:pt x="163" y="18"/>
                  </a:lnTo>
                  <a:lnTo>
                    <a:pt x="178" y="8"/>
                  </a:lnTo>
                  <a:lnTo>
                    <a:pt x="178" y="8"/>
                  </a:lnTo>
                  <a:lnTo>
                    <a:pt x="179" y="7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79" y="2"/>
                  </a:lnTo>
                  <a:lnTo>
                    <a:pt x="178" y="1"/>
                  </a:lnTo>
                  <a:lnTo>
                    <a:pt x="177" y="0"/>
                  </a:lnTo>
                  <a:lnTo>
                    <a:pt x="175" y="0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0" name="Freeform 437"/>
            <p:cNvSpPr>
              <a:spLocks/>
            </p:cNvSpPr>
            <p:nvPr/>
          </p:nvSpPr>
          <p:spPr bwMode="auto">
            <a:xfrm>
              <a:off x="6630988" y="3644900"/>
              <a:ext cx="111125" cy="133350"/>
            </a:xfrm>
            <a:custGeom>
              <a:avLst/>
              <a:gdLst/>
              <a:ahLst/>
              <a:cxnLst>
                <a:cxn ang="0">
                  <a:pos x="199" y="3"/>
                </a:cxn>
                <a:cxn ang="0">
                  <a:pos x="199" y="3"/>
                </a:cxn>
                <a:cxn ang="0">
                  <a:pos x="194" y="12"/>
                </a:cxn>
                <a:cxn ang="0">
                  <a:pos x="189" y="20"/>
                </a:cxn>
                <a:cxn ang="0">
                  <a:pos x="178" y="38"/>
                </a:cxn>
                <a:cxn ang="0">
                  <a:pos x="164" y="53"/>
                </a:cxn>
                <a:cxn ang="0">
                  <a:pos x="151" y="69"/>
                </a:cxn>
                <a:cxn ang="0">
                  <a:pos x="151" y="69"/>
                </a:cxn>
                <a:cxn ang="0">
                  <a:pos x="136" y="85"/>
                </a:cxn>
                <a:cxn ang="0">
                  <a:pos x="122" y="102"/>
                </a:cxn>
                <a:cxn ang="0">
                  <a:pos x="92" y="133"/>
                </a:cxn>
                <a:cxn ang="0">
                  <a:pos x="92" y="133"/>
                </a:cxn>
                <a:cxn ang="0">
                  <a:pos x="63" y="165"/>
                </a:cxn>
                <a:cxn ang="0">
                  <a:pos x="35" y="198"/>
                </a:cxn>
                <a:cxn ang="0">
                  <a:pos x="35" y="198"/>
                </a:cxn>
                <a:cxn ang="0">
                  <a:pos x="17" y="220"/>
                </a:cxn>
                <a:cxn ang="0">
                  <a:pos x="7" y="231"/>
                </a:cxn>
                <a:cxn ang="0">
                  <a:pos x="3" y="237"/>
                </a:cxn>
                <a:cxn ang="0">
                  <a:pos x="0" y="243"/>
                </a:cxn>
                <a:cxn ang="0">
                  <a:pos x="0" y="243"/>
                </a:cxn>
                <a:cxn ang="0">
                  <a:pos x="0" y="246"/>
                </a:cxn>
                <a:cxn ang="0">
                  <a:pos x="0" y="249"/>
                </a:cxn>
                <a:cxn ang="0">
                  <a:pos x="2" y="250"/>
                </a:cxn>
                <a:cxn ang="0">
                  <a:pos x="4" y="251"/>
                </a:cxn>
                <a:cxn ang="0">
                  <a:pos x="9" y="251"/>
                </a:cxn>
                <a:cxn ang="0">
                  <a:pos x="9" y="251"/>
                </a:cxn>
                <a:cxn ang="0">
                  <a:pos x="12" y="250"/>
                </a:cxn>
                <a:cxn ang="0">
                  <a:pos x="13" y="248"/>
                </a:cxn>
                <a:cxn ang="0">
                  <a:pos x="13" y="245"/>
                </a:cxn>
                <a:cxn ang="0">
                  <a:pos x="11" y="242"/>
                </a:cxn>
                <a:cxn ang="0">
                  <a:pos x="11" y="242"/>
                </a:cxn>
                <a:cxn ang="0">
                  <a:pos x="21" y="228"/>
                </a:cxn>
                <a:cxn ang="0">
                  <a:pos x="32" y="216"/>
                </a:cxn>
                <a:cxn ang="0">
                  <a:pos x="54" y="191"/>
                </a:cxn>
                <a:cxn ang="0">
                  <a:pos x="54" y="191"/>
                </a:cxn>
                <a:cxn ang="0">
                  <a:pos x="82" y="159"/>
                </a:cxn>
                <a:cxn ang="0">
                  <a:pos x="111" y="128"/>
                </a:cxn>
                <a:cxn ang="0">
                  <a:pos x="111" y="128"/>
                </a:cxn>
                <a:cxn ang="0">
                  <a:pos x="140" y="96"/>
                </a:cxn>
                <a:cxn ang="0">
                  <a:pos x="168" y="63"/>
                </a:cxn>
                <a:cxn ang="0">
                  <a:pos x="168" y="63"/>
                </a:cxn>
                <a:cxn ang="0">
                  <a:pos x="179" y="49"/>
                </a:cxn>
                <a:cxn ang="0">
                  <a:pos x="190" y="36"/>
                </a:cxn>
                <a:cxn ang="0">
                  <a:pos x="200" y="21"/>
                </a:cxn>
                <a:cxn ang="0">
                  <a:pos x="205" y="13"/>
                </a:cxn>
                <a:cxn ang="0">
                  <a:pos x="208" y="6"/>
                </a:cxn>
                <a:cxn ang="0">
                  <a:pos x="208" y="6"/>
                </a:cxn>
                <a:cxn ang="0">
                  <a:pos x="209" y="4"/>
                </a:cxn>
                <a:cxn ang="0">
                  <a:pos x="208" y="2"/>
                </a:cxn>
                <a:cxn ang="0">
                  <a:pos x="207" y="1"/>
                </a:cxn>
                <a:cxn ang="0">
                  <a:pos x="206" y="0"/>
                </a:cxn>
                <a:cxn ang="0">
                  <a:pos x="201" y="0"/>
                </a:cxn>
                <a:cxn ang="0">
                  <a:pos x="200" y="1"/>
                </a:cxn>
                <a:cxn ang="0">
                  <a:pos x="199" y="3"/>
                </a:cxn>
                <a:cxn ang="0">
                  <a:pos x="199" y="3"/>
                </a:cxn>
              </a:cxnLst>
              <a:rect l="0" t="0" r="r" b="b"/>
              <a:pathLst>
                <a:path w="209" h="251">
                  <a:moveTo>
                    <a:pt x="199" y="3"/>
                  </a:moveTo>
                  <a:lnTo>
                    <a:pt x="199" y="3"/>
                  </a:lnTo>
                  <a:lnTo>
                    <a:pt x="194" y="12"/>
                  </a:lnTo>
                  <a:lnTo>
                    <a:pt x="189" y="20"/>
                  </a:lnTo>
                  <a:lnTo>
                    <a:pt x="178" y="38"/>
                  </a:lnTo>
                  <a:lnTo>
                    <a:pt x="164" y="53"/>
                  </a:lnTo>
                  <a:lnTo>
                    <a:pt x="151" y="69"/>
                  </a:lnTo>
                  <a:lnTo>
                    <a:pt x="151" y="69"/>
                  </a:lnTo>
                  <a:lnTo>
                    <a:pt x="136" y="85"/>
                  </a:lnTo>
                  <a:lnTo>
                    <a:pt x="122" y="102"/>
                  </a:lnTo>
                  <a:lnTo>
                    <a:pt x="92" y="133"/>
                  </a:lnTo>
                  <a:lnTo>
                    <a:pt x="92" y="133"/>
                  </a:lnTo>
                  <a:lnTo>
                    <a:pt x="63" y="165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17" y="220"/>
                  </a:lnTo>
                  <a:lnTo>
                    <a:pt x="7" y="231"/>
                  </a:lnTo>
                  <a:lnTo>
                    <a:pt x="3" y="237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46"/>
                  </a:lnTo>
                  <a:lnTo>
                    <a:pt x="0" y="249"/>
                  </a:lnTo>
                  <a:lnTo>
                    <a:pt x="2" y="250"/>
                  </a:lnTo>
                  <a:lnTo>
                    <a:pt x="4" y="251"/>
                  </a:lnTo>
                  <a:lnTo>
                    <a:pt x="9" y="251"/>
                  </a:lnTo>
                  <a:lnTo>
                    <a:pt x="9" y="251"/>
                  </a:lnTo>
                  <a:lnTo>
                    <a:pt x="12" y="250"/>
                  </a:lnTo>
                  <a:lnTo>
                    <a:pt x="13" y="248"/>
                  </a:lnTo>
                  <a:lnTo>
                    <a:pt x="13" y="245"/>
                  </a:lnTo>
                  <a:lnTo>
                    <a:pt x="11" y="242"/>
                  </a:lnTo>
                  <a:lnTo>
                    <a:pt x="11" y="242"/>
                  </a:lnTo>
                  <a:lnTo>
                    <a:pt x="21" y="228"/>
                  </a:lnTo>
                  <a:lnTo>
                    <a:pt x="32" y="216"/>
                  </a:lnTo>
                  <a:lnTo>
                    <a:pt x="54" y="191"/>
                  </a:lnTo>
                  <a:lnTo>
                    <a:pt x="54" y="191"/>
                  </a:lnTo>
                  <a:lnTo>
                    <a:pt x="82" y="159"/>
                  </a:lnTo>
                  <a:lnTo>
                    <a:pt x="111" y="128"/>
                  </a:lnTo>
                  <a:lnTo>
                    <a:pt x="111" y="128"/>
                  </a:lnTo>
                  <a:lnTo>
                    <a:pt x="140" y="96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79" y="49"/>
                  </a:lnTo>
                  <a:lnTo>
                    <a:pt x="190" y="36"/>
                  </a:lnTo>
                  <a:lnTo>
                    <a:pt x="200" y="21"/>
                  </a:lnTo>
                  <a:lnTo>
                    <a:pt x="205" y="13"/>
                  </a:lnTo>
                  <a:lnTo>
                    <a:pt x="208" y="6"/>
                  </a:lnTo>
                  <a:lnTo>
                    <a:pt x="208" y="6"/>
                  </a:lnTo>
                  <a:lnTo>
                    <a:pt x="209" y="4"/>
                  </a:lnTo>
                  <a:lnTo>
                    <a:pt x="208" y="2"/>
                  </a:lnTo>
                  <a:lnTo>
                    <a:pt x="207" y="1"/>
                  </a:lnTo>
                  <a:lnTo>
                    <a:pt x="206" y="0"/>
                  </a:lnTo>
                  <a:lnTo>
                    <a:pt x="201" y="0"/>
                  </a:lnTo>
                  <a:lnTo>
                    <a:pt x="200" y="1"/>
                  </a:lnTo>
                  <a:lnTo>
                    <a:pt x="199" y="3"/>
                  </a:lnTo>
                  <a:lnTo>
                    <a:pt x="19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1" name="Freeform 438"/>
            <p:cNvSpPr>
              <a:spLocks/>
            </p:cNvSpPr>
            <p:nvPr/>
          </p:nvSpPr>
          <p:spPr bwMode="auto">
            <a:xfrm>
              <a:off x="6669088" y="3613150"/>
              <a:ext cx="122238" cy="165100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214" y="6"/>
                </a:cxn>
                <a:cxn ang="0">
                  <a:pos x="203" y="17"/>
                </a:cxn>
                <a:cxn ang="0">
                  <a:pos x="186" y="43"/>
                </a:cxn>
                <a:cxn ang="0">
                  <a:pos x="172" y="66"/>
                </a:cxn>
                <a:cxn ang="0">
                  <a:pos x="141" y="110"/>
                </a:cxn>
                <a:cxn ang="0">
                  <a:pos x="124" y="133"/>
                </a:cxn>
                <a:cxn ang="0">
                  <a:pos x="89" y="180"/>
                </a:cxn>
                <a:cxn ang="0">
                  <a:pos x="52" y="227"/>
                </a:cxn>
                <a:cxn ang="0">
                  <a:pos x="22" y="264"/>
                </a:cxn>
                <a:cxn ang="0">
                  <a:pos x="10" y="285"/>
                </a:cxn>
                <a:cxn ang="0">
                  <a:pos x="1" y="307"/>
                </a:cxn>
                <a:cxn ang="0">
                  <a:pos x="0" y="309"/>
                </a:cxn>
                <a:cxn ang="0">
                  <a:pos x="2" y="312"/>
                </a:cxn>
                <a:cxn ang="0">
                  <a:pos x="6" y="313"/>
                </a:cxn>
                <a:cxn ang="0">
                  <a:pos x="10" y="311"/>
                </a:cxn>
                <a:cxn ang="0">
                  <a:pos x="10" y="310"/>
                </a:cxn>
                <a:cxn ang="0">
                  <a:pos x="19" y="287"/>
                </a:cxn>
                <a:cxn ang="0">
                  <a:pos x="32" y="265"/>
                </a:cxn>
                <a:cxn ang="0">
                  <a:pos x="64" y="227"/>
                </a:cxn>
                <a:cxn ang="0">
                  <a:pos x="91" y="193"/>
                </a:cxn>
                <a:cxn ang="0">
                  <a:pos x="118" y="158"/>
                </a:cxn>
                <a:cxn ang="0">
                  <a:pos x="173" y="83"/>
                </a:cxn>
                <a:cxn ang="0">
                  <a:pos x="180" y="72"/>
                </a:cxn>
                <a:cxn ang="0">
                  <a:pos x="193" y="48"/>
                </a:cxn>
                <a:cxn ang="0">
                  <a:pos x="202" y="37"/>
                </a:cxn>
                <a:cxn ang="0">
                  <a:pos x="213" y="20"/>
                </a:cxn>
                <a:cxn ang="0">
                  <a:pos x="220" y="13"/>
                </a:cxn>
                <a:cxn ang="0">
                  <a:pos x="230" y="9"/>
                </a:cxn>
                <a:cxn ang="0">
                  <a:pos x="232" y="8"/>
                </a:cxn>
                <a:cxn ang="0">
                  <a:pos x="233" y="6"/>
                </a:cxn>
                <a:cxn ang="0">
                  <a:pos x="231" y="1"/>
                </a:cxn>
                <a:cxn ang="0">
                  <a:pos x="227" y="0"/>
                </a:cxn>
              </a:cxnLst>
              <a:rect l="0" t="0" r="r" b="b"/>
              <a:pathLst>
                <a:path w="233" h="313">
                  <a:moveTo>
                    <a:pt x="227" y="0"/>
                  </a:moveTo>
                  <a:lnTo>
                    <a:pt x="227" y="0"/>
                  </a:lnTo>
                  <a:lnTo>
                    <a:pt x="220" y="2"/>
                  </a:lnTo>
                  <a:lnTo>
                    <a:pt x="214" y="6"/>
                  </a:lnTo>
                  <a:lnTo>
                    <a:pt x="208" y="11"/>
                  </a:lnTo>
                  <a:lnTo>
                    <a:pt x="203" y="17"/>
                  </a:lnTo>
                  <a:lnTo>
                    <a:pt x="194" y="31"/>
                  </a:lnTo>
                  <a:lnTo>
                    <a:pt x="186" y="43"/>
                  </a:lnTo>
                  <a:lnTo>
                    <a:pt x="186" y="43"/>
                  </a:lnTo>
                  <a:lnTo>
                    <a:pt x="172" y="66"/>
                  </a:lnTo>
                  <a:lnTo>
                    <a:pt x="156" y="89"/>
                  </a:lnTo>
                  <a:lnTo>
                    <a:pt x="141" y="110"/>
                  </a:lnTo>
                  <a:lnTo>
                    <a:pt x="124" y="133"/>
                  </a:lnTo>
                  <a:lnTo>
                    <a:pt x="124" y="133"/>
                  </a:lnTo>
                  <a:lnTo>
                    <a:pt x="108" y="157"/>
                  </a:lnTo>
                  <a:lnTo>
                    <a:pt x="89" y="180"/>
                  </a:lnTo>
                  <a:lnTo>
                    <a:pt x="52" y="227"/>
                  </a:lnTo>
                  <a:lnTo>
                    <a:pt x="52" y="227"/>
                  </a:lnTo>
                  <a:lnTo>
                    <a:pt x="36" y="246"/>
                  </a:lnTo>
                  <a:lnTo>
                    <a:pt x="22" y="264"/>
                  </a:lnTo>
                  <a:lnTo>
                    <a:pt x="16" y="274"/>
                  </a:lnTo>
                  <a:lnTo>
                    <a:pt x="10" y="285"/>
                  </a:lnTo>
                  <a:lnTo>
                    <a:pt x="4" y="295"/>
                  </a:lnTo>
                  <a:lnTo>
                    <a:pt x="1" y="307"/>
                  </a:lnTo>
                  <a:lnTo>
                    <a:pt x="1" y="307"/>
                  </a:lnTo>
                  <a:lnTo>
                    <a:pt x="0" y="309"/>
                  </a:lnTo>
                  <a:lnTo>
                    <a:pt x="1" y="311"/>
                  </a:lnTo>
                  <a:lnTo>
                    <a:pt x="2" y="312"/>
                  </a:lnTo>
                  <a:lnTo>
                    <a:pt x="4" y="313"/>
                  </a:lnTo>
                  <a:lnTo>
                    <a:pt x="6" y="313"/>
                  </a:lnTo>
                  <a:lnTo>
                    <a:pt x="7" y="312"/>
                  </a:lnTo>
                  <a:lnTo>
                    <a:pt x="10" y="311"/>
                  </a:lnTo>
                  <a:lnTo>
                    <a:pt x="10" y="310"/>
                  </a:lnTo>
                  <a:lnTo>
                    <a:pt x="10" y="310"/>
                  </a:lnTo>
                  <a:lnTo>
                    <a:pt x="14" y="297"/>
                  </a:lnTo>
                  <a:lnTo>
                    <a:pt x="19" y="287"/>
                  </a:lnTo>
                  <a:lnTo>
                    <a:pt x="25" y="276"/>
                  </a:lnTo>
                  <a:lnTo>
                    <a:pt x="32" y="265"/>
                  </a:lnTo>
                  <a:lnTo>
                    <a:pt x="48" y="246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91" y="193"/>
                  </a:lnTo>
                  <a:lnTo>
                    <a:pt x="118" y="158"/>
                  </a:lnTo>
                  <a:lnTo>
                    <a:pt x="118" y="158"/>
                  </a:lnTo>
                  <a:lnTo>
                    <a:pt x="146" y="121"/>
                  </a:lnTo>
                  <a:lnTo>
                    <a:pt x="173" y="83"/>
                  </a:lnTo>
                  <a:lnTo>
                    <a:pt x="173" y="83"/>
                  </a:lnTo>
                  <a:lnTo>
                    <a:pt x="180" y="72"/>
                  </a:lnTo>
                  <a:lnTo>
                    <a:pt x="186" y="60"/>
                  </a:lnTo>
                  <a:lnTo>
                    <a:pt x="193" y="48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8" y="30"/>
                  </a:lnTo>
                  <a:lnTo>
                    <a:pt x="213" y="20"/>
                  </a:lnTo>
                  <a:lnTo>
                    <a:pt x="216" y="16"/>
                  </a:lnTo>
                  <a:lnTo>
                    <a:pt x="220" y="13"/>
                  </a:lnTo>
                  <a:lnTo>
                    <a:pt x="224" y="11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8"/>
                  </a:lnTo>
                  <a:lnTo>
                    <a:pt x="233" y="7"/>
                  </a:lnTo>
                  <a:lnTo>
                    <a:pt x="233" y="6"/>
                  </a:lnTo>
                  <a:lnTo>
                    <a:pt x="233" y="4"/>
                  </a:lnTo>
                  <a:lnTo>
                    <a:pt x="231" y="1"/>
                  </a:lnTo>
                  <a:lnTo>
                    <a:pt x="230" y="0"/>
                  </a:lnTo>
                  <a:lnTo>
                    <a:pt x="227" y="0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2" name="Freeform 439"/>
            <p:cNvSpPr>
              <a:spLocks/>
            </p:cNvSpPr>
            <p:nvPr/>
          </p:nvSpPr>
          <p:spPr bwMode="auto">
            <a:xfrm>
              <a:off x="6704013" y="3436938"/>
              <a:ext cx="225425" cy="333375"/>
            </a:xfrm>
            <a:custGeom>
              <a:avLst/>
              <a:gdLst/>
              <a:ahLst/>
              <a:cxnLst>
                <a:cxn ang="0">
                  <a:pos x="419" y="1"/>
                </a:cxn>
                <a:cxn ang="0">
                  <a:pos x="395" y="32"/>
                </a:cxn>
                <a:cxn ang="0">
                  <a:pos x="374" y="64"/>
                </a:cxn>
                <a:cxn ang="0">
                  <a:pos x="344" y="108"/>
                </a:cxn>
                <a:cxn ang="0">
                  <a:pos x="313" y="150"/>
                </a:cxn>
                <a:cxn ang="0">
                  <a:pos x="285" y="189"/>
                </a:cxn>
                <a:cxn ang="0">
                  <a:pos x="232" y="269"/>
                </a:cxn>
                <a:cxn ang="0">
                  <a:pos x="205" y="308"/>
                </a:cxn>
                <a:cxn ang="0">
                  <a:pos x="156" y="375"/>
                </a:cxn>
                <a:cxn ang="0">
                  <a:pos x="139" y="396"/>
                </a:cxn>
                <a:cxn ang="0">
                  <a:pos x="110" y="432"/>
                </a:cxn>
                <a:cxn ang="0">
                  <a:pos x="85" y="471"/>
                </a:cxn>
                <a:cxn ang="0">
                  <a:pos x="73" y="492"/>
                </a:cxn>
                <a:cxn ang="0">
                  <a:pos x="50" y="534"/>
                </a:cxn>
                <a:cxn ang="0">
                  <a:pos x="39" y="556"/>
                </a:cxn>
                <a:cxn ang="0">
                  <a:pos x="16" y="589"/>
                </a:cxn>
                <a:cxn ang="0">
                  <a:pos x="6" y="605"/>
                </a:cxn>
                <a:cxn ang="0">
                  <a:pos x="0" y="624"/>
                </a:cxn>
                <a:cxn ang="0">
                  <a:pos x="0" y="626"/>
                </a:cxn>
                <a:cxn ang="0">
                  <a:pos x="5" y="630"/>
                </a:cxn>
                <a:cxn ang="0">
                  <a:pos x="8" y="630"/>
                </a:cxn>
                <a:cxn ang="0">
                  <a:pos x="10" y="627"/>
                </a:cxn>
                <a:cxn ang="0">
                  <a:pos x="12" y="617"/>
                </a:cxn>
                <a:cxn ang="0">
                  <a:pos x="21" y="598"/>
                </a:cxn>
                <a:cxn ang="0">
                  <a:pos x="39" y="570"/>
                </a:cxn>
                <a:cxn ang="0">
                  <a:pos x="51" y="554"/>
                </a:cxn>
                <a:cxn ang="0">
                  <a:pos x="72" y="515"/>
                </a:cxn>
                <a:cxn ang="0">
                  <a:pos x="92" y="475"/>
                </a:cxn>
                <a:cxn ang="0">
                  <a:pos x="106" y="455"/>
                </a:cxn>
                <a:cxn ang="0">
                  <a:pos x="135" y="415"/>
                </a:cxn>
                <a:cxn ang="0">
                  <a:pos x="151" y="396"/>
                </a:cxn>
                <a:cxn ang="0">
                  <a:pos x="181" y="359"/>
                </a:cxn>
                <a:cxn ang="0">
                  <a:pos x="208" y="319"/>
                </a:cxn>
                <a:cxn ang="0">
                  <a:pos x="312" y="167"/>
                </a:cxn>
                <a:cxn ang="0">
                  <a:pos x="367" y="91"/>
                </a:cxn>
                <a:cxn ang="0">
                  <a:pos x="382" y="70"/>
                </a:cxn>
                <a:cxn ang="0">
                  <a:pos x="409" y="27"/>
                </a:cxn>
                <a:cxn ang="0">
                  <a:pos x="425" y="8"/>
                </a:cxn>
                <a:cxn ang="0">
                  <a:pos x="426" y="6"/>
                </a:cxn>
                <a:cxn ang="0">
                  <a:pos x="426" y="2"/>
                </a:cxn>
                <a:cxn ang="0">
                  <a:pos x="424" y="0"/>
                </a:cxn>
                <a:cxn ang="0">
                  <a:pos x="421" y="0"/>
                </a:cxn>
                <a:cxn ang="0">
                  <a:pos x="419" y="1"/>
                </a:cxn>
              </a:cxnLst>
              <a:rect l="0" t="0" r="r" b="b"/>
              <a:pathLst>
                <a:path w="427" h="630">
                  <a:moveTo>
                    <a:pt x="419" y="1"/>
                  </a:moveTo>
                  <a:lnTo>
                    <a:pt x="419" y="1"/>
                  </a:lnTo>
                  <a:lnTo>
                    <a:pt x="406" y="17"/>
                  </a:lnTo>
                  <a:lnTo>
                    <a:pt x="395" y="32"/>
                  </a:lnTo>
                  <a:lnTo>
                    <a:pt x="385" y="49"/>
                  </a:lnTo>
                  <a:lnTo>
                    <a:pt x="374" y="64"/>
                  </a:lnTo>
                  <a:lnTo>
                    <a:pt x="374" y="64"/>
                  </a:lnTo>
                  <a:lnTo>
                    <a:pt x="344" y="108"/>
                  </a:lnTo>
                  <a:lnTo>
                    <a:pt x="329" y="129"/>
                  </a:lnTo>
                  <a:lnTo>
                    <a:pt x="313" y="150"/>
                  </a:lnTo>
                  <a:lnTo>
                    <a:pt x="313" y="150"/>
                  </a:lnTo>
                  <a:lnTo>
                    <a:pt x="285" y="189"/>
                  </a:lnTo>
                  <a:lnTo>
                    <a:pt x="259" y="228"/>
                  </a:lnTo>
                  <a:lnTo>
                    <a:pt x="232" y="269"/>
                  </a:lnTo>
                  <a:lnTo>
                    <a:pt x="205" y="308"/>
                  </a:lnTo>
                  <a:lnTo>
                    <a:pt x="205" y="308"/>
                  </a:lnTo>
                  <a:lnTo>
                    <a:pt x="173" y="353"/>
                  </a:lnTo>
                  <a:lnTo>
                    <a:pt x="156" y="375"/>
                  </a:lnTo>
                  <a:lnTo>
                    <a:pt x="139" y="396"/>
                  </a:lnTo>
                  <a:lnTo>
                    <a:pt x="139" y="396"/>
                  </a:lnTo>
                  <a:lnTo>
                    <a:pt x="124" y="414"/>
                  </a:lnTo>
                  <a:lnTo>
                    <a:pt x="110" y="432"/>
                  </a:lnTo>
                  <a:lnTo>
                    <a:pt x="97" y="452"/>
                  </a:lnTo>
                  <a:lnTo>
                    <a:pt x="85" y="471"/>
                  </a:lnTo>
                  <a:lnTo>
                    <a:pt x="85" y="471"/>
                  </a:lnTo>
                  <a:lnTo>
                    <a:pt x="73" y="492"/>
                  </a:lnTo>
                  <a:lnTo>
                    <a:pt x="61" y="514"/>
                  </a:lnTo>
                  <a:lnTo>
                    <a:pt x="50" y="534"/>
                  </a:lnTo>
                  <a:lnTo>
                    <a:pt x="39" y="556"/>
                  </a:lnTo>
                  <a:lnTo>
                    <a:pt x="39" y="556"/>
                  </a:lnTo>
                  <a:lnTo>
                    <a:pt x="27" y="572"/>
                  </a:lnTo>
                  <a:lnTo>
                    <a:pt x="16" y="589"/>
                  </a:lnTo>
                  <a:lnTo>
                    <a:pt x="11" y="597"/>
                  </a:lnTo>
                  <a:lnTo>
                    <a:pt x="6" y="605"/>
                  </a:lnTo>
                  <a:lnTo>
                    <a:pt x="2" y="615"/>
                  </a:lnTo>
                  <a:lnTo>
                    <a:pt x="0" y="624"/>
                  </a:lnTo>
                  <a:lnTo>
                    <a:pt x="0" y="624"/>
                  </a:lnTo>
                  <a:lnTo>
                    <a:pt x="0" y="626"/>
                  </a:lnTo>
                  <a:lnTo>
                    <a:pt x="1" y="628"/>
                  </a:lnTo>
                  <a:lnTo>
                    <a:pt x="5" y="630"/>
                  </a:lnTo>
                  <a:lnTo>
                    <a:pt x="6" y="630"/>
                  </a:lnTo>
                  <a:lnTo>
                    <a:pt x="8" y="630"/>
                  </a:lnTo>
                  <a:lnTo>
                    <a:pt x="9" y="629"/>
                  </a:lnTo>
                  <a:lnTo>
                    <a:pt x="10" y="627"/>
                  </a:lnTo>
                  <a:lnTo>
                    <a:pt x="10" y="627"/>
                  </a:lnTo>
                  <a:lnTo>
                    <a:pt x="12" y="617"/>
                  </a:lnTo>
                  <a:lnTo>
                    <a:pt x="16" y="608"/>
                  </a:lnTo>
                  <a:lnTo>
                    <a:pt x="21" y="598"/>
                  </a:lnTo>
                  <a:lnTo>
                    <a:pt x="26" y="589"/>
                  </a:lnTo>
                  <a:lnTo>
                    <a:pt x="39" y="570"/>
                  </a:lnTo>
                  <a:lnTo>
                    <a:pt x="51" y="554"/>
                  </a:lnTo>
                  <a:lnTo>
                    <a:pt x="51" y="554"/>
                  </a:lnTo>
                  <a:lnTo>
                    <a:pt x="61" y="534"/>
                  </a:lnTo>
                  <a:lnTo>
                    <a:pt x="72" y="515"/>
                  </a:lnTo>
                  <a:lnTo>
                    <a:pt x="82" y="495"/>
                  </a:lnTo>
                  <a:lnTo>
                    <a:pt x="92" y="475"/>
                  </a:lnTo>
                  <a:lnTo>
                    <a:pt x="92" y="475"/>
                  </a:lnTo>
                  <a:lnTo>
                    <a:pt x="106" y="455"/>
                  </a:lnTo>
                  <a:lnTo>
                    <a:pt x="120" y="434"/>
                  </a:lnTo>
                  <a:lnTo>
                    <a:pt x="135" y="415"/>
                  </a:lnTo>
                  <a:lnTo>
                    <a:pt x="151" y="396"/>
                  </a:lnTo>
                  <a:lnTo>
                    <a:pt x="151" y="396"/>
                  </a:lnTo>
                  <a:lnTo>
                    <a:pt x="167" y="378"/>
                  </a:lnTo>
                  <a:lnTo>
                    <a:pt x="181" y="35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312" y="167"/>
                  </a:lnTo>
                  <a:lnTo>
                    <a:pt x="312" y="167"/>
                  </a:lnTo>
                  <a:lnTo>
                    <a:pt x="340" y="129"/>
                  </a:lnTo>
                  <a:lnTo>
                    <a:pt x="367" y="91"/>
                  </a:lnTo>
                  <a:lnTo>
                    <a:pt x="367" y="91"/>
                  </a:lnTo>
                  <a:lnTo>
                    <a:pt x="382" y="70"/>
                  </a:lnTo>
                  <a:lnTo>
                    <a:pt x="395" y="49"/>
                  </a:lnTo>
                  <a:lnTo>
                    <a:pt x="409" y="27"/>
                  </a:lnTo>
                  <a:lnTo>
                    <a:pt x="418" y="18"/>
                  </a:lnTo>
                  <a:lnTo>
                    <a:pt x="425" y="8"/>
                  </a:lnTo>
                  <a:lnTo>
                    <a:pt x="425" y="8"/>
                  </a:lnTo>
                  <a:lnTo>
                    <a:pt x="426" y="6"/>
                  </a:lnTo>
                  <a:lnTo>
                    <a:pt x="427" y="4"/>
                  </a:lnTo>
                  <a:lnTo>
                    <a:pt x="426" y="2"/>
                  </a:lnTo>
                  <a:lnTo>
                    <a:pt x="425" y="1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21" y="0"/>
                  </a:lnTo>
                  <a:lnTo>
                    <a:pt x="419" y="1"/>
                  </a:lnTo>
                  <a:lnTo>
                    <a:pt x="4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3" name="Freeform 440"/>
            <p:cNvSpPr>
              <a:spLocks/>
            </p:cNvSpPr>
            <p:nvPr/>
          </p:nvSpPr>
          <p:spPr bwMode="auto">
            <a:xfrm>
              <a:off x="6738938" y="3468688"/>
              <a:ext cx="206375" cy="279400"/>
            </a:xfrm>
            <a:custGeom>
              <a:avLst/>
              <a:gdLst/>
              <a:ahLst/>
              <a:cxnLst>
                <a:cxn ang="0">
                  <a:pos x="381" y="2"/>
                </a:cxn>
                <a:cxn ang="0">
                  <a:pos x="329" y="67"/>
                </a:cxn>
                <a:cxn ang="0">
                  <a:pos x="230" y="203"/>
                </a:cxn>
                <a:cxn ang="0">
                  <a:pos x="180" y="271"/>
                </a:cxn>
                <a:cxn ang="0">
                  <a:pos x="128" y="340"/>
                </a:cxn>
                <a:cxn ang="0">
                  <a:pos x="75" y="409"/>
                </a:cxn>
                <a:cxn ang="0">
                  <a:pos x="50" y="445"/>
                </a:cxn>
                <a:cxn ang="0">
                  <a:pos x="39" y="459"/>
                </a:cxn>
                <a:cxn ang="0">
                  <a:pos x="29" y="473"/>
                </a:cxn>
                <a:cxn ang="0">
                  <a:pos x="26" y="479"/>
                </a:cxn>
                <a:cxn ang="0">
                  <a:pos x="15" y="497"/>
                </a:cxn>
                <a:cxn ang="0">
                  <a:pos x="4" y="514"/>
                </a:cxn>
                <a:cxn ang="0">
                  <a:pos x="0" y="521"/>
                </a:cxn>
                <a:cxn ang="0">
                  <a:pos x="0" y="525"/>
                </a:cxn>
                <a:cxn ang="0">
                  <a:pos x="4" y="527"/>
                </a:cxn>
                <a:cxn ang="0">
                  <a:pos x="7" y="526"/>
                </a:cxn>
                <a:cxn ang="0">
                  <a:pos x="10" y="524"/>
                </a:cxn>
                <a:cxn ang="0">
                  <a:pos x="12" y="519"/>
                </a:cxn>
                <a:cxn ang="0">
                  <a:pos x="22" y="503"/>
                </a:cxn>
                <a:cxn ang="0">
                  <a:pos x="35" y="485"/>
                </a:cxn>
                <a:cxn ang="0">
                  <a:pos x="40" y="475"/>
                </a:cxn>
                <a:cxn ang="0">
                  <a:pos x="57" y="448"/>
                </a:cxn>
                <a:cxn ang="0">
                  <a:pos x="83" y="414"/>
                </a:cxn>
                <a:cxn ang="0">
                  <a:pos x="133" y="348"/>
                </a:cxn>
                <a:cxn ang="0">
                  <a:pos x="183" y="282"/>
                </a:cxn>
                <a:cxn ang="0">
                  <a:pos x="285" y="145"/>
                </a:cxn>
                <a:cxn ang="0">
                  <a:pos x="361" y="41"/>
                </a:cxn>
                <a:cxn ang="0">
                  <a:pos x="388" y="8"/>
                </a:cxn>
                <a:cxn ang="0">
                  <a:pos x="389" y="5"/>
                </a:cxn>
                <a:cxn ang="0">
                  <a:pos x="386" y="1"/>
                </a:cxn>
                <a:cxn ang="0">
                  <a:pos x="383" y="1"/>
                </a:cxn>
                <a:cxn ang="0">
                  <a:pos x="381" y="2"/>
                </a:cxn>
              </a:cxnLst>
              <a:rect l="0" t="0" r="r" b="b"/>
              <a:pathLst>
                <a:path w="389" h="527">
                  <a:moveTo>
                    <a:pt x="381" y="2"/>
                  </a:moveTo>
                  <a:lnTo>
                    <a:pt x="381" y="2"/>
                  </a:lnTo>
                  <a:lnTo>
                    <a:pt x="355" y="34"/>
                  </a:lnTo>
                  <a:lnTo>
                    <a:pt x="329" y="67"/>
                  </a:lnTo>
                  <a:lnTo>
                    <a:pt x="279" y="135"/>
                  </a:lnTo>
                  <a:lnTo>
                    <a:pt x="230" y="203"/>
                  </a:lnTo>
                  <a:lnTo>
                    <a:pt x="180" y="271"/>
                  </a:lnTo>
                  <a:lnTo>
                    <a:pt x="180" y="271"/>
                  </a:lnTo>
                  <a:lnTo>
                    <a:pt x="153" y="305"/>
                  </a:lnTo>
                  <a:lnTo>
                    <a:pt x="128" y="340"/>
                  </a:lnTo>
                  <a:lnTo>
                    <a:pt x="101" y="374"/>
                  </a:lnTo>
                  <a:lnTo>
                    <a:pt x="75" y="409"/>
                  </a:lnTo>
                  <a:lnTo>
                    <a:pt x="75" y="409"/>
                  </a:lnTo>
                  <a:lnTo>
                    <a:pt x="50" y="445"/>
                  </a:lnTo>
                  <a:lnTo>
                    <a:pt x="50" y="445"/>
                  </a:lnTo>
                  <a:lnTo>
                    <a:pt x="39" y="459"/>
                  </a:lnTo>
                  <a:lnTo>
                    <a:pt x="33" y="466"/>
                  </a:lnTo>
                  <a:lnTo>
                    <a:pt x="29" y="473"/>
                  </a:lnTo>
                  <a:lnTo>
                    <a:pt x="29" y="473"/>
                  </a:lnTo>
                  <a:lnTo>
                    <a:pt x="26" y="479"/>
                  </a:lnTo>
                  <a:lnTo>
                    <a:pt x="22" y="486"/>
                  </a:lnTo>
                  <a:lnTo>
                    <a:pt x="15" y="497"/>
                  </a:lnTo>
                  <a:lnTo>
                    <a:pt x="7" y="508"/>
                  </a:lnTo>
                  <a:lnTo>
                    <a:pt x="4" y="514"/>
                  </a:lnTo>
                  <a:lnTo>
                    <a:pt x="0" y="521"/>
                  </a:lnTo>
                  <a:lnTo>
                    <a:pt x="0" y="521"/>
                  </a:lnTo>
                  <a:lnTo>
                    <a:pt x="0" y="523"/>
                  </a:lnTo>
                  <a:lnTo>
                    <a:pt x="0" y="525"/>
                  </a:lnTo>
                  <a:lnTo>
                    <a:pt x="3" y="526"/>
                  </a:lnTo>
                  <a:lnTo>
                    <a:pt x="4" y="527"/>
                  </a:lnTo>
                  <a:lnTo>
                    <a:pt x="6" y="527"/>
                  </a:lnTo>
                  <a:lnTo>
                    <a:pt x="7" y="526"/>
                  </a:lnTo>
                  <a:lnTo>
                    <a:pt x="9" y="525"/>
                  </a:lnTo>
                  <a:lnTo>
                    <a:pt x="10" y="524"/>
                  </a:lnTo>
                  <a:lnTo>
                    <a:pt x="10" y="524"/>
                  </a:lnTo>
                  <a:lnTo>
                    <a:pt x="12" y="519"/>
                  </a:lnTo>
                  <a:lnTo>
                    <a:pt x="15" y="513"/>
                  </a:lnTo>
                  <a:lnTo>
                    <a:pt x="22" y="503"/>
                  </a:lnTo>
                  <a:lnTo>
                    <a:pt x="29" y="494"/>
                  </a:lnTo>
                  <a:lnTo>
                    <a:pt x="35" y="485"/>
                  </a:lnTo>
                  <a:lnTo>
                    <a:pt x="35" y="485"/>
                  </a:lnTo>
                  <a:lnTo>
                    <a:pt x="40" y="475"/>
                  </a:lnTo>
                  <a:lnTo>
                    <a:pt x="45" y="466"/>
                  </a:lnTo>
                  <a:lnTo>
                    <a:pt x="57" y="448"/>
                  </a:lnTo>
                  <a:lnTo>
                    <a:pt x="83" y="414"/>
                  </a:lnTo>
                  <a:lnTo>
                    <a:pt x="83" y="414"/>
                  </a:lnTo>
                  <a:lnTo>
                    <a:pt x="107" y="380"/>
                  </a:lnTo>
                  <a:lnTo>
                    <a:pt x="133" y="348"/>
                  </a:lnTo>
                  <a:lnTo>
                    <a:pt x="183" y="282"/>
                  </a:lnTo>
                  <a:lnTo>
                    <a:pt x="183" y="282"/>
                  </a:lnTo>
                  <a:lnTo>
                    <a:pt x="234" y="214"/>
                  </a:lnTo>
                  <a:lnTo>
                    <a:pt x="285" y="145"/>
                  </a:lnTo>
                  <a:lnTo>
                    <a:pt x="335" y="75"/>
                  </a:lnTo>
                  <a:lnTo>
                    <a:pt x="361" y="41"/>
                  </a:lnTo>
                  <a:lnTo>
                    <a:pt x="388" y="8"/>
                  </a:lnTo>
                  <a:lnTo>
                    <a:pt x="388" y="8"/>
                  </a:lnTo>
                  <a:lnTo>
                    <a:pt x="389" y="6"/>
                  </a:lnTo>
                  <a:lnTo>
                    <a:pt x="389" y="5"/>
                  </a:lnTo>
                  <a:lnTo>
                    <a:pt x="388" y="2"/>
                  </a:lnTo>
                  <a:lnTo>
                    <a:pt x="386" y="1"/>
                  </a:lnTo>
                  <a:lnTo>
                    <a:pt x="385" y="0"/>
                  </a:lnTo>
                  <a:lnTo>
                    <a:pt x="383" y="1"/>
                  </a:lnTo>
                  <a:lnTo>
                    <a:pt x="381" y="2"/>
                  </a:lnTo>
                  <a:lnTo>
                    <a:pt x="38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4" name="Freeform 441"/>
            <p:cNvSpPr>
              <a:spLocks/>
            </p:cNvSpPr>
            <p:nvPr/>
          </p:nvSpPr>
          <p:spPr bwMode="auto">
            <a:xfrm>
              <a:off x="6777038" y="3524250"/>
              <a:ext cx="163513" cy="212725"/>
            </a:xfrm>
            <a:custGeom>
              <a:avLst/>
              <a:gdLst/>
              <a:ahLst/>
              <a:cxnLst>
                <a:cxn ang="0">
                  <a:pos x="299" y="2"/>
                </a:cxn>
                <a:cxn ang="0">
                  <a:pos x="263" y="45"/>
                </a:cxn>
                <a:cxn ang="0">
                  <a:pos x="232" y="91"/>
                </a:cxn>
                <a:cxn ang="0">
                  <a:pos x="214" y="118"/>
                </a:cxn>
                <a:cxn ang="0">
                  <a:pos x="157" y="196"/>
                </a:cxn>
                <a:cxn ang="0">
                  <a:pos x="135" y="223"/>
                </a:cxn>
                <a:cxn ang="0">
                  <a:pos x="70" y="302"/>
                </a:cxn>
                <a:cxn ang="0">
                  <a:pos x="53" y="323"/>
                </a:cxn>
                <a:cxn ang="0">
                  <a:pos x="38" y="343"/>
                </a:cxn>
                <a:cxn ang="0">
                  <a:pos x="19" y="373"/>
                </a:cxn>
                <a:cxn ang="0">
                  <a:pos x="13" y="386"/>
                </a:cxn>
                <a:cxn ang="0">
                  <a:pos x="6" y="393"/>
                </a:cxn>
                <a:cxn ang="0">
                  <a:pos x="3" y="395"/>
                </a:cxn>
                <a:cxn ang="0">
                  <a:pos x="0" y="397"/>
                </a:cxn>
                <a:cxn ang="0">
                  <a:pos x="0" y="400"/>
                </a:cxn>
                <a:cxn ang="0">
                  <a:pos x="2" y="403"/>
                </a:cxn>
                <a:cxn ang="0">
                  <a:pos x="6" y="403"/>
                </a:cxn>
                <a:cxn ang="0">
                  <a:pos x="11" y="401"/>
                </a:cxn>
                <a:cxn ang="0">
                  <a:pos x="19" y="394"/>
                </a:cxn>
                <a:cxn ang="0">
                  <a:pos x="22" y="388"/>
                </a:cxn>
                <a:cxn ang="0">
                  <a:pos x="47" y="347"/>
                </a:cxn>
                <a:cxn ang="0">
                  <a:pos x="57" y="334"/>
                </a:cxn>
                <a:cxn ang="0">
                  <a:pos x="102" y="278"/>
                </a:cxn>
                <a:cxn ang="0">
                  <a:pos x="147" y="223"/>
                </a:cxn>
                <a:cxn ang="0">
                  <a:pos x="185" y="173"/>
                </a:cxn>
                <a:cxn ang="0">
                  <a:pos x="222" y="124"/>
                </a:cxn>
                <a:cxn ang="0">
                  <a:pos x="262" y="65"/>
                </a:cxn>
                <a:cxn ang="0">
                  <a:pos x="294" y="22"/>
                </a:cxn>
                <a:cxn ang="0">
                  <a:pos x="307" y="9"/>
                </a:cxn>
                <a:cxn ang="0">
                  <a:pos x="308" y="6"/>
                </a:cxn>
                <a:cxn ang="0">
                  <a:pos x="307" y="2"/>
                </a:cxn>
                <a:cxn ang="0">
                  <a:pos x="303" y="0"/>
                </a:cxn>
                <a:cxn ang="0">
                  <a:pos x="299" y="2"/>
                </a:cxn>
              </a:cxnLst>
              <a:rect l="0" t="0" r="r" b="b"/>
              <a:pathLst>
                <a:path w="308" h="403">
                  <a:moveTo>
                    <a:pt x="299" y="2"/>
                  </a:moveTo>
                  <a:lnTo>
                    <a:pt x="299" y="2"/>
                  </a:lnTo>
                  <a:lnTo>
                    <a:pt x="281" y="23"/>
                  </a:lnTo>
                  <a:lnTo>
                    <a:pt x="263" y="45"/>
                  </a:lnTo>
                  <a:lnTo>
                    <a:pt x="248" y="68"/>
                  </a:lnTo>
                  <a:lnTo>
                    <a:pt x="232" y="91"/>
                  </a:lnTo>
                  <a:lnTo>
                    <a:pt x="232" y="91"/>
                  </a:lnTo>
                  <a:lnTo>
                    <a:pt x="214" y="118"/>
                  </a:lnTo>
                  <a:lnTo>
                    <a:pt x="195" y="144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35" y="223"/>
                  </a:lnTo>
                  <a:lnTo>
                    <a:pt x="113" y="249"/>
                  </a:lnTo>
                  <a:lnTo>
                    <a:pt x="70" y="302"/>
                  </a:lnTo>
                  <a:lnTo>
                    <a:pt x="70" y="302"/>
                  </a:lnTo>
                  <a:lnTo>
                    <a:pt x="53" y="323"/>
                  </a:lnTo>
                  <a:lnTo>
                    <a:pt x="38" y="343"/>
                  </a:lnTo>
                  <a:lnTo>
                    <a:pt x="38" y="343"/>
                  </a:lnTo>
                  <a:lnTo>
                    <a:pt x="29" y="358"/>
                  </a:lnTo>
                  <a:lnTo>
                    <a:pt x="19" y="373"/>
                  </a:lnTo>
                  <a:lnTo>
                    <a:pt x="19" y="373"/>
                  </a:lnTo>
                  <a:lnTo>
                    <a:pt x="13" y="386"/>
                  </a:lnTo>
                  <a:lnTo>
                    <a:pt x="9" y="391"/>
                  </a:lnTo>
                  <a:lnTo>
                    <a:pt x="6" y="393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1" y="395"/>
                  </a:lnTo>
                  <a:lnTo>
                    <a:pt x="0" y="397"/>
                  </a:lnTo>
                  <a:lnTo>
                    <a:pt x="0" y="398"/>
                  </a:lnTo>
                  <a:lnTo>
                    <a:pt x="0" y="400"/>
                  </a:lnTo>
                  <a:lnTo>
                    <a:pt x="1" y="402"/>
                  </a:lnTo>
                  <a:lnTo>
                    <a:pt x="2" y="403"/>
                  </a:lnTo>
                  <a:lnTo>
                    <a:pt x="4" y="403"/>
                  </a:lnTo>
                  <a:lnTo>
                    <a:pt x="6" y="403"/>
                  </a:lnTo>
                  <a:lnTo>
                    <a:pt x="6" y="403"/>
                  </a:lnTo>
                  <a:lnTo>
                    <a:pt x="11" y="401"/>
                  </a:lnTo>
                  <a:lnTo>
                    <a:pt x="15" y="398"/>
                  </a:lnTo>
                  <a:lnTo>
                    <a:pt x="19" y="394"/>
                  </a:lnTo>
                  <a:lnTo>
                    <a:pt x="22" y="388"/>
                  </a:lnTo>
                  <a:lnTo>
                    <a:pt x="22" y="388"/>
                  </a:lnTo>
                  <a:lnTo>
                    <a:pt x="38" y="361"/>
                  </a:lnTo>
                  <a:lnTo>
                    <a:pt x="47" y="347"/>
                  </a:lnTo>
                  <a:lnTo>
                    <a:pt x="57" y="334"/>
                  </a:lnTo>
                  <a:lnTo>
                    <a:pt x="57" y="334"/>
                  </a:lnTo>
                  <a:lnTo>
                    <a:pt x="78" y="306"/>
                  </a:lnTo>
                  <a:lnTo>
                    <a:pt x="102" y="278"/>
                  </a:lnTo>
                  <a:lnTo>
                    <a:pt x="125" y="250"/>
                  </a:lnTo>
                  <a:lnTo>
                    <a:pt x="147" y="223"/>
                  </a:lnTo>
                  <a:lnTo>
                    <a:pt x="147" y="223"/>
                  </a:lnTo>
                  <a:lnTo>
                    <a:pt x="185" y="173"/>
                  </a:lnTo>
                  <a:lnTo>
                    <a:pt x="222" y="124"/>
                  </a:lnTo>
                  <a:lnTo>
                    <a:pt x="222" y="124"/>
                  </a:lnTo>
                  <a:lnTo>
                    <a:pt x="241" y="94"/>
                  </a:lnTo>
                  <a:lnTo>
                    <a:pt x="262" y="65"/>
                  </a:lnTo>
                  <a:lnTo>
                    <a:pt x="283" y="37"/>
                  </a:lnTo>
                  <a:lnTo>
                    <a:pt x="294" y="22"/>
                  </a:lnTo>
                  <a:lnTo>
                    <a:pt x="307" y="9"/>
                  </a:lnTo>
                  <a:lnTo>
                    <a:pt x="307" y="9"/>
                  </a:lnTo>
                  <a:lnTo>
                    <a:pt x="308" y="8"/>
                  </a:lnTo>
                  <a:lnTo>
                    <a:pt x="308" y="6"/>
                  </a:lnTo>
                  <a:lnTo>
                    <a:pt x="308" y="4"/>
                  </a:lnTo>
                  <a:lnTo>
                    <a:pt x="307" y="2"/>
                  </a:lnTo>
                  <a:lnTo>
                    <a:pt x="304" y="1"/>
                  </a:lnTo>
                  <a:lnTo>
                    <a:pt x="303" y="0"/>
                  </a:lnTo>
                  <a:lnTo>
                    <a:pt x="301" y="1"/>
                  </a:lnTo>
                  <a:lnTo>
                    <a:pt x="299" y="2"/>
                  </a:lnTo>
                  <a:lnTo>
                    <a:pt x="29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5" name="Freeform 442"/>
            <p:cNvSpPr>
              <a:spLocks/>
            </p:cNvSpPr>
            <p:nvPr/>
          </p:nvSpPr>
          <p:spPr bwMode="auto">
            <a:xfrm>
              <a:off x="6821488" y="3595688"/>
              <a:ext cx="88900" cy="111125"/>
            </a:xfrm>
            <a:custGeom>
              <a:avLst/>
              <a:gdLst/>
              <a:ahLst/>
              <a:cxnLst>
                <a:cxn ang="0">
                  <a:pos x="158" y="1"/>
                </a:cxn>
                <a:cxn ang="0">
                  <a:pos x="158" y="1"/>
                </a:cxn>
                <a:cxn ang="0">
                  <a:pos x="138" y="25"/>
                </a:cxn>
                <a:cxn ang="0">
                  <a:pos x="117" y="50"/>
                </a:cxn>
                <a:cxn ang="0">
                  <a:pos x="79" y="102"/>
                </a:cxn>
                <a:cxn ang="0">
                  <a:pos x="79" y="102"/>
                </a:cxn>
                <a:cxn ang="0">
                  <a:pos x="40" y="155"/>
                </a:cxn>
                <a:cxn ang="0">
                  <a:pos x="40" y="155"/>
                </a:cxn>
                <a:cxn ang="0">
                  <a:pos x="20" y="180"/>
                </a:cxn>
                <a:cxn ang="0">
                  <a:pos x="10" y="193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7"/>
                </a:cxn>
                <a:cxn ang="0">
                  <a:pos x="1" y="209"/>
                </a:cxn>
                <a:cxn ang="0">
                  <a:pos x="1" y="211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7" y="212"/>
                </a:cxn>
                <a:cxn ang="0">
                  <a:pos x="9" y="212"/>
                </a:cxn>
                <a:cxn ang="0">
                  <a:pos x="10" y="210"/>
                </a:cxn>
                <a:cxn ang="0">
                  <a:pos x="10" y="210"/>
                </a:cxn>
                <a:cxn ang="0">
                  <a:pos x="17" y="199"/>
                </a:cxn>
                <a:cxn ang="0">
                  <a:pos x="26" y="188"/>
                </a:cxn>
                <a:cxn ang="0">
                  <a:pos x="43" y="166"/>
                </a:cxn>
                <a:cxn ang="0">
                  <a:pos x="43" y="166"/>
                </a:cxn>
                <a:cxn ang="0">
                  <a:pos x="81" y="113"/>
                </a:cxn>
                <a:cxn ang="0">
                  <a:pos x="81" y="113"/>
                </a:cxn>
                <a:cxn ang="0">
                  <a:pos x="122" y="60"/>
                </a:cxn>
                <a:cxn ang="0">
                  <a:pos x="143" y="33"/>
                </a:cxn>
                <a:cxn ang="0">
                  <a:pos x="166" y="8"/>
                </a:cxn>
                <a:cxn ang="0">
                  <a:pos x="166" y="8"/>
                </a:cxn>
                <a:cxn ang="0">
                  <a:pos x="167" y="6"/>
                </a:cxn>
                <a:cxn ang="0">
                  <a:pos x="167" y="4"/>
                </a:cxn>
                <a:cxn ang="0">
                  <a:pos x="166" y="3"/>
                </a:cxn>
                <a:cxn ang="0">
                  <a:pos x="165" y="1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8" y="1"/>
                </a:cxn>
              </a:cxnLst>
              <a:rect l="0" t="0" r="r" b="b"/>
              <a:pathLst>
                <a:path w="167" h="212">
                  <a:moveTo>
                    <a:pt x="158" y="1"/>
                  </a:moveTo>
                  <a:lnTo>
                    <a:pt x="158" y="1"/>
                  </a:lnTo>
                  <a:lnTo>
                    <a:pt x="138" y="25"/>
                  </a:lnTo>
                  <a:lnTo>
                    <a:pt x="117" y="50"/>
                  </a:lnTo>
                  <a:lnTo>
                    <a:pt x="79" y="102"/>
                  </a:lnTo>
                  <a:lnTo>
                    <a:pt x="79" y="102"/>
                  </a:lnTo>
                  <a:lnTo>
                    <a:pt x="40" y="155"/>
                  </a:lnTo>
                  <a:lnTo>
                    <a:pt x="40" y="155"/>
                  </a:lnTo>
                  <a:lnTo>
                    <a:pt x="20" y="180"/>
                  </a:lnTo>
                  <a:lnTo>
                    <a:pt x="10" y="193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7"/>
                  </a:lnTo>
                  <a:lnTo>
                    <a:pt x="1" y="209"/>
                  </a:lnTo>
                  <a:lnTo>
                    <a:pt x="1" y="211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7" y="212"/>
                  </a:lnTo>
                  <a:lnTo>
                    <a:pt x="9" y="212"/>
                  </a:lnTo>
                  <a:lnTo>
                    <a:pt x="10" y="210"/>
                  </a:lnTo>
                  <a:lnTo>
                    <a:pt x="10" y="210"/>
                  </a:lnTo>
                  <a:lnTo>
                    <a:pt x="17" y="199"/>
                  </a:lnTo>
                  <a:lnTo>
                    <a:pt x="26" y="188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81" y="113"/>
                  </a:lnTo>
                  <a:lnTo>
                    <a:pt x="81" y="113"/>
                  </a:lnTo>
                  <a:lnTo>
                    <a:pt x="122" y="60"/>
                  </a:lnTo>
                  <a:lnTo>
                    <a:pt x="143" y="33"/>
                  </a:lnTo>
                  <a:lnTo>
                    <a:pt x="166" y="8"/>
                  </a:lnTo>
                  <a:lnTo>
                    <a:pt x="166" y="8"/>
                  </a:lnTo>
                  <a:lnTo>
                    <a:pt x="167" y="6"/>
                  </a:lnTo>
                  <a:lnTo>
                    <a:pt x="167" y="4"/>
                  </a:lnTo>
                  <a:lnTo>
                    <a:pt x="166" y="3"/>
                  </a:lnTo>
                  <a:lnTo>
                    <a:pt x="165" y="1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158" y="1"/>
                  </a:lnTo>
                  <a:lnTo>
                    <a:pt x="1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6" name="Freeform 443"/>
            <p:cNvSpPr>
              <a:spLocks/>
            </p:cNvSpPr>
            <p:nvPr/>
          </p:nvSpPr>
          <p:spPr bwMode="auto">
            <a:xfrm>
              <a:off x="6443663" y="3109913"/>
              <a:ext cx="95250" cy="120650"/>
            </a:xfrm>
            <a:custGeom>
              <a:avLst/>
              <a:gdLst/>
              <a:ahLst/>
              <a:cxnLst>
                <a:cxn ang="0">
                  <a:pos x="171" y="3"/>
                </a:cxn>
                <a:cxn ang="0">
                  <a:pos x="171" y="3"/>
                </a:cxn>
                <a:cxn ang="0">
                  <a:pos x="147" y="34"/>
                </a:cxn>
                <a:cxn ang="0">
                  <a:pos x="123" y="63"/>
                </a:cxn>
                <a:cxn ang="0">
                  <a:pos x="73" y="123"/>
                </a:cxn>
                <a:cxn ang="0">
                  <a:pos x="73" y="123"/>
                </a:cxn>
                <a:cxn ang="0">
                  <a:pos x="50" y="152"/>
                </a:cxn>
                <a:cxn ang="0">
                  <a:pos x="27" y="180"/>
                </a:cxn>
                <a:cxn ang="0">
                  <a:pos x="27" y="180"/>
                </a:cxn>
                <a:cxn ang="0">
                  <a:pos x="18" y="190"/>
                </a:cxn>
                <a:cxn ang="0">
                  <a:pos x="10" y="200"/>
                </a:cxn>
                <a:cxn ang="0">
                  <a:pos x="4" y="210"/>
                </a:cxn>
                <a:cxn ang="0">
                  <a:pos x="2" y="216"/>
                </a:cxn>
                <a:cxn ang="0">
                  <a:pos x="0" y="223"/>
                </a:cxn>
                <a:cxn ang="0">
                  <a:pos x="0" y="223"/>
                </a:cxn>
                <a:cxn ang="0">
                  <a:pos x="1" y="225"/>
                </a:cxn>
                <a:cxn ang="0">
                  <a:pos x="1" y="226"/>
                </a:cxn>
                <a:cxn ang="0">
                  <a:pos x="4" y="228"/>
                </a:cxn>
                <a:cxn ang="0">
                  <a:pos x="6" y="228"/>
                </a:cxn>
                <a:cxn ang="0">
                  <a:pos x="7" y="228"/>
                </a:cxn>
                <a:cxn ang="0">
                  <a:pos x="9" y="227"/>
                </a:cxn>
                <a:cxn ang="0">
                  <a:pos x="9" y="225"/>
                </a:cxn>
                <a:cxn ang="0">
                  <a:pos x="9" y="225"/>
                </a:cxn>
                <a:cxn ang="0">
                  <a:pos x="12" y="216"/>
                </a:cxn>
                <a:cxn ang="0">
                  <a:pos x="15" y="209"/>
                </a:cxn>
                <a:cxn ang="0">
                  <a:pos x="19" y="202"/>
                </a:cxn>
                <a:cxn ang="0">
                  <a:pos x="25" y="195"/>
                </a:cxn>
                <a:cxn ang="0">
                  <a:pos x="37" y="181"/>
                </a:cxn>
                <a:cxn ang="0">
                  <a:pos x="48" y="169"/>
                </a:cxn>
                <a:cxn ang="0">
                  <a:pos x="48" y="169"/>
                </a:cxn>
                <a:cxn ang="0">
                  <a:pos x="69" y="143"/>
                </a:cxn>
                <a:cxn ang="0">
                  <a:pos x="91" y="117"/>
                </a:cxn>
                <a:cxn ang="0">
                  <a:pos x="91" y="117"/>
                </a:cxn>
                <a:cxn ang="0">
                  <a:pos x="112" y="90"/>
                </a:cxn>
                <a:cxn ang="0">
                  <a:pos x="136" y="66"/>
                </a:cxn>
                <a:cxn ang="0">
                  <a:pos x="136" y="66"/>
                </a:cxn>
                <a:cxn ang="0">
                  <a:pos x="147" y="52"/>
                </a:cxn>
                <a:cxn ang="0">
                  <a:pos x="159" y="38"/>
                </a:cxn>
                <a:cxn ang="0">
                  <a:pos x="179" y="8"/>
                </a:cxn>
                <a:cxn ang="0">
                  <a:pos x="179" y="8"/>
                </a:cxn>
                <a:cxn ang="0">
                  <a:pos x="180" y="6"/>
                </a:cxn>
                <a:cxn ang="0">
                  <a:pos x="180" y="5"/>
                </a:cxn>
                <a:cxn ang="0">
                  <a:pos x="179" y="3"/>
                </a:cxn>
                <a:cxn ang="0">
                  <a:pos x="178" y="2"/>
                </a:cxn>
                <a:cxn ang="0">
                  <a:pos x="174" y="0"/>
                </a:cxn>
                <a:cxn ang="0">
                  <a:pos x="173" y="2"/>
                </a:cxn>
                <a:cxn ang="0">
                  <a:pos x="171" y="3"/>
                </a:cxn>
                <a:cxn ang="0">
                  <a:pos x="171" y="3"/>
                </a:cxn>
              </a:cxnLst>
              <a:rect l="0" t="0" r="r" b="b"/>
              <a:pathLst>
                <a:path w="180" h="228">
                  <a:moveTo>
                    <a:pt x="171" y="3"/>
                  </a:moveTo>
                  <a:lnTo>
                    <a:pt x="171" y="3"/>
                  </a:lnTo>
                  <a:lnTo>
                    <a:pt x="147" y="34"/>
                  </a:lnTo>
                  <a:lnTo>
                    <a:pt x="123" y="63"/>
                  </a:lnTo>
                  <a:lnTo>
                    <a:pt x="73" y="123"/>
                  </a:lnTo>
                  <a:lnTo>
                    <a:pt x="73" y="123"/>
                  </a:lnTo>
                  <a:lnTo>
                    <a:pt x="50" y="152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18" y="190"/>
                  </a:lnTo>
                  <a:lnTo>
                    <a:pt x="10" y="200"/>
                  </a:lnTo>
                  <a:lnTo>
                    <a:pt x="4" y="210"/>
                  </a:lnTo>
                  <a:lnTo>
                    <a:pt x="2" y="216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1" y="225"/>
                  </a:lnTo>
                  <a:lnTo>
                    <a:pt x="1" y="226"/>
                  </a:lnTo>
                  <a:lnTo>
                    <a:pt x="4" y="228"/>
                  </a:lnTo>
                  <a:lnTo>
                    <a:pt x="6" y="228"/>
                  </a:lnTo>
                  <a:lnTo>
                    <a:pt x="7" y="228"/>
                  </a:lnTo>
                  <a:lnTo>
                    <a:pt x="9" y="227"/>
                  </a:lnTo>
                  <a:lnTo>
                    <a:pt x="9" y="225"/>
                  </a:lnTo>
                  <a:lnTo>
                    <a:pt x="9" y="225"/>
                  </a:lnTo>
                  <a:lnTo>
                    <a:pt x="12" y="216"/>
                  </a:lnTo>
                  <a:lnTo>
                    <a:pt x="15" y="209"/>
                  </a:lnTo>
                  <a:lnTo>
                    <a:pt x="19" y="202"/>
                  </a:lnTo>
                  <a:lnTo>
                    <a:pt x="25" y="195"/>
                  </a:lnTo>
                  <a:lnTo>
                    <a:pt x="37" y="181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69" y="143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112" y="90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47" y="52"/>
                  </a:lnTo>
                  <a:lnTo>
                    <a:pt x="159" y="38"/>
                  </a:lnTo>
                  <a:lnTo>
                    <a:pt x="179" y="8"/>
                  </a:lnTo>
                  <a:lnTo>
                    <a:pt x="179" y="8"/>
                  </a:lnTo>
                  <a:lnTo>
                    <a:pt x="180" y="6"/>
                  </a:lnTo>
                  <a:lnTo>
                    <a:pt x="180" y="5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4" y="0"/>
                  </a:lnTo>
                  <a:lnTo>
                    <a:pt x="173" y="2"/>
                  </a:lnTo>
                  <a:lnTo>
                    <a:pt x="171" y="3"/>
                  </a:lnTo>
                  <a:lnTo>
                    <a:pt x="1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7" name="Freeform 444"/>
            <p:cNvSpPr>
              <a:spLocks/>
            </p:cNvSpPr>
            <p:nvPr/>
          </p:nvSpPr>
          <p:spPr bwMode="auto">
            <a:xfrm>
              <a:off x="6483351" y="3103563"/>
              <a:ext cx="100013" cy="117475"/>
            </a:xfrm>
            <a:custGeom>
              <a:avLst/>
              <a:gdLst/>
              <a:ahLst/>
              <a:cxnLst>
                <a:cxn ang="0">
                  <a:pos x="180" y="4"/>
                </a:cxn>
                <a:cxn ang="0">
                  <a:pos x="180" y="4"/>
                </a:cxn>
                <a:cxn ang="0">
                  <a:pos x="178" y="12"/>
                </a:cxn>
                <a:cxn ang="0">
                  <a:pos x="174" y="21"/>
                </a:cxn>
                <a:cxn ang="0">
                  <a:pos x="168" y="29"/>
                </a:cxn>
                <a:cxn ang="0">
                  <a:pos x="161" y="37"/>
                </a:cxn>
                <a:cxn ang="0">
                  <a:pos x="148" y="53"/>
                </a:cxn>
                <a:cxn ang="0">
                  <a:pos x="135" y="67"/>
                </a:cxn>
                <a:cxn ang="0">
                  <a:pos x="135" y="67"/>
                </a:cxn>
                <a:cxn ang="0">
                  <a:pos x="111" y="98"/>
                </a:cxn>
                <a:cxn ang="0">
                  <a:pos x="97" y="114"/>
                </a:cxn>
                <a:cxn ang="0">
                  <a:pos x="85" y="128"/>
                </a:cxn>
                <a:cxn ang="0">
                  <a:pos x="85" y="128"/>
                </a:cxn>
                <a:cxn ang="0">
                  <a:pos x="73" y="138"/>
                </a:cxn>
                <a:cxn ang="0">
                  <a:pos x="63" y="149"/>
                </a:cxn>
                <a:cxn ang="0">
                  <a:pos x="40" y="169"/>
                </a:cxn>
                <a:cxn ang="0">
                  <a:pos x="29" y="181"/>
                </a:cxn>
                <a:cxn ang="0">
                  <a:pos x="19" y="191"/>
                </a:cxn>
                <a:cxn ang="0">
                  <a:pos x="9" y="203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0" y="217"/>
                </a:cxn>
                <a:cxn ang="0">
                  <a:pos x="0" y="220"/>
                </a:cxn>
                <a:cxn ang="0">
                  <a:pos x="2" y="221"/>
                </a:cxn>
                <a:cxn ang="0">
                  <a:pos x="4" y="222"/>
                </a:cxn>
                <a:cxn ang="0">
                  <a:pos x="4" y="222"/>
                </a:cxn>
                <a:cxn ang="0">
                  <a:pos x="9" y="222"/>
                </a:cxn>
                <a:cxn ang="0">
                  <a:pos x="14" y="221"/>
                </a:cxn>
                <a:cxn ang="0">
                  <a:pos x="18" y="219"/>
                </a:cxn>
                <a:cxn ang="0">
                  <a:pos x="21" y="217"/>
                </a:cxn>
                <a:cxn ang="0">
                  <a:pos x="21" y="217"/>
                </a:cxn>
                <a:cxn ang="0">
                  <a:pos x="23" y="215"/>
                </a:cxn>
                <a:cxn ang="0">
                  <a:pos x="23" y="214"/>
                </a:cxn>
                <a:cxn ang="0">
                  <a:pos x="23" y="211"/>
                </a:cxn>
                <a:cxn ang="0">
                  <a:pos x="21" y="208"/>
                </a:cxn>
                <a:cxn ang="0">
                  <a:pos x="19" y="208"/>
                </a:cxn>
                <a:cxn ang="0">
                  <a:pos x="17" y="209"/>
                </a:cxn>
                <a:cxn ang="0">
                  <a:pos x="17" y="209"/>
                </a:cxn>
                <a:cxn ang="0">
                  <a:pos x="28" y="195"/>
                </a:cxn>
                <a:cxn ang="0">
                  <a:pos x="39" y="183"/>
                </a:cxn>
                <a:cxn ang="0">
                  <a:pos x="65" y="158"/>
                </a:cxn>
                <a:cxn ang="0">
                  <a:pos x="90" y="134"/>
                </a:cxn>
                <a:cxn ang="0">
                  <a:pos x="102" y="122"/>
                </a:cxn>
                <a:cxn ang="0">
                  <a:pos x="113" y="110"/>
                </a:cxn>
                <a:cxn ang="0">
                  <a:pos x="113" y="110"/>
                </a:cxn>
                <a:cxn ang="0">
                  <a:pos x="164" y="46"/>
                </a:cxn>
                <a:cxn ang="0">
                  <a:pos x="164" y="46"/>
                </a:cxn>
                <a:cxn ang="0">
                  <a:pos x="173" y="35"/>
                </a:cxn>
                <a:cxn ang="0">
                  <a:pos x="180" y="27"/>
                </a:cxn>
                <a:cxn ang="0">
                  <a:pos x="183" y="22"/>
                </a:cxn>
                <a:cxn ang="0">
                  <a:pos x="186" y="17"/>
                </a:cxn>
                <a:cxn ang="0">
                  <a:pos x="188" y="10"/>
                </a:cxn>
                <a:cxn ang="0">
                  <a:pos x="189" y="4"/>
                </a:cxn>
                <a:cxn ang="0">
                  <a:pos x="189" y="4"/>
                </a:cxn>
                <a:cxn ang="0">
                  <a:pos x="189" y="2"/>
                </a:cxn>
                <a:cxn ang="0">
                  <a:pos x="188" y="1"/>
                </a:cxn>
                <a:cxn ang="0">
                  <a:pos x="187" y="0"/>
                </a:cxn>
                <a:cxn ang="0">
                  <a:pos x="185" y="0"/>
                </a:cxn>
                <a:cxn ang="0">
                  <a:pos x="182" y="1"/>
                </a:cxn>
                <a:cxn ang="0">
                  <a:pos x="181" y="2"/>
                </a:cxn>
                <a:cxn ang="0">
                  <a:pos x="180" y="4"/>
                </a:cxn>
                <a:cxn ang="0">
                  <a:pos x="180" y="4"/>
                </a:cxn>
              </a:cxnLst>
              <a:rect l="0" t="0" r="r" b="b"/>
              <a:pathLst>
                <a:path w="189" h="222">
                  <a:moveTo>
                    <a:pt x="180" y="4"/>
                  </a:moveTo>
                  <a:lnTo>
                    <a:pt x="180" y="4"/>
                  </a:lnTo>
                  <a:lnTo>
                    <a:pt x="178" y="12"/>
                  </a:lnTo>
                  <a:lnTo>
                    <a:pt x="174" y="21"/>
                  </a:lnTo>
                  <a:lnTo>
                    <a:pt x="168" y="29"/>
                  </a:lnTo>
                  <a:lnTo>
                    <a:pt x="161" y="37"/>
                  </a:lnTo>
                  <a:lnTo>
                    <a:pt x="148" y="53"/>
                  </a:lnTo>
                  <a:lnTo>
                    <a:pt x="135" y="67"/>
                  </a:lnTo>
                  <a:lnTo>
                    <a:pt x="135" y="67"/>
                  </a:lnTo>
                  <a:lnTo>
                    <a:pt x="111" y="98"/>
                  </a:lnTo>
                  <a:lnTo>
                    <a:pt x="97" y="114"/>
                  </a:lnTo>
                  <a:lnTo>
                    <a:pt x="85" y="128"/>
                  </a:lnTo>
                  <a:lnTo>
                    <a:pt x="85" y="128"/>
                  </a:lnTo>
                  <a:lnTo>
                    <a:pt x="73" y="138"/>
                  </a:lnTo>
                  <a:lnTo>
                    <a:pt x="63" y="149"/>
                  </a:lnTo>
                  <a:lnTo>
                    <a:pt x="40" y="169"/>
                  </a:lnTo>
                  <a:lnTo>
                    <a:pt x="29" y="181"/>
                  </a:lnTo>
                  <a:lnTo>
                    <a:pt x="19" y="191"/>
                  </a:lnTo>
                  <a:lnTo>
                    <a:pt x="9" y="203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2" y="221"/>
                  </a:lnTo>
                  <a:lnTo>
                    <a:pt x="4" y="222"/>
                  </a:lnTo>
                  <a:lnTo>
                    <a:pt x="4" y="222"/>
                  </a:lnTo>
                  <a:lnTo>
                    <a:pt x="9" y="222"/>
                  </a:lnTo>
                  <a:lnTo>
                    <a:pt x="14" y="221"/>
                  </a:lnTo>
                  <a:lnTo>
                    <a:pt x="18" y="219"/>
                  </a:lnTo>
                  <a:lnTo>
                    <a:pt x="21" y="217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3" y="214"/>
                  </a:lnTo>
                  <a:lnTo>
                    <a:pt x="23" y="211"/>
                  </a:lnTo>
                  <a:lnTo>
                    <a:pt x="21" y="208"/>
                  </a:lnTo>
                  <a:lnTo>
                    <a:pt x="19" y="208"/>
                  </a:lnTo>
                  <a:lnTo>
                    <a:pt x="17" y="209"/>
                  </a:lnTo>
                  <a:lnTo>
                    <a:pt x="17" y="209"/>
                  </a:lnTo>
                  <a:lnTo>
                    <a:pt x="28" y="195"/>
                  </a:lnTo>
                  <a:lnTo>
                    <a:pt x="39" y="183"/>
                  </a:lnTo>
                  <a:lnTo>
                    <a:pt x="65" y="158"/>
                  </a:lnTo>
                  <a:lnTo>
                    <a:pt x="90" y="134"/>
                  </a:lnTo>
                  <a:lnTo>
                    <a:pt x="102" y="122"/>
                  </a:lnTo>
                  <a:lnTo>
                    <a:pt x="113" y="110"/>
                  </a:lnTo>
                  <a:lnTo>
                    <a:pt x="113" y="110"/>
                  </a:lnTo>
                  <a:lnTo>
                    <a:pt x="164" y="46"/>
                  </a:lnTo>
                  <a:lnTo>
                    <a:pt x="164" y="46"/>
                  </a:lnTo>
                  <a:lnTo>
                    <a:pt x="173" y="35"/>
                  </a:lnTo>
                  <a:lnTo>
                    <a:pt x="180" y="27"/>
                  </a:lnTo>
                  <a:lnTo>
                    <a:pt x="183" y="22"/>
                  </a:lnTo>
                  <a:lnTo>
                    <a:pt x="186" y="17"/>
                  </a:lnTo>
                  <a:lnTo>
                    <a:pt x="188" y="10"/>
                  </a:lnTo>
                  <a:lnTo>
                    <a:pt x="189" y="4"/>
                  </a:lnTo>
                  <a:lnTo>
                    <a:pt x="189" y="4"/>
                  </a:lnTo>
                  <a:lnTo>
                    <a:pt x="189" y="2"/>
                  </a:lnTo>
                  <a:lnTo>
                    <a:pt x="188" y="1"/>
                  </a:lnTo>
                  <a:lnTo>
                    <a:pt x="187" y="0"/>
                  </a:lnTo>
                  <a:lnTo>
                    <a:pt x="185" y="0"/>
                  </a:lnTo>
                  <a:lnTo>
                    <a:pt x="182" y="1"/>
                  </a:lnTo>
                  <a:lnTo>
                    <a:pt x="181" y="2"/>
                  </a:lnTo>
                  <a:lnTo>
                    <a:pt x="180" y="4"/>
                  </a:lnTo>
                  <a:lnTo>
                    <a:pt x="18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8" name="Freeform 445"/>
            <p:cNvSpPr>
              <a:spLocks/>
            </p:cNvSpPr>
            <p:nvPr/>
          </p:nvSpPr>
          <p:spPr bwMode="auto">
            <a:xfrm>
              <a:off x="6530976" y="3109913"/>
              <a:ext cx="85725" cy="10795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4" y="11"/>
                </a:cxn>
                <a:cxn ang="0">
                  <a:pos x="134" y="21"/>
                </a:cxn>
                <a:cxn ang="0">
                  <a:pos x="127" y="31"/>
                </a:cxn>
                <a:cxn ang="0">
                  <a:pos x="119" y="42"/>
                </a:cxn>
                <a:cxn ang="0">
                  <a:pos x="91" y="86"/>
                </a:cxn>
                <a:cxn ang="0">
                  <a:pos x="91" y="86"/>
                </a:cxn>
                <a:cxn ang="0">
                  <a:pos x="70" y="114"/>
                </a:cxn>
                <a:cxn ang="0">
                  <a:pos x="47" y="142"/>
                </a:cxn>
                <a:cxn ang="0">
                  <a:pos x="25" y="170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3" y="204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23" y="188"/>
                </a:cxn>
                <a:cxn ang="0">
                  <a:pos x="23" y="188"/>
                </a:cxn>
                <a:cxn ang="0">
                  <a:pos x="24" y="187"/>
                </a:cxn>
                <a:cxn ang="0">
                  <a:pos x="24" y="185"/>
                </a:cxn>
                <a:cxn ang="0">
                  <a:pos x="24" y="185"/>
                </a:cxn>
                <a:cxn ang="0">
                  <a:pos x="55" y="149"/>
                </a:cxn>
                <a:cxn ang="0">
                  <a:pos x="84" y="111"/>
                </a:cxn>
                <a:cxn ang="0">
                  <a:pos x="84" y="111"/>
                </a:cxn>
                <a:cxn ang="0">
                  <a:pos x="93" y="99"/>
                </a:cxn>
                <a:cxn ang="0">
                  <a:pos x="102" y="85"/>
                </a:cxn>
                <a:cxn ang="0">
                  <a:pos x="119" y="57"/>
                </a:cxn>
                <a:cxn ang="0">
                  <a:pos x="128" y="45"/>
                </a:cxn>
                <a:cxn ang="0">
                  <a:pos x="137" y="31"/>
                </a:cxn>
                <a:cxn ang="0">
                  <a:pos x="148" y="20"/>
                </a:cxn>
                <a:cxn ang="0">
                  <a:pos x="160" y="9"/>
                </a:cxn>
                <a:cxn ang="0">
                  <a:pos x="160" y="9"/>
                </a:cxn>
                <a:cxn ang="0">
                  <a:pos x="161" y="7"/>
                </a:cxn>
                <a:cxn ang="0">
                  <a:pos x="161" y="6"/>
                </a:cxn>
                <a:cxn ang="0">
                  <a:pos x="161" y="4"/>
                </a:cxn>
                <a:cxn ang="0">
                  <a:pos x="160" y="3"/>
                </a:cxn>
                <a:cxn ang="0">
                  <a:pos x="157" y="0"/>
                </a:cxn>
                <a:cxn ang="0">
                  <a:pos x="155" y="0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1" h="204">
                  <a:moveTo>
                    <a:pt x="153" y="2"/>
                  </a:moveTo>
                  <a:lnTo>
                    <a:pt x="153" y="2"/>
                  </a:lnTo>
                  <a:lnTo>
                    <a:pt x="144" y="11"/>
                  </a:lnTo>
                  <a:lnTo>
                    <a:pt x="134" y="21"/>
                  </a:lnTo>
                  <a:lnTo>
                    <a:pt x="127" y="31"/>
                  </a:lnTo>
                  <a:lnTo>
                    <a:pt x="119" y="42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70" y="114"/>
                  </a:lnTo>
                  <a:lnTo>
                    <a:pt x="47" y="142"/>
                  </a:lnTo>
                  <a:lnTo>
                    <a:pt x="25" y="170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3" y="204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23" y="188"/>
                  </a:lnTo>
                  <a:lnTo>
                    <a:pt x="23" y="188"/>
                  </a:lnTo>
                  <a:lnTo>
                    <a:pt x="24" y="187"/>
                  </a:lnTo>
                  <a:lnTo>
                    <a:pt x="24" y="185"/>
                  </a:lnTo>
                  <a:lnTo>
                    <a:pt x="24" y="185"/>
                  </a:lnTo>
                  <a:lnTo>
                    <a:pt x="55" y="149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93" y="99"/>
                  </a:lnTo>
                  <a:lnTo>
                    <a:pt x="102" y="85"/>
                  </a:lnTo>
                  <a:lnTo>
                    <a:pt x="119" y="57"/>
                  </a:lnTo>
                  <a:lnTo>
                    <a:pt x="128" y="45"/>
                  </a:lnTo>
                  <a:lnTo>
                    <a:pt x="137" y="31"/>
                  </a:lnTo>
                  <a:lnTo>
                    <a:pt x="148" y="20"/>
                  </a:lnTo>
                  <a:lnTo>
                    <a:pt x="160" y="9"/>
                  </a:lnTo>
                  <a:lnTo>
                    <a:pt x="160" y="9"/>
                  </a:lnTo>
                  <a:lnTo>
                    <a:pt x="161" y="7"/>
                  </a:lnTo>
                  <a:lnTo>
                    <a:pt x="161" y="6"/>
                  </a:lnTo>
                  <a:lnTo>
                    <a:pt x="161" y="4"/>
                  </a:lnTo>
                  <a:lnTo>
                    <a:pt x="160" y="3"/>
                  </a:lnTo>
                  <a:lnTo>
                    <a:pt x="157" y="0"/>
                  </a:lnTo>
                  <a:lnTo>
                    <a:pt x="155" y="0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49" name="Freeform 446"/>
            <p:cNvSpPr>
              <a:spLocks/>
            </p:cNvSpPr>
            <p:nvPr/>
          </p:nvSpPr>
          <p:spPr bwMode="auto">
            <a:xfrm>
              <a:off x="6581776" y="3121025"/>
              <a:ext cx="65088" cy="84138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111" y="1"/>
                </a:cxn>
                <a:cxn ang="0">
                  <a:pos x="109" y="3"/>
                </a:cxn>
                <a:cxn ang="0">
                  <a:pos x="109" y="5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97" y="24"/>
                </a:cxn>
                <a:cxn ang="0">
                  <a:pos x="86" y="40"/>
                </a:cxn>
                <a:cxn ang="0">
                  <a:pos x="63" y="75"/>
                </a:cxn>
                <a:cxn ang="0">
                  <a:pos x="63" y="75"/>
                </a:cxn>
                <a:cxn ang="0">
                  <a:pos x="47" y="95"/>
                </a:cxn>
                <a:cxn ang="0">
                  <a:pos x="31" y="115"/>
                </a:cxn>
                <a:cxn ang="0">
                  <a:pos x="14" y="133"/>
                </a:cxn>
                <a:cxn ang="0">
                  <a:pos x="7" y="144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5" y="161"/>
                </a:cxn>
                <a:cxn ang="0">
                  <a:pos x="7" y="161"/>
                </a:cxn>
                <a:cxn ang="0">
                  <a:pos x="8" y="159"/>
                </a:cxn>
                <a:cxn ang="0">
                  <a:pos x="8" y="159"/>
                </a:cxn>
                <a:cxn ang="0">
                  <a:pos x="22" y="141"/>
                </a:cxn>
                <a:cxn ang="0">
                  <a:pos x="36" y="122"/>
                </a:cxn>
                <a:cxn ang="0">
                  <a:pos x="65" y="87"/>
                </a:cxn>
                <a:cxn ang="0">
                  <a:pos x="65" y="87"/>
                </a:cxn>
                <a:cxn ang="0">
                  <a:pos x="80" y="67"/>
                </a:cxn>
                <a:cxn ang="0">
                  <a:pos x="93" y="48"/>
                </a:cxn>
                <a:cxn ang="0">
                  <a:pos x="106" y="27"/>
                </a:cxn>
                <a:cxn ang="0">
                  <a:pos x="114" y="18"/>
                </a:cxn>
                <a:cxn ang="0">
                  <a:pos x="122" y="8"/>
                </a:cxn>
                <a:cxn ang="0">
                  <a:pos x="122" y="8"/>
                </a:cxn>
                <a:cxn ang="0">
                  <a:pos x="123" y="6"/>
                </a:cxn>
                <a:cxn ang="0">
                  <a:pos x="123" y="3"/>
                </a:cxn>
                <a:cxn ang="0">
                  <a:pos x="121" y="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161">
                  <a:moveTo>
                    <a:pt x="119" y="0"/>
                  </a:moveTo>
                  <a:lnTo>
                    <a:pt x="114" y="0"/>
                  </a:lnTo>
                  <a:lnTo>
                    <a:pt x="114" y="0"/>
                  </a:lnTo>
                  <a:lnTo>
                    <a:pt x="111" y="1"/>
                  </a:lnTo>
                  <a:lnTo>
                    <a:pt x="109" y="3"/>
                  </a:lnTo>
                  <a:lnTo>
                    <a:pt x="109" y="5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97" y="24"/>
                  </a:lnTo>
                  <a:lnTo>
                    <a:pt x="86" y="40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47" y="95"/>
                  </a:lnTo>
                  <a:lnTo>
                    <a:pt x="31" y="115"/>
                  </a:lnTo>
                  <a:lnTo>
                    <a:pt x="14" y="133"/>
                  </a:lnTo>
                  <a:lnTo>
                    <a:pt x="7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5" y="161"/>
                  </a:lnTo>
                  <a:lnTo>
                    <a:pt x="7" y="161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22" y="141"/>
                  </a:lnTo>
                  <a:lnTo>
                    <a:pt x="36" y="122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80" y="67"/>
                  </a:lnTo>
                  <a:lnTo>
                    <a:pt x="93" y="48"/>
                  </a:lnTo>
                  <a:lnTo>
                    <a:pt x="106" y="27"/>
                  </a:lnTo>
                  <a:lnTo>
                    <a:pt x="114" y="1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6"/>
                  </a:lnTo>
                  <a:lnTo>
                    <a:pt x="123" y="3"/>
                  </a:lnTo>
                  <a:lnTo>
                    <a:pt x="121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0" name="Freeform 447"/>
            <p:cNvSpPr>
              <a:spLocks/>
            </p:cNvSpPr>
            <p:nvPr/>
          </p:nvSpPr>
          <p:spPr bwMode="auto">
            <a:xfrm>
              <a:off x="6604001" y="3140075"/>
              <a:ext cx="60325" cy="73025"/>
            </a:xfrm>
            <a:custGeom>
              <a:avLst/>
              <a:gdLst/>
              <a:ahLst/>
              <a:cxnLst>
                <a:cxn ang="0">
                  <a:pos x="105" y="3"/>
                </a:cxn>
                <a:cxn ang="0">
                  <a:pos x="105" y="3"/>
                </a:cxn>
                <a:cxn ang="0">
                  <a:pos x="101" y="13"/>
                </a:cxn>
                <a:cxn ang="0">
                  <a:pos x="95" y="21"/>
                </a:cxn>
                <a:cxn ang="0">
                  <a:pos x="89" y="29"/>
                </a:cxn>
                <a:cxn ang="0">
                  <a:pos x="82" y="36"/>
                </a:cxn>
                <a:cxn ang="0">
                  <a:pos x="67" y="51"/>
                </a:cxn>
                <a:cxn ang="0">
                  <a:pos x="54" y="65"/>
                </a:cxn>
                <a:cxn ang="0">
                  <a:pos x="54" y="65"/>
                </a:cxn>
                <a:cxn ang="0">
                  <a:pos x="26" y="97"/>
                </a:cxn>
                <a:cxn ang="0">
                  <a:pos x="14" y="114"/>
                </a:cxn>
                <a:cxn ang="0">
                  <a:pos x="1" y="130"/>
                </a:cxn>
                <a:cxn ang="0">
                  <a:pos x="1" y="130"/>
                </a:cxn>
                <a:cxn ang="0">
                  <a:pos x="0" y="133"/>
                </a:cxn>
                <a:cxn ang="0">
                  <a:pos x="0" y="135"/>
                </a:cxn>
                <a:cxn ang="0">
                  <a:pos x="1" y="136"/>
                </a:cxn>
                <a:cxn ang="0">
                  <a:pos x="2" y="137"/>
                </a:cxn>
                <a:cxn ang="0">
                  <a:pos x="7" y="138"/>
                </a:cxn>
                <a:cxn ang="0">
                  <a:pos x="8" y="137"/>
                </a:cxn>
                <a:cxn ang="0">
                  <a:pos x="10" y="136"/>
                </a:cxn>
                <a:cxn ang="0">
                  <a:pos x="10" y="136"/>
                </a:cxn>
                <a:cxn ang="0">
                  <a:pos x="24" y="116"/>
                </a:cxn>
                <a:cxn ang="0">
                  <a:pos x="39" y="97"/>
                </a:cxn>
                <a:cxn ang="0">
                  <a:pos x="71" y="60"/>
                </a:cxn>
                <a:cxn ang="0">
                  <a:pos x="71" y="60"/>
                </a:cxn>
                <a:cxn ang="0">
                  <a:pos x="82" y="48"/>
                </a:cxn>
                <a:cxn ang="0">
                  <a:pos x="94" y="35"/>
                </a:cxn>
                <a:cxn ang="0">
                  <a:pos x="101" y="29"/>
                </a:cxn>
                <a:cxn ang="0">
                  <a:pos x="106" y="22"/>
                </a:cxn>
                <a:cxn ang="0">
                  <a:pos x="111" y="15"/>
                </a:cxn>
                <a:cxn ang="0">
                  <a:pos x="114" y="6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8" y="1"/>
                </a:cxn>
                <a:cxn ang="0">
                  <a:pos x="106" y="2"/>
                </a:cxn>
                <a:cxn ang="0">
                  <a:pos x="105" y="3"/>
                </a:cxn>
                <a:cxn ang="0">
                  <a:pos x="105" y="3"/>
                </a:cxn>
              </a:cxnLst>
              <a:rect l="0" t="0" r="r" b="b"/>
              <a:pathLst>
                <a:path w="114" h="138">
                  <a:moveTo>
                    <a:pt x="105" y="3"/>
                  </a:moveTo>
                  <a:lnTo>
                    <a:pt x="105" y="3"/>
                  </a:lnTo>
                  <a:lnTo>
                    <a:pt x="101" y="13"/>
                  </a:lnTo>
                  <a:lnTo>
                    <a:pt x="95" y="21"/>
                  </a:lnTo>
                  <a:lnTo>
                    <a:pt x="89" y="29"/>
                  </a:lnTo>
                  <a:lnTo>
                    <a:pt x="82" y="36"/>
                  </a:lnTo>
                  <a:lnTo>
                    <a:pt x="67" y="51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26" y="97"/>
                  </a:lnTo>
                  <a:lnTo>
                    <a:pt x="14" y="114"/>
                  </a:lnTo>
                  <a:lnTo>
                    <a:pt x="1" y="130"/>
                  </a:lnTo>
                  <a:lnTo>
                    <a:pt x="1" y="130"/>
                  </a:lnTo>
                  <a:lnTo>
                    <a:pt x="0" y="133"/>
                  </a:lnTo>
                  <a:lnTo>
                    <a:pt x="0" y="135"/>
                  </a:lnTo>
                  <a:lnTo>
                    <a:pt x="1" y="136"/>
                  </a:lnTo>
                  <a:lnTo>
                    <a:pt x="2" y="137"/>
                  </a:lnTo>
                  <a:lnTo>
                    <a:pt x="7" y="138"/>
                  </a:lnTo>
                  <a:lnTo>
                    <a:pt x="8" y="137"/>
                  </a:lnTo>
                  <a:lnTo>
                    <a:pt x="10" y="136"/>
                  </a:lnTo>
                  <a:lnTo>
                    <a:pt x="10" y="136"/>
                  </a:lnTo>
                  <a:lnTo>
                    <a:pt x="24" y="116"/>
                  </a:lnTo>
                  <a:lnTo>
                    <a:pt x="39" y="97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82" y="48"/>
                  </a:lnTo>
                  <a:lnTo>
                    <a:pt x="94" y="35"/>
                  </a:lnTo>
                  <a:lnTo>
                    <a:pt x="101" y="29"/>
                  </a:lnTo>
                  <a:lnTo>
                    <a:pt x="106" y="22"/>
                  </a:lnTo>
                  <a:lnTo>
                    <a:pt x="111" y="15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8" y="1"/>
                  </a:lnTo>
                  <a:lnTo>
                    <a:pt x="106" y="2"/>
                  </a:lnTo>
                  <a:lnTo>
                    <a:pt x="105" y="3"/>
                  </a:lnTo>
                  <a:lnTo>
                    <a:pt x="10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1" name="Freeform 448"/>
            <p:cNvSpPr>
              <a:spLocks/>
            </p:cNvSpPr>
            <p:nvPr/>
          </p:nvSpPr>
          <p:spPr bwMode="auto">
            <a:xfrm>
              <a:off x="6634163" y="3143250"/>
              <a:ext cx="66675" cy="73025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16" y="3"/>
                </a:cxn>
                <a:cxn ang="0">
                  <a:pos x="110" y="6"/>
                </a:cxn>
                <a:cxn ang="0">
                  <a:pos x="103" y="11"/>
                </a:cxn>
                <a:cxn ang="0">
                  <a:pos x="98" y="16"/>
                </a:cxn>
                <a:cxn ang="0">
                  <a:pos x="89" y="28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61" y="63"/>
                </a:cxn>
                <a:cxn ang="0">
                  <a:pos x="42" y="86"/>
                </a:cxn>
                <a:cxn ang="0">
                  <a:pos x="22" y="108"/>
                </a:cxn>
                <a:cxn ang="0">
                  <a:pos x="2" y="130"/>
                </a:cxn>
                <a:cxn ang="0">
                  <a:pos x="2" y="130"/>
                </a:cxn>
                <a:cxn ang="0">
                  <a:pos x="0" y="132"/>
                </a:cxn>
                <a:cxn ang="0">
                  <a:pos x="0" y="133"/>
                </a:cxn>
                <a:cxn ang="0">
                  <a:pos x="1" y="135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8"/>
                </a:cxn>
                <a:cxn ang="0">
                  <a:pos x="6" y="138"/>
                </a:cxn>
                <a:cxn ang="0">
                  <a:pos x="8" y="136"/>
                </a:cxn>
                <a:cxn ang="0">
                  <a:pos x="8" y="136"/>
                </a:cxn>
                <a:cxn ang="0">
                  <a:pos x="15" y="133"/>
                </a:cxn>
                <a:cxn ang="0">
                  <a:pos x="15" y="133"/>
                </a:cxn>
                <a:cxn ang="0">
                  <a:pos x="17" y="132"/>
                </a:cxn>
                <a:cxn ang="0">
                  <a:pos x="19" y="131"/>
                </a:cxn>
                <a:cxn ang="0">
                  <a:pos x="19" y="128"/>
                </a:cxn>
                <a:cxn ang="0">
                  <a:pos x="19" y="125"/>
                </a:cxn>
                <a:cxn ang="0">
                  <a:pos x="19" y="125"/>
                </a:cxn>
                <a:cxn ang="0">
                  <a:pos x="50" y="91"/>
                </a:cxn>
                <a:cxn ang="0">
                  <a:pos x="80" y="55"/>
                </a:cxn>
                <a:cxn ang="0">
                  <a:pos x="80" y="55"/>
                </a:cxn>
                <a:cxn ang="0">
                  <a:pos x="89" y="43"/>
                </a:cxn>
                <a:cxn ang="0">
                  <a:pos x="99" y="28"/>
                </a:cxn>
                <a:cxn ang="0">
                  <a:pos x="105" y="22"/>
                </a:cxn>
                <a:cxn ang="0">
                  <a:pos x="112" y="16"/>
                </a:cxn>
                <a:cxn ang="0">
                  <a:pos x="118" y="12"/>
                </a:cxn>
                <a:cxn ang="0">
                  <a:pos x="125" y="10"/>
                </a:cxn>
                <a:cxn ang="0">
                  <a:pos x="125" y="10"/>
                </a:cxn>
                <a:cxn ang="0">
                  <a:pos x="127" y="9"/>
                </a:cxn>
                <a:cxn ang="0">
                  <a:pos x="128" y="8"/>
                </a:cxn>
                <a:cxn ang="0">
                  <a:pos x="128" y="6"/>
                </a:cxn>
                <a:cxn ang="0">
                  <a:pos x="128" y="5"/>
                </a:cxn>
                <a:cxn ang="0">
                  <a:pos x="126" y="1"/>
                </a:cxn>
                <a:cxn ang="0">
                  <a:pos x="124" y="0"/>
                </a:cxn>
                <a:cxn ang="0">
                  <a:pos x="122" y="0"/>
                </a:cxn>
                <a:cxn ang="0">
                  <a:pos x="122" y="0"/>
                </a:cxn>
              </a:cxnLst>
              <a:rect l="0" t="0" r="r" b="b"/>
              <a:pathLst>
                <a:path w="128" h="138">
                  <a:moveTo>
                    <a:pt x="122" y="0"/>
                  </a:moveTo>
                  <a:lnTo>
                    <a:pt x="122" y="0"/>
                  </a:lnTo>
                  <a:lnTo>
                    <a:pt x="116" y="3"/>
                  </a:lnTo>
                  <a:lnTo>
                    <a:pt x="110" y="6"/>
                  </a:lnTo>
                  <a:lnTo>
                    <a:pt x="103" y="11"/>
                  </a:lnTo>
                  <a:lnTo>
                    <a:pt x="98" y="16"/>
                  </a:lnTo>
                  <a:lnTo>
                    <a:pt x="89" y="28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61" y="63"/>
                  </a:lnTo>
                  <a:lnTo>
                    <a:pt x="42" y="86"/>
                  </a:lnTo>
                  <a:lnTo>
                    <a:pt x="22" y="108"/>
                  </a:lnTo>
                  <a:lnTo>
                    <a:pt x="2" y="130"/>
                  </a:lnTo>
                  <a:lnTo>
                    <a:pt x="2" y="130"/>
                  </a:lnTo>
                  <a:lnTo>
                    <a:pt x="0" y="132"/>
                  </a:lnTo>
                  <a:lnTo>
                    <a:pt x="0" y="133"/>
                  </a:lnTo>
                  <a:lnTo>
                    <a:pt x="1" y="135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8"/>
                  </a:lnTo>
                  <a:lnTo>
                    <a:pt x="6" y="138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7" y="132"/>
                  </a:lnTo>
                  <a:lnTo>
                    <a:pt x="19" y="131"/>
                  </a:lnTo>
                  <a:lnTo>
                    <a:pt x="19" y="128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50" y="91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9" y="43"/>
                  </a:lnTo>
                  <a:lnTo>
                    <a:pt x="99" y="28"/>
                  </a:lnTo>
                  <a:lnTo>
                    <a:pt x="105" y="22"/>
                  </a:lnTo>
                  <a:lnTo>
                    <a:pt x="112" y="16"/>
                  </a:lnTo>
                  <a:lnTo>
                    <a:pt x="118" y="12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7" y="9"/>
                  </a:lnTo>
                  <a:lnTo>
                    <a:pt x="128" y="8"/>
                  </a:lnTo>
                  <a:lnTo>
                    <a:pt x="128" y="6"/>
                  </a:lnTo>
                  <a:lnTo>
                    <a:pt x="128" y="5"/>
                  </a:lnTo>
                  <a:lnTo>
                    <a:pt x="126" y="1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2" name="Freeform 449"/>
            <p:cNvSpPr>
              <a:spLocks/>
            </p:cNvSpPr>
            <p:nvPr/>
          </p:nvSpPr>
          <p:spPr bwMode="auto">
            <a:xfrm>
              <a:off x="6659563" y="3152775"/>
              <a:ext cx="61913" cy="68263"/>
            </a:xfrm>
            <a:custGeom>
              <a:avLst/>
              <a:gdLst/>
              <a:ahLst/>
              <a:cxnLst>
                <a:cxn ang="0">
                  <a:pos x="111" y="1"/>
                </a:cxn>
                <a:cxn ang="0">
                  <a:pos x="111" y="1"/>
                </a:cxn>
                <a:cxn ang="0">
                  <a:pos x="107" y="4"/>
                </a:cxn>
                <a:cxn ang="0">
                  <a:pos x="103" y="8"/>
                </a:cxn>
                <a:cxn ang="0">
                  <a:pos x="100" y="12"/>
                </a:cxn>
                <a:cxn ang="0">
                  <a:pos x="98" y="18"/>
                </a:cxn>
                <a:cxn ang="0">
                  <a:pos x="98" y="18"/>
                </a:cxn>
                <a:cxn ang="0">
                  <a:pos x="95" y="23"/>
                </a:cxn>
                <a:cxn ang="0">
                  <a:pos x="91" y="28"/>
                </a:cxn>
                <a:cxn ang="0">
                  <a:pos x="81" y="37"/>
                </a:cxn>
                <a:cxn ang="0">
                  <a:pos x="71" y="47"/>
                </a:cxn>
                <a:cxn ang="0">
                  <a:pos x="63" y="56"/>
                </a:cxn>
                <a:cxn ang="0">
                  <a:pos x="63" y="56"/>
                </a:cxn>
                <a:cxn ang="0">
                  <a:pos x="55" y="64"/>
                </a:cxn>
                <a:cxn ang="0">
                  <a:pos x="47" y="72"/>
                </a:cxn>
                <a:cxn ang="0">
                  <a:pos x="31" y="88"/>
                </a:cxn>
                <a:cxn ang="0">
                  <a:pos x="14" y="103"/>
                </a:cxn>
                <a:cxn ang="0">
                  <a:pos x="7" y="113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3" y="128"/>
                </a:cxn>
                <a:cxn ang="0">
                  <a:pos x="6" y="128"/>
                </a:cxn>
                <a:cxn ang="0">
                  <a:pos x="6" y="128"/>
                </a:cxn>
                <a:cxn ang="0">
                  <a:pos x="20" y="123"/>
                </a:cxn>
                <a:cxn ang="0">
                  <a:pos x="20" y="123"/>
                </a:cxn>
                <a:cxn ang="0">
                  <a:pos x="21" y="122"/>
                </a:cxn>
                <a:cxn ang="0">
                  <a:pos x="22" y="121"/>
                </a:cxn>
                <a:cxn ang="0">
                  <a:pos x="23" y="118"/>
                </a:cxn>
                <a:cxn ang="0">
                  <a:pos x="21" y="116"/>
                </a:cxn>
                <a:cxn ang="0">
                  <a:pos x="20" y="115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37" y="98"/>
                </a:cxn>
                <a:cxn ang="0">
                  <a:pos x="37" y="98"/>
                </a:cxn>
                <a:cxn ang="0">
                  <a:pos x="53" y="81"/>
                </a:cxn>
                <a:cxn ang="0">
                  <a:pos x="69" y="62"/>
                </a:cxn>
                <a:cxn ang="0">
                  <a:pos x="69" y="62"/>
                </a:cxn>
                <a:cxn ang="0">
                  <a:pos x="82" y="48"/>
                </a:cxn>
                <a:cxn ang="0">
                  <a:pos x="97" y="33"/>
                </a:cxn>
                <a:cxn ang="0">
                  <a:pos x="97" y="33"/>
                </a:cxn>
                <a:cxn ang="0">
                  <a:pos x="102" y="27"/>
                </a:cxn>
                <a:cxn ang="0">
                  <a:pos x="106" y="21"/>
                </a:cxn>
                <a:cxn ang="0">
                  <a:pos x="110" y="15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7" y="7"/>
                </a:cxn>
                <a:cxn ang="0">
                  <a:pos x="117" y="5"/>
                </a:cxn>
                <a:cxn ang="0">
                  <a:pos x="117" y="2"/>
                </a:cxn>
                <a:cxn ang="0">
                  <a:pos x="116" y="1"/>
                </a:cxn>
                <a:cxn ang="0">
                  <a:pos x="114" y="0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11" y="1"/>
                </a:cxn>
              </a:cxnLst>
              <a:rect l="0" t="0" r="r" b="b"/>
              <a:pathLst>
                <a:path w="117" h="128">
                  <a:moveTo>
                    <a:pt x="111" y="1"/>
                  </a:moveTo>
                  <a:lnTo>
                    <a:pt x="111" y="1"/>
                  </a:lnTo>
                  <a:lnTo>
                    <a:pt x="107" y="4"/>
                  </a:lnTo>
                  <a:lnTo>
                    <a:pt x="103" y="8"/>
                  </a:lnTo>
                  <a:lnTo>
                    <a:pt x="100" y="12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1" y="28"/>
                  </a:lnTo>
                  <a:lnTo>
                    <a:pt x="81" y="37"/>
                  </a:lnTo>
                  <a:lnTo>
                    <a:pt x="71" y="47"/>
                  </a:lnTo>
                  <a:lnTo>
                    <a:pt x="63" y="56"/>
                  </a:lnTo>
                  <a:lnTo>
                    <a:pt x="63" y="56"/>
                  </a:lnTo>
                  <a:lnTo>
                    <a:pt x="55" y="64"/>
                  </a:lnTo>
                  <a:lnTo>
                    <a:pt x="47" y="72"/>
                  </a:lnTo>
                  <a:lnTo>
                    <a:pt x="31" y="88"/>
                  </a:lnTo>
                  <a:lnTo>
                    <a:pt x="14" y="103"/>
                  </a:lnTo>
                  <a:lnTo>
                    <a:pt x="7" y="113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3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20" y="123"/>
                  </a:lnTo>
                  <a:lnTo>
                    <a:pt x="20" y="123"/>
                  </a:lnTo>
                  <a:lnTo>
                    <a:pt x="21" y="122"/>
                  </a:lnTo>
                  <a:lnTo>
                    <a:pt x="22" y="121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0" y="115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53" y="81"/>
                  </a:lnTo>
                  <a:lnTo>
                    <a:pt x="69" y="62"/>
                  </a:lnTo>
                  <a:lnTo>
                    <a:pt x="69" y="62"/>
                  </a:lnTo>
                  <a:lnTo>
                    <a:pt x="82" y="48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102" y="27"/>
                  </a:lnTo>
                  <a:lnTo>
                    <a:pt x="106" y="21"/>
                  </a:lnTo>
                  <a:lnTo>
                    <a:pt x="110" y="15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7" y="7"/>
                  </a:lnTo>
                  <a:lnTo>
                    <a:pt x="117" y="5"/>
                  </a:lnTo>
                  <a:lnTo>
                    <a:pt x="117" y="2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3" name="Freeform 450"/>
            <p:cNvSpPr>
              <a:spLocks/>
            </p:cNvSpPr>
            <p:nvPr/>
          </p:nvSpPr>
          <p:spPr bwMode="auto">
            <a:xfrm>
              <a:off x="6691313" y="3163888"/>
              <a:ext cx="55563" cy="69850"/>
            </a:xfrm>
            <a:custGeom>
              <a:avLst/>
              <a:gdLst/>
              <a:ahLst/>
              <a:cxnLst>
                <a:cxn ang="0">
                  <a:pos x="95" y="2"/>
                </a:cxn>
                <a:cxn ang="0">
                  <a:pos x="95" y="2"/>
                </a:cxn>
                <a:cxn ang="0">
                  <a:pos x="89" y="11"/>
                </a:cxn>
                <a:cxn ang="0">
                  <a:pos x="82" y="20"/>
                </a:cxn>
                <a:cxn ang="0">
                  <a:pos x="69" y="38"/>
                </a:cxn>
                <a:cxn ang="0">
                  <a:pos x="53" y="54"/>
                </a:cxn>
                <a:cxn ang="0">
                  <a:pos x="39" y="72"/>
                </a:cxn>
                <a:cxn ang="0">
                  <a:pos x="39" y="72"/>
                </a:cxn>
                <a:cxn ang="0">
                  <a:pos x="28" y="84"/>
                </a:cxn>
                <a:cxn ang="0">
                  <a:pos x="16" y="97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3" y="117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2" y="131"/>
                </a:cxn>
                <a:cxn ang="0">
                  <a:pos x="3" y="132"/>
                </a:cxn>
                <a:cxn ang="0">
                  <a:pos x="5" y="132"/>
                </a:cxn>
                <a:cxn ang="0">
                  <a:pos x="6" y="131"/>
                </a:cxn>
                <a:cxn ang="0">
                  <a:pos x="8" y="130"/>
                </a:cxn>
                <a:cxn ang="0">
                  <a:pos x="9" y="129"/>
                </a:cxn>
                <a:cxn ang="0">
                  <a:pos x="9" y="129"/>
                </a:cxn>
                <a:cxn ang="0">
                  <a:pos x="12" y="119"/>
                </a:cxn>
                <a:cxn ang="0">
                  <a:pos x="16" y="111"/>
                </a:cxn>
                <a:cxn ang="0">
                  <a:pos x="22" y="103"/>
                </a:cxn>
                <a:cxn ang="0">
                  <a:pos x="29" y="96"/>
                </a:cxn>
                <a:cxn ang="0">
                  <a:pos x="42" y="81"/>
                </a:cxn>
                <a:cxn ang="0">
                  <a:pos x="55" y="67"/>
                </a:cxn>
                <a:cxn ang="0">
                  <a:pos x="55" y="67"/>
                </a:cxn>
                <a:cxn ang="0">
                  <a:pos x="81" y="38"/>
                </a:cxn>
                <a:cxn ang="0">
                  <a:pos x="93" y="22"/>
                </a:cxn>
                <a:cxn ang="0">
                  <a:pos x="98" y="15"/>
                </a:cxn>
                <a:cxn ang="0">
                  <a:pos x="103" y="6"/>
                </a:cxn>
                <a:cxn ang="0">
                  <a:pos x="103" y="6"/>
                </a:cxn>
                <a:cxn ang="0">
                  <a:pos x="104" y="4"/>
                </a:cxn>
                <a:cxn ang="0">
                  <a:pos x="103" y="3"/>
                </a:cxn>
                <a:cxn ang="0">
                  <a:pos x="103" y="1"/>
                </a:cxn>
                <a:cxn ang="0">
                  <a:pos x="101" y="0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6" y="0"/>
                </a:cxn>
                <a:cxn ang="0">
                  <a:pos x="95" y="2"/>
                </a:cxn>
                <a:cxn ang="0">
                  <a:pos x="95" y="2"/>
                </a:cxn>
              </a:cxnLst>
              <a:rect l="0" t="0" r="r" b="b"/>
              <a:pathLst>
                <a:path w="104" h="132">
                  <a:moveTo>
                    <a:pt x="95" y="2"/>
                  </a:moveTo>
                  <a:lnTo>
                    <a:pt x="95" y="2"/>
                  </a:lnTo>
                  <a:lnTo>
                    <a:pt x="89" y="11"/>
                  </a:lnTo>
                  <a:lnTo>
                    <a:pt x="82" y="20"/>
                  </a:lnTo>
                  <a:lnTo>
                    <a:pt x="69" y="38"/>
                  </a:lnTo>
                  <a:lnTo>
                    <a:pt x="53" y="54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28" y="84"/>
                  </a:lnTo>
                  <a:lnTo>
                    <a:pt x="16" y="97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3" y="117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2" y="131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6" y="131"/>
                  </a:lnTo>
                  <a:lnTo>
                    <a:pt x="8" y="130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12" y="119"/>
                  </a:lnTo>
                  <a:lnTo>
                    <a:pt x="16" y="111"/>
                  </a:lnTo>
                  <a:lnTo>
                    <a:pt x="22" y="103"/>
                  </a:lnTo>
                  <a:lnTo>
                    <a:pt x="29" y="96"/>
                  </a:lnTo>
                  <a:lnTo>
                    <a:pt x="42" y="81"/>
                  </a:lnTo>
                  <a:lnTo>
                    <a:pt x="55" y="67"/>
                  </a:lnTo>
                  <a:lnTo>
                    <a:pt x="55" y="67"/>
                  </a:lnTo>
                  <a:lnTo>
                    <a:pt x="81" y="38"/>
                  </a:lnTo>
                  <a:lnTo>
                    <a:pt x="93" y="22"/>
                  </a:lnTo>
                  <a:lnTo>
                    <a:pt x="98" y="15"/>
                  </a:lnTo>
                  <a:lnTo>
                    <a:pt x="103" y="6"/>
                  </a:lnTo>
                  <a:lnTo>
                    <a:pt x="103" y="6"/>
                  </a:lnTo>
                  <a:lnTo>
                    <a:pt x="104" y="4"/>
                  </a:lnTo>
                  <a:lnTo>
                    <a:pt x="103" y="3"/>
                  </a:lnTo>
                  <a:lnTo>
                    <a:pt x="103" y="1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6" y="0"/>
                  </a:lnTo>
                  <a:lnTo>
                    <a:pt x="95" y="2"/>
                  </a:lnTo>
                  <a:lnTo>
                    <a:pt x="9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4" name="Freeform 451"/>
            <p:cNvSpPr>
              <a:spLocks/>
            </p:cNvSpPr>
            <p:nvPr/>
          </p:nvSpPr>
          <p:spPr bwMode="auto">
            <a:xfrm>
              <a:off x="6721476" y="3168650"/>
              <a:ext cx="65088" cy="77788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19" y="0"/>
                </a:cxn>
                <a:cxn ang="0">
                  <a:pos x="110" y="1"/>
                </a:cxn>
                <a:cxn ang="0">
                  <a:pos x="103" y="5"/>
                </a:cxn>
                <a:cxn ang="0">
                  <a:pos x="95" y="10"/>
                </a:cxn>
                <a:cxn ang="0">
                  <a:pos x="88" y="15"/>
                </a:cxn>
                <a:cxn ang="0">
                  <a:pos x="83" y="23"/>
                </a:cxn>
                <a:cxn ang="0">
                  <a:pos x="77" y="30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50" y="68"/>
                </a:cxn>
                <a:cxn ang="0">
                  <a:pos x="32" y="91"/>
                </a:cxn>
                <a:cxn ang="0">
                  <a:pos x="16" y="115"/>
                </a:cxn>
                <a:cxn ang="0">
                  <a:pos x="8" y="127"/>
                </a:cxn>
                <a:cxn ang="0">
                  <a:pos x="0" y="139"/>
                </a:cxn>
                <a:cxn ang="0">
                  <a:pos x="0" y="139"/>
                </a:cxn>
                <a:cxn ang="0">
                  <a:pos x="0" y="141"/>
                </a:cxn>
                <a:cxn ang="0">
                  <a:pos x="0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7"/>
                </a:cxn>
                <a:cxn ang="0">
                  <a:pos x="7" y="147"/>
                </a:cxn>
                <a:cxn ang="0">
                  <a:pos x="8" y="146"/>
                </a:cxn>
                <a:cxn ang="0">
                  <a:pos x="9" y="145"/>
                </a:cxn>
                <a:cxn ang="0">
                  <a:pos x="9" y="145"/>
                </a:cxn>
                <a:cxn ang="0">
                  <a:pos x="15" y="133"/>
                </a:cxn>
                <a:cxn ang="0">
                  <a:pos x="22" y="123"/>
                </a:cxn>
                <a:cxn ang="0">
                  <a:pos x="37" y="103"/>
                </a:cxn>
                <a:cxn ang="0">
                  <a:pos x="52" y="84"/>
                </a:cxn>
                <a:cxn ang="0">
                  <a:pos x="66" y="64"/>
                </a:cxn>
                <a:cxn ang="0">
                  <a:pos x="66" y="64"/>
                </a:cxn>
                <a:cxn ang="0">
                  <a:pos x="76" y="47"/>
                </a:cxn>
                <a:cxn ang="0">
                  <a:pos x="81" y="39"/>
                </a:cxn>
                <a:cxn ang="0">
                  <a:pos x="87" y="30"/>
                </a:cxn>
                <a:cxn ang="0">
                  <a:pos x="94" y="23"/>
                </a:cxn>
                <a:cxn ang="0">
                  <a:pos x="102" y="17"/>
                </a:cxn>
                <a:cxn ang="0">
                  <a:pos x="110" y="11"/>
                </a:cxn>
                <a:cxn ang="0">
                  <a:pos x="114" y="10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2" y="7"/>
                </a:cxn>
                <a:cxn ang="0">
                  <a:pos x="123" y="4"/>
                </a:cxn>
                <a:cxn ang="0">
                  <a:pos x="123" y="2"/>
                </a:cxn>
                <a:cxn ang="0">
                  <a:pos x="122" y="1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147">
                  <a:moveTo>
                    <a:pt x="119" y="0"/>
                  </a:moveTo>
                  <a:lnTo>
                    <a:pt x="119" y="0"/>
                  </a:lnTo>
                  <a:lnTo>
                    <a:pt x="110" y="1"/>
                  </a:lnTo>
                  <a:lnTo>
                    <a:pt x="103" y="5"/>
                  </a:lnTo>
                  <a:lnTo>
                    <a:pt x="95" y="10"/>
                  </a:lnTo>
                  <a:lnTo>
                    <a:pt x="88" y="15"/>
                  </a:lnTo>
                  <a:lnTo>
                    <a:pt x="83" y="23"/>
                  </a:lnTo>
                  <a:lnTo>
                    <a:pt x="77" y="30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50" y="68"/>
                  </a:lnTo>
                  <a:lnTo>
                    <a:pt x="32" y="91"/>
                  </a:lnTo>
                  <a:lnTo>
                    <a:pt x="16" y="115"/>
                  </a:lnTo>
                  <a:lnTo>
                    <a:pt x="8" y="127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41"/>
                  </a:lnTo>
                  <a:lnTo>
                    <a:pt x="0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7"/>
                  </a:lnTo>
                  <a:lnTo>
                    <a:pt x="7" y="147"/>
                  </a:lnTo>
                  <a:lnTo>
                    <a:pt x="8" y="146"/>
                  </a:lnTo>
                  <a:lnTo>
                    <a:pt x="9" y="145"/>
                  </a:lnTo>
                  <a:lnTo>
                    <a:pt x="9" y="145"/>
                  </a:lnTo>
                  <a:lnTo>
                    <a:pt x="15" y="133"/>
                  </a:lnTo>
                  <a:lnTo>
                    <a:pt x="22" y="123"/>
                  </a:lnTo>
                  <a:lnTo>
                    <a:pt x="37" y="103"/>
                  </a:lnTo>
                  <a:lnTo>
                    <a:pt x="52" y="84"/>
                  </a:lnTo>
                  <a:lnTo>
                    <a:pt x="66" y="64"/>
                  </a:lnTo>
                  <a:lnTo>
                    <a:pt x="66" y="64"/>
                  </a:lnTo>
                  <a:lnTo>
                    <a:pt x="76" y="47"/>
                  </a:lnTo>
                  <a:lnTo>
                    <a:pt x="81" y="39"/>
                  </a:lnTo>
                  <a:lnTo>
                    <a:pt x="87" y="30"/>
                  </a:lnTo>
                  <a:lnTo>
                    <a:pt x="94" y="23"/>
                  </a:lnTo>
                  <a:lnTo>
                    <a:pt x="102" y="17"/>
                  </a:lnTo>
                  <a:lnTo>
                    <a:pt x="110" y="11"/>
                  </a:lnTo>
                  <a:lnTo>
                    <a:pt x="114" y="10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2" y="7"/>
                  </a:lnTo>
                  <a:lnTo>
                    <a:pt x="123" y="4"/>
                  </a:lnTo>
                  <a:lnTo>
                    <a:pt x="123" y="2"/>
                  </a:lnTo>
                  <a:lnTo>
                    <a:pt x="122" y="1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5" name="Freeform 452"/>
            <p:cNvSpPr>
              <a:spLocks/>
            </p:cNvSpPr>
            <p:nvPr/>
          </p:nvSpPr>
          <p:spPr bwMode="auto">
            <a:xfrm>
              <a:off x="6734176" y="3182938"/>
              <a:ext cx="74613" cy="77788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5" y="5"/>
                </a:cxn>
                <a:cxn ang="0">
                  <a:pos x="115" y="10"/>
                </a:cxn>
                <a:cxn ang="0">
                  <a:pos x="106" y="17"/>
                </a:cxn>
                <a:cxn ang="0">
                  <a:pos x="96" y="25"/>
                </a:cxn>
                <a:cxn ang="0">
                  <a:pos x="87" y="32"/>
                </a:cxn>
                <a:cxn ang="0">
                  <a:pos x="79" y="40"/>
                </a:cxn>
                <a:cxn ang="0">
                  <a:pos x="63" y="58"/>
                </a:cxn>
                <a:cxn ang="0">
                  <a:pos x="63" y="58"/>
                </a:cxn>
                <a:cxn ang="0">
                  <a:pos x="45" y="77"/>
                </a:cxn>
                <a:cxn ang="0">
                  <a:pos x="27" y="96"/>
                </a:cxn>
                <a:cxn ang="0">
                  <a:pos x="20" y="106"/>
                </a:cxn>
                <a:cxn ang="0">
                  <a:pos x="13" y="117"/>
                </a:cxn>
                <a:cxn ang="0">
                  <a:pos x="5" y="128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42"/>
                </a:cxn>
                <a:cxn ang="0">
                  <a:pos x="0" y="144"/>
                </a:cxn>
                <a:cxn ang="0">
                  <a:pos x="2" y="147"/>
                </a:cxn>
                <a:cxn ang="0">
                  <a:pos x="5" y="147"/>
                </a:cxn>
                <a:cxn ang="0">
                  <a:pos x="8" y="146"/>
                </a:cxn>
                <a:cxn ang="0">
                  <a:pos x="8" y="146"/>
                </a:cxn>
                <a:cxn ang="0">
                  <a:pos x="16" y="142"/>
                </a:cxn>
                <a:cxn ang="0">
                  <a:pos x="16" y="142"/>
                </a:cxn>
                <a:cxn ang="0">
                  <a:pos x="17" y="141"/>
                </a:cxn>
                <a:cxn ang="0">
                  <a:pos x="18" y="140"/>
                </a:cxn>
                <a:cxn ang="0">
                  <a:pos x="19" y="137"/>
                </a:cxn>
                <a:cxn ang="0">
                  <a:pos x="17" y="134"/>
                </a:cxn>
                <a:cxn ang="0">
                  <a:pos x="16" y="133"/>
                </a:cxn>
                <a:cxn ang="0">
                  <a:pos x="14" y="133"/>
                </a:cxn>
                <a:cxn ang="0">
                  <a:pos x="14" y="133"/>
                </a:cxn>
                <a:cxn ang="0">
                  <a:pos x="19" y="124"/>
                </a:cxn>
                <a:cxn ang="0">
                  <a:pos x="24" y="115"/>
                </a:cxn>
                <a:cxn ang="0">
                  <a:pos x="35" y="99"/>
                </a:cxn>
                <a:cxn ang="0">
                  <a:pos x="50" y="84"/>
                </a:cxn>
                <a:cxn ang="0">
                  <a:pos x="65" y="70"/>
                </a:cxn>
                <a:cxn ang="0">
                  <a:pos x="65" y="70"/>
                </a:cxn>
                <a:cxn ang="0">
                  <a:pos x="71" y="63"/>
                </a:cxn>
                <a:cxn ang="0">
                  <a:pos x="78" y="56"/>
                </a:cxn>
                <a:cxn ang="0">
                  <a:pos x="84" y="48"/>
                </a:cxn>
                <a:cxn ang="0">
                  <a:pos x="90" y="41"/>
                </a:cxn>
                <a:cxn ang="0">
                  <a:pos x="90" y="41"/>
                </a:cxn>
                <a:cxn ang="0">
                  <a:pos x="101" y="32"/>
                </a:cxn>
                <a:cxn ang="0">
                  <a:pos x="113" y="23"/>
                </a:cxn>
                <a:cxn ang="0">
                  <a:pos x="125" y="15"/>
                </a:cxn>
                <a:cxn ang="0">
                  <a:pos x="139" y="9"/>
                </a:cxn>
                <a:cxn ang="0">
                  <a:pos x="139" y="9"/>
                </a:cxn>
                <a:cxn ang="0">
                  <a:pos x="141" y="8"/>
                </a:cxn>
                <a:cxn ang="0">
                  <a:pos x="142" y="7"/>
                </a:cxn>
                <a:cxn ang="0">
                  <a:pos x="142" y="3"/>
                </a:cxn>
                <a:cxn ang="0">
                  <a:pos x="141" y="2"/>
                </a:cxn>
                <a:cxn ang="0">
                  <a:pos x="140" y="1"/>
                </a:cxn>
                <a:cxn ang="0">
                  <a:pos x="139" y="0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42" h="147">
                  <a:moveTo>
                    <a:pt x="137" y="0"/>
                  </a:moveTo>
                  <a:lnTo>
                    <a:pt x="137" y="0"/>
                  </a:lnTo>
                  <a:lnTo>
                    <a:pt x="125" y="5"/>
                  </a:lnTo>
                  <a:lnTo>
                    <a:pt x="115" y="10"/>
                  </a:lnTo>
                  <a:lnTo>
                    <a:pt x="106" y="17"/>
                  </a:lnTo>
                  <a:lnTo>
                    <a:pt x="96" y="25"/>
                  </a:lnTo>
                  <a:lnTo>
                    <a:pt x="87" y="32"/>
                  </a:lnTo>
                  <a:lnTo>
                    <a:pt x="79" y="40"/>
                  </a:lnTo>
                  <a:lnTo>
                    <a:pt x="63" y="58"/>
                  </a:lnTo>
                  <a:lnTo>
                    <a:pt x="63" y="58"/>
                  </a:lnTo>
                  <a:lnTo>
                    <a:pt x="45" y="77"/>
                  </a:lnTo>
                  <a:lnTo>
                    <a:pt x="27" y="96"/>
                  </a:lnTo>
                  <a:lnTo>
                    <a:pt x="20" y="106"/>
                  </a:lnTo>
                  <a:lnTo>
                    <a:pt x="13" y="117"/>
                  </a:lnTo>
                  <a:lnTo>
                    <a:pt x="5" y="128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42"/>
                  </a:lnTo>
                  <a:lnTo>
                    <a:pt x="0" y="144"/>
                  </a:lnTo>
                  <a:lnTo>
                    <a:pt x="2" y="147"/>
                  </a:lnTo>
                  <a:lnTo>
                    <a:pt x="5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1"/>
                  </a:lnTo>
                  <a:lnTo>
                    <a:pt x="18" y="140"/>
                  </a:lnTo>
                  <a:lnTo>
                    <a:pt x="19" y="137"/>
                  </a:lnTo>
                  <a:lnTo>
                    <a:pt x="17" y="134"/>
                  </a:lnTo>
                  <a:lnTo>
                    <a:pt x="16" y="133"/>
                  </a:lnTo>
                  <a:lnTo>
                    <a:pt x="14" y="133"/>
                  </a:lnTo>
                  <a:lnTo>
                    <a:pt x="14" y="133"/>
                  </a:lnTo>
                  <a:lnTo>
                    <a:pt x="19" y="124"/>
                  </a:lnTo>
                  <a:lnTo>
                    <a:pt x="24" y="115"/>
                  </a:lnTo>
                  <a:lnTo>
                    <a:pt x="35" y="99"/>
                  </a:lnTo>
                  <a:lnTo>
                    <a:pt x="50" y="84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71" y="63"/>
                  </a:lnTo>
                  <a:lnTo>
                    <a:pt x="78" y="56"/>
                  </a:lnTo>
                  <a:lnTo>
                    <a:pt x="84" y="48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1" y="32"/>
                  </a:lnTo>
                  <a:lnTo>
                    <a:pt x="113" y="23"/>
                  </a:lnTo>
                  <a:lnTo>
                    <a:pt x="125" y="15"/>
                  </a:lnTo>
                  <a:lnTo>
                    <a:pt x="139" y="9"/>
                  </a:lnTo>
                  <a:lnTo>
                    <a:pt x="139" y="9"/>
                  </a:lnTo>
                  <a:lnTo>
                    <a:pt x="141" y="8"/>
                  </a:lnTo>
                  <a:lnTo>
                    <a:pt x="142" y="7"/>
                  </a:lnTo>
                  <a:lnTo>
                    <a:pt x="142" y="3"/>
                  </a:lnTo>
                  <a:lnTo>
                    <a:pt x="141" y="2"/>
                  </a:lnTo>
                  <a:lnTo>
                    <a:pt x="140" y="1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6" name="Freeform 453"/>
            <p:cNvSpPr>
              <a:spLocks/>
            </p:cNvSpPr>
            <p:nvPr/>
          </p:nvSpPr>
          <p:spPr bwMode="auto">
            <a:xfrm>
              <a:off x="6754813" y="3195638"/>
              <a:ext cx="79375" cy="76200"/>
            </a:xfrm>
            <a:custGeom>
              <a:avLst/>
              <a:gdLst/>
              <a:ahLst/>
              <a:cxnLst>
                <a:cxn ang="0">
                  <a:pos x="144" y="1"/>
                </a:cxn>
                <a:cxn ang="0">
                  <a:pos x="144" y="1"/>
                </a:cxn>
                <a:cxn ang="0">
                  <a:pos x="128" y="15"/>
                </a:cxn>
                <a:cxn ang="0">
                  <a:pos x="112" y="29"/>
                </a:cxn>
                <a:cxn ang="0">
                  <a:pos x="95" y="41"/>
                </a:cxn>
                <a:cxn ang="0">
                  <a:pos x="80" y="54"/>
                </a:cxn>
                <a:cxn ang="0">
                  <a:pos x="80" y="54"/>
                </a:cxn>
                <a:cxn ang="0">
                  <a:pos x="59" y="74"/>
                </a:cxn>
                <a:cxn ang="0">
                  <a:pos x="40" y="94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5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1"/>
                </a:cxn>
                <a:cxn ang="0">
                  <a:pos x="7" y="141"/>
                </a:cxn>
                <a:cxn ang="0">
                  <a:pos x="12" y="139"/>
                </a:cxn>
                <a:cxn ang="0">
                  <a:pos x="17" y="137"/>
                </a:cxn>
                <a:cxn ang="0">
                  <a:pos x="21" y="135"/>
                </a:cxn>
                <a:cxn ang="0">
                  <a:pos x="26" y="132"/>
                </a:cxn>
                <a:cxn ang="0">
                  <a:pos x="26" y="132"/>
                </a:cxn>
                <a:cxn ang="0">
                  <a:pos x="28" y="130"/>
                </a:cxn>
                <a:cxn ang="0">
                  <a:pos x="28" y="127"/>
                </a:cxn>
                <a:cxn ang="0">
                  <a:pos x="27" y="125"/>
                </a:cxn>
                <a:cxn ang="0">
                  <a:pos x="25" y="124"/>
                </a:cxn>
                <a:cxn ang="0">
                  <a:pos x="25" y="124"/>
                </a:cxn>
                <a:cxn ang="0">
                  <a:pos x="52" y="95"/>
                </a:cxn>
                <a:cxn ang="0">
                  <a:pos x="80" y="68"/>
                </a:cxn>
                <a:cxn ang="0">
                  <a:pos x="80" y="68"/>
                </a:cxn>
                <a:cxn ang="0">
                  <a:pos x="98" y="52"/>
                </a:cxn>
                <a:cxn ang="0">
                  <a:pos x="115" y="38"/>
                </a:cxn>
                <a:cxn ang="0">
                  <a:pos x="134" y="23"/>
                </a:cxn>
                <a:cxn ang="0">
                  <a:pos x="150" y="8"/>
                </a:cxn>
                <a:cxn ang="0">
                  <a:pos x="150" y="8"/>
                </a:cxn>
                <a:cxn ang="0">
                  <a:pos x="151" y="6"/>
                </a:cxn>
                <a:cxn ang="0">
                  <a:pos x="151" y="5"/>
                </a:cxn>
                <a:cxn ang="0">
                  <a:pos x="151" y="3"/>
                </a:cxn>
                <a:cxn ang="0">
                  <a:pos x="150" y="2"/>
                </a:cxn>
                <a:cxn ang="0">
                  <a:pos x="149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4" y="1"/>
                </a:cxn>
                <a:cxn ang="0">
                  <a:pos x="144" y="1"/>
                </a:cxn>
              </a:cxnLst>
              <a:rect l="0" t="0" r="r" b="b"/>
              <a:pathLst>
                <a:path w="151" h="142">
                  <a:moveTo>
                    <a:pt x="144" y="1"/>
                  </a:moveTo>
                  <a:lnTo>
                    <a:pt x="144" y="1"/>
                  </a:lnTo>
                  <a:lnTo>
                    <a:pt x="128" y="15"/>
                  </a:lnTo>
                  <a:lnTo>
                    <a:pt x="112" y="29"/>
                  </a:lnTo>
                  <a:lnTo>
                    <a:pt x="95" y="41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59" y="74"/>
                  </a:lnTo>
                  <a:lnTo>
                    <a:pt x="40" y="94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12" y="139"/>
                  </a:lnTo>
                  <a:lnTo>
                    <a:pt x="17" y="137"/>
                  </a:lnTo>
                  <a:lnTo>
                    <a:pt x="21" y="135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28" y="127"/>
                  </a:lnTo>
                  <a:lnTo>
                    <a:pt x="27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52" y="95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98" y="52"/>
                  </a:lnTo>
                  <a:lnTo>
                    <a:pt x="115" y="38"/>
                  </a:lnTo>
                  <a:lnTo>
                    <a:pt x="134" y="23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1" y="6"/>
                  </a:lnTo>
                  <a:lnTo>
                    <a:pt x="151" y="5"/>
                  </a:lnTo>
                  <a:lnTo>
                    <a:pt x="151" y="3"/>
                  </a:lnTo>
                  <a:lnTo>
                    <a:pt x="150" y="2"/>
                  </a:lnTo>
                  <a:lnTo>
                    <a:pt x="149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4" y="1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7" name="Freeform 454"/>
            <p:cNvSpPr>
              <a:spLocks/>
            </p:cNvSpPr>
            <p:nvPr/>
          </p:nvSpPr>
          <p:spPr bwMode="auto">
            <a:xfrm>
              <a:off x="6773863" y="3211513"/>
              <a:ext cx="71438" cy="82550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121" y="8"/>
                </a:cxn>
                <a:cxn ang="0">
                  <a:pos x="118" y="12"/>
                </a:cxn>
                <a:cxn ang="0">
                  <a:pos x="115" y="16"/>
                </a:cxn>
                <a:cxn ang="0">
                  <a:pos x="111" y="20"/>
                </a:cxn>
                <a:cxn ang="0">
                  <a:pos x="102" y="27"/>
                </a:cxn>
                <a:cxn ang="0">
                  <a:pos x="95" y="34"/>
                </a:cxn>
                <a:cxn ang="0">
                  <a:pos x="95" y="34"/>
                </a:cxn>
                <a:cxn ang="0">
                  <a:pos x="87" y="43"/>
                </a:cxn>
                <a:cxn ang="0">
                  <a:pos x="80" y="52"/>
                </a:cxn>
                <a:cxn ang="0">
                  <a:pos x="74" y="60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2" y="147"/>
                </a:cxn>
                <a:cxn ang="0">
                  <a:pos x="2" y="147"/>
                </a:cxn>
                <a:cxn ang="0">
                  <a:pos x="1" y="149"/>
                </a:cxn>
                <a:cxn ang="0">
                  <a:pos x="0" y="151"/>
                </a:cxn>
                <a:cxn ang="0">
                  <a:pos x="2" y="154"/>
                </a:cxn>
                <a:cxn ang="0">
                  <a:pos x="3" y="156"/>
                </a:cxn>
                <a:cxn ang="0">
                  <a:pos x="5" y="156"/>
                </a:cxn>
                <a:cxn ang="0">
                  <a:pos x="6" y="156"/>
                </a:cxn>
                <a:cxn ang="0">
                  <a:pos x="8" y="154"/>
                </a:cxn>
                <a:cxn ang="0">
                  <a:pos x="17" y="145"/>
                </a:cxn>
                <a:cxn ang="0">
                  <a:pos x="17" y="145"/>
                </a:cxn>
                <a:cxn ang="0">
                  <a:pos x="18" y="143"/>
                </a:cxn>
                <a:cxn ang="0">
                  <a:pos x="19" y="141"/>
                </a:cxn>
                <a:cxn ang="0">
                  <a:pos x="19" y="141"/>
                </a:cxn>
                <a:cxn ang="0">
                  <a:pos x="83" y="65"/>
                </a:cxn>
                <a:cxn ang="0">
                  <a:pos x="83" y="65"/>
                </a:cxn>
                <a:cxn ang="0">
                  <a:pos x="100" y="45"/>
                </a:cxn>
                <a:cxn ang="0">
                  <a:pos x="108" y="36"/>
                </a:cxn>
                <a:cxn ang="0">
                  <a:pos x="117" y="26"/>
                </a:cxn>
                <a:cxn ang="0">
                  <a:pos x="117" y="26"/>
                </a:cxn>
                <a:cxn ang="0">
                  <a:pos x="123" y="21"/>
                </a:cxn>
                <a:cxn ang="0">
                  <a:pos x="127" y="17"/>
                </a:cxn>
                <a:cxn ang="0">
                  <a:pos x="130" y="1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3" y="3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9" y="0"/>
                </a:cxn>
                <a:cxn ang="0">
                  <a:pos x="127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4" y="3"/>
                </a:cxn>
                <a:cxn ang="0">
                  <a:pos x="124" y="3"/>
                </a:cxn>
              </a:cxnLst>
              <a:rect l="0" t="0" r="r" b="b"/>
              <a:pathLst>
                <a:path w="133" h="156">
                  <a:moveTo>
                    <a:pt x="124" y="3"/>
                  </a:moveTo>
                  <a:lnTo>
                    <a:pt x="124" y="3"/>
                  </a:lnTo>
                  <a:lnTo>
                    <a:pt x="121" y="8"/>
                  </a:lnTo>
                  <a:lnTo>
                    <a:pt x="118" y="12"/>
                  </a:lnTo>
                  <a:lnTo>
                    <a:pt x="115" y="16"/>
                  </a:lnTo>
                  <a:lnTo>
                    <a:pt x="111" y="20"/>
                  </a:lnTo>
                  <a:lnTo>
                    <a:pt x="102" y="27"/>
                  </a:lnTo>
                  <a:lnTo>
                    <a:pt x="95" y="34"/>
                  </a:lnTo>
                  <a:lnTo>
                    <a:pt x="95" y="34"/>
                  </a:lnTo>
                  <a:lnTo>
                    <a:pt x="87" y="43"/>
                  </a:lnTo>
                  <a:lnTo>
                    <a:pt x="80" y="52"/>
                  </a:lnTo>
                  <a:lnTo>
                    <a:pt x="74" y="60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1" y="149"/>
                  </a:lnTo>
                  <a:lnTo>
                    <a:pt x="0" y="151"/>
                  </a:lnTo>
                  <a:lnTo>
                    <a:pt x="2" y="154"/>
                  </a:lnTo>
                  <a:lnTo>
                    <a:pt x="3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8" y="154"/>
                  </a:lnTo>
                  <a:lnTo>
                    <a:pt x="17" y="145"/>
                  </a:lnTo>
                  <a:lnTo>
                    <a:pt x="17" y="145"/>
                  </a:lnTo>
                  <a:lnTo>
                    <a:pt x="18" y="143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100" y="45"/>
                  </a:lnTo>
                  <a:lnTo>
                    <a:pt x="108" y="36"/>
                  </a:lnTo>
                  <a:lnTo>
                    <a:pt x="117" y="26"/>
                  </a:lnTo>
                  <a:lnTo>
                    <a:pt x="117" y="26"/>
                  </a:lnTo>
                  <a:lnTo>
                    <a:pt x="123" y="21"/>
                  </a:lnTo>
                  <a:lnTo>
                    <a:pt x="127" y="17"/>
                  </a:lnTo>
                  <a:lnTo>
                    <a:pt x="130" y="1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3" y="3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4" y="3"/>
                  </a:lnTo>
                  <a:lnTo>
                    <a:pt x="1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8" name="Freeform 455"/>
            <p:cNvSpPr>
              <a:spLocks/>
            </p:cNvSpPr>
            <p:nvPr/>
          </p:nvSpPr>
          <p:spPr bwMode="auto">
            <a:xfrm>
              <a:off x="6794501" y="3233738"/>
              <a:ext cx="65088" cy="80963"/>
            </a:xfrm>
            <a:custGeom>
              <a:avLst/>
              <a:gdLst/>
              <a:ahLst/>
              <a:cxnLst>
                <a:cxn ang="0">
                  <a:pos x="114" y="1"/>
                </a:cxn>
                <a:cxn ang="0">
                  <a:pos x="114" y="1"/>
                </a:cxn>
                <a:cxn ang="0">
                  <a:pos x="97" y="21"/>
                </a:cxn>
                <a:cxn ang="0">
                  <a:pos x="79" y="40"/>
                </a:cxn>
                <a:cxn ang="0">
                  <a:pos x="63" y="61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32" y="104"/>
                </a:cxn>
                <a:cxn ang="0">
                  <a:pos x="24" y="116"/>
                </a:cxn>
                <a:cxn ang="0">
                  <a:pos x="14" y="126"/>
                </a:cxn>
                <a:cxn ang="0">
                  <a:pos x="14" y="126"/>
                </a:cxn>
                <a:cxn ang="0">
                  <a:pos x="6" y="135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50"/>
                </a:cxn>
                <a:cxn ang="0">
                  <a:pos x="3" y="152"/>
                </a:cxn>
                <a:cxn ang="0">
                  <a:pos x="6" y="152"/>
                </a:cxn>
                <a:cxn ang="0">
                  <a:pos x="6" y="152"/>
                </a:cxn>
                <a:cxn ang="0">
                  <a:pos x="10" y="150"/>
                </a:cxn>
                <a:cxn ang="0">
                  <a:pos x="14" y="148"/>
                </a:cxn>
                <a:cxn ang="0">
                  <a:pos x="23" y="140"/>
                </a:cxn>
                <a:cxn ang="0">
                  <a:pos x="23" y="140"/>
                </a:cxn>
                <a:cxn ang="0">
                  <a:pos x="24" y="138"/>
                </a:cxn>
                <a:cxn ang="0">
                  <a:pos x="24" y="136"/>
                </a:cxn>
                <a:cxn ang="0">
                  <a:pos x="23" y="134"/>
                </a:cxn>
                <a:cxn ang="0">
                  <a:pos x="20" y="133"/>
                </a:cxn>
                <a:cxn ang="0">
                  <a:pos x="20" y="133"/>
                </a:cxn>
                <a:cxn ang="0">
                  <a:pos x="28" y="126"/>
                </a:cxn>
                <a:cxn ang="0">
                  <a:pos x="28" y="126"/>
                </a:cxn>
                <a:cxn ang="0">
                  <a:pos x="56" y="87"/>
                </a:cxn>
                <a:cxn ang="0">
                  <a:pos x="56" y="87"/>
                </a:cxn>
                <a:cxn ang="0">
                  <a:pos x="71" y="66"/>
                </a:cxn>
                <a:cxn ang="0">
                  <a:pos x="87" y="46"/>
                </a:cxn>
                <a:cxn ang="0">
                  <a:pos x="104" y="27"/>
                </a:cxn>
                <a:cxn ang="0">
                  <a:pos x="122" y="8"/>
                </a:cxn>
                <a:cxn ang="0">
                  <a:pos x="122" y="8"/>
                </a:cxn>
                <a:cxn ang="0">
                  <a:pos x="123" y="6"/>
                </a:cxn>
                <a:cxn ang="0">
                  <a:pos x="123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4" y="1"/>
                </a:cxn>
                <a:cxn ang="0">
                  <a:pos x="114" y="1"/>
                </a:cxn>
              </a:cxnLst>
              <a:rect l="0" t="0" r="r" b="b"/>
              <a:pathLst>
                <a:path w="123" h="152">
                  <a:moveTo>
                    <a:pt x="114" y="1"/>
                  </a:moveTo>
                  <a:lnTo>
                    <a:pt x="114" y="1"/>
                  </a:lnTo>
                  <a:lnTo>
                    <a:pt x="97" y="21"/>
                  </a:lnTo>
                  <a:lnTo>
                    <a:pt x="79" y="40"/>
                  </a:lnTo>
                  <a:lnTo>
                    <a:pt x="63" y="61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32" y="104"/>
                  </a:lnTo>
                  <a:lnTo>
                    <a:pt x="24" y="116"/>
                  </a:lnTo>
                  <a:lnTo>
                    <a:pt x="14" y="126"/>
                  </a:lnTo>
                  <a:lnTo>
                    <a:pt x="14" y="126"/>
                  </a:lnTo>
                  <a:lnTo>
                    <a:pt x="6" y="135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50"/>
                  </a:lnTo>
                  <a:lnTo>
                    <a:pt x="3" y="152"/>
                  </a:lnTo>
                  <a:lnTo>
                    <a:pt x="6" y="152"/>
                  </a:lnTo>
                  <a:lnTo>
                    <a:pt x="6" y="152"/>
                  </a:lnTo>
                  <a:lnTo>
                    <a:pt x="10" y="150"/>
                  </a:lnTo>
                  <a:lnTo>
                    <a:pt x="14" y="148"/>
                  </a:lnTo>
                  <a:lnTo>
                    <a:pt x="23" y="140"/>
                  </a:lnTo>
                  <a:lnTo>
                    <a:pt x="23" y="140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3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71" y="66"/>
                  </a:lnTo>
                  <a:lnTo>
                    <a:pt x="87" y="46"/>
                  </a:lnTo>
                  <a:lnTo>
                    <a:pt x="104" y="2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6"/>
                  </a:lnTo>
                  <a:lnTo>
                    <a:pt x="123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4" y="1"/>
                  </a:lnTo>
                  <a:lnTo>
                    <a:pt x="1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59" name="Freeform 456"/>
            <p:cNvSpPr>
              <a:spLocks/>
            </p:cNvSpPr>
            <p:nvPr/>
          </p:nvSpPr>
          <p:spPr bwMode="auto">
            <a:xfrm>
              <a:off x="6819901" y="3259138"/>
              <a:ext cx="52388" cy="74613"/>
            </a:xfrm>
            <a:custGeom>
              <a:avLst/>
              <a:gdLst/>
              <a:ahLst/>
              <a:cxnLst>
                <a:cxn ang="0">
                  <a:pos x="91" y="1"/>
                </a:cxn>
                <a:cxn ang="0">
                  <a:pos x="91" y="1"/>
                </a:cxn>
                <a:cxn ang="0">
                  <a:pos x="69" y="32"/>
                </a:cxn>
                <a:cxn ang="0">
                  <a:pos x="47" y="65"/>
                </a:cxn>
                <a:cxn ang="0">
                  <a:pos x="47" y="65"/>
                </a:cxn>
                <a:cxn ang="0">
                  <a:pos x="35" y="83"/>
                </a:cxn>
                <a:cxn ang="0">
                  <a:pos x="23" y="100"/>
                </a:cxn>
                <a:cxn ang="0">
                  <a:pos x="12" y="117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0" y="139"/>
                </a:cxn>
                <a:cxn ang="0">
                  <a:pos x="2" y="142"/>
                </a:cxn>
                <a:cxn ang="0">
                  <a:pos x="5" y="143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15" y="138"/>
                </a:cxn>
                <a:cxn ang="0">
                  <a:pos x="15" y="138"/>
                </a:cxn>
                <a:cxn ang="0">
                  <a:pos x="16" y="138"/>
                </a:cxn>
                <a:cxn ang="0">
                  <a:pos x="18" y="137"/>
                </a:cxn>
                <a:cxn ang="0">
                  <a:pos x="19" y="134"/>
                </a:cxn>
                <a:cxn ang="0">
                  <a:pos x="18" y="131"/>
                </a:cxn>
                <a:cxn ang="0">
                  <a:pos x="17" y="130"/>
                </a:cxn>
                <a:cxn ang="0">
                  <a:pos x="16" y="128"/>
                </a:cxn>
                <a:cxn ang="0">
                  <a:pos x="16" y="128"/>
                </a:cxn>
                <a:cxn ang="0">
                  <a:pos x="24" y="115"/>
                </a:cxn>
                <a:cxn ang="0">
                  <a:pos x="33" y="103"/>
                </a:cxn>
                <a:cxn ang="0">
                  <a:pos x="43" y="90"/>
                </a:cxn>
                <a:cxn ang="0">
                  <a:pos x="51" y="77"/>
                </a:cxn>
                <a:cxn ang="0">
                  <a:pos x="51" y="77"/>
                </a:cxn>
                <a:cxn ang="0">
                  <a:pos x="62" y="59"/>
                </a:cxn>
                <a:cxn ang="0">
                  <a:pos x="74" y="42"/>
                </a:cxn>
                <a:cxn ang="0">
                  <a:pos x="98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5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0"/>
                </a:cxn>
                <a:cxn ang="0">
                  <a:pos x="91" y="1"/>
                </a:cxn>
                <a:cxn ang="0">
                  <a:pos x="91" y="1"/>
                </a:cxn>
              </a:cxnLst>
              <a:rect l="0" t="0" r="r" b="b"/>
              <a:pathLst>
                <a:path w="99" h="143">
                  <a:moveTo>
                    <a:pt x="91" y="1"/>
                  </a:moveTo>
                  <a:lnTo>
                    <a:pt x="91" y="1"/>
                  </a:lnTo>
                  <a:lnTo>
                    <a:pt x="69" y="32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35" y="83"/>
                  </a:lnTo>
                  <a:lnTo>
                    <a:pt x="23" y="100"/>
                  </a:lnTo>
                  <a:lnTo>
                    <a:pt x="12" y="117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0" y="139"/>
                  </a:lnTo>
                  <a:lnTo>
                    <a:pt x="2" y="142"/>
                  </a:lnTo>
                  <a:lnTo>
                    <a:pt x="5" y="143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15" y="138"/>
                  </a:lnTo>
                  <a:lnTo>
                    <a:pt x="15" y="138"/>
                  </a:lnTo>
                  <a:lnTo>
                    <a:pt x="16" y="138"/>
                  </a:lnTo>
                  <a:lnTo>
                    <a:pt x="18" y="137"/>
                  </a:lnTo>
                  <a:lnTo>
                    <a:pt x="19" y="134"/>
                  </a:lnTo>
                  <a:lnTo>
                    <a:pt x="18" y="131"/>
                  </a:lnTo>
                  <a:lnTo>
                    <a:pt x="17" y="130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24" y="115"/>
                  </a:lnTo>
                  <a:lnTo>
                    <a:pt x="33" y="103"/>
                  </a:lnTo>
                  <a:lnTo>
                    <a:pt x="43" y="90"/>
                  </a:lnTo>
                  <a:lnTo>
                    <a:pt x="51" y="77"/>
                  </a:lnTo>
                  <a:lnTo>
                    <a:pt x="51" y="77"/>
                  </a:lnTo>
                  <a:lnTo>
                    <a:pt x="62" y="59"/>
                  </a:lnTo>
                  <a:lnTo>
                    <a:pt x="74" y="42"/>
                  </a:lnTo>
                  <a:lnTo>
                    <a:pt x="98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5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9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0" name="Freeform 457"/>
            <p:cNvSpPr>
              <a:spLocks/>
            </p:cNvSpPr>
            <p:nvPr/>
          </p:nvSpPr>
          <p:spPr bwMode="auto">
            <a:xfrm>
              <a:off x="6827838" y="3284538"/>
              <a:ext cx="57150" cy="8413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88" y="22"/>
                </a:cxn>
                <a:cxn ang="0">
                  <a:pos x="74" y="40"/>
                </a:cxn>
                <a:cxn ang="0">
                  <a:pos x="48" y="77"/>
                </a:cxn>
                <a:cxn ang="0">
                  <a:pos x="23" y="115"/>
                </a:cxn>
                <a:cxn ang="0">
                  <a:pos x="11" y="134"/>
                </a:cxn>
                <a:cxn ang="0">
                  <a:pos x="0" y="154"/>
                </a:cxn>
                <a:cxn ang="0">
                  <a:pos x="0" y="154"/>
                </a:cxn>
                <a:cxn ang="0">
                  <a:pos x="0" y="156"/>
                </a:cxn>
                <a:cxn ang="0">
                  <a:pos x="0" y="157"/>
                </a:cxn>
                <a:cxn ang="0">
                  <a:pos x="2" y="160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59"/>
                </a:cxn>
                <a:cxn ang="0">
                  <a:pos x="12" y="155"/>
                </a:cxn>
                <a:cxn ang="0">
                  <a:pos x="12" y="155"/>
                </a:cxn>
                <a:cxn ang="0">
                  <a:pos x="13" y="152"/>
                </a:cxn>
                <a:cxn ang="0">
                  <a:pos x="13" y="150"/>
                </a:cxn>
                <a:cxn ang="0">
                  <a:pos x="13" y="150"/>
                </a:cxn>
                <a:cxn ang="0">
                  <a:pos x="24" y="131"/>
                </a:cxn>
                <a:cxn ang="0">
                  <a:pos x="35" y="113"/>
                </a:cxn>
                <a:cxn ang="0">
                  <a:pos x="60" y="77"/>
                </a:cxn>
                <a:cxn ang="0">
                  <a:pos x="84" y="42"/>
                </a:cxn>
                <a:cxn ang="0">
                  <a:pos x="96" y="25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1"/>
                </a:cxn>
                <a:cxn ang="0">
                  <a:pos x="104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61">
                  <a:moveTo>
                    <a:pt x="100" y="2"/>
                  </a:moveTo>
                  <a:lnTo>
                    <a:pt x="100" y="2"/>
                  </a:lnTo>
                  <a:lnTo>
                    <a:pt x="88" y="22"/>
                  </a:lnTo>
                  <a:lnTo>
                    <a:pt x="74" y="40"/>
                  </a:lnTo>
                  <a:lnTo>
                    <a:pt x="48" y="77"/>
                  </a:lnTo>
                  <a:lnTo>
                    <a:pt x="23" y="115"/>
                  </a:lnTo>
                  <a:lnTo>
                    <a:pt x="11" y="134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2" y="160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59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3" y="152"/>
                  </a:lnTo>
                  <a:lnTo>
                    <a:pt x="13" y="150"/>
                  </a:lnTo>
                  <a:lnTo>
                    <a:pt x="13" y="150"/>
                  </a:lnTo>
                  <a:lnTo>
                    <a:pt x="24" y="131"/>
                  </a:lnTo>
                  <a:lnTo>
                    <a:pt x="35" y="113"/>
                  </a:lnTo>
                  <a:lnTo>
                    <a:pt x="60" y="77"/>
                  </a:lnTo>
                  <a:lnTo>
                    <a:pt x="84" y="42"/>
                  </a:lnTo>
                  <a:lnTo>
                    <a:pt x="96" y="25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1"/>
                  </a:lnTo>
                  <a:lnTo>
                    <a:pt x="104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1" name="Freeform 458"/>
            <p:cNvSpPr>
              <a:spLocks/>
            </p:cNvSpPr>
            <p:nvPr/>
          </p:nvSpPr>
          <p:spPr bwMode="auto">
            <a:xfrm>
              <a:off x="6840538" y="3311525"/>
              <a:ext cx="63500" cy="87313"/>
            </a:xfrm>
            <a:custGeom>
              <a:avLst/>
              <a:gdLst/>
              <a:ahLst/>
              <a:cxnLst>
                <a:cxn ang="0">
                  <a:pos x="114" y="2"/>
                </a:cxn>
                <a:cxn ang="0">
                  <a:pos x="114" y="2"/>
                </a:cxn>
                <a:cxn ang="0">
                  <a:pos x="98" y="19"/>
                </a:cxn>
                <a:cxn ang="0">
                  <a:pos x="82" y="38"/>
                </a:cxn>
                <a:cxn ang="0">
                  <a:pos x="69" y="57"/>
                </a:cxn>
                <a:cxn ang="0">
                  <a:pos x="55" y="78"/>
                </a:cxn>
                <a:cxn ang="0">
                  <a:pos x="28" y="118"/>
                </a:cxn>
                <a:cxn ang="0">
                  <a:pos x="15" y="138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5"/>
                </a:cxn>
                <a:cxn ang="0">
                  <a:pos x="3" y="166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7" y="165"/>
                </a:cxn>
                <a:cxn ang="0">
                  <a:pos x="21" y="145"/>
                </a:cxn>
                <a:cxn ang="0">
                  <a:pos x="36" y="125"/>
                </a:cxn>
                <a:cxn ang="0">
                  <a:pos x="62" y="84"/>
                </a:cxn>
                <a:cxn ang="0">
                  <a:pos x="75" y="65"/>
                </a:cxn>
                <a:cxn ang="0">
                  <a:pos x="89" y="45"/>
                </a:cxn>
                <a:cxn ang="0">
                  <a:pos x="105" y="25"/>
                </a:cxn>
                <a:cxn ang="0">
                  <a:pos x="121" y="8"/>
                </a:cxn>
                <a:cxn ang="0">
                  <a:pos x="121" y="8"/>
                </a:cxn>
                <a:cxn ang="0">
                  <a:pos x="122" y="6"/>
                </a:cxn>
                <a:cxn ang="0">
                  <a:pos x="122" y="5"/>
                </a:cxn>
                <a:cxn ang="0">
                  <a:pos x="121" y="3"/>
                </a:cxn>
                <a:cxn ang="0">
                  <a:pos x="120" y="2"/>
                </a:cxn>
                <a:cxn ang="0">
                  <a:pos x="119" y="1"/>
                </a:cxn>
                <a:cxn ang="0">
                  <a:pos x="117" y="0"/>
                </a:cxn>
                <a:cxn ang="0">
                  <a:pos x="116" y="0"/>
                </a:cxn>
                <a:cxn ang="0">
                  <a:pos x="114" y="2"/>
                </a:cxn>
                <a:cxn ang="0">
                  <a:pos x="114" y="2"/>
                </a:cxn>
              </a:cxnLst>
              <a:rect l="0" t="0" r="r" b="b"/>
              <a:pathLst>
                <a:path w="122" h="166">
                  <a:moveTo>
                    <a:pt x="114" y="2"/>
                  </a:moveTo>
                  <a:lnTo>
                    <a:pt x="114" y="2"/>
                  </a:lnTo>
                  <a:lnTo>
                    <a:pt x="98" y="19"/>
                  </a:lnTo>
                  <a:lnTo>
                    <a:pt x="82" y="38"/>
                  </a:lnTo>
                  <a:lnTo>
                    <a:pt x="69" y="57"/>
                  </a:lnTo>
                  <a:lnTo>
                    <a:pt x="55" y="78"/>
                  </a:lnTo>
                  <a:lnTo>
                    <a:pt x="28" y="118"/>
                  </a:lnTo>
                  <a:lnTo>
                    <a:pt x="15" y="138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5"/>
                  </a:lnTo>
                  <a:lnTo>
                    <a:pt x="3" y="166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7" y="165"/>
                  </a:lnTo>
                  <a:lnTo>
                    <a:pt x="21" y="145"/>
                  </a:lnTo>
                  <a:lnTo>
                    <a:pt x="36" y="125"/>
                  </a:lnTo>
                  <a:lnTo>
                    <a:pt x="62" y="84"/>
                  </a:lnTo>
                  <a:lnTo>
                    <a:pt x="75" y="65"/>
                  </a:lnTo>
                  <a:lnTo>
                    <a:pt x="89" y="45"/>
                  </a:lnTo>
                  <a:lnTo>
                    <a:pt x="105" y="25"/>
                  </a:lnTo>
                  <a:lnTo>
                    <a:pt x="121" y="8"/>
                  </a:lnTo>
                  <a:lnTo>
                    <a:pt x="121" y="8"/>
                  </a:lnTo>
                  <a:lnTo>
                    <a:pt x="122" y="6"/>
                  </a:lnTo>
                  <a:lnTo>
                    <a:pt x="122" y="5"/>
                  </a:lnTo>
                  <a:lnTo>
                    <a:pt x="121" y="3"/>
                  </a:lnTo>
                  <a:lnTo>
                    <a:pt x="120" y="2"/>
                  </a:lnTo>
                  <a:lnTo>
                    <a:pt x="119" y="1"/>
                  </a:lnTo>
                  <a:lnTo>
                    <a:pt x="117" y="0"/>
                  </a:lnTo>
                  <a:lnTo>
                    <a:pt x="116" y="0"/>
                  </a:lnTo>
                  <a:lnTo>
                    <a:pt x="114" y="2"/>
                  </a:lnTo>
                  <a:lnTo>
                    <a:pt x="11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2" name="Freeform 459"/>
            <p:cNvSpPr>
              <a:spLocks/>
            </p:cNvSpPr>
            <p:nvPr/>
          </p:nvSpPr>
          <p:spPr bwMode="auto">
            <a:xfrm>
              <a:off x="6840538" y="3338513"/>
              <a:ext cx="74613" cy="115888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3" y="31"/>
                </a:cxn>
                <a:cxn ang="0">
                  <a:pos x="95" y="61"/>
                </a:cxn>
                <a:cxn ang="0">
                  <a:pos x="76" y="90"/>
                </a:cxn>
                <a:cxn ang="0">
                  <a:pos x="57" y="119"/>
                </a:cxn>
                <a:cxn ang="0">
                  <a:pos x="57" y="119"/>
                </a:cxn>
                <a:cxn ang="0">
                  <a:pos x="41" y="142"/>
                </a:cxn>
                <a:cxn ang="0">
                  <a:pos x="24" y="163"/>
                </a:cxn>
                <a:cxn ang="0">
                  <a:pos x="16" y="175"/>
                </a:cxn>
                <a:cxn ang="0">
                  <a:pos x="10" y="186"/>
                </a:cxn>
                <a:cxn ang="0">
                  <a:pos x="4" y="199"/>
                </a:cxn>
                <a:cxn ang="0">
                  <a:pos x="0" y="212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3" y="218"/>
                </a:cxn>
                <a:cxn ang="0">
                  <a:pos x="5" y="218"/>
                </a:cxn>
                <a:cxn ang="0">
                  <a:pos x="6" y="217"/>
                </a:cxn>
                <a:cxn ang="0">
                  <a:pos x="8" y="216"/>
                </a:cxn>
                <a:cxn ang="0">
                  <a:pos x="9" y="215"/>
                </a:cxn>
                <a:cxn ang="0">
                  <a:pos x="9" y="215"/>
                </a:cxn>
                <a:cxn ang="0">
                  <a:pos x="13" y="201"/>
                </a:cxn>
                <a:cxn ang="0">
                  <a:pos x="19" y="188"/>
                </a:cxn>
                <a:cxn ang="0">
                  <a:pos x="26" y="176"/>
                </a:cxn>
                <a:cxn ang="0">
                  <a:pos x="35" y="164"/>
                </a:cxn>
                <a:cxn ang="0">
                  <a:pos x="52" y="142"/>
                </a:cxn>
                <a:cxn ang="0">
                  <a:pos x="69" y="119"/>
                </a:cxn>
                <a:cxn ang="0">
                  <a:pos x="69" y="119"/>
                </a:cxn>
                <a:cxn ang="0">
                  <a:pos x="87" y="91"/>
                </a:cxn>
                <a:cxn ang="0">
                  <a:pos x="105" y="63"/>
                </a:cxn>
                <a:cxn ang="0">
                  <a:pos x="122" y="35"/>
                </a:cxn>
                <a:cxn ang="0">
                  <a:pos x="141" y="7"/>
                </a:cxn>
                <a:cxn ang="0">
                  <a:pos x="141" y="7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1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1" h="218">
                  <a:moveTo>
                    <a:pt x="133" y="2"/>
                  </a:moveTo>
                  <a:lnTo>
                    <a:pt x="133" y="2"/>
                  </a:lnTo>
                  <a:lnTo>
                    <a:pt x="113" y="31"/>
                  </a:lnTo>
                  <a:lnTo>
                    <a:pt x="95" y="61"/>
                  </a:lnTo>
                  <a:lnTo>
                    <a:pt x="76" y="90"/>
                  </a:lnTo>
                  <a:lnTo>
                    <a:pt x="57" y="119"/>
                  </a:lnTo>
                  <a:lnTo>
                    <a:pt x="57" y="119"/>
                  </a:lnTo>
                  <a:lnTo>
                    <a:pt x="41" y="142"/>
                  </a:lnTo>
                  <a:lnTo>
                    <a:pt x="24" y="163"/>
                  </a:lnTo>
                  <a:lnTo>
                    <a:pt x="16" y="175"/>
                  </a:lnTo>
                  <a:lnTo>
                    <a:pt x="10" y="186"/>
                  </a:lnTo>
                  <a:lnTo>
                    <a:pt x="4" y="199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3" y="218"/>
                  </a:lnTo>
                  <a:lnTo>
                    <a:pt x="5" y="218"/>
                  </a:lnTo>
                  <a:lnTo>
                    <a:pt x="6" y="217"/>
                  </a:lnTo>
                  <a:lnTo>
                    <a:pt x="8" y="216"/>
                  </a:lnTo>
                  <a:lnTo>
                    <a:pt x="9" y="215"/>
                  </a:lnTo>
                  <a:lnTo>
                    <a:pt x="9" y="215"/>
                  </a:lnTo>
                  <a:lnTo>
                    <a:pt x="13" y="201"/>
                  </a:lnTo>
                  <a:lnTo>
                    <a:pt x="19" y="188"/>
                  </a:lnTo>
                  <a:lnTo>
                    <a:pt x="26" y="176"/>
                  </a:lnTo>
                  <a:lnTo>
                    <a:pt x="35" y="164"/>
                  </a:lnTo>
                  <a:lnTo>
                    <a:pt x="52" y="142"/>
                  </a:lnTo>
                  <a:lnTo>
                    <a:pt x="69" y="119"/>
                  </a:lnTo>
                  <a:lnTo>
                    <a:pt x="69" y="119"/>
                  </a:lnTo>
                  <a:lnTo>
                    <a:pt x="87" y="91"/>
                  </a:lnTo>
                  <a:lnTo>
                    <a:pt x="105" y="63"/>
                  </a:lnTo>
                  <a:lnTo>
                    <a:pt x="122" y="35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1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3" name="Freeform 460"/>
            <p:cNvSpPr>
              <a:spLocks/>
            </p:cNvSpPr>
            <p:nvPr/>
          </p:nvSpPr>
          <p:spPr bwMode="auto">
            <a:xfrm>
              <a:off x="6821488" y="3373438"/>
              <a:ext cx="95250" cy="125413"/>
            </a:xfrm>
            <a:custGeom>
              <a:avLst/>
              <a:gdLst/>
              <a:ahLst/>
              <a:cxnLst>
                <a:cxn ang="0">
                  <a:pos x="172" y="2"/>
                </a:cxn>
                <a:cxn ang="0">
                  <a:pos x="172" y="2"/>
                </a:cxn>
                <a:cxn ang="0">
                  <a:pos x="169" y="10"/>
                </a:cxn>
                <a:cxn ang="0">
                  <a:pos x="164" y="17"/>
                </a:cxn>
                <a:cxn ang="0">
                  <a:pos x="151" y="30"/>
                </a:cxn>
                <a:cxn ang="0">
                  <a:pos x="139" y="44"/>
                </a:cxn>
                <a:cxn ang="0">
                  <a:pos x="128" y="56"/>
                </a:cxn>
                <a:cxn ang="0">
                  <a:pos x="128" y="56"/>
                </a:cxn>
                <a:cxn ang="0">
                  <a:pos x="117" y="71"/>
                </a:cxn>
                <a:cxn ang="0">
                  <a:pos x="107" y="85"/>
                </a:cxn>
                <a:cxn ang="0">
                  <a:pos x="87" y="114"/>
                </a:cxn>
                <a:cxn ang="0">
                  <a:pos x="87" y="114"/>
                </a:cxn>
                <a:cxn ang="0">
                  <a:pos x="66" y="143"/>
                </a:cxn>
                <a:cxn ang="0">
                  <a:pos x="44" y="172"/>
                </a:cxn>
                <a:cxn ang="0">
                  <a:pos x="22" y="201"/>
                </a:cxn>
                <a:cxn ang="0">
                  <a:pos x="12" y="215"/>
                </a:cxn>
                <a:cxn ang="0">
                  <a:pos x="1" y="231"/>
                </a:cxn>
                <a:cxn ang="0">
                  <a:pos x="1" y="231"/>
                </a:cxn>
                <a:cxn ang="0">
                  <a:pos x="0" y="232"/>
                </a:cxn>
                <a:cxn ang="0">
                  <a:pos x="1" y="234"/>
                </a:cxn>
                <a:cxn ang="0">
                  <a:pos x="1" y="236"/>
                </a:cxn>
                <a:cxn ang="0">
                  <a:pos x="4" y="237"/>
                </a:cxn>
                <a:cxn ang="0">
                  <a:pos x="5" y="237"/>
                </a:cxn>
                <a:cxn ang="0">
                  <a:pos x="7" y="237"/>
                </a:cxn>
                <a:cxn ang="0">
                  <a:pos x="9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9" y="219"/>
                </a:cxn>
                <a:cxn ang="0">
                  <a:pos x="29" y="205"/>
                </a:cxn>
                <a:cxn ang="0">
                  <a:pos x="51" y="176"/>
                </a:cxn>
                <a:cxn ang="0">
                  <a:pos x="74" y="147"/>
                </a:cxn>
                <a:cxn ang="0">
                  <a:pos x="95" y="118"/>
                </a:cxn>
                <a:cxn ang="0">
                  <a:pos x="95" y="118"/>
                </a:cxn>
                <a:cxn ang="0">
                  <a:pos x="120" y="83"/>
                </a:cxn>
                <a:cxn ang="0">
                  <a:pos x="133" y="65"/>
                </a:cxn>
                <a:cxn ang="0">
                  <a:pos x="145" y="49"/>
                </a:cxn>
                <a:cxn ang="0">
                  <a:pos x="145" y="49"/>
                </a:cxn>
                <a:cxn ang="0">
                  <a:pos x="154" y="39"/>
                </a:cxn>
                <a:cxn ang="0">
                  <a:pos x="165" y="29"/>
                </a:cxn>
                <a:cxn ang="0">
                  <a:pos x="173" y="19"/>
                </a:cxn>
                <a:cxn ang="0">
                  <a:pos x="177" y="14"/>
                </a:cxn>
                <a:cxn ang="0">
                  <a:pos x="180" y="8"/>
                </a:cxn>
                <a:cxn ang="0">
                  <a:pos x="180" y="8"/>
                </a:cxn>
                <a:cxn ang="0">
                  <a:pos x="181" y="6"/>
                </a:cxn>
                <a:cxn ang="0">
                  <a:pos x="180" y="3"/>
                </a:cxn>
                <a:cxn ang="0">
                  <a:pos x="178" y="1"/>
                </a:cxn>
                <a:cxn ang="0">
                  <a:pos x="176" y="0"/>
                </a:cxn>
                <a:cxn ang="0">
                  <a:pos x="175" y="0"/>
                </a:cxn>
                <a:cxn ang="0">
                  <a:pos x="173" y="1"/>
                </a:cxn>
                <a:cxn ang="0">
                  <a:pos x="172" y="2"/>
                </a:cxn>
                <a:cxn ang="0">
                  <a:pos x="172" y="2"/>
                </a:cxn>
              </a:cxnLst>
              <a:rect l="0" t="0" r="r" b="b"/>
              <a:pathLst>
                <a:path w="181" h="237">
                  <a:moveTo>
                    <a:pt x="172" y="2"/>
                  </a:moveTo>
                  <a:lnTo>
                    <a:pt x="172" y="2"/>
                  </a:lnTo>
                  <a:lnTo>
                    <a:pt x="169" y="10"/>
                  </a:lnTo>
                  <a:lnTo>
                    <a:pt x="164" y="17"/>
                  </a:lnTo>
                  <a:lnTo>
                    <a:pt x="151" y="30"/>
                  </a:lnTo>
                  <a:lnTo>
                    <a:pt x="139" y="44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17" y="71"/>
                  </a:lnTo>
                  <a:lnTo>
                    <a:pt x="107" y="85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66" y="143"/>
                  </a:lnTo>
                  <a:lnTo>
                    <a:pt x="44" y="172"/>
                  </a:lnTo>
                  <a:lnTo>
                    <a:pt x="22" y="201"/>
                  </a:lnTo>
                  <a:lnTo>
                    <a:pt x="12" y="215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0" y="232"/>
                  </a:lnTo>
                  <a:lnTo>
                    <a:pt x="1" y="234"/>
                  </a:lnTo>
                  <a:lnTo>
                    <a:pt x="1" y="236"/>
                  </a:lnTo>
                  <a:lnTo>
                    <a:pt x="4" y="237"/>
                  </a:lnTo>
                  <a:lnTo>
                    <a:pt x="5" y="237"/>
                  </a:lnTo>
                  <a:lnTo>
                    <a:pt x="7" y="237"/>
                  </a:lnTo>
                  <a:lnTo>
                    <a:pt x="9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9" y="219"/>
                  </a:lnTo>
                  <a:lnTo>
                    <a:pt x="29" y="205"/>
                  </a:lnTo>
                  <a:lnTo>
                    <a:pt x="51" y="176"/>
                  </a:lnTo>
                  <a:lnTo>
                    <a:pt x="74" y="147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120" y="83"/>
                  </a:lnTo>
                  <a:lnTo>
                    <a:pt x="133" y="65"/>
                  </a:lnTo>
                  <a:lnTo>
                    <a:pt x="145" y="49"/>
                  </a:lnTo>
                  <a:lnTo>
                    <a:pt x="145" y="49"/>
                  </a:lnTo>
                  <a:lnTo>
                    <a:pt x="154" y="39"/>
                  </a:lnTo>
                  <a:lnTo>
                    <a:pt x="165" y="29"/>
                  </a:lnTo>
                  <a:lnTo>
                    <a:pt x="173" y="19"/>
                  </a:lnTo>
                  <a:lnTo>
                    <a:pt x="177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1" y="6"/>
                  </a:lnTo>
                  <a:lnTo>
                    <a:pt x="180" y="3"/>
                  </a:lnTo>
                  <a:lnTo>
                    <a:pt x="178" y="1"/>
                  </a:lnTo>
                  <a:lnTo>
                    <a:pt x="176" y="0"/>
                  </a:lnTo>
                  <a:lnTo>
                    <a:pt x="175" y="0"/>
                  </a:lnTo>
                  <a:lnTo>
                    <a:pt x="173" y="1"/>
                  </a:lnTo>
                  <a:lnTo>
                    <a:pt x="172" y="2"/>
                  </a:lnTo>
                  <a:lnTo>
                    <a:pt x="1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4" name="Freeform 461"/>
            <p:cNvSpPr>
              <a:spLocks/>
            </p:cNvSpPr>
            <p:nvPr/>
          </p:nvSpPr>
          <p:spPr bwMode="auto">
            <a:xfrm>
              <a:off x="6832601" y="3394075"/>
              <a:ext cx="104775" cy="1270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92" y="0"/>
                </a:cxn>
                <a:cxn ang="0">
                  <a:pos x="177" y="10"/>
                </a:cxn>
                <a:cxn ang="0">
                  <a:pos x="162" y="20"/>
                </a:cxn>
                <a:cxn ang="0">
                  <a:pos x="149" y="33"/>
                </a:cxn>
                <a:cxn ang="0">
                  <a:pos x="136" y="45"/>
                </a:cxn>
                <a:cxn ang="0">
                  <a:pos x="124" y="58"/>
                </a:cxn>
                <a:cxn ang="0">
                  <a:pos x="113" y="72"/>
                </a:cxn>
                <a:cxn ang="0">
                  <a:pos x="90" y="100"/>
                </a:cxn>
                <a:cxn ang="0">
                  <a:pos x="90" y="100"/>
                </a:cxn>
                <a:cxn ang="0">
                  <a:pos x="65" y="135"/>
                </a:cxn>
                <a:cxn ang="0">
                  <a:pos x="53" y="152"/>
                </a:cxn>
                <a:cxn ang="0">
                  <a:pos x="41" y="170"/>
                </a:cxn>
                <a:cxn ang="0">
                  <a:pos x="41" y="170"/>
                </a:cxn>
                <a:cxn ang="0">
                  <a:pos x="31" y="187"/>
                </a:cxn>
                <a:cxn ang="0">
                  <a:pos x="20" y="202"/>
                </a:cxn>
                <a:cxn ang="0">
                  <a:pos x="8" y="219"/>
                </a:cxn>
                <a:cxn ang="0">
                  <a:pos x="4" y="227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0" y="237"/>
                </a:cxn>
                <a:cxn ang="0">
                  <a:pos x="0" y="238"/>
                </a:cxn>
                <a:cxn ang="0">
                  <a:pos x="1" y="240"/>
                </a:cxn>
                <a:cxn ang="0">
                  <a:pos x="3" y="240"/>
                </a:cxn>
                <a:cxn ang="0">
                  <a:pos x="6" y="240"/>
                </a:cxn>
                <a:cxn ang="0">
                  <a:pos x="8" y="239"/>
                </a:cxn>
                <a:cxn ang="0">
                  <a:pos x="9" y="237"/>
                </a:cxn>
                <a:cxn ang="0">
                  <a:pos x="9" y="237"/>
                </a:cxn>
                <a:cxn ang="0">
                  <a:pos x="14" y="229"/>
                </a:cxn>
                <a:cxn ang="0">
                  <a:pos x="19" y="221"/>
                </a:cxn>
                <a:cxn ang="0">
                  <a:pos x="25" y="213"/>
                </a:cxn>
                <a:cxn ang="0">
                  <a:pos x="32" y="206"/>
                </a:cxn>
                <a:cxn ang="0">
                  <a:pos x="32" y="206"/>
                </a:cxn>
                <a:cxn ang="0">
                  <a:pos x="37" y="200"/>
                </a:cxn>
                <a:cxn ang="0">
                  <a:pos x="41" y="192"/>
                </a:cxn>
                <a:cxn ang="0">
                  <a:pos x="50" y="175"/>
                </a:cxn>
                <a:cxn ang="0">
                  <a:pos x="50" y="175"/>
                </a:cxn>
                <a:cxn ang="0">
                  <a:pos x="60" y="159"/>
                </a:cxn>
                <a:cxn ang="0">
                  <a:pos x="71" y="142"/>
                </a:cxn>
                <a:cxn ang="0">
                  <a:pos x="94" y="111"/>
                </a:cxn>
                <a:cxn ang="0">
                  <a:pos x="94" y="111"/>
                </a:cxn>
                <a:cxn ang="0">
                  <a:pos x="117" y="82"/>
                </a:cxn>
                <a:cxn ang="0">
                  <a:pos x="128" y="68"/>
                </a:cxn>
                <a:cxn ang="0">
                  <a:pos x="141" y="54"/>
                </a:cxn>
                <a:cxn ang="0">
                  <a:pos x="153" y="41"/>
                </a:cxn>
                <a:cxn ang="0">
                  <a:pos x="166" y="30"/>
                </a:cxn>
                <a:cxn ang="0">
                  <a:pos x="181" y="18"/>
                </a:cxn>
                <a:cxn ang="0">
                  <a:pos x="196" y="8"/>
                </a:cxn>
                <a:cxn ang="0">
                  <a:pos x="196" y="8"/>
                </a:cxn>
                <a:cxn ang="0">
                  <a:pos x="198" y="7"/>
                </a:cxn>
                <a:cxn ang="0">
                  <a:pos x="198" y="5"/>
                </a:cxn>
                <a:cxn ang="0">
                  <a:pos x="198" y="4"/>
                </a:cxn>
                <a:cxn ang="0">
                  <a:pos x="198" y="2"/>
                </a:cxn>
                <a:cxn ang="0">
                  <a:pos x="197" y="1"/>
                </a:cxn>
                <a:cxn ang="0">
                  <a:pos x="195" y="0"/>
                </a:cxn>
                <a:cxn ang="0">
                  <a:pos x="194" y="0"/>
                </a:cxn>
                <a:cxn ang="0">
                  <a:pos x="192" y="0"/>
                </a:cxn>
                <a:cxn ang="0">
                  <a:pos x="192" y="0"/>
                </a:cxn>
              </a:cxnLst>
              <a:rect l="0" t="0" r="r" b="b"/>
              <a:pathLst>
                <a:path w="198" h="240">
                  <a:moveTo>
                    <a:pt x="192" y="0"/>
                  </a:moveTo>
                  <a:lnTo>
                    <a:pt x="192" y="0"/>
                  </a:lnTo>
                  <a:lnTo>
                    <a:pt x="177" y="10"/>
                  </a:lnTo>
                  <a:lnTo>
                    <a:pt x="162" y="20"/>
                  </a:lnTo>
                  <a:lnTo>
                    <a:pt x="149" y="33"/>
                  </a:lnTo>
                  <a:lnTo>
                    <a:pt x="136" y="45"/>
                  </a:lnTo>
                  <a:lnTo>
                    <a:pt x="124" y="58"/>
                  </a:lnTo>
                  <a:lnTo>
                    <a:pt x="113" y="72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65" y="135"/>
                  </a:lnTo>
                  <a:lnTo>
                    <a:pt x="53" y="152"/>
                  </a:lnTo>
                  <a:lnTo>
                    <a:pt x="41" y="170"/>
                  </a:lnTo>
                  <a:lnTo>
                    <a:pt x="41" y="170"/>
                  </a:lnTo>
                  <a:lnTo>
                    <a:pt x="31" y="187"/>
                  </a:lnTo>
                  <a:lnTo>
                    <a:pt x="20" y="202"/>
                  </a:lnTo>
                  <a:lnTo>
                    <a:pt x="8" y="219"/>
                  </a:lnTo>
                  <a:lnTo>
                    <a:pt x="4" y="227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0" y="238"/>
                  </a:lnTo>
                  <a:lnTo>
                    <a:pt x="1" y="240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8" y="239"/>
                  </a:lnTo>
                  <a:lnTo>
                    <a:pt x="9" y="237"/>
                  </a:lnTo>
                  <a:lnTo>
                    <a:pt x="9" y="237"/>
                  </a:lnTo>
                  <a:lnTo>
                    <a:pt x="14" y="229"/>
                  </a:lnTo>
                  <a:lnTo>
                    <a:pt x="19" y="221"/>
                  </a:lnTo>
                  <a:lnTo>
                    <a:pt x="25" y="213"/>
                  </a:lnTo>
                  <a:lnTo>
                    <a:pt x="32" y="206"/>
                  </a:lnTo>
                  <a:lnTo>
                    <a:pt x="32" y="206"/>
                  </a:lnTo>
                  <a:lnTo>
                    <a:pt x="37" y="200"/>
                  </a:lnTo>
                  <a:lnTo>
                    <a:pt x="41" y="192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60" y="159"/>
                  </a:lnTo>
                  <a:lnTo>
                    <a:pt x="71" y="142"/>
                  </a:lnTo>
                  <a:lnTo>
                    <a:pt x="94" y="111"/>
                  </a:lnTo>
                  <a:lnTo>
                    <a:pt x="94" y="111"/>
                  </a:lnTo>
                  <a:lnTo>
                    <a:pt x="117" y="82"/>
                  </a:lnTo>
                  <a:lnTo>
                    <a:pt x="128" y="68"/>
                  </a:lnTo>
                  <a:lnTo>
                    <a:pt x="141" y="54"/>
                  </a:lnTo>
                  <a:lnTo>
                    <a:pt x="153" y="41"/>
                  </a:lnTo>
                  <a:lnTo>
                    <a:pt x="166" y="30"/>
                  </a:lnTo>
                  <a:lnTo>
                    <a:pt x="181" y="18"/>
                  </a:lnTo>
                  <a:lnTo>
                    <a:pt x="196" y="8"/>
                  </a:lnTo>
                  <a:lnTo>
                    <a:pt x="196" y="8"/>
                  </a:lnTo>
                  <a:lnTo>
                    <a:pt x="198" y="7"/>
                  </a:lnTo>
                  <a:lnTo>
                    <a:pt x="198" y="5"/>
                  </a:lnTo>
                  <a:lnTo>
                    <a:pt x="198" y="4"/>
                  </a:lnTo>
                  <a:lnTo>
                    <a:pt x="198" y="2"/>
                  </a:lnTo>
                  <a:lnTo>
                    <a:pt x="197" y="1"/>
                  </a:lnTo>
                  <a:lnTo>
                    <a:pt x="195" y="0"/>
                  </a:lnTo>
                  <a:lnTo>
                    <a:pt x="194" y="0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5" name="Freeform 462"/>
            <p:cNvSpPr>
              <a:spLocks/>
            </p:cNvSpPr>
            <p:nvPr/>
          </p:nvSpPr>
          <p:spPr bwMode="auto">
            <a:xfrm>
              <a:off x="6451601" y="3336925"/>
              <a:ext cx="39688" cy="65088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60" y="18"/>
                </a:cxn>
                <a:cxn ang="0">
                  <a:pos x="51" y="32"/>
                </a:cxn>
                <a:cxn ang="0">
                  <a:pos x="41" y="46"/>
                </a:cxn>
                <a:cxn ang="0">
                  <a:pos x="31" y="59"/>
                </a:cxn>
                <a:cxn ang="0">
                  <a:pos x="22" y="71"/>
                </a:cxn>
                <a:cxn ang="0">
                  <a:pos x="13" y="86"/>
                </a:cxn>
                <a:cxn ang="0">
                  <a:pos x="5" y="100"/>
                </a:cxn>
                <a:cxn ang="0">
                  <a:pos x="2" y="109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1" y="120"/>
                </a:cxn>
                <a:cxn ang="0">
                  <a:pos x="2" y="122"/>
                </a:cxn>
                <a:cxn ang="0">
                  <a:pos x="3" y="122"/>
                </a:cxn>
                <a:cxn ang="0">
                  <a:pos x="5" y="122"/>
                </a:cxn>
                <a:cxn ang="0">
                  <a:pos x="7" y="122"/>
                </a:cxn>
                <a:cxn ang="0">
                  <a:pos x="8" y="121"/>
                </a:cxn>
                <a:cxn ang="0">
                  <a:pos x="9" y="119"/>
                </a:cxn>
                <a:cxn ang="0">
                  <a:pos x="9" y="119"/>
                </a:cxn>
                <a:cxn ang="0">
                  <a:pos x="12" y="111"/>
                </a:cxn>
                <a:cxn ang="0">
                  <a:pos x="15" y="103"/>
                </a:cxn>
                <a:cxn ang="0">
                  <a:pos x="22" y="88"/>
                </a:cxn>
                <a:cxn ang="0">
                  <a:pos x="31" y="74"/>
                </a:cxn>
                <a:cxn ang="0">
                  <a:pos x="40" y="61"/>
                </a:cxn>
                <a:cxn ang="0">
                  <a:pos x="51" y="48"/>
                </a:cxn>
                <a:cxn ang="0">
                  <a:pos x="60" y="34"/>
                </a:cxn>
                <a:cxn ang="0">
                  <a:pos x="68" y="21"/>
                </a:cxn>
                <a:cxn ang="0">
                  <a:pos x="76" y="5"/>
                </a:cxn>
                <a:cxn ang="0">
                  <a:pos x="76" y="5"/>
                </a:cxn>
                <a:cxn ang="0">
                  <a:pos x="76" y="3"/>
                </a:cxn>
                <a:cxn ang="0">
                  <a:pos x="76" y="1"/>
                </a:cxn>
                <a:cxn ang="0">
                  <a:pos x="75" y="0"/>
                </a:cxn>
                <a:cxn ang="0">
                  <a:pos x="72" y="0"/>
                </a:cxn>
                <a:cxn ang="0">
                  <a:pos x="69" y="0"/>
                </a:cxn>
                <a:cxn ang="0">
                  <a:pos x="67" y="1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122">
                  <a:moveTo>
                    <a:pt x="66" y="3"/>
                  </a:moveTo>
                  <a:lnTo>
                    <a:pt x="66" y="3"/>
                  </a:lnTo>
                  <a:lnTo>
                    <a:pt x="60" y="18"/>
                  </a:lnTo>
                  <a:lnTo>
                    <a:pt x="51" y="32"/>
                  </a:lnTo>
                  <a:lnTo>
                    <a:pt x="41" y="46"/>
                  </a:lnTo>
                  <a:lnTo>
                    <a:pt x="31" y="59"/>
                  </a:lnTo>
                  <a:lnTo>
                    <a:pt x="22" y="71"/>
                  </a:lnTo>
                  <a:lnTo>
                    <a:pt x="13" y="86"/>
                  </a:lnTo>
                  <a:lnTo>
                    <a:pt x="5" y="100"/>
                  </a:lnTo>
                  <a:lnTo>
                    <a:pt x="2" y="109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1" y="120"/>
                  </a:lnTo>
                  <a:lnTo>
                    <a:pt x="2" y="122"/>
                  </a:lnTo>
                  <a:lnTo>
                    <a:pt x="3" y="122"/>
                  </a:lnTo>
                  <a:lnTo>
                    <a:pt x="5" y="122"/>
                  </a:lnTo>
                  <a:lnTo>
                    <a:pt x="7" y="122"/>
                  </a:lnTo>
                  <a:lnTo>
                    <a:pt x="8" y="121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12" y="111"/>
                  </a:lnTo>
                  <a:lnTo>
                    <a:pt x="15" y="103"/>
                  </a:lnTo>
                  <a:lnTo>
                    <a:pt x="22" y="88"/>
                  </a:lnTo>
                  <a:lnTo>
                    <a:pt x="31" y="74"/>
                  </a:lnTo>
                  <a:lnTo>
                    <a:pt x="40" y="61"/>
                  </a:lnTo>
                  <a:lnTo>
                    <a:pt x="51" y="48"/>
                  </a:lnTo>
                  <a:lnTo>
                    <a:pt x="60" y="34"/>
                  </a:lnTo>
                  <a:lnTo>
                    <a:pt x="68" y="21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3"/>
                  </a:lnTo>
                  <a:lnTo>
                    <a:pt x="76" y="1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7" y="1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6" name="Freeform 463"/>
            <p:cNvSpPr>
              <a:spLocks/>
            </p:cNvSpPr>
            <p:nvPr/>
          </p:nvSpPr>
          <p:spPr bwMode="auto">
            <a:xfrm>
              <a:off x="6467476" y="3341688"/>
              <a:ext cx="50800" cy="73025"/>
            </a:xfrm>
            <a:custGeom>
              <a:avLst/>
              <a:gdLst/>
              <a:ahLst/>
              <a:cxnLst>
                <a:cxn ang="0">
                  <a:pos x="87" y="1"/>
                </a:cxn>
                <a:cxn ang="0">
                  <a:pos x="87" y="1"/>
                </a:cxn>
                <a:cxn ang="0">
                  <a:pos x="80" y="8"/>
                </a:cxn>
                <a:cxn ang="0">
                  <a:pos x="74" y="15"/>
                </a:cxn>
                <a:cxn ang="0">
                  <a:pos x="63" y="29"/>
                </a:cxn>
                <a:cxn ang="0">
                  <a:pos x="54" y="46"/>
                </a:cxn>
                <a:cxn ang="0">
                  <a:pos x="44" y="61"/>
                </a:cxn>
                <a:cxn ang="0">
                  <a:pos x="44" y="61"/>
                </a:cxn>
                <a:cxn ang="0">
                  <a:pos x="36" y="72"/>
                </a:cxn>
                <a:cxn ang="0">
                  <a:pos x="30" y="82"/>
                </a:cxn>
                <a:cxn ang="0">
                  <a:pos x="19" y="104"/>
                </a:cxn>
                <a:cxn ang="0">
                  <a:pos x="19" y="104"/>
                </a:cxn>
                <a:cxn ang="0">
                  <a:pos x="15" y="111"/>
                </a:cxn>
                <a:cxn ang="0">
                  <a:pos x="9" y="117"/>
                </a:cxn>
                <a:cxn ang="0">
                  <a:pos x="4" y="123"/>
                </a:cxn>
                <a:cxn ang="0">
                  <a:pos x="2" y="127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2" y="136"/>
                </a:cxn>
                <a:cxn ang="0">
                  <a:pos x="4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9" y="134"/>
                </a:cxn>
                <a:cxn ang="0">
                  <a:pos x="13" y="127"/>
                </a:cxn>
                <a:cxn ang="0">
                  <a:pos x="18" y="121"/>
                </a:cxn>
                <a:cxn ang="0">
                  <a:pos x="23" y="115"/>
                </a:cxn>
                <a:cxn ang="0">
                  <a:pos x="27" y="109"/>
                </a:cxn>
                <a:cxn ang="0">
                  <a:pos x="27" y="109"/>
                </a:cxn>
                <a:cxn ang="0">
                  <a:pos x="36" y="90"/>
                </a:cxn>
                <a:cxn ang="0">
                  <a:pos x="47" y="73"/>
                </a:cxn>
                <a:cxn ang="0">
                  <a:pos x="47" y="73"/>
                </a:cxn>
                <a:cxn ang="0">
                  <a:pos x="57" y="56"/>
                </a:cxn>
                <a:cxn ang="0">
                  <a:pos x="68" y="39"/>
                </a:cxn>
                <a:cxn ang="0">
                  <a:pos x="80" y="22"/>
                </a:cxn>
                <a:cxn ang="0">
                  <a:pos x="87" y="15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7"/>
                </a:cxn>
                <a:cxn ang="0">
                  <a:pos x="95" y="5"/>
                </a:cxn>
                <a:cxn ang="0">
                  <a:pos x="95" y="2"/>
                </a:cxn>
                <a:cxn ang="0">
                  <a:pos x="94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7" y="1"/>
                </a:cxn>
              </a:cxnLst>
              <a:rect l="0" t="0" r="r" b="b"/>
              <a:pathLst>
                <a:path w="95" h="137">
                  <a:moveTo>
                    <a:pt x="87" y="1"/>
                  </a:moveTo>
                  <a:lnTo>
                    <a:pt x="87" y="1"/>
                  </a:lnTo>
                  <a:lnTo>
                    <a:pt x="80" y="8"/>
                  </a:lnTo>
                  <a:lnTo>
                    <a:pt x="74" y="15"/>
                  </a:lnTo>
                  <a:lnTo>
                    <a:pt x="63" y="29"/>
                  </a:lnTo>
                  <a:lnTo>
                    <a:pt x="54" y="46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36" y="72"/>
                  </a:lnTo>
                  <a:lnTo>
                    <a:pt x="30" y="82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5" y="111"/>
                  </a:lnTo>
                  <a:lnTo>
                    <a:pt x="9" y="117"/>
                  </a:lnTo>
                  <a:lnTo>
                    <a:pt x="4" y="123"/>
                  </a:lnTo>
                  <a:lnTo>
                    <a:pt x="2" y="127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2" y="136"/>
                  </a:lnTo>
                  <a:lnTo>
                    <a:pt x="4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9" y="134"/>
                  </a:lnTo>
                  <a:lnTo>
                    <a:pt x="13" y="127"/>
                  </a:lnTo>
                  <a:lnTo>
                    <a:pt x="18" y="121"/>
                  </a:lnTo>
                  <a:lnTo>
                    <a:pt x="23" y="115"/>
                  </a:lnTo>
                  <a:lnTo>
                    <a:pt x="27" y="109"/>
                  </a:lnTo>
                  <a:lnTo>
                    <a:pt x="27" y="109"/>
                  </a:lnTo>
                  <a:lnTo>
                    <a:pt x="36" y="90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7" y="56"/>
                  </a:lnTo>
                  <a:lnTo>
                    <a:pt x="68" y="39"/>
                  </a:lnTo>
                  <a:lnTo>
                    <a:pt x="80" y="22"/>
                  </a:lnTo>
                  <a:lnTo>
                    <a:pt x="87" y="15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7"/>
                  </a:lnTo>
                  <a:lnTo>
                    <a:pt x="95" y="5"/>
                  </a:lnTo>
                  <a:lnTo>
                    <a:pt x="95" y="2"/>
                  </a:lnTo>
                  <a:lnTo>
                    <a:pt x="94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7" name="Freeform 464"/>
            <p:cNvSpPr>
              <a:spLocks/>
            </p:cNvSpPr>
            <p:nvPr/>
          </p:nvSpPr>
          <p:spPr bwMode="auto">
            <a:xfrm>
              <a:off x="6483351" y="3346450"/>
              <a:ext cx="50800" cy="96838"/>
            </a:xfrm>
            <a:custGeom>
              <a:avLst/>
              <a:gdLst/>
              <a:ahLst/>
              <a:cxnLst>
                <a:cxn ang="0">
                  <a:pos x="86" y="2"/>
                </a:cxn>
                <a:cxn ang="0">
                  <a:pos x="86" y="2"/>
                </a:cxn>
                <a:cxn ang="0">
                  <a:pos x="62" y="43"/>
                </a:cxn>
                <a:cxn ang="0">
                  <a:pos x="52" y="65"/>
                </a:cxn>
                <a:cxn ang="0">
                  <a:pos x="41" y="88"/>
                </a:cxn>
                <a:cxn ang="0">
                  <a:pos x="41" y="88"/>
                </a:cxn>
                <a:cxn ang="0">
                  <a:pos x="36" y="101"/>
                </a:cxn>
                <a:cxn ang="0">
                  <a:pos x="32" y="114"/>
                </a:cxn>
                <a:cxn ang="0">
                  <a:pos x="27" y="128"/>
                </a:cxn>
                <a:cxn ang="0">
                  <a:pos x="24" y="135"/>
                </a:cxn>
                <a:cxn ang="0">
                  <a:pos x="20" y="141"/>
                </a:cxn>
                <a:cxn ang="0">
                  <a:pos x="20" y="141"/>
                </a:cxn>
                <a:cxn ang="0">
                  <a:pos x="8" y="156"/>
                </a:cxn>
                <a:cxn ang="0">
                  <a:pos x="3" y="164"/>
                </a:cxn>
                <a:cxn ang="0">
                  <a:pos x="1" y="168"/>
                </a:cxn>
                <a:cxn ang="0">
                  <a:pos x="0" y="172"/>
                </a:cxn>
                <a:cxn ang="0">
                  <a:pos x="0" y="172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0" y="176"/>
                </a:cxn>
                <a:cxn ang="0">
                  <a:pos x="0" y="178"/>
                </a:cxn>
                <a:cxn ang="0">
                  <a:pos x="1" y="180"/>
                </a:cxn>
                <a:cxn ang="0">
                  <a:pos x="3" y="182"/>
                </a:cxn>
                <a:cxn ang="0">
                  <a:pos x="4" y="182"/>
                </a:cxn>
                <a:cxn ang="0">
                  <a:pos x="6" y="182"/>
                </a:cxn>
                <a:cxn ang="0">
                  <a:pos x="8" y="180"/>
                </a:cxn>
                <a:cxn ang="0">
                  <a:pos x="9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0" y="171"/>
                </a:cxn>
                <a:cxn ang="0">
                  <a:pos x="12" y="166"/>
                </a:cxn>
                <a:cxn ang="0">
                  <a:pos x="16" y="160"/>
                </a:cxn>
                <a:cxn ang="0">
                  <a:pos x="20" y="154"/>
                </a:cxn>
                <a:cxn ang="0">
                  <a:pos x="29" y="143"/>
                </a:cxn>
                <a:cxn ang="0">
                  <a:pos x="32" y="137"/>
                </a:cxn>
                <a:cxn ang="0">
                  <a:pos x="35" y="133"/>
                </a:cxn>
                <a:cxn ang="0">
                  <a:pos x="35" y="133"/>
                </a:cxn>
                <a:cxn ang="0">
                  <a:pos x="42" y="114"/>
                </a:cxn>
                <a:cxn ang="0">
                  <a:pos x="49" y="97"/>
                </a:cxn>
                <a:cxn ang="0">
                  <a:pos x="49" y="97"/>
                </a:cxn>
                <a:cxn ang="0">
                  <a:pos x="53" y="84"/>
                </a:cxn>
                <a:cxn ang="0">
                  <a:pos x="58" y="73"/>
                </a:cxn>
                <a:cxn ang="0">
                  <a:pos x="69" y="50"/>
                </a:cxn>
                <a:cxn ang="0">
                  <a:pos x="94" y="6"/>
                </a:cxn>
                <a:cxn ang="0">
                  <a:pos x="94" y="6"/>
                </a:cxn>
                <a:cxn ang="0">
                  <a:pos x="95" y="5"/>
                </a:cxn>
                <a:cxn ang="0">
                  <a:pos x="94" y="3"/>
                </a:cxn>
                <a:cxn ang="0">
                  <a:pos x="93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7" y="0"/>
                </a:cxn>
                <a:cxn ang="0">
                  <a:pos x="86" y="2"/>
                </a:cxn>
                <a:cxn ang="0">
                  <a:pos x="86" y="2"/>
                </a:cxn>
              </a:cxnLst>
              <a:rect l="0" t="0" r="r" b="b"/>
              <a:pathLst>
                <a:path w="95" h="182">
                  <a:moveTo>
                    <a:pt x="86" y="2"/>
                  </a:moveTo>
                  <a:lnTo>
                    <a:pt x="86" y="2"/>
                  </a:lnTo>
                  <a:lnTo>
                    <a:pt x="62" y="43"/>
                  </a:lnTo>
                  <a:lnTo>
                    <a:pt x="52" y="65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36" y="101"/>
                  </a:lnTo>
                  <a:lnTo>
                    <a:pt x="32" y="114"/>
                  </a:lnTo>
                  <a:lnTo>
                    <a:pt x="27" y="128"/>
                  </a:lnTo>
                  <a:lnTo>
                    <a:pt x="24" y="135"/>
                  </a:lnTo>
                  <a:lnTo>
                    <a:pt x="20" y="141"/>
                  </a:lnTo>
                  <a:lnTo>
                    <a:pt x="20" y="141"/>
                  </a:lnTo>
                  <a:lnTo>
                    <a:pt x="8" y="156"/>
                  </a:lnTo>
                  <a:lnTo>
                    <a:pt x="3" y="164"/>
                  </a:lnTo>
                  <a:lnTo>
                    <a:pt x="1" y="16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1" y="180"/>
                  </a:lnTo>
                  <a:lnTo>
                    <a:pt x="3" y="182"/>
                  </a:lnTo>
                  <a:lnTo>
                    <a:pt x="4" y="182"/>
                  </a:lnTo>
                  <a:lnTo>
                    <a:pt x="6" y="182"/>
                  </a:lnTo>
                  <a:lnTo>
                    <a:pt x="8" y="180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0" y="171"/>
                  </a:lnTo>
                  <a:lnTo>
                    <a:pt x="12" y="166"/>
                  </a:lnTo>
                  <a:lnTo>
                    <a:pt x="16" y="160"/>
                  </a:lnTo>
                  <a:lnTo>
                    <a:pt x="20" y="154"/>
                  </a:lnTo>
                  <a:lnTo>
                    <a:pt x="29" y="143"/>
                  </a:lnTo>
                  <a:lnTo>
                    <a:pt x="32" y="137"/>
                  </a:lnTo>
                  <a:lnTo>
                    <a:pt x="35" y="133"/>
                  </a:lnTo>
                  <a:lnTo>
                    <a:pt x="35" y="133"/>
                  </a:lnTo>
                  <a:lnTo>
                    <a:pt x="42" y="114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53" y="84"/>
                  </a:lnTo>
                  <a:lnTo>
                    <a:pt x="58" y="73"/>
                  </a:lnTo>
                  <a:lnTo>
                    <a:pt x="69" y="50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5" y="5"/>
                  </a:lnTo>
                  <a:lnTo>
                    <a:pt x="94" y="3"/>
                  </a:lnTo>
                  <a:lnTo>
                    <a:pt x="93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6" y="2"/>
                  </a:lnTo>
                  <a:lnTo>
                    <a:pt x="8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8" name="Freeform 465"/>
            <p:cNvSpPr>
              <a:spLocks/>
            </p:cNvSpPr>
            <p:nvPr/>
          </p:nvSpPr>
          <p:spPr bwMode="auto">
            <a:xfrm>
              <a:off x="6491288" y="3362325"/>
              <a:ext cx="57150" cy="10953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95" y="2"/>
                </a:cxn>
                <a:cxn ang="0">
                  <a:pos x="88" y="6"/>
                </a:cxn>
                <a:cxn ang="0">
                  <a:pos x="83" y="12"/>
                </a:cxn>
                <a:cxn ang="0">
                  <a:pos x="79" y="19"/>
                </a:cxn>
                <a:cxn ang="0">
                  <a:pos x="79" y="19"/>
                </a:cxn>
                <a:cxn ang="0">
                  <a:pos x="72" y="38"/>
                </a:cxn>
                <a:cxn ang="0">
                  <a:pos x="62" y="54"/>
                </a:cxn>
                <a:cxn ang="0">
                  <a:pos x="52" y="71"/>
                </a:cxn>
                <a:cxn ang="0">
                  <a:pos x="42" y="87"/>
                </a:cxn>
                <a:cxn ang="0">
                  <a:pos x="42" y="87"/>
                </a:cxn>
                <a:cxn ang="0">
                  <a:pos x="36" y="101"/>
                </a:cxn>
                <a:cxn ang="0">
                  <a:pos x="31" y="115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15" y="159"/>
                </a:cxn>
                <a:cxn ang="0">
                  <a:pos x="8" y="173"/>
                </a:cxn>
                <a:cxn ang="0">
                  <a:pos x="3" y="189"/>
                </a:cxn>
                <a:cxn ang="0">
                  <a:pos x="1" y="196"/>
                </a:cxn>
                <a:cxn ang="0">
                  <a:pos x="0" y="203"/>
                </a:cxn>
                <a:cxn ang="0">
                  <a:pos x="0" y="203"/>
                </a:cxn>
                <a:cxn ang="0">
                  <a:pos x="0" y="205"/>
                </a:cxn>
                <a:cxn ang="0">
                  <a:pos x="1" y="207"/>
                </a:cxn>
                <a:cxn ang="0">
                  <a:pos x="2" y="208"/>
                </a:cxn>
                <a:cxn ang="0">
                  <a:pos x="4" y="208"/>
                </a:cxn>
                <a:cxn ang="0">
                  <a:pos x="7" y="207"/>
                </a:cxn>
                <a:cxn ang="0">
                  <a:pos x="8" y="205"/>
                </a:cxn>
                <a:cxn ang="0">
                  <a:pos x="9" y="203"/>
                </a:cxn>
                <a:cxn ang="0">
                  <a:pos x="9" y="203"/>
                </a:cxn>
                <a:cxn ang="0">
                  <a:pos x="10" y="198"/>
                </a:cxn>
                <a:cxn ang="0">
                  <a:pos x="11" y="193"/>
                </a:cxn>
                <a:cxn ang="0">
                  <a:pos x="15" y="181"/>
                </a:cxn>
                <a:cxn ang="0">
                  <a:pos x="20" y="171"/>
                </a:cxn>
                <a:cxn ang="0">
                  <a:pos x="25" y="161"/>
                </a:cxn>
                <a:cxn ang="0">
                  <a:pos x="25" y="161"/>
                </a:cxn>
                <a:cxn ang="0">
                  <a:pos x="34" y="136"/>
                </a:cxn>
                <a:cxn ang="0">
                  <a:pos x="41" y="111"/>
                </a:cxn>
                <a:cxn ang="0">
                  <a:pos x="41" y="111"/>
                </a:cxn>
                <a:cxn ang="0">
                  <a:pos x="47" y="97"/>
                </a:cxn>
                <a:cxn ang="0">
                  <a:pos x="55" y="83"/>
                </a:cxn>
                <a:cxn ang="0">
                  <a:pos x="72" y="56"/>
                </a:cxn>
                <a:cxn ang="0">
                  <a:pos x="72" y="56"/>
                </a:cxn>
                <a:cxn ang="0">
                  <a:pos x="78" y="44"/>
                </a:cxn>
                <a:cxn ang="0">
                  <a:pos x="85" y="29"/>
                </a:cxn>
                <a:cxn ang="0">
                  <a:pos x="89" y="21"/>
                </a:cxn>
                <a:cxn ang="0">
                  <a:pos x="94" y="16"/>
                </a:cxn>
                <a:cxn ang="0">
                  <a:pos x="99" y="11"/>
                </a:cxn>
                <a:cxn ang="0">
                  <a:pos x="102" y="10"/>
                </a:cxn>
                <a:cxn ang="0">
                  <a:pos x="105" y="9"/>
                </a:cxn>
                <a:cxn ang="0">
                  <a:pos x="105" y="9"/>
                </a:cxn>
                <a:cxn ang="0">
                  <a:pos x="107" y="8"/>
                </a:cxn>
                <a:cxn ang="0">
                  <a:pos x="108" y="7"/>
                </a:cxn>
                <a:cxn ang="0">
                  <a:pos x="108" y="6"/>
                </a:cxn>
                <a:cxn ang="0">
                  <a:pos x="108" y="4"/>
                </a:cxn>
                <a:cxn ang="0">
                  <a:pos x="106" y="1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8" h="208">
                  <a:moveTo>
                    <a:pt x="102" y="0"/>
                  </a:moveTo>
                  <a:lnTo>
                    <a:pt x="102" y="0"/>
                  </a:lnTo>
                  <a:lnTo>
                    <a:pt x="95" y="2"/>
                  </a:lnTo>
                  <a:lnTo>
                    <a:pt x="88" y="6"/>
                  </a:lnTo>
                  <a:lnTo>
                    <a:pt x="83" y="12"/>
                  </a:lnTo>
                  <a:lnTo>
                    <a:pt x="79" y="19"/>
                  </a:lnTo>
                  <a:lnTo>
                    <a:pt x="79" y="19"/>
                  </a:lnTo>
                  <a:lnTo>
                    <a:pt x="72" y="38"/>
                  </a:lnTo>
                  <a:lnTo>
                    <a:pt x="62" y="54"/>
                  </a:lnTo>
                  <a:lnTo>
                    <a:pt x="52" y="71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6" y="101"/>
                  </a:lnTo>
                  <a:lnTo>
                    <a:pt x="31" y="115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15" y="159"/>
                  </a:lnTo>
                  <a:lnTo>
                    <a:pt x="8" y="173"/>
                  </a:lnTo>
                  <a:lnTo>
                    <a:pt x="3" y="189"/>
                  </a:lnTo>
                  <a:lnTo>
                    <a:pt x="1" y="196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5"/>
                  </a:lnTo>
                  <a:lnTo>
                    <a:pt x="1" y="207"/>
                  </a:lnTo>
                  <a:lnTo>
                    <a:pt x="2" y="208"/>
                  </a:lnTo>
                  <a:lnTo>
                    <a:pt x="4" y="208"/>
                  </a:lnTo>
                  <a:lnTo>
                    <a:pt x="7" y="207"/>
                  </a:lnTo>
                  <a:lnTo>
                    <a:pt x="8" y="205"/>
                  </a:lnTo>
                  <a:lnTo>
                    <a:pt x="9" y="203"/>
                  </a:lnTo>
                  <a:lnTo>
                    <a:pt x="9" y="203"/>
                  </a:lnTo>
                  <a:lnTo>
                    <a:pt x="10" y="198"/>
                  </a:lnTo>
                  <a:lnTo>
                    <a:pt x="11" y="193"/>
                  </a:lnTo>
                  <a:lnTo>
                    <a:pt x="15" y="181"/>
                  </a:lnTo>
                  <a:lnTo>
                    <a:pt x="20" y="171"/>
                  </a:lnTo>
                  <a:lnTo>
                    <a:pt x="25" y="161"/>
                  </a:lnTo>
                  <a:lnTo>
                    <a:pt x="25" y="161"/>
                  </a:lnTo>
                  <a:lnTo>
                    <a:pt x="34" y="136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7" y="97"/>
                  </a:lnTo>
                  <a:lnTo>
                    <a:pt x="55" y="83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78" y="44"/>
                  </a:lnTo>
                  <a:lnTo>
                    <a:pt x="85" y="29"/>
                  </a:lnTo>
                  <a:lnTo>
                    <a:pt x="89" y="21"/>
                  </a:lnTo>
                  <a:lnTo>
                    <a:pt x="94" y="16"/>
                  </a:lnTo>
                  <a:lnTo>
                    <a:pt x="99" y="11"/>
                  </a:lnTo>
                  <a:lnTo>
                    <a:pt x="102" y="10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7" y="8"/>
                  </a:lnTo>
                  <a:lnTo>
                    <a:pt x="108" y="7"/>
                  </a:lnTo>
                  <a:lnTo>
                    <a:pt x="108" y="6"/>
                  </a:lnTo>
                  <a:lnTo>
                    <a:pt x="108" y="4"/>
                  </a:lnTo>
                  <a:lnTo>
                    <a:pt x="106" y="1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69" name="Freeform 466"/>
            <p:cNvSpPr>
              <a:spLocks/>
            </p:cNvSpPr>
            <p:nvPr/>
          </p:nvSpPr>
          <p:spPr bwMode="auto">
            <a:xfrm>
              <a:off x="6492876" y="3363913"/>
              <a:ext cx="71438" cy="147638"/>
            </a:xfrm>
            <a:custGeom>
              <a:avLst/>
              <a:gdLst/>
              <a:ahLst/>
              <a:cxnLst>
                <a:cxn ang="0">
                  <a:pos x="123" y="4"/>
                </a:cxn>
                <a:cxn ang="0">
                  <a:pos x="123" y="4"/>
                </a:cxn>
                <a:cxn ang="0">
                  <a:pos x="122" y="12"/>
                </a:cxn>
                <a:cxn ang="0">
                  <a:pos x="120" y="19"/>
                </a:cxn>
                <a:cxn ang="0">
                  <a:pos x="116" y="28"/>
                </a:cxn>
                <a:cxn ang="0">
                  <a:pos x="112" y="35"/>
                </a:cxn>
                <a:cxn ang="0">
                  <a:pos x="104" y="49"/>
                </a:cxn>
                <a:cxn ang="0">
                  <a:pos x="96" y="63"/>
                </a:cxn>
                <a:cxn ang="0">
                  <a:pos x="96" y="63"/>
                </a:cxn>
                <a:cxn ang="0">
                  <a:pos x="89" y="79"/>
                </a:cxn>
                <a:cxn ang="0">
                  <a:pos x="82" y="96"/>
                </a:cxn>
                <a:cxn ang="0">
                  <a:pos x="75" y="111"/>
                </a:cxn>
                <a:cxn ang="0">
                  <a:pos x="68" y="128"/>
                </a:cxn>
                <a:cxn ang="0">
                  <a:pos x="68" y="128"/>
                </a:cxn>
                <a:cxn ang="0">
                  <a:pos x="50" y="164"/>
                </a:cxn>
                <a:cxn ang="0">
                  <a:pos x="34" y="199"/>
                </a:cxn>
                <a:cxn ang="0">
                  <a:pos x="1" y="272"/>
                </a:cxn>
                <a:cxn ang="0">
                  <a:pos x="1" y="272"/>
                </a:cxn>
                <a:cxn ang="0">
                  <a:pos x="0" y="275"/>
                </a:cxn>
                <a:cxn ang="0">
                  <a:pos x="1" y="276"/>
                </a:cxn>
                <a:cxn ang="0">
                  <a:pos x="3" y="279"/>
                </a:cxn>
                <a:cxn ang="0">
                  <a:pos x="4" y="279"/>
                </a:cxn>
                <a:cxn ang="0">
                  <a:pos x="6" y="279"/>
                </a:cxn>
                <a:cxn ang="0">
                  <a:pos x="8" y="279"/>
                </a:cxn>
                <a:cxn ang="0">
                  <a:pos x="9" y="277"/>
                </a:cxn>
                <a:cxn ang="0">
                  <a:pos x="9" y="277"/>
                </a:cxn>
                <a:cxn ang="0">
                  <a:pos x="43" y="200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87" y="107"/>
                </a:cxn>
                <a:cxn ang="0">
                  <a:pos x="95" y="90"/>
                </a:cxn>
                <a:cxn ang="0">
                  <a:pos x="102" y="72"/>
                </a:cxn>
                <a:cxn ang="0">
                  <a:pos x="110" y="55"/>
                </a:cxn>
                <a:cxn ang="0">
                  <a:pos x="110" y="55"/>
                </a:cxn>
                <a:cxn ang="0">
                  <a:pos x="125" y="31"/>
                </a:cxn>
                <a:cxn ang="0">
                  <a:pos x="128" y="25"/>
                </a:cxn>
                <a:cxn ang="0">
                  <a:pos x="130" y="18"/>
                </a:cxn>
                <a:cxn ang="0">
                  <a:pos x="132" y="11"/>
                </a:cxn>
                <a:cxn ang="0">
                  <a:pos x="133" y="4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30" y="0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4" y="2"/>
                </a:cxn>
                <a:cxn ang="0">
                  <a:pos x="123" y="4"/>
                </a:cxn>
                <a:cxn ang="0">
                  <a:pos x="123" y="4"/>
                </a:cxn>
              </a:cxnLst>
              <a:rect l="0" t="0" r="r" b="b"/>
              <a:pathLst>
                <a:path w="133" h="279">
                  <a:moveTo>
                    <a:pt x="123" y="4"/>
                  </a:moveTo>
                  <a:lnTo>
                    <a:pt x="123" y="4"/>
                  </a:lnTo>
                  <a:lnTo>
                    <a:pt x="122" y="12"/>
                  </a:lnTo>
                  <a:lnTo>
                    <a:pt x="120" y="19"/>
                  </a:lnTo>
                  <a:lnTo>
                    <a:pt x="116" y="28"/>
                  </a:lnTo>
                  <a:lnTo>
                    <a:pt x="112" y="35"/>
                  </a:lnTo>
                  <a:lnTo>
                    <a:pt x="104" y="49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89" y="79"/>
                  </a:lnTo>
                  <a:lnTo>
                    <a:pt x="82" y="96"/>
                  </a:lnTo>
                  <a:lnTo>
                    <a:pt x="75" y="111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50" y="164"/>
                  </a:lnTo>
                  <a:lnTo>
                    <a:pt x="34" y="199"/>
                  </a:lnTo>
                  <a:lnTo>
                    <a:pt x="1" y="272"/>
                  </a:lnTo>
                  <a:lnTo>
                    <a:pt x="1" y="272"/>
                  </a:lnTo>
                  <a:lnTo>
                    <a:pt x="0" y="275"/>
                  </a:lnTo>
                  <a:lnTo>
                    <a:pt x="1" y="276"/>
                  </a:lnTo>
                  <a:lnTo>
                    <a:pt x="3" y="279"/>
                  </a:lnTo>
                  <a:lnTo>
                    <a:pt x="4" y="279"/>
                  </a:lnTo>
                  <a:lnTo>
                    <a:pt x="6" y="279"/>
                  </a:lnTo>
                  <a:lnTo>
                    <a:pt x="8" y="279"/>
                  </a:lnTo>
                  <a:lnTo>
                    <a:pt x="9" y="277"/>
                  </a:lnTo>
                  <a:lnTo>
                    <a:pt x="9" y="277"/>
                  </a:lnTo>
                  <a:lnTo>
                    <a:pt x="43" y="200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87" y="107"/>
                  </a:lnTo>
                  <a:lnTo>
                    <a:pt x="95" y="90"/>
                  </a:lnTo>
                  <a:lnTo>
                    <a:pt x="102" y="72"/>
                  </a:lnTo>
                  <a:lnTo>
                    <a:pt x="110" y="55"/>
                  </a:lnTo>
                  <a:lnTo>
                    <a:pt x="110" y="55"/>
                  </a:lnTo>
                  <a:lnTo>
                    <a:pt x="125" y="31"/>
                  </a:lnTo>
                  <a:lnTo>
                    <a:pt x="128" y="25"/>
                  </a:lnTo>
                  <a:lnTo>
                    <a:pt x="130" y="18"/>
                  </a:lnTo>
                  <a:lnTo>
                    <a:pt x="132" y="11"/>
                  </a:lnTo>
                  <a:lnTo>
                    <a:pt x="133" y="4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4" y="2"/>
                  </a:lnTo>
                  <a:lnTo>
                    <a:pt x="123" y="4"/>
                  </a:lnTo>
                  <a:lnTo>
                    <a:pt x="1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0" name="Freeform 467"/>
            <p:cNvSpPr>
              <a:spLocks/>
            </p:cNvSpPr>
            <p:nvPr/>
          </p:nvSpPr>
          <p:spPr bwMode="auto">
            <a:xfrm>
              <a:off x="6561138" y="3363913"/>
              <a:ext cx="25400" cy="635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2" y="0"/>
                </a:cxn>
                <a:cxn ang="0">
                  <a:pos x="39" y="2"/>
                </a:cxn>
                <a:cxn ang="0">
                  <a:pos x="38" y="3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12"/>
                </a:cxn>
                <a:cxn ang="0">
                  <a:pos x="37" y="19"/>
                </a:cxn>
                <a:cxn ang="0">
                  <a:pos x="35" y="27"/>
                </a:cxn>
                <a:cxn ang="0">
                  <a:pos x="32" y="35"/>
                </a:cxn>
                <a:cxn ang="0">
                  <a:pos x="25" y="49"/>
                </a:cxn>
                <a:cxn ang="0">
                  <a:pos x="18" y="63"/>
                </a:cxn>
                <a:cxn ang="0">
                  <a:pos x="18" y="63"/>
                </a:cxn>
                <a:cxn ang="0">
                  <a:pos x="8" y="87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5"/>
                </a:cxn>
                <a:cxn ang="0">
                  <a:pos x="2" y="116"/>
                </a:cxn>
                <a:cxn ang="0">
                  <a:pos x="3" y="118"/>
                </a:cxn>
                <a:cxn ang="0">
                  <a:pos x="5" y="118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4" y="96"/>
                </a:cxn>
                <a:cxn ang="0">
                  <a:pos x="21" y="78"/>
                </a:cxn>
                <a:cxn ang="0">
                  <a:pos x="37" y="44"/>
                </a:cxn>
                <a:cxn ang="0">
                  <a:pos x="37" y="44"/>
                </a:cxn>
                <a:cxn ang="0">
                  <a:pos x="41" y="34"/>
                </a:cxn>
                <a:cxn ang="0">
                  <a:pos x="45" y="24"/>
                </a:cxn>
                <a:cxn ang="0">
                  <a:pos x="47" y="14"/>
                </a:cxn>
                <a:cxn ang="0">
                  <a:pos x="47" y="8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47" h="118">
                  <a:moveTo>
                    <a:pt x="47" y="3"/>
                  </a:moveTo>
                  <a:lnTo>
                    <a:pt x="47" y="3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12"/>
                  </a:lnTo>
                  <a:lnTo>
                    <a:pt x="37" y="19"/>
                  </a:lnTo>
                  <a:lnTo>
                    <a:pt x="35" y="27"/>
                  </a:lnTo>
                  <a:lnTo>
                    <a:pt x="32" y="35"/>
                  </a:lnTo>
                  <a:lnTo>
                    <a:pt x="25" y="49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8" y="87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5"/>
                  </a:lnTo>
                  <a:lnTo>
                    <a:pt x="2" y="116"/>
                  </a:lnTo>
                  <a:lnTo>
                    <a:pt x="3" y="118"/>
                  </a:lnTo>
                  <a:lnTo>
                    <a:pt x="5" y="118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4" y="96"/>
                  </a:lnTo>
                  <a:lnTo>
                    <a:pt x="21" y="7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34"/>
                  </a:lnTo>
                  <a:lnTo>
                    <a:pt x="45" y="24"/>
                  </a:lnTo>
                  <a:lnTo>
                    <a:pt x="47" y="14"/>
                  </a:lnTo>
                  <a:lnTo>
                    <a:pt x="47" y="8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1" name="Freeform 468"/>
            <p:cNvSpPr>
              <a:spLocks/>
            </p:cNvSpPr>
            <p:nvPr/>
          </p:nvSpPr>
          <p:spPr bwMode="auto">
            <a:xfrm>
              <a:off x="6578601" y="3381375"/>
              <a:ext cx="22225" cy="4762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9"/>
                </a:cxn>
                <a:cxn ang="0">
                  <a:pos x="31" y="14"/>
                </a:cxn>
                <a:cxn ang="0">
                  <a:pos x="28" y="24"/>
                </a:cxn>
                <a:cxn ang="0">
                  <a:pos x="23" y="32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1" y="63"/>
                </a:cxn>
                <a:cxn ang="0">
                  <a:pos x="6" y="72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7" y="89"/>
                </a:cxn>
                <a:cxn ang="0">
                  <a:pos x="9" y="88"/>
                </a:cxn>
                <a:cxn ang="0">
                  <a:pos x="9" y="88"/>
                </a:cxn>
                <a:cxn ang="0">
                  <a:pos x="15" y="76"/>
                </a:cxn>
                <a:cxn ang="0">
                  <a:pos x="19" y="64"/>
                </a:cxn>
                <a:cxn ang="0">
                  <a:pos x="25" y="53"/>
                </a:cxn>
                <a:cxn ang="0">
                  <a:pos x="30" y="41"/>
                </a:cxn>
                <a:cxn ang="0">
                  <a:pos x="30" y="41"/>
                </a:cxn>
                <a:cxn ang="0">
                  <a:pos x="34" y="32"/>
                </a:cxn>
                <a:cxn ang="0">
                  <a:pos x="38" y="24"/>
                </a:cxn>
                <a:cxn ang="0">
                  <a:pos x="41" y="14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90">
                  <a:moveTo>
                    <a:pt x="33" y="4"/>
                  </a:moveTo>
                  <a:lnTo>
                    <a:pt x="33" y="4"/>
                  </a:lnTo>
                  <a:lnTo>
                    <a:pt x="33" y="9"/>
                  </a:lnTo>
                  <a:lnTo>
                    <a:pt x="31" y="14"/>
                  </a:lnTo>
                  <a:lnTo>
                    <a:pt x="28" y="24"/>
                  </a:lnTo>
                  <a:lnTo>
                    <a:pt x="23" y="32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1" y="63"/>
                  </a:lnTo>
                  <a:lnTo>
                    <a:pt x="6" y="7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7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15" y="76"/>
                  </a:lnTo>
                  <a:lnTo>
                    <a:pt x="19" y="64"/>
                  </a:lnTo>
                  <a:lnTo>
                    <a:pt x="25" y="53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4" y="32"/>
                  </a:lnTo>
                  <a:lnTo>
                    <a:pt x="38" y="24"/>
                  </a:lnTo>
                  <a:lnTo>
                    <a:pt x="41" y="1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2" name="Freeform 469"/>
            <p:cNvSpPr>
              <a:spLocks/>
            </p:cNvSpPr>
            <p:nvPr/>
          </p:nvSpPr>
          <p:spPr bwMode="auto">
            <a:xfrm>
              <a:off x="6600826" y="3389313"/>
              <a:ext cx="17463" cy="52388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4" y="15"/>
                </a:cxn>
                <a:cxn ang="0">
                  <a:pos x="23" y="23"/>
                </a:cxn>
                <a:cxn ang="0">
                  <a:pos x="19" y="43"/>
                </a:cxn>
                <a:cxn ang="0">
                  <a:pos x="19" y="43"/>
                </a:cxn>
                <a:cxn ang="0">
                  <a:pos x="16" y="55"/>
                </a:cxn>
                <a:cxn ang="0">
                  <a:pos x="13" y="68"/>
                </a:cxn>
                <a:cxn ang="0">
                  <a:pos x="8" y="80"/>
                </a:cxn>
                <a:cxn ang="0">
                  <a:pos x="5" y="86"/>
                </a:cxn>
                <a:cxn ang="0">
                  <a:pos x="1" y="92"/>
                </a:cxn>
                <a:cxn ang="0">
                  <a:pos x="1" y="92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97"/>
                </a:cxn>
                <a:cxn ang="0">
                  <a:pos x="3" y="98"/>
                </a:cxn>
                <a:cxn ang="0">
                  <a:pos x="4" y="99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9" y="97"/>
                </a:cxn>
                <a:cxn ang="0">
                  <a:pos x="9" y="97"/>
                </a:cxn>
                <a:cxn ang="0">
                  <a:pos x="16" y="86"/>
                </a:cxn>
                <a:cxn ang="0">
                  <a:pos x="21" y="75"/>
                </a:cxn>
                <a:cxn ang="0">
                  <a:pos x="24" y="63"/>
                </a:cxn>
                <a:cxn ang="0">
                  <a:pos x="27" y="50"/>
                </a:cxn>
                <a:cxn ang="0">
                  <a:pos x="27" y="50"/>
                </a:cxn>
                <a:cxn ang="0">
                  <a:pos x="31" y="27"/>
                </a:cxn>
                <a:cxn ang="0">
                  <a:pos x="33" y="17"/>
                </a:cxn>
                <a:cxn ang="0">
                  <a:pos x="34" y="4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99">
                  <a:moveTo>
                    <a:pt x="24" y="4"/>
                  </a:moveTo>
                  <a:lnTo>
                    <a:pt x="24" y="4"/>
                  </a:lnTo>
                  <a:lnTo>
                    <a:pt x="24" y="15"/>
                  </a:lnTo>
                  <a:lnTo>
                    <a:pt x="23" y="2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6" y="55"/>
                  </a:lnTo>
                  <a:lnTo>
                    <a:pt x="13" y="68"/>
                  </a:lnTo>
                  <a:lnTo>
                    <a:pt x="8" y="80"/>
                  </a:lnTo>
                  <a:lnTo>
                    <a:pt x="5" y="86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97"/>
                  </a:lnTo>
                  <a:lnTo>
                    <a:pt x="3" y="98"/>
                  </a:lnTo>
                  <a:lnTo>
                    <a:pt x="4" y="99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16" y="86"/>
                  </a:lnTo>
                  <a:lnTo>
                    <a:pt x="21" y="75"/>
                  </a:lnTo>
                  <a:lnTo>
                    <a:pt x="24" y="63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31" y="27"/>
                  </a:lnTo>
                  <a:lnTo>
                    <a:pt x="33" y="17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3" name="Freeform 470"/>
            <p:cNvSpPr>
              <a:spLocks/>
            </p:cNvSpPr>
            <p:nvPr/>
          </p:nvSpPr>
          <p:spPr bwMode="auto">
            <a:xfrm>
              <a:off x="6521451" y="3475038"/>
              <a:ext cx="17463" cy="39688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9" y="10"/>
                </a:cxn>
                <a:cxn ang="0">
                  <a:pos x="15" y="18"/>
                </a:cxn>
                <a:cxn ang="0">
                  <a:pos x="11" y="26"/>
                </a:cxn>
                <a:cxn ang="0">
                  <a:pos x="7" y="35"/>
                </a:cxn>
                <a:cxn ang="0">
                  <a:pos x="4" y="44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2" y="76"/>
                </a:cxn>
                <a:cxn ang="0">
                  <a:pos x="4" y="76"/>
                </a:cxn>
                <a:cxn ang="0">
                  <a:pos x="7" y="76"/>
                </a:cxn>
                <a:cxn ang="0">
                  <a:pos x="8" y="75"/>
                </a:cxn>
                <a:cxn ang="0">
                  <a:pos x="9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0" y="62"/>
                </a:cxn>
                <a:cxn ang="0">
                  <a:pos x="12" y="54"/>
                </a:cxn>
                <a:cxn ang="0">
                  <a:pos x="14" y="46"/>
                </a:cxn>
                <a:cxn ang="0">
                  <a:pos x="16" y="38"/>
                </a:cxn>
                <a:cxn ang="0">
                  <a:pos x="23" y="2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3" y="6"/>
                </a:cxn>
                <a:cxn ang="0">
                  <a:pos x="33" y="4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4" y="2"/>
                </a:cxn>
                <a:cxn ang="0">
                  <a:pos x="24" y="2"/>
                </a:cxn>
              </a:cxnLst>
              <a:rect l="0" t="0" r="r" b="b"/>
              <a:pathLst>
                <a:path w="33" h="76">
                  <a:moveTo>
                    <a:pt x="24" y="2"/>
                  </a:moveTo>
                  <a:lnTo>
                    <a:pt x="24" y="2"/>
                  </a:lnTo>
                  <a:lnTo>
                    <a:pt x="19" y="10"/>
                  </a:lnTo>
                  <a:lnTo>
                    <a:pt x="15" y="18"/>
                  </a:lnTo>
                  <a:lnTo>
                    <a:pt x="11" y="26"/>
                  </a:lnTo>
                  <a:lnTo>
                    <a:pt x="7" y="35"/>
                  </a:lnTo>
                  <a:lnTo>
                    <a:pt x="4" y="44"/>
                  </a:lnTo>
                  <a:lnTo>
                    <a:pt x="2" y="53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7" y="76"/>
                  </a:lnTo>
                  <a:lnTo>
                    <a:pt x="8" y="75"/>
                  </a:lnTo>
                  <a:lnTo>
                    <a:pt x="9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2"/>
                  </a:lnTo>
                  <a:lnTo>
                    <a:pt x="12" y="54"/>
                  </a:lnTo>
                  <a:lnTo>
                    <a:pt x="14" y="46"/>
                  </a:lnTo>
                  <a:lnTo>
                    <a:pt x="16" y="38"/>
                  </a:lnTo>
                  <a:lnTo>
                    <a:pt x="23" y="2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4" name="Freeform 471"/>
            <p:cNvSpPr>
              <a:spLocks/>
            </p:cNvSpPr>
            <p:nvPr/>
          </p:nvSpPr>
          <p:spPr bwMode="auto">
            <a:xfrm>
              <a:off x="6535738" y="3481388"/>
              <a:ext cx="22225" cy="46038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0" y="14"/>
                </a:cxn>
                <a:cxn ang="0">
                  <a:pos x="26" y="24"/>
                </a:cxn>
                <a:cxn ang="0">
                  <a:pos x="15" y="41"/>
                </a:cxn>
                <a:cxn ang="0">
                  <a:pos x="10" y="50"/>
                </a:cxn>
                <a:cxn ang="0">
                  <a:pos x="5" y="60"/>
                </a:cxn>
                <a:cxn ang="0">
                  <a:pos x="2" y="70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5"/>
                </a:cxn>
                <a:cxn ang="0">
                  <a:pos x="3" y="86"/>
                </a:cxn>
                <a:cxn ang="0">
                  <a:pos x="5" y="86"/>
                </a:cxn>
                <a:cxn ang="0">
                  <a:pos x="6" y="86"/>
                </a:cxn>
                <a:cxn ang="0">
                  <a:pos x="9" y="85"/>
                </a:cxn>
                <a:cxn ang="0">
                  <a:pos x="10" y="82"/>
                </a:cxn>
                <a:cxn ang="0">
                  <a:pos x="10" y="80"/>
                </a:cxn>
                <a:cxn ang="0">
                  <a:pos x="10" y="80"/>
                </a:cxn>
                <a:cxn ang="0">
                  <a:pos x="12" y="70"/>
                </a:cxn>
                <a:cxn ang="0">
                  <a:pos x="15" y="61"/>
                </a:cxn>
                <a:cxn ang="0">
                  <a:pos x="19" y="51"/>
                </a:cxn>
                <a:cxn ang="0">
                  <a:pos x="24" y="43"/>
                </a:cxn>
                <a:cxn ang="0">
                  <a:pos x="35" y="26"/>
                </a:cxn>
                <a:cxn ang="0">
                  <a:pos x="40" y="16"/>
                </a:cxn>
                <a:cxn ang="0">
                  <a:pos x="43" y="6"/>
                </a:cxn>
                <a:cxn ang="0">
                  <a:pos x="43" y="6"/>
                </a:cxn>
                <a:cxn ang="0">
                  <a:pos x="43" y="4"/>
                </a:cxn>
                <a:cxn ang="0">
                  <a:pos x="43" y="3"/>
                </a:cxn>
                <a:cxn ang="0">
                  <a:pos x="41" y="1"/>
                </a:cxn>
                <a:cxn ang="0">
                  <a:pos x="40" y="1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3" h="86">
                  <a:moveTo>
                    <a:pt x="33" y="4"/>
                  </a:moveTo>
                  <a:lnTo>
                    <a:pt x="33" y="4"/>
                  </a:lnTo>
                  <a:lnTo>
                    <a:pt x="30" y="14"/>
                  </a:lnTo>
                  <a:lnTo>
                    <a:pt x="26" y="24"/>
                  </a:lnTo>
                  <a:lnTo>
                    <a:pt x="15" y="41"/>
                  </a:lnTo>
                  <a:lnTo>
                    <a:pt x="10" y="50"/>
                  </a:lnTo>
                  <a:lnTo>
                    <a:pt x="5" y="60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5"/>
                  </a:lnTo>
                  <a:lnTo>
                    <a:pt x="3" y="86"/>
                  </a:lnTo>
                  <a:lnTo>
                    <a:pt x="5" y="86"/>
                  </a:lnTo>
                  <a:lnTo>
                    <a:pt x="6" y="86"/>
                  </a:lnTo>
                  <a:lnTo>
                    <a:pt x="9" y="85"/>
                  </a:lnTo>
                  <a:lnTo>
                    <a:pt x="10" y="82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2" y="70"/>
                  </a:lnTo>
                  <a:lnTo>
                    <a:pt x="15" y="61"/>
                  </a:lnTo>
                  <a:lnTo>
                    <a:pt x="19" y="51"/>
                  </a:lnTo>
                  <a:lnTo>
                    <a:pt x="24" y="43"/>
                  </a:lnTo>
                  <a:lnTo>
                    <a:pt x="35" y="26"/>
                  </a:lnTo>
                  <a:lnTo>
                    <a:pt x="40" y="1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5" name="Freeform 472"/>
            <p:cNvSpPr>
              <a:spLocks/>
            </p:cNvSpPr>
            <p:nvPr/>
          </p:nvSpPr>
          <p:spPr bwMode="auto">
            <a:xfrm>
              <a:off x="6556376" y="3495675"/>
              <a:ext cx="20638" cy="39688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1" y="19"/>
                </a:cxn>
                <a:cxn ang="0">
                  <a:pos x="13" y="35"/>
                </a:cxn>
                <a:cxn ang="0">
                  <a:pos x="6" y="51"/>
                </a:cxn>
                <a:cxn ang="0">
                  <a:pos x="3" y="60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3" y="74"/>
                </a:cxn>
                <a:cxn ang="0">
                  <a:pos x="4" y="74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9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2" y="63"/>
                </a:cxn>
                <a:cxn ang="0">
                  <a:pos x="15" y="54"/>
                </a:cxn>
                <a:cxn ang="0">
                  <a:pos x="22" y="38"/>
                </a:cxn>
                <a:cxn ang="0">
                  <a:pos x="30" y="21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9" y="3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9" h="75">
                  <a:moveTo>
                    <a:pt x="29" y="3"/>
                  </a:moveTo>
                  <a:lnTo>
                    <a:pt x="29" y="3"/>
                  </a:lnTo>
                  <a:lnTo>
                    <a:pt x="21" y="19"/>
                  </a:lnTo>
                  <a:lnTo>
                    <a:pt x="13" y="35"/>
                  </a:lnTo>
                  <a:lnTo>
                    <a:pt x="6" y="51"/>
                  </a:lnTo>
                  <a:lnTo>
                    <a:pt x="3" y="6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3" y="74"/>
                  </a:lnTo>
                  <a:lnTo>
                    <a:pt x="4" y="74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2" y="63"/>
                  </a:lnTo>
                  <a:lnTo>
                    <a:pt x="15" y="54"/>
                  </a:lnTo>
                  <a:lnTo>
                    <a:pt x="22" y="38"/>
                  </a:lnTo>
                  <a:lnTo>
                    <a:pt x="30" y="21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6" name="Freeform 473"/>
            <p:cNvSpPr>
              <a:spLocks/>
            </p:cNvSpPr>
            <p:nvPr/>
          </p:nvSpPr>
          <p:spPr bwMode="auto">
            <a:xfrm>
              <a:off x="6578601" y="3484563"/>
              <a:ext cx="26988" cy="55563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43" y="3"/>
                </a:cxn>
                <a:cxn ang="0">
                  <a:pos x="39" y="16"/>
                </a:cxn>
                <a:cxn ang="0">
                  <a:pos x="34" y="28"/>
                </a:cxn>
                <a:cxn ang="0">
                  <a:pos x="22" y="51"/>
                </a:cxn>
                <a:cxn ang="0">
                  <a:pos x="9" y="73"/>
                </a:cxn>
                <a:cxn ang="0">
                  <a:pos x="4" y="86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13" y="88"/>
                </a:cxn>
                <a:cxn ang="0">
                  <a:pos x="18" y="76"/>
                </a:cxn>
                <a:cxn ang="0">
                  <a:pos x="31" y="54"/>
                </a:cxn>
                <a:cxn ang="0">
                  <a:pos x="43" y="30"/>
                </a:cxn>
                <a:cxn ang="0">
                  <a:pos x="48" y="19"/>
                </a:cxn>
                <a:cxn ang="0">
                  <a:pos x="52" y="6"/>
                </a:cxn>
                <a:cxn ang="0">
                  <a:pos x="52" y="6"/>
                </a:cxn>
                <a:cxn ang="0">
                  <a:pos x="52" y="4"/>
                </a:cxn>
                <a:cxn ang="0">
                  <a:pos x="51" y="2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2" h="104">
                  <a:moveTo>
                    <a:pt x="43" y="3"/>
                  </a:moveTo>
                  <a:lnTo>
                    <a:pt x="43" y="3"/>
                  </a:lnTo>
                  <a:lnTo>
                    <a:pt x="39" y="16"/>
                  </a:lnTo>
                  <a:lnTo>
                    <a:pt x="34" y="28"/>
                  </a:lnTo>
                  <a:lnTo>
                    <a:pt x="22" y="51"/>
                  </a:lnTo>
                  <a:lnTo>
                    <a:pt x="9" y="73"/>
                  </a:lnTo>
                  <a:lnTo>
                    <a:pt x="4" y="8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3" y="88"/>
                  </a:lnTo>
                  <a:lnTo>
                    <a:pt x="18" y="76"/>
                  </a:lnTo>
                  <a:lnTo>
                    <a:pt x="31" y="54"/>
                  </a:lnTo>
                  <a:lnTo>
                    <a:pt x="43" y="30"/>
                  </a:lnTo>
                  <a:lnTo>
                    <a:pt x="48" y="1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4"/>
                  </a:lnTo>
                  <a:lnTo>
                    <a:pt x="51" y="2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7" name="Freeform 474"/>
            <p:cNvSpPr>
              <a:spLocks/>
            </p:cNvSpPr>
            <p:nvPr/>
          </p:nvSpPr>
          <p:spPr bwMode="auto">
            <a:xfrm>
              <a:off x="6599238" y="3429000"/>
              <a:ext cx="47625" cy="112713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1"/>
                </a:cxn>
                <a:cxn ang="0">
                  <a:pos x="76" y="18"/>
                </a:cxn>
                <a:cxn ang="0">
                  <a:pos x="70" y="34"/>
                </a:cxn>
                <a:cxn ang="0">
                  <a:pos x="63" y="49"/>
                </a:cxn>
                <a:cxn ang="0">
                  <a:pos x="56" y="63"/>
                </a:cxn>
                <a:cxn ang="0">
                  <a:pos x="56" y="63"/>
                </a:cxn>
                <a:cxn ang="0">
                  <a:pos x="36" y="109"/>
                </a:cxn>
                <a:cxn ang="0">
                  <a:pos x="36" y="109"/>
                </a:cxn>
                <a:cxn ang="0">
                  <a:pos x="26" y="133"/>
                </a:cxn>
                <a:cxn ang="0">
                  <a:pos x="14" y="158"/>
                </a:cxn>
                <a:cxn ang="0">
                  <a:pos x="10" y="170"/>
                </a:cxn>
                <a:cxn ang="0">
                  <a:pos x="5" y="184"/>
                </a:cxn>
                <a:cxn ang="0">
                  <a:pos x="2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2" y="196"/>
                </a:cxn>
                <a:cxn ang="0">
                  <a:pos x="17" y="184"/>
                </a:cxn>
                <a:cxn ang="0">
                  <a:pos x="27" y="159"/>
                </a:cxn>
                <a:cxn ang="0">
                  <a:pos x="27" y="159"/>
                </a:cxn>
                <a:cxn ang="0">
                  <a:pos x="52" y="96"/>
                </a:cxn>
                <a:cxn ang="0">
                  <a:pos x="52" y="96"/>
                </a:cxn>
                <a:cxn ang="0">
                  <a:pos x="64" y="67"/>
                </a:cxn>
                <a:cxn ang="0">
                  <a:pos x="76" y="38"/>
                </a:cxn>
                <a:cxn ang="0">
                  <a:pos x="76" y="38"/>
                </a:cxn>
                <a:cxn ang="0">
                  <a:pos x="85" y="21"/>
                </a:cxn>
                <a:cxn ang="0">
                  <a:pos x="88" y="14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212">
                  <a:moveTo>
                    <a:pt x="81" y="5"/>
                  </a:moveTo>
                  <a:lnTo>
                    <a:pt x="81" y="5"/>
                  </a:lnTo>
                  <a:lnTo>
                    <a:pt x="80" y="11"/>
                  </a:lnTo>
                  <a:lnTo>
                    <a:pt x="76" y="18"/>
                  </a:lnTo>
                  <a:lnTo>
                    <a:pt x="70" y="34"/>
                  </a:lnTo>
                  <a:lnTo>
                    <a:pt x="63" y="49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26" y="133"/>
                  </a:lnTo>
                  <a:lnTo>
                    <a:pt x="14" y="158"/>
                  </a:lnTo>
                  <a:lnTo>
                    <a:pt x="10" y="170"/>
                  </a:lnTo>
                  <a:lnTo>
                    <a:pt x="5" y="184"/>
                  </a:lnTo>
                  <a:lnTo>
                    <a:pt x="2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2" y="196"/>
                  </a:lnTo>
                  <a:lnTo>
                    <a:pt x="17" y="184"/>
                  </a:lnTo>
                  <a:lnTo>
                    <a:pt x="27" y="159"/>
                  </a:lnTo>
                  <a:lnTo>
                    <a:pt x="27" y="159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64" y="67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5" y="21"/>
                  </a:lnTo>
                  <a:lnTo>
                    <a:pt x="88" y="1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8" name="Freeform 475"/>
            <p:cNvSpPr>
              <a:spLocks/>
            </p:cNvSpPr>
            <p:nvPr/>
          </p:nvSpPr>
          <p:spPr bwMode="auto">
            <a:xfrm>
              <a:off x="6618288" y="3476625"/>
              <a:ext cx="28575" cy="80963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0"/>
                </a:cxn>
                <a:cxn ang="0">
                  <a:pos x="40" y="16"/>
                </a:cxn>
                <a:cxn ang="0">
                  <a:pos x="34" y="26"/>
                </a:cxn>
                <a:cxn ang="0">
                  <a:pos x="34" y="26"/>
                </a:cxn>
                <a:cxn ang="0">
                  <a:pos x="30" y="37"/>
                </a:cxn>
                <a:cxn ang="0">
                  <a:pos x="27" y="46"/>
                </a:cxn>
                <a:cxn ang="0">
                  <a:pos x="24" y="57"/>
                </a:cxn>
                <a:cxn ang="0">
                  <a:pos x="21" y="67"/>
                </a:cxn>
                <a:cxn ang="0">
                  <a:pos x="21" y="67"/>
                </a:cxn>
                <a:cxn ang="0">
                  <a:pos x="14" y="86"/>
                </a:cxn>
                <a:cxn ang="0">
                  <a:pos x="7" y="106"/>
                </a:cxn>
                <a:cxn ang="0">
                  <a:pos x="2" y="127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50"/>
                </a:cxn>
                <a:cxn ang="0">
                  <a:pos x="2" y="151"/>
                </a:cxn>
                <a:cxn ang="0">
                  <a:pos x="4" y="151"/>
                </a:cxn>
                <a:cxn ang="0">
                  <a:pos x="7" y="150"/>
                </a:cxn>
                <a:cxn ang="0">
                  <a:pos x="9" y="148"/>
                </a:cxn>
                <a:cxn ang="0">
                  <a:pos x="10" y="146"/>
                </a:cxn>
                <a:cxn ang="0">
                  <a:pos x="10" y="146"/>
                </a:cxn>
                <a:cxn ang="0">
                  <a:pos x="11" y="136"/>
                </a:cxn>
                <a:cxn ang="0">
                  <a:pos x="14" y="126"/>
                </a:cxn>
                <a:cxn ang="0">
                  <a:pos x="19" y="104"/>
                </a:cxn>
                <a:cxn ang="0">
                  <a:pos x="26" y="83"/>
                </a:cxn>
                <a:cxn ang="0">
                  <a:pos x="33" y="63"/>
                </a:cxn>
                <a:cxn ang="0">
                  <a:pos x="33" y="63"/>
                </a:cxn>
                <a:cxn ang="0">
                  <a:pos x="37" y="48"/>
                </a:cxn>
                <a:cxn ang="0">
                  <a:pos x="44" y="34"/>
                </a:cxn>
                <a:cxn ang="0">
                  <a:pos x="49" y="19"/>
                </a:cxn>
                <a:cxn ang="0">
                  <a:pos x="51" y="12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51">
                  <a:moveTo>
                    <a:pt x="43" y="5"/>
                  </a:moveTo>
                  <a:lnTo>
                    <a:pt x="43" y="5"/>
                  </a:lnTo>
                  <a:lnTo>
                    <a:pt x="42" y="10"/>
                  </a:lnTo>
                  <a:lnTo>
                    <a:pt x="40" y="1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0" y="37"/>
                  </a:lnTo>
                  <a:lnTo>
                    <a:pt x="27" y="46"/>
                  </a:lnTo>
                  <a:lnTo>
                    <a:pt x="24" y="57"/>
                  </a:lnTo>
                  <a:lnTo>
                    <a:pt x="21" y="67"/>
                  </a:lnTo>
                  <a:lnTo>
                    <a:pt x="21" y="67"/>
                  </a:lnTo>
                  <a:lnTo>
                    <a:pt x="14" y="86"/>
                  </a:lnTo>
                  <a:lnTo>
                    <a:pt x="7" y="106"/>
                  </a:lnTo>
                  <a:lnTo>
                    <a:pt x="2" y="127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50"/>
                  </a:lnTo>
                  <a:lnTo>
                    <a:pt x="2" y="151"/>
                  </a:lnTo>
                  <a:lnTo>
                    <a:pt x="4" y="151"/>
                  </a:lnTo>
                  <a:lnTo>
                    <a:pt x="7" y="150"/>
                  </a:lnTo>
                  <a:lnTo>
                    <a:pt x="9" y="148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11" y="136"/>
                  </a:lnTo>
                  <a:lnTo>
                    <a:pt x="14" y="126"/>
                  </a:lnTo>
                  <a:lnTo>
                    <a:pt x="19" y="104"/>
                  </a:lnTo>
                  <a:lnTo>
                    <a:pt x="26" y="83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48"/>
                  </a:lnTo>
                  <a:lnTo>
                    <a:pt x="44" y="34"/>
                  </a:lnTo>
                  <a:lnTo>
                    <a:pt x="49" y="19"/>
                  </a:lnTo>
                  <a:lnTo>
                    <a:pt x="51" y="12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79" name="Freeform 476"/>
            <p:cNvSpPr>
              <a:spLocks/>
            </p:cNvSpPr>
            <p:nvPr/>
          </p:nvSpPr>
          <p:spPr bwMode="auto">
            <a:xfrm>
              <a:off x="6634163" y="3489325"/>
              <a:ext cx="31750" cy="77788"/>
            </a:xfrm>
            <a:custGeom>
              <a:avLst/>
              <a:gdLst/>
              <a:ahLst/>
              <a:cxnLst>
                <a:cxn ang="0">
                  <a:pos x="53" y="4"/>
                </a:cxn>
                <a:cxn ang="0">
                  <a:pos x="53" y="4"/>
                </a:cxn>
                <a:cxn ang="0">
                  <a:pos x="46" y="23"/>
                </a:cxn>
                <a:cxn ang="0">
                  <a:pos x="37" y="42"/>
                </a:cxn>
                <a:cxn ang="0">
                  <a:pos x="30" y="60"/>
                </a:cxn>
                <a:cxn ang="0">
                  <a:pos x="24" y="80"/>
                </a:cxn>
                <a:cxn ang="0">
                  <a:pos x="24" y="80"/>
                </a:cxn>
                <a:cxn ang="0">
                  <a:pos x="22" y="88"/>
                </a:cxn>
                <a:cxn ang="0">
                  <a:pos x="18" y="95"/>
                </a:cxn>
                <a:cxn ang="0">
                  <a:pos x="10" y="111"/>
                </a:cxn>
                <a:cxn ang="0">
                  <a:pos x="4" y="126"/>
                </a:cxn>
                <a:cxn ang="0">
                  <a:pos x="2" y="135"/>
                </a:cxn>
                <a:cxn ang="0">
                  <a:pos x="0" y="143"/>
                </a:cxn>
                <a:cxn ang="0">
                  <a:pos x="0" y="143"/>
                </a:cxn>
                <a:cxn ang="0">
                  <a:pos x="0" y="145"/>
                </a:cxn>
                <a:cxn ang="0">
                  <a:pos x="1" y="146"/>
                </a:cxn>
                <a:cxn ang="0">
                  <a:pos x="3" y="147"/>
                </a:cxn>
                <a:cxn ang="0">
                  <a:pos x="4" y="147"/>
                </a:cxn>
                <a:cxn ang="0">
                  <a:pos x="8" y="146"/>
                </a:cxn>
                <a:cxn ang="0">
                  <a:pos x="9" y="145"/>
                </a:cxn>
                <a:cxn ang="0">
                  <a:pos x="9" y="143"/>
                </a:cxn>
                <a:cxn ang="0">
                  <a:pos x="9" y="143"/>
                </a:cxn>
                <a:cxn ang="0">
                  <a:pos x="12" y="135"/>
                </a:cxn>
                <a:cxn ang="0">
                  <a:pos x="14" y="127"/>
                </a:cxn>
                <a:cxn ang="0">
                  <a:pos x="20" y="112"/>
                </a:cxn>
                <a:cxn ang="0">
                  <a:pos x="27" y="97"/>
                </a:cxn>
                <a:cxn ang="0">
                  <a:pos x="31" y="90"/>
                </a:cxn>
                <a:cxn ang="0">
                  <a:pos x="33" y="82"/>
                </a:cxn>
                <a:cxn ang="0">
                  <a:pos x="33" y="82"/>
                </a:cxn>
                <a:cxn ang="0">
                  <a:pos x="39" y="63"/>
                </a:cxn>
                <a:cxn ang="0">
                  <a:pos x="47" y="45"/>
                </a:cxn>
                <a:cxn ang="0">
                  <a:pos x="55" y="25"/>
                </a:cxn>
                <a:cxn ang="0">
                  <a:pos x="62" y="7"/>
                </a:cxn>
                <a:cxn ang="0">
                  <a:pos x="62" y="7"/>
                </a:cxn>
                <a:cxn ang="0">
                  <a:pos x="62" y="4"/>
                </a:cxn>
                <a:cxn ang="0">
                  <a:pos x="61" y="2"/>
                </a:cxn>
                <a:cxn ang="0">
                  <a:pos x="60" y="1"/>
                </a:cxn>
                <a:cxn ang="0">
                  <a:pos x="59" y="1"/>
                </a:cxn>
                <a:cxn ang="0">
                  <a:pos x="57" y="0"/>
                </a:cxn>
                <a:cxn ang="0">
                  <a:pos x="55" y="1"/>
                </a:cxn>
                <a:cxn ang="0">
                  <a:pos x="54" y="2"/>
                </a:cxn>
                <a:cxn ang="0">
                  <a:pos x="53" y="4"/>
                </a:cxn>
                <a:cxn ang="0">
                  <a:pos x="53" y="4"/>
                </a:cxn>
              </a:cxnLst>
              <a:rect l="0" t="0" r="r" b="b"/>
              <a:pathLst>
                <a:path w="62" h="147">
                  <a:moveTo>
                    <a:pt x="53" y="4"/>
                  </a:moveTo>
                  <a:lnTo>
                    <a:pt x="53" y="4"/>
                  </a:lnTo>
                  <a:lnTo>
                    <a:pt x="46" y="23"/>
                  </a:lnTo>
                  <a:lnTo>
                    <a:pt x="37" y="42"/>
                  </a:lnTo>
                  <a:lnTo>
                    <a:pt x="30" y="6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88"/>
                  </a:lnTo>
                  <a:lnTo>
                    <a:pt x="18" y="95"/>
                  </a:lnTo>
                  <a:lnTo>
                    <a:pt x="10" y="111"/>
                  </a:lnTo>
                  <a:lnTo>
                    <a:pt x="4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1" y="146"/>
                  </a:lnTo>
                  <a:lnTo>
                    <a:pt x="3" y="147"/>
                  </a:lnTo>
                  <a:lnTo>
                    <a:pt x="4" y="147"/>
                  </a:lnTo>
                  <a:lnTo>
                    <a:pt x="8" y="146"/>
                  </a:lnTo>
                  <a:lnTo>
                    <a:pt x="9" y="145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2" y="135"/>
                  </a:lnTo>
                  <a:lnTo>
                    <a:pt x="14" y="127"/>
                  </a:lnTo>
                  <a:lnTo>
                    <a:pt x="20" y="112"/>
                  </a:lnTo>
                  <a:lnTo>
                    <a:pt x="27" y="97"/>
                  </a:lnTo>
                  <a:lnTo>
                    <a:pt x="31" y="90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39" y="63"/>
                  </a:lnTo>
                  <a:lnTo>
                    <a:pt x="47" y="45"/>
                  </a:lnTo>
                  <a:lnTo>
                    <a:pt x="55" y="25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2" y="4"/>
                  </a:lnTo>
                  <a:lnTo>
                    <a:pt x="61" y="2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57" y="0"/>
                  </a:lnTo>
                  <a:lnTo>
                    <a:pt x="55" y="1"/>
                  </a:lnTo>
                  <a:lnTo>
                    <a:pt x="54" y="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0" name="Freeform 477"/>
            <p:cNvSpPr>
              <a:spLocks/>
            </p:cNvSpPr>
            <p:nvPr/>
          </p:nvSpPr>
          <p:spPr bwMode="auto">
            <a:xfrm>
              <a:off x="6651626" y="3519488"/>
              <a:ext cx="25400" cy="61913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7" y="13"/>
                </a:cxn>
                <a:cxn ang="0">
                  <a:pos x="35" y="20"/>
                </a:cxn>
                <a:cxn ang="0">
                  <a:pos x="31" y="33"/>
                </a:cxn>
                <a:cxn ang="0">
                  <a:pos x="25" y="48"/>
                </a:cxn>
                <a:cxn ang="0">
                  <a:pos x="21" y="62"/>
                </a:cxn>
                <a:cxn ang="0">
                  <a:pos x="21" y="62"/>
                </a:cxn>
                <a:cxn ang="0">
                  <a:pos x="17" y="74"/>
                </a:cxn>
                <a:cxn ang="0">
                  <a:pos x="12" y="88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8"/>
                </a:cxn>
                <a:cxn ang="0">
                  <a:pos x="7" y="118"/>
                </a:cxn>
                <a:cxn ang="0">
                  <a:pos x="8" y="117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22" y="87"/>
                </a:cxn>
                <a:cxn ang="0">
                  <a:pos x="27" y="71"/>
                </a:cxn>
                <a:cxn ang="0">
                  <a:pos x="32" y="57"/>
                </a:cxn>
                <a:cxn ang="0">
                  <a:pos x="32" y="57"/>
                </a:cxn>
                <a:cxn ang="0">
                  <a:pos x="36" y="44"/>
                </a:cxn>
                <a:cxn ang="0">
                  <a:pos x="40" y="31"/>
                </a:cxn>
                <a:cxn ang="0">
                  <a:pos x="46" y="19"/>
                </a:cxn>
                <a:cxn ang="0">
                  <a:pos x="47" y="11"/>
                </a:cxn>
                <a:cxn ang="0">
                  <a:pos x="48" y="5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39" y="3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48" h="118">
                  <a:moveTo>
                    <a:pt x="38" y="5"/>
                  </a:moveTo>
                  <a:lnTo>
                    <a:pt x="38" y="5"/>
                  </a:lnTo>
                  <a:lnTo>
                    <a:pt x="37" y="13"/>
                  </a:lnTo>
                  <a:lnTo>
                    <a:pt x="35" y="20"/>
                  </a:lnTo>
                  <a:lnTo>
                    <a:pt x="31" y="33"/>
                  </a:lnTo>
                  <a:lnTo>
                    <a:pt x="25" y="48"/>
                  </a:lnTo>
                  <a:lnTo>
                    <a:pt x="21" y="62"/>
                  </a:lnTo>
                  <a:lnTo>
                    <a:pt x="21" y="62"/>
                  </a:lnTo>
                  <a:lnTo>
                    <a:pt x="17" y="74"/>
                  </a:lnTo>
                  <a:lnTo>
                    <a:pt x="12" y="88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8"/>
                  </a:lnTo>
                  <a:lnTo>
                    <a:pt x="7" y="118"/>
                  </a:lnTo>
                  <a:lnTo>
                    <a:pt x="8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22" y="87"/>
                  </a:lnTo>
                  <a:lnTo>
                    <a:pt x="27" y="71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6" y="44"/>
                  </a:lnTo>
                  <a:lnTo>
                    <a:pt x="40" y="31"/>
                  </a:lnTo>
                  <a:lnTo>
                    <a:pt x="46" y="19"/>
                  </a:lnTo>
                  <a:lnTo>
                    <a:pt x="47" y="11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9" y="3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1" name="Freeform 478"/>
            <p:cNvSpPr>
              <a:spLocks noEditPoints="1"/>
            </p:cNvSpPr>
            <p:nvPr/>
          </p:nvSpPr>
          <p:spPr bwMode="auto">
            <a:xfrm>
              <a:off x="6318251" y="3205163"/>
              <a:ext cx="522288" cy="504825"/>
            </a:xfrm>
            <a:custGeom>
              <a:avLst/>
              <a:gdLst/>
              <a:ahLst/>
              <a:cxnLst>
                <a:cxn ang="0">
                  <a:pos x="404" y="944"/>
                </a:cxn>
                <a:cxn ang="0">
                  <a:pos x="283" y="907"/>
                </a:cxn>
                <a:cxn ang="0">
                  <a:pos x="157" y="830"/>
                </a:cxn>
                <a:cxn ang="0">
                  <a:pos x="52" y="695"/>
                </a:cxn>
                <a:cxn ang="0">
                  <a:pos x="14" y="619"/>
                </a:cxn>
                <a:cxn ang="0">
                  <a:pos x="0" y="497"/>
                </a:cxn>
                <a:cxn ang="0">
                  <a:pos x="3" y="373"/>
                </a:cxn>
                <a:cxn ang="0">
                  <a:pos x="33" y="268"/>
                </a:cxn>
                <a:cxn ang="0">
                  <a:pos x="100" y="151"/>
                </a:cxn>
                <a:cxn ang="0">
                  <a:pos x="189" y="72"/>
                </a:cxn>
                <a:cxn ang="0">
                  <a:pos x="287" y="30"/>
                </a:cxn>
                <a:cxn ang="0">
                  <a:pos x="403" y="5"/>
                </a:cxn>
                <a:cxn ang="0">
                  <a:pos x="467" y="0"/>
                </a:cxn>
                <a:cxn ang="0">
                  <a:pos x="504" y="4"/>
                </a:cxn>
                <a:cxn ang="0">
                  <a:pos x="586" y="15"/>
                </a:cxn>
                <a:cxn ang="0">
                  <a:pos x="704" y="48"/>
                </a:cxn>
                <a:cxn ang="0">
                  <a:pos x="782" y="96"/>
                </a:cxn>
                <a:cxn ang="0">
                  <a:pos x="866" y="152"/>
                </a:cxn>
                <a:cxn ang="0">
                  <a:pos x="943" y="264"/>
                </a:cxn>
                <a:cxn ang="0">
                  <a:pos x="974" y="355"/>
                </a:cxn>
                <a:cxn ang="0">
                  <a:pos x="985" y="453"/>
                </a:cxn>
                <a:cxn ang="0">
                  <a:pos x="969" y="636"/>
                </a:cxn>
                <a:cxn ang="0">
                  <a:pos x="922" y="747"/>
                </a:cxn>
                <a:cxn ang="0">
                  <a:pos x="852" y="813"/>
                </a:cxn>
                <a:cxn ang="0">
                  <a:pos x="786" y="860"/>
                </a:cxn>
                <a:cxn ang="0">
                  <a:pos x="714" y="905"/>
                </a:cxn>
                <a:cxn ang="0">
                  <a:pos x="615" y="946"/>
                </a:cxn>
                <a:cxn ang="0">
                  <a:pos x="515" y="954"/>
                </a:cxn>
                <a:cxn ang="0">
                  <a:pos x="450" y="37"/>
                </a:cxn>
                <a:cxn ang="0">
                  <a:pos x="382" y="47"/>
                </a:cxn>
                <a:cxn ang="0">
                  <a:pos x="271" y="78"/>
                </a:cxn>
                <a:cxn ang="0">
                  <a:pos x="162" y="135"/>
                </a:cxn>
                <a:cxn ang="0">
                  <a:pos x="95" y="220"/>
                </a:cxn>
                <a:cxn ang="0">
                  <a:pos x="48" y="349"/>
                </a:cxn>
                <a:cxn ang="0">
                  <a:pos x="36" y="483"/>
                </a:cxn>
                <a:cxn ang="0">
                  <a:pos x="53" y="623"/>
                </a:cxn>
                <a:cxn ang="0">
                  <a:pos x="82" y="676"/>
                </a:cxn>
                <a:cxn ang="0">
                  <a:pos x="171" y="792"/>
                </a:cxn>
                <a:cxn ang="0">
                  <a:pos x="254" y="852"/>
                </a:cxn>
                <a:cxn ang="0">
                  <a:pos x="378" y="898"/>
                </a:cxn>
                <a:cxn ang="0">
                  <a:pos x="505" y="914"/>
                </a:cxn>
                <a:cxn ang="0">
                  <a:pos x="623" y="905"/>
                </a:cxn>
                <a:cxn ang="0">
                  <a:pos x="717" y="861"/>
                </a:cxn>
                <a:cxn ang="0">
                  <a:pos x="813" y="802"/>
                </a:cxn>
                <a:cxn ang="0">
                  <a:pos x="870" y="744"/>
                </a:cxn>
                <a:cxn ang="0">
                  <a:pos x="900" y="704"/>
                </a:cxn>
                <a:cxn ang="0">
                  <a:pos x="924" y="666"/>
                </a:cxn>
                <a:cxn ang="0">
                  <a:pos x="947" y="514"/>
                </a:cxn>
                <a:cxn ang="0">
                  <a:pos x="941" y="371"/>
                </a:cxn>
                <a:cxn ang="0">
                  <a:pos x="908" y="276"/>
                </a:cxn>
                <a:cxn ang="0">
                  <a:pos x="839" y="178"/>
                </a:cxn>
                <a:cxn ang="0">
                  <a:pos x="772" y="130"/>
                </a:cxn>
                <a:cxn ang="0">
                  <a:pos x="647" y="68"/>
                </a:cxn>
                <a:cxn ang="0">
                  <a:pos x="521" y="42"/>
                </a:cxn>
                <a:cxn ang="0">
                  <a:pos x="507" y="46"/>
                </a:cxn>
                <a:cxn ang="0">
                  <a:pos x="494" y="39"/>
                </a:cxn>
                <a:cxn ang="0">
                  <a:pos x="473" y="36"/>
                </a:cxn>
              </a:cxnLst>
              <a:rect l="0" t="0" r="r" b="b"/>
              <a:pathLst>
                <a:path w="985" h="954">
                  <a:moveTo>
                    <a:pt x="515" y="954"/>
                  </a:moveTo>
                  <a:lnTo>
                    <a:pt x="515" y="954"/>
                  </a:lnTo>
                  <a:lnTo>
                    <a:pt x="490" y="953"/>
                  </a:lnTo>
                  <a:lnTo>
                    <a:pt x="463" y="951"/>
                  </a:lnTo>
                  <a:lnTo>
                    <a:pt x="434" y="948"/>
                  </a:lnTo>
                  <a:lnTo>
                    <a:pt x="404" y="944"/>
                  </a:lnTo>
                  <a:lnTo>
                    <a:pt x="374" y="938"/>
                  </a:lnTo>
                  <a:lnTo>
                    <a:pt x="343" y="931"/>
                  </a:lnTo>
                  <a:lnTo>
                    <a:pt x="328" y="926"/>
                  </a:lnTo>
                  <a:lnTo>
                    <a:pt x="312" y="919"/>
                  </a:lnTo>
                  <a:lnTo>
                    <a:pt x="298" y="913"/>
                  </a:lnTo>
                  <a:lnTo>
                    <a:pt x="283" y="907"/>
                  </a:lnTo>
                  <a:lnTo>
                    <a:pt x="283" y="907"/>
                  </a:lnTo>
                  <a:lnTo>
                    <a:pt x="239" y="884"/>
                  </a:lnTo>
                  <a:lnTo>
                    <a:pt x="217" y="872"/>
                  </a:lnTo>
                  <a:lnTo>
                    <a:pt x="196" y="859"/>
                  </a:lnTo>
                  <a:lnTo>
                    <a:pt x="177" y="845"/>
                  </a:lnTo>
                  <a:lnTo>
                    <a:pt x="157" y="830"/>
                  </a:lnTo>
                  <a:lnTo>
                    <a:pt x="140" y="813"/>
                  </a:lnTo>
                  <a:lnTo>
                    <a:pt x="123" y="794"/>
                  </a:lnTo>
                  <a:lnTo>
                    <a:pt x="123" y="794"/>
                  </a:lnTo>
                  <a:lnTo>
                    <a:pt x="101" y="766"/>
                  </a:lnTo>
                  <a:lnTo>
                    <a:pt x="77" y="733"/>
                  </a:lnTo>
                  <a:lnTo>
                    <a:pt x="52" y="695"/>
                  </a:lnTo>
                  <a:lnTo>
                    <a:pt x="39" y="676"/>
                  </a:lnTo>
                  <a:lnTo>
                    <a:pt x="28" y="656"/>
                  </a:lnTo>
                  <a:lnTo>
                    <a:pt x="28" y="656"/>
                  </a:lnTo>
                  <a:lnTo>
                    <a:pt x="24" y="648"/>
                  </a:lnTo>
                  <a:lnTo>
                    <a:pt x="20" y="639"/>
                  </a:lnTo>
                  <a:lnTo>
                    <a:pt x="14" y="619"/>
                  </a:lnTo>
                  <a:lnTo>
                    <a:pt x="8" y="598"/>
                  </a:lnTo>
                  <a:lnTo>
                    <a:pt x="5" y="577"/>
                  </a:lnTo>
                  <a:lnTo>
                    <a:pt x="2" y="556"/>
                  </a:lnTo>
                  <a:lnTo>
                    <a:pt x="1" y="535"/>
                  </a:lnTo>
                  <a:lnTo>
                    <a:pt x="0" y="497"/>
                  </a:lnTo>
                  <a:lnTo>
                    <a:pt x="0" y="497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0" y="434"/>
                  </a:lnTo>
                  <a:lnTo>
                    <a:pt x="0" y="413"/>
                  </a:lnTo>
                  <a:lnTo>
                    <a:pt x="1" y="394"/>
                  </a:lnTo>
                  <a:lnTo>
                    <a:pt x="3" y="373"/>
                  </a:lnTo>
                  <a:lnTo>
                    <a:pt x="6" y="353"/>
                  </a:lnTo>
                  <a:lnTo>
                    <a:pt x="11" y="334"/>
                  </a:lnTo>
                  <a:lnTo>
                    <a:pt x="16" y="315"/>
                  </a:lnTo>
                  <a:lnTo>
                    <a:pt x="16" y="315"/>
                  </a:lnTo>
                  <a:lnTo>
                    <a:pt x="24" y="290"/>
                  </a:lnTo>
                  <a:lnTo>
                    <a:pt x="33" y="268"/>
                  </a:lnTo>
                  <a:lnTo>
                    <a:pt x="44" y="245"/>
                  </a:lnTo>
                  <a:lnTo>
                    <a:pt x="53" y="224"/>
                  </a:lnTo>
                  <a:lnTo>
                    <a:pt x="64" y="204"/>
                  </a:lnTo>
                  <a:lnTo>
                    <a:pt x="76" y="185"/>
                  </a:lnTo>
                  <a:lnTo>
                    <a:pt x="88" y="167"/>
                  </a:lnTo>
                  <a:lnTo>
                    <a:pt x="100" y="151"/>
                  </a:lnTo>
                  <a:lnTo>
                    <a:pt x="113" y="135"/>
                  </a:lnTo>
                  <a:lnTo>
                    <a:pt x="127" y="121"/>
                  </a:lnTo>
                  <a:lnTo>
                    <a:pt x="142" y="107"/>
                  </a:lnTo>
                  <a:lnTo>
                    <a:pt x="156" y="94"/>
                  </a:lnTo>
                  <a:lnTo>
                    <a:pt x="173" y="83"/>
                  </a:lnTo>
                  <a:lnTo>
                    <a:pt x="189" y="72"/>
                  </a:lnTo>
                  <a:lnTo>
                    <a:pt x="206" y="63"/>
                  </a:lnTo>
                  <a:lnTo>
                    <a:pt x="224" y="54"/>
                  </a:lnTo>
                  <a:lnTo>
                    <a:pt x="224" y="54"/>
                  </a:lnTo>
                  <a:lnTo>
                    <a:pt x="244" y="46"/>
                  </a:lnTo>
                  <a:lnTo>
                    <a:pt x="266" y="37"/>
                  </a:lnTo>
                  <a:lnTo>
                    <a:pt x="287" y="30"/>
                  </a:lnTo>
                  <a:lnTo>
                    <a:pt x="311" y="24"/>
                  </a:lnTo>
                  <a:lnTo>
                    <a:pt x="335" y="18"/>
                  </a:lnTo>
                  <a:lnTo>
                    <a:pt x="358" y="13"/>
                  </a:lnTo>
                  <a:lnTo>
                    <a:pt x="381" y="8"/>
                  </a:lnTo>
                  <a:lnTo>
                    <a:pt x="403" y="5"/>
                  </a:lnTo>
                  <a:lnTo>
                    <a:pt x="403" y="5"/>
                  </a:lnTo>
                  <a:lnTo>
                    <a:pt x="415" y="4"/>
                  </a:lnTo>
                  <a:lnTo>
                    <a:pt x="415" y="4"/>
                  </a:lnTo>
                  <a:lnTo>
                    <a:pt x="440" y="1"/>
                  </a:lnTo>
                  <a:lnTo>
                    <a:pt x="454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87" y="1"/>
                  </a:lnTo>
                  <a:lnTo>
                    <a:pt x="495" y="2"/>
                  </a:lnTo>
                  <a:lnTo>
                    <a:pt x="503" y="4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04" y="4"/>
                  </a:lnTo>
                  <a:lnTo>
                    <a:pt x="525" y="6"/>
                  </a:lnTo>
                  <a:lnTo>
                    <a:pt x="525" y="6"/>
                  </a:lnTo>
                  <a:lnTo>
                    <a:pt x="556" y="9"/>
                  </a:lnTo>
                  <a:lnTo>
                    <a:pt x="571" y="12"/>
                  </a:lnTo>
                  <a:lnTo>
                    <a:pt x="586" y="15"/>
                  </a:lnTo>
                  <a:lnTo>
                    <a:pt x="586" y="15"/>
                  </a:lnTo>
                  <a:lnTo>
                    <a:pt x="629" y="26"/>
                  </a:lnTo>
                  <a:lnTo>
                    <a:pt x="629" y="26"/>
                  </a:lnTo>
                  <a:lnTo>
                    <a:pt x="687" y="41"/>
                  </a:lnTo>
                  <a:lnTo>
                    <a:pt x="687" y="41"/>
                  </a:lnTo>
                  <a:lnTo>
                    <a:pt x="695" y="45"/>
                  </a:lnTo>
                  <a:lnTo>
                    <a:pt x="704" y="48"/>
                  </a:lnTo>
                  <a:lnTo>
                    <a:pt x="720" y="56"/>
                  </a:lnTo>
                  <a:lnTo>
                    <a:pt x="736" y="65"/>
                  </a:lnTo>
                  <a:lnTo>
                    <a:pt x="751" y="77"/>
                  </a:lnTo>
                  <a:lnTo>
                    <a:pt x="751" y="77"/>
                  </a:lnTo>
                  <a:lnTo>
                    <a:pt x="767" y="87"/>
                  </a:lnTo>
                  <a:lnTo>
                    <a:pt x="782" y="96"/>
                  </a:lnTo>
                  <a:lnTo>
                    <a:pt x="782" y="96"/>
                  </a:lnTo>
                  <a:lnTo>
                    <a:pt x="804" y="109"/>
                  </a:lnTo>
                  <a:lnTo>
                    <a:pt x="824" y="122"/>
                  </a:lnTo>
                  <a:lnTo>
                    <a:pt x="845" y="136"/>
                  </a:lnTo>
                  <a:lnTo>
                    <a:pt x="866" y="152"/>
                  </a:lnTo>
                  <a:lnTo>
                    <a:pt x="866" y="152"/>
                  </a:lnTo>
                  <a:lnTo>
                    <a:pt x="881" y="167"/>
                  </a:lnTo>
                  <a:lnTo>
                    <a:pt x="896" y="185"/>
                  </a:lnTo>
                  <a:lnTo>
                    <a:pt x="909" y="204"/>
                  </a:lnTo>
                  <a:lnTo>
                    <a:pt x="922" y="223"/>
                  </a:lnTo>
                  <a:lnTo>
                    <a:pt x="933" y="244"/>
                  </a:lnTo>
                  <a:lnTo>
                    <a:pt x="943" y="264"/>
                  </a:lnTo>
                  <a:lnTo>
                    <a:pt x="951" y="283"/>
                  </a:lnTo>
                  <a:lnTo>
                    <a:pt x="959" y="301"/>
                  </a:lnTo>
                  <a:lnTo>
                    <a:pt x="959" y="301"/>
                  </a:lnTo>
                  <a:lnTo>
                    <a:pt x="965" y="318"/>
                  </a:lnTo>
                  <a:lnTo>
                    <a:pt x="970" y="337"/>
                  </a:lnTo>
                  <a:lnTo>
                    <a:pt x="974" y="355"/>
                  </a:lnTo>
                  <a:lnTo>
                    <a:pt x="978" y="375"/>
                  </a:lnTo>
                  <a:lnTo>
                    <a:pt x="980" y="394"/>
                  </a:lnTo>
                  <a:lnTo>
                    <a:pt x="982" y="413"/>
                  </a:lnTo>
                  <a:lnTo>
                    <a:pt x="985" y="433"/>
                  </a:lnTo>
                  <a:lnTo>
                    <a:pt x="985" y="453"/>
                  </a:lnTo>
                  <a:lnTo>
                    <a:pt x="985" y="453"/>
                  </a:lnTo>
                  <a:lnTo>
                    <a:pt x="985" y="494"/>
                  </a:lnTo>
                  <a:lnTo>
                    <a:pt x="982" y="535"/>
                  </a:lnTo>
                  <a:lnTo>
                    <a:pt x="979" y="577"/>
                  </a:lnTo>
                  <a:lnTo>
                    <a:pt x="976" y="596"/>
                  </a:lnTo>
                  <a:lnTo>
                    <a:pt x="973" y="617"/>
                  </a:lnTo>
                  <a:lnTo>
                    <a:pt x="969" y="636"/>
                  </a:lnTo>
                  <a:lnTo>
                    <a:pt x="964" y="656"/>
                  </a:lnTo>
                  <a:lnTo>
                    <a:pt x="958" y="675"/>
                  </a:lnTo>
                  <a:lnTo>
                    <a:pt x="950" y="693"/>
                  </a:lnTo>
                  <a:lnTo>
                    <a:pt x="942" y="712"/>
                  </a:lnTo>
                  <a:lnTo>
                    <a:pt x="932" y="729"/>
                  </a:lnTo>
                  <a:lnTo>
                    <a:pt x="922" y="747"/>
                  </a:lnTo>
                  <a:lnTo>
                    <a:pt x="909" y="763"/>
                  </a:lnTo>
                  <a:lnTo>
                    <a:pt x="909" y="763"/>
                  </a:lnTo>
                  <a:lnTo>
                    <a:pt x="897" y="776"/>
                  </a:lnTo>
                  <a:lnTo>
                    <a:pt x="882" y="789"/>
                  </a:lnTo>
                  <a:lnTo>
                    <a:pt x="868" y="802"/>
                  </a:lnTo>
                  <a:lnTo>
                    <a:pt x="852" y="813"/>
                  </a:lnTo>
                  <a:lnTo>
                    <a:pt x="852" y="813"/>
                  </a:lnTo>
                  <a:lnTo>
                    <a:pt x="835" y="827"/>
                  </a:lnTo>
                  <a:lnTo>
                    <a:pt x="835" y="827"/>
                  </a:lnTo>
                  <a:lnTo>
                    <a:pt x="823" y="836"/>
                  </a:lnTo>
                  <a:lnTo>
                    <a:pt x="811" y="844"/>
                  </a:lnTo>
                  <a:lnTo>
                    <a:pt x="786" y="860"/>
                  </a:lnTo>
                  <a:lnTo>
                    <a:pt x="786" y="860"/>
                  </a:lnTo>
                  <a:lnTo>
                    <a:pt x="767" y="871"/>
                  </a:lnTo>
                  <a:lnTo>
                    <a:pt x="767" y="871"/>
                  </a:lnTo>
                  <a:lnTo>
                    <a:pt x="746" y="885"/>
                  </a:lnTo>
                  <a:lnTo>
                    <a:pt x="746" y="885"/>
                  </a:lnTo>
                  <a:lnTo>
                    <a:pt x="714" y="905"/>
                  </a:lnTo>
                  <a:lnTo>
                    <a:pt x="698" y="914"/>
                  </a:lnTo>
                  <a:lnTo>
                    <a:pt x="682" y="924"/>
                  </a:lnTo>
                  <a:lnTo>
                    <a:pt x="665" y="931"/>
                  </a:lnTo>
                  <a:lnTo>
                    <a:pt x="649" y="938"/>
                  </a:lnTo>
                  <a:lnTo>
                    <a:pt x="632" y="943"/>
                  </a:lnTo>
                  <a:lnTo>
                    <a:pt x="615" y="946"/>
                  </a:lnTo>
                  <a:lnTo>
                    <a:pt x="615" y="946"/>
                  </a:lnTo>
                  <a:lnTo>
                    <a:pt x="590" y="949"/>
                  </a:lnTo>
                  <a:lnTo>
                    <a:pt x="565" y="951"/>
                  </a:lnTo>
                  <a:lnTo>
                    <a:pt x="539" y="953"/>
                  </a:lnTo>
                  <a:lnTo>
                    <a:pt x="515" y="954"/>
                  </a:lnTo>
                  <a:lnTo>
                    <a:pt x="515" y="954"/>
                  </a:lnTo>
                  <a:lnTo>
                    <a:pt x="515" y="954"/>
                  </a:lnTo>
                  <a:lnTo>
                    <a:pt x="515" y="954"/>
                  </a:lnTo>
                  <a:close/>
                  <a:moveTo>
                    <a:pt x="473" y="36"/>
                  </a:moveTo>
                  <a:lnTo>
                    <a:pt x="473" y="36"/>
                  </a:lnTo>
                  <a:lnTo>
                    <a:pt x="461" y="36"/>
                  </a:lnTo>
                  <a:lnTo>
                    <a:pt x="450" y="37"/>
                  </a:lnTo>
                  <a:lnTo>
                    <a:pt x="450" y="37"/>
                  </a:lnTo>
                  <a:lnTo>
                    <a:pt x="435" y="39"/>
                  </a:lnTo>
                  <a:lnTo>
                    <a:pt x="435" y="39"/>
                  </a:lnTo>
                  <a:lnTo>
                    <a:pt x="422" y="39"/>
                  </a:lnTo>
                  <a:lnTo>
                    <a:pt x="408" y="41"/>
                  </a:lnTo>
                  <a:lnTo>
                    <a:pt x="382" y="47"/>
                  </a:lnTo>
                  <a:lnTo>
                    <a:pt x="358" y="53"/>
                  </a:lnTo>
                  <a:lnTo>
                    <a:pt x="332" y="60"/>
                  </a:lnTo>
                  <a:lnTo>
                    <a:pt x="332" y="60"/>
                  </a:lnTo>
                  <a:lnTo>
                    <a:pt x="310" y="66"/>
                  </a:lnTo>
                  <a:lnTo>
                    <a:pt x="310" y="66"/>
                  </a:lnTo>
                  <a:lnTo>
                    <a:pt x="271" y="78"/>
                  </a:lnTo>
                  <a:lnTo>
                    <a:pt x="251" y="84"/>
                  </a:lnTo>
                  <a:lnTo>
                    <a:pt x="233" y="91"/>
                  </a:lnTo>
                  <a:lnTo>
                    <a:pt x="214" y="99"/>
                  </a:lnTo>
                  <a:lnTo>
                    <a:pt x="196" y="110"/>
                  </a:lnTo>
                  <a:lnTo>
                    <a:pt x="179" y="122"/>
                  </a:lnTo>
                  <a:lnTo>
                    <a:pt x="162" y="135"/>
                  </a:lnTo>
                  <a:lnTo>
                    <a:pt x="162" y="135"/>
                  </a:lnTo>
                  <a:lnTo>
                    <a:pt x="147" y="151"/>
                  </a:lnTo>
                  <a:lnTo>
                    <a:pt x="132" y="167"/>
                  </a:lnTo>
                  <a:lnTo>
                    <a:pt x="119" y="184"/>
                  </a:lnTo>
                  <a:lnTo>
                    <a:pt x="107" y="202"/>
                  </a:lnTo>
                  <a:lnTo>
                    <a:pt x="95" y="220"/>
                  </a:lnTo>
                  <a:lnTo>
                    <a:pt x="85" y="240"/>
                  </a:lnTo>
                  <a:lnTo>
                    <a:pt x="76" y="260"/>
                  </a:lnTo>
                  <a:lnTo>
                    <a:pt x="67" y="281"/>
                  </a:lnTo>
                  <a:lnTo>
                    <a:pt x="60" y="303"/>
                  </a:lnTo>
                  <a:lnTo>
                    <a:pt x="54" y="326"/>
                  </a:lnTo>
                  <a:lnTo>
                    <a:pt x="48" y="349"/>
                  </a:lnTo>
                  <a:lnTo>
                    <a:pt x="44" y="374"/>
                  </a:lnTo>
                  <a:lnTo>
                    <a:pt x="40" y="400"/>
                  </a:lnTo>
                  <a:lnTo>
                    <a:pt x="38" y="426"/>
                  </a:lnTo>
                  <a:lnTo>
                    <a:pt x="36" y="454"/>
                  </a:lnTo>
                  <a:lnTo>
                    <a:pt x="36" y="483"/>
                  </a:lnTo>
                  <a:lnTo>
                    <a:pt x="36" y="483"/>
                  </a:lnTo>
                  <a:lnTo>
                    <a:pt x="37" y="524"/>
                  </a:lnTo>
                  <a:lnTo>
                    <a:pt x="38" y="547"/>
                  </a:lnTo>
                  <a:lnTo>
                    <a:pt x="40" y="569"/>
                  </a:lnTo>
                  <a:lnTo>
                    <a:pt x="44" y="591"/>
                  </a:lnTo>
                  <a:lnTo>
                    <a:pt x="50" y="613"/>
                  </a:lnTo>
                  <a:lnTo>
                    <a:pt x="53" y="623"/>
                  </a:lnTo>
                  <a:lnTo>
                    <a:pt x="57" y="633"/>
                  </a:lnTo>
                  <a:lnTo>
                    <a:pt x="61" y="643"/>
                  </a:lnTo>
                  <a:lnTo>
                    <a:pt x="67" y="652"/>
                  </a:lnTo>
                  <a:lnTo>
                    <a:pt x="67" y="652"/>
                  </a:lnTo>
                  <a:lnTo>
                    <a:pt x="82" y="676"/>
                  </a:lnTo>
                  <a:lnTo>
                    <a:pt x="82" y="676"/>
                  </a:lnTo>
                  <a:lnTo>
                    <a:pt x="102" y="707"/>
                  </a:lnTo>
                  <a:lnTo>
                    <a:pt x="123" y="738"/>
                  </a:lnTo>
                  <a:lnTo>
                    <a:pt x="134" y="752"/>
                  </a:lnTo>
                  <a:lnTo>
                    <a:pt x="146" y="767"/>
                  </a:lnTo>
                  <a:lnTo>
                    <a:pt x="157" y="780"/>
                  </a:lnTo>
                  <a:lnTo>
                    <a:pt x="171" y="792"/>
                  </a:lnTo>
                  <a:lnTo>
                    <a:pt x="171" y="792"/>
                  </a:lnTo>
                  <a:lnTo>
                    <a:pt x="186" y="806"/>
                  </a:lnTo>
                  <a:lnTo>
                    <a:pt x="202" y="819"/>
                  </a:lnTo>
                  <a:lnTo>
                    <a:pt x="219" y="831"/>
                  </a:lnTo>
                  <a:lnTo>
                    <a:pt x="236" y="842"/>
                  </a:lnTo>
                  <a:lnTo>
                    <a:pt x="254" y="852"/>
                  </a:lnTo>
                  <a:lnTo>
                    <a:pt x="273" y="862"/>
                  </a:lnTo>
                  <a:lnTo>
                    <a:pt x="292" y="871"/>
                  </a:lnTo>
                  <a:lnTo>
                    <a:pt x="313" y="879"/>
                  </a:lnTo>
                  <a:lnTo>
                    <a:pt x="334" y="886"/>
                  </a:lnTo>
                  <a:lnTo>
                    <a:pt x="356" y="893"/>
                  </a:lnTo>
                  <a:lnTo>
                    <a:pt x="378" y="898"/>
                  </a:lnTo>
                  <a:lnTo>
                    <a:pt x="402" y="903"/>
                  </a:lnTo>
                  <a:lnTo>
                    <a:pt x="427" y="907"/>
                  </a:lnTo>
                  <a:lnTo>
                    <a:pt x="452" y="910"/>
                  </a:lnTo>
                  <a:lnTo>
                    <a:pt x="478" y="912"/>
                  </a:lnTo>
                  <a:lnTo>
                    <a:pt x="505" y="914"/>
                  </a:lnTo>
                  <a:lnTo>
                    <a:pt x="505" y="914"/>
                  </a:lnTo>
                  <a:lnTo>
                    <a:pt x="536" y="915"/>
                  </a:lnTo>
                  <a:lnTo>
                    <a:pt x="536" y="915"/>
                  </a:lnTo>
                  <a:lnTo>
                    <a:pt x="560" y="914"/>
                  </a:lnTo>
                  <a:lnTo>
                    <a:pt x="582" y="912"/>
                  </a:lnTo>
                  <a:lnTo>
                    <a:pt x="603" y="909"/>
                  </a:lnTo>
                  <a:lnTo>
                    <a:pt x="623" y="905"/>
                  </a:lnTo>
                  <a:lnTo>
                    <a:pt x="643" y="899"/>
                  </a:lnTo>
                  <a:lnTo>
                    <a:pt x="661" y="892"/>
                  </a:lnTo>
                  <a:lnTo>
                    <a:pt x="680" y="882"/>
                  </a:lnTo>
                  <a:lnTo>
                    <a:pt x="698" y="872"/>
                  </a:lnTo>
                  <a:lnTo>
                    <a:pt x="698" y="872"/>
                  </a:lnTo>
                  <a:lnTo>
                    <a:pt x="717" y="861"/>
                  </a:lnTo>
                  <a:lnTo>
                    <a:pt x="737" y="850"/>
                  </a:lnTo>
                  <a:lnTo>
                    <a:pt x="737" y="850"/>
                  </a:lnTo>
                  <a:lnTo>
                    <a:pt x="768" y="832"/>
                  </a:lnTo>
                  <a:lnTo>
                    <a:pt x="783" y="822"/>
                  </a:lnTo>
                  <a:lnTo>
                    <a:pt x="799" y="812"/>
                  </a:lnTo>
                  <a:lnTo>
                    <a:pt x="813" y="802"/>
                  </a:lnTo>
                  <a:lnTo>
                    <a:pt x="827" y="790"/>
                  </a:lnTo>
                  <a:lnTo>
                    <a:pt x="839" y="778"/>
                  </a:lnTo>
                  <a:lnTo>
                    <a:pt x="849" y="765"/>
                  </a:lnTo>
                  <a:lnTo>
                    <a:pt x="849" y="765"/>
                  </a:lnTo>
                  <a:lnTo>
                    <a:pt x="860" y="753"/>
                  </a:lnTo>
                  <a:lnTo>
                    <a:pt x="870" y="744"/>
                  </a:lnTo>
                  <a:lnTo>
                    <a:pt x="870" y="744"/>
                  </a:lnTo>
                  <a:lnTo>
                    <a:pt x="878" y="736"/>
                  </a:lnTo>
                  <a:lnTo>
                    <a:pt x="885" y="727"/>
                  </a:lnTo>
                  <a:lnTo>
                    <a:pt x="894" y="717"/>
                  </a:lnTo>
                  <a:lnTo>
                    <a:pt x="897" y="711"/>
                  </a:lnTo>
                  <a:lnTo>
                    <a:pt x="900" y="704"/>
                  </a:lnTo>
                  <a:lnTo>
                    <a:pt x="900" y="704"/>
                  </a:lnTo>
                  <a:lnTo>
                    <a:pt x="906" y="692"/>
                  </a:lnTo>
                  <a:lnTo>
                    <a:pt x="913" y="682"/>
                  </a:lnTo>
                  <a:lnTo>
                    <a:pt x="913" y="682"/>
                  </a:lnTo>
                  <a:lnTo>
                    <a:pt x="918" y="674"/>
                  </a:lnTo>
                  <a:lnTo>
                    <a:pt x="924" y="666"/>
                  </a:lnTo>
                  <a:lnTo>
                    <a:pt x="928" y="657"/>
                  </a:lnTo>
                  <a:lnTo>
                    <a:pt x="930" y="648"/>
                  </a:lnTo>
                  <a:lnTo>
                    <a:pt x="930" y="648"/>
                  </a:lnTo>
                  <a:lnTo>
                    <a:pt x="938" y="602"/>
                  </a:lnTo>
                  <a:lnTo>
                    <a:pt x="944" y="558"/>
                  </a:lnTo>
                  <a:lnTo>
                    <a:pt x="947" y="514"/>
                  </a:lnTo>
                  <a:lnTo>
                    <a:pt x="948" y="470"/>
                  </a:lnTo>
                  <a:lnTo>
                    <a:pt x="948" y="470"/>
                  </a:lnTo>
                  <a:lnTo>
                    <a:pt x="947" y="433"/>
                  </a:lnTo>
                  <a:lnTo>
                    <a:pt x="946" y="412"/>
                  </a:lnTo>
                  <a:lnTo>
                    <a:pt x="944" y="393"/>
                  </a:lnTo>
                  <a:lnTo>
                    <a:pt x="941" y="371"/>
                  </a:lnTo>
                  <a:lnTo>
                    <a:pt x="937" y="350"/>
                  </a:lnTo>
                  <a:lnTo>
                    <a:pt x="931" y="330"/>
                  </a:lnTo>
                  <a:lnTo>
                    <a:pt x="924" y="309"/>
                  </a:lnTo>
                  <a:lnTo>
                    <a:pt x="924" y="309"/>
                  </a:lnTo>
                  <a:lnTo>
                    <a:pt x="917" y="295"/>
                  </a:lnTo>
                  <a:lnTo>
                    <a:pt x="908" y="276"/>
                  </a:lnTo>
                  <a:lnTo>
                    <a:pt x="897" y="254"/>
                  </a:lnTo>
                  <a:lnTo>
                    <a:pt x="883" y="233"/>
                  </a:lnTo>
                  <a:lnTo>
                    <a:pt x="867" y="210"/>
                  </a:lnTo>
                  <a:lnTo>
                    <a:pt x="859" y="198"/>
                  </a:lnTo>
                  <a:lnTo>
                    <a:pt x="849" y="188"/>
                  </a:lnTo>
                  <a:lnTo>
                    <a:pt x="839" y="178"/>
                  </a:lnTo>
                  <a:lnTo>
                    <a:pt x="829" y="169"/>
                  </a:lnTo>
                  <a:lnTo>
                    <a:pt x="817" y="160"/>
                  </a:lnTo>
                  <a:lnTo>
                    <a:pt x="806" y="152"/>
                  </a:lnTo>
                  <a:lnTo>
                    <a:pt x="806" y="152"/>
                  </a:lnTo>
                  <a:lnTo>
                    <a:pt x="772" y="130"/>
                  </a:lnTo>
                  <a:lnTo>
                    <a:pt x="772" y="130"/>
                  </a:lnTo>
                  <a:lnTo>
                    <a:pt x="742" y="112"/>
                  </a:lnTo>
                  <a:lnTo>
                    <a:pt x="712" y="94"/>
                  </a:lnTo>
                  <a:lnTo>
                    <a:pt x="696" y="87"/>
                  </a:lnTo>
                  <a:lnTo>
                    <a:pt x="680" y="80"/>
                  </a:lnTo>
                  <a:lnTo>
                    <a:pt x="664" y="73"/>
                  </a:lnTo>
                  <a:lnTo>
                    <a:pt x="647" y="68"/>
                  </a:lnTo>
                  <a:lnTo>
                    <a:pt x="647" y="68"/>
                  </a:lnTo>
                  <a:lnTo>
                    <a:pt x="615" y="61"/>
                  </a:lnTo>
                  <a:lnTo>
                    <a:pt x="584" y="54"/>
                  </a:lnTo>
                  <a:lnTo>
                    <a:pt x="553" y="49"/>
                  </a:lnTo>
                  <a:lnTo>
                    <a:pt x="523" y="44"/>
                  </a:lnTo>
                  <a:lnTo>
                    <a:pt x="521" y="42"/>
                  </a:lnTo>
                  <a:lnTo>
                    <a:pt x="519" y="44"/>
                  </a:lnTo>
                  <a:lnTo>
                    <a:pt x="519" y="44"/>
                  </a:lnTo>
                  <a:lnTo>
                    <a:pt x="516" y="46"/>
                  </a:lnTo>
                  <a:lnTo>
                    <a:pt x="511" y="46"/>
                  </a:lnTo>
                  <a:lnTo>
                    <a:pt x="511" y="46"/>
                  </a:lnTo>
                  <a:lnTo>
                    <a:pt x="507" y="46"/>
                  </a:lnTo>
                  <a:lnTo>
                    <a:pt x="502" y="42"/>
                  </a:lnTo>
                  <a:lnTo>
                    <a:pt x="502" y="42"/>
                  </a:lnTo>
                  <a:lnTo>
                    <a:pt x="495" y="39"/>
                  </a:lnTo>
                  <a:lnTo>
                    <a:pt x="495" y="39"/>
                  </a:lnTo>
                  <a:lnTo>
                    <a:pt x="494" y="39"/>
                  </a:lnTo>
                  <a:lnTo>
                    <a:pt x="494" y="39"/>
                  </a:lnTo>
                  <a:lnTo>
                    <a:pt x="488" y="37"/>
                  </a:lnTo>
                  <a:lnTo>
                    <a:pt x="488" y="37"/>
                  </a:lnTo>
                  <a:lnTo>
                    <a:pt x="487" y="37"/>
                  </a:lnTo>
                  <a:lnTo>
                    <a:pt x="487" y="37"/>
                  </a:lnTo>
                  <a:lnTo>
                    <a:pt x="480" y="36"/>
                  </a:lnTo>
                  <a:lnTo>
                    <a:pt x="473" y="36"/>
                  </a:lnTo>
                  <a:lnTo>
                    <a:pt x="473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2" name="Freeform 479"/>
            <p:cNvSpPr>
              <a:spLocks noEditPoints="1"/>
            </p:cNvSpPr>
            <p:nvPr/>
          </p:nvSpPr>
          <p:spPr bwMode="auto">
            <a:xfrm>
              <a:off x="6207126" y="3098800"/>
              <a:ext cx="741363" cy="712788"/>
            </a:xfrm>
            <a:custGeom>
              <a:avLst/>
              <a:gdLst/>
              <a:ahLst/>
              <a:cxnLst>
                <a:cxn ang="0">
                  <a:pos x="592" y="1335"/>
                </a:cxn>
                <a:cxn ang="0">
                  <a:pos x="436" y="1285"/>
                </a:cxn>
                <a:cxn ang="0">
                  <a:pos x="291" y="1202"/>
                </a:cxn>
                <a:cxn ang="0">
                  <a:pos x="184" y="1116"/>
                </a:cxn>
                <a:cxn ang="0">
                  <a:pos x="118" y="1037"/>
                </a:cxn>
                <a:cxn ang="0">
                  <a:pos x="43" y="904"/>
                </a:cxn>
                <a:cxn ang="0">
                  <a:pos x="3" y="760"/>
                </a:cxn>
                <a:cxn ang="0">
                  <a:pos x="11" y="568"/>
                </a:cxn>
                <a:cxn ang="0">
                  <a:pos x="58" y="349"/>
                </a:cxn>
                <a:cxn ang="0">
                  <a:pos x="123" y="226"/>
                </a:cxn>
                <a:cxn ang="0">
                  <a:pos x="223" y="131"/>
                </a:cxn>
                <a:cxn ang="0">
                  <a:pos x="371" y="58"/>
                </a:cxn>
                <a:cxn ang="0">
                  <a:pos x="532" y="13"/>
                </a:cxn>
                <a:cxn ang="0">
                  <a:pos x="701" y="2"/>
                </a:cxn>
                <a:cxn ang="0">
                  <a:pos x="786" y="10"/>
                </a:cxn>
                <a:cxn ang="0">
                  <a:pos x="919" y="37"/>
                </a:cxn>
                <a:cxn ang="0">
                  <a:pos x="1046" y="90"/>
                </a:cxn>
                <a:cxn ang="0">
                  <a:pos x="1142" y="138"/>
                </a:cxn>
                <a:cxn ang="0">
                  <a:pos x="1259" y="239"/>
                </a:cxn>
                <a:cxn ang="0">
                  <a:pos x="1280" y="294"/>
                </a:cxn>
                <a:cxn ang="0">
                  <a:pos x="1312" y="340"/>
                </a:cxn>
                <a:cxn ang="0">
                  <a:pos x="1340" y="375"/>
                </a:cxn>
                <a:cxn ang="0">
                  <a:pos x="1355" y="411"/>
                </a:cxn>
                <a:cxn ang="0">
                  <a:pos x="1379" y="475"/>
                </a:cxn>
                <a:cxn ang="0">
                  <a:pos x="1400" y="583"/>
                </a:cxn>
                <a:cxn ang="0">
                  <a:pos x="1400" y="713"/>
                </a:cxn>
                <a:cxn ang="0">
                  <a:pos x="1392" y="850"/>
                </a:cxn>
                <a:cxn ang="0">
                  <a:pos x="1323" y="1032"/>
                </a:cxn>
                <a:cxn ang="0">
                  <a:pos x="1214" y="1164"/>
                </a:cxn>
                <a:cxn ang="0">
                  <a:pos x="1066" y="1261"/>
                </a:cxn>
                <a:cxn ang="0">
                  <a:pos x="869" y="1332"/>
                </a:cxn>
                <a:cxn ang="0">
                  <a:pos x="719" y="1347"/>
                </a:cxn>
                <a:cxn ang="0">
                  <a:pos x="583" y="45"/>
                </a:cxn>
                <a:cxn ang="0">
                  <a:pos x="393" y="86"/>
                </a:cxn>
                <a:cxn ang="0">
                  <a:pos x="227" y="170"/>
                </a:cxn>
                <a:cxn ang="0">
                  <a:pos x="130" y="283"/>
                </a:cxn>
                <a:cxn ang="0">
                  <a:pos x="53" y="521"/>
                </a:cxn>
                <a:cxn ang="0">
                  <a:pos x="42" y="770"/>
                </a:cxn>
                <a:cxn ang="0">
                  <a:pos x="69" y="860"/>
                </a:cxn>
                <a:cxn ang="0">
                  <a:pos x="118" y="966"/>
                </a:cxn>
                <a:cxn ang="0">
                  <a:pos x="196" y="1073"/>
                </a:cxn>
                <a:cxn ang="0">
                  <a:pos x="320" y="1179"/>
                </a:cxn>
                <a:cxn ang="0">
                  <a:pos x="429" y="1241"/>
                </a:cxn>
                <a:cxn ang="0">
                  <a:pos x="569" y="1293"/>
                </a:cxn>
                <a:cxn ang="0">
                  <a:pos x="766" y="1307"/>
                </a:cxn>
                <a:cxn ang="0">
                  <a:pos x="947" y="1271"/>
                </a:cxn>
                <a:cxn ang="0">
                  <a:pos x="1158" y="1161"/>
                </a:cxn>
                <a:cxn ang="0">
                  <a:pos x="1277" y="1038"/>
                </a:cxn>
                <a:cxn ang="0">
                  <a:pos x="1355" y="855"/>
                </a:cxn>
                <a:cxn ang="0">
                  <a:pos x="1363" y="661"/>
                </a:cxn>
                <a:cxn ang="0">
                  <a:pos x="1337" y="474"/>
                </a:cxn>
                <a:cxn ang="0">
                  <a:pos x="1315" y="410"/>
                </a:cxn>
                <a:cxn ang="0">
                  <a:pos x="1277" y="355"/>
                </a:cxn>
                <a:cxn ang="0">
                  <a:pos x="1239" y="290"/>
                </a:cxn>
                <a:cxn ang="0">
                  <a:pos x="1196" y="223"/>
                </a:cxn>
                <a:cxn ang="0">
                  <a:pos x="1119" y="166"/>
                </a:cxn>
                <a:cxn ang="0">
                  <a:pos x="851" y="56"/>
                </a:cxn>
                <a:cxn ang="0">
                  <a:pos x="722" y="38"/>
                </a:cxn>
              </a:cxnLst>
              <a:rect l="0" t="0" r="r" b="b"/>
              <a:pathLst>
                <a:path w="1401" h="1347">
                  <a:moveTo>
                    <a:pt x="719" y="1347"/>
                  </a:moveTo>
                  <a:lnTo>
                    <a:pt x="719" y="1347"/>
                  </a:lnTo>
                  <a:lnTo>
                    <a:pt x="692" y="1347"/>
                  </a:lnTo>
                  <a:lnTo>
                    <a:pt x="666" y="1345"/>
                  </a:lnTo>
                  <a:lnTo>
                    <a:pt x="640" y="1343"/>
                  </a:lnTo>
                  <a:lnTo>
                    <a:pt x="614" y="1340"/>
                  </a:lnTo>
                  <a:lnTo>
                    <a:pt x="614" y="1340"/>
                  </a:lnTo>
                  <a:lnTo>
                    <a:pt x="592" y="1335"/>
                  </a:lnTo>
                  <a:lnTo>
                    <a:pt x="570" y="1331"/>
                  </a:lnTo>
                  <a:lnTo>
                    <a:pt x="548" y="1326"/>
                  </a:lnTo>
                  <a:lnTo>
                    <a:pt x="525" y="1319"/>
                  </a:lnTo>
                  <a:lnTo>
                    <a:pt x="503" y="1312"/>
                  </a:lnTo>
                  <a:lnTo>
                    <a:pt x="481" y="1303"/>
                  </a:lnTo>
                  <a:lnTo>
                    <a:pt x="459" y="1295"/>
                  </a:lnTo>
                  <a:lnTo>
                    <a:pt x="436" y="1285"/>
                  </a:lnTo>
                  <a:lnTo>
                    <a:pt x="436" y="1285"/>
                  </a:lnTo>
                  <a:lnTo>
                    <a:pt x="418" y="1275"/>
                  </a:lnTo>
                  <a:lnTo>
                    <a:pt x="400" y="1266"/>
                  </a:lnTo>
                  <a:lnTo>
                    <a:pt x="365" y="1244"/>
                  </a:lnTo>
                  <a:lnTo>
                    <a:pt x="365" y="1244"/>
                  </a:lnTo>
                  <a:lnTo>
                    <a:pt x="329" y="1223"/>
                  </a:lnTo>
                  <a:lnTo>
                    <a:pt x="309" y="1212"/>
                  </a:lnTo>
                  <a:lnTo>
                    <a:pt x="291" y="1202"/>
                  </a:lnTo>
                  <a:lnTo>
                    <a:pt x="291" y="1202"/>
                  </a:lnTo>
                  <a:lnTo>
                    <a:pt x="269" y="1192"/>
                  </a:lnTo>
                  <a:lnTo>
                    <a:pt x="248" y="1178"/>
                  </a:lnTo>
                  <a:lnTo>
                    <a:pt x="229" y="1164"/>
                  </a:lnTo>
                  <a:lnTo>
                    <a:pt x="210" y="1147"/>
                  </a:lnTo>
                  <a:lnTo>
                    <a:pt x="210" y="1147"/>
                  </a:lnTo>
                  <a:lnTo>
                    <a:pt x="203" y="1140"/>
                  </a:lnTo>
                  <a:lnTo>
                    <a:pt x="197" y="1132"/>
                  </a:lnTo>
                  <a:lnTo>
                    <a:pt x="184" y="1116"/>
                  </a:lnTo>
                  <a:lnTo>
                    <a:pt x="184" y="1116"/>
                  </a:lnTo>
                  <a:lnTo>
                    <a:pt x="173" y="1101"/>
                  </a:lnTo>
                  <a:lnTo>
                    <a:pt x="168" y="1094"/>
                  </a:lnTo>
                  <a:lnTo>
                    <a:pt x="161" y="1086"/>
                  </a:lnTo>
                  <a:lnTo>
                    <a:pt x="161" y="1086"/>
                  </a:lnTo>
                  <a:lnTo>
                    <a:pt x="146" y="1071"/>
                  </a:lnTo>
                  <a:lnTo>
                    <a:pt x="132" y="1054"/>
                  </a:lnTo>
                  <a:lnTo>
                    <a:pt x="118" y="1037"/>
                  </a:lnTo>
                  <a:lnTo>
                    <a:pt x="106" y="1020"/>
                  </a:lnTo>
                  <a:lnTo>
                    <a:pt x="93" y="1002"/>
                  </a:lnTo>
                  <a:lnTo>
                    <a:pt x="82" y="984"/>
                  </a:lnTo>
                  <a:lnTo>
                    <a:pt x="72" y="967"/>
                  </a:lnTo>
                  <a:lnTo>
                    <a:pt x="63" y="950"/>
                  </a:lnTo>
                  <a:lnTo>
                    <a:pt x="63" y="950"/>
                  </a:lnTo>
                  <a:lnTo>
                    <a:pt x="52" y="926"/>
                  </a:lnTo>
                  <a:lnTo>
                    <a:pt x="43" y="904"/>
                  </a:lnTo>
                  <a:lnTo>
                    <a:pt x="33" y="881"/>
                  </a:lnTo>
                  <a:lnTo>
                    <a:pt x="26" y="859"/>
                  </a:lnTo>
                  <a:lnTo>
                    <a:pt x="19" y="839"/>
                  </a:lnTo>
                  <a:lnTo>
                    <a:pt x="13" y="819"/>
                  </a:lnTo>
                  <a:lnTo>
                    <a:pt x="9" y="799"/>
                  </a:lnTo>
                  <a:lnTo>
                    <a:pt x="6" y="781"/>
                  </a:lnTo>
                  <a:lnTo>
                    <a:pt x="6" y="781"/>
                  </a:lnTo>
                  <a:lnTo>
                    <a:pt x="3" y="760"/>
                  </a:lnTo>
                  <a:lnTo>
                    <a:pt x="1" y="738"/>
                  </a:lnTo>
                  <a:lnTo>
                    <a:pt x="0" y="717"/>
                  </a:lnTo>
                  <a:lnTo>
                    <a:pt x="1" y="695"/>
                  </a:lnTo>
                  <a:lnTo>
                    <a:pt x="4" y="652"/>
                  </a:lnTo>
                  <a:lnTo>
                    <a:pt x="8" y="608"/>
                  </a:lnTo>
                  <a:lnTo>
                    <a:pt x="8" y="605"/>
                  </a:lnTo>
                  <a:lnTo>
                    <a:pt x="8" y="605"/>
                  </a:lnTo>
                  <a:lnTo>
                    <a:pt x="11" y="568"/>
                  </a:lnTo>
                  <a:lnTo>
                    <a:pt x="15" y="532"/>
                  </a:lnTo>
                  <a:lnTo>
                    <a:pt x="20" y="495"/>
                  </a:lnTo>
                  <a:lnTo>
                    <a:pt x="26" y="457"/>
                  </a:lnTo>
                  <a:lnTo>
                    <a:pt x="35" y="420"/>
                  </a:lnTo>
                  <a:lnTo>
                    <a:pt x="40" y="403"/>
                  </a:lnTo>
                  <a:lnTo>
                    <a:pt x="45" y="384"/>
                  </a:lnTo>
                  <a:lnTo>
                    <a:pt x="51" y="366"/>
                  </a:lnTo>
                  <a:lnTo>
                    <a:pt x="58" y="349"/>
                  </a:lnTo>
                  <a:lnTo>
                    <a:pt x="66" y="330"/>
                  </a:lnTo>
                  <a:lnTo>
                    <a:pt x="75" y="314"/>
                  </a:lnTo>
                  <a:lnTo>
                    <a:pt x="75" y="314"/>
                  </a:lnTo>
                  <a:lnTo>
                    <a:pt x="84" y="295"/>
                  </a:lnTo>
                  <a:lnTo>
                    <a:pt x="84" y="295"/>
                  </a:lnTo>
                  <a:lnTo>
                    <a:pt x="103" y="259"/>
                  </a:lnTo>
                  <a:lnTo>
                    <a:pt x="113" y="243"/>
                  </a:lnTo>
                  <a:lnTo>
                    <a:pt x="123" y="226"/>
                  </a:lnTo>
                  <a:lnTo>
                    <a:pt x="134" y="211"/>
                  </a:lnTo>
                  <a:lnTo>
                    <a:pt x="146" y="195"/>
                  </a:lnTo>
                  <a:lnTo>
                    <a:pt x="160" y="181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89" y="155"/>
                  </a:lnTo>
                  <a:lnTo>
                    <a:pt x="206" y="142"/>
                  </a:lnTo>
                  <a:lnTo>
                    <a:pt x="223" y="131"/>
                  </a:lnTo>
                  <a:lnTo>
                    <a:pt x="240" y="120"/>
                  </a:lnTo>
                  <a:lnTo>
                    <a:pt x="259" y="109"/>
                  </a:lnTo>
                  <a:lnTo>
                    <a:pt x="278" y="98"/>
                  </a:lnTo>
                  <a:lnTo>
                    <a:pt x="299" y="89"/>
                  </a:lnTo>
                  <a:lnTo>
                    <a:pt x="321" y="78"/>
                  </a:lnTo>
                  <a:lnTo>
                    <a:pt x="321" y="78"/>
                  </a:lnTo>
                  <a:lnTo>
                    <a:pt x="345" y="67"/>
                  </a:lnTo>
                  <a:lnTo>
                    <a:pt x="371" y="58"/>
                  </a:lnTo>
                  <a:lnTo>
                    <a:pt x="395" y="48"/>
                  </a:lnTo>
                  <a:lnTo>
                    <a:pt x="419" y="40"/>
                  </a:lnTo>
                  <a:lnTo>
                    <a:pt x="443" y="33"/>
                  </a:lnTo>
                  <a:lnTo>
                    <a:pt x="466" y="27"/>
                  </a:lnTo>
                  <a:lnTo>
                    <a:pt x="489" y="21"/>
                  </a:lnTo>
                  <a:lnTo>
                    <a:pt x="513" y="16"/>
                  </a:lnTo>
                  <a:lnTo>
                    <a:pt x="513" y="16"/>
                  </a:lnTo>
                  <a:lnTo>
                    <a:pt x="532" y="13"/>
                  </a:lnTo>
                  <a:lnTo>
                    <a:pt x="551" y="10"/>
                  </a:lnTo>
                  <a:lnTo>
                    <a:pt x="589" y="7"/>
                  </a:lnTo>
                  <a:lnTo>
                    <a:pt x="626" y="6"/>
                  </a:lnTo>
                  <a:lnTo>
                    <a:pt x="662" y="6"/>
                  </a:lnTo>
                  <a:lnTo>
                    <a:pt x="697" y="6"/>
                  </a:lnTo>
                  <a:lnTo>
                    <a:pt x="699" y="4"/>
                  </a:lnTo>
                  <a:lnTo>
                    <a:pt x="699" y="4"/>
                  </a:lnTo>
                  <a:lnTo>
                    <a:pt x="701" y="2"/>
                  </a:lnTo>
                  <a:lnTo>
                    <a:pt x="704" y="1"/>
                  </a:lnTo>
                  <a:lnTo>
                    <a:pt x="707" y="0"/>
                  </a:lnTo>
                  <a:lnTo>
                    <a:pt x="710" y="0"/>
                  </a:lnTo>
                  <a:lnTo>
                    <a:pt x="710" y="0"/>
                  </a:lnTo>
                  <a:lnTo>
                    <a:pt x="730" y="1"/>
                  </a:lnTo>
                  <a:lnTo>
                    <a:pt x="748" y="4"/>
                  </a:lnTo>
                  <a:lnTo>
                    <a:pt x="786" y="10"/>
                  </a:lnTo>
                  <a:lnTo>
                    <a:pt x="786" y="10"/>
                  </a:lnTo>
                  <a:lnTo>
                    <a:pt x="814" y="15"/>
                  </a:lnTo>
                  <a:lnTo>
                    <a:pt x="814" y="15"/>
                  </a:lnTo>
                  <a:lnTo>
                    <a:pt x="842" y="20"/>
                  </a:lnTo>
                  <a:lnTo>
                    <a:pt x="842" y="20"/>
                  </a:lnTo>
                  <a:lnTo>
                    <a:pt x="882" y="27"/>
                  </a:lnTo>
                  <a:lnTo>
                    <a:pt x="900" y="31"/>
                  </a:lnTo>
                  <a:lnTo>
                    <a:pt x="919" y="37"/>
                  </a:lnTo>
                  <a:lnTo>
                    <a:pt x="919" y="37"/>
                  </a:lnTo>
                  <a:lnTo>
                    <a:pt x="936" y="42"/>
                  </a:lnTo>
                  <a:lnTo>
                    <a:pt x="952" y="49"/>
                  </a:lnTo>
                  <a:lnTo>
                    <a:pt x="984" y="63"/>
                  </a:lnTo>
                  <a:lnTo>
                    <a:pt x="984" y="63"/>
                  </a:lnTo>
                  <a:lnTo>
                    <a:pt x="1004" y="73"/>
                  </a:lnTo>
                  <a:lnTo>
                    <a:pt x="1027" y="82"/>
                  </a:lnTo>
                  <a:lnTo>
                    <a:pt x="1027" y="82"/>
                  </a:lnTo>
                  <a:lnTo>
                    <a:pt x="1046" y="90"/>
                  </a:lnTo>
                  <a:lnTo>
                    <a:pt x="1046" y="90"/>
                  </a:lnTo>
                  <a:lnTo>
                    <a:pt x="1064" y="97"/>
                  </a:lnTo>
                  <a:lnTo>
                    <a:pt x="1083" y="104"/>
                  </a:lnTo>
                  <a:lnTo>
                    <a:pt x="1100" y="112"/>
                  </a:lnTo>
                  <a:lnTo>
                    <a:pt x="1117" y="123"/>
                  </a:lnTo>
                  <a:lnTo>
                    <a:pt x="1117" y="123"/>
                  </a:lnTo>
                  <a:lnTo>
                    <a:pt x="1142" y="138"/>
                  </a:lnTo>
                  <a:lnTo>
                    <a:pt x="1142" y="138"/>
                  </a:lnTo>
                  <a:lnTo>
                    <a:pt x="1178" y="161"/>
                  </a:lnTo>
                  <a:lnTo>
                    <a:pt x="1196" y="173"/>
                  </a:lnTo>
                  <a:lnTo>
                    <a:pt x="1212" y="187"/>
                  </a:lnTo>
                  <a:lnTo>
                    <a:pt x="1228" y="200"/>
                  </a:lnTo>
                  <a:lnTo>
                    <a:pt x="1242" y="216"/>
                  </a:lnTo>
                  <a:lnTo>
                    <a:pt x="1248" y="223"/>
                  </a:lnTo>
                  <a:lnTo>
                    <a:pt x="1253" y="231"/>
                  </a:lnTo>
                  <a:lnTo>
                    <a:pt x="1259" y="239"/>
                  </a:lnTo>
                  <a:lnTo>
                    <a:pt x="1263" y="248"/>
                  </a:lnTo>
                  <a:lnTo>
                    <a:pt x="1263" y="248"/>
                  </a:lnTo>
                  <a:lnTo>
                    <a:pt x="1266" y="256"/>
                  </a:lnTo>
                  <a:lnTo>
                    <a:pt x="1268" y="265"/>
                  </a:lnTo>
                  <a:lnTo>
                    <a:pt x="1268" y="265"/>
                  </a:lnTo>
                  <a:lnTo>
                    <a:pt x="1271" y="275"/>
                  </a:lnTo>
                  <a:lnTo>
                    <a:pt x="1275" y="285"/>
                  </a:lnTo>
                  <a:lnTo>
                    <a:pt x="1280" y="294"/>
                  </a:lnTo>
                  <a:lnTo>
                    <a:pt x="1286" y="302"/>
                  </a:lnTo>
                  <a:lnTo>
                    <a:pt x="1290" y="306"/>
                  </a:lnTo>
                  <a:lnTo>
                    <a:pt x="1290" y="306"/>
                  </a:lnTo>
                  <a:lnTo>
                    <a:pt x="1299" y="315"/>
                  </a:lnTo>
                  <a:lnTo>
                    <a:pt x="1306" y="325"/>
                  </a:lnTo>
                  <a:lnTo>
                    <a:pt x="1306" y="325"/>
                  </a:lnTo>
                  <a:lnTo>
                    <a:pt x="1310" y="331"/>
                  </a:lnTo>
                  <a:lnTo>
                    <a:pt x="1312" y="340"/>
                  </a:lnTo>
                  <a:lnTo>
                    <a:pt x="1312" y="340"/>
                  </a:lnTo>
                  <a:lnTo>
                    <a:pt x="1316" y="349"/>
                  </a:lnTo>
                  <a:lnTo>
                    <a:pt x="1320" y="357"/>
                  </a:lnTo>
                  <a:lnTo>
                    <a:pt x="1320" y="357"/>
                  </a:lnTo>
                  <a:lnTo>
                    <a:pt x="1327" y="363"/>
                  </a:lnTo>
                  <a:lnTo>
                    <a:pt x="1334" y="370"/>
                  </a:lnTo>
                  <a:lnTo>
                    <a:pt x="1334" y="370"/>
                  </a:lnTo>
                  <a:lnTo>
                    <a:pt x="1340" y="375"/>
                  </a:lnTo>
                  <a:lnTo>
                    <a:pt x="1343" y="378"/>
                  </a:lnTo>
                  <a:lnTo>
                    <a:pt x="1346" y="382"/>
                  </a:lnTo>
                  <a:lnTo>
                    <a:pt x="1346" y="382"/>
                  </a:lnTo>
                  <a:lnTo>
                    <a:pt x="1349" y="388"/>
                  </a:lnTo>
                  <a:lnTo>
                    <a:pt x="1351" y="396"/>
                  </a:lnTo>
                  <a:lnTo>
                    <a:pt x="1354" y="404"/>
                  </a:lnTo>
                  <a:lnTo>
                    <a:pt x="1355" y="411"/>
                  </a:lnTo>
                  <a:lnTo>
                    <a:pt x="1355" y="411"/>
                  </a:lnTo>
                  <a:lnTo>
                    <a:pt x="1356" y="423"/>
                  </a:lnTo>
                  <a:lnTo>
                    <a:pt x="1359" y="434"/>
                  </a:lnTo>
                  <a:lnTo>
                    <a:pt x="1364" y="443"/>
                  </a:lnTo>
                  <a:lnTo>
                    <a:pt x="1369" y="452"/>
                  </a:lnTo>
                  <a:lnTo>
                    <a:pt x="1369" y="452"/>
                  </a:lnTo>
                  <a:lnTo>
                    <a:pt x="1374" y="464"/>
                  </a:lnTo>
                  <a:lnTo>
                    <a:pt x="1379" y="475"/>
                  </a:lnTo>
                  <a:lnTo>
                    <a:pt x="1379" y="475"/>
                  </a:lnTo>
                  <a:lnTo>
                    <a:pt x="1384" y="488"/>
                  </a:lnTo>
                  <a:lnTo>
                    <a:pt x="1387" y="503"/>
                  </a:lnTo>
                  <a:lnTo>
                    <a:pt x="1391" y="531"/>
                  </a:lnTo>
                  <a:lnTo>
                    <a:pt x="1391" y="531"/>
                  </a:lnTo>
                  <a:lnTo>
                    <a:pt x="1394" y="548"/>
                  </a:lnTo>
                  <a:lnTo>
                    <a:pt x="1397" y="566"/>
                  </a:lnTo>
                  <a:lnTo>
                    <a:pt x="1397" y="566"/>
                  </a:lnTo>
                  <a:lnTo>
                    <a:pt x="1400" y="583"/>
                  </a:lnTo>
                  <a:lnTo>
                    <a:pt x="1401" y="603"/>
                  </a:lnTo>
                  <a:lnTo>
                    <a:pt x="1401" y="623"/>
                  </a:lnTo>
                  <a:lnTo>
                    <a:pt x="1400" y="641"/>
                  </a:lnTo>
                  <a:lnTo>
                    <a:pt x="1400" y="641"/>
                  </a:lnTo>
                  <a:lnTo>
                    <a:pt x="1399" y="662"/>
                  </a:lnTo>
                  <a:lnTo>
                    <a:pt x="1399" y="682"/>
                  </a:lnTo>
                  <a:lnTo>
                    <a:pt x="1399" y="682"/>
                  </a:lnTo>
                  <a:lnTo>
                    <a:pt x="1400" y="713"/>
                  </a:lnTo>
                  <a:lnTo>
                    <a:pt x="1400" y="713"/>
                  </a:lnTo>
                  <a:lnTo>
                    <a:pt x="1401" y="745"/>
                  </a:lnTo>
                  <a:lnTo>
                    <a:pt x="1401" y="760"/>
                  </a:lnTo>
                  <a:lnTo>
                    <a:pt x="1401" y="777"/>
                  </a:lnTo>
                  <a:lnTo>
                    <a:pt x="1401" y="777"/>
                  </a:lnTo>
                  <a:lnTo>
                    <a:pt x="1399" y="801"/>
                  </a:lnTo>
                  <a:lnTo>
                    <a:pt x="1396" y="826"/>
                  </a:lnTo>
                  <a:lnTo>
                    <a:pt x="1392" y="850"/>
                  </a:lnTo>
                  <a:lnTo>
                    <a:pt x="1386" y="874"/>
                  </a:lnTo>
                  <a:lnTo>
                    <a:pt x="1380" y="897"/>
                  </a:lnTo>
                  <a:lnTo>
                    <a:pt x="1373" y="921"/>
                  </a:lnTo>
                  <a:lnTo>
                    <a:pt x="1365" y="944"/>
                  </a:lnTo>
                  <a:lnTo>
                    <a:pt x="1356" y="967"/>
                  </a:lnTo>
                  <a:lnTo>
                    <a:pt x="1345" y="988"/>
                  </a:lnTo>
                  <a:lnTo>
                    <a:pt x="1334" y="1010"/>
                  </a:lnTo>
                  <a:lnTo>
                    <a:pt x="1323" y="1032"/>
                  </a:lnTo>
                  <a:lnTo>
                    <a:pt x="1309" y="1052"/>
                  </a:lnTo>
                  <a:lnTo>
                    <a:pt x="1296" y="1073"/>
                  </a:lnTo>
                  <a:lnTo>
                    <a:pt x="1280" y="1093"/>
                  </a:lnTo>
                  <a:lnTo>
                    <a:pt x="1265" y="1112"/>
                  </a:lnTo>
                  <a:lnTo>
                    <a:pt x="1248" y="1131"/>
                  </a:lnTo>
                  <a:lnTo>
                    <a:pt x="1248" y="1131"/>
                  </a:lnTo>
                  <a:lnTo>
                    <a:pt x="1232" y="1147"/>
                  </a:lnTo>
                  <a:lnTo>
                    <a:pt x="1214" y="1164"/>
                  </a:lnTo>
                  <a:lnTo>
                    <a:pt x="1198" y="1179"/>
                  </a:lnTo>
                  <a:lnTo>
                    <a:pt x="1180" y="1194"/>
                  </a:lnTo>
                  <a:lnTo>
                    <a:pt x="1161" y="1207"/>
                  </a:lnTo>
                  <a:lnTo>
                    <a:pt x="1143" y="1219"/>
                  </a:lnTo>
                  <a:lnTo>
                    <a:pt x="1124" y="1230"/>
                  </a:lnTo>
                  <a:lnTo>
                    <a:pt x="1106" y="1240"/>
                  </a:lnTo>
                  <a:lnTo>
                    <a:pt x="1106" y="1240"/>
                  </a:lnTo>
                  <a:lnTo>
                    <a:pt x="1066" y="1261"/>
                  </a:lnTo>
                  <a:lnTo>
                    <a:pt x="1027" y="1280"/>
                  </a:lnTo>
                  <a:lnTo>
                    <a:pt x="989" y="1296"/>
                  </a:lnTo>
                  <a:lnTo>
                    <a:pt x="970" y="1304"/>
                  </a:lnTo>
                  <a:lnTo>
                    <a:pt x="952" y="1311"/>
                  </a:lnTo>
                  <a:lnTo>
                    <a:pt x="952" y="1311"/>
                  </a:lnTo>
                  <a:lnTo>
                    <a:pt x="925" y="1319"/>
                  </a:lnTo>
                  <a:lnTo>
                    <a:pt x="897" y="1326"/>
                  </a:lnTo>
                  <a:lnTo>
                    <a:pt x="869" y="1332"/>
                  </a:lnTo>
                  <a:lnTo>
                    <a:pt x="840" y="1337"/>
                  </a:lnTo>
                  <a:lnTo>
                    <a:pt x="810" y="1342"/>
                  </a:lnTo>
                  <a:lnTo>
                    <a:pt x="780" y="1345"/>
                  </a:lnTo>
                  <a:lnTo>
                    <a:pt x="750" y="1347"/>
                  </a:lnTo>
                  <a:lnTo>
                    <a:pt x="719" y="1347"/>
                  </a:lnTo>
                  <a:lnTo>
                    <a:pt x="719" y="1347"/>
                  </a:lnTo>
                  <a:lnTo>
                    <a:pt x="719" y="1347"/>
                  </a:lnTo>
                  <a:lnTo>
                    <a:pt x="719" y="1347"/>
                  </a:lnTo>
                  <a:close/>
                  <a:moveTo>
                    <a:pt x="722" y="38"/>
                  </a:moveTo>
                  <a:lnTo>
                    <a:pt x="722" y="38"/>
                  </a:lnTo>
                  <a:lnTo>
                    <a:pt x="717" y="41"/>
                  </a:lnTo>
                  <a:lnTo>
                    <a:pt x="711" y="42"/>
                  </a:lnTo>
                  <a:lnTo>
                    <a:pt x="711" y="42"/>
                  </a:lnTo>
                  <a:lnTo>
                    <a:pt x="667" y="42"/>
                  </a:lnTo>
                  <a:lnTo>
                    <a:pt x="624" y="43"/>
                  </a:lnTo>
                  <a:lnTo>
                    <a:pt x="583" y="45"/>
                  </a:lnTo>
                  <a:lnTo>
                    <a:pt x="544" y="48"/>
                  </a:lnTo>
                  <a:lnTo>
                    <a:pt x="504" y="55"/>
                  </a:lnTo>
                  <a:lnTo>
                    <a:pt x="486" y="58"/>
                  </a:lnTo>
                  <a:lnTo>
                    <a:pt x="467" y="62"/>
                  </a:lnTo>
                  <a:lnTo>
                    <a:pt x="448" y="67"/>
                  </a:lnTo>
                  <a:lnTo>
                    <a:pt x="429" y="72"/>
                  </a:lnTo>
                  <a:lnTo>
                    <a:pt x="411" y="78"/>
                  </a:lnTo>
                  <a:lnTo>
                    <a:pt x="393" y="86"/>
                  </a:lnTo>
                  <a:lnTo>
                    <a:pt x="393" y="86"/>
                  </a:lnTo>
                  <a:lnTo>
                    <a:pt x="360" y="99"/>
                  </a:lnTo>
                  <a:lnTo>
                    <a:pt x="327" y="114"/>
                  </a:lnTo>
                  <a:lnTo>
                    <a:pt x="293" y="131"/>
                  </a:lnTo>
                  <a:lnTo>
                    <a:pt x="275" y="139"/>
                  </a:lnTo>
                  <a:lnTo>
                    <a:pt x="259" y="150"/>
                  </a:lnTo>
                  <a:lnTo>
                    <a:pt x="242" y="160"/>
                  </a:lnTo>
                  <a:lnTo>
                    <a:pt x="227" y="170"/>
                  </a:lnTo>
                  <a:lnTo>
                    <a:pt x="211" y="183"/>
                  </a:lnTo>
                  <a:lnTo>
                    <a:pt x="197" y="195"/>
                  </a:lnTo>
                  <a:lnTo>
                    <a:pt x="182" y="208"/>
                  </a:lnTo>
                  <a:lnTo>
                    <a:pt x="170" y="223"/>
                  </a:lnTo>
                  <a:lnTo>
                    <a:pt x="157" y="238"/>
                  </a:lnTo>
                  <a:lnTo>
                    <a:pt x="146" y="255"/>
                  </a:lnTo>
                  <a:lnTo>
                    <a:pt x="146" y="255"/>
                  </a:lnTo>
                  <a:lnTo>
                    <a:pt x="130" y="283"/>
                  </a:lnTo>
                  <a:lnTo>
                    <a:pt x="114" y="312"/>
                  </a:lnTo>
                  <a:lnTo>
                    <a:pt x="102" y="342"/>
                  </a:lnTo>
                  <a:lnTo>
                    <a:pt x="90" y="371"/>
                  </a:lnTo>
                  <a:lnTo>
                    <a:pt x="80" y="401"/>
                  </a:lnTo>
                  <a:lnTo>
                    <a:pt x="72" y="431"/>
                  </a:lnTo>
                  <a:lnTo>
                    <a:pt x="63" y="460"/>
                  </a:lnTo>
                  <a:lnTo>
                    <a:pt x="57" y="491"/>
                  </a:lnTo>
                  <a:lnTo>
                    <a:pt x="53" y="521"/>
                  </a:lnTo>
                  <a:lnTo>
                    <a:pt x="49" y="551"/>
                  </a:lnTo>
                  <a:lnTo>
                    <a:pt x="46" y="581"/>
                  </a:lnTo>
                  <a:lnTo>
                    <a:pt x="43" y="611"/>
                  </a:lnTo>
                  <a:lnTo>
                    <a:pt x="41" y="670"/>
                  </a:lnTo>
                  <a:lnTo>
                    <a:pt x="40" y="727"/>
                  </a:lnTo>
                  <a:lnTo>
                    <a:pt x="40" y="727"/>
                  </a:lnTo>
                  <a:lnTo>
                    <a:pt x="41" y="757"/>
                  </a:lnTo>
                  <a:lnTo>
                    <a:pt x="42" y="770"/>
                  </a:lnTo>
                  <a:lnTo>
                    <a:pt x="44" y="785"/>
                  </a:lnTo>
                  <a:lnTo>
                    <a:pt x="47" y="799"/>
                  </a:lnTo>
                  <a:lnTo>
                    <a:pt x="51" y="814"/>
                  </a:lnTo>
                  <a:lnTo>
                    <a:pt x="56" y="828"/>
                  </a:lnTo>
                  <a:lnTo>
                    <a:pt x="62" y="843"/>
                  </a:lnTo>
                  <a:lnTo>
                    <a:pt x="62" y="843"/>
                  </a:lnTo>
                  <a:lnTo>
                    <a:pt x="66" y="851"/>
                  </a:lnTo>
                  <a:lnTo>
                    <a:pt x="69" y="860"/>
                  </a:lnTo>
                  <a:lnTo>
                    <a:pt x="74" y="879"/>
                  </a:lnTo>
                  <a:lnTo>
                    <a:pt x="74" y="879"/>
                  </a:lnTo>
                  <a:lnTo>
                    <a:pt x="77" y="892"/>
                  </a:lnTo>
                  <a:lnTo>
                    <a:pt x="81" y="906"/>
                  </a:lnTo>
                  <a:lnTo>
                    <a:pt x="87" y="919"/>
                  </a:lnTo>
                  <a:lnTo>
                    <a:pt x="94" y="932"/>
                  </a:lnTo>
                  <a:lnTo>
                    <a:pt x="94" y="932"/>
                  </a:lnTo>
                  <a:lnTo>
                    <a:pt x="118" y="966"/>
                  </a:lnTo>
                  <a:lnTo>
                    <a:pt x="142" y="1002"/>
                  </a:lnTo>
                  <a:lnTo>
                    <a:pt x="142" y="1002"/>
                  </a:lnTo>
                  <a:lnTo>
                    <a:pt x="155" y="1021"/>
                  </a:lnTo>
                  <a:lnTo>
                    <a:pt x="171" y="1040"/>
                  </a:lnTo>
                  <a:lnTo>
                    <a:pt x="171" y="1040"/>
                  </a:lnTo>
                  <a:lnTo>
                    <a:pt x="183" y="1056"/>
                  </a:lnTo>
                  <a:lnTo>
                    <a:pt x="196" y="1073"/>
                  </a:lnTo>
                  <a:lnTo>
                    <a:pt x="196" y="1073"/>
                  </a:lnTo>
                  <a:lnTo>
                    <a:pt x="205" y="1084"/>
                  </a:lnTo>
                  <a:lnTo>
                    <a:pt x="213" y="1096"/>
                  </a:lnTo>
                  <a:lnTo>
                    <a:pt x="223" y="1106"/>
                  </a:lnTo>
                  <a:lnTo>
                    <a:pt x="232" y="1116"/>
                  </a:lnTo>
                  <a:lnTo>
                    <a:pt x="252" y="1134"/>
                  </a:lnTo>
                  <a:lnTo>
                    <a:pt x="274" y="1150"/>
                  </a:lnTo>
                  <a:lnTo>
                    <a:pt x="296" y="1166"/>
                  </a:lnTo>
                  <a:lnTo>
                    <a:pt x="320" y="1179"/>
                  </a:lnTo>
                  <a:lnTo>
                    <a:pt x="342" y="1192"/>
                  </a:lnTo>
                  <a:lnTo>
                    <a:pt x="366" y="1203"/>
                  </a:lnTo>
                  <a:lnTo>
                    <a:pt x="366" y="1203"/>
                  </a:lnTo>
                  <a:lnTo>
                    <a:pt x="383" y="1212"/>
                  </a:lnTo>
                  <a:lnTo>
                    <a:pt x="398" y="1223"/>
                  </a:lnTo>
                  <a:lnTo>
                    <a:pt x="398" y="1223"/>
                  </a:lnTo>
                  <a:lnTo>
                    <a:pt x="414" y="1232"/>
                  </a:lnTo>
                  <a:lnTo>
                    <a:pt x="429" y="1241"/>
                  </a:lnTo>
                  <a:lnTo>
                    <a:pt x="429" y="1241"/>
                  </a:lnTo>
                  <a:lnTo>
                    <a:pt x="453" y="1253"/>
                  </a:lnTo>
                  <a:lnTo>
                    <a:pt x="477" y="1263"/>
                  </a:lnTo>
                  <a:lnTo>
                    <a:pt x="499" y="1272"/>
                  </a:lnTo>
                  <a:lnTo>
                    <a:pt x="522" y="1280"/>
                  </a:lnTo>
                  <a:lnTo>
                    <a:pt x="522" y="1280"/>
                  </a:lnTo>
                  <a:lnTo>
                    <a:pt x="546" y="1287"/>
                  </a:lnTo>
                  <a:lnTo>
                    <a:pt x="569" y="1293"/>
                  </a:lnTo>
                  <a:lnTo>
                    <a:pt x="592" y="1297"/>
                  </a:lnTo>
                  <a:lnTo>
                    <a:pt x="617" y="1301"/>
                  </a:lnTo>
                  <a:lnTo>
                    <a:pt x="642" y="1304"/>
                  </a:lnTo>
                  <a:lnTo>
                    <a:pt x="668" y="1306"/>
                  </a:lnTo>
                  <a:lnTo>
                    <a:pt x="694" y="1307"/>
                  </a:lnTo>
                  <a:lnTo>
                    <a:pt x="721" y="1309"/>
                  </a:lnTo>
                  <a:lnTo>
                    <a:pt x="721" y="1309"/>
                  </a:lnTo>
                  <a:lnTo>
                    <a:pt x="766" y="1307"/>
                  </a:lnTo>
                  <a:lnTo>
                    <a:pt x="790" y="1307"/>
                  </a:lnTo>
                  <a:lnTo>
                    <a:pt x="813" y="1305"/>
                  </a:lnTo>
                  <a:lnTo>
                    <a:pt x="836" y="1303"/>
                  </a:lnTo>
                  <a:lnTo>
                    <a:pt x="859" y="1300"/>
                  </a:lnTo>
                  <a:lnTo>
                    <a:pt x="880" y="1295"/>
                  </a:lnTo>
                  <a:lnTo>
                    <a:pt x="901" y="1289"/>
                  </a:lnTo>
                  <a:lnTo>
                    <a:pt x="901" y="1289"/>
                  </a:lnTo>
                  <a:lnTo>
                    <a:pt x="947" y="1271"/>
                  </a:lnTo>
                  <a:lnTo>
                    <a:pt x="991" y="1254"/>
                  </a:lnTo>
                  <a:lnTo>
                    <a:pt x="1035" y="1234"/>
                  </a:lnTo>
                  <a:lnTo>
                    <a:pt x="1056" y="1224"/>
                  </a:lnTo>
                  <a:lnTo>
                    <a:pt x="1078" y="1212"/>
                  </a:lnTo>
                  <a:lnTo>
                    <a:pt x="1098" y="1201"/>
                  </a:lnTo>
                  <a:lnTo>
                    <a:pt x="1119" y="1189"/>
                  </a:lnTo>
                  <a:lnTo>
                    <a:pt x="1139" y="1175"/>
                  </a:lnTo>
                  <a:lnTo>
                    <a:pt x="1158" y="1161"/>
                  </a:lnTo>
                  <a:lnTo>
                    <a:pt x="1178" y="1146"/>
                  </a:lnTo>
                  <a:lnTo>
                    <a:pt x="1197" y="1130"/>
                  </a:lnTo>
                  <a:lnTo>
                    <a:pt x="1215" y="1113"/>
                  </a:lnTo>
                  <a:lnTo>
                    <a:pt x="1233" y="1095"/>
                  </a:lnTo>
                  <a:lnTo>
                    <a:pt x="1233" y="1095"/>
                  </a:lnTo>
                  <a:lnTo>
                    <a:pt x="1248" y="1077"/>
                  </a:lnTo>
                  <a:lnTo>
                    <a:pt x="1264" y="1059"/>
                  </a:lnTo>
                  <a:lnTo>
                    <a:pt x="1277" y="1038"/>
                  </a:lnTo>
                  <a:lnTo>
                    <a:pt x="1291" y="1017"/>
                  </a:lnTo>
                  <a:lnTo>
                    <a:pt x="1303" y="996"/>
                  </a:lnTo>
                  <a:lnTo>
                    <a:pt x="1314" y="973"/>
                  </a:lnTo>
                  <a:lnTo>
                    <a:pt x="1325" y="950"/>
                  </a:lnTo>
                  <a:lnTo>
                    <a:pt x="1334" y="927"/>
                  </a:lnTo>
                  <a:lnTo>
                    <a:pt x="1342" y="904"/>
                  </a:lnTo>
                  <a:lnTo>
                    <a:pt x="1348" y="880"/>
                  </a:lnTo>
                  <a:lnTo>
                    <a:pt x="1355" y="855"/>
                  </a:lnTo>
                  <a:lnTo>
                    <a:pt x="1360" y="831"/>
                  </a:lnTo>
                  <a:lnTo>
                    <a:pt x="1363" y="807"/>
                  </a:lnTo>
                  <a:lnTo>
                    <a:pt x="1365" y="783"/>
                  </a:lnTo>
                  <a:lnTo>
                    <a:pt x="1366" y="759"/>
                  </a:lnTo>
                  <a:lnTo>
                    <a:pt x="1365" y="735"/>
                  </a:lnTo>
                  <a:lnTo>
                    <a:pt x="1365" y="735"/>
                  </a:lnTo>
                  <a:lnTo>
                    <a:pt x="1363" y="661"/>
                  </a:lnTo>
                  <a:lnTo>
                    <a:pt x="1363" y="661"/>
                  </a:lnTo>
                  <a:lnTo>
                    <a:pt x="1361" y="605"/>
                  </a:lnTo>
                  <a:lnTo>
                    <a:pt x="1358" y="548"/>
                  </a:lnTo>
                  <a:lnTo>
                    <a:pt x="1358" y="548"/>
                  </a:lnTo>
                  <a:lnTo>
                    <a:pt x="1357" y="538"/>
                  </a:lnTo>
                  <a:lnTo>
                    <a:pt x="1355" y="528"/>
                  </a:lnTo>
                  <a:lnTo>
                    <a:pt x="1350" y="509"/>
                  </a:lnTo>
                  <a:lnTo>
                    <a:pt x="1344" y="491"/>
                  </a:lnTo>
                  <a:lnTo>
                    <a:pt x="1337" y="474"/>
                  </a:lnTo>
                  <a:lnTo>
                    <a:pt x="1337" y="474"/>
                  </a:lnTo>
                  <a:lnTo>
                    <a:pt x="1330" y="455"/>
                  </a:lnTo>
                  <a:lnTo>
                    <a:pt x="1330" y="455"/>
                  </a:lnTo>
                  <a:lnTo>
                    <a:pt x="1326" y="444"/>
                  </a:lnTo>
                  <a:lnTo>
                    <a:pt x="1323" y="434"/>
                  </a:lnTo>
                  <a:lnTo>
                    <a:pt x="1323" y="434"/>
                  </a:lnTo>
                  <a:lnTo>
                    <a:pt x="1319" y="421"/>
                  </a:lnTo>
                  <a:lnTo>
                    <a:pt x="1315" y="410"/>
                  </a:lnTo>
                  <a:lnTo>
                    <a:pt x="1312" y="404"/>
                  </a:lnTo>
                  <a:lnTo>
                    <a:pt x="1309" y="399"/>
                  </a:lnTo>
                  <a:lnTo>
                    <a:pt x="1305" y="393"/>
                  </a:lnTo>
                  <a:lnTo>
                    <a:pt x="1300" y="388"/>
                  </a:lnTo>
                  <a:lnTo>
                    <a:pt x="1300" y="388"/>
                  </a:lnTo>
                  <a:lnTo>
                    <a:pt x="1294" y="382"/>
                  </a:lnTo>
                  <a:lnTo>
                    <a:pt x="1287" y="374"/>
                  </a:lnTo>
                  <a:lnTo>
                    <a:pt x="1277" y="355"/>
                  </a:lnTo>
                  <a:lnTo>
                    <a:pt x="1277" y="355"/>
                  </a:lnTo>
                  <a:lnTo>
                    <a:pt x="1270" y="341"/>
                  </a:lnTo>
                  <a:lnTo>
                    <a:pt x="1266" y="334"/>
                  </a:lnTo>
                  <a:lnTo>
                    <a:pt x="1261" y="328"/>
                  </a:lnTo>
                  <a:lnTo>
                    <a:pt x="1261" y="328"/>
                  </a:lnTo>
                  <a:lnTo>
                    <a:pt x="1252" y="316"/>
                  </a:lnTo>
                  <a:lnTo>
                    <a:pt x="1245" y="303"/>
                  </a:lnTo>
                  <a:lnTo>
                    <a:pt x="1239" y="290"/>
                  </a:lnTo>
                  <a:lnTo>
                    <a:pt x="1234" y="275"/>
                  </a:lnTo>
                  <a:lnTo>
                    <a:pt x="1234" y="275"/>
                  </a:lnTo>
                  <a:lnTo>
                    <a:pt x="1230" y="263"/>
                  </a:lnTo>
                  <a:lnTo>
                    <a:pt x="1223" y="254"/>
                  </a:lnTo>
                  <a:lnTo>
                    <a:pt x="1217" y="245"/>
                  </a:lnTo>
                  <a:lnTo>
                    <a:pt x="1211" y="237"/>
                  </a:lnTo>
                  <a:lnTo>
                    <a:pt x="1203" y="230"/>
                  </a:lnTo>
                  <a:lnTo>
                    <a:pt x="1196" y="223"/>
                  </a:lnTo>
                  <a:lnTo>
                    <a:pt x="1178" y="211"/>
                  </a:lnTo>
                  <a:lnTo>
                    <a:pt x="1178" y="211"/>
                  </a:lnTo>
                  <a:lnTo>
                    <a:pt x="1163" y="199"/>
                  </a:lnTo>
                  <a:lnTo>
                    <a:pt x="1163" y="199"/>
                  </a:lnTo>
                  <a:lnTo>
                    <a:pt x="1151" y="191"/>
                  </a:lnTo>
                  <a:lnTo>
                    <a:pt x="1151" y="191"/>
                  </a:lnTo>
                  <a:lnTo>
                    <a:pt x="1136" y="178"/>
                  </a:lnTo>
                  <a:lnTo>
                    <a:pt x="1119" y="166"/>
                  </a:lnTo>
                  <a:lnTo>
                    <a:pt x="1103" y="156"/>
                  </a:lnTo>
                  <a:lnTo>
                    <a:pt x="1085" y="145"/>
                  </a:lnTo>
                  <a:lnTo>
                    <a:pt x="1085" y="145"/>
                  </a:lnTo>
                  <a:lnTo>
                    <a:pt x="1034" y="122"/>
                  </a:lnTo>
                  <a:lnTo>
                    <a:pt x="986" y="101"/>
                  </a:lnTo>
                  <a:lnTo>
                    <a:pt x="939" y="82"/>
                  </a:lnTo>
                  <a:lnTo>
                    <a:pt x="894" y="68"/>
                  </a:lnTo>
                  <a:lnTo>
                    <a:pt x="851" y="56"/>
                  </a:lnTo>
                  <a:lnTo>
                    <a:pt x="829" y="50"/>
                  </a:lnTo>
                  <a:lnTo>
                    <a:pt x="808" y="46"/>
                  </a:lnTo>
                  <a:lnTo>
                    <a:pt x="788" y="43"/>
                  </a:lnTo>
                  <a:lnTo>
                    <a:pt x="767" y="40"/>
                  </a:lnTo>
                  <a:lnTo>
                    <a:pt x="746" y="38"/>
                  </a:lnTo>
                  <a:lnTo>
                    <a:pt x="727" y="37"/>
                  </a:lnTo>
                  <a:lnTo>
                    <a:pt x="723" y="36"/>
                  </a:lnTo>
                  <a:lnTo>
                    <a:pt x="722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3" name="Freeform 480"/>
            <p:cNvSpPr>
              <a:spLocks noEditPoints="1"/>
            </p:cNvSpPr>
            <p:nvPr/>
          </p:nvSpPr>
          <p:spPr bwMode="auto">
            <a:xfrm>
              <a:off x="6435726" y="3302000"/>
              <a:ext cx="271463" cy="298450"/>
            </a:xfrm>
            <a:custGeom>
              <a:avLst/>
              <a:gdLst/>
              <a:ahLst/>
              <a:cxnLst>
                <a:cxn ang="0">
                  <a:pos x="450" y="557"/>
                </a:cxn>
                <a:cxn ang="0">
                  <a:pos x="366" y="529"/>
                </a:cxn>
                <a:cxn ang="0">
                  <a:pos x="326" y="519"/>
                </a:cxn>
                <a:cxn ang="0">
                  <a:pos x="297" y="505"/>
                </a:cxn>
                <a:cxn ang="0">
                  <a:pos x="230" y="478"/>
                </a:cxn>
                <a:cxn ang="0">
                  <a:pos x="160" y="451"/>
                </a:cxn>
                <a:cxn ang="0">
                  <a:pos x="114" y="440"/>
                </a:cxn>
                <a:cxn ang="0">
                  <a:pos x="85" y="421"/>
                </a:cxn>
                <a:cxn ang="0">
                  <a:pos x="66" y="358"/>
                </a:cxn>
                <a:cxn ang="0">
                  <a:pos x="46" y="269"/>
                </a:cxn>
                <a:cxn ang="0">
                  <a:pos x="21" y="151"/>
                </a:cxn>
                <a:cxn ang="0">
                  <a:pos x="2" y="56"/>
                </a:cxn>
                <a:cxn ang="0">
                  <a:pos x="2" y="16"/>
                </a:cxn>
                <a:cxn ang="0">
                  <a:pos x="17" y="6"/>
                </a:cxn>
                <a:cxn ang="0">
                  <a:pos x="28" y="0"/>
                </a:cxn>
                <a:cxn ang="0">
                  <a:pos x="44" y="4"/>
                </a:cxn>
                <a:cxn ang="0">
                  <a:pos x="56" y="6"/>
                </a:cxn>
                <a:cxn ang="0">
                  <a:pos x="57" y="9"/>
                </a:cxn>
                <a:cxn ang="0">
                  <a:pos x="101" y="30"/>
                </a:cxn>
                <a:cxn ang="0">
                  <a:pos x="231" y="90"/>
                </a:cxn>
                <a:cxn ang="0">
                  <a:pos x="292" y="117"/>
                </a:cxn>
                <a:cxn ang="0">
                  <a:pos x="351" y="157"/>
                </a:cxn>
                <a:cxn ang="0">
                  <a:pos x="373" y="204"/>
                </a:cxn>
                <a:cxn ang="0">
                  <a:pos x="430" y="337"/>
                </a:cxn>
                <a:cxn ang="0">
                  <a:pos x="461" y="401"/>
                </a:cxn>
                <a:cxn ang="0">
                  <a:pos x="495" y="472"/>
                </a:cxn>
                <a:cxn ang="0">
                  <a:pos x="503" y="509"/>
                </a:cxn>
                <a:cxn ang="0">
                  <a:pos x="509" y="528"/>
                </a:cxn>
                <a:cxn ang="0">
                  <a:pos x="513" y="540"/>
                </a:cxn>
                <a:cxn ang="0">
                  <a:pos x="504" y="558"/>
                </a:cxn>
                <a:cxn ang="0">
                  <a:pos x="492" y="560"/>
                </a:cxn>
                <a:cxn ang="0">
                  <a:pos x="481" y="563"/>
                </a:cxn>
                <a:cxn ang="0">
                  <a:pos x="43" y="61"/>
                </a:cxn>
                <a:cxn ang="0">
                  <a:pos x="48" y="100"/>
                </a:cxn>
                <a:cxn ang="0">
                  <a:pos x="58" y="147"/>
                </a:cxn>
                <a:cxn ang="0">
                  <a:pos x="65" y="173"/>
                </a:cxn>
                <a:cxn ang="0">
                  <a:pos x="73" y="224"/>
                </a:cxn>
                <a:cxn ang="0">
                  <a:pos x="93" y="310"/>
                </a:cxn>
                <a:cxn ang="0">
                  <a:pos x="112" y="374"/>
                </a:cxn>
                <a:cxn ang="0">
                  <a:pos x="121" y="403"/>
                </a:cxn>
                <a:cxn ang="0">
                  <a:pos x="188" y="424"/>
                </a:cxn>
                <a:cxn ang="0">
                  <a:pos x="235" y="443"/>
                </a:cxn>
                <a:cxn ang="0">
                  <a:pos x="283" y="461"/>
                </a:cxn>
                <a:cxn ang="0">
                  <a:pos x="325" y="478"/>
                </a:cxn>
                <a:cxn ang="0">
                  <a:pos x="386" y="498"/>
                </a:cxn>
                <a:cxn ang="0">
                  <a:pos x="463" y="524"/>
                </a:cxn>
                <a:cxn ang="0">
                  <a:pos x="468" y="507"/>
                </a:cxn>
                <a:cxn ang="0">
                  <a:pos x="432" y="419"/>
                </a:cxn>
                <a:cxn ang="0">
                  <a:pos x="405" y="371"/>
                </a:cxn>
                <a:cxn ang="0">
                  <a:pos x="374" y="304"/>
                </a:cxn>
                <a:cxn ang="0">
                  <a:pos x="338" y="213"/>
                </a:cxn>
                <a:cxn ang="0">
                  <a:pos x="325" y="186"/>
                </a:cxn>
                <a:cxn ang="0">
                  <a:pos x="272" y="151"/>
                </a:cxn>
                <a:cxn ang="0">
                  <a:pos x="207" y="120"/>
                </a:cxn>
                <a:cxn ang="0">
                  <a:pos x="96" y="66"/>
                </a:cxn>
                <a:cxn ang="0">
                  <a:pos x="38" y="42"/>
                </a:cxn>
              </a:cxnLst>
              <a:rect l="0" t="0" r="r" b="b"/>
              <a:pathLst>
                <a:path w="513" h="563">
                  <a:moveTo>
                    <a:pt x="481" y="563"/>
                  </a:moveTo>
                  <a:lnTo>
                    <a:pt x="481" y="563"/>
                  </a:lnTo>
                  <a:lnTo>
                    <a:pt x="477" y="562"/>
                  </a:lnTo>
                  <a:lnTo>
                    <a:pt x="477" y="562"/>
                  </a:lnTo>
                  <a:lnTo>
                    <a:pt x="450" y="557"/>
                  </a:lnTo>
                  <a:lnTo>
                    <a:pt x="423" y="551"/>
                  </a:lnTo>
                  <a:lnTo>
                    <a:pt x="398" y="542"/>
                  </a:lnTo>
                  <a:lnTo>
                    <a:pt x="376" y="533"/>
                  </a:lnTo>
                  <a:lnTo>
                    <a:pt x="376" y="533"/>
                  </a:lnTo>
                  <a:lnTo>
                    <a:pt x="366" y="529"/>
                  </a:lnTo>
                  <a:lnTo>
                    <a:pt x="352" y="524"/>
                  </a:lnTo>
                  <a:lnTo>
                    <a:pt x="338" y="521"/>
                  </a:lnTo>
                  <a:lnTo>
                    <a:pt x="331" y="520"/>
                  </a:lnTo>
                  <a:lnTo>
                    <a:pt x="326" y="519"/>
                  </a:lnTo>
                  <a:lnTo>
                    <a:pt x="326" y="519"/>
                  </a:lnTo>
                  <a:lnTo>
                    <a:pt x="320" y="519"/>
                  </a:lnTo>
                  <a:lnTo>
                    <a:pt x="315" y="516"/>
                  </a:lnTo>
                  <a:lnTo>
                    <a:pt x="305" y="510"/>
                  </a:lnTo>
                  <a:lnTo>
                    <a:pt x="305" y="510"/>
                  </a:lnTo>
                  <a:lnTo>
                    <a:pt x="297" y="505"/>
                  </a:lnTo>
                  <a:lnTo>
                    <a:pt x="287" y="501"/>
                  </a:lnTo>
                  <a:lnTo>
                    <a:pt x="287" y="501"/>
                  </a:lnTo>
                  <a:lnTo>
                    <a:pt x="273" y="497"/>
                  </a:lnTo>
                  <a:lnTo>
                    <a:pt x="258" y="491"/>
                  </a:lnTo>
                  <a:lnTo>
                    <a:pt x="230" y="478"/>
                  </a:lnTo>
                  <a:lnTo>
                    <a:pt x="230" y="478"/>
                  </a:lnTo>
                  <a:lnTo>
                    <a:pt x="213" y="470"/>
                  </a:lnTo>
                  <a:lnTo>
                    <a:pt x="195" y="463"/>
                  </a:lnTo>
                  <a:lnTo>
                    <a:pt x="178" y="457"/>
                  </a:lnTo>
                  <a:lnTo>
                    <a:pt x="160" y="451"/>
                  </a:lnTo>
                  <a:lnTo>
                    <a:pt x="160" y="451"/>
                  </a:lnTo>
                  <a:lnTo>
                    <a:pt x="150" y="449"/>
                  </a:lnTo>
                  <a:lnTo>
                    <a:pt x="150" y="449"/>
                  </a:lnTo>
                  <a:lnTo>
                    <a:pt x="132" y="446"/>
                  </a:lnTo>
                  <a:lnTo>
                    <a:pt x="114" y="440"/>
                  </a:lnTo>
                  <a:lnTo>
                    <a:pt x="105" y="437"/>
                  </a:lnTo>
                  <a:lnTo>
                    <a:pt x="96" y="433"/>
                  </a:lnTo>
                  <a:lnTo>
                    <a:pt x="90" y="428"/>
                  </a:lnTo>
                  <a:lnTo>
                    <a:pt x="85" y="421"/>
                  </a:lnTo>
                  <a:lnTo>
                    <a:pt x="85" y="421"/>
                  </a:lnTo>
                  <a:lnTo>
                    <a:pt x="82" y="415"/>
                  </a:lnTo>
                  <a:lnTo>
                    <a:pt x="79" y="408"/>
                  </a:lnTo>
                  <a:lnTo>
                    <a:pt x="74" y="391"/>
                  </a:lnTo>
                  <a:lnTo>
                    <a:pt x="70" y="375"/>
                  </a:lnTo>
                  <a:lnTo>
                    <a:pt x="66" y="358"/>
                  </a:lnTo>
                  <a:lnTo>
                    <a:pt x="66" y="358"/>
                  </a:lnTo>
                  <a:lnTo>
                    <a:pt x="61" y="332"/>
                  </a:lnTo>
                  <a:lnTo>
                    <a:pt x="57" y="315"/>
                  </a:lnTo>
                  <a:lnTo>
                    <a:pt x="57" y="315"/>
                  </a:lnTo>
                  <a:lnTo>
                    <a:pt x="46" y="269"/>
                  </a:lnTo>
                  <a:lnTo>
                    <a:pt x="41" y="245"/>
                  </a:lnTo>
                  <a:lnTo>
                    <a:pt x="36" y="222"/>
                  </a:lnTo>
                  <a:lnTo>
                    <a:pt x="36" y="222"/>
                  </a:lnTo>
                  <a:lnTo>
                    <a:pt x="29" y="186"/>
                  </a:lnTo>
                  <a:lnTo>
                    <a:pt x="21" y="151"/>
                  </a:lnTo>
                  <a:lnTo>
                    <a:pt x="21" y="151"/>
                  </a:lnTo>
                  <a:lnTo>
                    <a:pt x="14" y="119"/>
                  </a:lnTo>
                  <a:lnTo>
                    <a:pt x="6" y="88"/>
                  </a:lnTo>
                  <a:lnTo>
                    <a:pt x="4" y="71"/>
                  </a:lnTo>
                  <a:lnTo>
                    <a:pt x="2" y="56"/>
                  </a:lnTo>
                  <a:lnTo>
                    <a:pt x="1" y="39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" y="19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12" y="7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3"/>
                  </a:lnTo>
                  <a:lnTo>
                    <a:pt x="25" y="1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4" y="4"/>
                  </a:lnTo>
                  <a:lnTo>
                    <a:pt x="47" y="8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7" y="3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7" y="9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87" y="23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126" y="42"/>
                  </a:lnTo>
                  <a:lnTo>
                    <a:pt x="150" y="53"/>
                  </a:lnTo>
                  <a:lnTo>
                    <a:pt x="150" y="53"/>
                  </a:lnTo>
                  <a:lnTo>
                    <a:pt x="190" y="71"/>
                  </a:lnTo>
                  <a:lnTo>
                    <a:pt x="231" y="90"/>
                  </a:lnTo>
                  <a:lnTo>
                    <a:pt x="231" y="90"/>
                  </a:lnTo>
                  <a:lnTo>
                    <a:pt x="245" y="97"/>
                  </a:lnTo>
                  <a:lnTo>
                    <a:pt x="262" y="104"/>
                  </a:lnTo>
                  <a:lnTo>
                    <a:pt x="262" y="104"/>
                  </a:lnTo>
                  <a:lnTo>
                    <a:pt x="292" y="117"/>
                  </a:lnTo>
                  <a:lnTo>
                    <a:pt x="307" y="125"/>
                  </a:lnTo>
                  <a:lnTo>
                    <a:pt x="321" y="133"/>
                  </a:lnTo>
                  <a:lnTo>
                    <a:pt x="335" y="142"/>
                  </a:lnTo>
                  <a:lnTo>
                    <a:pt x="346" y="152"/>
                  </a:lnTo>
                  <a:lnTo>
                    <a:pt x="351" y="157"/>
                  </a:lnTo>
                  <a:lnTo>
                    <a:pt x="356" y="163"/>
                  </a:lnTo>
                  <a:lnTo>
                    <a:pt x="359" y="169"/>
                  </a:lnTo>
                  <a:lnTo>
                    <a:pt x="362" y="176"/>
                  </a:lnTo>
                  <a:lnTo>
                    <a:pt x="373" y="204"/>
                  </a:lnTo>
                  <a:lnTo>
                    <a:pt x="373" y="204"/>
                  </a:lnTo>
                  <a:lnTo>
                    <a:pt x="404" y="282"/>
                  </a:lnTo>
                  <a:lnTo>
                    <a:pt x="404" y="282"/>
                  </a:lnTo>
                  <a:lnTo>
                    <a:pt x="410" y="296"/>
                  </a:lnTo>
                  <a:lnTo>
                    <a:pt x="416" y="310"/>
                  </a:lnTo>
                  <a:lnTo>
                    <a:pt x="430" y="337"/>
                  </a:lnTo>
                  <a:lnTo>
                    <a:pt x="430" y="337"/>
                  </a:lnTo>
                  <a:lnTo>
                    <a:pt x="441" y="358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61" y="401"/>
                  </a:lnTo>
                  <a:lnTo>
                    <a:pt x="471" y="420"/>
                  </a:lnTo>
                  <a:lnTo>
                    <a:pt x="471" y="420"/>
                  </a:lnTo>
                  <a:lnTo>
                    <a:pt x="484" y="445"/>
                  </a:lnTo>
                  <a:lnTo>
                    <a:pt x="490" y="459"/>
                  </a:lnTo>
                  <a:lnTo>
                    <a:pt x="495" y="472"/>
                  </a:lnTo>
                  <a:lnTo>
                    <a:pt x="495" y="472"/>
                  </a:lnTo>
                  <a:lnTo>
                    <a:pt x="499" y="484"/>
                  </a:lnTo>
                  <a:lnTo>
                    <a:pt x="501" y="497"/>
                  </a:lnTo>
                  <a:lnTo>
                    <a:pt x="501" y="497"/>
                  </a:lnTo>
                  <a:lnTo>
                    <a:pt x="503" y="509"/>
                  </a:lnTo>
                  <a:lnTo>
                    <a:pt x="507" y="522"/>
                  </a:lnTo>
                  <a:lnTo>
                    <a:pt x="507" y="522"/>
                  </a:lnTo>
                  <a:lnTo>
                    <a:pt x="509" y="527"/>
                  </a:lnTo>
                  <a:lnTo>
                    <a:pt x="509" y="527"/>
                  </a:lnTo>
                  <a:lnTo>
                    <a:pt x="509" y="528"/>
                  </a:lnTo>
                  <a:lnTo>
                    <a:pt x="508" y="529"/>
                  </a:lnTo>
                  <a:lnTo>
                    <a:pt x="508" y="529"/>
                  </a:lnTo>
                  <a:lnTo>
                    <a:pt x="510" y="532"/>
                  </a:lnTo>
                  <a:lnTo>
                    <a:pt x="512" y="535"/>
                  </a:lnTo>
                  <a:lnTo>
                    <a:pt x="513" y="540"/>
                  </a:lnTo>
                  <a:lnTo>
                    <a:pt x="513" y="545"/>
                  </a:lnTo>
                  <a:lnTo>
                    <a:pt x="512" y="549"/>
                  </a:lnTo>
                  <a:lnTo>
                    <a:pt x="512" y="549"/>
                  </a:lnTo>
                  <a:lnTo>
                    <a:pt x="508" y="554"/>
                  </a:lnTo>
                  <a:lnTo>
                    <a:pt x="504" y="558"/>
                  </a:lnTo>
                  <a:lnTo>
                    <a:pt x="499" y="560"/>
                  </a:lnTo>
                  <a:lnTo>
                    <a:pt x="495" y="561"/>
                  </a:lnTo>
                  <a:lnTo>
                    <a:pt x="495" y="561"/>
                  </a:lnTo>
                  <a:lnTo>
                    <a:pt x="495" y="561"/>
                  </a:lnTo>
                  <a:lnTo>
                    <a:pt x="492" y="560"/>
                  </a:lnTo>
                  <a:lnTo>
                    <a:pt x="490" y="560"/>
                  </a:lnTo>
                  <a:lnTo>
                    <a:pt x="489" y="561"/>
                  </a:lnTo>
                  <a:lnTo>
                    <a:pt x="489" y="561"/>
                  </a:lnTo>
                  <a:lnTo>
                    <a:pt x="485" y="562"/>
                  </a:lnTo>
                  <a:lnTo>
                    <a:pt x="481" y="563"/>
                  </a:lnTo>
                  <a:lnTo>
                    <a:pt x="481" y="563"/>
                  </a:lnTo>
                  <a:close/>
                  <a:moveTo>
                    <a:pt x="41" y="52"/>
                  </a:moveTo>
                  <a:lnTo>
                    <a:pt x="41" y="52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6" y="75"/>
                  </a:lnTo>
                  <a:lnTo>
                    <a:pt x="46" y="75"/>
                  </a:lnTo>
                  <a:lnTo>
                    <a:pt x="47" y="88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50" y="115"/>
                  </a:lnTo>
                  <a:lnTo>
                    <a:pt x="52" y="129"/>
                  </a:lnTo>
                  <a:lnTo>
                    <a:pt x="52" y="129"/>
                  </a:lnTo>
                  <a:lnTo>
                    <a:pt x="55" y="137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62" y="160"/>
                  </a:lnTo>
                  <a:lnTo>
                    <a:pt x="64" y="166"/>
                  </a:lnTo>
                  <a:lnTo>
                    <a:pt x="65" y="173"/>
                  </a:lnTo>
                  <a:lnTo>
                    <a:pt x="65" y="173"/>
                  </a:lnTo>
                  <a:lnTo>
                    <a:pt x="65" y="183"/>
                  </a:lnTo>
                  <a:lnTo>
                    <a:pt x="67" y="197"/>
                  </a:lnTo>
                  <a:lnTo>
                    <a:pt x="69" y="212"/>
                  </a:lnTo>
                  <a:lnTo>
                    <a:pt x="73" y="224"/>
                  </a:lnTo>
                  <a:lnTo>
                    <a:pt x="73" y="224"/>
                  </a:lnTo>
                  <a:lnTo>
                    <a:pt x="78" y="239"/>
                  </a:lnTo>
                  <a:lnTo>
                    <a:pt x="82" y="254"/>
                  </a:lnTo>
                  <a:lnTo>
                    <a:pt x="88" y="284"/>
                  </a:lnTo>
                  <a:lnTo>
                    <a:pt x="88" y="284"/>
                  </a:lnTo>
                  <a:lnTo>
                    <a:pt x="93" y="310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5" y="349"/>
                  </a:lnTo>
                  <a:lnTo>
                    <a:pt x="105" y="349"/>
                  </a:lnTo>
                  <a:lnTo>
                    <a:pt x="112" y="374"/>
                  </a:lnTo>
                  <a:lnTo>
                    <a:pt x="115" y="386"/>
                  </a:lnTo>
                  <a:lnTo>
                    <a:pt x="118" y="399"/>
                  </a:lnTo>
                  <a:lnTo>
                    <a:pt x="118" y="402"/>
                  </a:lnTo>
                  <a:lnTo>
                    <a:pt x="121" y="403"/>
                  </a:lnTo>
                  <a:lnTo>
                    <a:pt x="121" y="403"/>
                  </a:lnTo>
                  <a:lnTo>
                    <a:pt x="132" y="408"/>
                  </a:lnTo>
                  <a:lnTo>
                    <a:pt x="145" y="412"/>
                  </a:lnTo>
                  <a:lnTo>
                    <a:pt x="170" y="418"/>
                  </a:lnTo>
                  <a:lnTo>
                    <a:pt x="170" y="418"/>
                  </a:lnTo>
                  <a:lnTo>
                    <a:pt x="188" y="424"/>
                  </a:lnTo>
                  <a:lnTo>
                    <a:pt x="206" y="430"/>
                  </a:lnTo>
                  <a:lnTo>
                    <a:pt x="206" y="430"/>
                  </a:lnTo>
                  <a:lnTo>
                    <a:pt x="221" y="436"/>
                  </a:lnTo>
                  <a:lnTo>
                    <a:pt x="235" y="443"/>
                  </a:lnTo>
                  <a:lnTo>
                    <a:pt x="235" y="443"/>
                  </a:lnTo>
                  <a:lnTo>
                    <a:pt x="259" y="453"/>
                  </a:lnTo>
                  <a:lnTo>
                    <a:pt x="259" y="453"/>
                  </a:lnTo>
                  <a:lnTo>
                    <a:pt x="271" y="458"/>
                  </a:lnTo>
                  <a:lnTo>
                    <a:pt x="283" y="461"/>
                  </a:lnTo>
                  <a:lnTo>
                    <a:pt x="283" y="461"/>
                  </a:lnTo>
                  <a:lnTo>
                    <a:pt x="301" y="466"/>
                  </a:lnTo>
                  <a:lnTo>
                    <a:pt x="308" y="469"/>
                  </a:lnTo>
                  <a:lnTo>
                    <a:pt x="315" y="472"/>
                  </a:lnTo>
                  <a:lnTo>
                    <a:pt x="315" y="472"/>
                  </a:lnTo>
                  <a:lnTo>
                    <a:pt x="325" y="478"/>
                  </a:lnTo>
                  <a:lnTo>
                    <a:pt x="335" y="482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71" y="493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406" y="507"/>
                  </a:lnTo>
                  <a:lnTo>
                    <a:pt x="427" y="514"/>
                  </a:lnTo>
                  <a:lnTo>
                    <a:pt x="446" y="520"/>
                  </a:lnTo>
                  <a:lnTo>
                    <a:pt x="463" y="524"/>
                  </a:lnTo>
                  <a:lnTo>
                    <a:pt x="471" y="525"/>
                  </a:lnTo>
                  <a:lnTo>
                    <a:pt x="470" y="516"/>
                  </a:lnTo>
                  <a:lnTo>
                    <a:pt x="470" y="516"/>
                  </a:lnTo>
                  <a:lnTo>
                    <a:pt x="468" y="507"/>
                  </a:lnTo>
                  <a:lnTo>
                    <a:pt x="468" y="507"/>
                  </a:lnTo>
                  <a:lnTo>
                    <a:pt x="465" y="496"/>
                  </a:lnTo>
                  <a:lnTo>
                    <a:pt x="462" y="484"/>
                  </a:lnTo>
                  <a:lnTo>
                    <a:pt x="453" y="463"/>
                  </a:lnTo>
                  <a:lnTo>
                    <a:pt x="442" y="441"/>
                  </a:lnTo>
                  <a:lnTo>
                    <a:pt x="432" y="419"/>
                  </a:lnTo>
                  <a:lnTo>
                    <a:pt x="432" y="419"/>
                  </a:lnTo>
                  <a:lnTo>
                    <a:pt x="422" y="400"/>
                  </a:lnTo>
                  <a:lnTo>
                    <a:pt x="422" y="400"/>
                  </a:lnTo>
                  <a:lnTo>
                    <a:pt x="413" y="385"/>
                  </a:lnTo>
                  <a:lnTo>
                    <a:pt x="405" y="371"/>
                  </a:lnTo>
                  <a:lnTo>
                    <a:pt x="405" y="371"/>
                  </a:lnTo>
                  <a:lnTo>
                    <a:pt x="391" y="344"/>
                  </a:lnTo>
                  <a:lnTo>
                    <a:pt x="384" y="332"/>
                  </a:lnTo>
                  <a:lnTo>
                    <a:pt x="379" y="317"/>
                  </a:lnTo>
                  <a:lnTo>
                    <a:pt x="374" y="304"/>
                  </a:lnTo>
                  <a:lnTo>
                    <a:pt x="374" y="304"/>
                  </a:lnTo>
                  <a:lnTo>
                    <a:pt x="367" y="280"/>
                  </a:lnTo>
                  <a:lnTo>
                    <a:pt x="359" y="257"/>
                  </a:lnTo>
                  <a:lnTo>
                    <a:pt x="349" y="234"/>
                  </a:lnTo>
                  <a:lnTo>
                    <a:pt x="338" y="213"/>
                  </a:lnTo>
                  <a:lnTo>
                    <a:pt x="338" y="213"/>
                  </a:lnTo>
                  <a:lnTo>
                    <a:pt x="332" y="201"/>
                  </a:lnTo>
                  <a:lnTo>
                    <a:pt x="332" y="201"/>
                  </a:lnTo>
                  <a:lnTo>
                    <a:pt x="329" y="193"/>
                  </a:lnTo>
                  <a:lnTo>
                    <a:pt x="325" y="186"/>
                  </a:lnTo>
                  <a:lnTo>
                    <a:pt x="318" y="179"/>
                  </a:lnTo>
                  <a:lnTo>
                    <a:pt x="310" y="171"/>
                  </a:lnTo>
                  <a:lnTo>
                    <a:pt x="310" y="171"/>
                  </a:lnTo>
                  <a:lnTo>
                    <a:pt x="292" y="161"/>
                  </a:lnTo>
                  <a:lnTo>
                    <a:pt x="272" y="151"/>
                  </a:lnTo>
                  <a:lnTo>
                    <a:pt x="266" y="147"/>
                  </a:lnTo>
                  <a:lnTo>
                    <a:pt x="266" y="147"/>
                  </a:lnTo>
                  <a:lnTo>
                    <a:pt x="236" y="132"/>
                  </a:lnTo>
                  <a:lnTo>
                    <a:pt x="207" y="120"/>
                  </a:lnTo>
                  <a:lnTo>
                    <a:pt x="207" y="120"/>
                  </a:lnTo>
                  <a:lnTo>
                    <a:pt x="168" y="102"/>
                  </a:lnTo>
                  <a:lnTo>
                    <a:pt x="168" y="102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96" y="66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56" y="48"/>
                  </a:lnTo>
                  <a:lnTo>
                    <a:pt x="47" y="45"/>
                  </a:lnTo>
                  <a:lnTo>
                    <a:pt x="38" y="42"/>
                  </a:lnTo>
                  <a:lnTo>
                    <a:pt x="41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4" name="Freeform 481"/>
            <p:cNvSpPr>
              <a:spLocks noEditPoints="1"/>
            </p:cNvSpPr>
            <p:nvPr/>
          </p:nvSpPr>
          <p:spPr bwMode="auto">
            <a:xfrm>
              <a:off x="6511926" y="3416300"/>
              <a:ext cx="96838" cy="87313"/>
            </a:xfrm>
            <a:custGeom>
              <a:avLst/>
              <a:gdLst/>
              <a:ahLst/>
              <a:cxnLst>
                <a:cxn ang="0">
                  <a:pos x="97" y="165"/>
                </a:cxn>
                <a:cxn ang="0">
                  <a:pos x="87" y="164"/>
                </a:cxn>
                <a:cxn ang="0">
                  <a:pos x="81" y="163"/>
                </a:cxn>
                <a:cxn ang="0">
                  <a:pos x="60" y="156"/>
                </a:cxn>
                <a:cxn ang="0">
                  <a:pos x="31" y="139"/>
                </a:cxn>
                <a:cxn ang="0">
                  <a:pos x="10" y="118"/>
                </a:cxn>
                <a:cxn ang="0">
                  <a:pos x="4" y="105"/>
                </a:cxn>
                <a:cxn ang="0">
                  <a:pos x="0" y="85"/>
                </a:cxn>
                <a:cxn ang="0">
                  <a:pos x="2" y="64"/>
                </a:cxn>
                <a:cxn ang="0">
                  <a:pos x="8" y="48"/>
                </a:cxn>
                <a:cxn ang="0">
                  <a:pos x="27" y="26"/>
                </a:cxn>
                <a:cxn ang="0">
                  <a:pos x="47" y="8"/>
                </a:cxn>
                <a:cxn ang="0">
                  <a:pos x="68" y="1"/>
                </a:cxn>
                <a:cxn ang="0">
                  <a:pos x="88" y="1"/>
                </a:cxn>
                <a:cxn ang="0">
                  <a:pos x="120" y="8"/>
                </a:cxn>
                <a:cxn ang="0">
                  <a:pos x="136" y="17"/>
                </a:cxn>
                <a:cxn ang="0">
                  <a:pos x="159" y="38"/>
                </a:cxn>
                <a:cxn ang="0">
                  <a:pos x="175" y="62"/>
                </a:cxn>
                <a:cxn ang="0">
                  <a:pos x="182" y="78"/>
                </a:cxn>
                <a:cxn ang="0">
                  <a:pos x="185" y="106"/>
                </a:cxn>
                <a:cxn ang="0">
                  <a:pos x="183" y="132"/>
                </a:cxn>
                <a:cxn ang="0">
                  <a:pos x="176" y="146"/>
                </a:cxn>
                <a:cxn ang="0">
                  <a:pos x="165" y="155"/>
                </a:cxn>
                <a:cxn ang="0">
                  <a:pos x="134" y="164"/>
                </a:cxn>
                <a:cxn ang="0">
                  <a:pos x="110" y="165"/>
                </a:cxn>
                <a:cxn ang="0">
                  <a:pos x="75" y="39"/>
                </a:cxn>
                <a:cxn ang="0">
                  <a:pos x="59" y="46"/>
                </a:cxn>
                <a:cxn ang="0">
                  <a:pos x="43" y="64"/>
                </a:cxn>
                <a:cxn ang="0">
                  <a:pos x="37" y="79"/>
                </a:cxn>
                <a:cxn ang="0">
                  <a:pos x="39" y="96"/>
                </a:cxn>
                <a:cxn ang="0">
                  <a:pos x="55" y="113"/>
                </a:cxn>
                <a:cxn ang="0">
                  <a:pos x="77" y="125"/>
                </a:cxn>
                <a:cxn ang="0">
                  <a:pos x="94" y="129"/>
                </a:cxn>
                <a:cxn ang="0">
                  <a:pos x="102" y="129"/>
                </a:cxn>
                <a:cxn ang="0">
                  <a:pos x="131" y="129"/>
                </a:cxn>
                <a:cxn ang="0">
                  <a:pos x="142" y="126"/>
                </a:cxn>
                <a:cxn ang="0">
                  <a:pos x="149" y="119"/>
                </a:cxn>
                <a:cxn ang="0">
                  <a:pos x="147" y="97"/>
                </a:cxn>
                <a:cxn ang="0">
                  <a:pos x="145" y="86"/>
                </a:cxn>
                <a:cxn ang="0">
                  <a:pos x="132" y="65"/>
                </a:cxn>
                <a:cxn ang="0">
                  <a:pos x="118" y="52"/>
                </a:cxn>
                <a:cxn ang="0">
                  <a:pos x="101" y="41"/>
                </a:cxn>
                <a:cxn ang="0">
                  <a:pos x="84" y="38"/>
                </a:cxn>
              </a:cxnLst>
              <a:rect l="0" t="0" r="r" b="b"/>
              <a:pathLst>
                <a:path w="185" h="165">
                  <a:moveTo>
                    <a:pt x="110" y="165"/>
                  </a:moveTo>
                  <a:lnTo>
                    <a:pt x="110" y="165"/>
                  </a:lnTo>
                  <a:lnTo>
                    <a:pt x="97" y="165"/>
                  </a:lnTo>
                  <a:lnTo>
                    <a:pt x="91" y="165"/>
                  </a:lnTo>
                  <a:lnTo>
                    <a:pt x="91" y="165"/>
                  </a:lnTo>
                  <a:lnTo>
                    <a:pt x="87" y="164"/>
                  </a:lnTo>
                  <a:lnTo>
                    <a:pt x="82" y="163"/>
                  </a:lnTo>
                  <a:lnTo>
                    <a:pt x="82" y="163"/>
                  </a:lnTo>
                  <a:lnTo>
                    <a:pt x="81" y="163"/>
                  </a:lnTo>
                  <a:lnTo>
                    <a:pt x="81" y="163"/>
                  </a:lnTo>
                  <a:lnTo>
                    <a:pt x="70" y="160"/>
                  </a:lnTo>
                  <a:lnTo>
                    <a:pt x="60" y="156"/>
                  </a:lnTo>
                  <a:lnTo>
                    <a:pt x="49" y="152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33"/>
                  </a:lnTo>
                  <a:lnTo>
                    <a:pt x="16" y="126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7" y="111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8"/>
                  </a:lnTo>
                  <a:lnTo>
                    <a:pt x="1" y="71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5" y="56"/>
                  </a:lnTo>
                  <a:lnTo>
                    <a:pt x="8" y="48"/>
                  </a:lnTo>
                  <a:lnTo>
                    <a:pt x="13" y="40"/>
                  </a:lnTo>
                  <a:lnTo>
                    <a:pt x="19" y="33"/>
                  </a:lnTo>
                  <a:lnTo>
                    <a:pt x="27" y="26"/>
                  </a:lnTo>
                  <a:lnTo>
                    <a:pt x="33" y="1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53" y="5"/>
                  </a:lnTo>
                  <a:lnTo>
                    <a:pt x="61" y="2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88" y="1"/>
                  </a:lnTo>
                  <a:lnTo>
                    <a:pt x="98" y="3"/>
                  </a:lnTo>
                  <a:lnTo>
                    <a:pt x="108" y="5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8" y="12"/>
                  </a:lnTo>
                  <a:lnTo>
                    <a:pt x="136" y="17"/>
                  </a:lnTo>
                  <a:lnTo>
                    <a:pt x="144" y="24"/>
                  </a:lnTo>
                  <a:lnTo>
                    <a:pt x="152" y="31"/>
                  </a:lnTo>
                  <a:lnTo>
                    <a:pt x="159" y="38"/>
                  </a:lnTo>
                  <a:lnTo>
                    <a:pt x="166" y="46"/>
                  </a:lnTo>
                  <a:lnTo>
                    <a:pt x="171" y="54"/>
                  </a:lnTo>
                  <a:lnTo>
                    <a:pt x="175" y="62"/>
                  </a:lnTo>
                  <a:lnTo>
                    <a:pt x="175" y="62"/>
                  </a:lnTo>
                  <a:lnTo>
                    <a:pt x="178" y="69"/>
                  </a:lnTo>
                  <a:lnTo>
                    <a:pt x="182" y="78"/>
                  </a:lnTo>
                  <a:lnTo>
                    <a:pt x="184" y="88"/>
                  </a:lnTo>
                  <a:lnTo>
                    <a:pt x="185" y="97"/>
                  </a:lnTo>
                  <a:lnTo>
                    <a:pt x="185" y="106"/>
                  </a:lnTo>
                  <a:lnTo>
                    <a:pt x="185" y="116"/>
                  </a:lnTo>
                  <a:lnTo>
                    <a:pt x="183" y="132"/>
                  </a:lnTo>
                  <a:lnTo>
                    <a:pt x="183" y="132"/>
                  </a:lnTo>
                  <a:lnTo>
                    <a:pt x="182" y="137"/>
                  </a:lnTo>
                  <a:lnTo>
                    <a:pt x="178" y="141"/>
                  </a:lnTo>
                  <a:lnTo>
                    <a:pt x="176" y="146"/>
                  </a:lnTo>
                  <a:lnTo>
                    <a:pt x="173" y="150"/>
                  </a:lnTo>
                  <a:lnTo>
                    <a:pt x="169" y="153"/>
                  </a:lnTo>
                  <a:lnTo>
                    <a:pt x="165" y="155"/>
                  </a:lnTo>
                  <a:lnTo>
                    <a:pt x="156" y="160"/>
                  </a:lnTo>
                  <a:lnTo>
                    <a:pt x="145" y="162"/>
                  </a:lnTo>
                  <a:lnTo>
                    <a:pt x="134" y="164"/>
                  </a:lnTo>
                  <a:lnTo>
                    <a:pt x="123" y="165"/>
                  </a:lnTo>
                  <a:lnTo>
                    <a:pt x="110" y="165"/>
                  </a:lnTo>
                  <a:lnTo>
                    <a:pt x="110" y="165"/>
                  </a:lnTo>
                  <a:close/>
                  <a:moveTo>
                    <a:pt x="84" y="38"/>
                  </a:moveTo>
                  <a:lnTo>
                    <a:pt x="84" y="38"/>
                  </a:lnTo>
                  <a:lnTo>
                    <a:pt x="75" y="39"/>
                  </a:lnTo>
                  <a:lnTo>
                    <a:pt x="70" y="40"/>
                  </a:lnTo>
                  <a:lnTo>
                    <a:pt x="65" y="43"/>
                  </a:lnTo>
                  <a:lnTo>
                    <a:pt x="59" y="46"/>
                  </a:lnTo>
                  <a:lnTo>
                    <a:pt x="53" y="50"/>
                  </a:lnTo>
                  <a:lnTo>
                    <a:pt x="48" y="57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39" y="72"/>
                  </a:lnTo>
                  <a:lnTo>
                    <a:pt x="37" y="79"/>
                  </a:lnTo>
                  <a:lnTo>
                    <a:pt x="37" y="88"/>
                  </a:lnTo>
                  <a:lnTo>
                    <a:pt x="39" y="96"/>
                  </a:lnTo>
                  <a:lnTo>
                    <a:pt x="39" y="96"/>
                  </a:lnTo>
                  <a:lnTo>
                    <a:pt x="43" y="102"/>
                  </a:lnTo>
                  <a:lnTo>
                    <a:pt x="48" y="108"/>
                  </a:lnTo>
                  <a:lnTo>
                    <a:pt x="55" y="113"/>
                  </a:lnTo>
                  <a:lnTo>
                    <a:pt x="62" y="118"/>
                  </a:lnTo>
                  <a:lnTo>
                    <a:pt x="70" y="122"/>
                  </a:lnTo>
                  <a:lnTo>
                    <a:pt x="77" y="125"/>
                  </a:lnTo>
                  <a:lnTo>
                    <a:pt x="86" y="127"/>
                  </a:lnTo>
                  <a:lnTo>
                    <a:pt x="93" y="129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31" y="129"/>
                  </a:lnTo>
                  <a:lnTo>
                    <a:pt x="137" y="128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5" y="124"/>
                  </a:lnTo>
                  <a:lnTo>
                    <a:pt x="147" y="122"/>
                  </a:lnTo>
                  <a:lnTo>
                    <a:pt x="149" y="119"/>
                  </a:lnTo>
                  <a:lnTo>
                    <a:pt x="149" y="116"/>
                  </a:lnTo>
                  <a:lnTo>
                    <a:pt x="149" y="106"/>
                  </a:lnTo>
                  <a:lnTo>
                    <a:pt x="147" y="97"/>
                  </a:lnTo>
                  <a:lnTo>
                    <a:pt x="147" y="95"/>
                  </a:lnTo>
                  <a:lnTo>
                    <a:pt x="147" y="95"/>
                  </a:lnTo>
                  <a:lnTo>
                    <a:pt x="145" y="86"/>
                  </a:lnTo>
                  <a:lnTo>
                    <a:pt x="142" y="77"/>
                  </a:lnTo>
                  <a:lnTo>
                    <a:pt x="137" y="71"/>
                  </a:lnTo>
                  <a:lnTo>
                    <a:pt x="132" y="65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18" y="52"/>
                  </a:lnTo>
                  <a:lnTo>
                    <a:pt x="112" y="47"/>
                  </a:lnTo>
                  <a:lnTo>
                    <a:pt x="107" y="44"/>
                  </a:lnTo>
                  <a:lnTo>
                    <a:pt x="101" y="41"/>
                  </a:lnTo>
                  <a:lnTo>
                    <a:pt x="96" y="39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84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5" name="Freeform 482"/>
            <p:cNvSpPr>
              <a:spLocks/>
            </p:cNvSpPr>
            <p:nvPr/>
          </p:nvSpPr>
          <p:spPr bwMode="auto">
            <a:xfrm>
              <a:off x="6526213" y="3246438"/>
              <a:ext cx="79375" cy="63500"/>
            </a:xfrm>
            <a:custGeom>
              <a:avLst/>
              <a:gdLst/>
              <a:ahLst/>
              <a:cxnLst>
                <a:cxn ang="0">
                  <a:pos x="13" y="121"/>
                </a:cxn>
                <a:cxn ang="0">
                  <a:pos x="4" y="115"/>
                </a:cxn>
                <a:cxn ang="0">
                  <a:pos x="1" y="110"/>
                </a:cxn>
                <a:cxn ang="0">
                  <a:pos x="0" y="103"/>
                </a:cxn>
                <a:cxn ang="0">
                  <a:pos x="2" y="42"/>
                </a:cxn>
                <a:cxn ang="0">
                  <a:pos x="3" y="14"/>
                </a:cxn>
                <a:cxn ang="0">
                  <a:pos x="8" y="5"/>
                </a:cxn>
                <a:cxn ang="0">
                  <a:pos x="20" y="1"/>
                </a:cxn>
                <a:cxn ang="0">
                  <a:pos x="27" y="1"/>
                </a:cxn>
                <a:cxn ang="0">
                  <a:pos x="35" y="3"/>
                </a:cxn>
                <a:cxn ang="0">
                  <a:pos x="40" y="9"/>
                </a:cxn>
                <a:cxn ang="0">
                  <a:pos x="44" y="17"/>
                </a:cxn>
                <a:cxn ang="0">
                  <a:pos x="57" y="29"/>
                </a:cxn>
                <a:cxn ang="0">
                  <a:pos x="66" y="23"/>
                </a:cxn>
                <a:cxn ang="0">
                  <a:pos x="61" y="29"/>
                </a:cxn>
                <a:cxn ang="0">
                  <a:pos x="69" y="34"/>
                </a:cxn>
                <a:cxn ang="0">
                  <a:pos x="95" y="51"/>
                </a:cxn>
                <a:cxn ang="0">
                  <a:pos x="105" y="48"/>
                </a:cxn>
                <a:cxn ang="0">
                  <a:pos x="103" y="28"/>
                </a:cxn>
                <a:cxn ang="0">
                  <a:pos x="101" y="17"/>
                </a:cxn>
                <a:cxn ang="0">
                  <a:pos x="104" y="9"/>
                </a:cxn>
                <a:cxn ang="0">
                  <a:pos x="115" y="0"/>
                </a:cxn>
                <a:cxn ang="0">
                  <a:pos x="125" y="0"/>
                </a:cxn>
                <a:cxn ang="0">
                  <a:pos x="134" y="8"/>
                </a:cxn>
                <a:cxn ang="0">
                  <a:pos x="139" y="28"/>
                </a:cxn>
                <a:cxn ang="0">
                  <a:pos x="140" y="48"/>
                </a:cxn>
                <a:cxn ang="0">
                  <a:pos x="141" y="49"/>
                </a:cxn>
                <a:cxn ang="0">
                  <a:pos x="145" y="48"/>
                </a:cxn>
                <a:cxn ang="0">
                  <a:pos x="139" y="54"/>
                </a:cxn>
                <a:cxn ang="0">
                  <a:pos x="141" y="60"/>
                </a:cxn>
                <a:cxn ang="0">
                  <a:pos x="143" y="71"/>
                </a:cxn>
                <a:cxn ang="0">
                  <a:pos x="139" y="99"/>
                </a:cxn>
                <a:cxn ang="0">
                  <a:pos x="134" y="107"/>
                </a:cxn>
                <a:cxn ang="0">
                  <a:pos x="124" y="114"/>
                </a:cxn>
                <a:cxn ang="0">
                  <a:pos x="120" y="114"/>
                </a:cxn>
                <a:cxn ang="0">
                  <a:pos x="108" y="111"/>
                </a:cxn>
                <a:cxn ang="0">
                  <a:pos x="98" y="102"/>
                </a:cxn>
                <a:cxn ang="0">
                  <a:pos x="86" y="91"/>
                </a:cxn>
                <a:cxn ang="0">
                  <a:pos x="63" y="73"/>
                </a:cxn>
                <a:cxn ang="0">
                  <a:pos x="50" y="65"/>
                </a:cxn>
                <a:cxn ang="0">
                  <a:pos x="37" y="67"/>
                </a:cxn>
                <a:cxn ang="0">
                  <a:pos x="35" y="103"/>
                </a:cxn>
                <a:cxn ang="0">
                  <a:pos x="32" y="114"/>
                </a:cxn>
                <a:cxn ang="0">
                  <a:pos x="23" y="119"/>
                </a:cxn>
              </a:cxnLst>
              <a:rect l="0" t="0" r="r" b="b"/>
              <a:pathLst>
                <a:path w="149" h="121">
                  <a:moveTo>
                    <a:pt x="17" y="121"/>
                  </a:moveTo>
                  <a:lnTo>
                    <a:pt x="17" y="121"/>
                  </a:lnTo>
                  <a:lnTo>
                    <a:pt x="13" y="121"/>
                  </a:lnTo>
                  <a:lnTo>
                    <a:pt x="9" y="119"/>
                  </a:lnTo>
                  <a:lnTo>
                    <a:pt x="6" y="117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2" y="113"/>
                  </a:lnTo>
                  <a:lnTo>
                    <a:pt x="1" y="110"/>
                  </a:lnTo>
                  <a:lnTo>
                    <a:pt x="0" y="107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2" y="42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6" y="7"/>
                  </a:lnTo>
                  <a:lnTo>
                    <a:pt x="8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37" y="4"/>
                  </a:lnTo>
                  <a:lnTo>
                    <a:pt x="38" y="6"/>
                  </a:lnTo>
                  <a:lnTo>
                    <a:pt x="40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51" y="23"/>
                  </a:lnTo>
                  <a:lnTo>
                    <a:pt x="57" y="29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5" y="27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95" y="51"/>
                  </a:lnTo>
                  <a:lnTo>
                    <a:pt x="103" y="59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38"/>
                  </a:lnTo>
                  <a:lnTo>
                    <a:pt x="105" y="32"/>
                  </a:lnTo>
                  <a:lnTo>
                    <a:pt x="103" y="28"/>
                  </a:lnTo>
                  <a:lnTo>
                    <a:pt x="103" y="28"/>
                  </a:lnTo>
                  <a:lnTo>
                    <a:pt x="101" y="21"/>
                  </a:lnTo>
                  <a:lnTo>
                    <a:pt x="101" y="17"/>
                  </a:lnTo>
                  <a:lnTo>
                    <a:pt x="102" y="13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7" y="6"/>
                  </a:lnTo>
                  <a:lnTo>
                    <a:pt x="111" y="2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5" y="0"/>
                  </a:lnTo>
                  <a:lnTo>
                    <a:pt x="129" y="2"/>
                  </a:lnTo>
                  <a:lnTo>
                    <a:pt x="131" y="5"/>
                  </a:lnTo>
                  <a:lnTo>
                    <a:pt x="134" y="8"/>
                  </a:lnTo>
                  <a:lnTo>
                    <a:pt x="134" y="8"/>
                  </a:lnTo>
                  <a:lnTo>
                    <a:pt x="137" y="18"/>
                  </a:lnTo>
                  <a:lnTo>
                    <a:pt x="139" y="28"/>
                  </a:lnTo>
                  <a:lnTo>
                    <a:pt x="140" y="38"/>
                  </a:lnTo>
                  <a:lnTo>
                    <a:pt x="140" y="48"/>
                  </a:lnTo>
                  <a:lnTo>
                    <a:pt x="140" y="48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1" y="49"/>
                  </a:lnTo>
                  <a:lnTo>
                    <a:pt x="143" y="48"/>
                  </a:lnTo>
                  <a:lnTo>
                    <a:pt x="145" y="48"/>
                  </a:lnTo>
                  <a:lnTo>
                    <a:pt x="145" y="48"/>
                  </a:lnTo>
                  <a:lnTo>
                    <a:pt x="148" y="49"/>
                  </a:lnTo>
                  <a:lnTo>
                    <a:pt x="149" y="50"/>
                  </a:lnTo>
                  <a:lnTo>
                    <a:pt x="139" y="54"/>
                  </a:lnTo>
                  <a:lnTo>
                    <a:pt x="139" y="55"/>
                  </a:lnTo>
                  <a:lnTo>
                    <a:pt x="139" y="55"/>
                  </a:lnTo>
                  <a:lnTo>
                    <a:pt x="141" y="60"/>
                  </a:lnTo>
                  <a:lnTo>
                    <a:pt x="141" y="60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4" y="79"/>
                  </a:lnTo>
                  <a:lnTo>
                    <a:pt x="142" y="90"/>
                  </a:lnTo>
                  <a:lnTo>
                    <a:pt x="139" y="99"/>
                  </a:lnTo>
                  <a:lnTo>
                    <a:pt x="137" y="104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1" y="110"/>
                  </a:lnTo>
                  <a:lnTo>
                    <a:pt x="127" y="113"/>
                  </a:lnTo>
                  <a:lnTo>
                    <a:pt x="124" y="114"/>
                  </a:lnTo>
                  <a:lnTo>
                    <a:pt x="120" y="114"/>
                  </a:lnTo>
                  <a:lnTo>
                    <a:pt x="120" y="114"/>
                  </a:lnTo>
                  <a:lnTo>
                    <a:pt x="120" y="114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8" y="111"/>
                  </a:lnTo>
                  <a:lnTo>
                    <a:pt x="104" y="109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3" y="96"/>
                  </a:lnTo>
                  <a:lnTo>
                    <a:pt x="86" y="91"/>
                  </a:lnTo>
                  <a:lnTo>
                    <a:pt x="86" y="91"/>
                  </a:lnTo>
                  <a:lnTo>
                    <a:pt x="75" y="81"/>
                  </a:lnTo>
                  <a:lnTo>
                    <a:pt x="75" y="81"/>
                  </a:lnTo>
                  <a:lnTo>
                    <a:pt x="63" y="73"/>
                  </a:lnTo>
                  <a:lnTo>
                    <a:pt x="57" y="69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45" y="62"/>
                  </a:lnTo>
                  <a:lnTo>
                    <a:pt x="37" y="5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7"/>
                  </a:lnTo>
                  <a:lnTo>
                    <a:pt x="34" y="111"/>
                  </a:lnTo>
                  <a:lnTo>
                    <a:pt x="32" y="114"/>
                  </a:lnTo>
                  <a:lnTo>
                    <a:pt x="30" y="116"/>
                  </a:lnTo>
                  <a:lnTo>
                    <a:pt x="27" y="118"/>
                  </a:lnTo>
                  <a:lnTo>
                    <a:pt x="23" y="119"/>
                  </a:lnTo>
                  <a:lnTo>
                    <a:pt x="17" y="121"/>
                  </a:lnTo>
                  <a:lnTo>
                    <a:pt x="17" y="1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6" name="Freeform 483"/>
            <p:cNvSpPr>
              <a:spLocks/>
            </p:cNvSpPr>
            <p:nvPr/>
          </p:nvSpPr>
          <p:spPr bwMode="auto">
            <a:xfrm>
              <a:off x="6692901" y="3432175"/>
              <a:ext cx="100013" cy="71438"/>
            </a:xfrm>
            <a:custGeom>
              <a:avLst/>
              <a:gdLst/>
              <a:ahLst/>
              <a:cxnLst>
                <a:cxn ang="0">
                  <a:pos x="162" y="135"/>
                </a:cxn>
                <a:cxn ang="0">
                  <a:pos x="155" y="130"/>
                </a:cxn>
                <a:cxn ang="0">
                  <a:pos x="150" y="119"/>
                </a:cxn>
                <a:cxn ang="0">
                  <a:pos x="152" y="60"/>
                </a:cxn>
                <a:cxn ang="0">
                  <a:pos x="143" y="45"/>
                </a:cxn>
                <a:cxn ang="0">
                  <a:pos x="136" y="45"/>
                </a:cxn>
                <a:cxn ang="0">
                  <a:pos x="114" y="42"/>
                </a:cxn>
                <a:cxn ang="0">
                  <a:pos x="108" y="48"/>
                </a:cxn>
                <a:cxn ang="0">
                  <a:pos x="110" y="70"/>
                </a:cxn>
                <a:cxn ang="0">
                  <a:pos x="111" y="81"/>
                </a:cxn>
                <a:cxn ang="0">
                  <a:pos x="110" y="102"/>
                </a:cxn>
                <a:cxn ang="0">
                  <a:pos x="111" y="106"/>
                </a:cxn>
                <a:cxn ang="0">
                  <a:pos x="114" y="118"/>
                </a:cxn>
                <a:cxn ang="0">
                  <a:pos x="110" y="126"/>
                </a:cxn>
                <a:cxn ang="0">
                  <a:pos x="95" y="133"/>
                </a:cxn>
                <a:cxn ang="0">
                  <a:pos x="83" y="128"/>
                </a:cxn>
                <a:cxn ang="0">
                  <a:pos x="77" y="120"/>
                </a:cxn>
                <a:cxn ang="0">
                  <a:pos x="74" y="99"/>
                </a:cxn>
                <a:cxn ang="0">
                  <a:pos x="74" y="76"/>
                </a:cxn>
                <a:cxn ang="0">
                  <a:pos x="72" y="45"/>
                </a:cxn>
                <a:cxn ang="0">
                  <a:pos x="67" y="40"/>
                </a:cxn>
                <a:cxn ang="0">
                  <a:pos x="42" y="44"/>
                </a:cxn>
                <a:cxn ang="0">
                  <a:pos x="41" y="67"/>
                </a:cxn>
                <a:cxn ang="0">
                  <a:pos x="39" y="82"/>
                </a:cxn>
                <a:cxn ang="0">
                  <a:pos x="35" y="116"/>
                </a:cxn>
                <a:cxn ang="0">
                  <a:pos x="32" y="126"/>
                </a:cxn>
                <a:cxn ang="0">
                  <a:pos x="23" y="132"/>
                </a:cxn>
                <a:cxn ang="0">
                  <a:pos x="12" y="132"/>
                </a:cxn>
                <a:cxn ang="0">
                  <a:pos x="3" y="128"/>
                </a:cxn>
                <a:cxn ang="0">
                  <a:pos x="0" y="123"/>
                </a:cxn>
                <a:cxn ang="0">
                  <a:pos x="1" y="102"/>
                </a:cxn>
                <a:cxn ang="0">
                  <a:pos x="5" y="68"/>
                </a:cxn>
                <a:cxn ang="0">
                  <a:pos x="6" y="29"/>
                </a:cxn>
                <a:cxn ang="0">
                  <a:pos x="6" y="13"/>
                </a:cxn>
                <a:cxn ang="0">
                  <a:pos x="11" y="5"/>
                </a:cxn>
                <a:cxn ang="0">
                  <a:pos x="23" y="1"/>
                </a:cxn>
                <a:cxn ang="0">
                  <a:pos x="27" y="1"/>
                </a:cxn>
                <a:cxn ang="0">
                  <a:pos x="35" y="0"/>
                </a:cxn>
                <a:cxn ang="0">
                  <a:pos x="60" y="4"/>
                </a:cxn>
                <a:cxn ang="0">
                  <a:pos x="100" y="5"/>
                </a:cxn>
                <a:cxn ang="0">
                  <a:pos x="132" y="7"/>
                </a:cxn>
                <a:cxn ang="0">
                  <a:pos x="160" y="10"/>
                </a:cxn>
                <a:cxn ang="0">
                  <a:pos x="172" y="15"/>
                </a:cxn>
                <a:cxn ang="0">
                  <a:pos x="182" y="26"/>
                </a:cxn>
                <a:cxn ang="0">
                  <a:pos x="190" y="60"/>
                </a:cxn>
                <a:cxn ang="0">
                  <a:pos x="188" y="97"/>
                </a:cxn>
                <a:cxn ang="0">
                  <a:pos x="187" y="123"/>
                </a:cxn>
                <a:cxn ang="0">
                  <a:pos x="181" y="132"/>
                </a:cxn>
                <a:cxn ang="0">
                  <a:pos x="169" y="136"/>
                </a:cxn>
              </a:cxnLst>
              <a:rect l="0" t="0" r="r" b="b"/>
              <a:pathLst>
                <a:path w="190" h="136">
                  <a:moveTo>
                    <a:pt x="169" y="136"/>
                  </a:moveTo>
                  <a:lnTo>
                    <a:pt x="169" y="136"/>
                  </a:lnTo>
                  <a:lnTo>
                    <a:pt x="162" y="135"/>
                  </a:lnTo>
                  <a:lnTo>
                    <a:pt x="159" y="134"/>
                  </a:lnTo>
                  <a:lnTo>
                    <a:pt x="157" y="132"/>
                  </a:lnTo>
                  <a:lnTo>
                    <a:pt x="155" y="130"/>
                  </a:lnTo>
                  <a:lnTo>
                    <a:pt x="153" y="127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50" y="119"/>
                  </a:lnTo>
                  <a:lnTo>
                    <a:pt x="152" y="60"/>
                  </a:lnTo>
                  <a:lnTo>
                    <a:pt x="152" y="60"/>
                  </a:lnTo>
                  <a:lnTo>
                    <a:pt x="152" y="50"/>
                  </a:lnTo>
                  <a:lnTo>
                    <a:pt x="152" y="44"/>
                  </a:lnTo>
                  <a:lnTo>
                    <a:pt x="143" y="45"/>
                  </a:lnTo>
                  <a:lnTo>
                    <a:pt x="143" y="45"/>
                  </a:lnTo>
                  <a:lnTo>
                    <a:pt x="136" y="45"/>
                  </a:lnTo>
                  <a:lnTo>
                    <a:pt x="136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14" y="42"/>
                  </a:lnTo>
                  <a:lnTo>
                    <a:pt x="108" y="41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10" y="70"/>
                  </a:lnTo>
                  <a:lnTo>
                    <a:pt x="111" y="80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102"/>
                  </a:lnTo>
                  <a:lnTo>
                    <a:pt x="110" y="104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14" y="110"/>
                  </a:lnTo>
                  <a:lnTo>
                    <a:pt x="115" y="115"/>
                  </a:lnTo>
                  <a:lnTo>
                    <a:pt x="114" y="118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0" y="126"/>
                  </a:lnTo>
                  <a:lnTo>
                    <a:pt x="106" y="129"/>
                  </a:lnTo>
                  <a:lnTo>
                    <a:pt x="101" y="132"/>
                  </a:lnTo>
                  <a:lnTo>
                    <a:pt x="95" y="133"/>
                  </a:lnTo>
                  <a:lnTo>
                    <a:pt x="95" y="133"/>
                  </a:lnTo>
                  <a:lnTo>
                    <a:pt x="88" y="132"/>
                  </a:lnTo>
                  <a:lnTo>
                    <a:pt x="83" y="128"/>
                  </a:lnTo>
                  <a:lnTo>
                    <a:pt x="83" y="128"/>
                  </a:lnTo>
                  <a:lnTo>
                    <a:pt x="80" y="125"/>
                  </a:lnTo>
                  <a:lnTo>
                    <a:pt x="77" y="120"/>
                  </a:lnTo>
                  <a:lnTo>
                    <a:pt x="76" y="116"/>
                  </a:lnTo>
                  <a:lnTo>
                    <a:pt x="75" y="110"/>
                  </a:lnTo>
                  <a:lnTo>
                    <a:pt x="74" y="9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74" y="76"/>
                  </a:lnTo>
                  <a:lnTo>
                    <a:pt x="73" y="63"/>
                  </a:lnTo>
                  <a:lnTo>
                    <a:pt x="73" y="63"/>
                  </a:lnTo>
                  <a:lnTo>
                    <a:pt x="72" y="45"/>
                  </a:lnTo>
                  <a:lnTo>
                    <a:pt x="72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48" y="39"/>
                  </a:lnTo>
                  <a:lnTo>
                    <a:pt x="42" y="38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55"/>
                  </a:lnTo>
                  <a:lnTo>
                    <a:pt x="41" y="67"/>
                  </a:lnTo>
                  <a:lnTo>
                    <a:pt x="41" y="67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7" y="9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35" y="120"/>
                  </a:lnTo>
                  <a:lnTo>
                    <a:pt x="34" y="123"/>
                  </a:lnTo>
                  <a:lnTo>
                    <a:pt x="32" y="126"/>
                  </a:lnTo>
                  <a:lnTo>
                    <a:pt x="29" y="129"/>
                  </a:lnTo>
                  <a:lnTo>
                    <a:pt x="27" y="131"/>
                  </a:lnTo>
                  <a:lnTo>
                    <a:pt x="23" y="132"/>
                  </a:lnTo>
                  <a:lnTo>
                    <a:pt x="16" y="133"/>
                  </a:lnTo>
                  <a:lnTo>
                    <a:pt x="16" y="133"/>
                  </a:lnTo>
                  <a:lnTo>
                    <a:pt x="12" y="132"/>
                  </a:lnTo>
                  <a:lnTo>
                    <a:pt x="9" y="132"/>
                  </a:lnTo>
                  <a:lnTo>
                    <a:pt x="6" y="130"/>
                  </a:lnTo>
                  <a:lnTo>
                    <a:pt x="3" y="128"/>
                  </a:lnTo>
                  <a:lnTo>
                    <a:pt x="3" y="128"/>
                  </a:lnTo>
                  <a:lnTo>
                    <a:pt x="2" y="126"/>
                  </a:lnTo>
                  <a:lnTo>
                    <a:pt x="0" y="123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1" y="102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6" y="48"/>
                  </a:lnTo>
                  <a:lnTo>
                    <a:pt x="6" y="29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3"/>
                  </a:lnTo>
                  <a:lnTo>
                    <a:pt x="7" y="10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7" y="3"/>
                  </a:lnTo>
                  <a:lnTo>
                    <a:pt x="60" y="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100" y="5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32" y="7"/>
                  </a:lnTo>
                  <a:lnTo>
                    <a:pt x="132" y="7"/>
                  </a:lnTo>
                  <a:lnTo>
                    <a:pt x="150" y="8"/>
                  </a:lnTo>
                  <a:lnTo>
                    <a:pt x="160" y="10"/>
                  </a:lnTo>
                  <a:lnTo>
                    <a:pt x="168" y="12"/>
                  </a:lnTo>
                  <a:lnTo>
                    <a:pt x="168" y="12"/>
                  </a:lnTo>
                  <a:lnTo>
                    <a:pt x="172" y="15"/>
                  </a:lnTo>
                  <a:lnTo>
                    <a:pt x="176" y="18"/>
                  </a:lnTo>
                  <a:lnTo>
                    <a:pt x="179" y="22"/>
                  </a:lnTo>
                  <a:lnTo>
                    <a:pt x="182" y="26"/>
                  </a:lnTo>
                  <a:lnTo>
                    <a:pt x="186" y="36"/>
                  </a:lnTo>
                  <a:lnTo>
                    <a:pt x="189" y="47"/>
                  </a:lnTo>
                  <a:lnTo>
                    <a:pt x="190" y="60"/>
                  </a:lnTo>
                  <a:lnTo>
                    <a:pt x="190" y="72"/>
                  </a:lnTo>
                  <a:lnTo>
                    <a:pt x="188" y="97"/>
                  </a:lnTo>
                  <a:lnTo>
                    <a:pt x="188" y="97"/>
                  </a:lnTo>
                  <a:lnTo>
                    <a:pt x="187" y="119"/>
                  </a:lnTo>
                  <a:lnTo>
                    <a:pt x="187" y="119"/>
                  </a:lnTo>
                  <a:lnTo>
                    <a:pt x="187" y="123"/>
                  </a:lnTo>
                  <a:lnTo>
                    <a:pt x="186" y="127"/>
                  </a:lnTo>
                  <a:lnTo>
                    <a:pt x="184" y="130"/>
                  </a:lnTo>
                  <a:lnTo>
                    <a:pt x="181" y="132"/>
                  </a:lnTo>
                  <a:lnTo>
                    <a:pt x="178" y="134"/>
                  </a:lnTo>
                  <a:lnTo>
                    <a:pt x="175" y="135"/>
                  </a:lnTo>
                  <a:lnTo>
                    <a:pt x="169" y="136"/>
                  </a:lnTo>
                  <a:lnTo>
                    <a:pt x="169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7" name="Freeform 484"/>
            <p:cNvSpPr>
              <a:spLocks/>
            </p:cNvSpPr>
            <p:nvPr/>
          </p:nvSpPr>
          <p:spPr bwMode="auto">
            <a:xfrm>
              <a:off x="6354763" y="3409950"/>
              <a:ext cx="55563" cy="111125"/>
            </a:xfrm>
            <a:custGeom>
              <a:avLst/>
              <a:gdLst/>
              <a:ahLst/>
              <a:cxnLst>
                <a:cxn ang="0">
                  <a:pos x="32" y="209"/>
                </a:cxn>
                <a:cxn ang="0">
                  <a:pos x="26" y="208"/>
                </a:cxn>
                <a:cxn ang="0">
                  <a:pos x="17" y="200"/>
                </a:cxn>
                <a:cxn ang="0">
                  <a:pos x="14" y="194"/>
                </a:cxn>
                <a:cxn ang="0">
                  <a:pos x="14" y="185"/>
                </a:cxn>
                <a:cxn ang="0">
                  <a:pos x="17" y="180"/>
                </a:cxn>
                <a:cxn ang="0">
                  <a:pos x="22" y="176"/>
                </a:cxn>
                <a:cxn ang="0">
                  <a:pos x="31" y="172"/>
                </a:cxn>
                <a:cxn ang="0">
                  <a:pos x="42" y="168"/>
                </a:cxn>
                <a:cxn ang="0">
                  <a:pos x="59" y="161"/>
                </a:cxn>
                <a:cxn ang="0">
                  <a:pos x="50" y="154"/>
                </a:cxn>
                <a:cxn ang="0">
                  <a:pos x="21" y="135"/>
                </a:cxn>
                <a:cxn ang="0">
                  <a:pos x="13" y="128"/>
                </a:cxn>
                <a:cxn ang="0">
                  <a:pos x="9" y="122"/>
                </a:cxn>
                <a:cxn ang="0">
                  <a:pos x="8" y="117"/>
                </a:cxn>
                <a:cxn ang="0">
                  <a:pos x="9" y="109"/>
                </a:cxn>
                <a:cxn ang="0">
                  <a:pos x="13" y="103"/>
                </a:cxn>
                <a:cxn ang="0">
                  <a:pos x="20" y="96"/>
                </a:cxn>
                <a:cxn ang="0">
                  <a:pos x="37" y="84"/>
                </a:cxn>
                <a:cxn ang="0">
                  <a:pos x="46" y="79"/>
                </a:cxn>
                <a:cxn ang="0">
                  <a:pos x="63" y="72"/>
                </a:cxn>
                <a:cxn ang="0">
                  <a:pos x="57" y="66"/>
                </a:cxn>
                <a:cxn ang="0">
                  <a:pos x="44" y="55"/>
                </a:cxn>
                <a:cxn ang="0">
                  <a:pos x="29" y="46"/>
                </a:cxn>
                <a:cxn ang="0">
                  <a:pos x="11" y="35"/>
                </a:cxn>
                <a:cxn ang="0">
                  <a:pos x="7" y="31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7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6" y="1"/>
                </a:cxn>
                <a:cxn ang="0">
                  <a:pos x="31" y="5"/>
                </a:cxn>
                <a:cxn ang="0">
                  <a:pos x="46" y="17"/>
                </a:cxn>
                <a:cxn ang="0">
                  <a:pos x="60" y="27"/>
                </a:cxn>
                <a:cxn ang="0">
                  <a:pos x="85" y="47"/>
                </a:cxn>
                <a:cxn ang="0">
                  <a:pos x="95" y="58"/>
                </a:cxn>
                <a:cxn ang="0">
                  <a:pos x="103" y="73"/>
                </a:cxn>
                <a:cxn ang="0">
                  <a:pos x="104" y="79"/>
                </a:cxn>
                <a:cxn ang="0">
                  <a:pos x="100" y="89"/>
                </a:cxn>
                <a:cxn ang="0">
                  <a:pos x="90" y="99"/>
                </a:cxn>
                <a:cxn ang="0">
                  <a:pos x="66" y="111"/>
                </a:cxn>
                <a:cxn ang="0">
                  <a:pos x="66" y="121"/>
                </a:cxn>
                <a:cxn ang="0">
                  <a:pos x="81" y="130"/>
                </a:cxn>
                <a:cxn ang="0">
                  <a:pos x="93" y="140"/>
                </a:cxn>
                <a:cxn ang="0">
                  <a:pos x="101" y="150"/>
                </a:cxn>
                <a:cxn ang="0">
                  <a:pos x="103" y="163"/>
                </a:cxn>
                <a:cxn ang="0">
                  <a:pos x="102" y="170"/>
                </a:cxn>
                <a:cxn ang="0">
                  <a:pos x="94" y="180"/>
                </a:cxn>
                <a:cxn ang="0">
                  <a:pos x="82" y="189"/>
                </a:cxn>
                <a:cxn ang="0">
                  <a:pos x="61" y="198"/>
                </a:cxn>
                <a:cxn ang="0">
                  <a:pos x="50" y="202"/>
                </a:cxn>
                <a:cxn ang="0">
                  <a:pos x="41" y="207"/>
                </a:cxn>
                <a:cxn ang="0">
                  <a:pos x="32" y="209"/>
                </a:cxn>
              </a:cxnLst>
              <a:rect l="0" t="0" r="r" b="b"/>
              <a:pathLst>
                <a:path w="104" h="209">
                  <a:moveTo>
                    <a:pt x="32" y="209"/>
                  </a:moveTo>
                  <a:lnTo>
                    <a:pt x="32" y="209"/>
                  </a:lnTo>
                  <a:lnTo>
                    <a:pt x="28" y="209"/>
                  </a:lnTo>
                  <a:lnTo>
                    <a:pt x="26" y="208"/>
                  </a:lnTo>
                  <a:lnTo>
                    <a:pt x="20" y="204"/>
                  </a:lnTo>
                  <a:lnTo>
                    <a:pt x="17" y="200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4" y="191"/>
                  </a:lnTo>
                  <a:lnTo>
                    <a:pt x="14" y="185"/>
                  </a:lnTo>
                  <a:lnTo>
                    <a:pt x="15" y="183"/>
                  </a:lnTo>
                  <a:lnTo>
                    <a:pt x="17" y="180"/>
                  </a:lnTo>
                  <a:lnTo>
                    <a:pt x="19" y="178"/>
                  </a:lnTo>
                  <a:lnTo>
                    <a:pt x="22" y="176"/>
                  </a:lnTo>
                  <a:lnTo>
                    <a:pt x="22" y="176"/>
                  </a:lnTo>
                  <a:lnTo>
                    <a:pt x="31" y="172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7" y="166"/>
                  </a:lnTo>
                  <a:lnTo>
                    <a:pt x="59" y="161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29" y="141"/>
                  </a:lnTo>
                  <a:lnTo>
                    <a:pt x="21" y="135"/>
                  </a:lnTo>
                  <a:lnTo>
                    <a:pt x="13" y="128"/>
                  </a:lnTo>
                  <a:lnTo>
                    <a:pt x="13" y="128"/>
                  </a:lnTo>
                  <a:lnTo>
                    <a:pt x="10" y="126"/>
                  </a:lnTo>
                  <a:lnTo>
                    <a:pt x="9" y="122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3"/>
                  </a:lnTo>
                  <a:lnTo>
                    <a:pt x="9" y="109"/>
                  </a:lnTo>
                  <a:lnTo>
                    <a:pt x="11" y="106"/>
                  </a:lnTo>
                  <a:lnTo>
                    <a:pt x="13" y="103"/>
                  </a:lnTo>
                  <a:lnTo>
                    <a:pt x="13" y="103"/>
                  </a:lnTo>
                  <a:lnTo>
                    <a:pt x="20" y="96"/>
                  </a:lnTo>
                  <a:lnTo>
                    <a:pt x="27" y="89"/>
                  </a:lnTo>
                  <a:lnTo>
                    <a:pt x="37" y="84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53" y="76"/>
                  </a:lnTo>
                  <a:lnTo>
                    <a:pt x="63" y="72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1" y="60"/>
                  </a:lnTo>
                  <a:lnTo>
                    <a:pt x="44" y="55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17" y="39"/>
                  </a:lnTo>
                  <a:lnTo>
                    <a:pt x="11" y="35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9" y="11"/>
                  </a:lnTo>
                  <a:lnTo>
                    <a:pt x="46" y="1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74" y="37"/>
                  </a:lnTo>
                  <a:lnTo>
                    <a:pt x="85" y="47"/>
                  </a:lnTo>
                  <a:lnTo>
                    <a:pt x="90" y="52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3" y="73"/>
                  </a:lnTo>
                  <a:lnTo>
                    <a:pt x="103" y="73"/>
                  </a:lnTo>
                  <a:lnTo>
                    <a:pt x="104" y="79"/>
                  </a:lnTo>
                  <a:lnTo>
                    <a:pt x="103" y="84"/>
                  </a:lnTo>
                  <a:lnTo>
                    <a:pt x="100" y="89"/>
                  </a:lnTo>
                  <a:lnTo>
                    <a:pt x="95" y="94"/>
                  </a:lnTo>
                  <a:lnTo>
                    <a:pt x="90" y="99"/>
                  </a:lnTo>
                  <a:lnTo>
                    <a:pt x="83" y="103"/>
                  </a:lnTo>
                  <a:lnTo>
                    <a:pt x="66" y="111"/>
                  </a:lnTo>
                  <a:lnTo>
                    <a:pt x="57" y="116"/>
                  </a:lnTo>
                  <a:lnTo>
                    <a:pt x="66" y="121"/>
                  </a:lnTo>
                  <a:lnTo>
                    <a:pt x="66" y="121"/>
                  </a:lnTo>
                  <a:lnTo>
                    <a:pt x="81" y="130"/>
                  </a:lnTo>
                  <a:lnTo>
                    <a:pt x="87" y="135"/>
                  </a:lnTo>
                  <a:lnTo>
                    <a:pt x="93" y="140"/>
                  </a:lnTo>
                  <a:lnTo>
                    <a:pt x="97" y="145"/>
                  </a:lnTo>
                  <a:lnTo>
                    <a:pt x="101" y="150"/>
                  </a:lnTo>
                  <a:lnTo>
                    <a:pt x="103" y="15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2" y="170"/>
                  </a:lnTo>
                  <a:lnTo>
                    <a:pt x="98" y="175"/>
                  </a:lnTo>
                  <a:lnTo>
                    <a:pt x="94" y="180"/>
                  </a:lnTo>
                  <a:lnTo>
                    <a:pt x="89" y="185"/>
                  </a:lnTo>
                  <a:lnTo>
                    <a:pt x="82" y="189"/>
                  </a:lnTo>
                  <a:lnTo>
                    <a:pt x="76" y="193"/>
                  </a:lnTo>
                  <a:lnTo>
                    <a:pt x="61" y="198"/>
                  </a:lnTo>
                  <a:lnTo>
                    <a:pt x="61" y="198"/>
                  </a:lnTo>
                  <a:lnTo>
                    <a:pt x="50" y="202"/>
                  </a:lnTo>
                  <a:lnTo>
                    <a:pt x="41" y="207"/>
                  </a:lnTo>
                  <a:lnTo>
                    <a:pt x="41" y="207"/>
                  </a:lnTo>
                  <a:lnTo>
                    <a:pt x="37" y="209"/>
                  </a:lnTo>
                  <a:lnTo>
                    <a:pt x="32" y="209"/>
                  </a:lnTo>
                  <a:lnTo>
                    <a:pt x="32" y="2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88" name="Freeform 485"/>
            <p:cNvSpPr>
              <a:spLocks/>
            </p:cNvSpPr>
            <p:nvPr/>
          </p:nvSpPr>
          <p:spPr bwMode="auto">
            <a:xfrm>
              <a:off x="6524626" y="3581400"/>
              <a:ext cx="87313" cy="84138"/>
            </a:xfrm>
            <a:custGeom>
              <a:avLst/>
              <a:gdLst/>
              <a:ahLst/>
              <a:cxnLst>
                <a:cxn ang="0">
                  <a:pos x="74" y="159"/>
                </a:cxn>
                <a:cxn ang="0">
                  <a:pos x="60" y="156"/>
                </a:cxn>
                <a:cxn ang="0">
                  <a:pos x="44" y="152"/>
                </a:cxn>
                <a:cxn ang="0">
                  <a:pos x="25" y="147"/>
                </a:cxn>
                <a:cxn ang="0">
                  <a:pos x="19" y="142"/>
                </a:cxn>
                <a:cxn ang="0">
                  <a:pos x="13" y="139"/>
                </a:cxn>
                <a:cxn ang="0">
                  <a:pos x="5" y="125"/>
                </a:cxn>
                <a:cxn ang="0">
                  <a:pos x="5" y="118"/>
                </a:cxn>
                <a:cxn ang="0">
                  <a:pos x="10" y="108"/>
                </a:cxn>
                <a:cxn ang="0">
                  <a:pos x="22" y="104"/>
                </a:cxn>
                <a:cxn ang="0">
                  <a:pos x="34" y="107"/>
                </a:cxn>
                <a:cxn ang="0">
                  <a:pos x="35" y="108"/>
                </a:cxn>
                <a:cxn ang="0">
                  <a:pos x="45" y="115"/>
                </a:cxn>
                <a:cxn ang="0">
                  <a:pos x="48" y="116"/>
                </a:cxn>
                <a:cxn ang="0">
                  <a:pos x="60" y="120"/>
                </a:cxn>
                <a:cxn ang="0">
                  <a:pos x="85" y="123"/>
                </a:cxn>
                <a:cxn ang="0">
                  <a:pos x="106" y="121"/>
                </a:cxn>
                <a:cxn ang="0">
                  <a:pos x="116" y="120"/>
                </a:cxn>
                <a:cxn ang="0">
                  <a:pos x="129" y="118"/>
                </a:cxn>
                <a:cxn ang="0">
                  <a:pos x="129" y="110"/>
                </a:cxn>
                <a:cxn ang="0">
                  <a:pos x="116" y="105"/>
                </a:cxn>
                <a:cxn ang="0">
                  <a:pos x="81" y="98"/>
                </a:cxn>
                <a:cxn ang="0">
                  <a:pos x="44" y="91"/>
                </a:cxn>
                <a:cxn ang="0">
                  <a:pos x="19" y="79"/>
                </a:cxn>
                <a:cxn ang="0">
                  <a:pos x="6" y="68"/>
                </a:cxn>
                <a:cxn ang="0">
                  <a:pos x="1" y="45"/>
                </a:cxn>
                <a:cxn ang="0">
                  <a:pos x="8" y="31"/>
                </a:cxn>
                <a:cxn ang="0">
                  <a:pos x="26" y="13"/>
                </a:cxn>
                <a:cxn ang="0">
                  <a:pos x="48" y="3"/>
                </a:cxn>
                <a:cxn ang="0">
                  <a:pos x="74" y="0"/>
                </a:cxn>
                <a:cxn ang="0">
                  <a:pos x="101" y="2"/>
                </a:cxn>
                <a:cxn ang="0">
                  <a:pos x="119" y="4"/>
                </a:cxn>
                <a:cxn ang="0">
                  <a:pos x="142" y="13"/>
                </a:cxn>
                <a:cxn ang="0">
                  <a:pos x="149" y="23"/>
                </a:cxn>
                <a:cxn ang="0">
                  <a:pos x="149" y="35"/>
                </a:cxn>
                <a:cxn ang="0">
                  <a:pos x="142" y="44"/>
                </a:cxn>
                <a:cxn ang="0">
                  <a:pos x="132" y="47"/>
                </a:cxn>
                <a:cxn ang="0">
                  <a:pos x="122" y="45"/>
                </a:cxn>
                <a:cxn ang="0">
                  <a:pos x="116" y="40"/>
                </a:cxn>
                <a:cxn ang="0">
                  <a:pos x="98" y="38"/>
                </a:cxn>
                <a:cxn ang="0">
                  <a:pos x="92" y="37"/>
                </a:cxn>
                <a:cxn ang="0">
                  <a:pos x="74" y="35"/>
                </a:cxn>
                <a:cxn ang="0">
                  <a:pos x="57" y="38"/>
                </a:cxn>
                <a:cxn ang="0">
                  <a:pos x="37" y="48"/>
                </a:cxn>
                <a:cxn ang="0">
                  <a:pos x="58" y="57"/>
                </a:cxn>
                <a:cxn ang="0">
                  <a:pos x="72" y="59"/>
                </a:cxn>
                <a:cxn ang="0">
                  <a:pos x="108" y="64"/>
                </a:cxn>
                <a:cxn ang="0">
                  <a:pos x="146" y="77"/>
                </a:cxn>
                <a:cxn ang="0">
                  <a:pos x="159" y="89"/>
                </a:cxn>
                <a:cxn ang="0">
                  <a:pos x="164" y="98"/>
                </a:cxn>
                <a:cxn ang="0">
                  <a:pos x="166" y="113"/>
                </a:cxn>
                <a:cxn ang="0">
                  <a:pos x="162" y="128"/>
                </a:cxn>
                <a:cxn ang="0">
                  <a:pos x="154" y="138"/>
                </a:cxn>
                <a:cxn ang="0">
                  <a:pos x="139" y="149"/>
                </a:cxn>
                <a:cxn ang="0">
                  <a:pos x="106" y="158"/>
                </a:cxn>
                <a:cxn ang="0">
                  <a:pos x="88" y="160"/>
                </a:cxn>
              </a:cxnLst>
              <a:rect l="0" t="0" r="r" b="b"/>
              <a:pathLst>
                <a:path w="166" h="160">
                  <a:moveTo>
                    <a:pt x="88" y="160"/>
                  </a:moveTo>
                  <a:lnTo>
                    <a:pt x="88" y="160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68" y="158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52" y="153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5" y="151"/>
                  </a:lnTo>
                  <a:lnTo>
                    <a:pt x="25" y="147"/>
                  </a:lnTo>
                  <a:lnTo>
                    <a:pt x="25" y="147"/>
                  </a:lnTo>
                  <a:lnTo>
                    <a:pt x="20" y="143"/>
                  </a:lnTo>
                  <a:lnTo>
                    <a:pt x="19" y="142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13" y="139"/>
                  </a:lnTo>
                  <a:lnTo>
                    <a:pt x="8" y="135"/>
                  </a:lnTo>
                  <a:lnTo>
                    <a:pt x="6" y="130"/>
                  </a:lnTo>
                  <a:lnTo>
                    <a:pt x="5" y="125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18"/>
                  </a:lnTo>
                  <a:lnTo>
                    <a:pt x="6" y="113"/>
                  </a:lnTo>
                  <a:lnTo>
                    <a:pt x="8" y="110"/>
                  </a:lnTo>
                  <a:lnTo>
                    <a:pt x="10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8" y="105"/>
                  </a:lnTo>
                  <a:lnTo>
                    <a:pt x="34" y="107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5" y="115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60" y="120"/>
                  </a:lnTo>
                  <a:lnTo>
                    <a:pt x="69" y="121"/>
                  </a:lnTo>
                  <a:lnTo>
                    <a:pt x="77" y="122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9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21" y="120"/>
                  </a:lnTo>
                  <a:lnTo>
                    <a:pt x="126" y="120"/>
                  </a:lnTo>
                  <a:lnTo>
                    <a:pt x="129" y="118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9" y="110"/>
                  </a:lnTo>
                  <a:lnTo>
                    <a:pt x="127" y="108"/>
                  </a:lnTo>
                  <a:lnTo>
                    <a:pt x="122" y="106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99" y="101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62" y="95"/>
                  </a:lnTo>
                  <a:lnTo>
                    <a:pt x="44" y="91"/>
                  </a:lnTo>
                  <a:lnTo>
                    <a:pt x="36" y="88"/>
                  </a:lnTo>
                  <a:lnTo>
                    <a:pt x="27" y="85"/>
                  </a:lnTo>
                  <a:lnTo>
                    <a:pt x="19" y="79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6" y="68"/>
                  </a:lnTo>
                  <a:lnTo>
                    <a:pt x="2" y="61"/>
                  </a:lnTo>
                  <a:lnTo>
                    <a:pt x="0" y="5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4" y="38"/>
                  </a:lnTo>
                  <a:lnTo>
                    <a:pt x="8" y="31"/>
                  </a:lnTo>
                  <a:lnTo>
                    <a:pt x="13" y="25"/>
                  </a:lnTo>
                  <a:lnTo>
                    <a:pt x="19" y="18"/>
                  </a:lnTo>
                  <a:lnTo>
                    <a:pt x="26" y="13"/>
                  </a:lnTo>
                  <a:lnTo>
                    <a:pt x="34" y="9"/>
                  </a:lnTo>
                  <a:lnTo>
                    <a:pt x="41" y="5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60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7" y="1"/>
                  </a:lnTo>
                  <a:lnTo>
                    <a:pt x="101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19" y="4"/>
                  </a:lnTo>
                  <a:lnTo>
                    <a:pt x="129" y="6"/>
                  </a:lnTo>
                  <a:lnTo>
                    <a:pt x="138" y="10"/>
                  </a:lnTo>
                  <a:lnTo>
                    <a:pt x="142" y="13"/>
                  </a:lnTo>
                  <a:lnTo>
                    <a:pt x="145" y="16"/>
                  </a:lnTo>
                  <a:lnTo>
                    <a:pt x="145" y="16"/>
                  </a:lnTo>
                  <a:lnTo>
                    <a:pt x="149" y="23"/>
                  </a:lnTo>
                  <a:lnTo>
                    <a:pt x="150" y="28"/>
                  </a:lnTo>
                  <a:lnTo>
                    <a:pt x="150" y="32"/>
                  </a:lnTo>
                  <a:lnTo>
                    <a:pt x="149" y="35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2" y="44"/>
                  </a:lnTo>
                  <a:lnTo>
                    <a:pt x="137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29" y="47"/>
                  </a:lnTo>
                  <a:lnTo>
                    <a:pt x="126" y="46"/>
                  </a:lnTo>
                  <a:lnTo>
                    <a:pt x="122" y="45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16" y="40"/>
                  </a:lnTo>
                  <a:lnTo>
                    <a:pt x="113" y="38"/>
                  </a:lnTo>
                  <a:lnTo>
                    <a:pt x="104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4" y="36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66" y="36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2" y="39"/>
                  </a:lnTo>
                  <a:lnTo>
                    <a:pt x="46" y="42"/>
                  </a:lnTo>
                  <a:lnTo>
                    <a:pt x="37" y="48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58" y="57"/>
                  </a:lnTo>
                  <a:lnTo>
                    <a:pt x="65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82" y="60"/>
                  </a:lnTo>
                  <a:lnTo>
                    <a:pt x="95" y="61"/>
                  </a:lnTo>
                  <a:lnTo>
                    <a:pt x="108" y="64"/>
                  </a:lnTo>
                  <a:lnTo>
                    <a:pt x="121" y="67"/>
                  </a:lnTo>
                  <a:lnTo>
                    <a:pt x="135" y="72"/>
                  </a:lnTo>
                  <a:lnTo>
                    <a:pt x="146" y="77"/>
                  </a:lnTo>
                  <a:lnTo>
                    <a:pt x="150" y="80"/>
                  </a:lnTo>
                  <a:lnTo>
                    <a:pt x="154" y="85"/>
                  </a:lnTo>
                  <a:lnTo>
                    <a:pt x="159" y="89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98"/>
                  </a:lnTo>
                  <a:lnTo>
                    <a:pt x="165" y="103"/>
                  </a:lnTo>
                  <a:lnTo>
                    <a:pt x="166" y="108"/>
                  </a:lnTo>
                  <a:lnTo>
                    <a:pt x="166" y="113"/>
                  </a:lnTo>
                  <a:lnTo>
                    <a:pt x="166" y="119"/>
                  </a:lnTo>
                  <a:lnTo>
                    <a:pt x="164" y="124"/>
                  </a:lnTo>
                  <a:lnTo>
                    <a:pt x="162" y="128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4" y="138"/>
                  </a:lnTo>
                  <a:lnTo>
                    <a:pt x="149" y="142"/>
                  </a:lnTo>
                  <a:lnTo>
                    <a:pt x="144" y="145"/>
                  </a:lnTo>
                  <a:lnTo>
                    <a:pt x="139" y="149"/>
                  </a:lnTo>
                  <a:lnTo>
                    <a:pt x="127" y="153"/>
                  </a:lnTo>
                  <a:lnTo>
                    <a:pt x="113" y="156"/>
                  </a:lnTo>
                  <a:lnTo>
                    <a:pt x="106" y="158"/>
                  </a:lnTo>
                  <a:lnTo>
                    <a:pt x="106" y="158"/>
                  </a:lnTo>
                  <a:lnTo>
                    <a:pt x="98" y="159"/>
                  </a:lnTo>
                  <a:lnTo>
                    <a:pt x="88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89" name="组合 1488"/>
          <p:cNvGrpSpPr/>
          <p:nvPr/>
        </p:nvGrpSpPr>
        <p:grpSpPr>
          <a:xfrm>
            <a:off x="561081" y="3923022"/>
            <a:ext cx="986367" cy="827617"/>
            <a:chOff x="2182813" y="3186113"/>
            <a:chExt cx="739775" cy="620713"/>
          </a:xfrm>
          <a:solidFill>
            <a:sysClr val="windowText" lastClr="000000"/>
          </a:solidFill>
        </p:grpSpPr>
        <p:sp>
          <p:nvSpPr>
            <p:cNvPr id="1490" name="Freeform 486"/>
            <p:cNvSpPr>
              <a:spLocks/>
            </p:cNvSpPr>
            <p:nvPr/>
          </p:nvSpPr>
          <p:spPr bwMode="auto">
            <a:xfrm>
              <a:off x="2593976" y="3243263"/>
              <a:ext cx="47625" cy="60325"/>
            </a:xfrm>
            <a:custGeom>
              <a:avLst/>
              <a:gdLst/>
              <a:ahLst/>
              <a:cxnLst>
                <a:cxn ang="0">
                  <a:pos x="83" y="3"/>
                </a:cxn>
                <a:cxn ang="0">
                  <a:pos x="83" y="3"/>
                </a:cxn>
                <a:cxn ang="0">
                  <a:pos x="72" y="13"/>
                </a:cxn>
                <a:cxn ang="0">
                  <a:pos x="64" y="24"/>
                </a:cxn>
                <a:cxn ang="0">
                  <a:pos x="55" y="37"/>
                </a:cxn>
                <a:cxn ang="0">
                  <a:pos x="47" y="49"/>
                </a:cxn>
                <a:cxn ang="0">
                  <a:pos x="47" y="49"/>
                </a:cxn>
                <a:cxn ang="0">
                  <a:pos x="37" y="65"/>
                </a:cxn>
                <a:cxn ang="0">
                  <a:pos x="25" y="79"/>
                </a:cxn>
                <a:cxn ang="0">
                  <a:pos x="13" y="93"/>
                </a:cxn>
                <a:cxn ang="0">
                  <a:pos x="1" y="108"/>
                </a:cxn>
                <a:cxn ang="0">
                  <a:pos x="1" y="108"/>
                </a:cxn>
                <a:cxn ang="0">
                  <a:pos x="0" y="109"/>
                </a:cxn>
                <a:cxn ang="0">
                  <a:pos x="1" y="111"/>
                </a:cxn>
                <a:cxn ang="0">
                  <a:pos x="1" y="112"/>
                </a:cxn>
                <a:cxn ang="0">
                  <a:pos x="3" y="114"/>
                </a:cxn>
                <a:cxn ang="0">
                  <a:pos x="6" y="114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30" y="86"/>
                </a:cxn>
                <a:cxn ang="0">
                  <a:pos x="40" y="74"/>
                </a:cxn>
                <a:cxn ang="0">
                  <a:pos x="52" y="61"/>
                </a:cxn>
                <a:cxn ang="0">
                  <a:pos x="52" y="61"/>
                </a:cxn>
                <a:cxn ang="0">
                  <a:pos x="55" y="57"/>
                </a:cxn>
                <a:cxn ang="0">
                  <a:pos x="58" y="52"/>
                </a:cxn>
                <a:cxn ang="0">
                  <a:pos x="63" y="42"/>
                </a:cxn>
                <a:cxn ang="0">
                  <a:pos x="63" y="42"/>
                </a:cxn>
                <a:cxn ang="0">
                  <a:pos x="69" y="33"/>
                </a:cxn>
                <a:cxn ang="0">
                  <a:pos x="75" y="24"/>
                </a:cxn>
                <a:cxn ang="0">
                  <a:pos x="90" y="9"/>
                </a:cxn>
                <a:cxn ang="0">
                  <a:pos x="90" y="9"/>
                </a:cxn>
                <a:cxn ang="0">
                  <a:pos x="91" y="8"/>
                </a:cxn>
                <a:cxn ang="0">
                  <a:pos x="91" y="6"/>
                </a:cxn>
                <a:cxn ang="0">
                  <a:pos x="90" y="4"/>
                </a:cxn>
                <a:cxn ang="0">
                  <a:pos x="89" y="3"/>
                </a:cxn>
                <a:cxn ang="0">
                  <a:pos x="88" y="2"/>
                </a:cxn>
                <a:cxn ang="0">
                  <a:pos x="86" y="0"/>
                </a:cxn>
                <a:cxn ang="0">
                  <a:pos x="85" y="2"/>
                </a:cxn>
                <a:cxn ang="0">
                  <a:pos x="83" y="3"/>
                </a:cxn>
                <a:cxn ang="0">
                  <a:pos x="83" y="3"/>
                </a:cxn>
              </a:cxnLst>
              <a:rect l="0" t="0" r="r" b="b"/>
              <a:pathLst>
                <a:path w="91" h="114">
                  <a:moveTo>
                    <a:pt x="83" y="3"/>
                  </a:moveTo>
                  <a:lnTo>
                    <a:pt x="83" y="3"/>
                  </a:lnTo>
                  <a:lnTo>
                    <a:pt x="72" y="13"/>
                  </a:lnTo>
                  <a:lnTo>
                    <a:pt x="64" y="24"/>
                  </a:lnTo>
                  <a:lnTo>
                    <a:pt x="55" y="37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37" y="65"/>
                  </a:lnTo>
                  <a:lnTo>
                    <a:pt x="25" y="79"/>
                  </a:lnTo>
                  <a:lnTo>
                    <a:pt x="13" y="93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0" y="109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3" y="114"/>
                  </a:lnTo>
                  <a:lnTo>
                    <a:pt x="6" y="114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30" y="86"/>
                  </a:lnTo>
                  <a:lnTo>
                    <a:pt x="40" y="74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5" y="57"/>
                  </a:lnTo>
                  <a:lnTo>
                    <a:pt x="58" y="5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9" y="33"/>
                  </a:lnTo>
                  <a:lnTo>
                    <a:pt x="75" y="24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1" y="6"/>
                  </a:lnTo>
                  <a:lnTo>
                    <a:pt x="90" y="4"/>
                  </a:lnTo>
                  <a:lnTo>
                    <a:pt x="89" y="3"/>
                  </a:lnTo>
                  <a:lnTo>
                    <a:pt x="88" y="2"/>
                  </a:lnTo>
                  <a:lnTo>
                    <a:pt x="86" y="0"/>
                  </a:lnTo>
                  <a:lnTo>
                    <a:pt x="85" y="2"/>
                  </a:lnTo>
                  <a:lnTo>
                    <a:pt x="83" y="3"/>
                  </a:lnTo>
                  <a:lnTo>
                    <a:pt x="8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1" name="Freeform 487"/>
            <p:cNvSpPr>
              <a:spLocks/>
            </p:cNvSpPr>
            <p:nvPr/>
          </p:nvSpPr>
          <p:spPr bwMode="auto">
            <a:xfrm>
              <a:off x="2593976" y="3243263"/>
              <a:ext cx="68263" cy="90488"/>
            </a:xfrm>
            <a:custGeom>
              <a:avLst/>
              <a:gdLst/>
              <a:ahLst/>
              <a:cxnLst>
                <a:cxn ang="0">
                  <a:pos x="122" y="2"/>
                </a:cxn>
                <a:cxn ang="0">
                  <a:pos x="122" y="2"/>
                </a:cxn>
                <a:cxn ang="0">
                  <a:pos x="113" y="6"/>
                </a:cxn>
                <a:cxn ang="0">
                  <a:pos x="104" y="11"/>
                </a:cxn>
                <a:cxn ang="0">
                  <a:pos x="96" y="18"/>
                </a:cxn>
                <a:cxn ang="0">
                  <a:pos x="90" y="25"/>
                </a:cxn>
                <a:cxn ang="0">
                  <a:pos x="83" y="34"/>
                </a:cxn>
                <a:cxn ang="0">
                  <a:pos x="77" y="42"/>
                </a:cxn>
                <a:cxn ang="0">
                  <a:pos x="66" y="58"/>
                </a:cxn>
                <a:cxn ang="0">
                  <a:pos x="66" y="58"/>
                </a:cxn>
                <a:cxn ang="0">
                  <a:pos x="50" y="85"/>
                </a:cxn>
                <a:cxn ang="0">
                  <a:pos x="33" y="111"/>
                </a:cxn>
                <a:cxn ang="0">
                  <a:pos x="16" y="138"/>
                </a:cxn>
                <a:cxn ang="0">
                  <a:pos x="0" y="165"/>
                </a:cxn>
                <a:cxn ang="0">
                  <a:pos x="0" y="165"/>
                </a:cxn>
                <a:cxn ang="0">
                  <a:pos x="0" y="167"/>
                </a:cxn>
                <a:cxn ang="0">
                  <a:pos x="0" y="168"/>
                </a:cxn>
                <a:cxn ang="0">
                  <a:pos x="1" y="170"/>
                </a:cxn>
                <a:cxn ang="0">
                  <a:pos x="2" y="171"/>
                </a:cxn>
                <a:cxn ang="0">
                  <a:pos x="4" y="172"/>
                </a:cxn>
                <a:cxn ang="0">
                  <a:pos x="5" y="172"/>
                </a:cxn>
                <a:cxn ang="0">
                  <a:pos x="7" y="171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34" y="128"/>
                </a:cxn>
                <a:cxn ang="0">
                  <a:pos x="61" y="86"/>
                </a:cxn>
                <a:cxn ang="0">
                  <a:pos x="61" y="86"/>
                </a:cxn>
                <a:cxn ang="0">
                  <a:pos x="74" y="65"/>
                </a:cxn>
                <a:cxn ang="0">
                  <a:pos x="80" y="53"/>
                </a:cxn>
                <a:cxn ang="0">
                  <a:pos x="88" y="43"/>
                </a:cxn>
                <a:cxn ang="0">
                  <a:pos x="95" y="33"/>
                </a:cxn>
                <a:cxn ang="0">
                  <a:pos x="103" y="23"/>
                </a:cxn>
                <a:cxn ang="0">
                  <a:pos x="113" y="16"/>
                </a:cxn>
                <a:cxn ang="0">
                  <a:pos x="119" y="13"/>
                </a:cxn>
                <a:cxn ang="0">
                  <a:pos x="124" y="10"/>
                </a:cxn>
                <a:cxn ang="0">
                  <a:pos x="124" y="10"/>
                </a:cxn>
                <a:cxn ang="0">
                  <a:pos x="126" y="9"/>
                </a:cxn>
                <a:cxn ang="0">
                  <a:pos x="127" y="8"/>
                </a:cxn>
                <a:cxn ang="0">
                  <a:pos x="127" y="4"/>
                </a:cxn>
                <a:cxn ang="0">
                  <a:pos x="126" y="3"/>
                </a:cxn>
                <a:cxn ang="0">
                  <a:pos x="125" y="2"/>
                </a:cxn>
                <a:cxn ang="0">
                  <a:pos x="124" y="0"/>
                </a:cxn>
                <a:cxn ang="0">
                  <a:pos x="122" y="2"/>
                </a:cxn>
                <a:cxn ang="0">
                  <a:pos x="122" y="2"/>
                </a:cxn>
              </a:cxnLst>
              <a:rect l="0" t="0" r="r" b="b"/>
              <a:pathLst>
                <a:path w="127" h="172">
                  <a:moveTo>
                    <a:pt x="122" y="2"/>
                  </a:moveTo>
                  <a:lnTo>
                    <a:pt x="122" y="2"/>
                  </a:lnTo>
                  <a:lnTo>
                    <a:pt x="113" y="6"/>
                  </a:lnTo>
                  <a:lnTo>
                    <a:pt x="104" y="11"/>
                  </a:lnTo>
                  <a:lnTo>
                    <a:pt x="96" y="18"/>
                  </a:lnTo>
                  <a:lnTo>
                    <a:pt x="90" y="25"/>
                  </a:lnTo>
                  <a:lnTo>
                    <a:pt x="83" y="34"/>
                  </a:lnTo>
                  <a:lnTo>
                    <a:pt x="77" y="4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50" y="85"/>
                  </a:lnTo>
                  <a:lnTo>
                    <a:pt x="33" y="111"/>
                  </a:lnTo>
                  <a:lnTo>
                    <a:pt x="16" y="138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0" y="167"/>
                  </a:lnTo>
                  <a:lnTo>
                    <a:pt x="0" y="168"/>
                  </a:lnTo>
                  <a:lnTo>
                    <a:pt x="1" y="170"/>
                  </a:lnTo>
                  <a:lnTo>
                    <a:pt x="2" y="171"/>
                  </a:lnTo>
                  <a:lnTo>
                    <a:pt x="4" y="172"/>
                  </a:lnTo>
                  <a:lnTo>
                    <a:pt x="5" y="172"/>
                  </a:lnTo>
                  <a:lnTo>
                    <a:pt x="7" y="171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34" y="128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74" y="65"/>
                  </a:lnTo>
                  <a:lnTo>
                    <a:pt x="80" y="53"/>
                  </a:lnTo>
                  <a:lnTo>
                    <a:pt x="88" y="43"/>
                  </a:lnTo>
                  <a:lnTo>
                    <a:pt x="95" y="33"/>
                  </a:lnTo>
                  <a:lnTo>
                    <a:pt x="103" y="23"/>
                  </a:lnTo>
                  <a:lnTo>
                    <a:pt x="113" y="16"/>
                  </a:lnTo>
                  <a:lnTo>
                    <a:pt x="119" y="13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6" y="9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6" y="3"/>
                  </a:lnTo>
                  <a:lnTo>
                    <a:pt x="125" y="2"/>
                  </a:lnTo>
                  <a:lnTo>
                    <a:pt x="124" y="0"/>
                  </a:lnTo>
                  <a:lnTo>
                    <a:pt x="122" y="2"/>
                  </a:lnTo>
                  <a:lnTo>
                    <a:pt x="1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2" name="Freeform 488"/>
            <p:cNvSpPr>
              <a:spLocks/>
            </p:cNvSpPr>
            <p:nvPr/>
          </p:nvSpPr>
          <p:spPr bwMode="auto">
            <a:xfrm>
              <a:off x="2589213" y="3284538"/>
              <a:ext cx="65088" cy="79375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15" y="0"/>
                </a:cxn>
                <a:cxn ang="0">
                  <a:pos x="109" y="4"/>
                </a:cxn>
                <a:cxn ang="0">
                  <a:pos x="103" y="9"/>
                </a:cxn>
                <a:cxn ang="0">
                  <a:pos x="98" y="14"/>
                </a:cxn>
                <a:cxn ang="0">
                  <a:pos x="94" y="21"/>
                </a:cxn>
                <a:cxn ang="0">
                  <a:pos x="94" y="21"/>
                </a:cxn>
                <a:cxn ang="0">
                  <a:pos x="85" y="31"/>
                </a:cxn>
                <a:cxn ang="0">
                  <a:pos x="76" y="41"/>
                </a:cxn>
                <a:cxn ang="0">
                  <a:pos x="66" y="52"/>
                </a:cxn>
                <a:cxn ang="0">
                  <a:pos x="56" y="62"/>
                </a:cxn>
                <a:cxn ang="0">
                  <a:pos x="56" y="62"/>
                </a:cxn>
                <a:cxn ang="0">
                  <a:pos x="41" y="82"/>
                </a:cxn>
                <a:cxn ang="0">
                  <a:pos x="26" y="101"/>
                </a:cxn>
                <a:cxn ang="0">
                  <a:pos x="12" y="123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50"/>
                </a:cxn>
                <a:cxn ang="0">
                  <a:pos x="3" y="152"/>
                </a:cxn>
                <a:cxn ang="0">
                  <a:pos x="5" y="152"/>
                </a:cxn>
                <a:cxn ang="0">
                  <a:pos x="5" y="152"/>
                </a:cxn>
                <a:cxn ang="0">
                  <a:pos x="8" y="150"/>
                </a:cxn>
                <a:cxn ang="0">
                  <a:pos x="10" y="149"/>
                </a:cxn>
                <a:cxn ang="0">
                  <a:pos x="12" y="147"/>
                </a:cxn>
                <a:cxn ang="0">
                  <a:pos x="13" y="144"/>
                </a:cxn>
                <a:cxn ang="0">
                  <a:pos x="13" y="144"/>
                </a:cxn>
                <a:cxn ang="0">
                  <a:pos x="13" y="140"/>
                </a:cxn>
                <a:cxn ang="0">
                  <a:pos x="13" y="140"/>
                </a:cxn>
                <a:cxn ang="0">
                  <a:pos x="23" y="123"/>
                </a:cxn>
                <a:cxn ang="0">
                  <a:pos x="35" y="106"/>
                </a:cxn>
                <a:cxn ang="0">
                  <a:pos x="47" y="90"/>
                </a:cxn>
                <a:cxn ang="0">
                  <a:pos x="60" y="74"/>
                </a:cxn>
                <a:cxn ang="0">
                  <a:pos x="60" y="74"/>
                </a:cxn>
                <a:cxn ang="0">
                  <a:pos x="72" y="59"/>
                </a:cxn>
                <a:cxn ang="0">
                  <a:pos x="85" y="43"/>
                </a:cxn>
                <a:cxn ang="0">
                  <a:pos x="85" y="43"/>
                </a:cxn>
                <a:cxn ang="0">
                  <a:pos x="102" y="25"/>
                </a:cxn>
                <a:cxn ang="0">
                  <a:pos x="110" y="16"/>
                </a:cxn>
                <a:cxn ang="0">
                  <a:pos x="115" y="12"/>
                </a:cxn>
                <a:cxn ang="0">
                  <a:pos x="120" y="8"/>
                </a:cxn>
                <a:cxn ang="0">
                  <a:pos x="120" y="8"/>
                </a:cxn>
                <a:cxn ang="0">
                  <a:pos x="122" y="7"/>
                </a:cxn>
                <a:cxn ang="0">
                  <a:pos x="123" y="5"/>
                </a:cxn>
                <a:cxn ang="0">
                  <a:pos x="123" y="4"/>
                </a:cxn>
                <a:cxn ang="0">
                  <a:pos x="122" y="2"/>
                </a:cxn>
                <a:cxn ang="0">
                  <a:pos x="120" y="1"/>
                </a:cxn>
                <a:cxn ang="0">
                  <a:pos x="118" y="0"/>
                </a:cxn>
                <a:cxn ang="0">
                  <a:pos x="117" y="0"/>
                </a:cxn>
                <a:cxn ang="0">
                  <a:pos x="115" y="0"/>
                </a:cxn>
                <a:cxn ang="0">
                  <a:pos x="115" y="0"/>
                </a:cxn>
              </a:cxnLst>
              <a:rect l="0" t="0" r="r" b="b"/>
              <a:pathLst>
                <a:path w="123" h="152">
                  <a:moveTo>
                    <a:pt x="115" y="0"/>
                  </a:moveTo>
                  <a:lnTo>
                    <a:pt x="115" y="0"/>
                  </a:lnTo>
                  <a:lnTo>
                    <a:pt x="109" y="4"/>
                  </a:lnTo>
                  <a:lnTo>
                    <a:pt x="103" y="9"/>
                  </a:lnTo>
                  <a:lnTo>
                    <a:pt x="98" y="14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85" y="31"/>
                  </a:lnTo>
                  <a:lnTo>
                    <a:pt x="76" y="41"/>
                  </a:lnTo>
                  <a:lnTo>
                    <a:pt x="66" y="5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41" y="82"/>
                  </a:lnTo>
                  <a:lnTo>
                    <a:pt x="26" y="101"/>
                  </a:lnTo>
                  <a:lnTo>
                    <a:pt x="12" y="12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50"/>
                  </a:lnTo>
                  <a:lnTo>
                    <a:pt x="3" y="152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8" y="150"/>
                  </a:lnTo>
                  <a:lnTo>
                    <a:pt x="10" y="149"/>
                  </a:lnTo>
                  <a:lnTo>
                    <a:pt x="12" y="147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3" y="140"/>
                  </a:lnTo>
                  <a:lnTo>
                    <a:pt x="13" y="140"/>
                  </a:lnTo>
                  <a:lnTo>
                    <a:pt x="23" y="123"/>
                  </a:lnTo>
                  <a:lnTo>
                    <a:pt x="35" y="106"/>
                  </a:lnTo>
                  <a:lnTo>
                    <a:pt x="47" y="90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72" y="59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102" y="25"/>
                  </a:lnTo>
                  <a:lnTo>
                    <a:pt x="110" y="16"/>
                  </a:lnTo>
                  <a:lnTo>
                    <a:pt x="115" y="12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2" y="7"/>
                  </a:lnTo>
                  <a:lnTo>
                    <a:pt x="123" y="5"/>
                  </a:lnTo>
                  <a:lnTo>
                    <a:pt x="123" y="4"/>
                  </a:lnTo>
                  <a:lnTo>
                    <a:pt x="122" y="2"/>
                  </a:lnTo>
                  <a:lnTo>
                    <a:pt x="120" y="1"/>
                  </a:lnTo>
                  <a:lnTo>
                    <a:pt x="118" y="0"/>
                  </a:lnTo>
                  <a:lnTo>
                    <a:pt x="117" y="0"/>
                  </a:lnTo>
                  <a:lnTo>
                    <a:pt x="115" y="0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3" name="Freeform 489"/>
            <p:cNvSpPr>
              <a:spLocks/>
            </p:cNvSpPr>
            <p:nvPr/>
          </p:nvSpPr>
          <p:spPr bwMode="auto">
            <a:xfrm>
              <a:off x="2609851" y="3311525"/>
              <a:ext cx="49213" cy="60325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2" y="2"/>
                </a:cxn>
                <a:cxn ang="0">
                  <a:pos x="76" y="6"/>
                </a:cxn>
                <a:cxn ang="0">
                  <a:pos x="71" y="11"/>
                </a:cxn>
                <a:cxn ang="0">
                  <a:pos x="66" y="16"/>
                </a:cxn>
                <a:cxn ang="0">
                  <a:pos x="58" y="28"/>
                </a:cxn>
                <a:cxn ang="0">
                  <a:pos x="48" y="39"/>
                </a:cxn>
                <a:cxn ang="0">
                  <a:pos x="48" y="39"/>
                </a:cxn>
                <a:cxn ang="0">
                  <a:pos x="35" y="54"/>
                </a:cxn>
                <a:cxn ang="0">
                  <a:pos x="23" y="71"/>
                </a:cxn>
                <a:cxn ang="0">
                  <a:pos x="10" y="88"/>
                </a:cxn>
                <a:cxn ang="0">
                  <a:pos x="5" y="98"/>
                </a:cxn>
                <a:cxn ang="0">
                  <a:pos x="1" y="107"/>
                </a:cxn>
                <a:cxn ang="0">
                  <a:pos x="1" y="107"/>
                </a:cxn>
                <a:cxn ang="0">
                  <a:pos x="0" y="109"/>
                </a:cxn>
                <a:cxn ang="0">
                  <a:pos x="1" y="110"/>
                </a:cxn>
                <a:cxn ang="0">
                  <a:pos x="3" y="113"/>
                </a:cxn>
                <a:cxn ang="0">
                  <a:pos x="5" y="114"/>
                </a:cxn>
                <a:cxn ang="0">
                  <a:pos x="6" y="114"/>
                </a:cxn>
                <a:cxn ang="0">
                  <a:pos x="8" y="113"/>
                </a:cxn>
                <a:cxn ang="0">
                  <a:pos x="9" y="111"/>
                </a:cxn>
                <a:cxn ang="0">
                  <a:pos x="9" y="111"/>
                </a:cxn>
                <a:cxn ang="0">
                  <a:pos x="13" y="103"/>
                </a:cxn>
                <a:cxn ang="0">
                  <a:pos x="17" y="95"/>
                </a:cxn>
                <a:cxn ang="0">
                  <a:pos x="29" y="79"/>
                </a:cxn>
                <a:cxn ang="0">
                  <a:pos x="52" y="50"/>
                </a:cxn>
                <a:cxn ang="0">
                  <a:pos x="52" y="50"/>
                </a:cxn>
                <a:cxn ang="0">
                  <a:pos x="60" y="39"/>
                </a:cxn>
                <a:cxn ang="0">
                  <a:pos x="69" y="26"/>
                </a:cxn>
                <a:cxn ang="0">
                  <a:pos x="74" y="20"/>
                </a:cxn>
                <a:cxn ang="0">
                  <a:pos x="79" y="15"/>
                </a:cxn>
                <a:cxn ang="0">
                  <a:pos x="86" y="11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9"/>
                </a:cxn>
                <a:cxn ang="0">
                  <a:pos x="95" y="7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3" y="1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5" h="114">
                  <a:moveTo>
                    <a:pt x="89" y="0"/>
                  </a:moveTo>
                  <a:lnTo>
                    <a:pt x="89" y="0"/>
                  </a:lnTo>
                  <a:lnTo>
                    <a:pt x="82" y="2"/>
                  </a:lnTo>
                  <a:lnTo>
                    <a:pt x="76" y="6"/>
                  </a:lnTo>
                  <a:lnTo>
                    <a:pt x="71" y="11"/>
                  </a:lnTo>
                  <a:lnTo>
                    <a:pt x="66" y="16"/>
                  </a:lnTo>
                  <a:lnTo>
                    <a:pt x="58" y="28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35" y="54"/>
                  </a:lnTo>
                  <a:lnTo>
                    <a:pt x="23" y="71"/>
                  </a:lnTo>
                  <a:lnTo>
                    <a:pt x="10" y="88"/>
                  </a:lnTo>
                  <a:lnTo>
                    <a:pt x="5" y="9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9"/>
                  </a:lnTo>
                  <a:lnTo>
                    <a:pt x="1" y="110"/>
                  </a:lnTo>
                  <a:lnTo>
                    <a:pt x="3" y="113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8" y="113"/>
                  </a:lnTo>
                  <a:lnTo>
                    <a:pt x="9" y="111"/>
                  </a:lnTo>
                  <a:lnTo>
                    <a:pt x="9" y="111"/>
                  </a:lnTo>
                  <a:lnTo>
                    <a:pt x="13" y="103"/>
                  </a:lnTo>
                  <a:lnTo>
                    <a:pt x="17" y="95"/>
                  </a:lnTo>
                  <a:lnTo>
                    <a:pt x="29" y="79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60" y="39"/>
                  </a:lnTo>
                  <a:lnTo>
                    <a:pt x="69" y="26"/>
                  </a:lnTo>
                  <a:lnTo>
                    <a:pt x="74" y="20"/>
                  </a:lnTo>
                  <a:lnTo>
                    <a:pt x="79" y="15"/>
                  </a:lnTo>
                  <a:lnTo>
                    <a:pt x="86" y="11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9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3" y="1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4" name="Freeform 490"/>
            <p:cNvSpPr>
              <a:spLocks/>
            </p:cNvSpPr>
            <p:nvPr/>
          </p:nvSpPr>
          <p:spPr bwMode="auto">
            <a:xfrm>
              <a:off x="2201863" y="3192463"/>
              <a:ext cx="93663" cy="122238"/>
            </a:xfrm>
            <a:custGeom>
              <a:avLst/>
              <a:gdLst/>
              <a:ahLst/>
              <a:cxnLst>
                <a:cxn ang="0">
                  <a:pos x="169" y="3"/>
                </a:cxn>
                <a:cxn ang="0">
                  <a:pos x="169" y="3"/>
                </a:cxn>
                <a:cxn ang="0">
                  <a:pos x="160" y="13"/>
                </a:cxn>
                <a:cxn ang="0">
                  <a:pos x="154" y="23"/>
                </a:cxn>
                <a:cxn ang="0">
                  <a:pos x="143" y="45"/>
                </a:cxn>
                <a:cxn ang="0">
                  <a:pos x="143" y="45"/>
                </a:cxn>
                <a:cxn ang="0">
                  <a:pos x="134" y="61"/>
                </a:cxn>
                <a:cxn ang="0">
                  <a:pos x="123" y="77"/>
                </a:cxn>
                <a:cxn ang="0">
                  <a:pos x="102" y="106"/>
                </a:cxn>
                <a:cxn ang="0">
                  <a:pos x="102" y="106"/>
                </a:cxn>
                <a:cxn ang="0">
                  <a:pos x="87" y="122"/>
                </a:cxn>
                <a:cxn ang="0">
                  <a:pos x="72" y="139"/>
                </a:cxn>
                <a:cxn ang="0">
                  <a:pos x="56" y="154"/>
                </a:cxn>
                <a:cxn ang="0">
                  <a:pos x="42" y="170"/>
                </a:cxn>
                <a:cxn ang="0">
                  <a:pos x="42" y="170"/>
                </a:cxn>
                <a:cxn ang="0">
                  <a:pos x="21" y="195"/>
                </a:cxn>
                <a:cxn ang="0">
                  <a:pos x="1" y="222"/>
                </a:cxn>
                <a:cxn ang="0">
                  <a:pos x="1" y="222"/>
                </a:cxn>
                <a:cxn ang="0">
                  <a:pos x="0" y="224"/>
                </a:cxn>
                <a:cxn ang="0">
                  <a:pos x="1" y="226"/>
                </a:cxn>
                <a:cxn ang="0">
                  <a:pos x="1" y="227"/>
                </a:cxn>
                <a:cxn ang="0">
                  <a:pos x="3" y="228"/>
                </a:cxn>
                <a:cxn ang="0">
                  <a:pos x="4" y="229"/>
                </a:cxn>
                <a:cxn ang="0">
                  <a:pos x="7" y="229"/>
                </a:cxn>
                <a:cxn ang="0">
                  <a:pos x="9" y="228"/>
                </a:cxn>
                <a:cxn ang="0">
                  <a:pos x="10" y="227"/>
                </a:cxn>
                <a:cxn ang="0">
                  <a:pos x="10" y="227"/>
                </a:cxn>
                <a:cxn ang="0">
                  <a:pos x="20" y="211"/>
                </a:cxn>
                <a:cxn ang="0">
                  <a:pos x="31" y="198"/>
                </a:cxn>
                <a:cxn ang="0">
                  <a:pos x="54" y="170"/>
                </a:cxn>
                <a:cxn ang="0">
                  <a:pos x="79" y="144"/>
                </a:cxn>
                <a:cxn ang="0">
                  <a:pos x="104" y="118"/>
                </a:cxn>
                <a:cxn ang="0">
                  <a:pos x="104" y="118"/>
                </a:cxn>
                <a:cxn ang="0">
                  <a:pos x="113" y="108"/>
                </a:cxn>
                <a:cxn ang="0">
                  <a:pos x="122" y="95"/>
                </a:cxn>
                <a:cxn ang="0">
                  <a:pos x="138" y="71"/>
                </a:cxn>
                <a:cxn ang="0">
                  <a:pos x="138" y="71"/>
                </a:cxn>
                <a:cxn ang="0">
                  <a:pos x="147" y="55"/>
                </a:cxn>
                <a:cxn ang="0">
                  <a:pos x="155" y="40"/>
                </a:cxn>
                <a:cxn ang="0">
                  <a:pos x="165" y="23"/>
                </a:cxn>
                <a:cxn ang="0">
                  <a:pos x="170" y="16"/>
                </a:cxn>
                <a:cxn ang="0">
                  <a:pos x="175" y="9"/>
                </a:cxn>
                <a:cxn ang="0">
                  <a:pos x="175" y="9"/>
                </a:cxn>
                <a:cxn ang="0">
                  <a:pos x="176" y="8"/>
                </a:cxn>
                <a:cxn ang="0">
                  <a:pos x="176" y="6"/>
                </a:cxn>
                <a:cxn ang="0">
                  <a:pos x="176" y="4"/>
                </a:cxn>
                <a:cxn ang="0">
                  <a:pos x="175" y="3"/>
                </a:cxn>
                <a:cxn ang="0">
                  <a:pos x="173" y="1"/>
                </a:cxn>
                <a:cxn ang="0">
                  <a:pos x="172" y="0"/>
                </a:cxn>
                <a:cxn ang="0">
                  <a:pos x="170" y="1"/>
                </a:cxn>
                <a:cxn ang="0">
                  <a:pos x="169" y="3"/>
                </a:cxn>
                <a:cxn ang="0">
                  <a:pos x="169" y="3"/>
                </a:cxn>
              </a:cxnLst>
              <a:rect l="0" t="0" r="r" b="b"/>
              <a:pathLst>
                <a:path w="176" h="229">
                  <a:moveTo>
                    <a:pt x="169" y="3"/>
                  </a:moveTo>
                  <a:lnTo>
                    <a:pt x="169" y="3"/>
                  </a:lnTo>
                  <a:lnTo>
                    <a:pt x="160" y="13"/>
                  </a:lnTo>
                  <a:lnTo>
                    <a:pt x="154" y="23"/>
                  </a:lnTo>
                  <a:lnTo>
                    <a:pt x="143" y="45"/>
                  </a:lnTo>
                  <a:lnTo>
                    <a:pt x="143" y="45"/>
                  </a:lnTo>
                  <a:lnTo>
                    <a:pt x="134" y="61"/>
                  </a:lnTo>
                  <a:lnTo>
                    <a:pt x="123" y="77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87" y="122"/>
                  </a:lnTo>
                  <a:lnTo>
                    <a:pt x="72" y="139"/>
                  </a:lnTo>
                  <a:lnTo>
                    <a:pt x="56" y="154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21" y="195"/>
                  </a:lnTo>
                  <a:lnTo>
                    <a:pt x="1" y="222"/>
                  </a:lnTo>
                  <a:lnTo>
                    <a:pt x="1" y="222"/>
                  </a:lnTo>
                  <a:lnTo>
                    <a:pt x="0" y="224"/>
                  </a:lnTo>
                  <a:lnTo>
                    <a:pt x="1" y="226"/>
                  </a:lnTo>
                  <a:lnTo>
                    <a:pt x="1" y="227"/>
                  </a:lnTo>
                  <a:lnTo>
                    <a:pt x="3" y="228"/>
                  </a:lnTo>
                  <a:lnTo>
                    <a:pt x="4" y="229"/>
                  </a:lnTo>
                  <a:lnTo>
                    <a:pt x="7" y="229"/>
                  </a:lnTo>
                  <a:lnTo>
                    <a:pt x="9" y="228"/>
                  </a:lnTo>
                  <a:lnTo>
                    <a:pt x="10" y="227"/>
                  </a:lnTo>
                  <a:lnTo>
                    <a:pt x="10" y="227"/>
                  </a:lnTo>
                  <a:lnTo>
                    <a:pt x="20" y="211"/>
                  </a:lnTo>
                  <a:lnTo>
                    <a:pt x="31" y="198"/>
                  </a:lnTo>
                  <a:lnTo>
                    <a:pt x="54" y="170"/>
                  </a:lnTo>
                  <a:lnTo>
                    <a:pt x="79" y="144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13" y="108"/>
                  </a:lnTo>
                  <a:lnTo>
                    <a:pt x="122" y="95"/>
                  </a:lnTo>
                  <a:lnTo>
                    <a:pt x="138" y="71"/>
                  </a:lnTo>
                  <a:lnTo>
                    <a:pt x="138" y="71"/>
                  </a:lnTo>
                  <a:lnTo>
                    <a:pt x="147" y="55"/>
                  </a:lnTo>
                  <a:lnTo>
                    <a:pt x="155" y="40"/>
                  </a:lnTo>
                  <a:lnTo>
                    <a:pt x="165" y="23"/>
                  </a:lnTo>
                  <a:lnTo>
                    <a:pt x="170" y="16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6" y="8"/>
                  </a:lnTo>
                  <a:lnTo>
                    <a:pt x="176" y="6"/>
                  </a:lnTo>
                  <a:lnTo>
                    <a:pt x="176" y="4"/>
                  </a:lnTo>
                  <a:lnTo>
                    <a:pt x="175" y="3"/>
                  </a:lnTo>
                  <a:lnTo>
                    <a:pt x="173" y="1"/>
                  </a:lnTo>
                  <a:lnTo>
                    <a:pt x="172" y="0"/>
                  </a:lnTo>
                  <a:lnTo>
                    <a:pt x="170" y="1"/>
                  </a:lnTo>
                  <a:lnTo>
                    <a:pt x="169" y="3"/>
                  </a:lnTo>
                  <a:lnTo>
                    <a:pt x="1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5" name="Freeform 491"/>
            <p:cNvSpPr>
              <a:spLocks/>
            </p:cNvSpPr>
            <p:nvPr/>
          </p:nvSpPr>
          <p:spPr bwMode="auto">
            <a:xfrm>
              <a:off x="2214563" y="3246438"/>
              <a:ext cx="85725" cy="115888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6" y="16"/>
                </a:cxn>
                <a:cxn ang="0">
                  <a:pos x="137" y="30"/>
                </a:cxn>
                <a:cxn ang="0">
                  <a:pos x="129" y="43"/>
                </a:cxn>
                <a:cxn ang="0">
                  <a:pos x="120" y="55"/>
                </a:cxn>
                <a:cxn ang="0">
                  <a:pos x="100" y="80"/>
                </a:cxn>
                <a:cxn ang="0">
                  <a:pos x="81" y="105"/>
                </a:cxn>
                <a:cxn ang="0">
                  <a:pos x="81" y="105"/>
                </a:cxn>
                <a:cxn ang="0">
                  <a:pos x="60" y="135"/>
                </a:cxn>
                <a:cxn ang="0">
                  <a:pos x="39" y="165"/>
                </a:cxn>
                <a:cxn ang="0">
                  <a:pos x="39" y="165"/>
                </a:cxn>
                <a:cxn ang="0">
                  <a:pos x="31" y="176"/>
                </a:cxn>
                <a:cxn ang="0">
                  <a:pos x="21" y="188"/>
                </a:cxn>
                <a:cxn ang="0">
                  <a:pos x="10" y="199"/>
                </a:cxn>
                <a:cxn ang="0">
                  <a:pos x="1" y="210"/>
                </a:cxn>
                <a:cxn ang="0">
                  <a:pos x="1" y="210"/>
                </a:cxn>
                <a:cxn ang="0">
                  <a:pos x="0" y="212"/>
                </a:cxn>
                <a:cxn ang="0">
                  <a:pos x="1" y="215"/>
                </a:cxn>
                <a:cxn ang="0">
                  <a:pos x="1" y="216"/>
                </a:cxn>
                <a:cxn ang="0">
                  <a:pos x="3" y="217"/>
                </a:cxn>
                <a:cxn ang="0">
                  <a:pos x="4" y="218"/>
                </a:cxn>
                <a:cxn ang="0">
                  <a:pos x="6" y="218"/>
                </a:cxn>
                <a:cxn ang="0">
                  <a:pos x="8" y="217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19" y="203"/>
                </a:cxn>
                <a:cxn ang="0">
                  <a:pos x="29" y="193"/>
                </a:cxn>
                <a:cxn ang="0">
                  <a:pos x="38" y="181"/>
                </a:cxn>
                <a:cxn ang="0">
                  <a:pos x="48" y="170"/>
                </a:cxn>
                <a:cxn ang="0">
                  <a:pos x="48" y="170"/>
                </a:cxn>
                <a:cxn ang="0">
                  <a:pos x="68" y="140"/>
                </a:cxn>
                <a:cxn ang="0">
                  <a:pos x="89" y="110"/>
                </a:cxn>
                <a:cxn ang="0">
                  <a:pos x="89" y="110"/>
                </a:cxn>
                <a:cxn ang="0">
                  <a:pos x="109" y="85"/>
                </a:cxn>
                <a:cxn ang="0">
                  <a:pos x="128" y="61"/>
                </a:cxn>
                <a:cxn ang="0">
                  <a:pos x="137" y="47"/>
                </a:cxn>
                <a:cxn ang="0">
                  <a:pos x="146" y="35"/>
                </a:cxn>
                <a:cxn ang="0">
                  <a:pos x="154" y="20"/>
                </a:cxn>
                <a:cxn ang="0">
                  <a:pos x="161" y="7"/>
                </a:cxn>
                <a:cxn ang="0">
                  <a:pos x="161" y="7"/>
                </a:cxn>
                <a:cxn ang="0">
                  <a:pos x="161" y="5"/>
                </a:cxn>
                <a:cxn ang="0">
                  <a:pos x="161" y="3"/>
                </a:cxn>
                <a:cxn ang="0">
                  <a:pos x="159" y="1"/>
                </a:cxn>
                <a:cxn ang="0">
                  <a:pos x="157" y="0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1" h="218">
                  <a:moveTo>
                    <a:pt x="153" y="2"/>
                  </a:moveTo>
                  <a:lnTo>
                    <a:pt x="153" y="2"/>
                  </a:lnTo>
                  <a:lnTo>
                    <a:pt x="146" y="16"/>
                  </a:lnTo>
                  <a:lnTo>
                    <a:pt x="137" y="30"/>
                  </a:lnTo>
                  <a:lnTo>
                    <a:pt x="129" y="43"/>
                  </a:lnTo>
                  <a:lnTo>
                    <a:pt x="120" y="55"/>
                  </a:lnTo>
                  <a:lnTo>
                    <a:pt x="100" y="80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60" y="13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1" y="176"/>
                  </a:lnTo>
                  <a:lnTo>
                    <a:pt x="21" y="188"/>
                  </a:lnTo>
                  <a:lnTo>
                    <a:pt x="10" y="199"/>
                  </a:lnTo>
                  <a:lnTo>
                    <a:pt x="1" y="210"/>
                  </a:lnTo>
                  <a:lnTo>
                    <a:pt x="1" y="210"/>
                  </a:lnTo>
                  <a:lnTo>
                    <a:pt x="0" y="212"/>
                  </a:lnTo>
                  <a:lnTo>
                    <a:pt x="1" y="215"/>
                  </a:lnTo>
                  <a:lnTo>
                    <a:pt x="1" y="216"/>
                  </a:lnTo>
                  <a:lnTo>
                    <a:pt x="3" y="217"/>
                  </a:lnTo>
                  <a:lnTo>
                    <a:pt x="4" y="218"/>
                  </a:lnTo>
                  <a:lnTo>
                    <a:pt x="6" y="218"/>
                  </a:lnTo>
                  <a:lnTo>
                    <a:pt x="8" y="217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19" y="203"/>
                  </a:lnTo>
                  <a:lnTo>
                    <a:pt x="29" y="193"/>
                  </a:lnTo>
                  <a:lnTo>
                    <a:pt x="38" y="18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68" y="14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109" y="85"/>
                  </a:lnTo>
                  <a:lnTo>
                    <a:pt x="128" y="61"/>
                  </a:lnTo>
                  <a:lnTo>
                    <a:pt x="137" y="47"/>
                  </a:lnTo>
                  <a:lnTo>
                    <a:pt x="146" y="35"/>
                  </a:lnTo>
                  <a:lnTo>
                    <a:pt x="154" y="20"/>
                  </a:lnTo>
                  <a:lnTo>
                    <a:pt x="161" y="7"/>
                  </a:lnTo>
                  <a:lnTo>
                    <a:pt x="161" y="7"/>
                  </a:lnTo>
                  <a:lnTo>
                    <a:pt x="161" y="5"/>
                  </a:lnTo>
                  <a:lnTo>
                    <a:pt x="161" y="3"/>
                  </a:lnTo>
                  <a:lnTo>
                    <a:pt x="159" y="1"/>
                  </a:lnTo>
                  <a:lnTo>
                    <a:pt x="157" y="0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6" name="Freeform 492"/>
            <p:cNvSpPr>
              <a:spLocks/>
            </p:cNvSpPr>
            <p:nvPr/>
          </p:nvSpPr>
          <p:spPr bwMode="auto">
            <a:xfrm>
              <a:off x="2203451" y="3306763"/>
              <a:ext cx="96838" cy="125413"/>
            </a:xfrm>
            <a:custGeom>
              <a:avLst/>
              <a:gdLst/>
              <a:ahLst/>
              <a:cxnLst>
                <a:cxn ang="0">
                  <a:pos x="177" y="2"/>
                </a:cxn>
                <a:cxn ang="0">
                  <a:pos x="177" y="2"/>
                </a:cxn>
                <a:cxn ang="0">
                  <a:pos x="165" y="13"/>
                </a:cxn>
                <a:cxn ang="0">
                  <a:pos x="153" y="25"/>
                </a:cxn>
                <a:cxn ang="0">
                  <a:pos x="143" y="38"/>
                </a:cxn>
                <a:cxn ang="0">
                  <a:pos x="133" y="53"/>
                </a:cxn>
                <a:cxn ang="0">
                  <a:pos x="114" y="83"/>
                </a:cxn>
                <a:cxn ang="0">
                  <a:pos x="106" y="97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86" y="126"/>
                </a:cxn>
                <a:cxn ang="0">
                  <a:pos x="77" y="143"/>
                </a:cxn>
                <a:cxn ang="0">
                  <a:pos x="66" y="159"/>
                </a:cxn>
                <a:cxn ang="0">
                  <a:pos x="56" y="175"/>
                </a:cxn>
                <a:cxn ang="0">
                  <a:pos x="56" y="175"/>
                </a:cxn>
                <a:cxn ang="0">
                  <a:pos x="48" y="186"/>
                </a:cxn>
                <a:cxn ang="0">
                  <a:pos x="33" y="205"/>
                </a:cxn>
                <a:cxn ang="0">
                  <a:pos x="25" y="214"/>
                </a:cxn>
                <a:cxn ang="0">
                  <a:pos x="18" y="221"/>
                </a:cxn>
                <a:cxn ang="0">
                  <a:pos x="11" y="226"/>
                </a:cxn>
                <a:cxn ang="0">
                  <a:pos x="9" y="228"/>
                </a:cxn>
                <a:cxn ang="0">
                  <a:pos x="6" y="229"/>
                </a:cxn>
                <a:cxn ang="0">
                  <a:pos x="6" y="229"/>
                </a:cxn>
                <a:cxn ang="0">
                  <a:pos x="3" y="229"/>
                </a:cxn>
                <a:cxn ang="0">
                  <a:pos x="2" y="229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0" y="236"/>
                </a:cxn>
                <a:cxn ang="0">
                  <a:pos x="1" y="237"/>
                </a:cxn>
                <a:cxn ang="0">
                  <a:pos x="3" y="238"/>
                </a:cxn>
                <a:cxn ang="0">
                  <a:pos x="3" y="238"/>
                </a:cxn>
                <a:cxn ang="0">
                  <a:pos x="8" y="238"/>
                </a:cxn>
                <a:cxn ang="0">
                  <a:pos x="12" y="237"/>
                </a:cxn>
                <a:cxn ang="0">
                  <a:pos x="15" y="236"/>
                </a:cxn>
                <a:cxn ang="0">
                  <a:pos x="19" y="233"/>
                </a:cxn>
                <a:cxn ang="0">
                  <a:pos x="24" y="228"/>
                </a:cxn>
                <a:cxn ang="0">
                  <a:pos x="30" y="220"/>
                </a:cxn>
                <a:cxn ang="0">
                  <a:pos x="30" y="220"/>
                </a:cxn>
                <a:cxn ang="0">
                  <a:pos x="42" y="206"/>
                </a:cxn>
                <a:cxn ang="0">
                  <a:pos x="55" y="190"/>
                </a:cxn>
                <a:cxn ang="0">
                  <a:pos x="66" y="175"/>
                </a:cxn>
                <a:cxn ang="0">
                  <a:pos x="78" y="159"/>
                </a:cxn>
                <a:cxn ang="0">
                  <a:pos x="78" y="159"/>
                </a:cxn>
                <a:cxn ang="0">
                  <a:pos x="104" y="119"/>
                </a:cxn>
                <a:cxn ang="0">
                  <a:pos x="129" y="80"/>
                </a:cxn>
                <a:cxn ang="0">
                  <a:pos x="129" y="80"/>
                </a:cxn>
                <a:cxn ang="0">
                  <a:pos x="141" y="61"/>
                </a:cxn>
                <a:cxn ang="0">
                  <a:pos x="153" y="42"/>
                </a:cxn>
                <a:cxn ang="0">
                  <a:pos x="160" y="32"/>
                </a:cxn>
                <a:cxn ang="0">
                  <a:pos x="168" y="24"/>
                </a:cxn>
                <a:cxn ang="0">
                  <a:pos x="175" y="16"/>
                </a:cxn>
                <a:cxn ang="0">
                  <a:pos x="183" y="9"/>
                </a:cxn>
                <a:cxn ang="0">
                  <a:pos x="183" y="9"/>
                </a:cxn>
                <a:cxn ang="0">
                  <a:pos x="185" y="8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3" y="2"/>
                </a:cxn>
                <a:cxn ang="0">
                  <a:pos x="180" y="0"/>
                </a:cxn>
                <a:cxn ang="0">
                  <a:pos x="179" y="1"/>
                </a:cxn>
                <a:cxn ang="0">
                  <a:pos x="177" y="2"/>
                </a:cxn>
                <a:cxn ang="0">
                  <a:pos x="177" y="2"/>
                </a:cxn>
              </a:cxnLst>
              <a:rect l="0" t="0" r="r" b="b"/>
              <a:pathLst>
                <a:path w="185" h="238">
                  <a:moveTo>
                    <a:pt x="177" y="2"/>
                  </a:moveTo>
                  <a:lnTo>
                    <a:pt x="177" y="2"/>
                  </a:lnTo>
                  <a:lnTo>
                    <a:pt x="165" y="13"/>
                  </a:lnTo>
                  <a:lnTo>
                    <a:pt x="153" y="25"/>
                  </a:lnTo>
                  <a:lnTo>
                    <a:pt x="143" y="38"/>
                  </a:lnTo>
                  <a:lnTo>
                    <a:pt x="133" y="53"/>
                  </a:lnTo>
                  <a:lnTo>
                    <a:pt x="114" y="83"/>
                  </a:lnTo>
                  <a:lnTo>
                    <a:pt x="106" y="97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86" y="126"/>
                  </a:lnTo>
                  <a:lnTo>
                    <a:pt x="77" y="143"/>
                  </a:lnTo>
                  <a:lnTo>
                    <a:pt x="66" y="159"/>
                  </a:lnTo>
                  <a:lnTo>
                    <a:pt x="56" y="175"/>
                  </a:lnTo>
                  <a:lnTo>
                    <a:pt x="56" y="175"/>
                  </a:lnTo>
                  <a:lnTo>
                    <a:pt x="48" y="186"/>
                  </a:lnTo>
                  <a:lnTo>
                    <a:pt x="33" y="205"/>
                  </a:lnTo>
                  <a:lnTo>
                    <a:pt x="25" y="214"/>
                  </a:lnTo>
                  <a:lnTo>
                    <a:pt x="18" y="221"/>
                  </a:lnTo>
                  <a:lnTo>
                    <a:pt x="11" y="226"/>
                  </a:lnTo>
                  <a:lnTo>
                    <a:pt x="9" y="228"/>
                  </a:lnTo>
                  <a:lnTo>
                    <a:pt x="6" y="229"/>
                  </a:lnTo>
                  <a:lnTo>
                    <a:pt x="6" y="229"/>
                  </a:lnTo>
                  <a:lnTo>
                    <a:pt x="3" y="229"/>
                  </a:lnTo>
                  <a:lnTo>
                    <a:pt x="2" y="229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0" y="236"/>
                  </a:lnTo>
                  <a:lnTo>
                    <a:pt x="1" y="237"/>
                  </a:lnTo>
                  <a:lnTo>
                    <a:pt x="3" y="238"/>
                  </a:lnTo>
                  <a:lnTo>
                    <a:pt x="3" y="238"/>
                  </a:lnTo>
                  <a:lnTo>
                    <a:pt x="8" y="238"/>
                  </a:lnTo>
                  <a:lnTo>
                    <a:pt x="12" y="237"/>
                  </a:lnTo>
                  <a:lnTo>
                    <a:pt x="15" y="236"/>
                  </a:lnTo>
                  <a:lnTo>
                    <a:pt x="19" y="233"/>
                  </a:lnTo>
                  <a:lnTo>
                    <a:pt x="24" y="228"/>
                  </a:lnTo>
                  <a:lnTo>
                    <a:pt x="30" y="220"/>
                  </a:lnTo>
                  <a:lnTo>
                    <a:pt x="30" y="220"/>
                  </a:lnTo>
                  <a:lnTo>
                    <a:pt x="42" y="206"/>
                  </a:lnTo>
                  <a:lnTo>
                    <a:pt x="55" y="190"/>
                  </a:lnTo>
                  <a:lnTo>
                    <a:pt x="66" y="175"/>
                  </a:lnTo>
                  <a:lnTo>
                    <a:pt x="78" y="159"/>
                  </a:lnTo>
                  <a:lnTo>
                    <a:pt x="78" y="159"/>
                  </a:lnTo>
                  <a:lnTo>
                    <a:pt x="104" y="119"/>
                  </a:lnTo>
                  <a:lnTo>
                    <a:pt x="129" y="80"/>
                  </a:lnTo>
                  <a:lnTo>
                    <a:pt x="129" y="80"/>
                  </a:lnTo>
                  <a:lnTo>
                    <a:pt x="141" y="61"/>
                  </a:lnTo>
                  <a:lnTo>
                    <a:pt x="153" y="42"/>
                  </a:lnTo>
                  <a:lnTo>
                    <a:pt x="160" y="32"/>
                  </a:lnTo>
                  <a:lnTo>
                    <a:pt x="168" y="24"/>
                  </a:lnTo>
                  <a:lnTo>
                    <a:pt x="175" y="16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5" y="8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2"/>
                  </a:lnTo>
                  <a:lnTo>
                    <a:pt x="180" y="0"/>
                  </a:lnTo>
                  <a:lnTo>
                    <a:pt x="179" y="1"/>
                  </a:lnTo>
                  <a:lnTo>
                    <a:pt x="177" y="2"/>
                  </a:lnTo>
                  <a:lnTo>
                    <a:pt x="1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7" name="Freeform 493"/>
            <p:cNvSpPr>
              <a:spLocks/>
            </p:cNvSpPr>
            <p:nvPr/>
          </p:nvSpPr>
          <p:spPr bwMode="auto">
            <a:xfrm>
              <a:off x="2197101" y="3367088"/>
              <a:ext cx="98425" cy="11747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4" y="14"/>
                </a:cxn>
                <a:cxn ang="0">
                  <a:pos x="153" y="28"/>
                </a:cxn>
                <a:cxn ang="0">
                  <a:pos x="142" y="42"/>
                </a:cxn>
                <a:cxn ang="0">
                  <a:pos x="131" y="57"/>
                </a:cxn>
                <a:cxn ang="0">
                  <a:pos x="112" y="87"/>
                </a:cxn>
                <a:cxn ang="0">
                  <a:pos x="101" y="101"/>
                </a:cxn>
                <a:cxn ang="0">
                  <a:pos x="90" y="116"/>
                </a:cxn>
                <a:cxn ang="0">
                  <a:pos x="90" y="116"/>
                </a:cxn>
                <a:cxn ang="0">
                  <a:pos x="66" y="148"/>
                </a:cxn>
                <a:cxn ang="0">
                  <a:pos x="53" y="163"/>
                </a:cxn>
                <a:cxn ang="0">
                  <a:pos x="39" y="177"/>
                </a:cxn>
                <a:cxn ang="0">
                  <a:pos x="39" y="177"/>
                </a:cxn>
                <a:cxn ang="0">
                  <a:pos x="19" y="195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1" y="216"/>
                </a:cxn>
                <a:cxn ang="0">
                  <a:pos x="1" y="216"/>
                </a:cxn>
                <a:cxn ang="0">
                  <a:pos x="0" y="218"/>
                </a:cxn>
                <a:cxn ang="0">
                  <a:pos x="1" y="220"/>
                </a:cxn>
                <a:cxn ang="0">
                  <a:pos x="1" y="221"/>
                </a:cxn>
                <a:cxn ang="0">
                  <a:pos x="3" y="222"/>
                </a:cxn>
                <a:cxn ang="0">
                  <a:pos x="4" y="223"/>
                </a:cxn>
                <a:cxn ang="0">
                  <a:pos x="6" y="223"/>
                </a:cxn>
                <a:cxn ang="0">
                  <a:pos x="8" y="222"/>
                </a:cxn>
                <a:cxn ang="0">
                  <a:pos x="9" y="221"/>
                </a:cxn>
                <a:cxn ang="0">
                  <a:pos x="9" y="221"/>
                </a:cxn>
                <a:cxn ang="0">
                  <a:pos x="13" y="215"/>
                </a:cxn>
                <a:cxn ang="0">
                  <a:pos x="19" y="209"/>
                </a:cxn>
                <a:cxn ang="0">
                  <a:pos x="29" y="198"/>
                </a:cxn>
                <a:cxn ang="0">
                  <a:pos x="40" y="189"/>
                </a:cxn>
                <a:cxn ang="0">
                  <a:pos x="52" y="179"/>
                </a:cxn>
                <a:cxn ang="0">
                  <a:pos x="52" y="179"/>
                </a:cxn>
                <a:cxn ang="0">
                  <a:pos x="58" y="172"/>
                </a:cxn>
                <a:cxn ang="0">
                  <a:pos x="65" y="164"/>
                </a:cxn>
                <a:cxn ang="0">
                  <a:pos x="78" y="148"/>
                </a:cxn>
                <a:cxn ang="0">
                  <a:pos x="90" y="131"/>
                </a:cxn>
                <a:cxn ang="0">
                  <a:pos x="102" y="115"/>
                </a:cxn>
                <a:cxn ang="0">
                  <a:pos x="102" y="115"/>
                </a:cxn>
                <a:cxn ang="0">
                  <a:pos x="113" y="101"/>
                </a:cxn>
                <a:cxn ang="0">
                  <a:pos x="122" y="88"/>
                </a:cxn>
                <a:cxn ang="0">
                  <a:pos x="141" y="60"/>
                </a:cxn>
                <a:cxn ang="0">
                  <a:pos x="151" y="46"/>
                </a:cxn>
                <a:cxn ang="0">
                  <a:pos x="161" y="33"/>
                </a:cxn>
                <a:cxn ang="0">
                  <a:pos x="171" y="21"/>
                </a:cxn>
                <a:cxn ang="0">
                  <a:pos x="184" y="8"/>
                </a:cxn>
                <a:cxn ang="0">
                  <a:pos x="184" y="8"/>
                </a:cxn>
                <a:cxn ang="0">
                  <a:pos x="185" y="7"/>
                </a:cxn>
                <a:cxn ang="0">
                  <a:pos x="186" y="5"/>
                </a:cxn>
                <a:cxn ang="0">
                  <a:pos x="185" y="3"/>
                </a:cxn>
                <a:cxn ang="0">
                  <a:pos x="184" y="2"/>
                </a:cxn>
                <a:cxn ang="0">
                  <a:pos x="183" y="1"/>
                </a:cxn>
                <a:cxn ang="0">
                  <a:pos x="181" y="0"/>
                </a:cxn>
                <a:cxn ang="0">
                  <a:pos x="179" y="1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6" h="223">
                  <a:moveTo>
                    <a:pt x="178" y="2"/>
                  </a:moveTo>
                  <a:lnTo>
                    <a:pt x="178" y="2"/>
                  </a:lnTo>
                  <a:lnTo>
                    <a:pt x="164" y="14"/>
                  </a:lnTo>
                  <a:lnTo>
                    <a:pt x="153" y="28"/>
                  </a:lnTo>
                  <a:lnTo>
                    <a:pt x="142" y="42"/>
                  </a:lnTo>
                  <a:lnTo>
                    <a:pt x="131" y="57"/>
                  </a:lnTo>
                  <a:lnTo>
                    <a:pt x="112" y="87"/>
                  </a:lnTo>
                  <a:lnTo>
                    <a:pt x="101" y="101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66" y="148"/>
                  </a:lnTo>
                  <a:lnTo>
                    <a:pt x="53" y="163"/>
                  </a:lnTo>
                  <a:lnTo>
                    <a:pt x="39" y="177"/>
                  </a:lnTo>
                  <a:lnTo>
                    <a:pt x="39" y="177"/>
                  </a:lnTo>
                  <a:lnTo>
                    <a:pt x="19" y="195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8"/>
                  </a:lnTo>
                  <a:lnTo>
                    <a:pt x="1" y="220"/>
                  </a:lnTo>
                  <a:lnTo>
                    <a:pt x="1" y="221"/>
                  </a:lnTo>
                  <a:lnTo>
                    <a:pt x="3" y="222"/>
                  </a:lnTo>
                  <a:lnTo>
                    <a:pt x="4" y="223"/>
                  </a:lnTo>
                  <a:lnTo>
                    <a:pt x="6" y="223"/>
                  </a:lnTo>
                  <a:lnTo>
                    <a:pt x="8" y="222"/>
                  </a:lnTo>
                  <a:lnTo>
                    <a:pt x="9" y="221"/>
                  </a:lnTo>
                  <a:lnTo>
                    <a:pt x="9" y="221"/>
                  </a:lnTo>
                  <a:lnTo>
                    <a:pt x="13" y="215"/>
                  </a:lnTo>
                  <a:lnTo>
                    <a:pt x="19" y="209"/>
                  </a:lnTo>
                  <a:lnTo>
                    <a:pt x="29" y="198"/>
                  </a:lnTo>
                  <a:lnTo>
                    <a:pt x="40" y="18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8" y="172"/>
                  </a:lnTo>
                  <a:lnTo>
                    <a:pt x="65" y="164"/>
                  </a:lnTo>
                  <a:lnTo>
                    <a:pt x="78" y="148"/>
                  </a:lnTo>
                  <a:lnTo>
                    <a:pt x="90" y="131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13" y="101"/>
                  </a:lnTo>
                  <a:lnTo>
                    <a:pt x="122" y="88"/>
                  </a:lnTo>
                  <a:lnTo>
                    <a:pt x="141" y="60"/>
                  </a:lnTo>
                  <a:lnTo>
                    <a:pt x="151" y="46"/>
                  </a:lnTo>
                  <a:lnTo>
                    <a:pt x="161" y="33"/>
                  </a:lnTo>
                  <a:lnTo>
                    <a:pt x="171" y="21"/>
                  </a:lnTo>
                  <a:lnTo>
                    <a:pt x="184" y="8"/>
                  </a:lnTo>
                  <a:lnTo>
                    <a:pt x="184" y="8"/>
                  </a:lnTo>
                  <a:lnTo>
                    <a:pt x="185" y="7"/>
                  </a:lnTo>
                  <a:lnTo>
                    <a:pt x="186" y="5"/>
                  </a:lnTo>
                  <a:lnTo>
                    <a:pt x="185" y="3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1" y="0"/>
                  </a:lnTo>
                  <a:lnTo>
                    <a:pt x="179" y="1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8" name="Freeform 494"/>
            <p:cNvSpPr>
              <a:spLocks/>
            </p:cNvSpPr>
            <p:nvPr/>
          </p:nvSpPr>
          <p:spPr bwMode="auto">
            <a:xfrm>
              <a:off x="2208213" y="3397250"/>
              <a:ext cx="117475" cy="139700"/>
            </a:xfrm>
            <a:custGeom>
              <a:avLst/>
              <a:gdLst/>
              <a:ahLst/>
              <a:cxnLst>
                <a:cxn ang="0">
                  <a:pos x="215" y="1"/>
                </a:cxn>
                <a:cxn ang="0">
                  <a:pos x="215" y="1"/>
                </a:cxn>
                <a:cxn ang="0">
                  <a:pos x="209" y="5"/>
                </a:cxn>
                <a:cxn ang="0">
                  <a:pos x="204" y="10"/>
                </a:cxn>
                <a:cxn ang="0">
                  <a:pos x="197" y="20"/>
                </a:cxn>
                <a:cxn ang="0">
                  <a:pos x="197" y="20"/>
                </a:cxn>
                <a:cxn ang="0">
                  <a:pos x="190" y="30"/>
                </a:cxn>
                <a:cxn ang="0">
                  <a:pos x="182" y="38"/>
                </a:cxn>
                <a:cxn ang="0">
                  <a:pos x="166" y="54"/>
                </a:cxn>
                <a:cxn ang="0">
                  <a:pos x="166" y="54"/>
                </a:cxn>
                <a:cxn ang="0">
                  <a:pos x="136" y="88"/>
                </a:cxn>
                <a:cxn ang="0">
                  <a:pos x="122" y="104"/>
                </a:cxn>
                <a:cxn ang="0">
                  <a:pos x="107" y="122"/>
                </a:cxn>
                <a:cxn ang="0">
                  <a:pos x="107" y="122"/>
                </a:cxn>
                <a:cxn ang="0">
                  <a:pos x="52" y="189"/>
                </a:cxn>
                <a:cxn ang="0">
                  <a:pos x="25" y="223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2"/>
                </a:cxn>
                <a:cxn ang="0">
                  <a:pos x="2" y="263"/>
                </a:cxn>
                <a:cxn ang="0">
                  <a:pos x="5" y="264"/>
                </a:cxn>
                <a:cxn ang="0">
                  <a:pos x="7" y="264"/>
                </a:cxn>
                <a:cxn ang="0">
                  <a:pos x="8" y="262"/>
                </a:cxn>
                <a:cxn ang="0">
                  <a:pos x="8" y="262"/>
                </a:cxn>
                <a:cxn ang="0">
                  <a:pos x="35" y="226"/>
                </a:cxn>
                <a:cxn ang="0">
                  <a:pos x="63" y="191"/>
                </a:cxn>
                <a:cxn ang="0">
                  <a:pos x="119" y="121"/>
                </a:cxn>
                <a:cxn ang="0">
                  <a:pos x="119" y="121"/>
                </a:cxn>
                <a:cxn ang="0">
                  <a:pos x="132" y="106"/>
                </a:cxn>
                <a:cxn ang="0">
                  <a:pos x="145" y="91"/>
                </a:cxn>
                <a:cxn ang="0">
                  <a:pos x="173" y="62"/>
                </a:cxn>
                <a:cxn ang="0">
                  <a:pos x="173" y="62"/>
                </a:cxn>
                <a:cxn ang="0">
                  <a:pos x="187" y="46"/>
                </a:cxn>
                <a:cxn ang="0">
                  <a:pos x="201" y="31"/>
                </a:cxn>
                <a:cxn ang="0">
                  <a:pos x="201" y="31"/>
                </a:cxn>
                <a:cxn ang="0">
                  <a:pos x="210" y="18"/>
                </a:cxn>
                <a:cxn ang="0">
                  <a:pos x="216" y="13"/>
                </a:cxn>
                <a:cxn ang="0">
                  <a:pos x="221" y="7"/>
                </a:cxn>
                <a:cxn ang="0">
                  <a:pos x="221" y="7"/>
                </a:cxn>
                <a:cxn ang="0">
                  <a:pos x="222" y="6"/>
                </a:cxn>
                <a:cxn ang="0">
                  <a:pos x="223" y="4"/>
                </a:cxn>
                <a:cxn ang="0">
                  <a:pos x="222" y="3"/>
                </a:cxn>
                <a:cxn ang="0">
                  <a:pos x="221" y="1"/>
                </a:cxn>
                <a:cxn ang="0">
                  <a:pos x="218" y="0"/>
                </a:cxn>
                <a:cxn ang="0">
                  <a:pos x="216" y="0"/>
                </a:cxn>
                <a:cxn ang="0">
                  <a:pos x="215" y="1"/>
                </a:cxn>
                <a:cxn ang="0">
                  <a:pos x="215" y="1"/>
                </a:cxn>
              </a:cxnLst>
              <a:rect l="0" t="0" r="r" b="b"/>
              <a:pathLst>
                <a:path w="223" h="264">
                  <a:moveTo>
                    <a:pt x="215" y="1"/>
                  </a:moveTo>
                  <a:lnTo>
                    <a:pt x="215" y="1"/>
                  </a:lnTo>
                  <a:lnTo>
                    <a:pt x="209" y="5"/>
                  </a:lnTo>
                  <a:lnTo>
                    <a:pt x="204" y="10"/>
                  </a:lnTo>
                  <a:lnTo>
                    <a:pt x="197" y="20"/>
                  </a:lnTo>
                  <a:lnTo>
                    <a:pt x="197" y="20"/>
                  </a:lnTo>
                  <a:lnTo>
                    <a:pt x="190" y="30"/>
                  </a:lnTo>
                  <a:lnTo>
                    <a:pt x="182" y="38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36" y="88"/>
                  </a:lnTo>
                  <a:lnTo>
                    <a:pt x="122" y="104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52" y="189"/>
                  </a:lnTo>
                  <a:lnTo>
                    <a:pt x="25" y="22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2"/>
                  </a:lnTo>
                  <a:lnTo>
                    <a:pt x="2" y="263"/>
                  </a:lnTo>
                  <a:lnTo>
                    <a:pt x="5" y="264"/>
                  </a:lnTo>
                  <a:lnTo>
                    <a:pt x="7" y="264"/>
                  </a:lnTo>
                  <a:lnTo>
                    <a:pt x="8" y="262"/>
                  </a:lnTo>
                  <a:lnTo>
                    <a:pt x="8" y="262"/>
                  </a:lnTo>
                  <a:lnTo>
                    <a:pt x="35" y="226"/>
                  </a:lnTo>
                  <a:lnTo>
                    <a:pt x="63" y="191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32" y="106"/>
                  </a:lnTo>
                  <a:lnTo>
                    <a:pt x="145" y="91"/>
                  </a:lnTo>
                  <a:lnTo>
                    <a:pt x="173" y="62"/>
                  </a:lnTo>
                  <a:lnTo>
                    <a:pt x="173" y="62"/>
                  </a:lnTo>
                  <a:lnTo>
                    <a:pt x="187" y="46"/>
                  </a:lnTo>
                  <a:lnTo>
                    <a:pt x="201" y="31"/>
                  </a:lnTo>
                  <a:lnTo>
                    <a:pt x="201" y="31"/>
                  </a:lnTo>
                  <a:lnTo>
                    <a:pt x="210" y="18"/>
                  </a:lnTo>
                  <a:lnTo>
                    <a:pt x="216" y="13"/>
                  </a:lnTo>
                  <a:lnTo>
                    <a:pt x="221" y="7"/>
                  </a:lnTo>
                  <a:lnTo>
                    <a:pt x="221" y="7"/>
                  </a:lnTo>
                  <a:lnTo>
                    <a:pt x="222" y="6"/>
                  </a:lnTo>
                  <a:lnTo>
                    <a:pt x="223" y="4"/>
                  </a:lnTo>
                  <a:lnTo>
                    <a:pt x="222" y="3"/>
                  </a:lnTo>
                  <a:lnTo>
                    <a:pt x="221" y="1"/>
                  </a:lnTo>
                  <a:lnTo>
                    <a:pt x="218" y="0"/>
                  </a:lnTo>
                  <a:lnTo>
                    <a:pt x="216" y="0"/>
                  </a:lnTo>
                  <a:lnTo>
                    <a:pt x="215" y="1"/>
                  </a:lnTo>
                  <a:lnTo>
                    <a:pt x="21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499" name="Freeform 495"/>
            <p:cNvSpPr>
              <a:spLocks/>
            </p:cNvSpPr>
            <p:nvPr/>
          </p:nvSpPr>
          <p:spPr bwMode="auto">
            <a:xfrm>
              <a:off x="2216151" y="3408363"/>
              <a:ext cx="147638" cy="184150"/>
            </a:xfrm>
            <a:custGeom>
              <a:avLst/>
              <a:gdLst/>
              <a:ahLst/>
              <a:cxnLst>
                <a:cxn ang="0">
                  <a:pos x="272" y="3"/>
                </a:cxn>
                <a:cxn ang="0">
                  <a:pos x="272" y="3"/>
                </a:cxn>
                <a:cxn ang="0">
                  <a:pos x="253" y="22"/>
                </a:cxn>
                <a:cxn ang="0">
                  <a:pos x="235" y="40"/>
                </a:cxn>
                <a:cxn ang="0">
                  <a:pos x="215" y="58"/>
                </a:cxn>
                <a:cxn ang="0">
                  <a:pos x="197" y="78"/>
                </a:cxn>
                <a:cxn ang="0">
                  <a:pos x="197" y="78"/>
                </a:cxn>
                <a:cxn ang="0">
                  <a:pos x="159" y="124"/>
                </a:cxn>
                <a:cxn ang="0">
                  <a:pos x="121" y="171"/>
                </a:cxn>
                <a:cxn ang="0">
                  <a:pos x="121" y="171"/>
                </a:cxn>
                <a:cxn ang="0">
                  <a:pos x="104" y="192"/>
                </a:cxn>
                <a:cxn ang="0">
                  <a:pos x="88" y="213"/>
                </a:cxn>
                <a:cxn ang="0">
                  <a:pos x="58" y="258"/>
                </a:cxn>
                <a:cxn ang="0">
                  <a:pos x="58" y="258"/>
                </a:cxn>
                <a:cxn ang="0">
                  <a:pos x="45" y="276"/>
                </a:cxn>
                <a:cxn ang="0">
                  <a:pos x="33" y="297"/>
                </a:cxn>
                <a:cxn ang="0">
                  <a:pos x="33" y="297"/>
                </a:cxn>
                <a:cxn ang="0">
                  <a:pos x="27" y="308"/>
                </a:cxn>
                <a:cxn ang="0">
                  <a:pos x="20" y="320"/>
                </a:cxn>
                <a:cxn ang="0">
                  <a:pos x="17" y="325"/>
                </a:cxn>
                <a:cxn ang="0">
                  <a:pos x="13" y="330"/>
                </a:cxn>
                <a:cxn ang="0">
                  <a:pos x="7" y="334"/>
                </a:cxn>
                <a:cxn ang="0">
                  <a:pos x="2" y="338"/>
                </a:cxn>
                <a:cxn ang="0">
                  <a:pos x="2" y="338"/>
                </a:cxn>
                <a:cxn ang="0">
                  <a:pos x="0" y="339"/>
                </a:cxn>
                <a:cxn ang="0">
                  <a:pos x="0" y="341"/>
                </a:cxn>
                <a:cxn ang="0">
                  <a:pos x="0" y="343"/>
                </a:cxn>
                <a:cxn ang="0">
                  <a:pos x="0" y="344"/>
                </a:cxn>
                <a:cxn ang="0">
                  <a:pos x="1" y="345"/>
                </a:cxn>
                <a:cxn ang="0">
                  <a:pos x="3" y="347"/>
                </a:cxn>
                <a:cxn ang="0">
                  <a:pos x="5" y="347"/>
                </a:cxn>
                <a:cxn ang="0">
                  <a:pos x="6" y="347"/>
                </a:cxn>
                <a:cxn ang="0">
                  <a:pos x="6" y="347"/>
                </a:cxn>
                <a:cxn ang="0">
                  <a:pos x="14" y="341"/>
                </a:cxn>
                <a:cxn ang="0">
                  <a:pos x="20" y="335"/>
                </a:cxn>
                <a:cxn ang="0">
                  <a:pos x="25" y="329"/>
                </a:cxn>
                <a:cxn ang="0">
                  <a:pos x="30" y="322"/>
                </a:cxn>
                <a:cxn ang="0">
                  <a:pos x="38" y="307"/>
                </a:cxn>
                <a:cxn ang="0">
                  <a:pos x="47" y="293"/>
                </a:cxn>
                <a:cxn ang="0">
                  <a:pos x="47" y="293"/>
                </a:cxn>
                <a:cxn ang="0">
                  <a:pos x="63" y="266"/>
                </a:cxn>
                <a:cxn ang="0">
                  <a:pos x="81" y="241"/>
                </a:cxn>
                <a:cxn ang="0">
                  <a:pos x="118" y="191"/>
                </a:cxn>
                <a:cxn ang="0">
                  <a:pos x="118" y="191"/>
                </a:cxn>
                <a:cxn ang="0">
                  <a:pos x="136" y="165"/>
                </a:cxn>
                <a:cxn ang="0">
                  <a:pos x="157" y="140"/>
                </a:cxn>
                <a:cxn ang="0">
                  <a:pos x="198" y="92"/>
                </a:cxn>
                <a:cxn ang="0">
                  <a:pos x="198" y="92"/>
                </a:cxn>
                <a:cxn ang="0">
                  <a:pos x="208" y="81"/>
                </a:cxn>
                <a:cxn ang="0">
                  <a:pos x="218" y="71"/>
                </a:cxn>
                <a:cxn ang="0">
                  <a:pos x="238" y="50"/>
                </a:cxn>
                <a:cxn ang="0">
                  <a:pos x="258" y="30"/>
                </a:cxn>
                <a:cxn ang="0">
                  <a:pos x="278" y="9"/>
                </a:cxn>
                <a:cxn ang="0">
                  <a:pos x="278" y="9"/>
                </a:cxn>
                <a:cxn ang="0">
                  <a:pos x="279" y="7"/>
                </a:cxn>
                <a:cxn ang="0">
                  <a:pos x="279" y="6"/>
                </a:cxn>
                <a:cxn ang="0">
                  <a:pos x="278" y="3"/>
                </a:cxn>
                <a:cxn ang="0">
                  <a:pos x="276" y="2"/>
                </a:cxn>
                <a:cxn ang="0">
                  <a:pos x="275" y="0"/>
                </a:cxn>
                <a:cxn ang="0">
                  <a:pos x="273" y="0"/>
                </a:cxn>
                <a:cxn ang="0">
                  <a:pos x="272" y="3"/>
                </a:cxn>
                <a:cxn ang="0">
                  <a:pos x="272" y="3"/>
                </a:cxn>
              </a:cxnLst>
              <a:rect l="0" t="0" r="r" b="b"/>
              <a:pathLst>
                <a:path w="279" h="347">
                  <a:moveTo>
                    <a:pt x="272" y="3"/>
                  </a:moveTo>
                  <a:lnTo>
                    <a:pt x="272" y="3"/>
                  </a:lnTo>
                  <a:lnTo>
                    <a:pt x="253" y="22"/>
                  </a:lnTo>
                  <a:lnTo>
                    <a:pt x="235" y="40"/>
                  </a:lnTo>
                  <a:lnTo>
                    <a:pt x="215" y="58"/>
                  </a:lnTo>
                  <a:lnTo>
                    <a:pt x="197" y="78"/>
                  </a:lnTo>
                  <a:lnTo>
                    <a:pt x="197" y="78"/>
                  </a:lnTo>
                  <a:lnTo>
                    <a:pt x="159" y="124"/>
                  </a:lnTo>
                  <a:lnTo>
                    <a:pt x="121" y="171"/>
                  </a:lnTo>
                  <a:lnTo>
                    <a:pt x="121" y="171"/>
                  </a:lnTo>
                  <a:lnTo>
                    <a:pt x="104" y="192"/>
                  </a:lnTo>
                  <a:lnTo>
                    <a:pt x="88" y="213"/>
                  </a:lnTo>
                  <a:lnTo>
                    <a:pt x="58" y="258"/>
                  </a:lnTo>
                  <a:lnTo>
                    <a:pt x="58" y="258"/>
                  </a:lnTo>
                  <a:lnTo>
                    <a:pt x="45" y="276"/>
                  </a:lnTo>
                  <a:lnTo>
                    <a:pt x="33" y="297"/>
                  </a:lnTo>
                  <a:lnTo>
                    <a:pt x="33" y="297"/>
                  </a:lnTo>
                  <a:lnTo>
                    <a:pt x="27" y="308"/>
                  </a:lnTo>
                  <a:lnTo>
                    <a:pt x="20" y="320"/>
                  </a:lnTo>
                  <a:lnTo>
                    <a:pt x="17" y="325"/>
                  </a:lnTo>
                  <a:lnTo>
                    <a:pt x="13" y="330"/>
                  </a:lnTo>
                  <a:lnTo>
                    <a:pt x="7" y="334"/>
                  </a:lnTo>
                  <a:lnTo>
                    <a:pt x="2" y="338"/>
                  </a:lnTo>
                  <a:lnTo>
                    <a:pt x="2" y="338"/>
                  </a:lnTo>
                  <a:lnTo>
                    <a:pt x="0" y="339"/>
                  </a:lnTo>
                  <a:lnTo>
                    <a:pt x="0" y="341"/>
                  </a:lnTo>
                  <a:lnTo>
                    <a:pt x="0" y="343"/>
                  </a:lnTo>
                  <a:lnTo>
                    <a:pt x="0" y="344"/>
                  </a:lnTo>
                  <a:lnTo>
                    <a:pt x="1" y="345"/>
                  </a:lnTo>
                  <a:lnTo>
                    <a:pt x="3" y="347"/>
                  </a:lnTo>
                  <a:lnTo>
                    <a:pt x="5" y="347"/>
                  </a:lnTo>
                  <a:lnTo>
                    <a:pt x="6" y="347"/>
                  </a:lnTo>
                  <a:lnTo>
                    <a:pt x="6" y="347"/>
                  </a:lnTo>
                  <a:lnTo>
                    <a:pt x="14" y="341"/>
                  </a:lnTo>
                  <a:lnTo>
                    <a:pt x="20" y="335"/>
                  </a:lnTo>
                  <a:lnTo>
                    <a:pt x="25" y="329"/>
                  </a:lnTo>
                  <a:lnTo>
                    <a:pt x="30" y="322"/>
                  </a:lnTo>
                  <a:lnTo>
                    <a:pt x="38" y="307"/>
                  </a:lnTo>
                  <a:lnTo>
                    <a:pt x="47" y="293"/>
                  </a:lnTo>
                  <a:lnTo>
                    <a:pt x="47" y="293"/>
                  </a:lnTo>
                  <a:lnTo>
                    <a:pt x="63" y="266"/>
                  </a:lnTo>
                  <a:lnTo>
                    <a:pt x="81" y="24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36" y="165"/>
                  </a:lnTo>
                  <a:lnTo>
                    <a:pt x="157" y="140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208" y="81"/>
                  </a:lnTo>
                  <a:lnTo>
                    <a:pt x="218" y="71"/>
                  </a:lnTo>
                  <a:lnTo>
                    <a:pt x="238" y="50"/>
                  </a:lnTo>
                  <a:lnTo>
                    <a:pt x="258" y="30"/>
                  </a:lnTo>
                  <a:lnTo>
                    <a:pt x="278" y="9"/>
                  </a:lnTo>
                  <a:lnTo>
                    <a:pt x="278" y="9"/>
                  </a:lnTo>
                  <a:lnTo>
                    <a:pt x="279" y="7"/>
                  </a:lnTo>
                  <a:lnTo>
                    <a:pt x="279" y="6"/>
                  </a:lnTo>
                  <a:lnTo>
                    <a:pt x="278" y="3"/>
                  </a:lnTo>
                  <a:lnTo>
                    <a:pt x="276" y="2"/>
                  </a:lnTo>
                  <a:lnTo>
                    <a:pt x="275" y="0"/>
                  </a:lnTo>
                  <a:lnTo>
                    <a:pt x="273" y="0"/>
                  </a:lnTo>
                  <a:lnTo>
                    <a:pt x="272" y="3"/>
                  </a:lnTo>
                  <a:lnTo>
                    <a:pt x="2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0" name="Freeform 496"/>
            <p:cNvSpPr>
              <a:spLocks/>
            </p:cNvSpPr>
            <p:nvPr/>
          </p:nvSpPr>
          <p:spPr bwMode="auto">
            <a:xfrm>
              <a:off x="2216151" y="3514725"/>
              <a:ext cx="104775" cy="128588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81" y="12"/>
                </a:cxn>
                <a:cxn ang="0">
                  <a:pos x="172" y="24"/>
                </a:cxn>
                <a:cxn ang="0">
                  <a:pos x="163" y="35"/>
                </a:cxn>
                <a:cxn ang="0">
                  <a:pos x="156" y="47"/>
                </a:cxn>
                <a:cxn ang="0">
                  <a:pos x="156" y="47"/>
                </a:cxn>
                <a:cxn ang="0">
                  <a:pos x="146" y="63"/>
                </a:cxn>
                <a:cxn ang="0">
                  <a:pos x="134" y="78"/>
                </a:cxn>
                <a:cxn ang="0">
                  <a:pos x="111" y="108"/>
                </a:cxn>
                <a:cxn ang="0">
                  <a:pos x="111" y="108"/>
                </a:cxn>
                <a:cxn ang="0">
                  <a:pos x="85" y="141"/>
                </a:cxn>
                <a:cxn ang="0">
                  <a:pos x="58" y="173"/>
                </a:cxn>
                <a:cxn ang="0">
                  <a:pos x="30" y="203"/>
                </a:cxn>
                <a:cxn ang="0">
                  <a:pos x="1" y="233"/>
                </a:cxn>
                <a:cxn ang="0">
                  <a:pos x="1" y="233"/>
                </a:cxn>
                <a:cxn ang="0">
                  <a:pos x="0" y="235"/>
                </a:cxn>
                <a:cxn ang="0">
                  <a:pos x="0" y="237"/>
                </a:cxn>
                <a:cxn ang="0">
                  <a:pos x="0" y="238"/>
                </a:cxn>
                <a:cxn ang="0">
                  <a:pos x="1" y="241"/>
                </a:cxn>
                <a:cxn ang="0">
                  <a:pos x="2" y="242"/>
                </a:cxn>
                <a:cxn ang="0">
                  <a:pos x="4" y="242"/>
                </a:cxn>
                <a:cxn ang="0">
                  <a:pos x="6" y="242"/>
                </a:cxn>
                <a:cxn ang="0">
                  <a:pos x="7" y="241"/>
                </a:cxn>
                <a:cxn ang="0">
                  <a:pos x="7" y="241"/>
                </a:cxn>
                <a:cxn ang="0">
                  <a:pos x="33" y="215"/>
                </a:cxn>
                <a:cxn ang="0">
                  <a:pos x="57" y="189"/>
                </a:cxn>
                <a:cxn ang="0">
                  <a:pos x="81" y="163"/>
                </a:cxn>
                <a:cxn ang="0">
                  <a:pos x="103" y="135"/>
                </a:cxn>
                <a:cxn ang="0">
                  <a:pos x="103" y="135"/>
                </a:cxn>
                <a:cxn ang="0">
                  <a:pos x="128" y="101"/>
                </a:cxn>
                <a:cxn ang="0">
                  <a:pos x="154" y="67"/>
                </a:cxn>
                <a:cxn ang="0">
                  <a:pos x="154" y="67"/>
                </a:cxn>
                <a:cxn ang="0">
                  <a:pos x="165" y="51"/>
                </a:cxn>
                <a:cxn ang="0">
                  <a:pos x="175" y="37"/>
                </a:cxn>
                <a:cxn ang="0">
                  <a:pos x="185" y="23"/>
                </a:cxn>
                <a:cxn ang="0">
                  <a:pos x="197" y="8"/>
                </a:cxn>
                <a:cxn ang="0">
                  <a:pos x="197" y="8"/>
                </a:cxn>
                <a:cxn ang="0">
                  <a:pos x="198" y="6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7" y="2"/>
                </a:cxn>
                <a:cxn ang="0">
                  <a:pos x="195" y="1"/>
                </a:cxn>
                <a:cxn ang="0">
                  <a:pos x="194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198" h="242">
                  <a:moveTo>
                    <a:pt x="190" y="1"/>
                  </a:moveTo>
                  <a:lnTo>
                    <a:pt x="190" y="1"/>
                  </a:lnTo>
                  <a:lnTo>
                    <a:pt x="181" y="12"/>
                  </a:lnTo>
                  <a:lnTo>
                    <a:pt x="172" y="24"/>
                  </a:lnTo>
                  <a:lnTo>
                    <a:pt x="163" y="35"/>
                  </a:lnTo>
                  <a:lnTo>
                    <a:pt x="156" y="47"/>
                  </a:lnTo>
                  <a:lnTo>
                    <a:pt x="156" y="47"/>
                  </a:lnTo>
                  <a:lnTo>
                    <a:pt x="146" y="63"/>
                  </a:lnTo>
                  <a:lnTo>
                    <a:pt x="134" y="78"/>
                  </a:lnTo>
                  <a:lnTo>
                    <a:pt x="111" y="108"/>
                  </a:lnTo>
                  <a:lnTo>
                    <a:pt x="111" y="108"/>
                  </a:lnTo>
                  <a:lnTo>
                    <a:pt x="85" y="141"/>
                  </a:lnTo>
                  <a:lnTo>
                    <a:pt x="58" y="173"/>
                  </a:lnTo>
                  <a:lnTo>
                    <a:pt x="30" y="203"/>
                  </a:lnTo>
                  <a:lnTo>
                    <a:pt x="1" y="233"/>
                  </a:lnTo>
                  <a:lnTo>
                    <a:pt x="1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0" y="238"/>
                  </a:lnTo>
                  <a:lnTo>
                    <a:pt x="1" y="241"/>
                  </a:lnTo>
                  <a:lnTo>
                    <a:pt x="2" y="242"/>
                  </a:lnTo>
                  <a:lnTo>
                    <a:pt x="4" y="242"/>
                  </a:lnTo>
                  <a:lnTo>
                    <a:pt x="6" y="242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33" y="215"/>
                  </a:lnTo>
                  <a:lnTo>
                    <a:pt x="57" y="189"/>
                  </a:lnTo>
                  <a:lnTo>
                    <a:pt x="81" y="163"/>
                  </a:lnTo>
                  <a:lnTo>
                    <a:pt x="103" y="135"/>
                  </a:lnTo>
                  <a:lnTo>
                    <a:pt x="103" y="135"/>
                  </a:lnTo>
                  <a:lnTo>
                    <a:pt x="128" y="101"/>
                  </a:lnTo>
                  <a:lnTo>
                    <a:pt x="154" y="67"/>
                  </a:lnTo>
                  <a:lnTo>
                    <a:pt x="154" y="67"/>
                  </a:lnTo>
                  <a:lnTo>
                    <a:pt x="165" y="51"/>
                  </a:lnTo>
                  <a:lnTo>
                    <a:pt x="175" y="37"/>
                  </a:lnTo>
                  <a:lnTo>
                    <a:pt x="185" y="23"/>
                  </a:lnTo>
                  <a:lnTo>
                    <a:pt x="197" y="8"/>
                  </a:lnTo>
                  <a:lnTo>
                    <a:pt x="197" y="8"/>
                  </a:lnTo>
                  <a:lnTo>
                    <a:pt x="198" y="6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5" y="1"/>
                  </a:lnTo>
                  <a:lnTo>
                    <a:pt x="194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1" name="Freeform 497"/>
            <p:cNvSpPr>
              <a:spLocks/>
            </p:cNvSpPr>
            <p:nvPr/>
          </p:nvSpPr>
          <p:spPr bwMode="auto">
            <a:xfrm>
              <a:off x="2212976" y="3592513"/>
              <a:ext cx="93663" cy="115888"/>
            </a:xfrm>
            <a:custGeom>
              <a:avLst/>
              <a:gdLst/>
              <a:ahLst/>
              <a:cxnLst>
                <a:cxn ang="0">
                  <a:pos x="166" y="4"/>
                </a:cxn>
                <a:cxn ang="0">
                  <a:pos x="166" y="4"/>
                </a:cxn>
                <a:cxn ang="0">
                  <a:pos x="164" y="9"/>
                </a:cxn>
                <a:cxn ang="0">
                  <a:pos x="162" y="14"/>
                </a:cxn>
                <a:cxn ang="0">
                  <a:pos x="154" y="24"/>
                </a:cxn>
                <a:cxn ang="0">
                  <a:pos x="146" y="35"/>
                </a:cxn>
                <a:cxn ang="0">
                  <a:pos x="138" y="44"/>
                </a:cxn>
                <a:cxn ang="0">
                  <a:pos x="138" y="44"/>
                </a:cxn>
                <a:cxn ang="0">
                  <a:pos x="128" y="58"/>
                </a:cxn>
                <a:cxn ang="0">
                  <a:pos x="118" y="72"/>
                </a:cxn>
                <a:cxn ang="0">
                  <a:pos x="95" y="98"/>
                </a:cxn>
                <a:cxn ang="0">
                  <a:pos x="95" y="98"/>
                </a:cxn>
                <a:cxn ang="0">
                  <a:pos x="71" y="126"/>
                </a:cxn>
                <a:cxn ang="0">
                  <a:pos x="49" y="153"/>
                </a:cxn>
                <a:cxn ang="0">
                  <a:pos x="25" y="182"/>
                </a:cxn>
                <a:cxn ang="0">
                  <a:pos x="1" y="210"/>
                </a:cxn>
                <a:cxn ang="0">
                  <a:pos x="1" y="210"/>
                </a:cxn>
                <a:cxn ang="0">
                  <a:pos x="0" y="211"/>
                </a:cxn>
                <a:cxn ang="0">
                  <a:pos x="0" y="213"/>
                </a:cxn>
                <a:cxn ang="0">
                  <a:pos x="1" y="215"/>
                </a:cxn>
                <a:cxn ang="0">
                  <a:pos x="2" y="216"/>
                </a:cxn>
                <a:cxn ang="0">
                  <a:pos x="3" y="217"/>
                </a:cxn>
                <a:cxn ang="0">
                  <a:pos x="5" y="218"/>
                </a:cxn>
                <a:cxn ang="0">
                  <a:pos x="6" y="217"/>
                </a:cxn>
                <a:cxn ang="0">
                  <a:pos x="8" y="216"/>
                </a:cxn>
                <a:cxn ang="0">
                  <a:pos x="8" y="216"/>
                </a:cxn>
                <a:cxn ang="0">
                  <a:pos x="33" y="188"/>
                </a:cxn>
                <a:cxn ang="0">
                  <a:pos x="58" y="158"/>
                </a:cxn>
                <a:cxn ang="0">
                  <a:pos x="83" y="128"/>
                </a:cxn>
                <a:cxn ang="0">
                  <a:pos x="107" y="98"/>
                </a:cxn>
                <a:cxn ang="0">
                  <a:pos x="107" y="98"/>
                </a:cxn>
                <a:cxn ang="0">
                  <a:pos x="128" y="74"/>
                </a:cxn>
                <a:cxn ang="0">
                  <a:pos x="147" y="49"/>
                </a:cxn>
                <a:cxn ang="0">
                  <a:pos x="147" y="49"/>
                </a:cxn>
                <a:cxn ang="0">
                  <a:pos x="163" y="28"/>
                </a:cxn>
                <a:cxn ang="0">
                  <a:pos x="170" y="18"/>
                </a:cxn>
                <a:cxn ang="0">
                  <a:pos x="173" y="12"/>
                </a:cxn>
                <a:cxn ang="0">
                  <a:pos x="176" y="6"/>
                </a:cxn>
                <a:cxn ang="0">
                  <a:pos x="176" y="6"/>
                </a:cxn>
                <a:cxn ang="0">
                  <a:pos x="176" y="4"/>
                </a:cxn>
                <a:cxn ang="0">
                  <a:pos x="175" y="3"/>
                </a:cxn>
                <a:cxn ang="0">
                  <a:pos x="171" y="1"/>
                </a:cxn>
                <a:cxn ang="0">
                  <a:pos x="169" y="0"/>
                </a:cxn>
                <a:cxn ang="0">
                  <a:pos x="168" y="1"/>
                </a:cxn>
                <a:cxn ang="0">
                  <a:pos x="166" y="2"/>
                </a:cxn>
                <a:cxn ang="0">
                  <a:pos x="166" y="4"/>
                </a:cxn>
                <a:cxn ang="0">
                  <a:pos x="166" y="4"/>
                </a:cxn>
              </a:cxnLst>
              <a:rect l="0" t="0" r="r" b="b"/>
              <a:pathLst>
                <a:path w="176" h="218">
                  <a:moveTo>
                    <a:pt x="166" y="4"/>
                  </a:moveTo>
                  <a:lnTo>
                    <a:pt x="166" y="4"/>
                  </a:lnTo>
                  <a:lnTo>
                    <a:pt x="164" y="9"/>
                  </a:lnTo>
                  <a:lnTo>
                    <a:pt x="162" y="14"/>
                  </a:lnTo>
                  <a:lnTo>
                    <a:pt x="154" y="24"/>
                  </a:lnTo>
                  <a:lnTo>
                    <a:pt x="146" y="35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28" y="58"/>
                  </a:lnTo>
                  <a:lnTo>
                    <a:pt x="118" y="72"/>
                  </a:lnTo>
                  <a:lnTo>
                    <a:pt x="95" y="98"/>
                  </a:lnTo>
                  <a:lnTo>
                    <a:pt x="95" y="98"/>
                  </a:lnTo>
                  <a:lnTo>
                    <a:pt x="71" y="126"/>
                  </a:lnTo>
                  <a:lnTo>
                    <a:pt x="49" y="153"/>
                  </a:lnTo>
                  <a:lnTo>
                    <a:pt x="25" y="182"/>
                  </a:lnTo>
                  <a:lnTo>
                    <a:pt x="1" y="210"/>
                  </a:lnTo>
                  <a:lnTo>
                    <a:pt x="1" y="210"/>
                  </a:lnTo>
                  <a:lnTo>
                    <a:pt x="0" y="211"/>
                  </a:lnTo>
                  <a:lnTo>
                    <a:pt x="0" y="213"/>
                  </a:lnTo>
                  <a:lnTo>
                    <a:pt x="1" y="215"/>
                  </a:lnTo>
                  <a:lnTo>
                    <a:pt x="2" y="216"/>
                  </a:lnTo>
                  <a:lnTo>
                    <a:pt x="3" y="217"/>
                  </a:lnTo>
                  <a:lnTo>
                    <a:pt x="5" y="218"/>
                  </a:lnTo>
                  <a:lnTo>
                    <a:pt x="6" y="217"/>
                  </a:lnTo>
                  <a:lnTo>
                    <a:pt x="8" y="216"/>
                  </a:lnTo>
                  <a:lnTo>
                    <a:pt x="8" y="216"/>
                  </a:lnTo>
                  <a:lnTo>
                    <a:pt x="33" y="188"/>
                  </a:lnTo>
                  <a:lnTo>
                    <a:pt x="58" y="158"/>
                  </a:lnTo>
                  <a:lnTo>
                    <a:pt x="83" y="12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28" y="74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63" y="28"/>
                  </a:lnTo>
                  <a:lnTo>
                    <a:pt x="170" y="18"/>
                  </a:lnTo>
                  <a:lnTo>
                    <a:pt x="173" y="12"/>
                  </a:lnTo>
                  <a:lnTo>
                    <a:pt x="176" y="6"/>
                  </a:lnTo>
                  <a:lnTo>
                    <a:pt x="176" y="6"/>
                  </a:lnTo>
                  <a:lnTo>
                    <a:pt x="176" y="4"/>
                  </a:lnTo>
                  <a:lnTo>
                    <a:pt x="175" y="3"/>
                  </a:lnTo>
                  <a:lnTo>
                    <a:pt x="171" y="1"/>
                  </a:lnTo>
                  <a:lnTo>
                    <a:pt x="169" y="0"/>
                  </a:lnTo>
                  <a:lnTo>
                    <a:pt x="168" y="1"/>
                  </a:lnTo>
                  <a:lnTo>
                    <a:pt x="166" y="2"/>
                  </a:lnTo>
                  <a:lnTo>
                    <a:pt x="166" y="4"/>
                  </a:lnTo>
                  <a:lnTo>
                    <a:pt x="1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2" name="Freeform 498"/>
            <p:cNvSpPr>
              <a:spLocks/>
            </p:cNvSpPr>
            <p:nvPr/>
          </p:nvSpPr>
          <p:spPr bwMode="auto">
            <a:xfrm>
              <a:off x="2252663" y="3652838"/>
              <a:ext cx="63500" cy="9525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11" y="2"/>
                </a:cxn>
                <a:cxn ang="0">
                  <a:pos x="97" y="26"/>
                </a:cxn>
                <a:cxn ang="0">
                  <a:pos x="84" y="50"/>
                </a:cxn>
                <a:cxn ang="0">
                  <a:pos x="69" y="72"/>
                </a:cxn>
                <a:cxn ang="0">
                  <a:pos x="53" y="94"/>
                </a:cxn>
                <a:cxn ang="0">
                  <a:pos x="53" y="94"/>
                </a:cxn>
                <a:cxn ang="0">
                  <a:pos x="25" y="132"/>
                </a:cxn>
                <a:cxn ang="0">
                  <a:pos x="12" y="153"/>
                </a:cxn>
                <a:cxn ang="0">
                  <a:pos x="6" y="163"/>
                </a:cxn>
                <a:cxn ang="0">
                  <a:pos x="1" y="174"/>
                </a:cxn>
                <a:cxn ang="0">
                  <a:pos x="1" y="174"/>
                </a:cxn>
                <a:cxn ang="0">
                  <a:pos x="0" y="176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3" y="179"/>
                </a:cxn>
                <a:cxn ang="0">
                  <a:pos x="8" y="179"/>
                </a:cxn>
                <a:cxn ang="0">
                  <a:pos x="9" y="178"/>
                </a:cxn>
                <a:cxn ang="0">
                  <a:pos x="10" y="177"/>
                </a:cxn>
                <a:cxn ang="0">
                  <a:pos x="10" y="177"/>
                </a:cxn>
                <a:cxn ang="0">
                  <a:pos x="15" y="166"/>
                </a:cxn>
                <a:cxn ang="0">
                  <a:pos x="21" y="157"/>
                </a:cxn>
                <a:cxn ang="0">
                  <a:pos x="27" y="149"/>
                </a:cxn>
                <a:cxn ang="0">
                  <a:pos x="33" y="140"/>
                </a:cxn>
                <a:cxn ang="0">
                  <a:pos x="33" y="140"/>
                </a:cxn>
                <a:cxn ang="0">
                  <a:pos x="49" y="116"/>
                </a:cxn>
                <a:cxn ang="0">
                  <a:pos x="65" y="94"/>
                </a:cxn>
                <a:cxn ang="0">
                  <a:pos x="65" y="94"/>
                </a:cxn>
                <a:cxn ang="0">
                  <a:pos x="80" y="74"/>
                </a:cxn>
                <a:cxn ang="0">
                  <a:pos x="94" y="52"/>
                </a:cxn>
                <a:cxn ang="0">
                  <a:pos x="107" y="29"/>
                </a:cxn>
                <a:cxn ang="0">
                  <a:pos x="119" y="6"/>
                </a:cxn>
                <a:cxn ang="0">
                  <a:pos x="119" y="6"/>
                </a:cxn>
                <a:cxn ang="0">
                  <a:pos x="119" y="5"/>
                </a:cxn>
                <a:cxn ang="0">
                  <a:pos x="119" y="3"/>
                </a:cxn>
                <a:cxn ang="0">
                  <a:pos x="118" y="1"/>
                </a:cxn>
                <a:cxn ang="0">
                  <a:pos x="117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2" y="0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19" h="179">
                  <a:moveTo>
                    <a:pt x="111" y="2"/>
                  </a:moveTo>
                  <a:lnTo>
                    <a:pt x="111" y="2"/>
                  </a:lnTo>
                  <a:lnTo>
                    <a:pt x="97" y="26"/>
                  </a:lnTo>
                  <a:lnTo>
                    <a:pt x="84" y="50"/>
                  </a:lnTo>
                  <a:lnTo>
                    <a:pt x="69" y="72"/>
                  </a:lnTo>
                  <a:lnTo>
                    <a:pt x="53" y="94"/>
                  </a:lnTo>
                  <a:lnTo>
                    <a:pt x="53" y="94"/>
                  </a:lnTo>
                  <a:lnTo>
                    <a:pt x="25" y="132"/>
                  </a:lnTo>
                  <a:lnTo>
                    <a:pt x="12" y="153"/>
                  </a:lnTo>
                  <a:lnTo>
                    <a:pt x="6" y="163"/>
                  </a:lnTo>
                  <a:lnTo>
                    <a:pt x="1" y="174"/>
                  </a:lnTo>
                  <a:lnTo>
                    <a:pt x="1" y="174"/>
                  </a:lnTo>
                  <a:lnTo>
                    <a:pt x="0" y="176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3" y="179"/>
                  </a:lnTo>
                  <a:lnTo>
                    <a:pt x="8" y="179"/>
                  </a:lnTo>
                  <a:lnTo>
                    <a:pt x="9" y="178"/>
                  </a:lnTo>
                  <a:lnTo>
                    <a:pt x="10" y="177"/>
                  </a:lnTo>
                  <a:lnTo>
                    <a:pt x="10" y="177"/>
                  </a:lnTo>
                  <a:lnTo>
                    <a:pt x="15" y="166"/>
                  </a:lnTo>
                  <a:lnTo>
                    <a:pt x="21" y="157"/>
                  </a:lnTo>
                  <a:lnTo>
                    <a:pt x="27" y="149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49" y="116"/>
                  </a:lnTo>
                  <a:lnTo>
                    <a:pt x="65" y="94"/>
                  </a:lnTo>
                  <a:lnTo>
                    <a:pt x="65" y="94"/>
                  </a:lnTo>
                  <a:lnTo>
                    <a:pt x="80" y="74"/>
                  </a:lnTo>
                  <a:lnTo>
                    <a:pt x="94" y="52"/>
                  </a:lnTo>
                  <a:lnTo>
                    <a:pt x="107" y="29"/>
                  </a:lnTo>
                  <a:lnTo>
                    <a:pt x="119" y="6"/>
                  </a:lnTo>
                  <a:lnTo>
                    <a:pt x="119" y="6"/>
                  </a:lnTo>
                  <a:lnTo>
                    <a:pt x="119" y="5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7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2" y="0"/>
                  </a:lnTo>
                  <a:lnTo>
                    <a:pt x="111" y="2"/>
                  </a:lnTo>
                  <a:lnTo>
                    <a:pt x="11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3" name="Freeform 499"/>
            <p:cNvSpPr>
              <a:spLocks/>
            </p:cNvSpPr>
            <p:nvPr/>
          </p:nvSpPr>
          <p:spPr bwMode="auto">
            <a:xfrm>
              <a:off x="2282826" y="3692525"/>
              <a:ext cx="55563" cy="82550"/>
            </a:xfrm>
            <a:custGeom>
              <a:avLst/>
              <a:gdLst/>
              <a:ahLst/>
              <a:cxnLst>
                <a:cxn ang="0">
                  <a:pos x="95" y="2"/>
                </a:cxn>
                <a:cxn ang="0">
                  <a:pos x="95" y="2"/>
                </a:cxn>
                <a:cxn ang="0">
                  <a:pos x="66" y="4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27" y="99"/>
                </a:cxn>
                <a:cxn ang="0">
                  <a:pos x="16" y="114"/>
                </a:cxn>
                <a:cxn ang="0">
                  <a:pos x="11" y="122"/>
                </a:cxn>
                <a:cxn ang="0">
                  <a:pos x="6" y="132"/>
                </a:cxn>
                <a:cxn ang="0">
                  <a:pos x="3" y="140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0" y="152"/>
                </a:cxn>
                <a:cxn ang="0">
                  <a:pos x="0" y="153"/>
                </a:cxn>
                <a:cxn ang="0">
                  <a:pos x="1" y="155"/>
                </a:cxn>
                <a:cxn ang="0">
                  <a:pos x="3" y="156"/>
                </a:cxn>
                <a:cxn ang="0">
                  <a:pos x="5" y="156"/>
                </a:cxn>
                <a:cxn ang="0">
                  <a:pos x="6" y="156"/>
                </a:cxn>
                <a:cxn ang="0">
                  <a:pos x="8" y="155"/>
                </a:cxn>
                <a:cxn ang="0">
                  <a:pos x="8" y="152"/>
                </a:cxn>
                <a:cxn ang="0">
                  <a:pos x="8" y="152"/>
                </a:cxn>
                <a:cxn ang="0">
                  <a:pos x="13" y="142"/>
                </a:cxn>
                <a:cxn ang="0">
                  <a:pos x="17" y="133"/>
                </a:cxn>
                <a:cxn ang="0">
                  <a:pos x="22" y="124"/>
                </a:cxn>
                <a:cxn ang="0">
                  <a:pos x="27" y="114"/>
                </a:cxn>
                <a:cxn ang="0">
                  <a:pos x="39" y="97"/>
                </a:cxn>
                <a:cxn ang="0">
                  <a:pos x="52" y="80"/>
                </a:cxn>
                <a:cxn ang="0">
                  <a:pos x="52" y="80"/>
                </a:cxn>
                <a:cxn ang="0">
                  <a:pos x="78" y="43"/>
                </a:cxn>
                <a:cxn ang="0">
                  <a:pos x="103" y="7"/>
                </a:cxn>
                <a:cxn ang="0">
                  <a:pos x="103" y="7"/>
                </a:cxn>
                <a:cxn ang="0">
                  <a:pos x="105" y="5"/>
                </a:cxn>
                <a:cxn ang="0">
                  <a:pos x="103" y="3"/>
                </a:cxn>
                <a:cxn ang="0">
                  <a:pos x="103" y="2"/>
                </a:cxn>
                <a:cxn ang="0">
                  <a:pos x="101" y="1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6" y="1"/>
                </a:cxn>
                <a:cxn ang="0">
                  <a:pos x="95" y="2"/>
                </a:cxn>
                <a:cxn ang="0">
                  <a:pos x="95" y="2"/>
                </a:cxn>
              </a:cxnLst>
              <a:rect l="0" t="0" r="r" b="b"/>
              <a:pathLst>
                <a:path w="105" h="156">
                  <a:moveTo>
                    <a:pt x="95" y="2"/>
                  </a:moveTo>
                  <a:lnTo>
                    <a:pt x="95" y="2"/>
                  </a:lnTo>
                  <a:lnTo>
                    <a:pt x="66" y="4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27" y="99"/>
                  </a:lnTo>
                  <a:lnTo>
                    <a:pt x="16" y="114"/>
                  </a:lnTo>
                  <a:lnTo>
                    <a:pt x="11" y="122"/>
                  </a:lnTo>
                  <a:lnTo>
                    <a:pt x="6" y="132"/>
                  </a:lnTo>
                  <a:lnTo>
                    <a:pt x="3" y="140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0" y="152"/>
                  </a:lnTo>
                  <a:lnTo>
                    <a:pt x="0" y="153"/>
                  </a:lnTo>
                  <a:lnTo>
                    <a:pt x="1" y="155"/>
                  </a:lnTo>
                  <a:lnTo>
                    <a:pt x="3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3" y="142"/>
                  </a:lnTo>
                  <a:lnTo>
                    <a:pt x="17" y="133"/>
                  </a:lnTo>
                  <a:lnTo>
                    <a:pt x="22" y="124"/>
                  </a:lnTo>
                  <a:lnTo>
                    <a:pt x="27" y="114"/>
                  </a:lnTo>
                  <a:lnTo>
                    <a:pt x="39" y="97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78" y="43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5" y="5"/>
                  </a:lnTo>
                  <a:lnTo>
                    <a:pt x="103" y="3"/>
                  </a:lnTo>
                  <a:lnTo>
                    <a:pt x="103" y="2"/>
                  </a:lnTo>
                  <a:lnTo>
                    <a:pt x="101" y="1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6" y="1"/>
                  </a:lnTo>
                  <a:lnTo>
                    <a:pt x="95" y="2"/>
                  </a:lnTo>
                  <a:lnTo>
                    <a:pt x="9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4" name="Freeform 500"/>
            <p:cNvSpPr>
              <a:spLocks/>
            </p:cNvSpPr>
            <p:nvPr/>
          </p:nvSpPr>
          <p:spPr bwMode="auto">
            <a:xfrm>
              <a:off x="2343151" y="3705225"/>
              <a:ext cx="57150" cy="77788"/>
            </a:xfrm>
            <a:custGeom>
              <a:avLst/>
              <a:gdLst/>
              <a:ahLst/>
              <a:cxnLst>
                <a:cxn ang="0">
                  <a:pos x="100" y="1"/>
                </a:cxn>
                <a:cxn ang="0">
                  <a:pos x="100" y="1"/>
                </a:cxn>
                <a:cxn ang="0">
                  <a:pos x="68" y="43"/>
                </a:cxn>
                <a:cxn ang="0">
                  <a:pos x="36" y="82"/>
                </a:cxn>
                <a:cxn ang="0">
                  <a:pos x="36" y="82"/>
                </a:cxn>
                <a:cxn ang="0">
                  <a:pos x="25" y="96"/>
                </a:cxn>
                <a:cxn ang="0">
                  <a:pos x="14" y="110"/>
                </a:cxn>
                <a:cxn ang="0">
                  <a:pos x="9" y="117"/>
                </a:cxn>
                <a:cxn ang="0">
                  <a:pos x="5" y="124"/>
                </a:cxn>
                <a:cxn ang="0">
                  <a:pos x="2" y="133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43"/>
                </a:cxn>
                <a:cxn ang="0">
                  <a:pos x="0" y="145"/>
                </a:cxn>
                <a:cxn ang="0">
                  <a:pos x="2" y="146"/>
                </a:cxn>
                <a:cxn ang="0">
                  <a:pos x="3" y="147"/>
                </a:cxn>
                <a:cxn ang="0">
                  <a:pos x="5" y="147"/>
                </a:cxn>
                <a:cxn ang="0">
                  <a:pos x="7" y="147"/>
                </a:cxn>
                <a:cxn ang="0">
                  <a:pos x="8" y="146"/>
                </a:cxn>
                <a:cxn ang="0">
                  <a:pos x="9" y="144"/>
                </a:cxn>
                <a:cxn ang="0">
                  <a:pos x="9" y="144"/>
                </a:cxn>
                <a:cxn ang="0">
                  <a:pos x="11" y="135"/>
                </a:cxn>
                <a:cxn ang="0">
                  <a:pos x="15" y="125"/>
                </a:cxn>
                <a:cxn ang="0">
                  <a:pos x="20" y="117"/>
                </a:cxn>
                <a:cxn ang="0">
                  <a:pos x="26" y="110"/>
                </a:cxn>
                <a:cxn ang="0">
                  <a:pos x="38" y="94"/>
                </a:cxn>
                <a:cxn ang="0">
                  <a:pos x="50" y="80"/>
                </a:cxn>
                <a:cxn ang="0">
                  <a:pos x="50" y="80"/>
                </a:cxn>
                <a:cxn ang="0">
                  <a:pos x="107" y="9"/>
                </a:cxn>
                <a:cxn ang="0">
                  <a:pos x="107" y="9"/>
                </a:cxn>
                <a:cxn ang="0">
                  <a:pos x="108" y="7"/>
                </a:cxn>
                <a:cxn ang="0">
                  <a:pos x="108" y="4"/>
                </a:cxn>
                <a:cxn ang="0">
                  <a:pos x="106" y="1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2" y="0"/>
                </a:cxn>
                <a:cxn ang="0">
                  <a:pos x="100" y="1"/>
                </a:cxn>
                <a:cxn ang="0">
                  <a:pos x="100" y="1"/>
                </a:cxn>
              </a:cxnLst>
              <a:rect l="0" t="0" r="r" b="b"/>
              <a:pathLst>
                <a:path w="108" h="147">
                  <a:moveTo>
                    <a:pt x="100" y="1"/>
                  </a:moveTo>
                  <a:lnTo>
                    <a:pt x="100" y="1"/>
                  </a:lnTo>
                  <a:lnTo>
                    <a:pt x="68" y="43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25" y="96"/>
                  </a:lnTo>
                  <a:lnTo>
                    <a:pt x="14" y="110"/>
                  </a:lnTo>
                  <a:lnTo>
                    <a:pt x="9" y="117"/>
                  </a:lnTo>
                  <a:lnTo>
                    <a:pt x="5" y="124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2" y="146"/>
                  </a:lnTo>
                  <a:lnTo>
                    <a:pt x="3" y="147"/>
                  </a:lnTo>
                  <a:lnTo>
                    <a:pt x="5" y="147"/>
                  </a:lnTo>
                  <a:lnTo>
                    <a:pt x="7" y="147"/>
                  </a:lnTo>
                  <a:lnTo>
                    <a:pt x="8" y="146"/>
                  </a:lnTo>
                  <a:lnTo>
                    <a:pt x="9" y="144"/>
                  </a:lnTo>
                  <a:lnTo>
                    <a:pt x="9" y="144"/>
                  </a:lnTo>
                  <a:lnTo>
                    <a:pt x="11" y="135"/>
                  </a:lnTo>
                  <a:lnTo>
                    <a:pt x="15" y="125"/>
                  </a:lnTo>
                  <a:lnTo>
                    <a:pt x="20" y="117"/>
                  </a:lnTo>
                  <a:lnTo>
                    <a:pt x="26" y="110"/>
                  </a:lnTo>
                  <a:lnTo>
                    <a:pt x="38" y="94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107" y="9"/>
                  </a:lnTo>
                  <a:lnTo>
                    <a:pt x="107" y="9"/>
                  </a:lnTo>
                  <a:lnTo>
                    <a:pt x="108" y="7"/>
                  </a:lnTo>
                  <a:lnTo>
                    <a:pt x="108" y="4"/>
                  </a:lnTo>
                  <a:lnTo>
                    <a:pt x="106" y="1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2" y="0"/>
                  </a:lnTo>
                  <a:lnTo>
                    <a:pt x="100" y="1"/>
                  </a:lnTo>
                  <a:lnTo>
                    <a:pt x="10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5" name="Freeform 501"/>
            <p:cNvSpPr>
              <a:spLocks/>
            </p:cNvSpPr>
            <p:nvPr/>
          </p:nvSpPr>
          <p:spPr bwMode="auto">
            <a:xfrm>
              <a:off x="2408238" y="3716338"/>
              <a:ext cx="46038" cy="63500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4" y="9"/>
                </a:cxn>
                <a:cxn ang="0">
                  <a:pos x="72" y="13"/>
                </a:cxn>
                <a:cxn ang="0">
                  <a:pos x="66" y="23"/>
                </a:cxn>
                <a:cxn ang="0">
                  <a:pos x="51" y="38"/>
                </a:cxn>
                <a:cxn ang="0">
                  <a:pos x="51" y="38"/>
                </a:cxn>
                <a:cxn ang="0">
                  <a:pos x="26" y="66"/>
                </a:cxn>
                <a:cxn ang="0">
                  <a:pos x="26" y="66"/>
                </a:cxn>
                <a:cxn ang="0">
                  <a:pos x="21" y="72"/>
                </a:cxn>
                <a:cxn ang="0">
                  <a:pos x="17" y="77"/>
                </a:cxn>
                <a:cxn ang="0">
                  <a:pos x="10" y="90"/>
                </a:cxn>
                <a:cxn ang="0">
                  <a:pos x="5" y="103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3" y="122"/>
                </a:cxn>
                <a:cxn ang="0">
                  <a:pos x="6" y="122"/>
                </a:cxn>
                <a:cxn ang="0">
                  <a:pos x="8" y="121"/>
                </a:cxn>
                <a:cxn ang="0">
                  <a:pos x="9" y="119"/>
                </a:cxn>
                <a:cxn ang="0">
                  <a:pos x="9" y="119"/>
                </a:cxn>
                <a:cxn ang="0">
                  <a:pos x="16" y="102"/>
                </a:cxn>
                <a:cxn ang="0">
                  <a:pos x="23" y="86"/>
                </a:cxn>
                <a:cxn ang="0">
                  <a:pos x="23" y="86"/>
                </a:cxn>
                <a:cxn ang="0">
                  <a:pos x="30" y="76"/>
                </a:cxn>
                <a:cxn ang="0">
                  <a:pos x="37" y="67"/>
                </a:cxn>
                <a:cxn ang="0">
                  <a:pos x="52" y="51"/>
                </a:cxn>
                <a:cxn ang="0">
                  <a:pos x="52" y="51"/>
                </a:cxn>
                <a:cxn ang="0">
                  <a:pos x="63" y="40"/>
                </a:cxn>
                <a:cxn ang="0">
                  <a:pos x="72" y="29"/>
                </a:cxn>
                <a:cxn ang="0">
                  <a:pos x="77" y="24"/>
                </a:cxn>
                <a:cxn ang="0">
                  <a:pos x="80" y="18"/>
                </a:cxn>
                <a:cxn ang="0">
                  <a:pos x="83" y="11"/>
                </a:cxn>
                <a:cxn ang="0">
                  <a:pos x="85" y="4"/>
                </a:cxn>
                <a:cxn ang="0">
                  <a:pos x="85" y="4"/>
                </a:cxn>
                <a:cxn ang="0">
                  <a:pos x="84" y="2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7" y="1"/>
                </a:cxn>
                <a:cxn ang="0">
                  <a:pos x="76" y="2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85" h="122">
                  <a:moveTo>
                    <a:pt x="75" y="4"/>
                  </a:moveTo>
                  <a:lnTo>
                    <a:pt x="75" y="4"/>
                  </a:lnTo>
                  <a:lnTo>
                    <a:pt x="74" y="9"/>
                  </a:lnTo>
                  <a:lnTo>
                    <a:pt x="72" y="13"/>
                  </a:lnTo>
                  <a:lnTo>
                    <a:pt x="66" y="23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1" y="72"/>
                  </a:lnTo>
                  <a:lnTo>
                    <a:pt x="17" y="77"/>
                  </a:lnTo>
                  <a:lnTo>
                    <a:pt x="10" y="90"/>
                  </a:lnTo>
                  <a:lnTo>
                    <a:pt x="5" y="10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3" y="122"/>
                  </a:lnTo>
                  <a:lnTo>
                    <a:pt x="6" y="122"/>
                  </a:lnTo>
                  <a:lnTo>
                    <a:pt x="8" y="121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16" y="102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30" y="76"/>
                  </a:lnTo>
                  <a:lnTo>
                    <a:pt x="37" y="67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2" y="29"/>
                  </a:lnTo>
                  <a:lnTo>
                    <a:pt x="77" y="24"/>
                  </a:lnTo>
                  <a:lnTo>
                    <a:pt x="80" y="18"/>
                  </a:lnTo>
                  <a:lnTo>
                    <a:pt x="83" y="11"/>
                  </a:lnTo>
                  <a:lnTo>
                    <a:pt x="85" y="4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6" name="Freeform 502"/>
            <p:cNvSpPr>
              <a:spLocks/>
            </p:cNvSpPr>
            <p:nvPr/>
          </p:nvSpPr>
          <p:spPr bwMode="auto">
            <a:xfrm>
              <a:off x="2459038" y="3713163"/>
              <a:ext cx="55563" cy="69850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95" y="3"/>
                </a:cxn>
                <a:cxn ang="0">
                  <a:pos x="91" y="13"/>
                </a:cxn>
                <a:cxn ang="0">
                  <a:pos x="85" y="23"/>
                </a:cxn>
                <a:cxn ang="0">
                  <a:pos x="79" y="31"/>
                </a:cxn>
                <a:cxn ang="0">
                  <a:pos x="71" y="39"/>
                </a:cxn>
                <a:cxn ang="0">
                  <a:pos x="55" y="53"/>
                </a:cxn>
                <a:cxn ang="0">
                  <a:pos x="46" y="62"/>
                </a:cxn>
                <a:cxn ang="0">
                  <a:pos x="39" y="69"/>
                </a:cxn>
                <a:cxn ang="0">
                  <a:pos x="39" y="69"/>
                </a:cxn>
                <a:cxn ang="0">
                  <a:pos x="27" y="82"/>
                </a:cxn>
                <a:cxn ang="0">
                  <a:pos x="15" y="95"/>
                </a:cxn>
                <a:cxn ang="0">
                  <a:pos x="10" y="102"/>
                </a:cxn>
                <a:cxn ang="0">
                  <a:pos x="6" y="109"/>
                </a:cxn>
                <a:cxn ang="0">
                  <a:pos x="2" y="118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1" y="130"/>
                </a:cxn>
                <a:cxn ang="0">
                  <a:pos x="2" y="131"/>
                </a:cxn>
                <a:cxn ang="0">
                  <a:pos x="3" y="132"/>
                </a:cxn>
                <a:cxn ang="0">
                  <a:pos x="5" y="132"/>
                </a:cxn>
                <a:cxn ang="0">
                  <a:pos x="7" y="132"/>
                </a:cxn>
                <a:cxn ang="0">
                  <a:pos x="8" y="131"/>
                </a:cxn>
                <a:cxn ang="0">
                  <a:pos x="9" y="129"/>
                </a:cxn>
                <a:cxn ang="0">
                  <a:pos x="9" y="129"/>
                </a:cxn>
                <a:cxn ang="0">
                  <a:pos x="12" y="119"/>
                </a:cxn>
                <a:cxn ang="0">
                  <a:pos x="17" y="108"/>
                </a:cxn>
                <a:cxn ang="0">
                  <a:pos x="24" y="98"/>
                </a:cxn>
                <a:cxn ang="0">
                  <a:pos x="31" y="89"/>
                </a:cxn>
                <a:cxn ang="0">
                  <a:pos x="39" y="79"/>
                </a:cxn>
                <a:cxn ang="0">
                  <a:pos x="48" y="71"/>
                </a:cxn>
                <a:cxn ang="0">
                  <a:pos x="65" y="56"/>
                </a:cxn>
                <a:cxn ang="0">
                  <a:pos x="65" y="56"/>
                </a:cxn>
                <a:cxn ang="0">
                  <a:pos x="77" y="45"/>
                </a:cxn>
                <a:cxn ang="0">
                  <a:pos x="89" y="34"/>
                </a:cxn>
                <a:cxn ang="0">
                  <a:pos x="94" y="28"/>
                </a:cxn>
                <a:cxn ang="0">
                  <a:pos x="98" y="21"/>
                </a:cxn>
                <a:cxn ang="0">
                  <a:pos x="101" y="14"/>
                </a:cxn>
                <a:cxn ang="0">
                  <a:pos x="104" y="6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7" y="0"/>
                </a:cxn>
                <a:cxn ang="0">
                  <a:pos x="96" y="1"/>
                </a:cxn>
                <a:cxn ang="0">
                  <a:pos x="95" y="3"/>
                </a:cxn>
                <a:cxn ang="0">
                  <a:pos x="95" y="3"/>
                </a:cxn>
              </a:cxnLst>
              <a:rect l="0" t="0" r="r" b="b"/>
              <a:pathLst>
                <a:path w="104" h="132">
                  <a:moveTo>
                    <a:pt x="95" y="3"/>
                  </a:moveTo>
                  <a:lnTo>
                    <a:pt x="95" y="3"/>
                  </a:lnTo>
                  <a:lnTo>
                    <a:pt x="91" y="13"/>
                  </a:lnTo>
                  <a:lnTo>
                    <a:pt x="85" y="23"/>
                  </a:lnTo>
                  <a:lnTo>
                    <a:pt x="79" y="31"/>
                  </a:lnTo>
                  <a:lnTo>
                    <a:pt x="71" y="39"/>
                  </a:lnTo>
                  <a:lnTo>
                    <a:pt x="55" y="53"/>
                  </a:lnTo>
                  <a:lnTo>
                    <a:pt x="46" y="62"/>
                  </a:lnTo>
                  <a:lnTo>
                    <a:pt x="39" y="69"/>
                  </a:lnTo>
                  <a:lnTo>
                    <a:pt x="39" y="69"/>
                  </a:lnTo>
                  <a:lnTo>
                    <a:pt x="27" y="82"/>
                  </a:lnTo>
                  <a:lnTo>
                    <a:pt x="15" y="95"/>
                  </a:lnTo>
                  <a:lnTo>
                    <a:pt x="10" y="102"/>
                  </a:lnTo>
                  <a:lnTo>
                    <a:pt x="6" y="109"/>
                  </a:lnTo>
                  <a:lnTo>
                    <a:pt x="2" y="11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1" y="130"/>
                  </a:lnTo>
                  <a:lnTo>
                    <a:pt x="2" y="131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7" y="132"/>
                  </a:lnTo>
                  <a:lnTo>
                    <a:pt x="8" y="131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12" y="119"/>
                  </a:lnTo>
                  <a:lnTo>
                    <a:pt x="17" y="108"/>
                  </a:lnTo>
                  <a:lnTo>
                    <a:pt x="24" y="98"/>
                  </a:lnTo>
                  <a:lnTo>
                    <a:pt x="31" y="89"/>
                  </a:lnTo>
                  <a:lnTo>
                    <a:pt x="39" y="79"/>
                  </a:lnTo>
                  <a:lnTo>
                    <a:pt x="48" y="71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77" y="45"/>
                  </a:lnTo>
                  <a:lnTo>
                    <a:pt x="89" y="34"/>
                  </a:lnTo>
                  <a:lnTo>
                    <a:pt x="94" y="28"/>
                  </a:lnTo>
                  <a:lnTo>
                    <a:pt x="98" y="21"/>
                  </a:lnTo>
                  <a:lnTo>
                    <a:pt x="101" y="14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6" y="1"/>
                  </a:lnTo>
                  <a:lnTo>
                    <a:pt x="95" y="3"/>
                  </a:lnTo>
                  <a:lnTo>
                    <a:pt x="9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7" name="Freeform 503"/>
            <p:cNvSpPr>
              <a:spLocks/>
            </p:cNvSpPr>
            <p:nvPr/>
          </p:nvSpPr>
          <p:spPr bwMode="auto">
            <a:xfrm>
              <a:off x="2528888" y="3719513"/>
              <a:ext cx="39688" cy="58738"/>
            </a:xfrm>
            <a:custGeom>
              <a:avLst/>
              <a:gdLst/>
              <a:ahLst/>
              <a:cxnLst>
                <a:cxn ang="0">
                  <a:pos x="67" y="3"/>
                </a:cxn>
                <a:cxn ang="0">
                  <a:pos x="67" y="3"/>
                </a:cxn>
                <a:cxn ang="0">
                  <a:pos x="60" y="16"/>
                </a:cxn>
                <a:cxn ang="0">
                  <a:pos x="52" y="28"/>
                </a:cxn>
                <a:cxn ang="0">
                  <a:pos x="42" y="38"/>
                </a:cxn>
                <a:cxn ang="0">
                  <a:pos x="33" y="50"/>
                </a:cxn>
                <a:cxn ang="0">
                  <a:pos x="33" y="50"/>
                </a:cxn>
                <a:cxn ang="0">
                  <a:pos x="28" y="56"/>
                </a:cxn>
                <a:cxn ang="0">
                  <a:pos x="24" y="62"/>
                </a:cxn>
                <a:cxn ang="0">
                  <a:pos x="15" y="76"/>
                </a:cxn>
                <a:cxn ang="0">
                  <a:pos x="8" y="89"/>
                </a:cxn>
                <a:cxn ang="0">
                  <a:pos x="1" y="102"/>
                </a:cxn>
                <a:cxn ang="0">
                  <a:pos x="1" y="102"/>
                </a:cxn>
                <a:cxn ang="0">
                  <a:pos x="0" y="105"/>
                </a:cxn>
                <a:cxn ang="0">
                  <a:pos x="0" y="107"/>
                </a:cxn>
                <a:cxn ang="0">
                  <a:pos x="1" y="108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10"/>
                </a:cxn>
                <a:cxn ang="0">
                  <a:pos x="7" y="109"/>
                </a:cxn>
                <a:cxn ang="0">
                  <a:pos x="9" y="108"/>
                </a:cxn>
                <a:cxn ang="0">
                  <a:pos x="9" y="108"/>
                </a:cxn>
                <a:cxn ang="0">
                  <a:pos x="18" y="93"/>
                </a:cxn>
                <a:cxn ang="0">
                  <a:pos x="25" y="79"/>
                </a:cxn>
                <a:cxn ang="0">
                  <a:pos x="33" y="65"/>
                </a:cxn>
                <a:cxn ang="0">
                  <a:pos x="43" y="52"/>
                </a:cxn>
                <a:cxn ang="0">
                  <a:pos x="43" y="52"/>
                </a:cxn>
                <a:cxn ang="0">
                  <a:pos x="53" y="42"/>
                </a:cxn>
                <a:cxn ang="0">
                  <a:pos x="61" y="31"/>
                </a:cxn>
                <a:cxn ang="0">
                  <a:pos x="69" y="20"/>
                </a:cxn>
                <a:cxn ang="0">
                  <a:pos x="75" y="7"/>
                </a:cxn>
                <a:cxn ang="0">
                  <a:pos x="75" y="7"/>
                </a:cxn>
                <a:cxn ang="0">
                  <a:pos x="76" y="5"/>
                </a:cxn>
                <a:cxn ang="0">
                  <a:pos x="75" y="4"/>
                </a:cxn>
                <a:cxn ang="0">
                  <a:pos x="73" y="1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68" y="1"/>
                </a:cxn>
                <a:cxn ang="0">
                  <a:pos x="67" y="3"/>
                </a:cxn>
                <a:cxn ang="0">
                  <a:pos x="67" y="3"/>
                </a:cxn>
              </a:cxnLst>
              <a:rect l="0" t="0" r="r" b="b"/>
              <a:pathLst>
                <a:path w="76" h="110">
                  <a:moveTo>
                    <a:pt x="67" y="3"/>
                  </a:moveTo>
                  <a:lnTo>
                    <a:pt x="67" y="3"/>
                  </a:lnTo>
                  <a:lnTo>
                    <a:pt x="60" y="16"/>
                  </a:lnTo>
                  <a:lnTo>
                    <a:pt x="52" y="28"/>
                  </a:lnTo>
                  <a:lnTo>
                    <a:pt x="42" y="38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28" y="56"/>
                  </a:lnTo>
                  <a:lnTo>
                    <a:pt x="24" y="62"/>
                  </a:lnTo>
                  <a:lnTo>
                    <a:pt x="15" y="76"/>
                  </a:lnTo>
                  <a:lnTo>
                    <a:pt x="8" y="89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0" y="105"/>
                  </a:lnTo>
                  <a:lnTo>
                    <a:pt x="0" y="107"/>
                  </a:lnTo>
                  <a:lnTo>
                    <a:pt x="1" y="108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10"/>
                  </a:lnTo>
                  <a:lnTo>
                    <a:pt x="7" y="109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8" y="93"/>
                  </a:lnTo>
                  <a:lnTo>
                    <a:pt x="25" y="79"/>
                  </a:lnTo>
                  <a:lnTo>
                    <a:pt x="33" y="65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53" y="42"/>
                  </a:lnTo>
                  <a:lnTo>
                    <a:pt x="61" y="31"/>
                  </a:lnTo>
                  <a:lnTo>
                    <a:pt x="69" y="20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5"/>
                  </a:lnTo>
                  <a:lnTo>
                    <a:pt x="75" y="4"/>
                  </a:lnTo>
                  <a:lnTo>
                    <a:pt x="73" y="1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3"/>
                  </a:lnTo>
                  <a:lnTo>
                    <a:pt x="6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8" name="Freeform 504"/>
            <p:cNvSpPr>
              <a:spLocks/>
            </p:cNvSpPr>
            <p:nvPr/>
          </p:nvSpPr>
          <p:spPr bwMode="auto">
            <a:xfrm>
              <a:off x="2584451" y="3717925"/>
              <a:ext cx="44450" cy="61913"/>
            </a:xfrm>
            <a:custGeom>
              <a:avLst/>
              <a:gdLst/>
              <a:ahLst/>
              <a:cxnLst>
                <a:cxn ang="0">
                  <a:pos x="77" y="5"/>
                </a:cxn>
                <a:cxn ang="0">
                  <a:pos x="77" y="5"/>
                </a:cxn>
                <a:cxn ang="0">
                  <a:pos x="77" y="9"/>
                </a:cxn>
                <a:cxn ang="0">
                  <a:pos x="76" y="15"/>
                </a:cxn>
                <a:cxn ang="0">
                  <a:pos x="73" y="23"/>
                </a:cxn>
                <a:cxn ang="0">
                  <a:pos x="68" y="31"/>
                </a:cxn>
                <a:cxn ang="0">
                  <a:pos x="62" y="39"/>
                </a:cxn>
                <a:cxn ang="0">
                  <a:pos x="48" y="54"/>
                </a:cxn>
                <a:cxn ang="0">
                  <a:pos x="42" y="61"/>
                </a:cxn>
                <a:cxn ang="0">
                  <a:pos x="35" y="68"/>
                </a:cxn>
                <a:cxn ang="0">
                  <a:pos x="35" y="68"/>
                </a:cxn>
                <a:cxn ang="0">
                  <a:pos x="26" y="79"/>
                </a:cxn>
                <a:cxn ang="0">
                  <a:pos x="16" y="89"/>
                </a:cxn>
                <a:cxn ang="0">
                  <a:pos x="8" y="100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5"/>
                </a:cxn>
                <a:cxn ang="0">
                  <a:pos x="10" y="115"/>
                </a:cxn>
                <a:cxn ang="0">
                  <a:pos x="14" y="106"/>
                </a:cxn>
                <a:cxn ang="0">
                  <a:pos x="19" y="98"/>
                </a:cxn>
                <a:cxn ang="0">
                  <a:pos x="25" y="90"/>
                </a:cxn>
                <a:cxn ang="0">
                  <a:pos x="32" y="83"/>
                </a:cxn>
                <a:cxn ang="0">
                  <a:pos x="47" y="68"/>
                </a:cxn>
                <a:cxn ang="0">
                  <a:pos x="60" y="54"/>
                </a:cxn>
                <a:cxn ang="0">
                  <a:pos x="60" y="54"/>
                </a:cxn>
                <a:cxn ang="0">
                  <a:pos x="71" y="43"/>
                </a:cxn>
                <a:cxn ang="0">
                  <a:pos x="75" y="38"/>
                </a:cxn>
                <a:cxn ang="0">
                  <a:pos x="79" y="32"/>
                </a:cxn>
                <a:cxn ang="0">
                  <a:pos x="82" y="26"/>
                </a:cxn>
                <a:cxn ang="0">
                  <a:pos x="85" y="19"/>
                </a:cxn>
                <a:cxn ang="0">
                  <a:pos x="86" y="12"/>
                </a:cxn>
                <a:cxn ang="0">
                  <a:pos x="86" y="5"/>
                </a:cxn>
                <a:cxn ang="0">
                  <a:pos x="86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5"/>
                </a:cxn>
                <a:cxn ang="0">
                  <a:pos x="77" y="5"/>
                </a:cxn>
              </a:cxnLst>
              <a:rect l="0" t="0" r="r" b="b"/>
              <a:pathLst>
                <a:path w="86" h="118">
                  <a:moveTo>
                    <a:pt x="77" y="5"/>
                  </a:moveTo>
                  <a:lnTo>
                    <a:pt x="77" y="5"/>
                  </a:lnTo>
                  <a:lnTo>
                    <a:pt x="77" y="9"/>
                  </a:lnTo>
                  <a:lnTo>
                    <a:pt x="76" y="15"/>
                  </a:lnTo>
                  <a:lnTo>
                    <a:pt x="73" y="23"/>
                  </a:lnTo>
                  <a:lnTo>
                    <a:pt x="68" y="31"/>
                  </a:lnTo>
                  <a:lnTo>
                    <a:pt x="62" y="39"/>
                  </a:lnTo>
                  <a:lnTo>
                    <a:pt x="48" y="54"/>
                  </a:lnTo>
                  <a:lnTo>
                    <a:pt x="42" y="61"/>
                  </a:lnTo>
                  <a:lnTo>
                    <a:pt x="35" y="68"/>
                  </a:lnTo>
                  <a:lnTo>
                    <a:pt x="35" y="68"/>
                  </a:lnTo>
                  <a:lnTo>
                    <a:pt x="26" y="79"/>
                  </a:lnTo>
                  <a:lnTo>
                    <a:pt x="16" y="89"/>
                  </a:lnTo>
                  <a:lnTo>
                    <a:pt x="8" y="100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5"/>
                  </a:lnTo>
                  <a:lnTo>
                    <a:pt x="10" y="115"/>
                  </a:lnTo>
                  <a:lnTo>
                    <a:pt x="14" y="106"/>
                  </a:lnTo>
                  <a:lnTo>
                    <a:pt x="19" y="98"/>
                  </a:lnTo>
                  <a:lnTo>
                    <a:pt x="25" y="90"/>
                  </a:lnTo>
                  <a:lnTo>
                    <a:pt x="32" y="83"/>
                  </a:lnTo>
                  <a:lnTo>
                    <a:pt x="47" y="6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71" y="43"/>
                  </a:lnTo>
                  <a:lnTo>
                    <a:pt x="75" y="38"/>
                  </a:lnTo>
                  <a:lnTo>
                    <a:pt x="79" y="32"/>
                  </a:lnTo>
                  <a:lnTo>
                    <a:pt x="82" y="26"/>
                  </a:lnTo>
                  <a:lnTo>
                    <a:pt x="85" y="19"/>
                  </a:lnTo>
                  <a:lnTo>
                    <a:pt x="86" y="12"/>
                  </a:lnTo>
                  <a:lnTo>
                    <a:pt x="86" y="5"/>
                  </a:lnTo>
                  <a:lnTo>
                    <a:pt x="86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5"/>
                  </a:lnTo>
                  <a:lnTo>
                    <a:pt x="7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09" name="Freeform 505"/>
            <p:cNvSpPr>
              <a:spLocks/>
            </p:cNvSpPr>
            <p:nvPr/>
          </p:nvSpPr>
          <p:spPr bwMode="auto">
            <a:xfrm>
              <a:off x="2632076" y="3725863"/>
              <a:ext cx="49213" cy="57150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83" y="7"/>
                </a:cxn>
                <a:cxn ang="0">
                  <a:pos x="81" y="10"/>
                </a:cxn>
                <a:cxn ang="0">
                  <a:pos x="74" y="15"/>
                </a:cxn>
                <a:cxn ang="0">
                  <a:pos x="74" y="15"/>
                </a:cxn>
                <a:cxn ang="0">
                  <a:pos x="67" y="21"/>
                </a:cxn>
                <a:cxn ang="0">
                  <a:pos x="62" y="27"/>
                </a:cxn>
                <a:cxn ang="0">
                  <a:pos x="58" y="34"/>
                </a:cxn>
                <a:cxn ang="0">
                  <a:pos x="52" y="40"/>
                </a:cxn>
                <a:cxn ang="0">
                  <a:pos x="52" y="40"/>
                </a:cxn>
                <a:cxn ang="0">
                  <a:pos x="38" y="54"/>
                </a:cxn>
                <a:cxn ang="0">
                  <a:pos x="26" y="70"/>
                </a:cxn>
                <a:cxn ang="0">
                  <a:pos x="14" y="85"/>
                </a:cxn>
                <a:cxn ang="0">
                  <a:pos x="1" y="100"/>
                </a:cxn>
                <a:cxn ang="0">
                  <a:pos x="1" y="100"/>
                </a:cxn>
                <a:cxn ang="0">
                  <a:pos x="0" y="102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2" y="108"/>
                </a:cxn>
                <a:cxn ang="0">
                  <a:pos x="4" y="108"/>
                </a:cxn>
                <a:cxn ang="0">
                  <a:pos x="6" y="108"/>
                </a:cxn>
                <a:cxn ang="0">
                  <a:pos x="7" y="107"/>
                </a:cxn>
                <a:cxn ang="0">
                  <a:pos x="7" y="107"/>
                </a:cxn>
                <a:cxn ang="0">
                  <a:pos x="22" y="90"/>
                </a:cxn>
                <a:cxn ang="0">
                  <a:pos x="35" y="74"/>
                </a:cxn>
                <a:cxn ang="0">
                  <a:pos x="50" y="57"/>
                </a:cxn>
                <a:cxn ang="0">
                  <a:pos x="64" y="41"/>
                </a:cxn>
                <a:cxn ang="0">
                  <a:pos x="64" y="41"/>
                </a:cxn>
                <a:cxn ang="0">
                  <a:pos x="69" y="35"/>
                </a:cxn>
                <a:cxn ang="0">
                  <a:pos x="75" y="28"/>
                </a:cxn>
                <a:cxn ang="0">
                  <a:pos x="81" y="22"/>
                </a:cxn>
                <a:cxn ang="0">
                  <a:pos x="87" y="17"/>
                </a:cxn>
                <a:cxn ang="0">
                  <a:pos x="87" y="17"/>
                </a:cxn>
                <a:cxn ang="0">
                  <a:pos x="90" y="15"/>
                </a:cxn>
                <a:cxn ang="0">
                  <a:pos x="92" y="12"/>
                </a:cxn>
                <a:cxn ang="0">
                  <a:pos x="94" y="6"/>
                </a:cxn>
                <a:cxn ang="0">
                  <a:pos x="94" y="6"/>
                </a:cxn>
                <a:cxn ang="0">
                  <a:pos x="94" y="4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8" y="0"/>
                </a:cxn>
                <a:cxn ang="0">
                  <a:pos x="86" y="1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4" h="108">
                  <a:moveTo>
                    <a:pt x="85" y="3"/>
                  </a:moveTo>
                  <a:lnTo>
                    <a:pt x="85" y="3"/>
                  </a:lnTo>
                  <a:lnTo>
                    <a:pt x="83" y="7"/>
                  </a:lnTo>
                  <a:lnTo>
                    <a:pt x="81" y="10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67" y="21"/>
                  </a:lnTo>
                  <a:lnTo>
                    <a:pt x="62" y="27"/>
                  </a:lnTo>
                  <a:lnTo>
                    <a:pt x="58" y="34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38" y="54"/>
                  </a:lnTo>
                  <a:lnTo>
                    <a:pt x="26" y="70"/>
                  </a:lnTo>
                  <a:lnTo>
                    <a:pt x="14" y="85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22" y="90"/>
                  </a:lnTo>
                  <a:lnTo>
                    <a:pt x="35" y="74"/>
                  </a:lnTo>
                  <a:lnTo>
                    <a:pt x="50" y="57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9" y="35"/>
                  </a:lnTo>
                  <a:lnTo>
                    <a:pt x="75" y="28"/>
                  </a:lnTo>
                  <a:lnTo>
                    <a:pt x="81" y="22"/>
                  </a:lnTo>
                  <a:lnTo>
                    <a:pt x="87" y="17"/>
                  </a:lnTo>
                  <a:lnTo>
                    <a:pt x="87" y="17"/>
                  </a:lnTo>
                  <a:lnTo>
                    <a:pt x="90" y="15"/>
                  </a:lnTo>
                  <a:lnTo>
                    <a:pt x="92" y="12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4" y="4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6" y="1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0" name="Freeform 506"/>
            <p:cNvSpPr>
              <a:spLocks/>
            </p:cNvSpPr>
            <p:nvPr/>
          </p:nvSpPr>
          <p:spPr bwMode="auto">
            <a:xfrm>
              <a:off x="2674938" y="3722688"/>
              <a:ext cx="49213" cy="58738"/>
            </a:xfrm>
            <a:custGeom>
              <a:avLst/>
              <a:gdLst/>
              <a:ahLst/>
              <a:cxnLst>
                <a:cxn ang="0">
                  <a:pos x="84" y="3"/>
                </a:cxn>
                <a:cxn ang="0">
                  <a:pos x="84" y="3"/>
                </a:cxn>
                <a:cxn ang="0">
                  <a:pos x="82" y="12"/>
                </a:cxn>
                <a:cxn ang="0">
                  <a:pos x="78" y="19"/>
                </a:cxn>
                <a:cxn ang="0">
                  <a:pos x="74" y="25"/>
                </a:cxn>
                <a:cxn ang="0">
                  <a:pos x="70" y="31"/>
                </a:cxn>
                <a:cxn ang="0">
                  <a:pos x="59" y="44"/>
                </a:cxn>
                <a:cxn ang="0">
                  <a:pos x="47" y="55"/>
                </a:cxn>
                <a:cxn ang="0">
                  <a:pos x="47" y="55"/>
                </a:cxn>
                <a:cxn ang="0">
                  <a:pos x="1" y="102"/>
                </a:cxn>
                <a:cxn ang="0">
                  <a:pos x="1" y="102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7"/>
                </a:cxn>
                <a:cxn ang="0">
                  <a:pos x="1" y="108"/>
                </a:cxn>
                <a:cxn ang="0">
                  <a:pos x="2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8"/>
                </a:cxn>
                <a:cxn ang="0">
                  <a:pos x="7" y="108"/>
                </a:cxn>
                <a:cxn ang="0">
                  <a:pos x="59" y="57"/>
                </a:cxn>
                <a:cxn ang="0">
                  <a:pos x="59" y="57"/>
                </a:cxn>
                <a:cxn ang="0">
                  <a:pos x="70" y="46"/>
                </a:cxn>
                <a:cxn ang="0">
                  <a:pos x="80" y="34"/>
                </a:cxn>
                <a:cxn ang="0">
                  <a:pos x="84" y="28"/>
                </a:cxn>
                <a:cxn ang="0">
                  <a:pos x="89" y="21"/>
                </a:cxn>
                <a:cxn ang="0">
                  <a:pos x="92" y="14"/>
                </a:cxn>
                <a:cxn ang="0">
                  <a:pos x="94" y="7"/>
                </a:cxn>
                <a:cxn ang="0">
                  <a:pos x="94" y="7"/>
                </a:cxn>
                <a:cxn ang="0">
                  <a:pos x="94" y="5"/>
                </a:cxn>
                <a:cxn ang="0">
                  <a:pos x="94" y="2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8" y="1"/>
                </a:cxn>
                <a:cxn ang="0">
                  <a:pos x="85" y="2"/>
                </a:cxn>
                <a:cxn ang="0">
                  <a:pos x="84" y="3"/>
                </a:cxn>
                <a:cxn ang="0">
                  <a:pos x="84" y="3"/>
                </a:cxn>
              </a:cxnLst>
              <a:rect l="0" t="0" r="r" b="b"/>
              <a:pathLst>
                <a:path w="94" h="110">
                  <a:moveTo>
                    <a:pt x="84" y="3"/>
                  </a:moveTo>
                  <a:lnTo>
                    <a:pt x="84" y="3"/>
                  </a:lnTo>
                  <a:lnTo>
                    <a:pt x="82" y="12"/>
                  </a:lnTo>
                  <a:lnTo>
                    <a:pt x="78" y="19"/>
                  </a:lnTo>
                  <a:lnTo>
                    <a:pt x="74" y="25"/>
                  </a:lnTo>
                  <a:lnTo>
                    <a:pt x="70" y="31"/>
                  </a:lnTo>
                  <a:lnTo>
                    <a:pt x="59" y="44"/>
                  </a:lnTo>
                  <a:lnTo>
                    <a:pt x="47" y="55"/>
                  </a:lnTo>
                  <a:lnTo>
                    <a:pt x="47" y="55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7"/>
                  </a:lnTo>
                  <a:lnTo>
                    <a:pt x="1" y="108"/>
                  </a:lnTo>
                  <a:lnTo>
                    <a:pt x="2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70" y="46"/>
                  </a:lnTo>
                  <a:lnTo>
                    <a:pt x="80" y="34"/>
                  </a:lnTo>
                  <a:lnTo>
                    <a:pt x="84" y="28"/>
                  </a:lnTo>
                  <a:lnTo>
                    <a:pt x="89" y="21"/>
                  </a:lnTo>
                  <a:lnTo>
                    <a:pt x="92" y="14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5"/>
                  </a:lnTo>
                  <a:lnTo>
                    <a:pt x="94" y="2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1"/>
                  </a:lnTo>
                  <a:lnTo>
                    <a:pt x="85" y="2"/>
                  </a:lnTo>
                  <a:lnTo>
                    <a:pt x="84" y="3"/>
                  </a:lnTo>
                  <a:lnTo>
                    <a:pt x="8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1" name="Freeform 507"/>
            <p:cNvSpPr>
              <a:spLocks/>
            </p:cNvSpPr>
            <p:nvPr/>
          </p:nvSpPr>
          <p:spPr bwMode="auto">
            <a:xfrm>
              <a:off x="2801938" y="3652838"/>
              <a:ext cx="107950" cy="117475"/>
            </a:xfrm>
            <a:custGeom>
              <a:avLst/>
              <a:gdLst/>
              <a:ahLst/>
              <a:cxnLst>
                <a:cxn ang="0">
                  <a:pos x="196" y="1"/>
                </a:cxn>
                <a:cxn ang="0">
                  <a:pos x="196" y="1"/>
                </a:cxn>
                <a:cxn ang="0">
                  <a:pos x="171" y="24"/>
                </a:cxn>
                <a:cxn ang="0">
                  <a:pos x="157" y="35"/>
                </a:cxn>
                <a:cxn ang="0">
                  <a:pos x="145" y="47"/>
                </a:cxn>
                <a:cxn ang="0">
                  <a:pos x="145" y="47"/>
                </a:cxn>
                <a:cxn ang="0">
                  <a:pos x="133" y="61"/>
                </a:cxn>
                <a:cxn ang="0">
                  <a:pos x="119" y="76"/>
                </a:cxn>
                <a:cxn ang="0">
                  <a:pos x="93" y="106"/>
                </a:cxn>
                <a:cxn ang="0">
                  <a:pos x="93" y="106"/>
                </a:cxn>
                <a:cxn ang="0">
                  <a:pos x="68" y="134"/>
                </a:cxn>
                <a:cxn ang="0">
                  <a:pos x="41" y="164"/>
                </a:cxn>
                <a:cxn ang="0">
                  <a:pos x="41" y="164"/>
                </a:cxn>
                <a:cxn ang="0">
                  <a:pos x="19" y="189"/>
                </a:cxn>
                <a:cxn ang="0">
                  <a:pos x="10" y="202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0" y="217"/>
                </a:cxn>
                <a:cxn ang="0">
                  <a:pos x="0" y="219"/>
                </a:cxn>
                <a:cxn ang="0">
                  <a:pos x="1" y="221"/>
                </a:cxn>
                <a:cxn ang="0">
                  <a:pos x="3" y="222"/>
                </a:cxn>
                <a:cxn ang="0">
                  <a:pos x="5" y="222"/>
                </a:cxn>
                <a:cxn ang="0">
                  <a:pos x="6" y="222"/>
                </a:cxn>
                <a:cxn ang="0">
                  <a:pos x="8" y="222"/>
                </a:cxn>
                <a:cxn ang="0">
                  <a:pos x="9" y="220"/>
                </a:cxn>
                <a:cxn ang="0">
                  <a:pos x="9" y="220"/>
                </a:cxn>
                <a:cxn ang="0">
                  <a:pos x="17" y="207"/>
                </a:cxn>
                <a:cxn ang="0">
                  <a:pos x="26" y="194"/>
                </a:cxn>
                <a:cxn ang="0">
                  <a:pos x="47" y="172"/>
                </a:cxn>
                <a:cxn ang="0">
                  <a:pos x="47" y="172"/>
                </a:cxn>
                <a:cxn ang="0">
                  <a:pos x="74" y="142"/>
                </a:cxn>
                <a:cxn ang="0">
                  <a:pos x="101" y="112"/>
                </a:cxn>
                <a:cxn ang="0">
                  <a:pos x="101" y="112"/>
                </a:cxn>
                <a:cxn ang="0">
                  <a:pos x="126" y="83"/>
                </a:cxn>
                <a:cxn ang="0">
                  <a:pos x="139" y="67"/>
                </a:cxn>
                <a:cxn ang="0">
                  <a:pos x="152" y="54"/>
                </a:cxn>
                <a:cxn ang="0">
                  <a:pos x="152" y="54"/>
                </a:cxn>
                <a:cxn ang="0">
                  <a:pos x="165" y="41"/>
                </a:cxn>
                <a:cxn ang="0">
                  <a:pos x="177" y="30"/>
                </a:cxn>
                <a:cxn ang="0">
                  <a:pos x="203" y="7"/>
                </a:cxn>
                <a:cxn ang="0">
                  <a:pos x="203" y="7"/>
                </a:cxn>
                <a:cxn ang="0">
                  <a:pos x="204" y="6"/>
                </a:cxn>
                <a:cxn ang="0">
                  <a:pos x="204" y="4"/>
                </a:cxn>
                <a:cxn ang="0">
                  <a:pos x="204" y="3"/>
                </a:cxn>
                <a:cxn ang="0">
                  <a:pos x="203" y="1"/>
                </a:cxn>
                <a:cxn ang="0">
                  <a:pos x="201" y="0"/>
                </a:cxn>
                <a:cxn ang="0">
                  <a:pos x="200" y="0"/>
                </a:cxn>
                <a:cxn ang="0">
                  <a:pos x="198" y="0"/>
                </a:cxn>
                <a:cxn ang="0">
                  <a:pos x="196" y="1"/>
                </a:cxn>
                <a:cxn ang="0">
                  <a:pos x="196" y="1"/>
                </a:cxn>
              </a:cxnLst>
              <a:rect l="0" t="0" r="r" b="b"/>
              <a:pathLst>
                <a:path w="204" h="222">
                  <a:moveTo>
                    <a:pt x="196" y="1"/>
                  </a:moveTo>
                  <a:lnTo>
                    <a:pt x="196" y="1"/>
                  </a:lnTo>
                  <a:lnTo>
                    <a:pt x="171" y="24"/>
                  </a:lnTo>
                  <a:lnTo>
                    <a:pt x="157" y="35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33" y="61"/>
                  </a:lnTo>
                  <a:lnTo>
                    <a:pt x="119" y="7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68" y="134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19" y="189"/>
                  </a:lnTo>
                  <a:lnTo>
                    <a:pt x="10" y="202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7"/>
                  </a:lnTo>
                  <a:lnTo>
                    <a:pt x="0" y="219"/>
                  </a:lnTo>
                  <a:lnTo>
                    <a:pt x="1" y="221"/>
                  </a:lnTo>
                  <a:lnTo>
                    <a:pt x="3" y="222"/>
                  </a:lnTo>
                  <a:lnTo>
                    <a:pt x="5" y="222"/>
                  </a:lnTo>
                  <a:lnTo>
                    <a:pt x="6" y="222"/>
                  </a:lnTo>
                  <a:lnTo>
                    <a:pt x="8" y="222"/>
                  </a:lnTo>
                  <a:lnTo>
                    <a:pt x="9" y="220"/>
                  </a:lnTo>
                  <a:lnTo>
                    <a:pt x="9" y="220"/>
                  </a:lnTo>
                  <a:lnTo>
                    <a:pt x="17" y="207"/>
                  </a:lnTo>
                  <a:lnTo>
                    <a:pt x="26" y="194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74" y="14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26" y="83"/>
                  </a:lnTo>
                  <a:lnTo>
                    <a:pt x="139" y="67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65" y="41"/>
                  </a:lnTo>
                  <a:lnTo>
                    <a:pt x="177" y="3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4" y="6"/>
                  </a:lnTo>
                  <a:lnTo>
                    <a:pt x="204" y="4"/>
                  </a:lnTo>
                  <a:lnTo>
                    <a:pt x="204" y="3"/>
                  </a:lnTo>
                  <a:lnTo>
                    <a:pt x="203" y="1"/>
                  </a:lnTo>
                  <a:lnTo>
                    <a:pt x="201" y="0"/>
                  </a:lnTo>
                  <a:lnTo>
                    <a:pt x="200" y="0"/>
                  </a:lnTo>
                  <a:lnTo>
                    <a:pt x="198" y="0"/>
                  </a:lnTo>
                  <a:lnTo>
                    <a:pt x="196" y="1"/>
                  </a:lnTo>
                  <a:lnTo>
                    <a:pt x="1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2" name="Freeform 508"/>
            <p:cNvSpPr>
              <a:spLocks/>
            </p:cNvSpPr>
            <p:nvPr/>
          </p:nvSpPr>
          <p:spPr bwMode="auto">
            <a:xfrm>
              <a:off x="2835276" y="3698875"/>
              <a:ext cx="74613" cy="74613"/>
            </a:xfrm>
            <a:custGeom>
              <a:avLst/>
              <a:gdLst/>
              <a:ahLst/>
              <a:cxnLst>
                <a:cxn ang="0">
                  <a:pos x="134" y="1"/>
                </a:cxn>
                <a:cxn ang="0">
                  <a:pos x="134" y="1"/>
                </a:cxn>
                <a:cxn ang="0">
                  <a:pos x="115" y="15"/>
                </a:cxn>
                <a:cxn ang="0">
                  <a:pos x="98" y="31"/>
                </a:cxn>
                <a:cxn ang="0">
                  <a:pos x="80" y="46"/>
                </a:cxn>
                <a:cxn ang="0">
                  <a:pos x="63" y="63"/>
                </a:cxn>
                <a:cxn ang="0">
                  <a:pos x="48" y="79"/>
                </a:cxn>
                <a:cxn ang="0">
                  <a:pos x="31" y="97"/>
                </a:cxn>
                <a:cxn ang="0">
                  <a:pos x="16" y="115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5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3" y="141"/>
                </a:cxn>
                <a:cxn ang="0">
                  <a:pos x="5" y="141"/>
                </a:cxn>
                <a:cxn ang="0">
                  <a:pos x="7" y="141"/>
                </a:cxn>
                <a:cxn ang="0">
                  <a:pos x="8" y="140"/>
                </a:cxn>
                <a:cxn ang="0">
                  <a:pos x="8" y="140"/>
                </a:cxn>
                <a:cxn ang="0">
                  <a:pos x="23" y="122"/>
                </a:cxn>
                <a:cxn ang="0">
                  <a:pos x="39" y="104"/>
                </a:cxn>
                <a:cxn ang="0">
                  <a:pos x="54" y="87"/>
                </a:cxn>
                <a:cxn ang="0">
                  <a:pos x="71" y="70"/>
                </a:cxn>
                <a:cxn ang="0">
                  <a:pos x="87" y="54"/>
                </a:cxn>
                <a:cxn ang="0">
                  <a:pos x="105" y="38"/>
                </a:cxn>
                <a:cxn ang="0">
                  <a:pos x="122" y="23"/>
                </a:cxn>
                <a:cxn ang="0">
                  <a:pos x="141" y="7"/>
                </a:cxn>
                <a:cxn ang="0">
                  <a:pos x="141" y="7"/>
                </a:cxn>
                <a:cxn ang="0">
                  <a:pos x="142" y="6"/>
                </a:cxn>
                <a:cxn ang="0">
                  <a:pos x="142" y="4"/>
                </a:cxn>
                <a:cxn ang="0">
                  <a:pos x="142" y="2"/>
                </a:cxn>
                <a:cxn ang="0">
                  <a:pos x="141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1"/>
                </a:cxn>
                <a:cxn ang="0">
                  <a:pos x="134" y="1"/>
                </a:cxn>
              </a:cxnLst>
              <a:rect l="0" t="0" r="r" b="b"/>
              <a:pathLst>
                <a:path w="142" h="141">
                  <a:moveTo>
                    <a:pt x="134" y="1"/>
                  </a:moveTo>
                  <a:lnTo>
                    <a:pt x="134" y="1"/>
                  </a:lnTo>
                  <a:lnTo>
                    <a:pt x="115" y="15"/>
                  </a:lnTo>
                  <a:lnTo>
                    <a:pt x="98" y="31"/>
                  </a:lnTo>
                  <a:lnTo>
                    <a:pt x="80" y="46"/>
                  </a:lnTo>
                  <a:lnTo>
                    <a:pt x="63" y="63"/>
                  </a:lnTo>
                  <a:lnTo>
                    <a:pt x="48" y="79"/>
                  </a:lnTo>
                  <a:lnTo>
                    <a:pt x="31" y="97"/>
                  </a:lnTo>
                  <a:lnTo>
                    <a:pt x="16" y="115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3" y="141"/>
                  </a:lnTo>
                  <a:lnTo>
                    <a:pt x="5" y="141"/>
                  </a:lnTo>
                  <a:lnTo>
                    <a:pt x="7" y="141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23" y="122"/>
                  </a:lnTo>
                  <a:lnTo>
                    <a:pt x="39" y="104"/>
                  </a:lnTo>
                  <a:lnTo>
                    <a:pt x="54" y="87"/>
                  </a:lnTo>
                  <a:lnTo>
                    <a:pt x="71" y="70"/>
                  </a:lnTo>
                  <a:lnTo>
                    <a:pt x="87" y="54"/>
                  </a:lnTo>
                  <a:lnTo>
                    <a:pt x="105" y="38"/>
                  </a:lnTo>
                  <a:lnTo>
                    <a:pt x="122" y="23"/>
                  </a:lnTo>
                  <a:lnTo>
                    <a:pt x="141" y="7"/>
                  </a:lnTo>
                  <a:lnTo>
                    <a:pt x="141" y="7"/>
                  </a:lnTo>
                  <a:lnTo>
                    <a:pt x="142" y="6"/>
                  </a:lnTo>
                  <a:lnTo>
                    <a:pt x="142" y="4"/>
                  </a:lnTo>
                  <a:lnTo>
                    <a:pt x="142" y="2"/>
                  </a:lnTo>
                  <a:lnTo>
                    <a:pt x="141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1"/>
                  </a:lnTo>
                  <a:lnTo>
                    <a:pt x="1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3" name="Freeform 509"/>
            <p:cNvSpPr>
              <a:spLocks/>
            </p:cNvSpPr>
            <p:nvPr/>
          </p:nvSpPr>
          <p:spPr bwMode="auto">
            <a:xfrm>
              <a:off x="2347913" y="3414713"/>
              <a:ext cx="63500" cy="57150"/>
            </a:xfrm>
            <a:custGeom>
              <a:avLst/>
              <a:gdLst/>
              <a:ahLst/>
              <a:cxnLst>
                <a:cxn ang="0">
                  <a:pos x="111" y="1"/>
                </a:cxn>
                <a:cxn ang="0">
                  <a:pos x="111" y="1"/>
                </a:cxn>
                <a:cxn ang="0">
                  <a:pos x="96" y="12"/>
                </a:cxn>
                <a:cxn ang="0">
                  <a:pos x="82" y="24"/>
                </a:cxn>
                <a:cxn ang="0">
                  <a:pos x="51" y="46"/>
                </a:cxn>
                <a:cxn ang="0">
                  <a:pos x="35" y="59"/>
                </a:cxn>
                <a:cxn ang="0">
                  <a:pos x="22" y="71"/>
                </a:cxn>
                <a:cxn ang="0">
                  <a:pos x="16" y="78"/>
                </a:cxn>
                <a:cxn ang="0">
                  <a:pos x="9" y="86"/>
                </a:cxn>
                <a:cxn ang="0">
                  <a:pos x="5" y="93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3" y="108"/>
                </a:cxn>
                <a:cxn ang="0">
                  <a:pos x="4" y="108"/>
                </a:cxn>
                <a:cxn ang="0">
                  <a:pos x="6" y="108"/>
                </a:cxn>
                <a:cxn ang="0">
                  <a:pos x="7" y="107"/>
                </a:cxn>
                <a:cxn ang="0">
                  <a:pos x="8" y="106"/>
                </a:cxn>
                <a:cxn ang="0">
                  <a:pos x="8" y="106"/>
                </a:cxn>
                <a:cxn ang="0">
                  <a:pos x="13" y="98"/>
                </a:cxn>
                <a:cxn ang="0">
                  <a:pos x="18" y="91"/>
                </a:cxn>
                <a:cxn ang="0">
                  <a:pos x="24" y="83"/>
                </a:cxn>
                <a:cxn ang="0">
                  <a:pos x="29" y="76"/>
                </a:cxn>
                <a:cxn ang="0">
                  <a:pos x="43" y="64"/>
                </a:cxn>
                <a:cxn ang="0">
                  <a:pos x="58" y="52"/>
                </a:cxn>
                <a:cxn ang="0">
                  <a:pos x="89" y="30"/>
                </a:cxn>
                <a:cxn ang="0">
                  <a:pos x="103" y="19"/>
                </a:cxn>
                <a:cxn ang="0">
                  <a:pos x="117" y="7"/>
                </a:cxn>
                <a:cxn ang="0">
                  <a:pos x="117" y="7"/>
                </a:cxn>
                <a:cxn ang="0">
                  <a:pos x="118" y="6"/>
                </a:cxn>
                <a:cxn ang="0">
                  <a:pos x="119" y="4"/>
                </a:cxn>
                <a:cxn ang="0">
                  <a:pos x="118" y="2"/>
                </a:cxn>
                <a:cxn ang="0">
                  <a:pos x="117" y="1"/>
                </a:cxn>
                <a:cxn ang="0">
                  <a:pos x="116" y="0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1" y="1"/>
                </a:cxn>
                <a:cxn ang="0">
                  <a:pos x="111" y="1"/>
                </a:cxn>
              </a:cxnLst>
              <a:rect l="0" t="0" r="r" b="b"/>
              <a:pathLst>
                <a:path w="119" h="108">
                  <a:moveTo>
                    <a:pt x="111" y="1"/>
                  </a:moveTo>
                  <a:lnTo>
                    <a:pt x="111" y="1"/>
                  </a:lnTo>
                  <a:lnTo>
                    <a:pt x="96" y="12"/>
                  </a:lnTo>
                  <a:lnTo>
                    <a:pt x="82" y="24"/>
                  </a:lnTo>
                  <a:lnTo>
                    <a:pt x="51" y="46"/>
                  </a:lnTo>
                  <a:lnTo>
                    <a:pt x="35" y="59"/>
                  </a:lnTo>
                  <a:lnTo>
                    <a:pt x="22" y="71"/>
                  </a:lnTo>
                  <a:lnTo>
                    <a:pt x="16" y="78"/>
                  </a:lnTo>
                  <a:lnTo>
                    <a:pt x="9" y="86"/>
                  </a:lnTo>
                  <a:lnTo>
                    <a:pt x="5" y="93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3" y="108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13" y="98"/>
                  </a:lnTo>
                  <a:lnTo>
                    <a:pt x="18" y="91"/>
                  </a:lnTo>
                  <a:lnTo>
                    <a:pt x="24" y="83"/>
                  </a:lnTo>
                  <a:lnTo>
                    <a:pt x="29" y="76"/>
                  </a:lnTo>
                  <a:lnTo>
                    <a:pt x="43" y="64"/>
                  </a:lnTo>
                  <a:lnTo>
                    <a:pt x="58" y="52"/>
                  </a:lnTo>
                  <a:lnTo>
                    <a:pt x="89" y="30"/>
                  </a:lnTo>
                  <a:lnTo>
                    <a:pt x="103" y="19"/>
                  </a:lnTo>
                  <a:lnTo>
                    <a:pt x="117" y="7"/>
                  </a:lnTo>
                  <a:lnTo>
                    <a:pt x="117" y="7"/>
                  </a:lnTo>
                  <a:lnTo>
                    <a:pt x="118" y="6"/>
                  </a:lnTo>
                  <a:lnTo>
                    <a:pt x="119" y="4"/>
                  </a:lnTo>
                  <a:lnTo>
                    <a:pt x="118" y="2"/>
                  </a:lnTo>
                  <a:lnTo>
                    <a:pt x="117" y="1"/>
                  </a:lnTo>
                  <a:lnTo>
                    <a:pt x="116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1" y="1"/>
                  </a:lnTo>
                  <a:lnTo>
                    <a:pt x="1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4" name="Freeform 510"/>
            <p:cNvSpPr>
              <a:spLocks/>
            </p:cNvSpPr>
            <p:nvPr/>
          </p:nvSpPr>
          <p:spPr bwMode="auto">
            <a:xfrm>
              <a:off x="2393951" y="3408363"/>
              <a:ext cx="69850" cy="68263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104" y="20"/>
                </a:cxn>
                <a:cxn ang="0">
                  <a:pos x="84" y="38"/>
                </a:cxn>
                <a:cxn ang="0">
                  <a:pos x="63" y="55"/>
                </a:cxn>
                <a:cxn ang="0">
                  <a:pos x="54" y="66"/>
                </a:cxn>
                <a:cxn ang="0">
                  <a:pos x="43" y="75"/>
                </a:cxn>
                <a:cxn ang="0">
                  <a:pos x="43" y="75"/>
                </a:cxn>
                <a:cxn ang="0">
                  <a:pos x="38" y="80"/>
                </a:cxn>
                <a:cxn ang="0">
                  <a:pos x="32" y="86"/>
                </a:cxn>
                <a:cxn ang="0">
                  <a:pos x="18" y="97"/>
                </a:cxn>
                <a:cxn ang="0">
                  <a:pos x="12" y="103"/>
                </a:cxn>
                <a:cxn ang="0">
                  <a:pos x="6" y="109"/>
                </a:cxn>
                <a:cxn ang="0">
                  <a:pos x="2" y="115"/>
                </a:cxn>
                <a:cxn ang="0">
                  <a:pos x="0" y="122"/>
                </a:cxn>
                <a:cxn ang="0">
                  <a:pos x="0" y="122"/>
                </a:cxn>
                <a:cxn ang="0">
                  <a:pos x="0" y="125"/>
                </a:cxn>
                <a:cxn ang="0">
                  <a:pos x="0" y="126"/>
                </a:cxn>
                <a:cxn ang="0">
                  <a:pos x="2" y="129"/>
                </a:cxn>
                <a:cxn ang="0">
                  <a:pos x="4" y="129"/>
                </a:cxn>
                <a:cxn ang="0">
                  <a:pos x="9" y="129"/>
                </a:cxn>
                <a:cxn ang="0">
                  <a:pos x="9" y="129"/>
                </a:cxn>
                <a:cxn ang="0">
                  <a:pos x="10" y="129"/>
                </a:cxn>
                <a:cxn ang="0">
                  <a:pos x="12" y="128"/>
                </a:cxn>
                <a:cxn ang="0">
                  <a:pos x="13" y="125"/>
                </a:cxn>
                <a:cxn ang="0">
                  <a:pos x="13" y="122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4" y="113"/>
                </a:cxn>
                <a:cxn ang="0">
                  <a:pos x="19" y="108"/>
                </a:cxn>
                <a:cxn ang="0">
                  <a:pos x="33" y="97"/>
                </a:cxn>
                <a:cxn ang="0">
                  <a:pos x="45" y="86"/>
                </a:cxn>
                <a:cxn ang="0">
                  <a:pos x="51" y="81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64" y="66"/>
                </a:cxn>
                <a:cxn ang="0">
                  <a:pos x="72" y="57"/>
                </a:cxn>
                <a:cxn ang="0">
                  <a:pos x="92" y="41"/>
                </a:cxn>
                <a:cxn ang="0">
                  <a:pos x="111" y="25"/>
                </a:cxn>
                <a:cxn ang="0">
                  <a:pos x="122" y="17"/>
                </a:cxn>
                <a:cxn ang="0">
                  <a:pos x="131" y="9"/>
                </a:cxn>
                <a:cxn ang="0">
                  <a:pos x="131" y="9"/>
                </a:cxn>
                <a:cxn ang="0">
                  <a:pos x="132" y="8"/>
                </a:cxn>
                <a:cxn ang="0">
                  <a:pos x="132" y="6"/>
                </a:cxn>
                <a:cxn ang="0">
                  <a:pos x="132" y="4"/>
                </a:cxn>
                <a:cxn ang="0">
                  <a:pos x="131" y="3"/>
                </a:cxn>
                <a:cxn ang="0">
                  <a:pos x="129" y="2"/>
                </a:cxn>
                <a:cxn ang="0">
                  <a:pos x="128" y="0"/>
                </a:cxn>
                <a:cxn ang="0">
                  <a:pos x="126" y="2"/>
                </a:cxn>
                <a:cxn ang="0">
                  <a:pos x="124" y="3"/>
                </a:cxn>
                <a:cxn ang="0">
                  <a:pos x="124" y="3"/>
                </a:cxn>
              </a:cxnLst>
              <a:rect l="0" t="0" r="r" b="b"/>
              <a:pathLst>
                <a:path w="132" h="129">
                  <a:moveTo>
                    <a:pt x="124" y="3"/>
                  </a:moveTo>
                  <a:lnTo>
                    <a:pt x="124" y="3"/>
                  </a:lnTo>
                  <a:lnTo>
                    <a:pt x="104" y="20"/>
                  </a:lnTo>
                  <a:lnTo>
                    <a:pt x="84" y="38"/>
                  </a:lnTo>
                  <a:lnTo>
                    <a:pt x="63" y="55"/>
                  </a:lnTo>
                  <a:lnTo>
                    <a:pt x="54" y="66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38" y="80"/>
                  </a:lnTo>
                  <a:lnTo>
                    <a:pt x="32" y="86"/>
                  </a:lnTo>
                  <a:lnTo>
                    <a:pt x="18" y="97"/>
                  </a:lnTo>
                  <a:lnTo>
                    <a:pt x="12" y="103"/>
                  </a:lnTo>
                  <a:lnTo>
                    <a:pt x="6" y="109"/>
                  </a:lnTo>
                  <a:lnTo>
                    <a:pt x="2" y="115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25"/>
                  </a:lnTo>
                  <a:lnTo>
                    <a:pt x="0" y="126"/>
                  </a:lnTo>
                  <a:lnTo>
                    <a:pt x="2" y="129"/>
                  </a:lnTo>
                  <a:lnTo>
                    <a:pt x="4" y="129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10" y="129"/>
                  </a:lnTo>
                  <a:lnTo>
                    <a:pt x="12" y="128"/>
                  </a:lnTo>
                  <a:lnTo>
                    <a:pt x="13" y="125"/>
                  </a:lnTo>
                  <a:lnTo>
                    <a:pt x="13" y="122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4" y="113"/>
                  </a:lnTo>
                  <a:lnTo>
                    <a:pt x="19" y="108"/>
                  </a:lnTo>
                  <a:lnTo>
                    <a:pt x="33" y="97"/>
                  </a:lnTo>
                  <a:lnTo>
                    <a:pt x="45" y="86"/>
                  </a:lnTo>
                  <a:lnTo>
                    <a:pt x="51" y="81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64" y="66"/>
                  </a:lnTo>
                  <a:lnTo>
                    <a:pt x="72" y="57"/>
                  </a:lnTo>
                  <a:lnTo>
                    <a:pt x="92" y="41"/>
                  </a:lnTo>
                  <a:lnTo>
                    <a:pt x="111" y="25"/>
                  </a:lnTo>
                  <a:lnTo>
                    <a:pt x="122" y="17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2" y="8"/>
                  </a:lnTo>
                  <a:lnTo>
                    <a:pt x="132" y="6"/>
                  </a:lnTo>
                  <a:lnTo>
                    <a:pt x="132" y="4"/>
                  </a:lnTo>
                  <a:lnTo>
                    <a:pt x="131" y="3"/>
                  </a:lnTo>
                  <a:lnTo>
                    <a:pt x="129" y="2"/>
                  </a:lnTo>
                  <a:lnTo>
                    <a:pt x="128" y="0"/>
                  </a:lnTo>
                  <a:lnTo>
                    <a:pt x="126" y="2"/>
                  </a:lnTo>
                  <a:lnTo>
                    <a:pt x="124" y="3"/>
                  </a:lnTo>
                  <a:lnTo>
                    <a:pt x="1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5" name="Freeform 511"/>
            <p:cNvSpPr>
              <a:spLocks/>
            </p:cNvSpPr>
            <p:nvPr/>
          </p:nvSpPr>
          <p:spPr bwMode="auto">
            <a:xfrm>
              <a:off x="2430463" y="3419475"/>
              <a:ext cx="80963" cy="66675"/>
            </a:xfrm>
            <a:custGeom>
              <a:avLst/>
              <a:gdLst/>
              <a:ahLst/>
              <a:cxnLst>
                <a:cxn ang="0">
                  <a:pos x="144" y="1"/>
                </a:cxn>
                <a:cxn ang="0">
                  <a:pos x="144" y="1"/>
                </a:cxn>
                <a:cxn ang="0">
                  <a:pos x="125" y="16"/>
                </a:cxn>
                <a:cxn ang="0">
                  <a:pos x="106" y="29"/>
                </a:cxn>
                <a:cxn ang="0">
                  <a:pos x="68" y="56"/>
                </a:cxn>
                <a:cxn ang="0">
                  <a:pos x="50" y="70"/>
                </a:cxn>
                <a:cxn ang="0">
                  <a:pos x="33" y="86"/>
                </a:cxn>
                <a:cxn ang="0">
                  <a:pos x="17" y="102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6" y="127"/>
                </a:cxn>
                <a:cxn ang="0">
                  <a:pos x="7" y="127"/>
                </a:cxn>
                <a:cxn ang="0">
                  <a:pos x="9" y="125"/>
                </a:cxn>
                <a:cxn ang="0">
                  <a:pos x="9" y="125"/>
                </a:cxn>
                <a:cxn ang="0">
                  <a:pos x="24" y="108"/>
                </a:cxn>
                <a:cxn ang="0">
                  <a:pos x="40" y="91"/>
                </a:cxn>
                <a:cxn ang="0">
                  <a:pos x="58" y="77"/>
                </a:cxn>
                <a:cxn ang="0">
                  <a:pos x="75" y="62"/>
                </a:cxn>
                <a:cxn ang="0">
                  <a:pos x="114" y="35"/>
                </a:cxn>
                <a:cxn ang="0">
                  <a:pos x="132" y="22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6"/>
                </a:cxn>
                <a:cxn ang="0">
                  <a:pos x="152" y="4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4" y="1"/>
                </a:cxn>
                <a:cxn ang="0">
                  <a:pos x="144" y="1"/>
                </a:cxn>
              </a:cxnLst>
              <a:rect l="0" t="0" r="r" b="b"/>
              <a:pathLst>
                <a:path w="152" h="127">
                  <a:moveTo>
                    <a:pt x="144" y="1"/>
                  </a:moveTo>
                  <a:lnTo>
                    <a:pt x="144" y="1"/>
                  </a:lnTo>
                  <a:lnTo>
                    <a:pt x="125" y="16"/>
                  </a:lnTo>
                  <a:lnTo>
                    <a:pt x="106" y="29"/>
                  </a:lnTo>
                  <a:lnTo>
                    <a:pt x="68" y="56"/>
                  </a:lnTo>
                  <a:lnTo>
                    <a:pt x="50" y="70"/>
                  </a:lnTo>
                  <a:lnTo>
                    <a:pt x="33" y="86"/>
                  </a:lnTo>
                  <a:lnTo>
                    <a:pt x="17" y="102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24" y="108"/>
                  </a:lnTo>
                  <a:lnTo>
                    <a:pt x="40" y="91"/>
                  </a:lnTo>
                  <a:lnTo>
                    <a:pt x="58" y="77"/>
                  </a:lnTo>
                  <a:lnTo>
                    <a:pt x="75" y="62"/>
                  </a:lnTo>
                  <a:lnTo>
                    <a:pt x="114" y="35"/>
                  </a:lnTo>
                  <a:lnTo>
                    <a:pt x="132" y="22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6"/>
                  </a:lnTo>
                  <a:lnTo>
                    <a:pt x="152" y="4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4" y="1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6" name="Freeform 512"/>
            <p:cNvSpPr>
              <a:spLocks/>
            </p:cNvSpPr>
            <p:nvPr/>
          </p:nvSpPr>
          <p:spPr bwMode="auto">
            <a:xfrm>
              <a:off x="2490788" y="3421063"/>
              <a:ext cx="73025" cy="60325"/>
            </a:xfrm>
            <a:custGeom>
              <a:avLst/>
              <a:gdLst/>
              <a:ahLst/>
              <a:cxnLst>
                <a:cxn ang="0">
                  <a:pos x="131" y="1"/>
                </a:cxn>
                <a:cxn ang="0">
                  <a:pos x="131" y="1"/>
                </a:cxn>
                <a:cxn ang="0">
                  <a:pos x="115" y="12"/>
                </a:cxn>
                <a:cxn ang="0">
                  <a:pos x="100" y="22"/>
                </a:cxn>
                <a:cxn ang="0">
                  <a:pos x="84" y="32"/>
                </a:cxn>
                <a:cxn ang="0">
                  <a:pos x="69" y="44"/>
                </a:cxn>
                <a:cxn ang="0">
                  <a:pos x="69" y="44"/>
                </a:cxn>
                <a:cxn ang="0">
                  <a:pos x="51" y="59"/>
                </a:cxn>
                <a:cxn ang="0">
                  <a:pos x="35" y="75"/>
                </a:cxn>
                <a:cxn ang="0">
                  <a:pos x="2" y="107"/>
                </a:cxn>
                <a:cxn ang="0">
                  <a:pos x="2" y="107"/>
                </a:cxn>
                <a:cxn ang="0">
                  <a:pos x="1" y="108"/>
                </a:cxn>
                <a:cxn ang="0">
                  <a:pos x="0" y="110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3" y="114"/>
                </a:cxn>
                <a:cxn ang="0">
                  <a:pos x="5" y="114"/>
                </a:cxn>
                <a:cxn ang="0">
                  <a:pos x="7" y="114"/>
                </a:cxn>
                <a:cxn ang="0">
                  <a:pos x="8" y="113"/>
                </a:cxn>
                <a:cxn ang="0">
                  <a:pos x="8" y="113"/>
                </a:cxn>
                <a:cxn ang="0">
                  <a:pos x="35" y="87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80" y="48"/>
                </a:cxn>
                <a:cxn ang="0">
                  <a:pos x="99" y="35"/>
                </a:cxn>
                <a:cxn ang="0">
                  <a:pos x="117" y="23"/>
                </a:cxn>
                <a:cxn ang="0">
                  <a:pos x="135" y="10"/>
                </a:cxn>
                <a:cxn ang="0">
                  <a:pos x="135" y="10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6" y="2"/>
                </a:cxn>
                <a:cxn ang="0">
                  <a:pos x="135" y="1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31" y="1"/>
                </a:cxn>
              </a:cxnLst>
              <a:rect l="0" t="0" r="r" b="b"/>
              <a:pathLst>
                <a:path w="137" h="114">
                  <a:moveTo>
                    <a:pt x="131" y="1"/>
                  </a:moveTo>
                  <a:lnTo>
                    <a:pt x="131" y="1"/>
                  </a:lnTo>
                  <a:lnTo>
                    <a:pt x="115" y="12"/>
                  </a:lnTo>
                  <a:lnTo>
                    <a:pt x="100" y="22"/>
                  </a:lnTo>
                  <a:lnTo>
                    <a:pt x="84" y="32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51" y="59"/>
                  </a:lnTo>
                  <a:lnTo>
                    <a:pt x="35" y="75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8"/>
                  </a:lnTo>
                  <a:lnTo>
                    <a:pt x="0" y="110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3" y="114"/>
                  </a:lnTo>
                  <a:lnTo>
                    <a:pt x="5" y="114"/>
                  </a:lnTo>
                  <a:lnTo>
                    <a:pt x="7" y="114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35" y="87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80" y="48"/>
                  </a:lnTo>
                  <a:lnTo>
                    <a:pt x="99" y="35"/>
                  </a:lnTo>
                  <a:lnTo>
                    <a:pt x="117" y="23"/>
                  </a:lnTo>
                  <a:lnTo>
                    <a:pt x="135" y="10"/>
                  </a:lnTo>
                  <a:lnTo>
                    <a:pt x="135" y="10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6" y="2"/>
                  </a:lnTo>
                  <a:lnTo>
                    <a:pt x="135" y="1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3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7" name="Freeform 513"/>
            <p:cNvSpPr>
              <a:spLocks/>
            </p:cNvSpPr>
            <p:nvPr/>
          </p:nvSpPr>
          <p:spPr bwMode="auto">
            <a:xfrm>
              <a:off x="2557463" y="3416300"/>
              <a:ext cx="58738" cy="60325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9"/>
                </a:cxn>
                <a:cxn ang="0">
                  <a:pos x="94" y="16"/>
                </a:cxn>
                <a:cxn ang="0">
                  <a:pos x="80" y="29"/>
                </a:cxn>
                <a:cxn ang="0">
                  <a:pos x="67" y="41"/>
                </a:cxn>
                <a:cxn ang="0">
                  <a:pos x="53" y="54"/>
                </a:cxn>
                <a:cxn ang="0">
                  <a:pos x="1" y="105"/>
                </a:cxn>
                <a:cxn ang="0">
                  <a:pos x="1" y="105"/>
                </a:cxn>
                <a:cxn ang="0">
                  <a:pos x="0" y="107"/>
                </a:cxn>
                <a:cxn ang="0">
                  <a:pos x="0" y="109"/>
                </a:cxn>
                <a:cxn ang="0">
                  <a:pos x="0" y="110"/>
                </a:cxn>
                <a:cxn ang="0">
                  <a:pos x="1" y="113"/>
                </a:cxn>
                <a:cxn ang="0">
                  <a:pos x="3" y="114"/>
                </a:cxn>
                <a:cxn ang="0">
                  <a:pos x="4" y="114"/>
                </a:cxn>
                <a:cxn ang="0">
                  <a:pos x="6" y="114"/>
                </a:cxn>
                <a:cxn ang="0">
                  <a:pos x="8" y="113"/>
                </a:cxn>
                <a:cxn ang="0">
                  <a:pos x="65" y="55"/>
                </a:cxn>
                <a:cxn ang="0">
                  <a:pos x="65" y="55"/>
                </a:cxn>
                <a:cxn ang="0">
                  <a:pos x="77" y="43"/>
                </a:cxn>
                <a:cxn ang="0">
                  <a:pos x="91" y="32"/>
                </a:cxn>
                <a:cxn ang="0">
                  <a:pos x="102" y="21"/>
                </a:cxn>
                <a:cxn ang="0">
                  <a:pos x="108" y="13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4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14">
                  <a:moveTo>
                    <a:pt x="104" y="2"/>
                  </a:moveTo>
                  <a:lnTo>
                    <a:pt x="104" y="2"/>
                  </a:lnTo>
                  <a:lnTo>
                    <a:pt x="100" y="9"/>
                  </a:lnTo>
                  <a:lnTo>
                    <a:pt x="94" y="16"/>
                  </a:lnTo>
                  <a:lnTo>
                    <a:pt x="80" y="29"/>
                  </a:lnTo>
                  <a:lnTo>
                    <a:pt x="67" y="41"/>
                  </a:lnTo>
                  <a:lnTo>
                    <a:pt x="53" y="5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1" y="113"/>
                  </a:lnTo>
                  <a:lnTo>
                    <a:pt x="3" y="114"/>
                  </a:lnTo>
                  <a:lnTo>
                    <a:pt x="4" y="114"/>
                  </a:lnTo>
                  <a:lnTo>
                    <a:pt x="6" y="114"/>
                  </a:lnTo>
                  <a:lnTo>
                    <a:pt x="8" y="113"/>
                  </a:lnTo>
                  <a:lnTo>
                    <a:pt x="65" y="55"/>
                  </a:lnTo>
                  <a:lnTo>
                    <a:pt x="65" y="55"/>
                  </a:lnTo>
                  <a:lnTo>
                    <a:pt x="77" y="43"/>
                  </a:lnTo>
                  <a:lnTo>
                    <a:pt x="91" y="32"/>
                  </a:lnTo>
                  <a:lnTo>
                    <a:pt x="102" y="21"/>
                  </a:lnTo>
                  <a:lnTo>
                    <a:pt x="108" y="13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4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8" name="Freeform 514"/>
            <p:cNvSpPr>
              <a:spLocks/>
            </p:cNvSpPr>
            <p:nvPr/>
          </p:nvSpPr>
          <p:spPr bwMode="auto">
            <a:xfrm>
              <a:off x="2611438" y="3403600"/>
              <a:ext cx="55563" cy="68263"/>
            </a:xfrm>
            <a:custGeom>
              <a:avLst/>
              <a:gdLst/>
              <a:ahLst/>
              <a:cxnLst>
                <a:cxn ang="0">
                  <a:pos x="95" y="4"/>
                </a:cxn>
                <a:cxn ang="0">
                  <a:pos x="95" y="4"/>
                </a:cxn>
                <a:cxn ang="0">
                  <a:pos x="92" y="9"/>
                </a:cxn>
                <a:cxn ang="0">
                  <a:pos x="87" y="16"/>
                </a:cxn>
                <a:cxn ang="0">
                  <a:pos x="78" y="29"/>
                </a:cxn>
                <a:cxn ang="0">
                  <a:pos x="78" y="29"/>
                </a:cxn>
                <a:cxn ang="0">
                  <a:pos x="72" y="37"/>
                </a:cxn>
                <a:cxn ang="0">
                  <a:pos x="65" y="46"/>
                </a:cxn>
                <a:cxn ang="0">
                  <a:pos x="50" y="61"/>
                </a:cxn>
                <a:cxn ang="0">
                  <a:pos x="50" y="61"/>
                </a:cxn>
                <a:cxn ang="0">
                  <a:pos x="36" y="75"/>
                </a:cxn>
                <a:cxn ang="0">
                  <a:pos x="23" y="89"/>
                </a:cxn>
                <a:cxn ang="0">
                  <a:pos x="10" y="105"/>
                </a:cxn>
                <a:cxn ang="0">
                  <a:pos x="5" y="113"/>
                </a:cxn>
                <a:cxn ang="0">
                  <a:pos x="0" y="121"/>
                </a:cxn>
                <a:cxn ang="0">
                  <a:pos x="0" y="121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3" y="128"/>
                </a:cxn>
                <a:cxn ang="0">
                  <a:pos x="6" y="128"/>
                </a:cxn>
                <a:cxn ang="0">
                  <a:pos x="6" y="128"/>
                </a:cxn>
                <a:cxn ang="0">
                  <a:pos x="9" y="127"/>
                </a:cxn>
                <a:cxn ang="0">
                  <a:pos x="11" y="125"/>
                </a:cxn>
                <a:cxn ang="0">
                  <a:pos x="12" y="123"/>
                </a:cxn>
                <a:cxn ang="0">
                  <a:pos x="13" y="120"/>
                </a:cxn>
                <a:cxn ang="0">
                  <a:pos x="13" y="120"/>
                </a:cxn>
                <a:cxn ang="0">
                  <a:pos x="14" y="118"/>
                </a:cxn>
                <a:cxn ang="0">
                  <a:pos x="13" y="117"/>
                </a:cxn>
                <a:cxn ang="0">
                  <a:pos x="13" y="117"/>
                </a:cxn>
                <a:cxn ang="0">
                  <a:pos x="20" y="108"/>
                </a:cxn>
                <a:cxn ang="0">
                  <a:pos x="26" y="99"/>
                </a:cxn>
                <a:cxn ang="0">
                  <a:pos x="41" y="84"/>
                </a:cxn>
                <a:cxn ang="0">
                  <a:pos x="56" y="68"/>
                </a:cxn>
                <a:cxn ang="0">
                  <a:pos x="70" y="52"/>
                </a:cxn>
                <a:cxn ang="0">
                  <a:pos x="70" y="52"/>
                </a:cxn>
                <a:cxn ang="0">
                  <a:pos x="80" y="41"/>
                </a:cxn>
                <a:cxn ang="0">
                  <a:pos x="89" y="30"/>
                </a:cxn>
                <a:cxn ang="0">
                  <a:pos x="98" y="19"/>
                </a:cxn>
                <a:cxn ang="0">
                  <a:pos x="101" y="13"/>
                </a:cxn>
                <a:cxn ang="0">
                  <a:pos x="104" y="6"/>
                </a:cxn>
                <a:cxn ang="0">
                  <a:pos x="104" y="6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0" y="1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6" y="2"/>
                </a:cxn>
                <a:cxn ang="0">
                  <a:pos x="95" y="4"/>
                </a:cxn>
                <a:cxn ang="0">
                  <a:pos x="95" y="4"/>
                </a:cxn>
              </a:cxnLst>
              <a:rect l="0" t="0" r="r" b="b"/>
              <a:pathLst>
                <a:path w="104" h="128">
                  <a:moveTo>
                    <a:pt x="95" y="4"/>
                  </a:moveTo>
                  <a:lnTo>
                    <a:pt x="95" y="4"/>
                  </a:lnTo>
                  <a:lnTo>
                    <a:pt x="92" y="9"/>
                  </a:lnTo>
                  <a:lnTo>
                    <a:pt x="87" y="16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2" y="37"/>
                  </a:lnTo>
                  <a:lnTo>
                    <a:pt x="65" y="46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36" y="75"/>
                  </a:lnTo>
                  <a:lnTo>
                    <a:pt x="23" y="89"/>
                  </a:lnTo>
                  <a:lnTo>
                    <a:pt x="10" y="105"/>
                  </a:lnTo>
                  <a:lnTo>
                    <a:pt x="5" y="11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3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9" y="127"/>
                  </a:lnTo>
                  <a:lnTo>
                    <a:pt x="11" y="125"/>
                  </a:lnTo>
                  <a:lnTo>
                    <a:pt x="12" y="123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4" y="118"/>
                  </a:lnTo>
                  <a:lnTo>
                    <a:pt x="13" y="117"/>
                  </a:lnTo>
                  <a:lnTo>
                    <a:pt x="13" y="117"/>
                  </a:lnTo>
                  <a:lnTo>
                    <a:pt x="20" y="108"/>
                  </a:lnTo>
                  <a:lnTo>
                    <a:pt x="26" y="99"/>
                  </a:lnTo>
                  <a:lnTo>
                    <a:pt x="41" y="84"/>
                  </a:lnTo>
                  <a:lnTo>
                    <a:pt x="56" y="68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80" y="41"/>
                  </a:lnTo>
                  <a:lnTo>
                    <a:pt x="89" y="30"/>
                  </a:lnTo>
                  <a:lnTo>
                    <a:pt x="98" y="19"/>
                  </a:lnTo>
                  <a:lnTo>
                    <a:pt x="101" y="13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0" y="1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6" y="2"/>
                  </a:lnTo>
                  <a:lnTo>
                    <a:pt x="95" y="4"/>
                  </a:lnTo>
                  <a:lnTo>
                    <a:pt x="9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19" name="Freeform 515"/>
            <p:cNvSpPr>
              <a:spLocks/>
            </p:cNvSpPr>
            <p:nvPr/>
          </p:nvSpPr>
          <p:spPr bwMode="auto">
            <a:xfrm>
              <a:off x="2640013" y="3408363"/>
              <a:ext cx="77788" cy="76200"/>
            </a:xfrm>
            <a:custGeom>
              <a:avLst/>
              <a:gdLst/>
              <a:ahLst/>
              <a:cxnLst>
                <a:cxn ang="0">
                  <a:pos x="139" y="3"/>
                </a:cxn>
                <a:cxn ang="0">
                  <a:pos x="139" y="3"/>
                </a:cxn>
                <a:cxn ang="0">
                  <a:pos x="71" y="70"/>
                </a:cxn>
                <a:cxn ang="0">
                  <a:pos x="37" y="103"/>
                </a:cxn>
                <a:cxn ang="0">
                  <a:pos x="2" y="135"/>
                </a:cxn>
                <a:cxn ang="0">
                  <a:pos x="2" y="135"/>
                </a:cxn>
                <a:cxn ang="0">
                  <a:pos x="0" y="137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2" y="141"/>
                </a:cxn>
                <a:cxn ang="0">
                  <a:pos x="3" y="142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2"/>
                </a:cxn>
                <a:cxn ang="0">
                  <a:pos x="8" y="142"/>
                </a:cxn>
                <a:cxn ang="0">
                  <a:pos x="43" y="109"/>
                </a:cxn>
                <a:cxn ang="0">
                  <a:pos x="77" y="76"/>
                </a:cxn>
                <a:cxn ang="0">
                  <a:pos x="145" y="9"/>
                </a:cxn>
                <a:cxn ang="0">
                  <a:pos x="145" y="9"/>
                </a:cxn>
                <a:cxn ang="0">
                  <a:pos x="146" y="8"/>
                </a:cxn>
                <a:cxn ang="0">
                  <a:pos x="147" y="6"/>
                </a:cxn>
                <a:cxn ang="0">
                  <a:pos x="146" y="4"/>
                </a:cxn>
                <a:cxn ang="0">
                  <a:pos x="145" y="3"/>
                </a:cxn>
                <a:cxn ang="0">
                  <a:pos x="144" y="2"/>
                </a:cxn>
                <a:cxn ang="0">
                  <a:pos x="142" y="0"/>
                </a:cxn>
                <a:cxn ang="0">
                  <a:pos x="140" y="2"/>
                </a:cxn>
                <a:cxn ang="0">
                  <a:pos x="139" y="3"/>
                </a:cxn>
                <a:cxn ang="0">
                  <a:pos x="139" y="3"/>
                </a:cxn>
              </a:cxnLst>
              <a:rect l="0" t="0" r="r" b="b"/>
              <a:pathLst>
                <a:path w="147" h="143">
                  <a:moveTo>
                    <a:pt x="139" y="3"/>
                  </a:moveTo>
                  <a:lnTo>
                    <a:pt x="139" y="3"/>
                  </a:lnTo>
                  <a:lnTo>
                    <a:pt x="71" y="70"/>
                  </a:lnTo>
                  <a:lnTo>
                    <a:pt x="37" y="103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2" y="141"/>
                  </a:lnTo>
                  <a:lnTo>
                    <a:pt x="3" y="142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43" y="109"/>
                  </a:lnTo>
                  <a:lnTo>
                    <a:pt x="77" y="76"/>
                  </a:lnTo>
                  <a:lnTo>
                    <a:pt x="145" y="9"/>
                  </a:lnTo>
                  <a:lnTo>
                    <a:pt x="145" y="9"/>
                  </a:lnTo>
                  <a:lnTo>
                    <a:pt x="146" y="8"/>
                  </a:lnTo>
                  <a:lnTo>
                    <a:pt x="147" y="6"/>
                  </a:lnTo>
                  <a:lnTo>
                    <a:pt x="146" y="4"/>
                  </a:lnTo>
                  <a:lnTo>
                    <a:pt x="145" y="3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140" y="2"/>
                  </a:lnTo>
                  <a:lnTo>
                    <a:pt x="139" y="3"/>
                  </a:lnTo>
                  <a:lnTo>
                    <a:pt x="1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0" name="Freeform 516"/>
            <p:cNvSpPr>
              <a:spLocks/>
            </p:cNvSpPr>
            <p:nvPr/>
          </p:nvSpPr>
          <p:spPr bwMode="auto">
            <a:xfrm>
              <a:off x="2730501" y="3216275"/>
              <a:ext cx="61913" cy="65088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0"/>
                </a:cxn>
                <a:cxn ang="0">
                  <a:pos x="103" y="3"/>
                </a:cxn>
                <a:cxn ang="0">
                  <a:pos x="96" y="8"/>
                </a:cxn>
                <a:cxn ang="0">
                  <a:pos x="89" y="13"/>
                </a:cxn>
                <a:cxn ang="0">
                  <a:pos x="82" y="18"/>
                </a:cxn>
                <a:cxn ang="0">
                  <a:pos x="69" y="32"/>
                </a:cxn>
                <a:cxn ang="0">
                  <a:pos x="57" y="44"/>
                </a:cxn>
                <a:cxn ang="0">
                  <a:pos x="57" y="44"/>
                </a:cxn>
                <a:cxn ang="0">
                  <a:pos x="50" y="53"/>
                </a:cxn>
                <a:cxn ang="0">
                  <a:pos x="42" y="62"/>
                </a:cxn>
                <a:cxn ang="0">
                  <a:pos x="29" y="79"/>
                </a:cxn>
                <a:cxn ang="0">
                  <a:pos x="16" y="98"/>
                </a:cxn>
                <a:cxn ang="0">
                  <a:pos x="8" y="106"/>
                </a:cxn>
                <a:cxn ang="0">
                  <a:pos x="1" y="114"/>
                </a:cxn>
                <a:cxn ang="0">
                  <a:pos x="1" y="114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2"/>
                </a:cxn>
                <a:cxn ang="0">
                  <a:pos x="7" y="122"/>
                </a:cxn>
                <a:cxn ang="0">
                  <a:pos x="20" y="107"/>
                </a:cxn>
                <a:cxn ang="0">
                  <a:pos x="32" y="93"/>
                </a:cxn>
                <a:cxn ang="0">
                  <a:pos x="54" y="63"/>
                </a:cxn>
                <a:cxn ang="0">
                  <a:pos x="54" y="63"/>
                </a:cxn>
                <a:cxn ang="0">
                  <a:pos x="66" y="47"/>
                </a:cxn>
                <a:cxn ang="0">
                  <a:pos x="81" y="32"/>
                </a:cxn>
                <a:cxn ang="0">
                  <a:pos x="89" y="25"/>
                </a:cxn>
                <a:cxn ang="0">
                  <a:pos x="97" y="18"/>
                </a:cxn>
                <a:cxn ang="0">
                  <a:pos x="105" y="13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7" y="8"/>
                </a:cxn>
                <a:cxn ang="0">
                  <a:pos x="118" y="6"/>
                </a:cxn>
                <a:cxn ang="0">
                  <a:pos x="118" y="5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18" h="123">
                  <a:moveTo>
                    <a:pt x="112" y="0"/>
                  </a:moveTo>
                  <a:lnTo>
                    <a:pt x="112" y="0"/>
                  </a:lnTo>
                  <a:lnTo>
                    <a:pt x="103" y="3"/>
                  </a:lnTo>
                  <a:lnTo>
                    <a:pt x="96" y="8"/>
                  </a:lnTo>
                  <a:lnTo>
                    <a:pt x="89" y="13"/>
                  </a:lnTo>
                  <a:lnTo>
                    <a:pt x="82" y="18"/>
                  </a:lnTo>
                  <a:lnTo>
                    <a:pt x="69" y="32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0" y="53"/>
                  </a:lnTo>
                  <a:lnTo>
                    <a:pt x="42" y="62"/>
                  </a:lnTo>
                  <a:lnTo>
                    <a:pt x="29" y="79"/>
                  </a:lnTo>
                  <a:lnTo>
                    <a:pt x="16" y="98"/>
                  </a:lnTo>
                  <a:lnTo>
                    <a:pt x="8" y="106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20" y="107"/>
                  </a:lnTo>
                  <a:lnTo>
                    <a:pt x="32" y="9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66" y="47"/>
                  </a:lnTo>
                  <a:lnTo>
                    <a:pt x="81" y="32"/>
                  </a:lnTo>
                  <a:lnTo>
                    <a:pt x="89" y="25"/>
                  </a:lnTo>
                  <a:lnTo>
                    <a:pt x="97" y="18"/>
                  </a:lnTo>
                  <a:lnTo>
                    <a:pt x="105" y="13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8"/>
                  </a:lnTo>
                  <a:lnTo>
                    <a:pt x="118" y="6"/>
                  </a:lnTo>
                  <a:lnTo>
                    <a:pt x="118" y="5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1" name="Freeform 517"/>
            <p:cNvSpPr>
              <a:spLocks/>
            </p:cNvSpPr>
            <p:nvPr/>
          </p:nvSpPr>
          <p:spPr bwMode="auto">
            <a:xfrm>
              <a:off x="2713038" y="3238500"/>
              <a:ext cx="100013" cy="103188"/>
            </a:xfrm>
            <a:custGeom>
              <a:avLst/>
              <a:gdLst/>
              <a:ahLst/>
              <a:cxnLst>
                <a:cxn ang="0">
                  <a:pos x="180" y="5"/>
                </a:cxn>
                <a:cxn ang="0">
                  <a:pos x="180" y="5"/>
                </a:cxn>
                <a:cxn ang="0">
                  <a:pos x="178" y="12"/>
                </a:cxn>
                <a:cxn ang="0">
                  <a:pos x="175" y="18"/>
                </a:cxn>
                <a:cxn ang="0">
                  <a:pos x="169" y="24"/>
                </a:cxn>
                <a:cxn ang="0">
                  <a:pos x="164" y="29"/>
                </a:cxn>
                <a:cxn ang="0">
                  <a:pos x="153" y="38"/>
                </a:cxn>
                <a:cxn ang="0">
                  <a:pos x="142" y="48"/>
                </a:cxn>
                <a:cxn ang="0">
                  <a:pos x="142" y="48"/>
                </a:cxn>
                <a:cxn ang="0">
                  <a:pos x="118" y="69"/>
                </a:cxn>
                <a:cxn ang="0">
                  <a:pos x="94" y="93"/>
                </a:cxn>
                <a:cxn ang="0">
                  <a:pos x="94" y="93"/>
                </a:cxn>
                <a:cxn ang="0">
                  <a:pos x="69" y="115"/>
                </a:cxn>
                <a:cxn ang="0">
                  <a:pos x="45" y="139"/>
                </a:cxn>
                <a:cxn ang="0">
                  <a:pos x="23" y="161"/>
                </a:cxn>
                <a:cxn ang="0">
                  <a:pos x="1" y="187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1" y="193"/>
                </a:cxn>
                <a:cxn ang="0">
                  <a:pos x="3" y="194"/>
                </a:cxn>
                <a:cxn ang="0">
                  <a:pos x="4" y="195"/>
                </a:cxn>
                <a:cxn ang="0">
                  <a:pos x="6" y="194"/>
                </a:cxn>
                <a:cxn ang="0">
                  <a:pos x="7" y="193"/>
                </a:cxn>
                <a:cxn ang="0">
                  <a:pos x="7" y="193"/>
                </a:cxn>
                <a:cxn ang="0">
                  <a:pos x="20" y="179"/>
                </a:cxn>
                <a:cxn ang="0">
                  <a:pos x="32" y="165"/>
                </a:cxn>
                <a:cxn ang="0">
                  <a:pos x="58" y="139"/>
                </a:cxn>
                <a:cxn ang="0">
                  <a:pos x="113" y="88"/>
                </a:cxn>
                <a:cxn ang="0">
                  <a:pos x="113" y="88"/>
                </a:cxn>
                <a:cxn ang="0">
                  <a:pos x="139" y="63"/>
                </a:cxn>
                <a:cxn ang="0">
                  <a:pos x="166" y="38"/>
                </a:cxn>
                <a:cxn ang="0">
                  <a:pos x="166" y="38"/>
                </a:cxn>
                <a:cxn ang="0">
                  <a:pos x="175" y="31"/>
                </a:cxn>
                <a:cxn ang="0">
                  <a:pos x="182" y="24"/>
                </a:cxn>
                <a:cxn ang="0">
                  <a:pos x="184" y="20"/>
                </a:cxn>
                <a:cxn ang="0">
                  <a:pos x="186" y="16"/>
                </a:cxn>
                <a:cxn ang="0">
                  <a:pos x="188" y="11"/>
                </a:cxn>
                <a:cxn ang="0">
                  <a:pos x="189" y="5"/>
                </a:cxn>
                <a:cxn ang="0">
                  <a:pos x="189" y="5"/>
                </a:cxn>
                <a:cxn ang="0">
                  <a:pos x="189" y="3"/>
                </a:cxn>
                <a:cxn ang="0">
                  <a:pos x="188" y="2"/>
                </a:cxn>
                <a:cxn ang="0">
                  <a:pos x="187" y="1"/>
                </a:cxn>
                <a:cxn ang="0">
                  <a:pos x="185" y="0"/>
                </a:cxn>
                <a:cxn ang="0">
                  <a:pos x="182" y="2"/>
                </a:cxn>
                <a:cxn ang="0">
                  <a:pos x="180" y="3"/>
                </a:cxn>
                <a:cxn ang="0">
                  <a:pos x="180" y="5"/>
                </a:cxn>
                <a:cxn ang="0">
                  <a:pos x="180" y="5"/>
                </a:cxn>
              </a:cxnLst>
              <a:rect l="0" t="0" r="r" b="b"/>
              <a:pathLst>
                <a:path w="189" h="195">
                  <a:moveTo>
                    <a:pt x="180" y="5"/>
                  </a:moveTo>
                  <a:lnTo>
                    <a:pt x="180" y="5"/>
                  </a:lnTo>
                  <a:lnTo>
                    <a:pt x="178" y="12"/>
                  </a:lnTo>
                  <a:lnTo>
                    <a:pt x="175" y="18"/>
                  </a:lnTo>
                  <a:lnTo>
                    <a:pt x="169" y="24"/>
                  </a:lnTo>
                  <a:lnTo>
                    <a:pt x="164" y="29"/>
                  </a:lnTo>
                  <a:lnTo>
                    <a:pt x="153" y="3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18" y="69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69" y="115"/>
                  </a:lnTo>
                  <a:lnTo>
                    <a:pt x="45" y="139"/>
                  </a:lnTo>
                  <a:lnTo>
                    <a:pt x="23" y="161"/>
                  </a:lnTo>
                  <a:lnTo>
                    <a:pt x="1" y="187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1" y="193"/>
                  </a:lnTo>
                  <a:lnTo>
                    <a:pt x="3" y="194"/>
                  </a:lnTo>
                  <a:lnTo>
                    <a:pt x="4" y="195"/>
                  </a:lnTo>
                  <a:lnTo>
                    <a:pt x="6" y="194"/>
                  </a:lnTo>
                  <a:lnTo>
                    <a:pt x="7" y="193"/>
                  </a:lnTo>
                  <a:lnTo>
                    <a:pt x="7" y="193"/>
                  </a:lnTo>
                  <a:lnTo>
                    <a:pt x="20" y="179"/>
                  </a:lnTo>
                  <a:lnTo>
                    <a:pt x="32" y="165"/>
                  </a:lnTo>
                  <a:lnTo>
                    <a:pt x="58" y="139"/>
                  </a:lnTo>
                  <a:lnTo>
                    <a:pt x="113" y="88"/>
                  </a:lnTo>
                  <a:lnTo>
                    <a:pt x="113" y="88"/>
                  </a:lnTo>
                  <a:lnTo>
                    <a:pt x="139" y="63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75" y="31"/>
                  </a:lnTo>
                  <a:lnTo>
                    <a:pt x="182" y="24"/>
                  </a:lnTo>
                  <a:lnTo>
                    <a:pt x="184" y="20"/>
                  </a:lnTo>
                  <a:lnTo>
                    <a:pt x="186" y="16"/>
                  </a:lnTo>
                  <a:lnTo>
                    <a:pt x="188" y="11"/>
                  </a:lnTo>
                  <a:lnTo>
                    <a:pt x="189" y="5"/>
                  </a:lnTo>
                  <a:lnTo>
                    <a:pt x="189" y="5"/>
                  </a:lnTo>
                  <a:lnTo>
                    <a:pt x="189" y="3"/>
                  </a:lnTo>
                  <a:lnTo>
                    <a:pt x="188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2" y="2"/>
                  </a:lnTo>
                  <a:lnTo>
                    <a:pt x="180" y="3"/>
                  </a:lnTo>
                  <a:lnTo>
                    <a:pt x="180" y="5"/>
                  </a:lnTo>
                  <a:lnTo>
                    <a:pt x="18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2" name="Freeform 518"/>
            <p:cNvSpPr>
              <a:spLocks/>
            </p:cNvSpPr>
            <p:nvPr/>
          </p:nvSpPr>
          <p:spPr bwMode="auto">
            <a:xfrm>
              <a:off x="2716213" y="3262313"/>
              <a:ext cx="123825" cy="1174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11" y="13"/>
                </a:cxn>
                <a:cxn ang="0">
                  <a:pos x="198" y="25"/>
                </a:cxn>
                <a:cxn ang="0">
                  <a:pos x="169" y="49"/>
                </a:cxn>
                <a:cxn ang="0">
                  <a:pos x="169" y="49"/>
                </a:cxn>
                <a:cxn ang="0">
                  <a:pos x="135" y="80"/>
                </a:cxn>
                <a:cxn ang="0">
                  <a:pos x="116" y="95"/>
                </a:cxn>
                <a:cxn ang="0">
                  <a:pos x="98" y="109"/>
                </a:cxn>
                <a:cxn ang="0">
                  <a:pos x="98" y="109"/>
                </a:cxn>
                <a:cxn ang="0">
                  <a:pos x="84" y="120"/>
                </a:cxn>
                <a:cxn ang="0">
                  <a:pos x="71" y="134"/>
                </a:cxn>
                <a:cxn ang="0">
                  <a:pos x="46" y="161"/>
                </a:cxn>
                <a:cxn ang="0">
                  <a:pos x="46" y="161"/>
                </a:cxn>
                <a:cxn ang="0">
                  <a:pos x="23" y="188"/>
                </a:cxn>
                <a:cxn ang="0">
                  <a:pos x="12" y="201"/>
                </a:cxn>
                <a:cxn ang="0">
                  <a:pos x="1" y="214"/>
                </a:cxn>
                <a:cxn ang="0">
                  <a:pos x="1" y="214"/>
                </a:cxn>
                <a:cxn ang="0">
                  <a:pos x="0" y="216"/>
                </a:cxn>
                <a:cxn ang="0">
                  <a:pos x="0" y="219"/>
                </a:cxn>
                <a:cxn ang="0">
                  <a:pos x="1" y="220"/>
                </a:cxn>
                <a:cxn ang="0">
                  <a:pos x="3" y="221"/>
                </a:cxn>
                <a:cxn ang="0">
                  <a:pos x="6" y="222"/>
                </a:cxn>
                <a:cxn ang="0">
                  <a:pos x="9" y="221"/>
                </a:cxn>
                <a:cxn ang="0">
                  <a:pos x="10" y="220"/>
                </a:cxn>
                <a:cxn ang="0">
                  <a:pos x="10" y="220"/>
                </a:cxn>
                <a:cxn ang="0">
                  <a:pos x="21" y="204"/>
                </a:cxn>
                <a:cxn ang="0">
                  <a:pos x="33" y="189"/>
                </a:cxn>
                <a:cxn ang="0">
                  <a:pos x="46" y="174"/>
                </a:cxn>
                <a:cxn ang="0">
                  <a:pos x="59" y="161"/>
                </a:cxn>
                <a:cxn ang="0">
                  <a:pos x="87" y="134"/>
                </a:cxn>
                <a:cxn ang="0">
                  <a:pos x="116" y="109"/>
                </a:cxn>
                <a:cxn ang="0">
                  <a:pos x="175" y="59"/>
                </a:cxn>
                <a:cxn ang="0">
                  <a:pos x="204" y="34"/>
                </a:cxn>
                <a:cxn ang="0">
                  <a:pos x="232" y="7"/>
                </a:cxn>
                <a:cxn ang="0">
                  <a:pos x="232" y="7"/>
                </a:cxn>
                <a:cxn ang="0">
                  <a:pos x="233" y="6"/>
                </a:cxn>
                <a:cxn ang="0">
                  <a:pos x="233" y="4"/>
                </a:cxn>
                <a:cxn ang="0">
                  <a:pos x="233" y="2"/>
                </a:cxn>
                <a:cxn ang="0">
                  <a:pos x="232" y="1"/>
                </a:cxn>
                <a:cxn ang="0">
                  <a:pos x="231" y="0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3" h="222">
                  <a:moveTo>
                    <a:pt x="225" y="1"/>
                  </a:moveTo>
                  <a:lnTo>
                    <a:pt x="225" y="1"/>
                  </a:lnTo>
                  <a:lnTo>
                    <a:pt x="211" y="13"/>
                  </a:lnTo>
                  <a:lnTo>
                    <a:pt x="198" y="25"/>
                  </a:lnTo>
                  <a:lnTo>
                    <a:pt x="169" y="49"/>
                  </a:lnTo>
                  <a:lnTo>
                    <a:pt x="169" y="49"/>
                  </a:lnTo>
                  <a:lnTo>
                    <a:pt x="135" y="80"/>
                  </a:lnTo>
                  <a:lnTo>
                    <a:pt x="116" y="95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84" y="120"/>
                  </a:lnTo>
                  <a:lnTo>
                    <a:pt x="71" y="134"/>
                  </a:lnTo>
                  <a:lnTo>
                    <a:pt x="46" y="161"/>
                  </a:lnTo>
                  <a:lnTo>
                    <a:pt x="46" y="161"/>
                  </a:lnTo>
                  <a:lnTo>
                    <a:pt x="23" y="188"/>
                  </a:lnTo>
                  <a:lnTo>
                    <a:pt x="12" y="201"/>
                  </a:lnTo>
                  <a:lnTo>
                    <a:pt x="1" y="214"/>
                  </a:lnTo>
                  <a:lnTo>
                    <a:pt x="1" y="214"/>
                  </a:lnTo>
                  <a:lnTo>
                    <a:pt x="0" y="216"/>
                  </a:lnTo>
                  <a:lnTo>
                    <a:pt x="0" y="219"/>
                  </a:lnTo>
                  <a:lnTo>
                    <a:pt x="1" y="220"/>
                  </a:lnTo>
                  <a:lnTo>
                    <a:pt x="3" y="221"/>
                  </a:lnTo>
                  <a:lnTo>
                    <a:pt x="6" y="222"/>
                  </a:lnTo>
                  <a:lnTo>
                    <a:pt x="9" y="221"/>
                  </a:lnTo>
                  <a:lnTo>
                    <a:pt x="10" y="220"/>
                  </a:lnTo>
                  <a:lnTo>
                    <a:pt x="10" y="220"/>
                  </a:lnTo>
                  <a:lnTo>
                    <a:pt x="21" y="204"/>
                  </a:lnTo>
                  <a:lnTo>
                    <a:pt x="33" y="189"/>
                  </a:lnTo>
                  <a:lnTo>
                    <a:pt x="46" y="174"/>
                  </a:lnTo>
                  <a:lnTo>
                    <a:pt x="59" y="161"/>
                  </a:lnTo>
                  <a:lnTo>
                    <a:pt x="87" y="134"/>
                  </a:lnTo>
                  <a:lnTo>
                    <a:pt x="116" y="109"/>
                  </a:lnTo>
                  <a:lnTo>
                    <a:pt x="175" y="59"/>
                  </a:lnTo>
                  <a:lnTo>
                    <a:pt x="204" y="34"/>
                  </a:lnTo>
                  <a:lnTo>
                    <a:pt x="232" y="7"/>
                  </a:lnTo>
                  <a:lnTo>
                    <a:pt x="232" y="7"/>
                  </a:lnTo>
                  <a:lnTo>
                    <a:pt x="233" y="6"/>
                  </a:lnTo>
                  <a:lnTo>
                    <a:pt x="233" y="4"/>
                  </a:lnTo>
                  <a:lnTo>
                    <a:pt x="233" y="2"/>
                  </a:lnTo>
                  <a:lnTo>
                    <a:pt x="232" y="1"/>
                  </a:lnTo>
                  <a:lnTo>
                    <a:pt x="231" y="0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3" name="Freeform 519"/>
            <p:cNvSpPr>
              <a:spLocks/>
            </p:cNvSpPr>
            <p:nvPr/>
          </p:nvSpPr>
          <p:spPr bwMode="auto">
            <a:xfrm>
              <a:off x="2722563" y="3286125"/>
              <a:ext cx="157163" cy="141288"/>
            </a:xfrm>
            <a:custGeom>
              <a:avLst/>
              <a:gdLst/>
              <a:ahLst/>
              <a:cxnLst>
                <a:cxn ang="0">
                  <a:pos x="290" y="2"/>
                </a:cxn>
                <a:cxn ang="0">
                  <a:pos x="290" y="2"/>
                </a:cxn>
                <a:cxn ang="0">
                  <a:pos x="275" y="15"/>
                </a:cxn>
                <a:cxn ang="0">
                  <a:pos x="260" y="27"/>
                </a:cxn>
                <a:cxn ang="0">
                  <a:pos x="243" y="39"/>
                </a:cxn>
                <a:cxn ang="0">
                  <a:pos x="229" y="52"/>
                </a:cxn>
                <a:cxn ang="0">
                  <a:pos x="229" y="52"/>
                </a:cxn>
                <a:cxn ang="0">
                  <a:pos x="147" y="122"/>
                </a:cxn>
                <a:cxn ang="0">
                  <a:pos x="147" y="122"/>
                </a:cxn>
                <a:cxn ang="0">
                  <a:pos x="110" y="155"/>
                </a:cxn>
                <a:cxn ang="0">
                  <a:pos x="73" y="189"/>
                </a:cxn>
                <a:cxn ang="0">
                  <a:pos x="37" y="223"/>
                </a:cxn>
                <a:cxn ang="0">
                  <a:pos x="1" y="258"/>
                </a:cxn>
                <a:cxn ang="0">
                  <a:pos x="1" y="258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3"/>
                </a:cxn>
                <a:cxn ang="0">
                  <a:pos x="1" y="264"/>
                </a:cxn>
                <a:cxn ang="0">
                  <a:pos x="3" y="266"/>
                </a:cxn>
                <a:cxn ang="0">
                  <a:pos x="4" y="266"/>
                </a:cxn>
                <a:cxn ang="0">
                  <a:pos x="6" y="266"/>
                </a:cxn>
                <a:cxn ang="0">
                  <a:pos x="8" y="264"/>
                </a:cxn>
                <a:cxn ang="0">
                  <a:pos x="8" y="264"/>
                </a:cxn>
                <a:cxn ang="0">
                  <a:pos x="43" y="229"/>
                </a:cxn>
                <a:cxn ang="0">
                  <a:pos x="79" y="195"/>
                </a:cxn>
                <a:cxn ang="0">
                  <a:pos x="116" y="162"/>
                </a:cxn>
                <a:cxn ang="0">
                  <a:pos x="155" y="129"/>
                </a:cxn>
                <a:cxn ang="0">
                  <a:pos x="155" y="129"/>
                </a:cxn>
                <a:cxn ang="0">
                  <a:pos x="228" y="65"/>
                </a:cxn>
                <a:cxn ang="0">
                  <a:pos x="228" y="65"/>
                </a:cxn>
                <a:cxn ang="0">
                  <a:pos x="245" y="51"/>
                </a:cxn>
                <a:cxn ang="0">
                  <a:pos x="263" y="37"/>
                </a:cxn>
                <a:cxn ang="0">
                  <a:pos x="281" y="23"/>
                </a:cxn>
                <a:cxn ang="0">
                  <a:pos x="297" y="8"/>
                </a:cxn>
                <a:cxn ang="0">
                  <a:pos x="297" y="8"/>
                </a:cxn>
                <a:cxn ang="0">
                  <a:pos x="298" y="7"/>
                </a:cxn>
                <a:cxn ang="0">
                  <a:pos x="298" y="5"/>
                </a:cxn>
                <a:cxn ang="0">
                  <a:pos x="297" y="3"/>
                </a:cxn>
                <a:cxn ang="0">
                  <a:pos x="296" y="2"/>
                </a:cxn>
                <a:cxn ang="0">
                  <a:pos x="295" y="1"/>
                </a:cxn>
                <a:cxn ang="0">
                  <a:pos x="293" y="0"/>
                </a:cxn>
                <a:cxn ang="0">
                  <a:pos x="292" y="1"/>
                </a:cxn>
                <a:cxn ang="0">
                  <a:pos x="290" y="2"/>
                </a:cxn>
                <a:cxn ang="0">
                  <a:pos x="290" y="2"/>
                </a:cxn>
              </a:cxnLst>
              <a:rect l="0" t="0" r="r" b="b"/>
              <a:pathLst>
                <a:path w="298" h="266">
                  <a:moveTo>
                    <a:pt x="290" y="2"/>
                  </a:moveTo>
                  <a:lnTo>
                    <a:pt x="290" y="2"/>
                  </a:lnTo>
                  <a:lnTo>
                    <a:pt x="275" y="15"/>
                  </a:lnTo>
                  <a:lnTo>
                    <a:pt x="260" y="27"/>
                  </a:lnTo>
                  <a:lnTo>
                    <a:pt x="243" y="39"/>
                  </a:lnTo>
                  <a:lnTo>
                    <a:pt x="229" y="52"/>
                  </a:lnTo>
                  <a:lnTo>
                    <a:pt x="229" y="52"/>
                  </a:lnTo>
                  <a:lnTo>
                    <a:pt x="147" y="122"/>
                  </a:lnTo>
                  <a:lnTo>
                    <a:pt x="147" y="122"/>
                  </a:lnTo>
                  <a:lnTo>
                    <a:pt x="110" y="155"/>
                  </a:lnTo>
                  <a:lnTo>
                    <a:pt x="73" y="189"/>
                  </a:lnTo>
                  <a:lnTo>
                    <a:pt x="37" y="223"/>
                  </a:lnTo>
                  <a:lnTo>
                    <a:pt x="1" y="258"/>
                  </a:lnTo>
                  <a:lnTo>
                    <a:pt x="1" y="258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3"/>
                  </a:lnTo>
                  <a:lnTo>
                    <a:pt x="1" y="264"/>
                  </a:lnTo>
                  <a:lnTo>
                    <a:pt x="3" y="266"/>
                  </a:lnTo>
                  <a:lnTo>
                    <a:pt x="4" y="266"/>
                  </a:lnTo>
                  <a:lnTo>
                    <a:pt x="6" y="266"/>
                  </a:lnTo>
                  <a:lnTo>
                    <a:pt x="8" y="264"/>
                  </a:lnTo>
                  <a:lnTo>
                    <a:pt x="8" y="264"/>
                  </a:lnTo>
                  <a:lnTo>
                    <a:pt x="43" y="229"/>
                  </a:lnTo>
                  <a:lnTo>
                    <a:pt x="79" y="195"/>
                  </a:lnTo>
                  <a:lnTo>
                    <a:pt x="116" y="162"/>
                  </a:lnTo>
                  <a:lnTo>
                    <a:pt x="155" y="129"/>
                  </a:lnTo>
                  <a:lnTo>
                    <a:pt x="155" y="129"/>
                  </a:lnTo>
                  <a:lnTo>
                    <a:pt x="228" y="65"/>
                  </a:lnTo>
                  <a:lnTo>
                    <a:pt x="228" y="65"/>
                  </a:lnTo>
                  <a:lnTo>
                    <a:pt x="245" y="51"/>
                  </a:lnTo>
                  <a:lnTo>
                    <a:pt x="263" y="37"/>
                  </a:lnTo>
                  <a:lnTo>
                    <a:pt x="281" y="23"/>
                  </a:lnTo>
                  <a:lnTo>
                    <a:pt x="297" y="8"/>
                  </a:lnTo>
                  <a:lnTo>
                    <a:pt x="297" y="8"/>
                  </a:lnTo>
                  <a:lnTo>
                    <a:pt x="298" y="7"/>
                  </a:lnTo>
                  <a:lnTo>
                    <a:pt x="298" y="5"/>
                  </a:lnTo>
                  <a:lnTo>
                    <a:pt x="297" y="3"/>
                  </a:lnTo>
                  <a:lnTo>
                    <a:pt x="296" y="2"/>
                  </a:lnTo>
                  <a:lnTo>
                    <a:pt x="295" y="1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2"/>
                  </a:lnTo>
                  <a:lnTo>
                    <a:pt x="29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4" name="Freeform 520"/>
            <p:cNvSpPr>
              <a:spLocks/>
            </p:cNvSpPr>
            <p:nvPr/>
          </p:nvSpPr>
          <p:spPr bwMode="auto">
            <a:xfrm>
              <a:off x="2711451" y="3314700"/>
              <a:ext cx="196850" cy="166688"/>
            </a:xfrm>
            <a:custGeom>
              <a:avLst/>
              <a:gdLst/>
              <a:ahLst/>
              <a:cxnLst>
                <a:cxn ang="0">
                  <a:pos x="363" y="1"/>
                </a:cxn>
                <a:cxn ang="0">
                  <a:pos x="363" y="1"/>
                </a:cxn>
                <a:cxn ang="0">
                  <a:pos x="341" y="21"/>
                </a:cxn>
                <a:cxn ang="0">
                  <a:pos x="319" y="41"/>
                </a:cxn>
                <a:cxn ang="0">
                  <a:pos x="274" y="79"/>
                </a:cxn>
                <a:cxn ang="0">
                  <a:pos x="228" y="116"/>
                </a:cxn>
                <a:cxn ang="0">
                  <a:pos x="183" y="155"/>
                </a:cxn>
                <a:cxn ang="0">
                  <a:pos x="183" y="155"/>
                </a:cxn>
                <a:cxn ang="0">
                  <a:pos x="138" y="194"/>
                </a:cxn>
                <a:cxn ang="0">
                  <a:pos x="94" y="234"/>
                </a:cxn>
                <a:cxn ang="0">
                  <a:pos x="94" y="234"/>
                </a:cxn>
                <a:cxn ang="0">
                  <a:pos x="71" y="253"/>
                </a:cxn>
                <a:cxn ang="0">
                  <a:pos x="48" y="271"/>
                </a:cxn>
                <a:cxn ang="0">
                  <a:pos x="25" y="290"/>
                </a:cxn>
                <a:cxn ang="0">
                  <a:pos x="2" y="310"/>
                </a:cxn>
                <a:cxn ang="0">
                  <a:pos x="2" y="310"/>
                </a:cxn>
                <a:cxn ang="0">
                  <a:pos x="1" y="311"/>
                </a:cxn>
                <a:cxn ang="0">
                  <a:pos x="0" y="313"/>
                </a:cxn>
                <a:cxn ang="0">
                  <a:pos x="1" y="314"/>
                </a:cxn>
                <a:cxn ang="0">
                  <a:pos x="2" y="316"/>
                </a:cxn>
                <a:cxn ang="0">
                  <a:pos x="3" y="317"/>
                </a:cxn>
                <a:cxn ang="0">
                  <a:pos x="5" y="317"/>
                </a:cxn>
                <a:cxn ang="0">
                  <a:pos x="6" y="317"/>
                </a:cxn>
                <a:cxn ang="0">
                  <a:pos x="8" y="316"/>
                </a:cxn>
                <a:cxn ang="0">
                  <a:pos x="8" y="316"/>
                </a:cxn>
                <a:cxn ang="0">
                  <a:pos x="30" y="298"/>
                </a:cxn>
                <a:cxn ang="0">
                  <a:pos x="52" y="281"/>
                </a:cxn>
                <a:cxn ang="0">
                  <a:pos x="73" y="264"/>
                </a:cxn>
                <a:cxn ang="0">
                  <a:pos x="95" y="247"/>
                </a:cxn>
                <a:cxn ang="0">
                  <a:pos x="95" y="247"/>
                </a:cxn>
                <a:cxn ang="0">
                  <a:pos x="183" y="167"/>
                </a:cxn>
                <a:cxn ang="0">
                  <a:pos x="183" y="167"/>
                </a:cxn>
                <a:cxn ang="0">
                  <a:pos x="207" y="146"/>
                </a:cxn>
                <a:cxn ang="0">
                  <a:pos x="229" y="127"/>
                </a:cxn>
                <a:cxn ang="0">
                  <a:pos x="277" y="89"/>
                </a:cxn>
                <a:cxn ang="0">
                  <a:pos x="324" y="49"/>
                </a:cxn>
                <a:cxn ang="0">
                  <a:pos x="347" y="29"/>
                </a:cxn>
                <a:cxn ang="0">
                  <a:pos x="369" y="8"/>
                </a:cxn>
                <a:cxn ang="0">
                  <a:pos x="369" y="8"/>
                </a:cxn>
                <a:cxn ang="0">
                  <a:pos x="370" y="6"/>
                </a:cxn>
                <a:cxn ang="0">
                  <a:pos x="370" y="4"/>
                </a:cxn>
                <a:cxn ang="0">
                  <a:pos x="370" y="3"/>
                </a:cxn>
                <a:cxn ang="0">
                  <a:pos x="369" y="1"/>
                </a:cxn>
                <a:cxn ang="0">
                  <a:pos x="368" y="0"/>
                </a:cxn>
                <a:cxn ang="0">
                  <a:pos x="366" y="0"/>
                </a:cxn>
                <a:cxn ang="0">
                  <a:pos x="364" y="0"/>
                </a:cxn>
                <a:cxn ang="0">
                  <a:pos x="363" y="1"/>
                </a:cxn>
                <a:cxn ang="0">
                  <a:pos x="363" y="1"/>
                </a:cxn>
              </a:cxnLst>
              <a:rect l="0" t="0" r="r" b="b"/>
              <a:pathLst>
                <a:path w="370" h="317">
                  <a:moveTo>
                    <a:pt x="363" y="1"/>
                  </a:moveTo>
                  <a:lnTo>
                    <a:pt x="363" y="1"/>
                  </a:lnTo>
                  <a:lnTo>
                    <a:pt x="341" y="21"/>
                  </a:lnTo>
                  <a:lnTo>
                    <a:pt x="319" y="41"/>
                  </a:lnTo>
                  <a:lnTo>
                    <a:pt x="274" y="79"/>
                  </a:lnTo>
                  <a:lnTo>
                    <a:pt x="228" y="116"/>
                  </a:lnTo>
                  <a:lnTo>
                    <a:pt x="183" y="155"/>
                  </a:lnTo>
                  <a:lnTo>
                    <a:pt x="183" y="155"/>
                  </a:lnTo>
                  <a:lnTo>
                    <a:pt x="138" y="194"/>
                  </a:lnTo>
                  <a:lnTo>
                    <a:pt x="94" y="234"/>
                  </a:lnTo>
                  <a:lnTo>
                    <a:pt x="94" y="234"/>
                  </a:lnTo>
                  <a:lnTo>
                    <a:pt x="71" y="253"/>
                  </a:lnTo>
                  <a:lnTo>
                    <a:pt x="48" y="271"/>
                  </a:lnTo>
                  <a:lnTo>
                    <a:pt x="25" y="290"/>
                  </a:lnTo>
                  <a:lnTo>
                    <a:pt x="2" y="310"/>
                  </a:lnTo>
                  <a:lnTo>
                    <a:pt x="2" y="310"/>
                  </a:lnTo>
                  <a:lnTo>
                    <a:pt x="1" y="311"/>
                  </a:lnTo>
                  <a:lnTo>
                    <a:pt x="0" y="313"/>
                  </a:lnTo>
                  <a:lnTo>
                    <a:pt x="1" y="314"/>
                  </a:lnTo>
                  <a:lnTo>
                    <a:pt x="2" y="316"/>
                  </a:lnTo>
                  <a:lnTo>
                    <a:pt x="3" y="317"/>
                  </a:lnTo>
                  <a:lnTo>
                    <a:pt x="5" y="317"/>
                  </a:lnTo>
                  <a:lnTo>
                    <a:pt x="6" y="317"/>
                  </a:lnTo>
                  <a:lnTo>
                    <a:pt x="8" y="316"/>
                  </a:lnTo>
                  <a:lnTo>
                    <a:pt x="8" y="316"/>
                  </a:lnTo>
                  <a:lnTo>
                    <a:pt x="30" y="298"/>
                  </a:lnTo>
                  <a:lnTo>
                    <a:pt x="52" y="281"/>
                  </a:lnTo>
                  <a:lnTo>
                    <a:pt x="73" y="264"/>
                  </a:lnTo>
                  <a:lnTo>
                    <a:pt x="95" y="247"/>
                  </a:lnTo>
                  <a:lnTo>
                    <a:pt x="95" y="247"/>
                  </a:lnTo>
                  <a:lnTo>
                    <a:pt x="183" y="167"/>
                  </a:lnTo>
                  <a:lnTo>
                    <a:pt x="183" y="167"/>
                  </a:lnTo>
                  <a:lnTo>
                    <a:pt x="207" y="146"/>
                  </a:lnTo>
                  <a:lnTo>
                    <a:pt x="229" y="127"/>
                  </a:lnTo>
                  <a:lnTo>
                    <a:pt x="277" y="89"/>
                  </a:lnTo>
                  <a:lnTo>
                    <a:pt x="324" y="49"/>
                  </a:lnTo>
                  <a:lnTo>
                    <a:pt x="347" y="29"/>
                  </a:lnTo>
                  <a:lnTo>
                    <a:pt x="369" y="8"/>
                  </a:lnTo>
                  <a:lnTo>
                    <a:pt x="369" y="8"/>
                  </a:lnTo>
                  <a:lnTo>
                    <a:pt x="370" y="6"/>
                  </a:lnTo>
                  <a:lnTo>
                    <a:pt x="370" y="4"/>
                  </a:lnTo>
                  <a:lnTo>
                    <a:pt x="370" y="3"/>
                  </a:lnTo>
                  <a:lnTo>
                    <a:pt x="369" y="1"/>
                  </a:lnTo>
                  <a:lnTo>
                    <a:pt x="368" y="0"/>
                  </a:lnTo>
                  <a:lnTo>
                    <a:pt x="366" y="0"/>
                  </a:lnTo>
                  <a:lnTo>
                    <a:pt x="364" y="0"/>
                  </a:lnTo>
                  <a:lnTo>
                    <a:pt x="363" y="1"/>
                  </a:lnTo>
                  <a:lnTo>
                    <a:pt x="3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5" name="Freeform 521"/>
            <p:cNvSpPr>
              <a:spLocks/>
            </p:cNvSpPr>
            <p:nvPr/>
          </p:nvSpPr>
          <p:spPr bwMode="auto">
            <a:xfrm>
              <a:off x="2752726" y="3368675"/>
              <a:ext cx="144463" cy="133350"/>
            </a:xfrm>
            <a:custGeom>
              <a:avLst/>
              <a:gdLst/>
              <a:ahLst/>
              <a:cxnLst>
                <a:cxn ang="0">
                  <a:pos x="268" y="1"/>
                </a:cxn>
                <a:cxn ang="0">
                  <a:pos x="268" y="1"/>
                </a:cxn>
                <a:cxn ang="0">
                  <a:pos x="250" y="15"/>
                </a:cxn>
                <a:cxn ang="0">
                  <a:pos x="233" y="30"/>
                </a:cxn>
                <a:cxn ang="0">
                  <a:pos x="199" y="61"/>
                </a:cxn>
                <a:cxn ang="0">
                  <a:pos x="166" y="92"/>
                </a:cxn>
                <a:cxn ang="0">
                  <a:pos x="132" y="123"/>
                </a:cxn>
                <a:cxn ang="0">
                  <a:pos x="132" y="123"/>
                </a:cxn>
                <a:cxn ang="0">
                  <a:pos x="66" y="182"/>
                </a:cxn>
                <a:cxn ang="0">
                  <a:pos x="33" y="212"/>
                </a:cxn>
                <a:cxn ang="0">
                  <a:pos x="1" y="243"/>
                </a:cxn>
                <a:cxn ang="0">
                  <a:pos x="1" y="243"/>
                </a:cxn>
                <a:cxn ang="0">
                  <a:pos x="0" y="245"/>
                </a:cxn>
                <a:cxn ang="0">
                  <a:pos x="0" y="247"/>
                </a:cxn>
                <a:cxn ang="0">
                  <a:pos x="0" y="248"/>
                </a:cxn>
                <a:cxn ang="0">
                  <a:pos x="1" y="250"/>
                </a:cxn>
                <a:cxn ang="0">
                  <a:pos x="4" y="251"/>
                </a:cxn>
                <a:cxn ang="0">
                  <a:pos x="5" y="251"/>
                </a:cxn>
                <a:cxn ang="0">
                  <a:pos x="7" y="251"/>
                </a:cxn>
                <a:cxn ang="0">
                  <a:pos x="9" y="250"/>
                </a:cxn>
                <a:cxn ang="0">
                  <a:pos x="9" y="250"/>
                </a:cxn>
                <a:cxn ang="0">
                  <a:pos x="39" y="220"/>
                </a:cxn>
                <a:cxn ang="0">
                  <a:pos x="69" y="192"/>
                </a:cxn>
                <a:cxn ang="0">
                  <a:pos x="100" y="163"/>
                </a:cxn>
                <a:cxn ang="0">
                  <a:pos x="132" y="136"/>
                </a:cxn>
                <a:cxn ang="0">
                  <a:pos x="132" y="136"/>
                </a:cxn>
                <a:cxn ang="0">
                  <a:pos x="167" y="104"/>
                </a:cxn>
                <a:cxn ang="0">
                  <a:pos x="202" y="71"/>
                </a:cxn>
                <a:cxn ang="0">
                  <a:pos x="236" y="39"/>
                </a:cxn>
                <a:cxn ang="0">
                  <a:pos x="255" y="24"/>
                </a:cxn>
                <a:cxn ang="0">
                  <a:pos x="273" y="8"/>
                </a:cxn>
                <a:cxn ang="0">
                  <a:pos x="273" y="8"/>
                </a:cxn>
                <a:cxn ang="0">
                  <a:pos x="274" y="7"/>
                </a:cxn>
                <a:cxn ang="0">
                  <a:pos x="275" y="5"/>
                </a:cxn>
                <a:cxn ang="0">
                  <a:pos x="274" y="2"/>
                </a:cxn>
                <a:cxn ang="0">
                  <a:pos x="273" y="1"/>
                </a:cxn>
                <a:cxn ang="0">
                  <a:pos x="271" y="0"/>
                </a:cxn>
                <a:cxn ang="0">
                  <a:pos x="270" y="0"/>
                </a:cxn>
                <a:cxn ang="0">
                  <a:pos x="268" y="1"/>
                </a:cxn>
                <a:cxn ang="0">
                  <a:pos x="268" y="1"/>
                </a:cxn>
              </a:cxnLst>
              <a:rect l="0" t="0" r="r" b="b"/>
              <a:pathLst>
                <a:path w="275" h="251">
                  <a:moveTo>
                    <a:pt x="268" y="1"/>
                  </a:moveTo>
                  <a:lnTo>
                    <a:pt x="268" y="1"/>
                  </a:lnTo>
                  <a:lnTo>
                    <a:pt x="250" y="15"/>
                  </a:lnTo>
                  <a:lnTo>
                    <a:pt x="233" y="30"/>
                  </a:lnTo>
                  <a:lnTo>
                    <a:pt x="199" y="61"/>
                  </a:lnTo>
                  <a:lnTo>
                    <a:pt x="166" y="92"/>
                  </a:lnTo>
                  <a:lnTo>
                    <a:pt x="132" y="123"/>
                  </a:lnTo>
                  <a:lnTo>
                    <a:pt x="132" y="123"/>
                  </a:lnTo>
                  <a:lnTo>
                    <a:pt x="66" y="182"/>
                  </a:lnTo>
                  <a:lnTo>
                    <a:pt x="33" y="212"/>
                  </a:lnTo>
                  <a:lnTo>
                    <a:pt x="1" y="243"/>
                  </a:lnTo>
                  <a:lnTo>
                    <a:pt x="1" y="243"/>
                  </a:lnTo>
                  <a:lnTo>
                    <a:pt x="0" y="245"/>
                  </a:lnTo>
                  <a:lnTo>
                    <a:pt x="0" y="247"/>
                  </a:lnTo>
                  <a:lnTo>
                    <a:pt x="0" y="248"/>
                  </a:lnTo>
                  <a:lnTo>
                    <a:pt x="1" y="250"/>
                  </a:lnTo>
                  <a:lnTo>
                    <a:pt x="4" y="251"/>
                  </a:lnTo>
                  <a:lnTo>
                    <a:pt x="5" y="251"/>
                  </a:lnTo>
                  <a:lnTo>
                    <a:pt x="7" y="251"/>
                  </a:lnTo>
                  <a:lnTo>
                    <a:pt x="9" y="250"/>
                  </a:lnTo>
                  <a:lnTo>
                    <a:pt x="9" y="250"/>
                  </a:lnTo>
                  <a:lnTo>
                    <a:pt x="39" y="220"/>
                  </a:lnTo>
                  <a:lnTo>
                    <a:pt x="69" y="192"/>
                  </a:lnTo>
                  <a:lnTo>
                    <a:pt x="100" y="163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67" y="104"/>
                  </a:lnTo>
                  <a:lnTo>
                    <a:pt x="202" y="71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3" y="8"/>
                  </a:lnTo>
                  <a:lnTo>
                    <a:pt x="273" y="8"/>
                  </a:lnTo>
                  <a:lnTo>
                    <a:pt x="274" y="7"/>
                  </a:lnTo>
                  <a:lnTo>
                    <a:pt x="275" y="5"/>
                  </a:lnTo>
                  <a:lnTo>
                    <a:pt x="274" y="2"/>
                  </a:lnTo>
                  <a:lnTo>
                    <a:pt x="273" y="1"/>
                  </a:lnTo>
                  <a:lnTo>
                    <a:pt x="271" y="0"/>
                  </a:lnTo>
                  <a:lnTo>
                    <a:pt x="270" y="0"/>
                  </a:lnTo>
                  <a:lnTo>
                    <a:pt x="268" y="1"/>
                  </a:lnTo>
                  <a:lnTo>
                    <a:pt x="26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6" name="Freeform 522"/>
            <p:cNvSpPr>
              <a:spLocks/>
            </p:cNvSpPr>
            <p:nvPr/>
          </p:nvSpPr>
          <p:spPr bwMode="auto">
            <a:xfrm>
              <a:off x="2774951" y="3416300"/>
              <a:ext cx="127000" cy="128588"/>
            </a:xfrm>
            <a:custGeom>
              <a:avLst/>
              <a:gdLst/>
              <a:ahLst/>
              <a:cxnLst>
                <a:cxn ang="0">
                  <a:pos x="241" y="3"/>
                </a:cxn>
                <a:cxn ang="0">
                  <a:pos x="241" y="3"/>
                </a:cxn>
                <a:cxn ang="0">
                  <a:pos x="240" y="2"/>
                </a:cxn>
                <a:cxn ang="0">
                  <a:pos x="239" y="1"/>
                </a:cxn>
                <a:cxn ang="0">
                  <a:pos x="238" y="0"/>
                </a:cxn>
                <a:cxn ang="0">
                  <a:pos x="236" y="0"/>
                </a:cxn>
                <a:cxn ang="0">
                  <a:pos x="233" y="2"/>
                </a:cxn>
                <a:cxn ang="0">
                  <a:pos x="232" y="4"/>
                </a:cxn>
                <a:cxn ang="0">
                  <a:pos x="232" y="6"/>
                </a:cxn>
                <a:cxn ang="0">
                  <a:pos x="232" y="6"/>
                </a:cxn>
                <a:cxn ang="0">
                  <a:pos x="232" y="9"/>
                </a:cxn>
                <a:cxn ang="0">
                  <a:pos x="230" y="13"/>
                </a:cxn>
                <a:cxn ang="0">
                  <a:pos x="227" y="16"/>
                </a:cxn>
                <a:cxn ang="0">
                  <a:pos x="223" y="21"/>
                </a:cxn>
                <a:cxn ang="0">
                  <a:pos x="208" y="31"/>
                </a:cxn>
                <a:cxn ang="0">
                  <a:pos x="208" y="31"/>
                </a:cxn>
                <a:cxn ang="0">
                  <a:pos x="193" y="45"/>
                </a:cxn>
                <a:cxn ang="0">
                  <a:pos x="176" y="60"/>
                </a:cxn>
                <a:cxn ang="0">
                  <a:pos x="176" y="60"/>
                </a:cxn>
                <a:cxn ang="0">
                  <a:pos x="141" y="92"/>
                </a:cxn>
                <a:cxn ang="0">
                  <a:pos x="105" y="124"/>
                </a:cxn>
                <a:cxn ang="0">
                  <a:pos x="105" y="124"/>
                </a:cxn>
                <a:cxn ang="0">
                  <a:pos x="76" y="149"/>
                </a:cxn>
                <a:cxn ang="0">
                  <a:pos x="62" y="162"/>
                </a:cxn>
                <a:cxn ang="0">
                  <a:pos x="47" y="174"/>
                </a:cxn>
                <a:cxn ang="0">
                  <a:pos x="34" y="188"/>
                </a:cxn>
                <a:cxn ang="0">
                  <a:pos x="21" y="202"/>
                </a:cxn>
                <a:cxn ang="0">
                  <a:pos x="10" y="218"/>
                </a:cxn>
                <a:cxn ang="0">
                  <a:pos x="1" y="234"/>
                </a:cxn>
                <a:cxn ang="0">
                  <a:pos x="1" y="234"/>
                </a:cxn>
                <a:cxn ang="0">
                  <a:pos x="0" y="236"/>
                </a:cxn>
                <a:cxn ang="0">
                  <a:pos x="1" y="239"/>
                </a:cxn>
                <a:cxn ang="0">
                  <a:pos x="1" y="241"/>
                </a:cxn>
                <a:cxn ang="0">
                  <a:pos x="3" y="242"/>
                </a:cxn>
                <a:cxn ang="0">
                  <a:pos x="4" y="242"/>
                </a:cxn>
                <a:cxn ang="0">
                  <a:pos x="6" y="242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9" y="240"/>
                </a:cxn>
                <a:cxn ang="0">
                  <a:pos x="14" y="229"/>
                </a:cxn>
                <a:cxn ang="0">
                  <a:pos x="20" y="220"/>
                </a:cxn>
                <a:cxn ang="0">
                  <a:pos x="27" y="211"/>
                </a:cxn>
                <a:cxn ang="0">
                  <a:pos x="34" y="202"/>
                </a:cxn>
                <a:cxn ang="0">
                  <a:pos x="48" y="186"/>
                </a:cxn>
                <a:cxn ang="0">
                  <a:pos x="65" y="170"/>
                </a:cxn>
                <a:cxn ang="0">
                  <a:pos x="99" y="141"/>
                </a:cxn>
                <a:cxn ang="0">
                  <a:pos x="117" y="126"/>
                </a:cxn>
                <a:cxn ang="0">
                  <a:pos x="133" y="111"/>
                </a:cxn>
                <a:cxn ang="0">
                  <a:pos x="133" y="111"/>
                </a:cxn>
                <a:cxn ang="0">
                  <a:pos x="153" y="93"/>
                </a:cxn>
                <a:cxn ang="0">
                  <a:pos x="172" y="76"/>
                </a:cxn>
                <a:cxn ang="0">
                  <a:pos x="192" y="59"/>
                </a:cxn>
                <a:cxn ang="0">
                  <a:pos x="212" y="41"/>
                </a:cxn>
                <a:cxn ang="0">
                  <a:pos x="212" y="41"/>
                </a:cxn>
                <a:cxn ang="0">
                  <a:pos x="222" y="34"/>
                </a:cxn>
                <a:cxn ang="0">
                  <a:pos x="232" y="25"/>
                </a:cxn>
                <a:cxn ang="0">
                  <a:pos x="236" y="21"/>
                </a:cxn>
                <a:cxn ang="0">
                  <a:pos x="239" y="15"/>
                </a:cxn>
                <a:cxn ang="0">
                  <a:pos x="241" y="9"/>
                </a:cxn>
                <a:cxn ang="0">
                  <a:pos x="241" y="3"/>
                </a:cxn>
                <a:cxn ang="0">
                  <a:pos x="241" y="3"/>
                </a:cxn>
              </a:cxnLst>
              <a:rect l="0" t="0" r="r" b="b"/>
              <a:pathLst>
                <a:path w="241" h="242">
                  <a:moveTo>
                    <a:pt x="241" y="3"/>
                  </a:moveTo>
                  <a:lnTo>
                    <a:pt x="241" y="3"/>
                  </a:lnTo>
                  <a:lnTo>
                    <a:pt x="240" y="2"/>
                  </a:lnTo>
                  <a:lnTo>
                    <a:pt x="239" y="1"/>
                  </a:lnTo>
                  <a:lnTo>
                    <a:pt x="238" y="0"/>
                  </a:lnTo>
                  <a:lnTo>
                    <a:pt x="236" y="0"/>
                  </a:lnTo>
                  <a:lnTo>
                    <a:pt x="233" y="2"/>
                  </a:lnTo>
                  <a:lnTo>
                    <a:pt x="232" y="4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32" y="9"/>
                  </a:lnTo>
                  <a:lnTo>
                    <a:pt x="230" y="13"/>
                  </a:lnTo>
                  <a:lnTo>
                    <a:pt x="227" y="16"/>
                  </a:lnTo>
                  <a:lnTo>
                    <a:pt x="223" y="21"/>
                  </a:lnTo>
                  <a:lnTo>
                    <a:pt x="208" y="31"/>
                  </a:lnTo>
                  <a:lnTo>
                    <a:pt x="208" y="31"/>
                  </a:lnTo>
                  <a:lnTo>
                    <a:pt x="193" y="45"/>
                  </a:lnTo>
                  <a:lnTo>
                    <a:pt x="176" y="60"/>
                  </a:lnTo>
                  <a:lnTo>
                    <a:pt x="176" y="60"/>
                  </a:lnTo>
                  <a:lnTo>
                    <a:pt x="141" y="92"/>
                  </a:lnTo>
                  <a:lnTo>
                    <a:pt x="105" y="124"/>
                  </a:lnTo>
                  <a:lnTo>
                    <a:pt x="105" y="124"/>
                  </a:lnTo>
                  <a:lnTo>
                    <a:pt x="76" y="149"/>
                  </a:lnTo>
                  <a:lnTo>
                    <a:pt x="62" y="162"/>
                  </a:lnTo>
                  <a:lnTo>
                    <a:pt x="47" y="174"/>
                  </a:lnTo>
                  <a:lnTo>
                    <a:pt x="34" y="188"/>
                  </a:lnTo>
                  <a:lnTo>
                    <a:pt x="21" y="202"/>
                  </a:lnTo>
                  <a:lnTo>
                    <a:pt x="10" y="218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36"/>
                  </a:lnTo>
                  <a:lnTo>
                    <a:pt x="1" y="239"/>
                  </a:lnTo>
                  <a:lnTo>
                    <a:pt x="1" y="241"/>
                  </a:lnTo>
                  <a:lnTo>
                    <a:pt x="3" y="242"/>
                  </a:lnTo>
                  <a:lnTo>
                    <a:pt x="4" y="242"/>
                  </a:lnTo>
                  <a:lnTo>
                    <a:pt x="6" y="242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9" y="240"/>
                  </a:lnTo>
                  <a:lnTo>
                    <a:pt x="14" y="229"/>
                  </a:lnTo>
                  <a:lnTo>
                    <a:pt x="20" y="220"/>
                  </a:lnTo>
                  <a:lnTo>
                    <a:pt x="27" y="211"/>
                  </a:lnTo>
                  <a:lnTo>
                    <a:pt x="34" y="202"/>
                  </a:lnTo>
                  <a:lnTo>
                    <a:pt x="48" y="186"/>
                  </a:lnTo>
                  <a:lnTo>
                    <a:pt x="65" y="170"/>
                  </a:lnTo>
                  <a:lnTo>
                    <a:pt x="99" y="141"/>
                  </a:lnTo>
                  <a:lnTo>
                    <a:pt x="117" y="126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53" y="93"/>
                  </a:lnTo>
                  <a:lnTo>
                    <a:pt x="172" y="76"/>
                  </a:lnTo>
                  <a:lnTo>
                    <a:pt x="192" y="59"/>
                  </a:lnTo>
                  <a:lnTo>
                    <a:pt x="212" y="41"/>
                  </a:lnTo>
                  <a:lnTo>
                    <a:pt x="212" y="41"/>
                  </a:lnTo>
                  <a:lnTo>
                    <a:pt x="222" y="34"/>
                  </a:lnTo>
                  <a:lnTo>
                    <a:pt x="232" y="25"/>
                  </a:lnTo>
                  <a:lnTo>
                    <a:pt x="236" y="21"/>
                  </a:lnTo>
                  <a:lnTo>
                    <a:pt x="239" y="15"/>
                  </a:lnTo>
                  <a:lnTo>
                    <a:pt x="241" y="9"/>
                  </a:lnTo>
                  <a:lnTo>
                    <a:pt x="241" y="3"/>
                  </a:lnTo>
                  <a:lnTo>
                    <a:pt x="2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7" name="Freeform 523"/>
            <p:cNvSpPr>
              <a:spLocks/>
            </p:cNvSpPr>
            <p:nvPr/>
          </p:nvSpPr>
          <p:spPr bwMode="auto">
            <a:xfrm>
              <a:off x="2779713" y="3467100"/>
              <a:ext cx="134938" cy="130175"/>
            </a:xfrm>
            <a:custGeom>
              <a:avLst/>
              <a:gdLst/>
              <a:ahLst/>
              <a:cxnLst>
                <a:cxn ang="0">
                  <a:pos x="249" y="1"/>
                </a:cxn>
                <a:cxn ang="0">
                  <a:pos x="249" y="1"/>
                </a:cxn>
                <a:cxn ang="0">
                  <a:pos x="232" y="12"/>
                </a:cxn>
                <a:cxn ang="0">
                  <a:pos x="217" y="25"/>
                </a:cxn>
                <a:cxn ang="0">
                  <a:pos x="202" y="39"/>
                </a:cxn>
                <a:cxn ang="0">
                  <a:pos x="187" y="54"/>
                </a:cxn>
                <a:cxn ang="0">
                  <a:pos x="187" y="54"/>
                </a:cxn>
                <a:cxn ang="0">
                  <a:pos x="151" y="90"/>
                </a:cxn>
                <a:cxn ang="0">
                  <a:pos x="117" y="128"/>
                </a:cxn>
                <a:cxn ang="0">
                  <a:pos x="117" y="128"/>
                </a:cxn>
                <a:cxn ang="0">
                  <a:pos x="83" y="164"/>
                </a:cxn>
                <a:cxn ang="0">
                  <a:pos x="66" y="182"/>
                </a:cxn>
                <a:cxn ang="0">
                  <a:pos x="48" y="199"/>
                </a:cxn>
                <a:cxn ang="0">
                  <a:pos x="48" y="199"/>
                </a:cxn>
                <a:cxn ang="0">
                  <a:pos x="25" y="219"/>
                </a:cxn>
                <a:cxn ang="0">
                  <a:pos x="12" y="231"/>
                </a:cxn>
                <a:cxn ang="0">
                  <a:pos x="9" y="235"/>
                </a:cxn>
                <a:cxn ang="0">
                  <a:pos x="8" y="238"/>
                </a:cxn>
                <a:cxn ang="0">
                  <a:pos x="8" y="239"/>
                </a:cxn>
                <a:cxn ang="0">
                  <a:pos x="8" y="239"/>
                </a:cxn>
                <a:cxn ang="0">
                  <a:pos x="7" y="238"/>
                </a:cxn>
                <a:cxn ang="0">
                  <a:pos x="5" y="237"/>
                </a:cxn>
                <a:cxn ang="0">
                  <a:pos x="3" y="238"/>
                </a:cxn>
                <a:cxn ang="0">
                  <a:pos x="2" y="239"/>
                </a:cxn>
                <a:cxn ang="0">
                  <a:pos x="1" y="240"/>
                </a:cxn>
                <a:cxn ang="0">
                  <a:pos x="0" y="242"/>
                </a:cxn>
                <a:cxn ang="0">
                  <a:pos x="1" y="244"/>
                </a:cxn>
                <a:cxn ang="0">
                  <a:pos x="2" y="245"/>
                </a:cxn>
                <a:cxn ang="0">
                  <a:pos x="2" y="245"/>
                </a:cxn>
                <a:cxn ang="0">
                  <a:pos x="2" y="246"/>
                </a:cxn>
                <a:cxn ang="0">
                  <a:pos x="2" y="246"/>
                </a:cxn>
                <a:cxn ang="0">
                  <a:pos x="4" y="247"/>
                </a:cxn>
                <a:cxn ang="0">
                  <a:pos x="7" y="247"/>
                </a:cxn>
                <a:cxn ang="0">
                  <a:pos x="7" y="247"/>
                </a:cxn>
                <a:cxn ang="0">
                  <a:pos x="11" y="245"/>
                </a:cxn>
                <a:cxn ang="0">
                  <a:pos x="16" y="242"/>
                </a:cxn>
                <a:cxn ang="0">
                  <a:pos x="24" y="235"/>
                </a:cxn>
                <a:cxn ang="0">
                  <a:pos x="38" y="220"/>
                </a:cxn>
                <a:cxn ang="0">
                  <a:pos x="38" y="220"/>
                </a:cxn>
                <a:cxn ang="0">
                  <a:pos x="70" y="190"/>
                </a:cxn>
                <a:cxn ang="0">
                  <a:pos x="86" y="176"/>
                </a:cxn>
                <a:cxn ang="0">
                  <a:pos x="101" y="160"/>
                </a:cxn>
                <a:cxn ang="0">
                  <a:pos x="101" y="160"/>
                </a:cxn>
                <a:cxn ang="0">
                  <a:pos x="135" y="122"/>
                </a:cxn>
                <a:cxn ang="0">
                  <a:pos x="171" y="86"/>
                </a:cxn>
                <a:cxn ang="0">
                  <a:pos x="171" y="86"/>
                </a:cxn>
                <a:cxn ang="0">
                  <a:pos x="190" y="65"/>
                </a:cxn>
                <a:cxn ang="0">
                  <a:pos x="210" y="44"/>
                </a:cxn>
                <a:cxn ang="0">
                  <a:pos x="220" y="35"/>
                </a:cxn>
                <a:cxn ang="0">
                  <a:pos x="230" y="26"/>
                </a:cxn>
                <a:cxn ang="0">
                  <a:pos x="242" y="16"/>
                </a:cxn>
                <a:cxn ang="0">
                  <a:pos x="254" y="8"/>
                </a:cxn>
                <a:cxn ang="0">
                  <a:pos x="254" y="8"/>
                </a:cxn>
                <a:cxn ang="0">
                  <a:pos x="255" y="7"/>
                </a:cxn>
                <a:cxn ang="0">
                  <a:pos x="256" y="5"/>
                </a:cxn>
                <a:cxn ang="0">
                  <a:pos x="256" y="4"/>
                </a:cxn>
                <a:cxn ang="0">
                  <a:pos x="255" y="2"/>
                </a:cxn>
                <a:cxn ang="0">
                  <a:pos x="254" y="1"/>
                </a:cxn>
                <a:cxn ang="0">
                  <a:pos x="253" y="0"/>
                </a:cxn>
                <a:cxn ang="0">
                  <a:pos x="251" y="0"/>
                </a:cxn>
                <a:cxn ang="0">
                  <a:pos x="249" y="1"/>
                </a:cxn>
                <a:cxn ang="0">
                  <a:pos x="249" y="1"/>
                </a:cxn>
              </a:cxnLst>
              <a:rect l="0" t="0" r="r" b="b"/>
              <a:pathLst>
                <a:path w="256" h="247">
                  <a:moveTo>
                    <a:pt x="249" y="1"/>
                  </a:moveTo>
                  <a:lnTo>
                    <a:pt x="249" y="1"/>
                  </a:lnTo>
                  <a:lnTo>
                    <a:pt x="232" y="12"/>
                  </a:lnTo>
                  <a:lnTo>
                    <a:pt x="217" y="25"/>
                  </a:lnTo>
                  <a:lnTo>
                    <a:pt x="202" y="39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51" y="90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83" y="164"/>
                  </a:lnTo>
                  <a:lnTo>
                    <a:pt x="66" y="182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25" y="219"/>
                  </a:lnTo>
                  <a:lnTo>
                    <a:pt x="12" y="231"/>
                  </a:lnTo>
                  <a:lnTo>
                    <a:pt x="9" y="235"/>
                  </a:lnTo>
                  <a:lnTo>
                    <a:pt x="8" y="238"/>
                  </a:lnTo>
                  <a:lnTo>
                    <a:pt x="8" y="239"/>
                  </a:lnTo>
                  <a:lnTo>
                    <a:pt x="8" y="239"/>
                  </a:lnTo>
                  <a:lnTo>
                    <a:pt x="7" y="238"/>
                  </a:lnTo>
                  <a:lnTo>
                    <a:pt x="5" y="237"/>
                  </a:lnTo>
                  <a:lnTo>
                    <a:pt x="3" y="238"/>
                  </a:lnTo>
                  <a:lnTo>
                    <a:pt x="2" y="239"/>
                  </a:lnTo>
                  <a:lnTo>
                    <a:pt x="1" y="240"/>
                  </a:lnTo>
                  <a:lnTo>
                    <a:pt x="0" y="242"/>
                  </a:lnTo>
                  <a:lnTo>
                    <a:pt x="1" y="244"/>
                  </a:lnTo>
                  <a:lnTo>
                    <a:pt x="2" y="245"/>
                  </a:lnTo>
                  <a:lnTo>
                    <a:pt x="2" y="245"/>
                  </a:lnTo>
                  <a:lnTo>
                    <a:pt x="2" y="246"/>
                  </a:lnTo>
                  <a:lnTo>
                    <a:pt x="2" y="246"/>
                  </a:lnTo>
                  <a:lnTo>
                    <a:pt x="4" y="247"/>
                  </a:lnTo>
                  <a:lnTo>
                    <a:pt x="7" y="247"/>
                  </a:lnTo>
                  <a:lnTo>
                    <a:pt x="7" y="247"/>
                  </a:lnTo>
                  <a:lnTo>
                    <a:pt x="11" y="245"/>
                  </a:lnTo>
                  <a:lnTo>
                    <a:pt x="16" y="242"/>
                  </a:lnTo>
                  <a:lnTo>
                    <a:pt x="24" y="235"/>
                  </a:lnTo>
                  <a:lnTo>
                    <a:pt x="38" y="220"/>
                  </a:lnTo>
                  <a:lnTo>
                    <a:pt x="38" y="220"/>
                  </a:lnTo>
                  <a:lnTo>
                    <a:pt x="70" y="190"/>
                  </a:lnTo>
                  <a:lnTo>
                    <a:pt x="86" y="176"/>
                  </a:lnTo>
                  <a:lnTo>
                    <a:pt x="101" y="160"/>
                  </a:lnTo>
                  <a:lnTo>
                    <a:pt x="101" y="160"/>
                  </a:lnTo>
                  <a:lnTo>
                    <a:pt x="135" y="122"/>
                  </a:lnTo>
                  <a:lnTo>
                    <a:pt x="171" y="86"/>
                  </a:lnTo>
                  <a:lnTo>
                    <a:pt x="171" y="86"/>
                  </a:lnTo>
                  <a:lnTo>
                    <a:pt x="190" y="65"/>
                  </a:lnTo>
                  <a:lnTo>
                    <a:pt x="210" y="44"/>
                  </a:lnTo>
                  <a:lnTo>
                    <a:pt x="220" y="35"/>
                  </a:lnTo>
                  <a:lnTo>
                    <a:pt x="230" y="26"/>
                  </a:lnTo>
                  <a:lnTo>
                    <a:pt x="242" y="16"/>
                  </a:lnTo>
                  <a:lnTo>
                    <a:pt x="254" y="8"/>
                  </a:lnTo>
                  <a:lnTo>
                    <a:pt x="254" y="8"/>
                  </a:lnTo>
                  <a:lnTo>
                    <a:pt x="255" y="7"/>
                  </a:lnTo>
                  <a:lnTo>
                    <a:pt x="256" y="5"/>
                  </a:lnTo>
                  <a:lnTo>
                    <a:pt x="256" y="4"/>
                  </a:lnTo>
                  <a:lnTo>
                    <a:pt x="255" y="2"/>
                  </a:lnTo>
                  <a:lnTo>
                    <a:pt x="254" y="1"/>
                  </a:lnTo>
                  <a:lnTo>
                    <a:pt x="253" y="0"/>
                  </a:lnTo>
                  <a:lnTo>
                    <a:pt x="251" y="0"/>
                  </a:lnTo>
                  <a:lnTo>
                    <a:pt x="249" y="1"/>
                  </a:lnTo>
                  <a:lnTo>
                    <a:pt x="2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8" name="Freeform 524"/>
            <p:cNvSpPr>
              <a:spLocks/>
            </p:cNvSpPr>
            <p:nvPr/>
          </p:nvSpPr>
          <p:spPr bwMode="auto">
            <a:xfrm>
              <a:off x="2817813" y="3517900"/>
              <a:ext cx="87313" cy="96838"/>
            </a:xfrm>
            <a:custGeom>
              <a:avLst/>
              <a:gdLst/>
              <a:ahLst/>
              <a:cxnLst>
                <a:cxn ang="0">
                  <a:pos x="157" y="3"/>
                </a:cxn>
                <a:cxn ang="0">
                  <a:pos x="157" y="3"/>
                </a:cxn>
                <a:cxn ang="0">
                  <a:pos x="155" y="7"/>
                </a:cxn>
                <a:cxn ang="0">
                  <a:pos x="152" y="11"/>
                </a:cxn>
                <a:cxn ang="0">
                  <a:pos x="144" y="19"/>
                </a:cxn>
                <a:cxn ang="0">
                  <a:pos x="135" y="26"/>
                </a:cxn>
                <a:cxn ang="0">
                  <a:pos x="127" y="32"/>
                </a:cxn>
                <a:cxn ang="0">
                  <a:pos x="127" y="32"/>
                </a:cxn>
                <a:cxn ang="0">
                  <a:pos x="109" y="55"/>
                </a:cxn>
                <a:cxn ang="0">
                  <a:pos x="90" y="77"/>
                </a:cxn>
                <a:cxn ang="0">
                  <a:pos x="90" y="77"/>
                </a:cxn>
                <a:cxn ang="0">
                  <a:pos x="47" y="128"/>
                </a:cxn>
                <a:cxn ang="0">
                  <a:pos x="25" y="153"/>
                </a:cxn>
                <a:cxn ang="0">
                  <a:pos x="1" y="177"/>
                </a:cxn>
                <a:cxn ang="0">
                  <a:pos x="1" y="177"/>
                </a:cxn>
                <a:cxn ang="0">
                  <a:pos x="0" y="179"/>
                </a:cxn>
                <a:cxn ang="0">
                  <a:pos x="0" y="180"/>
                </a:cxn>
                <a:cxn ang="0">
                  <a:pos x="1" y="182"/>
                </a:cxn>
                <a:cxn ang="0">
                  <a:pos x="2" y="183"/>
                </a:cxn>
                <a:cxn ang="0">
                  <a:pos x="3" y="184"/>
                </a:cxn>
                <a:cxn ang="0">
                  <a:pos x="6" y="185"/>
                </a:cxn>
                <a:cxn ang="0">
                  <a:pos x="7" y="184"/>
                </a:cxn>
                <a:cxn ang="0">
                  <a:pos x="9" y="183"/>
                </a:cxn>
                <a:cxn ang="0">
                  <a:pos x="9" y="183"/>
                </a:cxn>
                <a:cxn ang="0">
                  <a:pos x="32" y="158"/>
                </a:cxn>
                <a:cxn ang="0">
                  <a:pos x="56" y="131"/>
                </a:cxn>
                <a:cxn ang="0">
                  <a:pos x="103" y="77"/>
                </a:cxn>
                <a:cxn ang="0">
                  <a:pos x="103" y="77"/>
                </a:cxn>
                <a:cxn ang="0">
                  <a:pos x="123" y="52"/>
                </a:cxn>
                <a:cxn ang="0">
                  <a:pos x="135" y="39"/>
                </a:cxn>
                <a:cxn ang="0">
                  <a:pos x="146" y="27"/>
                </a:cxn>
                <a:cxn ang="0">
                  <a:pos x="146" y="27"/>
                </a:cxn>
                <a:cxn ang="0">
                  <a:pos x="151" y="22"/>
                </a:cxn>
                <a:cxn ang="0">
                  <a:pos x="157" y="18"/>
                </a:cxn>
                <a:cxn ang="0">
                  <a:pos x="163" y="12"/>
                </a:cxn>
                <a:cxn ang="0">
                  <a:pos x="165" y="9"/>
                </a:cxn>
                <a:cxn ang="0">
                  <a:pos x="167" y="6"/>
                </a:cxn>
                <a:cxn ang="0">
                  <a:pos x="167" y="6"/>
                </a:cxn>
                <a:cxn ang="0">
                  <a:pos x="167" y="4"/>
                </a:cxn>
                <a:cxn ang="0">
                  <a:pos x="166" y="2"/>
                </a:cxn>
                <a:cxn ang="0">
                  <a:pos x="165" y="1"/>
                </a:cxn>
                <a:cxn ang="0">
                  <a:pos x="164" y="0"/>
                </a:cxn>
                <a:cxn ang="0">
                  <a:pos x="159" y="0"/>
                </a:cxn>
                <a:cxn ang="0">
                  <a:pos x="158" y="1"/>
                </a:cxn>
                <a:cxn ang="0">
                  <a:pos x="157" y="3"/>
                </a:cxn>
                <a:cxn ang="0">
                  <a:pos x="157" y="3"/>
                </a:cxn>
              </a:cxnLst>
              <a:rect l="0" t="0" r="r" b="b"/>
              <a:pathLst>
                <a:path w="167" h="185">
                  <a:moveTo>
                    <a:pt x="157" y="3"/>
                  </a:moveTo>
                  <a:lnTo>
                    <a:pt x="157" y="3"/>
                  </a:lnTo>
                  <a:lnTo>
                    <a:pt x="155" y="7"/>
                  </a:lnTo>
                  <a:lnTo>
                    <a:pt x="152" y="11"/>
                  </a:lnTo>
                  <a:lnTo>
                    <a:pt x="144" y="19"/>
                  </a:lnTo>
                  <a:lnTo>
                    <a:pt x="135" y="26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09" y="55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47" y="128"/>
                  </a:lnTo>
                  <a:lnTo>
                    <a:pt x="25" y="153"/>
                  </a:lnTo>
                  <a:lnTo>
                    <a:pt x="1" y="177"/>
                  </a:lnTo>
                  <a:lnTo>
                    <a:pt x="1" y="177"/>
                  </a:lnTo>
                  <a:lnTo>
                    <a:pt x="0" y="179"/>
                  </a:lnTo>
                  <a:lnTo>
                    <a:pt x="0" y="180"/>
                  </a:lnTo>
                  <a:lnTo>
                    <a:pt x="1" y="182"/>
                  </a:lnTo>
                  <a:lnTo>
                    <a:pt x="2" y="183"/>
                  </a:lnTo>
                  <a:lnTo>
                    <a:pt x="3" y="184"/>
                  </a:lnTo>
                  <a:lnTo>
                    <a:pt x="6" y="185"/>
                  </a:lnTo>
                  <a:lnTo>
                    <a:pt x="7" y="184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32" y="158"/>
                  </a:lnTo>
                  <a:lnTo>
                    <a:pt x="56" y="131"/>
                  </a:lnTo>
                  <a:lnTo>
                    <a:pt x="103" y="77"/>
                  </a:lnTo>
                  <a:lnTo>
                    <a:pt x="103" y="77"/>
                  </a:lnTo>
                  <a:lnTo>
                    <a:pt x="123" y="52"/>
                  </a:lnTo>
                  <a:lnTo>
                    <a:pt x="135" y="39"/>
                  </a:lnTo>
                  <a:lnTo>
                    <a:pt x="146" y="27"/>
                  </a:lnTo>
                  <a:lnTo>
                    <a:pt x="146" y="27"/>
                  </a:lnTo>
                  <a:lnTo>
                    <a:pt x="151" y="22"/>
                  </a:lnTo>
                  <a:lnTo>
                    <a:pt x="157" y="18"/>
                  </a:lnTo>
                  <a:lnTo>
                    <a:pt x="163" y="12"/>
                  </a:lnTo>
                  <a:lnTo>
                    <a:pt x="165" y="9"/>
                  </a:lnTo>
                  <a:lnTo>
                    <a:pt x="167" y="6"/>
                  </a:lnTo>
                  <a:lnTo>
                    <a:pt x="167" y="6"/>
                  </a:lnTo>
                  <a:lnTo>
                    <a:pt x="167" y="4"/>
                  </a:lnTo>
                  <a:lnTo>
                    <a:pt x="166" y="2"/>
                  </a:lnTo>
                  <a:lnTo>
                    <a:pt x="165" y="1"/>
                  </a:lnTo>
                  <a:lnTo>
                    <a:pt x="164" y="0"/>
                  </a:lnTo>
                  <a:lnTo>
                    <a:pt x="159" y="0"/>
                  </a:lnTo>
                  <a:lnTo>
                    <a:pt x="158" y="1"/>
                  </a:lnTo>
                  <a:lnTo>
                    <a:pt x="157" y="3"/>
                  </a:lnTo>
                  <a:lnTo>
                    <a:pt x="1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29" name="Freeform 525"/>
            <p:cNvSpPr>
              <a:spLocks/>
            </p:cNvSpPr>
            <p:nvPr/>
          </p:nvSpPr>
          <p:spPr bwMode="auto">
            <a:xfrm>
              <a:off x="2782888" y="3571875"/>
              <a:ext cx="109538" cy="106363"/>
            </a:xfrm>
            <a:custGeom>
              <a:avLst/>
              <a:gdLst/>
              <a:ahLst/>
              <a:cxnLst>
                <a:cxn ang="0">
                  <a:pos x="201" y="1"/>
                </a:cxn>
                <a:cxn ang="0">
                  <a:pos x="201" y="1"/>
                </a:cxn>
                <a:cxn ang="0">
                  <a:pos x="172" y="28"/>
                </a:cxn>
                <a:cxn ang="0">
                  <a:pos x="143" y="55"/>
                </a:cxn>
                <a:cxn ang="0">
                  <a:pos x="87" y="110"/>
                </a:cxn>
                <a:cxn ang="0">
                  <a:pos x="87" y="110"/>
                </a:cxn>
                <a:cxn ang="0">
                  <a:pos x="63" y="135"/>
                </a:cxn>
                <a:cxn ang="0">
                  <a:pos x="50" y="146"/>
                </a:cxn>
                <a:cxn ang="0">
                  <a:pos x="35" y="156"/>
                </a:cxn>
                <a:cxn ang="0">
                  <a:pos x="35" y="156"/>
                </a:cxn>
                <a:cxn ang="0">
                  <a:pos x="25" y="164"/>
                </a:cxn>
                <a:cxn ang="0">
                  <a:pos x="16" y="172"/>
                </a:cxn>
                <a:cxn ang="0">
                  <a:pos x="7" y="181"/>
                </a:cxn>
                <a:cxn ang="0">
                  <a:pos x="1" y="192"/>
                </a:cxn>
                <a:cxn ang="0">
                  <a:pos x="1" y="192"/>
                </a:cxn>
                <a:cxn ang="0">
                  <a:pos x="0" y="193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2" y="199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7" y="199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13" y="190"/>
                </a:cxn>
                <a:cxn ang="0">
                  <a:pos x="18" y="184"/>
                </a:cxn>
                <a:cxn ang="0">
                  <a:pos x="28" y="174"/>
                </a:cxn>
                <a:cxn ang="0">
                  <a:pos x="39" y="166"/>
                </a:cxn>
                <a:cxn ang="0">
                  <a:pos x="52" y="156"/>
                </a:cxn>
                <a:cxn ang="0">
                  <a:pos x="52" y="156"/>
                </a:cxn>
                <a:cxn ang="0">
                  <a:pos x="63" y="148"/>
                </a:cxn>
                <a:cxn ang="0">
                  <a:pos x="74" y="138"/>
                </a:cxn>
                <a:cxn ang="0">
                  <a:pos x="94" y="117"/>
                </a:cxn>
                <a:cxn ang="0">
                  <a:pos x="94" y="117"/>
                </a:cxn>
                <a:cxn ang="0">
                  <a:pos x="150" y="61"/>
                </a:cxn>
                <a:cxn ang="0">
                  <a:pos x="178" y="34"/>
                </a:cxn>
                <a:cxn ang="0">
                  <a:pos x="208" y="9"/>
                </a:cxn>
                <a:cxn ang="0">
                  <a:pos x="208" y="9"/>
                </a:cxn>
                <a:cxn ang="0">
                  <a:pos x="209" y="7"/>
                </a:cxn>
                <a:cxn ang="0">
                  <a:pos x="209" y="4"/>
                </a:cxn>
                <a:cxn ang="0">
                  <a:pos x="209" y="3"/>
                </a:cxn>
                <a:cxn ang="0">
                  <a:pos x="208" y="1"/>
                </a:cxn>
                <a:cxn ang="0">
                  <a:pos x="206" y="0"/>
                </a:cxn>
                <a:cxn ang="0">
                  <a:pos x="205" y="0"/>
                </a:cxn>
                <a:cxn ang="0">
                  <a:pos x="203" y="0"/>
                </a:cxn>
                <a:cxn ang="0">
                  <a:pos x="201" y="1"/>
                </a:cxn>
                <a:cxn ang="0">
                  <a:pos x="201" y="1"/>
                </a:cxn>
              </a:cxnLst>
              <a:rect l="0" t="0" r="r" b="b"/>
              <a:pathLst>
                <a:path w="209" h="199">
                  <a:moveTo>
                    <a:pt x="201" y="1"/>
                  </a:moveTo>
                  <a:lnTo>
                    <a:pt x="201" y="1"/>
                  </a:lnTo>
                  <a:lnTo>
                    <a:pt x="172" y="28"/>
                  </a:lnTo>
                  <a:lnTo>
                    <a:pt x="143" y="55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63" y="135"/>
                  </a:lnTo>
                  <a:lnTo>
                    <a:pt x="50" y="14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25" y="164"/>
                  </a:lnTo>
                  <a:lnTo>
                    <a:pt x="16" y="172"/>
                  </a:lnTo>
                  <a:lnTo>
                    <a:pt x="7" y="181"/>
                  </a:lnTo>
                  <a:lnTo>
                    <a:pt x="1" y="192"/>
                  </a:lnTo>
                  <a:lnTo>
                    <a:pt x="1" y="192"/>
                  </a:lnTo>
                  <a:lnTo>
                    <a:pt x="0" y="193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2" y="199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7" y="199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13" y="190"/>
                  </a:lnTo>
                  <a:lnTo>
                    <a:pt x="18" y="184"/>
                  </a:lnTo>
                  <a:lnTo>
                    <a:pt x="28" y="174"/>
                  </a:lnTo>
                  <a:lnTo>
                    <a:pt x="39" y="166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63" y="148"/>
                  </a:lnTo>
                  <a:lnTo>
                    <a:pt x="74" y="13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150" y="61"/>
                  </a:lnTo>
                  <a:lnTo>
                    <a:pt x="178" y="34"/>
                  </a:lnTo>
                  <a:lnTo>
                    <a:pt x="208" y="9"/>
                  </a:lnTo>
                  <a:lnTo>
                    <a:pt x="208" y="9"/>
                  </a:lnTo>
                  <a:lnTo>
                    <a:pt x="209" y="7"/>
                  </a:lnTo>
                  <a:lnTo>
                    <a:pt x="209" y="4"/>
                  </a:lnTo>
                  <a:lnTo>
                    <a:pt x="209" y="3"/>
                  </a:lnTo>
                  <a:lnTo>
                    <a:pt x="208" y="1"/>
                  </a:lnTo>
                  <a:lnTo>
                    <a:pt x="206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1" y="1"/>
                  </a:lnTo>
                  <a:lnTo>
                    <a:pt x="20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0" name="Freeform 526"/>
            <p:cNvSpPr>
              <a:spLocks/>
            </p:cNvSpPr>
            <p:nvPr/>
          </p:nvSpPr>
          <p:spPr bwMode="auto">
            <a:xfrm>
              <a:off x="2747963" y="3602038"/>
              <a:ext cx="160338" cy="166688"/>
            </a:xfrm>
            <a:custGeom>
              <a:avLst/>
              <a:gdLst/>
              <a:ahLst/>
              <a:cxnLst>
                <a:cxn ang="0">
                  <a:pos x="293" y="3"/>
                </a:cxn>
                <a:cxn ang="0">
                  <a:pos x="289" y="9"/>
                </a:cxn>
                <a:cxn ang="0">
                  <a:pos x="276" y="21"/>
                </a:cxn>
                <a:cxn ang="0">
                  <a:pos x="271" y="26"/>
                </a:cxn>
                <a:cxn ang="0">
                  <a:pos x="229" y="63"/>
                </a:cxn>
                <a:cxn ang="0">
                  <a:pos x="208" y="83"/>
                </a:cxn>
                <a:cxn ang="0">
                  <a:pos x="147" y="145"/>
                </a:cxn>
                <a:cxn ang="0">
                  <a:pos x="110" y="182"/>
                </a:cxn>
                <a:cxn ang="0">
                  <a:pos x="84" y="211"/>
                </a:cxn>
                <a:cxn ang="0">
                  <a:pos x="77" y="221"/>
                </a:cxn>
                <a:cxn ang="0">
                  <a:pos x="51" y="255"/>
                </a:cxn>
                <a:cxn ang="0">
                  <a:pos x="41" y="267"/>
                </a:cxn>
                <a:cxn ang="0">
                  <a:pos x="24" y="288"/>
                </a:cxn>
                <a:cxn ang="0">
                  <a:pos x="15" y="298"/>
                </a:cxn>
                <a:cxn ang="0">
                  <a:pos x="3" y="304"/>
                </a:cxn>
                <a:cxn ang="0">
                  <a:pos x="1" y="304"/>
                </a:cxn>
                <a:cxn ang="0">
                  <a:pos x="0" y="307"/>
                </a:cxn>
                <a:cxn ang="0">
                  <a:pos x="1" y="311"/>
                </a:cxn>
                <a:cxn ang="0">
                  <a:pos x="3" y="313"/>
                </a:cxn>
                <a:cxn ang="0">
                  <a:pos x="5" y="313"/>
                </a:cxn>
                <a:cxn ang="0">
                  <a:pos x="14" y="310"/>
                </a:cxn>
                <a:cxn ang="0">
                  <a:pos x="26" y="299"/>
                </a:cxn>
                <a:cxn ang="0">
                  <a:pos x="31" y="292"/>
                </a:cxn>
                <a:cxn ang="0">
                  <a:pos x="56" y="266"/>
                </a:cxn>
                <a:cxn ang="0">
                  <a:pos x="63" y="256"/>
                </a:cxn>
                <a:cxn ang="0">
                  <a:pos x="102" y="206"/>
                </a:cxn>
                <a:cxn ang="0">
                  <a:pos x="147" y="158"/>
                </a:cxn>
                <a:cxn ang="0">
                  <a:pos x="191" y="114"/>
                </a:cxn>
                <a:cxn ang="0">
                  <a:pos x="236" y="70"/>
                </a:cxn>
                <a:cxn ang="0">
                  <a:pos x="259" y="49"/>
                </a:cxn>
                <a:cxn ang="0">
                  <a:pos x="283" y="27"/>
                </a:cxn>
                <a:cxn ang="0">
                  <a:pos x="300" y="13"/>
                </a:cxn>
                <a:cxn ang="0">
                  <a:pos x="303" y="6"/>
                </a:cxn>
                <a:cxn ang="0">
                  <a:pos x="303" y="2"/>
                </a:cxn>
                <a:cxn ang="0">
                  <a:pos x="300" y="0"/>
                </a:cxn>
                <a:cxn ang="0">
                  <a:pos x="295" y="1"/>
                </a:cxn>
                <a:cxn ang="0">
                  <a:pos x="293" y="3"/>
                </a:cxn>
              </a:cxnLst>
              <a:rect l="0" t="0" r="r" b="b"/>
              <a:pathLst>
                <a:path w="304" h="313">
                  <a:moveTo>
                    <a:pt x="293" y="3"/>
                  </a:moveTo>
                  <a:lnTo>
                    <a:pt x="293" y="3"/>
                  </a:lnTo>
                  <a:lnTo>
                    <a:pt x="292" y="6"/>
                  </a:lnTo>
                  <a:lnTo>
                    <a:pt x="289" y="9"/>
                  </a:lnTo>
                  <a:lnTo>
                    <a:pt x="283" y="16"/>
                  </a:lnTo>
                  <a:lnTo>
                    <a:pt x="276" y="21"/>
                  </a:lnTo>
                  <a:lnTo>
                    <a:pt x="271" y="26"/>
                  </a:lnTo>
                  <a:lnTo>
                    <a:pt x="271" y="26"/>
                  </a:lnTo>
                  <a:lnTo>
                    <a:pt x="250" y="45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08" y="83"/>
                  </a:lnTo>
                  <a:lnTo>
                    <a:pt x="187" y="103"/>
                  </a:lnTo>
                  <a:lnTo>
                    <a:pt x="147" y="145"/>
                  </a:lnTo>
                  <a:lnTo>
                    <a:pt x="147" y="145"/>
                  </a:lnTo>
                  <a:lnTo>
                    <a:pt x="110" y="182"/>
                  </a:lnTo>
                  <a:lnTo>
                    <a:pt x="92" y="201"/>
                  </a:lnTo>
                  <a:lnTo>
                    <a:pt x="84" y="211"/>
                  </a:lnTo>
                  <a:lnTo>
                    <a:pt x="77" y="221"/>
                  </a:lnTo>
                  <a:lnTo>
                    <a:pt x="77" y="221"/>
                  </a:lnTo>
                  <a:lnTo>
                    <a:pt x="60" y="244"/>
                  </a:lnTo>
                  <a:lnTo>
                    <a:pt x="51" y="255"/>
                  </a:lnTo>
                  <a:lnTo>
                    <a:pt x="41" y="267"/>
                  </a:lnTo>
                  <a:lnTo>
                    <a:pt x="41" y="267"/>
                  </a:lnTo>
                  <a:lnTo>
                    <a:pt x="33" y="276"/>
                  </a:lnTo>
                  <a:lnTo>
                    <a:pt x="24" y="288"/>
                  </a:lnTo>
                  <a:lnTo>
                    <a:pt x="20" y="293"/>
                  </a:lnTo>
                  <a:lnTo>
                    <a:pt x="15" y="298"/>
                  </a:lnTo>
                  <a:lnTo>
                    <a:pt x="8" y="302"/>
                  </a:lnTo>
                  <a:lnTo>
                    <a:pt x="3" y="304"/>
                  </a:lnTo>
                  <a:lnTo>
                    <a:pt x="3" y="304"/>
                  </a:lnTo>
                  <a:lnTo>
                    <a:pt x="1" y="304"/>
                  </a:lnTo>
                  <a:lnTo>
                    <a:pt x="0" y="306"/>
                  </a:lnTo>
                  <a:lnTo>
                    <a:pt x="0" y="307"/>
                  </a:lnTo>
                  <a:lnTo>
                    <a:pt x="0" y="309"/>
                  </a:lnTo>
                  <a:lnTo>
                    <a:pt x="1" y="311"/>
                  </a:lnTo>
                  <a:lnTo>
                    <a:pt x="2" y="312"/>
                  </a:lnTo>
                  <a:lnTo>
                    <a:pt x="3" y="313"/>
                  </a:lnTo>
                  <a:lnTo>
                    <a:pt x="5" y="313"/>
                  </a:lnTo>
                  <a:lnTo>
                    <a:pt x="5" y="313"/>
                  </a:lnTo>
                  <a:lnTo>
                    <a:pt x="10" y="311"/>
                  </a:lnTo>
                  <a:lnTo>
                    <a:pt x="14" y="310"/>
                  </a:lnTo>
                  <a:lnTo>
                    <a:pt x="20" y="305"/>
                  </a:lnTo>
                  <a:lnTo>
                    <a:pt x="26" y="299"/>
                  </a:lnTo>
                  <a:lnTo>
                    <a:pt x="31" y="292"/>
                  </a:lnTo>
                  <a:lnTo>
                    <a:pt x="31" y="292"/>
                  </a:lnTo>
                  <a:lnTo>
                    <a:pt x="48" y="275"/>
                  </a:lnTo>
                  <a:lnTo>
                    <a:pt x="56" y="266"/>
                  </a:lnTo>
                  <a:lnTo>
                    <a:pt x="63" y="256"/>
                  </a:lnTo>
                  <a:lnTo>
                    <a:pt x="63" y="256"/>
                  </a:lnTo>
                  <a:lnTo>
                    <a:pt x="82" y="229"/>
                  </a:lnTo>
                  <a:lnTo>
                    <a:pt x="102" y="206"/>
                  </a:lnTo>
                  <a:lnTo>
                    <a:pt x="124" y="182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91" y="114"/>
                  </a:lnTo>
                  <a:lnTo>
                    <a:pt x="213" y="91"/>
                  </a:lnTo>
                  <a:lnTo>
                    <a:pt x="236" y="70"/>
                  </a:lnTo>
                  <a:lnTo>
                    <a:pt x="236" y="70"/>
                  </a:lnTo>
                  <a:lnTo>
                    <a:pt x="259" y="49"/>
                  </a:lnTo>
                  <a:lnTo>
                    <a:pt x="283" y="27"/>
                  </a:lnTo>
                  <a:lnTo>
                    <a:pt x="283" y="27"/>
                  </a:lnTo>
                  <a:lnTo>
                    <a:pt x="295" y="18"/>
                  </a:lnTo>
                  <a:lnTo>
                    <a:pt x="300" y="13"/>
                  </a:lnTo>
                  <a:lnTo>
                    <a:pt x="303" y="6"/>
                  </a:lnTo>
                  <a:lnTo>
                    <a:pt x="303" y="6"/>
                  </a:lnTo>
                  <a:lnTo>
                    <a:pt x="304" y="4"/>
                  </a:lnTo>
                  <a:lnTo>
                    <a:pt x="303" y="2"/>
                  </a:lnTo>
                  <a:lnTo>
                    <a:pt x="302" y="1"/>
                  </a:lnTo>
                  <a:lnTo>
                    <a:pt x="300" y="0"/>
                  </a:lnTo>
                  <a:lnTo>
                    <a:pt x="297" y="0"/>
                  </a:lnTo>
                  <a:lnTo>
                    <a:pt x="295" y="1"/>
                  </a:lnTo>
                  <a:lnTo>
                    <a:pt x="293" y="3"/>
                  </a:lnTo>
                  <a:lnTo>
                    <a:pt x="29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1" name="Freeform 527"/>
            <p:cNvSpPr>
              <a:spLocks/>
            </p:cNvSpPr>
            <p:nvPr/>
          </p:nvSpPr>
          <p:spPr bwMode="auto">
            <a:xfrm>
              <a:off x="2405063" y="3481388"/>
              <a:ext cx="68263" cy="88900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08" y="16"/>
                </a:cxn>
                <a:cxn ang="0">
                  <a:pos x="97" y="31"/>
                </a:cxn>
                <a:cxn ang="0">
                  <a:pos x="97" y="31"/>
                </a:cxn>
                <a:cxn ang="0">
                  <a:pos x="88" y="41"/>
                </a:cxn>
                <a:cxn ang="0">
                  <a:pos x="79" y="51"/>
                </a:cxn>
                <a:cxn ang="0">
                  <a:pos x="71" y="62"/>
                </a:cxn>
                <a:cxn ang="0">
                  <a:pos x="64" y="72"/>
                </a:cxn>
                <a:cxn ang="0">
                  <a:pos x="64" y="72"/>
                </a:cxn>
                <a:cxn ang="0">
                  <a:pos x="48" y="95"/>
                </a:cxn>
                <a:cxn ang="0">
                  <a:pos x="32" y="117"/>
                </a:cxn>
                <a:cxn ang="0">
                  <a:pos x="15" y="138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2" y="167"/>
                </a:cxn>
                <a:cxn ang="0">
                  <a:pos x="4" y="167"/>
                </a:cxn>
                <a:cxn ang="0">
                  <a:pos x="5" y="167"/>
                </a:cxn>
                <a:cxn ang="0">
                  <a:pos x="7" y="167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22" y="144"/>
                </a:cxn>
                <a:cxn ang="0">
                  <a:pos x="37" y="125"/>
                </a:cxn>
                <a:cxn ang="0">
                  <a:pos x="52" y="104"/>
                </a:cxn>
                <a:cxn ang="0">
                  <a:pos x="67" y="85"/>
                </a:cxn>
                <a:cxn ang="0">
                  <a:pos x="67" y="85"/>
                </a:cxn>
                <a:cxn ang="0">
                  <a:pos x="81" y="65"/>
                </a:cxn>
                <a:cxn ang="0">
                  <a:pos x="96" y="45"/>
                </a:cxn>
                <a:cxn ang="0">
                  <a:pos x="111" y="26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9" y="7"/>
                </a:cxn>
                <a:cxn ang="0">
                  <a:pos x="129" y="5"/>
                </a:cxn>
                <a:cxn ang="0">
                  <a:pos x="129" y="3"/>
                </a:cxn>
                <a:cxn ang="0">
                  <a:pos x="128" y="2"/>
                </a:cxn>
                <a:cxn ang="0">
                  <a:pos x="126" y="1"/>
                </a:cxn>
                <a:cxn ang="0">
                  <a:pos x="125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9" h="167">
                  <a:moveTo>
                    <a:pt x="120" y="2"/>
                  </a:moveTo>
                  <a:lnTo>
                    <a:pt x="120" y="2"/>
                  </a:lnTo>
                  <a:lnTo>
                    <a:pt x="108" y="16"/>
                  </a:lnTo>
                  <a:lnTo>
                    <a:pt x="97" y="31"/>
                  </a:lnTo>
                  <a:lnTo>
                    <a:pt x="97" y="31"/>
                  </a:lnTo>
                  <a:lnTo>
                    <a:pt x="88" y="41"/>
                  </a:lnTo>
                  <a:lnTo>
                    <a:pt x="79" y="51"/>
                  </a:lnTo>
                  <a:lnTo>
                    <a:pt x="71" y="6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48" y="95"/>
                  </a:lnTo>
                  <a:lnTo>
                    <a:pt x="32" y="117"/>
                  </a:lnTo>
                  <a:lnTo>
                    <a:pt x="15" y="13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2" y="167"/>
                  </a:lnTo>
                  <a:lnTo>
                    <a:pt x="4" y="167"/>
                  </a:lnTo>
                  <a:lnTo>
                    <a:pt x="5" y="167"/>
                  </a:lnTo>
                  <a:lnTo>
                    <a:pt x="7" y="167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22" y="144"/>
                  </a:lnTo>
                  <a:lnTo>
                    <a:pt x="37" y="125"/>
                  </a:lnTo>
                  <a:lnTo>
                    <a:pt x="52" y="104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81" y="65"/>
                  </a:lnTo>
                  <a:lnTo>
                    <a:pt x="96" y="45"/>
                  </a:lnTo>
                  <a:lnTo>
                    <a:pt x="111" y="2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9" y="7"/>
                  </a:lnTo>
                  <a:lnTo>
                    <a:pt x="129" y="5"/>
                  </a:lnTo>
                  <a:lnTo>
                    <a:pt x="129" y="3"/>
                  </a:lnTo>
                  <a:lnTo>
                    <a:pt x="128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2" name="Freeform 528"/>
            <p:cNvSpPr>
              <a:spLocks/>
            </p:cNvSpPr>
            <p:nvPr/>
          </p:nvSpPr>
          <p:spPr bwMode="auto">
            <a:xfrm>
              <a:off x="2468563" y="3505200"/>
              <a:ext cx="55563" cy="65088"/>
            </a:xfrm>
            <a:custGeom>
              <a:avLst/>
              <a:gdLst/>
              <a:ahLst/>
              <a:cxnLst>
                <a:cxn ang="0">
                  <a:pos x="96" y="2"/>
                </a:cxn>
                <a:cxn ang="0">
                  <a:pos x="96" y="2"/>
                </a:cxn>
                <a:cxn ang="0">
                  <a:pos x="71" y="29"/>
                </a:cxn>
                <a:cxn ang="0">
                  <a:pos x="46" y="57"/>
                </a:cxn>
                <a:cxn ang="0">
                  <a:pos x="23" y="86"/>
                </a:cxn>
                <a:cxn ang="0">
                  <a:pos x="1" y="117"/>
                </a:cxn>
                <a:cxn ang="0">
                  <a:pos x="1" y="117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7" y="123"/>
                </a:cxn>
                <a:cxn ang="0">
                  <a:pos x="8" y="123"/>
                </a:cxn>
                <a:cxn ang="0">
                  <a:pos x="10" y="121"/>
                </a:cxn>
                <a:cxn ang="0">
                  <a:pos x="10" y="121"/>
                </a:cxn>
                <a:cxn ang="0">
                  <a:pos x="30" y="91"/>
                </a:cxn>
                <a:cxn ang="0">
                  <a:pos x="54" y="63"/>
                </a:cxn>
                <a:cxn ang="0">
                  <a:pos x="78" y="35"/>
                </a:cxn>
                <a:cxn ang="0">
                  <a:pos x="104" y="9"/>
                </a:cxn>
                <a:cxn ang="0">
                  <a:pos x="104" y="9"/>
                </a:cxn>
                <a:cxn ang="0">
                  <a:pos x="105" y="6"/>
                </a:cxn>
                <a:cxn ang="0">
                  <a:pos x="105" y="5"/>
                </a:cxn>
                <a:cxn ang="0">
                  <a:pos x="105" y="3"/>
                </a:cxn>
                <a:cxn ang="0">
                  <a:pos x="104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8" y="1"/>
                </a:cxn>
                <a:cxn ang="0">
                  <a:pos x="96" y="2"/>
                </a:cxn>
                <a:cxn ang="0">
                  <a:pos x="96" y="2"/>
                </a:cxn>
              </a:cxnLst>
              <a:rect l="0" t="0" r="r" b="b"/>
              <a:pathLst>
                <a:path w="105" h="123">
                  <a:moveTo>
                    <a:pt x="96" y="2"/>
                  </a:moveTo>
                  <a:lnTo>
                    <a:pt x="96" y="2"/>
                  </a:lnTo>
                  <a:lnTo>
                    <a:pt x="71" y="29"/>
                  </a:lnTo>
                  <a:lnTo>
                    <a:pt x="46" y="57"/>
                  </a:lnTo>
                  <a:lnTo>
                    <a:pt x="23" y="86"/>
                  </a:lnTo>
                  <a:lnTo>
                    <a:pt x="1" y="117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7" y="123"/>
                  </a:lnTo>
                  <a:lnTo>
                    <a:pt x="8" y="123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30" y="91"/>
                  </a:lnTo>
                  <a:lnTo>
                    <a:pt x="54" y="63"/>
                  </a:lnTo>
                  <a:lnTo>
                    <a:pt x="78" y="35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5" y="6"/>
                  </a:lnTo>
                  <a:lnTo>
                    <a:pt x="105" y="5"/>
                  </a:lnTo>
                  <a:lnTo>
                    <a:pt x="105" y="3"/>
                  </a:lnTo>
                  <a:lnTo>
                    <a:pt x="104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8" y="1"/>
                  </a:lnTo>
                  <a:lnTo>
                    <a:pt x="96" y="2"/>
                  </a:lnTo>
                  <a:lnTo>
                    <a:pt x="9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3" name="Freeform 529"/>
            <p:cNvSpPr>
              <a:spLocks/>
            </p:cNvSpPr>
            <p:nvPr/>
          </p:nvSpPr>
          <p:spPr bwMode="auto">
            <a:xfrm>
              <a:off x="2498726" y="3582988"/>
              <a:ext cx="82550" cy="95250"/>
            </a:xfrm>
            <a:custGeom>
              <a:avLst/>
              <a:gdLst/>
              <a:ahLst/>
              <a:cxnLst>
                <a:cxn ang="0">
                  <a:pos x="147" y="1"/>
                </a:cxn>
                <a:cxn ang="0">
                  <a:pos x="147" y="1"/>
                </a:cxn>
                <a:cxn ang="0">
                  <a:pos x="107" y="41"/>
                </a:cxn>
                <a:cxn ang="0">
                  <a:pos x="87" y="61"/>
                </a:cxn>
                <a:cxn ang="0">
                  <a:pos x="67" y="82"/>
                </a:cxn>
                <a:cxn ang="0">
                  <a:pos x="49" y="103"/>
                </a:cxn>
                <a:cxn ang="0">
                  <a:pos x="31" y="125"/>
                </a:cxn>
                <a:cxn ang="0">
                  <a:pos x="16" y="149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6"/>
                </a:cxn>
                <a:cxn ang="0">
                  <a:pos x="0" y="177"/>
                </a:cxn>
                <a:cxn ang="0">
                  <a:pos x="1" y="179"/>
                </a:cxn>
                <a:cxn ang="0">
                  <a:pos x="3" y="180"/>
                </a:cxn>
                <a:cxn ang="0">
                  <a:pos x="4" y="180"/>
                </a:cxn>
                <a:cxn ang="0">
                  <a:pos x="6" y="180"/>
                </a:cxn>
                <a:cxn ang="0">
                  <a:pos x="7" y="180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3" y="154"/>
                </a:cxn>
                <a:cxn ang="0">
                  <a:pos x="39" y="130"/>
                </a:cxn>
                <a:cxn ang="0">
                  <a:pos x="57" y="108"/>
                </a:cxn>
                <a:cxn ang="0">
                  <a:pos x="75" y="88"/>
                </a:cxn>
                <a:cxn ang="0">
                  <a:pos x="94" y="67"/>
                </a:cxn>
                <a:cxn ang="0">
                  <a:pos x="114" y="47"/>
                </a:cxn>
                <a:cxn ang="0">
                  <a:pos x="154" y="8"/>
                </a:cxn>
                <a:cxn ang="0">
                  <a:pos x="154" y="8"/>
                </a:cxn>
                <a:cxn ang="0">
                  <a:pos x="155" y="6"/>
                </a:cxn>
                <a:cxn ang="0">
                  <a:pos x="155" y="5"/>
                </a:cxn>
                <a:cxn ang="0">
                  <a:pos x="155" y="3"/>
                </a:cxn>
                <a:cxn ang="0">
                  <a:pos x="154" y="2"/>
                </a:cxn>
                <a:cxn ang="0">
                  <a:pos x="152" y="1"/>
                </a:cxn>
                <a:cxn ang="0">
                  <a:pos x="151" y="0"/>
                </a:cxn>
                <a:cxn ang="0">
                  <a:pos x="149" y="0"/>
                </a:cxn>
                <a:cxn ang="0">
                  <a:pos x="147" y="1"/>
                </a:cxn>
                <a:cxn ang="0">
                  <a:pos x="147" y="1"/>
                </a:cxn>
              </a:cxnLst>
              <a:rect l="0" t="0" r="r" b="b"/>
              <a:pathLst>
                <a:path w="155" h="180">
                  <a:moveTo>
                    <a:pt x="147" y="1"/>
                  </a:moveTo>
                  <a:lnTo>
                    <a:pt x="147" y="1"/>
                  </a:lnTo>
                  <a:lnTo>
                    <a:pt x="107" y="41"/>
                  </a:lnTo>
                  <a:lnTo>
                    <a:pt x="87" y="61"/>
                  </a:lnTo>
                  <a:lnTo>
                    <a:pt x="67" y="82"/>
                  </a:lnTo>
                  <a:lnTo>
                    <a:pt x="49" y="103"/>
                  </a:lnTo>
                  <a:lnTo>
                    <a:pt x="31" y="125"/>
                  </a:lnTo>
                  <a:lnTo>
                    <a:pt x="16" y="149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6"/>
                  </a:lnTo>
                  <a:lnTo>
                    <a:pt x="0" y="177"/>
                  </a:lnTo>
                  <a:lnTo>
                    <a:pt x="1" y="179"/>
                  </a:lnTo>
                  <a:lnTo>
                    <a:pt x="3" y="180"/>
                  </a:lnTo>
                  <a:lnTo>
                    <a:pt x="4" y="180"/>
                  </a:lnTo>
                  <a:lnTo>
                    <a:pt x="6" y="180"/>
                  </a:lnTo>
                  <a:lnTo>
                    <a:pt x="7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3" y="154"/>
                  </a:lnTo>
                  <a:lnTo>
                    <a:pt x="39" y="130"/>
                  </a:lnTo>
                  <a:lnTo>
                    <a:pt x="57" y="108"/>
                  </a:lnTo>
                  <a:lnTo>
                    <a:pt x="75" y="88"/>
                  </a:lnTo>
                  <a:lnTo>
                    <a:pt x="94" y="67"/>
                  </a:lnTo>
                  <a:lnTo>
                    <a:pt x="114" y="47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5" y="6"/>
                  </a:lnTo>
                  <a:lnTo>
                    <a:pt x="155" y="5"/>
                  </a:lnTo>
                  <a:lnTo>
                    <a:pt x="155" y="3"/>
                  </a:lnTo>
                  <a:lnTo>
                    <a:pt x="154" y="2"/>
                  </a:lnTo>
                  <a:lnTo>
                    <a:pt x="152" y="1"/>
                  </a:lnTo>
                  <a:lnTo>
                    <a:pt x="151" y="0"/>
                  </a:lnTo>
                  <a:lnTo>
                    <a:pt x="149" y="0"/>
                  </a:lnTo>
                  <a:lnTo>
                    <a:pt x="147" y="1"/>
                  </a:lnTo>
                  <a:lnTo>
                    <a:pt x="1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4" name="Freeform 530"/>
            <p:cNvSpPr>
              <a:spLocks/>
            </p:cNvSpPr>
            <p:nvPr/>
          </p:nvSpPr>
          <p:spPr bwMode="auto">
            <a:xfrm>
              <a:off x="2598738" y="3586163"/>
              <a:ext cx="39688" cy="50800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8" y="25"/>
                </a:cxn>
                <a:cxn ang="0">
                  <a:pos x="31" y="47"/>
                </a:cxn>
                <a:cxn ang="0">
                  <a:pos x="15" y="68"/>
                </a:cxn>
                <a:cxn ang="0">
                  <a:pos x="7" y="80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1" y="96"/>
                </a:cxn>
                <a:cxn ang="0">
                  <a:pos x="2" y="97"/>
                </a:cxn>
                <a:cxn ang="0">
                  <a:pos x="4" y="98"/>
                </a:cxn>
                <a:cxn ang="0">
                  <a:pos x="5" y="98"/>
                </a:cxn>
                <a:cxn ang="0">
                  <a:pos x="7" y="97"/>
                </a:cxn>
                <a:cxn ang="0">
                  <a:pos x="8" y="96"/>
                </a:cxn>
                <a:cxn ang="0">
                  <a:pos x="8" y="96"/>
                </a:cxn>
                <a:cxn ang="0">
                  <a:pos x="16" y="84"/>
                </a:cxn>
                <a:cxn ang="0">
                  <a:pos x="23" y="73"/>
                </a:cxn>
                <a:cxn ang="0">
                  <a:pos x="39" y="51"/>
                </a:cxn>
                <a:cxn ang="0">
                  <a:pos x="56" y="29"/>
                </a:cxn>
                <a:cxn ang="0">
                  <a:pos x="73" y="7"/>
                </a:cxn>
                <a:cxn ang="0">
                  <a:pos x="73" y="7"/>
                </a:cxn>
                <a:cxn ang="0">
                  <a:pos x="73" y="5"/>
                </a:cxn>
                <a:cxn ang="0">
                  <a:pos x="73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98">
                  <a:moveTo>
                    <a:pt x="64" y="2"/>
                  </a:moveTo>
                  <a:lnTo>
                    <a:pt x="64" y="2"/>
                  </a:lnTo>
                  <a:lnTo>
                    <a:pt x="48" y="25"/>
                  </a:lnTo>
                  <a:lnTo>
                    <a:pt x="31" y="47"/>
                  </a:lnTo>
                  <a:lnTo>
                    <a:pt x="15" y="68"/>
                  </a:lnTo>
                  <a:lnTo>
                    <a:pt x="7" y="80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6"/>
                  </a:lnTo>
                  <a:lnTo>
                    <a:pt x="2" y="97"/>
                  </a:lnTo>
                  <a:lnTo>
                    <a:pt x="4" y="98"/>
                  </a:lnTo>
                  <a:lnTo>
                    <a:pt x="5" y="98"/>
                  </a:lnTo>
                  <a:lnTo>
                    <a:pt x="7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16" y="84"/>
                  </a:lnTo>
                  <a:lnTo>
                    <a:pt x="23" y="73"/>
                  </a:lnTo>
                  <a:lnTo>
                    <a:pt x="39" y="51"/>
                  </a:lnTo>
                  <a:lnTo>
                    <a:pt x="56" y="29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3" y="5"/>
                  </a:lnTo>
                  <a:lnTo>
                    <a:pt x="73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5" name="Freeform 531"/>
            <p:cNvSpPr>
              <a:spLocks/>
            </p:cNvSpPr>
            <p:nvPr/>
          </p:nvSpPr>
          <p:spPr bwMode="auto">
            <a:xfrm>
              <a:off x="2665413" y="3605213"/>
              <a:ext cx="28575" cy="4603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3"/>
                </a:cxn>
                <a:cxn ang="0">
                  <a:pos x="42" y="15"/>
                </a:cxn>
                <a:cxn ang="0">
                  <a:pos x="37" y="24"/>
                </a:cxn>
                <a:cxn ang="0">
                  <a:pos x="31" y="33"/>
                </a:cxn>
                <a:cxn ang="0">
                  <a:pos x="25" y="43"/>
                </a:cxn>
                <a:cxn ang="0">
                  <a:pos x="13" y="60"/>
                </a:cxn>
                <a:cxn ang="0">
                  <a:pos x="6" y="69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3" y="85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7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15" y="74"/>
                </a:cxn>
                <a:cxn ang="0">
                  <a:pos x="21" y="64"/>
                </a:cxn>
                <a:cxn ang="0">
                  <a:pos x="34" y="46"/>
                </a:cxn>
                <a:cxn ang="0">
                  <a:pos x="41" y="36"/>
                </a:cxn>
                <a:cxn ang="0">
                  <a:pos x="46" y="27"/>
                </a:cxn>
                <a:cxn ang="0">
                  <a:pos x="51" y="17"/>
                </a:cxn>
                <a:cxn ang="0">
                  <a:pos x="54" y="7"/>
                </a:cxn>
                <a:cxn ang="0">
                  <a:pos x="54" y="7"/>
                </a:cxn>
                <a:cxn ang="0">
                  <a:pos x="54" y="4"/>
                </a:cxn>
                <a:cxn ang="0">
                  <a:pos x="53" y="2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6" y="1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54" h="85">
                  <a:moveTo>
                    <a:pt x="45" y="3"/>
                  </a:moveTo>
                  <a:lnTo>
                    <a:pt x="45" y="3"/>
                  </a:lnTo>
                  <a:lnTo>
                    <a:pt x="42" y="15"/>
                  </a:lnTo>
                  <a:lnTo>
                    <a:pt x="37" y="24"/>
                  </a:lnTo>
                  <a:lnTo>
                    <a:pt x="31" y="33"/>
                  </a:lnTo>
                  <a:lnTo>
                    <a:pt x="25" y="43"/>
                  </a:lnTo>
                  <a:lnTo>
                    <a:pt x="13" y="60"/>
                  </a:lnTo>
                  <a:lnTo>
                    <a:pt x="6" y="69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3" y="85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5" y="74"/>
                  </a:lnTo>
                  <a:lnTo>
                    <a:pt x="21" y="64"/>
                  </a:lnTo>
                  <a:lnTo>
                    <a:pt x="34" y="46"/>
                  </a:lnTo>
                  <a:lnTo>
                    <a:pt x="41" y="36"/>
                  </a:lnTo>
                  <a:lnTo>
                    <a:pt x="46" y="27"/>
                  </a:lnTo>
                  <a:lnTo>
                    <a:pt x="51" y="1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3" y="2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6" name="Freeform 532"/>
            <p:cNvSpPr>
              <a:spLocks/>
            </p:cNvSpPr>
            <p:nvPr/>
          </p:nvSpPr>
          <p:spPr bwMode="auto">
            <a:xfrm>
              <a:off x="2389188" y="3224213"/>
              <a:ext cx="34925" cy="49213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8" y="9"/>
                </a:cxn>
                <a:cxn ang="0">
                  <a:pos x="39" y="17"/>
                </a:cxn>
                <a:cxn ang="0">
                  <a:pos x="29" y="27"/>
                </a:cxn>
                <a:cxn ang="0">
                  <a:pos x="21" y="38"/>
                </a:cxn>
                <a:cxn ang="0">
                  <a:pos x="15" y="50"/>
                </a:cxn>
                <a:cxn ang="0">
                  <a:pos x="9" y="62"/>
                </a:cxn>
                <a:cxn ang="0">
                  <a:pos x="4" y="74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1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3" y="78"/>
                </a:cxn>
                <a:cxn ang="0">
                  <a:pos x="17" y="66"/>
                </a:cxn>
                <a:cxn ang="0">
                  <a:pos x="22" y="55"/>
                </a:cxn>
                <a:cxn ang="0">
                  <a:pos x="29" y="44"/>
                </a:cxn>
                <a:cxn ang="0">
                  <a:pos x="37" y="33"/>
                </a:cxn>
                <a:cxn ang="0">
                  <a:pos x="45" y="24"/>
                </a:cxn>
                <a:cxn ang="0">
                  <a:pos x="54" y="16"/>
                </a:cxn>
                <a:cxn ang="0">
                  <a:pos x="64" y="10"/>
                </a:cxn>
                <a:cxn ang="0">
                  <a:pos x="64" y="10"/>
                </a:cxn>
                <a:cxn ang="0">
                  <a:pos x="66" y="9"/>
                </a:cxn>
                <a:cxn ang="0">
                  <a:pos x="66" y="7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6" h="92">
                  <a:moveTo>
                    <a:pt x="59" y="1"/>
                  </a:moveTo>
                  <a:lnTo>
                    <a:pt x="59" y="1"/>
                  </a:lnTo>
                  <a:lnTo>
                    <a:pt x="48" y="9"/>
                  </a:lnTo>
                  <a:lnTo>
                    <a:pt x="39" y="17"/>
                  </a:lnTo>
                  <a:lnTo>
                    <a:pt x="29" y="27"/>
                  </a:lnTo>
                  <a:lnTo>
                    <a:pt x="21" y="38"/>
                  </a:lnTo>
                  <a:lnTo>
                    <a:pt x="15" y="50"/>
                  </a:lnTo>
                  <a:lnTo>
                    <a:pt x="9" y="62"/>
                  </a:lnTo>
                  <a:lnTo>
                    <a:pt x="4" y="7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3" y="78"/>
                  </a:lnTo>
                  <a:lnTo>
                    <a:pt x="17" y="66"/>
                  </a:lnTo>
                  <a:lnTo>
                    <a:pt x="22" y="55"/>
                  </a:lnTo>
                  <a:lnTo>
                    <a:pt x="29" y="44"/>
                  </a:lnTo>
                  <a:lnTo>
                    <a:pt x="37" y="33"/>
                  </a:lnTo>
                  <a:lnTo>
                    <a:pt x="45" y="24"/>
                  </a:lnTo>
                  <a:lnTo>
                    <a:pt x="54" y="1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6" y="9"/>
                  </a:lnTo>
                  <a:lnTo>
                    <a:pt x="66" y="7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7" name="Freeform 533"/>
            <p:cNvSpPr>
              <a:spLocks/>
            </p:cNvSpPr>
            <p:nvPr/>
          </p:nvSpPr>
          <p:spPr bwMode="auto">
            <a:xfrm>
              <a:off x="2425701" y="3241675"/>
              <a:ext cx="31750" cy="44450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5" y="13"/>
                </a:cxn>
                <a:cxn ang="0">
                  <a:pos x="39" y="22"/>
                </a:cxn>
                <a:cxn ang="0">
                  <a:pos x="26" y="41"/>
                </a:cxn>
                <a:cxn ang="0">
                  <a:pos x="12" y="59"/>
                </a:cxn>
                <a:cxn ang="0">
                  <a:pos x="6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4" y="74"/>
                </a:cxn>
                <a:cxn ang="0">
                  <a:pos x="20" y="63"/>
                </a:cxn>
                <a:cxn ang="0">
                  <a:pos x="34" y="45"/>
                </a:cxn>
                <a:cxn ang="0">
                  <a:pos x="47" y="27"/>
                </a:cxn>
                <a:cxn ang="0">
                  <a:pos x="53" y="17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0" y="6"/>
                </a:cxn>
                <a:cxn ang="0">
                  <a:pos x="59" y="3"/>
                </a:cxn>
                <a:cxn ang="0">
                  <a:pos x="58" y="2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1" y="1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60" h="85">
                  <a:moveTo>
                    <a:pt x="50" y="2"/>
                  </a:moveTo>
                  <a:lnTo>
                    <a:pt x="50" y="2"/>
                  </a:lnTo>
                  <a:lnTo>
                    <a:pt x="45" y="13"/>
                  </a:lnTo>
                  <a:lnTo>
                    <a:pt x="39" y="22"/>
                  </a:lnTo>
                  <a:lnTo>
                    <a:pt x="26" y="41"/>
                  </a:lnTo>
                  <a:lnTo>
                    <a:pt x="12" y="59"/>
                  </a:lnTo>
                  <a:lnTo>
                    <a:pt x="6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4" y="74"/>
                  </a:lnTo>
                  <a:lnTo>
                    <a:pt x="20" y="63"/>
                  </a:lnTo>
                  <a:lnTo>
                    <a:pt x="34" y="45"/>
                  </a:lnTo>
                  <a:lnTo>
                    <a:pt x="47" y="27"/>
                  </a:lnTo>
                  <a:lnTo>
                    <a:pt x="53" y="17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0" y="6"/>
                  </a:lnTo>
                  <a:lnTo>
                    <a:pt x="59" y="3"/>
                  </a:lnTo>
                  <a:lnTo>
                    <a:pt x="58" y="2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1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8" name="Freeform 534"/>
            <p:cNvSpPr>
              <a:spLocks/>
            </p:cNvSpPr>
            <p:nvPr/>
          </p:nvSpPr>
          <p:spPr bwMode="auto">
            <a:xfrm>
              <a:off x="2455863" y="3324225"/>
              <a:ext cx="23813" cy="39688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3" y="11"/>
                </a:cxn>
                <a:cxn ang="0">
                  <a:pos x="27" y="18"/>
                </a:cxn>
                <a:cxn ang="0">
                  <a:pos x="16" y="33"/>
                </a:cxn>
                <a:cxn ang="0">
                  <a:pos x="16" y="33"/>
                </a:cxn>
                <a:cxn ang="0">
                  <a:pos x="12" y="42"/>
                </a:cxn>
                <a:cxn ang="0">
                  <a:pos x="9" y="50"/>
                </a:cxn>
                <a:cxn ang="0">
                  <a:pos x="6" y="57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3" y="73"/>
                </a:cxn>
                <a:cxn ang="0">
                  <a:pos x="4" y="73"/>
                </a:cxn>
                <a:cxn ang="0">
                  <a:pos x="6" y="73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2" y="65"/>
                </a:cxn>
                <a:cxn ang="0">
                  <a:pos x="15" y="59"/>
                </a:cxn>
                <a:cxn ang="0">
                  <a:pos x="20" y="45"/>
                </a:cxn>
                <a:cxn ang="0">
                  <a:pos x="20" y="45"/>
                </a:cxn>
                <a:cxn ang="0">
                  <a:pos x="26" y="36"/>
                </a:cxn>
                <a:cxn ang="0">
                  <a:pos x="33" y="26"/>
                </a:cxn>
                <a:cxn ang="0">
                  <a:pos x="40" y="17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6" h="73">
                  <a:moveTo>
                    <a:pt x="38" y="2"/>
                  </a:moveTo>
                  <a:lnTo>
                    <a:pt x="38" y="2"/>
                  </a:lnTo>
                  <a:lnTo>
                    <a:pt x="33" y="11"/>
                  </a:lnTo>
                  <a:lnTo>
                    <a:pt x="27" y="18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2" y="42"/>
                  </a:lnTo>
                  <a:lnTo>
                    <a:pt x="9" y="50"/>
                  </a:lnTo>
                  <a:lnTo>
                    <a:pt x="6" y="57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6" y="7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2" y="65"/>
                  </a:lnTo>
                  <a:lnTo>
                    <a:pt x="15" y="59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6" y="36"/>
                  </a:lnTo>
                  <a:lnTo>
                    <a:pt x="33" y="26"/>
                  </a:lnTo>
                  <a:lnTo>
                    <a:pt x="40" y="17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39" name="Freeform 535"/>
            <p:cNvSpPr>
              <a:spLocks/>
            </p:cNvSpPr>
            <p:nvPr/>
          </p:nvSpPr>
          <p:spPr bwMode="auto">
            <a:xfrm>
              <a:off x="2482851" y="3341688"/>
              <a:ext cx="34925" cy="34925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57" y="2"/>
                </a:cxn>
                <a:cxn ang="0">
                  <a:pos x="53" y="9"/>
                </a:cxn>
                <a:cxn ang="0">
                  <a:pos x="48" y="14"/>
                </a:cxn>
                <a:cxn ang="0">
                  <a:pos x="41" y="18"/>
                </a:cxn>
                <a:cxn ang="0">
                  <a:pos x="36" y="23"/>
                </a:cxn>
                <a:cxn ang="0">
                  <a:pos x="36" y="23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7"/>
                </a:cxn>
                <a:cxn ang="0">
                  <a:pos x="6" y="65"/>
                </a:cxn>
                <a:cxn ang="0">
                  <a:pos x="7" y="64"/>
                </a:cxn>
                <a:cxn ang="0">
                  <a:pos x="43" y="30"/>
                </a:cxn>
                <a:cxn ang="0">
                  <a:pos x="43" y="30"/>
                </a:cxn>
                <a:cxn ang="0">
                  <a:pos x="55" y="19"/>
                </a:cxn>
                <a:cxn ang="0">
                  <a:pos x="60" y="14"/>
                </a:cxn>
                <a:cxn ang="0">
                  <a:pos x="65" y="7"/>
                </a:cxn>
                <a:cxn ang="0">
                  <a:pos x="65" y="7"/>
                </a:cxn>
                <a:cxn ang="0">
                  <a:pos x="66" y="5"/>
                </a:cxn>
                <a:cxn ang="0">
                  <a:pos x="66" y="4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0"/>
                </a:cxn>
                <a:cxn ang="0">
                  <a:pos x="57" y="2"/>
                </a:cxn>
                <a:cxn ang="0">
                  <a:pos x="57" y="2"/>
                </a:cxn>
              </a:cxnLst>
              <a:rect l="0" t="0" r="r" b="b"/>
              <a:pathLst>
                <a:path w="66" h="67">
                  <a:moveTo>
                    <a:pt x="57" y="2"/>
                  </a:moveTo>
                  <a:lnTo>
                    <a:pt x="57" y="2"/>
                  </a:lnTo>
                  <a:lnTo>
                    <a:pt x="53" y="9"/>
                  </a:lnTo>
                  <a:lnTo>
                    <a:pt x="48" y="14"/>
                  </a:lnTo>
                  <a:lnTo>
                    <a:pt x="41" y="18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7"/>
                  </a:lnTo>
                  <a:lnTo>
                    <a:pt x="6" y="65"/>
                  </a:lnTo>
                  <a:lnTo>
                    <a:pt x="7" y="64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55" y="19"/>
                  </a:lnTo>
                  <a:lnTo>
                    <a:pt x="60" y="14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0" name="Freeform 536"/>
            <p:cNvSpPr>
              <a:spLocks noEditPoints="1"/>
            </p:cNvSpPr>
            <p:nvPr/>
          </p:nvSpPr>
          <p:spPr bwMode="auto">
            <a:xfrm>
              <a:off x="2182813" y="3186113"/>
              <a:ext cx="739775" cy="620713"/>
            </a:xfrm>
            <a:custGeom>
              <a:avLst/>
              <a:gdLst/>
              <a:ahLst/>
              <a:cxnLst>
                <a:cxn ang="0">
                  <a:pos x="431" y="1168"/>
                </a:cxn>
                <a:cxn ang="0">
                  <a:pos x="198" y="1161"/>
                </a:cxn>
                <a:cxn ang="0">
                  <a:pos x="114" y="1134"/>
                </a:cxn>
                <a:cxn ang="0">
                  <a:pos x="43" y="1094"/>
                </a:cxn>
                <a:cxn ang="0">
                  <a:pos x="11" y="1044"/>
                </a:cxn>
                <a:cxn ang="0">
                  <a:pos x="0" y="938"/>
                </a:cxn>
                <a:cxn ang="0">
                  <a:pos x="5" y="899"/>
                </a:cxn>
                <a:cxn ang="0">
                  <a:pos x="19" y="682"/>
                </a:cxn>
                <a:cxn ang="0">
                  <a:pos x="21" y="296"/>
                </a:cxn>
                <a:cxn ang="0">
                  <a:pos x="20" y="136"/>
                </a:cxn>
                <a:cxn ang="0">
                  <a:pos x="59" y="36"/>
                </a:cxn>
                <a:cxn ang="0">
                  <a:pos x="123" y="2"/>
                </a:cxn>
                <a:cxn ang="0">
                  <a:pos x="162" y="3"/>
                </a:cxn>
                <a:cxn ang="0">
                  <a:pos x="529" y="3"/>
                </a:cxn>
                <a:cxn ang="0">
                  <a:pos x="692" y="12"/>
                </a:cxn>
                <a:cxn ang="0">
                  <a:pos x="793" y="4"/>
                </a:cxn>
                <a:cxn ang="0">
                  <a:pos x="946" y="5"/>
                </a:cxn>
                <a:cxn ang="0">
                  <a:pos x="1075" y="4"/>
                </a:cxn>
                <a:cxn ang="0">
                  <a:pos x="1149" y="27"/>
                </a:cxn>
                <a:cxn ang="0">
                  <a:pos x="1264" y="114"/>
                </a:cxn>
                <a:cxn ang="0">
                  <a:pos x="1373" y="221"/>
                </a:cxn>
                <a:cxn ang="0">
                  <a:pos x="1385" y="262"/>
                </a:cxn>
                <a:cxn ang="0">
                  <a:pos x="1387" y="528"/>
                </a:cxn>
                <a:cxn ang="0">
                  <a:pos x="1392" y="754"/>
                </a:cxn>
                <a:cxn ang="0">
                  <a:pos x="1389" y="905"/>
                </a:cxn>
                <a:cxn ang="0">
                  <a:pos x="1398" y="935"/>
                </a:cxn>
                <a:cxn ang="0">
                  <a:pos x="1392" y="951"/>
                </a:cxn>
                <a:cxn ang="0">
                  <a:pos x="1372" y="1065"/>
                </a:cxn>
                <a:cxn ang="0">
                  <a:pos x="1333" y="1111"/>
                </a:cxn>
                <a:cxn ang="0">
                  <a:pos x="1230" y="1151"/>
                </a:cxn>
                <a:cxn ang="0">
                  <a:pos x="926" y="1171"/>
                </a:cxn>
                <a:cxn ang="0">
                  <a:pos x="351" y="1128"/>
                </a:cxn>
                <a:cxn ang="0">
                  <a:pos x="678" y="1137"/>
                </a:cxn>
                <a:cxn ang="0">
                  <a:pos x="1085" y="1127"/>
                </a:cxn>
                <a:cxn ang="0">
                  <a:pos x="1210" y="1119"/>
                </a:cxn>
                <a:cxn ang="0">
                  <a:pos x="1307" y="1087"/>
                </a:cxn>
                <a:cxn ang="0">
                  <a:pos x="1347" y="1018"/>
                </a:cxn>
                <a:cxn ang="0">
                  <a:pos x="1356" y="934"/>
                </a:cxn>
                <a:cxn ang="0">
                  <a:pos x="1356" y="895"/>
                </a:cxn>
                <a:cxn ang="0">
                  <a:pos x="1352" y="598"/>
                </a:cxn>
                <a:cxn ang="0">
                  <a:pos x="1351" y="312"/>
                </a:cxn>
                <a:cxn ang="0">
                  <a:pos x="1336" y="236"/>
                </a:cxn>
                <a:cxn ang="0">
                  <a:pos x="1326" y="218"/>
                </a:cxn>
                <a:cxn ang="0">
                  <a:pos x="1212" y="118"/>
                </a:cxn>
                <a:cxn ang="0">
                  <a:pos x="1141" y="68"/>
                </a:cxn>
                <a:cxn ang="0">
                  <a:pos x="1073" y="40"/>
                </a:cxn>
                <a:cxn ang="0">
                  <a:pos x="905" y="40"/>
                </a:cxn>
                <a:cxn ang="0">
                  <a:pos x="773" y="43"/>
                </a:cxn>
                <a:cxn ang="0">
                  <a:pos x="686" y="46"/>
                </a:cxn>
                <a:cxn ang="0">
                  <a:pos x="436" y="37"/>
                </a:cxn>
                <a:cxn ang="0">
                  <a:pos x="132" y="40"/>
                </a:cxn>
                <a:cxn ang="0">
                  <a:pos x="89" y="59"/>
                </a:cxn>
                <a:cxn ang="0">
                  <a:pos x="56" y="145"/>
                </a:cxn>
                <a:cxn ang="0">
                  <a:pos x="58" y="358"/>
                </a:cxn>
                <a:cxn ang="0">
                  <a:pos x="57" y="617"/>
                </a:cxn>
                <a:cxn ang="0">
                  <a:pos x="52" y="787"/>
                </a:cxn>
                <a:cxn ang="0">
                  <a:pos x="41" y="914"/>
                </a:cxn>
                <a:cxn ang="0">
                  <a:pos x="36" y="942"/>
                </a:cxn>
                <a:cxn ang="0">
                  <a:pos x="52" y="1040"/>
                </a:cxn>
                <a:cxn ang="0">
                  <a:pos x="111" y="1092"/>
                </a:cxn>
                <a:cxn ang="0">
                  <a:pos x="198" y="1125"/>
                </a:cxn>
              </a:cxnLst>
              <a:rect l="0" t="0" r="r" b="b"/>
              <a:pathLst>
                <a:path w="1399" h="1173">
                  <a:moveTo>
                    <a:pt x="678" y="1173"/>
                  </a:moveTo>
                  <a:lnTo>
                    <a:pt x="678" y="1173"/>
                  </a:lnTo>
                  <a:lnTo>
                    <a:pt x="616" y="1172"/>
                  </a:lnTo>
                  <a:lnTo>
                    <a:pt x="554" y="1171"/>
                  </a:lnTo>
                  <a:lnTo>
                    <a:pt x="554" y="1171"/>
                  </a:lnTo>
                  <a:lnTo>
                    <a:pt x="493" y="1169"/>
                  </a:lnTo>
                  <a:lnTo>
                    <a:pt x="431" y="1168"/>
                  </a:lnTo>
                  <a:lnTo>
                    <a:pt x="431" y="1168"/>
                  </a:lnTo>
                  <a:lnTo>
                    <a:pt x="375" y="1168"/>
                  </a:lnTo>
                  <a:lnTo>
                    <a:pt x="319" y="1168"/>
                  </a:lnTo>
                  <a:lnTo>
                    <a:pt x="266" y="1166"/>
                  </a:lnTo>
                  <a:lnTo>
                    <a:pt x="213" y="1163"/>
                  </a:lnTo>
                  <a:lnTo>
                    <a:pt x="213" y="1163"/>
                  </a:lnTo>
                  <a:lnTo>
                    <a:pt x="198" y="1161"/>
                  </a:lnTo>
                  <a:lnTo>
                    <a:pt x="186" y="1159"/>
                  </a:lnTo>
                  <a:lnTo>
                    <a:pt x="173" y="1157"/>
                  </a:lnTo>
                  <a:lnTo>
                    <a:pt x="160" y="1154"/>
                  </a:lnTo>
                  <a:lnTo>
                    <a:pt x="149" y="1150"/>
                  </a:lnTo>
                  <a:lnTo>
                    <a:pt x="136" y="1146"/>
                  </a:lnTo>
                  <a:lnTo>
                    <a:pt x="125" y="1140"/>
                  </a:lnTo>
                  <a:lnTo>
                    <a:pt x="114" y="1134"/>
                  </a:lnTo>
                  <a:lnTo>
                    <a:pt x="114" y="1134"/>
                  </a:lnTo>
                  <a:lnTo>
                    <a:pt x="93" y="1124"/>
                  </a:lnTo>
                  <a:lnTo>
                    <a:pt x="93" y="1124"/>
                  </a:lnTo>
                  <a:lnTo>
                    <a:pt x="78" y="1117"/>
                  </a:lnTo>
                  <a:lnTo>
                    <a:pt x="63" y="1108"/>
                  </a:lnTo>
                  <a:lnTo>
                    <a:pt x="50" y="1099"/>
                  </a:lnTo>
                  <a:lnTo>
                    <a:pt x="43" y="1094"/>
                  </a:lnTo>
                  <a:lnTo>
                    <a:pt x="38" y="1088"/>
                  </a:lnTo>
                  <a:lnTo>
                    <a:pt x="38" y="1088"/>
                  </a:lnTo>
                  <a:lnTo>
                    <a:pt x="31" y="1079"/>
                  </a:lnTo>
                  <a:lnTo>
                    <a:pt x="25" y="1070"/>
                  </a:lnTo>
                  <a:lnTo>
                    <a:pt x="20" y="1062"/>
                  </a:lnTo>
                  <a:lnTo>
                    <a:pt x="16" y="1053"/>
                  </a:lnTo>
                  <a:lnTo>
                    <a:pt x="11" y="1044"/>
                  </a:lnTo>
                  <a:lnTo>
                    <a:pt x="8" y="1035"/>
                  </a:lnTo>
                  <a:lnTo>
                    <a:pt x="4" y="1017"/>
                  </a:lnTo>
                  <a:lnTo>
                    <a:pt x="1" y="999"/>
                  </a:lnTo>
                  <a:lnTo>
                    <a:pt x="0" y="979"/>
                  </a:lnTo>
                  <a:lnTo>
                    <a:pt x="0" y="960"/>
                  </a:lnTo>
                  <a:lnTo>
                    <a:pt x="0" y="938"/>
                  </a:lnTo>
                  <a:lnTo>
                    <a:pt x="0" y="938"/>
                  </a:lnTo>
                  <a:lnTo>
                    <a:pt x="0" y="914"/>
                  </a:lnTo>
                  <a:lnTo>
                    <a:pt x="0" y="914"/>
                  </a:lnTo>
                  <a:lnTo>
                    <a:pt x="1" y="908"/>
                  </a:lnTo>
                  <a:lnTo>
                    <a:pt x="4" y="903"/>
                  </a:lnTo>
                  <a:lnTo>
                    <a:pt x="5" y="901"/>
                  </a:lnTo>
                  <a:lnTo>
                    <a:pt x="5" y="899"/>
                  </a:lnTo>
                  <a:lnTo>
                    <a:pt x="5" y="899"/>
                  </a:lnTo>
                  <a:lnTo>
                    <a:pt x="8" y="852"/>
                  </a:lnTo>
                  <a:lnTo>
                    <a:pt x="13" y="806"/>
                  </a:lnTo>
                  <a:lnTo>
                    <a:pt x="13" y="806"/>
                  </a:lnTo>
                  <a:lnTo>
                    <a:pt x="17" y="744"/>
                  </a:lnTo>
                  <a:lnTo>
                    <a:pt x="19" y="713"/>
                  </a:lnTo>
                  <a:lnTo>
                    <a:pt x="19" y="682"/>
                  </a:lnTo>
                  <a:lnTo>
                    <a:pt x="19" y="682"/>
                  </a:lnTo>
                  <a:lnTo>
                    <a:pt x="20" y="592"/>
                  </a:lnTo>
                  <a:lnTo>
                    <a:pt x="22" y="503"/>
                  </a:lnTo>
                  <a:lnTo>
                    <a:pt x="22" y="503"/>
                  </a:lnTo>
                  <a:lnTo>
                    <a:pt x="24" y="372"/>
                  </a:lnTo>
                  <a:lnTo>
                    <a:pt x="24" y="372"/>
                  </a:lnTo>
                  <a:lnTo>
                    <a:pt x="23" y="336"/>
                  </a:lnTo>
                  <a:lnTo>
                    <a:pt x="21" y="296"/>
                  </a:lnTo>
                  <a:lnTo>
                    <a:pt x="21" y="296"/>
                  </a:lnTo>
                  <a:lnTo>
                    <a:pt x="19" y="261"/>
                  </a:lnTo>
                  <a:lnTo>
                    <a:pt x="17" y="225"/>
                  </a:lnTo>
                  <a:lnTo>
                    <a:pt x="17" y="189"/>
                  </a:lnTo>
                  <a:lnTo>
                    <a:pt x="17" y="171"/>
                  </a:lnTo>
                  <a:lnTo>
                    <a:pt x="19" y="154"/>
                  </a:lnTo>
                  <a:lnTo>
                    <a:pt x="20" y="136"/>
                  </a:lnTo>
                  <a:lnTo>
                    <a:pt x="23" y="120"/>
                  </a:lnTo>
                  <a:lnTo>
                    <a:pt x="26" y="103"/>
                  </a:lnTo>
                  <a:lnTo>
                    <a:pt x="30" y="88"/>
                  </a:lnTo>
                  <a:lnTo>
                    <a:pt x="36" y="73"/>
                  </a:lnTo>
                  <a:lnTo>
                    <a:pt x="42" y="60"/>
                  </a:lnTo>
                  <a:lnTo>
                    <a:pt x="51" y="48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68" y="28"/>
                  </a:lnTo>
                  <a:lnTo>
                    <a:pt x="78" y="21"/>
                  </a:lnTo>
                  <a:lnTo>
                    <a:pt x="88" y="14"/>
                  </a:lnTo>
                  <a:lnTo>
                    <a:pt x="98" y="9"/>
                  </a:lnTo>
                  <a:lnTo>
                    <a:pt x="111" y="5"/>
                  </a:lnTo>
                  <a:lnTo>
                    <a:pt x="123" y="2"/>
                  </a:lnTo>
                  <a:lnTo>
                    <a:pt x="136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2" y="3"/>
                  </a:lnTo>
                  <a:lnTo>
                    <a:pt x="163" y="4"/>
                  </a:lnTo>
                  <a:lnTo>
                    <a:pt x="388" y="4"/>
                  </a:lnTo>
                  <a:lnTo>
                    <a:pt x="388" y="4"/>
                  </a:lnTo>
                  <a:lnTo>
                    <a:pt x="458" y="3"/>
                  </a:lnTo>
                  <a:lnTo>
                    <a:pt x="458" y="3"/>
                  </a:lnTo>
                  <a:lnTo>
                    <a:pt x="529" y="3"/>
                  </a:lnTo>
                  <a:lnTo>
                    <a:pt x="529" y="3"/>
                  </a:lnTo>
                  <a:lnTo>
                    <a:pt x="580" y="3"/>
                  </a:lnTo>
                  <a:lnTo>
                    <a:pt x="624" y="6"/>
                  </a:lnTo>
                  <a:lnTo>
                    <a:pt x="624" y="6"/>
                  </a:lnTo>
                  <a:lnTo>
                    <a:pt x="648" y="8"/>
                  </a:lnTo>
                  <a:lnTo>
                    <a:pt x="648" y="8"/>
                  </a:lnTo>
                  <a:lnTo>
                    <a:pt x="678" y="11"/>
                  </a:lnTo>
                  <a:lnTo>
                    <a:pt x="692" y="12"/>
                  </a:lnTo>
                  <a:lnTo>
                    <a:pt x="708" y="12"/>
                  </a:lnTo>
                  <a:lnTo>
                    <a:pt x="708" y="12"/>
                  </a:lnTo>
                  <a:lnTo>
                    <a:pt x="731" y="11"/>
                  </a:lnTo>
                  <a:lnTo>
                    <a:pt x="731" y="11"/>
                  </a:lnTo>
                  <a:lnTo>
                    <a:pt x="762" y="7"/>
                  </a:lnTo>
                  <a:lnTo>
                    <a:pt x="762" y="7"/>
                  </a:lnTo>
                  <a:lnTo>
                    <a:pt x="793" y="4"/>
                  </a:lnTo>
                  <a:lnTo>
                    <a:pt x="809" y="3"/>
                  </a:lnTo>
                  <a:lnTo>
                    <a:pt x="825" y="2"/>
                  </a:lnTo>
                  <a:lnTo>
                    <a:pt x="825" y="2"/>
                  </a:lnTo>
                  <a:lnTo>
                    <a:pt x="837" y="3"/>
                  </a:lnTo>
                  <a:lnTo>
                    <a:pt x="837" y="3"/>
                  </a:lnTo>
                  <a:lnTo>
                    <a:pt x="887" y="4"/>
                  </a:lnTo>
                  <a:lnTo>
                    <a:pt x="946" y="5"/>
                  </a:lnTo>
                  <a:lnTo>
                    <a:pt x="946" y="5"/>
                  </a:lnTo>
                  <a:lnTo>
                    <a:pt x="1009" y="4"/>
                  </a:lnTo>
                  <a:lnTo>
                    <a:pt x="1009" y="4"/>
                  </a:lnTo>
                  <a:lnTo>
                    <a:pt x="1071" y="4"/>
                  </a:lnTo>
                  <a:lnTo>
                    <a:pt x="1072" y="4"/>
                  </a:lnTo>
                  <a:lnTo>
                    <a:pt x="1072" y="4"/>
                  </a:lnTo>
                  <a:lnTo>
                    <a:pt x="1075" y="4"/>
                  </a:lnTo>
                  <a:lnTo>
                    <a:pt x="1075" y="4"/>
                  </a:lnTo>
                  <a:lnTo>
                    <a:pt x="1085" y="5"/>
                  </a:lnTo>
                  <a:lnTo>
                    <a:pt x="1094" y="6"/>
                  </a:lnTo>
                  <a:lnTo>
                    <a:pt x="1103" y="8"/>
                  </a:lnTo>
                  <a:lnTo>
                    <a:pt x="1113" y="10"/>
                  </a:lnTo>
                  <a:lnTo>
                    <a:pt x="1130" y="18"/>
                  </a:lnTo>
                  <a:lnTo>
                    <a:pt x="1149" y="27"/>
                  </a:lnTo>
                  <a:lnTo>
                    <a:pt x="1165" y="38"/>
                  </a:lnTo>
                  <a:lnTo>
                    <a:pt x="1183" y="50"/>
                  </a:lnTo>
                  <a:lnTo>
                    <a:pt x="1215" y="74"/>
                  </a:lnTo>
                  <a:lnTo>
                    <a:pt x="1215" y="74"/>
                  </a:lnTo>
                  <a:lnTo>
                    <a:pt x="1230" y="87"/>
                  </a:lnTo>
                  <a:lnTo>
                    <a:pt x="1230" y="87"/>
                  </a:lnTo>
                  <a:lnTo>
                    <a:pt x="1264" y="114"/>
                  </a:lnTo>
                  <a:lnTo>
                    <a:pt x="1298" y="144"/>
                  </a:lnTo>
                  <a:lnTo>
                    <a:pt x="1333" y="175"/>
                  </a:lnTo>
                  <a:lnTo>
                    <a:pt x="1368" y="209"/>
                  </a:lnTo>
                  <a:lnTo>
                    <a:pt x="1368" y="209"/>
                  </a:lnTo>
                  <a:lnTo>
                    <a:pt x="1371" y="213"/>
                  </a:lnTo>
                  <a:lnTo>
                    <a:pt x="1373" y="217"/>
                  </a:lnTo>
                  <a:lnTo>
                    <a:pt x="1373" y="221"/>
                  </a:lnTo>
                  <a:lnTo>
                    <a:pt x="1373" y="224"/>
                  </a:lnTo>
                  <a:lnTo>
                    <a:pt x="1373" y="226"/>
                  </a:lnTo>
                  <a:lnTo>
                    <a:pt x="1374" y="227"/>
                  </a:lnTo>
                  <a:lnTo>
                    <a:pt x="1374" y="227"/>
                  </a:lnTo>
                  <a:lnTo>
                    <a:pt x="1378" y="239"/>
                  </a:lnTo>
                  <a:lnTo>
                    <a:pt x="1382" y="251"/>
                  </a:lnTo>
                  <a:lnTo>
                    <a:pt x="1385" y="262"/>
                  </a:lnTo>
                  <a:lnTo>
                    <a:pt x="1387" y="275"/>
                  </a:lnTo>
                  <a:lnTo>
                    <a:pt x="1389" y="296"/>
                  </a:lnTo>
                  <a:lnTo>
                    <a:pt x="1389" y="312"/>
                  </a:lnTo>
                  <a:lnTo>
                    <a:pt x="1389" y="312"/>
                  </a:lnTo>
                  <a:lnTo>
                    <a:pt x="1388" y="406"/>
                  </a:lnTo>
                  <a:lnTo>
                    <a:pt x="1388" y="406"/>
                  </a:lnTo>
                  <a:lnTo>
                    <a:pt x="1387" y="528"/>
                  </a:lnTo>
                  <a:lnTo>
                    <a:pt x="1387" y="528"/>
                  </a:lnTo>
                  <a:lnTo>
                    <a:pt x="1388" y="588"/>
                  </a:lnTo>
                  <a:lnTo>
                    <a:pt x="1389" y="647"/>
                  </a:lnTo>
                  <a:lnTo>
                    <a:pt x="1389" y="647"/>
                  </a:lnTo>
                  <a:lnTo>
                    <a:pt x="1391" y="700"/>
                  </a:lnTo>
                  <a:lnTo>
                    <a:pt x="1392" y="754"/>
                  </a:lnTo>
                  <a:lnTo>
                    <a:pt x="1392" y="754"/>
                  </a:lnTo>
                  <a:lnTo>
                    <a:pt x="1392" y="827"/>
                  </a:lnTo>
                  <a:lnTo>
                    <a:pt x="1392" y="850"/>
                  </a:lnTo>
                  <a:lnTo>
                    <a:pt x="1392" y="850"/>
                  </a:lnTo>
                  <a:lnTo>
                    <a:pt x="1391" y="868"/>
                  </a:lnTo>
                  <a:lnTo>
                    <a:pt x="1391" y="868"/>
                  </a:lnTo>
                  <a:lnTo>
                    <a:pt x="1389" y="888"/>
                  </a:lnTo>
                  <a:lnTo>
                    <a:pt x="1389" y="905"/>
                  </a:lnTo>
                  <a:lnTo>
                    <a:pt x="1389" y="912"/>
                  </a:lnTo>
                  <a:lnTo>
                    <a:pt x="1390" y="918"/>
                  </a:lnTo>
                  <a:lnTo>
                    <a:pt x="1392" y="924"/>
                  </a:lnTo>
                  <a:lnTo>
                    <a:pt x="1395" y="929"/>
                  </a:lnTo>
                  <a:lnTo>
                    <a:pt x="1395" y="929"/>
                  </a:lnTo>
                  <a:lnTo>
                    <a:pt x="1397" y="932"/>
                  </a:lnTo>
                  <a:lnTo>
                    <a:pt x="1398" y="935"/>
                  </a:lnTo>
                  <a:lnTo>
                    <a:pt x="1399" y="938"/>
                  </a:lnTo>
                  <a:lnTo>
                    <a:pt x="1398" y="940"/>
                  </a:lnTo>
                  <a:lnTo>
                    <a:pt x="1397" y="944"/>
                  </a:lnTo>
                  <a:lnTo>
                    <a:pt x="1394" y="947"/>
                  </a:lnTo>
                  <a:lnTo>
                    <a:pt x="1392" y="949"/>
                  </a:lnTo>
                  <a:lnTo>
                    <a:pt x="1392" y="951"/>
                  </a:lnTo>
                  <a:lnTo>
                    <a:pt x="1392" y="951"/>
                  </a:lnTo>
                  <a:lnTo>
                    <a:pt x="1391" y="970"/>
                  </a:lnTo>
                  <a:lnTo>
                    <a:pt x="1390" y="990"/>
                  </a:lnTo>
                  <a:lnTo>
                    <a:pt x="1388" y="1009"/>
                  </a:lnTo>
                  <a:lnTo>
                    <a:pt x="1384" y="1028"/>
                  </a:lnTo>
                  <a:lnTo>
                    <a:pt x="1379" y="1046"/>
                  </a:lnTo>
                  <a:lnTo>
                    <a:pt x="1376" y="1056"/>
                  </a:lnTo>
                  <a:lnTo>
                    <a:pt x="1372" y="1065"/>
                  </a:lnTo>
                  <a:lnTo>
                    <a:pt x="1367" y="1073"/>
                  </a:lnTo>
                  <a:lnTo>
                    <a:pt x="1361" y="1081"/>
                  </a:lnTo>
                  <a:lnTo>
                    <a:pt x="1355" y="1090"/>
                  </a:lnTo>
                  <a:lnTo>
                    <a:pt x="1349" y="1097"/>
                  </a:lnTo>
                  <a:lnTo>
                    <a:pt x="1349" y="1097"/>
                  </a:lnTo>
                  <a:lnTo>
                    <a:pt x="1341" y="1105"/>
                  </a:lnTo>
                  <a:lnTo>
                    <a:pt x="1333" y="1111"/>
                  </a:lnTo>
                  <a:lnTo>
                    <a:pt x="1323" y="1119"/>
                  </a:lnTo>
                  <a:lnTo>
                    <a:pt x="1315" y="1124"/>
                  </a:lnTo>
                  <a:lnTo>
                    <a:pt x="1305" y="1129"/>
                  </a:lnTo>
                  <a:lnTo>
                    <a:pt x="1295" y="1133"/>
                  </a:lnTo>
                  <a:lnTo>
                    <a:pt x="1275" y="1140"/>
                  </a:lnTo>
                  <a:lnTo>
                    <a:pt x="1253" y="1147"/>
                  </a:lnTo>
                  <a:lnTo>
                    <a:pt x="1230" y="1151"/>
                  </a:lnTo>
                  <a:lnTo>
                    <a:pt x="1208" y="1154"/>
                  </a:lnTo>
                  <a:lnTo>
                    <a:pt x="1184" y="1156"/>
                  </a:lnTo>
                  <a:lnTo>
                    <a:pt x="1184" y="1156"/>
                  </a:lnTo>
                  <a:lnTo>
                    <a:pt x="1120" y="1162"/>
                  </a:lnTo>
                  <a:lnTo>
                    <a:pt x="1055" y="1166"/>
                  </a:lnTo>
                  <a:lnTo>
                    <a:pt x="991" y="1169"/>
                  </a:lnTo>
                  <a:lnTo>
                    <a:pt x="926" y="1171"/>
                  </a:lnTo>
                  <a:lnTo>
                    <a:pt x="862" y="1172"/>
                  </a:lnTo>
                  <a:lnTo>
                    <a:pt x="800" y="1173"/>
                  </a:lnTo>
                  <a:lnTo>
                    <a:pt x="678" y="1173"/>
                  </a:lnTo>
                  <a:lnTo>
                    <a:pt x="678" y="1173"/>
                  </a:lnTo>
                  <a:close/>
                  <a:moveTo>
                    <a:pt x="305" y="1128"/>
                  </a:moveTo>
                  <a:lnTo>
                    <a:pt x="305" y="1128"/>
                  </a:lnTo>
                  <a:lnTo>
                    <a:pt x="351" y="1128"/>
                  </a:lnTo>
                  <a:lnTo>
                    <a:pt x="398" y="1129"/>
                  </a:lnTo>
                  <a:lnTo>
                    <a:pt x="491" y="1133"/>
                  </a:lnTo>
                  <a:lnTo>
                    <a:pt x="491" y="1133"/>
                  </a:lnTo>
                  <a:lnTo>
                    <a:pt x="584" y="1136"/>
                  </a:lnTo>
                  <a:lnTo>
                    <a:pt x="630" y="1137"/>
                  </a:lnTo>
                  <a:lnTo>
                    <a:pt x="678" y="1137"/>
                  </a:lnTo>
                  <a:lnTo>
                    <a:pt x="678" y="1137"/>
                  </a:lnTo>
                  <a:lnTo>
                    <a:pt x="780" y="1137"/>
                  </a:lnTo>
                  <a:lnTo>
                    <a:pt x="780" y="1137"/>
                  </a:lnTo>
                  <a:lnTo>
                    <a:pt x="851" y="1137"/>
                  </a:lnTo>
                  <a:lnTo>
                    <a:pt x="928" y="1136"/>
                  </a:lnTo>
                  <a:lnTo>
                    <a:pt x="1006" y="1133"/>
                  </a:lnTo>
                  <a:lnTo>
                    <a:pt x="1045" y="1130"/>
                  </a:lnTo>
                  <a:lnTo>
                    <a:pt x="1085" y="1127"/>
                  </a:lnTo>
                  <a:lnTo>
                    <a:pt x="1085" y="1127"/>
                  </a:lnTo>
                  <a:lnTo>
                    <a:pt x="1110" y="1126"/>
                  </a:lnTo>
                  <a:lnTo>
                    <a:pt x="1137" y="1124"/>
                  </a:lnTo>
                  <a:lnTo>
                    <a:pt x="1137" y="1124"/>
                  </a:lnTo>
                  <a:lnTo>
                    <a:pt x="1173" y="1123"/>
                  </a:lnTo>
                  <a:lnTo>
                    <a:pt x="1192" y="1121"/>
                  </a:lnTo>
                  <a:lnTo>
                    <a:pt x="1210" y="1119"/>
                  </a:lnTo>
                  <a:lnTo>
                    <a:pt x="1227" y="1117"/>
                  </a:lnTo>
                  <a:lnTo>
                    <a:pt x="1245" y="1112"/>
                  </a:lnTo>
                  <a:lnTo>
                    <a:pt x="1262" y="1108"/>
                  </a:lnTo>
                  <a:lnTo>
                    <a:pt x="1279" y="1102"/>
                  </a:lnTo>
                  <a:lnTo>
                    <a:pt x="1279" y="1102"/>
                  </a:lnTo>
                  <a:lnTo>
                    <a:pt x="1293" y="1095"/>
                  </a:lnTo>
                  <a:lnTo>
                    <a:pt x="1307" y="1087"/>
                  </a:lnTo>
                  <a:lnTo>
                    <a:pt x="1318" y="1078"/>
                  </a:lnTo>
                  <a:lnTo>
                    <a:pt x="1327" y="1068"/>
                  </a:lnTo>
                  <a:lnTo>
                    <a:pt x="1335" y="1058"/>
                  </a:lnTo>
                  <a:lnTo>
                    <a:pt x="1341" y="1045"/>
                  </a:lnTo>
                  <a:lnTo>
                    <a:pt x="1345" y="1033"/>
                  </a:lnTo>
                  <a:lnTo>
                    <a:pt x="1347" y="1018"/>
                  </a:lnTo>
                  <a:lnTo>
                    <a:pt x="1347" y="1018"/>
                  </a:lnTo>
                  <a:lnTo>
                    <a:pt x="1351" y="993"/>
                  </a:lnTo>
                  <a:lnTo>
                    <a:pt x="1351" y="993"/>
                  </a:lnTo>
                  <a:lnTo>
                    <a:pt x="1354" y="966"/>
                  </a:lnTo>
                  <a:lnTo>
                    <a:pt x="1355" y="951"/>
                  </a:lnTo>
                  <a:lnTo>
                    <a:pt x="1356" y="938"/>
                  </a:lnTo>
                  <a:lnTo>
                    <a:pt x="1356" y="938"/>
                  </a:lnTo>
                  <a:lnTo>
                    <a:pt x="1356" y="934"/>
                  </a:lnTo>
                  <a:lnTo>
                    <a:pt x="1356" y="933"/>
                  </a:lnTo>
                  <a:lnTo>
                    <a:pt x="1356" y="932"/>
                  </a:lnTo>
                  <a:lnTo>
                    <a:pt x="1356" y="932"/>
                  </a:lnTo>
                  <a:lnTo>
                    <a:pt x="1355" y="919"/>
                  </a:lnTo>
                  <a:lnTo>
                    <a:pt x="1356" y="907"/>
                  </a:lnTo>
                  <a:lnTo>
                    <a:pt x="1356" y="907"/>
                  </a:lnTo>
                  <a:lnTo>
                    <a:pt x="1356" y="895"/>
                  </a:lnTo>
                  <a:lnTo>
                    <a:pt x="1356" y="804"/>
                  </a:lnTo>
                  <a:lnTo>
                    <a:pt x="1356" y="804"/>
                  </a:lnTo>
                  <a:lnTo>
                    <a:pt x="1355" y="743"/>
                  </a:lnTo>
                  <a:lnTo>
                    <a:pt x="1354" y="683"/>
                  </a:lnTo>
                  <a:lnTo>
                    <a:pt x="1354" y="683"/>
                  </a:lnTo>
                  <a:lnTo>
                    <a:pt x="1352" y="598"/>
                  </a:lnTo>
                  <a:lnTo>
                    <a:pt x="1352" y="598"/>
                  </a:lnTo>
                  <a:lnTo>
                    <a:pt x="1351" y="492"/>
                  </a:lnTo>
                  <a:lnTo>
                    <a:pt x="1351" y="437"/>
                  </a:lnTo>
                  <a:lnTo>
                    <a:pt x="1351" y="383"/>
                  </a:lnTo>
                  <a:lnTo>
                    <a:pt x="1351" y="383"/>
                  </a:lnTo>
                  <a:lnTo>
                    <a:pt x="1352" y="348"/>
                  </a:lnTo>
                  <a:lnTo>
                    <a:pt x="1351" y="330"/>
                  </a:lnTo>
                  <a:lnTo>
                    <a:pt x="1351" y="312"/>
                  </a:lnTo>
                  <a:lnTo>
                    <a:pt x="1349" y="294"/>
                  </a:lnTo>
                  <a:lnTo>
                    <a:pt x="1347" y="276"/>
                  </a:lnTo>
                  <a:lnTo>
                    <a:pt x="1343" y="257"/>
                  </a:lnTo>
                  <a:lnTo>
                    <a:pt x="1338" y="239"/>
                  </a:lnTo>
                  <a:lnTo>
                    <a:pt x="1338" y="238"/>
                  </a:lnTo>
                  <a:lnTo>
                    <a:pt x="1336" y="236"/>
                  </a:lnTo>
                  <a:lnTo>
                    <a:pt x="1336" y="236"/>
                  </a:lnTo>
                  <a:lnTo>
                    <a:pt x="1333" y="233"/>
                  </a:lnTo>
                  <a:lnTo>
                    <a:pt x="1331" y="230"/>
                  </a:lnTo>
                  <a:lnTo>
                    <a:pt x="1328" y="226"/>
                  </a:lnTo>
                  <a:lnTo>
                    <a:pt x="1327" y="222"/>
                  </a:lnTo>
                  <a:lnTo>
                    <a:pt x="1327" y="220"/>
                  </a:lnTo>
                  <a:lnTo>
                    <a:pt x="1326" y="218"/>
                  </a:lnTo>
                  <a:lnTo>
                    <a:pt x="1326" y="218"/>
                  </a:lnTo>
                  <a:lnTo>
                    <a:pt x="1302" y="196"/>
                  </a:lnTo>
                  <a:lnTo>
                    <a:pt x="1277" y="176"/>
                  </a:lnTo>
                  <a:lnTo>
                    <a:pt x="1277" y="176"/>
                  </a:lnTo>
                  <a:lnTo>
                    <a:pt x="1248" y="151"/>
                  </a:lnTo>
                  <a:lnTo>
                    <a:pt x="1219" y="125"/>
                  </a:lnTo>
                  <a:lnTo>
                    <a:pt x="1219" y="125"/>
                  </a:lnTo>
                  <a:lnTo>
                    <a:pt x="1212" y="118"/>
                  </a:lnTo>
                  <a:lnTo>
                    <a:pt x="1202" y="112"/>
                  </a:lnTo>
                  <a:lnTo>
                    <a:pt x="1186" y="101"/>
                  </a:lnTo>
                  <a:lnTo>
                    <a:pt x="1186" y="101"/>
                  </a:lnTo>
                  <a:lnTo>
                    <a:pt x="1170" y="92"/>
                  </a:lnTo>
                  <a:lnTo>
                    <a:pt x="1157" y="83"/>
                  </a:lnTo>
                  <a:lnTo>
                    <a:pt x="1157" y="83"/>
                  </a:lnTo>
                  <a:lnTo>
                    <a:pt x="1141" y="68"/>
                  </a:lnTo>
                  <a:lnTo>
                    <a:pt x="1132" y="62"/>
                  </a:lnTo>
                  <a:lnTo>
                    <a:pt x="1122" y="55"/>
                  </a:lnTo>
                  <a:lnTo>
                    <a:pt x="1110" y="50"/>
                  </a:lnTo>
                  <a:lnTo>
                    <a:pt x="1100" y="44"/>
                  </a:lnTo>
                  <a:lnTo>
                    <a:pt x="1088" y="41"/>
                  </a:lnTo>
                  <a:lnTo>
                    <a:pt x="1075" y="40"/>
                  </a:lnTo>
                  <a:lnTo>
                    <a:pt x="1073" y="40"/>
                  </a:lnTo>
                  <a:lnTo>
                    <a:pt x="1071" y="40"/>
                  </a:lnTo>
                  <a:lnTo>
                    <a:pt x="1071" y="40"/>
                  </a:lnTo>
                  <a:lnTo>
                    <a:pt x="1018" y="40"/>
                  </a:lnTo>
                  <a:lnTo>
                    <a:pt x="1018" y="40"/>
                  </a:lnTo>
                  <a:lnTo>
                    <a:pt x="965" y="40"/>
                  </a:lnTo>
                  <a:lnTo>
                    <a:pt x="965" y="40"/>
                  </a:lnTo>
                  <a:lnTo>
                    <a:pt x="905" y="40"/>
                  </a:lnTo>
                  <a:lnTo>
                    <a:pt x="837" y="39"/>
                  </a:lnTo>
                  <a:lnTo>
                    <a:pt x="837" y="39"/>
                  </a:lnTo>
                  <a:lnTo>
                    <a:pt x="830" y="38"/>
                  </a:lnTo>
                  <a:lnTo>
                    <a:pt x="830" y="38"/>
                  </a:lnTo>
                  <a:lnTo>
                    <a:pt x="815" y="39"/>
                  </a:lnTo>
                  <a:lnTo>
                    <a:pt x="801" y="40"/>
                  </a:lnTo>
                  <a:lnTo>
                    <a:pt x="773" y="43"/>
                  </a:lnTo>
                  <a:lnTo>
                    <a:pt x="773" y="43"/>
                  </a:lnTo>
                  <a:lnTo>
                    <a:pt x="752" y="45"/>
                  </a:lnTo>
                  <a:lnTo>
                    <a:pt x="730" y="48"/>
                  </a:lnTo>
                  <a:lnTo>
                    <a:pt x="730" y="48"/>
                  </a:lnTo>
                  <a:lnTo>
                    <a:pt x="715" y="48"/>
                  </a:lnTo>
                  <a:lnTo>
                    <a:pt x="715" y="48"/>
                  </a:lnTo>
                  <a:lnTo>
                    <a:pt x="686" y="46"/>
                  </a:lnTo>
                  <a:lnTo>
                    <a:pt x="658" y="44"/>
                  </a:lnTo>
                  <a:lnTo>
                    <a:pt x="658" y="44"/>
                  </a:lnTo>
                  <a:lnTo>
                    <a:pt x="624" y="42"/>
                  </a:lnTo>
                  <a:lnTo>
                    <a:pt x="624" y="42"/>
                  </a:lnTo>
                  <a:lnTo>
                    <a:pt x="582" y="40"/>
                  </a:lnTo>
                  <a:lnTo>
                    <a:pt x="536" y="38"/>
                  </a:lnTo>
                  <a:lnTo>
                    <a:pt x="436" y="37"/>
                  </a:lnTo>
                  <a:lnTo>
                    <a:pt x="436" y="37"/>
                  </a:lnTo>
                  <a:lnTo>
                    <a:pt x="360" y="38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08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27" y="39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11" y="44"/>
                  </a:lnTo>
                  <a:lnTo>
                    <a:pt x="99" y="51"/>
                  </a:lnTo>
                  <a:lnTo>
                    <a:pt x="89" y="59"/>
                  </a:lnTo>
                  <a:lnTo>
                    <a:pt x="81" y="68"/>
                  </a:lnTo>
                  <a:lnTo>
                    <a:pt x="73" y="80"/>
                  </a:lnTo>
                  <a:lnTo>
                    <a:pt x="68" y="91"/>
                  </a:lnTo>
                  <a:lnTo>
                    <a:pt x="64" y="103"/>
                  </a:lnTo>
                  <a:lnTo>
                    <a:pt x="60" y="117"/>
                  </a:lnTo>
                  <a:lnTo>
                    <a:pt x="58" y="131"/>
                  </a:lnTo>
                  <a:lnTo>
                    <a:pt x="56" y="145"/>
                  </a:lnTo>
                  <a:lnTo>
                    <a:pt x="55" y="174"/>
                  </a:lnTo>
                  <a:lnTo>
                    <a:pt x="55" y="201"/>
                  </a:lnTo>
                  <a:lnTo>
                    <a:pt x="56" y="228"/>
                  </a:lnTo>
                  <a:lnTo>
                    <a:pt x="56" y="241"/>
                  </a:lnTo>
                  <a:lnTo>
                    <a:pt x="56" y="241"/>
                  </a:lnTo>
                  <a:lnTo>
                    <a:pt x="58" y="300"/>
                  </a:lnTo>
                  <a:lnTo>
                    <a:pt x="58" y="358"/>
                  </a:lnTo>
                  <a:lnTo>
                    <a:pt x="57" y="416"/>
                  </a:lnTo>
                  <a:lnTo>
                    <a:pt x="56" y="476"/>
                  </a:lnTo>
                  <a:lnTo>
                    <a:pt x="56" y="476"/>
                  </a:lnTo>
                  <a:lnTo>
                    <a:pt x="56" y="527"/>
                  </a:lnTo>
                  <a:lnTo>
                    <a:pt x="56" y="577"/>
                  </a:lnTo>
                  <a:lnTo>
                    <a:pt x="56" y="577"/>
                  </a:lnTo>
                  <a:lnTo>
                    <a:pt x="57" y="617"/>
                  </a:lnTo>
                  <a:lnTo>
                    <a:pt x="57" y="655"/>
                  </a:lnTo>
                  <a:lnTo>
                    <a:pt x="56" y="694"/>
                  </a:lnTo>
                  <a:lnTo>
                    <a:pt x="54" y="733"/>
                  </a:lnTo>
                  <a:lnTo>
                    <a:pt x="54" y="733"/>
                  </a:lnTo>
                  <a:lnTo>
                    <a:pt x="53" y="760"/>
                  </a:lnTo>
                  <a:lnTo>
                    <a:pt x="52" y="787"/>
                  </a:lnTo>
                  <a:lnTo>
                    <a:pt x="52" y="787"/>
                  </a:lnTo>
                  <a:lnTo>
                    <a:pt x="51" y="814"/>
                  </a:lnTo>
                  <a:lnTo>
                    <a:pt x="50" y="840"/>
                  </a:lnTo>
                  <a:lnTo>
                    <a:pt x="50" y="840"/>
                  </a:lnTo>
                  <a:lnTo>
                    <a:pt x="46" y="873"/>
                  </a:lnTo>
                  <a:lnTo>
                    <a:pt x="46" y="873"/>
                  </a:lnTo>
                  <a:lnTo>
                    <a:pt x="42" y="900"/>
                  </a:lnTo>
                  <a:lnTo>
                    <a:pt x="41" y="914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40" y="934"/>
                  </a:lnTo>
                  <a:lnTo>
                    <a:pt x="37" y="939"/>
                  </a:lnTo>
                  <a:lnTo>
                    <a:pt x="36" y="940"/>
                  </a:lnTo>
                  <a:lnTo>
                    <a:pt x="36" y="942"/>
                  </a:lnTo>
                  <a:lnTo>
                    <a:pt x="36" y="942"/>
                  </a:lnTo>
                  <a:lnTo>
                    <a:pt x="36" y="963"/>
                  </a:lnTo>
                  <a:lnTo>
                    <a:pt x="36" y="983"/>
                  </a:lnTo>
                  <a:lnTo>
                    <a:pt x="39" y="1003"/>
                  </a:lnTo>
                  <a:lnTo>
                    <a:pt x="41" y="1012"/>
                  </a:lnTo>
                  <a:lnTo>
                    <a:pt x="43" y="1022"/>
                  </a:lnTo>
                  <a:lnTo>
                    <a:pt x="48" y="1031"/>
                  </a:lnTo>
                  <a:lnTo>
                    <a:pt x="52" y="1040"/>
                  </a:lnTo>
                  <a:lnTo>
                    <a:pt x="57" y="1049"/>
                  </a:lnTo>
                  <a:lnTo>
                    <a:pt x="64" y="1058"/>
                  </a:lnTo>
                  <a:lnTo>
                    <a:pt x="71" y="1066"/>
                  </a:lnTo>
                  <a:lnTo>
                    <a:pt x="81" y="1073"/>
                  </a:lnTo>
                  <a:lnTo>
                    <a:pt x="91" y="1080"/>
                  </a:lnTo>
                  <a:lnTo>
                    <a:pt x="103" y="1088"/>
                  </a:lnTo>
                  <a:lnTo>
                    <a:pt x="111" y="1092"/>
                  </a:lnTo>
                  <a:lnTo>
                    <a:pt x="111" y="1092"/>
                  </a:lnTo>
                  <a:lnTo>
                    <a:pt x="135" y="1104"/>
                  </a:lnTo>
                  <a:lnTo>
                    <a:pt x="147" y="1109"/>
                  </a:lnTo>
                  <a:lnTo>
                    <a:pt x="159" y="1115"/>
                  </a:lnTo>
                  <a:lnTo>
                    <a:pt x="172" y="1119"/>
                  </a:lnTo>
                  <a:lnTo>
                    <a:pt x="185" y="1123"/>
                  </a:lnTo>
                  <a:lnTo>
                    <a:pt x="198" y="1125"/>
                  </a:lnTo>
                  <a:lnTo>
                    <a:pt x="212" y="1127"/>
                  </a:lnTo>
                  <a:lnTo>
                    <a:pt x="212" y="1127"/>
                  </a:lnTo>
                  <a:lnTo>
                    <a:pt x="251" y="1128"/>
                  </a:lnTo>
                  <a:lnTo>
                    <a:pt x="291" y="1128"/>
                  </a:lnTo>
                  <a:lnTo>
                    <a:pt x="305" y="1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1" name="Freeform 537"/>
            <p:cNvSpPr>
              <a:spLocks/>
            </p:cNvSpPr>
            <p:nvPr/>
          </p:nvSpPr>
          <p:spPr bwMode="auto">
            <a:xfrm>
              <a:off x="2292351" y="3190875"/>
              <a:ext cx="436563" cy="241300"/>
            </a:xfrm>
            <a:custGeom>
              <a:avLst/>
              <a:gdLst/>
              <a:ahLst/>
              <a:cxnLst>
                <a:cxn ang="0">
                  <a:pos x="718" y="456"/>
                </a:cxn>
                <a:cxn ang="0">
                  <a:pos x="677" y="453"/>
                </a:cxn>
                <a:cxn ang="0">
                  <a:pos x="599" y="450"/>
                </a:cxn>
                <a:cxn ang="0">
                  <a:pos x="445" y="443"/>
                </a:cxn>
                <a:cxn ang="0">
                  <a:pos x="334" y="441"/>
                </a:cxn>
                <a:cxn ang="0">
                  <a:pos x="225" y="439"/>
                </a:cxn>
                <a:cxn ang="0">
                  <a:pos x="195" y="439"/>
                </a:cxn>
                <a:cxn ang="0">
                  <a:pos x="133" y="439"/>
                </a:cxn>
                <a:cxn ang="0">
                  <a:pos x="84" y="434"/>
                </a:cxn>
                <a:cxn ang="0">
                  <a:pos x="36" y="422"/>
                </a:cxn>
                <a:cxn ang="0">
                  <a:pos x="25" y="416"/>
                </a:cxn>
                <a:cxn ang="0">
                  <a:pos x="12" y="403"/>
                </a:cxn>
                <a:cxn ang="0">
                  <a:pos x="4" y="376"/>
                </a:cxn>
                <a:cxn ang="0">
                  <a:pos x="4" y="338"/>
                </a:cxn>
                <a:cxn ang="0">
                  <a:pos x="0" y="23"/>
                </a:cxn>
                <a:cxn ang="0">
                  <a:pos x="3" y="13"/>
                </a:cxn>
                <a:cxn ang="0">
                  <a:pos x="11" y="6"/>
                </a:cxn>
                <a:cxn ang="0">
                  <a:pos x="22" y="4"/>
                </a:cxn>
                <a:cxn ang="0">
                  <a:pos x="33" y="8"/>
                </a:cxn>
                <a:cxn ang="0">
                  <a:pos x="37" y="13"/>
                </a:cxn>
                <a:cxn ang="0">
                  <a:pos x="39" y="28"/>
                </a:cxn>
                <a:cxn ang="0">
                  <a:pos x="41" y="363"/>
                </a:cxn>
                <a:cxn ang="0">
                  <a:pos x="43" y="379"/>
                </a:cxn>
                <a:cxn ang="0">
                  <a:pos x="58" y="392"/>
                </a:cxn>
                <a:cxn ang="0">
                  <a:pos x="82" y="398"/>
                </a:cxn>
                <a:cxn ang="0">
                  <a:pos x="112" y="401"/>
                </a:cxn>
                <a:cxn ang="0">
                  <a:pos x="146" y="402"/>
                </a:cxn>
                <a:cxn ang="0">
                  <a:pos x="221" y="401"/>
                </a:cxn>
                <a:cxn ang="0">
                  <a:pos x="267" y="404"/>
                </a:cxn>
                <a:cxn ang="0">
                  <a:pos x="314" y="407"/>
                </a:cxn>
                <a:cxn ang="0">
                  <a:pos x="391" y="408"/>
                </a:cxn>
                <a:cxn ang="0">
                  <a:pos x="427" y="407"/>
                </a:cxn>
                <a:cxn ang="0">
                  <a:pos x="576" y="411"/>
                </a:cxn>
                <a:cxn ang="0">
                  <a:pos x="645" y="417"/>
                </a:cxn>
                <a:cxn ang="0">
                  <a:pos x="691" y="421"/>
                </a:cxn>
                <a:cxn ang="0">
                  <a:pos x="726" y="421"/>
                </a:cxn>
                <a:cxn ang="0">
                  <a:pos x="761" y="411"/>
                </a:cxn>
                <a:cxn ang="0">
                  <a:pos x="775" y="401"/>
                </a:cxn>
                <a:cxn ang="0">
                  <a:pos x="784" y="387"/>
                </a:cxn>
                <a:cxn ang="0">
                  <a:pos x="787" y="369"/>
                </a:cxn>
                <a:cxn ang="0">
                  <a:pos x="785" y="269"/>
                </a:cxn>
                <a:cxn ang="0">
                  <a:pos x="783" y="152"/>
                </a:cxn>
                <a:cxn ang="0">
                  <a:pos x="783" y="114"/>
                </a:cxn>
                <a:cxn ang="0">
                  <a:pos x="782" y="68"/>
                </a:cxn>
                <a:cxn ang="0">
                  <a:pos x="771" y="43"/>
                </a:cxn>
                <a:cxn ang="0">
                  <a:pos x="768" y="31"/>
                </a:cxn>
                <a:cxn ang="0">
                  <a:pos x="768" y="14"/>
                </a:cxn>
                <a:cxn ang="0">
                  <a:pos x="773" y="5"/>
                </a:cxn>
                <a:cxn ang="0">
                  <a:pos x="786" y="0"/>
                </a:cxn>
                <a:cxn ang="0">
                  <a:pos x="795" y="3"/>
                </a:cxn>
                <a:cxn ang="0">
                  <a:pos x="802" y="11"/>
                </a:cxn>
                <a:cxn ang="0">
                  <a:pos x="804" y="18"/>
                </a:cxn>
                <a:cxn ang="0">
                  <a:pos x="812" y="49"/>
                </a:cxn>
                <a:cxn ang="0">
                  <a:pos x="818" y="69"/>
                </a:cxn>
                <a:cxn ang="0">
                  <a:pos x="819" y="111"/>
                </a:cxn>
                <a:cxn ang="0">
                  <a:pos x="818" y="183"/>
                </a:cxn>
                <a:cxn ang="0">
                  <a:pos x="821" y="238"/>
                </a:cxn>
                <a:cxn ang="0">
                  <a:pos x="825" y="313"/>
                </a:cxn>
                <a:cxn ang="0">
                  <a:pos x="823" y="386"/>
                </a:cxn>
                <a:cxn ang="0">
                  <a:pos x="814" y="419"/>
                </a:cxn>
                <a:cxn ang="0">
                  <a:pos x="801" y="435"/>
                </a:cxn>
                <a:cxn ang="0">
                  <a:pos x="774" y="451"/>
                </a:cxn>
                <a:cxn ang="0">
                  <a:pos x="735" y="456"/>
                </a:cxn>
              </a:cxnLst>
              <a:rect l="0" t="0" r="r" b="b"/>
              <a:pathLst>
                <a:path w="825" h="456">
                  <a:moveTo>
                    <a:pt x="735" y="456"/>
                  </a:moveTo>
                  <a:lnTo>
                    <a:pt x="735" y="456"/>
                  </a:lnTo>
                  <a:lnTo>
                    <a:pt x="718" y="456"/>
                  </a:lnTo>
                  <a:lnTo>
                    <a:pt x="700" y="455"/>
                  </a:lnTo>
                  <a:lnTo>
                    <a:pt x="700" y="455"/>
                  </a:lnTo>
                  <a:lnTo>
                    <a:pt x="677" y="453"/>
                  </a:lnTo>
                  <a:lnTo>
                    <a:pt x="677" y="453"/>
                  </a:lnTo>
                  <a:lnTo>
                    <a:pt x="599" y="450"/>
                  </a:lnTo>
                  <a:lnTo>
                    <a:pt x="599" y="450"/>
                  </a:lnTo>
                  <a:lnTo>
                    <a:pt x="522" y="445"/>
                  </a:lnTo>
                  <a:lnTo>
                    <a:pt x="483" y="444"/>
                  </a:lnTo>
                  <a:lnTo>
                    <a:pt x="445" y="443"/>
                  </a:lnTo>
                  <a:lnTo>
                    <a:pt x="445" y="443"/>
                  </a:lnTo>
                  <a:lnTo>
                    <a:pt x="389" y="443"/>
                  </a:lnTo>
                  <a:lnTo>
                    <a:pt x="334" y="441"/>
                  </a:lnTo>
                  <a:lnTo>
                    <a:pt x="334" y="441"/>
                  </a:lnTo>
                  <a:lnTo>
                    <a:pt x="281" y="440"/>
                  </a:lnTo>
                  <a:lnTo>
                    <a:pt x="225" y="439"/>
                  </a:lnTo>
                  <a:lnTo>
                    <a:pt x="225" y="439"/>
                  </a:lnTo>
                  <a:lnTo>
                    <a:pt x="195" y="439"/>
                  </a:lnTo>
                  <a:lnTo>
                    <a:pt x="195" y="439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33" y="439"/>
                  </a:lnTo>
                  <a:lnTo>
                    <a:pt x="118" y="438"/>
                  </a:lnTo>
                  <a:lnTo>
                    <a:pt x="101" y="436"/>
                  </a:lnTo>
                  <a:lnTo>
                    <a:pt x="84" y="434"/>
                  </a:lnTo>
                  <a:lnTo>
                    <a:pt x="68" y="431"/>
                  </a:lnTo>
                  <a:lnTo>
                    <a:pt x="52" y="427"/>
                  </a:lnTo>
                  <a:lnTo>
                    <a:pt x="36" y="422"/>
                  </a:lnTo>
                  <a:lnTo>
                    <a:pt x="36" y="422"/>
                  </a:lnTo>
                  <a:lnTo>
                    <a:pt x="30" y="419"/>
                  </a:lnTo>
                  <a:lnTo>
                    <a:pt x="25" y="416"/>
                  </a:lnTo>
                  <a:lnTo>
                    <a:pt x="20" y="411"/>
                  </a:lnTo>
                  <a:lnTo>
                    <a:pt x="16" y="407"/>
                  </a:lnTo>
                  <a:lnTo>
                    <a:pt x="12" y="403"/>
                  </a:lnTo>
                  <a:lnTo>
                    <a:pt x="10" y="398"/>
                  </a:lnTo>
                  <a:lnTo>
                    <a:pt x="6" y="388"/>
                  </a:lnTo>
                  <a:lnTo>
                    <a:pt x="4" y="376"/>
                  </a:lnTo>
                  <a:lnTo>
                    <a:pt x="3" y="364"/>
                  </a:lnTo>
                  <a:lnTo>
                    <a:pt x="4" y="338"/>
                  </a:lnTo>
                  <a:lnTo>
                    <a:pt x="4" y="338"/>
                  </a:lnTo>
                  <a:lnTo>
                    <a:pt x="5" y="315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8"/>
                  </a:lnTo>
                  <a:lnTo>
                    <a:pt x="11" y="6"/>
                  </a:lnTo>
                  <a:lnTo>
                    <a:pt x="14" y="5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9" y="5"/>
                  </a:lnTo>
                  <a:lnTo>
                    <a:pt x="33" y="8"/>
                  </a:lnTo>
                  <a:lnTo>
                    <a:pt x="36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9" y="18"/>
                  </a:lnTo>
                  <a:lnTo>
                    <a:pt x="40" y="23"/>
                  </a:lnTo>
                  <a:lnTo>
                    <a:pt x="39" y="28"/>
                  </a:lnTo>
                  <a:lnTo>
                    <a:pt x="37" y="33"/>
                  </a:lnTo>
                  <a:lnTo>
                    <a:pt x="36" y="35"/>
                  </a:lnTo>
                  <a:lnTo>
                    <a:pt x="41" y="363"/>
                  </a:lnTo>
                  <a:lnTo>
                    <a:pt x="41" y="363"/>
                  </a:lnTo>
                  <a:lnTo>
                    <a:pt x="41" y="372"/>
                  </a:lnTo>
                  <a:lnTo>
                    <a:pt x="43" y="379"/>
                  </a:lnTo>
                  <a:lnTo>
                    <a:pt x="47" y="385"/>
                  </a:lnTo>
                  <a:lnTo>
                    <a:pt x="51" y="389"/>
                  </a:lnTo>
                  <a:lnTo>
                    <a:pt x="58" y="392"/>
                  </a:lnTo>
                  <a:lnTo>
                    <a:pt x="64" y="394"/>
                  </a:lnTo>
                  <a:lnTo>
                    <a:pt x="78" y="397"/>
                  </a:lnTo>
                  <a:lnTo>
                    <a:pt x="82" y="398"/>
                  </a:lnTo>
                  <a:lnTo>
                    <a:pt x="82" y="398"/>
                  </a:lnTo>
                  <a:lnTo>
                    <a:pt x="97" y="400"/>
                  </a:lnTo>
                  <a:lnTo>
                    <a:pt x="112" y="401"/>
                  </a:lnTo>
                  <a:lnTo>
                    <a:pt x="129" y="402"/>
                  </a:lnTo>
                  <a:lnTo>
                    <a:pt x="146" y="402"/>
                  </a:lnTo>
                  <a:lnTo>
                    <a:pt x="146" y="402"/>
                  </a:lnTo>
                  <a:lnTo>
                    <a:pt x="184" y="402"/>
                  </a:lnTo>
                  <a:lnTo>
                    <a:pt x="184" y="402"/>
                  </a:lnTo>
                  <a:lnTo>
                    <a:pt x="221" y="401"/>
                  </a:lnTo>
                  <a:lnTo>
                    <a:pt x="221" y="401"/>
                  </a:lnTo>
                  <a:lnTo>
                    <a:pt x="246" y="402"/>
                  </a:lnTo>
                  <a:lnTo>
                    <a:pt x="267" y="404"/>
                  </a:lnTo>
                  <a:lnTo>
                    <a:pt x="267" y="404"/>
                  </a:lnTo>
                  <a:lnTo>
                    <a:pt x="291" y="406"/>
                  </a:lnTo>
                  <a:lnTo>
                    <a:pt x="314" y="407"/>
                  </a:lnTo>
                  <a:lnTo>
                    <a:pt x="355" y="408"/>
                  </a:lnTo>
                  <a:lnTo>
                    <a:pt x="355" y="408"/>
                  </a:lnTo>
                  <a:lnTo>
                    <a:pt x="391" y="408"/>
                  </a:lnTo>
                  <a:lnTo>
                    <a:pt x="391" y="408"/>
                  </a:lnTo>
                  <a:lnTo>
                    <a:pt x="427" y="407"/>
                  </a:lnTo>
                  <a:lnTo>
                    <a:pt x="427" y="407"/>
                  </a:lnTo>
                  <a:lnTo>
                    <a:pt x="480" y="408"/>
                  </a:lnTo>
                  <a:lnTo>
                    <a:pt x="530" y="409"/>
                  </a:lnTo>
                  <a:lnTo>
                    <a:pt x="576" y="411"/>
                  </a:lnTo>
                  <a:lnTo>
                    <a:pt x="622" y="413"/>
                  </a:lnTo>
                  <a:lnTo>
                    <a:pt x="622" y="413"/>
                  </a:lnTo>
                  <a:lnTo>
                    <a:pt x="645" y="417"/>
                  </a:lnTo>
                  <a:lnTo>
                    <a:pt x="645" y="417"/>
                  </a:lnTo>
                  <a:lnTo>
                    <a:pt x="675" y="420"/>
                  </a:lnTo>
                  <a:lnTo>
                    <a:pt x="691" y="421"/>
                  </a:lnTo>
                  <a:lnTo>
                    <a:pt x="707" y="421"/>
                  </a:lnTo>
                  <a:lnTo>
                    <a:pt x="707" y="421"/>
                  </a:lnTo>
                  <a:lnTo>
                    <a:pt x="726" y="421"/>
                  </a:lnTo>
                  <a:lnTo>
                    <a:pt x="741" y="418"/>
                  </a:lnTo>
                  <a:lnTo>
                    <a:pt x="756" y="413"/>
                  </a:lnTo>
                  <a:lnTo>
                    <a:pt x="761" y="411"/>
                  </a:lnTo>
                  <a:lnTo>
                    <a:pt x="767" y="408"/>
                  </a:lnTo>
                  <a:lnTo>
                    <a:pt x="771" y="404"/>
                  </a:lnTo>
                  <a:lnTo>
                    <a:pt x="775" y="401"/>
                  </a:lnTo>
                  <a:lnTo>
                    <a:pt x="779" y="396"/>
                  </a:lnTo>
                  <a:lnTo>
                    <a:pt x="782" y="392"/>
                  </a:lnTo>
                  <a:lnTo>
                    <a:pt x="784" y="387"/>
                  </a:lnTo>
                  <a:lnTo>
                    <a:pt x="786" y="381"/>
                  </a:lnTo>
                  <a:lnTo>
                    <a:pt x="787" y="375"/>
                  </a:lnTo>
                  <a:lnTo>
                    <a:pt x="787" y="369"/>
                  </a:lnTo>
                  <a:lnTo>
                    <a:pt x="787" y="369"/>
                  </a:lnTo>
                  <a:lnTo>
                    <a:pt x="786" y="324"/>
                  </a:lnTo>
                  <a:lnTo>
                    <a:pt x="785" y="269"/>
                  </a:lnTo>
                  <a:lnTo>
                    <a:pt x="785" y="269"/>
                  </a:lnTo>
                  <a:lnTo>
                    <a:pt x="783" y="188"/>
                  </a:lnTo>
                  <a:lnTo>
                    <a:pt x="783" y="152"/>
                  </a:lnTo>
                  <a:lnTo>
                    <a:pt x="783" y="121"/>
                  </a:lnTo>
                  <a:lnTo>
                    <a:pt x="783" y="114"/>
                  </a:lnTo>
                  <a:lnTo>
                    <a:pt x="783" y="114"/>
                  </a:lnTo>
                  <a:lnTo>
                    <a:pt x="784" y="96"/>
                  </a:lnTo>
                  <a:lnTo>
                    <a:pt x="783" y="78"/>
                  </a:lnTo>
                  <a:lnTo>
                    <a:pt x="782" y="68"/>
                  </a:lnTo>
                  <a:lnTo>
                    <a:pt x="779" y="59"/>
                  </a:lnTo>
                  <a:lnTo>
                    <a:pt x="777" y="51"/>
                  </a:lnTo>
                  <a:lnTo>
                    <a:pt x="771" y="43"/>
                  </a:lnTo>
                  <a:lnTo>
                    <a:pt x="771" y="43"/>
                  </a:lnTo>
                  <a:lnTo>
                    <a:pt x="769" y="37"/>
                  </a:lnTo>
                  <a:lnTo>
                    <a:pt x="768" y="31"/>
                  </a:lnTo>
                  <a:lnTo>
                    <a:pt x="768" y="18"/>
                  </a:lnTo>
                  <a:lnTo>
                    <a:pt x="768" y="18"/>
                  </a:lnTo>
                  <a:lnTo>
                    <a:pt x="768" y="14"/>
                  </a:lnTo>
                  <a:lnTo>
                    <a:pt x="769" y="11"/>
                  </a:lnTo>
                  <a:lnTo>
                    <a:pt x="771" y="8"/>
                  </a:lnTo>
                  <a:lnTo>
                    <a:pt x="773" y="5"/>
                  </a:lnTo>
                  <a:lnTo>
                    <a:pt x="777" y="3"/>
                  </a:lnTo>
                  <a:lnTo>
                    <a:pt x="780" y="1"/>
                  </a:lnTo>
                  <a:lnTo>
                    <a:pt x="786" y="0"/>
                  </a:lnTo>
                  <a:lnTo>
                    <a:pt x="786" y="0"/>
                  </a:lnTo>
                  <a:lnTo>
                    <a:pt x="792" y="1"/>
                  </a:lnTo>
                  <a:lnTo>
                    <a:pt x="795" y="3"/>
                  </a:lnTo>
                  <a:lnTo>
                    <a:pt x="798" y="5"/>
                  </a:lnTo>
                  <a:lnTo>
                    <a:pt x="800" y="8"/>
                  </a:lnTo>
                  <a:lnTo>
                    <a:pt x="802" y="11"/>
                  </a:lnTo>
                  <a:lnTo>
                    <a:pt x="803" y="14"/>
                  </a:lnTo>
                  <a:lnTo>
                    <a:pt x="804" y="18"/>
                  </a:lnTo>
                  <a:lnTo>
                    <a:pt x="804" y="18"/>
                  </a:lnTo>
                  <a:lnTo>
                    <a:pt x="804" y="26"/>
                  </a:lnTo>
                  <a:lnTo>
                    <a:pt x="806" y="33"/>
                  </a:lnTo>
                  <a:lnTo>
                    <a:pt x="812" y="49"/>
                  </a:lnTo>
                  <a:lnTo>
                    <a:pt x="812" y="49"/>
                  </a:lnTo>
                  <a:lnTo>
                    <a:pt x="816" y="62"/>
                  </a:lnTo>
                  <a:lnTo>
                    <a:pt x="818" y="69"/>
                  </a:lnTo>
                  <a:lnTo>
                    <a:pt x="819" y="76"/>
                  </a:lnTo>
                  <a:lnTo>
                    <a:pt x="819" y="76"/>
                  </a:lnTo>
                  <a:lnTo>
                    <a:pt x="819" y="111"/>
                  </a:lnTo>
                  <a:lnTo>
                    <a:pt x="819" y="145"/>
                  </a:lnTo>
                  <a:lnTo>
                    <a:pt x="819" y="145"/>
                  </a:lnTo>
                  <a:lnTo>
                    <a:pt x="818" y="183"/>
                  </a:lnTo>
                  <a:lnTo>
                    <a:pt x="818" y="183"/>
                  </a:lnTo>
                  <a:lnTo>
                    <a:pt x="819" y="207"/>
                  </a:lnTo>
                  <a:lnTo>
                    <a:pt x="821" y="238"/>
                  </a:lnTo>
                  <a:lnTo>
                    <a:pt x="821" y="238"/>
                  </a:lnTo>
                  <a:lnTo>
                    <a:pt x="824" y="287"/>
                  </a:lnTo>
                  <a:lnTo>
                    <a:pt x="825" y="313"/>
                  </a:lnTo>
                  <a:lnTo>
                    <a:pt x="825" y="339"/>
                  </a:lnTo>
                  <a:lnTo>
                    <a:pt x="825" y="363"/>
                  </a:lnTo>
                  <a:lnTo>
                    <a:pt x="823" y="386"/>
                  </a:lnTo>
                  <a:lnTo>
                    <a:pt x="819" y="404"/>
                  </a:lnTo>
                  <a:lnTo>
                    <a:pt x="817" y="411"/>
                  </a:lnTo>
                  <a:lnTo>
                    <a:pt x="814" y="419"/>
                  </a:lnTo>
                  <a:lnTo>
                    <a:pt x="814" y="419"/>
                  </a:lnTo>
                  <a:lnTo>
                    <a:pt x="809" y="428"/>
                  </a:lnTo>
                  <a:lnTo>
                    <a:pt x="801" y="435"/>
                  </a:lnTo>
                  <a:lnTo>
                    <a:pt x="794" y="442"/>
                  </a:lnTo>
                  <a:lnTo>
                    <a:pt x="785" y="448"/>
                  </a:lnTo>
                  <a:lnTo>
                    <a:pt x="774" y="451"/>
                  </a:lnTo>
                  <a:lnTo>
                    <a:pt x="763" y="454"/>
                  </a:lnTo>
                  <a:lnTo>
                    <a:pt x="750" y="456"/>
                  </a:lnTo>
                  <a:lnTo>
                    <a:pt x="735" y="456"/>
                  </a:lnTo>
                  <a:lnTo>
                    <a:pt x="735" y="4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2" name="Freeform 538"/>
            <p:cNvSpPr>
              <a:spLocks noEditPoints="1"/>
            </p:cNvSpPr>
            <p:nvPr/>
          </p:nvSpPr>
          <p:spPr bwMode="auto">
            <a:xfrm>
              <a:off x="2570163" y="3225800"/>
              <a:ext cx="103188" cy="158750"/>
            </a:xfrm>
            <a:custGeom>
              <a:avLst/>
              <a:gdLst/>
              <a:ahLst/>
              <a:cxnLst>
                <a:cxn ang="0">
                  <a:pos x="72" y="299"/>
                </a:cxn>
                <a:cxn ang="0">
                  <a:pos x="40" y="295"/>
                </a:cxn>
                <a:cxn ang="0">
                  <a:pos x="18" y="284"/>
                </a:cxn>
                <a:cxn ang="0">
                  <a:pos x="8" y="274"/>
                </a:cxn>
                <a:cxn ang="0">
                  <a:pos x="2" y="250"/>
                </a:cxn>
                <a:cxn ang="0">
                  <a:pos x="3" y="124"/>
                </a:cxn>
                <a:cxn ang="0">
                  <a:pos x="2" y="92"/>
                </a:cxn>
                <a:cxn ang="0">
                  <a:pos x="2" y="58"/>
                </a:cxn>
                <a:cxn ang="0">
                  <a:pos x="6" y="38"/>
                </a:cxn>
                <a:cxn ang="0">
                  <a:pos x="8" y="23"/>
                </a:cxn>
                <a:cxn ang="0">
                  <a:pos x="8" y="22"/>
                </a:cxn>
                <a:cxn ang="0">
                  <a:pos x="12" y="10"/>
                </a:cxn>
                <a:cxn ang="0">
                  <a:pos x="21" y="5"/>
                </a:cxn>
                <a:cxn ang="0">
                  <a:pos x="55" y="2"/>
                </a:cxn>
                <a:cxn ang="0">
                  <a:pos x="101" y="0"/>
                </a:cxn>
                <a:cxn ang="0">
                  <a:pos x="136" y="4"/>
                </a:cxn>
                <a:cxn ang="0">
                  <a:pos x="172" y="17"/>
                </a:cxn>
                <a:cxn ang="0">
                  <a:pos x="184" y="32"/>
                </a:cxn>
                <a:cxn ang="0">
                  <a:pos x="192" y="60"/>
                </a:cxn>
                <a:cxn ang="0">
                  <a:pos x="195" y="117"/>
                </a:cxn>
                <a:cxn ang="0">
                  <a:pos x="193" y="193"/>
                </a:cxn>
                <a:cxn ang="0">
                  <a:pos x="190" y="273"/>
                </a:cxn>
                <a:cxn ang="0">
                  <a:pos x="187" y="283"/>
                </a:cxn>
                <a:cxn ang="0">
                  <a:pos x="183" y="288"/>
                </a:cxn>
                <a:cxn ang="0">
                  <a:pos x="172" y="291"/>
                </a:cxn>
                <a:cxn ang="0">
                  <a:pos x="169" y="291"/>
                </a:cxn>
                <a:cxn ang="0">
                  <a:pos x="165" y="292"/>
                </a:cxn>
                <a:cxn ang="0">
                  <a:pos x="153" y="296"/>
                </a:cxn>
                <a:cxn ang="0">
                  <a:pos x="107" y="299"/>
                </a:cxn>
                <a:cxn ang="0">
                  <a:pos x="82" y="39"/>
                </a:cxn>
                <a:cxn ang="0">
                  <a:pos x="42" y="40"/>
                </a:cxn>
                <a:cxn ang="0">
                  <a:pos x="39" y="70"/>
                </a:cxn>
                <a:cxn ang="0">
                  <a:pos x="38" y="177"/>
                </a:cxn>
                <a:cxn ang="0">
                  <a:pos x="37" y="209"/>
                </a:cxn>
                <a:cxn ang="0">
                  <a:pos x="40" y="240"/>
                </a:cxn>
                <a:cxn ang="0">
                  <a:pos x="46" y="252"/>
                </a:cxn>
                <a:cxn ang="0">
                  <a:pos x="61" y="261"/>
                </a:cxn>
                <a:cxn ang="0">
                  <a:pos x="71" y="261"/>
                </a:cxn>
                <a:cxn ang="0">
                  <a:pos x="109" y="260"/>
                </a:cxn>
                <a:cxn ang="0">
                  <a:pos x="153" y="255"/>
                </a:cxn>
                <a:cxn ang="0">
                  <a:pos x="156" y="180"/>
                </a:cxn>
                <a:cxn ang="0">
                  <a:pos x="159" y="100"/>
                </a:cxn>
                <a:cxn ang="0">
                  <a:pos x="159" y="74"/>
                </a:cxn>
                <a:cxn ang="0">
                  <a:pos x="150" y="53"/>
                </a:cxn>
                <a:cxn ang="0">
                  <a:pos x="123" y="42"/>
                </a:cxn>
                <a:cxn ang="0">
                  <a:pos x="82" y="39"/>
                </a:cxn>
              </a:cxnLst>
              <a:rect l="0" t="0" r="r" b="b"/>
              <a:pathLst>
                <a:path w="195" h="299">
                  <a:moveTo>
                    <a:pt x="85" y="299"/>
                  </a:moveTo>
                  <a:lnTo>
                    <a:pt x="85" y="299"/>
                  </a:lnTo>
                  <a:lnTo>
                    <a:pt x="72" y="299"/>
                  </a:lnTo>
                  <a:lnTo>
                    <a:pt x="60" y="298"/>
                  </a:lnTo>
                  <a:lnTo>
                    <a:pt x="49" y="297"/>
                  </a:lnTo>
                  <a:lnTo>
                    <a:pt x="40" y="295"/>
                  </a:lnTo>
                  <a:lnTo>
                    <a:pt x="31" y="292"/>
                  </a:lnTo>
                  <a:lnTo>
                    <a:pt x="24" y="289"/>
                  </a:lnTo>
                  <a:lnTo>
                    <a:pt x="18" y="284"/>
                  </a:lnTo>
                  <a:lnTo>
                    <a:pt x="13" y="280"/>
                  </a:lnTo>
                  <a:lnTo>
                    <a:pt x="13" y="280"/>
                  </a:lnTo>
                  <a:lnTo>
                    <a:pt x="8" y="274"/>
                  </a:lnTo>
                  <a:lnTo>
                    <a:pt x="5" y="268"/>
                  </a:lnTo>
                  <a:lnTo>
                    <a:pt x="3" y="26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3" y="126"/>
                  </a:lnTo>
                  <a:lnTo>
                    <a:pt x="3" y="124"/>
                  </a:lnTo>
                  <a:lnTo>
                    <a:pt x="3" y="124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5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6" y="3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15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7" y="6"/>
                  </a:lnTo>
                  <a:lnTo>
                    <a:pt x="21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78" y="1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9" y="1"/>
                  </a:lnTo>
                  <a:lnTo>
                    <a:pt x="136" y="4"/>
                  </a:lnTo>
                  <a:lnTo>
                    <a:pt x="150" y="7"/>
                  </a:lnTo>
                  <a:lnTo>
                    <a:pt x="163" y="11"/>
                  </a:lnTo>
                  <a:lnTo>
                    <a:pt x="172" y="17"/>
                  </a:lnTo>
                  <a:lnTo>
                    <a:pt x="179" y="23"/>
                  </a:lnTo>
                  <a:lnTo>
                    <a:pt x="182" y="27"/>
                  </a:lnTo>
                  <a:lnTo>
                    <a:pt x="184" y="32"/>
                  </a:lnTo>
                  <a:lnTo>
                    <a:pt x="187" y="42"/>
                  </a:lnTo>
                  <a:lnTo>
                    <a:pt x="187" y="42"/>
                  </a:lnTo>
                  <a:lnTo>
                    <a:pt x="192" y="60"/>
                  </a:lnTo>
                  <a:lnTo>
                    <a:pt x="194" y="80"/>
                  </a:lnTo>
                  <a:lnTo>
                    <a:pt x="195" y="99"/>
                  </a:lnTo>
                  <a:lnTo>
                    <a:pt x="195" y="117"/>
                  </a:lnTo>
                  <a:lnTo>
                    <a:pt x="195" y="155"/>
                  </a:lnTo>
                  <a:lnTo>
                    <a:pt x="193" y="193"/>
                  </a:lnTo>
                  <a:lnTo>
                    <a:pt x="193" y="193"/>
                  </a:lnTo>
                  <a:lnTo>
                    <a:pt x="191" y="233"/>
                  </a:lnTo>
                  <a:lnTo>
                    <a:pt x="190" y="254"/>
                  </a:lnTo>
                  <a:lnTo>
                    <a:pt x="190" y="273"/>
                  </a:lnTo>
                  <a:lnTo>
                    <a:pt x="190" y="273"/>
                  </a:lnTo>
                  <a:lnTo>
                    <a:pt x="188" y="280"/>
                  </a:lnTo>
                  <a:lnTo>
                    <a:pt x="187" y="283"/>
                  </a:lnTo>
                  <a:lnTo>
                    <a:pt x="185" y="286"/>
                  </a:lnTo>
                  <a:lnTo>
                    <a:pt x="185" y="286"/>
                  </a:lnTo>
                  <a:lnTo>
                    <a:pt x="183" y="288"/>
                  </a:lnTo>
                  <a:lnTo>
                    <a:pt x="179" y="290"/>
                  </a:lnTo>
                  <a:lnTo>
                    <a:pt x="176" y="291"/>
                  </a:lnTo>
                  <a:lnTo>
                    <a:pt x="172" y="291"/>
                  </a:lnTo>
                  <a:lnTo>
                    <a:pt x="172" y="291"/>
                  </a:lnTo>
                  <a:lnTo>
                    <a:pt x="172" y="291"/>
                  </a:lnTo>
                  <a:lnTo>
                    <a:pt x="169" y="291"/>
                  </a:lnTo>
                  <a:lnTo>
                    <a:pt x="167" y="290"/>
                  </a:lnTo>
                  <a:lnTo>
                    <a:pt x="165" y="292"/>
                  </a:lnTo>
                  <a:lnTo>
                    <a:pt x="165" y="292"/>
                  </a:lnTo>
                  <a:lnTo>
                    <a:pt x="160" y="295"/>
                  </a:lnTo>
                  <a:lnTo>
                    <a:pt x="153" y="296"/>
                  </a:lnTo>
                  <a:lnTo>
                    <a:pt x="153" y="296"/>
                  </a:lnTo>
                  <a:lnTo>
                    <a:pt x="126" y="298"/>
                  </a:lnTo>
                  <a:lnTo>
                    <a:pt x="126" y="298"/>
                  </a:lnTo>
                  <a:lnTo>
                    <a:pt x="107" y="299"/>
                  </a:lnTo>
                  <a:lnTo>
                    <a:pt x="85" y="299"/>
                  </a:lnTo>
                  <a:lnTo>
                    <a:pt x="85" y="299"/>
                  </a:lnTo>
                  <a:close/>
                  <a:moveTo>
                    <a:pt x="82" y="39"/>
                  </a:moveTo>
                  <a:lnTo>
                    <a:pt x="82" y="39"/>
                  </a:lnTo>
                  <a:lnTo>
                    <a:pt x="53" y="40"/>
                  </a:lnTo>
                  <a:lnTo>
                    <a:pt x="42" y="40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9" y="70"/>
                  </a:lnTo>
                  <a:lnTo>
                    <a:pt x="38" y="88"/>
                  </a:lnTo>
                  <a:lnTo>
                    <a:pt x="38" y="177"/>
                  </a:lnTo>
                  <a:lnTo>
                    <a:pt x="38" y="177"/>
                  </a:lnTo>
                  <a:lnTo>
                    <a:pt x="38" y="194"/>
                  </a:lnTo>
                  <a:lnTo>
                    <a:pt x="38" y="194"/>
                  </a:lnTo>
                  <a:lnTo>
                    <a:pt x="37" y="209"/>
                  </a:lnTo>
                  <a:lnTo>
                    <a:pt x="37" y="226"/>
                  </a:lnTo>
                  <a:lnTo>
                    <a:pt x="38" y="233"/>
                  </a:lnTo>
                  <a:lnTo>
                    <a:pt x="40" y="240"/>
                  </a:lnTo>
                  <a:lnTo>
                    <a:pt x="42" y="246"/>
                  </a:lnTo>
                  <a:lnTo>
                    <a:pt x="46" y="252"/>
                  </a:lnTo>
                  <a:lnTo>
                    <a:pt x="46" y="252"/>
                  </a:lnTo>
                  <a:lnTo>
                    <a:pt x="51" y="256"/>
                  </a:lnTo>
                  <a:lnTo>
                    <a:pt x="56" y="259"/>
                  </a:lnTo>
                  <a:lnTo>
                    <a:pt x="61" y="261"/>
                  </a:lnTo>
                  <a:lnTo>
                    <a:pt x="69" y="261"/>
                  </a:lnTo>
                  <a:lnTo>
                    <a:pt x="69" y="261"/>
                  </a:lnTo>
                  <a:lnTo>
                    <a:pt x="71" y="261"/>
                  </a:lnTo>
                  <a:lnTo>
                    <a:pt x="71" y="261"/>
                  </a:lnTo>
                  <a:lnTo>
                    <a:pt x="109" y="260"/>
                  </a:lnTo>
                  <a:lnTo>
                    <a:pt x="109" y="260"/>
                  </a:lnTo>
                  <a:lnTo>
                    <a:pt x="131" y="260"/>
                  </a:lnTo>
                  <a:lnTo>
                    <a:pt x="153" y="260"/>
                  </a:lnTo>
                  <a:lnTo>
                    <a:pt x="153" y="255"/>
                  </a:lnTo>
                  <a:lnTo>
                    <a:pt x="153" y="255"/>
                  </a:lnTo>
                  <a:lnTo>
                    <a:pt x="154" y="217"/>
                  </a:lnTo>
                  <a:lnTo>
                    <a:pt x="156" y="180"/>
                  </a:lnTo>
                  <a:lnTo>
                    <a:pt x="156" y="180"/>
                  </a:lnTo>
                  <a:lnTo>
                    <a:pt x="157" y="140"/>
                  </a:lnTo>
                  <a:lnTo>
                    <a:pt x="159" y="100"/>
                  </a:lnTo>
                  <a:lnTo>
                    <a:pt x="159" y="93"/>
                  </a:lnTo>
                  <a:lnTo>
                    <a:pt x="159" y="93"/>
                  </a:lnTo>
                  <a:lnTo>
                    <a:pt x="159" y="74"/>
                  </a:lnTo>
                  <a:lnTo>
                    <a:pt x="156" y="67"/>
                  </a:lnTo>
                  <a:lnTo>
                    <a:pt x="154" y="59"/>
                  </a:lnTo>
                  <a:lnTo>
                    <a:pt x="150" y="53"/>
                  </a:lnTo>
                  <a:lnTo>
                    <a:pt x="144" y="48"/>
                  </a:lnTo>
                  <a:lnTo>
                    <a:pt x="136" y="45"/>
                  </a:lnTo>
                  <a:lnTo>
                    <a:pt x="123" y="42"/>
                  </a:lnTo>
                  <a:lnTo>
                    <a:pt x="123" y="42"/>
                  </a:lnTo>
                  <a:lnTo>
                    <a:pt x="105" y="40"/>
                  </a:lnTo>
                  <a:lnTo>
                    <a:pt x="82" y="39"/>
                  </a:lnTo>
                  <a:lnTo>
                    <a:pt x="82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3" name="Freeform 539"/>
            <p:cNvSpPr>
              <a:spLocks noEditPoints="1"/>
            </p:cNvSpPr>
            <p:nvPr/>
          </p:nvSpPr>
          <p:spPr bwMode="auto">
            <a:xfrm>
              <a:off x="2292351" y="3478213"/>
              <a:ext cx="504825" cy="250825"/>
            </a:xfrm>
            <a:custGeom>
              <a:avLst/>
              <a:gdLst/>
              <a:ahLst/>
              <a:cxnLst>
                <a:cxn ang="0">
                  <a:pos x="761" y="472"/>
                </a:cxn>
                <a:cxn ang="0">
                  <a:pos x="506" y="468"/>
                </a:cxn>
                <a:cxn ang="0">
                  <a:pos x="259" y="459"/>
                </a:cxn>
                <a:cxn ang="0">
                  <a:pos x="116" y="455"/>
                </a:cxn>
                <a:cxn ang="0">
                  <a:pos x="53" y="437"/>
                </a:cxn>
                <a:cxn ang="0">
                  <a:pos x="13" y="392"/>
                </a:cxn>
                <a:cxn ang="0">
                  <a:pos x="2" y="316"/>
                </a:cxn>
                <a:cxn ang="0">
                  <a:pos x="5" y="219"/>
                </a:cxn>
                <a:cxn ang="0">
                  <a:pos x="1" y="114"/>
                </a:cxn>
                <a:cxn ang="0">
                  <a:pos x="5" y="67"/>
                </a:cxn>
                <a:cxn ang="0">
                  <a:pos x="11" y="38"/>
                </a:cxn>
                <a:cxn ang="0">
                  <a:pos x="31" y="13"/>
                </a:cxn>
                <a:cxn ang="0">
                  <a:pos x="69" y="2"/>
                </a:cxn>
                <a:cxn ang="0">
                  <a:pos x="132" y="0"/>
                </a:cxn>
                <a:cxn ang="0">
                  <a:pos x="565" y="3"/>
                </a:cxn>
                <a:cxn ang="0">
                  <a:pos x="777" y="14"/>
                </a:cxn>
                <a:cxn ang="0">
                  <a:pos x="810" y="13"/>
                </a:cxn>
                <a:cxn ang="0">
                  <a:pos x="868" y="16"/>
                </a:cxn>
                <a:cxn ang="0">
                  <a:pos x="899" y="30"/>
                </a:cxn>
                <a:cxn ang="0">
                  <a:pos x="934" y="75"/>
                </a:cxn>
                <a:cxn ang="0">
                  <a:pos x="941" y="96"/>
                </a:cxn>
                <a:cxn ang="0">
                  <a:pos x="946" y="107"/>
                </a:cxn>
                <a:cxn ang="0">
                  <a:pos x="947" y="117"/>
                </a:cxn>
                <a:cxn ang="0">
                  <a:pos x="950" y="207"/>
                </a:cxn>
                <a:cxn ang="0">
                  <a:pos x="953" y="353"/>
                </a:cxn>
                <a:cxn ang="0">
                  <a:pos x="945" y="401"/>
                </a:cxn>
                <a:cxn ang="0">
                  <a:pos x="924" y="440"/>
                </a:cxn>
                <a:cxn ang="0">
                  <a:pos x="890" y="463"/>
                </a:cxn>
                <a:cxn ang="0">
                  <a:pos x="864" y="471"/>
                </a:cxn>
                <a:cxn ang="0">
                  <a:pos x="41" y="90"/>
                </a:cxn>
                <a:cxn ang="0">
                  <a:pos x="36" y="103"/>
                </a:cxn>
                <a:cxn ang="0">
                  <a:pos x="41" y="219"/>
                </a:cxn>
                <a:cxn ang="0">
                  <a:pos x="38" y="333"/>
                </a:cxn>
                <a:cxn ang="0">
                  <a:pos x="48" y="377"/>
                </a:cxn>
                <a:cxn ang="0">
                  <a:pos x="82" y="410"/>
                </a:cxn>
                <a:cxn ang="0">
                  <a:pos x="144" y="422"/>
                </a:cxn>
                <a:cxn ang="0">
                  <a:pos x="233" y="425"/>
                </a:cxn>
                <a:cxn ang="0">
                  <a:pos x="564" y="435"/>
                </a:cxn>
                <a:cxn ang="0">
                  <a:pos x="868" y="433"/>
                </a:cxn>
                <a:cxn ang="0">
                  <a:pos x="894" y="418"/>
                </a:cxn>
                <a:cxn ang="0">
                  <a:pos x="909" y="392"/>
                </a:cxn>
                <a:cxn ang="0">
                  <a:pos x="916" y="292"/>
                </a:cxn>
                <a:cxn ang="0">
                  <a:pos x="913" y="186"/>
                </a:cxn>
                <a:cxn ang="0">
                  <a:pos x="910" y="117"/>
                </a:cxn>
                <a:cxn ang="0">
                  <a:pos x="899" y="94"/>
                </a:cxn>
                <a:cxn ang="0">
                  <a:pos x="871" y="55"/>
                </a:cxn>
                <a:cxn ang="0">
                  <a:pos x="828" y="50"/>
                </a:cxn>
                <a:cxn ang="0">
                  <a:pos x="749" y="51"/>
                </a:cxn>
                <a:cxn ang="0">
                  <a:pos x="567" y="38"/>
                </a:cxn>
                <a:cxn ang="0">
                  <a:pos x="102" y="37"/>
                </a:cxn>
                <a:cxn ang="0">
                  <a:pos x="52" y="46"/>
                </a:cxn>
                <a:cxn ang="0">
                  <a:pos x="41" y="82"/>
                </a:cxn>
              </a:cxnLst>
              <a:rect l="0" t="0" r="r" b="b"/>
              <a:pathLst>
                <a:path w="954" h="473">
                  <a:moveTo>
                    <a:pt x="849" y="473"/>
                  </a:moveTo>
                  <a:lnTo>
                    <a:pt x="848" y="473"/>
                  </a:lnTo>
                  <a:lnTo>
                    <a:pt x="847" y="473"/>
                  </a:lnTo>
                  <a:lnTo>
                    <a:pt x="847" y="473"/>
                  </a:lnTo>
                  <a:lnTo>
                    <a:pt x="761" y="472"/>
                  </a:lnTo>
                  <a:lnTo>
                    <a:pt x="675" y="470"/>
                  </a:lnTo>
                  <a:lnTo>
                    <a:pt x="675" y="470"/>
                  </a:lnTo>
                  <a:lnTo>
                    <a:pt x="591" y="469"/>
                  </a:lnTo>
                  <a:lnTo>
                    <a:pt x="506" y="468"/>
                  </a:lnTo>
                  <a:lnTo>
                    <a:pt x="506" y="468"/>
                  </a:lnTo>
                  <a:lnTo>
                    <a:pt x="465" y="468"/>
                  </a:lnTo>
                  <a:lnTo>
                    <a:pt x="423" y="467"/>
                  </a:lnTo>
                  <a:lnTo>
                    <a:pt x="343" y="463"/>
                  </a:lnTo>
                  <a:lnTo>
                    <a:pt x="343" y="463"/>
                  </a:lnTo>
                  <a:lnTo>
                    <a:pt x="259" y="459"/>
                  </a:lnTo>
                  <a:lnTo>
                    <a:pt x="217" y="458"/>
                  </a:lnTo>
                  <a:lnTo>
                    <a:pt x="174" y="458"/>
                  </a:lnTo>
                  <a:lnTo>
                    <a:pt x="174" y="458"/>
                  </a:lnTo>
                  <a:lnTo>
                    <a:pt x="144" y="457"/>
                  </a:lnTo>
                  <a:lnTo>
                    <a:pt x="116" y="455"/>
                  </a:lnTo>
                  <a:lnTo>
                    <a:pt x="102" y="453"/>
                  </a:lnTo>
                  <a:lnTo>
                    <a:pt x="90" y="450"/>
                  </a:lnTo>
                  <a:lnTo>
                    <a:pt x="77" y="447"/>
                  </a:lnTo>
                  <a:lnTo>
                    <a:pt x="65" y="443"/>
                  </a:lnTo>
                  <a:lnTo>
                    <a:pt x="53" y="437"/>
                  </a:lnTo>
                  <a:lnTo>
                    <a:pt x="44" y="430"/>
                  </a:lnTo>
                  <a:lnTo>
                    <a:pt x="35" y="423"/>
                  </a:lnTo>
                  <a:lnTo>
                    <a:pt x="27" y="414"/>
                  </a:lnTo>
                  <a:lnTo>
                    <a:pt x="19" y="405"/>
                  </a:lnTo>
                  <a:lnTo>
                    <a:pt x="13" y="392"/>
                  </a:lnTo>
                  <a:lnTo>
                    <a:pt x="9" y="380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41"/>
                  </a:lnTo>
                  <a:lnTo>
                    <a:pt x="2" y="316"/>
                  </a:lnTo>
                  <a:lnTo>
                    <a:pt x="2" y="291"/>
                  </a:lnTo>
                  <a:lnTo>
                    <a:pt x="3" y="265"/>
                  </a:lnTo>
                  <a:lnTo>
                    <a:pt x="3" y="265"/>
                  </a:lnTo>
                  <a:lnTo>
                    <a:pt x="4" y="242"/>
                  </a:lnTo>
                  <a:lnTo>
                    <a:pt x="5" y="219"/>
                  </a:lnTo>
                  <a:lnTo>
                    <a:pt x="5" y="219"/>
                  </a:lnTo>
                  <a:lnTo>
                    <a:pt x="4" y="184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1" y="11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55"/>
                  </a:lnTo>
                  <a:lnTo>
                    <a:pt x="8" y="46"/>
                  </a:lnTo>
                  <a:lnTo>
                    <a:pt x="11" y="38"/>
                  </a:lnTo>
                  <a:lnTo>
                    <a:pt x="13" y="31"/>
                  </a:lnTo>
                  <a:lnTo>
                    <a:pt x="17" y="25"/>
                  </a:lnTo>
                  <a:lnTo>
                    <a:pt x="21" y="20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40" y="9"/>
                  </a:lnTo>
                  <a:lnTo>
                    <a:pt x="49" y="6"/>
                  </a:lnTo>
                  <a:lnTo>
                    <a:pt x="60" y="4"/>
                  </a:lnTo>
                  <a:lnTo>
                    <a:pt x="69" y="2"/>
                  </a:lnTo>
                  <a:lnTo>
                    <a:pt x="8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54" y="1"/>
                  </a:lnTo>
                  <a:lnTo>
                    <a:pt x="493" y="1"/>
                  </a:lnTo>
                  <a:lnTo>
                    <a:pt x="493" y="1"/>
                  </a:lnTo>
                  <a:lnTo>
                    <a:pt x="529" y="1"/>
                  </a:lnTo>
                  <a:lnTo>
                    <a:pt x="565" y="3"/>
                  </a:lnTo>
                  <a:lnTo>
                    <a:pt x="635" y="7"/>
                  </a:lnTo>
                  <a:lnTo>
                    <a:pt x="635" y="7"/>
                  </a:lnTo>
                  <a:lnTo>
                    <a:pt x="705" y="12"/>
                  </a:lnTo>
                  <a:lnTo>
                    <a:pt x="741" y="13"/>
                  </a:lnTo>
                  <a:lnTo>
                    <a:pt x="777" y="14"/>
                  </a:lnTo>
                  <a:lnTo>
                    <a:pt x="777" y="14"/>
                  </a:lnTo>
                  <a:lnTo>
                    <a:pt x="799" y="14"/>
                  </a:lnTo>
                  <a:lnTo>
                    <a:pt x="799" y="14"/>
                  </a:lnTo>
                  <a:lnTo>
                    <a:pt x="810" y="13"/>
                  </a:lnTo>
                  <a:lnTo>
                    <a:pt x="810" y="13"/>
                  </a:lnTo>
                  <a:lnTo>
                    <a:pt x="832" y="13"/>
                  </a:lnTo>
                  <a:lnTo>
                    <a:pt x="832" y="13"/>
                  </a:lnTo>
                  <a:lnTo>
                    <a:pt x="850" y="13"/>
                  </a:lnTo>
                  <a:lnTo>
                    <a:pt x="859" y="14"/>
                  </a:lnTo>
                  <a:lnTo>
                    <a:pt x="868" y="16"/>
                  </a:lnTo>
                  <a:lnTo>
                    <a:pt x="877" y="18"/>
                  </a:lnTo>
                  <a:lnTo>
                    <a:pt x="885" y="20"/>
                  </a:lnTo>
                  <a:lnTo>
                    <a:pt x="893" y="24"/>
                  </a:lnTo>
                  <a:lnTo>
                    <a:pt x="899" y="30"/>
                  </a:lnTo>
                  <a:lnTo>
                    <a:pt x="899" y="30"/>
                  </a:lnTo>
                  <a:lnTo>
                    <a:pt x="911" y="40"/>
                  </a:lnTo>
                  <a:lnTo>
                    <a:pt x="920" y="51"/>
                  </a:lnTo>
                  <a:lnTo>
                    <a:pt x="927" y="63"/>
                  </a:lnTo>
                  <a:lnTo>
                    <a:pt x="934" y="75"/>
                  </a:lnTo>
                  <a:lnTo>
                    <a:pt x="934" y="75"/>
                  </a:lnTo>
                  <a:lnTo>
                    <a:pt x="937" y="85"/>
                  </a:lnTo>
                  <a:lnTo>
                    <a:pt x="937" y="85"/>
                  </a:lnTo>
                  <a:lnTo>
                    <a:pt x="939" y="93"/>
                  </a:lnTo>
                  <a:lnTo>
                    <a:pt x="940" y="95"/>
                  </a:lnTo>
                  <a:lnTo>
                    <a:pt x="941" y="96"/>
                  </a:lnTo>
                  <a:lnTo>
                    <a:pt x="941" y="96"/>
                  </a:lnTo>
                  <a:lnTo>
                    <a:pt x="943" y="98"/>
                  </a:lnTo>
                  <a:lnTo>
                    <a:pt x="945" y="101"/>
                  </a:lnTo>
                  <a:lnTo>
                    <a:pt x="946" y="104"/>
                  </a:lnTo>
                  <a:lnTo>
                    <a:pt x="946" y="107"/>
                  </a:lnTo>
                  <a:lnTo>
                    <a:pt x="946" y="108"/>
                  </a:lnTo>
                  <a:lnTo>
                    <a:pt x="946" y="109"/>
                  </a:lnTo>
                  <a:lnTo>
                    <a:pt x="946" y="109"/>
                  </a:lnTo>
                  <a:lnTo>
                    <a:pt x="947" y="113"/>
                  </a:lnTo>
                  <a:lnTo>
                    <a:pt x="947" y="117"/>
                  </a:lnTo>
                  <a:lnTo>
                    <a:pt x="946" y="118"/>
                  </a:lnTo>
                  <a:lnTo>
                    <a:pt x="946" y="119"/>
                  </a:lnTo>
                  <a:lnTo>
                    <a:pt x="946" y="119"/>
                  </a:lnTo>
                  <a:lnTo>
                    <a:pt x="948" y="164"/>
                  </a:lnTo>
                  <a:lnTo>
                    <a:pt x="950" y="207"/>
                  </a:lnTo>
                  <a:lnTo>
                    <a:pt x="950" y="207"/>
                  </a:lnTo>
                  <a:lnTo>
                    <a:pt x="952" y="249"/>
                  </a:lnTo>
                  <a:lnTo>
                    <a:pt x="954" y="291"/>
                  </a:lnTo>
                  <a:lnTo>
                    <a:pt x="954" y="332"/>
                  </a:lnTo>
                  <a:lnTo>
                    <a:pt x="953" y="353"/>
                  </a:lnTo>
                  <a:lnTo>
                    <a:pt x="951" y="374"/>
                  </a:lnTo>
                  <a:lnTo>
                    <a:pt x="951" y="374"/>
                  </a:lnTo>
                  <a:lnTo>
                    <a:pt x="950" y="383"/>
                  </a:lnTo>
                  <a:lnTo>
                    <a:pt x="948" y="392"/>
                  </a:lnTo>
                  <a:lnTo>
                    <a:pt x="945" y="401"/>
                  </a:lnTo>
                  <a:lnTo>
                    <a:pt x="942" y="410"/>
                  </a:lnTo>
                  <a:lnTo>
                    <a:pt x="938" y="418"/>
                  </a:lnTo>
                  <a:lnTo>
                    <a:pt x="934" y="425"/>
                  </a:lnTo>
                  <a:lnTo>
                    <a:pt x="929" y="432"/>
                  </a:lnTo>
                  <a:lnTo>
                    <a:pt x="924" y="440"/>
                  </a:lnTo>
                  <a:lnTo>
                    <a:pt x="918" y="445"/>
                  </a:lnTo>
                  <a:lnTo>
                    <a:pt x="912" y="451"/>
                  </a:lnTo>
                  <a:lnTo>
                    <a:pt x="905" y="455"/>
                  </a:lnTo>
                  <a:lnTo>
                    <a:pt x="898" y="460"/>
                  </a:lnTo>
                  <a:lnTo>
                    <a:pt x="890" y="463"/>
                  </a:lnTo>
                  <a:lnTo>
                    <a:pt x="882" y="467"/>
                  </a:lnTo>
                  <a:lnTo>
                    <a:pt x="874" y="469"/>
                  </a:lnTo>
                  <a:lnTo>
                    <a:pt x="865" y="471"/>
                  </a:lnTo>
                  <a:lnTo>
                    <a:pt x="864" y="471"/>
                  </a:lnTo>
                  <a:lnTo>
                    <a:pt x="864" y="471"/>
                  </a:lnTo>
                  <a:lnTo>
                    <a:pt x="864" y="471"/>
                  </a:lnTo>
                  <a:lnTo>
                    <a:pt x="860" y="472"/>
                  </a:lnTo>
                  <a:lnTo>
                    <a:pt x="857" y="473"/>
                  </a:lnTo>
                  <a:lnTo>
                    <a:pt x="849" y="473"/>
                  </a:lnTo>
                  <a:close/>
                  <a:moveTo>
                    <a:pt x="41" y="90"/>
                  </a:moveTo>
                  <a:lnTo>
                    <a:pt x="41" y="90"/>
                  </a:lnTo>
                  <a:lnTo>
                    <a:pt x="40" y="95"/>
                  </a:lnTo>
                  <a:lnTo>
                    <a:pt x="38" y="100"/>
                  </a:lnTo>
                  <a:lnTo>
                    <a:pt x="36" y="101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8" y="148"/>
                  </a:lnTo>
                  <a:lnTo>
                    <a:pt x="38" y="148"/>
                  </a:lnTo>
                  <a:lnTo>
                    <a:pt x="40" y="184"/>
                  </a:lnTo>
                  <a:lnTo>
                    <a:pt x="41" y="219"/>
                  </a:lnTo>
                  <a:lnTo>
                    <a:pt x="41" y="290"/>
                  </a:lnTo>
                  <a:lnTo>
                    <a:pt x="41" y="290"/>
                  </a:lnTo>
                  <a:lnTo>
                    <a:pt x="39" y="311"/>
                  </a:lnTo>
                  <a:lnTo>
                    <a:pt x="39" y="311"/>
                  </a:lnTo>
                  <a:lnTo>
                    <a:pt x="38" y="333"/>
                  </a:lnTo>
                  <a:lnTo>
                    <a:pt x="38" y="345"/>
                  </a:lnTo>
                  <a:lnTo>
                    <a:pt x="40" y="355"/>
                  </a:lnTo>
                  <a:lnTo>
                    <a:pt x="40" y="355"/>
                  </a:lnTo>
                  <a:lnTo>
                    <a:pt x="44" y="366"/>
                  </a:lnTo>
                  <a:lnTo>
                    <a:pt x="48" y="377"/>
                  </a:lnTo>
                  <a:lnTo>
                    <a:pt x="55" y="386"/>
                  </a:lnTo>
                  <a:lnTo>
                    <a:pt x="61" y="394"/>
                  </a:lnTo>
                  <a:lnTo>
                    <a:pt x="67" y="400"/>
                  </a:lnTo>
                  <a:lnTo>
                    <a:pt x="74" y="406"/>
                  </a:lnTo>
                  <a:lnTo>
                    <a:pt x="82" y="410"/>
                  </a:lnTo>
                  <a:lnTo>
                    <a:pt x="91" y="414"/>
                  </a:lnTo>
                  <a:lnTo>
                    <a:pt x="99" y="417"/>
                  </a:lnTo>
                  <a:lnTo>
                    <a:pt x="108" y="419"/>
                  </a:lnTo>
                  <a:lnTo>
                    <a:pt x="126" y="421"/>
                  </a:lnTo>
                  <a:lnTo>
                    <a:pt x="144" y="422"/>
                  </a:lnTo>
                  <a:lnTo>
                    <a:pt x="163" y="422"/>
                  </a:lnTo>
                  <a:lnTo>
                    <a:pt x="163" y="422"/>
                  </a:lnTo>
                  <a:lnTo>
                    <a:pt x="199" y="423"/>
                  </a:lnTo>
                  <a:lnTo>
                    <a:pt x="233" y="425"/>
                  </a:lnTo>
                  <a:lnTo>
                    <a:pt x="233" y="425"/>
                  </a:lnTo>
                  <a:lnTo>
                    <a:pt x="261" y="427"/>
                  </a:lnTo>
                  <a:lnTo>
                    <a:pt x="290" y="429"/>
                  </a:lnTo>
                  <a:lnTo>
                    <a:pt x="290" y="429"/>
                  </a:lnTo>
                  <a:lnTo>
                    <a:pt x="424" y="432"/>
                  </a:lnTo>
                  <a:lnTo>
                    <a:pt x="564" y="435"/>
                  </a:lnTo>
                  <a:lnTo>
                    <a:pt x="704" y="436"/>
                  </a:lnTo>
                  <a:lnTo>
                    <a:pt x="848" y="437"/>
                  </a:lnTo>
                  <a:lnTo>
                    <a:pt x="848" y="437"/>
                  </a:lnTo>
                  <a:lnTo>
                    <a:pt x="862" y="435"/>
                  </a:lnTo>
                  <a:lnTo>
                    <a:pt x="868" y="433"/>
                  </a:lnTo>
                  <a:lnTo>
                    <a:pt x="875" y="431"/>
                  </a:lnTo>
                  <a:lnTo>
                    <a:pt x="880" y="428"/>
                  </a:lnTo>
                  <a:lnTo>
                    <a:pt x="885" y="425"/>
                  </a:lnTo>
                  <a:lnTo>
                    <a:pt x="890" y="422"/>
                  </a:lnTo>
                  <a:lnTo>
                    <a:pt x="894" y="418"/>
                  </a:lnTo>
                  <a:lnTo>
                    <a:pt x="894" y="418"/>
                  </a:lnTo>
                  <a:lnTo>
                    <a:pt x="898" y="412"/>
                  </a:lnTo>
                  <a:lnTo>
                    <a:pt x="903" y="406"/>
                  </a:lnTo>
                  <a:lnTo>
                    <a:pt x="906" y="399"/>
                  </a:lnTo>
                  <a:lnTo>
                    <a:pt x="909" y="392"/>
                  </a:lnTo>
                  <a:lnTo>
                    <a:pt x="913" y="377"/>
                  </a:lnTo>
                  <a:lnTo>
                    <a:pt x="916" y="360"/>
                  </a:lnTo>
                  <a:lnTo>
                    <a:pt x="917" y="344"/>
                  </a:lnTo>
                  <a:lnTo>
                    <a:pt x="917" y="326"/>
                  </a:lnTo>
                  <a:lnTo>
                    <a:pt x="916" y="292"/>
                  </a:lnTo>
                  <a:lnTo>
                    <a:pt x="916" y="292"/>
                  </a:lnTo>
                  <a:lnTo>
                    <a:pt x="915" y="264"/>
                  </a:lnTo>
                  <a:lnTo>
                    <a:pt x="915" y="264"/>
                  </a:lnTo>
                  <a:lnTo>
                    <a:pt x="914" y="225"/>
                  </a:lnTo>
                  <a:lnTo>
                    <a:pt x="913" y="186"/>
                  </a:lnTo>
                  <a:lnTo>
                    <a:pt x="913" y="186"/>
                  </a:lnTo>
                  <a:lnTo>
                    <a:pt x="911" y="154"/>
                  </a:lnTo>
                  <a:lnTo>
                    <a:pt x="911" y="121"/>
                  </a:lnTo>
                  <a:lnTo>
                    <a:pt x="911" y="118"/>
                  </a:lnTo>
                  <a:lnTo>
                    <a:pt x="910" y="117"/>
                  </a:lnTo>
                  <a:lnTo>
                    <a:pt x="910" y="117"/>
                  </a:lnTo>
                  <a:lnTo>
                    <a:pt x="907" y="112"/>
                  </a:lnTo>
                  <a:lnTo>
                    <a:pt x="904" y="106"/>
                  </a:lnTo>
                  <a:lnTo>
                    <a:pt x="899" y="94"/>
                  </a:lnTo>
                  <a:lnTo>
                    <a:pt x="899" y="94"/>
                  </a:lnTo>
                  <a:lnTo>
                    <a:pt x="894" y="79"/>
                  </a:lnTo>
                  <a:lnTo>
                    <a:pt x="890" y="72"/>
                  </a:lnTo>
                  <a:lnTo>
                    <a:pt x="886" y="65"/>
                  </a:lnTo>
                  <a:lnTo>
                    <a:pt x="879" y="60"/>
                  </a:lnTo>
                  <a:lnTo>
                    <a:pt x="871" y="55"/>
                  </a:lnTo>
                  <a:lnTo>
                    <a:pt x="860" y="51"/>
                  </a:lnTo>
                  <a:lnTo>
                    <a:pt x="847" y="50"/>
                  </a:lnTo>
                  <a:lnTo>
                    <a:pt x="847" y="50"/>
                  </a:lnTo>
                  <a:lnTo>
                    <a:pt x="828" y="50"/>
                  </a:lnTo>
                  <a:lnTo>
                    <a:pt x="828" y="50"/>
                  </a:lnTo>
                  <a:lnTo>
                    <a:pt x="796" y="50"/>
                  </a:lnTo>
                  <a:lnTo>
                    <a:pt x="796" y="50"/>
                  </a:lnTo>
                  <a:lnTo>
                    <a:pt x="764" y="51"/>
                  </a:lnTo>
                  <a:lnTo>
                    <a:pt x="764" y="51"/>
                  </a:lnTo>
                  <a:lnTo>
                    <a:pt x="749" y="51"/>
                  </a:lnTo>
                  <a:lnTo>
                    <a:pt x="735" y="50"/>
                  </a:lnTo>
                  <a:lnTo>
                    <a:pt x="735" y="50"/>
                  </a:lnTo>
                  <a:lnTo>
                    <a:pt x="678" y="45"/>
                  </a:lnTo>
                  <a:lnTo>
                    <a:pt x="623" y="40"/>
                  </a:lnTo>
                  <a:lnTo>
                    <a:pt x="567" y="38"/>
                  </a:lnTo>
                  <a:lnTo>
                    <a:pt x="511" y="36"/>
                  </a:lnTo>
                  <a:lnTo>
                    <a:pt x="178" y="36"/>
                  </a:lnTo>
                  <a:lnTo>
                    <a:pt x="119" y="36"/>
                  </a:lnTo>
                  <a:lnTo>
                    <a:pt x="119" y="36"/>
                  </a:lnTo>
                  <a:lnTo>
                    <a:pt x="102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71" y="39"/>
                  </a:lnTo>
                  <a:lnTo>
                    <a:pt x="60" y="42"/>
                  </a:lnTo>
                  <a:lnTo>
                    <a:pt x="52" y="46"/>
                  </a:lnTo>
                  <a:lnTo>
                    <a:pt x="46" y="51"/>
                  </a:lnTo>
                  <a:lnTo>
                    <a:pt x="43" y="57"/>
                  </a:lnTo>
                  <a:lnTo>
                    <a:pt x="41" y="65"/>
                  </a:lnTo>
                  <a:lnTo>
                    <a:pt x="41" y="73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41" y="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544" name="组合 1543"/>
          <p:cNvGrpSpPr/>
          <p:nvPr/>
        </p:nvGrpSpPr>
        <p:grpSpPr>
          <a:xfrm>
            <a:off x="4559465" y="2502736"/>
            <a:ext cx="886884" cy="937684"/>
            <a:chOff x="5181601" y="2120900"/>
            <a:chExt cx="665163" cy="703263"/>
          </a:xfrm>
          <a:solidFill>
            <a:sysClr val="windowText" lastClr="000000"/>
          </a:solidFill>
        </p:grpSpPr>
        <p:sp>
          <p:nvSpPr>
            <p:cNvPr id="1545" name="Freeform 540"/>
            <p:cNvSpPr>
              <a:spLocks/>
            </p:cNvSpPr>
            <p:nvPr/>
          </p:nvSpPr>
          <p:spPr bwMode="auto">
            <a:xfrm>
              <a:off x="5226051" y="2433638"/>
              <a:ext cx="6350" cy="44450"/>
            </a:xfrm>
            <a:custGeom>
              <a:avLst/>
              <a:gdLst/>
              <a:ahLst/>
              <a:cxnLst>
                <a:cxn ang="0">
                  <a:pos x="11" y="47"/>
                </a:cxn>
                <a:cxn ang="0">
                  <a:pos x="11" y="47"/>
                </a:cxn>
                <a:cxn ang="0">
                  <a:pos x="11" y="36"/>
                </a:cxn>
                <a:cxn ang="0">
                  <a:pos x="11" y="26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0"/>
                </a:cxn>
                <a:cxn ang="0">
                  <a:pos x="1" y="40"/>
                </a:cxn>
                <a:cxn ang="0">
                  <a:pos x="3" y="60"/>
                </a:cxn>
                <a:cxn ang="0">
                  <a:pos x="3" y="70"/>
                </a:cxn>
                <a:cxn ang="0">
                  <a:pos x="2" y="74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2" y="83"/>
                </a:cxn>
                <a:cxn ang="0">
                  <a:pos x="4" y="84"/>
                </a:cxn>
                <a:cxn ang="0">
                  <a:pos x="8" y="84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3" y="73"/>
                </a:cxn>
                <a:cxn ang="0">
                  <a:pos x="13" y="64"/>
                </a:cxn>
                <a:cxn ang="0">
                  <a:pos x="11" y="47"/>
                </a:cxn>
                <a:cxn ang="0">
                  <a:pos x="11" y="47"/>
                </a:cxn>
              </a:cxnLst>
              <a:rect l="0" t="0" r="r" b="b"/>
              <a:pathLst>
                <a:path w="13" h="84">
                  <a:moveTo>
                    <a:pt x="11" y="47"/>
                  </a:moveTo>
                  <a:lnTo>
                    <a:pt x="11" y="47"/>
                  </a:lnTo>
                  <a:lnTo>
                    <a:pt x="11" y="36"/>
                  </a:lnTo>
                  <a:lnTo>
                    <a:pt x="11" y="26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3" y="60"/>
                  </a:lnTo>
                  <a:lnTo>
                    <a:pt x="3" y="70"/>
                  </a:lnTo>
                  <a:lnTo>
                    <a:pt x="2" y="74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2" y="83"/>
                  </a:lnTo>
                  <a:lnTo>
                    <a:pt x="4" y="84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3" y="73"/>
                  </a:lnTo>
                  <a:lnTo>
                    <a:pt x="13" y="64"/>
                  </a:lnTo>
                  <a:lnTo>
                    <a:pt x="11" y="47"/>
                  </a:lnTo>
                  <a:lnTo>
                    <a:pt x="11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6" name="Freeform 541"/>
            <p:cNvSpPr>
              <a:spLocks/>
            </p:cNvSpPr>
            <p:nvPr/>
          </p:nvSpPr>
          <p:spPr bwMode="auto">
            <a:xfrm>
              <a:off x="5240338" y="2468563"/>
              <a:ext cx="12700" cy="46038"/>
            </a:xfrm>
            <a:custGeom>
              <a:avLst/>
              <a:gdLst/>
              <a:ahLst/>
              <a:cxnLst>
                <a:cxn ang="0">
                  <a:pos x="23" y="76"/>
                </a:cxn>
                <a:cxn ang="0">
                  <a:pos x="23" y="76"/>
                </a:cxn>
                <a:cxn ang="0">
                  <a:pos x="19" y="73"/>
                </a:cxn>
                <a:cxn ang="0">
                  <a:pos x="15" y="70"/>
                </a:cxn>
                <a:cxn ang="0">
                  <a:pos x="13" y="66"/>
                </a:cxn>
                <a:cxn ang="0">
                  <a:pos x="11" y="62"/>
                </a:cxn>
                <a:cxn ang="0">
                  <a:pos x="10" y="58"/>
                </a:cxn>
                <a:cxn ang="0">
                  <a:pos x="10" y="54"/>
                </a:cxn>
                <a:cxn ang="0">
                  <a:pos x="10" y="43"/>
                </a:cxn>
                <a:cxn ang="0">
                  <a:pos x="11" y="34"/>
                </a:cxn>
                <a:cxn ang="0">
                  <a:pos x="13" y="24"/>
                </a:cxn>
                <a:cxn ang="0">
                  <a:pos x="15" y="13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3" y="1"/>
                </a:cxn>
                <a:cxn ang="0">
                  <a:pos x="11" y="0"/>
                </a:cxn>
                <a:cxn ang="0">
                  <a:pos x="10" y="1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5" y="15"/>
                </a:cxn>
                <a:cxn ang="0">
                  <a:pos x="3" y="26"/>
                </a:cxn>
                <a:cxn ang="0">
                  <a:pos x="1" y="37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4"/>
                </a:cxn>
                <a:cxn ang="0">
                  <a:pos x="3" y="69"/>
                </a:cxn>
                <a:cxn ang="0">
                  <a:pos x="5" y="73"/>
                </a:cxn>
                <a:cxn ang="0">
                  <a:pos x="9" y="77"/>
                </a:cxn>
                <a:cxn ang="0">
                  <a:pos x="13" y="81"/>
                </a:cxn>
                <a:cxn ang="0">
                  <a:pos x="18" y="85"/>
                </a:cxn>
                <a:cxn ang="0">
                  <a:pos x="18" y="85"/>
                </a:cxn>
                <a:cxn ang="0">
                  <a:pos x="20" y="86"/>
                </a:cxn>
                <a:cxn ang="0">
                  <a:pos x="22" y="86"/>
                </a:cxn>
                <a:cxn ang="0">
                  <a:pos x="23" y="85"/>
                </a:cxn>
                <a:cxn ang="0">
                  <a:pos x="24" y="82"/>
                </a:cxn>
                <a:cxn ang="0">
                  <a:pos x="25" y="81"/>
                </a:cxn>
                <a:cxn ang="0">
                  <a:pos x="25" y="79"/>
                </a:cxn>
                <a:cxn ang="0">
                  <a:pos x="24" y="77"/>
                </a:cxn>
                <a:cxn ang="0">
                  <a:pos x="23" y="76"/>
                </a:cxn>
                <a:cxn ang="0">
                  <a:pos x="23" y="76"/>
                </a:cxn>
              </a:cxnLst>
              <a:rect l="0" t="0" r="r" b="b"/>
              <a:pathLst>
                <a:path w="25" h="86">
                  <a:moveTo>
                    <a:pt x="23" y="76"/>
                  </a:moveTo>
                  <a:lnTo>
                    <a:pt x="23" y="76"/>
                  </a:lnTo>
                  <a:lnTo>
                    <a:pt x="19" y="73"/>
                  </a:lnTo>
                  <a:lnTo>
                    <a:pt x="15" y="70"/>
                  </a:lnTo>
                  <a:lnTo>
                    <a:pt x="13" y="66"/>
                  </a:lnTo>
                  <a:lnTo>
                    <a:pt x="11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43"/>
                  </a:lnTo>
                  <a:lnTo>
                    <a:pt x="11" y="34"/>
                  </a:lnTo>
                  <a:lnTo>
                    <a:pt x="13" y="24"/>
                  </a:lnTo>
                  <a:lnTo>
                    <a:pt x="15" y="13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15"/>
                  </a:lnTo>
                  <a:lnTo>
                    <a:pt x="3" y="26"/>
                  </a:lnTo>
                  <a:lnTo>
                    <a:pt x="1" y="37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4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7"/>
                  </a:lnTo>
                  <a:lnTo>
                    <a:pt x="13" y="81"/>
                  </a:lnTo>
                  <a:lnTo>
                    <a:pt x="18" y="85"/>
                  </a:lnTo>
                  <a:lnTo>
                    <a:pt x="18" y="85"/>
                  </a:lnTo>
                  <a:lnTo>
                    <a:pt x="20" y="86"/>
                  </a:lnTo>
                  <a:lnTo>
                    <a:pt x="22" y="86"/>
                  </a:lnTo>
                  <a:lnTo>
                    <a:pt x="23" y="85"/>
                  </a:lnTo>
                  <a:lnTo>
                    <a:pt x="24" y="82"/>
                  </a:lnTo>
                  <a:lnTo>
                    <a:pt x="25" y="81"/>
                  </a:lnTo>
                  <a:lnTo>
                    <a:pt x="25" y="79"/>
                  </a:lnTo>
                  <a:lnTo>
                    <a:pt x="24" y="77"/>
                  </a:lnTo>
                  <a:lnTo>
                    <a:pt x="23" y="76"/>
                  </a:lnTo>
                  <a:lnTo>
                    <a:pt x="23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7" name="Freeform 542"/>
            <p:cNvSpPr>
              <a:spLocks/>
            </p:cNvSpPr>
            <p:nvPr/>
          </p:nvSpPr>
          <p:spPr bwMode="auto">
            <a:xfrm>
              <a:off x="5275263" y="2498725"/>
              <a:ext cx="6350" cy="460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2" y="84"/>
                </a:cxn>
                <a:cxn ang="0">
                  <a:pos x="3" y="84"/>
                </a:cxn>
                <a:cxn ang="0">
                  <a:pos x="6" y="85"/>
                </a:cxn>
                <a:cxn ang="0">
                  <a:pos x="8" y="84"/>
                </a:cxn>
                <a:cxn ang="0">
                  <a:pos x="9" y="84"/>
                </a:cxn>
                <a:cxn ang="0">
                  <a:pos x="10" y="82"/>
                </a:cxn>
                <a:cxn ang="0">
                  <a:pos x="11" y="80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85">
                  <a:moveTo>
                    <a:pt x="0" y="5"/>
                  </a:moveTo>
                  <a:lnTo>
                    <a:pt x="0" y="80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2" y="84"/>
                  </a:lnTo>
                  <a:lnTo>
                    <a:pt x="3" y="84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9" y="84"/>
                  </a:lnTo>
                  <a:lnTo>
                    <a:pt x="10" y="82"/>
                  </a:lnTo>
                  <a:lnTo>
                    <a:pt x="11" y="80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8" name="Freeform 543"/>
            <p:cNvSpPr>
              <a:spLocks/>
            </p:cNvSpPr>
            <p:nvPr/>
          </p:nvSpPr>
          <p:spPr bwMode="auto">
            <a:xfrm>
              <a:off x="5294313" y="2532063"/>
              <a:ext cx="6350" cy="317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17"/>
                </a:cxn>
                <a:cxn ang="0">
                  <a:pos x="3" y="31"/>
                </a:cxn>
                <a:cxn ang="0">
                  <a:pos x="4" y="43"/>
                </a:cxn>
                <a:cxn ang="0">
                  <a:pos x="5" y="56"/>
                </a:cxn>
                <a:cxn ang="0">
                  <a:pos x="5" y="56"/>
                </a:cxn>
                <a:cxn ang="0">
                  <a:pos x="6" y="58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0" y="61"/>
                </a:cxn>
                <a:cxn ang="0">
                  <a:pos x="11" y="61"/>
                </a:cxn>
                <a:cxn ang="0">
                  <a:pos x="13" y="60"/>
                </a:cxn>
                <a:cxn ang="0">
                  <a:pos x="14" y="58"/>
                </a:cxn>
                <a:cxn ang="0">
                  <a:pos x="14" y="56"/>
                </a:cxn>
                <a:cxn ang="0">
                  <a:pos x="14" y="56"/>
                </a:cxn>
                <a:cxn ang="0">
                  <a:pos x="13" y="43"/>
                </a:cxn>
                <a:cxn ang="0">
                  <a:pos x="12" y="31"/>
                </a:cxn>
                <a:cxn ang="0">
                  <a:pos x="10" y="1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61">
                  <a:moveTo>
                    <a:pt x="10" y="4"/>
                  </a:moveTo>
                  <a:lnTo>
                    <a:pt x="10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7"/>
                  </a:lnTo>
                  <a:lnTo>
                    <a:pt x="3" y="31"/>
                  </a:lnTo>
                  <a:lnTo>
                    <a:pt x="4" y="43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6" y="58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3" y="43"/>
                  </a:lnTo>
                  <a:lnTo>
                    <a:pt x="12" y="31"/>
                  </a:lnTo>
                  <a:lnTo>
                    <a:pt x="10" y="1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49" name="Freeform 544"/>
            <p:cNvSpPr>
              <a:spLocks/>
            </p:cNvSpPr>
            <p:nvPr/>
          </p:nvSpPr>
          <p:spPr bwMode="auto">
            <a:xfrm>
              <a:off x="5324476" y="2552700"/>
              <a:ext cx="4763" cy="349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3" y="65"/>
                </a:cxn>
                <a:cxn ang="0">
                  <a:pos x="4" y="66"/>
                </a:cxn>
                <a:cxn ang="0">
                  <a:pos x="6" y="65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0" h="66">
                  <a:moveTo>
                    <a:pt x="0" y="4"/>
                  </a:move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3" y="65"/>
                  </a:lnTo>
                  <a:lnTo>
                    <a:pt x="4" y="66"/>
                  </a:lnTo>
                  <a:lnTo>
                    <a:pt x="6" y="65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0" name="Freeform 545"/>
            <p:cNvSpPr>
              <a:spLocks/>
            </p:cNvSpPr>
            <p:nvPr/>
          </p:nvSpPr>
          <p:spPr bwMode="auto">
            <a:xfrm>
              <a:off x="5348288" y="2576513"/>
              <a:ext cx="7938" cy="42863"/>
            </a:xfrm>
            <a:custGeom>
              <a:avLst/>
              <a:gdLst/>
              <a:ahLst/>
              <a:cxnLst>
                <a:cxn ang="0">
                  <a:pos x="14" y="75"/>
                </a:cxn>
                <a:cxn ang="0">
                  <a:pos x="14" y="75"/>
                </a:cxn>
                <a:cxn ang="0">
                  <a:pos x="12" y="66"/>
                </a:cxn>
                <a:cxn ang="0">
                  <a:pos x="12" y="58"/>
                </a:cxn>
                <a:cxn ang="0">
                  <a:pos x="12" y="51"/>
                </a:cxn>
                <a:cxn ang="0">
                  <a:pos x="11" y="43"/>
                </a:cxn>
                <a:cxn ang="0">
                  <a:pos x="11" y="43"/>
                </a:cxn>
                <a:cxn ang="0">
                  <a:pos x="10" y="33"/>
                </a:cxn>
                <a:cxn ang="0">
                  <a:pos x="9" y="2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3"/>
                </a:cxn>
                <a:cxn ang="0">
                  <a:pos x="0" y="33"/>
                </a:cxn>
                <a:cxn ang="0">
                  <a:pos x="1" y="38"/>
                </a:cxn>
                <a:cxn ang="0">
                  <a:pos x="2" y="42"/>
                </a:cxn>
                <a:cxn ang="0">
                  <a:pos x="2" y="42"/>
                </a:cxn>
                <a:cxn ang="0">
                  <a:pos x="3" y="46"/>
                </a:cxn>
                <a:cxn ang="0">
                  <a:pos x="3" y="50"/>
                </a:cxn>
                <a:cxn ang="0">
                  <a:pos x="3" y="59"/>
                </a:cxn>
                <a:cxn ang="0">
                  <a:pos x="4" y="69"/>
                </a:cxn>
                <a:cxn ang="0">
                  <a:pos x="4" y="73"/>
                </a:cxn>
                <a:cxn ang="0">
                  <a:pos x="5" y="77"/>
                </a:cxn>
                <a:cxn ang="0">
                  <a:pos x="5" y="77"/>
                </a:cxn>
                <a:cxn ang="0">
                  <a:pos x="6" y="79"/>
                </a:cxn>
                <a:cxn ang="0">
                  <a:pos x="8" y="80"/>
                </a:cxn>
                <a:cxn ang="0">
                  <a:pos x="11" y="80"/>
                </a:cxn>
                <a:cxn ang="0">
                  <a:pos x="13" y="79"/>
                </a:cxn>
                <a:cxn ang="0">
                  <a:pos x="14" y="78"/>
                </a:cxn>
                <a:cxn ang="0">
                  <a:pos x="14" y="77"/>
                </a:cxn>
                <a:cxn ang="0">
                  <a:pos x="14" y="75"/>
                </a:cxn>
                <a:cxn ang="0">
                  <a:pos x="14" y="75"/>
                </a:cxn>
              </a:cxnLst>
              <a:rect l="0" t="0" r="r" b="b"/>
              <a:pathLst>
                <a:path w="14" h="80">
                  <a:moveTo>
                    <a:pt x="14" y="75"/>
                  </a:moveTo>
                  <a:lnTo>
                    <a:pt x="14" y="75"/>
                  </a:lnTo>
                  <a:lnTo>
                    <a:pt x="12" y="66"/>
                  </a:lnTo>
                  <a:lnTo>
                    <a:pt x="12" y="58"/>
                  </a:lnTo>
                  <a:lnTo>
                    <a:pt x="12" y="51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33"/>
                  </a:lnTo>
                  <a:lnTo>
                    <a:pt x="9" y="2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3"/>
                  </a:lnTo>
                  <a:lnTo>
                    <a:pt x="0" y="33"/>
                  </a:lnTo>
                  <a:lnTo>
                    <a:pt x="1" y="38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6"/>
                  </a:lnTo>
                  <a:lnTo>
                    <a:pt x="3" y="50"/>
                  </a:lnTo>
                  <a:lnTo>
                    <a:pt x="3" y="59"/>
                  </a:lnTo>
                  <a:lnTo>
                    <a:pt x="4" y="69"/>
                  </a:lnTo>
                  <a:lnTo>
                    <a:pt x="4" y="73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6" y="79"/>
                  </a:lnTo>
                  <a:lnTo>
                    <a:pt x="8" y="80"/>
                  </a:lnTo>
                  <a:lnTo>
                    <a:pt x="11" y="80"/>
                  </a:lnTo>
                  <a:lnTo>
                    <a:pt x="13" y="79"/>
                  </a:lnTo>
                  <a:lnTo>
                    <a:pt x="14" y="78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4" y="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1" name="Freeform 546"/>
            <p:cNvSpPr>
              <a:spLocks/>
            </p:cNvSpPr>
            <p:nvPr/>
          </p:nvSpPr>
          <p:spPr bwMode="auto">
            <a:xfrm>
              <a:off x="5380038" y="2606675"/>
              <a:ext cx="11113" cy="349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12"/>
                </a:cxn>
                <a:cxn ang="0">
                  <a:pos x="2" y="19"/>
                </a:cxn>
                <a:cxn ang="0">
                  <a:pos x="6" y="33"/>
                </a:cxn>
                <a:cxn ang="0">
                  <a:pos x="11" y="47"/>
                </a:cxn>
                <a:cxn ang="0">
                  <a:pos x="13" y="54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14" y="63"/>
                </a:cxn>
                <a:cxn ang="0">
                  <a:pos x="15" y="65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20" y="65"/>
                </a:cxn>
                <a:cxn ang="0">
                  <a:pos x="21" y="65"/>
                </a:cxn>
                <a:cxn ang="0">
                  <a:pos x="22" y="63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2" y="54"/>
                </a:cxn>
                <a:cxn ang="0">
                  <a:pos x="20" y="47"/>
                </a:cxn>
                <a:cxn ang="0">
                  <a:pos x="16" y="33"/>
                </a:cxn>
                <a:cxn ang="0">
                  <a:pos x="11" y="19"/>
                </a:cxn>
                <a:cxn ang="0">
                  <a:pos x="9" y="12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23" h="66">
                  <a:moveTo>
                    <a:pt x="9" y="4"/>
                  </a:move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2" y="19"/>
                  </a:lnTo>
                  <a:lnTo>
                    <a:pt x="6" y="33"/>
                  </a:lnTo>
                  <a:lnTo>
                    <a:pt x="11" y="47"/>
                  </a:lnTo>
                  <a:lnTo>
                    <a:pt x="13" y="54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3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20" y="65"/>
                  </a:lnTo>
                  <a:lnTo>
                    <a:pt x="21" y="65"/>
                  </a:lnTo>
                  <a:lnTo>
                    <a:pt x="22" y="63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2" y="54"/>
                  </a:lnTo>
                  <a:lnTo>
                    <a:pt x="20" y="47"/>
                  </a:lnTo>
                  <a:lnTo>
                    <a:pt x="16" y="33"/>
                  </a:lnTo>
                  <a:lnTo>
                    <a:pt x="11" y="19"/>
                  </a:lnTo>
                  <a:lnTo>
                    <a:pt x="9" y="12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2" name="Freeform 547"/>
            <p:cNvSpPr>
              <a:spLocks/>
            </p:cNvSpPr>
            <p:nvPr/>
          </p:nvSpPr>
          <p:spPr bwMode="auto">
            <a:xfrm>
              <a:off x="5411788" y="2632075"/>
              <a:ext cx="9525" cy="44450"/>
            </a:xfrm>
            <a:custGeom>
              <a:avLst/>
              <a:gdLst/>
              <a:ahLst/>
              <a:cxnLst>
                <a:cxn ang="0">
                  <a:pos x="18" y="78"/>
                </a:cxn>
                <a:cxn ang="0">
                  <a:pos x="18" y="78"/>
                </a:cxn>
                <a:cxn ang="0">
                  <a:pos x="16" y="71"/>
                </a:cxn>
                <a:cxn ang="0">
                  <a:pos x="15" y="63"/>
                </a:cxn>
                <a:cxn ang="0">
                  <a:pos x="14" y="46"/>
                </a:cxn>
                <a:cxn ang="0">
                  <a:pos x="14" y="46"/>
                </a:cxn>
                <a:cxn ang="0">
                  <a:pos x="13" y="41"/>
                </a:cxn>
                <a:cxn ang="0">
                  <a:pos x="12" y="36"/>
                </a:cxn>
                <a:cxn ang="0">
                  <a:pos x="10" y="25"/>
                </a:cxn>
                <a:cxn ang="0">
                  <a:pos x="10" y="25"/>
                </a:cxn>
                <a:cxn ang="0">
                  <a:pos x="9" y="14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3"/>
                </a:cxn>
                <a:cxn ang="0">
                  <a:pos x="2" y="33"/>
                </a:cxn>
                <a:cxn ang="0">
                  <a:pos x="3" y="42"/>
                </a:cxn>
                <a:cxn ang="0">
                  <a:pos x="3" y="42"/>
                </a:cxn>
                <a:cxn ang="0">
                  <a:pos x="5" y="52"/>
                </a:cxn>
                <a:cxn ang="0">
                  <a:pos x="6" y="62"/>
                </a:cxn>
                <a:cxn ang="0">
                  <a:pos x="7" y="7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1" y="82"/>
                </a:cxn>
                <a:cxn ang="0">
                  <a:pos x="12" y="83"/>
                </a:cxn>
                <a:cxn ang="0">
                  <a:pos x="16" y="84"/>
                </a:cxn>
                <a:cxn ang="0">
                  <a:pos x="17" y="83"/>
                </a:cxn>
                <a:cxn ang="0">
                  <a:pos x="18" y="82"/>
                </a:cxn>
                <a:cxn ang="0">
                  <a:pos x="19" y="80"/>
                </a:cxn>
                <a:cxn ang="0">
                  <a:pos x="18" y="78"/>
                </a:cxn>
                <a:cxn ang="0">
                  <a:pos x="18" y="78"/>
                </a:cxn>
              </a:cxnLst>
              <a:rect l="0" t="0" r="r" b="b"/>
              <a:pathLst>
                <a:path w="19" h="84">
                  <a:moveTo>
                    <a:pt x="18" y="78"/>
                  </a:moveTo>
                  <a:lnTo>
                    <a:pt x="18" y="78"/>
                  </a:lnTo>
                  <a:lnTo>
                    <a:pt x="16" y="71"/>
                  </a:lnTo>
                  <a:lnTo>
                    <a:pt x="15" y="63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3" y="41"/>
                  </a:lnTo>
                  <a:lnTo>
                    <a:pt x="12" y="3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1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3"/>
                  </a:lnTo>
                  <a:lnTo>
                    <a:pt x="2" y="3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5" y="5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1" y="82"/>
                  </a:lnTo>
                  <a:lnTo>
                    <a:pt x="12" y="83"/>
                  </a:lnTo>
                  <a:lnTo>
                    <a:pt x="16" y="84"/>
                  </a:lnTo>
                  <a:lnTo>
                    <a:pt x="17" y="83"/>
                  </a:lnTo>
                  <a:lnTo>
                    <a:pt x="18" y="82"/>
                  </a:lnTo>
                  <a:lnTo>
                    <a:pt x="19" y="80"/>
                  </a:lnTo>
                  <a:lnTo>
                    <a:pt x="18" y="78"/>
                  </a:lnTo>
                  <a:lnTo>
                    <a:pt x="18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3" name="Freeform 548"/>
            <p:cNvSpPr>
              <a:spLocks/>
            </p:cNvSpPr>
            <p:nvPr/>
          </p:nvSpPr>
          <p:spPr bwMode="auto">
            <a:xfrm>
              <a:off x="5434013" y="2662238"/>
              <a:ext cx="15875" cy="47625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5"/>
                </a:cxn>
                <a:cxn ang="0">
                  <a:pos x="3" y="25"/>
                </a:cxn>
                <a:cxn ang="0">
                  <a:pos x="9" y="45"/>
                </a:cxn>
                <a:cxn ang="0">
                  <a:pos x="15" y="65"/>
                </a:cxn>
                <a:cxn ang="0">
                  <a:pos x="17" y="75"/>
                </a:cxn>
                <a:cxn ang="0">
                  <a:pos x="19" y="85"/>
                </a:cxn>
                <a:cxn ang="0">
                  <a:pos x="19" y="85"/>
                </a:cxn>
                <a:cxn ang="0">
                  <a:pos x="19" y="87"/>
                </a:cxn>
                <a:cxn ang="0">
                  <a:pos x="21" y="88"/>
                </a:cxn>
                <a:cxn ang="0">
                  <a:pos x="22" y="89"/>
                </a:cxn>
                <a:cxn ang="0">
                  <a:pos x="24" y="90"/>
                </a:cxn>
                <a:cxn ang="0">
                  <a:pos x="25" y="89"/>
                </a:cxn>
                <a:cxn ang="0">
                  <a:pos x="27" y="88"/>
                </a:cxn>
                <a:cxn ang="0">
                  <a:pos x="28" y="87"/>
                </a:cxn>
                <a:cxn ang="0">
                  <a:pos x="28" y="85"/>
                </a:cxn>
                <a:cxn ang="0">
                  <a:pos x="28" y="85"/>
                </a:cxn>
                <a:cxn ang="0">
                  <a:pos x="27" y="75"/>
                </a:cxn>
                <a:cxn ang="0">
                  <a:pos x="25" y="65"/>
                </a:cxn>
                <a:cxn ang="0">
                  <a:pos x="19" y="45"/>
                </a:cxn>
                <a:cxn ang="0">
                  <a:pos x="12" y="25"/>
                </a:cxn>
                <a:cxn ang="0">
                  <a:pos x="10" y="15"/>
                </a:cxn>
                <a:cxn ang="0">
                  <a:pos x="9" y="5"/>
                </a:cxn>
                <a:cxn ang="0">
                  <a:pos x="9" y="5"/>
                </a:cxn>
              </a:cxnLst>
              <a:rect l="0" t="0" r="r" b="b"/>
              <a:pathLst>
                <a:path w="28" h="90">
                  <a:moveTo>
                    <a:pt x="9" y="5"/>
                  </a:moveTo>
                  <a:lnTo>
                    <a:pt x="9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5"/>
                  </a:lnTo>
                  <a:lnTo>
                    <a:pt x="3" y="25"/>
                  </a:lnTo>
                  <a:lnTo>
                    <a:pt x="9" y="45"/>
                  </a:lnTo>
                  <a:lnTo>
                    <a:pt x="15" y="65"/>
                  </a:lnTo>
                  <a:lnTo>
                    <a:pt x="17" y="7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7"/>
                  </a:lnTo>
                  <a:lnTo>
                    <a:pt x="21" y="88"/>
                  </a:lnTo>
                  <a:lnTo>
                    <a:pt x="22" y="89"/>
                  </a:lnTo>
                  <a:lnTo>
                    <a:pt x="24" y="90"/>
                  </a:lnTo>
                  <a:lnTo>
                    <a:pt x="25" y="89"/>
                  </a:lnTo>
                  <a:lnTo>
                    <a:pt x="27" y="88"/>
                  </a:lnTo>
                  <a:lnTo>
                    <a:pt x="28" y="87"/>
                  </a:lnTo>
                  <a:lnTo>
                    <a:pt x="28" y="85"/>
                  </a:lnTo>
                  <a:lnTo>
                    <a:pt x="28" y="85"/>
                  </a:lnTo>
                  <a:lnTo>
                    <a:pt x="27" y="75"/>
                  </a:lnTo>
                  <a:lnTo>
                    <a:pt x="25" y="65"/>
                  </a:lnTo>
                  <a:lnTo>
                    <a:pt x="19" y="45"/>
                  </a:lnTo>
                  <a:lnTo>
                    <a:pt x="12" y="25"/>
                  </a:lnTo>
                  <a:lnTo>
                    <a:pt x="10" y="15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4" name="Freeform 549"/>
            <p:cNvSpPr>
              <a:spLocks/>
            </p:cNvSpPr>
            <p:nvPr/>
          </p:nvSpPr>
          <p:spPr bwMode="auto">
            <a:xfrm>
              <a:off x="5467351" y="2697163"/>
              <a:ext cx="6350" cy="44450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3"/>
                </a:cxn>
                <a:cxn ang="0">
                  <a:pos x="3" y="42"/>
                </a:cxn>
                <a:cxn ang="0">
                  <a:pos x="4" y="61"/>
                </a:cxn>
                <a:cxn ang="0">
                  <a:pos x="5" y="80"/>
                </a:cxn>
                <a:cxn ang="0">
                  <a:pos x="5" y="80"/>
                </a:cxn>
                <a:cxn ang="0">
                  <a:pos x="5" y="82"/>
                </a:cxn>
                <a:cxn ang="0">
                  <a:pos x="6" y="83"/>
                </a:cxn>
                <a:cxn ang="0">
                  <a:pos x="8" y="84"/>
                </a:cxn>
                <a:cxn ang="0">
                  <a:pos x="9" y="84"/>
                </a:cxn>
                <a:cxn ang="0">
                  <a:pos x="11" y="84"/>
                </a:cxn>
                <a:cxn ang="0">
                  <a:pos x="13" y="83"/>
                </a:cxn>
                <a:cxn ang="0">
                  <a:pos x="14" y="82"/>
                </a:cxn>
                <a:cxn ang="0">
                  <a:pos x="14" y="80"/>
                </a:cxn>
                <a:cxn ang="0">
                  <a:pos x="14" y="80"/>
                </a:cxn>
                <a:cxn ang="0">
                  <a:pos x="13" y="61"/>
                </a:cxn>
                <a:cxn ang="0">
                  <a:pos x="12" y="42"/>
                </a:cxn>
                <a:cxn ang="0">
                  <a:pos x="10" y="23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4" h="84">
                  <a:moveTo>
                    <a:pt x="9" y="4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3"/>
                  </a:lnTo>
                  <a:lnTo>
                    <a:pt x="3" y="42"/>
                  </a:lnTo>
                  <a:lnTo>
                    <a:pt x="4" y="61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2"/>
                  </a:lnTo>
                  <a:lnTo>
                    <a:pt x="6" y="83"/>
                  </a:lnTo>
                  <a:lnTo>
                    <a:pt x="8" y="84"/>
                  </a:lnTo>
                  <a:lnTo>
                    <a:pt x="9" y="84"/>
                  </a:lnTo>
                  <a:lnTo>
                    <a:pt x="11" y="84"/>
                  </a:lnTo>
                  <a:lnTo>
                    <a:pt x="13" y="83"/>
                  </a:lnTo>
                  <a:lnTo>
                    <a:pt x="14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13" y="61"/>
                  </a:lnTo>
                  <a:lnTo>
                    <a:pt x="12" y="42"/>
                  </a:lnTo>
                  <a:lnTo>
                    <a:pt x="10" y="23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5" name="Freeform 550"/>
            <p:cNvSpPr>
              <a:spLocks/>
            </p:cNvSpPr>
            <p:nvPr/>
          </p:nvSpPr>
          <p:spPr bwMode="auto">
            <a:xfrm>
              <a:off x="5494338" y="2727325"/>
              <a:ext cx="7938" cy="31750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14" y="55"/>
                </a:cxn>
                <a:cxn ang="0">
                  <a:pos x="11" y="49"/>
                </a:cxn>
                <a:cxn ang="0">
                  <a:pos x="10" y="43"/>
                </a:cxn>
                <a:cxn ang="0">
                  <a:pos x="9" y="37"/>
                </a:cxn>
                <a:cxn ang="0">
                  <a:pos x="9" y="3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19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1" y="47"/>
                </a:cxn>
                <a:cxn ang="0">
                  <a:pos x="3" y="53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7" y="61"/>
                </a:cxn>
                <a:cxn ang="0">
                  <a:pos x="9" y="61"/>
                </a:cxn>
                <a:cxn ang="0">
                  <a:pos x="11" y="61"/>
                </a:cxn>
                <a:cxn ang="0">
                  <a:pos x="12" y="61"/>
                </a:cxn>
                <a:cxn ang="0">
                  <a:pos x="13" y="60"/>
                </a:cxn>
                <a:cxn ang="0">
                  <a:pos x="14" y="58"/>
                </a:cxn>
                <a:cxn ang="0">
                  <a:pos x="15" y="57"/>
                </a:cxn>
                <a:cxn ang="0">
                  <a:pos x="14" y="55"/>
                </a:cxn>
                <a:cxn ang="0">
                  <a:pos x="14" y="55"/>
                </a:cxn>
              </a:cxnLst>
              <a:rect l="0" t="0" r="r" b="b"/>
              <a:pathLst>
                <a:path w="15" h="61">
                  <a:moveTo>
                    <a:pt x="14" y="55"/>
                  </a:moveTo>
                  <a:lnTo>
                    <a:pt x="14" y="55"/>
                  </a:lnTo>
                  <a:lnTo>
                    <a:pt x="11" y="49"/>
                  </a:lnTo>
                  <a:lnTo>
                    <a:pt x="10" y="43"/>
                  </a:lnTo>
                  <a:lnTo>
                    <a:pt x="9" y="37"/>
                  </a:lnTo>
                  <a:lnTo>
                    <a:pt x="9" y="3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" y="47"/>
                  </a:lnTo>
                  <a:lnTo>
                    <a:pt x="3" y="53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61"/>
                  </a:lnTo>
                  <a:lnTo>
                    <a:pt x="9" y="61"/>
                  </a:lnTo>
                  <a:lnTo>
                    <a:pt x="11" y="61"/>
                  </a:lnTo>
                  <a:lnTo>
                    <a:pt x="12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5" y="57"/>
                  </a:lnTo>
                  <a:lnTo>
                    <a:pt x="14" y="55"/>
                  </a:lnTo>
                  <a:lnTo>
                    <a:pt x="14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6" name="Freeform 551"/>
            <p:cNvSpPr>
              <a:spLocks/>
            </p:cNvSpPr>
            <p:nvPr/>
          </p:nvSpPr>
          <p:spPr bwMode="auto">
            <a:xfrm>
              <a:off x="5521326" y="2744788"/>
              <a:ext cx="11113" cy="39688"/>
            </a:xfrm>
            <a:custGeom>
              <a:avLst/>
              <a:gdLst/>
              <a:ahLst/>
              <a:cxnLst>
                <a:cxn ang="0">
                  <a:pos x="19" y="71"/>
                </a:cxn>
                <a:cxn ang="0">
                  <a:pos x="19" y="71"/>
                </a:cxn>
                <a:cxn ang="0">
                  <a:pos x="18" y="63"/>
                </a:cxn>
                <a:cxn ang="0">
                  <a:pos x="17" y="56"/>
                </a:cxn>
                <a:cxn ang="0">
                  <a:pos x="17" y="49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15" y="32"/>
                </a:cxn>
                <a:cxn ang="0">
                  <a:pos x="13" y="24"/>
                </a:cxn>
                <a:cxn ang="0">
                  <a:pos x="11" y="15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14"/>
                </a:cxn>
                <a:cxn ang="0">
                  <a:pos x="2" y="22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7" y="48"/>
                </a:cxn>
                <a:cxn ang="0">
                  <a:pos x="7" y="56"/>
                </a:cxn>
                <a:cxn ang="0">
                  <a:pos x="8" y="64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12" y="75"/>
                </a:cxn>
                <a:cxn ang="0">
                  <a:pos x="13" y="76"/>
                </a:cxn>
                <a:cxn ang="0">
                  <a:pos x="17" y="76"/>
                </a:cxn>
                <a:cxn ang="0">
                  <a:pos x="18" y="75"/>
                </a:cxn>
                <a:cxn ang="0">
                  <a:pos x="19" y="74"/>
                </a:cxn>
                <a:cxn ang="0">
                  <a:pos x="20" y="73"/>
                </a:cxn>
                <a:cxn ang="0">
                  <a:pos x="19" y="71"/>
                </a:cxn>
                <a:cxn ang="0">
                  <a:pos x="19" y="71"/>
                </a:cxn>
              </a:cxnLst>
              <a:rect l="0" t="0" r="r" b="b"/>
              <a:pathLst>
                <a:path w="20" h="76">
                  <a:moveTo>
                    <a:pt x="19" y="71"/>
                  </a:moveTo>
                  <a:lnTo>
                    <a:pt x="19" y="71"/>
                  </a:lnTo>
                  <a:lnTo>
                    <a:pt x="18" y="63"/>
                  </a:lnTo>
                  <a:lnTo>
                    <a:pt x="17" y="56"/>
                  </a:lnTo>
                  <a:lnTo>
                    <a:pt x="17" y="49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5" y="32"/>
                  </a:lnTo>
                  <a:lnTo>
                    <a:pt x="13" y="24"/>
                  </a:lnTo>
                  <a:lnTo>
                    <a:pt x="11" y="1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14"/>
                  </a:lnTo>
                  <a:lnTo>
                    <a:pt x="2" y="2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7" y="48"/>
                  </a:lnTo>
                  <a:lnTo>
                    <a:pt x="7" y="56"/>
                  </a:lnTo>
                  <a:lnTo>
                    <a:pt x="8" y="6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5"/>
                  </a:lnTo>
                  <a:lnTo>
                    <a:pt x="13" y="76"/>
                  </a:lnTo>
                  <a:lnTo>
                    <a:pt x="17" y="76"/>
                  </a:lnTo>
                  <a:lnTo>
                    <a:pt x="18" y="75"/>
                  </a:lnTo>
                  <a:lnTo>
                    <a:pt x="19" y="74"/>
                  </a:lnTo>
                  <a:lnTo>
                    <a:pt x="20" y="73"/>
                  </a:lnTo>
                  <a:lnTo>
                    <a:pt x="19" y="71"/>
                  </a:lnTo>
                  <a:lnTo>
                    <a:pt x="19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7" name="Freeform 552"/>
            <p:cNvSpPr>
              <a:spLocks/>
            </p:cNvSpPr>
            <p:nvPr/>
          </p:nvSpPr>
          <p:spPr bwMode="auto">
            <a:xfrm>
              <a:off x="5551488" y="2767013"/>
              <a:ext cx="12700" cy="34925"/>
            </a:xfrm>
            <a:custGeom>
              <a:avLst/>
              <a:gdLst/>
              <a:ahLst/>
              <a:cxnLst>
                <a:cxn ang="0">
                  <a:pos x="24" y="61"/>
                </a:cxn>
                <a:cxn ang="0">
                  <a:pos x="24" y="61"/>
                </a:cxn>
                <a:cxn ang="0">
                  <a:pos x="21" y="46"/>
                </a:cxn>
                <a:cxn ang="0">
                  <a:pos x="19" y="32"/>
                </a:cxn>
                <a:cxn ang="0">
                  <a:pos x="19" y="32"/>
                </a:cxn>
                <a:cxn ang="0">
                  <a:pos x="17" y="26"/>
                </a:cxn>
                <a:cxn ang="0">
                  <a:pos x="13" y="18"/>
                </a:cxn>
                <a:cxn ang="0">
                  <a:pos x="11" y="1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1"/>
                </a:cxn>
                <a:cxn ang="0">
                  <a:pos x="3" y="16"/>
                </a:cxn>
                <a:cxn ang="0">
                  <a:pos x="6" y="23"/>
                </a:cxn>
                <a:cxn ang="0">
                  <a:pos x="8" y="29"/>
                </a:cxn>
                <a:cxn ang="0">
                  <a:pos x="8" y="29"/>
                </a:cxn>
                <a:cxn ang="0">
                  <a:pos x="11" y="45"/>
                </a:cxn>
                <a:cxn ang="0">
                  <a:pos x="12" y="55"/>
                </a:cxn>
                <a:cxn ang="0">
                  <a:pos x="14" y="63"/>
                </a:cxn>
                <a:cxn ang="0">
                  <a:pos x="14" y="63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6"/>
                </a:cxn>
                <a:cxn ang="0">
                  <a:pos x="24" y="64"/>
                </a:cxn>
                <a:cxn ang="0">
                  <a:pos x="24" y="63"/>
                </a:cxn>
                <a:cxn ang="0">
                  <a:pos x="24" y="61"/>
                </a:cxn>
                <a:cxn ang="0">
                  <a:pos x="24" y="61"/>
                </a:cxn>
              </a:cxnLst>
              <a:rect l="0" t="0" r="r" b="b"/>
              <a:pathLst>
                <a:path w="24" h="66">
                  <a:moveTo>
                    <a:pt x="24" y="61"/>
                  </a:moveTo>
                  <a:lnTo>
                    <a:pt x="24" y="61"/>
                  </a:lnTo>
                  <a:lnTo>
                    <a:pt x="21" y="46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7" y="26"/>
                  </a:lnTo>
                  <a:lnTo>
                    <a:pt x="13" y="18"/>
                  </a:lnTo>
                  <a:lnTo>
                    <a:pt x="11" y="1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1"/>
                  </a:lnTo>
                  <a:lnTo>
                    <a:pt x="3" y="16"/>
                  </a:lnTo>
                  <a:lnTo>
                    <a:pt x="6" y="23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11" y="45"/>
                  </a:lnTo>
                  <a:lnTo>
                    <a:pt x="12" y="55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6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1"/>
                  </a:lnTo>
                  <a:lnTo>
                    <a:pt x="24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8" name="Freeform 553"/>
            <p:cNvSpPr>
              <a:spLocks/>
            </p:cNvSpPr>
            <p:nvPr/>
          </p:nvSpPr>
          <p:spPr bwMode="auto">
            <a:xfrm>
              <a:off x="5586413" y="2774950"/>
              <a:ext cx="7938" cy="317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5" y="10"/>
                </a:cxn>
                <a:cxn ang="0">
                  <a:pos x="4" y="16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1" y="52"/>
                </a:cxn>
                <a:cxn ang="0">
                  <a:pos x="3" y="58"/>
                </a:cxn>
                <a:cxn ang="0">
                  <a:pos x="3" y="58"/>
                </a:cxn>
                <a:cxn ang="0">
                  <a:pos x="4" y="60"/>
                </a:cxn>
                <a:cxn ang="0">
                  <a:pos x="5" y="61"/>
                </a:cxn>
                <a:cxn ang="0">
                  <a:pos x="9" y="61"/>
                </a:cxn>
                <a:cxn ang="0">
                  <a:pos x="10" y="61"/>
                </a:cxn>
                <a:cxn ang="0">
                  <a:pos x="11" y="59"/>
                </a:cxn>
                <a:cxn ang="0">
                  <a:pos x="12" y="58"/>
                </a:cxn>
                <a:cxn ang="0">
                  <a:pos x="12" y="56"/>
                </a:cxn>
                <a:cxn ang="0">
                  <a:pos x="12" y="56"/>
                </a:cxn>
                <a:cxn ang="0">
                  <a:pos x="10" y="51"/>
                </a:cxn>
                <a:cxn ang="0">
                  <a:pos x="9" y="45"/>
                </a:cxn>
                <a:cxn ang="0">
                  <a:pos x="9" y="38"/>
                </a:cxn>
                <a:cxn ang="0">
                  <a:pos x="10" y="31"/>
                </a:cxn>
                <a:cxn ang="0">
                  <a:pos x="12" y="19"/>
                </a:cxn>
                <a:cxn ang="0">
                  <a:pos x="17" y="7"/>
                </a:cxn>
                <a:cxn ang="0">
                  <a:pos x="17" y="7"/>
                </a:cxn>
                <a:cxn ang="0">
                  <a:pos x="17" y="5"/>
                </a:cxn>
                <a:cxn ang="0">
                  <a:pos x="17" y="3"/>
                </a:cxn>
                <a:cxn ang="0">
                  <a:pos x="15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7" h="61">
                  <a:moveTo>
                    <a:pt x="8" y="2"/>
                  </a:moveTo>
                  <a:lnTo>
                    <a:pt x="8" y="2"/>
                  </a:lnTo>
                  <a:lnTo>
                    <a:pt x="5" y="10"/>
                  </a:lnTo>
                  <a:lnTo>
                    <a:pt x="4" y="1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1" y="52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4" y="60"/>
                  </a:lnTo>
                  <a:lnTo>
                    <a:pt x="5" y="61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59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0" y="51"/>
                  </a:lnTo>
                  <a:lnTo>
                    <a:pt x="9" y="45"/>
                  </a:lnTo>
                  <a:lnTo>
                    <a:pt x="9" y="38"/>
                  </a:lnTo>
                  <a:lnTo>
                    <a:pt x="10" y="31"/>
                  </a:lnTo>
                  <a:lnTo>
                    <a:pt x="12" y="19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59" name="Freeform 554"/>
            <p:cNvSpPr>
              <a:spLocks/>
            </p:cNvSpPr>
            <p:nvPr/>
          </p:nvSpPr>
          <p:spPr bwMode="auto">
            <a:xfrm>
              <a:off x="5616576" y="2774950"/>
              <a:ext cx="6350" cy="42863"/>
            </a:xfrm>
            <a:custGeom>
              <a:avLst/>
              <a:gdLst/>
              <a:ahLst/>
              <a:cxnLst>
                <a:cxn ang="0">
                  <a:pos x="11" y="42"/>
                </a:cxn>
                <a:cxn ang="0">
                  <a:pos x="11" y="42"/>
                </a:cxn>
                <a:cxn ang="0">
                  <a:pos x="11" y="23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2" y="25"/>
                </a:cxn>
                <a:cxn ang="0">
                  <a:pos x="1" y="45"/>
                </a:cxn>
                <a:cxn ang="0">
                  <a:pos x="1" y="45"/>
                </a:cxn>
                <a:cxn ang="0">
                  <a:pos x="0" y="61"/>
                </a:cxn>
                <a:cxn ang="0">
                  <a:pos x="0" y="69"/>
                </a:cxn>
                <a:cxn ang="0">
                  <a:pos x="2" y="78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4" y="80"/>
                </a:cxn>
                <a:cxn ang="0">
                  <a:pos x="8" y="81"/>
                </a:cxn>
                <a:cxn ang="0">
                  <a:pos x="9" y="80"/>
                </a:cxn>
                <a:cxn ang="0">
                  <a:pos x="10" y="79"/>
                </a:cxn>
                <a:cxn ang="0">
                  <a:pos x="11" y="77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9" y="66"/>
                </a:cxn>
                <a:cxn ang="0">
                  <a:pos x="9" y="58"/>
                </a:cxn>
                <a:cxn ang="0">
                  <a:pos x="11" y="42"/>
                </a:cxn>
                <a:cxn ang="0">
                  <a:pos x="11" y="42"/>
                </a:cxn>
              </a:cxnLst>
              <a:rect l="0" t="0" r="r" b="b"/>
              <a:pathLst>
                <a:path w="11" h="81">
                  <a:moveTo>
                    <a:pt x="11" y="42"/>
                  </a:moveTo>
                  <a:lnTo>
                    <a:pt x="11" y="42"/>
                  </a:lnTo>
                  <a:lnTo>
                    <a:pt x="11" y="23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2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0" y="61"/>
                  </a:lnTo>
                  <a:lnTo>
                    <a:pt x="0" y="6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4" y="80"/>
                  </a:lnTo>
                  <a:lnTo>
                    <a:pt x="8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7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9" y="66"/>
                  </a:lnTo>
                  <a:lnTo>
                    <a:pt x="9" y="58"/>
                  </a:lnTo>
                  <a:lnTo>
                    <a:pt x="11" y="42"/>
                  </a:lnTo>
                  <a:lnTo>
                    <a:pt x="11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0" name="Freeform 555"/>
            <p:cNvSpPr>
              <a:spLocks/>
            </p:cNvSpPr>
            <p:nvPr/>
          </p:nvSpPr>
          <p:spPr bwMode="auto">
            <a:xfrm>
              <a:off x="5637213" y="2778125"/>
              <a:ext cx="4763" cy="317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5" y="61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61">
                  <a:moveTo>
                    <a:pt x="0" y="5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1" name="Freeform 556"/>
            <p:cNvSpPr>
              <a:spLocks/>
            </p:cNvSpPr>
            <p:nvPr/>
          </p:nvSpPr>
          <p:spPr bwMode="auto">
            <a:xfrm>
              <a:off x="5672138" y="2770188"/>
              <a:ext cx="7938" cy="31750"/>
            </a:xfrm>
            <a:custGeom>
              <a:avLst/>
              <a:gdLst/>
              <a:ahLst/>
              <a:cxnLst>
                <a:cxn ang="0">
                  <a:pos x="14" y="50"/>
                </a:cxn>
                <a:cxn ang="0">
                  <a:pos x="14" y="50"/>
                </a:cxn>
                <a:cxn ang="0">
                  <a:pos x="12" y="28"/>
                </a:cxn>
                <a:cxn ang="0">
                  <a:pos x="10" y="1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8"/>
                </a:cxn>
                <a:cxn ang="0">
                  <a:pos x="2" y="31"/>
                </a:cxn>
                <a:cxn ang="0">
                  <a:pos x="3" y="43"/>
                </a:cxn>
                <a:cxn ang="0">
                  <a:pos x="4" y="57"/>
                </a:cxn>
                <a:cxn ang="0">
                  <a:pos x="4" y="57"/>
                </a:cxn>
                <a:cxn ang="0">
                  <a:pos x="5" y="59"/>
                </a:cxn>
                <a:cxn ang="0">
                  <a:pos x="6" y="60"/>
                </a:cxn>
                <a:cxn ang="0">
                  <a:pos x="8" y="61"/>
                </a:cxn>
                <a:cxn ang="0">
                  <a:pos x="10" y="61"/>
                </a:cxn>
                <a:cxn ang="0">
                  <a:pos x="12" y="61"/>
                </a:cxn>
                <a:cxn ang="0">
                  <a:pos x="13" y="60"/>
                </a:cxn>
                <a:cxn ang="0">
                  <a:pos x="14" y="59"/>
                </a:cxn>
                <a:cxn ang="0">
                  <a:pos x="14" y="57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4" y="50"/>
                </a:cxn>
                <a:cxn ang="0">
                  <a:pos x="14" y="50"/>
                </a:cxn>
              </a:cxnLst>
              <a:rect l="0" t="0" r="r" b="b"/>
              <a:pathLst>
                <a:path w="14" h="61">
                  <a:moveTo>
                    <a:pt x="14" y="50"/>
                  </a:moveTo>
                  <a:lnTo>
                    <a:pt x="14" y="50"/>
                  </a:lnTo>
                  <a:lnTo>
                    <a:pt x="12" y="28"/>
                  </a:lnTo>
                  <a:lnTo>
                    <a:pt x="10" y="1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8"/>
                  </a:lnTo>
                  <a:lnTo>
                    <a:pt x="2" y="31"/>
                  </a:lnTo>
                  <a:lnTo>
                    <a:pt x="3" y="43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5" y="59"/>
                  </a:lnTo>
                  <a:lnTo>
                    <a:pt x="6" y="60"/>
                  </a:lnTo>
                  <a:lnTo>
                    <a:pt x="8" y="61"/>
                  </a:lnTo>
                  <a:lnTo>
                    <a:pt x="10" y="61"/>
                  </a:lnTo>
                  <a:lnTo>
                    <a:pt x="12" y="61"/>
                  </a:lnTo>
                  <a:lnTo>
                    <a:pt x="13" y="60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2" name="Freeform 557"/>
            <p:cNvSpPr>
              <a:spLocks/>
            </p:cNvSpPr>
            <p:nvPr/>
          </p:nvSpPr>
          <p:spPr bwMode="auto">
            <a:xfrm>
              <a:off x="5702301" y="2749550"/>
              <a:ext cx="4763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1"/>
                </a:cxn>
                <a:cxn ang="0">
                  <a:pos x="3" y="61"/>
                </a:cxn>
                <a:cxn ang="0">
                  <a:pos x="4" y="62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8" y="59"/>
                </a:cxn>
                <a:cxn ang="0">
                  <a:pos x="9" y="5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62">
                  <a:moveTo>
                    <a:pt x="0" y="5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1"/>
                  </a:lnTo>
                  <a:lnTo>
                    <a:pt x="3" y="61"/>
                  </a:lnTo>
                  <a:lnTo>
                    <a:pt x="4" y="62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3" name="Freeform 558"/>
            <p:cNvSpPr>
              <a:spLocks/>
            </p:cNvSpPr>
            <p:nvPr/>
          </p:nvSpPr>
          <p:spPr bwMode="auto">
            <a:xfrm>
              <a:off x="5722938" y="2735263"/>
              <a:ext cx="7938" cy="3175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17"/>
                </a:cxn>
                <a:cxn ang="0">
                  <a:pos x="3" y="30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5" y="61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10" y="59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0"/>
                </a:cxn>
                <a:cxn ang="0">
                  <a:pos x="14" y="17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61">
                  <a:moveTo>
                    <a:pt x="5" y="4"/>
                  </a:moveTo>
                  <a:lnTo>
                    <a:pt x="5" y="4"/>
                  </a:lnTo>
                  <a:lnTo>
                    <a:pt x="4" y="17"/>
                  </a:lnTo>
                  <a:lnTo>
                    <a:pt x="3" y="30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0" y="59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0"/>
                  </a:lnTo>
                  <a:lnTo>
                    <a:pt x="14" y="17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4" name="Freeform 559"/>
            <p:cNvSpPr>
              <a:spLocks/>
            </p:cNvSpPr>
            <p:nvPr/>
          </p:nvSpPr>
          <p:spPr bwMode="auto">
            <a:xfrm>
              <a:off x="5740401" y="2724150"/>
              <a:ext cx="4763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2" y="57"/>
                </a:cxn>
                <a:cxn ang="0">
                  <a:pos x="4" y="57"/>
                </a:cxn>
                <a:cxn ang="0">
                  <a:pos x="7" y="57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10" y="5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57">
                  <a:moveTo>
                    <a:pt x="0" y="5"/>
                  </a:move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7" y="57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10" y="5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7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5" name="Freeform 560"/>
            <p:cNvSpPr>
              <a:spLocks/>
            </p:cNvSpPr>
            <p:nvPr/>
          </p:nvSpPr>
          <p:spPr bwMode="auto">
            <a:xfrm>
              <a:off x="5762626" y="2697163"/>
              <a:ext cx="4763" cy="3016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3" y="55"/>
                </a:cxn>
                <a:cxn ang="0">
                  <a:pos x="4" y="56"/>
                </a:cxn>
                <a:cxn ang="0">
                  <a:pos x="6" y="55"/>
                </a:cxn>
                <a:cxn ang="0">
                  <a:pos x="8" y="55"/>
                </a:cxn>
                <a:cxn ang="0">
                  <a:pos x="9" y="53"/>
                </a:cxn>
                <a:cxn ang="0">
                  <a:pos x="9" y="5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56">
                  <a:moveTo>
                    <a:pt x="0" y="4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3" y="55"/>
                  </a:lnTo>
                  <a:lnTo>
                    <a:pt x="4" y="56"/>
                  </a:lnTo>
                  <a:lnTo>
                    <a:pt x="6" y="55"/>
                  </a:lnTo>
                  <a:lnTo>
                    <a:pt x="8" y="55"/>
                  </a:lnTo>
                  <a:lnTo>
                    <a:pt x="9" y="53"/>
                  </a:lnTo>
                  <a:lnTo>
                    <a:pt x="9" y="51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6" name="Freeform 561"/>
            <p:cNvSpPr>
              <a:spLocks/>
            </p:cNvSpPr>
            <p:nvPr/>
          </p:nvSpPr>
          <p:spPr bwMode="auto">
            <a:xfrm>
              <a:off x="5778501" y="2689225"/>
              <a:ext cx="4763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5" y="62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62">
                  <a:moveTo>
                    <a:pt x="0" y="5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5" y="62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7" name="Freeform 562"/>
            <p:cNvSpPr>
              <a:spLocks/>
            </p:cNvSpPr>
            <p:nvPr/>
          </p:nvSpPr>
          <p:spPr bwMode="auto">
            <a:xfrm>
              <a:off x="5795963" y="2670175"/>
              <a:ext cx="6350" cy="30163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4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5" y="31"/>
                </a:cxn>
                <a:cxn ang="0">
                  <a:pos x="5" y="38"/>
                </a:cxn>
                <a:cxn ang="0">
                  <a:pos x="4" y="53"/>
                </a:cxn>
                <a:cxn ang="0">
                  <a:pos x="4" y="53"/>
                </a:cxn>
                <a:cxn ang="0">
                  <a:pos x="5" y="55"/>
                </a:cxn>
                <a:cxn ang="0">
                  <a:pos x="6" y="56"/>
                </a:cxn>
                <a:cxn ang="0">
                  <a:pos x="7" y="57"/>
                </a:cxn>
                <a:cxn ang="0">
                  <a:pos x="9" y="57"/>
                </a:cxn>
                <a:cxn ang="0">
                  <a:pos x="10" y="57"/>
                </a:cxn>
                <a:cxn ang="0">
                  <a:pos x="12" y="56"/>
                </a:cxn>
                <a:cxn ang="0">
                  <a:pos x="13" y="55"/>
                </a:cxn>
                <a:cxn ang="0">
                  <a:pos x="13" y="53"/>
                </a:cxn>
                <a:cxn ang="0">
                  <a:pos x="13" y="29"/>
                </a:cxn>
                <a:cxn ang="0">
                  <a:pos x="13" y="29"/>
                </a:cxn>
                <a:cxn ang="0">
                  <a:pos x="13" y="23"/>
                </a:cxn>
                <a:cxn ang="0">
                  <a:pos x="11" y="16"/>
                </a:cxn>
                <a:cxn ang="0">
                  <a:pos x="10" y="11"/>
                </a:cxn>
                <a:cxn ang="0">
                  <a:pos x="9" y="5"/>
                </a:cxn>
                <a:cxn ang="0">
                  <a:pos x="9" y="5"/>
                </a:cxn>
              </a:cxnLst>
              <a:rect l="0" t="0" r="r" b="b"/>
              <a:pathLst>
                <a:path w="13" h="57">
                  <a:moveTo>
                    <a:pt x="9" y="5"/>
                  </a:moveTo>
                  <a:lnTo>
                    <a:pt x="9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5" y="55"/>
                  </a:lnTo>
                  <a:lnTo>
                    <a:pt x="6" y="56"/>
                  </a:lnTo>
                  <a:lnTo>
                    <a:pt x="7" y="57"/>
                  </a:lnTo>
                  <a:lnTo>
                    <a:pt x="9" y="57"/>
                  </a:lnTo>
                  <a:lnTo>
                    <a:pt x="10" y="57"/>
                  </a:lnTo>
                  <a:lnTo>
                    <a:pt x="12" y="56"/>
                  </a:lnTo>
                  <a:lnTo>
                    <a:pt x="13" y="55"/>
                  </a:lnTo>
                  <a:lnTo>
                    <a:pt x="13" y="53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3"/>
                  </a:lnTo>
                  <a:lnTo>
                    <a:pt x="11" y="16"/>
                  </a:lnTo>
                  <a:lnTo>
                    <a:pt x="10" y="11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8" name="Freeform 563"/>
            <p:cNvSpPr>
              <a:spLocks/>
            </p:cNvSpPr>
            <p:nvPr/>
          </p:nvSpPr>
          <p:spPr bwMode="auto">
            <a:xfrm>
              <a:off x="5291138" y="2278063"/>
              <a:ext cx="12700" cy="30163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2"/>
                </a:cxn>
                <a:cxn ang="0">
                  <a:pos x="12" y="8"/>
                </a:cxn>
                <a:cxn ang="0">
                  <a:pos x="9" y="13"/>
                </a:cxn>
                <a:cxn ang="0">
                  <a:pos x="5" y="19"/>
                </a:cxn>
                <a:cxn ang="0">
                  <a:pos x="3" y="26"/>
                </a:cxn>
                <a:cxn ang="0">
                  <a:pos x="1" y="40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7" y="57"/>
                </a:cxn>
                <a:cxn ang="0">
                  <a:pos x="9" y="56"/>
                </a:cxn>
                <a:cxn ang="0">
                  <a:pos x="10" y="55"/>
                </a:cxn>
                <a:cxn ang="0">
                  <a:pos x="10" y="53"/>
                </a:cxn>
                <a:cxn ang="0">
                  <a:pos x="10" y="53"/>
                </a:cxn>
                <a:cxn ang="0">
                  <a:pos x="11" y="42"/>
                </a:cxn>
                <a:cxn ang="0">
                  <a:pos x="13" y="29"/>
                </a:cxn>
                <a:cxn ang="0">
                  <a:pos x="14" y="24"/>
                </a:cxn>
                <a:cxn ang="0">
                  <a:pos x="17" y="18"/>
                </a:cxn>
                <a:cxn ang="0">
                  <a:pos x="19" y="13"/>
                </a:cxn>
                <a:cxn ang="0">
                  <a:pos x="23" y="9"/>
                </a:cxn>
                <a:cxn ang="0">
                  <a:pos x="23" y="9"/>
                </a:cxn>
                <a:cxn ang="0">
                  <a:pos x="24" y="7"/>
                </a:cxn>
                <a:cxn ang="0">
                  <a:pos x="24" y="5"/>
                </a:cxn>
                <a:cxn ang="0">
                  <a:pos x="23" y="3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6" y="2"/>
                </a:cxn>
                <a:cxn ang="0">
                  <a:pos x="16" y="2"/>
                </a:cxn>
              </a:cxnLst>
              <a:rect l="0" t="0" r="r" b="b"/>
              <a:pathLst>
                <a:path w="24" h="57">
                  <a:moveTo>
                    <a:pt x="16" y="2"/>
                  </a:moveTo>
                  <a:lnTo>
                    <a:pt x="16" y="2"/>
                  </a:lnTo>
                  <a:lnTo>
                    <a:pt x="12" y="8"/>
                  </a:lnTo>
                  <a:lnTo>
                    <a:pt x="9" y="13"/>
                  </a:lnTo>
                  <a:lnTo>
                    <a:pt x="5" y="19"/>
                  </a:lnTo>
                  <a:lnTo>
                    <a:pt x="3" y="26"/>
                  </a:lnTo>
                  <a:lnTo>
                    <a:pt x="1" y="40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7" y="57"/>
                  </a:lnTo>
                  <a:lnTo>
                    <a:pt x="9" y="56"/>
                  </a:lnTo>
                  <a:lnTo>
                    <a:pt x="10" y="55"/>
                  </a:lnTo>
                  <a:lnTo>
                    <a:pt x="10" y="53"/>
                  </a:lnTo>
                  <a:lnTo>
                    <a:pt x="10" y="53"/>
                  </a:lnTo>
                  <a:lnTo>
                    <a:pt x="11" y="42"/>
                  </a:lnTo>
                  <a:lnTo>
                    <a:pt x="13" y="29"/>
                  </a:lnTo>
                  <a:lnTo>
                    <a:pt x="14" y="24"/>
                  </a:lnTo>
                  <a:lnTo>
                    <a:pt x="17" y="18"/>
                  </a:lnTo>
                  <a:lnTo>
                    <a:pt x="19" y="13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7"/>
                  </a:lnTo>
                  <a:lnTo>
                    <a:pt x="24" y="5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69" name="Freeform 564"/>
            <p:cNvSpPr>
              <a:spLocks/>
            </p:cNvSpPr>
            <p:nvPr/>
          </p:nvSpPr>
          <p:spPr bwMode="auto">
            <a:xfrm>
              <a:off x="5321301" y="2251075"/>
              <a:ext cx="7938" cy="2698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15"/>
                </a:cxn>
                <a:cxn ang="0">
                  <a:pos x="2" y="25"/>
                </a:cxn>
                <a:cxn ang="0">
                  <a:pos x="1" y="36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1" y="50"/>
                </a:cxn>
                <a:cxn ang="0">
                  <a:pos x="3" y="51"/>
                </a:cxn>
                <a:cxn ang="0">
                  <a:pos x="4" y="51"/>
                </a:cxn>
                <a:cxn ang="0">
                  <a:pos x="6" y="51"/>
                </a:cxn>
                <a:cxn ang="0">
                  <a:pos x="8" y="50"/>
                </a:cxn>
                <a:cxn ang="0">
                  <a:pos x="9" y="49"/>
                </a:cxn>
                <a:cxn ang="0">
                  <a:pos x="9" y="47"/>
                </a:cxn>
                <a:cxn ang="0">
                  <a:pos x="9" y="47"/>
                </a:cxn>
                <a:cxn ang="0">
                  <a:pos x="10" y="36"/>
                </a:cxn>
                <a:cxn ang="0">
                  <a:pos x="11" y="25"/>
                </a:cxn>
                <a:cxn ang="0">
                  <a:pos x="14" y="15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51">
                  <a:moveTo>
                    <a:pt x="5" y="4"/>
                  </a:moveTo>
                  <a:lnTo>
                    <a:pt x="5" y="4"/>
                  </a:lnTo>
                  <a:lnTo>
                    <a:pt x="4" y="15"/>
                  </a:lnTo>
                  <a:lnTo>
                    <a:pt x="2" y="25"/>
                  </a:lnTo>
                  <a:lnTo>
                    <a:pt x="1" y="3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1"/>
                  </a:lnTo>
                  <a:lnTo>
                    <a:pt x="8" y="50"/>
                  </a:lnTo>
                  <a:lnTo>
                    <a:pt x="9" y="49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10" y="36"/>
                  </a:lnTo>
                  <a:lnTo>
                    <a:pt x="11" y="25"/>
                  </a:lnTo>
                  <a:lnTo>
                    <a:pt x="14" y="1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0" name="Freeform 565"/>
            <p:cNvSpPr>
              <a:spLocks/>
            </p:cNvSpPr>
            <p:nvPr/>
          </p:nvSpPr>
          <p:spPr bwMode="auto">
            <a:xfrm>
              <a:off x="5351463" y="2217738"/>
              <a:ext cx="9525" cy="26988"/>
            </a:xfrm>
            <a:custGeom>
              <a:avLst/>
              <a:gdLst/>
              <a:ahLst/>
              <a:cxnLst>
                <a:cxn ang="0">
                  <a:pos x="11" y="1"/>
                </a:cxn>
                <a:cxn ang="0">
                  <a:pos x="11" y="1"/>
                </a:cxn>
                <a:cxn ang="0">
                  <a:pos x="8" y="6"/>
                </a:cxn>
                <a:cxn ang="0">
                  <a:pos x="6" y="11"/>
                </a:cxn>
                <a:cxn ang="0">
                  <a:pos x="5" y="16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4" y="24"/>
                </a:cxn>
                <a:cxn ang="0">
                  <a:pos x="3" y="28"/>
                </a:cxn>
                <a:cxn ang="0">
                  <a:pos x="1" y="34"/>
                </a:cxn>
                <a:cxn ang="0">
                  <a:pos x="1" y="34"/>
                </a:cxn>
                <a:cxn ang="0">
                  <a:pos x="0" y="41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2" y="50"/>
                </a:cxn>
                <a:cxn ang="0">
                  <a:pos x="3" y="51"/>
                </a:cxn>
                <a:cxn ang="0">
                  <a:pos x="5" y="51"/>
                </a:cxn>
                <a:cxn ang="0">
                  <a:pos x="6" y="51"/>
                </a:cxn>
                <a:cxn ang="0">
                  <a:pos x="8" y="50"/>
                </a:cxn>
                <a:cxn ang="0">
                  <a:pos x="9" y="49"/>
                </a:cxn>
                <a:cxn ang="0">
                  <a:pos x="9" y="47"/>
                </a:cxn>
                <a:cxn ang="0">
                  <a:pos x="9" y="47"/>
                </a:cxn>
                <a:cxn ang="0">
                  <a:pos x="10" y="36"/>
                </a:cxn>
                <a:cxn ang="0">
                  <a:pos x="11" y="31"/>
                </a:cxn>
                <a:cxn ang="0">
                  <a:pos x="13" y="26"/>
                </a:cxn>
                <a:cxn ang="0">
                  <a:pos x="13" y="26"/>
                </a:cxn>
                <a:cxn ang="0">
                  <a:pos x="14" y="21"/>
                </a:cxn>
                <a:cxn ang="0">
                  <a:pos x="14" y="17"/>
                </a:cxn>
                <a:cxn ang="0">
                  <a:pos x="15" y="12"/>
                </a:cxn>
                <a:cxn ang="0">
                  <a:pos x="17" y="8"/>
                </a:cxn>
                <a:cxn ang="0">
                  <a:pos x="17" y="8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1"/>
                </a:cxn>
                <a:cxn ang="0">
                  <a:pos x="11" y="1"/>
                </a:cxn>
              </a:cxnLst>
              <a:rect l="0" t="0" r="r" b="b"/>
              <a:pathLst>
                <a:path w="19" h="51">
                  <a:moveTo>
                    <a:pt x="11" y="1"/>
                  </a:moveTo>
                  <a:lnTo>
                    <a:pt x="11" y="1"/>
                  </a:lnTo>
                  <a:lnTo>
                    <a:pt x="8" y="6"/>
                  </a:lnTo>
                  <a:lnTo>
                    <a:pt x="6" y="11"/>
                  </a:lnTo>
                  <a:lnTo>
                    <a:pt x="5" y="16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4"/>
                  </a:lnTo>
                  <a:lnTo>
                    <a:pt x="3" y="28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41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2" y="50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8" y="50"/>
                  </a:lnTo>
                  <a:lnTo>
                    <a:pt x="9" y="49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10" y="36"/>
                  </a:lnTo>
                  <a:lnTo>
                    <a:pt x="11" y="31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4" y="21"/>
                  </a:lnTo>
                  <a:lnTo>
                    <a:pt x="14" y="17"/>
                  </a:lnTo>
                  <a:lnTo>
                    <a:pt x="15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1" name="Freeform 566"/>
            <p:cNvSpPr>
              <a:spLocks/>
            </p:cNvSpPr>
            <p:nvPr/>
          </p:nvSpPr>
          <p:spPr bwMode="auto">
            <a:xfrm>
              <a:off x="5380038" y="2195513"/>
              <a:ext cx="9525" cy="269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7" y="16"/>
                </a:cxn>
                <a:cxn ang="0">
                  <a:pos x="4" y="26"/>
                </a:cxn>
                <a:cxn ang="0">
                  <a:pos x="1" y="3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1" y="51"/>
                </a:cxn>
                <a:cxn ang="0">
                  <a:pos x="2" y="52"/>
                </a:cxn>
                <a:cxn ang="0">
                  <a:pos x="4" y="52"/>
                </a:cxn>
                <a:cxn ang="0">
                  <a:pos x="6" y="52"/>
                </a:cxn>
                <a:cxn ang="0">
                  <a:pos x="7" y="51"/>
                </a:cxn>
                <a:cxn ang="0">
                  <a:pos x="8" y="50"/>
                </a:cxn>
                <a:cxn ang="0">
                  <a:pos x="9" y="48"/>
                </a:cxn>
                <a:cxn ang="0">
                  <a:pos x="9" y="48"/>
                </a:cxn>
                <a:cxn ang="0">
                  <a:pos x="10" y="36"/>
                </a:cxn>
                <a:cxn ang="0">
                  <a:pos x="13" y="26"/>
                </a:cxn>
                <a:cxn ang="0">
                  <a:pos x="16" y="16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8" h="52">
                  <a:moveTo>
                    <a:pt x="9" y="4"/>
                  </a:moveTo>
                  <a:lnTo>
                    <a:pt x="9" y="4"/>
                  </a:lnTo>
                  <a:lnTo>
                    <a:pt x="7" y="16"/>
                  </a:lnTo>
                  <a:lnTo>
                    <a:pt x="4" y="26"/>
                  </a:lnTo>
                  <a:lnTo>
                    <a:pt x="1" y="3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7" y="51"/>
                  </a:lnTo>
                  <a:lnTo>
                    <a:pt x="8" y="50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0" y="36"/>
                  </a:lnTo>
                  <a:lnTo>
                    <a:pt x="13" y="26"/>
                  </a:lnTo>
                  <a:lnTo>
                    <a:pt x="16" y="1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2" name="Freeform 567"/>
            <p:cNvSpPr>
              <a:spLocks/>
            </p:cNvSpPr>
            <p:nvPr/>
          </p:nvSpPr>
          <p:spPr bwMode="auto">
            <a:xfrm>
              <a:off x="5414963" y="2174875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4" y="17"/>
                </a:cxn>
                <a:cxn ang="0">
                  <a:pos x="2" y="29"/>
                </a:cxn>
                <a:cxn ang="0">
                  <a:pos x="1" y="40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9" y="53"/>
                </a:cxn>
                <a:cxn ang="0">
                  <a:pos x="9" y="53"/>
                </a:cxn>
                <a:cxn ang="0">
                  <a:pos x="10" y="40"/>
                </a:cxn>
                <a:cxn ang="0">
                  <a:pos x="11" y="29"/>
                </a:cxn>
                <a:cxn ang="0">
                  <a:pos x="13" y="1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1"/>
                </a:cxn>
                <a:cxn ang="0">
                  <a:pos x="11" y="1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4" h="57">
                  <a:moveTo>
                    <a:pt x="4" y="5"/>
                  </a:moveTo>
                  <a:lnTo>
                    <a:pt x="4" y="5"/>
                  </a:lnTo>
                  <a:lnTo>
                    <a:pt x="4" y="17"/>
                  </a:lnTo>
                  <a:lnTo>
                    <a:pt x="2" y="29"/>
                  </a:lnTo>
                  <a:lnTo>
                    <a:pt x="1" y="40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40"/>
                  </a:lnTo>
                  <a:lnTo>
                    <a:pt x="11" y="29"/>
                  </a:lnTo>
                  <a:lnTo>
                    <a:pt x="13" y="1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3" name="Freeform 568"/>
            <p:cNvSpPr>
              <a:spLocks/>
            </p:cNvSpPr>
            <p:nvPr/>
          </p:nvSpPr>
          <p:spPr bwMode="auto">
            <a:xfrm>
              <a:off x="5441951" y="2174875"/>
              <a:ext cx="7938" cy="2540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4"/>
                </a:cxn>
                <a:cxn ang="0">
                  <a:pos x="2" y="7"/>
                </a:cxn>
                <a:cxn ang="0">
                  <a:pos x="3" y="9"/>
                </a:cxn>
                <a:cxn ang="0">
                  <a:pos x="6" y="9"/>
                </a:cxn>
                <a:cxn ang="0">
                  <a:pos x="6" y="9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1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1" y="45"/>
                </a:cxn>
                <a:cxn ang="0">
                  <a:pos x="2" y="47"/>
                </a:cxn>
                <a:cxn ang="0">
                  <a:pos x="3" y="48"/>
                </a:cxn>
                <a:cxn ang="0">
                  <a:pos x="6" y="48"/>
                </a:cxn>
                <a:cxn ang="0">
                  <a:pos x="7" y="48"/>
                </a:cxn>
                <a:cxn ang="0">
                  <a:pos x="9" y="47"/>
                </a:cxn>
                <a:cxn ang="0">
                  <a:pos x="10" y="45"/>
                </a:cxn>
                <a:cxn ang="0">
                  <a:pos x="11" y="42"/>
                </a:cxn>
                <a:cxn ang="0">
                  <a:pos x="11" y="42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5" y="11"/>
                </a:cxn>
                <a:cxn ang="0">
                  <a:pos x="14" y="6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5" h="48">
                  <a:moveTo>
                    <a:pt x="6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7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2" y="47"/>
                  </a:lnTo>
                  <a:lnTo>
                    <a:pt x="3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9" y="47"/>
                  </a:lnTo>
                  <a:lnTo>
                    <a:pt x="10" y="45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5" y="11"/>
                  </a:lnTo>
                  <a:lnTo>
                    <a:pt x="14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4" name="Freeform 569"/>
            <p:cNvSpPr>
              <a:spLocks/>
            </p:cNvSpPr>
            <p:nvPr/>
          </p:nvSpPr>
          <p:spPr bwMode="auto">
            <a:xfrm>
              <a:off x="5473701" y="2173288"/>
              <a:ext cx="14288" cy="3651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4" y="2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6" y="1"/>
                </a:cxn>
                <a:cxn ang="0">
                  <a:pos x="15" y="2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5" y="22"/>
                </a:cxn>
                <a:cxn ang="0">
                  <a:pos x="15" y="30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2" y="45"/>
                </a:cxn>
                <a:cxn ang="0">
                  <a:pos x="9" y="52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0"/>
                </a:cxn>
                <a:cxn ang="0">
                  <a:pos x="7" y="70"/>
                </a:cxn>
                <a:cxn ang="0">
                  <a:pos x="8" y="70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6" y="57"/>
                </a:cxn>
                <a:cxn ang="0">
                  <a:pos x="19" y="51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3" y="40"/>
                </a:cxn>
                <a:cxn ang="0">
                  <a:pos x="24" y="35"/>
                </a:cxn>
                <a:cxn ang="0">
                  <a:pos x="25" y="25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25" h="70">
                  <a:moveTo>
                    <a:pt x="24" y="4"/>
                  </a:moveTo>
                  <a:lnTo>
                    <a:pt x="24" y="4"/>
                  </a:lnTo>
                  <a:lnTo>
                    <a:pt x="24" y="2"/>
                  </a:lnTo>
                  <a:lnTo>
                    <a:pt x="23" y="1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22"/>
                  </a:lnTo>
                  <a:lnTo>
                    <a:pt x="15" y="30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45"/>
                  </a:lnTo>
                  <a:lnTo>
                    <a:pt x="9" y="5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8" y="70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6" y="57"/>
                  </a:lnTo>
                  <a:lnTo>
                    <a:pt x="19" y="51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0"/>
                  </a:lnTo>
                  <a:lnTo>
                    <a:pt x="24" y="35"/>
                  </a:lnTo>
                  <a:lnTo>
                    <a:pt x="25" y="25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5" name="Freeform 570"/>
            <p:cNvSpPr>
              <a:spLocks/>
            </p:cNvSpPr>
            <p:nvPr/>
          </p:nvSpPr>
          <p:spPr bwMode="auto">
            <a:xfrm>
              <a:off x="5503863" y="2192338"/>
              <a:ext cx="4763" cy="2857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2" y="51"/>
                </a:cxn>
                <a:cxn ang="0">
                  <a:pos x="3" y="52"/>
                </a:cxn>
                <a:cxn ang="0">
                  <a:pos x="5" y="53"/>
                </a:cxn>
                <a:cxn ang="0">
                  <a:pos x="6" y="52"/>
                </a:cxn>
                <a:cxn ang="0">
                  <a:pos x="8" y="51"/>
                </a:cxn>
                <a:cxn ang="0">
                  <a:pos x="9" y="50"/>
                </a:cxn>
                <a:cxn ang="0">
                  <a:pos x="9" y="4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53">
                  <a:moveTo>
                    <a:pt x="0" y="5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2" y="51"/>
                  </a:lnTo>
                  <a:lnTo>
                    <a:pt x="3" y="52"/>
                  </a:lnTo>
                  <a:lnTo>
                    <a:pt x="5" y="53"/>
                  </a:lnTo>
                  <a:lnTo>
                    <a:pt x="6" y="52"/>
                  </a:lnTo>
                  <a:lnTo>
                    <a:pt x="8" y="51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6" name="Freeform 571"/>
            <p:cNvSpPr>
              <a:spLocks/>
            </p:cNvSpPr>
            <p:nvPr/>
          </p:nvSpPr>
          <p:spPr bwMode="auto">
            <a:xfrm>
              <a:off x="5526088" y="2200275"/>
              <a:ext cx="7938" cy="30163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7" y="2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" y="53"/>
                </a:cxn>
                <a:cxn ang="0">
                  <a:pos x="3" y="55"/>
                </a:cxn>
                <a:cxn ang="0">
                  <a:pos x="4" y="56"/>
                </a:cxn>
                <a:cxn ang="0">
                  <a:pos x="6" y="56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10" y="53"/>
                </a:cxn>
                <a:cxn ang="0">
                  <a:pos x="11" y="51"/>
                </a:cxn>
                <a:cxn ang="0">
                  <a:pos x="11" y="51"/>
                </a:cxn>
                <a:cxn ang="0">
                  <a:pos x="9" y="29"/>
                </a:cxn>
                <a:cxn ang="0">
                  <a:pos x="10" y="23"/>
                </a:cxn>
                <a:cxn ang="0">
                  <a:pos x="11" y="17"/>
                </a:cxn>
                <a:cxn ang="0">
                  <a:pos x="12" y="12"/>
                </a:cxn>
                <a:cxn ang="0">
                  <a:pos x="15" y="7"/>
                </a:cxn>
                <a:cxn ang="0">
                  <a:pos x="15" y="7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2"/>
                </a:cxn>
              </a:cxnLst>
              <a:rect l="0" t="0" r="r" b="b"/>
              <a:pathLst>
                <a:path w="15" h="56">
                  <a:moveTo>
                    <a:pt x="7" y="2"/>
                  </a:moveTo>
                  <a:lnTo>
                    <a:pt x="7" y="2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2" y="53"/>
                  </a:lnTo>
                  <a:lnTo>
                    <a:pt x="3" y="55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10" y="53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9" y="29"/>
                  </a:lnTo>
                  <a:lnTo>
                    <a:pt x="10" y="23"/>
                  </a:lnTo>
                  <a:lnTo>
                    <a:pt x="11" y="17"/>
                  </a:lnTo>
                  <a:lnTo>
                    <a:pt x="12" y="12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7" name="Freeform 572"/>
            <p:cNvSpPr>
              <a:spLocks/>
            </p:cNvSpPr>
            <p:nvPr/>
          </p:nvSpPr>
          <p:spPr bwMode="auto">
            <a:xfrm>
              <a:off x="5549901" y="2212975"/>
              <a:ext cx="4763" cy="254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5"/>
                </a:cxn>
                <a:cxn ang="0">
                  <a:pos x="1" y="47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6" y="47"/>
                </a:cxn>
                <a:cxn ang="0">
                  <a:pos x="7" y="47"/>
                </a:cxn>
                <a:cxn ang="0">
                  <a:pos x="8" y="45"/>
                </a:cxn>
                <a:cxn ang="0">
                  <a:pos x="9" y="43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9" h="48">
                  <a:moveTo>
                    <a:pt x="0" y="6"/>
                  </a:moveTo>
                  <a:lnTo>
                    <a:pt x="0" y="43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1" y="47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8" y="45"/>
                  </a:lnTo>
                  <a:lnTo>
                    <a:pt x="9" y="4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8" name="Freeform 573"/>
            <p:cNvSpPr>
              <a:spLocks/>
            </p:cNvSpPr>
            <p:nvPr/>
          </p:nvSpPr>
          <p:spPr bwMode="auto">
            <a:xfrm>
              <a:off x="5567363" y="2225675"/>
              <a:ext cx="4763" cy="254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45"/>
                </a:cxn>
                <a:cxn ang="0">
                  <a:pos x="1" y="47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6" y="47"/>
                </a:cxn>
                <a:cxn ang="0">
                  <a:pos x="8" y="47"/>
                </a:cxn>
                <a:cxn ang="0">
                  <a:pos x="9" y="45"/>
                </a:cxn>
                <a:cxn ang="0">
                  <a:pos x="9" y="4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48">
                  <a:moveTo>
                    <a:pt x="0" y="4"/>
                  </a:moveTo>
                  <a:lnTo>
                    <a:pt x="0" y="42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1" y="47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6" y="47"/>
                  </a:lnTo>
                  <a:lnTo>
                    <a:pt x="8" y="47"/>
                  </a:lnTo>
                  <a:lnTo>
                    <a:pt x="9" y="45"/>
                  </a:lnTo>
                  <a:lnTo>
                    <a:pt x="9" y="42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79" name="Freeform 574"/>
            <p:cNvSpPr>
              <a:spLocks/>
            </p:cNvSpPr>
            <p:nvPr/>
          </p:nvSpPr>
          <p:spPr bwMode="auto">
            <a:xfrm>
              <a:off x="5597526" y="2243138"/>
              <a:ext cx="6350" cy="30163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7"/>
                </a:cxn>
                <a:cxn ang="0">
                  <a:pos x="2" y="28"/>
                </a:cxn>
                <a:cxn ang="0">
                  <a:pos x="2" y="39"/>
                </a:cxn>
                <a:cxn ang="0">
                  <a:pos x="1" y="4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9" y="54"/>
                </a:cxn>
                <a:cxn ang="0">
                  <a:pos x="10" y="48"/>
                </a:cxn>
                <a:cxn ang="0">
                  <a:pos x="11" y="42"/>
                </a:cxn>
                <a:cxn ang="0">
                  <a:pos x="11" y="29"/>
                </a:cxn>
                <a:cxn ang="0">
                  <a:pos x="10" y="17"/>
                </a:cxn>
                <a:cxn ang="0">
                  <a:pos x="9" y="5"/>
                </a:cxn>
                <a:cxn ang="0">
                  <a:pos x="9" y="5"/>
                </a:cxn>
              </a:cxnLst>
              <a:rect l="0" t="0" r="r" b="b"/>
              <a:pathLst>
                <a:path w="11" h="57">
                  <a:moveTo>
                    <a:pt x="9" y="5"/>
                  </a:move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7"/>
                  </a:lnTo>
                  <a:lnTo>
                    <a:pt x="2" y="28"/>
                  </a:lnTo>
                  <a:lnTo>
                    <a:pt x="2" y="39"/>
                  </a:lnTo>
                  <a:lnTo>
                    <a:pt x="1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10" y="48"/>
                  </a:lnTo>
                  <a:lnTo>
                    <a:pt x="11" y="42"/>
                  </a:lnTo>
                  <a:lnTo>
                    <a:pt x="11" y="29"/>
                  </a:lnTo>
                  <a:lnTo>
                    <a:pt x="10" y="17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0" name="Freeform 575"/>
            <p:cNvSpPr>
              <a:spLocks/>
            </p:cNvSpPr>
            <p:nvPr/>
          </p:nvSpPr>
          <p:spPr bwMode="auto">
            <a:xfrm>
              <a:off x="5354638" y="2393950"/>
              <a:ext cx="6350" cy="3175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4" y="30"/>
                </a:cxn>
                <a:cxn ang="0">
                  <a:pos x="3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3" y="61"/>
                </a:cxn>
                <a:cxn ang="0">
                  <a:pos x="5" y="61"/>
                </a:cxn>
                <a:cxn ang="0">
                  <a:pos x="6" y="61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2" y="45"/>
                </a:cxn>
                <a:cxn ang="0">
                  <a:pos x="14" y="31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4" h="61">
                  <a:moveTo>
                    <a:pt x="4" y="4"/>
                  </a:moveTo>
                  <a:lnTo>
                    <a:pt x="4" y="4"/>
                  </a:lnTo>
                  <a:lnTo>
                    <a:pt x="4" y="30"/>
                  </a:lnTo>
                  <a:lnTo>
                    <a:pt x="3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2" y="45"/>
                  </a:lnTo>
                  <a:lnTo>
                    <a:pt x="14" y="31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1" name="Freeform 576"/>
            <p:cNvSpPr>
              <a:spLocks/>
            </p:cNvSpPr>
            <p:nvPr/>
          </p:nvSpPr>
          <p:spPr bwMode="auto">
            <a:xfrm>
              <a:off x="5367338" y="2428875"/>
              <a:ext cx="4763" cy="396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3" y="76"/>
                </a:cxn>
                <a:cxn ang="0">
                  <a:pos x="4" y="76"/>
                </a:cxn>
                <a:cxn ang="0">
                  <a:pos x="6" y="76"/>
                </a:cxn>
                <a:cxn ang="0">
                  <a:pos x="7" y="75"/>
                </a:cxn>
                <a:cxn ang="0">
                  <a:pos x="8" y="73"/>
                </a:cxn>
                <a:cxn ang="0">
                  <a:pos x="9" y="72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76">
                  <a:moveTo>
                    <a:pt x="0" y="5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3" y="76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7" y="75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2" name="Freeform 577"/>
            <p:cNvSpPr>
              <a:spLocks/>
            </p:cNvSpPr>
            <p:nvPr/>
          </p:nvSpPr>
          <p:spPr bwMode="auto">
            <a:xfrm>
              <a:off x="5384801" y="2454275"/>
              <a:ext cx="4763" cy="3968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4"/>
                </a:cxn>
                <a:cxn ang="0">
                  <a:pos x="3" y="75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9" y="70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75">
                  <a:moveTo>
                    <a:pt x="0" y="4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4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9" y="70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3" name="Freeform 578"/>
            <p:cNvSpPr>
              <a:spLocks/>
            </p:cNvSpPr>
            <p:nvPr/>
          </p:nvSpPr>
          <p:spPr bwMode="auto">
            <a:xfrm>
              <a:off x="5402263" y="2479675"/>
              <a:ext cx="6350" cy="39688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3" y="2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14"/>
                </a:cxn>
                <a:cxn ang="0">
                  <a:pos x="2" y="23"/>
                </a:cxn>
                <a:cxn ang="0">
                  <a:pos x="1" y="3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9"/>
                </a:cxn>
                <a:cxn ang="0">
                  <a:pos x="1" y="57"/>
                </a:cxn>
                <a:cxn ang="0">
                  <a:pos x="3" y="66"/>
                </a:cxn>
                <a:cxn ang="0">
                  <a:pos x="5" y="74"/>
                </a:cxn>
                <a:cxn ang="0">
                  <a:pos x="5" y="74"/>
                </a:cxn>
                <a:cxn ang="0">
                  <a:pos x="6" y="75"/>
                </a:cxn>
                <a:cxn ang="0">
                  <a:pos x="8" y="76"/>
                </a:cxn>
                <a:cxn ang="0">
                  <a:pos x="9" y="76"/>
                </a:cxn>
                <a:cxn ang="0">
                  <a:pos x="11" y="75"/>
                </a:cxn>
                <a:cxn ang="0">
                  <a:pos x="13" y="73"/>
                </a:cxn>
                <a:cxn ang="0">
                  <a:pos x="13" y="71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1" y="60"/>
                </a:cxn>
                <a:cxn ang="0">
                  <a:pos x="9" y="53"/>
                </a:cxn>
                <a:cxn ang="0">
                  <a:pos x="9" y="45"/>
                </a:cxn>
                <a:cxn ang="0">
                  <a:pos x="10" y="37"/>
                </a:cxn>
                <a:cxn ang="0">
                  <a:pos x="12" y="21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14" h="76">
                  <a:moveTo>
                    <a:pt x="14" y="5"/>
                  </a:moveTo>
                  <a:lnTo>
                    <a:pt x="14" y="5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14"/>
                  </a:lnTo>
                  <a:lnTo>
                    <a:pt x="2" y="23"/>
                  </a:lnTo>
                  <a:lnTo>
                    <a:pt x="1" y="3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9"/>
                  </a:lnTo>
                  <a:lnTo>
                    <a:pt x="1" y="57"/>
                  </a:lnTo>
                  <a:lnTo>
                    <a:pt x="3" y="66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5"/>
                  </a:lnTo>
                  <a:lnTo>
                    <a:pt x="8" y="76"/>
                  </a:lnTo>
                  <a:lnTo>
                    <a:pt x="9" y="76"/>
                  </a:lnTo>
                  <a:lnTo>
                    <a:pt x="11" y="75"/>
                  </a:lnTo>
                  <a:lnTo>
                    <a:pt x="13" y="73"/>
                  </a:lnTo>
                  <a:lnTo>
                    <a:pt x="13" y="7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1" y="60"/>
                  </a:lnTo>
                  <a:lnTo>
                    <a:pt x="9" y="53"/>
                  </a:lnTo>
                  <a:lnTo>
                    <a:pt x="9" y="45"/>
                  </a:lnTo>
                  <a:lnTo>
                    <a:pt x="10" y="37"/>
                  </a:lnTo>
                  <a:lnTo>
                    <a:pt x="12" y="21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4" name="Freeform 579"/>
            <p:cNvSpPr>
              <a:spLocks/>
            </p:cNvSpPr>
            <p:nvPr/>
          </p:nvSpPr>
          <p:spPr bwMode="auto">
            <a:xfrm>
              <a:off x="5426076" y="2497138"/>
              <a:ext cx="7938" cy="301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7" y="3"/>
                </a:cxn>
                <a:cxn ang="0">
                  <a:pos x="4" y="9"/>
                </a:cxn>
                <a:cxn ang="0">
                  <a:pos x="1" y="14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40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5" y="56"/>
                </a:cxn>
                <a:cxn ang="0">
                  <a:pos x="6" y="57"/>
                </a:cxn>
                <a:cxn ang="0">
                  <a:pos x="8" y="56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2"/>
                </a:cxn>
                <a:cxn ang="0">
                  <a:pos x="10" y="29"/>
                </a:cxn>
                <a:cxn ang="0">
                  <a:pos x="10" y="23"/>
                </a:cxn>
                <a:cxn ang="0">
                  <a:pos x="11" y="18"/>
                </a:cxn>
                <a:cxn ang="0">
                  <a:pos x="12" y="13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6" y="6"/>
                </a:cxn>
                <a:cxn ang="0">
                  <a:pos x="15" y="4"/>
                </a:cxn>
                <a:cxn ang="0">
                  <a:pos x="15" y="2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16" h="57">
                  <a:moveTo>
                    <a:pt x="7" y="3"/>
                  </a:moveTo>
                  <a:lnTo>
                    <a:pt x="7" y="3"/>
                  </a:lnTo>
                  <a:lnTo>
                    <a:pt x="4" y="9"/>
                  </a:lnTo>
                  <a:lnTo>
                    <a:pt x="1" y="14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5" y="56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29"/>
                  </a:lnTo>
                  <a:lnTo>
                    <a:pt x="10" y="23"/>
                  </a:lnTo>
                  <a:lnTo>
                    <a:pt x="11" y="18"/>
                  </a:lnTo>
                  <a:lnTo>
                    <a:pt x="12" y="13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5" name="Freeform 580"/>
            <p:cNvSpPr>
              <a:spLocks/>
            </p:cNvSpPr>
            <p:nvPr/>
          </p:nvSpPr>
          <p:spPr bwMode="auto">
            <a:xfrm>
              <a:off x="5446713" y="2514600"/>
              <a:ext cx="7938" cy="36513"/>
            </a:xfrm>
            <a:custGeom>
              <a:avLst/>
              <a:gdLst/>
              <a:ahLst/>
              <a:cxnLst>
                <a:cxn ang="0">
                  <a:pos x="15" y="64"/>
                </a:cxn>
                <a:cxn ang="0">
                  <a:pos x="15" y="64"/>
                </a:cxn>
                <a:cxn ang="0">
                  <a:pos x="12" y="56"/>
                </a:cxn>
                <a:cxn ang="0">
                  <a:pos x="10" y="49"/>
                </a:cxn>
                <a:cxn ang="0">
                  <a:pos x="9" y="42"/>
                </a:cxn>
                <a:cxn ang="0">
                  <a:pos x="9" y="35"/>
                </a:cxn>
                <a:cxn ang="0">
                  <a:pos x="10" y="19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1" y="20"/>
                </a:cxn>
                <a:cxn ang="0">
                  <a:pos x="0" y="37"/>
                </a:cxn>
                <a:cxn ang="0">
                  <a:pos x="0" y="45"/>
                </a:cxn>
                <a:cxn ang="0">
                  <a:pos x="1" y="53"/>
                </a:cxn>
                <a:cxn ang="0">
                  <a:pos x="3" y="60"/>
                </a:cxn>
                <a:cxn ang="0">
                  <a:pos x="7" y="68"/>
                </a:cxn>
                <a:cxn ang="0">
                  <a:pos x="7" y="68"/>
                </a:cxn>
                <a:cxn ang="0">
                  <a:pos x="8" y="70"/>
                </a:cxn>
                <a:cxn ang="0">
                  <a:pos x="10" y="70"/>
                </a:cxn>
                <a:cxn ang="0">
                  <a:pos x="11" y="70"/>
                </a:cxn>
                <a:cxn ang="0">
                  <a:pos x="13" y="70"/>
                </a:cxn>
                <a:cxn ang="0">
                  <a:pos x="14" y="69"/>
                </a:cxn>
                <a:cxn ang="0">
                  <a:pos x="15" y="67"/>
                </a:cxn>
                <a:cxn ang="0">
                  <a:pos x="15" y="66"/>
                </a:cxn>
                <a:cxn ang="0">
                  <a:pos x="15" y="64"/>
                </a:cxn>
                <a:cxn ang="0">
                  <a:pos x="15" y="64"/>
                </a:cxn>
              </a:cxnLst>
              <a:rect l="0" t="0" r="r" b="b"/>
              <a:pathLst>
                <a:path w="15" h="70">
                  <a:moveTo>
                    <a:pt x="15" y="64"/>
                  </a:moveTo>
                  <a:lnTo>
                    <a:pt x="15" y="64"/>
                  </a:lnTo>
                  <a:lnTo>
                    <a:pt x="12" y="56"/>
                  </a:lnTo>
                  <a:lnTo>
                    <a:pt x="10" y="49"/>
                  </a:lnTo>
                  <a:lnTo>
                    <a:pt x="9" y="42"/>
                  </a:lnTo>
                  <a:lnTo>
                    <a:pt x="9" y="35"/>
                  </a:lnTo>
                  <a:lnTo>
                    <a:pt x="10" y="19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2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3" y="60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8" y="70"/>
                  </a:lnTo>
                  <a:lnTo>
                    <a:pt x="10" y="70"/>
                  </a:lnTo>
                  <a:lnTo>
                    <a:pt x="11" y="70"/>
                  </a:lnTo>
                  <a:lnTo>
                    <a:pt x="13" y="70"/>
                  </a:lnTo>
                  <a:lnTo>
                    <a:pt x="14" y="69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4"/>
                  </a:lnTo>
                  <a:lnTo>
                    <a:pt x="15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6" name="Freeform 581"/>
            <p:cNvSpPr>
              <a:spLocks/>
            </p:cNvSpPr>
            <p:nvPr/>
          </p:nvSpPr>
          <p:spPr bwMode="auto">
            <a:xfrm>
              <a:off x="5464176" y="2540000"/>
              <a:ext cx="9525" cy="31750"/>
            </a:xfrm>
            <a:custGeom>
              <a:avLst/>
              <a:gdLst/>
              <a:ahLst/>
              <a:cxnLst>
                <a:cxn ang="0">
                  <a:pos x="12" y="37"/>
                </a:cxn>
                <a:cxn ang="0">
                  <a:pos x="12" y="37"/>
                </a:cxn>
                <a:cxn ang="0">
                  <a:pos x="9" y="30"/>
                </a:cxn>
                <a:cxn ang="0">
                  <a:pos x="8" y="2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6"/>
                </a:cxn>
                <a:cxn ang="0">
                  <a:pos x="1" y="38"/>
                </a:cxn>
                <a:cxn ang="0">
                  <a:pos x="4" y="44"/>
                </a:cxn>
                <a:cxn ang="0">
                  <a:pos x="7" y="51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9" y="59"/>
                </a:cxn>
                <a:cxn ang="0">
                  <a:pos x="11" y="60"/>
                </a:cxn>
                <a:cxn ang="0">
                  <a:pos x="14" y="61"/>
                </a:cxn>
                <a:cxn ang="0">
                  <a:pos x="16" y="61"/>
                </a:cxn>
                <a:cxn ang="0">
                  <a:pos x="17" y="60"/>
                </a:cxn>
                <a:cxn ang="0">
                  <a:pos x="18" y="59"/>
                </a:cxn>
                <a:cxn ang="0">
                  <a:pos x="18" y="57"/>
                </a:cxn>
                <a:cxn ang="0">
                  <a:pos x="18" y="57"/>
                </a:cxn>
                <a:cxn ang="0">
                  <a:pos x="17" y="52"/>
                </a:cxn>
                <a:cxn ang="0">
                  <a:pos x="16" y="47"/>
                </a:cxn>
                <a:cxn ang="0">
                  <a:pos x="12" y="37"/>
                </a:cxn>
                <a:cxn ang="0">
                  <a:pos x="12" y="37"/>
                </a:cxn>
              </a:cxnLst>
              <a:rect l="0" t="0" r="r" b="b"/>
              <a:pathLst>
                <a:path w="18" h="61">
                  <a:moveTo>
                    <a:pt x="12" y="37"/>
                  </a:moveTo>
                  <a:lnTo>
                    <a:pt x="12" y="37"/>
                  </a:lnTo>
                  <a:lnTo>
                    <a:pt x="9" y="30"/>
                  </a:lnTo>
                  <a:lnTo>
                    <a:pt x="8" y="2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11" y="60"/>
                  </a:lnTo>
                  <a:lnTo>
                    <a:pt x="14" y="61"/>
                  </a:lnTo>
                  <a:lnTo>
                    <a:pt x="16" y="61"/>
                  </a:lnTo>
                  <a:lnTo>
                    <a:pt x="17" y="60"/>
                  </a:lnTo>
                  <a:lnTo>
                    <a:pt x="18" y="5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2"/>
                  </a:lnTo>
                  <a:lnTo>
                    <a:pt x="16" y="47"/>
                  </a:lnTo>
                  <a:lnTo>
                    <a:pt x="12" y="37"/>
                  </a:lnTo>
                  <a:lnTo>
                    <a:pt x="12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7" name="Freeform 582"/>
            <p:cNvSpPr>
              <a:spLocks/>
            </p:cNvSpPr>
            <p:nvPr/>
          </p:nvSpPr>
          <p:spPr bwMode="auto">
            <a:xfrm>
              <a:off x="5489576" y="2562225"/>
              <a:ext cx="7938" cy="30163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4" y="4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6" y="1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  <a:cxn ang="0">
                  <a:pos x="3" y="11"/>
                </a:cxn>
                <a:cxn ang="0">
                  <a:pos x="2" y="17"/>
                </a:cxn>
                <a:cxn ang="0">
                  <a:pos x="1" y="23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1" y="41"/>
                </a:cxn>
                <a:cxn ang="0">
                  <a:pos x="3" y="47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5" y="54"/>
                </a:cxn>
                <a:cxn ang="0">
                  <a:pos x="6" y="56"/>
                </a:cxn>
                <a:cxn ang="0">
                  <a:pos x="7" y="57"/>
                </a:cxn>
                <a:cxn ang="0">
                  <a:pos x="10" y="57"/>
                </a:cxn>
                <a:cxn ang="0">
                  <a:pos x="12" y="57"/>
                </a:cxn>
                <a:cxn ang="0">
                  <a:pos x="13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34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10" y="23"/>
                </a:cxn>
                <a:cxn ang="0">
                  <a:pos x="12" y="17"/>
                </a:cxn>
                <a:cxn ang="0">
                  <a:pos x="13" y="11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14" h="57">
                  <a:moveTo>
                    <a:pt x="14" y="6"/>
                  </a:moveTo>
                  <a:lnTo>
                    <a:pt x="14" y="6"/>
                  </a:lnTo>
                  <a:lnTo>
                    <a:pt x="14" y="4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11"/>
                  </a:lnTo>
                  <a:lnTo>
                    <a:pt x="2" y="17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1" y="41"/>
                  </a:lnTo>
                  <a:lnTo>
                    <a:pt x="3" y="47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4"/>
                  </a:lnTo>
                  <a:lnTo>
                    <a:pt x="6" y="56"/>
                  </a:lnTo>
                  <a:lnTo>
                    <a:pt x="7" y="57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3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3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3"/>
                  </a:lnTo>
                  <a:lnTo>
                    <a:pt x="12" y="17"/>
                  </a:lnTo>
                  <a:lnTo>
                    <a:pt x="13" y="11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8" name="Freeform 583"/>
            <p:cNvSpPr>
              <a:spLocks/>
            </p:cNvSpPr>
            <p:nvPr/>
          </p:nvSpPr>
          <p:spPr bwMode="auto">
            <a:xfrm>
              <a:off x="5514976" y="2584450"/>
              <a:ext cx="9525" cy="34925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14" y="41"/>
                </a:cxn>
                <a:cxn ang="0">
                  <a:pos x="12" y="33"/>
                </a:cxn>
                <a:cxn ang="0">
                  <a:pos x="10" y="24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8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4" y="40"/>
                </a:cxn>
                <a:cxn ang="0">
                  <a:pos x="6" y="47"/>
                </a:cxn>
                <a:cxn ang="0">
                  <a:pos x="8" y="55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64"/>
                </a:cxn>
                <a:cxn ang="0">
                  <a:pos x="11" y="65"/>
                </a:cxn>
                <a:cxn ang="0">
                  <a:pos x="15" y="66"/>
                </a:cxn>
                <a:cxn ang="0">
                  <a:pos x="16" y="66"/>
                </a:cxn>
                <a:cxn ang="0">
                  <a:pos x="18" y="65"/>
                </a:cxn>
                <a:cxn ang="0">
                  <a:pos x="19" y="64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17" y="51"/>
                </a:cxn>
                <a:cxn ang="0">
                  <a:pos x="14" y="41"/>
                </a:cxn>
                <a:cxn ang="0">
                  <a:pos x="14" y="41"/>
                </a:cxn>
              </a:cxnLst>
              <a:rect l="0" t="0" r="r" b="b"/>
              <a:pathLst>
                <a:path w="19" h="66">
                  <a:moveTo>
                    <a:pt x="14" y="41"/>
                  </a:moveTo>
                  <a:lnTo>
                    <a:pt x="14" y="41"/>
                  </a:lnTo>
                  <a:lnTo>
                    <a:pt x="12" y="33"/>
                  </a:lnTo>
                  <a:lnTo>
                    <a:pt x="10" y="2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40"/>
                  </a:lnTo>
                  <a:lnTo>
                    <a:pt x="6" y="47"/>
                  </a:lnTo>
                  <a:lnTo>
                    <a:pt x="8" y="55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64"/>
                  </a:lnTo>
                  <a:lnTo>
                    <a:pt x="11" y="65"/>
                  </a:lnTo>
                  <a:lnTo>
                    <a:pt x="15" y="66"/>
                  </a:lnTo>
                  <a:lnTo>
                    <a:pt x="16" y="66"/>
                  </a:lnTo>
                  <a:lnTo>
                    <a:pt x="18" y="65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7" y="51"/>
                  </a:lnTo>
                  <a:lnTo>
                    <a:pt x="14" y="41"/>
                  </a:lnTo>
                  <a:lnTo>
                    <a:pt x="14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89" name="Freeform 584"/>
            <p:cNvSpPr>
              <a:spLocks/>
            </p:cNvSpPr>
            <p:nvPr/>
          </p:nvSpPr>
          <p:spPr bwMode="auto">
            <a:xfrm>
              <a:off x="5538788" y="2609850"/>
              <a:ext cx="11113" cy="34925"/>
            </a:xfrm>
            <a:custGeom>
              <a:avLst/>
              <a:gdLst/>
              <a:ahLst/>
              <a:cxnLst>
                <a:cxn ang="0">
                  <a:pos x="20" y="61"/>
                </a:cxn>
                <a:cxn ang="0">
                  <a:pos x="20" y="61"/>
                </a:cxn>
                <a:cxn ang="0">
                  <a:pos x="14" y="33"/>
                </a:cxn>
                <a:cxn ang="0">
                  <a:pos x="11" y="19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0"/>
                </a:cxn>
                <a:cxn ang="0">
                  <a:pos x="3" y="34"/>
                </a:cxn>
                <a:cxn ang="0">
                  <a:pos x="11" y="63"/>
                </a:cxn>
                <a:cxn ang="0">
                  <a:pos x="11" y="63"/>
                </a:cxn>
                <a:cxn ang="0">
                  <a:pos x="12" y="65"/>
                </a:cxn>
                <a:cxn ang="0">
                  <a:pos x="13" y="66"/>
                </a:cxn>
                <a:cxn ang="0">
                  <a:pos x="15" y="66"/>
                </a:cxn>
                <a:cxn ang="0">
                  <a:pos x="16" y="66"/>
                </a:cxn>
                <a:cxn ang="0">
                  <a:pos x="18" y="65"/>
                </a:cxn>
                <a:cxn ang="0">
                  <a:pos x="19" y="64"/>
                </a:cxn>
                <a:cxn ang="0">
                  <a:pos x="20" y="63"/>
                </a:cxn>
                <a:cxn ang="0">
                  <a:pos x="20" y="61"/>
                </a:cxn>
                <a:cxn ang="0">
                  <a:pos x="20" y="61"/>
                </a:cxn>
              </a:cxnLst>
              <a:rect l="0" t="0" r="r" b="b"/>
              <a:pathLst>
                <a:path w="20" h="66">
                  <a:moveTo>
                    <a:pt x="20" y="61"/>
                  </a:moveTo>
                  <a:lnTo>
                    <a:pt x="20" y="61"/>
                  </a:lnTo>
                  <a:lnTo>
                    <a:pt x="14" y="33"/>
                  </a:lnTo>
                  <a:lnTo>
                    <a:pt x="11" y="1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0"/>
                  </a:lnTo>
                  <a:lnTo>
                    <a:pt x="3" y="34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2" y="65"/>
                  </a:lnTo>
                  <a:lnTo>
                    <a:pt x="13" y="66"/>
                  </a:lnTo>
                  <a:lnTo>
                    <a:pt x="15" y="66"/>
                  </a:lnTo>
                  <a:lnTo>
                    <a:pt x="16" y="66"/>
                  </a:lnTo>
                  <a:lnTo>
                    <a:pt x="18" y="65"/>
                  </a:lnTo>
                  <a:lnTo>
                    <a:pt x="19" y="64"/>
                  </a:lnTo>
                  <a:lnTo>
                    <a:pt x="20" y="63"/>
                  </a:lnTo>
                  <a:lnTo>
                    <a:pt x="20" y="61"/>
                  </a:lnTo>
                  <a:lnTo>
                    <a:pt x="20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0" name="Freeform 585"/>
            <p:cNvSpPr>
              <a:spLocks/>
            </p:cNvSpPr>
            <p:nvPr/>
          </p:nvSpPr>
          <p:spPr bwMode="auto">
            <a:xfrm>
              <a:off x="5562601" y="2635250"/>
              <a:ext cx="6350" cy="31750"/>
            </a:xfrm>
            <a:custGeom>
              <a:avLst/>
              <a:gdLst/>
              <a:ahLst/>
              <a:cxnLst>
                <a:cxn ang="0">
                  <a:pos x="13" y="56"/>
                </a:cxn>
                <a:cxn ang="0">
                  <a:pos x="13" y="56"/>
                </a:cxn>
                <a:cxn ang="0">
                  <a:pos x="11" y="43"/>
                </a:cxn>
                <a:cxn ang="0">
                  <a:pos x="10" y="3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32"/>
                </a:cxn>
                <a:cxn ang="0">
                  <a:pos x="2" y="45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5" y="60"/>
                </a:cxn>
                <a:cxn ang="0">
                  <a:pos x="7" y="61"/>
                </a:cxn>
                <a:cxn ang="0">
                  <a:pos x="8" y="62"/>
                </a:cxn>
                <a:cxn ang="0">
                  <a:pos x="10" y="61"/>
                </a:cxn>
                <a:cxn ang="0">
                  <a:pos x="11" y="61"/>
                </a:cxn>
                <a:cxn ang="0">
                  <a:pos x="13" y="60"/>
                </a:cxn>
                <a:cxn ang="0">
                  <a:pos x="13" y="58"/>
                </a:cxn>
                <a:cxn ang="0">
                  <a:pos x="13" y="56"/>
                </a:cxn>
                <a:cxn ang="0">
                  <a:pos x="13" y="56"/>
                </a:cxn>
              </a:cxnLst>
              <a:rect l="0" t="0" r="r" b="b"/>
              <a:pathLst>
                <a:path w="13" h="62">
                  <a:moveTo>
                    <a:pt x="13" y="56"/>
                  </a:moveTo>
                  <a:lnTo>
                    <a:pt x="13" y="56"/>
                  </a:lnTo>
                  <a:lnTo>
                    <a:pt x="11" y="43"/>
                  </a:lnTo>
                  <a:lnTo>
                    <a:pt x="10" y="30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2"/>
                  </a:lnTo>
                  <a:lnTo>
                    <a:pt x="2" y="45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5" y="60"/>
                  </a:lnTo>
                  <a:lnTo>
                    <a:pt x="7" y="61"/>
                  </a:lnTo>
                  <a:lnTo>
                    <a:pt x="8" y="62"/>
                  </a:lnTo>
                  <a:lnTo>
                    <a:pt x="10" y="61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3" y="58"/>
                  </a:lnTo>
                  <a:lnTo>
                    <a:pt x="13" y="56"/>
                  </a:lnTo>
                  <a:lnTo>
                    <a:pt x="13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1" name="Freeform 586"/>
            <p:cNvSpPr>
              <a:spLocks/>
            </p:cNvSpPr>
            <p:nvPr/>
          </p:nvSpPr>
          <p:spPr bwMode="auto">
            <a:xfrm>
              <a:off x="5580063" y="2647950"/>
              <a:ext cx="9525" cy="23813"/>
            </a:xfrm>
            <a:custGeom>
              <a:avLst/>
              <a:gdLst/>
              <a:ahLst/>
              <a:cxnLst>
                <a:cxn ang="0">
                  <a:pos x="18" y="41"/>
                </a:cxn>
                <a:cxn ang="0">
                  <a:pos x="18" y="41"/>
                </a:cxn>
                <a:cxn ang="0">
                  <a:pos x="12" y="23"/>
                </a:cxn>
                <a:cxn ang="0">
                  <a:pos x="10" y="1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14"/>
                </a:cxn>
                <a:cxn ang="0">
                  <a:pos x="3" y="24"/>
                </a:cxn>
                <a:cxn ang="0">
                  <a:pos x="9" y="44"/>
                </a:cxn>
                <a:cxn ang="0">
                  <a:pos x="9" y="44"/>
                </a:cxn>
                <a:cxn ang="0">
                  <a:pos x="10" y="45"/>
                </a:cxn>
                <a:cxn ang="0">
                  <a:pos x="12" y="46"/>
                </a:cxn>
                <a:cxn ang="0">
                  <a:pos x="13" y="47"/>
                </a:cxn>
                <a:cxn ang="0">
                  <a:pos x="15" y="47"/>
                </a:cxn>
                <a:cxn ang="0">
                  <a:pos x="17" y="46"/>
                </a:cxn>
                <a:cxn ang="0">
                  <a:pos x="18" y="45"/>
                </a:cxn>
                <a:cxn ang="0">
                  <a:pos x="18" y="43"/>
                </a:cxn>
                <a:cxn ang="0">
                  <a:pos x="18" y="41"/>
                </a:cxn>
                <a:cxn ang="0">
                  <a:pos x="18" y="41"/>
                </a:cxn>
              </a:cxnLst>
              <a:rect l="0" t="0" r="r" b="b"/>
              <a:pathLst>
                <a:path w="18" h="47">
                  <a:moveTo>
                    <a:pt x="18" y="41"/>
                  </a:moveTo>
                  <a:lnTo>
                    <a:pt x="18" y="41"/>
                  </a:lnTo>
                  <a:lnTo>
                    <a:pt x="12" y="23"/>
                  </a:lnTo>
                  <a:lnTo>
                    <a:pt x="10" y="1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4"/>
                  </a:lnTo>
                  <a:lnTo>
                    <a:pt x="3" y="2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5"/>
                  </a:lnTo>
                  <a:lnTo>
                    <a:pt x="12" y="46"/>
                  </a:lnTo>
                  <a:lnTo>
                    <a:pt x="13" y="47"/>
                  </a:lnTo>
                  <a:lnTo>
                    <a:pt x="15" y="47"/>
                  </a:lnTo>
                  <a:lnTo>
                    <a:pt x="17" y="46"/>
                  </a:lnTo>
                  <a:lnTo>
                    <a:pt x="18" y="45"/>
                  </a:lnTo>
                  <a:lnTo>
                    <a:pt x="18" y="43"/>
                  </a:lnTo>
                  <a:lnTo>
                    <a:pt x="18" y="41"/>
                  </a:lnTo>
                  <a:lnTo>
                    <a:pt x="18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2" name="Freeform 587"/>
            <p:cNvSpPr>
              <a:spLocks/>
            </p:cNvSpPr>
            <p:nvPr/>
          </p:nvSpPr>
          <p:spPr bwMode="auto">
            <a:xfrm>
              <a:off x="5429251" y="2311400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1" y="50"/>
                </a:cxn>
                <a:cxn ang="0">
                  <a:pos x="2" y="51"/>
                </a:cxn>
                <a:cxn ang="0">
                  <a:pos x="3" y="52"/>
                </a:cxn>
                <a:cxn ang="0">
                  <a:pos x="5" y="52"/>
                </a:cxn>
                <a:cxn ang="0">
                  <a:pos x="7" y="52"/>
                </a:cxn>
                <a:cxn ang="0">
                  <a:pos x="8" y="51"/>
                </a:cxn>
                <a:cxn ang="0">
                  <a:pos x="9" y="50"/>
                </a:cxn>
                <a:cxn ang="0">
                  <a:pos x="10" y="48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52">
                  <a:moveTo>
                    <a:pt x="0" y="5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1" y="50"/>
                  </a:lnTo>
                  <a:lnTo>
                    <a:pt x="2" y="51"/>
                  </a:lnTo>
                  <a:lnTo>
                    <a:pt x="3" y="52"/>
                  </a:lnTo>
                  <a:lnTo>
                    <a:pt x="5" y="52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9" y="50"/>
                  </a:lnTo>
                  <a:lnTo>
                    <a:pt x="10" y="4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3" name="Freeform 588"/>
            <p:cNvSpPr>
              <a:spLocks/>
            </p:cNvSpPr>
            <p:nvPr/>
          </p:nvSpPr>
          <p:spPr bwMode="auto">
            <a:xfrm>
              <a:off x="5454651" y="2290763"/>
              <a:ext cx="4763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5" y="57"/>
                </a:cxn>
                <a:cxn ang="0">
                  <a:pos x="7" y="57"/>
                </a:cxn>
                <a:cxn ang="0">
                  <a:pos x="8" y="56"/>
                </a:cxn>
                <a:cxn ang="0">
                  <a:pos x="9" y="55"/>
                </a:cxn>
                <a:cxn ang="0">
                  <a:pos x="9" y="5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57">
                  <a:moveTo>
                    <a:pt x="0" y="5"/>
                  </a:moveTo>
                  <a:lnTo>
                    <a:pt x="0" y="53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5" y="57"/>
                  </a:lnTo>
                  <a:lnTo>
                    <a:pt x="7" y="57"/>
                  </a:lnTo>
                  <a:lnTo>
                    <a:pt x="8" y="56"/>
                  </a:lnTo>
                  <a:lnTo>
                    <a:pt x="9" y="55"/>
                  </a:lnTo>
                  <a:lnTo>
                    <a:pt x="9" y="53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4" name="Freeform 589"/>
            <p:cNvSpPr>
              <a:spLocks/>
            </p:cNvSpPr>
            <p:nvPr/>
          </p:nvSpPr>
          <p:spPr bwMode="auto">
            <a:xfrm>
              <a:off x="5481638" y="2281238"/>
              <a:ext cx="4763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6"/>
                </a:cxn>
                <a:cxn ang="0">
                  <a:pos x="9" y="54"/>
                </a:cxn>
                <a:cxn ang="0">
                  <a:pos x="9" y="52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57">
                  <a:moveTo>
                    <a:pt x="0" y="5"/>
                  </a:move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5" name="Freeform 590"/>
            <p:cNvSpPr>
              <a:spLocks/>
            </p:cNvSpPr>
            <p:nvPr/>
          </p:nvSpPr>
          <p:spPr bwMode="auto">
            <a:xfrm>
              <a:off x="5503863" y="2281238"/>
              <a:ext cx="4763" cy="317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5" y="61"/>
                </a:cxn>
                <a:cxn ang="0">
                  <a:pos x="6" y="61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9" y="5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61">
                  <a:moveTo>
                    <a:pt x="0" y="5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9" y="5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6" name="Freeform 591"/>
            <p:cNvSpPr>
              <a:spLocks/>
            </p:cNvSpPr>
            <p:nvPr/>
          </p:nvSpPr>
          <p:spPr bwMode="auto">
            <a:xfrm>
              <a:off x="5529263" y="2289175"/>
              <a:ext cx="11113" cy="428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0"/>
                </a:cxn>
                <a:cxn ang="0">
                  <a:pos x="5" y="17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4" y="43"/>
                </a:cxn>
                <a:cxn ang="0">
                  <a:pos x="2" y="54"/>
                </a:cxn>
                <a:cxn ang="0">
                  <a:pos x="1" y="6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4" y="81"/>
                </a:cxn>
                <a:cxn ang="0">
                  <a:pos x="6" y="79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5"/>
                </a:cxn>
                <a:cxn ang="0">
                  <a:pos x="9" y="75"/>
                </a:cxn>
                <a:cxn ang="0">
                  <a:pos x="11" y="60"/>
                </a:cxn>
                <a:cxn ang="0">
                  <a:pos x="13" y="43"/>
                </a:cxn>
                <a:cxn ang="0">
                  <a:pos x="13" y="43"/>
                </a:cxn>
                <a:cxn ang="0">
                  <a:pos x="14" y="25"/>
                </a:cxn>
                <a:cxn ang="0">
                  <a:pos x="15" y="14"/>
                </a:cxn>
                <a:cxn ang="0">
                  <a:pos x="18" y="5"/>
                </a:cxn>
                <a:cxn ang="0">
                  <a:pos x="18" y="5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9" h="81">
                  <a:moveTo>
                    <a:pt x="9" y="3"/>
                  </a:moveTo>
                  <a:lnTo>
                    <a:pt x="9" y="3"/>
                  </a:lnTo>
                  <a:lnTo>
                    <a:pt x="7" y="10"/>
                  </a:lnTo>
                  <a:lnTo>
                    <a:pt x="5" y="17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4" y="43"/>
                  </a:lnTo>
                  <a:lnTo>
                    <a:pt x="2" y="54"/>
                  </a:lnTo>
                  <a:lnTo>
                    <a:pt x="1" y="6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4" y="81"/>
                  </a:lnTo>
                  <a:lnTo>
                    <a:pt x="6" y="79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11" y="60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4" y="25"/>
                  </a:lnTo>
                  <a:lnTo>
                    <a:pt x="15" y="1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7" name="Freeform 592"/>
            <p:cNvSpPr>
              <a:spLocks/>
            </p:cNvSpPr>
            <p:nvPr/>
          </p:nvSpPr>
          <p:spPr bwMode="auto">
            <a:xfrm>
              <a:off x="5546726" y="2312988"/>
              <a:ext cx="7938" cy="46038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3" y="13"/>
                </a:cxn>
                <a:cxn ang="0">
                  <a:pos x="1" y="22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1" y="61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2" y="83"/>
                </a:cxn>
                <a:cxn ang="0">
                  <a:pos x="3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7" y="85"/>
                </a:cxn>
                <a:cxn ang="0">
                  <a:pos x="9" y="84"/>
                </a:cxn>
                <a:cxn ang="0">
                  <a:pos x="10" y="83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0" y="61"/>
                </a:cxn>
                <a:cxn ang="0">
                  <a:pos x="9" y="43"/>
                </a:cxn>
                <a:cxn ang="0">
                  <a:pos x="10" y="34"/>
                </a:cxn>
                <a:cxn ang="0">
                  <a:pos x="10" y="24"/>
                </a:cxn>
                <a:cxn ang="0">
                  <a:pos x="12" y="15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15" h="85">
                  <a:moveTo>
                    <a:pt x="6" y="4"/>
                  </a:moveTo>
                  <a:lnTo>
                    <a:pt x="6" y="4"/>
                  </a:lnTo>
                  <a:lnTo>
                    <a:pt x="3" y="13"/>
                  </a:lnTo>
                  <a:lnTo>
                    <a:pt x="1" y="22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" y="61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2" y="83"/>
                  </a:lnTo>
                  <a:lnTo>
                    <a:pt x="3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9" y="84"/>
                  </a:lnTo>
                  <a:lnTo>
                    <a:pt x="10" y="83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61"/>
                  </a:lnTo>
                  <a:lnTo>
                    <a:pt x="9" y="43"/>
                  </a:lnTo>
                  <a:lnTo>
                    <a:pt x="10" y="34"/>
                  </a:lnTo>
                  <a:lnTo>
                    <a:pt x="10" y="24"/>
                  </a:lnTo>
                  <a:lnTo>
                    <a:pt x="12" y="1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8" name="Freeform 593"/>
            <p:cNvSpPr>
              <a:spLocks/>
            </p:cNvSpPr>
            <p:nvPr/>
          </p:nvSpPr>
          <p:spPr bwMode="auto">
            <a:xfrm>
              <a:off x="5567363" y="2338388"/>
              <a:ext cx="4763" cy="3016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4" y="56"/>
                </a:cxn>
                <a:cxn ang="0">
                  <a:pos x="6" y="56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9" y="5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56">
                  <a:moveTo>
                    <a:pt x="0" y="4"/>
                  </a:move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599" name="Freeform 594"/>
            <p:cNvSpPr>
              <a:spLocks/>
            </p:cNvSpPr>
            <p:nvPr/>
          </p:nvSpPr>
          <p:spPr bwMode="auto">
            <a:xfrm>
              <a:off x="5591176" y="2354263"/>
              <a:ext cx="7938" cy="36513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7" y="2"/>
                </a:cxn>
                <a:cxn ang="0">
                  <a:pos x="4" y="10"/>
                </a:cxn>
                <a:cxn ang="0">
                  <a:pos x="1" y="17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49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1" y="68"/>
                </a:cxn>
                <a:cxn ang="0">
                  <a:pos x="2" y="70"/>
                </a:cxn>
                <a:cxn ang="0">
                  <a:pos x="5" y="70"/>
                </a:cxn>
                <a:cxn ang="0">
                  <a:pos x="6" y="71"/>
                </a:cxn>
                <a:cxn ang="0">
                  <a:pos x="8" y="70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10" y="36"/>
                </a:cxn>
                <a:cxn ang="0">
                  <a:pos x="10" y="29"/>
                </a:cxn>
                <a:cxn ang="0">
                  <a:pos x="11" y="22"/>
                </a:cxn>
                <a:cxn ang="0">
                  <a:pos x="12" y="14"/>
                </a:cxn>
                <a:cxn ang="0">
                  <a:pos x="15" y="7"/>
                </a:cxn>
                <a:cxn ang="0">
                  <a:pos x="15" y="7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3" y="1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2"/>
                </a:cxn>
              </a:cxnLst>
              <a:rect l="0" t="0" r="r" b="b"/>
              <a:pathLst>
                <a:path w="15" h="71">
                  <a:moveTo>
                    <a:pt x="7" y="2"/>
                  </a:moveTo>
                  <a:lnTo>
                    <a:pt x="7" y="2"/>
                  </a:lnTo>
                  <a:lnTo>
                    <a:pt x="4" y="10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4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1" y="68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8" y="70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0" y="36"/>
                  </a:lnTo>
                  <a:lnTo>
                    <a:pt x="10" y="29"/>
                  </a:lnTo>
                  <a:lnTo>
                    <a:pt x="11" y="22"/>
                  </a:lnTo>
                  <a:lnTo>
                    <a:pt x="12" y="1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0" name="Freeform 595"/>
            <p:cNvSpPr>
              <a:spLocks/>
            </p:cNvSpPr>
            <p:nvPr/>
          </p:nvSpPr>
          <p:spPr bwMode="auto">
            <a:xfrm>
              <a:off x="5614988" y="2376488"/>
              <a:ext cx="4763" cy="365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5" y="71"/>
                </a:cxn>
                <a:cxn ang="0">
                  <a:pos x="6" y="71"/>
                </a:cxn>
                <a:cxn ang="0">
                  <a:pos x="8" y="70"/>
                </a:cxn>
                <a:cxn ang="0">
                  <a:pos x="9" y="68"/>
                </a:cxn>
                <a:cxn ang="0">
                  <a:pos x="9" y="6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71">
                  <a:moveTo>
                    <a:pt x="0" y="5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8" y="70"/>
                  </a:lnTo>
                  <a:lnTo>
                    <a:pt x="9" y="68"/>
                  </a:lnTo>
                  <a:lnTo>
                    <a:pt x="9" y="6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1" name="Freeform 596"/>
            <p:cNvSpPr>
              <a:spLocks/>
            </p:cNvSpPr>
            <p:nvPr/>
          </p:nvSpPr>
          <p:spPr bwMode="auto">
            <a:xfrm>
              <a:off x="5637213" y="2398713"/>
              <a:ext cx="4763" cy="349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1" y="63"/>
                </a:cxn>
                <a:cxn ang="0">
                  <a:pos x="2" y="65"/>
                </a:cxn>
                <a:cxn ang="0">
                  <a:pos x="3" y="65"/>
                </a:cxn>
                <a:cxn ang="0">
                  <a:pos x="5" y="66"/>
                </a:cxn>
                <a:cxn ang="0">
                  <a:pos x="7" y="65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0" h="66">
                  <a:moveTo>
                    <a:pt x="0" y="4"/>
                  </a:moveTo>
                  <a:lnTo>
                    <a:pt x="0" y="61"/>
                  </a:lnTo>
                  <a:lnTo>
                    <a:pt x="0" y="61"/>
                  </a:lnTo>
                  <a:lnTo>
                    <a:pt x="1" y="63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5" y="66"/>
                  </a:lnTo>
                  <a:lnTo>
                    <a:pt x="7" y="65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2" name="Freeform 597"/>
            <p:cNvSpPr>
              <a:spLocks/>
            </p:cNvSpPr>
            <p:nvPr/>
          </p:nvSpPr>
          <p:spPr bwMode="auto">
            <a:xfrm>
              <a:off x="5657851" y="2419350"/>
              <a:ext cx="4763" cy="365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0"/>
                </a:cxn>
                <a:cxn ang="0">
                  <a:pos x="3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70"/>
                </a:cxn>
                <a:cxn ang="0">
                  <a:pos x="10" y="69"/>
                </a:cxn>
                <a:cxn ang="0">
                  <a:pos x="10" y="67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71">
                  <a:moveTo>
                    <a:pt x="0" y="5"/>
                  </a:move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0"/>
                  </a:lnTo>
                  <a:lnTo>
                    <a:pt x="3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70"/>
                  </a:lnTo>
                  <a:lnTo>
                    <a:pt x="10" y="69"/>
                  </a:lnTo>
                  <a:lnTo>
                    <a:pt x="10" y="6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3" name="Freeform 598"/>
            <p:cNvSpPr>
              <a:spLocks/>
            </p:cNvSpPr>
            <p:nvPr/>
          </p:nvSpPr>
          <p:spPr bwMode="auto">
            <a:xfrm>
              <a:off x="5680076" y="2441575"/>
              <a:ext cx="7938" cy="36513"/>
            </a:xfrm>
            <a:custGeom>
              <a:avLst/>
              <a:gdLst/>
              <a:ahLst/>
              <a:cxnLst>
                <a:cxn ang="0">
                  <a:pos x="14" y="65"/>
                </a:cxn>
                <a:cxn ang="0">
                  <a:pos x="14" y="65"/>
                </a:cxn>
                <a:cxn ang="0">
                  <a:pos x="11" y="50"/>
                </a:cxn>
                <a:cxn ang="0">
                  <a:pos x="10" y="3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36"/>
                </a:cxn>
                <a:cxn ang="0">
                  <a:pos x="2" y="52"/>
                </a:cxn>
                <a:cxn ang="0">
                  <a:pos x="5" y="67"/>
                </a:cxn>
                <a:cxn ang="0">
                  <a:pos x="5" y="67"/>
                </a:cxn>
                <a:cxn ang="0">
                  <a:pos x="6" y="69"/>
                </a:cxn>
                <a:cxn ang="0">
                  <a:pos x="7" y="70"/>
                </a:cxn>
                <a:cxn ang="0">
                  <a:pos x="9" y="70"/>
                </a:cxn>
                <a:cxn ang="0">
                  <a:pos x="11" y="70"/>
                </a:cxn>
                <a:cxn ang="0">
                  <a:pos x="12" y="69"/>
                </a:cxn>
                <a:cxn ang="0">
                  <a:pos x="13" y="68"/>
                </a:cxn>
                <a:cxn ang="0">
                  <a:pos x="14" y="67"/>
                </a:cxn>
                <a:cxn ang="0">
                  <a:pos x="14" y="65"/>
                </a:cxn>
                <a:cxn ang="0">
                  <a:pos x="14" y="65"/>
                </a:cxn>
              </a:cxnLst>
              <a:rect l="0" t="0" r="r" b="b"/>
              <a:pathLst>
                <a:path w="14" h="70">
                  <a:moveTo>
                    <a:pt x="14" y="65"/>
                  </a:moveTo>
                  <a:lnTo>
                    <a:pt x="14" y="65"/>
                  </a:lnTo>
                  <a:lnTo>
                    <a:pt x="11" y="50"/>
                  </a:lnTo>
                  <a:lnTo>
                    <a:pt x="10" y="3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6"/>
                  </a:lnTo>
                  <a:lnTo>
                    <a:pt x="2" y="52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9"/>
                  </a:lnTo>
                  <a:lnTo>
                    <a:pt x="7" y="70"/>
                  </a:lnTo>
                  <a:lnTo>
                    <a:pt x="9" y="70"/>
                  </a:lnTo>
                  <a:lnTo>
                    <a:pt x="11" y="70"/>
                  </a:lnTo>
                  <a:lnTo>
                    <a:pt x="12" y="69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5"/>
                  </a:lnTo>
                  <a:lnTo>
                    <a:pt x="14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4" name="Freeform 599"/>
            <p:cNvSpPr>
              <a:spLocks/>
            </p:cNvSpPr>
            <p:nvPr/>
          </p:nvSpPr>
          <p:spPr bwMode="auto">
            <a:xfrm>
              <a:off x="5705476" y="2463800"/>
              <a:ext cx="7938" cy="31750"/>
            </a:xfrm>
            <a:custGeom>
              <a:avLst/>
              <a:gdLst/>
              <a:ahLst/>
              <a:cxnLst>
                <a:cxn ang="0">
                  <a:pos x="10" y="35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5"/>
                </a:cxn>
                <a:cxn ang="0">
                  <a:pos x="1" y="45"/>
                </a:cxn>
                <a:cxn ang="0">
                  <a:pos x="3" y="50"/>
                </a:cxn>
                <a:cxn ang="0">
                  <a:pos x="5" y="56"/>
                </a:cxn>
                <a:cxn ang="0">
                  <a:pos x="5" y="56"/>
                </a:cxn>
                <a:cxn ang="0">
                  <a:pos x="5" y="58"/>
                </a:cxn>
                <a:cxn ang="0">
                  <a:pos x="7" y="59"/>
                </a:cxn>
                <a:cxn ang="0">
                  <a:pos x="11" y="60"/>
                </a:cxn>
                <a:cxn ang="0">
                  <a:pos x="13" y="60"/>
                </a:cxn>
                <a:cxn ang="0">
                  <a:pos x="14" y="59"/>
                </a:cxn>
                <a:cxn ang="0">
                  <a:pos x="15" y="58"/>
                </a:cxn>
                <a:cxn ang="0">
                  <a:pos x="15" y="56"/>
                </a:cxn>
                <a:cxn ang="0">
                  <a:pos x="15" y="56"/>
                </a:cxn>
                <a:cxn ang="0">
                  <a:pos x="14" y="51"/>
                </a:cxn>
                <a:cxn ang="0">
                  <a:pos x="12" y="46"/>
                </a:cxn>
                <a:cxn ang="0">
                  <a:pos x="11" y="41"/>
                </a:cxn>
                <a:cxn ang="0">
                  <a:pos x="10" y="35"/>
                </a:cxn>
                <a:cxn ang="0">
                  <a:pos x="10" y="35"/>
                </a:cxn>
              </a:cxnLst>
              <a:rect l="0" t="0" r="r" b="b"/>
              <a:pathLst>
                <a:path w="15" h="60">
                  <a:moveTo>
                    <a:pt x="10" y="35"/>
                  </a:move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3" y="50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8"/>
                  </a:lnTo>
                  <a:lnTo>
                    <a:pt x="7" y="59"/>
                  </a:lnTo>
                  <a:lnTo>
                    <a:pt x="11" y="60"/>
                  </a:lnTo>
                  <a:lnTo>
                    <a:pt x="13" y="60"/>
                  </a:lnTo>
                  <a:lnTo>
                    <a:pt x="14" y="59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4" y="51"/>
                  </a:lnTo>
                  <a:lnTo>
                    <a:pt x="12" y="46"/>
                  </a:lnTo>
                  <a:lnTo>
                    <a:pt x="11" y="41"/>
                  </a:lnTo>
                  <a:lnTo>
                    <a:pt x="10" y="35"/>
                  </a:lnTo>
                  <a:lnTo>
                    <a:pt x="1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5" name="Freeform 600"/>
            <p:cNvSpPr>
              <a:spLocks/>
            </p:cNvSpPr>
            <p:nvPr/>
          </p:nvSpPr>
          <p:spPr bwMode="auto">
            <a:xfrm>
              <a:off x="5730876" y="2486025"/>
              <a:ext cx="4763" cy="460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2" y="85"/>
                </a:cxn>
                <a:cxn ang="0">
                  <a:pos x="3" y="85"/>
                </a:cxn>
                <a:cxn ang="0">
                  <a:pos x="5" y="86"/>
                </a:cxn>
                <a:cxn ang="0">
                  <a:pos x="6" y="85"/>
                </a:cxn>
                <a:cxn ang="0">
                  <a:pos x="8" y="85"/>
                </a:cxn>
                <a:cxn ang="0">
                  <a:pos x="9" y="82"/>
                </a:cxn>
                <a:cxn ang="0">
                  <a:pos x="9" y="80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6">
                  <a:moveTo>
                    <a:pt x="0" y="5"/>
                  </a:moveTo>
                  <a:lnTo>
                    <a:pt x="0" y="80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2" y="85"/>
                  </a:lnTo>
                  <a:lnTo>
                    <a:pt x="3" y="85"/>
                  </a:lnTo>
                  <a:lnTo>
                    <a:pt x="5" y="86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9" y="82"/>
                  </a:lnTo>
                  <a:lnTo>
                    <a:pt x="9" y="8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6" name="Freeform 601"/>
            <p:cNvSpPr>
              <a:spLocks/>
            </p:cNvSpPr>
            <p:nvPr/>
          </p:nvSpPr>
          <p:spPr bwMode="auto">
            <a:xfrm>
              <a:off x="5748338" y="250666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2" y="80"/>
                </a:cxn>
                <a:cxn ang="0">
                  <a:pos x="3" y="81"/>
                </a:cxn>
                <a:cxn ang="0">
                  <a:pos x="5" y="81"/>
                </a:cxn>
                <a:cxn ang="0">
                  <a:pos x="7" y="81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10" y="75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81">
                  <a:moveTo>
                    <a:pt x="0" y="5"/>
                  </a:moveTo>
                  <a:lnTo>
                    <a:pt x="0" y="75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2" y="80"/>
                  </a:lnTo>
                  <a:lnTo>
                    <a:pt x="3" y="81"/>
                  </a:lnTo>
                  <a:lnTo>
                    <a:pt x="5" y="81"/>
                  </a:lnTo>
                  <a:lnTo>
                    <a:pt x="7" y="81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10" y="7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7" name="Freeform 602"/>
            <p:cNvSpPr>
              <a:spLocks/>
            </p:cNvSpPr>
            <p:nvPr/>
          </p:nvSpPr>
          <p:spPr bwMode="auto">
            <a:xfrm>
              <a:off x="5761038" y="2528888"/>
              <a:ext cx="4763" cy="381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2" y="71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9" y="68"/>
                </a:cxn>
                <a:cxn ang="0">
                  <a:pos x="9" y="6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9" h="72">
                  <a:moveTo>
                    <a:pt x="0" y="6"/>
                  </a:moveTo>
                  <a:lnTo>
                    <a:pt x="0" y="68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2" y="71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9" y="68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8" name="Freeform 603"/>
            <p:cNvSpPr>
              <a:spLocks/>
            </p:cNvSpPr>
            <p:nvPr/>
          </p:nvSpPr>
          <p:spPr bwMode="auto">
            <a:xfrm>
              <a:off x="5775326" y="2544763"/>
              <a:ext cx="4763" cy="3968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2" y="75"/>
                </a:cxn>
                <a:cxn ang="0">
                  <a:pos x="4" y="76"/>
                </a:cxn>
                <a:cxn ang="0">
                  <a:pos x="5" y="76"/>
                </a:cxn>
                <a:cxn ang="0">
                  <a:pos x="7" y="76"/>
                </a:cxn>
                <a:cxn ang="0">
                  <a:pos x="9" y="75"/>
                </a:cxn>
                <a:cxn ang="0">
                  <a:pos x="10" y="74"/>
                </a:cxn>
                <a:cxn ang="0">
                  <a:pos x="10" y="72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0" h="76">
                  <a:moveTo>
                    <a:pt x="0" y="4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5"/>
                  </a:lnTo>
                  <a:lnTo>
                    <a:pt x="4" y="76"/>
                  </a:lnTo>
                  <a:lnTo>
                    <a:pt x="5" y="76"/>
                  </a:lnTo>
                  <a:lnTo>
                    <a:pt x="7" y="76"/>
                  </a:lnTo>
                  <a:lnTo>
                    <a:pt x="9" y="75"/>
                  </a:lnTo>
                  <a:lnTo>
                    <a:pt x="10" y="74"/>
                  </a:lnTo>
                  <a:lnTo>
                    <a:pt x="10" y="7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09" name="Freeform 604"/>
            <p:cNvSpPr>
              <a:spLocks/>
            </p:cNvSpPr>
            <p:nvPr/>
          </p:nvSpPr>
          <p:spPr bwMode="auto">
            <a:xfrm>
              <a:off x="5181601" y="2170113"/>
              <a:ext cx="665163" cy="654050"/>
            </a:xfrm>
            <a:custGeom>
              <a:avLst/>
              <a:gdLst/>
              <a:ahLst/>
              <a:cxnLst>
                <a:cxn ang="0">
                  <a:pos x="534" y="1115"/>
                </a:cxn>
                <a:cxn ang="0">
                  <a:pos x="311" y="889"/>
                </a:cxn>
                <a:cxn ang="0">
                  <a:pos x="124" y="701"/>
                </a:cxn>
                <a:cxn ang="0">
                  <a:pos x="14" y="547"/>
                </a:cxn>
                <a:cxn ang="0">
                  <a:pos x="5" y="361"/>
                </a:cxn>
                <a:cxn ang="0">
                  <a:pos x="109" y="152"/>
                </a:cxn>
                <a:cxn ang="0">
                  <a:pos x="270" y="29"/>
                </a:cxn>
                <a:cxn ang="0">
                  <a:pos x="103" y="233"/>
                </a:cxn>
                <a:cxn ang="0">
                  <a:pos x="38" y="486"/>
                </a:cxn>
                <a:cxn ang="0">
                  <a:pos x="137" y="664"/>
                </a:cxn>
                <a:cxn ang="0">
                  <a:pos x="467" y="998"/>
                </a:cxn>
                <a:cxn ang="0">
                  <a:pos x="676" y="1170"/>
                </a:cxn>
                <a:cxn ang="0">
                  <a:pos x="872" y="1193"/>
                </a:cxn>
                <a:cxn ang="0">
                  <a:pos x="1085" y="1070"/>
                </a:cxn>
                <a:cxn ang="0">
                  <a:pos x="1218" y="861"/>
                </a:cxn>
                <a:cxn ang="0">
                  <a:pos x="1167" y="643"/>
                </a:cxn>
                <a:cxn ang="0">
                  <a:pos x="1008" y="472"/>
                </a:cxn>
                <a:cxn ang="0">
                  <a:pos x="731" y="201"/>
                </a:cxn>
                <a:cxn ang="0">
                  <a:pos x="553" y="142"/>
                </a:cxn>
                <a:cxn ang="0">
                  <a:pos x="393" y="228"/>
                </a:cxn>
                <a:cxn ang="0">
                  <a:pos x="282" y="427"/>
                </a:cxn>
                <a:cxn ang="0">
                  <a:pos x="388" y="615"/>
                </a:cxn>
                <a:cxn ang="0">
                  <a:pos x="702" y="942"/>
                </a:cxn>
                <a:cxn ang="0">
                  <a:pos x="798" y="922"/>
                </a:cxn>
                <a:cxn ang="0">
                  <a:pos x="641" y="744"/>
                </a:cxn>
                <a:cxn ang="0">
                  <a:pos x="397" y="487"/>
                </a:cxn>
                <a:cxn ang="0">
                  <a:pos x="451" y="309"/>
                </a:cxn>
                <a:cxn ang="0">
                  <a:pos x="591" y="250"/>
                </a:cxn>
                <a:cxn ang="0">
                  <a:pos x="742" y="397"/>
                </a:cxn>
                <a:cxn ang="0">
                  <a:pos x="1076" y="711"/>
                </a:cxn>
                <a:cxn ang="0">
                  <a:pos x="1109" y="861"/>
                </a:cxn>
                <a:cxn ang="0">
                  <a:pos x="858" y="1104"/>
                </a:cxn>
                <a:cxn ang="0">
                  <a:pos x="618" y="1022"/>
                </a:cxn>
                <a:cxn ang="0">
                  <a:pos x="342" y="740"/>
                </a:cxn>
                <a:cxn ang="0">
                  <a:pos x="156" y="450"/>
                </a:cxn>
                <a:cxn ang="0">
                  <a:pos x="287" y="163"/>
                </a:cxn>
                <a:cxn ang="0">
                  <a:pos x="286" y="221"/>
                </a:cxn>
                <a:cxn ang="0">
                  <a:pos x="196" y="489"/>
                </a:cxn>
                <a:cxn ang="0">
                  <a:pos x="398" y="752"/>
                </a:cxn>
                <a:cxn ang="0">
                  <a:pos x="712" y="1049"/>
                </a:cxn>
                <a:cxn ang="0">
                  <a:pos x="926" y="1037"/>
                </a:cxn>
                <a:cxn ang="0">
                  <a:pos x="1077" y="824"/>
                </a:cxn>
                <a:cxn ang="0">
                  <a:pos x="900" y="596"/>
                </a:cxn>
                <a:cxn ang="0">
                  <a:pos x="612" y="298"/>
                </a:cxn>
                <a:cxn ang="0">
                  <a:pos x="527" y="303"/>
                </a:cxn>
                <a:cxn ang="0">
                  <a:pos x="477" y="332"/>
                </a:cxn>
                <a:cxn ang="0">
                  <a:pos x="441" y="486"/>
                </a:cxn>
                <a:cxn ang="0">
                  <a:pos x="731" y="783"/>
                </a:cxn>
                <a:cxn ang="0">
                  <a:pos x="829" y="884"/>
                </a:cxn>
                <a:cxn ang="0">
                  <a:pos x="783" y="989"/>
                </a:cxn>
                <a:cxn ang="0">
                  <a:pos x="669" y="962"/>
                </a:cxn>
                <a:cxn ang="0">
                  <a:pos x="450" y="729"/>
                </a:cxn>
                <a:cxn ang="0">
                  <a:pos x="256" y="471"/>
                </a:cxn>
                <a:cxn ang="0">
                  <a:pos x="300" y="284"/>
                </a:cxn>
                <a:cxn ang="0">
                  <a:pos x="464" y="137"/>
                </a:cxn>
                <a:cxn ang="0">
                  <a:pos x="670" y="122"/>
                </a:cxn>
                <a:cxn ang="0">
                  <a:pos x="759" y="177"/>
                </a:cxn>
                <a:cxn ang="0">
                  <a:pos x="1071" y="489"/>
                </a:cxn>
                <a:cxn ang="0">
                  <a:pos x="1188" y="605"/>
                </a:cxn>
                <a:cxn ang="0">
                  <a:pos x="1256" y="846"/>
                </a:cxn>
                <a:cxn ang="0">
                  <a:pos x="1180" y="1021"/>
                </a:cxn>
                <a:cxn ang="0">
                  <a:pos x="930" y="1212"/>
                </a:cxn>
              </a:cxnLst>
              <a:rect l="0" t="0" r="r" b="b"/>
              <a:pathLst>
                <a:path w="1256" h="1235">
                  <a:moveTo>
                    <a:pt x="808" y="1235"/>
                  </a:moveTo>
                  <a:lnTo>
                    <a:pt x="808" y="1235"/>
                  </a:lnTo>
                  <a:lnTo>
                    <a:pt x="792" y="1235"/>
                  </a:lnTo>
                  <a:lnTo>
                    <a:pt x="775" y="1234"/>
                  </a:lnTo>
                  <a:lnTo>
                    <a:pt x="757" y="1232"/>
                  </a:lnTo>
                  <a:lnTo>
                    <a:pt x="738" y="1230"/>
                  </a:lnTo>
                  <a:lnTo>
                    <a:pt x="719" y="1226"/>
                  </a:lnTo>
                  <a:lnTo>
                    <a:pt x="699" y="1220"/>
                  </a:lnTo>
                  <a:lnTo>
                    <a:pt x="679" y="1212"/>
                  </a:lnTo>
                  <a:lnTo>
                    <a:pt x="660" y="1203"/>
                  </a:lnTo>
                  <a:lnTo>
                    <a:pt x="660" y="1203"/>
                  </a:lnTo>
                  <a:lnTo>
                    <a:pt x="629" y="1186"/>
                  </a:lnTo>
                  <a:lnTo>
                    <a:pt x="598" y="1165"/>
                  </a:lnTo>
                  <a:lnTo>
                    <a:pt x="566" y="1141"/>
                  </a:lnTo>
                  <a:lnTo>
                    <a:pt x="534" y="1115"/>
                  </a:lnTo>
                  <a:lnTo>
                    <a:pt x="533" y="1114"/>
                  </a:lnTo>
                  <a:lnTo>
                    <a:pt x="531" y="1114"/>
                  </a:lnTo>
                  <a:lnTo>
                    <a:pt x="531" y="1114"/>
                  </a:lnTo>
                  <a:lnTo>
                    <a:pt x="527" y="1112"/>
                  </a:lnTo>
                  <a:lnTo>
                    <a:pt x="522" y="1109"/>
                  </a:lnTo>
                  <a:lnTo>
                    <a:pt x="518" y="1105"/>
                  </a:lnTo>
                  <a:lnTo>
                    <a:pt x="518" y="1105"/>
                  </a:lnTo>
                  <a:lnTo>
                    <a:pt x="465" y="1051"/>
                  </a:lnTo>
                  <a:lnTo>
                    <a:pt x="440" y="1024"/>
                  </a:lnTo>
                  <a:lnTo>
                    <a:pt x="415" y="997"/>
                  </a:lnTo>
                  <a:lnTo>
                    <a:pt x="415" y="997"/>
                  </a:lnTo>
                  <a:lnTo>
                    <a:pt x="389" y="968"/>
                  </a:lnTo>
                  <a:lnTo>
                    <a:pt x="358" y="935"/>
                  </a:lnTo>
                  <a:lnTo>
                    <a:pt x="326" y="903"/>
                  </a:lnTo>
                  <a:lnTo>
                    <a:pt x="311" y="889"/>
                  </a:lnTo>
                  <a:lnTo>
                    <a:pt x="296" y="878"/>
                  </a:lnTo>
                  <a:lnTo>
                    <a:pt x="296" y="878"/>
                  </a:lnTo>
                  <a:lnTo>
                    <a:pt x="281" y="865"/>
                  </a:lnTo>
                  <a:lnTo>
                    <a:pt x="265" y="852"/>
                  </a:lnTo>
                  <a:lnTo>
                    <a:pt x="250" y="839"/>
                  </a:lnTo>
                  <a:lnTo>
                    <a:pt x="235" y="823"/>
                  </a:lnTo>
                  <a:lnTo>
                    <a:pt x="207" y="793"/>
                  </a:lnTo>
                  <a:lnTo>
                    <a:pt x="180" y="761"/>
                  </a:lnTo>
                  <a:lnTo>
                    <a:pt x="180" y="761"/>
                  </a:lnTo>
                  <a:lnTo>
                    <a:pt x="156" y="732"/>
                  </a:lnTo>
                  <a:lnTo>
                    <a:pt x="130" y="704"/>
                  </a:lnTo>
                  <a:lnTo>
                    <a:pt x="129" y="703"/>
                  </a:lnTo>
                  <a:lnTo>
                    <a:pt x="128" y="703"/>
                  </a:lnTo>
                  <a:lnTo>
                    <a:pt x="128" y="703"/>
                  </a:lnTo>
                  <a:lnTo>
                    <a:pt x="124" y="701"/>
                  </a:lnTo>
                  <a:lnTo>
                    <a:pt x="120" y="698"/>
                  </a:lnTo>
                  <a:lnTo>
                    <a:pt x="74" y="653"/>
                  </a:lnTo>
                  <a:lnTo>
                    <a:pt x="74" y="653"/>
                  </a:lnTo>
                  <a:lnTo>
                    <a:pt x="70" y="648"/>
                  </a:lnTo>
                  <a:lnTo>
                    <a:pt x="67" y="643"/>
                  </a:lnTo>
                  <a:lnTo>
                    <a:pt x="63" y="635"/>
                  </a:lnTo>
                  <a:lnTo>
                    <a:pt x="63" y="635"/>
                  </a:lnTo>
                  <a:lnTo>
                    <a:pt x="60" y="627"/>
                  </a:lnTo>
                  <a:lnTo>
                    <a:pt x="54" y="619"/>
                  </a:lnTo>
                  <a:lnTo>
                    <a:pt x="54" y="619"/>
                  </a:lnTo>
                  <a:lnTo>
                    <a:pt x="40" y="596"/>
                  </a:lnTo>
                  <a:lnTo>
                    <a:pt x="28" y="572"/>
                  </a:lnTo>
                  <a:lnTo>
                    <a:pt x="28" y="572"/>
                  </a:lnTo>
                  <a:lnTo>
                    <a:pt x="14" y="547"/>
                  </a:lnTo>
                  <a:lnTo>
                    <a:pt x="14" y="547"/>
                  </a:lnTo>
                  <a:lnTo>
                    <a:pt x="11" y="540"/>
                  </a:lnTo>
                  <a:lnTo>
                    <a:pt x="7" y="532"/>
                  </a:lnTo>
                  <a:lnTo>
                    <a:pt x="5" y="522"/>
                  </a:lnTo>
                  <a:lnTo>
                    <a:pt x="3" y="513"/>
                  </a:lnTo>
                  <a:lnTo>
                    <a:pt x="0" y="494"/>
                  </a:lnTo>
                  <a:lnTo>
                    <a:pt x="0" y="484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1" y="452"/>
                  </a:lnTo>
                  <a:lnTo>
                    <a:pt x="1" y="431"/>
                  </a:lnTo>
                  <a:lnTo>
                    <a:pt x="1" y="431"/>
                  </a:lnTo>
                  <a:lnTo>
                    <a:pt x="1" y="413"/>
                  </a:lnTo>
                  <a:lnTo>
                    <a:pt x="1" y="395"/>
                  </a:lnTo>
                  <a:lnTo>
                    <a:pt x="2" y="378"/>
                  </a:lnTo>
                  <a:lnTo>
                    <a:pt x="5" y="361"/>
                  </a:lnTo>
                  <a:lnTo>
                    <a:pt x="5" y="361"/>
                  </a:lnTo>
                  <a:lnTo>
                    <a:pt x="8" y="347"/>
                  </a:lnTo>
                  <a:lnTo>
                    <a:pt x="12" y="333"/>
                  </a:lnTo>
                  <a:lnTo>
                    <a:pt x="17" y="320"/>
                  </a:lnTo>
                  <a:lnTo>
                    <a:pt x="22" y="308"/>
                  </a:lnTo>
                  <a:lnTo>
                    <a:pt x="35" y="283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60" y="239"/>
                  </a:lnTo>
                  <a:lnTo>
                    <a:pt x="70" y="219"/>
                  </a:lnTo>
                  <a:lnTo>
                    <a:pt x="70" y="219"/>
                  </a:lnTo>
                  <a:lnTo>
                    <a:pt x="89" y="185"/>
                  </a:lnTo>
                  <a:lnTo>
                    <a:pt x="98" y="168"/>
                  </a:lnTo>
                  <a:lnTo>
                    <a:pt x="109" y="152"/>
                  </a:lnTo>
                  <a:lnTo>
                    <a:pt x="109" y="152"/>
                  </a:lnTo>
                  <a:lnTo>
                    <a:pt x="126" y="130"/>
                  </a:lnTo>
                  <a:lnTo>
                    <a:pt x="142" y="108"/>
                  </a:lnTo>
                  <a:lnTo>
                    <a:pt x="160" y="89"/>
                  </a:lnTo>
                  <a:lnTo>
                    <a:pt x="177" y="69"/>
                  </a:lnTo>
                  <a:lnTo>
                    <a:pt x="195" y="50"/>
                  </a:lnTo>
                  <a:lnTo>
                    <a:pt x="213" y="33"/>
                  </a:lnTo>
                  <a:lnTo>
                    <a:pt x="231" y="16"/>
                  </a:lnTo>
                  <a:lnTo>
                    <a:pt x="250" y="1"/>
                  </a:lnTo>
                  <a:lnTo>
                    <a:pt x="250" y="1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7" y="9"/>
                  </a:lnTo>
                  <a:lnTo>
                    <a:pt x="257" y="9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4" y="34"/>
                  </a:lnTo>
                  <a:lnTo>
                    <a:pt x="264" y="34"/>
                  </a:lnTo>
                  <a:lnTo>
                    <a:pt x="246" y="49"/>
                  </a:lnTo>
                  <a:lnTo>
                    <a:pt x="228" y="67"/>
                  </a:lnTo>
                  <a:lnTo>
                    <a:pt x="210" y="84"/>
                  </a:lnTo>
                  <a:lnTo>
                    <a:pt x="193" y="103"/>
                  </a:lnTo>
                  <a:lnTo>
                    <a:pt x="176" y="122"/>
                  </a:lnTo>
                  <a:lnTo>
                    <a:pt x="161" y="141"/>
                  </a:lnTo>
                  <a:lnTo>
                    <a:pt x="145" y="161"/>
                  </a:lnTo>
                  <a:lnTo>
                    <a:pt x="132" y="182"/>
                  </a:lnTo>
                  <a:lnTo>
                    <a:pt x="132" y="182"/>
                  </a:lnTo>
                  <a:lnTo>
                    <a:pt x="124" y="194"/>
                  </a:lnTo>
                  <a:lnTo>
                    <a:pt x="116" y="207"/>
                  </a:lnTo>
                  <a:lnTo>
                    <a:pt x="103" y="233"/>
                  </a:lnTo>
                  <a:lnTo>
                    <a:pt x="103" y="233"/>
                  </a:lnTo>
                  <a:lnTo>
                    <a:pt x="92" y="256"/>
                  </a:lnTo>
                  <a:lnTo>
                    <a:pt x="79" y="278"/>
                  </a:lnTo>
                  <a:lnTo>
                    <a:pt x="79" y="278"/>
                  </a:lnTo>
                  <a:lnTo>
                    <a:pt x="67" y="299"/>
                  </a:lnTo>
                  <a:lnTo>
                    <a:pt x="56" y="322"/>
                  </a:lnTo>
                  <a:lnTo>
                    <a:pt x="50" y="333"/>
                  </a:lnTo>
                  <a:lnTo>
                    <a:pt x="45" y="346"/>
                  </a:lnTo>
                  <a:lnTo>
                    <a:pt x="42" y="358"/>
                  </a:lnTo>
                  <a:lnTo>
                    <a:pt x="39" y="371"/>
                  </a:lnTo>
                  <a:lnTo>
                    <a:pt x="39" y="371"/>
                  </a:lnTo>
                  <a:lnTo>
                    <a:pt x="36" y="396"/>
                  </a:lnTo>
                  <a:lnTo>
                    <a:pt x="35" y="420"/>
                  </a:lnTo>
                  <a:lnTo>
                    <a:pt x="34" y="443"/>
                  </a:lnTo>
                  <a:lnTo>
                    <a:pt x="35" y="465"/>
                  </a:lnTo>
                  <a:lnTo>
                    <a:pt x="38" y="486"/>
                  </a:lnTo>
                  <a:lnTo>
                    <a:pt x="42" y="506"/>
                  </a:lnTo>
                  <a:lnTo>
                    <a:pt x="47" y="525"/>
                  </a:lnTo>
                  <a:lnTo>
                    <a:pt x="54" y="542"/>
                  </a:lnTo>
                  <a:lnTo>
                    <a:pt x="54" y="542"/>
                  </a:lnTo>
                  <a:lnTo>
                    <a:pt x="62" y="559"/>
                  </a:lnTo>
                  <a:lnTo>
                    <a:pt x="70" y="575"/>
                  </a:lnTo>
                  <a:lnTo>
                    <a:pt x="79" y="591"/>
                  </a:lnTo>
                  <a:lnTo>
                    <a:pt x="89" y="605"/>
                  </a:lnTo>
                  <a:lnTo>
                    <a:pt x="99" y="620"/>
                  </a:lnTo>
                  <a:lnTo>
                    <a:pt x="110" y="634"/>
                  </a:lnTo>
                  <a:lnTo>
                    <a:pt x="122" y="647"/>
                  </a:lnTo>
                  <a:lnTo>
                    <a:pt x="135" y="662"/>
                  </a:lnTo>
                  <a:lnTo>
                    <a:pt x="136" y="663"/>
                  </a:lnTo>
                  <a:lnTo>
                    <a:pt x="137" y="664"/>
                  </a:lnTo>
                  <a:lnTo>
                    <a:pt x="137" y="664"/>
                  </a:lnTo>
                  <a:lnTo>
                    <a:pt x="141" y="665"/>
                  </a:lnTo>
                  <a:lnTo>
                    <a:pt x="145" y="668"/>
                  </a:lnTo>
                  <a:lnTo>
                    <a:pt x="145" y="668"/>
                  </a:lnTo>
                  <a:lnTo>
                    <a:pt x="178" y="702"/>
                  </a:lnTo>
                  <a:lnTo>
                    <a:pt x="209" y="736"/>
                  </a:lnTo>
                  <a:lnTo>
                    <a:pt x="209" y="736"/>
                  </a:lnTo>
                  <a:lnTo>
                    <a:pt x="238" y="767"/>
                  </a:lnTo>
                  <a:lnTo>
                    <a:pt x="268" y="799"/>
                  </a:lnTo>
                  <a:lnTo>
                    <a:pt x="298" y="829"/>
                  </a:lnTo>
                  <a:lnTo>
                    <a:pt x="330" y="858"/>
                  </a:lnTo>
                  <a:lnTo>
                    <a:pt x="330" y="858"/>
                  </a:lnTo>
                  <a:lnTo>
                    <a:pt x="362" y="889"/>
                  </a:lnTo>
                  <a:lnTo>
                    <a:pt x="396" y="923"/>
                  </a:lnTo>
                  <a:lnTo>
                    <a:pt x="431" y="960"/>
                  </a:lnTo>
                  <a:lnTo>
                    <a:pt x="467" y="998"/>
                  </a:lnTo>
                  <a:lnTo>
                    <a:pt x="467" y="998"/>
                  </a:lnTo>
                  <a:lnTo>
                    <a:pt x="506" y="1040"/>
                  </a:lnTo>
                  <a:lnTo>
                    <a:pt x="542" y="1078"/>
                  </a:lnTo>
                  <a:lnTo>
                    <a:pt x="543" y="1079"/>
                  </a:lnTo>
                  <a:lnTo>
                    <a:pt x="545" y="1080"/>
                  </a:lnTo>
                  <a:lnTo>
                    <a:pt x="545" y="1080"/>
                  </a:lnTo>
                  <a:lnTo>
                    <a:pt x="548" y="1081"/>
                  </a:lnTo>
                  <a:lnTo>
                    <a:pt x="552" y="1084"/>
                  </a:lnTo>
                  <a:lnTo>
                    <a:pt x="552" y="1084"/>
                  </a:lnTo>
                  <a:lnTo>
                    <a:pt x="575" y="1103"/>
                  </a:lnTo>
                  <a:lnTo>
                    <a:pt x="601" y="1124"/>
                  </a:lnTo>
                  <a:lnTo>
                    <a:pt x="630" y="1143"/>
                  </a:lnTo>
                  <a:lnTo>
                    <a:pt x="644" y="1153"/>
                  </a:lnTo>
                  <a:lnTo>
                    <a:pt x="661" y="1162"/>
                  </a:lnTo>
                  <a:lnTo>
                    <a:pt x="676" y="1170"/>
                  </a:lnTo>
                  <a:lnTo>
                    <a:pt x="693" y="1177"/>
                  </a:lnTo>
                  <a:lnTo>
                    <a:pt x="710" y="1185"/>
                  </a:lnTo>
                  <a:lnTo>
                    <a:pt x="728" y="1190"/>
                  </a:lnTo>
                  <a:lnTo>
                    <a:pt x="747" y="1195"/>
                  </a:lnTo>
                  <a:lnTo>
                    <a:pt x="765" y="1198"/>
                  </a:lnTo>
                  <a:lnTo>
                    <a:pt x="784" y="1200"/>
                  </a:lnTo>
                  <a:lnTo>
                    <a:pt x="803" y="1201"/>
                  </a:lnTo>
                  <a:lnTo>
                    <a:pt x="803" y="1201"/>
                  </a:lnTo>
                  <a:lnTo>
                    <a:pt x="816" y="1201"/>
                  </a:lnTo>
                  <a:lnTo>
                    <a:pt x="828" y="1200"/>
                  </a:lnTo>
                  <a:lnTo>
                    <a:pt x="841" y="1198"/>
                  </a:lnTo>
                  <a:lnTo>
                    <a:pt x="854" y="1196"/>
                  </a:lnTo>
                  <a:lnTo>
                    <a:pt x="854" y="1196"/>
                  </a:lnTo>
                  <a:lnTo>
                    <a:pt x="872" y="1193"/>
                  </a:lnTo>
                  <a:lnTo>
                    <a:pt x="872" y="1193"/>
                  </a:lnTo>
                  <a:lnTo>
                    <a:pt x="883" y="1191"/>
                  </a:lnTo>
                  <a:lnTo>
                    <a:pt x="895" y="1189"/>
                  </a:lnTo>
                  <a:lnTo>
                    <a:pt x="907" y="1185"/>
                  </a:lnTo>
                  <a:lnTo>
                    <a:pt x="918" y="1179"/>
                  </a:lnTo>
                  <a:lnTo>
                    <a:pt x="918" y="1179"/>
                  </a:lnTo>
                  <a:lnTo>
                    <a:pt x="945" y="1165"/>
                  </a:lnTo>
                  <a:lnTo>
                    <a:pt x="945" y="1165"/>
                  </a:lnTo>
                  <a:lnTo>
                    <a:pt x="977" y="1148"/>
                  </a:lnTo>
                  <a:lnTo>
                    <a:pt x="977" y="1148"/>
                  </a:lnTo>
                  <a:lnTo>
                    <a:pt x="1006" y="1132"/>
                  </a:lnTo>
                  <a:lnTo>
                    <a:pt x="1033" y="1114"/>
                  </a:lnTo>
                  <a:lnTo>
                    <a:pt x="1057" y="1096"/>
                  </a:lnTo>
                  <a:lnTo>
                    <a:pt x="1069" y="1086"/>
                  </a:lnTo>
                  <a:lnTo>
                    <a:pt x="1078" y="1077"/>
                  </a:lnTo>
                  <a:lnTo>
                    <a:pt x="1085" y="1070"/>
                  </a:lnTo>
                  <a:lnTo>
                    <a:pt x="1085" y="1070"/>
                  </a:lnTo>
                  <a:lnTo>
                    <a:pt x="1111" y="1044"/>
                  </a:lnTo>
                  <a:lnTo>
                    <a:pt x="1123" y="1032"/>
                  </a:lnTo>
                  <a:lnTo>
                    <a:pt x="1134" y="1018"/>
                  </a:lnTo>
                  <a:lnTo>
                    <a:pt x="1145" y="1005"/>
                  </a:lnTo>
                  <a:lnTo>
                    <a:pt x="1156" y="990"/>
                  </a:lnTo>
                  <a:lnTo>
                    <a:pt x="1165" y="975"/>
                  </a:lnTo>
                  <a:lnTo>
                    <a:pt x="1173" y="959"/>
                  </a:lnTo>
                  <a:lnTo>
                    <a:pt x="1173" y="959"/>
                  </a:lnTo>
                  <a:lnTo>
                    <a:pt x="1184" y="937"/>
                  </a:lnTo>
                  <a:lnTo>
                    <a:pt x="1184" y="937"/>
                  </a:lnTo>
                  <a:lnTo>
                    <a:pt x="1198" y="912"/>
                  </a:lnTo>
                  <a:lnTo>
                    <a:pt x="1209" y="886"/>
                  </a:lnTo>
                  <a:lnTo>
                    <a:pt x="1213" y="874"/>
                  </a:lnTo>
                  <a:lnTo>
                    <a:pt x="1218" y="861"/>
                  </a:lnTo>
                  <a:lnTo>
                    <a:pt x="1220" y="848"/>
                  </a:lnTo>
                  <a:lnTo>
                    <a:pt x="1222" y="835"/>
                  </a:lnTo>
                  <a:lnTo>
                    <a:pt x="1222" y="835"/>
                  </a:lnTo>
                  <a:lnTo>
                    <a:pt x="1221" y="819"/>
                  </a:lnTo>
                  <a:lnTo>
                    <a:pt x="1220" y="802"/>
                  </a:lnTo>
                  <a:lnTo>
                    <a:pt x="1216" y="784"/>
                  </a:lnTo>
                  <a:lnTo>
                    <a:pt x="1212" y="765"/>
                  </a:lnTo>
                  <a:lnTo>
                    <a:pt x="1207" y="746"/>
                  </a:lnTo>
                  <a:lnTo>
                    <a:pt x="1200" y="724"/>
                  </a:lnTo>
                  <a:lnTo>
                    <a:pt x="1193" y="702"/>
                  </a:lnTo>
                  <a:lnTo>
                    <a:pt x="1183" y="678"/>
                  </a:lnTo>
                  <a:lnTo>
                    <a:pt x="1182" y="677"/>
                  </a:lnTo>
                  <a:lnTo>
                    <a:pt x="1182" y="677"/>
                  </a:lnTo>
                  <a:lnTo>
                    <a:pt x="1174" y="660"/>
                  </a:lnTo>
                  <a:lnTo>
                    <a:pt x="1167" y="643"/>
                  </a:lnTo>
                  <a:lnTo>
                    <a:pt x="1158" y="627"/>
                  </a:lnTo>
                  <a:lnTo>
                    <a:pt x="1151" y="620"/>
                  </a:lnTo>
                  <a:lnTo>
                    <a:pt x="1146" y="612"/>
                  </a:lnTo>
                  <a:lnTo>
                    <a:pt x="1146" y="612"/>
                  </a:lnTo>
                  <a:lnTo>
                    <a:pt x="1138" y="602"/>
                  </a:lnTo>
                  <a:lnTo>
                    <a:pt x="1131" y="592"/>
                  </a:lnTo>
                  <a:lnTo>
                    <a:pt x="1131" y="591"/>
                  </a:lnTo>
                  <a:lnTo>
                    <a:pt x="1130" y="591"/>
                  </a:lnTo>
                  <a:lnTo>
                    <a:pt x="1130" y="591"/>
                  </a:lnTo>
                  <a:lnTo>
                    <a:pt x="1090" y="554"/>
                  </a:lnTo>
                  <a:lnTo>
                    <a:pt x="1090" y="554"/>
                  </a:lnTo>
                  <a:lnTo>
                    <a:pt x="1069" y="535"/>
                  </a:lnTo>
                  <a:lnTo>
                    <a:pt x="1048" y="515"/>
                  </a:lnTo>
                  <a:lnTo>
                    <a:pt x="1027" y="495"/>
                  </a:lnTo>
                  <a:lnTo>
                    <a:pt x="1008" y="472"/>
                  </a:lnTo>
                  <a:lnTo>
                    <a:pt x="1008" y="472"/>
                  </a:lnTo>
                  <a:lnTo>
                    <a:pt x="992" y="454"/>
                  </a:lnTo>
                  <a:lnTo>
                    <a:pt x="972" y="432"/>
                  </a:lnTo>
                  <a:lnTo>
                    <a:pt x="918" y="375"/>
                  </a:lnTo>
                  <a:lnTo>
                    <a:pt x="864" y="319"/>
                  </a:lnTo>
                  <a:lnTo>
                    <a:pt x="824" y="280"/>
                  </a:lnTo>
                  <a:lnTo>
                    <a:pt x="824" y="280"/>
                  </a:lnTo>
                  <a:lnTo>
                    <a:pt x="804" y="262"/>
                  </a:lnTo>
                  <a:lnTo>
                    <a:pt x="783" y="246"/>
                  </a:lnTo>
                  <a:lnTo>
                    <a:pt x="783" y="246"/>
                  </a:lnTo>
                  <a:lnTo>
                    <a:pt x="757" y="225"/>
                  </a:lnTo>
                  <a:lnTo>
                    <a:pt x="743" y="214"/>
                  </a:lnTo>
                  <a:lnTo>
                    <a:pt x="732" y="202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31" y="201"/>
                  </a:lnTo>
                  <a:lnTo>
                    <a:pt x="705" y="184"/>
                  </a:lnTo>
                  <a:lnTo>
                    <a:pt x="693" y="176"/>
                  </a:lnTo>
                  <a:lnTo>
                    <a:pt x="680" y="169"/>
                  </a:lnTo>
                  <a:lnTo>
                    <a:pt x="668" y="163"/>
                  </a:lnTo>
                  <a:lnTo>
                    <a:pt x="655" y="158"/>
                  </a:lnTo>
                  <a:lnTo>
                    <a:pt x="641" y="153"/>
                  </a:lnTo>
                  <a:lnTo>
                    <a:pt x="627" y="150"/>
                  </a:lnTo>
                  <a:lnTo>
                    <a:pt x="627" y="150"/>
                  </a:lnTo>
                  <a:lnTo>
                    <a:pt x="599" y="143"/>
                  </a:lnTo>
                  <a:lnTo>
                    <a:pt x="584" y="141"/>
                  </a:lnTo>
                  <a:lnTo>
                    <a:pt x="571" y="140"/>
                  </a:lnTo>
                  <a:lnTo>
                    <a:pt x="571" y="140"/>
                  </a:lnTo>
                  <a:lnTo>
                    <a:pt x="562" y="141"/>
                  </a:lnTo>
                  <a:lnTo>
                    <a:pt x="553" y="142"/>
                  </a:lnTo>
                  <a:lnTo>
                    <a:pt x="545" y="143"/>
                  </a:lnTo>
                  <a:lnTo>
                    <a:pt x="538" y="145"/>
                  </a:lnTo>
                  <a:lnTo>
                    <a:pt x="538" y="145"/>
                  </a:lnTo>
                  <a:lnTo>
                    <a:pt x="517" y="155"/>
                  </a:lnTo>
                  <a:lnTo>
                    <a:pt x="517" y="155"/>
                  </a:lnTo>
                  <a:lnTo>
                    <a:pt x="502" y="161"/>
                  </a:lnTo>
                  <a:lnTo>
                    <a:pt x="485" y="166"/>
                  </a:lnTo>
                  <a:lnTo>
                    <a:pt x="485" y="166"/>
                  </a:lnTo>
                  <a:lnTo>
                    <a:pt x="477" y="169"/>
                  </a:lnTo>
                  <a:lnTo>
                    <a:pt x="469" y="172"/>
                  </a:lnTo>
                  <a:lnTo>
                    <a:pt x="452" y="181"/>
                  </a:lnTo>
                  <a:lnTo>
                    <a:pt x="437" y="191"/>
                  </a:lnTo>
                  <a:lnTo>
                    <a:pt x="421" y="202"/>
                  </a:lnTo>
                  <a:lnTo>
                    <a:pt x="407" y="215"/>
                  </a:lnTo>
                  <a:lnTo>
                    <a:pt x="393" y="228"/>
                  </a:lnTo>
                  <a:lnTo>
                    <a:pt x="367" y="255"/>
                  </a:lnTo>
                  <a:lnTo>
                    <a:pt x="367" y="255"/>
                  </a:lnTo>
                  <a:lnTo>
                    <a:pt x="355" y="269"/>
                  </a:lnTo>
                  <a:lnTo>
                    <a:pt x="355" y="269"/>
                  </a:lnTo>
                  <a:lnTo>
                    <a:pt x="344" y="282"/>
                  </a:lnTo>
                  <a:lnTo>
                    <a:pt x="332" y="297"/>
                  </a:lnTo>
                  <a:lnTo>
                    <a:pt x="322" y="313"/>
                  </a:lnTo>
                  <a:lnTo>
                    <a:pt x="313" y="329"/>
                  </a:lnTo>
                  <a:lnTo>
                    <a:pt x="303" y="348"/>
                  </a:lnTo>
                  <a:lnTo>
                    <a:pt x="296" y="366"/>
                  </a:lnTo>
                  <a:lnTo>
                    <a:pt x="289" y="385"/>
                  </a:lnTo>
                  <a:lnTo>
                    <a:pt x="284" y="406"/>
                  </a:lnTo>
                  <a:lnTo>
                    <a:pt x="284" y="406"/>
                  </a:lnTo>
                  <a:lnTo>
                    <a:pt x="282" y="416"/>
                  </a:lnTo>
                  <a:lnTo>
                    <a:pt x="282" y="427"/>
                  </a:lnTo>
                  <a:lnTo>
                    <a:pt x="283" y="439"/>
                  </a:lnTo>
                  <a:lnTo>
                    <a:pt x="286" y="450"/>
                  </a:lnTo>
                  <a:lnTo>
                    <a:pt x="289" y="462"/>
                  </a:lnTo>
                  <a:lnTo>
                    <a:pt x="293" y="473"/>
                  </a:lnTo>
                  <a:lnTo>
                    <a:pt x="302" y="495"/>
                  </a:lnTo>
                  <a:lnTo>
                    <a:pt x="302" y="495"/>
                  </a:lnTo>
                  <a:lnTo>
                    <a:pt x="312" y="516"/>
                  </a:lnTo>
                  <a:lnTo>
                    <a:pt x="312" y="516"/>
                  </a:lnTo>
                  <a:lnTo>
                    <a:pt x="318" y="530"/>
                  </a:lnTo>
                  <a:lnTo>
                    <a:pt x="325" y="544"/>
                  </a:lnTo>
                  <a:lnTo>
                    <a:pt x="334" y="557"/>
                  </a:lnTo>
                  <a:lnTo>
                    <a:pt x="345" y="570"/>
                  </a:lnTo>
                  <a:lnTo>
                    <a:pt x="356" y="582"/>
                  </a:lnTo>
                  <a:lnTo>
                    <a:pt x="366" y="595"/>
                  </a:lnTo>
                  <a:lnTo>
                    <a:pt x="388" y="615"/>
                  </a:lnTo>
                  <a:lnTo>
                    <a:pt x="598" y="826"/>
                  </a:lnTo>
                  <a:lnTo>
                    <a:pt x="598" y="826"/>
                  </a:lnTo>
                  <a:lnTo>
                    <a:pt x="611" y="840"/>
                  </a:lnTo>
                  <a:lnTo>
                    <a:pt x="624" y="854"/>
                  </a:lnTo>
                  <a:lnTo>
                    <a:pt x="646" y="883"/>
                  </a:lnTo>
                  <a:lnTo>
                    <a:pt x="646" y="883"/>
                  </a:lnTo>
                  <a:lnTo>
                    <a:pt x="663" y="905"/>
                  </a:lnTo>
                  <a:lnTo>
                    <a:pt x="680" y="925"/>
                  </a:lnTo>
                  <a:lnTo>
                    <a:pt x="681" y="926"/>
                  </a:lnTo>
                  <a:lnTo>
                    <a:pt x="684" y="927"/>
                  </a:lnTo>
                  <a:lnTo>
                    <a:pt x="684" y="927"/>
                  </a:lnTo>
                  <a:lnTo>
                    <a:pt x="687" y="929"/>
                  </a:lnTo>
                  <a:lnTo>
                    <a:pt x="691" y="932"/>
                  </a:lnTo>
                  <a:lnTo>
                    <a:pt x="691" y="932"/>
                  </a:lnTo>
                  <a:lnTo>
                    <a:pt x="702" y="942"/>
                  </a:lnTo>
                  <a:lnTo>
                    <a:pt x="708" y="947"/>
                  </a:lnTo>
                  <a:lnTo>
                    <a:pt x="716" y="951"/>
                  </a:lnTo>
                  <a:lnTo>
                    <a:pt x="723" y="955"/>
                  </a:lnTo>
                  <a:lnTo>
                    <a:pt x="731" y="958"/>
                  </a:lnTo>
                  <a:lnTo>
                    <a:pt x="739" y="960"/>
                  </a:lnTo>
                  <a:lnTo>
                    <a:pt x="748" y="960"/>
                  </a:lnTo>
                  <a:lnTo>
                    <a:pt x="748" y="960"/>
                  </a:lnTo>
                  <a:lnTo>
                    <a:pt x="758" y="959"/>
                  </a:lnTo>
                  <a:lnTo>
                    <a:pt x="767" y="956"/>
                  </a:lnTo>
                  <a:lnTo>
                    <a:pt x="776" y="951"/>
                  </a:lnTo>
                  <a:lnTo>
                    <a:pt x="785" y="944"/>
                  </a:lnTo>
                  <a:lnTo>
                    <a:pt x="785" y="944"/>
                  </a:lnTo>
                  <a:lnTo>
                    <a:pt x="791" y="937"/>
                  </a:lnTo>
                  <a:lnTo>
                    <a:pt x="796" y="929"/>
                  </a:lnTo>
                  <a:lnTo>
                    <a:pt x="798" y="922"/>
                  </a:lnTo>
                  <a:lnTo>
                    <a:pt x="799" y="914"/>
                  </a:lnTo>
                  <a:lnTo>
                    <a:pt x="799" y="914"/>
                  </a:lnTo>
                  <a:lnTo>
                    <a:pt x="798" y="907"/>
                  </a:lnTo>
                  <a:lnTo>
                    <a:pt x="795" y="901"/>
                  </a:lnTo>
                  <a:lnTo>
                    <a:pt x="792" y="893"/>
                  </a:lnTo>
                  <a:lnTo>
                    <a:pt x="788" y="887"/>
                  </a:lnTo>
                  <a:lnTo>
                    <a:pt x="776" y="876"/>
                  </a:lnTo>
                  <a:lnTo>
                    <a:pt x="766" y="865"/>
                  </a:lnTo>
                  <a:lnTo>
                    <a:pt x="765" y="864"/>
                  </a:lnTo>
                  <a:lnTo>
                    <a:pt x="763" y="863"/>
                  </a:lnTo>
                  <a:lnTo>
                    <a:pt x="763" y="863"/>
                  </a:lnTo>
                  <a:lnTo>
                    <a:pt x="759" y="862"/>
                  </a:lnTo>
                  <a:lnTo>
                    <a:pt x="755" y="859"/>
                  </a:lnTo>
                  <a:lnTo>
                    <a:pt x="755" y="859"/>
                  </a:lnTo>
                  <a:lnTo>
                    <a:pt x="641" y="744"/>
                  </a:lnTo>
                  <a:lnTo>
                    <a:pt x="641" y="744"/>
                  </a:lnTo>
                  <a:lnTo>
                    <a:pt x="529" y="629"/>
                  </a:lnTo>
                  <a:lnTo>
                    <a:pt x="529" y="629"/>
                  </a:lnTo>
                  <a:lnTo>
                    <a:pt x="506" y="604"/>
                  </a:lnTo>
                  <a:lnTo>
                    <a:pt x="506" y="604"/>
                  </a:lnTo>
                  <a:lnTo>
                    <a:pt x="486" y="584"/>
                  </a:lnTo>
                  <a:lnTo>
                    <a:pt x="466" y="565"/>
                  </a:lnTo>
                  <a:lnTo>
                    <a:pt x="462" y="562"/>
                  </a:lnTo>
                  <a:lnTo>
                    <a:pt x="462" y="562"/>
                  </a:lnTo>
                  <a:lnTo>
                    <a:pt x="436" y="537"/>
                  </a:lnTo>
                  <a:lnTo>
                    <a:pt x="422" y="523"/>
                  </a:lnTo>
                  <a:lnTo>
                    <a:pt x="411" y="509"/>
                  </a:lnTo>
                  <a:lnTo>
                    <a:pt x="411" y="509"/>
                  </a:lnTo>
                  <a:lnTo>
                    <a:pt x="404" y="499"/>
                  </a:lnTo>
                  <a:lnTo>
                    <a:pt x="397" y="487"/>
                  </a:lnTo>
                  <a:lnTo>
                    <a:pt x="393" y="475"/>
                  </a:lnTo>
                  <a:lnTo>
                    <a:pt x="390" y="464"/>
                  </a:lnTo>
                  <a:lnTo>
                    <a:pt x="388" y="451"/>
                  </a:lnTo>
                  <a:lnTo>
                    <a:pt x="387" y="439"/>
                  </a:lnTo>
                  <a:lnTo>
                    <a:pt x="388" y="426"/>
                  </a:lnTo>
                  <a:lnTo>
                    <a:pt x="390" y="413"/>
                  </a:lnTo>
                  <a:lnTo>
                    <a:pt x="390" y="413"/>
                  </a:lnTo>
                  <a:lnTo>
                    <a:pt x="392" y="402"/>
                  </a:lnTo>
                  <a:lnTo>
                    <a:pt x="396" y="390"/>
                  </a:lnTo>
                  <a:lnTo>
                    <a:pt x="400" y="379"/>
                  </a:lnTo>
                  <a:lnTo>
                    <a:pt x="407" y="368"/>
                  </a:lnTo>
                  <a:lnTo>
                    <a:pt x="412" y="357"/>
                  </a:lnTo>
                  <a:lnTo>
                    <a:pt x="419" y="347"/>
                  </a:lnTo>
                  <a:lnTo>
                    <a:pt x="435" y="327"/>
                  </a:lnTo>
                  <a:lnTo>
                    <a:pt x="451" y="309"/>
                  </a:lnTo>
                  <a:lnTo>
                    <a:pt x="469" y="292"/>
                  </a:lnTo>
                  <a:lnTo>
                    <a:pt x="487" y="277"/>
                  </a:lnTo>
                  <a:lnTo>
                    <a:pt x="506" y="265"/>
                  </a:lnTo>
                  <a:lnTo>
                    <a:pt x="506" y="265"/>
                  </a:lnTo>
                  <a:lnTo>
                    <a:pt x="513" y="261"/>
                  </a:lnTo>
                  <a:lnTo>
                    <a:pt x="519" y="259"/>
                  </a:lnTo>
                  <a:lnTo>
                    <a:pt x="533" y="257"/>
                  </a:lnTo>
                  <a:lnTo>
                    <a:pt x="533" y="257"/>
                  </a:lnTo>
                  <a:lnTo>
                    <a:pt x="541" y="256"/>
                  </a:lnTo>
                  <a:lnTo>
                    <a:pt x="551" y="254"/>
                  </a:lnTo>
                  <a:lnTo>
                    <a:pt x="551" y="254"/>
                  </a:lnTo>
                  <a:lnTo>
                    <a:pt x="565" y="251"/>
                  </a:lnTo>
                  <a:lnTo>
                    <a:pt x="580" y="250"/>
                  </a:lnTo>
                  <a:lnTo>
                    <a:pt x="580" y="250"/>
                  </a:lnTo>
                  <a:lnTo>
                    <a:pt x="591" y="250"/>
                  </a:lnTo>
                  <a:lnTo>
                    <a:pt x="601" y="252"/>
                  </a:lnTo>
                  <a:lnTo>
                    <a:pt x="609" y="255"/>
                  </a:lnTo>
                  <a:lnTo>
                    <a:pt x="616" y="258"/>
                  </a:lnTo>
                  <a:lnTo>
                    <a:pt x="616" y="258"/>
                  </a:lnTo>
                  <a:lnTo>
                    <a:pt x="628" y="266"/>
                  </a:lnTo>
                  <a:lnTo>
                    <a:pt x="638" y="276"/>
                  </a:lnTo>
                  <a:lnTo>
                    <a:pt x="647" y="285"/>
                  </a:lnTo>
                  <a:lnTo>
                    <a:pt x="658" y="294"/>
                  </a:lnTo>
                  <a:lnTo>
                    <a:pt x="675" y="316"/>
                  </a:lnTo>
                  <a:lnTo>
                    <a:pt x="693" y="338"/>
                  </a:lnTo>
                  <a:lnTo>
                    <a:pt x="693" y="338"/>
                  </a:lnTo>
                  <a:lnTo>
                    <a:pt x="707" y="356"/>
                  </a:lnTo>
                  <a:lnTo>
                    <a:pt x="723" y="375"/>
                  </a:lnTo>
                  <a:lnTo>
                    <a:pt x="723" y="375"/>
                  </a:lnTo>
                  <a:lnTo>
                    <a:pt x="742" y="397"/>
                  </a:lnTo>
                  <a:lnTo>
                    <a:pt x="767" y="422"/>
                  </a:lnTo>
                  <a:lnTo>
                    <a:pt x="793" y="448"/>
                  </a:lnTo>
                  <a:lnTo>
                    <a:pt x="823" y="476"/>
                  </a:lnTo>
                  <a:lnTo>
                    <a:pt x="885" y="533"/>
                  </a:lnTo>
                  <a:lnTo>
                    <a:pt x="948" y="591"/>
                  </a:lnTo>
                  <a:lnTo>
                    <a:pt x="948" y="591"/>
                  </a:lnTo>
                  <a:lnTo>
                    <a:pt x="1009" y="646"/>
                  </a:lnTo>
                  <a:lnTo>
                    <a:pt x="1059" y="694"/>
                  </a:lnTo>
                  <a:lnTo>
                    <a:pt x="1062" y="695"/>
                  </a:lnTo>
                  <a:lnTo>
                    <a:pt x="1065" y="698"/>
                  </a:lnTo>
                  <a:lnTo>
                    <a:pt x="1065" y="698"/>
                  </a:lnTo>
                  <a:lnTo>
                    <a:pt x="1073" y="706"/>
                  </a:lnTo>
                  <a:lnTo>
                    <a:pt x="1073" y="706"/>
                  </a:lnTo>
                  <a:lnTo>
                    <a:pt x="1076" y="710"/>
                  </a:lnTo>
                  <a:lnTo>
                    <a:pt x="1076" y="711"/>
                  </a:lnTo>
                  <a:lnTo>
                    <a:pt x="1077" y="711"/>
                  </a:lnTo>
                  <a:lnTo>
                    <a:pt x="1077" y="711"/>
                  </a:lnTo>
                  <a:lnTo>
                    <a:pt x="1086" y="725"/>
                  </a:lnTo>
                  <a:lnTo>
                    <a:pt x="1096" y="739"/>
                  </a:lnTo>
                  <a:lnTo>
                    <a:pt x="1104" y="756"/>
                  </a:lnTo>
                  <a:lnTo>
                    <a:pt x="1110" y="774"/>
                  </a:lnTo>
                  <a:lnTo>
                    <a:pt x="1113" y="784"/>
                  </a:lnTo>
                  <a:lnTo>
                    <a:pt x="1115" y="794"/>
                  </a:lnTo>
                  <a:lnTo>
                    <a:pt x="1116" y="804"/>
                  </a:lnTo>
                  <a:lnTo>
                    <a:pt x="1116" y="815"/>
                  </a:lnTo>
                  <a:lnTo>
                    <a:pt x="1116" y="826"/>
                  </a:lnTo>
                  <a:lnTo>
                    <a:pt x="1114" y="838"/>
                  </a:lnTo>
                  <a:lnTo>
                    <a:pt x="1112" y="850"/>
                  </a:lnTo>
                  <a:lnTo>
                    <a:pt x="1109" y="861"/>
                  </a:lnTo>
                  <a:lnTo>
                    <a:pt x="1109" y="861"/>
                  </a:lnTo>
                  <a:lnTo>
                    <a:pt x="1100" y="886"/>
                  </a:lnTo>
                  <a:lnTo>
                    <a:pt x="1089" y="910"/>
                  </a:lnTo>
                  <a:lnTo>
                    <a:pt x="1079" y="932"/>
                  </a:lnTo>
                  <a:lnTo>
                    <a:pt x="1066" y="952"/>
                  </a:lnTo>
                  <a:lnTo>
                    <a:pt x="1052" y="972"/>
                  </a:lnTo>
                  <a:lnTo>
                    <a:pt x="1037" y="990"/>
                  </a:lnTo>
                  <a:lnTo>
                    <a:pt x="1020" y="1008"/>
                  </a:lnTo>
                  <a:lnTo>
                    <a:pt x="1003" y="1024"/>
                  </a:lnTo>
                  <a:lnTo>
                    <a:pt x="1003" y="1024"/>
                  </a:lnTo>
                  <a:lnTo>
                    <a:pt x="979" y="1044"/>
                  </a:lnTo>
                  <a:lnTo>
                    <a:pt x="954" y="1061"/>
                  </a:lnTo>
                  <a:lnTo>
                    <a:pt x="930" y="1075"/>
                  </a:lnTo>
                  <a:lnTo>
                    <a:pt x="906" y="1087"/>
                  </a:lnTo>
                  <a:lnTo>
                    <a:pt x="882" y="1097"/>
                  </a:lnTo>
                  <a:lnTo>
                    <a:pt x="858" y="1104"/>
                  </a:lnTo>
                  <a:lnTo>
                    <a:pt x="846" y="1106"/>
                  </a:lnTo>
                  <a:lnTo>
                    <a:pt x="834" y="1108"/>
                  </a:lnTo>
                  <a:lnTo>
                    <a:pt x="823" y="1109"/>
                  </a:lnTo>
                  <a:lnTo>
                    <a:pt x="812" y="1109"/>
                  </a:lnTo>
                  <a:lnTo>
                    <a:pt x="812" y="1109"/>
                  </a:lnTo>
                  <a:lnTo>
                    <a:pt x="797" y="1108"/>
                  </a:lnTo>
                  <a:lnTo>
                    <a:pt x="797" y="1108"/>
                  </a:lnTo>
                  <a:lnTo>
                    <a:pt x="772" y="1105"/>
                  </a:lnTo>
                  <a:lnTo>
                    <a:pt x="749" y="1100"/>
                  </a:lnTo>
                  <a:lnTo>
                    <a:pt x="725" y="1093"/>
                  </a:lnTo>
                  <a:lnTo>
                    <a:pt x="702" y="1083"/>
                  </a:lnTo>
                  <a:lnTo>
                    <a:pt x="680" y="1071"/>
                  </a:lnTo>
                  <a:lnTo>
                    <a:pt x="659" y="1058"/>
                  </a:lnTo>
                  <a:lnTo>
                    <a:pt x="638" y="1041"/>
                  </a:lnTo>
                  <a:lnTo>
                    <a:pt x="618" y="1022"/>
                  </a:lnTo>
                  <a:lnTo>
                    <a:pt x="618" y="1022"/>
                  </a:lnTo>
                  <a:lnTo>
                    <a:pt x="615" y="1018"/>
                  </a:lnTo>
                  <a:lnTo>
                    <a:pt x="613" y="1014"/>
                  </a:lnTo>
                  <a:lnTo>
                    <a:pt x="613" y="1012"/>
                  </a:lnTo>
                  <a:lnTo>
                    <a:pt x="612" y="1011"/>
                  </a:lnTo>
                  <a:lnTo>
                    <a:pt x="612" y="1011"/>
                  </a:lnTo>
                  <a:lnTo>
                    <a:pt x="571" y="972"/>
                  </a:lnTo>
                  <a:lnTo>
                    <a:pt x="527" y="929"/>
                  </a:lnTo>
                  <a:lnTo>
                    <a:pt x="527" y="929"/>
                  </a:lnTo>
                  <a:lnTo>
                    <a:pt x="485" y="891"/>
                  </a:lnTo>
                  <a:lnTo>
                    <a:pt x="446" y="852"/>
                  </a:lnTo>
                  <a:lnTo>
                    <a:pt x="408" y="814"/>
                  </a:lnTo>
                  <a:lnTo>
                    <a:pt x="374" y="778"/>
                  </a:lnTo>
                  <a:lnTo>
                    <a:pt x="374" y="778"/>
                  </a:lnTo>
                  <a:lnTo>
                    <a:pt x="342" y="740"/>
                  </a:lnTo>
                  <a:lnTo>
                    <a:pt x="311" y="702"/>
                  </a:lnTo>
                  <a:lnTo>
                    <a:pt x="311" y="702"/>
                  </a:lnTo>
                  <a:lnTo>
                    <a:pt x="288" y="674"/>
                  </a:lnTo>
                  <a:lnTo>
                    <a:pt x="265" y="646"/>
                  </a:lnTo>
                  <a:lnTo>
                    <a:pt x="241" y="620"/>
                  </a:lnTo>
                  <a:lnTo>
                    <a:pt x="216" y="594"/>
                  </a:lnTo>
                  <a:lnTo>
                    <a:pt x="215" y="592"/>
                  </a:lnTo>
                  <a:lnTo>
                    <a:pt x="215" y="592"/>
                  </a:lnTo>
                  <a:lnTo>
                    <a:pt x="200" y="574"/>
                  </a:lnTo>
                  <a:lnTo>
                    <a:pt x="187" y="557"/>
                  </a:lnTo>
                  <a:lnTo>
                    <a:pt x="176" y="537"/>
                  </a:lnTo>
                  <a:lnTo>
                    <a:pt x="168" y="516"/>
                  </a:lnTo>
                  <a:lnTo>
                    <a:pt x="162" y="496"/>
                  </a:lnTo>
                  <a:lnTo>
                    <a:pt x="158" y="473"/>
                  </a:lnTo>
                  <a:lnTo>
                    <a:pt x="156" y="450"/>
                  </a:lnTo>
                  <a:lnTo>
                    <a:pt x="157" y="426"/>
                  </a:lnTo>
                  <a:lnTo>
                    <a:pt x="157" y="426"/>
                  </a:lnTo>
                  <a:lnTo>
                    <a:pt x="159" y="404"/>
                  </a:lnTo>
                  <a:lnTo>
                    <a:pt x="163" y="381"/>
                  </a:lnTo>
                  <a:lnTo>
                    <a:pt x="169" y="359"/>
                  </a:lnTo>
                  <a:lnTo>
                    <a:pt x="176" y="337"/>
                  </a:lnTo>
                  <a:lnTo>
                    <a:pt x="185" y="315"/>
                  </a:lnTo>
                  <a:lnTo>
                    <a:pt x="195" y="294"/>
                  </a:lnTo>
                  <a:lnTo>
                    <a:pt x="205" y="272"/>
                  </a:lnTo>
                  <a:lnTo>
                    <a:pt x="218" y="253"/>
                  </a:lnTo>
                  <a:lnTo>
                    <a:pt x="230" y="233"/>
                  </a:lnTo>
                  <a:lnTo>
                    <a:pt x="243" y="214"/>
                  </a:lnTo>
                  <a:lnTo>
                    <a:pt x="258" y="196"/>
                  </a:lnTo>
                  <a:lnTo>
                    <a:pt x="272" y="178"/>
                  </a:lnTo>
                  <a:lnTo>
                    <a:pt x="287" y="163"/>
                  </a:lnTo>
                  <a:lnTo>
                    <a:pt x="302" y="147"/>
                  </a:lnTo>
                  <a:lnTo>
                    <a:pt x="317" y="134"/>
                  </a:lnTo>
                  <a:lnTo>
                    <a:pt x="332" y="122"/>
                  </a:lnTo>
                  <a:lnTo>
                    <a:pt x="335" y="119"/>
                  </a:lnTo>
                  <a:lnTo>
                    <a:pt x="335" y="119"/>
                  </a:lnTo>
                  <a:lnTo>
                    <a:pt x="343" y="128"/>
                  </a:lnTo>
                  <a:lnTo>
                    <a:pt x="343" y="128"/>
                  </a:lnTo>
                  <a:lnTo>
                    <a:pt x="352" y="136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47" y="158"/>
                  </a:lnTo>
                  <a:lnTo>
                    <a:pt x="331" y="172"/>
                  </a:lnTo>
                  <a:lnTo>
                    <a:pt x="316" y="188"/>
                  </a:lnTo>
                  <a:lnTo>
                    <a:pt x="300" y="204"/>
                  </a:lnTo>
                  <a:lnTo>
                    <a:pt x="286" y="221"/>
                  </a:lnTo>
                  <a:lnTo>
                    <a:pt x="272" y="238"/>
                  </a:lnTo>
                  <a:lnTo>
                    <a:pt x="259" y="257"/>
                  </a:lnTo>
                  <a:lnTo>
                    <a:pt x="247" y="276"/>
                  </a:lnTo>
                  <a:lnTo>
                    <a:pt x="235" y="294"/>
                  </a:lnTo>
                  <a:lnTo>
                    <a:pt x="225" y="314"/>
                  </a:lnTo>
                  <a:lnTo>
                    <a:pt x="216" y="333"/>
                  </a:lnTo>
                  <a:lnTo>
                    <a:pt x="207" y="353"/>
                  </a:lnTo>
                  <a:lnTo>
                    <a:pt x="201" y="373"/>
                  </a:lnTo>
                  <a:lnTo>
                    <a:pt x="196" y="392"/>
                  </a:lnTo>
                  <a:lnTo>
                    <a:pt x="192" y="412"/>
                  </a:lnTo>
                  <a:lnTo>
                    <a:pt x="190" y="432"/>
                  </a:lnTo>
                  <a:lnTo>
                    <a:pt x="190" y="432"/>
                  </a:lnTo>
                  <a:lnTo>
                    <a:pt x="190" y="451"/>
                  </a:lnTo>
                  <a:lnTo>
                    <a:pt x="192" y="471"/>
                  </a:lnTo>
                  <a:lnTo>
                    <a:pt x="196" y="489"/>
                  </a:lnTo>
                  <a:lnTo>
                    <a:pt x="201" y="507"/>
                  </a:lnTo>
                  <a:lnTo>
                    <a:pt x="209" y="523"/>
                  </a:lnTo>
                  <a:lnTo>
                    <a:pt x="219" y="540"/>
                  </a:lnTo>
                  <a:lnTo>
                    <a:pt x="230" y="556"/>
                  </a:lnTo>
                  <a:lnTo>
                    <a:pt x="243" y="570"/>
                  </a:lnTo>
                  <a:lnTo>
                    <a:pt x="245" y="571"/>
                  </a:lnTo>
                  <a:lnTo>
                    <a:pt x="245" y="571"/>
                  </a:lnTo>
                  <a:lnTo>
                    <a:pt x="264" y="593"/>
                  </a:lnTo>
                  <a:lnTo>
                    <a:pt x="284" y="614"/>
                  </a:lnTo>
                  <a:lnTo>
                    <a:pt x="321" y="661"/>
                  </a:lnTo>
                  <a:lnTo>
                    <a:pt x="321" y="661"/>
                  </a:lnTo>
                  <a:lnTo>
                    <a:pt x="358" y="707"/>
                  </a:lnTo>
                  <a:lnTo>
                    <a:pt x="378" y="730"/>
                  </a:lnTo>
                  <a:lnTo>
                    <a:pt x="398" y="752"/>
                  </a:lnTo>
                  <a:lnTo>
                    <a:pt x="398" y="752"/>
                  </a:lnTo>
                  <a:lnTo>
                    <a:pt x="462" y="815"/>
                  </a:lnTo>
                  <a:lnTo>
                    <a:pt x="532" y="883"/>
                  </a:lnTo>
                  <a:lnTo>
                    <a:pt x="532" y="883"/>
                  </a:lnTo>
                  <a:lnTo>
                    <a:pt x="588" y="938"/>
                  </a:lnTo>
                  <a:lnTo>
                    <a:pt x="639" y="987"/>
                  </a:lnTo>
                  <a:lnTo>
                    <a:pt x="639" y="987"/>
                  </a:lnTo>
                  <a:lnTo>
                    <a:pt x="642" y="991"/>
                  </a:lnTo>
                  <a:lnTo>
                    <a:pt x="643" y="996"/>
                  </a:lnTo>
                  <a:lnTo>
                    <a:pt x="644" y="998"/>
                  </a:lnTo>
                  <a:lnTo>
                    <a:pt x="645" y="999"/>
                  </a:lnTo>
                  <a:lnTo>
                    <a:pt x="645" y="999"/>
                  </a:lnTo>
                  <a:lnTo>
                    <a:pt x="660" y="1011"/>
                  </a:lnTo>
                  <a:lnTo>
                    <a:pt x="675" y="1024"/>
                  </a:lnTo>
                  <a:lnTo>
                    <a:pt x="693" y="1038"/>
                  </a:lnTo>
                  <a:lnTo>
                    <a:pt x="712" y="1049"/>
                  </a:lnTo>
                  <a:lnTo>
                    <a:pt x="733" y="1060"/>
                  </a:lnTo>
                  <a:lnTo>
                    <a:pt x="743" y="1064"/>
                  </a:lnTo>
                  <a:lnTo>
                    <a:pt x="755" y="1068"/>
                  </a:lnTo>
                  <a:lnTo>
                    <a:pt x="765" y="1070"/>
                  </a:lnTo>
                  <a:lnTo>
                    <a:pt x="778" y="1073"/>
                  </a:lnTo>
                  <a:lnTo>
                    <a:pt x="789" y="1074"/>
                  </a:lnTo>
                  <a:lnTo>
                    <a:pt x="801" y="1074"/>
                  </a:lnTo>
                  <a:lnTo>
                    <a:pt x="801" y="1074"/>
                  </a:lnTo>
                  <a:lnTo>
                    <a:pt x="813" y="1074"/>
                  </a:lnTo>
                  <a:lnTo>
                    <a:pt x="813" y="1074"/>
                  </a:lnTo>
                  <a:lnTo>
                    <a:pt x="835" y="1071"/>
                  </a:lnTo>
                  <a:lnTo>
                    <a:pt x="858" y="1066"/>
                  </a:lnTo>
                  <a:lnTo>
                    <a:pt x="881" y="1058"/>
                  </a:lnTo>
                  <a:lnTo>
                    <a:pt x="904" y="1048"/>
                  </a:lnTo>
                  <a:lnTo>
                    <a:pt x="926" y="1037"/>
                  </a:lnTo>
                  <a:lnTo>
                    <a:pt x="947" y="1023"/>
                  </a:lnTo>
                  <a:lnTo>
                    <a:pt x="968" y="1008"/>
                  </a:lnTo>
                  <a:lnTo>
                    <a:pt x="986" y="990"/>
                  </a:lnTo>
                  <a:lnTo>
                    <a:pt x="986" y="990"/>
                  </a:lnTo>
                  <a:lnTo>
                    <a:pt x="1003" y="973"/>
                  </a:lnTo>
                  <a:lnTo>
                    <a:pt x="1013" y="961"/>
                  </a:lnTo>
                  <a:lnTo>
                    <a:pt x="1023" y="948"/>
                  </a:lnTo>
                  <a:lnTo>
                    <a:pt x="1034" y="934"/>
                  </a:lnTo>
                  <a:lnTo>
                    <a:pt x="1044" y="917"/>
                  </a:lnTo>
                  <a:lnTo>
                    <a:pt x="1054" y="901"/>
                  </a:lnTo>
                  <a:lnTo>
                    <a:pt x="1063" y="882"/>
                  </a:lnTo>
                  <a:lnTo>
                    <a:pt x="1070" y="863"/>
                  </a:lnTo>
                  <a:lnTo>
                    <a:pt x="1075" y="844"/>
                  </a:lnTo>
                  <a:lnTo>
                    <a:pt x="1076" y="834"/>
                  </a:lnTo>
                  <a:lnTo>
                    <a:pt x="1077" y="824"/>
                  </a:lnTo>
                  <a:lnTo>
                    <a:pt x="1077" y="814"/>
                  </a:lnTo>
                  <a:lnTo>
                    <a:pt x="1077" y="804"/>
                  </a:lnTo>
                  <a:lnTo>
                    <a:pt x="1076" y="794"/>
                  </a:lnTo>
                  <a:lnTo>
                    <a:pt x="1074" y="784"/>
                  </a:lnTo>
                  <a:lnTo>
                    <a:pt x="1071" y="773"/>
                  </a:lnTo>
                  <a:lnTo>
                    <a:pt x="1067" y="764"/>
                  </a:lnTo>
                  <a:lnTo>
                    <a:pt x="1062" y="754"/>
                  </a:lnTo>
                  <a:lnTo>
                    <a:pt x="1055" y="745"/>
                  </a:lnTo>
                  <a:lnTo>
                    <a:pt x="1048" y="734"/>
                  </a:lnTo>
                  <a:lnTo>
                    <a:pt x="1040" y="725"/>
                  </a:lnTo>
                  <a:lnTo>
                    <a:pt x="1040" y="725"/>
                  </a:lnTo>
                  <a:lnTo>
                    <a:pt x="1012" y="698"/>
                  </a:lnTo>
                  <a:lnTo>
                    <a:pt x="979" y="667"/>
                  </a:lnTo>
                  <a:lnTo>
                    <a:pt x="900" y="596"/>
                  </a:lnTo>
                  <a:lnTo>
                    <a:pt x="900" y="596"/>
                  </a:lnTo>
                  <a:lnTo>
                    <a:pt x="812" y="515"/>
                  </a:lnTo>
                  <a:lnTo>
                    <a:pt x="773" y="479"/>
                  </a:lnTo>
                  <a:lnTo>
                    <a:pt x="741" y="448"/>
                  </a:lnTo>
                  <a:lnTo>
                    <a:pt x="741" y="448"/>
                  </a:lnTo>
                  <a:lnTo>
                    <a:pt x="722" y="427"/>
                  </a:lnTo>
                  <a:lnTo>
                    <a:pt x="703" y="407"/>
                  </a:lnTo>
                  <a:lnTo>
                    <a:pt x="667" y="363"/>
                  </a:lnTo>
                  <a:lnTo>
                    <a:pt x="667" y="363"/>
                  </a:lnTo>
                  <a:lnTo>
                    <a:pt x="649" y="341"/>
                  </a:lnTo>
                  <a:lnTo>
                    <a:pt x="649" y="341"/>
                  </a:lnTo>
                  <a:lnTo>
                    <a:pt x="642" y="332"/>
                  </a:lnTo>
                  <a:lnTo>
                    <a:pt x="642" y="332"/>
                  </a:lnTo>
                  <a:lnTo>
                    <a:pt x="632" y="318"/>
                  </a:lnTo>
                  <a:lnTo>
                    <a:pt x="619" y="305"/>
                  </a:lnTo>
                  <a:lnTo>
                    <a:pt x="612" y="298"/>
                  </a:lnTo>
                  <a:lnTo>
                    <a:pt x="605" y="293"/>
                  </a:lnTo>
                  <a:lnTo>
                    <a:pt x="598" y="290"/>
                  </a:lnTo>
                  <a:lnTo>
                    <a:pt x="591" y="288"/>
                  </a:lnTo>
                  <a:lnTo>
                    <a:pt x="591" y="288"/>
                  </a:lnTo>
                  <a:lnTo>
                    <a:pt x="581" y="287"/>
                  </a:lnTo>
                  <a:lnTo>
                    <a:pt x="581" y="287"/>
                  </a:lnTo>
                  <a:lnTo>
                    <a:pt x="569" y="288"/>
                  </a:lnTo>
                  <a:lnTo>
                    <a:pt x="556" y="290"/>
                  </a:lnTo>
                  <a:lnTo>
                    <a:pt x="556" y="290"/>
                  </a:lnTo>
                  <a:lnTo>
                    <a:pt x="546" y="292"/>
                  </a:lnTo>
                  <a:lnTo>
                    <a:pt x="536" y="293"/>
                  </a:lnTo>
                  <a:lnTo>
                    <a:pt x="536" y="293"/>
                  </a:lnTo>
                  <a:lnTo>
                    <a:pt x="529" y="292"/>
                  </a:lnTo>
                  <a:lnTo>
                    <a:pt x="527" y="303"/>
                  </a:lnTo>
                  <a:lnTo>
                    <a:pt x="527" y="303"/>
                  </a:lnTo>
                  <a:lnTo>
                    <a:pt x="525" y="302"/>
                  </a:lnTo>
                  <a:lnTo>
                    <a:pt x="525" y="300"/>
                  </a:lnTo>
                  <a:lnTo>
                    <a:pt x="525" y="300"/>
                  </a:lnTo>
                  <a:lnTo>
                    <a:pt x="525" y="297"/>
                  </a:lnTo>
                  <a:lnTo>
                    <a:pt x="527" y="296"/>
                  </a:lnTo>
                  <a:lnTo>
                    <a:pt x="527" y="296"/>
                  </a:lnTo>
                  <a:lnTo>
                    <a:pt x="518" y="299"/>
                  </a:lnTo>
                  <a:lnTo>
                    <a:pt x="518" y="299"/>
                  </a:lnTo>
                  <a:lnTo>
                    <a:pt x="512" y="301"/>
                  </a:lnTo>
                  <a:lnTo>
                    <a:pt x="512" y="301"/>
                  </a:lnTo>
                  <a:lnTo>
                    <a:pt x="502" y="308"/>
                  </a:lnTo>
                  <a:lnTo>
                    <a:pt x="492" y="315"/>
                  </a:lnTo>
                  <a:lnTo>
                    <a:pt x="484" y="323"/>
                  </a:lnTo>
                  <a:lnTo>
                    <a:pt x="477" y="332"/>
                  </a:lnTo>
                  <a:lnTo>
                    <a:pt x="477" y="332"/>
                  </a:lnTo>
                  <a:lnTo>
                    <a:pt x="464" y="349"/>
                  </a:lnTo>
                  <a:lnTo>
                    <a:pt x="464" y="349"/>
                  </a:lnTo>
                  <a:lnTo>
                    <a:pt x="449" y="368"/>
                  </a:lnTo>
                  <a:lnTo>
                    <a:pt x="442" y="377"/>
                  </a:lnTo>
                  <a:lnTo>
                    <a:pt x="436" y="388"/>
                  </a:lnTo>
                  <a:lnTo>
                    <a:pt x="436" y="388"/>
                  </a:lnTo>
                  <a:lnTo>
                    <a:pt x="430" y="401"/>
                  </a:lnTo>
                  <a:lnTo>
                    <a:pt x="427" y="413"/>
                  </a:lnTo>
                  <a:lnTo>
                    <a:pt x="425" y="425"/>
                  </a:lnTo>
                  <a:lnTo>
                    <a:pt x="425" y="437"/>
                  </a:lnTo>
                  <a:lnTo>
                    <a:pt x="426" y="447"/>
                  </a:lnTo>
                  <a:lnTo>
                    <a:pt x="428" y="457"/>
                  </a:lnTo>
                  <a:lnTo>
                    <a:pt x="431" y="468"/>
                  </a:lnTo>
                  <a:lnTo>
                    <a:pt x="436" y="477"/>
                  </a:lnTo>
                  <a:lnTo>
                    <a:pt x="441" y="486"/>
                  </a:lnTo>
                  <a:lnTo>
                    <a:pt x="447" y="495"/>
                  </a:lnTo>
                  <a:lnTo>
                    <a:pt x="453" y="504"/>
                  </a:lnTo>
                  <a:lnTo>
                    <a:pt x="460" y="511"/>
                  </a:lnTo>
                  <a:lnTo>
                    <a:pt x="476" y="527"/>
                  </a:lnTo>
                  <a:lnTo>
                    <a:pt x="491" y="540"/>
                  </a:lnTo>
                  <a:lnTo>
                    <a:pt x="491" y="540"/>
                  </a:lnTo>
                  <a:lnTo>
                    <a:pt x="504" y="550"/>
                  </a:lnTo>
                  <a:lnTo>
                    <a:pt x="519" y="564"/>
                  </a:lnTo>
                  <a:lnTo>
                    <a:pt x="555" y="601"/>
                  </a:lnTo>
                  <a:lnTo>
                    <a:pt x="636" y="684"/>
                  </a:lnTo>
                  <a:lnTo>
                    <a:pt x="636" y="684"/>
                  </a:lnTo>
                  <a:lnTo>
                    <a:pt x="682" y="732"/>
                  </a:lnTo>
                  <a:lnTo>
                    <a:pt x="682" y="732"/>
                  </a:lnTo>
                  <a:lnTo>
                    <a:pt x="707" y="757"/>
                  </a:lnTo>
                  <a:lnTo>
                    <a:pt x="731" y="783"/>
                  </a:lnTo>
                  <a:lnTo>
                    <a:pt x="731" y="783"/>
                  </a:lnTo>
                  <a:lnTo>
                    <a:pt x="769" y="823"/>
                  </a:lnTo>
                  <a:lnTo>
                    <a:pt x="770" y="824"/>
                  </a:lnTo>
                  <a:lnTo>
                    <a:pt x="772" y="824"/>
                  </a:lnTo>
                  <a:lnTo>
                    <a:pt x="772" y="824"/>
                  </a:lnTo>
                  <a:lnTo>
                    <a:pt x="776" y="826"/>
                  </a:lnTo>
                  <a:lnTo>
                    <a:pt x="780" y="829"/>
                  </a:lnTo>
                  <a:lnTo>
                    <a:pt x="780" y="829"/>
                  </a:lnTo>
                  <a:lnTo>
                    <a:pt x="789" y="838"/>
                  </a:lnTo>
                  <a:lnTo>
                    <a:pt x="789" y="838"/>
                  </a:lnTo>
                  <a:lnTo>
                    <a:pt x="804" y="852"/>
                  </a:lnTo>
                  <a:lnTo>
                    <a:pt x="812" y="860"/>
                  </a:lnTo>
                  <a:lnTo>
                    <a:pt x="818" y="867"/>
                  </a:lnTo>
                  <a:lnTo>
                    <a:pt x="824" y="876"/>
                  </a:lnTo>
                  <a:lnTo>
                    <a:pt x="829" y="884"/>
                  </a:lnTo>
                  <a:lnTo>
                    <a:pt x="833" y="893"/>
                  </a:lnTo>
                  <a:lnTo>
                    <a:pt x="835" y="904"/>
                  </a:lnTo>
                  <a:lnTo>
                    <a:pt x="835" y="904"/>
                  </a:lnTo>
                  <a:lnTo>
                    <a:pt x="836" y="912"/>
                  </a:lnTo>
                  <a:lnTo>
                    <a:pt x="836" y="920"/>
                  </a:lnTo>
                  <a:lnTo>
                    <a:pt x="834" y="929"/>
                  </a:lnTo>
                  <a:lnTo>
                    <a:pt x="832" y="939"/>
                  </a:lnTo>
                  <a:lnTo>
                    <a:pt x="828" y="947"/>
                  </a:lnTo>
                  <a:lnTo>
                    <a:pt x="823" y="955"/>
                  </a:lnTo>
                  <a:lnTo>
                    <a:pt x="818" y="962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7" y="980"/>
                  </a:lnTo>
                  <a:lnTo>
                    <a:pt x="790" y="985"/>
                  </a:lnTo>
                  <a:lnTo>
                    <a:pt x="783" y="989"/>
                  </a:lnTo>
                  <a:lnTo>
                    <a:pt x="774" y="993"/>
                  </a:lnTo>
                  <a:lnTo>
                    <a:pt x="766" y="997"/>
                  </a:lnTo>
                  <a:lnTo>
                    <a:pt x="758" y="999"/>
                  </a:lnTo>
                  <a:lnTo>
                    <a:pt x="750" y="999"/>
                  </a:lnTo>
                  <a:lnTo>
                    <a:pt x="750" y="999"/>
                  </a:lnTo>
                  <a:lnTo>
                    <a:pt x="741" y="999"/>
                  </a:lnTo>
                  <a:lnTo>
                    <a:pt x="733" y="997"/>
                  </a:lnTo>
                  <a:lnTo>
                    <a:pt x="733" y="997"/>
                  </a:lnTo>
                  <a:lnTo>
                    <a:pt x="717" y="991"/>
                  </a:lnTo>
                  <a:lnTo>
                    <a:pt x="701" y="984"/>
                  </a:lnTo>
                  <a:lnTo>
                    <a:pt x="687" y="975"/>
                  </a:lnTo>
                  <a:lnTo>
                    <a:pt x="672" y="964"/>
                  </a:lnTo>
                  <a:lnTo>
                    <a:pt x="671" y="962"/>
                  </a:lnTo>
                  <a:lnTo>
                    <a:pt x="669" y="962"/>
                  </a:lnTo>
                  <a:lnTo>
                    <a:pt x="669" y="962"/>
                  </a:lnTo>
                  <a:lnTo>
                    <a:pt x="665" y="960"/>
                  </a:lnTo>
                  <a:lnTo>
                    <a:pt x="661" y="957"/>
                  </a:lnTo>
                  <a:lnTo>
                    <a:pt x="661" y="957"/>
                  </a:lnTo>
                  <a:lnTo>
                    <a:pt x="654" y="949"/>
                  </a:lnTo>
                  <a:lnTo>
                    <a:pt x="646" y="940"/>
                  </a:lnTo>
                  <a:lnTo>
                    <a:pt x="633" y="921"/>
                  </a:lnTo>
                  <a:lnTo>
                    <a:pt x="633" y="921"/>
                  </a:lnTo>
                  <a:lnTo>
                    <a:pt x="619" y="903"/>
                  </a:lnTo>
                  <a:lnTo>
                    <a:pt x="612" y="893"/>
                  </a:lnTo>
                  <a:lnTo>
                    <a:pt x="605" y="884"/>
                  </a:lnTo>
                  <a:lnTo>
                    <a:pt x="605" y="884"/>
                  </a:lnTo>
                  <a:lnTo>
                    <a:pt x="547" y="826"/>
                  </a:lnTo>
                  <a:lnTo>
                    <a:pt x="474" y="753"/>
                  </a:lnTo>
                  <a:lnTo>
                    <a:pt x="450" y="729"/>
                  </a:lnTo>
                  <a:lnTo>
                    <a:pt x="450" y="729"/>
                  </a:lnTo>
                  <a:lnTo>
                    <a:pt x="418" y="698"/>
                  </a:lnTo>
                  <a:lnTo>
                    <a:pt x="418" y="698"/>
                  </a:lnTo>
                  <a:lnTo>
                    <a:pt x="391" y="670"/>
                  </a:lnTo>
                  <a:lnTo>
                    <a:pt x="363" y="643"/>
                  </a:lnTo>
                  <a:lnTo>
                    <a:pt x="337" y="614"/>
                  </a:lnTo>
                  <a:lnTo>
                    <a:pt x="325" y="599"/>
                  </a:lnTo>
                  <a:lnTo>
                    <a:pt x="313" y="584"/>
                  </a:lnTo>
                  <a:lnTo>
                    <a:pt x="313" y="584"/>
                  </a:lnTo>
                  <a:lnTo>
                    <a:pt x="304" y="571"/>
                  </a:lnTo>
                  <a:lnTo>
                    <a:pt x="296" y="559"/>
                  </a:lnTo>
                  <a:lnTo>
                    <a:pt x="289" y="545"/>
                  </a:lnTo>
                  <a:lnTo>
                    <a:pt x="282" y="533"/>
                  </a:lnTo>
                  <a:lnTo>
                    <a:pt x="269" y="506"/>
                  </a:lnTo>
                  <a:lnTo>
                    <a:pt x="258" y="477"/>
                  </a:lnTo>
                  <a:lnTo>
                    <a:pt x="256" y="471"/>
                  </a:lnTo>
                  <a:lnTo>
                    <a:pt x="256" y="471"/>
                  </a:lnTo>
                  <a:lnTo>
                    <a:pt x="251" y="457"/>
                  </a:lnTo>
                  <a:lnTo>
                    <a:pt x="248" y="444"/>
                  </a:lnTo>
                  <a:lnTo>
                    <a:pt x="247" y="431"/>
                  </a:lnTo>
                  <a:lnTo>
                    <a:pt x="247" y="418"/>
                  </a:lnTo>
                  <a:lnTo>
                    <a:pt x="248" y="405"/>
                  </a:lnTo>
                  <a:lnTo>
                    <a:pt x="251" y="392"/>
                  </a:lnTo>
                  <a:lnTo>
                    <a:pt x="255" y="378"/>
                  </a:lnTo>
                  <a:lnTo>
                    <a:pt x="260" y="363"/>
                  </a:lnTo>
                  <a:lnTo>
                    <a:pt x="260" y="363"/>
                  </a:lnTo>
                  <a:lnTo>
                    <a:pt x="267" y="347"/>
                  </a:lnTo>
                  <a:lnTo>
                    <a:pt x="274" y="330"/>
                  </a:lnTo>
                  <a:lnTo>
                    <a:pt x="283" y="315"/>
                  </a:lnTo>
                  <a:lnTo>
                    <a:pt x="291" y="298"/>
                  </a:lnTo>
                  <a:lnTo>
                    <a:pt x="300" y="284"/>
                  </a:lnTo>
                  <a:lnTo>
                    <a:pt x="311" y="269"/>
                  </a:lnTo>
                  <a:lnTo>
                    <a:pt x="321" y="255"/>
                  </a:lnTo>
                  <a:lnTo>
                    <a:pt x="332" y="240"/>
                  </a:lnTo>
                  <a:lnTo>
                    <a:pt x="345" y="227"/>
                  </a:lnTo>
                  <a:lnTo>
                    <a:pt x="357" y="215"/>
                  </a:lnTo>
                  <a:lnTo>
                    <a:pt x="370" y="202"/>
                  </a:lnTo>
                  <a:lnTo>
                    <a:pt x="384" y="190"/>
                  </a:lnTo>
                  <a:lnTo>
                    <a:pt x="397" y="178"/>
                  </a:lnTo>
                  <a:lnTo>
                    <a:pt x="413" y="168"/>
                  </a:lnTo>
                  <a:lnTo>
                    <a:pt x="428" y="158"/>
                  </a:lnTo>
                  <a:lnTo>
                    <a:pt x="444" y="147"/>
                  </a:lnTo>
                  <a:lnTo>
                    <a:pt x="444" y="147"/>
                  </a:lnTo>
                  <a:lnTo>
                    <a:pt x="454" y="143"/>
                  </a:lnTo>
                  <a:lnTo>
                    <a:pt x="464" y="137"/>
                  </a:lnTo>
                  <a:lnTo>
                    <a:pt x="464" y="137"/>
                  </a:lnTo>
                  <a:lnTo>
                    <a:pt x="492" y="123"/>
                  </a:lnTo>
                  <a:lnTo>
                    <a:pt x="492" y="123"/>
                  </a:lnTo>
                  <a:lnTo>
                    <a:pt x="512" y="115"/>
                  </a:lnTo>
                  <a:lnTo>
                    <a:pt x="532" y="110"/>
                  </a:lnTo>
                  <a:lnTo>
                    <a:pt x="553" y="107"/>
                  </a:lnTo>
                  <a:lnTo>
                    <a:pt x="574" y="106"/>
                  </a:lnTo>
                  <a:lnTo>
                    <a:pt x="574" y="106"/>
                  </a:lnTo>
                  <a:lnTo>
                    <a:pt x="590" y="106"/>
                  </a:lnTo>
                  <a:lnTo>
                    <a:pt x="605" y="108"/>
                  </a:lnTo>
                  <a:lnTo>
                    <a:pt x="621" y="110"/>
                  </a:lnTo>
                  <a:lnTo>
                    <a:pt x="636" y="114"/>
                  </a:lnTo>
                  <a:lnTo>
                    <a:pt x="636" y="114"/>
                  </a:lnTo>
                  <a:lnTo>
                    <a:pt x="657" y="120"/>
                  </a:lnTo>
                  <a:lnTo>
                    <a:pt x="657" y="120"/>
                  </a:lnTo>
                  <a:lnTo>
                    <a:pt x="670" y="122"/>
                  </a:lnTo>
                  <a:lnTo>
                    <a:pt x="682" y="126"/>
                  </a:lnTo>
                  <a:lnTo>
                    <a:pt x="695" y="131"/>
                  </a:lnTo>
                  <a:lnTo>
                    <a:pt x="701" y="134"/>
                  </a:lnTo>
                  <a:lnTo>
                    <a:pt x="706" y="137"/>
                  </a:lnTo>
                  <a:lnTo>
                    <a:pt x="706" y="137"/>
                  </a:lnTo>
                  <a:lnTo>
                    <a:pt x="725" y="152"/>
                  </a:lnTo>
                  <a:lnTo>
                    <a:pt x="738" y="162"/>
                  </a:lnTo>
                  <a:lnTo>
                    <a:pt x="740" y="162"/>
                  </a:lnTo>
                  <a:lnTo>
                    <a:pt x="740" y="162"/>
                  </a:lnTo>
                  <a:lnTo>
                    <a:pt x="745" y="163"/>
                  </a:lnTo>
                  <a:lnTo>
                    <a:pt x="751" y="166"/>
                  </a:lnTo>
                  <a:lnTo>
                    <a:pt x="755" y="170"/>
                  </a:lnTo>
                  <a:lnTo>
                    <a:pt x="757" y="175"/>
                  </a:lnTo>
                  <a:lnTo>
                    <a:pt x="758" y="177"/>
                  </a:lnTo>
                  <a:lnTo>
                    <a:pt x="759" y="177"/>
                  </a:lnTo>
                  <a:lnTo>
                    <a:pt x="759" y="177"/>
                  </a:lnTo>
                  <a:lnTo>
                    <a:pt x="771" y="190"/>
                  </a:lnTo>
                  <a:lnTo>
                    <a:pt x="785" y="201"/>
                  </a:lnTo>
                  <a:lnTo>
                    <a:pt x="812" y="223"/>
                  </a:lnTo>
                  <a:lnTo>
                    <a:pt x="812" y="223"/>
                  </a:lnTo>
                  <a:lnTo>
                    <a:pt x="837" y="244"/>
                  </a:lnTo>
                  <a:lnTo>
                    <a:pt x="850" y="255"/>
                  </a:lnTo>
                  <a:lnTo>
                    <a:pt x="862" y="266"/>
                  </a:lnTo>
                  <a:lnTo>
                    <a:pt x="862" y="266"/>
                  </a:lnTo>
                  <a:lnTo>
                    <a:pt x="948" y="356"/>
                  </a:lnTo>
                  <a:lnTo>
                    <a:pt x="1033" y="446"/>
                  </a:lnTo>
                  <a:lnTo>
                    <a:pt x="1033" y="446"/>
                  </a:lnTo>
                  <a:lnTo>
                    <a:pt x="1054" y="472"/>
                  </a:lnTo>
                  <a:lnTo>
                    <a:pt x="1054" y="472"/>
                  </a:lnTo>
                  <a:lnTo>
                    <a:pt x="1071" y="489"/>
                  </a:lnTo>
                  <a:lnTo>
                    <a:pt x="1086" y="508"/>
                  </a:lnTo>
                  <a:lnTo>
                    <a:pt x="1104" y="523"/>
                  </a:lnTo>
                  <a:lnTo>
                    <a:pt x="1113" y="531"/>
                  </a:lnTo>
                  <a:lnTo>
                    <a:pt x="1123" y="538"/>
                  </a:lnTo>
                  <a:lnTo>
                    <a:pt x="1123" y="538"/>
                  </a:lnTo>
                  <a:lnTo>
                    <a:pt x="1139" y="549"/>
                  </a:lnTo>
                  <a:lnTo>
                    <a:pt x="1155" y="563"/>
                  </a:lnTo>
                  <a:lnTo>
                    <a:pt x="1169" y="577"/>
                  </a:lnTo>
                  <a:lnTo>
                    <a:pt x="1182" y="592"/>
                  </a:lnTo>
                  <a:lnTo>
                    <a:pt x="1182" y="592"/>
                  </a:lnTo>
                  <a:lnTo>
                    <a:pt x="1186" y="597"/>
                  </a:lnTo>
                  <a:lnTo>
                    <a:pt x="1187" y="602"/>
                  </a:lnTo>
                  <a:lnTo>
                    <a:pt x="1187" y="604"/>
                  </a:lnTo>
                  <a:lnTo>
                    <a:pt x="1188" y="605"/>
                  </a:lnTo>
                  <a:lnTo>
                    <a:pt x="1188" y="605"/>
                  </a:lnTo>
                  <a:lnTo>
                    <a:pt x="1194" y="614"/>
                  </a:lnTo>
                  <a:lnTo>
                    <a:pt x="1199" y="624"/>
                  </a:lnTo>
                  <a:lnTo>
                    <a:pt x="1199" y="624"/>
                  </a:lnTo>
                  <a:lnTo>
                    <a:pt x="1213" y="660"/>
                  </a:lnTo>
                  <a:lnTo>
                    <a:pt x="1213" y="660"/>
                  </a:lnTo>
                  <a:lnTo>
                    <a:pt x="1224" y="685"/>
                  </a:lnTo>
                  <a:lnTo>
                    <a:pt x="1233" y="709"/>
                  </a:lnTo>
                  <a:lnTo>
                    <a:pt x="1233" y="709"/>
                  </a:lnTo>
                  <a:lnTo>
                    <a:pt x="1239" y="730"/>
                  </a:lnTo>
                  <a:lnTo>
                    <a:pt x="1244" y="750"/>
                  </a:lnTo>
                  <a:lnTo>
                    <a:pt x="1249" y="769"/>
                  </a:lnTo>
                  <a:lnTo>
                    <a:pt x="1253" y="788"/>
                  </a:lnTo>
                  <a:lnTo>
                    <a:pt x="1255" y="808"/>
                  </a:lnTo>
                  <a:lnTo>
                    <a:pt x="1256" y="826"/>
                  </a:lnTo>
                  <a:lnTo>
                    <a:pt x="1256" y="846"/>
                  </a:lnTo>
                  <a:lnTo>
                    <a:pt x="1254" y="864"/>
                  </a:lnTo>
                  <a:lnTo>
                    <a:pt x="1254" y="864"/>
                  </a:lnTo>
                  <a:lnTo>
                    <a:pt x="1252" y="876"/>
                  </a:lnTo>
                  <a:lnTo>
                    <a:pt x="1246" y="887"/>
                  </a:lnTo>
                  <a:lnTo>
                    <a:pt x="1235" y="911"/>
                  </a:lnTo>
                  <a:lnTo>
                    <a:pt x="1235" y="911"/>
                  </a:lnTo>
                  <a:lnTo>
                    <a:pt x="1228" y="926"/>
                  </a:lnTo>
                  <a:lnTo>
                    <a:pt x="1228" y="926"/>
                  </a:lnTo>
                  <a:lnTo>
                    <a:pt x="1218" y="950"/>
                  </a:lnTo>
                  <a:lnTo>
                    <a:pt x="1218" y="950"/>
                  </a:lnTo>
                  <a:lnTo>
                    <a:pt x="1204" y="979"/>
                  </a:lnTo>
                  <a:lnTo>
                    <a:pt x="1197" y="993"/>
                  </a:lnTo>
                  <a:lnTo>
                    <a:pt x="1190" y="1007"/>
                  </a:lnTo>
                  <a:lnTo>
                    <a:pt x="1190" y="1007"/>
                  </a:lnTo>
                  <a:lnTo>
                    <a:pt x="1180" y="1021"/>
                  </a:lnTo>
                  <a:lnTo>
                    <a:pt x="1170" y="1036"/>
                  </a:lnTo>
                  <a:lnTo>
                    <a:pt x="1159" y="1049"/>
                  </a:lnTo>
                  <a:lnTo>
                    <a:pt x="1146" y="1064"/>
                  </a:lnTo>
                  <a:lnTo>
                    <a:pt x="1133" y="1077"/>
                  </a:lnTo>
                  <a:lnTo>
                    <a:pt x="1119" y="1090"/>
                  </a:lnTo>
                  <a:lnTo>
                    <a:pt x="1105" y="1102"/>
                  </a:lnTo>
                  <a:lnTo>
                    <a:pt x="1089" y="1113"/>
                  </a:lnTo>
                  <a:lnTo>
                    <a:pt x="1079" y="1121"/>
                  </a:lnTo>
                  <a:lnTo>
                    <a:pt x="1079" y="1121"/>
                  </a:lnTo>
                  <a:lnTo>
                    <a:pt x="1051" y="1141"/>
                  </a:lnTo>
                  <a:lnTo>
                    <a:pt x="1022" y="1162"/>
                  </a:lnTo>
                  <a:lnTo>
                    <a:pt x="992" y="1180"/>
                  </a:lnTo>
                  <a:lnTo>
                    <a:pt x="962" y="1197"/>
                  </a:lnTo>
                  <a:lnTo>
                    <a:pt x="947" y="1205"/>
                  </a:lnTo>
                  <a:lnTo>
                    <a:pt x="930" y="1212"/>
                  </a:lnTo>
                  <a:lnTo>
                    <a:pt x="915" y="1219"/>
                  </a:lnTo>
                  <a:lnTo>
                    <a:pt x="898" y="1224"/>
                  </a:lnTo>
                  <a:lnTo>
                    <a:pt x="881" y="1228"/>
                  </a:lnTo>
                  <a:lnTo>
                    <a:pt x="863" y="1231"/>
                  </a:lnTo>
                  <a:lnTo>
                    <a:pt x="846" y="1233"/>
                  </a:lnTo>
                  <a:lnTo>
                    <a:pt x="828" y="1235"/>
                  </a:lnTo>
                  <a:lnTo>
                    <a:pt x="828" y="1235"/>
                  </a:lnTo>
                  <a:lnTo>
                    <a:pt x="808" y="1235"/>
                  </a:lnTo>
                  <a:lnTo>
                    <a:pt x="808" y="12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0" name="Freeform 605"/>
            <p:cNvSpPr>
              <a:spLocks/>
            </p:cNvSpPr>
            <p:nvPr/>
          </p:nvSpPr>
          <p:spPr bwMode="auto">
            <a:xfrm>
              <a:off x="5305426" y="2120900"/>
              <a:ext cx="365125" cy="185738"/>
            </a:xfrm>
            <a:custGeom>
              <a:avLst/>
              <a:gdLst/>
              <a:ahLst/>
              <a:cxnLst>
                <a:cxn ang="0">
                  <a:pos x="588" y="352"/>
                </a:cxn>
                <a:cxn ang="0">
                  <a:pos x="575" y="342"/>
                </a:cxn>
                <a:cxn ang="0">
                  <a:pos x="572" y="332"/>
                </a:cxn>
                <a:cxn ang="0">
                  <a:pos x="578" y="321"/>
                </a:cxn>
                <a:cxn ang="0">
                  <a:pos x="590" y="315"/>
                </a:cxn>
                <a:cxn ang="0">
                  <a:pos x="621" y="298"/>
                </a:cxn>
                <a:cxn ang="0">
                  <a:pos x="648" y="276"/>
                </a:cxn>
                <a:cxn ang="0">
                  <a:pos x="656" y="257"/>
                </a:cxn>
                <a:cxn ang="0">
                  <a:pos x="657" y="247"/>
                </a:cxn>
                <a:cxn ang="0">
                  <a:pos x="649" y="228"/>
                </a:cxn>
                <a:cxn ang="0">
                  <a:pos x="630" y="207"/>
                </a:cxn>
                <a:cxn ang="0">
                  <a:pos x="597" y="182"/>
                </a:cxn>
                <a:cxn ang="0">
                  <a:pos x="556" y="149"/>
                </a:cxn>
                <a:cxn ang="0">
                  <a:pos x="503" y="102"/>
                </a:cxn>
                <a:cxn ang="0">
                  <a:pos x="445" y="66"/>
                </a:cxn>
                <a:cxn ang="0">
                  <a:pos x="412" y="55"/>
                </a:cxn>
                <a:cxn ang="0">
                  <a:pos x="368" y="45"/>
                </a:cxn>
                <a:cxn ang="0">
                  <a:pos x="276" y="37"/>
                </a:cxn>
                <a:cxn ang="0">
                  <a:pos x="224" y="40"/>
                </a:cxn>
                <a:cxn ang="0">
                  <a:pos x="172" y="48"/>
                </a:cxn>
                <a:cxn ang="0">
                  <a:pos x="131" y="60"/>
                </a:cxn>
                <a:cxn ang="0">
                  <a:pos x="95" y="77"/>
                </a:cxn>
                <a:cxn ang="0">
                  <a:pos x="75" y="91"/>
                </a:cxn>
                <a:cxn ang="0">
                  <a:pos x="57" y="106"/>
                </a:cxn>
                <a:cxn ang="0">
                  <a:pos x="28" y="128"/>
                </a:cxn>
                <a:cxn ang="0">
                  <a:pos x="20" y="130"/>
                </a:cxn>
                <a:cxn ang="0">
                  <a:pos x="13" y="129"/>
                </a:cxn>
                <a:cxn ang="0">
                  <a:pos x="0" y="113"/>
                </a:cxn>
                <a:cxn ang="0">
                  <a:pos x="0" y="106"/>
                </a:cxn>
                <a:cxn ang="0">
                  <a:pos x="8" y="98"/>
                </a:cxn>
                <a:cxn ang="0">
                  <a:pos x="23" y="89"/>
                </a:cxn>
                <a:cxn ang="0">
                  <a:pos x="48" y="66"/>
                </a:cxn>
                <a:cxn ang="0">
                  <a:pos x="71" y="50"/>
                </a:cxn>
                <a:cxn ang="0">
                  <a:pos x="104" y="31"/>
                </a:cxn>
                <a:cxn ang="0">
                  <a:pos x="149" y="14"/>
                </a:cxn>
                <a:cxn ang="0">
                  <a:pos x="199" y="5"/>
                </a:cxn>
                <a:cxn ang="0">
                  <a:pos x="259" y="1"/>
                </a:cxn>
                <a:cxn ang="0">
                  <a:pos x="318" y="1"/>
                </a:cxn>
                <a:cxn ang="0">
                  <a:pos x="404" y="12"/>
                </a:cxn>
                <a:cxn ang="0">
                  <a:pos x="473" y="37"/>
                </a:cxn>
                <a:cxn ang="0">
                  <a:pos x="512" y="62"/>
                </a:cxn>
                <a:cxn ang="0">
                  <a:pos x="570" y="112"/>
                </a:cxn>
                <a:cxn ang="0">
                  <a:pos x="585" y="126"/>
                </a:cxn>
                <a:cxn ang="0">
                  <a:pos x="619" y="153"/>
                </a:cxn>
                <a:cxn ang="0">
                  <a:pos x="662" y="190"/>
                </a:cxn>
                <a:cxn ang="0">
                  <a:pos x="681" y="213"/>
                </a:cxn>
                <a:cxn ang="0">
                  <a:pos x="690" y="243"/>
                </a:cxn>
                <a:cxn ang="0">
                  <a:pos x="687" y="274"/>
                </a:cxn>
                <a:cxn ang="0">
                  <a:pos x="677" y="295"/>
                </a:cxn>
                <a:cxn ang="0">
                  <a:pos x="654" y="320"/>
                </a:cxn>
                <a:cxn ang="0">
                  <a:pos x="615" y="343"/>
                </a:cxn>
                <a:cxn ang="0">
                  <a:pos x="600" y="350"/>
                </a:cxn>
                <a:cxn ang="0">
                  <a:pos x="591" y="352"/>
                </a:cxn>
              </a:cxnLst>
              <a:rect l="0" t="0" r="r" b="b"/>
              <a:pathLst>
                <a:path w="690" h="352">
                  <a:moveTo>
                    <a:pt x="591" y="352"/>
                  </a:moveTo>
                  <a:lnTo>
                    <a:pt x="591" y="352"/>
                  </a:lnTo>
                  <a:lnTo>
                    <a:pt x="588" y="352"/>
                  </a:lnTo>
                  <a:lnTo>
                    <a:pt x="585" y="351"/>
                  </a:lnTo>
                  <a:lnTo>
                    <a:pt x="579" y="347"/>
                  </a:lnTo>
                  <a:lnTo>
                    <a:pt x="575" y="342"/>
                  </a:lnTo>
                  <a:lnTo>
                    <a:pt x="572" y="337"/>
                  </a:lnTo>
                  <a:lnTo>
                    <a:pt x="572" y="337"/>
                  </a:lnTo>
                  <a:lnTo>
                    <a:pt x="572" y="332"/>
                  </a:lnTo>
                  <a:lnTo>
                    <a:pt x="572" y="328"/>
                  </a:lnTo>
                  <a:lnTo>
                    <a:pt x="575" y="323"/>
                  </a:lnTo>
                  <a:lnTo>
                    <a:pt x="578" y="321"/>
                  </a:lnTo>
                  <a:lnTo>
                    <a:pt x="581" y="319"/>
                  </a:lnTo>
                  <a:lnTo>
                    <a:pt x="581" y="319"/>
                  </a:lnTo>
                  <a:lnTo>
                    <a:pt x="590" y="315"/>
                  </a:lnTo>
                  <a:lnTo>
                    <a:pt x="590" y="315"/>
                  </a:lnTo>
                  <a:lnTo>
                    <a:pt x="610" y="305"/>
                  </a:lnTo>
                  <a:lnTo>
                    <a:pt x="621" y="298"/>
                  </a:lnTo>
                  <a:lnTo>
                    <a:pt x="630" y="291"/>
                  </a:lnTo>
                  <a:lnTo>
                    <a:pt x="640" y="284"/>
                  </a:lnTo>
                  <a:lnTo>
                    <a:pt x="648" y="276"/>
                  </a:lnTo>
                  <a:lnTo>
                    <a:pt x="653" y="266"/>
                  </a:lnTo>
                  <a:lnTo>
                    <a:pt x="655" y="261"/>
                  </a:lnTo>
                  <a:lnTo>
                    <a:pt x="656" y="257"/>
                  </a:lnTo>
                  <a:lnTo>
                    <a:pt x="656" y="257"/>
                  </a:lnTo>
                  <a:lnTo>
                    <a:pt x="657" y="252"/>
                  </a:lnTo>
                  <a:lnTo>
                    <a:pt x="657" y="247"/>
                  </a:lnTo>
                  <a:lnTo>
                    <a:pt x="656" y="243"/>
                  </a:lnTo>
                  <a:lnTo>
                    <a:pt x="654" y="237"/>
                  </a:lnTo>
                  <a:lnTo>
                    <a:pt x="649" y="228"/>
                  </a:lnTo>
                  <a:lnTo>
                    <a:pt x="641" y="218"/>
                  </a:lnTo>
                  <a:lnTo>
                    <a:pt x="641" y="218"/>
                  </a:lnTo>
                  <a:lnTo>
                    <a:pt x="630" y="207"/>
                  </a:lnTo>
                  <a:lnTo>
                    <a:pt x="620" y="198"/>
                  </a:lnTo>
                  <a:lnTo>
                    <a:pt x="597" y="182"/>
                  </a:lnTo>
                  <a:lnTo>
                    <a:pt x="597" y="182"/>
                  </a:lnTo>
                  <a:lnTo>
                    <a:pt x="580" y="169"/>
                  </a:lnTo>
                  <a:lnTo>
                    <a:pt x="563" y="155"/>
                  </a:lnTo>
                  <a:lnTo>
                    <a:pt x="556" y="149"/>
                  </a:lnTo>
                  <a:lnTo>
                    <a:pt x="556" y="149"/>
                  </a:lnTo>
                  <a:lnTo>
                    <a:pt x="521" y="118"/>
                  </a:lnTo>
                  <a:lnTo>
                    <a:pt x="503" y="102"/>
                  </a:lnTo>
                  <a:lnTo>
                    <a:pt x="485" y="89"/>
                  </a:lnTo>
                  <a:lnTo>
                    <a:pt x="466" y="77"/>
                  </a:lnTo>
                  <a:lnTo>
                    <a:pt x="445" y="66"/>
                  </a:lnTo>
                  <a:lnTo>
                    <a:pt x="435" y="62"/>
                  </a:lnTo>
                  <a:lnTo>
                    <a:pt x="424" y="58"/>
                  </a:lnTo>
                  <a:lnTo>
                    <a:pt x="412" y="55"/>
                  </a:lnTo>
                  <a:lnTo>
                    <a:pt x="400" y="51"/>
                  </a:lnTo>
                  <a:lnTo>
                    <a:pt x="400" y="51"/>
                  </a:lnTo>
                  <a:lnTo>
                    <a:pt x="368" y="45"/>
                  </a:lnTo>
                  <a:lnTo>
                    <a:pt x="337" y="41"/>
                  </a:lnTo>
                  <a:lnTo>
                    <a:pt x="306" y="38"/>
                  </a:lnTo>
                  <a:lnTo>
                    <a:pt x="276" y="37"/>
                  </a:lnTo>
                  <a:lnTo>
                    <a:pt x="276" y="37"/>
                  </a:lnTo>
                  <a:lnTo>
                    <a:pt x="250" y="38"/>
                  </a:lnTo>
                  <a:lnTo>
                    <a:pt x="224" y="40"/>
                  </a:lnTo>
                  <a:lnTo>
                    <a:pt x="198" y="43"/>
                  </a:lnTo>
                  <a:lnTo>
                    <a:pt x="172" y="48"/>
                  </a:lnTo>
                  <a:lnTo>
                    <a:pt x="172" y="48"/>
                  </a:lnTo>
                  <a:lnTo>
                    <a:pt x="158" y="51"/>
                  </a:lnTo>
                  <a:lnTo>
                    <a:pt x="145" y="56"/>
                  </a:lnTo>
                  <a:lnTo>
                    <a:pt x="131" y="60"/>
                  </a:lnTo>
                  <a:lnTo>
                    <a:pt x="119" y="65"/>
                  </a:lnTo>
                  <a:lnTo>
                    <a:pt x="107" y="71"/>
                  </a:lnTo>
                  <a:lnTo>
                    <a:pt x="95" y="77"/>
                  </a:lnTo>
                  <a:lnTo>
                    <a:pt x="85" y="83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65" y="98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44" y="119"/>
                  </a:lnTo>
                  <a:lnTo>
                    <a:pt x="36" y="124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4" y="130"/>
                  </a:lnTo>
                  <a:lnTo>
                    <a:pt x="20" y="130"/>
                  </a:lnTo>
                  <a:lnTo>
                    <a:pt x="20" y="130"/>
                  </a:lnTo>
                  <a:lnTo>
                    <a:pt x="16" y="130"/>
                  </a:lnTo>
                  <a:lnTo>
                    <a:pt x="13" y="129"/>
                  </a:lnTo>
                  <a:lnTo>
                    <a:pt x="7" y="125"/>
                  </a:lnTo>
                  <a:lnTo>
                    <a:pt x="2" y="120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3" y="101"/>
                  </a:lnTo>
                  <a:lnTo>
                    <a:pt x="5" y="100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16" y="94"/>
                  </a:lnTo>
                  <a:lnTo>
                    <a:pt x="23" y="89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59" y="58"/>
                  </a:lnTo>
                  <a:lnTo>
                    <a:pt x="71" y="50"/>
                  </a:lnTo>
                  <a:lnTo>
                    <a:pt x="97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18" y="25"/>
                  </a:lnTo>
                  <a:lnTo>
                    <a:pt x="133" y="18"/>
                  </a:lnTo>
                  <a:lnTo>
                    <a:pt x="149" y="14"/>
                  </a:lnTo>
                  <a:lnTo>
                    <a:pt x="165" y="10"/>
                  </a:lnTo>
                  <a:lnTo>
                    <a:pt x="183" y="7"/>
                  </a:lnTo>
                  <a:lnTo>
                    <a:pt x="199" y="5"/>
                  </a:lnTo>
                  <a:lnTo>
                    <a:pt x="233" y="2"/>
                  </a:lnTo>
                  <a:lnTo>
                    <a:pt x="233" y="2"/>
                  </a:lnTo>
                  <a:lnTo>
                    <a:pt x="259" y="1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318" y="1"/>
                  </a:lnTo>
                  <a:lnTo>
                    <a:pt x="348" y="3"/>
                  </a:lnTo>
                  <a:lnTo>
                    <a:pt x="377" y="7"/>
                  </a:lnTo>
                  <a:lnTo>
                    <a:pt x="404" y="12"/>
                  </a:lnTo>
                  <a:lnTo>
                    <a:pt x="429" y="18"/>
                  </a:lnTo>
                  <a:lnTo>
                    <a:pt x="452" y="27"/>
                  </a:lnTo>
                  <a:lnTo>
                    <a:pt x="473" y="37"/>
                  </a:lnTo>
                  <a:lnTo>
                    <a:pt x="492" y="47"/>
                  </a:lnTo>
                  <a:lnTo>
                    <a:pt x="492" y="47"/>
                  </a:lnTo>
                  <a:lnTo>
                    <a:pt x="512" y="62"/>
                  </a:lnTo>
                  <a:lnTo>
                    <a:pt x="532" y="78"/>
                  </a:lnTo>
                  <a:lnTo>
                    <a:pt x="551" y="95"/>
                  </a:lnTo>
                  <a:lnTo>
                    <a:pt x="570" y="112"/>
                  </a:lnTo>
                  <a:lnTo>
                    <a:pt x="570" y="112"/>
                  </a:lnTo>
                  <a:lnTo>
                    <a:pt x="585" y="126"/>
                  </a:lnTo>
                  <a:lnTo>
                    <a:pt x="585" y="126"/>
                  </a:lnTo>
                  <a:lnTo>
                    <a:pt x="601" y="139"/>
                  </a:lnTo>
                  <a:lnTo>
                    <a:pt x="619" y="153"/>
                  </a:lnTo>
                  <a:lnTo>
                    <a:pt x="619" y="153"/>
                  </a:lnTo>
                  <a:lnTo>
                    <a:pt x="633" y="164"/>
                  </a:lnTo>
                  <a:lnTo>
                    <a:pt x="649" y="176"/>
                  </a:lnTo>
                  <a:lnTo>
                    <a:pt x="662" y="190"/>
                  </a:lnTo>
                  <a:lnTo>
                    <a:pt x="676" y="204"/>
                  </a:lnTo>
                  <a:lnTo>
                    <a:pt x="676" y="204"/>
                  </a:lnTo>
                  <a:lnTo>
                    <a:pt x="681" y="213"/>
                  </a:lnTo>
                  <a:lnTo>
                    <a:pt x="686" y="222"/>
                  </a:lnTo>
                  <a:lnTo>
                    <a:pt x="688" y="232"/>
                  </a:lnTo>
                  <a:lnTo>
                    <a:pt x="690" y="243"/>
                  </a:lnTo>
                  <a:lnTo>
                    <a:pt x="690" y="253"/>
                  </a:lnTo>
                  <a:lnTo>
                    <a:pt x="689" y="263"/>
                  </a:lnTo>
                  <a:lnTo>
                    <a:pt x="687" y="274"/>
                  </a:lnTo>
                  <a:lnTo>
                    <a:pt x="683" y="284"/>
                  </a:lnTo>
                  <a:lnTo>
                    <a:pt x="683" y="284"/>
                  </a:lnTo>
                  <a:lnTo>
                    <a:pt x="677" y="295"/>
                  </a:lnTo>
                  <a:lnTo>
                    <a:pt x="669" y="305"/>
                  </a:lnTo>
                  <a:lnTo>
                    <a:pt x="662" y="313"/>
                  </a:lnTo>
                  <a:lnTo>
                    <a:pt x="654" y="320"/>
                  </a:lnTo>
                  <a:lnTo>
                    <a:pt x="645" y="326"/>
                  </a:lnTo>
                  <a:lnTo>
                    <a:pt x="635" y="331"/>
                  </a:lnTo>
                  <a:lnTo>
                    <a:pt x="615" y="343"/>
                  </a:lnTo>
                  <a:lnTo>
                    <a:pt x="615" y="343"/>
                  </a:lnTo>
                  <a:lnTo>
                    <a:pt x="600" y="350"/>
                  </a:lnTo>
                  <a:lnTo>
                    <a:pt x="600" y="350"/>
                  </a:lnTo>
                  <a:lnTo>
                    <a:pt x="595" y="351"/>
                  </a:lnTo>
                  <a:lnTo>
                    <a:pt x="591" y="352"/>
                  </a:lnTo>
                  <a:lnTo>
                    <a:pt x="591" y="3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1" name="Freeform 606"/>
            <p:cNvSpPr>
              <a:spLocks/>
            </p:cNvSpPr>
            <p:nvPr/>
          </p:nvSpPr>
          <p:spPr bwMode="auto">
            <a:xfrm>
              <a:off x="5356226" y="2198688"/>
              <a:ext cx="147638" cy="49213"/>
            </a:xfrm>
            <a:custGeom>
              <a:avLst/>
              <a:gdLst/>
              <a:ahLst/>
              <a:cxnLst>
                <a:cxn ang="0">
                  <a:pos x="16" y="94"/>
                </a:cxn>
                <a:cxn ang="0">
                  <a:pos x="9" y="93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2" y="68"/>
                </a:cxn>
                <a:cxn ang="0">
                  <a:pos x="6" y="62"/>
                </a:cxn>
                <a:cxn ang="0">
                  <a:pos x="13" y="59"/>
                </a:cxn>
                <a:cxn ang="0">
                  <a:pos x="18" y="57"/>
                </a:cxn>
                <a:cxn ang="0">
                  <a:pos x="31" y="46"/>
                </a:cxn>
                <a:cxn ang="0">
                  <a:pos x="38" y="41"/>
                </a:cxn>
                <a:cxn ang="0">
                  <a:pos x="46" y="36"/>
                </a:cxn>
                <a:cxn ang="0">
                  <a:pos x="60" y="28"/>
                </a:cxn>
                <a:cxn ang="0">
                  <a:pos x="77" y="20"/>
                </a:cxn>
                <a:cxn ang="0">
                  <a:pos x="115" y="7"/>
                </a:cxn>
                <a:cxn ang="0">
                  <a:pos x="134" y="2"/>
                </a:cxn>
                <a:cxn ang="0">
                  <a:pos x="154" y="0"/>
                </a:cxn>
                <a:cxn ang="0">
                  <a:pos x="173" y="2"/>
                </a:cxn>
                <a:cxn ang="0">
                  <a:pos x="208" y="9"/>
                </a:cxn>
                <a:cxn ang="0">
                  <a:pos x="240" y="24"/>
                </a:cxn>
                <a:cxn ang="0">
                  <a:pos x="266" y="45"/>
                </a:cxn>
                <a:cxn ang="0">
                  <a:pos x="276" y="58"/>
                </a:cxn>
                <a:cxn ang="0">
                  <a:pos x="279" y="67"/>
                </a:cxn>
                <a:cxn ang="0">
                  <a:pos x="278" y="74"/>
                </a:cxn>
                <a:cxn ang="0">
                  <a:pos x="275" y="78"/>
                </a:cxn>
                <a:cxn ang="0">
                  <a:pos x="266" y="83"/>
                </a:cxn>
                <a:cxn ang="0">
                  <a:pos x="259" y="84"/>
                </a:cxn>
                <a:cxn ang="0">
                  <a:pos x="256" y="83"/>
                </a:cxn>
                <a:cxn ang="0">
                  <a:pos x="248" y="80"/>
                </a:cxn>
                <a:cxn ang="0">
                  <a:pos x="245" y="76"/>
                </a:cxn>
                <a:cxn ang="0">
                  <a:pos x="230" y="59"/>
                </a:cxn>
                <a:cxn ang="0">
                  <a:pos x="210" y="47"/>
                </a:cxn>
                <a:cxn ang="0">
                  <a:pos x="186" y="40"/>
                </a:cxn>
                <a:cxn ang="0">
                  <a:pos x="160" y="37"/>
                </a:cxn>
                <a:cxn ang="0">
                  <a:pos x="150" y="37"/>
                </a:cxn>
                <a:cxn ang="0">
                  <a:pos x="121" y="42"/>
                </a:cxn>
                <a:cxn ang="0">
                  <a:pos x="94" y="51"/>
                </a:cxn>
                <a:cxn ang="0">
                  <a:pos x="86" y="56"/>
                </a:cxn>
                <a:cxn ang="0">
                  <a:pos x="62" y="71"/>
                </a:cxn>
                <a:cxn ang="0">
                  <a:pos x="43" y="84"/>
                </a:cxn>
                <a:cxn ang="0">
                  <a:pos x="22" y="94"/>
                </a:cxn>
                <a:cxn ang="0">
                  <a:pos x="16" y="94"/>
                </a:cxn>
              </a:cxnLst>
              <a:rect l="0" t="0" r="r" b="b"/>
              <a:pathLst>
                <a:path w="279" h="94">
                  <a:moveTo>
                    <a:pt x="16" y="94"/>
                  </a:moveTo>
                  <a:lnTo>
                    <a:pt x="16" y="94"/>
                  </a:lnTo>
                  <a:lnTo>
                    <a:pt x="13" y="94"/>
                  </a:lnTo>
                  <a:lnTo>
                    <a:pt x="9" y="93"/>
                  </a:lnTo>
                  <a:lnTo>
                    <a:pt x="5" y="90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3" y="66"/>
                  </a:lnTo>
                  <a:lnTo>
                    <a:pt x="6" y="62"/>
                  </a:lnTo>
                  <a:lnTo>
                    <a:pt x="8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8" y="57"/>
                  </a:lnTo>
                  <a:lnTo>
                    <a:pt x="22" y="5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8" y="41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95" y="13"/>
                  </a:lnTo>
                  <a:lnTo>
                    <a:pt x="115" y="7"/>
                  </a:lnTo>
                  <a:lnTo>
                    <a:pt x="124" y="4"/>
                  </a:lnTo>
                  <a:lnTo>
                    <a:pt x="134" y="2"/>
                  </a:lnTo>
                  <a:lnTo>
                    <a:pt x="14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73" y="2"/>
                  </a:lnTo>
                  <a:lnTo>
                    <a:pt x="191" y="5"/>
                  </a:lnTo>
                  <a:lnTo>
                    <a:pt x="208" y="9"/>
                  </a:lnTo>
                  <a:lnTo>
                    <a:pt x="224" y="16"/>
                  </a:lnTo>
                  <a:lnTo>
                    <a:pt x="240" y="24"/>
                  </a:lnTo>
                  <a:lnTo>
                    <a:pt x="253" y="34"/>
                  </a:lnTo>
                  <a:lnTo>
                    <a:pt x="266" y="45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78" y="62"/>
                  </a:lnTo>
                  <a:lnTo>
                    <a:pt x="279" y="67"/>
                  </a:lnTo>
                  <a:lnTo>
                    <a:pt x="279" y="70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5" y="78"/>
                  </a:lnTo>
                  <a:lnTo>
                    <a:pt x="271" y="81"/>
                  </a:lnTo>
                  <a:lnTo>
                    <a:pt x="266" y="83"/>
                  </a:lnTo>
                  <a:lnTo>
                    <a:pt x="259" y="84"/>
                  </a:lnTo>
                  <a:lnTo>
                    <a:pt x="259" y="84"/>
                  </a:lnTo>
                  <a:lnTo>
                    <a:pt x="259" y="84"/>
                  </a:lnTo>
                  <a:lnTo>
                    <a:pt x="256" y="83"/>
                  </a:lnTo>
                  <a:lnTo>
                    <a:pt x="252" y="82"/>
                  </a:lnTo>
                  <a:lnTo>
                    <a:pt x="248" y="80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38" y="67"/>
                  </a:lnTo>
                  <a:lnTo>
                    <a:pt x="230" y="59"/>
                  </a:lnTo>
                  <a:lnTo>
                    <a:pt x="220" y="52"/>
                  </a:lnTo>
                  <a:lnTo>
                    <a:pt x="210" y="47"/>
                  </a:lnTo>
                  <a:lnTo>
                    <a:pt x="199" y="43"/>
                  </a:lnTo>
                  <a:lnTo>
                    <a:pt x="186" y="40"/>
                  </a:lnTo>
                  <a:lnTo>
                    <a:pt x="174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50" y="37"/>
                  </a:lnTo>
                  <a:lnTo>
                    <a:pt x="141" y="38"/>
                  </a:lnTo>
                  <a:lnTo>
                    <a:pt x="121" y="42"/>
                  </a:lnTo>
                  <a:lnTo>
                    <a:pt x="102" y="48"/>
                  </a:lnTo>
                  <a:lnTo>
                    <a:pt x="94" y="51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74" y="64"/>
                  </a:lnTo>
                  <a:lnTo>
                    <a:pt x="62" y="71"/>
                  </a:lnTo>
                  <a:lnTo>
                    <a:pt x="62" y="71"/>
                  </a:lnTo>
                  <a:lnTo>
                    <a:pt x="43" y="84"/>
                  </a:lnTo>
                  <a:lnTo>
                    <a:pt x="32" y="90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16" y="94"/>
                  </a:lnTo>
                  <a:lnTo>
                    <a:pt x="16" y="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612" name="组合 1611"/>
          <p:cNvGrpSpPr/>
          <p:nvPr/>
        </p:nvGrpSpPr>
        <p:grpSpPr>
          <a:xfrm>
            <a:off x="535681" y="5182438"/>
            <a:ext cx="1007535" cy="838201"/>
            <a:chOff x="2163763" y="4130675"/>
            <a:chExt cx="755651" cy="628651"/>
          </a:xfrm>
          <a:solidFill>
            <a:sysClr val="windowText" lastClr="000000"/>
          </a:solidFill>
        </p:grpSpPr>
        <p:sp>
          <p:nvSpPr>
            <p:cNvPr id="1613" name="Freeform 608"/>
            <p:cNvSpPr>
              <a:spLocks/>
            </p:cNvSpPr>
            <p:nvPr/>
          </p:nvSpPr>
          <p:spPr bwMode="auto">
            <a:xfrm>
              <a:off x="2178051" y="4143375"/>
              <a:ext cx="104775" cy="100013"/>
            </a:xfrm>
            <a:custGeom>
              <a:avLst/>
              <a:gdLst/>
              <a:ahLst/>
              <a:cxnLst>
                <a:cxn ang="0">
                  <a:pos x="192" y="1"/>
                </a:cxn>
                <a:cxn ang="0">
                  <a:pos x="192" y="1"/>
                </a:cxn>
                <a:cxn ang="0">
                  <a:pos x="180" y="11"/>
                </a:cxn>
                <a:cxn ang="0">
                  <a:pos x="167" y="21"/>
                </a:cxn>
                <a:cxn ang="0">
                  <a:pos x="144" y="43"/>
                </a:cxn>
                <a:cxn ang="0">
                  <a:pos x="123" y="66"/>
                </a:cxn>
                <a:cxn ang="0">
                  <a:pos x="110" y="77"/>
                </a:cxn>
                <a:cxn ang="0">
                  <a:pos x="99" y="87"/>
                </a:cxn>
                <a:cxn ang="0">
                  <a:pos x="99" y="87"/>
                </a:cxn>
                <a:cxn ang="0">
                  <a:pos x="73" y="110"/>
                </a:cxn>
                <a:cxn ang="0">
                  <a:pos x="48" y="133"/>
                </a:cxn>
                <a:cxn ang="0">
                  <a:pos x="1" y="181"/>
                </a:cxn>
                <a:cxn ang="0">
                  <a:pos x="1" y="181"/>
                </a:cxn>
                <a:cxn ang="0">
                  <a:pos x="0" y="184"/>
                </a:cxn>
                <a:cxn ang="0">
                  <a:pos x="0" y="187"/>
                </a:cxn>
                <a:cxn ang="0">
                  <a:pos x="2" y="189"/>
                </a:cxn>
                <a:cxn ang="0">
                  <a:pos x="5" y="190"/>
                </a:cxn>
                <a:cxn ang="0">
                  <a:pos x="9" y="190"/>
                </a:cxn>
                <a:cxn ang="0">
                  <a:pos x="9" y="190"/>
                </a:cxn>
                <a:cxn ang="0">
                  <a:pos x="12" y="189"/>
                </a:cxn>
                <a:cxn ang="0">
                  <a:pos x="13" y="188"/>
                </a:cxn>
                <a:cxn ang="0">
                  <a:pos x="14" y="185"/>
                </a:cxn>
                <a:cxn ang="0">
                  <a:pos x="13" y="183"/>
                </a:cxn>
                <a:cxn ang="0">
                  <a:pos x="13" y="183"/>
                </a:cxn>
                <a:cxn ang="0">
                  <a:pos x="56" y="141"/>
                </a:cxn>
                <a:cxn ang="0">
                  <a:pos x="99" y="100"/>
                </a:cxn>
                <a:cxn ang="0">
                  <a:pos x="99" y="100"/>
                </a:cxn>
                <a:cxn ang="0">
                  <a:pos x="123" y="77"/>
                </a:cxn>
                <a:cxn ang="0">
                  <a:pos x="147" y="53"/>
                </a:cxn>
                <a:cxn ang="0">
                  <a:pos x="171" y="30"/>
                </a:cxn>
                <a:cxn ang="0">
                  <a:pos x="184" y="19"/>
                </a:cxn>
                <a:cxn ang="0">
                  <a:pos x="197" y="9"/>
                </a:cxn>
                <a:cxn ang="0">
                  <a:pos x="197" y="9"/>
                </a:cxn>
                <a:cxn ang="0">
                  <a:pos x="198" y="7"/>
                </a:cxn>
                <a:cxn ang="0">
                  <a:pos x="199" y="6"/>
                </a:cxn>
                <a:cxn ang="0">
                  <a:pos x="198" y="2"/>
                </a:cxn>
                <a:cxn ang="0">
                  <a:pos x="197" y="1"/>
                </a:cxn>
                <a:cxn ang="0">
                  <a:pos x="195" y="0"/>
                </a:cxn>
                <a:cxn ang="0">
                  <a:pos x="194" y="0"/>
                </a:cxn>
                <a:cxn ang="0">
                  <a:pos x="192" y="1"/>
                </a:cxn>
                <a:cxn ang="0">
                  <a:pos x="192" y="1"/>
                </a:cxn>
              </a:cxnLst>
              <a:rect l="0" t="0" r="r" b="b"/>
              <a:pathLst>
                <a:path w="199" h="190">
                  <a:moveTo>
                    <a:pt x="192" y="1"/>
                  </a:moveTo>
                  <a:lnTo>
                    <a:pt x="192" y="1"/>
                  </a:lnTo>
                  <a:lnTo>
                    <a:pt x="180" y="11"/>
                  </a:lnTo>
                  <a:lnTo>
                    <a:pt x="167" y="21"/>
                  </a:lnTo>
                  <a:lnTo>
                    <a:pt x="144" y="43"/>
                  </a:lnTo>
                  <a:lnTo>
                    <a:pt x="123" y="66"/>
                  </a:lnTo>
                  <a:lnTo>
                    <a:pt x="110" y="77"/>
                  </a:lnTo>
                  <a:lnTo>
                    <a:pt x="99" y="87"/>
                  </a:lnTo>
                  <a:lnTo>
                    <a:pt x="99" y="87"/>
                  </a:lnTo>
                  <a:lnTo>
                    <a:pt x="73" y="110"/>
                  </a:lnTo>
                  <a:lnTo>
                    <a:pt x="48" y="133"/>
                  </a:lnTo>
                  <a:lnTo>
                    <a:pt x="1" y="181"/>
                  </a:lnTo>
                  <a:lnTo>
                    <a:pt x="1" y="181"/>
                  </a:lnTo>
                  <a:lnTo>
                    <a:pt x="0" y="184"/>
                  </a:lnTo>
                  <a:lnTo>
                    <a:pt x="0" y="187"/>
                  </a:lnTo>
                  <a:lnTo>
                    <a:pt x="2" y="189"/>
                  </a:lnTo>
                  <a:lnTo>
                    <a:pt x="5" y="190"/>
                  </a:lnTo>
                  <a:lnTo>
                    <a:pt x="9" y="190"/>
                  </a:lnTo>
                  <a:lnTo>
                    <a:pt x="9" y="190"/>
                  </a:lnTo>
                  <a:lnTo>
                    <a:pt x="12" y="189"/>
                  </a:lnTo>
                  <a:lnTo>
                    <a:pt x="13" y="188"/>
                  </a:lnTo>
                  <a:lnTo>
                    <a:pt x="14" y="185"/>
                  </a:lnTo>
                  <a:lnTo>
                    <a:pt x="13" y="183"/>
                  </a:lnTo>
                  <a:lnTo>
                    <a:pt x="13" y="183"/>
                  </a:lnTo>
                  <a:lnTo>
                    <a:pt x="56" y="14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123" y="77"/>
                  </a:lnTo>
                  <a:lnTo>
                    <a:pt x="147" y="53"/>
                  </a:lnTo>
                  <a:lnTo>
                    <a:pt x="171" y="30"/>
                  </a:lnTo>
                  <a:lnTo>
                    <a:pt x="184" y="19"/>
                  </a:lnTo>
                  <a:lnTo>
                    <a:pt x="197" y="9"/>
                  </a:lnTo>
                  <a:lnTo>
                    <a:pt x="197" y="9"/>
                  </a:lnTo>
                  <a:lnTo>
                    <a:pt x="198" y="7"/>
                  </a:lnTo>
                  <a:lnTo>
                    <a:pt x="199" y="6"/>
                  </a:lnTo>
                  <a:lnTo>
                    <a:pt x="198" y="2"/>
                  </a:lnTo>
                  <a:lnTo>
                    <a:pt x="197" y="1"/>
                  </a:lnTo>
                  <a:lnTo>
                    <a:pt x="195" y="0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4" name="Freeform 609"/>
            <p:cNvSpPr>
              <a:spLocks/>
            </p:cNvSpPr>
            <p:nvPr/>
          </p:nvSpPr>
          <p:spPr bwMode="auto">
            <a:xfrm>
              <a:off x="2170113" y="4137025"/>
              <a:ext cx="147638" cy="149225"/>
            </a:xfrm>
            <a:custGeom>
              <a:avLst/>
              <a:gdLst/>
              <a:ahLst/>
              <a:cxnLst>
                <a:cxn ang="0">
                  <a:pos x="272" y="1"/>
                </a:cxn>
                <a:cxn ang="0">
                  <a:pos x="272" y="1"/>
                </a:cxn>
                <a:cxn ang="0">
                  <a:pos x="257" y="19"/>
                </a:cxn>
                <a:cxn ang="0">
                  <a:pos x="242" y="38"/>
                </a:cxn>
                <a:cxn ang="0">
                  <a:pos x="228" y="56"/>
                </a:cxn>
                <a:cxn ang="0">
                  <a:pos x="212" y="74"/>
                </a:cxn>
                <a:cxn ang="0">
                  <a:pos x="212" y="74"/>
                </a:cxn>
                <a:cxn ang="0">
                  <a:pos x="196" y="90"/>
                </a:cxn>
                <a:cxn ang="0">
                  <a:pos x="179" y="106"/>
                </a:cxn>
                <a:cxn ang="0">
                  <a:pos x="145" y="139"/>
                </a:cxn>
                <a:cxn ang="0">
                  <a:pos x="145" y="139"/>
                </a:cxn>
                <a:cxn ang="0">
                  <a:pos x="77" y="203"/>
                </a:cxn>
                <a:cxn ang="0">
                  <a:pos x="8" y="267"/>
                </a:cxn>
                <a:cxn ang="0">
                  <a:pos x="8" y="267"/>
                </a:cxn>
                <a:cxn ang="0">
                  <a:pos x="7" y="268"/>
                </a:cxn>
                <a:cxn ang="0">
                  <a:pos x="7" y="268"/>
                </a:cxn>
                <a:cxn ang="0">
                  <a:pos x="2" y="272"/>
                </a:cxn>
                <a:cxn ang="0">
                  <a:pos x="2" y="272"/>
                </a:cxn>
                <a:cxn ang="0">
                  <a:pos x="1" y="273"/>
                </a:cxn>
                <a:cxn ang="0">
                  <a:pos x="0" y="275"/>
                </a:cxn>
                <a:cxn ang="0">
                  <a:pos x="1" y="277"/>
                </a:cxn>
                <a:cxn ang="0">
                  <a:pos x="3" y="279"/>
                </a:cxn>
                <a:cxn ang="0">
                  <a:pos x="7" y="280"/>
                </a:cxn>
                <a:cxn ang="0">
                  <a:pos x="7" y="280"/>
                </a:cxn>
                <a:cxn ang="0">
                  <a:pos x="10" y="279"/>
                </a:cxn>
                <a:cxn ang="0">
                  <a:pos x="12" y="278"/>
                </a:cxn>
                <a:cxn ang="0">
                  <a:pos x="14" y="274"/>
                </a:cxn>
                <a:cxn ang="0">
                  <a:pos x="14" y="274"/>
                </a:cxn>
                <a:cxn ang="0">
                  <a:pos x="84" y="210"/>
                </a:cxn>
                <a:cxn ang="0">
                  <a:pos x="118" y="178"/>
                </a:cxn>
                <a:cxn ang="0">
                  <a:pos x="152" y="145"/>
                </a:cxn>
                <a:cxn ang="0">
                  <a:pos x="152" y="145"/>
                </a:cxn>
                <a:cxn ang="0">
                  <a:pos x="185" y="113"/>
                </a:cxn>
                <a:cxn ang="0">
                  <a:pos x="218" y="80"/>
                </a:cxn>
                <a:cxn ang="0">
                  <a:pos x="218" y="80"/>
                </a:cxn>
                <a:cxn ang="0">
                  <a:pos x="234" y="62"/>
                </a:cxn>
                <a:cxn ang="0">
                  <a:pos x="249" y="45"/>
                </a:cxn>
                <a:cxn ang="0">
                  <a:pos x="264" y="26"/>
                </a:cxn>
                <a:cxn ang="0">
                  <a:pos x="279" y="9"/>
                </a:cxn>
                <a:cxn ang="0">
                  <a:pos x="279" y="9"/>
                </a:cxn>
                <a:cxn ang="0">
                  <a:pos x="280" y="7"/>
                </a:cxn>
                <a:cxn ang="0">
                  <a:pos x="280" y="5"/>
                </a:cxn>
                <a:cxn ang="0">
                  <a:pos x="280" y="3"/>
                </a:cxn>
                <a:cxn ang="0">
                  <a:pos x="279" y="1"/>
                </a:cxn>
                <a:cxn ang="0">
                  <a:pos x="277" y="0"/>
                </a:cxn>
                <a:cxn ang="0">
                  <a:pos x="276" y="0"/>
                </a:cxn>
                <a:cxn ang="0">
                  <a:pos x="274" y="0"/>
                </a:cxn>
                <a:cxn ang="0">
                  <a:pos x="272" y="1"/>
                </a:cxn>
                <a:cxn ang="0">
                  <a:pos x="272" y="1"/>
                </a:cxn>
              </a:cxnLst>
              <a:rect l="0" t="0" r="r" b="b"/>
              <a:pathLst>
                <a:path w="280" h="280">
                  <a:moveTo>
                    <a:pt x="272" y="1"/>
                  </a:moveTo>
                  <a:lnTo>
                    <a:pt x="272" y="1"/>
                  </a:lnTo>
                  <a:lnTo>
                    <a:pt x="257" y="19"/>
                  </a:lnTo>
                  <a:lnTo>
                    <a:pt x="242" y="38"/>
                  </a:lnTo>
                  <a:lnTo>
                    <a:pt x="228" y="56"/>
                  </a:lnTo>
                  <a:lnTo>
                    <a:pt x="212" y="74"/>
                  </a:lnTo>
                  <a:lnTo>
                    <a:pt x="212" y="74"/>
                  </a:lnTo>
                  <a:lnTo>
                    <a:pt x="196" y="90"/>
                  </a:lnTo>
                  <a:lnTo>
                    <a:pt x="179" y="106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77" y="203"/>
                  </a:lnTo>
                  <a:lnTo>
                    <a:pt x="8" y="267"/>
                  </a:lnTo>
                  <a:lnTo>
                    <a:pt x="8" y="267"/>
                  </a:lnTo>
                  <a:lnTo>
                    <a:pt x="7" y="268"/>
                  </a:lnTo>
                  <a:lnTo>
                    <a:pt x="7" y="268"/>
                  </a:lnTo>
                  <a:lnTo>
                    <a:pt x="2" y="272"/>
                  </a:lnTo>
                  <a:lnTo>
                    <a:pt x="2" y="272"/>
                  </a:lnTo>
                  <a:lnTo>
                    <a:pt x="1" y="273"/>
                  </a:lnTo>
                  <a:lnTo>
                    <a:pt x="0" y="275"/>
                  </a:lnTo>
                  <a:lnTo>
                    <a:pt x="1" y="277"/>
                  </a:lnTo>
                  <a:lnTo>
                    <a:pt x="3" y="279"/>
                  </a:lnTo>
                  <a:lnTo>
                    <a:pt x="7" y="280"/>
                  </a:lnTo>
                  <a:lnTo>
                    <a:pt x="7" y="280"/>
                  </a:lnTo>
                  <a:lnTo>
                    <a:pt x="10" y="279"/>
                  </a:lnTo>
                  <a:lnTo>
                    <a:pt x="12" y="278"/>
                  </a:lnTo>
                  <a:lnTo>
                    <a:pt x="14" y="274"/>
                  </a:lnTo>
                  <a:lnTo>
                    <a:pt x="14" y="274"/>
                  </a:lnTo>
                  <a:lnTo>
                    <a:pt x="84" y="210"/>
                  </a:lnTo>
                  <a:lnTo>
                    <a:pt x="118" y="178"/>
                  </a:lnTo>
                  <a:lnTo>
                    <a:pt x="152" y="145"/>
                  </a:lnTo>
                  <a:lnTo>
                    <a:pt x="152" y="145"/>
                  </a:lnTo>
                  <a:lnTo>
                    <a:pt x="185" y="113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34" y="62"/>
                  </a:lnTo>
                  <a:lnTo>
                    <a:pt x="249" y="45"/>
                  </a:lnTo>
                  <a:lnTo>
                    <a:pt x="264" y="26"/>
                  </a:lnTo>
                  <a:lnTo>
                    <a:pt x="279" y="9"/>
                  </a:lnTo>
                  <a:lnTo>
                    <a:pt x="279" y="9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80" y="3"/>
                  </a:lnTo>
                  <a:lnTo>
                    <a:pt x="279" y="1"/>
                  </a:lnTo>
                  <a:lnTo>
                    <a:pt x="277" y="0"/>
                  </a:lnTo>
                  <a:lnTo>
                    <a:pt x="276" y="0"/>
                  </a:lnTo>
                  <a:lnTo>
                    <a:pt x="274" y="0"/>
                  </a:lnTo>
                  <a:lnTo>
                    <a:pt x="272" y="1"/>
                  </a:lnTo>
                  <a:lnTo>
                    <a:pt x="2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5" name="Freeform 610"/>
            <p:cNvSpPr>
              <a:spLocks/>
            </p:cNvSpPr>
            <p:nvPr/>
          </p:nvSpPr>
          <p:spPr bwMode="auto">
            <a:xfrm>
              <a:off x="2198688" y="4140200"/>
              <a:ext cx="157163" cy="176213"/>
            </a:xfrm>
            <a:custGeom>
              <a:avLst/>
              <a:gdLst/>
              <a:ahLst/>
              <a:cxnLst>
                <a:cxn ang="0">
                  <a:pos x="290" y="1"/>
                </a:cxn>
                <a:cxn ang="0">
                  <a:pos x="290" y="1"/>
                </a:cxn>
                <a:cxn ang="0">
                  <a:pos x="199" y="101"/>
                </a:cxn>
                <a:cxn ang="0">
                  <a:pos x="154" y="149"/>
                </a:cxn>
                <a:cxn ang="0">
                  <a:pos x="107" y="199"/>
                </a:cxn>
                <a:cxn ang="0">
                  <a:pos x="107" y="199"/>
                </a:cxn>
                <a:cxn ang="0">
                  <a:pos x="88" y="220"/>
                </a:cxn>
                <a:cxn ang="0">
                  <a:pos x="69" y="240"/>
                </a:cxn>
                <a:cxn ang="0">
                  <a:pos x="51" y="262"/>
                </a:cxn>
                <a:cxn ang="0">
                  <a:pos x="31" y="284"/>
                </a:cxn>
                <a:cxn ang="0">
                  <a:pos x="31" y="284"/>
                </a:cxn>
                <a:cxn ang="0">
                  <a:pos x="13" y="302"/>
                </a:cxn>
                <a:cxn ang="0">
                  <a:pos x="5" y="314"/>
                </a:cxn>
                <a:cxn ang="0">
                  <a:pos x="2" y="319"/>
                </a:cxn>
                <a:cxn ang="0">
                  <a:pos x="0" y="325"/>
                </a:cxn>
                <a:cxn ang="0">
                  <a:pos x="0" y="325"/>
                </a:cxn>
                <a:cxn ang="0">
                  <a:pos x="0" y="327"/>
                </a:cxn>
                <a:cxn ang="0">
                  <a:pos x="1" y="329"/>
                </a:cxn>
                <a:cxn ang="0">
                  <a:pos x="1" y="329"/>
                </a:cxn>
                <a:cxn ang="0">
                  <a:pos x="1" y="330"/>
                </a:cxn>
                <a:cxn ang="0">
                  <a:pos x="1" y="330"/>
                </a:cxn>
                <a:cxn ang="0">
                  <a:pos x="3" y="331"/>
                </a:cxn>
                <a:cxn ang="0">
                  <a:pos x="5" y="331"/>
                </a:cxn>
                <a:cxn ang="0">
                  <a:pos x="6" y="330"/>
                </a:cxn>
                <a:cxn ang="0">
                  <a:pos x="8" y="329"/>
                </a:cxn>
                <a:cxn ang="0">
                  <a:pos x="9" y="328"/>
                </a:cxn>
                <a:cxn ang="0">
                  <a:pos x="9" y="326"/>
                </a:cxn>
                <a:cxn ang="0">
                  <a:pos x="9" y="325"/>
                </a:cxn>
                <a:cxn ang="0">
                  <a:pos x="8" y="323"/>
                </a:cxn>
                <a:cxn ang="0">
                  <a:pos x="8" y="323"/>
                </a:cxn>
                <a:cxn ang="0">
                  <a:pos x="9" y="323"/>
                </a:cxn>
                <a:cxn ang="0">
                  <a:pos x="11" y="322"/>
                </a:cxn>
                <a:cxn ang="0">
                  <a:pos x="18" y="316"/>
                </a:cxn>
                <a:cxn ang="0">
                  <a:pos x="27" y="302"/>
                </a:cxn>
                <a:cxn ang="0">
                  <a:pos x="27" y="302"/>
                </a:cxn>
                <a:cxn ang="0">
                  <a:pos x="47" y="281"/>
                </a:cxn>
                <a:cxn ang="0">
                  <a:pos x="47" y="281"/>
                </a:cxn>
                <a:cxn ang="0">
                  <a:pos x="65" y="258"/>
                </a:cxn>
                <a:cxn ang="0">
                  <a:pos x="85" y="236"/>
                </a:cxn>
                <a:cxn ang="0">
                  <a:pos x="126" y="193"/>
                </a:cxn>
                <a:cxn ang="0">
                  <a:pos x="126" y="193"/>
                </a:cxn>
                <a:cxn ang="0">
                  <a:pos x="169" y="147"/>
                </a:cxn>
                <a:cxn ang="0">
                  <a:pos x="213" y="101"/>
                </a:cxn>
                <a:cxn ang="0">
                  <a:pos x="298" y="7"/>
                </a:cxn>
                <a:cxn ang="0">
                  <a:pos x="298" y="7"/>
                </a:cxn>
                <a:cxn ang="0">
                  <a:pos x="299" y="6"/>
                </a:cxn>
                <a:cxn ang="0">
                  <a:pos x="299" y="4"/>
                </a:cxn>
                <a:cxn ang="0">
                  <a:pos x="298" y="2"/>
                </a:cxn>
                <a:cxn ang="0">
                  <a:pos x="297" y="1"/>
                </a:cxn>
                <a:cxn ang="0">
                  <a:pos x="295" y="0"/>
                </a:cxn>
                <a:cxn ang="0">
                  <a:pos x="293" y="0"/>
                </a:cxn>
                <a:cxn ang="0">
                  <a:pos x="292" y="0"/>
                </a:cxn>
                <a:cxn ang="0">
                  <a:pos x="290" y="1"/>
                </a:cxn>
                <a:cxn ang="0">
                  <a:pos x="290" y="1"/>
                </a:cxn>
              </a:cxnLst>
              <a:rect l="0" t="0" r="r" b="b"/>
              <a:pathLst>
                <a:path w="299" h="331">
                  <a:moveTo>
                    <a:pt x="290" y="1"/>
                  </a:moveTo>
                  <a:lnTo>
                    <a:pt x="290" y="1"/>
                  </a:lnTo>
                  <a:lnTo>
                    <a:pt x="199" y="101"/>
                  </a:lnTo>
                  <a:lnTo>
                    <a:pt x="154" y="149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88" y="220"/>
                  </a:lnTo>
                  <a:lnTo>
                    <a:pt x="69" y="240"/>
                  </a:lnTo>
                  <a:lnTo>
                    <a:pt x="51" y="262"/>
                  </a:lnTo>
                  <a:lnTo>
                    <a:pt x="31" y="284"/>
                  </a:lnTo>
                  <a:lnTo>
                    <a:pt x="31" y="284"/>
                  </a:lnTo>
                  <a:lnTo>
                    <a:pt x="13" y="302"/>
                  </a:lnTo>
                  <a:lnTo>
                    <a:pt x="5" y="314"/>
                  </a:lnTo>
                  <a:lnTo>
                    <a:pt x="2" y="319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0" y="327"/>
                  </a:lnTo>
                  <a:lnTo>
                    <a:pt x="1" y="329"/>
                  </a:lnTo>
                  <a:lnTo>
                    <a:pt x="1" y="329"/>
                  </a:lnTo>
                  <a:lnTo>
                    <a:pt x="1" y="330"/>
                  </a:lnTo>
                  <a:lnTo>
                    <a:pt x="1" y="330"/>
                  </a:lnTo>
                  <a:lnTo>
                    <a:pt x="3" y="331"/>
                  </a:lnTo>
                  <a:lnTo>
                    <a:pt x="5" y="331"/>
                  </a:lnTo>
                  <a:lnTo>
                    <a:pt x="6" y="330"/>
                  </a:lnTo>
                  <a:lnTo>
                    <a:pt x="8" y="329"/>
                  </a:lnTo>
                  <a:lnTo>
                    <a:pt x="9" y="328"/>
                  </a:lnTo>
                  <a:lnTo>
                    <a:pt x="9" y="326"/>
                  </a:lnTo>
                  <a:lnTo>
                    <a:pt x="9" y="325"/>
                  </a:lnTo>
                  <a:lnTo>
                    <a:pt x="8" y="323"/>
                  </a:lnTo>
                  <a:lnTo>
                    <a:pt x="8" y="323"/>
                  </a:lnTo>
                  <a:lnTo>
                    <a:pt x="9" y="323"/>
                  </a:lnTo>
                  <a:lnTo>
                    <a:pt x="11" y="322"/>
                  </a:lnTo>
                  <a:lnTo>
                    <a:pt x="18" y="316"/>
                  </a:lnTo>
                  <a:lnTo>
                    <a:pt x="27" y="302"/>
                  </a:lnTo>
                  <a:lnTo>
                    <a:pt x="27" y="302"/>
                  </a:lnTo>
                  <a:lnTo>
                    <a:pt x="47" y="281"/>
                  </a:lnTo>
                  <a:lnTo>
                    <a:pt x="47" y="281"/>
                  </a:lnTo>
                  <a:lnTo>
                    <a:pt x="65" y="258"/>
                  </a:lnTo>
                  <a:lnTo>
                    <a:pt x="85" y="236"/>
                  </a:lnTo>
                  <a:lnTo>
                    <a:pt x="126" y="193"/>
                  </a:lnTo>
                  <a:lnTo>
                    <a:pt x="126" y="193"/>
                  </a:lnTo>
                  <a:lnTo>
                    <a:pt x="169" y="147"/>
                  </a:lnTo>
                  <a:lnTo>
                    <a:pt x="213" y="101"/>
                  </a:lnTo>
                  <a:lnTo>
                    <a:pt x="298" y="7"/>
                  </a:lnTo>
                  <a:lnTo>
                    <a:pt x="298" y="7"/>
                  </a:lnTo>
                  <a:lnTo>
                    <a:pt x="299" y="6"/>
                  </a:lnTo>
                  <a:lnTo>
                    <a:pt x="299" y="4"/>
                  </a:lnTo>
                  <a:lnTo>
                    <a:pt x="298" y="2"/>
                  </a:lnTo>
                  <a:lnTo>
                    <a:pt x="297" y="1"/>
                  </a:lnTo>
                  <a:lnTo>
                    <a:pt x="295" y="0"/>
                  </a:lnTo>
                  <a:lnTo>
                    <a:pt x="293" y="0"/>
                  </a:lnTo>
                  <a:lnTo>
                    <a:pt x="292" y="0"/>
                  </a:lnTo>
                  <a:lnTo>
                    <a:pt x="290" y="1"/>
                  </a:lnTo>
                  <a:lnTo>
                    <a:pt x="2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6" name="Freeform 611"/>
            <p:cNvSpPr>
              <a:spLocks/>
            </p:cNvSpPr>
            <p:nvPr/>
          </p:nvSpPr>
          <p:spPr bwMode="auto">
            <a:xfrm>
              <a:off x="2165351" y="4157663"/>
              <a:ext cx="220663" cy="220663"/>
            </a:xfrm>
            <a:custGeom>
              <a:avLst/>
              <a:gdLst/>
              <a:ahLst/>
              <a:cxnLst>
                <a:cxn ang="0">
                  <a:pos x="410" y="0"/>
                </a:cxn>
                <a:cxn ang="0">
                  <a:pos x="386" y="17"/>
                </a:cxn>
                <a:cxn ang="0">
                  <a:pos x="365" y="40"/>
                </a:cxn>
                <a:cxn ang="0">
                  <a:pos x="336" y="76"/>
                </a:cxn>
                <a:cxn ang="0">
                  <a:pos x="325" y="87"/>
                </a:cxn>
                <a:cxn ang="0">
                  <a:pos x="299" y="115"/>
                </a:cxn>
                <a:cxn ang="0">
                  <a:pos x="240" y="167"/>
                </a:cxn>
                <a:cxn ang="0">
                  <a:pos x="212" y="194"/>
                </a:cxn>
                <a:cxn ang="0">
                  <a:pos x="153" y="253"/>
                </a:cxn>
                <a:cxn ang="0">
                  <a:pos x="95" y="312"/>
                </a:cxn>
                <a:cxn ang="0">
                  <a:pos x="42" y="363"/>
                </a:cxn>
                <a:cxn ang="0">
                  <a:pos x="20" y="385"/>
                </a:cxn>
                <a:cxn ang="0">
                  <a:pos x="5" y="402"/>
                </a:cxn>
                <a:cxn ang="0">
                  <a:pos x="1" y="410"/>
                </a:cxn>
                <a:cxn ang="0">
                  <a:pos x="1" y="414"/>
                </a:cxn>
                <a:cxn ang="0">
                  <a:pos x="5" y="417"/>
                </a:cxn>
                <a:cxn ang="0">
                  <a:pos x="10" y="416"/>
                </a:cxn>
                <a:cxn ang="0">
                  <a:pos x="17" y="413"/>
                </a:cxn>
                <a:cxn ang="0">
                  <a:pos x="19" y="409"/>
                </a:cxn>
                <a:cxn ang="0">
                  <a:pos x="19" y="406"/>
                </a:cxn>
                <a:cxn ang="0">
                  <a:pos x="17" y="403"/>
                </a:cxn>
                <a:cxn ang="0">
                  <a:pos x="32" y="386"/>
                </a:cxn>
                <a:cxn ang="0">
                  <a:pos x="49" y="369"/>
                </a:cxn>
                <a:cxn ang="0">
                  <a:pos x="101" y="318"/>
                </a:cxn>
                <a:cxn ang="0">
                  <a:pos x="185" y="235"/>
                </a:cxn>
                <a:cxn ang="0">
                  <a:pos x="212" y="206"/>
                </a:cxn>
                <a:cxn ang="0">
                  <a:pos x="239" y="180"/>
                </a:cxn>
                <a:cxn ang="0">
                  <a:pos x="293" y="131"/>
                </a:cxn>
                <a:cxn ang="0">
                  <a:pos x="321" y="106"/>
                </a:cxn>
                <a:cxn ang="0">
                  <a:pos x="368" y="54"/>
                </a:cxn>
                <a:cxn ang="0">
                  <a:pos x="378" y="41"/>
                </a:cxn>
                <a:cxn ang="0">
                  <a:pos x="395" y="22"/>
                </a:cxn>
                <a:cxn ang="0">
                  <a:pos x="408" y="12"/>
                </a:cxn>
                <a:cxn ang="0">
                  <a:pos x="415" y="8"/>
                </a:cxn>
                <a:cxn ang="0">
                  <a:pos x="417" y="6"/>
                </a:cxn>
                <a:cxn ang="0">
                  <a:pos x="416" y="2"/>
                </a:cxn>
                <a:cxn ang="0">
                  <a:pos x="412" y="0"/>
                </a:cxn>
                <a:cxn ang="0">
                  <a:pos x="410" y="0"/>
                </a:cxn>
              </a:cxnLst>
              <a:rect l="0" t="0" r="r" b="b"/>
              <a:pathLst>
                <a:path w="417" h="417">
                  <a:moveTo>
                    <a:pt x="410" y="0"/>
                  </a:moveTo>
                  <a:lnTo>
                    <a:pt x="410" y="0"/>
                  </a:lnTo>
                  <a:lnTo>
                    <a:pt x="398" y="8"/>
                  </a:lnTo>
                  <a:lnTo>
                    <a:pt x="386" y="17"/>
                  </a:lnTo>
                  <a:lnTo>
                    <a:pt x="375" y="27"/>
                  </a:lnTo>
                  <a:lnTo>
                    <a:pt x="365" y="40"/>
                  </a:lnTo>
                  <a:lnTo>
                    <a:pt x="345" y="65"/>
                  </a:lnTo>
                  <a:lnTo>
                    <a:pt x="336" y="76"/>
                  </a:lnTo>
                  <a:lnTo>
                    <a:pt x="325" y="87"/>
                  </a:lnTo>
                  <a:lnTo>
                    <a:pt x="325" y="87"/>
                  </a:lnTo>
                  <a:lnTo>
                    <a:pt x="312" y="102"/>
                  </a:lnTo>
                  <a:lnTo>
                    <a:pt x="299" y="115"/>
                  </a:lnTo>
                  <a:lnTo>
                    <a:pt x="270" y="141"/>
                  </a:lnTo>
                  <a:lnTo>
                    <a:pt x="240" y="167"/>
                  </a:lnTo>
                  <a:lnTo>
                    <a:pt x="212" y="194"/>
                  </a:lnTo>
                  <a:lnTo>
                    <a:pt x="212" y="194"/>
                  </a:lnTo>
                  <a:lnTo>
                    <a:pt x="182" y="223"/>
                  </a:lnTo>
                  <a:lnTo>
                    <a:pt x="153" y="253"/>
                  </a:lnTo>
                  <a:lnTo>
                    <a:pt x="124" y="282"/>
                  </a:lnTo>
                  <a:lnTo>
                    <a:pt x="95" y="312"/>
                  </a:lnTo>
                  <a:lnTo>
                    <a:pt x="95" y="312"/>
                  </a:lnTo>
                  <a:lnTo>
                    <a:pt x="42" y="363"/>
                  </a:lnTo>
                  <a:lnTo>
                    <a:pt x="42" y="363"/>
                  </a:lnTo>
                  <a:lnTo>
                    <a:pt x="20" y="385"/>
                  </a:lnTo>
                  <a:lnTo>
                    <a:pt x="9" y="396"/>
                  </a:lnTo>
                  <a:lnTo>
                    <a:pt x="5" y="402"/>
                  </a:lnTo>
                  <a:lnTo>
                    <a:pt x="1" y="410"/>
                  </a:lnTo>
                  <a:lnTo>
                    <a:pt x="1" y="410"/>
                  </a:lnTo>
                  <a:lnTo>
                    <a:pt x="0" y="412"/>
                  </a:lnTo>
                  <a:lnTo>
                    <a:pt x="1" y="414"/>
                  </a:lnTo>
                  <a:lnTo>
                    <a:pt x="2" y="416"/>
                  </a:lnTo>
                  <a:lnTo>
                    <a:pt x="5" y="417"/>
                  </a:lnTo>
                  <a:lnTo>
                    <a:pt x="5" y="417"/>
                  </a:lnTo>
                  <a:lnTo>
                    <a:pt x="10" y="416"/>
                  </a:lnTo>
                  <a:lnTo>
                    <a:pt x="14" y="415"/>
                  </a:lnTo>
                  <a:lnTo>
                    <a:pt x="17" y="413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20" y="407"/>
                  </a:lnTo>
                  <a:lnTo>
                    <a:pt x="19" y="406"/>
                  </a:lnTo>
                  <a:lnTo>
                    <a:pt x="17" y="403"/>
                  </a:lnTo>
                  <a:lnTo>
                    <a:pt x="17" y="403"/>
                  </a:lnTo>
                  <a:lnTo>
                    <a:pt x="24" y="394"/>
                  </a:lnTo>
                  <a:lnTo>
                    <a:pt x="32" y="386"/>
                  </a:lnTo>
                  <a:lnTo>
                    <a:pt x="49" y="369"/>
                  </a:lnTo>
                  <a:lnTo>
                    <a:pt x="49" y="369"/>
                  </a:lnTo>
                  <a:lnTo>
                    <a:pt x="101" y="318"/>
                  </a:lnTo>
                  <a:lnTo>
                    <a:pt x="101" y="318"/>
                  </a:lnTo>
                  <a:lnTo>
                    <a:pt x="158" y="263"/>
                  </a:lnTo>
                  <a:lnTo>
                    <a:pt x="185" y="235"/>
                  </a:lnTo>
                  <a:lnTo>
                    <a:pt x="212" y="206"/>
                  </a:lnTo>
                  <a:lnTo>
                    <a:pt x="212" y="206"/>
                  </a:lnTo>
                  <a:lnTo>
                    <a:pt x="225" y="193"/>
                  </a:lnTo>
                  <a:lnTo>
                    <a:pt x="239" y="180"/>
                  </a:lnTo>
                  <a:lnTo>
                    <a:pt x="266" y="156"/>
                  </a:lnTo>
                  <a:lnTo>
                    <a:pt x="293" y="131"/>
                  </a:lnTo>
                  <a:lnTo>
                    <a:pt x="321" y="106"/>
                  </a:lnTo>
                  <a:lnTo>
                    <a:pt x="321" y="106"/>
                  </a:lnTo>
                  <a:lnTo>
                    <a:pt x="345" y="80"/>
                  </a:lnTo>
                  <a:lnTo>
                    <a:pt x="368" y="54"/>
                  </a:lnTo>
                  <a:lnTo>
                    <a:pt x="368" y="54"/>
                  </a:lnTo>
                  <a:lnTo>
                    <a:pt x="378" y="41"/>
                  </a:lnTo>
                  <a:lnTo>
                    <a:pt x="388" y="29"/>
                  </a:lnTo>
                  <a:lnTo>
                    <a:pt x="395" y="22"/>
                  </a:lnTo>
                  <a:lnTo>
                    <a:pt x="401" y="17"/>
                  </a:lnTo>
                  <a:lnTo>
                    <a:pt x="408" y="12"/>
                  </a:lnTo>
                  <a:lnTo>
                    <a:pt x="415" y="8"/>
                  </a:lnTo>
                  <a:lnTo>
                    <a:pt x="415" y="8"/>
                  </a:lnTo>
                  <a:lnTo>
                    <a:pt x="416" y="7"/>
                  </a:lnTo>
                  <a:lnTo>
                    <a:pt x="417" y="6"/>
                  </a:lnTo>
                  <a:lnTo>
                    <a:pt x="417" y="4"/>
                  </a:lnTo>
                  <a:lnTo>
                    <a:pt x="416" y="2"/>
                  </a:lnTo>
                  <a:lnTo>
                    <a:pt x="414" y="0"/>
                  </a:lnTo>
                  <a:lnTo>
                    <a:pt x="412" y="0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7" name="Freeform 612"/>
            <p:cNvSpPr>
              <a:spLocks/>
            </p:cNvSpPr>
            <p:nvPr/>
          </p:nvSpPr>
          <p:spPr bwMode="auto">
            <a:xfrm>
              <a:off x="2181226" y="4264025"/>
              <a:ext cx="142875" cy="131763"/>
            </a:xfrm>
            <a:custGeom>
              <a:avLst/>
              <a:gdLst/>
              <a:ahLst/>
              <a:cxnLst>
                <a:cxn ang="0">
                  <a:pos x="262" y="0"/>
                </a:cxn>
                <a:cxn ang="0">
                  <a:pos x="262" y="0"/>
                </a:cxn>
                <a:cxn ang="0">
                  <a:pos x="255" y="5"/>
                </a:cxn>
                <a:cxn ang="0">
                  <a:pos x="248" y="10"/>
                </a:cxn>
                <a:cxn ang="0">
                  <a:pos x="234" y="23"/>
                </a:cxn>
                <a:cxn ang="0">
                  <a:pos x="210" y="49"/>
                </a:cxn>
                <a:cxn ang="0">
                  <a:pos x="210" y="49"/>
                </a:cxn>
                <a:cxn ang="0">
                  <a:pos x="193" y="65"/>
                </a:cxn>
                <a:cxn ang="0">
                  <a:pos x="178" y="83"/>
                </a:cxn>
                <a:cxn ang="0">
                  <a:pos x="162" y="99"/>
                </a:cxn>
                <a:cxn ang="0">
                  <a:pos x="147" y="116"/>
                </a:cxn>
                <a:cxn ang="0">
                  <a:pos x="147" y="116"/>
                </a:cxn>
                <a:cxn ang="0">
                  <a:pos x="112" y="150"/>
                </a:cxn>
                <a:cxn ang="0">
                  <a:pos x="76" y="182"/>
                </a:cxn>
                <a:cxn ang="0">
                  <a:pos x="39" y="212"/>
                </a:cxn>
                <a:cxn ang="0">
                  <a:pos x="2" y="242"/>
                </a:cxn>
                <a:cxn ang="0">
                  <a:pos x="2" y="242"/>
                </a:cxn>
                <a:cxn ang="0">
                  <a:pos x="1" y="244"/>
                </a:cxn>
                <a:cxn ang="0">
                  <a:pos x="0" y="245"/>
                </a:cxn>
                <a:cxn ang="0">
                  <a:pos x="1" y="249"/>
                </a:cxn>
                <a:cxn ang="0">
                  <a:pos x="2" y="250"/>
                </a:cxn>
                <a:cxn ang="0">
                  <a:pos x="3" y="251"/>
                </a:cxn>
                <a:cxn ang="0">
                  <a:pos x="5" y="251"/>
                </a:cxn>
                <a:cxn ang="0">
                  <a:pos x="7" y="250"/>
                </a:cxn>
                <a:cxn ang="0">
                  <a:pos x="7" y="250"/>
                </a:cxn>
                <a:cxn ang="0">
                  <a:pos x="11" y="248"/>
                </a:cxn>
                <a:cxn ang="0">
                  <a:pos x="17" y="246"/>
                </a:cxn>
                <a:cxn ang="0">
                  <a:pos x="21" y="244"/>
                </a:cxn>
                <a:cxn ang="0">
                  <a:pos x="26" y="241"/>
                </a:cxn>
                <a:cxn ang="0">
                  <a:pos x="26" y="241"/>
                </a:cxn>
                <a:cxn ang="0">
                  <a:pos x="27" y="240"/>
                </a:cxn>
                <a:cxn ang="0">
                  <a:pos x="28" y="238"/>
                </a:cxn>
                <a:cxn ang="0">
                  <a:pos x="28" y="235"/>
                </a:cxn>
                <a:cxn ang="0">
                  <a:pos x="27" y="234"/>
                </a:cxn>
                <a:cxn ang="0">
                  <a:pos x="27" y="234"/>
                </a:cxn>
                <a:cxn ang="0">
                  <a:pos x="57" y="211"/>
                </a:cxn>
                <a:cxn ang="0">
                  <a:pos x="86" y="186"/>
                </a:cxn>
                <a:cxn ang="0">
                  <a:pos x="114" y="161"/>
                </a:cxn>
                <a:cxn ang="0">
                  <a:pos x="142" y="135"/>
                </a:cxn>
                <a:cxn ang="0">
                  <a:pos x="142" y="135"/>
                </a:cxn>
                <a:cxn ang="0">
                  <a:pos x="174" y="101"/>
                </a:cxn>
                <a:cxn ang="0">
                  <a:pos x="206" y="67"/>
                </a:cxn>
                <a:cxn ang="0">
                  <a:pos x="206" y="67"/>
                </a:cxn>
                <a:cxn ang="0">
                  <a:pos x="220" y="51"/>
                </a:cxn>
                <a:cxn ang="0">
                  <a:pos x="234" y="35"/>
                </a:cxn>
                <a:cxn ang="0">
                  <a:pos x="250" y="21"/>
                </a:cxn>
                <a:cxn ang="0">
                  <a:pos x="258" y="14"/>
                </a:cxn>
                <a:cxn ang="0">
                  <a:pos x="268" y="8"/>
                </a:cxn>
                <a:cxn ang="0">
                  <a:pos x="268" y="8"/>
                </a:cxn>
                <a:cxn ang="0">
                  <a:pos x="270" y="7"/>
                </a:cxn>
                <a:cxn ang="0">
                  <a:pos x="270" y="5"/>
                </a:cxn>
                <a:cxn ang="0">
                  <a:pos x="270" y="4"/>
                </a:cxn>
                <a:cxn ang="0">
                  <a:pos x="270" y="2"/>
                </a:cxn>
                <a:cxn ang="0">
                  <a:pos x="268" y="1"/>
                </a:cxn>
                <a:cxn ang="0">
                  <a:pos x="267" y="0"/>
                </a:cxn>
                <a:cxn ang="0">
                  <a:pos x="264" y="0"/>
                </a:cxn>
                <a:cxn ang="0">
                  <a:pos x="262" y="0"/>
                </a:cxn>
                <a:cxn ang="0">
                  <a:pos x="262" y="0"/>
                </a:cxn>
              </a:cxnLst>
              <a:rect l="0" t="0" r="r" b="b"/>
              <a:pathLst>
                <a:path w="270" h="251">
                  <a:moveTo>
                    <a:pt x="262" y="0"/>
                  </a:moveTo>
                  <a:lnTo>
                    <a:pt x="262" y="0"/>
                  </a:lnTo>
                  <a:lnTo>
                    <a:pt x="255" y="5"/>
                  </a:lnTo>
                  <a:lnTo>
                    <a:pt x="248" y="10"/>
                  </a:lnTo>
                  <a:lnTo>
                    <a:pt x="234" y="23"/>
                  </a:lnTo>
                  <a:lnTo>
                    <a:pt x="210" y="49"/>
                  </a:lnTo>
                  <a:lnTo>
                    <a:pt x="210" y="49"/>
                  </a:lnTo>
                  <a:lnTo>
                    <a:pt x="193" y="65"/>
                  </a:lnTo>
                  <a:lnTo>
                    <a:pt x="178" y="83"/>
                  </a:lnTo>
                  <a:lnTo>
                    <a:pt x="162" y="99"/>
                  </a:lnTo>
                  <a:lnTo>
                    <a:pt x="147" y="116"/>
                  </a:lnTo>
                  <a:lnTo>
                    <a:pt x="147" y="116"/>
                  </a:lnTo>
                  <a:lnTo>
                    <a:pt x="112" y="150"/>
                  </a:lnTo>
                  <a:lnTo>
                    <a:pt x="76" y="182"/>
                  </a:lnTo>
                  <a:lnTo>
                    <a:pt x="39" y="212"/>
                  </a:lnTo>
                  <a:lnTo>
                    <a:pt x="2" y="242"/>
                  </a:lnTo>
                  <a:lnTo>
                    <a:pt x="2" y="242"/>
                  </a:lnTo>
                  <a:lnTo>
                    <a:pt x="1" y="244"/>
                  </a:lnTo>
                  <a:lnTo>
                    <a:pt x="0" y="245"/>
                  </a:lnTo>
                  <a:lnTo>
                    <a:pt x="1" y="249"/>
                  </a:lnTo>
                  <a:lnTo>
                    <a:pt x="2" y="250"/>
                  </a:lnTo>
                  <a:lnTo>
                    <a:pt x="3" y="251"/>
                  </a:lnTo>
                  <a:lnTo>
                    <a:pt x="5" y="251"/>
                  </a:lnTo>
                  <a:lnTo>
                    <a:pt x="7" y="250"/>
                  </a:lnTo>
                  <a:lnTo>
                    <a:pt x="7" y="250"/>
                  </a:lnTo>
                  <a:lnTo>
                    <a:pt x="11" y="248"/>
                  </a:lnTo>
                  <a:lnTo>
                    <a:pt x="17" y="246"/>
                  </a:lnTo>
                  <a:lnTo>
                    <a:pt x="21" y="244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7" y="240"/>
                  </a:lnTo>
                  <a:lnTo>
                    <a:pt x="28" y="238"/>
                  </a:lnTo>
                  <a:lnTo>
                    <a:pt x="28" y="235"/>
                  </a:lnTo>
                  <a:lnTo>
                    <a:pt x="27" y="234"/>
                  </a:lnTo>
                  <a:lnTo>
                    <a:pt x="27" y="234"/>
                  </a:lnTo>
                  <a:lnTo>
                    <a:pt x="57" y="211"/>
                  </a:lnTo>
                  <a:lnTo>
                    <a:pt x="86" y="186"/>
                  </a:lnTo>
                  <a:lnTo>
                    <a:pt x="114" y="161"/>
                  </a:lnTo>
                  <a:lnTo>
                    <a:pt x="142" y="135"/>
                  </a:lnTo>
                  <a:lnTo>
                    <a:pt x="142" y="135"/>
                  </a:lnTo>
                  <a:lnTo>
                    <a:pt x="174" y="101"/>
                  </a:lnTo>
                  <a:lnTo>
                    <a:pt x="206" y="67"/>
                  </a:lnTo>
                  <a:lnTo>
                    <a:pt x="206" y="67"/>
                  </a:lnTo>
                  <a:lnTo>
                    <a:pt x="220" y="51"/>
                  </a:lnTo>
                  <a:lnTo>
                    <a:pt x="234" y="35"/>
                  </a:lnTo>
                  <a:lnTo>
                    <a:pt x="250" y="21"/>
                  </a:lnTo>
                  <a:lnTo>
                    <a:pt x="258" y="14"/>
                  </a:lnTo>
                  <a:lnTo>
                    <a:pt x="268" y="8"/>
                  </a:lnTo>
                  <a:lnTo>
                    <a:pt x="268" y="8"/>
                  </a:lnTo>
                  <a:lnTo>
                    <a:pt x="270" y="7"/>
                  </a:lnTo>
                  <a:lnTo>
                    <a:pt x="270" y="5"/>
                  </a:lnTo>
                  <a:lnTo>
                    <a:pt x="270" y="4"/>
                  </a:lnTo>
                  <a:lnTo>
                    <a:pt x="270" y="2"/>
                  </a:lnTo>
                  <a:lnTo>
                    <a:pt x="268" y="1"/>
                  </a:lnTo>
                  <a:lnTo>
                    <a:pt x="267" y="0"/>
                  </a:lnTo>
                  <a:lnTo>
                    <a:pt x="264" y="0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8" name="Freeform 613"/>
            <p:cNvSpPr>
              <a:spLocks/>
            </p:cNvSpPr>
            <p:nvPr/>
          </p:nvSpPr>
          <p:spPr bwMode="auto">
            <a:xfrm>
              <a:off x="2182813" y="4306888"/>
              <a:ext cx="133350" cy="123825"/>
            </a:xfrm>
            <a:custGeom>
              <a:avLst/>
              <a:gdLst/>
              <a:ahLst/>
              <a:cxnLst>
                <a:cxn ang="0">
                  <a:pos x="244" y="1"/>
                </a:cxn>
                <a:cxn ang="0">
                  <a:pos x="244" y="1"/>
                </a:cxn>
                <a:cxn ang="0">
                  <a:pos x="227" y="18"/>
                </a:cxn>
                <a:cxn ang="0">
                  <a:pos x="211" y="36"/>
                </a:cxn>
                <a:cxn ang="0">
                  <a:pos x="179" y="73"/>
                </a:cxn>
                <a:cxn ang="0">
                  <a:pos x="162" y="90"/>
                </a:cxn>
                <a:cxn ang="0">
                  <a:pos x="146" y="108"/>
                </a:cxn>
                <a:cxn ang="0">
                  <a:pos x="128" y="125"/>
                </a:cxn>
                <a:cxn ang="0">
                  <a:pos x="110" y="141"/>
                </a:cxn>
                <a:cxn ang="0">
                  <a:pos x="110" y="141"/>
                </a:cxn>
                <a:cxn ang="0">
                  <a:pos x="71" y="172"/>
                </a:cxn>
                <a:cxn ang="0">
                  <a:pos x="52" y="188"/>
                </a:cxn>
                <a:cxn ang="0">
                  <a:pos x="31" y="202"/>
                </a:cxn>
                <a:cxn ang="0">
                  <a:pos x="31" y="202"/>
                </a:cxn>
                <a:cxn ang="0">
                  <a:pos x="23" y="208"/>
                </a:cxn>
                <a:cxn ang="0">
                  <a:pos x="14" y="213"/>
                </a:cxn>
                <a:cxn ang="0">
                  <a:pos x="9" y="217"/>
                </a:cxn>
                <a:cxn ang="0">
                  <a:pos x="5" y="222"/>
                </a:cxn>
                <a:cxn ang="0">
                  <a:pos x="2" y="226"/>
                </a:cxn>
                <a:cxn ang="0">
                  <a:pos x="0" y="230"/>
                </a:cxn>
                <a:cxn ang="0">
                  <a:pos x="0" y="230"/>
                </a:cxn>
                <a:cxn ang="0">
                  <a:pos x="0" y="232"/>
                </a:cxn>
                <a:cxn ang="0">
                  <a:pos x="1" y="234"/>
                </a:cxn>
                <a:cxn ang="0">
                  <a:pos x="2" y="235"/>
                </a:cxn>
                <a:cxn ang="0">
                  <a:pos x="4" y="236"/>
                </a:cxn>
                <a:cxn ang="0">
                  <a:pos x="5" y="236"/>
                </a:cxn>
                <a:cxn ang="0">
                  <a:pos x="7" y="236"/>
                </a:cxn>
                <a:cxn ang="0">
                  <a:pos x="8" y="234"/>
                </a:cxn>
                <a:cxn ang="0">
                  <a:pos x="9" y="233"/>
                </a:cxn>
                <a:cxn ang="0">
                  <a:pos x="9" y="233"/>
                </a:cxn>
                <a:cxn ang="0">
                  <a:pos x="12" y="228"/>
                </a:cxn>
                <a:cxn ang="0">
                  <a:pos x="16" y="224"/>
                </a:cxn>
                <a:cxn ang="0">
                  <a:pos x="21" y="220"/>
                </a:cxn>
                <a:cxn ang="0">
                  <a:pos x="26" y="215"/>
                </a:cxn>
                <a:cxn ang="0">
                  <a:pos x="38" y="207"/>
                </a:cxn>
                <a:cxn ang="0">
                  <a:pos x="49" y="201"/>
                </a:cxn>
                <a:cxn ang="0">
                  <a:pos x="49" y="201"/>
                </a:cxn>
                <a:cxn ang="0">
                  <a:pos x="67" y="185"/>
                </a:cxn>
                <a:cxn ang="0">
                  <a:pos x="86" y="171"/>
                </a:cxn>
                <a:cxn ang="0">
                  <a:pos x="104" y="158"/>
                </a:cxn>
                <a:cxn ang="0">
                  <a:pos x="123" y="142"/>
                </a:cxn>
                <a:cxn ang="0">
                  <a:pos x="123" y="142"/>
                </a:cxn>
                <a:cxn ang="0">
                  <a:pos x="141" y="127"/>
                </a:cxn>
                <a:cxn ang="0">
                  <a:pos x="156" y="109"/>
                </a:cxn>
                <a:cxn ang="0">
                  <a:pos x="187" y="74"/>
                </a:cxn>
                <a:cxn ang="0">
                  <a:pos x="187" y="74"/>
                </a:cxn>
                <a:cxn ang="0">
                  <a:pos x="218" y="40"/>
                </a:cxn>
                <a:cxn ang="0">
                  <a:pos x="250" y="7"/>
                </a:cxn>
                <a:cxn ang="0">
                  <a:pos x="250" y="7"/>
                </a:cxn>
                <a:cxn ang="0">
                  <a:pos x="251" y="6"/>
                </a:cxn>
                <a:cxn ang="0">
                  <a:pos x="252" y="4"/>
                </a:cxn>
                <a:cxn ang="0">
                  <a:pos x="251" y="2"/>
                </a:cxn>
                <a:cxn ang="0">
                  <a:pos x="250" y="1"/>
                </a:cxn>
                <a:cxn ang="0">
                  <a:pos x="249" y="0"/>
                </a:cxn>
                <a:cxn ang="0">
                  <a:pos x="247" y="0"/>
                </a:cxn>
                <a:cxn ang="0">
                  <a:pos x="245" y="0"/>
                </a:cxn>
                <a:cxn ang="0">
                  <a:pos x="244" y="1"/>
                </a:cxn>
                <a:cxn ang="0">
                  <a:pos x="244" y="1"/>
                </a:cxn>
              </a:cxnLst>
              <a:rect l="0" t="0" r="r" b="b"/>
              <a:pathLst>
                <a:path w="252" h="236">
                  <a:moveTo>
                    <a:pt x="244" y="1"/>
                  </a:moveTo>
                  <a:lnTo>
                    <a:pt x="244" y="1"/>
                  </a:lnTo>
                  <a:lnTo>
                    <a:pt x="227" y="18"/>
                  </a:lnTo>
                  <a:lnTo>
                    <a:pt x="211" y="36"/>
                  </a:lnTo>
                  <a:lnTo>
                    <a:pt x="179" y="73"/>
                  </a:lnTo>
                  <a:lnTo>
                    <a:pt x="162" y="90"/>
                  </a:lnTo>
                  <a:lnTo>
                    <a:pt x="146" y="108"/>
                  </a:lnTo>
                  <a:lnTo>
                    <a:pt x="128" y="125"/>
                  </a:lnTo>
                  <a:lnTo>
                    <a:pt x="110" y="141"/>
                  </a:lnTo>
                  <a:lnTo>
                    <a:pt x="110" y="141"/>
                  </a:lnTo>
                  <a:lnTo>
                    <a:pt x="71" y="172"/>
                  </a:lnTo>
                  <a:lnTo>
                    <a:pt x="52" y="188"/>
                  </a:lnTo>
                  <a:lnTo>
                    <a:pt x="31" y="202"/>
                  </a:lnTo>
                  <a:lnTo>
                    <a:pt x="31" y="202"/>
                  </a:lnTo>
                  <a:lnTo>
                    <a:pt x="23" y="208"/>
                  </a:lnTo>
                  <a:lnTo>
                    <a:pt x="14" y="213"/>
                  </a:lnTo>
                  <a:lnTo>
                    <a:pt x="9" y="217"/>
                  </a:lnTo>
                  <a:lnTo>
                    <a:pt x="5" y="222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32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4" y="236"/>
                  </a:lnTo>
                  <a:lnTo>
                    <a:pt x="5" y="236"/>
                  </a:lnTo>
                  <a:lnTo>
                    <a:pt x="7" y="236"/>
                  </a:lnTo>
                  <a:lnTo>
                    <a:pt x="8" y="234"/>
                  </a:lnTo>
                  <a:lnTo>
                    <a:pt x="9" y="233"/>
                  </a:lnTo>
                  <a:lnTo>
                    <a:pt x="9" y="233"/>
                  </a:lnTo>
                  <a:lnTo>
                    <a:pt x="12" y="228"/>
                  </a:lnTo>
                  <a:lnTo>
                    <a:pt x="16" y="224"/>
                  </a:lnTo>
                  <a:lnTo>
                    <a:pt x="21" y="220"/>
                  </a:lnTo>
                  <a:lnTo>
                    <a:pt x="26" y="215"/>
                  </a:lnTo>
                  <a:lnTo>
                    <a:pt x="38" y="207"/>
                  </a:lnTo>
                  <a:lnTo>
                    <a:pt x="49" y="201"/>
                  </a:lnTo>
                  <a:lnTo>
                    <a:pt x="49" y="201"/>
                  </a:lnTo>
                  <a:lnTo>
                    <a:pt x="67" y="185"/>
                  </a:lnTo>
                  <a:lnTo>
                    <a:pt x="86" y="171"/>
                  </a:lnTo>
                  <a:lnTo>
                    <a:pt x="104" y="158"/>
                  </a:lnTo>
                  <a:lnTo>
                    <a:pt x="123" y="142"/>
                  </a:lnTo>
                  <a:lnTo>
                    <a:pt x="123" y="142"/>
                  </a:lnTo>
                  <a:lnTo>
                    <a:pt x="141" y="127"/>
                  </a:lnTo>
                  <a:lnTo>
                    <a:pt x="156" y="109"/>
                  </a:lnTo>
                  <a:lnTo>
                    <a:pt x="187" y="74"/>
                  </a:lnTo>
                  <a:lnTo>
                    <a:pt x="187" y="74"/>
                  </a:lnTo>
                  <a:lnTo>
                    <a:pt x="218" y="40"/>
                  </a:lnTo>
                  <a:lnTo>
                    <a:pt x="250" y="7"/>
                  </a:lnTo>
                  <a:lnTo>
                    <a:pt x="250" y="7"/>
                  </a:lnTo>
                  <a:lnTo>
                    <a:pt x="251" y="6"/>
                  </a:lnTo>
                  <a:lnTo>
                    <a:pt x="252" y="4"/>
                  </a:lnTo>
                  <a:lnTo>
                    <a:pt x="251" y="2"/>
                  </a:lnTo>
                  <a:lnTo>
                    <a:pt x="250" y="1"/>
                  </a:lnTo>
                  <a:lnTo>
                    <a:pt x="249" y="0"/>
                  </a:lnTo>
                  <a:lnTo>
                    <a:pt x="247" y="0"/>
                  </a:lnTo>
                  <a:lnTo>
                    <a:pt x="245" y="0"/>
                  </a:lnTo>
                  <a:lnTo>
                    <a:pt x="244" y="1"/>
                  </a:lnTo>
                  <a:lnTo>
                    <a:pt x="2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9" name="Freeform 614"/>
            <p:cNvSpPr>
              <a:spLocks/>
            </p:cNvSpPr>
            <p:nvPr/>
          </p:nvSpPr>
          <p:spPr bwMode="auto">
            <a:xfrm>
              <a:off x="2190751" y="4356100"/>
              <a:ext cx="127000" cy="115888"/>
            </a:xfrm>
            <a:custGeom>
              <a:avLst/>
              <a:gdLst/>
              <a:ahLst/>
              <a:cxnLst>
                <a:cxn ang="0">
                  <a:pos x="234" y="1"/>
                </a:cxn>
                <a:cxn ang="0">
                  <a:pos x="234" y="1"/>
                </a:cxn>
                <a:cxn ang="0">
                  <a:pos x="220" y="12"/>
                </a:cxn>
                <a:cxn ang="0">
                  <a:pos x="205" y="23"/>
                </a:cxn>
                <a:cxn ang="0">
                  <a:pos x="191" y="35"/>
                </a:cxn>
                <a:cxn ang="0">
                  <a:pos x="177" y="47"/>
                </a:cxn>
                <a:cxn ang="0">
                  <a:pos x="151" y="73"/>
                </a:cxn>
                <a:cxn ang="0">
                  <a:pos x="126" y="100"/>
                </a:cxn>
                <a:cxn ang="0">
                  <a:pos x="126" y="100"/>
                </a:cxn>
                <a:cxn ang="0">
                  <a:pos x="110" y="114"/>
                </a:cxn>
                <a:cxn ang="0">
                  <a:pos x="96" y="128"/>
                </a:cxn>
                <a:cxn ang="0">
                  <a:pos x="64" y="156"/>
                </a:cxn>
                <a:cxn ang="0">
                  <a:pos x="32" y="182"/>
                </a:cxn>
                <a:cxn ang="0">
                  <a:pos x="16" y="196"/>
                </a:cxn>
                <a:cxn ang="0">
                  <a:pos x="1" y="210"/>
                </a:cxn>
                <a:cxn ang="0">
                  <a:pos x="1" y="210"/>
                </a:cxn>
                <a:cxn ang="0">
                  <a:pos x="0" y="212"/>
                </a:cxn>
                <a:cxn ang="0">
                  <a:pos x="0" y="215"/>
                </a:cxn>
                <a:cxn ang="0">
                  <a:pos x="2" y="217"/>
                </a:cxn>
                <a:cxn ang="0">
                  <a:pos x="5" y="219"/>
                </a:cxn>
                <a:cxn ang="0">
                  <a:pos x="9" y="219"/>
                </a:cxn>
                <a:cxn ang="0">
                  <a:pos x="9" y="219"/>
                </a:cxn>
                <a:cxn ang="0">
                  <a:pos x="12" y="217"/>
                </a:cxn>
                <a:cxn ang="0">
                  <a:pos x="13" y="215"/>
                </a:cxn>
                <a:cxn ang="0">
                  <a:pos x="14" y="213"/>
                </a:cxn>
                <a:cxn ang="0">
                  <a:pos x="13" y="211"/>
                </a:cxn>
                <a:cxn ang="0">
                  <a:pos x="13" y="211"/>
                </a:cxn>
                <a:cxn ang="0">
                  <a:pos x="40" y="188"/>
                </a:cxn>
                <a:cxn ang="0">
                  <a:pos x="67" y="165"/>
                </a:cxn>
                <a:cxn ang="0">
                  <a:pos x="94" y="142"/>
                </a:cxn>
                <a:cxn ang="0">
                  <a:pos x="120" y="118"/>
                </a:cxn>
                <a:cxn ang="0">
                  <a:pos x="120" y="118"/>
                </a:cxn>
                <a:cxn ang="0">
                  <a:pos x="149" y="89"/>
                </a:cxn>
                <a:cxn ang="0">
                  <a:pos x="177" y="62"/>
                </a:cxn>
                <a:cxn ang="0">
                  <a:pos x="192" y="47"/>
                </a:cxn>
                <a:cxn ang="0">
                  <a:pos x="207" y="34"/>
                </a:cxn>
                <a:cxn ang="0">
                  <a:pos x="223" y="21"/>
                </a:cxn>
                <a:cxn ang="0">
                  <a:pos x="239" y="9"/>
                </a:cxn>
                <a:cxn ang="0">
                  <a:pos x="239" y="9"/>
                </a:cxn>
                <a:cxn ang="0">
                  <a:pos x="240" y="8"/>
                </a:cxn>
                <a:cxn ang="0">
                  <a:pos x="241" y="6"/>
                </a:cxn>
                <a:cxn ang="0">
                  <a:pos x="241" y="4"/>
                </a:cxn>
                <a:cxn ang="0">
                  <a:pos x="240" y="2"/>
                </a:cxn>
                <a:cxn ang="0">
                  <a:pos x="239" y="1"/>
                </a:cxn>
                <a:cxn ang="0">
                  <a:pos x="238" y="0"/>
                </a:cxn>
                <a:cxn ang="0">
                  <a:pos x="236" y="0"/>
                </a:cxn>
                <a:cxn ang="0">
                  <a:pos x="234" y="1"/>
                </a:cxn>
                <a:cxn ang="0">
                  <a:pos x="234" y="1"/>
                </a:cxn>
              </a:cxnLst>
              <a:rect l="0" t="0" r="r" b="b"/>
              <a:pathLst>
                <a:path w="241" h="219">
                  <a:moveTo>
                    <a:pt x="234" y="1"/>
                  </a:moveTo>
                  <a:lnTo>
                    <a:pt x="234" y="1"/>
                  </a:lnTo>
                  <a:lnTo>
                    <a:pt x="220" y="12"/>
                  </a:lnTo>
                  <a:lnTo>
                    <a:pt x="205" y="23"/>
                  </a:lnTo>
                  <a:lnTo>
                    <a:pt x="191" y="35"/>
                  </a:lnTo>
                  <a:lnTo>
                    <a:pt x="177" y="47"/>
                  </a:lnTo>
                  <a:lnTo>
                    <a:pt x="151" y="73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10" y="114"/>
                  </a:lnTo>
                  <a:lnTo>
                    <a:pt x="96" y="128"/>
                  </a:lnTo>
                  <a:lnTo>
                    <a:pt x="64" y="156"/>
                  </a:lnTo>
                  <a:lnTo>
                    <a:pt x="32" y="182"/>
                  </a:lnTo>
                  <a:lnTo>
                    <a:pt x="16" y="196"/>
                  </a:lnTo>
                  <a:lnTo>
                    <a:pt x="1" y="210"/>
                  </a:lnTo>
                  <a:lnTo>
                    <a:pt x="1" y="210"/>
                  </a:lnTo>
                  <a:lnTo>
                    <a:pt x="0" y="212"/>
                  </a:lnTo>
                  <a:lnTo>
                    <a:pt x="0" y="215"/>
                  </a:lnTo>
                  <a:lnTo>
                    <a:pt x="2" y="217"/>
                  </a:lnTo>
                  <a:lnTo>
                    <a:pt x="5" y="219"/>
                  </a:lnTo>
                  <a:lnTo>
                    <a:pt x="9" y="219"/>
                  </a:lnTo>
                  <a:lnTo>
                    <a:pt x="9" y="219"/>
                  </a:lnTo>
                  <a:lnTo>
                    <a:pt x="12" y="217"/>
                  </a:lnTo>
                  <a:lnTo>
                    <a:pt x="13" y="215"/>
                  </a:lnTo>
                  <a:lnTo>
                    <a:pt x="14" y="213"/>
                  </a:lnTo>
                  <a:lnTo>
                    <a:pt x="13" y="211"/>
                  </a:lnTo>
                  <a:lnTo>
                    <a:pt x="13" y="211"/>
                  </a:lnTo>
                  <a:lnTo>
                    <a:pt x="40" y="188"/>
                  </a:lnTo>
                  <a:lnTo>
                    <a:pt x="67" y="165"/>
                  </a:lnTo>
                  <a:lnTo>
                    <a:pt x="94" y="14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49" y="89"/>
                  </a:lnTo>
                  <a:lnTo>
                    <a:pt x="177" y="62"/>
                  </a:lnTo>
                  <a:lnTo>
                    <a:pt x="192" y="47"/>
                  </a:lnTo>
                  <a:lnTo>
                    <a:pt x="207" y="34"/>
                  </a:lnTo>
                  <a:lnTo>
                    <a:pt x="223" y="21"/>
                  </a:lnTo>
                  <a:lnTo>
                    <a:pt x="239" y="9"/>
                  </a:lnTo>
                  <a:lnTo>
                    <a:pt x="239" y="9"/>
                  </a:lnTo>
                  <a:lnTo>
                    <a:pt x="240" y="8"/>
                  </a:lnTo>
                  <a:lnTo>
                    <a:pt x="241" y="6"/>
                  </a:lnTo>
                  <a:lnTo>
                    <a:pt x="241" y="4"/>
                  </a:lnTo>
                  <a:lnTo>
                    <a:pt x="240" y="2"/>
                  </a:lnTo>
                  <a:lnTo>
                    <a:pt x="239" y="1"/>
                  </a:lnTo>
                  <a:lnTo>
                    <a:pt x="238" y="0"/>
                  </a:lnTo>
                  <a:lnTo>
                    <a:pt x="236" y="0"/>
                  </a:lnTo>
                  <a:lnTo>
                    <a:pt x="234" y="1"/>
                  </a:lnTo>
                  <a:lnTo>
                    <a:pt x="23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0" name="Freeform 615"/>
            <p:cNvSpPr>
              <a:spLocks/>
            </p:cNvSpPr>
            <p:nvPr/>
          </p:nvSpPr>
          <p:spPr bwMode="auto">
            <a:xfrm>
              <a:off x="2174876" y="4406900"/>
              <a:ext cx="119063" cy="117475"/>
            </a:xfrm>
            <a:custGeom>
              <a:avLst/>
              <a:gdLst/>
              <a:ahLst/>
              <a:cxnLst>
                <a:cxn ang="0">
                  <a:pos x="216" y="1"/>
                </a:cxn>
                <a:cxn ang="0">
                  <a:pos x="203" y="9"/>
                </a:cxn>
                <a:cxn ang="0">
                  <a:pos x="193" y="19"/>
                </a:cxn>
                <a:cxn ang="0">
                  <a:pos x="173" y="43"/>
                </a:cxn>
                <a:cxn ang="0">
                  <a:pos x="159" y="58"/>
                </a:cxn>
                <a:cxn ang="0">
                  <a:pos x="129" y="91"/>
                </a:cxn>
                <a:cxn ang="0">
                  <a:pos x="48" y="173"/>
                </a:cxn>
                <a:cxn ang="0">
                  <a:pos x="37" y="182"/>
                </a:cxn>
                <a:cxn ang="0">
                  <a:pos x="15" y="200"/>
                </a:cxn>
                <a:cxn ang="0">
                  <a:pos x="5" y="209"/>
                </a:cxn>
                <a:cxn ang="0">
                  <a:pos x="3" y="212"/>
                </a:cxn>
                <a:cxn ang="0">
                  <a:pos x="1" y="216"/>
                </a:cxn>
                <a:cxn ang="0">
                  <a:pos x="1" y="220"/>
                </a:cxn>
                <a:cxn ang="0">
                  <a:pos x="6" y="223"/>
                </a:cxn>
                <a:cxn ang="0">
                  <a:pos x="9" y="221"/>
                </a:cxn>
                <a:cxn ang="0">
                  <a:pos x="11" y="218"/>
                </a:cxn>
                <a:cxn ang="0">
                  <a:pos x="11" y="218"/>
                </a:cxn>
                <a:cxn ang="0">
                  <a:pos x="14" y="216"/>
                </a:cxn>
                <a:cxn ang="0">
                  <a:pos x="14" y="213"/>
                </a:cxn>
                <a:cxn ang="0">
                  <a:pos x="34" y="196"/>
                </a:cxn>
                <a:cxn ang="0">
                  <a:pos x="54" y="179"/>
                </a:cxn>
                <a:cxn ang="0">
                  <a:pos x="113" y="120"/>
                </a:cxn>
                <a:cxn ang="0">
                  <a:pos x="141" y="91"/>
                </a:cxn>
                <a:cxn ang="0">
                  <a:pos x="168" y="63"/>
                </a:cxn>
                <a:cxn ang="0">
                  <a:pos x="189" y="43"/>
                </a:cxn>
                <a:cxn ang="0">
                  <a:pos x="194" y="36"/>
                </a:cxn>
                <a:cxn ang="0">
                  <a:pos x="205" y="1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0" y="1"/>
                </a:cxn>
                <a:cxn ang="0">
                  <a:pos x="216" y="1"/>
                </a:cxn>
              </a:cxnLst>
              <a:rect l="0" t="0" r="r" b="b"/>
              <a:pathLst>
                <a:path w="223" h="223">
                  <a:moveTo>
                    <a:pt x="216" y="1"/>
                  </a:moveTo>
                  <a:lnTo>
                    <a:pt x="216" y="1"/>
                  </a:lnTo>
                  <a:lnTo>
                    <a:pt x="209" y="4"/>
                  </a:lnTo>
                  <a:lnTo>
                    <a:pt x="203" y="9"/>
                  </a:lnTo>
                  <a:lnTo>
                    <a:pt x="198" y="14"/>
                  </a:lnTo>
                  <a:lnTo>
                    <a:pt x="193" y="19"/>
                  </a:lnTo>
                  <a:lnTo>
                    <a:pt x="184" y="31"/>
                  </a:lnTo>
                  <a:lnTo>
                    <a:pt x="173" y="43"/>
                  </a:lnTo>
                  <a:lnTo>
                    <a:pt x="173" y="43"/>
                  </a:lnTo>
                  <a:lnTo>
                    <a:pt x="159" y="58"/>
                  </a:lnTo>
                  <a:lnTo>
                    <a:pt x="143" y="75"/>
                  </a:lnTo>
                  <a:lnTo>
                    <a:pt x="129" y="91"/>
                  </a:lnTo>
                  <a:lnTo>
                    <a:pt x="113" y="107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37" y="182"/>
                  </a:lnTo>
                  <a:lnTo>
                    <a:pt x="27" y="191"/>
                  </a:lnTo>
                  <a:lnTo>
                    <a:pt x="15" y="200"/>
                  </a:lnTo>
                  <a:lnTo>
                    <a:pt x="10" y="204"/>
                  </a:lnTo>
                  <a:lnTo>
                    <a:pt x="5" y="209"/>
                  </a:lnTo>
                  <a:lnTo>
                    <a:pt x="5" y="209"/>
                  </a:lnTo>
                  <a:lnTo>
                    <a:pt x="3" y="212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9"/>
                  </a:lnTo>
                  <a:lnTo>
                    <a:pt x="1" y="220"/>
                  </a:lnTo>
                  <a:lnTo>
                    <a:pt x="3" y="222"/>
                  </a:lnTo>
                  <a:lnTo>
                    <a:pt x="6" y="223"/>
                  </a:lnTo>
                  <a:lnTo>
                    <a:pt x="8" y="222"/>
                  </a:lnTo>
                  <a:lnTo>
                    <a:pt x="9" y="221"/>
                  </a:lnTo>
                  <a:lnTo>
                    <a:pt x="9" y="221"/>
                  </a:lnTo>
                  <a:lnTo>
                    <a:pt x="11" y="218"/>
                  </a:lnTo>
                  <a:lnTo>
                    <a:pt x="11" y="218"/>
                  </a:lnTo>
                  <a:lnTo>
                    <a:pt x="11" y="218"/>
                  </a:lnTo>
                  <a:lnTo>
                    <a:pt x="12" y="218"/>
                  </a:lnTo>
                  <a:lnTo>
                    <a:pt x="14" y="216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23" y="204"/>
                  </a:lnTo>
                  <a:lnTo>
                    <a:pt x="34" y="196"/>
                  </a:lnTo>
                  <a:lnTo>
                    <a:pt x="45" y="189"/>
                  </a:lnTo>
                  <a:lnTo>
                    <a:pt x="54" y="179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28" y="106"/>
                  </a:lnTo>
                  <a:lnTo>
                    <a:pt x="141" y="91"/>
                  </a:lnTo>
                  <a:lnTo>
                    <a:pt x="168" y="63"/>
                  </a:lnTo>
                  <a:lnTo>
                    <a:pt x="168" y="63"/>
                  </a:lnTo>
                  <a:lnTo>
                    <a:pt x="181" y="49"/>
                  </a:lnTo>
                  <a:lnTo>
                    <a:pt x="189" y="43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9" y="26"/>
                  </a:lnTo>
                  <a:lnTo>
                    <a:pt x="205" y="19"/>
                  </a:lnTo>
                  <a:lnTo>
                    <a:pt x="212" y="13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6"/>
                  </a:lnTo>
                  <a:lnTo>
                    <a:pt x="223" y="5"/>
                  </a:lnTo>
                  <a:lnTo>
                    <a:pt x="223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1" name="Freeform 616"/>
            <p:cNvSpPr>
              <a:spLocks/>
            </p:cNvSpPr>
            <p:nvPr/>
          </p:nvSpPr>
          <p:spPr bwMode="auto">
            <a:xfrm>
              <a:off x="2190751" y="4446588"/>
              <a:ext cx="122238" cy="122238"/>
            </a:xfrm>
            <a:custGeom>
              <a:avLst/>
              <a:gdLst/>
              <a:ahLst/>
              <a:cxnLst>
                <a:cxn ang="0">
                  <a:pos x="223" y="2"/>
                </a:cxn>
                <a:cxn ang="0">
                  <a:pos x="223" y="2"/>
                </a:cxn>
                <a:cxn ang="0">
                  <a:pos x="221" y="5"/>
                </a:cxn>
                <a:cxn ang="0">
                  <a:pos x="218" y="8"/>
                </a:cxn>
                <a:cxn ang="0">
                  <a:pos x="211" y="12"/>
                </a:cxn>
                <a:cxn ang="0">
                  <a:pos x="205" y="15"/>
                </a:cxn>
                <a:cxn ang="0">
                  <a:pos x="203" y="18"/>
                </a:cxn>
                <a:cxn ang="0">
                  <a:pos x="200" y="20"/>
                </a:cxn>
                <a:cxn ang="0">
                  <a:pos x="200" y="20"/>
                </a:cxn>
                <a:cxn ang="0">
                  <a:pos x="178" y="50"/>
                </a:cxn>
                <a:cxn ang="0">
                  <a:pos x="178" y="50"/>
                </a:cxn>
                <a:cxn ang="0">
                  <a:pos x="164" y="69"/>
                </a:cxn>
                <a:cxn ang="0">
                  <a:pos x="149" y="87"/>
                </a:cxn>
                <a:cxn ang="0">
                  <a:pos x="133" y="104"/>
                </a:cxn>
                <a:cxn ang="0">
                  <a:pos x="115" y="121"/>
                </a:cxn>
                <a:cxn ang="0">
                  <a:pos x="115" y="121"/>
                </a:cxn>
                <a:cxn ang="0">
                  <a:pos x="86" y="146"/>
                </a:cxn>
                <a:cxn ang="0">
                  <a:pos x="56" y="170"/>
                </a:cxn>
                <a:cxn ang="0">
                  <a:pos x="41" y="183"/>
                </a:cxn>
                <a:cxn ang="0">
                  <a:pos x="27" y="195"/>
                </a:cxn>
                <a:cxn ang="0">
                  <a:pos x="14" y="210"/>
                </a:cxn>
                <a:cxn ang="0">
                  <a:pos x="1" y="224"/>
                </a:cxn>
                <a:cxn ang="0">
                  <a:pos x="1" y="224"/>
                </a:cxn>
                <a:cxn ang="0">
                  <a:pos x="0" y="225"/>
                </a:cxn>
                <a:cxn ang="0">
                  <a:pos x="0" y="227"/>
                </a:cxn>
                <a:cxn ang="0">
                  <a:pos x="2" y="230"/>
                </a:cxn>
                <a:cxn ang="0">
                  <a:pos x="3" y="231"/>
                </a:cxn>
                <a:cxn ang="0">
                  <a:pos x="5" y="232"/>
                </a:cxn>
                <a:cxn ang="0">
                  <a:pos x="6" y="231"/>
                </a:cxn>
                <a:cxn ang="0">
                  <a:pos x="8" y="230"/>
                </a:cxn>
                <a:cxn ang="0">
                  <a:pos x="8" y="230"/>
                </a:cxn>
                <a:cxn ang="0">
                  <a:pos x="21" y="215"/>
                </a:cxn>
                <a:cxn ang="0">
                  <a:pos x="35" y="200"/>
                </a:cxn>
                <a:cxn ang="0">
                  <a:pos x="50" y="187"/>
                </a:cxn>
                <a:cxn ang="0">
                  <a:pos x="66" y="174"/>
                </a:cxn>
                <a:cxn ang="0">
                  <a:pos x="98" y="148"/>
                </a:cxn>
                <a:cxn ang="0">
                  <a:pos x="129" y="122"/>
                </a:cxn>
                <a:cxn ang="0">
                  <a:pos x="129" y="122"/>
                </a:cxn>
                <a:cxn ang="0">
                  <a:pos x="144" y="107"/>
                </a:cxn>
                <a:cxn ang="0">
                  <a:pos x="158" y="93"/>
                </a:cxn>
                <a:cxn ang="0">
                  <a:pos x="170" y="77"/>
                </a:cxn>
                <a:cxn ang="0">
                  <a:pos x="181" y="61"/>
                </a:cxn>
                <a:cxn ang="0">
                  <a:pos x="181" y="61"/>
                </a:cxn>
                <a:cxn ang="0">
                  <a:pos x="189" y="51"/>
                </a:cxn>
                <a:cxn ang="0">
                  <a:pos x="197" y="39"/>
                </a:cxn>
                <a:cxn ang="0">
                  <a:pos x="206" y="29"/>
                </a:cxn>
                <a:cxn ang="0">
                  <a:pos x="211" y="25"/>
                </a:cxn>
                <a:cxn ang="0">
                  <a:pos x="217" y="22"/>
                </a:cxn>
                <a:cxn ang="0">
                  <a:pos x="217" y="22"/>
                </a:cxn>
                <a:cxn ang="0">
                  <a:pos x="222" y="19"/>
                </a:cxn>
                <a:cxn ang="0">
                  <a:pos x="225" y="14"/>
                </a:cxn>
                <a:cxn ang="0">
                  <a:pos x="231" y="7"/>
                </a:cxn>
                <a:cxn ang="0">
                  <a:pos x="231" y="7"/>
                </a:cxn>
                <a:cxn ang="0">
                  <a:pos x="232" y="5"/>
                </a:cxn>
                <a:cxn ang="0">
                  <a:pos x="232" y="3"/>
                </a:cxn>
                <a:cxn ang="0">
                  <a:pos x="231" y="2"/>
                </a:cxn>
                <a:cxn ang="0">
                  <a:pos x="230" y="1"/>
                </a:cxn>
                <a:cxn ang="0">
                  <a:pos x="228" y="0"/>
                </a:cxn>
                <a:cxn ang="0">
                  <a:pos x="226" y="0"/>
                </a:cxn>
                <a:cxn ang="0">
                  <a:pos x="225" y="0"/>
                </a:cxn>
                <a:cxn ang="0">
                  <a:pos x="223" y="2"/>
                </a:cxn>
                <a:cxn ang="0">
                  <a:pos x="223" y="2"/>
                </a:cxn>
              </a:cxnLst>
              <a:rect l="0" t="0" r="r" b="b"/>
              <a:pathLst>
                <a:path w="232" h="232">
                  <a:moveTo>
                    <a:pt x="223" y="2"/>
                  </a:moveTo>
                  <a:lnTo>
                    <a:pt x="223" y="2"/>
                  </a:lnTo>
                  <a:lnTo>
                    <a:pt x="221" y="5"/>
                  </a:lnTo>
                  <a:lnTo>
                    <a:pt x="218" y="8"/>
                  </a:lnTo>
                  <a:lnTo>
                    <a:pt x="211" y="12"/>
                  </a:lnTo>
                  <a:lnTo>
                    <a:pt x="205" y="15"/>
                  </a:lnTo>
                  <a:lnTo>
                    <a:pt x="203" y="18"/>
                  </a:lnTo>
                  <a:lnTo>
                    <a:pt x="200" y="20"/>
                  </a:lnTo>
                  <a:lnTo>
                    <a:pt x="200" y="20"/>
                  </a:lnTo>
                  <a:lnTo>
                    <a:pt x="178" y="50"/>
                  </a:lnTo>
                  <a:lnTo>
                    <a:pt x="178" y="50"/>
                  </a:lnTo>
                  <a:lnTo>
                    <a:pt x="164" y="69"/>
                  </a:lnTo>
                  <a:lnTo>
                    <a:pt x="149" y="87"/>
                  </a:lnTo>
                  <a:lnTo>
                    <a:pt x="133" y="104"/>
                  </a:lnTo>
                  <a:lnTo>
                    <a:pt x="115" y="121"/>
                  </a:lnTo>
                  <a:lnTo>
                    <a:pt x="115" y="121"/>
                  </a:lnTo>
                  <a:lnTo>
                    <a:pt x="86" y="146"/>
                  </a:lnTo>
                  <a:lnTo>
                    <a:pt x="56" y="170"/>
                  </a:lnTo>
                  <a:lnTo>
                    <a:pt x="41" y="183"/>
                  </a:lnTo>
                  <a:lnTo>
                    <a:pt x="27" y="195"/>
                  </a:lnTo>
                  <a:lnTo>
                    <a:pt x="14" y="210"/>
                  </a:lnTo>
                  <a:lnTo>
                    <a:pt x="1" y="224"/>
                  </a:lnTo>
                  <a:lnTo>
                    <a:pt x="1" y="224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2" y="230"/>
                  </a:lnTo>
                  <a:lnTo>
                    <a:pt x="3" y="231"/>
                  </a:lnTo>
                  <a:lnTo>
                    <a:pt x="5" y="232"/>
                  </a:lnTo>
                  <a:lnTo>
                    <a:pt x="6" y="231"/>
                  </a:lnTo>
                  <a:lnTo>
                    <a:pt x="8" y="230"/>
                  </a:lnTo>
                  <a:lnTo>
                    <a:pt x="8" y="230"/>
                  </a:lnTo>
                  <a:lnTo>
                    <a:pt x="21" y="215"/>
                  </a:lnTo>
                  <a:lnTo>
                    <a:pt x="35" y="200"/>
                  </a:lnTo>
                  <a:lnTo>
                    <a:pt x="50" y="187"/>
                  </a:lnTo>
                  <a:lnTo>
                    <a:pt x="66" y="174"/>
                  </a:lnTo>
                  <a:lnTo>
                    <a:pt x="98" y="148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44" y="107"/>
                  </a:lnTo>
                  <a:lnTo>
                    <a:pt x="158" y="93"/>
                  </a:lnTo>
                  <a:lnTo>
                    <a:pt x="170" y="77"/>
                  </a:lnTo>
                  <a:lnTo>
                    <a:pt x="181" y="61"/>
                  </a:lnTo>
                  <a:lnTo>
                    <a:pt x="181" y="61"/>
                  </a:lnTo>
                  <a:lnTo>
                    <a:pt x="189" y="51"/>
                  </a:lnTo>
                  <a:lnTo>
                    <a:pt x="197" y="39"/>
                  </a:lnTo>
                  <a:lnTo>
                    <a:pt x="206" y="29"/>
                  </a:lnTo>
                  <a:lnTo>
                    <a:pt x="211" y="25"/>
                  </a:lnTo>
                  <a:lnTo>
                    <a:pt x="217" y="22"/>
                  </a:lnTo>
                  <a:lnTo>
                    <a:pt x="217" y="22"/>
                  </a:lnTo>
                  <a:lnTo>
                    <a:pt x="222" y="19"/>
                  </a:lnTo>
                  <a:lnTo>
                    <a:pt x="225" y="14"/>
                  </a:lnTo>
                  <a:lnTo>
                    <a:pt x="231" y="7"/>
                  </a:lnTo>
                  <a:lnTo>
                    <a:pt x="231" y="7"/>
                  </a:lnTo>
                  <a:lnTo>
                    <a:pt x="232" y="5"/>
                  </a:lnTo>
                  <a:lnTo>
                    <a:pt x="232" y="3"/>
                  </a:lnTo>
                  <a:lnTo>
                    <a:pt x="231" y="2"/>
                  </a:lnTo>
                  <a:lnTo>
                    <a:pt x="230" y="1"/>
                  </a:lnTo>
                  <a:lnTo>
                    <a:pt x="228" y="0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23" y="2"/>
                  </a:lnTo>
                  <a:lnTo>
                    <a:pt x="2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2" name="Freeform 617"/>
            <p:cNvSpPr>
              <a:spLocks/>
            </p:cNvSpPr>
            <p:nvPr/>
          </p:nvSpPr>
          <p:spPr bwMode="auto">
            <a:xfrm>
              <a:off x="2200276" y="4495800"/>
              <a:ext cx="103188" cy="106363"/>
            </a:xfrm>
            <a:custGeom>
              <a:avLst/>
              <a:gdLst/>
              <a:ahLst/>
              <a:cxnLst>
                <a:cxn ang="0">
                  <a:pos x="185" y="4"/>
                </a:cxn>
                <a:cxn ang="0">
                  <a:pos x="180" y="15"/>
                </a:cxn>
                <a:cxn ang="0">
                  <a:pos x="172" y="26"/>
                </a:cxn>
                <a:cxn ang="0">
                  <a:pos x="152" y="46"/>
                </a:cxn>
                <a:cxn ang="0">
                  <a:pos x="141" y="60"/>
                </a:cxn>
                <a:cxn ang="0">
                  <a:pos x="116" y="85"/>
                </a:cxn>
                <a:cxn ang="0">
                  <a:pos x="102" y="96"/>
                </a:cxn>
                <a:cxn ang="0">
                  <a:pos x="76" y="122"/>
                </a:cxn>
                <a:cxn ang="0">
                  <a:pos x="49" y="149"/>
                </a:cxn>
                <a:cxn ang="0">
                  <a:pos x="36" y="160"/>
                </a:cxn>
                <a:cxn ang="0">
                  <a:pos x="13" y="181"/>
                </a:cxn>
                <a:cxn ang="0">
                  <a:pos x="1" y="191"/>
                </a:cxn>
                <a:cxn ang="0">
                  <a:pos x="0" y="197"/>
                </a:cxn>
                <a:cxn ang="0">
                  <a:pos x="4" y="199"/>
                </a:cxn>
                <a:cxn ang="0">
                  <a:pos x="5" y="199"/>
                </a:cxn>
                <a:cxn ang="0">
                  <a:pos x="15" y="194"/>
                </a:cxn>
                <a:cxn ang="0">
                  <a:pos x="17" y="193"/>
                </a:cxn>
                <a:cxn ang="0">
                  <a:pos x="18" y="190"/>
                </a:cxn>
                <a:cxn ang="0">
                  <a:pos x="18" y="188"/>
                </a:cxn>
                <a:cxn ang="0">
                  <a:pos x="55" y="156"/>
                </a:cxn>
                <a:cxn ang="0">
                  <a:pos x="70" y="142"/>
                </a:cxn>
                <a:cxn ang="0">
                  <a:pos x="99" y="112"/>
                </a:cxn>
                <a:cxn ang="0">
                  <a:pos x="115" y="98"/>
                </a:cxn>
                <a:cxn ang="0">
                  <a:pos x="142" y="73"/>
                </a:cxn>
                <a:cxn ang="0">
                  <a:pos x="164" y="45"/>
                </a:cxn>
                <a:cxn ang="0">
                  <a:pos x="169" y="40"/>
                </a:cxn>
                <a:cxn ang="0">
                  <a:pos x="182" y="27"/>
                </a:cxn>
                <a:cxn ang="0">
                  <a:pos x="189" y="18"/>
                </a:cxn>
                <a:cxn ang="0">
                  <a:pos x="193" y="6"/>
                </a:cxn>
                <a:cxn ang="0">
                  <a:pos x="193" y="4"/>
                </a:cxn>
                <a:cxn ang="0">
                  <a:pos x="190" y="1"/>
                </a:cxn>
                <a:cxn ang="0">
                  <a:pos x="187" y="1"/>
                </a:cxn>
                <a:cxn ang="0">
                  <a:pos x="185" y="4"/>
                </a:cxn>
              </a:cxnLst>
              <a:rect l="0" t="0" r="r" b="b"/>
              <a:pathLst>
                <a:path w="193" h="199">
                  <a:moveTo>
                    <a:pt x="185" y="4"/>
                  </a:moveTo>
                  <a:lnTo>
                    <a:pt x="185" y="4"/>
                  </a:lnTo>
                  <a:lnTo>
                    <a:pt x="183" y="9"/>
                  </a:lnTo>
                  <a:lnTo>
                    <a:pt x="180" y="15"/>
                  </a:lnTo>
                  <a:lnTo>
                    <a:pt x="176" y="21"/>
                  </a:lnTo>
                  <a:lnTo>
                    <a:pt x="172" y="26"/>
                  </a:lnTo>
                  <a:lnTo>
                    <a:pt x="161" y="36"/>
                  </a:lnTo>
                  <a:lnTo>
                    <a:pt x="152" y="46"/>
                  </a:lnTo>
                  <a:lnTo>
                    <a:pt x="152" y="46"/>
                  </a:lnTo>
                  <a:lnTo>
                    <a:pt x="141" y="60"/>
                  </a:lnTo>
                  <a:lnTo>
                    <a:pt x="128" y="72"/>
                  </a:lnTo>
                  <a:lnTo>
                    <a:pt x="116" y="85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88" y="108"/>
                  </a:lnTo>
                  <a:lnTo>
                    <a:pt x="76" y="122"/>
                  </a:lnTo>
                  <a:lnTo>
                    <a:pt x="62" y="136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36" y="160"/>
                  </a:lnTo>
                  <a:lnTo>
                    <a:pt x="24" y="170"/>
                  </a:lnTo>
                  <a:lnTo>
                    <a:pt x="13" y="181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4"/>
                  </a:lnTo>
                  <a:lnTo>
                    <a:pt x="0" y="197"/>
                  </a:lnTo>
                  <a:lnTo>
                    <a:pt x="2" y="199"/>
                  </a:lnTo>
                  <a:lnTo>
                    <a:pt x="4" y="199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11" y="197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7" y="193"/>
                  </a:lnTo>
                  <a:lnTo>
                    <a:pt x="18" y="192"/>
                  </a:lnTo>
                  <a:lnTo>
                    <a:pt x="18" y="190"/>
                  </a:lnTo>
                  <a:lnTo>
                    <a:pt x="18" y="188"/>
                  </a:lnTo>
                  <a:lnTo>
                    <a:pt x="18" y="188"/>
                  </a:lnTo>
                  <a:lnTo>
                    <a:pt x="36" y="172"/>
                  </a:lnTo>
                  <a:lnTo>
                    <a:pt x="55" y="156"/>
                  </a:lnTo>
                  <a:lnTo>
                    <a:pt x="55" y="156"/>
                  </a:lnTo>
                  <a:lnTo>
                    <a:pt x="70" y="142"/>
                  </a:lnTo>
                  <a:lnTo>
                    <a:pt x="85" y="126"/>
                  </a:lnTo>
                  <a:lnTo>
                    <a:pt x="99" y="112"/>
                  </a:lnTo>
                  <a:lnTo>
                    <a:pt x="115" y="98"/>
                  </a:lnTo>
                  <a:lnTo>
                    <a:pt x="115" y="98"/>
                  </a:lnTo>
                  <a:lnTo>
                    <a:pt x="128" y="86"/>
                  </a:lnTo>
                  <a:lnTo>
                    <a:pt x="142" y="73"/>
                  </a:lnTo>
                  <a:lnTo>
                    <a:pt x="154" y="60"/>
                  </a:lnTo>
                  <a:lnTo>
                    <a:pt x="164" y="45"/>
                  </a:lnTo>
                  <a:lnTo>
                    <a:pt x="164" y="45"/>
                  </a:lnTo>
                  <a:lnTo>
                    <a:pt x="169" y="40"/>
                  </a:lnTo>
                  <a:lnTo>
                    <a:pt x="173" y="36"/>
                  </a:lnTo>
                  <a:lnTo>
                    <a:pt x="182" y="27"/>
                  </a:lnTo>
                  <a:lnTo>
                    <a:pt x="186" y="23"/>
                  </a:lnTo>
                  <a:lnTo>
                    <a:pt x="189" y="18"/>
                  </a:lnTo>
                  <a:lnTo>
                    <a:pt x="192" y="12"/>
                  </a:lnTo>
                  <a:lnTo>
                    <a:pt x="193" y="6"/>
                  </a:lnTo>
                  <a:lnTo>
                    <a:pt x="193" y="6"/>
                  </a:lnTo>
                  <a:lnTo>
                    <a:pt x="193" y="4"/>
                  </a:lnTo>
                  <a:lnTo>
                    <a:pt x="193" y="3"/>
                  </a:lnTo>
                  <a:lnTo>
                    <a:pt x="190" y="1"/>
                  </a:lnTo>
                  <a:lnTo>
                    <a:pt x="188" y="0"/>
                  </a:lnTo>
                  <a:lnTo>
                    <a:pt x="187" y="1"/>
                  </a:lnTo>
                  <a:lnTo>
                    <a:pt x="185" y="2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3" name="Freeform 618"/>
            <p:cNvSpPr>
              <a:spLocks/>
            </p:cNvSpPr>
            <p:nvPr/>
          </p:nvSpPr>
          <p:spPr bwMode="auto">
            <a:xfrm>
              <a:off x="2235201" y="4533900"/>
              <a:ext cx="73025" cy="82550"/>
            </a:xfrm>
            <a:custGeom>
              <a:avLst/>
              <a:gdLst/>
              <a:ahLst/>
              <a:cxnLst>
                <a:cxn ang="0">
                  <a:pos x="128" y="4"/>
                </a:cxn>
                <a:cxn ang="0">
                  <a:pos x="128" y="4"/>
                </a:cxn>
                <a:cxn ang="0">
                  <a:pos x="126" y="10"/>
                </a:cxn>
                <a:cxn ang="0">
                  <a:pos x="122" y="14"/>
                </a:cxn>
                <a:cxn ang="0">
                  <a:pos x="114" y="24"/>
                </a:cxn>
                <a:cxn ang="0">
                  <a:pos x="104" y="33"/>
                </a:cxn>
                <a:cxn ang="0">
                  <a:pos x="95" y="42"/>
                </a:cxn>
                <a:cxn ang="0">
                  <a:pos x="95" y="42"/>
                </a:cxn>
                <a:cxn ang="0">
                  <a:pos x="78" y="62"/>
                </a:cxn>
                <a:cxn ang="0">
                  <a:pos x="59" y="83"/>
                </a:cxn>
                <a:cxn ang="0">
                  <a:pos x="59" y="83"/>
                </a:cxn>
                <a:cxn ang="0">
                  <a:pos x="50" y="94"/>
                </a:cxn>
                <a:cxn ang="0">
                  <a:pos x="42" y="106"/>
                </a:cxn>
                <a:cxn ang="0">
                  <a:pos x="32" y="116"/>
                </a:cxn>
                <a:cxn ang="0">
                  <a:pos x="27" y="121"/>
                </a:cxn>
                <a:cxn ang="0">
                  <a:pos x="22" y="126"/>
                </a:cxn>
                <a:cxn ang="0">
                  <a:pos x="22" y="126"/>
                </a:cxn>
                <a:cxn ang="0">
                  <a:pos x="16" y="131"/>
                </a:cxn>
                <a:cxn ang="0">
                  <a:pos x="10" y="137"/>
                </a:cxn>
                <a:cxn ang="0">
                  <a:pos x="4" y="143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2" y="156"/>
                </a:cxn>
                <a:cxn ang="0">
                  <a:pos x="4" y="157"/>
                </a:cxn>
                <a:cxn ang="0">
                  <a:pos x="7" y="157"/>
                </a:cxn>
                <a:cxn ang="0">
                  <a:pos x="8" y="156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2" y="150"/>
                </a:cxn>
                <a:cxn ang="0">
                  <a:pos x="15" y="145"/>
                </a:cxn>
                <a:cxn ang="0">
                  <a:pos x="23" y="137"/>
                </a:cxn>
                <a:cxn ang="0">
                  <a:pos x="42" y="122"/>
                </a:cxn>
                <a:cxn ang="0">
                  <a:pos x="42" y="122"/>
                </a:cxn>
                <a:cxn ang="0">
                  <a:pos x="44" y="119"/>
                </a:cxn>
                <a:cxn ang="0">
                  <a:pos x="47" y="115"/>
                </a:cxn>
                <a:cxn ang="0">
                  <a:pos x="51" y="108"/>
                </a:cxn>
                <a:cxn ang="0">
                  <a:pos x="51" y="108"/>
                </a:cxn>
                <a:cxn ang="0">
                  <a:pos x="63" y="92"/>
                </a:cxn>
                <a:cxn ang="0">
                  <a:pos x="77" y="78"/>
                </a:cxn>
                <a:cxn ang="0">
                  <a:pos x="77" y="78"/>
                </a:cxn>
                <a:cxn ang="0">
                  <a:pos x="94" y="58"/>
                </a:cxn>
                <a:cxn ang="0">
                  <a:pos x="113" y="37"/>
                </a:cxn>
                <a:cxn ang="0">
                  <a:pos x="113" y="37"/>
                </a:cxn>
                <a:cxn ang="0">
                  <a:pos x="126" y="23"/>
                </a:cxn>
                <a:cxn ang="0">
                  <a:pos x="133" y="16"/>
                </a:cxn>
                <a:cxn ang="0">
                  <a:pos x="136" y="12"/>
                </a:cxn>
                <a:cxn ang="0">
                  <a:pos x="138" y="6"/>
                </a:cxn>
                <a:cxn ang="0">
                  <a:pos x="138" y="6"/>
                </a:cxn>
                <a:cxn ang="0">
                  <a:pos x="138" y="4"/>
                </a:cxn>
                <a:cxn ang="0">
                  <a:pos x="137" y="3"/>
                </a:cxn>
                <a:cxn ang="0">
                  <a:pos x="136" y="1"/>
                </a:cxn>
                <a:cxn ang="0">
                  <a:pos x="134" y="1"/>
                </a:cxn>
                <a:cxn ang="0">
                  <a:pos x="133" y="0"/>
                </a:cxn>
                <a:cxn ang="0">
                  <a:pos x="130" y="1"/>
                </a:cxn>
                <a:cxn ang="0">
                  <a:pos x="129" y="2"/>
                </a:cxn>
                <a:cxn ang="0">
                  <a:pos x="128" y="4"/>
                </a:cxn>
                <a:cxn ang="0">
                  <a:pos x="128" y="4"/>
                </a:cxn>
              </a:cxnLst>
              <a:rect l="0" t="0" r="r" b="b"/>
              <a:pathLst>
                <a:path w="138" h="157">
                  <a:moveTo>
                    <a:pt x="128" y="4"/>
                  </a:moveTo>
                  <a:lnTo>
                    <a:pt x="128" y="4"/>
                  </a:lnTo>
                  <a:lnTo>
                    <a:pt x="126" y="10"/>
                  </a:lnTo>
                  <a:lnTo>
                    <a:pt x="122" y="14"/>
                  </a:lnTo>
                  <a:lnTo>
                    <a:pt x="114" y="24"/>
                  </a:lnTo>
                  <a:lnTo>
                    <a:pt x="104" y="33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78" y="6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0" y="94"/>
                  </a:lnTo>
                  <a:lnTo>
                    <a:pt x="42" y="106"/>
                  </a:lnTo>
                  <a:lnTo>
                    <a:pt x="32" y="116"/>
                  </a:lnTo>
                  <a:lnTo>
                    <a:pt x="27" y="121"/>
                  </a:lnTo>
                  <a:lnTo>
                    <a:pt x="22" y="126"/>
                  </a:lnTo>
                  <a:lnTo>
                    <a:pt x="22" y="126"/>
                  </a:lnTo>
                  <a:lnTo>
                    <a:pt x="16" y="131"/>
                  </a:lnTo>
                  <a:lnTo>
                    <a:pt x="10" y="137"/>
                  </a:lnTo>
                  <a:lnTo>
                    <a:pt x="4" y="143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2" y="156"/>
                  </a:lnTo>
                  <a:lnTo>
                    <a:pt x="4" y="157"/>
                  </a:lnTo>
                  <a:lnTo>
                    <a:pt x="7" y="157"/>
                  </a:lnTo>
                  <a:lnTo>
                    <a:pt x="8" y="156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2" y="150"/>
                  </a:lnTo>
                  <a:lnTo>
                    <a:pt x="15" y="145"/>
                  </a:lnTo>
                  <a:lnTo>
                    <a:pt x="23" y="137"/>
                  </a:lnTo>
                  <a:lnTo>
                    <a:pt x="42" y="122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7" y="115"/>
                  </a:lnTo>
                  <a:lnTo>
                    <a:pt x="51" y="108"/>
                  </a:lnTo>
                  <a:lnTo>
                    <a:pt x="51" y="108"/>
                  </a:lnTo>
                  <a:lnTo>
                    <a:pt x="63" y="92"/>
                  </a:lnTo>
                  <a:lnTo>
                    <a:pt x="77" y="78"/>
                  </a:lnTo>
                  <a:lnTo>
                    <a:pt x="77" y="78"/>
                  </a:lnTo>
                  <a:lnTo>
                    <a:pt x="94" y="58"/>
                  </a:lnTo>
                  <a:lnTo>
                    <a:pt x="113" y="37"/>
                  </a:lnTo>
                  <a:lnTo>
                    <a:pt x="113" y="37"/>
                  </a:lnTo>
                  <a:lnTo>
                    <a:pt x="126" y="23"/>
                  </a:lnTo>
                  <a:lnTo>
                    <a:pt x="133" y="16"/>
                  </a:lnTo>
                  <a:lnTo>
                    <a:pt x="136" y="12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8" y="4"/>
                  </a:lnTo>
                  <a:lnTo>
                    <a:pt x="137" y="3"/>
                  </a:lnTo>
                  <a:lnTo>
                    <a:pt x="136" y="1"/>
                  </a:lnTo>
                  <a:lnTo>
                    <a:pt x="134" y="1"/>
                  </a:lnTo>
                  <a:lnTo>
                    <a:pt x="133" y="0"/>
                  </a:lnTo>
                  <a:lnTo>
                    <a:pt x="130" y="1"/>
                  </a:lnTo>
                  <a:lnTo>
                    <a:pt x="129" y="2"/>
                  </a:lnTo>
                  <a:lnTo>
                    <a:pt x="128" y="4"/>
                  </a:lnTo>
                  <a:lnTo>
                    <a:pt x="1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4" name="Freeform 619"/>
            <p:cNvSpPr>
              <a:spLocks/>
            </p:cNvSpPr>
            <p:nvPr/>
          </p:nvSpPr>
          <p:spPr bwMode="auto">
            <a:xfrm>
              <a:off x="2265363" y="4567238"/>
              <a:ext cx="55563" cy="61913"/>
            </a:xfrm>
            <a:custGeom>
              <a:avLst/>
              <a:gdLst/>
              <a:ahLst/>
              <a:cxnLst>
                <a:cxn ang="0">
                  <a:pos x="96" y="1"/>
                </a:cxn>
                <a:cxn ang="0">
                  <a:pos x="96" y="1"/>
                </a:cxn>
                <a:cxn ang="0">
                  <a:pos x="70" y="27"/>
                </a:cxn>
                <a:cxn ang="0">
                  <a:pos x="44" y="53"/>
                </a:cxn>
                <a:cxn ang="0">
                  <a:pos x="31" y="66"/>
                </a:cxn>
                <a:cxn ang="0">
                  <a:pos x="19" y="81"/>
                </a:cxn>
                <a:cxn ang="0">
                  <a:pos x="8" y="95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3" y="118"/>
                </a:cxn>
                <a:cxn ang="0">
                  <a:pos x="4" y="119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8" y="116"/>
                </a:cxn>
                <a:cxn ang="0">
                  <a:pos x="17" y="100"/>
                </a:cxn>
                <a:cxn ang="0">
                  <a:pos x="27" y="86"/>
                </a:cxn>
                <a:cxn ang="0">
                  <a:pos x="38" y="72"/>
                </a:cxn>
                <a:cxn ang="0">
                  <a:pos x="51" y="58"/>
                </a:cxn>
                <a:cxn ang="0">
                  <a:pos x="77" y="33"/>
                </a:cxn>
                <a:cxn ang="0">
                  <a:pos x="102" y="9"/>
                </a:cxn>
                <a:cxn ang="0">
                  <a:pos x="102" y="9"/>
                </a:cxn>
                <a:cxn ang="0">
                  <a:pos x="103" y="6"/>
                </a:cxn>
                <a:cxn ang="0">
                  <a:pos x="104" y="4"/>
                </a:cxn>
                <a:cxn ang="0">
                  <a:pos x="103" y="3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0"/>
                </a:cxn>
                <a:cxn ang="0">
                  <a:pos x="96" y="1"/>
                </a:cxn>
                <a:cxn ang="0">
                  <a:pos x="96" y="1"/>
                </a:cxn>
              </a:cxnLst>
              <a:rect l="0" t="0" r="r" b="b"/>
              <a:pathLst>
                <a:path w="104" h="119">
                  <a:moveTo>
                    <a:pt x="96" y="1"/>
                  </a:moveTo>
                  <a:lnTo>
                    <a:pt x="96" y="1"/>
                  </a:lnTo>
                  <a:lnTo>
                    <a:pt x="70" y="27"/>
                  </a:lnTo>
                  <a:lnTo>
                    <a:pt x="44" y="53"/>
                  </a:lnTo>
                  <a:lnTo>
                    <a:pt x="31" y="66"/>
                  </a:lnTo>
                  <a:lnTo>
                    <a:pt x="19" y="81"/>
                  </a:lnTo>
                  <a:lnTo>
                    <a:pt x="8" y="95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3" y="118"/>
                  </a:lnTo>
                  <a:lnTo>
                    <a:pt x="4" y="119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7" y="100"/>
                  </a:lnTo>
                  <a:lnTo>
                    <a:pt x="27" y="86"/>
                  </a:lnTo>
                  <a:lnTo>
                    <a:pt x="38" y="72"/>
                  </a:lnTo>
                  <a:lnTo>
                    <a:pt x="51" y="58"/>
                  </a:lnTo>
                  <a:lnTo>
                    <a:pt x="77" y="33"/>
                  </a:lnTo>
                  <a:lnTo>
                    <a:pt x="102" y="9"/>
                  </a:lnTo>
                  <a:lnTo>
                    <a:pt x="102" y="9"/>
                  </a:lnTo>
                  <a:lnTo>
                    <a:pt x="103" y="6"/>
                  </a:lnTo>
                  <a:lnTo>
                    <a:pt x="104" y="4"/>
                  </a:lnTo>
                  <a:lnTo>
                    <a:pt x="103" y="3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0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5" name="Freeform 620"/>
            <p:cNvSpPr>
              <a:spLocks/>
            </p:cNvSpPr>
            <p:nvPr/>
          </p:nvSpPr>
          <p:spPr bwMode="auto">
            <a:xfrm>
              <a:off x="2359026" y="4152900"/>
              <a:ext cx="84138" cy="90488"/>
            </a:xfrm>
            <a:custGeom>
              <a:avLst/>
              <a:gdLst/>
              <a:ahLst/>
              <a:cxnLst>
                <a:cxn ang="0">
                  <a:pos x="154" y="1"/>
                </a:cxn>
                <a:cxn ang="0">
                  <a:pos x="154" y="1"/>
                </a:cxn>
                <a:cxn ang="0">
                  <a:pos x="142" y="10"/>
                </a:cxn>
                <a:cxn ang="0">
                  <a:pos x="132" y="18"/>
                </a:cxn>
                <a:cxn ang="0">
                  <a:pos x="112" y="36"/>
                </a:cxn>
                <a:cxn ang="0">
                  <a:pos x="93" y="56"/>
                </a:cxn>
                <a:cxn ang="0">
                  <a:pos x="75" y="76"/>
                </a:cxn>
                <a:cxn ang="0">
                  <a:pos x="75" y="76"/>
                </a:cxn>
                <a:cxn ang="0">
                  <a:pos x="52" y="100"/>
                </a:cxn>
                <a:cxn ang="0">
                  <a:pos x="29" y="125"/>
                </a:cxn>
                <a:cxn ang="0">
                  <a:pos x="29" y="125"/>
                </a:cxn>
                <a:cxn ang="0">
                  <a:pos x="20" y="135"/>
                </a:cxn>
                <a:cxn ang="0">
                  <a:pos x="12" y="144"/>
                </a:cxn>
                <a:cxn ang="0">
                  <a:pos x="6" y="153"/>
                </a:cxn>
                <a:cxn ang="0">
                  <a:pos x="0" y="165"/>
                </a:cxn>
                <a:cxn ang="0">
                  <a:pos x="0" y="165"/>
                </a:cxn>
                <a:cxn ang="0">
                  <a:pos x="0" y="167"/>
                </a:cxn>
                <a:cxn ang="0">
                  <a:pos x="0" y="170"/>
                </a:cxn>
                <a:cxn ang="0">
                  <a:pos x="2" y="171"/>
                </a:cxn>
                <a:cxn ang="0">
                  <a:pos x="4" y="172"/>
                </a:cxn>
                <a:cxn ang="0">
                  <a:pos x="4" y="172"/>
                </a:cxn>
                <a:cxn ang="0">
                  <a:pos x="9" y="172"/>
                </a:cxn>
                <a:cxn ang="0">
                  <a:pos x="13" y="171"/>
                </a:cxn>
                <a:cxn ang="0">
                  <a:pos x="16" y="168"/>
                </a:cxn>
                <a:cxn ang="0">
                  <a:pos x="18" y="163"/>
                </a:cxn>
                <a:cxn ang="0">
                  <a:pos x="18" y="163"/>
                </a:cxn>
                <a:cxn ang="0">
                  <a:pos x="18" y="161"/>
                </a:cxn>
                <a:cxn ang="0">
                  <a:pos x="17" y="159"/>
                </a:cxn>
                <a:cxn ang="0">
                  <a:pos x="16" y="158"/>
                </a:cxn>
                <a:cxn ang="0">
                  <a:pos x="14" y="157"/>
                </a:cxn>
                <a:cxn ang="0">
                  <a:pos x="14" y="157"/>
                </a:cxn>
                <a:cxn ang="0">
                  <a:pos x="20" y="148"/>
                </a:cxn>
                <a:cxn ang="0">
                  <a:pos x="28" y="139"/>
                </a:cxn>
                <a:cxn ang="0">
                  <a:pos x="43" y="121"/>
                </a:cxn>
                <a:cxn ang="0">
                  <a:pos x="60" y="105"/>
                </a:cxn>
                <a:cxn ang="0">
                  <a:pos x="75" y="89"/>
                </a:cxn>
                <a:cxn ang="0">
                  <a:pos x="75" y="89"/>
                </a:cxn>
                <a:cxn ang="0">
                  <a:pos x="95" y="67"/>
                </a:cxn>
                <a:cxn ang="0">
                  <a:pos x="114" y="47"/>
                </a:cxn>
                <a:cxn ang="0">
                  <a:pos x="125" y="36"/>
                </a:cxn>
                <a:cxn ang="0">
                  <a:pos x="135" y="27"/>
                </a:cxn>
                <a:cxn ang="0">
                  <a:pos x="146" y="18"/>
                </a:cxn>
                <a:cxn ang="0">
                  <a:pos x="158" y="10"/>
                </a:cxn>
                <a:cxn ang="0">
                  <a:pos x="158" y="10"/>
                </a:cxn>
                <a:cxn ang="0">
                  <a:pos x="160" y="9"/>
                </a:cxn>
                <a:cxn ang="0">
                  <a:pos x="160" y="6"/>
                </a:cxn>
                <a:cxn ang="0">
                  <a:pos x="160" y="4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7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4" y="1"/>
                </a:cxn>
              </a:cxnLst>
              <a:rect l="0" t="0" r="r" b="b"/>
              <a:pathLst>
                <a:path w="160" h="172">
                  <a:moveTo>
                    <a:pt x="154" y="1"/>
                  </a:moveTo>
                  <a:lnTo>
                    <a:pt x="154" y="1"/>
                  </a:lnTo>
                  <a:lnTo>
                    <a:pt x="142" y="10"/>
                  </a:lnTo>
                  <a:lnTo>
                    <a:pt x="132" y="18"/>
                  </a:lnTo>
                  <a:lnTo>
                    <a:pt x="112" y="36"/>
                  </a:lnTo>
                  <a:lnTo>
                    <a:pt x="93" y="56"/>
                  </a:lnTo>
                  <a:lnTo>
                    <a:pt x="75" y="76"/>
                  </a:lnTo>
                  <a:lnTo>
                    <a:pt x="75" y="76"/>
                  </a:lnTo>
                  <a:lnTo>
                    <a:pt x="52" y="100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0" y="135"/>
                  </a:lnTo>
                  <a:lnTo>
                    <a:pt x="12" y="144"/>
                  </a:lnTo>
                  <a:lnTo>
                    <a:pt x="6" y="153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0" y="167"/>
                  </a:lnTo>
                  <a:lnTo>
                    <a:pt x="0" y="170"/>
                  </a:lnTo>
                  <a:lnTo>
                    <a:pt x="2" y="171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9" y="172"/>
                  </a:lnTo>
                  <a:lnTo>
                    <a:pt x="13" y="171"/>
                  </a:lnTo>
                  <a:lnTo>
                    <a:pt x="16" y="168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8" y="161"/>
                  </a:lnTo>
                  <a:lnTo>
                    <a:pt x="17" y="159"/>
                  </a:lnTo>
                  <a:lnTo>
                    <a:pt x="16" y="158"/>
                  </a:lnTo>
                  <a:lnTo>
                    <a:pt x="14" y="157"/>
                  </a:lnTo>
                  <a:lnTo>
                    <a:pt x="14" y="157"/>
                  </a:lnTo>
                  <a:lnTo>
                    <a:pt x="20" y="148"/>
                  </a:lnTo>
                  <a:lnTo>
                    <a:pt x="28" y="139"/>
                  </a:lnTo>
                  <a:lnTo>
                    <a:pt x="43" y="121"/>
                  </a:lnTo>
                  <a:lnTo>
                    <a:pt x="60" y="105"/>
                  </a:lnTo>
                  <a:lnTo>
                    <a:pt x="75" y="89"/>
                  </a:lnTo>
                  <a:lnTo>
                    <a:pt x="75" y="89"/>
                  </a:lnTo>
                  <a:lnTo>
                    <a:pt x="95" y="67"/>
                  </a:lnTo>
                  <a:lnTo>
                    <a:pt x="114" y="47"/>
                  </a:lnTo>
                  <a:lnTo>
                    <a:pt x="125" y="36"/>
                  </a:lnTo>
                  <a:lnTo>
                    <a:pt x="135" y="27"/>
                  </a:lnTo>
                  <a:lnTo>
                    <a:pt x="146" y="18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9"/>
                  </a:lnTo>
                  <a:lnTo>
                    <a:pt x="160" y="6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7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6" name="Freeform 621"/>
            <p:cNvSpPr>
              <a:spLocks/>
            </p:cNvSpPr>
            <p:nvPr/>
          </p:nvSpPr>
          <p:spPr bwMode="auto">
            <a:xfrm>
              <a:off x="2406651" y="4149725"/>
              <a:ext cx="92075" cy="88900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68" y="1"/>
                </a:cxn>
                <a:cxn ang="0">
                  <a:pos x="144" y="19"/>
                </a:cxn>
                <a:cxn ang="0">
                  <a:pos x="123" y="37"/>
                </a:cxn>
                <a:cxn ang="0">
                  <a:pos x="102" y="5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56" y="101"/>
                </a:cxn>
                <a:cxn ang="0">
                  <a:pos x="44" y="114"/>
                </a:cxn>
                <a:cxn ang="0">
                  <a:pos x="31" y="125"/>
                </a:cxn>
                <a:cxn ang="0">
                  <a:pos x="31" y="125"/>
                </a:cxn>
                <a:cxn ang="0">
                  <a:pos x="21" y="132"/>
                </a:cxn>
                <a:cxn ang="0">
                  <a:pos x="13" y="140"/>
                </a:cxn>
                <a:cxn ang="0">
                  <a:pos x="6" y="149"/>
                </a:cxn>
                <a:cxn ang="0">
                  <a:pos x="3" y="154"/>
                </a:cxn>
                <a:cxn ang="0">
                  <a:pos x="0" y="159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2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12" y="160"/>
                </a:cxn>
                <a:cxn ang="0">
                  <a:pos x="12" y="160"/>
                </a:cxn>
                <a:cxn ang="0">
                  <a:pos x="13" y="157"/>
                </a:cxn>
                <a:cxn ang="0">
                  <a:pos x="13" y="155"/>
                </a:cxn>
                <a:cxn ang="0">
                  <a:pos x="13" y="155"/>
                </a:cxn>
                <a:cxn ang="0">
                  <a:pos x="20" y="147"/>
                </a:cxn>
                <a:cxn ang="0">
                  <a:pos x="27" y="140"/>
                </a:cxn>
                <a:cxn ang="0">
                  <a:pos x="44" y="126"/>
                </a:cxn>
                <a:cxn ang="0">
                  <a:pos x="44" y="126"/>
                </a:cxn>
                <a:cxn ang="0">
                  <a:pos x="55" y="116"/>
                </a:cxn>
                <a:cxn ang="0">
                  <a:pos x="67" y="106"/>
                </a:cxn>
                <a:cxn ang="0">
                  <a:pos x="88" y="84"/>
                </a:cxn>
                <a:cxn ang="0">
                  <a:pos x="88" y="84"/>
                </a:cxn>
                <a:cxn ang="0">
                  <a:pos x="108" y="64"/>
                </a:cxn>
                <a:cxn ang="0">
                  <a:pos x="129" y="45"/>
                </a:cxn>
                <a:cxn ang="0">
                  <a:pos x="149" y="26"/>
                </a:cxn>
                <a:cxn ang="0">
                  <a:pos x="172" y="9"/>
                </a:cxn>
                <a:cxn ang="0">
                  <a:pos x="172" y="9"/>
                </a:cxn>
                <a:cxn ang="0">
                  <a:pos x="174" y="7"/>
                </a:cxn>
                <a:cxn ang="0">
                  <a:pos x="174" y="5"/>
                </a:cxn>
                <a:cxn ang="0">
                  <a:pos x="174" y="2"/>
                </a:cxn>
                <a:cxn ang="0">
                  <a:pos x="173" y="1"/>
                </a:cxn>
                <a:cxn ang="0">
                  <a:pos x="171" y="0"/>
                </a:cxn>
                <a:cxn ang="0">
                  <a:pos x="169" y="0"/>
                </a:cxn>
                <a:cxn ang="0">
                  <a:pos x="168" y="1"/>
                </a:cxn>
                <a:cxn ang="0">
                  <a:pos x="168" y="1"/>
                </a:cxn>
              </a:cxnLst>
              <a:rect l="0" t="0" r="r" b="b"/>
              <a:pathLst>
                <a:path w="174" h="166">
                  <a:moveTo>
                    <a:pt x="168" y="1"/>
                  </a:moveTo>
                  <a:lnTo>
                    <a:pt x="168" y="1"/>
                  </a:lnTo>
                  <a:lnTo>
                    <a:pt x="144" y="19"/>
                  </a:lnTo>
                  <a:lnTo>
                    <a:pt x="123" y="37"/>
                  </a:lnTo>
                  <a:lnTo>
                    <a:pt x="102" y="5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56" y="101"/>
                  </a:lnTo>
                  <a:lnTo>
                    <a:pt x="44" y="114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21" y="132"/>
                  </a:lnTo>
                  <a:lnTo>
                    <a:pt x="13" y="140"/>
                  </a:lnTo>
                  <a:lnTo>
                    <a:pt x="6" y="149"/>
                  </a:lnTo>
                  <a:lnTo>
                    <a:pt x="3" y="154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2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12" y="160"/>
                  </a:lnTo>
                  <a:lnTo>
                    <a:pt x="12" y="160"/>
                  </a:lnTo>
                  <a:lnTo>
                    <a:pt x="13" y="157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20" y="147"/>
                  </a:lnTo>
                  <a:lnTo>
                    <a:pt x="27" y="140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55" y="116"/>
                  </a:lnTo>
                  <a:lnTo>
                    <a:pt x="67" y="106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108" y="64"/>
                  </a:lnTo>
                  <a:lnTo>
                    <a:pt x="129" y="45"/>
                  </a:lnTo>
                  <a:lnTo>
                    <a:pt x="149" y="26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4" y="7"/>
                  </a:lnTo>
                  <a:lnTo>
                    <a:pt x="174" y="5"/>
                  </a:lnTo>
                  <a:lnTo>
                    <a:pt x="174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168" y="1"/>
                  </a:lnTo>
                  <a:lnTo>
                    <a:pt x="16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7" name="Freeform 622"/>
            <p:cNvSpPr>
              <a:spLocks/>
            </p:cNvSpPr>
            <p:nvPr/>
          </p:nvSpPr>
          <p:spPr bwMode="auto">
            <a:xfrm>
              <a:off x="2433638" y="4144963"/>
              <a:ext cx="120650" cy="98425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0"/>
                </a:cxn>
                <a:cxn ang="0">
                  <a:pos x="166" y="38"/>
                </a:cxn>
                <a:cxn ang="0">
                  <a:pos x="139" y="58"/>
                </a:cxn>
                <a:cxn ang="0">
                  <a:pos x="112" y="78"/>
                </a:cxn>
                <a:cxn ang="0">
                  <a:pos x="112" y="78"/>
                </a:cxn>
                <a:cxn ang="0">
                  <a:pos x="84" y="102"/>
                </a:cxn>
                <a:cxn ang="0">
                  <a:pos x="55" y="125"/>
                </a:cxn>
                <a:cxn ang="0">
                  <a:pos x="27" y="150"/>
                </a:cxn>
                <a:cxn ang="0">
                  <a:pos x="15" y="163"/>
                </a:cxn>
                <a:cxn ang="0">
                  <a:pos x="2" y="176"/>
                </a:cxn>
                <a:cxn ang="0">
                  <a:pos x="2" y="176"/>
                </a:cxn>
                <a:cxn ang="0">
                  <a:pos x="0" y="179"/>
                </a:cxn>
                <a:cxn ang="0">
                  <a:pos x="1" y="182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5" y="185"/>
                </a:cxn>
                <a:cxn ang="0">
                  <a:pos x="10" y="184"/>
                </a:cxn>
                <a:cxn ang="0">
                  <a:pos x="12" y="183"/>
                </a:cxn>
                <a:cxn ang="0">
                  <a:pos x="14" y="181"/>
                </a:cxn>
                <a:cxn ang="0">
                  <a:pos x="15" y="176"/>
                </a:cxn>
                <a:cxn ang="0">
                  <a:pos x="15" y="176"/>
                </a:cxn>
                <a:cxn ang="0">
                  <a:pos x="25" y="166"/>
                </a:cxn>
                <a:cxn ang="0">
                  <a:pos x="36" y="156"/>
                </a:cxn>
                <a:cxn ang="0">
                  <a:pos x="59" y="136"/>
                </a:cxn>
                <a:cxn ang="0">
                  <a:pos x="82" y="117"/>
                </a:cxn>
                <a:cxn ang="0">
                  <a:pos x="106" y="97"/>
                </a:cxn>
                <a:cxn ang="0">
                  <a:pos x="106" y="97"/>
                </a:cxn>
                <a:cxn ang="0">
                  <a:pos x="135" y="73"/>
                </a:cxn>
                <a:cxn ang="0">
                  <a:pos x="164" y="50"/>
                </a:cxn>
                <a:cxn ang="0">
                  <a:pos x="194" y="29"/>
                </a:cxn>
                <a:cxn ang="0">
                  <a:pos x="225" y="8"/>
                </a:cxn>
                <a:cxn ang="0">
                  <a:pos x="225" y="8"/>
                </a:cxn>
                <a:cxn ang="0">
                  <a:pos x="227" y="7"/>
                </a:cxn>
                <a:cxn ang="0">
                  <a:pos x="227" y="5"/>
                </a:cxn>
                <a:cxn ang="0">
                  <a:pos x="227" y="4"/>
                </a:cxn>
                <a:cxn ang="0">
                  <a:pos x="227" y="2"/>
                </a:cxn>
                <a:cxn ang="0">
                  <a:pos x="226" y="1"/>
                </a:cxn>
                <a:cxn ang="0">
                  <a:pos x="224" y="0"/>
                </a:cxn>
                <a:cxn ang="0">
                  <a:pos x="223" y="0"/>
                </a:cxn>
                <a:cxn ang="0">
                  <a:pos x="221" y="0"/>
                </a:cxn>
                <a:cxn ang="0">
                  <a:pos x="221" y="0"/>
                </a:cxn>
              </a:cxnLst>
              <a:rect l="0" t="0" r="r" b="b"/>
              <a:pathLst>
                <a:path w="227" h="185">
                  <a:moveTo>
                    <a:pt x="221" y="0"/>
                  </a:moveTo>
                  <a:lnTo>
                    <a:pt x="221" y="0"/>
                  </a:lnTo>
                  <a:lnTo>
                    <a:pt x="166" y="38"/>
                  </a:lnTo>
                  <a:lnTo>
                    <a:pt x="139" y="5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84" y="102"/>
                  </a:lnTo>
                  <a:lnTo>
                    <a:pt x="55" y="125"/>
                  </a:lnTo>
                  <a:lnTo>
                    <a:pt x="27" y="150"/>
                  </a:lnTo>
                  <a:lnTo>
                    <a:pt x="15" y="163"/>
                  </a:lnTo>
                  <a:lnTo>
                    <a:pt x="2" y="176"/>
                  </a:lnTo>
                  <a:lnTo>
                    <a:pt x="2" y="176"/>
                  </a:lnTo>
                  <a:lnTo>
                    <a:pt x="0" y="179"/>
                  </a:lnTo>
                  <a:lnTo>
                    <a:pt x="1" y="182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5" y="185"/>
                  </a:lnTo>
                  <a:lnTo>
                    <a:pt x="10" y="184"/>
                  </a:lnTo>
                  <a:lnTo>
                    <a:pt x="12" y="183"/>
                  </a:lnTo>
                  <a:lnTo>
                    <a:pt x="14" y="181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25" y="166"/>
                  </a:lnTo>
                  <a:lnTo>
                    <a:pt x="36" y="156"/>
                  </a:lnTo>
                  <a:lnTo>
                    <a:pt x="59" y="136"/>
                  </a:lnTo>
                  <a:lnTo>
                    <a:pt x="82" y="11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35" y="73"/>
                  </a:lnTo>
                  <a:lnTo>
                    <a:pt x="164" y="50"/>
                  </a:lnTo>
                  <a:lnTo>
                    <a:pt x="194" y="29"/>
                  </a:lnTo>
                  <a:lnTo>
                    <a:pt x="225" y="8"/>
                  </a:lnTo>
                  <a:lnTo>
                    <a:pt x="225" y="8"/>
                  </a:lnTo>
                  <a:lnTo>
                    <a:pt x="227" y="7"/>
                  </a:lnTo>
                  <a:lnTo>
                    <a:pt x="227" y="5"/>
                  </a:lnTo>
                  <a:lnTo>
                    <a:pt x="227" y="4"/>
                  </a:lnTo>
                  <a:lnTo>
                    <a:pt x="227" y="2"/>
                  </a:lnTo>
                  <a:lnTo>
                    <a:pt x="226" y="1"/>
                  </a:lnTo>
                  <a:lnTo>
                    <a:pt x="224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8" name="Freeform 623"/>
            <p:cNvSpPr>
              <a:spLocks/>
            </p:cNvSpPr>
            <p:nvPr/>
          </p:nvSpPr>
          <p:spPr bwMode="auto">
            <a:xfrm>
              <a:off x="2484438" y="4154488"/>
              <a:ext cx="107950" cy="84138"/>
            </a:xfrm>
            <a:custGeom>
              <a:avLst/>
              <a:gdLst/>
              <a:ahLst/>
              <a:cxnLst>
                <a:cxn ang="0">
                  <a:pos x="198" y="1"/>
                </a:cxn>
                <a:cxn ang="0">
                  <a:pos x="198" y="1"/>
                </a:cxn>
                <a:cxn ang="0">
                  <a:pos x="185" y="8"/>
                </a:cxn>
                <a:cxn ang="0">
                  <a:pos x="174" y="15"/>
                </a:cxn>
                <a:cxn ang="0">
                  <a:pos x="162" y="23"/>
                </a:cxn>
                <a:cxn ang="0">
                  <a:pos x="152" y="31"/>
                </a:cxn>
                <a:cxn ang="0">
                  <a:pos x="131" y="50"/>
                </a:cxn>
                <a:cxn ang="0">
                  <a:pos x="112" y="69"/>
                </a:cxn>
                <a:cxn ang="0">
                  <a:pos x="112" y="69"/>
                </a:cxn>
                <a:cxn ang="0">
                  <a:pos x="86" y="90"/>
                </a:cxn>
                <a:cxn ang="0">
                  <a:pos x="59" y="111"/>
                </a:cxn>
                <a:cxn ang="0">
                  <a:pos x="31" y="130"/>
                </a:cxn>
                <a:cxn ang="0">
                  <a:pos x="2" y="148"/>
                </a:cxn>
                <a:cxn ang="0">
                  <a:pos x="2" y="148"/>
                </a:cxn>
                <a:cxn ang="0">
                  <a:pos x="1" y="149"/>
                </a:cxn>
                <a:cxn ang="0">
                  <a:pos x="0" y="151"/>
                </a:cxn>
                <a:cxn ang="0">
                  <a:pos x="0" y="153"/>
                </a:cxn>
                <a:cxn ang="0">
                  <a:pos x="1" y="154"/>
                </a:cxn>
                <a:cxn ang="0">
                  <a:pos x="2" y="156"/>
                </a:cxn>
                <a:cxn ang="0">
                  <a:pos x="3" y="157"/>
                </a:cxn>
                <a:cxn ang="0">
                  <a:pos x="5" y="157"/>
                </a:cxn>
                <a:cxn ang="0">
                  <a:pos x="8" y="156"/>
                </a:cxn>
                <a:cxn ang="0">
                  <a:pos x="8" y="156"/>
                </a:cxn>
                <a:cxn ang="0">
                  <a:pos x="33" y="140"/>
                </a:cxn>
                <a:cxn ang="0">
                  <a:pos x="58" y="122"/>
                </a:cxn>
                <a:cxn ang="0">
                  <a:pos x="82" y="105"/>
                </a:cxn>
                <a:cxn ang="0">
                  <a:pos x="106" y="85"/>
                </a:cxn>
                <a:cxn ang="0">
                  <a:pos x="106" y="85"/>
                </a:cxn>
                <a:cxn ang="0">
                  <a:pos x="129" y="66"/>
                </a:cxn>
                <a:cxn ang="0">
                  <a:pos x="152" y="44"/>
                </a:cxn>
                <a:cxn ang="0">
                  <a:pos x="163" y="35"/>
                </a:cxn>
                <a:cxn ang="0">
                  <a:pos x="176" y="25"/>
                </a:cxn>
                <a:cxn ang="0">
                  <a:pos x="188" y="17"/>
                </a:cxn>
                <a:cxn ang="0">
                  <a:pos x="202" y="10"/>
                </a:cxn>
                <a:cxn ang="0">
                  <a:pos x="202" y="10"/>
                </a:cxn>
                <a:cxn ang="0">
                  <a:pos x="204" y="9"/>
                </a:cxn>
                <a:cxn ang="0">
                  <a:pos x="204" y="7"/>
                </a:cxn>
                <a:cxn ang="0">
                  <a:pos x="204" y="5"/>
                </a:cxn>
                <a:cxn ang="0">
                  <a:pos x="204" y="4"/>
                </a:cxn>
                <a:cxn ang="0">
                  <a:pos x="201" y="1"/>
                </a:cxn>
                <a:cxn ang="0">
                  <a:pos x="199" y="0"/>
                </a:cxn>
                <a:cxn ang="0">
                  <a:pos x="198" y="1"/>
                </a:cxn>
                <a:cxn ang="0">
                  <a:pos x="198" y="1"/>
                </a:cxn>
              </a:cxnLst>
              <a:rect l="0" t="0" r="r" b="b"/>
              <a:pathLst>
                <a:path w="204" h="157">
                  <a:moveTo>
                    <a:pt x="198" y="1"/>
                  </a:moveTo>
                  <a:lnTo>
                    <a:pt x="198" y="1"/>
                  </a:lnTo>
                  <a:lnTo>
                    <a:pt x="185" y="8"/>
                  </a:lnTo>
                  <a:lnTo>
                    <a:pt x="174" y="15"/>
                  </a:lnTo>
                  <a:lnTo>
                    <a:pt x="162" y="23"/>
                  </a:lnTo>
                  <a:lnTo>
                    <a:pt x="152" y="31"/>
                  </a:lnTo>
                  <a:lnTo>
                    <a:pt x="131" y="50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86" y="90"/>
                  </a:lnTo>
                  <a:lnTo>
                    <a:pt x="59" y="111"/>
                  </a:lnTo>
                  <a:lnTo>
                    <a:pt x="31" y="130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1" y="149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1" y="154"/>
                  </a:lnTo>
                  <a:lnTo>
                    <a:pt x="2" y="156"/>
                  </a:lnTo>
                  <a:lnTo>
                    <a:pt x="3" y="157"/>
                  </a:lnTo>
                  <a:lnTo>
                    <a:pt x="5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33" y="140"/>
                  </a:lnTo>
                  <a:lnTo>
                    <a:pt x="58" y="122"/>
                  </a:lnTo>
                  <a:lnTo>
                    <a:pt x="82" y="10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29" y="66"/>
                  </a:lnTo>
                  <a:lnTo>
                    <a:pt x="152" y="44"/>
                  </a:lnTo>
                  <a:lnTo>
                    <a:pt x="163" y="35"/>
                  </a:lnTo>
                  <a:lnTo>
                    <a:pt x="176" y="25"/>
                  </a:lnTo>
                  <a:lnTo>
                    <a:pt x="188" y="17"/>
                  </a:lnTo>
                  <a:lnTo>
                    <a:pt x="202" y="10"/>
                  </a:lnTo>
                  <a:lnTo>
                    <a:pt x="202" y="10"/>
                  </a:lnTo>
                  <a:lnTo>
                    <a:pt x="204" y="9"/>
                  </a:lnTo>
                  <a:lnTo>
                    <a:pt x="204" y="7"/>
                  </a:lnTo>
                  <a:lnTo>
                    <a:pt x="204" y="5"/>
                  </a:lnTo>
                  <a:lnTo>
                    <a:pt x="204" y="4"/>
                  </a:lnTo>
                  <a:lnTo>
                    <a:pt x="201" y="1"/>
                  </a:lnTo>
                  <a:lnTo>
                    <a:pt x="199" y="0"/>
                  </a:lnTo>
                  <a:lnTo>
                    <a:pt x="198" y="1"/>
                  </a:lnTo>
                  <a:lnTo>
                    <a:pt x="1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9" name="Freeform 624"/>
            <p:cNvSpPr>
              <a:spLocks/>
            </p:cNvSpPr>
            <p:nvPr/>
          </p:nvSpPr>
          <p:spPr bwMode="auto">
            <a:xfrm>
              <a:off x="2516188" y="4152900"/>
              <a:ext cx="115888" cy="90488"/>
            </a:xfrm>
            <a:custGeom>
              <a:avLst/>
              <a:gdLst/>
              <a:ahLst/>
              <a:cxnLst>
                <a:cxn ang="0">
                  <a:pos x="211" y="1"/>
                </a:cxn>
                <a:cxn ang="0">
                  <a:pos x="211" y="1"/>
                </a:cxn>
                <a:cxn ang="0">
                  <a:pos x="185" y="21"/>
                </a:cxn>
                <a:cxn ang="0">
                  <a:pos x="159" y="41"/>
                </a:cxn>
                <a:cxn ang="0">
                  <a:pos x="135" y="61"/>
                </a:cxn>
                <a:cxn ang="0">
                  <a:pos x="109" y="81"/>
                </a:cxn>
                <a:cxn ang="0">
                  <a:pos x="109" y="81"/>
                </a:cxn>
                <a:cxn ang="0">
                  <a:pos x="55" y="122"/>
                </a:cxn>
                <a:cxn ang="0">
                  <a:pos x="28" y="142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0" y="169"/>
                </a:cxn>
                <a:cxn ang="0">
                  <a:pos x="1" y="170"/>
                </a:cxn>
                <a:cxn ang="0">
                  <a:pos x="4" y="172"/>
                </a:cxn>
                <a:cxn ang="0">
                  <a:pos x="6" y="171"/>
                </a:cxn>
                <a:cxn ang="0">
                  <a:pos x="9" y="170"/>
                </a:cxn>
                <a:cxn ang="0">
                  <a:pos x="9" y="170"/>
                </a:cxn>
                <a:cxn ang="0">
                  <a:pos x="32" y="151"/>
                </a:cxn>
                <a:cxn ang="0">
                  <a:pos x="58" y="132"/>
                </a:cxn>
                <a:cxn ang="0">
                  <a:pos x="83" y="114"/>
                </a:cxn>
                <a:cxn ang="0">
                  <a:pos x="108" y="94"/>
                </a:cxn>
                <a:cxn ang="0">
                  <a:pos x="108" y="94"/>
                </a:cxn>
                <a:cxn ang="0">
                  <a:pos x="121" y="84"/>
                </a:cxn>
                <a:cxn ang="0">
                  <a:pos x="135" y="74"/>
                </a:cxn>
                <a:cxn ang="0">
                  <a:pos x="149" y="63"/>
                </a:cxn>
                <a:cxn ang="0">
                  <a:pos x="162" y="53"/>
                </a:cxn>
                <a:cxn ang="0">
                  <a:pos x="162" y="53"/>
                </a:cxn>
                <a:cxn ang="0">
                  <a:pos x="188" y="31"/>
                </a:cxn>
                <a:cxn ang="0">
                  <a:pos x="202" y="20"/>
                </a:cxn>
                <a:cxn ang="0">
                  <a:pos x="216" y="10"/>
                </a:cxn>
                <a:cxn ang="0">
                  <a:pos x="216" y="10"/>
                </a:cxn>
                <a:cxn ang="0">
                  <a:pos x="217" y="9"/>
                </a:cxn>
                <a:cxn ang="0">
                  <a:pos x="218" y="6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4" y="1"/>
                </a:cxn>
                <a:cxn ang="0">
                  <a:pos x="213" y="0"/>
                </a:cxn>
                <a:cxn ang="0">
                  <a:pos x="211" y="1"/>
                </a:cxn>
                <a:cxn ang="0">
                  <a:pos x="211" y="1"/>
                </a:cxn>
              </a:cxnLst>
              <a:rect l="0" t="0" r="r" b="b"/>
              <a:pathLst>
                <a:path w="218" h="172">
                  <a:moveTo>
                    <a:pt x="211" y="1"/>
                  </a:moveTo>
                  <a:lnTo>
                    <a:pt x="211" y="1"/>
                  </a:lnTo>
                  <a:lnTo>
                    <a:pt x="185" y="21"/>
                  </a:lnTo>
                  <a:lnTo>
                    <a:pt x="159" y="41"/>
                  </a:lnTo>
                  <a:lnTo>
                    <a:pt x="135" y="61"/>
                  </a:lnTo>
                  <a:lnTo>
                    <a:pt x="109" y="81"/>
                  </a:lnTo>
                  <a:lnTo>
                    <a:pt x="109" y="81"/>
                  </a:lnTo>
                  <a:lnTo>
                    <a:pt x="55" y="122"/>
                  </a:lnTo>
                  <a:lnTo>
                    <a:pt x="28" y="142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0" y="169"/>
                  </a:lnTo>
                  <a:lnTo>
                    <a:pt x="1" y="170"/>
                  </a:lnTo>
                  <a:lnTo>
                    <a:pt x="4" y="172"/>
                  </a:lnTo>
                  <a:lnTo>
                    <a:pt x="6" y="171"/>
                  </a:lnTo>
                  <a:lnTo>
                    <a:pt x="9" y="170"/>
                  </a:lnTo>
                  <a:lnTo>
                    <a:pt x="9" y="170"/>
                  </a:lnTo>
                  <a:lnTo>
                    <a:pt x="32" y="151"/>
                  </a:lnTo>
                  <a:lnTo>
                    <a:pt x="58" y="132"/>
                  </a:lnTo>
                  <a:lnTo>
                    <a:pt x="83" y="11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21" y="84"/>
                  </a:lnTo>
                  <a:lnTo>
                    <a:pt x="135" y="74"/>
                  </a:lnTo>
                  <a:lnTo>
                    <a:pt x="149" y="6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88" y="31"/>
                  </a:lnTo>
                  <a:lnTo>
                    <a:pt x="202" y="20"/>
                  </a:lnTo>
                  <a:lnTo>
                    <a:pt x="216" y="10"/>
                  </a:lnTo>
                  <a:lnTo>
                    <a:pt x="216" y="10"/>
                  </a:lnTo>
                  <a:lnTo>
                    <a:pt x="217" y="9"/>
                  </a:lnTo>
                  <a:lnTo>
                    <a:pt x="218" y="6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4" y="1"/>
                  </a:lnTo>
                  <a:lnTo>
                    <a:pt x="213" y="0"/>
                  </a:lnTo>
                  <a:lnTo>
                    <a:pt x="211" y="1"/>
                  </a:lnTo>
                  <a:lnTo>
                    <a:pt x="2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0" name="Freeform 625"/>
            <p:cNvSpPr>
              <a:spLocks/>
            </p:cNvSpPr>
            <p:nvPr/>
          </p:nvSpPr>
          <p:spPr bwMode="auto">
            <a:xfrm>
              <a:off x="2566988" y="4149725"/>
              <a:ext cx="103188" cy="90488"/>
            </a:xfrm>
            <a:custGeom>
              <a:avLst/>
              <a:gdLst/>
              <a:ahLst/>
              <a:cxnLst>
                <a:cxn ang="0">
                  <a:pos x="187" y="1"/>
                </a:cxn>
                <a:cxn ang="0">
                  <a:pos x="187" y="1"/>
                </a:cxn>
                <a:cxn ang="0">
                  <a:pos x="175" y="9"/>
                </a:cxn>
                <a:cxn ang="0">
                  <a:pos x="163" y="18"/>
                </a:cxn>
                <a:cxn ang="0">
                  <a:pos x="141" y="37"/>
                </a:cxn>
                <a:cxn ang="0">
                  <a:pos x="119" y="58"/>
                </a:cxn>
                <a:cxn ang="0">
                  <a:pos x="98" y="80"/>
                </a:cxn>
                <a:cxn ang="0">
                  <a:pos x="98" y="80"/>
                </a:cxn>
                <a:cxn ang="0">
                  <a:pos x="87" y="90"/>
                </a:cxn>
                <a:cxn ang="0">
                  <a:pos x="76" y="101"/>
                </a:cxn>
                <a:cxn ang="0">
                  <a:pos x="50" y="121"/>
                </a:cxn>
                <a:cxn ang="0">
                  <a:pos x="25" y="142"/>
                </a:cxn>
                <a:cxn ang="0">
                  <a:pos x="13" y="152"/>
                </a:cxn>
                <a:cxn ang="0">
                  <a:pos x="1" y="162"/>
                </a:cxn>
                <a:cxn ang="0">
                  <a:pos x="1" y="162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70"/>
                </a:cxn>
                <a:cxn ang="0">
                  <a:pos x="2" y="171"/>
                </a:cxn>
                <a:cxn ang="0">
                  <a:pos x="4" y="171"/>
                </a:cxn>
                <a:cxn ang="0">
                  <a:pos x="6" y="171"/>
                </a:cxn>
                <a:cxn ang="0">
                  <a:pos x="8" y="170"/>
                </a:cxn>
                <a:cxn ang="0">
                  <a:pos x="8" y="170"/>
                </a:cxn>
                <a:cxn ang="0">
                  <a:pos x="19" y="159"/>
                </a:cxn>
                <a:cxn ang="0">
                  <a:pos x="30" y="150"/>
                </a:cxn>
                <a:cxn ang="0">
                  <a:pos x="54" y="131"/>
                </a:cxn>
                <a:cxn ang="0">
                  <a:pos x="78" y="112"/>
                </a:cxn>
                <a:cxn ang="0">
                  <a:pos x="88" y="102"/>
                </a:cxn>
                <a:cxn ang="0">
                  <a:pos x="99" y="92"/>
                </a:cxn>
                <a:cxn ang="0">
                  <a:pos x="99" y="92"/>
                </a:cxn>
                <a:cxn ang="0">
                  <a:pos x="121" y="69"/>
                </a:cxn>
                <a:cxn ang="0">
                  <a:pos x="144" y="48"/>
                </a:cxn>
                <a:cxn ang="0">
                  <a:pos x="167" y="27"/>
                </a:cxn>
                <a:cxn ang="0">
                  <a:pos x="179" y="18"/>
                </a:cxn>
                <a:cxn ang="0">
                  <a:pos x="191" y="9"/>
                </a:cxn>
                <a:cxn ang="0">
                  <a:pos x="191" y="9"/>
                </a:cxn>
                <a:cxn ang="0">
                  <a:pos x="193" y="7"/>
                </a:cxn>
                <a:cxn ang="0">
                  <a:pos x="194" y="6"/>
                </a:cxn>
                <a:cxn ang="0">
                  <a:pos x="193" y="4"/>
                </a:cxn>
                <a:cxn ang="0">
                  <a:pos x="193" y="2"/>
                </a:cxn>
                <a:cxn ang="0">
                  <a:pos x="192" y="1"/>
                </a:cxn>
                <a:cxn ang="0">
                  <a:pos x="190" y="0"/>
                </a:cxn>
                <a:cxn ang="0">
                  <a:pos x="189" y="0"/>
                </a:cxn>
                <a:cxn ang="0">
                  <a:pos x="187" y="1"/>
                </a:cxn>
                <a:cxn ang="0">
                  <a:pos x="187" y="1"/>
                </a:cxn>
              </a:cxnLst>
              <a:rect l="0" t="0" r="r" b="b"/>
              <a:pathLst>
                <a:path w="194" h="171">
                  <a:moveTo>
                    <a:pt x="187" y="1"/>
                  </a:moveTo>
                  <a:lnTo>
                    <a:pt x="187" y="1"/>
                  </a:lnTo>
                  <a:lnTo>
                    <a:pt x="175" y="9"/>
                  </a:lnTo>
                  <a:lnTo>
                    <a:pt x="163" y="18"/>
                  </a:lnTo>
                  <a:lnTo>
                    <a:pt x="141" y="37"/>
                  </a:lnTo>
                  <a:lnTo>
                    <a:pt x="119" y="58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87" y="90"/>
                  </a:lnTo>
                  <a:lnTo>
                    <a:pt x="76" y="101"/>
                  </a:lnTo>
                  <a:lnTo>
                    <a:pt x="50" y="121"/>
                  </a:lnTo>
                  <a:lnTo>
                    <a:pt x="25" y="142"/>
                  </a:lnTo>
                  <a:lnTo>
                    <a:pt x="13" y="152"/>
                  </a:lnTo>
                  <a:lnTo>
                    <a:pt x="1" y="162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70"/>
                  </a:lnTo>
                  <a:lnTo>
                    <a:pt x="2" y="171"/>
                  </a:lnTo>
                  <a:lnTo>
                    <a:pt x="4" y="171"/>
                  </a:lnTo>
                  <a:lnTo>
                    <a:pt x="6" y="171"/>
                  </a:lnTo>
                  <a:lnTo>
                    <a:pt x="8" y="170"/>
                  </a:lnTo>
                  <a:lnTo>
                    <a:pt x="8" y="170"/>
                  </a:lnTo>
                  <a:lnTo>
                    <a:pt x="19" y="159"/>
                  </a:lnTo>
                  <a:lnTo>
                    <a:pt x="30" y="150"/>
                  </a:lnTo>
                  <a:lnTo>
                    <a:pt x="54" y="131"/>
                  </a:lnTo>
                  <a:lnTo>
                    <a:pt x="78" y="112"/>
                  </a:lnTo>
                  <a:lnTo>
                    <a:pt x="88" y="10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121" y="69"/>
                  </a:lnTo>
                  <a:lnTo>
                    <a:pt x="144" y="48"/>
                  </a:lnTo>
                  <a:lnTo>
                    <a:pt x="167" y="27"/>
                  </a:lnTo>
                  <a:lnTo>
                    <a:pt x="179" y="18"/>
                  </a:lnTo>
                  <a:lnTo>
                    <a:pt x="191" y="9"/>
                  </a:lnTo>
                  <a:lnTo>
                    <a:pt x="191" y="9"/>
                  </a:lnTo>
                  <a:lnTo>
                    <a:pt x="193" y="7"/>
                  </a:lnTo>
                  <a:lnTo>
                    <a:pt x="194" y="6"/>
                  </a:lnTo>
                  <a:lnTo>
                    <a:pt x="193" y="4"/>
                  </a:lnTo>
                  <a:lnTo>
                    <a:pt x="193" y="2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9" y="0"/>
                  </a:lnTo>
                  <a:lnTo>
                    <a:pt x="187" y="1"/>
                  </a:lnTo>
                  <a:lnTo>
                    <a:pt x="18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1" name="Freeform 626"/>
            <p:cNvSpPr>
              <a:spLocks/>
            </p:cNvSpPr>
            <p:nvPr/>
          </p:nvSpPr>
          <p:spPr bwMode="auto">
            <a:xfrm>
              <a:off x="2616201" y="4148138"/>
              <a:ext cx="111125" cy="95250"/>
            </a:xfrm>
            <a:custGeom>
              <a:avLst/>
              <a:gdLst/>
              <a:ahLst/>
              <a:cxnLst>
                <a:cxn ang="0">
                  <a:pos x="203" y="1"/>
                </a:cxn>
                <a:cxn ang="0">
                  <a:pos x="203" y="1"/>
                </a:cxn>
                <a:cxn ang="0">
                  <a:pos x="189" y="7"/>
                </a:cxn>
                <a:cxn ang="0">
                  <a:pos x="176" y="15"/>
                </a:cxn>
                <a:cxn ang="0">
                  <a:pos x="163" y="25"/>
                </a:cxn>
                <a:cxn ang="0">
                  <a:pos x="151" y="35"/>
                </a:cxn>
                <a:cxn ang="0">
                  <a:pos x="127" y="58"/>
                </a:cxn>
                <a:cxn ang="0">
                  <a:pos x="105" y="80"/>
                </a:cxn>
                <a:cxn ang="0">
                  <a:pos x="105" y="80"/>
                </a:cxn>
                <a:cxn ang="0">
                  <a:pos x="93" y="91"/>
                </a:cxn>
                <a:cxn ang="0">
                  <a:pos x="82" y="103"/>
                </a:cxn>
                <a:cxn ang="0">
                  <a:pos x="69" y="115"/>
                </a:cxn>
                <a:cxn ang="0">
                  <a:pos x="58" y="126"/>
                </a:cxn>
                <a:cxn ang="0">
                  <a:pos x="58" y="126"/>
                </a:cxn>
                <a:cxn ang="0">
                  <a:pos x="30" y="150"/>
                </a:cxn>
                <a:cxn ang="0">
                  <a:pos x="2" y="172"/>
                </a:cxn>
                <a:cxn ang="0">
                  <a:pos x="2" y="172"/>
                </a:cxn>
                <a:cxn ang="0">
                  <a:pos x="0" y="175"/>
                </a:cxn>
                <a:cxn ang="0">
                  <a:pos x="0" y="176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5" y="181"/>
                </a:cxn>
                <a:cxn ang="0">
                  <a:pos x="6" y="180"/>
                </a:cxn>
                <a:cxn ang="0">
                  <a:pos x="9" y="179"/>
                </a:cxn>
                <a:cxn ang="0">
                  <a:pos x="9" y="179"/>
                </a:cxn>
                <a:cxn ang="0">
                  <a:pos x="55" y="140"/>
                </a:cxn>
                <a:cxn ang="0">
                  <a:pos x="78" y="121"/>
                </a:cxn>
                <a:cxn ang="0">
                  <a:pos x="88" y="109"/>
                </a:cxn>
                <a:cxn ang="0">
                  <a:pos x="98" y="98"/>
                </a:cxn>
                <a:cxn ang="0">
                  <a:pos x="98" y="98"/>
                </a:cxn>
                <a:cxn ang="0">
                  <a:pos x="110" y="88"/>
                </a:cxn>
                <a:cxn ang="0">
                  <a:pos x="121" y="77"/>
                </a:cxn>
                <a:cxn ang="0">
                  <a:pos x="144" y="57"/>
                </a:cxn>
                <a:cxn ang="0">
                  <a:pos x="144" y="57"/>
                </a:cxn>
                <a:cxn ang="0">
                  <a:pos x="158" y="43"/>
                </a:cxn>
                <a:cxn ang="0">
                  <a:pos x="173" y="30"/>
                </a:cxn>
                <a:cxn ang="0">
                  <a:pos x="180" y="24"/>
                </a:cxn>
                <a:cxn ang="0">
                  <a:pos x="188" y="19"/>
                </a:cxn>
                <a:cxn ang="0">
                  <a:pos x="197" y="13"/>
                </a:cxn>
                <a:cxn ang="0">
                  <a:pos x="206" y="9"/>
                </a:cxn>
                <a:cxn ang="0">
                  <a:pos x="206" y="9"/>
                </a:cxn>
                <a:cxn ang="0">
                  <a:pos x="208" y="8"/>
                </a:cxn>
                <a:cxn ang="0">
                  <a:pos x="209" y="7"/>
                </a:cxn>
                <a:cxn ang="0">
                  <a:pos x="209" y="3"/>
                </a:cxn>
                <a:cxn ang="0">
                  <a:pos x="208" y="2"/>
                </a:cxn>
                <a:cxn ang="0">
                  <a:pos x="207" y="1"/>
                </a:cxn>
                <a:cxn ang="0">
                  <a:pos x="205" y="0"/>
                </a:cxn>
                <a:cxn ang="0">
                  <a:pos x="203" y="1"/>
                </a:cxn>
                <a:cxn ang="0">
                  <a:pos x="203" y="1"/>
                </a:cxn>
              </a:cxnLst>
              <a:rect l="0" t="0" r="r" b="b"/>
              <a:pathLst>
                <a:path w="209" h="181">
                  <a:moveTo>
                    <a:pt x="203" y="1"/>
                  </a:moveTo>
                  <a:lnTo>
                    <a:pt x="203" y="1"/>
                  </a:lnTo>
                  <a:lnTo>
                    <a:pt x="189" y="7"/>
                  </a:lnTo>
                  <a:lnTo>
                    <a:pt x="176" y="15"/>
                  </a:lnTo>
                  <a:lnTo>
                    <a:pt x="163" y="25"/>
                  </a:lnTo>
                  <a:lnTo>
                    <a:pt x="151" y="35"/>
                  </a:lnTo>
                  <a:lnTo>
                    <a:pt x="127" y="58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93" y="91"/>
                  </a:lnTo>
                  <a:lnTo>
                    <a:pt x="82" y="103"/>
                  </a:lnTo>
                  <a:lnTo>
                    <a:pt x="69" y="115"/>
                  </a:lnTo>
                  <a:lnTo>
                    <a:pt x="58" y="126"/>
                  </a:lnTo>
                  <a:lnTo>
                    <a:pt x="58" y="126"/>
                  </a:lnTo>
                  <a:lnTo>
                    <a:pt x="30" y="150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0" y="175"/>
                  </a:lnTo>
                  <a:lnTo>
                    <a:pt x="0" y="176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5" y="181"/>
                  </a:lnTo>
                  <a:lnTo>
                    <a:pt x="6" y="180"/>
                  </a:lnTo>
                  <a:lnTo>
                    <a:pt x="9" y="179"/>
                  </a:lnTo>
                  <a:lnTo>
                    <a:pt x="9" y="179"/>
                  </a:lnTo>
                  <a:lnTo>
                    <a:pt x="55" y="140"/>
                  </a:lnTo>
                  <a:lnTo>
                    <a:pt x="78" y="121"/>
                  </a:lnTo>
                  <a:lnTo>
                    <a:pt x="88" y="10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110" y="88"/>
                  </a:lnTo>
                  <a:lnTo>
                    <a:pt x="121" y="77"/>
                  </a:lnTo>
                  <a:lnTo>
                    <a:pt x="144" y="57"/>
                  </a:lnTo>
                  <a:lnTo>
                    <a:pt x="144" y="57"/>
                  </a:lnTo>
                  <a:lnTo>
                    <a:pt x="158" y="43"/>
                  </a:lnTo>
                  <a:lnTo>
                    <a:pt x="173" y="30"/>
                  </a:lnTo>
                  <a:lnTo>
                    <a:pt x="180" y="24"/>
                  </a:lnTo>
                  <a:lnTo>
                    <a:pt x="188" y="19"/>
                  </a:lnTo>
                  <a:lnTo>
                    <a:pt x="197" y="13"/>
                  </a:lnTo>
                  <a:lnTo>
                    <a:pt x="206" y="9"/>
                  </a:lnTo>
                  <a:lnTo>
                    <a:pt x="206" y="9"/>
                  </a:lnTo>
                  <a:lnTo>
                    <a:pt x="208" y="8"/>
                  </a:lnTo>
                  <a:lnTo>
                    <a:pt x="209" y="7"/>
                  </a:lnTo>
                  <a:lnTo>
                    <a:pt x="209" y="3"/>
                  </a:lnTo>
                  <a:lnTo>
                    <a:pt x="208" y="2"/>
                  </a:lnTo>
                  <a:lnTo>
                    <a:pt x="207" y="1"/>
                  </a:lnTo>
                  <a:lnTo>
                    <a:pt x="205" y="0"/>
                  </a:lnTo>
                  <a:lnTo>
                    <a:pt x="203" y="1"/>
                  </a:lnTo>
                  <a:lnTo>
                    <a:pt x="20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2" name="Freeform 627"/>
            <p:cNvSpPr>
              <a:spLocks/>
            </p:cNvSpPr>
            <p:nvPr/>
          </p:nvSpPr>
          <p:spPr bwMode="auto">
            <a:xfrm>
              <a:off x="2654301" y="4165600"/>
              <a:ext cx="101600" cy="84138"/>
            </a:xfrm>
            <a:custGeom>
              <a:avLst/>
              <a:gdLst/>
              <a:ahLst/>
              <a:cxnLst>
                <a:cxn ang="0">
                  <a:pos x="182" y="1"/>
                </a:cxn>
                <a:cxn ang="0">
                  <a:pos x="182" y="1"/>
                </a:cxn>
                <a:cxn ang="0">
                  <a:pos x="158" y="18"/>
                </a:cxn>
                <a:cxn ang="0">
                  <a:pos x="133" y="34"/>
                </a:cxn>
                <a:cxn ang="0">
                  <a:pos x="110" y="53"/>
                </a:cxn>
                <a:cxn ang="0">
                  <a:pos x="87" y="72"/>
                </a:cxn>
                <a:cxn ang="0">
                  <a:pos x="87" y="72"/>
                </a:cxn>
                <a:cxn ang="0">
                  <a:pos x="65" y="92"/>
                </a:cxn>
                <a:cxn ang="0">
                  <a:pos x="42" y="112"/>
                </a:cxn>
                <a:cxn ang="0">
                  <a:pos x="31" y="122"/>
                </a:cxn>
                <a:cxn ang="0">
                  <a:pos x="20" y="132"/>
                </a:cxn>
                <a:cxn ang="0">
                  <a:pos x="10" y="143"/>
                </a:cxn>
                <a:cxn ang="0">
                  <a:pos x="1" y="155"/>
                </a:cxn>
                <a:cxn ang="0">
                  <a:pos x="1" y="155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1"/>
                </a:cxn>
                <a:cxn ang="0">
                  <a:pos x="6" y="161"/>
                </a:cxn>
                <a:cxn ang="0">
                  <a:pos x="7" y="161"/>
                </a:cxn>
                <a:cxn ang="0">
                  <a:pos x="9" y="159"/>
                </a:cxn>
                <a:cxn ang="0">
                  <a:pos x="9" y="159"/>
                </a:cxn>
                <a:cxn ang="0">
                  <a:pos x="17" y="149"/>
                </a:cxn>
                <a:cxn ang="0">
                  <a:pos x="26" y="138"/>
                </a:cxn>
                <a:cxn ang="0">
                  <a:pos x="47" y="121"/>
                </a:cxn>
                <a:cxn ang="0">
                  <a:pos x="68" y="103"/>
                </a:cxn>
                <a:cxn ang="0">
                  <a:pos x="88" y="85"/>
                </a:cxn>
                <a:cxn ang="0">
                  <a:pos x="88" y="85"/>
                </a:cxn>
                <a:cxn ang="0">
                  <a:pos x="111" y="64"/>
                </a:cxn>
                <a:cxn ang="0">
                  <a:pos x="136" y="44"/>
                </a:cxn>
                <a:cxn ang="0">
                  <a:pos x="161" y="27"/>
                </a:cxn>
                <a:cxn ang="0">
                  <a:pos x="188" y="9"/>
                </a:cxn>
                <a:cxn ang="0">
                  <a:pos x="188" y="9"/>
                </a:cxn>
                <a:cxn ang="0">
                  <a:pos x="189" y="8"/>
                </a:cxn>
                <a:cxn ang="0">
                  <a:pos x="190" y="6"/>
                </a:cxn>
                <a:cxn ang="0">
                  <a:pos x="190" y="4"/>
                </a:cxn>
                <a:cxn ang="0">
                  <a:pos x="189" y="3"/>
                </a:cxn>
                <a:cxn ang="0">
                  <a:pos x="188" y="1"/>
                </a:cxn>
                <a:cxn ang="0">
                  <a:pos x="185" y="1"/>
                </a:cxn>
                <a:cxn ang="0">
                  <a:pos x="184" y="0"/>
                </a:cxn>
                <a:cxn ang="0">
                  <a:pos x="182" y="1"/>
                </a:cxn>
                <a:cxn ang="0">
                  <a:pos x="182" y="1"/>
                </a:cxn>
              </a:cxnLst>
              <a:rect l="0" t="0" r="r" b="b"/>
              <a:pathLst>
                <a:path w="190" h="161">
                  <a:moveTo>
                    <a:pt x="182" y="1"/>
                  </a:moveTo>
                  <a:lnTo>
                    <a:pt x="182" y="1"/>
                  </a:lnTo>
                  <a:lnTo>
                    <a:pt x="158" y="18"/>
                  </a:lnTo>
                  <a:lnTo>
                    <a:pt x="133" y="34"/>
                  </a:lnTo>
                  <a:lnTo>
                    <a:pt x="110" y="53"/>
                  </a:lnTo>
                  <a:lnTo>
                    <a:pt x="87" y="72"/>
                  </a:lnTo>
                  <a:lnTo>
                    <a:pt x="87" y="72"/>
                  </a:lnTo>
                  <a:lnTo>
                    <a:pt x="65" y="92"/>
                  </a:lnTo>
                  <a:lnTo>
                    <a:pt x="42" y="112"/>
                  </a:lnTo>
                  <a:lnTo>
                    <a:pt x="31" y="122"/>
                  </a:lnTo>
                  <a:lnTo>
                    <a:pt x="20" y="132"/>
                  </a:lnTo>
                  <a:lnTo>
                    <a:pt x="10" y="143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1"/>
                  </a:lnTo>
                  <a:lnTo>
                    <a:pt x="6" y="161"/>
                  </a:lnTo>
                  <a:lnTo>
                    <a:pt x="7" y="161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17" y="149"/>
                  </a:lnTo>
                  <a:lnTo>
                    <a:pt x="26" y="138"/>
                  </a:lnTo>
                  <a:lnTo>
                    <a:pt x="47" y="121"/>
                  </a:lnTo>
                  <a:lnTo>
                    <a:pt x="68" y="103"/>
                  </a:lnTo>
                  <a:lnTo>
                    <a:pt x="88" y="85"/>
                  </a:lnTo>
                  <a:lnTo>
                    <a:pt x="88" y="85"/>
                  </a:lnTo>
                  <a:lnTo>
                    <a:pt x="111" y="64"/>
                  </a:lnTo>
                  <a:lnTo>
                    <a:pt x="136" y="44"/>
                  </a:lnTo>
                  <a:lnTo>
                    <a:pt x="161" y="27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9" y="8"/>
                  </a:lnTo>
                  <a:lnTo>
                    <a:pt x="190" y="6"/>
                  </a:lnTo>
                  <a:lnTo>
                    <a:pt x="190" y="4"/>
                  </a:lnTo>
                  <a:lnTo>
                    <a:pt x="189" y="3"/>
                  </a:lnTo>
                  <a:lnTo>
                    <a:pt x="188" y="1"/>
                  </a:lnTo>
                  <a:lnTo>
                    <a:pt x="185" y="1"/>
                  </a:lnTo>
                  <a:lnTo>
                    <a:pt x="184" y="0"/>
                  </a:lnTo>
                  <a:lnTo>
                    <a:pt x="182" y="1"/>
                  </a:lnTo>
                  <a:lnTo>
                    <a:pt x="18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3" name="Freeform 628"/>
            <p:cNvSpPr>
              <a:spLocks/>
            </p:cNvSpPr>
            <p:nvPr/>
          </p:nvSpPr>
          <p:spPr bwMode="auto">
            <a:xfrm>
              <a:off x="2687638" y="4197350"/>
              <a:ext cx="60325" cy="53975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1" y="9"/>
                </a:cxn>
                <a:cxn ang="0">
                  <a:pos x="78" y="19"/>
                </a:cxn>
                <a:cxn ang="0">
                  <a:pos x="65" y="29"/>
                </a:cxn>
                <a:cxn ang="0">
                  <a:pos x="52" y="40"/>
                </a:cxn>
                <a:cxn ang="0">
                  <a:pos x="29" y="63"/>
                </a:cxn>
                <a:cxn ang="0">
                  <a:pos x="29" y="63"/>
                </a:cxn>
                <a:cxn ang="0">
                  <a:pos x="16" y="77"/>
                </a:cxn>
                <a:cxn ang="0">
                  <a:pos x="10" y="85"/>
                </a:cxn>
                <a:cxn ang="0">
                  <a:pos x="2" y="91"/>
                </a:cxn>
                <a:cxn ang="0">
                  <a:pos x="2" y="91"/>
                </a:cxn>
                <a:cxn ang="0">
                  <a:pos x="1" y="92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1" y="97"/>
                </a:cxn>
                <a:cxn ang="0">
                  <a:pos x="2" y="99"/>
                </a:cxn>
                <a:cxn ang="0">
                  <a:pos x="3" y="100"/>
                </a:cxn>
                <a:cxn ang="0">
                  <a:pos x="5" y="100"/>
                </a:cxn>
                <a:cxn ang="0">
                  <a:pos x="7" y="99"/>
                </a:cxn>
                <a:cxn ang="0">
                  <a:pos x="7" y="99"/>
                </a:cxn>
                <a:cxn ang="0">
                  <a:pos x="13" y="95"/>
                </a:cxn>
                <a:cxn ang="0">
                  <a:pos x="18" y="90"/>
                </a:cxn>
                <a:cxn ang="0">
                  <a:pos x="29" y="79"/>
                </a:cxn>
                <a:cxn ang="0">
                  <a:pos x="40" y="67"/>
                </a:cxn>
                <a:cxn ang="0">
                  <a:pos x="50" y="56"/>
                </a:cxn>
                <a:cxn ang="0">
                  <a:pos x="50" y="56"/>
                </a:cxn>
                <a:cxn ang="0">
                  <a:pos x="64" y="42"/>
                </a:cxn>
                <a:cxn ang="0">
                  <a:pos x="78" y="30"/>
                </a:cxn>
                <a:cxn ang="0">
                  <a:pos x="94" y="19"/>
                </a:cxn>
                <a:cxn ang="0">
                  <a:pos x="111" y="9"/>
                </a:cxn>
                <a:cxn ang="0">
                  <a:pos x="111" y="9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3"/>
                </a:cxn>
                <a:cxn ang="0">
                  <a:pos x="111" y="1"/>
                </a:cxn>
                <a:cxn ang="0">
                  <a:pos x="110" y="1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00">
                  <a:moveTo>
                    <a:pt x="106" y="1"/>
                  </a:moveTo>
                  <a:lnTo>
                    <a:pt x="106" y="1"/>
                  </a:lnTo>
                  <a:lnTo>
                    <a:pt x="91" y="9"/>
                  </a:lnTo>
                  <a:lnTo>
                    <a:pt x="78" y="19"/>
                  </a:lnTo>
                  <a:lnTo>
                    <a:pt x="65" y="29"/>
                  </a:lnTo>
                  <a:lnTo>
                    <a:pt x="52" y="40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16" y="77"/>
                  </a:lnTo>
                  <a:lnTo>
                    <a:pt x="10" y="85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1" y="92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1" y="97"/>
                  </a:lnTo>
                  <a:lnTo>
                    <a:pt x="2" y="99"/>
                  </a:lnTo>
                  <a:lnTo>
                    <a:pt x="3" y="100"/>
                  </a:lnTo>
                  <a:lnTo>
                    <a:pt x="5" y="100"/>
                  </a:lnTo>
                  <a:lnTo>
                    <a:pt x="7" y="99"/>
                  </a:lnTo>
                  <a:lnTo>
                    <a:pt x="7" y="99"/>
                  </a:lnTo>
                  <a:lnTo>
                    <a:pt x="13" y="95"/>
                  </a:lnTo>
                  <a:lnTo>
                    <a:pt x="18" y="90"/>
                  </a:lnTo>
                  <a:lnTo>
                    <a:pt x="29" y="79"/>
                  </a:lnTo>
                  <a:lnTo>
                    <a:pt x="40" y="67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64" y="42"/>
                  </a:lnTo>
                  <a:lnTo>
                    <a:pt x="78" y="30"/>
                  </a:lnTo>
                  <a:lnTo>
                    <a:pt x="94" y="19"/>
                  </a:lnTo>
                  <a:lnTo>
                    <a:pt x="111" y="9"/>
                  </a:lnTo>
                  <a:lnTo>
                    <a:pt x="111" y="9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3"/>
                  </a:lnTo>
                  <a:lnTo>
                    <a:pt x="111" y="1"/>
                  </a:lnTo>
                  <a:lnTo>
                    <a:pt x="110" y="1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4" name="Freeform 629"/>
            <p:cNvSpPr>
              <a:spLocks/>
            </p:cNvSpPr>
            <p:nvPr/>
          </p:nvSpPr>
          <p:spPr bwMode="auto">
            <a:xfrm>
              <a:off x="2395538" y="4254500"/>
              <a:ext cx="63500" cy="80963"/>
            </a:xfrm>
            <a:custGeom>
              <a:avLst/>
              <a:gdLst/>
              <a:ahLst/>
              <a:cxnLst>
                <a:cxn ang="0">
                  <a:pos x="108" y="3"/>
                </a:cxn>
                <a:cxn ang="0">
                  <a:pos x="108" y="3"/>
                </a:cxn>
                <a:cxn ang="0">
                  <a:pos x="104" y="15"/>
                </a:cxn>
                <a:cxn ang="0">
                  <a:pos x="99" y="25"/>
                </a:cxn>
                <a:cxn ang="0">
                  <a:pos x="94" y="36"/>
                </a:cxn>
                <a:cxn ang="0">
                  <a:pos x="87" y="45"/>
                </a:cxn>
                <a:cxn ang="0">
                  <a:pos x="72" y="64"/>
                </a:cxn>
                <a:cxn ang="0">
                  <a:pos x="58" y="82"/>
                </a:cxn>
                <a:cxn ang="0">
                  <a:pos x="58" y="82"/>
                </a:cxn>
                <a:cxn ang="0">
                  <a:pos x="30" y="115"/>
                </a:cxn>
                <a:cxn ang="0">
                  <a:pos x="17" y="132"/>
                </a:cxn>
                <a:cxn ang="0">
                  <a:pos x="2" y="147"/>
                </a:cxn>
                <a:cxn ang="0">
                  <a:pos x="2" y="147"/>
                </a:cxn>
                <a:cxn ang="0">
                  <a:pos x="1" y="148"/>
                </a:cxn>
                <a:cxn ang="0">
                  <a:pos x="0" y="150"/>
                </a:cxn>
                <a:cxn ang="0">
                  <a:pos x="1" y="152"/>
                </a:cxn>
                <a:cxn ang="0">
                  <a:pos x="2" y="153"/>
                </a:cxn>
                <a:cxn ang="0">
                  <a:pos x="3" y="154"/>
                </a:cxn>
                <a:cxn ang="0">
                  <a:pos x="5" y="155"/>
                </a:cxn>
                <a:cxn ang="0">
                  <a:pos x="7" y="154"/>
                </a:cxn>
                <a:cxn ang="0">
                  <a:pos x="8" y="153"/>
                </a:cxn>
                <a:cxn ang="0">
                  <a:pos x="8" y="153"/>
                </a:cxn>
                <a:cxn ang="0">
                  <a:pos x="26" y="136"/>
                </a:cxn>
                <a:cxn ang="0">
                  <a:pos x="41" y="116"/>
                </a:cxn>
                <a:cxn ang="0">
                  <a:pos x="73" y="78"/>
                </a:cxn>
                <a:cxn ang="0">
                  <a:pos x="73" y="78"/>
                </a:cxn>
                <a:cxn ang="0">
                  <a:pos x="87" y="61"/>
                </a:cxn>
                <a:cxn ang="0">
                  <a:pos x="99" y="45"/>
                </a:cxn>
                <a:cxn ang="0">
                  <a:pos x="105" y="36"/>
                </a:cxn>
                <a:cxn ang="0">
                  <a:pos x="109" y="26"/>
                </a:cxn>
                <a:cxn ang="0">
                  <a:pos x="114" y="16"/>
                </a:cxn>
                <a:cxn ang="0">
                  <a:pos x="117" y="7"/>
                </a:cxn>
                <a:cxn ang="0">
                  <a:pos x="117" y="7"/>
                </a:cxn>
                <a:cxn ang="0">
                  <a:pos x="118" y="5"/>
                </a:cxn>
                <a:cxn ang="0">
                  <a:pos x="117" y="2"/>
                </a:cxn>
                <a:cxn ang="0">
                  <a:pos x="116" y="1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1"/>
                </a:cxn>
                <a:cxn ang="0">
                  <a:pos x="108" y="3"/>
                </a:cxn>
                <a:cxn ang="0">
                  <a:pos x="108" y="3"/>
                </a:cxn>
              </a:cxnLst>
              <a:rect l="0" t="0" r="r" b="b"/>
              <a:pathLst>
                <a:path w="118" h="155">
                  <a:moveTo>
                    <a:pt x="108" y="3"/>
                  </a:moveTo>
                  <a:lnTo>
                    <a:pt x="108" y="3"/>
                  </a:lnTo>
                  <a:lnTo>
                    <a:pt x="104" y="15"/>
                  </a:lnTo>
                  <a:lnTo>
                    <a:pt x="99" y="25"/>
                  </a:lnTo>
                  <a:lnTo>
                    <a:pt x="94" y="36"/>
                  </a:lnTo>
                  <a:lnTo>
                    <a:pt x="87" y="45"/>
                  </a:lnTo>
                  <a:lnTo>
                    <a:pt x="72" y="64"/>
                  </a:lnTo>
                  <a:lnTo>
                    <a:pt x="58" y="82"/>
                  </a:lnTo>
                  <a:lnTo>
                    <a:pt x="58" y="82"/>
                  </a:lnTo>
                  <a:lnTo>
                    <a:pt x="30" y="115"/>
                  </a:lnTo>
                  <a:lnTo>
                    <a:pt x="17" y="132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1" y="148"/>
                  </a:lnTo>
                  <a:lnTo>
                    <a:pt x="0" y="150"/>
                  </a:lnTo>
                  <a:lnTo>
                    <a:pt x="1" y="152"/>
                  </a:lnTo>
                  <a:lnTo>
                    <a:pt x="2" y="153"/>
                  </a:lnTo>
                  <a:lnTo>
                    <a:pt x="3" y="154"/>
                  </a:lnTo>
                  <a:lnTo>
                    <a:pt x="5" y="155"/>
                  </a:lnTo>
                  <a:lnTo>
                    <a:pt x="7" y="154"/>
                  </a:lnTo>
                  <a:lnTo>
                    <a:pt x="8" y="153"/>
                  </a:lnTo>
                  <a:lnTo>
                    <a:pt x="8" y="153"/>
                  </a:lnTo>
                  <a:lnTo>
                    <a:pt x="26" y="136"/>
                  </a:lnTo>
                  <a:lnTo>
                    <a:pt x="41" y="116"/>
                  </a:lnTo>
                  <a:lnTo>
                    <a:pt x="73" y="78"/>
                  </a:lnTo>
                  <a:lnTo>
                    <a:pt x="73" y="78"/>
                  </a:lnTo>
                  <a:lnTo>
                    <a:pt x="87" y="61"/>
                  </a:lnTo>
                  <a:lnTo>
                    <a:pt x="99" y="45"/>
                  </a:lnTo>
                  <a:lnTo>
                    <a:pt x="105" y="36"/>
                  </a:lnTo>
                  <a:lnTo>
                    <a:pt x="109" y="26"/>
                  </a:lnTo>
                  <a:lnTo>
                    <a:pt x="114" y="16"/>
                  </a:lnTo>
                  <a:lnTo>
                    <a:pt x="117" y="7"/>
                  </a:lnTo>
                  <a:lnTo>
                    <a:pt x="117" y="7"/>
                  </a:lnTo>
                  <a:lnTo>
                    <a:pt x="118" y="5"/>
                  </a:lnTo>
                  <a:lnTo>
                    <a:pt x="117" y="2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1"/>
                  </a:lnTo>
                  <a:lnTo>
                    <a:pt x="108" y="3"/>
                  </a:lnTo>
                  <a:lnTo>
                    <a:pt x="10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5" name="Freeform 630"/>
            <p:cNvSpPr>
              <a:spLocks/>
            </p:cNvSpPr>
            <p:nvPr/>
          </p:nvSpPr>
          <p:spPr bwMode="auto">
            <a:xfrm>
              <a:off x="2470151" y="4267200"/>
              <a:ext cx="38100" cy="52388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65" y="1"/>
                </a:cxn>
                <a:cxn ang="0">
                  <a:pos x="55" y="11"/>
                </a:cxn>
                <a:cxn ang="0">
                  <a:pos x="46" y="21"/>
                </a:cxn>
                <a:cxn ang="0">
                  <a:pos x="38" y="31"/>
                </a:cxn>
                <a:cxn ang="0">
                  <a:pos x="30" y="44"/>
                </a:cxn>
                <a:cxn ang="0">
                  <a:pos x="16" y="67"/>
                </a:cxn>
                <a:cxn ang="0">
                  <a:pos x="9" y="79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1" y="95"/>
                </a:cxn>
                <a:cxn ang="0">
                  <a:pos x="2" y="96"/>
                </a:cxn>
                <a:cxn ang="0">
                  <a:pos x="6" y="97"/>
                </a:cxn>
                <a:cxn ang="0">
                  <a:pos x="8" y="96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7" y="84"/>
                </a:cxn>
                <a:cxn ang="0">
                  <a:pos x="24" y="73"/>
                </a:cxn>
                <a:cxn ang="0">
                  <a:pos x="38" y="49"/>
                </a:cxn>
                <a:cxn ang="0">
                  <a:pos x="45" y="37"/>
                </a:cxn>
                <a:cxn ang="0">
                  <a:pos x="53" y="27"/>
                </a:cxn>
                <a:cxn ang="0">
                  <a:pos x="61" y="17"/>
                </a:cxn>
                <a:cxn ang="0">
                  <a:pos x="72" y="7"/>
                </a:cxn>
                <a:cxn ang="0">
                  <a:pos x="72" y="7"/>
                </a:cxn>
                <a:cxn ang="0">
                  <a:pos x="73" y="6"/>
                </a:cxn>
                <a:cxn ang="0">
                  <a:pos x="74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5" y="1"/>
                </a:cxn>
              </a:cxnLst>
              <a:rect l="0" t="0" r="r" b="b"/>
              <a:pathLst>
                <a:path w="74" h="97">
                  <a:moveTo>
                    <a:pt x="65" y="1"/>
                  </a:moveTo>
                  <a:lnTo>
                    <a:pt x="65" y="1"/>
                  </a:lnTo>
                  <a:lnTo>
                    <a:pt x="55" y="11"/>
                  </a:lnTo>
                  <a:lnTo>
                    <a:pt x="46" y="21"/>
                  </a:lnTo>
                  <a:lnTo>
                    <a:pt x="38" y="31"/>
                  </a:lnTo>
                  <a:lnTo>
                    <a:pt x="30" y="44"/>
                  </a:lnTo>
                  <a:lnTo>
                    <a:pt x="16" y="67"/>
                  </a:lnTo>
                  <a:lnTo>
                    <a:pt x="9" y="79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2" y="96"/>
                  </a:lnTo>
                  <a:lnTo>
                    <a:pt x="6" y="97"/>
                  </a:lnTo>
                  <a:lnTo>
                    <a:pt x="8" y="96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7" y="84"/>
                  </a:lnTo>
                  <a:lnTo>
                    <a:pt x="24" y="73"/>
                  </a:lnTo>
                  <a:lnTo>
                    <a:pt x="38" y="49"/>
                  </a:lnTo>
                  <a:lnTo>
                    <a:pt x="45" y="37"/>
                  </a:lnTo>
                  <a:lnTo>
                    <a:pt x="53" y="27"/>
                  </a:lnTo>
                  <a:lnTo>
                    <a:pt x="61" y="1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6"/>
                  </a:lnTo>
                  <a:lnTo>
                    <a:pt x="74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6" name="Freeform 631"/>
            <p:cNvSpPr>
              <a:spLocks/>
            </p:cNvSpPr>
            <p:nvPr/>
          </p:nvSpPr>
          <p:spPr bwMode="auto">
            <a:xfrm>
              <a:off x="2530476" y="4284663"/>
              <a:ext cx="41275" cy="47625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71" y="1"/>
                </a:cxn>
                <a:cxn ang="0">
                  <a:pos x="52" y="21"/>
                </a:cxn>
                <a:cxn ang="0">
                  <a:pos x="33" y="40"/>
                </a:cxn>
                <a:cxn ang="0">
                  <a:pos x="17" y="62"/>
                </a:cxn>
                <a:cxn ang="0">
                  <a:pos x="8" y="74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7" y="78"/>
                </a:cxn>
                <a:cxn ang="0">
                  <a:pos x="24" y="67"/>
                </a:cxn>
                <a:cxn ang="0">
                  <a:pos x="41" y="47"/>
                </a:cxn>
                <a:cxn ang="0">
                  <a:pos x="59" y="27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80" y="4"/>
                </a:cxn>
                <a:cxn ang="0">
                  <a:pos x="79" y="3"/>
                </a:cxn>
                <a:cxn ang="0">
                  <a:pos x="78" y="1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1" y="1"/>
                </a:cxn>
                <a:cxn ang="0">
                  <a:pos x="71" y="1"/>
                </a:cxn>
              </a:cxnLst>
              <a:rect l="0" t="0" r="r" b="b"/>
              <a:pathLst>
                <a:path w="80" h="91">
                  <a:moveTo>
                    <a:pt x="71" y="1"/>
                  </a:moveTo>
                  <a:lnTo>
                    <a:pt x="71" y="1"/>
                  </a:lnTo>
                  <a:lnTo>
                    <a:pt x="52" y="21"/>
                  </a:lnTo>
                  <a:lnTo>
                    <a:pt x="33" y="40"/>
                  </a:lnTo>
                  <a:lnTo>
                    <a:pt x="17" y="62"/>
                  </a:lnTo>
                  <a:lnTo>
                    <a:pt x="8" y="74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7" y="78"/>
                  </a:lnTo>
                  <a:lnTo>
                    <a:pt x="24" y="67"/>
                  </a:lnTo>
                  <a:lnTo>
                    <a:pt x="41" y="47"/>
                  </a:lnTo>
                  <a:lnTo>
                    <a:pt x="59" y="27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80" y="4"/>
                  </a:lnTo>
                  <a:lnTo>
                    <a:pt x="79" y="3"/>
                  </a:lnTo>
                  <a:lnTo>
                    <a:pt x="78" y="1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1" y="1"/>
                  </a:lnTo>
                  <a:lnTo>
                    <a:pt x="7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7" name="Freeform 632"/>
            <p:cNvSpPr>
              <a:spLocks/>
            </p:cNvSpPr>
            <p:nvPr/>
          </p:nvSpPr>
          <p:spPr bwMode="auto">
            <a:xfrm>
              <a:off x="2800351" y="4448175"/>
              <a:ext cx="42863" cy="61913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59" y="17"/>
                </a:cxn>
                <a:cxn ang="0">
                  <a:pos x="48" y="31"/>
                </a:cxn>
                <a:cxn ang="0">
                  <a:pos x="37" y="45"/>
                </a:cxn>
                <a:cxn ang="0">
                  <a:pos x="26" y="59"/>
                </a:cxn>
                <a:cxn ang="0">
                  <a:pos x="26" y="59"/>
                </a:cxn>
                <a:cxn ang="0">
                  <a:pos x="17" y="71"/>
                </a:cxn>
                <a:cxn ang="0">
                  <a:pos x="10" y="84"/>
                </a:cxn>
                <a:cxn ang="0">
                  <a:pos x="7" y="90"/>
                </a:cxn>
                <a:cxn ang="0">
                  <a:pos x="3" y="97"/>
                </a:cxn>
                <a:cxn ang="0">
                  <a:pos x="1" y="104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6"/>
                </a:cxn>
                <a:cxn ang="0">
                  <a:pos x="4" y="117"/>
                </a:cxn>
                <a:cxn ang="0">
                  <a:pos x="8" y="116"/>
                </a:cxn>
                <a:cxn ang="0">
                  <a:pos x="10" y="114"/>
                </a:cxn>
                <a:cxn ang="0">
                  <a:pos x="10" y="112"/>
                </a:cxn>
                <a:cxn ang="0">
                  <a:pos x="10" y="112"/>
                </a:cxn>
                <a:cxn ang="0">
                  <a:pos x="12" y="103"/>
                </a:cxn>
                <a:cxn ang="0">
                  <a:pos x="14" y="94"/>
                </a:cxn>
                <a:cxn ang="0">
                  <a:pos x="19" y="86"/>
                </a:cxn>
                <a:cxn ang="0">
                  <a:pos x="23" y="78"/>
                </a:cxn>
                <a:cxn ang="0">
                  <a:pos x="34" y="62"/>
                </a:cxn>
                <a:cxn ang="0">
                  <a:pos x="47" y="48"/>
                </a:cxn>
                <a:cxn ang="0">
                  <a:pos x="47" y="48"/>
                </a:cxn>
                <a:cxn ang="0">
                  <a:pos x="62" y="28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80" y="5"/>
                </a:cxn>
                <a:cxn ang="0">
                  <a:pos x="79" y="3"/>
                </a:cxn>
                <a:cxn ang="0">
                  <a:pos x="79" y="2"/>
                </a:cxn>
                <a:cxn ang="0">
                  <a:pos x="77" y="1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80" h="117">
                  <a:moveTo>
                    <a:pt x="71" y="2"/>
                  </a:moveTo>
                  <a:lnTo>
                    <a:pt x="71" y="2"/>
                  </a:lnTo>
                  <a:lnTo>
                    <a:pt x="59" y="17"/>
                  </a:lnTo>
                  <a:lnTo>
                    <a:pt x="48" y="31"/>
                  </a:lnTo>
                  <a:lnTo>
                    <a:pt x="37" y="4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17" y="71"/>
                  </a:lnTo>
                  <a:lnTo>
                    <a:pt x="10" y="84"/>
                  </a:lnTo>
                  <a:lnTo>
                    <a:pt x="7" y="90"/>
                  </a:lnTo>
                  <a:lnTo>
                    <a:pt x="3" y="97"/>
                  </a:lnTo>
                  <a:lnTo>
                    <a:pt x="1" y="10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6"/>
                  </a:lnTo>
                  <a:lnTo>
                    <a:pt x="4" y="117"/>
                  </a:lnTo>
                  <a:lnTo>
                    <a:pt x="8" y="116"/>
                  </a:lnTo>
                  <a:lnTo>
                    <a:pt x="10" y="114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2" y="103"/>
                  </a:lnTo>
                  <a:lnTo>
                    <a:pt x="14" y="94"/>
                  </a:lnTo>
                  <a:lnTo>
                    <a:pt x="19" y="86"/>
                  </a:lnTo>
                  <a:lnTo>
                    <a:pt x="23" y="78"/>
                  </a:lnTo>
                  <a:lnTo>
                    <a:pt x="34" y="62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62" y="2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7" y="1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8" name="Freeform 633"/>
            <p:cNvSpPr>
              <a:spLocks/>
            </p:cNvSpPr>
            <p:nvPr/>
          </p:nvSpPr>
          <p:spPr bwMode="auto">
            <a:xfrm>
              <a:off x="2838451" y="4475163"/>
              <a:ext cx="30163" cy="3175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5" y="6"/>
                </a:cxn>
                <a:cxn ang="0">
                  <a:pos x="39" y="11"/>
                </a:cxn>
                <a:cxn ang="0">
                  <a:pos x="25" y="25"/>
                </a:cxn>
                <a:cxn ang="0">
                  <a:pos x="14" y="38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0" y="53"/>
                </a:cxn>
                <a:cxn ang="0">
                  <a:pos x="0" y="54"/>
                </a:cxn>
                <a:cxn ang="0">
                  <a:pos x="1" y="57"/>
                </a:cxn>
                <a:cxn ang="0">
                  <a:pos x="2" y="58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6" y="60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20" y="45"/>
                </a:cxn>
                <a:cxn ang="0">
                  <a:pos x="32" y="32"/>
                </a:cxn>
                <a:cxn ang="0">
                  <a:pos x="44" y="19"/>
                </a:cxn>
                <a:cxn ang="0">
                  <a:pos x="50" y="13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7"/>
                </a:cxn>
                <a:cxn ang="0">
                  <a:pos x="59" y="5"/>
                </a:cxn>
                <a:cxn ang="0">
                  <a:pos x="58" y="2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59" h="60">
                  <a:moveTo>
                    <a:pt x="52" y="0"/>
                  </a:moveTo>
                  <a:lnTo>
                    <a:pt x="52" y="0"/>
                  </a:lnTo>
                  <a:lnTo>
                    <a:pt x="45" y="6"/>
                  </a:lnTo>
                  <a:lnTo>
                    <a:pt x="39" y="11"/>
                  </a:lnTo>
                  <a:lnTo>
                    <a:pt x="25" y="25"/>
                  </a:lnTo>
                  <a:lnTo>
                    <a:pt x="14" y="38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6" y="60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20" y="45"/>
                  </a:lnTo>
                  <a:lnTo>
                    <a:pt x="32" y="32"/>
                  </a:lnTo>
                  <a:lnTo>
                    <a:pt x="44" y="19"/>
                  </a:lnTo>
                  <a:lnTo>
                    <a:pt x="50" y="13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7"/>
                  </a:lnTo>
                  <a:lnTo>
                    <a:pt x="59" y="5"/>
                  </a:lnTo>
                  <a:lnTo>
                    <a:pt x="58" y="2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9" name="Freeform 634"/>
            <p:cNvSpPr>
              <a:spLocks/>
            </p:cNvSpPr>
            <p:nvPr/>
          </p:nvSpPr>
          <p:spPr bwMode="auto">
            <a:xfrm>
              <a:off x="2339976" y="4575175"/>
              <a:ext cx="44450" cy="61913"/>
            </a:xfrm>
            <a:custGeom>
              <a:avLst/>
              <a:gdLst/>
              <a:ahLst/>
              <a:cxnLst>
                <a:cxn ang="0">
                  <a:pos x="77" y="2"/>
                </a:cxn>
                <a:cxn ang="0">
                  <a:pos x="77" y="2"/>
                </a:cxn>
                <a:cxn ang="0">
                  <a:pos x="66" y="13"/>
                </a:cxn>
                <a:cxn ang="0">
                  <a:pos x="55" y="27"/>
                </a:cxn>
                <a:cxn ang="0">
                  <a:pos x="45" y="39"/>
                </a:cxn>
                <a:cxn ang="0">
                  <a:pos x="35" y="52"/>
                </a:cxn>
                <a:cxn ang="0">
                  <a:pos x="17" y="80"/>
                </a:cxn>
                <a:cxn ang="0">
                  <a:pos x="1" y="110"/>
                </a:cxn>
                <a:cxn ang="0">
                  <a:pos x="1" y="110"/>
                </a:cxn>
                <a:cxn ang="0">
                  <a:pos x="0" y="112"/>
                </a:cxn>
                <a:cxn ang="0">
                  <a:pos x="1" y="113"/>
                </a:cxn>
                <a:cxn ang="0">
                  <a:pos x="2" y="115"/>
                </a:cxn>
                <a:cxn ang="0">
                  <a:pos x="3" y="116"/>
                </a:cxn>
                <a:cxn ang="0">
                  <a:pos x="4" y="116"/>
                </a:cxn>
                <a:cxn ang="0">
                  <a:pos x="6" y="116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24" y="85"/>
                </a:cxn>
                <a:cxn ang="0">
                  <a:pos x="42" y="59"/>
                </a:cxn>
                <a:cxn ang="0">
                  <a:pos x="52" y="45"/>
                </a:cxn>
                <a:cxn ang="0">
                  <a:pos x="62" y="33"/>
                </a:cxn>
                <a:cxn ang="0">
                  <a:pos x="73" y="20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5" y="6"/>
                </a:cxn>
                <a:cxn ang="0">
                  <a:pos x="85" y="5"/>
                </a:cxn>
                <a:cxn ang="0">
                  <a:pos x="84" y="3"/>
                </a:cxn>
                <a:cxn ang="0">
                  <a:pos x="83" y="2"/>
                </a:cxn>
                <a:cxn ang="0">
                  <a:pos x="82" y="1"/>
                </a:cxn>
                <a:cxn ang="0">
                  <a:pos x="80" y="0"/>
                </a:cxn>
                <a:cxn ang="0">
                  <a:pos x="79" y="0"/>
                </a:cxn>
                <a:cxn ang="0">
                  <a:pos x="77" y="2"/>
                </a:cxn>
                <a:cxn ang="0">
                  <a:pos x="77" y="2"/>
                </a:cxn>
              </a:cxnLst>
              <a:rect l="0" t="0" r="r" b="b"/>
              <a:pathLst>
                <a:path w="85" h="116">
                  <a:moveTo>
                    <a:pt x="77" y="2"/>
                  </a:moveTo>
                  <a:lnTo>
                    <a:pt x="77" y="2"/>
                  </a:lnTo>
                  <a:lnTo>
                    <a:pt x="66" y="13"/>
                  </a:lnTo>
                  <a:lnTo>
                    <a:pt x="55" y="27"/>
                  </a:lnTo>
                  <a:lnTo>
                    <a:pt x="45" y="39"/>
                  </a:lnTo>
                  <a:lnTo>
                    <a:pt x="35" y="52"/>
                  </a:lnTo>
                  <a:lnTo>
                    <a:pt x="17" y="8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0" y="112"/>
                  </a:lnTo>
                  <a:lnTo>
                    <a:pt x="1" y="113"/>
                  </a:lnTo>
                  <a:lnTo>
                    <a:pt x="2" y="115"/>
                  </a:lnTo>
                  <a:lnTo>
                    <a:pt x="3" y="116"/>
                  </a:lnTo>
                  <a:lnTo>
                    <a:pt x="4" y="116"/>
                  </a:lnTo>
                  <a:lnTo>
                    <a:pt x="6" y="116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24" y="85"/>
                  </a:lnTo>
                  <a:lnTo>
                    <a:pt x="42" y="59"/>
                  </a:lnTo>
                  <a:lnTo>
                    <a:pt x="52" y="45"/>
                  </a:lnTo>
                  <a:lnTo>
                    <a:pt x="62" y="33"/>
                  </a:lnTo>
                  <a:lnTo>
                    <a:pt x="73" y="20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5" y="6"/>
                  </a:lnTo>
                  <a:lnTo>
                    <a:pt x="85" y="5"/>
                  </a:lnTo>
                  <a:lnTo>
                    <a:pt x="84" y="3"/>
                  </a:lnTo>
                  <a:lnTo>
                    <a:pt x="83" y="2"/>
                  </a:lnTo>
                  <a:lnTo>
                    <a:pt x="82" y="1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7" y="2"/>
                  </a:lnTo>
                  <a:lnTo>
                    <a:pt x="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0" name="Freeform 635"/>
            <p:cNvSpPr>
              <a:spLocks/>
            </p:cNvSpPr>
            <p:nvPr/>
          </p:nvSpPr>
          <p:spPr bwMode="auto">
            <a:xfrm>
              <a:off x="2359026" y="4618038"/>
              <a:ext cx="34925" cy="58738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40" y="25"/>
                </a:cxn>
                <a:cxn ang="0">
                  <a:pos x="25" y="51"/>
                </a:cxn>
                <a:cxn ang="0">
                  <a:pos x="17" y="63"/>
                </a:cxn>
                <a:cxn ang="0">
                  <a:pos x="11" y="77"/>
                </a:cxn>
                <a:cxn ang="0">
                  <a:pos x="5" y="91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2" y="110"/>
                </a:cxn>
                <a:cxn ang="0">
                  <a:pos x="3" y="111"/>
                </a:cxn>
                <a:cxn ang="0">
                  <a:pos x="5" y="111"/>
                </a:cxn>
                <a:cxn ang="0">
                  <a:pos x="7" y="110"/>
                </a:cxn>
                <a:cxn ang="0">
                  <a:pos x="8" y="109"/>
                </a:cxn>
                <a:cxn ang="0">
                  <a:pos x="9" y="108"/>
                </a:cxn>
                <a:cxn ang="0">
                  <a:pos x="9" y="108"/>
                </a:cxn>
                <a:cxn ang="0">
                  <a:pos x="14" y="93"/>
                </a:cxn>
                <a:cxn ang="0">
                  <a:pos x="19" y="81"/>
                </a:cxn>
                <a:cxn ang="0">
                  <a:pos x="26" y="68"/>
                </a:cxn>
                <a:cxn ang="0">
                  <a:pos x="33" y="55"/>
                </a:cxn>
                <a:cxn ang="0">
                  <a:pos x="48" y="31"/>
                </a:cxn>
                <a:cxn ang="0">
                  <a:pos x="65" y="9"/>
                </a:cxn>
                <a:cxn ang="0">
                  <a:pos x="65" y="9"/>
                </a:cxn>
                <a:cxn ang="0">
                  <a:pos x="66" y="7"/>
                </a:cxn>
                <a:cxn ang="0">
                  <a:pos x="66" y="5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111">
                  <a:moveTo>
                    <a:pt x="58" y="1"/>
                  </a:moveTo>
                  <a:lnTo>
                    <a:pt x="58" y="1"/>
                  </a:lnTo>
                  <a:lnTo>
                    <a:pt x="40" y="25"/>
                  </a:lnTo>
                  <a:lnTo>
                    <a:pt x="25" y="51"/>
                  </a:lnTo>
                  <a:lnTo>
                    <a:pt x="17" y="63"/>
                  </a:lnTo>
                  <a:lnTo>
                    <a:pt x="11" y="77"/>
                  </a:lnTo>
                  <a:lnTo>
                    <a:pt x="5" y="91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2" y="110"/>
                  </a:lnTo>
                  <a:lnTo>
                    <a:pt x="3" y="111"/>
                  </a:lnTo>
                  <a:lnTo>
                    <a:pt x="5" y="111"/>
                  </a:lnTo>
                  <a:lnTo>
                    <a:pt x="7" y="110"/>
                  </a:lnTo>
                  <a:lnTo>
                    <a:pt x="8" y="109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4" y="93"/>
                  </a:lnTo>
                  <a:lnTo>
                    <a:pt x="19" y="81"/>
                  </a:lnTo>
                  <a:lnTo>
                    <a:pt x="26" y="68"/>
                  </a:lnTo>
                  <a:lnTo>
                    <a:pt x="33" y="55"/>
                  </a:lnTo>
                  <a:lnTo>
                    <a:pt x="48" y="31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6" y="7"/>
                  </a:lnTo>
                  <a:lnTo>
                    <a:pt x="66" y="5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1" name="Freeform 636"/>
            <p:cNvSpPr>
              <a:spLocks/>
            </p:cNvSpPr>
            <p:nvPr/>
          </p:nvSpPr>
          <p:spPr bwMode="auto">
            <a:xfrm>
              <a:off x="2522538" y="4689475"/>
              <a:ext cx="163513" cy="65088"/>
            </a:xfrm>
            <a:custGeom>
              <a:avLst/>
              <a:gdLst/>
              <a:ahLst/>
              <a:cxnLst>
                <a:cxn ang="0">
                  <a:pos x="279" y="125"/>
                </a:cxn>
                <a:cxn ang="0">
                  <a:pos x="166" y="123"/>
                </a:cxn>
                <a:cxn ang="0">
                  <a:pos x="110" y="121"/>
                </a:cxn>
                <a:cxn ang="0">
                  <a:pos x="55" y="121"/>
                </a:cxn>
                <a:cxn ang="0">
                  <a:pos x="28" y="118"/>
                </a:cxn>
                <a:cxn ang="0">
                  <a:pos x="15" y="111"/>
                </a:cxn>
                <a:cxn ang="0">
                  <a:pos x="12" y="108"/>
                </a:cxn>
                <a:cxn ang="0">
                  <a:pos x="5" y="97"/>
                </a:cxn>
                <a:cxn ang="0">
                  <a:pos x="1" y="80"/>
                </a:cxn>
                <a:cxn ang="0">
                  <a:pos x="0" y="42"/>
                </a:cxn>
                <a:cxn ang="0">
                  <a:pos x="1" y="21"/>
                </a:cxn>
                <a:cxn ang="0">
                  <a:pos x="1" y="16"/>
                </a:cxn>
                <a:cxn ang="0">
                  <a:pos x="5" y="8"/>
                </a:cxn>
                <a:cxn ang="0">
                  <a:pos x="11" y="3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32" y="1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46" y="21"/>
                </a:cxn>
                <a:cxn ang="0">
                  <a:pos x="46" y="34"/>
                </a:cxn>
                <a:cxn ang="0">
                  <a:pos x="46" y="46"/>
                </a:cxn>
                <a:cxn ang="0">
                  <a:pos x="46" y="58"/>
                </a:cxn>
                <a:cxn ang="0">
                  <a:pos x="44" y="64"/>
                </a:cxn>
                <a:cxn ang="0">
                  <a:pos x="40" y="69"/>
                </a:cxn>
                <a:cxn ang="0">
                  <a:pos x="43" y="76"/>
                </a:cxn>
                <a:cxn ang="0">
                  <a:pos x="48" y="76"/>
                </a:cxn>
                <a:cxn ang="0">
                  <a:pos x="55" y="76"/>
                </a:cxn>
                <a:cxn ang="0">
                  <a:pos x="67" y="75"/>
                </a:cxn>
                <a:cxn ang="0">
                  <a:pos x="89" y="74"/>
                </a:cxn>
                <a:cxn ang="0">
                  <a:pos x="105" y="75"/>
                </a:cxn>
                <a:cxn ang="0">
                  <a:pos x="133" y="77"/>
                </a:cxn>
                <a:cxn ang="0">
                  <a:pos x="207" y="79"/>
                </a:cxn>
                <a:cxn ang="0">
                  <a:pos x="243" y="79"/>
                </a:cxn>
                <a:cxn ang="0">
                  <a:pos x="266" y="31"/>
                </a:cxn>
                <a:cxn ang="0">
                  <a:pos x="266" y="25"/>
                </a:cxn>
                <a:cxn ang="0">
                  <a:pos x="270" y="17"/>
                </a:cxn>
                <a:cxn ang="0">
                  <a:pos x="276" y="12"/>
                </a:cxn>
                <a:cxn ang="0">
                  <a:pos x="285" y="9"/>
                </a:cxn>
                <a:cxn ang="0">
                  <a:pos x="289" y="9"/>
                </a:cxn>
                <a:cxn ang="0">
                  <a:pos x="297" y="10"/>
                </a:cxn>
                <a:cxn ang="0">
                  <a:pos x="304" y="14"/>
                </a:cxn>
                <a:cxn ang="0">
                  <a:pos x="309" y="21"/>
                </a:cxn>
                <a:cxn ang="0">
                  <a:pos x="311" y="31"/>
                </a:cxn>
                <a:cxn ang="0">
                  <a:pos x="311" y="102"/>
                </a:cxn>
                <a:cxn ang="0">
                  <a:pos x="309" y="111"/>
                </a:cxn>
                <a:cxn ang="0">
                  <a:pos x="304" y="118"/>
                </a:cxn>
                <a:cxn ang="0">
                  <a:pos x="301" y="120"/>
                </a:cxn>
                <a:cxn ang="0">
                  <a:pos x="293" y="124"/>
                </a:cxn>
                <a:cxn ang="0">
                  <a:pos x="287" y="124"/>
                </a:cxn>
                <a:cxn ang="0">
                  <a:pos x="286" y="124"/>
                </a:cxn>
                <a:cxn ang="0">
                  <a:pos x="279" y="125"/>
                </a:cxn>
              </a:cxnLst>
              <a:rect l="0" t="0" r="r" b="b"/>
              <a:pathLst>
                <a:path w="311" h="125">
                  <a:moveTo>
                    <a:pt x="279" y="125"/>
                  </a:moveTo>
                  <a:lnTo>
                    <a:pt x="279" y="125"/>
                  </a:lnTo>
                  <a:lnTo>
                    <a:pt x="222" y="125"/>
                  </a:lnTo>
                  <a:lnTo>
                    <a:pt x="166" y="123"/>
                  </a:lnTo>
                  <a:lnTo>
                    <a:pt x="166" y="123"/>
                  </a:lnTo>
                  <a:lnTo>
                    <a:pt x="110" y="121"/>
                  </a:lnTo>
                  <a:lnTo>
                    <a:pt x="55" y="121"/>
                  </a:lnTo>
                  <a:lnTo>
                    <a:pt x="55" y="121"/>
                  </a:lnTo>
                  <a:lnTo>
                    <a:pt x="41" y="120"/>
                  </a:lnTo>
                  <a:lnTo>
                    <a:pt x="28" y="118"/>
                  </a:lnTo>
                  <a:lnTo>
                    <a:pt x="19" y="114"/>
                  </a:lnTo>
                  <a:lnTo>
                    <a:pt x="15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8" y="103"/>
                  </a:lnTo>
                  <a:lnTo>
                    <a:pt x="5" y="97"/>
                  </a:lnTo>
                  <a:lnTo>
                    <a:pt x="2" y="88"/>
                  </a:lnTo>
                  <a:lnTo>
                    <a:pt x="1" y="80"/>
                  </a:lnTo>
                  <a:lnTo>
                    <a:pt x="0" y="63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6"/>
                  </a:lnTo>
                  <a:lnTo>
                    <a:pt x="3" y="12"/>
                  </a:lnTo>
                  <a:lnTo>
                    <a:pt x="5" y="8"/>
                  </a:lnTo>
                  <a:lnTo>
                    <a:pt x="8" y="5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2" y="8"/>
                  </a:lnTo>
                  <a:lnTo>
                    <a:pt x="44" y="12"/>
                  </a:lnTo>
                  <a:lnTo>
                    <a:pt x="45" y="16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46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5" y="62"/>
                  </a:lnTo>
                  <a:lnTo>
                    <a:pt x="44" y="64"/>
                  </a:lnTo>
                  <a:lnTo>
                    <a:pt x="43" y="66"/>
                  </a:lnTo>
                  <a:lnTo>
                    <a:pt x="40" y="69"/>
                  </a:lnTo>
                  <a:lnTo>
                    <a:pt x="41" y="73"/>
                  </a:lnTo>
                  <a:lnTo>
                    <a:pt x="43" y="76"/>
                  </a:lnTo>
                  <a:lnTo>
                    <a:pt x="47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67" y="75"/>
                  </a:lnTo>
                  <a:lnTo>
                    <a:pt x="67" y="75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105" y="75"/>
                  </a:lnTo>
                  <a:lnTo>
                    <a:pt x="105" y="75"/>
                  </a:lnTo>
                  <a:lnTo>
                    <a:pt x="133" y="77"/>
                  </a:lnTo>
                  <a:lnTo>
                    <a:pt x="159" y="79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43" y="79"/>
                  </a:lnTo>
                  <a:lnTo>
                    <a:pt x="266" y="79"/>
                  </a:lnTo>
                  <a:lnTo>
                    <a:pt x="266" y="31"/>
                  </a:lnTo>
                  <a:lnTo>
                    <a:pt x="266" y="31"/>
                  </a:lnTo>
                  <a:lnTo>
                    <a:pt x="266" y="25"/>
                  </a:lnTo>
                  <a:lnTo>
                    <a:pt x="268" y="21"/>
                  </a:lnTo>
                  <a:lnTo>
                    <a:pt x="270" y="17"/>
                  </a:lnTo>
                  <a:lnTo>
                    <a:pt x="273" y="14"/>
                  </a:lnTo>
                  <a:lnTo>
                    <a:pt x="276" y="12"/>
                  </a:lnTo>
                  <a:lnTo>
                    <a:pt x="281" y="10"/>
                  </a:lnTo>
                  <a:lnTo>
                    <a:pt x="285" y="9"/>
                  </a:lnTo>
                  <a:lnTo>
                    <a:pt x="289" y="9"/>
                  </a:lnTo>
                  <a:lnTo>
                    <a:pt x="289" y="9"/>
                  </a:lnTo>
                  <a:lnTo>
                    <a:pt x="293" y="9"/>
                  </a:lnTo>
                  <a:lnTo>
                    <a:pt x="297" y="10"/>
                  </a:lnTo>
                  <a:lnTo>
                    <a:pt x="301" y="12"/>
                  </a:lnTo>
                  <a:lnTo>
                    <a:pt x="304" y="14"/>
                  </a:lnTo>
                  <a:lnTo>
                    <a:pt x="307" y="17"/>
                  </a:lnTo>
                  <a:lnTo>
                    <a:pt x="309" y="21"/>
                  </a:lnTo>
                  <a:lnTo>
                    <a:pt x="310" y="25"/>
                  </a:lnTo>
                  <a:lnTo>
                    <a:pt x="311" y="31"/>
                  </a:lnTo>
                  <a:lnTo>
                    <a:pt x="311" y="102"/>
                  </a:lnTo>
                  <a:lnTo>
                    <a:pt x="311" y="102"/>
                  </a:lnTo>
                  <a:lnTo>
                    <a:pt x="310" y="107"/>
                  </a:lnTo>
                  <a:lnTo>
                    <a:pt x="309" y="111"/>
                  </a:lnTo>
                  <a:lnTo>
                    <a:pt x="307" y="115"/>
                  </a:lnTo>
                  <a:lnTo>
                    <a:pt x="304" y="118"/>
                  </a:lnTo>
                  <a:lnTo>
                    <a:pt x="304" y="118"/>
                  </a:lnTo>
                  <a:lnTo>
                    <a:pt x="301" y="120"/>
                  </a:lnTo>
                  <a:lnTo>
                    <a:pt x="297" y="123"/>
                  </a:lnTo>
                  <a:lnTo>
                    <a:pt x="293" y="124"/>
                  </a:lnTo>
                  <a:lnTo>
                    <a:pt x="289" y="124"/>
                  </a:lnTo>
                  <a:lnTo>
                    <a:pt x="287" y="124"/>
                  </a:lnTo>
                  <a:lnTo>
                    <a:pt x="286" y="124"/>
                  </a:lnTo>
                  <a:lnTo>
                    <a:pt x="286" y="124"/>
                  </a:lnTo>
                  <a:lnTo>
                    <a:pt x="279" y="125"/>
                  </a:lnTo>
                  <a:lnTo>
                    <a:pt x="279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2" name="Freeform 637"/>
            <p:cNvSpPr>
              <a:spLocks/>
            </p:cNvSpPr>
            <p:nvPr/>
          </p:nvSpPr>
          <p:spPr bwMode="auto">
            <a:xfrm>
              <a:off x="2301876" y="4237038"/>
              <a:ext cx="617538" cy="522288"/>
            </a:xfrm>
            <a:custGeom>
              <a:avLst/>
              <a:gdLst/>
              <a:ahLst/>
              <a:cxnLst>
                <a:cxn ang="0">
                  <a:pos x="858" y="985"/>
                </a:cxn>
                <a:cxn ang="0">
                  <a:pos x="837" y="972"/>
                </a:cxn>
                <a:cxn ang="0">
                  <a:pos x="819" y="928"/>
                </a:cxn>
                <a:cxn ang="0">
                  <a:pos x="822" y="871"/>
                </a:cxn>
                <a:cxn ang="0">
                  <a:pos x="843" y="860"/>
                </a:cxn>
                <a:cxn ang="0">
                  <a:pos x="865" y="876"/>
                </a:cxn>
                <a:cxn ang="0">
                  <a:pos x="865" y="924"/>
                </a:cxn>
                <a:cxn ang="0">
                  <a:pos x="945" y="941"/>
                </a:cxn>
                <a:cxn ang="0">
                  <a:pos x="1009" y="939"/>
                </a:cxn>
                <a:cxn ang="0">
                  <a:pos x="1096" y="911"/>
                </a:cxn>
                <a:cxn ang="0">
                  <a:pos x="1120" y="867"/>
                </a:cxn>
                <a:cxn ang="0">
                  <a:pos x="1118" y="778"/>
                </a:cxn>
                <a:cxn ang="0">
                  <a:pos x="1104" y="357"/>
                </a:cxn>
                <a:cxn ang="0">
                  <a:pos x="1104" y="237"/>
                </a:cxn>
                <a:cxn ang="0">
                  <a:pos x="1088" y="145"/>
                </a:cxn>
                <a:cxn ang="0">
                  <a:pos x="1042" y="89"/>
                </a:cxn>
                <a:cxn ang="0">
                  <a:pos x="983" y="64"/>
                </a:cxn>
                <a:cxn ang="0">
                  <a:pos x="887" y="64"/>
                </a:cxn>
                <a:cxn ang="0">
                  <a:pos x="564" y="60"/>
                </a:cxn>
                <a:cxn ang="0">
                  <a:pos x="180" y="51"/>
                </a:cxn>
                <a:cxn ang="0">
                  <a:pos x="121" y="55"/>
                </a:cxn>
                <a:cxn ang="0">
                  <a:pos x="64" y="78"/>
                </a:cxn>
                <a:cxn ang="0">
                  <a:pos x="44" y="141"/>
                </a:cxn>
                <a:cxn ang="0">
                  <a:pos x="48" y="368"/>
                </a:cxn>
                <a:cxn ang="0">
                  <a:pos x="53" y="604"/>
                </a:cxn>
                <a:cxn ang="0">
                  <a:pos x="58" y="785"/>
                </a:cxn>
                <a:cxn ang="0">
                  <a:pos x="81" y="878"/>
                </a:cxn>
                <a:cxn ang="0">
                  <a:pos x="124" y="928"/>
                </a:cxn>
                <a:cxn ang="0">
                  <a:pos x="175" y="941"/>
                </a:cxn>
                <a:cxn ang="0">
                  <a:pos x="271" y="931"/>
                </a:cxn>
                <a:cxn ang="0">
                  <a:pos x="267" y="885"/>
                </a:cxn>
                <a:cxn ang="0">
                  <a:pos x="271" y="857"/>
                </a:cxn>
                <a:cxn ang="0">
                  <a:pos x="296" y="851"/>
                </a:cxn>
                <a:cxn ang="0">
                  <a:pos x="311" y="872"/>
                </a:cxn>
                <a:cxn ang="0">
                  <a:pos x="315" y="947"/>
                </a:cxn>
                <a:cxn ang="0">
                  <a:pos x="305" y="975"/>
                </a:cxn>
                <a:cxn ang="0">
                  <a:pos x="285" y="979"/>
                </a:cxn>
                <a:cxn ang="0">
                  <a:pos x="212" y="982"/>
                </a:cxn>
                <a:cxn ang="0">
                  <a:pos x="105" y="970"/>
                </a:cxn>
                <a:cxn ang="0">
                  <a:pos x="49" y="920"/>
                </a:cxn>
                <a:cxn ang="0">
                  <a:pos x="20" y="814"/>
                </a:cxn>
                <a:cxn ang="0">
                  <a:pos x="6" y="640"/>
                </a:cxn>
                <a:cxn ang="0">
                  <a:pos x="3" y="231"/>
                </a:cxn>
                <a:cxn ang="0">
                  <a:pos x="13" y="70"/>
                </a:cxn>
                <a:cxn ang="0">
                  <a:pos x="50" y="29"/>
                </a:cxn>
                <a:cxn ang="0">
                  <a:pos x="113" y="10"/>
                </a:cxn>
                <a:cxn ang="0">
                  <a:pos x="161" y="6"/>
                </a:cxn>
                <a:cxn ang="0">
                  <a:pos x="182" y="3"/>
                </a:cxn>
                <a:cxn ang="0">
                  <a:pos x="205" y="3"/>
                </a:cxn>
                <a:cxn ang="0">
                  <a:pos x="407" y="16"/>
                </a:cxn>
                <a:cxn ang="0">
                  <a:pos x="799" y="15"/>
                </a:cxn>
                <a:cxn ang="0">
                  <a:pos x="934" y="18"/>
                </a:cxn>
                <a:cxn ang="0">
                  <a:pos x="1005" y="21"/>
                </a:cxn>
                <a:cxn ang="0">
                  <a:pos x="1073" y="55"/>
                </a:cxn>
                <a:cxn ang="0">
                  <a:pos x="1126" y="118"/>
                </a:cxn>
                <a:cxn ang="0">
                  <a:pos x="1150" y="250"/>
                </a:cxn>
                <a:cxn ang="0">
                  <a:pos x="1151" y="482"/>
                </a:cxn>
                <a:cxn ang="0">
                  <a:pos x="1157" y="731"/>
                </a:cxn>
                <a:cxn ang="0">
                  <a:pos x="1165" y="868"/>
                </a:cxn>
                <a:cxn ang="0">
                  <a:pos x="1141" y="930"/>
                </a:cxn>
                <a:cxn ang="0">
                  <a:pos x="1077" y="970"/>
                </a:cxn>
                <a:cxn ang="0">
                  <a:pos x="1018" y="988"/>
                </a:cxn>
              </a:cxnLst>
              <a:rect l="0" t="0" r="r" b="b"/>
              <a:pathLst>
                <a:path w="1167" h="989">
                  <a:moveTo>
                    <a:pt x="1009" y="989"/>
                  </a:moveTo>
                  <a:lnTo>
                    <a:pt x="1009" y="989"/>
                  </a:lnTo>
                  <a:lnTo>
                    <a:pt x="944" y="987"/>
                  </a:lnTo>
                  <a:lnTo>
                    <a:pt x="944" y="987"/>
                  </a:lnTo>
                  <a:lnTo>
                    <a:pt x="901" y="985"/>
                  </a:lnTo>
                  <a:lnTo>
                    <a:pt x="858" y="985"/>
                  </a:lnTo>
                  <a:lnTo>
                    <a:pt x="858" y="985"/>
                  </a:lnTo>
                  <a:lnTo>
                    <a:pt x="850" y="984"/>
                  </a:lnTo>
                  <a:lnTo>
                    <a:pt x="845" y="982"/>
                  </a:lnTo>
                  <a:lnTo>
                    <a:pt x="841" y="978"/>
                  </a:lnTo>
                  <a:lnTo>
                    <a:pt x="839" y="974"/>
                  </a:lnTo>
                  <a:lnTo>
                    <a:pt x="838" y="973"/>
                  </a:lnTo>
                  <a:lnTo>
                    <a:pt x="837" y="972"/>
                  </a:lnTo>
                  <a:lnTo>
                    <a:pt x="837" y="972"/>
                  </a:lnTo>
                  <a:lnTo>
                    <a:pt x="832" y="969"/>
                  </a:lnTo>
                  <a:lnTo>
                    <a:pt x="832" y="969"/>
                  </a:lnTo>
                  <a:lnTo>
                    <a:pt x="828" y="962"/>
                  </a:lnTo>
                  <a:lnTo>
                    <a:pt x="824" y="954"/>
                  </a:lnTo>
                  <a:lnTo>
                    <a:pt x="821" y="945"/>
                  </a:lnTo>
                  <a:lnTo>
                    <a:pt x="819" y="937"/>
                  </a:lnTo>
                  <a:lnTo>
                    <a:pt x="819" y="928"/>
                  </a:lnTo>
                  <a:lnTo>
                    <a:pt x="819" y="920"/>
                  </a:lnTo>
                  <a:lnTo>
                    <a:pt x="819" y="901"/>
                  </a:lnTo>
                  <a:lnTo>
                    <a:pt x="819" y="901"/>
                  </a:lnTo>
                  <a:lnTo>
                    <a:pt x="820" y="881"/>
                  </a:lnTo>
                  <a:lnTo>
                    <a:pt x="820" y="881"/>
                  </a:lnTo>
                  <a:lnTo>
                    <a:pt x="820" y="876"/>
                  </a:lnTo>
                  <a:lnTo>
                    <a:pt x="822" y="871"/>
                  </a:lnTo>
                  <a:lnTo>
                    <a:pt x="825" y="868"/>
                  </a:lnTo>
                  <a:lnTo>
                    <a:pt x="828" y="865"/>
                  </a:lnTo>
                  <a:lnTo>
                    <a:pt x="831" y="862"/>
                  </a:lnTo>
                  <a:lnTo>
                    <a:pt x="835" y="861"/>
                  </a:lnTo>
                  <a:lnTo>
                    <a:pt x="839" y="860"/>
                  </a:lnTo>
                  <a:lnTo>
                    <a:pt x="843" y="860"/>
                  </a:lnTo>
                  <a:lnTo>
                    <a:pt x="843" y="860"/>
                  </a:lnTo>
                  <a:lnTo>
                    <a:pt x="847" y="860"/>
                  </a:lnTo>
                  <a:lnTo>
                    <a:pt x="851" y="861"/>
                  </a:lnTo>
                  <a:lnTo>
                    <a:pt x="856" y="862"/>
                  </a:lnTo>
                  <a:lnTo>
                    <a:pt x="859" y="865"/>
                  </a:lnTo>
                  <a:lnTo>
                    <a:pt x="862" y="868"/>
                  </a:lnTo>
                  <a:lnTo>
                    <a:pt x="864" y="871"/>
                  </a:lnTo>
                  <a:lnTo>
                    <a:pt x="865" y="876"/>
                  </a:lnTo>
                  <a:lnTo>
                    <a:pt x="866" y="881"/>
                  </a:lnTo>
                  <a:lnTo>
                    <a:pt x="866" y="882"/>
                  </a:lnTo>
                  <a:lnTo>
                    <a:pt x="866" y="882"/>
                  </a:lnTo>
                  <a:lnTo>
                    <a:pt x="865" y="912"/>
                  </a:lnTo>
                  <a:lnTo>
                    <a:pt x="865" y="915"/>
                  </a:lnTo>
                  <a:lnTo>
                    <a:pt x="865" y="915"/>
                  </a:lnTo>
                  <a:lnTo>
                    <a:pt x="865" y="924"/>
                  </a:lnTo>
                  <a:lnTo>
                    <a:pt x="865" y="932"/>
                  </a:lnTo>
                  <a:lnTo>
                    <a:pt x="865" y="938"/>
                  </a:lnTo>
                  <a:lnTo>
                    <a:pt x="870" y="939"/>
                  </a:lnTo>
                  <a:lnTo>
                    <a:pt x="870" y="939"/>
                  </a:lnTo>
                  <a:lnTo>
                    <a:pt x="908" y="940"/>
                  </a:lnTo>
                  <a:lnTo>
                    <a:pt x="945" y="941"/>
                  </a:lnTo>
                  <a:lnTo>
                    <a:pt x="945" y="941"/>
                  </a:lnTo>
                  <a:lnTo>
                    <a:pt x="996" y="943"/>
                  </a:lnTo>
                  <a:lnTo>
                    <a:pt x="998" y="943"/>
                  </a:lnTo>
                  <a:lnTo>
                    <a:pt x="999" y="942"/>
                  </a:lnTo>
                  <a:lnTo>
                    <a:pt x="999" y="942"/>
                  </a:lnTo>
                  <a:lnTo>
                    <a:pt x="1004" y="940"/>
                  </a:lnTo>
                  <a:lnTo>
                    <a:pt x="1009" y="939"/>
                  </a:lnTo>
                  <a:lnTo>
                    <a:pt x="1009" y="939"/>
                  </a:lnTo>
                  <a:lnTo>
                    <a:pt x="1035" y="935"/>
                  </a:lnTo>
                  <a:lnTo>
                    <a:pt x="1049" y="933"/>
                  </a:lnTo>
                  <a:lnTo>
                    <a:pt x="1064" y="929"/>
                  </a:lnTo>
                  <a:lnTo>
                    <a:pt x="1078" y="923"/>
                  </a:lnTo>
                  <a:lnTo>
                    <a:pt x="1085" y="920"/>
                  </a:lnTo>
                  <a:lnTo>
                    <a:pt x="1091" y="916"/>
                  </a:lnTo>
                  <a:lnTo>
                    <a:pt x="1096" y="911"/>
                  </a:lnTo>
                  <a:lnTo>
                    <a:pt x="1102" y="906"/>
                  </a:lnTo>
                  <a:lnTo>
                    <a:pt x="1107" y="900"/>
                  </a:lnTo>
                  <a:lnTo>
                    <a:pt x="1111" y="894"/>
                  </a:lnTo>
                  <a:lnTo>
                    <a:pt x="1111" y="894"/>
                  </a:lnTo>
                  <a:lnTo>
                    <a:pt x="1115" y="885"/>
                  </a:lnTo>
                  <a:lnTo>
                    <a:pt x="1118" y="876"/>
                  </a:lnTo>
                  <a:lnTo>
                    <a:pt x="1120" y="867"/>
                  </a:lnTo>
                  <a:lnTo>
                    <a:pt x="1121" y="858"/>
                  </a:lnTo>
                  <a:lnTo>
                    <a:pt x="1121" y="839"/>
                  </a:lnTo>
                  <a:lnTo>
                    <a:pt x="1120" y="821"/>
                  </a:lnTo>
                  <a:lnTo>
                    <a:pt x="1120" y="821"/>
                  </a:lnTo>
                  <a:lnTo>
                    <a:pt x="1119" y="802"/>
                  </a:lnTo>
                  <a:lnTo>
                    <a:pt x="1119" y="802"/>
                  </a:lnTo>
                  <a:lnTo>
                    <a:pt x="1118" y="778"/>
                  </a:lnTo>
                  <a:lnTo>
                    <a:pt x="1117" y="754"/>
                  </a:lnTo>
                  <a:lnTo>
                    <a:pt x="1112" y="708"/>
                  </a:lnTo>
                  <a:lnTo>
                    <a:pt x="1112" y="708"/>
                  </a:lnTo>
                  <a:lnTo>
                    <a:pt x="1107" y="655"/>
                  </a:lnTo>
                  <a:lnTo>
                    <a:pt x="1106" y="628"/>
                  </a:lnTo>
                  <a:lnTo>
                    <a:pt x="1104" y="602"/>
                  </a:lnTo>
                  <a:lnTo>
                    <a:pt x="1104" y="357"/>
                  </a:lnTo>
                  <a:lnTo>
                    <a:pt x="1104" y="357"/>
                  </a:lnTo>
                  <a:lnTo>
                    <a:pt x="1106" y="318"/>
                  </a:lnTo>
                  <a:lnTo>
                    <a:pt x="1106" y="318"/>
                  </a:lnTo>
                  <a:lnTo>
                    <a:pt x="1107" y="295"/>
                  </a:lnTo>
                  <a:lnTo>
                    <a:pt x="1107" y="272"/>
                  </a:lnTo>
                  <a:lnTo>
                    <a:pt x="1106" y="248"/>
                  </a:lnTo>
                  <a:lnTo>
                    <a:pt x="1104" y="237"/>
                  </a:lnTo>
                  <a:lnTo>
                    <a:pt x="1102" y="224"/>
                  </a:lnTo>
                  <a:lnTo>
                    <a:pt x="1102" y="224"/>
                  </a:lnTo>
                  <a:lnTo>
                    <a:pt x="1098" y="200"/>
                  </a:lnTo>
                  <a:lnTo>
                    <a:pt x="1098" y="200"/>
                  </a:lnTo>
                  <a:lnTo>
                    <a:pt x="1095" y="177"/>
                  </a:lnTo>
                  <a:lnTo>
                    <a:pt x="1091" y="155"/>
                  </a:lnTo>
                  <a:lnTo>
                    <a:pt x="1088" y="145"/>
                  </a:lnTo>
                  <a:lnTo>
                    <a:pt x="1084" y="136"/>
                  </a:lnTo>
                  <a:lnTo>
                    <a:pt x="1079" y="126"/>
                  </a:lnTo>
                  <a:lnTo>
                    <a:pt x="1073" y="120"/>
                  </a:lnTo>
                  <a:lnTo>
                    <a:pt x="1068" y="115"/>
                  </a:lnTo>
                  <a:lnTo>
                    <a:pt x="1068" y="115"/>
                  </a:lnTo>
                  <a:lnTo>
                    <a:pt x="1052" y="98"/>
                  </a:lnTo>
                  <a:lnTo>
                    <a:pt x="1042" y="89"/>
                  </a:lnTo>
                  <a:lnTo>
                    <a:pt x="1032" y="82"/>
                  </a:lnTo>
                  <a:lnTo>
                    <a:pt x="1022" y="75"/>
                  </a:lnTo>
                  <a:lnTo>
                    <a:pt x="1010" y="70"/>
                  </a:lnTo>
                  <a:lnTo>
                    <a:pt x="999" y="65"/>
                  </a:lnTo>
                  <a:lnTo>
                    <a:pt x="993" y="64"/>
                  </a:lnTo>
                  <a:lnTo>
                    <a:pt x="987" y="64"/>
                  </a:lnTo>
                  <a:lnTo>
                    <a:pt x="983" y="64"/>
                  </a:lnTo>
                  <a:lnTo>
                    <a:pt x="983" y="64"/>
                  </a:lnTo>
                  <a:lnTo>
                    <a:pt x="947" y="64"/>
                  </a:lnTo>
                  <a:lnTo>
                    <a:pt x="947" y="64"/>
                  </a:lnTo>
                  <a:lnTo>
                    <a:pt x="913" y="65"/>
                  </a:lnTo>
                  <a:lnTo>
                    <a:pt x="913" y="65"/>
                  </a:lnTo>
                  <a:lnTo>
                    <a:pt x="887" y="64"/>
                  </a:lnTo>
                  <a:lnTo>
                    <a:pt x="887" y="64"/>
                  </a:lnTo>
                  <a:lnTo>
                    <a:pt x="838" y="62"/>
                  </a:lnTo>
                  <a:lnTo>
                    <a:pt x="790" y="60"/>
                  </a:lnTo>
                  <a:lnTo>
                    <a:pt x="692" y="60"/>
                  </a:lnTo>
                  <a:lnTo>
                    <a:pt x="660" y="60"/>
                  </a:lnTo>
                  <a:lnTo>
                    <a:pt x="660" y="60"/>
                  </a:lnTo>
                  <a:lnTo>
                    <a:pt x="564" y="60"/>
                  </a:lnTo>
                  <a:lnTo>
                    <a:pt x="564" y="60"/>
                  </a:lnTo>
                  <a:lnTo>
                    <a:pt x="469" y="60"/>
                  </a:lnTo>
                  <a:lnTo>
                    <a:pt x="469" y="60"/>
                  </a:lnTo>
                  <a:lnTo>
                    <a:pt x="402" y="60"/>
                  </a:lnTo>
                  <a:lnTo>
                    <a:pt x="330" y="59"/>
                  </a:lnTo>
                  <a:lnTo>
                    <a:pt x="255" y="56"/>
                  </a:lnTo>
                  <a:lnTo>
                    <a:pt x="217" y="54"/>
                  </a:lnTo>
                  <a:lnTo>
                    <a:pt x="180" y="51"/>
                  </a:lnTo>
                  <a:lnTo>
                    <a:pt x="179" y="51"/>
                  </a:lnTo>
                  <a:lnTo>
                    <a:pt x="178" y="51"/>
                  </a:lnTo>
                  <a:lnTo>
                    <a:pt x="178" y="51"/>
                  </a:lnTo>
                  <a:lnTo>
                    <a:pt x="162" y="53"/>
                  </a:lnTo>
                  <a:lnTo>
                    <a:pt x="146" y="54"/>
                  </a:lnTo>
                  <a:lnTo>
                    <a:pt x="146" y="54"/>
                  </a:lnTo>
                  <a:lnTo>
                    <a:pt x="121" y="55"/>
                  </a:lnTo>
                  <a:lnTo>
                    <a:pt x="110" y="57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87" y="63"/>
                  </a:lnTo>
                  <a:lnTo>
                    <a:pt x="79" y="67"/>
                  </a:lnTo>
                  <a:lnTo>
                    <a:pt x="72" y="73"/>
                  </a:lnTo>
                  <a:lnTo>
                    <a:pt x="64" y="78"/>
                  </a:lnTo>
                  <a:lnTo>
                    <a:pt x="59" y="84"/>
                  </a:lnTo>
                  <a:lnTo>
                    <a:pt x="55" y="91"/>
                  </a:lnTo>
                  <a:lnTo>
                    <a:pt x="52" y="98"/>
                  </a:lnTo>
                  <a:lnTo>
                    <a:pt x="49" y="107"/>
                  </a:lnTo>
                  <a:lnTo>
                    <a:pt x="47" y="115"/>
                  </a:lnTo>
                  <a:lnTo>
                    <a:pt x="46" y="123"/>
                  </a:lnTo>
                  <a:lnTo>
                    <a:pt x="44" y="141"/>
                  </a:lnTo>
                  <a:lnTo>
                    <a:pt x="44" y="158"/>
                  </a:lnTo>
                  <a:lnTo>
                    <a:pt x="45" y="176"/>
                  </a:lnTo>
                  <a:lnTo>
                    <a:pt x="45" y="176"/>
                  </a:lnTo>
                  <a:lnTo>
                    <a:pt x="46" y="203"/>
                  </a:lnTo>
                  <a:lnTo>
                    <a:pt x="46" y="203"/>
                  </a:lnTo>
                  <a:lnTo>
                    <a:pt x="47" y="285"/>
                  </a:lnTo>
                  <a:lnTo>
                    <a:pt x="48" y="368"/>
                  </a:lnTo>
                  <a:lnTo>
                    <a:pt x="48" y="368"/>
                  </a:lnTo>
                  <a:lnTo>
                    <a:pt x="50" y="451"/>
                  </a:lnTo>
                  <a:lnTo>
                    <a:pt x="50" y="533"/>
                  </a:lnTo>
                  <a:lnTo>
                    <a:pt x="50" y="533"/>
                  </a:lnTo>
                  <a:lnTo>
                    <a:pt x="51" y="568"/>
                  </a:lnTo>
                  <a:lnTo>
                    <a:pt x="53" y="604"/>
                  </a:lnTo>
                  <a:lnTo>
                    <a:pt x="53" y="604"/>
                  </a:lnTo>
                  <a:lnTo>
                    <a:pt x="54" y="638"/>
                  </a:lnTo>
                  <a:lnTo>
                    <a:pt x="55" y="673"/>
                  </a:lnTo>
                  <a:lnTo>
                    <a:pt x="55" y="677"/>
                  </a:lnTo>
                  <a:lnTo>
                    <a:pt x="55" y="677"/>
                  </a:lnTo>
                  <a:lnTo>
                    <a:pt x="55" y="719"/>
                  </a:lnTo>
                  <a:lnTo>
                    <a:pt x="57" y="764"/>
                  </a:lnTo>
                  <a:lnTo>
                    <a:pt x="58" y="785"/>
                  </a:lnTo>
                  <a:lnTo>
                    <a:pt x="61" y="806"/>
                  </a:lnTo>
                  <a:lnTo>
                    <a:pt x="65" y="827"/>
                  </a:lnTo>
                  <a:lnTo>
                    <a:pt x="69" y="847"/>
                  </a:lnTo>
                  <a:lnTo>
                    <a:pt x="69" y="847"/>
                  </a:lnTo>
                  <a:lnTo>
                    <a:pt x="73" y="859"/>
                  </a:lnTo>
                  <a:lnTo>
                    <a:pt x="77" y="869"/>
                  </a:lnTo>
                  <a:lnTo>
                    <a:pt x="81" y="878"/>
                  </a:lnTo>
                  <a:lnTo>
                    <a:pt x="86" y="888"/>
                  </a:lnTo>
                  <a:lnTo>
                    <a:pt x="91" y="896"/>
                  </a:lnTo>
                  <a:lnTo>
                    <a:pt x="97" y="903"/>
                  </a:lnTo>
                  <a:lnTo>
                    <a:pt x="104" y="910"/>
                  </a:lnTo>
                  <a:lnTo>
                    <a:pt x="110" y="917"/>
                  </a:lnTo>
                  <a:lnTo>
                    <a:pt x="117" y="923"/>
                  </a:lnTo>
                  <a:lnTo>
                    <a:pt x="124" y="928"/>
                  </a:lnTo>
                  <a:lnTo>
                    <a:pt x="131" y="932"/>
                  </a:lnTo>
                  <a:lnTo>
                    <a:pt x="140" y="935"/>
                  </a:lnTo>
                  <a:lnTo>
                    <a:pt x="148" y="938"/>
                  </a:lnTo>
                  <a:lnTo>
                    <a:pt x="157" y="940"/>
                  </a:lnTo>
                  <a:lnTo>
                    <a:pt x="166" y="941"/>
                  </a:lnTo>
                  <a:lnTo>
                    <a:pt x="175" y="941"/>
                  </a:lnTo>
                  <a:lnTo>
                    <a:pt x="175" y="941"/>
                  </a:lnTo>
                  <a:lnTo>
                    <a:pt x="191" y="940"/>
                  </a:lnTo>
                  <a:lnTo>
                    <a:pt x="191" y="940"/>
                  </a:lnTo>
                  <a:lnTo>
                    <a:pt x="229" y="936"/>
                  </a:lnTo>
                  <a:lnTo>
                    <a:pt x="264" y="934"/>
                  </a:lnTo>
                  <a:lnTo>
                    <a:pt x="265" y="934"/>
                  </a:lnTo>
                  <a:lnTo>
                    <a:pt x="266" y="934"/>
                  </a:lnTo>
                  <a:lnTo>
                    <a:pt x="271" y="931"/>
                  </a:lnTo>
                  <a:lnTo>
                    <a:pt x="271" y="928"/>
                  </a:lnTo>
                  <a:lnTo>
                    <a:pt x="271" y="928"/>
                  </a:lnTo>
                  <a:lnTo>
                    <a:pt x="270" y="918"/>
                  </a:lnTo>
                  <a:lnTo>
                    <a:pt x="270" y="918"/>
                  </a:lnTo>
                  <a:lnTo>
                    <a:pt x="268" y="898"/>
                  </a:lnTo>
                  <a:lnTo>
                    <a:pt x="268" y="898"/>
                  </a:lnTo>
                  <a:lnTo>
                    <a:pt x="267" y="885"/>
                  </a:lnTo>
                  <a:lnTo>
                    <a:pt x="266" y="871"/>
                  </a:lnTo>
                  <a:lnTo>
                    <a:pt x="266" y="871"/>
                  </a:lnTo>
                  <a:lnTo>
                    <a:pt x="266" y="867"/>
                  </a:lnTo>
                  <a:lnTo>
                    <a:pt x="267" y="863"/>
                  </a:lnTo>
                  <a:lnTo>
                    <a:pt x="269" y="860"/>
                  </a:lnTo>
                  <a:lnTo>
                    <a:pt x="271" y="857"/>
                  </a:lnTo>
                  <a:lnTo>
                    <a:pt x="271" y="857"/>
                  </a:lnTo>
                  <a:lnTo>
                    <a:pt x="274" y="854"/>
                  </a:lnTo>
                  <a:lnTo>
                    <a:pt x="278" y="851"/>
                  </a:lnTo>
                  <a:lnTo>
                    <a:pt x="282" y="850"/>
                  </a:lnTo>
                  <a:lnTo>
                    <a:pt x="287" y="849"/>
                  </a:lnTo>
                  <a:lnTo>
                    <a:pt x="287" y="849"/>
                  </a:lnTo>
                  <a:lnTo>
                    <a:pt x="292" y="850"/>
                  </a:lnTo>
                  <a:lnTo>
                    <a:pt x="296" y="851"/>
                  </a:lnTo>
                  <a:lnTo>
                    <a:pt x="300" y="853"/>
                  </a:lnTo>
                  <a:lnTo>
                    <a:pt x="303" y="856"/>
                  </a:lnTo>
                  <a:lnTo>
                    <a:pt x="306" y="858"/>
                  </a:lnTo>
                  <a:lnTo>
                    <a:pt x="309" y="862"/>
                  </a:lnTo>
                  <a:lnTo>
                    <a:pt x="310" y="867"/>
                  </a:lnTo>
                  <a:lnTo>
                    <a:pt x="311" y="872"/>
                  </a:lnTo>
                  <a:lnTo>
                    <a:pt x="311" y="872"/>
                  </a:lnTo>
                  <a:lnTo>
                    <a:pt x="312" y="884"/>
                  </a:lnTo>
                  <a:lnTo>
                    <a:pt x="313" y="896"/>
                  </a:lnTo>
                  <a:lnTo>
                    <a:pt x="313" y="896"/>
                  </a:lnTo>
                  <a:lnTo>
                    <a:pt x="315" y="906"/>
                  </a:lnTo>
                  <a:lnTo>
                    <a:pt x="315" y="918"/>
                  </a:lnTo>
                  <a:lnTo>
                    <a:pt x="315" y="918"/>
                  </a:lnTo>
                  <a:lnTo>
                    <a:pt x="315" y="947"/>
                  </a:lnTo>
                  <a:lnTo>
                    <a:pt x="315" y="957"/>
                  </a:lnTo>
                  <a:lnTo>
                    <a:pt x="315" y="957"/>
                  </a:lnTo>
                  <a:lnTo>
                    <a:pt x="315" y="962"/>
                  </a:lnTo>
                  <a:lnTo>
                    <a:pt x="314" y="967"/>
                  </a:lnTo>
                  <a:lnTo>
                    <a:pt x="311" y="970"/>
                  </a:lnTo>
                  <a:lnTo>
                    <a:pt x="309" y="973"/>
                  </a:lnTo>
                  <a:lnTo>
                    <a:pt x="305" y="975"/>
                  </a:lnTo>
                  <a:lnTo>
                    <a:pt x="302" y="978"/>
                  </a:lnTo>
                  <a:lnTo>
                    <a:pt x="298" y="979"/>
                  </a:lnTo>
                  <a:lnTo>
                    <a:pt x="293" y="979"/>
                  </a:lnTo>
                  <a:lnTo>
                    <a:pt x="293" y="979"/>
                  </a:lnTo>
                  <a:lnTo>
                    <a:pt x="288" y="979"/>
                  </a:lnTo>
                  <a:lnTo>
                    <a:pt x="286" y="979"/>
                  </a:lnTo>
                  <a:lnTo>
                    <a:pt x="285" y="979"/>
                  </a:lnTo>
                  <a:lnTo>
                    <a:pt x="285" y="979"/>
                  </a:lnTo>
                  <a:lnTo>
                    <a:pt x="279" y="980"/>
                  </a:lnTo>
                  <a:lnTo>
                    <a:pt x="279" y="980"/>
                  </a:lnTo>
                  <a:lnTo>
                    <a:pt x="257" y="981"/>
                  </a:lnTo>
                  <a:lnTo>
                    <a:pt x="236" y="981"/>
                  </a:lnTo>
                  <a:lnTo>
                    <a:pt x="236" y="981"/>
                  </a:lnTo>
                  <a:lnTo>
                    <a:pt x="212" y="982"/>
                  </a:lnTo>
                  <a:lnTo>
                    <a:pt x="188" y="983"/>
                  </a:lnTo>
                  <a:lnTo>
                    <a:pt x="188" y="983"/>
                  </a:lnTo>
                  <a:lnTo>
                    <a:pt x="167" y="982"/>
                  </a:lnTo>
                  <a:lnTo>
                    <a:pt x="146" y="981"/>
                  </a:lnTo>
                  <a:lnTo>
                    <a:pt x="125" y="976"/>
                  </a:lnTo>
                  <a:lnTo>
                    <a:pt x="115" y="973"/>
                  </a:lnTo>
                  <a:lnTo>
                    <a:pt x="105" y="970"/>
                  </a:lnTo>
                  <a:lnTo>
                    <a:pt x="95" y="965"/>
                  </a:lnTo>
                  <a:lnTo>
                    <a:pt x="86" y="960"/>
                  </a:lnTo>
                  <a:lnTo>
                    <a:pt x="78" y="955"/>
                  </a:lnTo>
                  <a:lnTo>
                    <a:pt x="69" y="948"/>
                  </a:lnTo>
                  <a:lnTo>
                    <a:pt x="62" y="939"/>
                  </a:lnTo>
                  <a:lnTo>
                    <a:pt x="55" y="930"/>
                  </a:lnTo>
                  <a:lnTo>
                    <a:pt x="49" y="920"/>
                  </a:lnTo>
                  <a:lnTo>
                    <a:pt x="44" y="908"/>
                  </a:lnTo>
                  <a:lnTo>
                    <a:pt x="44" y="908"/>
                  </a:lnTo>
                  <a:lnTo>
                    <a:pt x="36" y="889"/>
                  </a:lnTo>
                  <a:lnTo>
                    <a:pt x="30" y="870"/>
                  </a:lnTo>
                  <a:lnTo>
                    <a:pt x="26" y="851"/>
                  </a:lnTo>
                  <a:lnTo>
                    <a:pt x="23" y="833"/>
                  </a:lnTo>
                  <a:lnTo>
                    <a:pt x="20" y="814"/>
                  </a:lnTo>
                  <a:lnTo>
                    <a:pt x="18" y="795"/>
                  </a:lnTo>
                  <a:lnTo>
                    <a:pt x="15" y="756"/>
                  </a:lnTo>
                  <a:lnTo>
                    <a:pt x="15" y="756"/>
                  </a:lnTo>
                  <a:lnTo>
                    <a:pt x="12" y="721"/>
                  </a:lnTo>
                  <a:lnTo>
                    <a:pt x="12" y="721"/>
                  </a:lnTo>
                  <a:lnTo>
                    <a:pt x="9" y="682"/>
                  </a:lnTo>
                  <a:lnTo>
                    <a:pt x="6" y="640"/>
                  </a:lnTo>
                  <a:lnTo>
                    <a:pt x="5" y="595"/>
                  </a:lnTo>
                  <a:lnTo>
                    <a:pt x="4" y="549"/>
                  </a:lnTo>
                  <a:lnTo>
                    <a:pt x="4" y="498"/>
                  </a:lnTo>
                  <a:lnTo>
                    <a:pt x="4" y="498"/>
                  </a:lnTo>
                  <a:lnTo>
                    <a:pt x="4" y="409"/>
                  </a:lnTo>
                  <a:lnTo>
                    <a:pt x="4" y="321"/>
                  </a:lnTo>
                  <a:lnTo>
                    <a:pt x="3" y="231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1"/>
                  </a:lnTo>
                  <a:lnTo>
                    <a:pt x="2" y="103"/>
                  </a:lnTo>
                  <a:lnTo>
                    <a:pt x="6" y="85"/>
                  </a:lnTo>
                  <a:lnTo>
                    <a:pt x="10" y="78"/>
                  </a:lnTo>
                  <a:lnTo>
                    <a:pt x="13" y="70"/>
                  </a:lnTo>
                  <a:lnTo>
                    <a:pt x="17" y="62"/>
                  </a:lnTo>
                  <a:lnTo>
                    <a:pt x="21" y="56"/>
                  </a:lnTo>
                  <a:lnTo>
                    <a:pt x="26" y="50"/>
                  </a:lnTo>
                  <a:lnTo>
                    <a:pt x="31" y="44"/>
                  </a:lnTo>
                  <a:lnTo>
                    <a:pt x="37" y="39"/>
                  </a:lnTo>
                  <a:lnTo>
                    <a:pt x="44" y="33"/>
                  </a:lnTo>
                  <a:lnTo>
                    <a:pt x="50" y="29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71" y="20"/>
                  </a:lnTo>
                  <a:lnTo>
                    <a:pt x="84" y="15"/>
                  </a:lnTo>
                  <a:lnTo>
                    <a:pt x="99" y="12"/>
                  </a:lnTo>
                  <a:lnTo>
                    <a:pt x="113" y="10"/>
                  </a:lnTo>
                  <a:lnTo>
                    <a:pt x="113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53" y="9"/>
                  </a:lnTo>
                  <a:lnTo>
                    <a:pt x="155" y="9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61" y="6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70" y="4"/>
                  </a:lnTo>
                  <a:lnTo>
                    <a:pt x="177" y="6"/>
                  </a:lnTo>
                  <a:lnTo>
                    <a:pt x="178" y="6"/>
                  </a:lnTo>
                  <a:lnTo>
                    <a:pt x="178" y="6"/>
                  </a:lnTo>
                  <a:lnTo>
                    <a:pt x="182" y="3"/>
                  </a:lnTo>
                  <a:lnTo>
                    <a:pt x="182" y="3"/>
                  </a:lnTo>
                  <a:lnTo>
                    <a:pt x="187" y="1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201" y="2"/>
                  </a:lnTo>
                  <a:lnTo>
                    <a:pt x="205" y="3"/>
                  </a:lnTo>
                  <a:lnTo>
                    <a:pt x="208" y="7"/>
                  </a:lnTo>
                  <a:lnTo>
                    <a:pt x="209" y="8"/>
                  </a:lnTo>
                  <a:lnTo>
                    <a:pt x="211" y="9"/>
                  </a:lnTo>
                  <a:lnTo>
                    <a:pt x="211" y="9"/>
                  </a:lnTo>
                  <a:lnTo>
                    <a:pt x="272" y="12"/>
                  </a:lnTo>
                  <a:lnTo>
                    <a:pt x="336" y="14"/>
                  </a:lnTo>
                  <a:lnTo>
                    <a:pt x="407" y="16"/>
                  </a:lnTo>
                  <a:lnTo>
                    <a:pt x="486" y="16"/>
                  </a:lnTo>
                  <a:lnTo>
                    <a:pt x="486" y="16"/>
                  </a:lnTo>
                  <a:lnTo>
                    <a:pt x="625" y="15"/>
                  </a:lnTo>
                  <a:lnTo>
                    <a:pt x="625" y="15"/>
                  </a:lnTo>
                  <a:lnTo>
                    <a:pt x="765" y="15"/>
                  </a:lnTo>
                  <a:lnTo>
                    <a:pt x="765" y="15"/>
                  </a:lnTo>
                  <a:lnTo>
                    <a:pt x="799" y="15"/>
                  </a:lnTo>
                  <a:lnTo>
                    <a:pt x="834" y="17"/>
                  </a:lnTo>
                  <a:lnTo>
                    <a:pt x="834" y="17"/>
                  </a:lnTo>
                  <a:lnTo>
                    <a:pt x="868" y="18"/>
                  </a:lnTo>
                  <a:lnTo>
                    <a:pt x="903" y="19"/>
                  </a:lnTo>
                  <a:lnTo>
                    <a:pt x="903" y="19"/>
                  </a:lnTo>
                  <a:lnTo>
                    <a:pt x="934" y="18"/>
                  </a:lnTo>
                  <a:lnTo>
                    <a:pt x="934" y="18"/>
                  </a:lnTo>
                  <a:lnTo>
                    <a:pt x="951" y="17"/>
                  </a:lnTo>
                  <a:lnTo>
                    <a:pt x="967" y="17"/>
                  </a:lnTo>
                  <a:lnTo>
                    <a:pt x="967" y="17"/>
                  </a:lnTo>
                  <a:lnTo>
                    <a:pt x="988" y="18"/>
                  </a:lnTo>
                  <a:lnTo>
                    <a:pt x="997" y="19"/>
                  </a:lnTo>
                  <a:lnTo>
                    <a:pt x="1005" y="21"/>
                  </a:lnTo>
                  <a:lnTo>
                    <a:pt x="1005" y="21"/>
                  </a:lnTo>
                  <a:lnTo>
                    <a:pt x="1015" y="23"/>
                  </a:lnTo>
                  <a:lnTo>
                    <a:pt x="1025" y="27"/>
                  </a:lnTo>
                  <a:lnTo>
                    <a:pt x="1035" y="31"/>
                  </a:lnTo>
                  <a:lnTo>
                    <a:pt x="1045" y="36"/>
                  </a:lnTo>
                  <a:lnTo>
                    <a:pt x="1055" y="43"/>
                  </a:lnTo>
                  <a:lnTo>
                    <a:pt x="1064" y="49"/>
                  </a:lnTo>
                  <a:lnTo>
                    <a:pt x="1073" y="55"/>
                  </a:lnTo>
                  <a:lnTo>
                    <a:pt x="1083" y="63"/>
                  </a:lnTo>
                  <a:lnTo>
                    <a:pt x="1092" y="71"/>
                  </a:lnTo>
                  <a:lnTo>
                    <a:pt x="1100" y="80"/>
                  </a:lnTo>
                  <a:lnTo>
                    <a:pt x="1108" y="88"/>
                  </a:lnTo>
                  <a:lnTo>
                    <a:pt x="1115" y="98"/>
                  </a:lnTo>
                  <a:lnTo>
                    <a:pt x="1121" y="108"/>
                  </a:lnTo>
                  <a:lnTo>
                    <a:pt x="1126" y="118"/>
                  </a:lnTo>
                  <a:lnTo>
                    <a:pt x="1130" y="129"/>
                  </a:lnTo>
                  <a:lnTo>
                    <a:pt x="1134" y="140"/>
                  </a:lnTo>
                  <a:lnTo>
                    <a:pt x="1134" y="140"/>
                  </a:lnTo>
                  <a:lnTo>
                    <a:pt x="1140" y="168"/>
                  </a:lnTo>
                  <a:lnTo>
                    <a:pt x="1145" y="195"/>
                  </a:lnTo>
                  <a:lnTo>
                    <a:pt x="1148" y="222"/>
                  </a:lnTo>
                  <a:lnTo>
                    <a:pt x="1150" y="250"/>
                  </a:lnTo>
                  <a:lnTo>
                    <a:pt x="1151" y="278"/>
                  </a:lnTo>
                  <a:lnTo>
                    <a:pt x="1151" y="305"/>
                  </a:lnTo>
                  <a:lnTo>
                    <a:pt x="1151" y="361"/>
                  </a:lnTo>
                  <a:lnTo>
                    <a:pt x="1151" y="361"/>
                  </a:lnTo>
                  <a:lnTo>
                    <a:pt x="1150" y="410"/>
                  </a:lnTo>
                  <a:lnTo>
                    <a:pt x="1150" y="410"/>
                  </a:lnTo>
                  <a:lnTo>
                    <a:pt x="1151" y="482"/>
                  </a:lnTo>
                  <a:lnTo>
                    <a:pt x="1153" y="553"/>
                  </a:lnTo>
                  <a:lnTo>
                    <a:pt x="1153" y="553"/>
                  </a:lnTo>
                  <a:lnTo>
                    <a:pt x="1154" y="623"/>
                  </a:lnTo>
                  <a:lnTo>
                    <a:pt x="1155" y="694"/>
                  </a:lnTo>
                  <a:lnTo>
                    <a:pt x="1155" y="694"/>
                  </a:lnTo>
                  <a:lnTo>
                    <a:pt x="1155" y="713"/>
                  </a:lnTo>
                  <a:lnTo>
                    <a:pt x="1157" y="731"/>
                  </a:lnTo>
                  <a:lnTo>
                    <a:pt x="1161" y="767"/>
                  </a:lnTo>
                  <a:lnTo>
                    <a:pt x="1161" y="767"/>
                  </a:lnTo>
                  <a:lnTo>
                    <a:pt x="1165" y="801"/>
                  </a:lnTo>
                  <a:lnTo>
                    <a:pt x="1166" y="817"/>
                  </a:lnTo>
                  <a:lnTo>
                    <a:pt x="1167" y="834"/>
                  </a:lnTo>
                  <a:lnTo>
                    <a:pt x="1167" y="851"/>
                  </a:lnTo>
                  <a:lnTo>
                    <a:pt x="1165" y="868"/>
                  </a:lnTo>
                  <a:lnTo>
                    <a:pt x="1162" y="885"/>
                  </a:lnTo>
                  <a:lnTo>
                    <a:pt x="1158" y="901"/>
                  </a:lnTo>
                  <a:lnTo>
                    <a:pt x="1158" y="901"/>
                  </a:lnTo>
                  <a:lnTo>
                    <a:pt x="1155" y="908"/>
                  </a:lnTo>
                  <a:lnTo>
                    <a:pt x="1151" y="917"/>
                  </a:lnTo>
                  <a:lnTo>
                    <a:pt x="1146" y="924"/>
                  </a:lnTo>
                  <a:lnTo>
                    <a:pt x="1141" y="930"/>
                  </a:lnTo>
                  <a:lnTo>
                    <a:pt x="1135" y="936"/>
                  </a:lnTo>
                  <a:lnTo>
                    <a:pt x="1129" y="942"/>
                  </a:lnTo>
                  <a:lnTo>
                    <a:pt x="1122" y="949"/>
                  </a:lnTo>
                  <a:lnTo>
                    <a:pt x="1114" y="954"/>
                  </a:lnTo>
                  <a:lnTo>
                    <a:pt x="1106" y="958"/>
                  </a:lnTo>
                  <a:lnTo>
                    <a:pt x="1096" y="963"/>
                  </a:lnTo>
                  <a:lnTo>
                    <a:pt x="1077" y="970"/>
                  </a:lnTo>
                  <a:lnTo>
                    <a:pt x="1053" y="976"/>
                  </a:lnTo>
                  <a:lnTo>
                    <a:pt x="1028" y="982"/>
                  </a:lnTo>
                  <a:lnTo>
                    <a:pt x="1026" y="983"/>
                  </a:lnTo>
                  <a:lnTo>
                    <a:pt x="1024" y="984"/>
                  </a:lnTo>
                  <a:lnTo>
                    <a:pt x="1024" y="984"/>
                  </a:lnTo>
                  <a:lnTo>
                    <a:pt x="1021" y="986"/>
                  </a:lnTo>
                  <a:lnTo>
                    <a:pt x="1018" y="988"/>
                  </a:lnTo>
                  <a:lnTo>
                    <a:pt x="1014" y="989"/>
                  </a:lnTo>
                  <a:lnTo>
                    <a:pt x="1009" y="989"/>
                  </a:lnTo>
                  <a:lnTo>
                    <a:pt x="1009" y="9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3" name="Freeform 638"/>
            <p:cNvSpPr>
              <a:spLocks/>
            </p:cNvSpPr>
            <p:nvPr/>
          </p:nvSpPr>
          <p:spPr bwMode="auto">
            <a:xfrm>
              <a:off x="2393951" y="4608513"/>
              <a:ext cx="195263" cy="92075"/>
            </a:xfrm>
            <a:custGeom>
              <a:avLst/>
              <a:gdLst/>
              <a:ahLst/>
              <a:cxnLst>
                <a:cxn ang="0">
                  <a:pos x="74" y="175"/>
                </a:cxn>
                <a:cxn ang="0">
                  <a:pos x="34" y="160"/>
                </a:cxn>
                <a:cxn ang="0">
                  <a:pos x="13" y="142"/>
                </a:cxn>
                <a:cxn ang="0">
                  <a:pos x="4" y="126"/>
                </a:cxn>
                <a:cxn ang="0">
                  <a:pos x="0" y="104"/>
                </a:cxn>
                <a:cxn ang="0">
                  <a:pos x="2" y="65"/>
                </a:cxn>
                <a:cxn ang="0">
                  <a:pos x="15" y="37"/>
                </a:cxn>
                <a:cxn ang="0">
                  <a:pos x="32" y="25"/>
                </a:cxn>
                <a:cxn ang="0">
                  <a:pos x="61" y="12"/>
                </a:cxn>
                <a:cxn ang="0">
                  <a:pos x="103" y="6"/>
                </a:cxn>
                <a:cxn ang="0">
                  <a:pos x="125" y="4"/>
                </a:cxn>
                <a:cxn ang="0">
                  <a:pos x="194" y="0"/>
                </a:cxn>
                <a:cxn ang="0">
                  <a:pos x="251" y="3"/>
                </a:cxn>
                <a:cxn ang="0">
                  <a:pos x="288" y="9"/>
                </a:cxn>
                <a:cxn ang="0">
                  <a:pos x="317" y="14"/>
                </a:cxn>
                <a:cxn ang="0">
                  <a:pos x="341" y="27"/>
                </a:cxn>
                <a:cxn ang="0">
                  <a:pos x="356" y="42"/>
                </a:cxn>
                <a:cxn ang="0">
                  <a:pos x="368" y="75"/>
                </a:cxn>
                <a:cxn ang="0">
                  <a:pos x="364" y="113"/>
                </a:cxn>
                <a:cxn ang="0">
                  <a:pos x="357" y="129"/>
                </a:cxn>
                <a:cxn ang="0">
                  <a:pos x="344" y="140"/>
                </a:cxn>
                <a:cxn ang="0">
                  <a:pos x="315" y="155"/>
                </a:cxn>
                <a:cxn ang="0">
                  <a:pos x="274" y="163"/>
                </a:cxn>
                <a:cxn ang="0">
                  <a:pos x="273" y="163"/>
                </a:cxn>
                <a:cxn ang="0">
                  <a:pos x="261" y="164"/>
                </a:cxn>
                <a:cxn ang="0">
                  <a:pos x="248" y="160"/>
                </a:cxn>
                <a:cxn ang="0">
                  <a:pos x="240" y="152"/>
                </a:cxn>
                <a:cxn ang="0">
                  <a:pos x="239" y="139"/>
                </a:cxn>
                <a:cxn ang="0">
                  <a:pos x="245" y="128"/>
                </a:cxn>
                <a:cxn ang="0">
                  <a:pos x="256" y="120"/>
                </a:cxn>
                <a:cxn ang="0">
                  <a:pos x="265" y="119"/>
                </a:cxn>
                <a:cxn ang="0">
                  <a:pos x="295" y="113"/>
                </a:cxn>
                <a:cxn ang="0">
                  <a:pos x="311" y="104"/>
                </a:cxn>
                <a:cxn ang="0">
                  <a:pos x="318" y="92"/>
                </a:cxn>
                <a:cxn ang="0">
                  <a:pos x="320" y="72"/>
                </a:cxn>
                <a:cxn ang="0">
                  <a:pos x="318" y="66"/>
                </a:cxn>
                <a:cxn ang="0">
                  <a:pos x="306" y="57"/>
                </a:cxn>
                <a:cxn ang="0">
                  <a:pos x="276" y="50"/>
                </a:cxn>
                <a:cxn ang="0">
                  <a:pos x="247" y="50"/>
                </a:cxn>
                <a:cxn ang="0">
                  <a:pos x="158" y="48"/>
                </a:cxn>
                <a:cxn ang="0">
                  <a:pos x="124" y="49"/>
                </a:cxn>
                <a:cxn ang="0">
                  <a:pos x="96" y="50"/>
                </a:cxn>
                <a:cxn ang="0">
                  <a:pos x="63" y="57"/>
                </a:cxn>
                <a:cxn ang="0">
                  <a:pos x="51" y="64"/>
                </a:cxn>
                <a:cxn ang="0">
                  <a:pos x="47" y="75"/>
                </a:cxn>
                <a:cxn ang="0">
                  <a:pos x="47" y="94"/>
                </a:cxn>
                <a:cxn ang="0">
                  <a:pos x="52" y="115"/>
                </a:cxn>
                <a:cxn ang="0">
                  <a:pos x="68" y="126"/>
                </a:cxn>
                <a:cxn ang="0">
                  <a:pos x="81" y="128"/>
                </a:cxn>
                <a:cxn ang="0">
                  <a:pos x="91" y="133"/>
                </a:cxn>
                <a:cxn ang="0">
                  <a:pos x="98" y="126"/>
                </a:cxn>
                <a:cxn ang="0">
                  <a:pos x="106" y="124"/>
                </a:cxn>
                <a:cxn ang="0">
                  <a:pos x="120" y="124"/>
                </a:cxn>
                <a:cxn ang="0">
                  <a:pos x="130" y="130"/>
                </a:cxn>
                <a:cxn ang="0">
                  <a:pos x="136" y="143"/>
                </a:cxn>
                <a:cxn ang="0">
                  <a:pos x="134" y="155"/>
                </a:cxn>
                <a:cxn ang="0">
                  <a:pos x="128" y="165"/>
                </a:cxn>
                <a:cxn ang="0">
                  <a:pos x="119" y="168"/>
                </a:cxn>
                <a:cxn ang="0">
                  <a:pos x="111" y="172"/>
                </a:cxn>
                <a:cxn ang="0">
                  <a:pos x="88" y="176"/>
                </a:cxn>
              </a:cxnLst>
              <a:rect l="0" t="0" r="r" b="b"/>
              <a:pathLst>
                <a:path w="369" h="176">
                  <a:moveTo>
                    <a:pt x="88" y="176"/>
                  </a:moveTo>
                  <a:lnTo>
                    <a:pt x="88" y="176"/>
                  </a:lnTo>
                  <a:lnTo>
                    <a:pt x="74" y="175"/>
                  </a:lnTo>
                  <a:lnTo>
                    <a:pt x="61" y="172"/>
                  </a:lnTo>
                  <a:lnTo>
                    <a:pt x="47" y="167"/>
                  </a:lnTo>
                  <a:lnTo>
                    <a:pt x="34" y="160"/>
                  </a:lnTo>
                  <a:lnTo>
                    <a:pt x="23" y="152"/>
                  </a:lnTo>
                  <a:lnTo>
                    <a:pt x="17" y="147"/>
                  </a:lnTo>
                  <a:lnTo>
                    <a:pt x="13" y="142"/>
                  </a:lnTo>
                  <a:lnTo>
                    <a:pt x="9" y="137"/>
                  </a:lnTo>
                  <a:lnTo>
                    <a:pt x="6" y="131"/>
                  </a:lnTo>
                  <a:lnTo>
                    <a:pt x="4" y="126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0" y="104"/>
                  </a:lnTo>
                  <a:lnTo>
                    <a:pt x="0" y="90"/>
                  </a:lnTo>
                  <a:lnTo>
                    <a:pt x="0" y="76"/>
                  </a:lnTo>
                  <a:lnTo>
                    <a:pt x="2" y="65"/>
                  </a:lnTo>
                  <a:lnTo>
                    <a:pt x="5" y="54"/>
                  </a:lnTo>
                  <a:lnTo>
                    <a:pt x="9" y="45"/>
                  </a:lnTo>
                  <a:lnTo>
                    <a:pt x="15" y="37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32" y="25"/>
                  </a:lnTo>
                  <a:lnTo>
                    <a:pt x="41" y="19"/>
                  </a:lnTo>
                  <a:lnTo>
                    <a:pt x="50" y="15"/>
                  </a:lnTo>
                  <a:lnTo>
                    <a:pt x="61" y="12"/>
                  </a:lnTo>
                  <a:lnTo>
                    <a:pt x="71" y="10"/>
                  </a:lnTo>
                  <a:lnTo>
                    <a:pt x="81" y="8"/>
                  </a:lnTo>
                  <a:lnTo>
                    <a:pt x="103" y="6"/>
                  </a:lnTo>
                  <a:lnTo>
                    <a:pt x="103" y="6"/>
                  </a:lnTo>
                  <a:lnTo>
                    <a:pt x="125" y="4"/>
                  </a:lnTo>
                  <a:lnTo>
                    <a:pt x="125" y="4"/>
                  </a:lnTo>
                  <a:lnTo>
                    <a:pt x="159" y="1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215" y="0"/>
                  </a:lnTo>
                  <a:lnTo>
                    <a:pt x="233" y="1"/>
                  </a:lnTo>
                  <a:lnTo>
                    <a:pt x="251" y="3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88" y="9"/>
                  </a:lnTo>
                  <a:lnTo>
                    <a:pt x="288" y="9"/>
                  </a:lnTo>
                  <a:lnTo>
                    <a:pt x="308" y="12"/>
                  </a:lnTo>
                  <a:lnTo>
                    <a:pt x="317" y="14"/>
                  </a:lnTo>
                  <a:lnTo>
                    <a:pt x="325" y="17"/>
                  </a:lnTo>
                  <a:lnTo>
                    <a:pt x="333" y="20"/>
                  </a:lnTo>
                  <a:lnTo>
                    <a:pt x="341" y="27"/>
                  </a:lnTo>
                  <a:lnTo>
                    <a:pt x="349" y="33"/>
                  </a:lnTo>
                  <a:lnTo>
                    <a:pt x="356" y="42"/>
                  </a:lnTo>
                  <a:lnTo>
                    <a:pt x="356" y="42"/>
                  </a:lnTo>
                  <a:lnTo>
                    <a:pt x="361" y="51"/>
                  </a:lnTo>
                  <a:lnTo>
                    <a:pt x="365" y="63"/>
                  </a:lnTo>
                  <a:lnTo>
                    <a:pt x="368" y="75"/>
                  </a:lnTo>
                  <a:lnTo>
                    <a:pt x="369" y="88"/>
                  </a:lnTo>
                  <a:lnTo>
                    <a:pt x="368" y="101"/>
                  </a:lnTo>
                  <a:lnTo>
                    <a:pt x="364" y="113"/>
                  </a:lnTo>
                  <a:lnTo>
                    <a:pt x="362" y="119"/>
                  </a:lnTo>
                  <a:lnTo>
                    <a:pt x="360" y="124"/>
                  </a:lnTo>
                  <a:lnTo>
                    <a:pt x="357" y="129"/>
                  </a:lnTo>
                  <a:lnTo>
                    <a:pt x="353" y="132"/>
                  </a:lnTo>
                  <a:lnTo>
                    <a:pt x="353" y="132"/>
                  </a:lnTo>
                  <a:lnTo>
                    <a:pt x="344" y="140"/>
                  </a:lnTo>
                  <a:lnTo>
                    <a:pt x="334" y="146"/>
                  </a:lnTo>
                  <a:lnTo>
                    <a:pt x="325" y="152"/>
                  </a:lnTo>
                  <a:lnTo>
                    <a:pt x="315" y="155"/>
                  </a:lnTo>
                  <a:lnTo>
                    <a:pt x="306" y="158"/>
                  </a:lnTo>
                  <a:lnTo>
                    <a:pt x="295" y="160"/>
                  </a:lnTo>
                  <a:lnTo>
                    <a:pt x="274" y="163"/>
                  </a:lnTo>
                  <a:lnTo>
                    <a:pt x="274" y="163"/>
                  </a:lnTo>
                  <a:lnTo>
                    <a:pt x="273" y="163"/>
                  </a:lnTo>
                  <a:lnTo>
                    <a:pt x="273" y="163"/>
                  </a:lnTo>
                  <a:lnTo>
                    <a:pt x="266" y="164"/>
                  </a:lnTo>
                  <a:lnTo>
                    <a:pt x="261" y="164"/>
                  </a:lnTo>
                  <a:lnTo>
                    <a:pt x="261" y="164"/>
                  </a:lnTo>
                  <a:lnTo>
                    <a:pt x="256" y="164"/>
                  </a:lnTo>
                  <a:lnTo>
                    <a:pt x="252" y="162"/>
                  </a:lnTo>
                  <a:lnTo>
                    <a:pt x="248" y="160"/>
                  </a:lnTo>
                  <a:lnTo>
                    <a:pt x="245" y="158"/>
                  </a:lnTo>
                  <a:lnTo>
                    <a:pt x="243" y="155"/>
                  </a:lnTo>
                  <a:lnTo>
                    <a:pt x="240" y="152"/>
                  </a:lnTo>
                  <a:lnTo>
                    <a:pt x="239" y="144"/>
                  </a:lnTo>
                  <a:lnTo>
                    <a:pt x="239" y="144"/>
                  </a:lnTo>
                  <a:lnTo>
                    <a:pt x="239" y="139"/>
                  </a:lnTo>
                  <a:lnTo>
                    <a:pt x="240" y="135"/>
                  </a:lnTo>
                  <a:lnTo>
                    <a:pt x="243" y="131"/>
                  </a:lnTo>
                  <a:lnTo>
                    <a:pt x="245" y="128"/>
                  </a:lnTo>
                  <a:lnTo>
                    <a:pt x="248" y="124"/>
                  </a:lnTo>
                  <a:lnTo>
                    <a:pt x="252" y="122"/>
                  </a:lnTo>
                  <a:lnTo>
                    <a:pt x="256" y="120"/>
                  </a:lnTo>
                  <a:lnTo>
                    <a:pt x="262" y="119"/>
                  </a:lnTo>
                  <a:lnTo>
                    <a:pt x="265" y="119"/>
                  </a:lnTo>
                  <a:lnTo>
                    <a:pt x="265" y="119"/>
                  </a:lnTo>
                  <a:lnTo>
                    <a:pt x="276" y="117"/>
                  </a:lnTo>
                  <a:lnTo>
                    <a:pt x="285" y="115"/>
                  </a:lnTo>
                  <a:lnTo>
                    <a:pt x="295" y="113"/>
                  </a:lnTo>
                  <a:lnTo>
                    <a:pt x="303" y="109"/>
                  </a:lnTo>
                  <a:lnTo>
                    <a:pt x="308" y="107"/>
                  </a:lnTo>
                  <a:lnTo>
                    <a:pt x="311" y="104"/>
                  </a:lnTo>
                  <a:lnTo>
                    <a:pt x="314" y="100"/>
                  </a:lnTo>
                  <a:lnTo>
                    <a:pt x="316" y="96"/>
                  </a:lnTo>
                  <a:lnTo>
                    <a:pt x="318" y="92"/>
                  </a:lnTo>
                  <a:lnTo>
                    <a:pt x="319" y="85"/>
                  </a:lnTo>
                  <a:lnTo>
                    <a:pt x="320" y="79"/>
                  </a:lnTo>
                  <a:lnTo>
                    <a:pt x="320" y="72"/>
                  </a:lnTo>
                  <a:lnTo>
                    <a:pt x="320" y="72"/>
                  </a:lnTo>
                  <a:lnTo>
                    <a:pt x="319" y="69"/>
                  </a:lnTo>
                  <a:lnTo>
                    <a:pt x="318" y="66"/>
                  </a:lnTo>
                  <a:lnTo>
                    <a:pt x="316" y="63"/>
                  </a:lnTo>
                  <a:lnTo>
                    <a:pt x="313" y="61"/>
                  </a:lnTo>
                  <a:lnTo>
                    <a:pt x="306" y="57"/>
                  </a:lnTo>
                  <a:lnTo>
                    <a:pt x="297" y="53"/>
                  </a:lnTo>
                  <a:lnTo>
                    <a:pt x="287" y="52"/>
                  </a:lnTo>
                  <a:lnTo>
                    <a:pt x="276" y="50"/>
                  </a:lnTo>
                  <a:lnTo>
                    <a:pt x="254" y="50"/>
                  </a:lnTo>
                  <a:lnTo>
                    <a:pt x="247" y="50"/>
                  </a:lnTo>
                  <a:lnTo>
                    <a:pt x="247" y="50"/>
                  </a:lnTo>
                  <a:lnTo>
                    <a:pt x="202" y="49"/>
                  </a:lnTo>
                  <a:lnTo>
                    <a:pt x="202" y="49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17" y="49"/>
                  </a:lnTo>
                  <a:lnTo>
                    <a:pt x="117" y="49"/>
                  </a:lnTo>
                  <a:lnTo>
                    <a:pt x="96" y="50"/>
                  </a:lnTo>
                  <a:lnTo>
                    <a:pt x="83" y="51"/>
                  </a:lnTo>
                  <a:lnTo>
                    <a:pt x="73" y="53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5" y="61"/>
                  </a:lnTo>
                  <a:lnTo>
                    <a:pt x="51" y="64"/>
                  </a:lnTo>
                  <a:lnTo>
                    <a:pt x="49" y="67"/>
                  </a:lnTo>
                  <a:lnTo>
                    <a:pt x="47" y="71"/>
                  </a:lnTo>
                  <a:lnTo>
                    <a:pt x="47" y="75"/>
                  </a:lnTo>
                  <a:lnTo>
                    <a:pt x="47" y="80"/>
                  </a:lnTo>
                  <a:lnTo>
                    <a:pt x="47" y="80"/>
                  </a:lnTo>
                  <a:lnTo>
                    <a:pt x="47" y="94"/>
                  </a:lnTo>
                  <a:lnTo>
                    <a:pt x="48" y="101"/>
                  </a:lnTo>
                  <a:lnTo>
                    <a:pt x="49" y="108"/>
                  </a:lnTo>
                  <a:lnTo>
                    <a:pt x="52" y="115"/>
                  </a:lnTo>
                  <a:lnTo>
                    <a:pt x="58" y="121"/>
                  </a:lnTo>
                  <a:lnTo>
                    <a:pt x="64" y="125"/>
                  </a:lnTo>
                  <a:lnTo>
                    <a:pt x="68" y="126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82" y="128"/>
                  </a:lnTo>
                  <a:lnTo>
                    <a:pt x="91" y="133"/>
                  </a:lnTo>
                  <a:lnTo>
                    <a:pt x="91" y="133"/>
                  </a:lnTo>
                  <a:lnTo>
                    <a:pt x="94" y="129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102" y="125"/>
                  </a:lnTo>
                  <a:lnTo>
                    <a:pt x="106" y="12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20" y="124"/>
                  </a:lnTo>
                  <a:lnTo>
                    <a:pt x="124" y="125"/>
                  </a:lnTo>
                  <a:lnTo>
                    <a:pt x="127" y="127"/>
                  </a:lnTo>
                  <a:lnTo>
                    <a:pt x="130" y="130"/>
                  </a:lnTo>
                  <a:lnTo>
                    <a:pt x="133" y="133"/>
                  </a:lnTo>
                  <a:lnTo>
                    <a:pt x="134" y="136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51"/>
                  </a:lnTo>
                  <a:lnTo>
                    <a:pt x="134" y="155"/>
                  </a:lnTo>
                  <a:lnTo>
                    <a:pt x="133" y="159"/>
                  </a:lnTo>
                  <a:lnTo>
                    <a:pt x="131" y="162"/>
                  </a:lnTo>
                  <a:lnTo>
                    <a:pt x="128" y="165"/>
                  </a:lnTo>
                  <a:lnTo>
                    <a:pt x="124" y="167"/>
                  </a:lnTo>
                  <a:lnTo>
                    <a:pt x="120" y="168"/>
                  </a:lnTo>
                  <a:lnTo>
                    <a:pt x="119" y="168"/>
                  </a:lnTo>
                  <a:lnTo>
                    <a:pt x="118" y="169"/>
                  </a:lnTo>
                  <a:lnTo>
                    <a:pt x="118" y="169"/>
                  </a:lnTo>
                  <a:lnTo>
                    <a:pt x="111" y="172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88" y="176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4" name="Freeform 639"/>
            <p:cNvSpPr>
              <a:spLocks/>
            </p:cNvSpPr>
            <p:nvPr/>
          </p:nvSpPr>
          <p:spPr bwMode="auto">
            <a:xfrm>
              <a:off x="2605088" y="4614863"/>
              <a:ext cx="206375" cy="87313"/>
            </a:xfrm>
            <a:custGeom>
              <a:avLst/>
              <a:gdLst/>
              <a:ahLst/>
              <a:cxnLst>
                <a:cxn ang="0">
                  <a:pos x="105" y="165"/>
                </a:cxn>
                <a:cxn ang="0">
                  <a:pos x="67" y="159"/>
                </a:cxn>
                <a:cxn ang="0">
                  <a:pos x="30" y="142"/>
                </a:cxn>
                <a:cxn ang="0">
                  <a:pos x="14" y="126"/>
                </a:cxn>
                <a:cxn ang="0">
                  <a:pos x="3" y="102"/>
                </a:cxn>
                <a:cxn ang="0">
                  <a:pos x="0" y="73"/>
                </a:cxn>
                <a:cxn ang="0">
                  <a:pos x="2" y="53"/>
                </a:cxn>
                <a:cxn ang="0">
                  <a:pos x="13" y="29"/>
                </a:cxn>
                <a:cxn ang="0">
                  <a:pos x="33" y="14"/>
                </a:cxn>
                <a:cxn ang="0">
                  <a:pos x="59" y="5"/>
                </a:cxn>
                <a:cxn ang="0">
                  <a:pos x="119" y="0"/>
                </a:cxn>
                <a:cxn ang="0">
                  <a:pos x="150" y="1"/>
                </a:cxn>
                <a:cxn ang="0">
                  <a:pos x="202" y="2"/>
                </a:cxn>
                <a:cxn ang="0">
                  <a:pos x="309" y="12"/>
                </a:cxn>
                <a:cxn ang="0">
                  <a:pos x="333" y="17"/>
                </a:cxn>
                <a:cxn ang="0">
                  <a:pos x="361" y="32"/>
                </a:cxn>
                <a:cxn ang="0">
                  <a:pos x="383" y="58"/>
                </a:cxn>
                <a:cxn ang="0">
                  <a:pos x="388" y="69"/>
                </a:cxn>
                <a:cxn ang="0">
                  <a:pos x="390" y="93"/>
                </a:cxn>
                <a:cxn ang="0">
                  <a:pos x="377" y="126"/>
                </a:cxn>
                <a:cxn ang="0">
                  <a:pos x="360" y="143"/>
                </a:cxn>
                <a:cxn ang="0">
                  <a:pos x="335" y="155"/>
                </a:cxn>
                <a:cxn ang="0">
                  <a:pos x="308" y="160"/>
                </a:cxn>
                <a:cxn ang="0">
                  <a:pos x="290" y="161"/>
                </a:cxn>
                <a:cxn ang="0">
                  <a:pos x="264" y="160"/>
                </a:cxn>
                <a:cxn ang="0">
                  <a:pos x="255" y="158"/>
                </a:cxn>
                <a:cxn ang="0">
                  <a:pos x="245" y="149"/>
                </a:cxn>
                <a:cxn ang="0">
                  <a:pos x="242" y="138"/>
                </a:cxn>
                <a:cxn ang="0">
                  <a:pos x="243" y="129"/>
                </a:cxn>
                <a:cxn ang="0">
                  <a:pos x="251" y="119"/>
                </a:cxn>
                <a:cxn ang="0">
                  <a:pos x="264" y="115"/>
                </a:cxn>
                <a:cxn ang="0">
                  <a:pos x="299" y="116"/>
                </a:cxn>
                <a:cxn ang="0">
                  <a:pos x="310" y="114"/>
                </a:cxn>
                <a:cxn ang="0">
                  <a:pos x="319" y="108"/>
                </a:cxn>
                <a:cxn ang="0">
                  <a:pos x="325" y="91"/>
                </a:cxn>
                <a:cxn ang="0">
                  <a:pos x="323" y="61"/>
                </a:cxn>
                <a:cxn ang="0">
                  <a:pos x="308" y="58"/>
                </a:cxn>
                <a:cxn ang="0">
                  <a:pos x="275" y="55"/>
                </a:cxn>
                <a:cxn ang="0">
                  <a:pos x="204" y="49"/>
                </a:cxn>
                <a:cxn ang="0">
                  <a:pos x="157" y="47"/>
                </a:cxn>
                <a:cxn ang="0">
                  <a:pos x="119" y="45"/>
                </a:cxn>
                <a:cxn ang="0">
                  <a:pos x="87" y="45"/>
                </a:cxn>
                <a:cxn ang="0">
                  <a:pos x="54" y="55"/>
                </a:cxn>
                <a:cxn ang="0">
                  <a:pos x="48" y="62"/>
                </a:cxn>
                <a:cxn ang="0">
                  <a:pos x="43" y="73"/>
                </a:cxn>
                <a:cxn ang="0">
                  <a:pos x="45" y="87"/>
                </a:cxn>
                <a:cxn ang="0">
                  <a:pos x="51" y="99"/>
                </a:cxn>
                <a:cxn ang="0">
                  <a:pos x="68" y="115"/>
                </a:cxn>
                <a:cxn ang="0">
                  <a:pos x="86" y="121"/>
                </a:cxn>
                <a:cxn ang="0">
                  <a:pos x="86" y="121"/>
                </a:cxn>
                <a:cxn ang="0">
                  <a:pos x="128" y="120"/>
                </a:cxn>
                <a:cxn ang="0">
                  <a:pos x="141" y="123"/>
                </a:cxn>
                <a:cxn ang="0">
                  <a:pos x="147" y="133"/>
                </a:cxn>
                <a:cxn ang="0">
                  <a:pos x="148" y="141"/>
                </a:cxn>
                <a:cxn ang="0">
                  <a:pos x="146" y="153"/>
                </a:cxn>
                <a:cxn ang="0">
                  <a:pos x="137" y="162"/>
                </a:cxn>
                <a:cxn ang="0">
                  <a:pos x="127" y="165"/>
                </a:cxn>
              </a:cxnLst>
              <a:rect l="0" t="0" r="r" b="b"/>
              <a:pathLst>
                <a:path w="390" h="165">
                  <a:moveTo>
                    <a:pt x="117" y="165"/>
                  </a:moveTo>
                  <a:lnTo>
                    <a:pt x="117" y="165"/>
                  </a:lnTo>
                  <a:lnTo>
                    <a:pt x="105" y="165"/>
                  </a:lnTo>
                  <a:lnTo>
                    <a:pt x="93" y="164"/>
                  </a:lnTo>
                  <a:lnTo>
                    <a:pt x="79" y="162"/>
                  </a:lnTo>
                  <a:lnTo>
                    <a:pt x="67" y="159"/>
                  </a:lnTo>
                  <a:lnTo>
                    <a:pt x="53" y="155"/>
                  </a:lnTo>
                  <a:lnTo>
                    <a:pt x="41" y="149"/>
                  </a:lnTo>
                  <a:lnTo>
                    <a:pt x="30" y="142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6" y="111"/>
                  </a:lnTo>
                  <a:lnTo>
                    <a:pt x="3" y="102"/>
                  </a:lnTo>
                  <a:lnTo>
                    <a:pt x="1" y="93"/>
                  </a:lnTo>
                  <a:lnTo>
                    <a:pt x="0" y="84"/>
                  </a:lnTo>
                  <a:lnTo>
                    <a:pt x="0" y="73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3"/>
                  </a:lnTo>
                  <a:lnTo>
                    <a:pt x="4" y="44"/>
                  </a:lnTo>
                  <a:lnTo>
                    <a:pt x="8" y="36"/>
                  </a:lnTo>
                  <a:lnTo>
                    <a:pt x="13" y="29"/>
                  </a:lnTo>
                  <a:lnTo>
                    <a:pt x="19" y="24"/>
                  </a:lnTo>
                  <a:lnTo>
                    <a:pt x="25" y="19"/>
                  </a:lnTo>
                  <a:lnTo>
                    <a:pt x="33" y="14"/>
                  </a:lnTo>
                  <a:lnTo>
                    <a:pt x="41" y="10"/>
                  </a:lnTo>
                  <a:lnTo>
                    <a:pt x="50" y="7"/>
                  </a:lnTo>
                  <a:lnTo>
                    <a:pt x="59" y="5"/>
                  </a:lnTo>
                  <a:lnTo>
                    <a:pt x="79" y="2"/>
                  </a:lnTo>
                  <a:lnTo>
                    <a:pt x="99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50" y="1"/>
                  </a:lnTo>
                  <a:lnTo>
                    <a:pt x="150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202" y="2"/>
                  </a:lnTo>
                  <a:lnTo>
                    <a:pt x="235" y="3"/>
                  </a:lnTo>
                  <a:lnTo>
                    <a:pt x="270" y="7"/>
                  </a:lnTo>
                  <a:lnTo>
                    <a:pt x="309" y="12"/>
                  </a:lnTo>
                  <a:lnTo>
                    <a:pt x="309" y="12"/>
                  </a:lnTo>
                  <a:lnTo>
                    <a:pt x="322" y="14"/>
                  </a:lnTo>
                  <a:lnTo>
                    <a:pt x="333" y="17"/>
                  </a:lnTo>
                  <a:lnTo>
                    <a:pt x="344" y="21"/>
                  </a:lnTo>
                  <a:lnTo>
                    <a:pt x="353" y="26"/>
                  </a:lnTo>
                  <a:lnTo>
                    <a:pt x="361" y="32"/>
                  </a:lnTo>
                  <a:lnTo>
                    <a:pt x="369" y="40"/>
                  </a:lnTo>
                  <a:lnTo>
                    <a:pt x="377" y="49"/>
                  </a:lnTo>
                  <a:lnTo>
                    <a:pt x="383" y="58"/>
                  </a:lnTo>
                  <a:lnTo>
                    <a:pt x="383" y="58"/>
                  </a:lnTo>
                  <a:lnTo>
                    <a:pt x="386" y="63"/>
                  </a:lnTo>
                  <a:lnTo>
                    <a:pt x="388" y="69"/>
                  </a:lnTo>
                  <a:lnTo>
                    <a:pt x="389" y="76"/>
                  </a:lnTo>
                  <a:lnTo>
                    <a:pt x="390" y="81"/>
                  </a:lnTo>
                  <a:lnTo>
                    <a:pt x="390" y="93"/>
                  </a:lnTo>
                  <a:lnTo>
                    <a:pt x="387" y="104"/>
                  </a:lnTo>
                  <a:lnTo>
                    <a:pt x="383" y="116"/>
                  </a:lnTo>
                  <a:lnTo>
                    <a:pt x="377" y="126"/>
                  </a:lnTo>
                  <a:lnTo>
                    <a:pt x="369" y="134"/>
                  </a:lnTo>
                  <a:lnTo>
                    <a:pt x="360" y="143"/>
                  </a:lnTo>
                  <a:lnTo>
                    <a:pt x="360" y="143"/>
                  </a:lnTo>
                  <a:lnTo>
                    <a:pt x="353" y="148"/>
                  </a:lnTo>
                  <a:lnTo>
                    <a:pt x="345" y="152"/>
                  </a:lnTo>
                  <a:lnTo>
                    <a:pt x="335" y="155"/>
                  </a:lnTo>
                  <a:lnTo>
                    <a:pt x="327" y="158"/>
                  </a:lnTo>
                  <a:lnTo>
                    <a:pt x="318" y="159"/>
                  </a:lnTo>
                  <a:lnTo>
                    <a:pt x="308" y="160"/>
                  </a:lnTo>
                  <a:lnTo>
                    <a:pt x="290" y="161"/>
                  </a:lnTo>
                  <a:lnTo>
                    <a:pt x="290" y="161"/>
                  </a:lnTo>
                  <a:lnTo>
                    <a:pt x="290" y="161"/>
                  </a:lnTo>
                  <a:lnTo>
                    <a:pt x="290" y="161"/>
                  </a:lnTo>
                  <a:lnTo>
                    <a:pt x="273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59" y="160"/>
                  </a:lnTo>
                  <a:lnTo>
                    <a:pt x="255" y="158"/>
                  </a:lnTo>
                  <a:lnTo>
                    <a:pt x="251" y="156"/>
                  </a:lnTo>
                  <a:lnTo>
                    <a:pt x="247" y="153"/>
                  </a:lnTo>
                  <a:lnTo>
                    <a:pt x="245" y="149"/>
                  </a:lnTo>
                  <a:lnTo>
                    <a:pt x="243" y="146"/>
                  </a:lnTo>
                  <a:lnTo>
                    <a:pt x="242" y="142"/>
                  </a:lnTo>
                  <a:lnTo>
                    <a:pt x="242" y="138"/>
                  </a:lnTo>
                  <a:lnTo>
                    <a:pt x="242" y="138"/>
                  </a:lnTo>
                  <a:lnTo>
                    <a:pt x="242" y="133"/>
                  </a:lnTo>
                  <a:lnTo>
                    <a:pt x="243" y="129"/>
                  </a:lnTo>
                  <a:lnTo>
                    <a:pt x="245" y="125"/>
                  </a:lnTo>
                  <a:lnTo>
                    <a:pt x="247" y="122"/>
                  </a:lnTo>
                  <a:lnTo>
                    <a:pt x="251" y="119"/>
                  </a:lnTo>
                  <a:lnTo>
                    <a:pt x="255" y="117"/>
                  </a:lnTo>
                  <a:lnTo>
                    <a:pt x="259" y="116"/>
                  </a:lnTo>
                  <a:lnTo>
                    <a:pt x="264" y="115"/>
                  </a:lnTo>
                  <a:lnTo>
                    <a:pt x="293" y="115"/>
                  </a:lnTo>
                  <a:lnTo>
                    <a:pt x="293" y="115"/>
                  </a:lnTo>
                  <a:lnTo>
                    <a:pt x="299" y="116"/>
                  </a:lnTo>
                  <a:lnTo>
                    <a:pt x="299" y="116"/>
                  </a:lnTo>
                  <a:lnTo>
                    <a:pt x="305" y="116"/>
                  </a:lnTo>
                  <a:lnTo>
                    <a:pt x="310" y="114"/>
                  </a:lnTo>
                  <a:lnTo>
                    <a:pt x="315" y="111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21" y="104"/>
                  </a:lnTo>
                  <a:lnTo>
                    <a:pt x="323" y="100"/>
                  </a:lnTo>
                  <a:lnTo>
                    <a:pt x="325" y="91"/>
                  </a:lnTo>
                  <a:lnTo>
                    <a:pt x="326" y="79"/>
                  </a:lnTo>
                  <a:lnTo>
                    <a:pt x="324" y="64"/>
                  </a:lnTo>
                  <a:lnTo>
                    <a:pt x="323" y="61"/>
                  </a:lnTo>
                  <a:lnTo>
                    <a:pt x="320" y="60"/>
                  </a:lnTo>
                  <a:lnTo>
                    <a:pt x="320" y="60"/>
                  </a:lnTo>
                  <a:lnTo>
                    <a:pt x="308" y="58"/>
                  </a:lnTo>
                  <a:lnTo>
                    <a:pt x="297" y="56"/>
                  </a:lnTo>
                  <a:lnTo>
                    <a:pt x="275" y="55"/>
                  </a:lnTo>
                  <a:lnTo>
                    <a:pt x="275" y="55"/>
                  </a:lnTo>
                  <a:lnTo>
                    <a:pt x="253" y="53"/>
                  </a:lnTo>
                  <a:lnTo>
                    <a:pt x="253" y="53"/>
                  </a:lnTo>
                  <a:lnTo>
                    <a:pt x="204" y="49"/>
                  </a:lnTo>
                  <a:lnTo>
                    <a:pt x="180" y="48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35" y="46"/>
                  </a:lnTo>
                  <a:lnTo>
                    <a:pt x="135" y="46"/>
                  </a:lnTo>
                  <a:lnTo>
                    <a:pt x="119" y="45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87" y="45"/>
                  </a:lnTo>
                  <a:lnTo>
                    <a:pt x="74" y="47"/>
                  </a:lnTo>
                  <a:lnTo>
                    <a:pt x="63" y="51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0" y="58"/>
                  </a:lnTo>
                  <a:lnTo>
                    <a:pt x="48" y="62"/>
                  </a:lnTo>
                  <a:lnTo>
                    <a:pt x="46" y="65"/>
                  </a:lnTo>
                  <a:lnTo>
                    <a:pt x="44" y="69"/>
                  </a:lnTo>
                  <a:lnTo>
                    <a:pt x="43" y="73"/>
                  </a:lnTo>
                  <a:lnTo>
                    <a:pt x="43" y="78"/>
                  </a:lnTo>
                  <a:lnTo>
                    <a:pt x="43" y="83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7" y="93"/>
                  </a:lnTo>
                  <a:lnTo>
                    <a:pt x="51" y="99"/>
                  </a:lnTo>
                  <a:lnTo>
                    <a:pt x="56" y="106"/>
                  </a:lnTo>
                  <a:lnTo>
                    <a:pt x="62" y="111"/>
                  </a:lnTo>
                  <a:lnTo>
                    <a:pt x="68" y="115"/>
                  </a:lnTo>
                  <a:lnTo>
                    <a:pt x="74" y="118"/>
                  </a:lnTo>
                  <a:lnTo>
                    <a:pt x="80" y="120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119" y="120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33" y="120"/>
                  </a:lnTo>
                  <a:lnTo>
                    <a:pt x="137" y="121"/>
                  </a:lnTo>
                  <a:lnTo>
                    <a:pt x="141" y="123"/>
                  </a:lnTo>
                  <a:lnTo>
                    <a:pt x="143" y="126"/>
                  </a:lnTo>
                  <a:lnTo>
                    <a:pt x="145" y="129"/>
                  </a:lnTo>
                  <a:lnTo>
                    <a:pt x="147" y="133"/>
                  </a:lnTo>
                  <a:lnTo>
                    <a:pt x="148" y="136"/>
                  </a:lnTo>
                  <a:lnTo>
                    <a:pt x="148" y="141"/>
                  </a:lnTo>
                  <a:lnTo>
                    <a:pt x="148" y="141"/>
                  </a:lnTo>
                  <a:lnTo>
                    <a:pt x="148" y="145"/>
                  </a:lnTo>
                  <a:lnTo>
                    <a:pt x="147" y="150"/>
                  </a:lnTo>
                  <a:lnTo>
                    <a:pt x="146" y="153"/>
                  </a:lnTo>
                  <a:lnTo>
                    <a:pt x="143" y="157"/>
                  </a:lnTo>
                  <a:lnTo>
                    <a:pt x="140" y="160"/>
                  </a:lnTo>
                  <a:lnTo>
                    <a:pt x="137" y="162"/>
                  </a:lnTo>
                  <a:lnTo>
                    <a:pt x="132" y="164"/>
                  </a:lnTo>
                  <a:lnTo>
                    <a:pt x="127" y="165"/>
                  </a:lnTo>
                  <a:lnTo>
                    <a:pt x="127" y="165"/>
                  </a:lnTo>
                  <a:lnTo>
                    <a:pt x="117" y="165"/>
                  </a:lnTo>
                  <a:lnTo>
                    <a:pt x="117" y="1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5" name="Freeform 640"/>
            <p:cNvSpPr>
              <a:spLocks/>
            </p:cNvSpPr>
            <p:nvPr/>
          </p:nvSpPr>
          <p:spPr bwMode="auto">
            <a:xfrm>
              <a:off x="2381251" y="4476750"/>
              <a:ext cx="171450" cy="95250"/>
            </a:xfrm>
            <a:custGeom>
              <a:avLst/>
              <a:gdLst/>
              <a:ahLst/>
              <a:cxnLst>
                <a:cxn ang="0">
                  <a:pos x="219" y="181"/>
                </a:cxn>
                <a:cxn ang="0">
                  <a:pos x="164" y="177"/>
                </a:cxn>
                <a:cxn ang="0">
                  <a:pos x="136" y="175"/>
                </a:cxn>
                <a:cxn ang="0">
                  <a:pos x="131" y="175"/>
                </a:cxn>
                <a:cxn ang="0">
                  <a:pos x="93" y="173"/>
                </a:cxn>
                <a:cxn ang="0">
                  <a:pos x="60" y="169"/>
                </a:cxn>
                <a:cxn ang="0">
                  <a:pos x="39" y="163"/>
                </a:cxn>
                <a:cxn ang="0">
                  <a:pos x="22" y="154"/>
                </a:cxn>
                <a:cxn ang="0">
                  <a:pos x="8" y="141"/>
                </a:cxn>
                <a:cxn ang="0">
                  <a:pos x="1" y="125"/>
                </a:cxn>
                <a:cxn ang="0">
                  <a:pos x="0" y="115"/>
                </a:cxn>
                <a:cxn ang="0">
                  <a:pos x="2" y="100"/>
                </a:cxn>
                <a:cxn ang="0">
                  <a:pos x="7" y="86"/>
                </a:cxn>
                <a:cxn ang="0">
                  <a:pos x="16" y="71"/>
                </a:cxn>
                <a:cxn ang="0">
                  <a:pos x="38" y="44"/>
                </a:cxn>
                <a:cxn ang="0">
                  <a:pos x="67" y="25"/>
                </a:cxn>
                <a:cxn ang="0">
                  <a:pos x="83" y="16"/>
                </a:cxn>
                <a:cxn ang="0">
                  <a:pos x="84" y="15"/>
                </a:cxn>
                <a:cxn ang="0">
                  <a:pos x="91" y="9"/>
                </a:cxn>
                <a:cxn ang="0">
                  <a:pos x="101" y="7"/>
                </a:cxn>
                <a:cxn ang="0">
                  <a:pos x="115" y="6"/>
                </a:cxn>
                <a:cxn ang="0">
                  <a:pos x="128" y="4"/>
                </a:cxn>
                <a:cxn ang="0">
                  <a:pos x="157" y="0"/>
                </a:cxn>
                <a:cxn ang="0">
                  <a:pos x="170" y="1"/>
                </a:cxn>
                <a:cxn ang="0">
                  <a:pos x="207" y="8"/>
                </a:cxn>
                <a:cxn ang="0">
                  <a:pos x="212" y="9"/>
                </a:cxn>
                <a:cxn ang="0">
                  <a:pos x="223" y="12"/>
                </a:cxn>
                <a:cxn ang="0">
                  <a:pos x="225" y="11"/>
                </a:cxn>
                <a:cxn ang="0">
                  <a:pos x="230" y="10"/>
                </a:cxn>
                <a:cxn ang="0">
                  <a:pos x="242" y="14"/>
                </a:cxn>
                <a:cxn ang="0">
                  <a:pos x="255" y="25"/>
                </a:cxn>
                <a:cxn ang="0">
                  <a:pos x="264" y="31"/>
                </a:cxn>
                <a:cxn ang="0">
                  <a:pos x="278" y="44"/>
                </a:cxn>
                <a:cxn ang="0">
                  <a:pos x="304" y="74"/>
                </a:cxn>
                <a:cxn ang="0">
                  <a:pos x="314" y="90"/>
                </a:cxn>
                <a:cxn ang="0">
                  <a:pos x="320" y="105"/>
                </a:cxn>
                <a:cxn ang="0">
                  <a:pos x="323" y="122"/>
                </a:cxn>
                <a:cxn ang="0">
                  <a:pos x="320" y="137"/>
                </a:cxn>
                <a:cxn ang="0">
                  <a:pos x="312" y="152"/>
                </a:cxn>
                <a:cxn ang="0">
                  <a:pos x="306" y="159"/>
                </a:cxn>
                <a:cxn ang="0">
                  <a:pos x="289" y="169"/>
                </a:cxn>
                <a:cxn ang="0">
                  <a:pos x="266" y="176"/>
                </a:cxn>
                <a:cxn ang="0">
                  <a:pos x="237" y="180"/>
                </a:cxn>
                <a:cxn ang="0">
                  <a:pos x="219" y="181"/>
                </a:cxn>
                <a:cxn ang="0">
                  <a:pos x="219" y="181"/>
                </a:cxn>
              </a:cxnLst>
              <a:rect l="0" t="0" r="r" b="b"/>
              <a:pathLst>
                <a:path w="323" h="181">
                  <a:moveTo>
                    <a:pt x="219" y="181"/>
                  </a:moveTo>
                  <a:lnTo>
                    <a:pt x="219" y="181"/>
                  </a:lnTo>
                  <a:lnTo>
                    <a:pt x="191" y="180"/>
                  </a:lnTo>
                  <a:lnTo>
                    <a:pt x="164" y="177"/>
                  </a:lnTo>
                  <a:lnTo>
                    <a:pt x="164" y="177"/>
                  </a:lnTo>
                  <a:lnTo>
                    <a:pt x="136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14" y="175"/>
                  </a:lnTo>
                  <a:lnTo>
                    <a:pt x="93" y="173"/>
                  </a:lnTo>
                  <a:lnTo>
                    <a:pt x="71" y="171"/>
                  </a:lnTo>
                  <a:lnTo>
                    <a:pt x="60" y="169"/>
                  </a:lnTo>
                  <a:lnTo>
                    <a:pt x="50" y="166"/>
                  </a:lnTo>
                  <a:lnTo>
                    <a:pt x="39" y="163"/>
                  </a:lnTo>
                  <a:lnTo>
                    <a:pt x="30" y="159"/>
                  </a:lnTo>
                  <a:lnTo>
                    <a:pt x="22" y="154"/>
                  </a:lnTo>
                  <a:lnTo>
                    <a:pt x="15" y="149"/>
                  </a:lnTo>
                  <a:lnTo>
                    <a:pt x="8" y="141"/>
                  </a:lnTo>
                  <a:lnTo>
                    <a:pt x="3" y="134"/>
                  </a:lnTo>
                  <a:lnTo>
                    <a:pt x="1" y="12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08"/>
                  </a:lnTo>
                  <a:lnTo>
                    <a:pt x="2" y="100"/>
                  </a:lnTo>
                  <a:lnTo>
                    <a:pt x="4" y="93"/>
                  </a:lnTo>
                  <a:lnTo>
                    <a:pt x="7" y="86"/>
                  </a:lnTo>
                  <a:lnTo>
                    <a:pt x="10" y="78"/>
                  </a:lnTo>
                  <a:lnTo>
                    <a:pt x="16" y="71"/>
                  </a:lnTo>
                  <a:lnTo>
                    <a:pt x="26" y="58"/>
                  </a:lnTo>
                  <a:lnTo>
                    <a:pt x="38" y="44"/>
                  </a:lnTo>
                  <a:lnTo>
                    <a:pt x="53" y="34"/>
                  </a:lnTo>
                  <a:lnTo>
                    <a:pt x="67" y="25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1" y="9"/>
                  </a:lnTo>
                  <a:lnTo>
                    <a:pt x="96" y="8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15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43" y="1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70" y="1"/>
                  </a:lnTo>
                  <a:lnTo>
                    <a:pt x="182" y="3"/>
                  </a:lnTo>
                  <a:lnTo>
                    <a:pt x="207" y="8"/>
                  </a:lnTo>
                  <a:lnTo>
                    <a:pt x="212" y="9"/>
                  </a:lnTo>
                  <a:lnTo>
                    <a:pt x="212" y="9"/>
                  </a:lnTo>
                  <a:lnTo>
                    <a:pt x="221" y="11"/>
                  </a:lnTo>
                  <a:lnTo>
                    <a:pt x="223" y="12"/>
                  </a:lnTo>
                  <a:lnTo>
                    <a:pt x="225" y="11"/>
                  </a:lnTo>
                  <a:lnTo>
                    <a:pt x="225" y="11"/>
                  </a:lnTo>
                  <a:lnTo>
                    <a:pt x="230" y="10"/>
                  </a:lnTo>
                  <a:lnTo>
                    <a:pt x="230" y="10"/>
                  </a:lnTo>
                  <a:lnTo>
                    <a:pt x="237" y="11"/>
                  </a:lnTo>
                  <a:lnTo>
                    <a:pt x="242" y="14"/>
                  </a:lnTo>
                  <a:lnTo>
                    <a:pt x="242" y="14"/>
                  </a:lnTo>
                  <a:lnTo>
                    <a:pt x="255" y="25"/>
                  </a:lnTo>
                  <a:lnTo>
                    <a:pt x="255" y="25"/>
                  </a:lnTo>
                  <a:lnTo>
                    <a:pt x="264" y="31"/>
                  </a:lnTo>
                  <a:lnTo>
                    <a:pt x="264" y="31"/>
                  </a:lnTo>
                  <a:lnTo>
                    <a:pt x="278" y="44"/>
                  </a:lnTo>
                  <a:lnTo>
                    <a:pt x="291" y="59"/>
                  </a:lnTo>
                  <a:lnTo>
                    <a:pt x="304" y="74"/>
                  </a:lnTo>
                  <a:lnTo>
                    <a:pt x="309" y="81"/>
                  </a:lnTo>
                  <a:lnTo>
                    <a:pt x="314" y="90"/>
                  </a:lnTo>
                  <a:lnTo>
                    <a:pt x="317" y="97"/>
                  </a:lnTo>
                  <a:lnTo>
                    <a:pt x="320" y="105"/>
                  </a:lnTo>
                  <a:lnTo>
                    <a:pt x="322" y="113"/>
                  </a:lnTo>
                  <a:lnTo>
                    <a:pt x="323" y="122"/>
                  </a:lnTo>
                  <a:lnTo>
                    <a:pt x="322" y="129"/>
                  </a:lnTo>
                  <a:lnTo>
                    <a:pt x="320" y="137"/>
                  </a:lnTo>
                  <a:lnTo>
                    <a:pt x="317" y="144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06" y="159"/>
                  </a:lnTo>
                  <a:lnTo>
                    <a:pt x="299" y="164"/>
                  </a:lnTo>
                  <a:lnTo>
                    <a:pt x="289" y="169"/>
                  </a:lnTo>
                  <a:lnTo>
                    <a:pt x="278" y="173"/>
                  </a:lnTo>
                  <a:lnTo>
                    <a:pt x="266" y="176"/>
                  </a:lnTo>
                  <a:lnTo>
                    <a:pt x="252" y="178"/>
                  </a:lnTo>
                  <a:lnTo>
                    <a:pt x="237" y="180"/>
                  </a:lnTo>
                  <a:lnTo>
                    <a:pt x="219" y="181"/>
                  </a:lnTo>
                  <a:lnTo>
                    <a:pt x="219" y="181"/>
                  </a:lnTo>
                  <a:lnTo>
                    <a:pt x="219" y="181"/>
                  </a:lnTo>
                  <a:lnTo>
                    <a:pt x="219" y="1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6" name="Freeform 641"/>
            <p:cNvSpPr>
              <a:spLocks/>
            </p:cNvSpPr>
            <p:nvPr/>
          </p:nvSpPr>
          <p:spPr bwMode="auto">
            <a:xfrm>
              <a:off x="2413001" y="4362450"/>
              <a:ext cx="130175" cy="123825"/>
            </a:xfrm>
            <a:custGeom>
              <a:avLst/>
              <a:gdLst/>
              <a:ahLst/>
              <a:cxnLst>
                <a:cxn ang="0">
                  <a:pos x="127" y="234"/>
                </a:cxn>
                <a:cxn ang="0">
                  <a:pos x="100" y="231"/>
                </a:cxn>
                <a:cxn ang="0">
                  <a:pos x="98" y="231"/>
                </a:cxn>
                <a:cxn ang="0">
                  <a:pos x="95" y="231"/>
                </a:cxn>
                <a:cxn ang="0">
                  <a:pos x="85" y="230"/>
                </a:cxn>
                <a:cxn ang="0">
                  <a:pos x="64" y="224"/>
                </a:cxn>
                <a:cxn ang="0">
                  <a:pos x="44" y="214"/>
                </a:cxn>
                <a:cxn ang="0">
                  <a:pos x="29" y="200"/>
                </a:cxn>
                <a:cxn ang="0">
                  <a:pos x="22" y="193"/>
                </a:cxn>
                <a:cxn ang="0">
                  <a:pos x="8" y="172"/>
                </a:cxn>
                <a:cxn ang="0">
                  <a:pos x="2" y="152"/>
                </a:cxn>
                <a:cxn ang="0">
                  <a:pos x="0" y="130"/>
                </a:cxn>
                <a:cxn ang="0">
                  <a:pos x="2" y="106"/>
                </a:cxn>
                <a:cxn ang="0">
                  <a:pos x="4" y="92"/>
                </a:cxn>
                <a:cxn ang="0">
                  <a:pos x="13" y="67"/>
                </a:cxn>
                <a:cxn ang="0">
                  <a:pos x="26" y="47"/>
                </a:cxn>
                <a:cxn ang="0">
                  <a:pos x="43" y="31"/>
                </a:cxn>
                <a:cxn ang="0">
                  <a:pos x="62" y="19"/>
                </a:cxn>
                <a:cxn ang="0">
                  <a:pos x="84" y="9"/>
                </a:cxn>
                <a:cxn ang="0">
                  <a:pos x="105" y="3"/>
                </a:cxn>
                <a:cxn ang="0">
                  <a:pos x="129" y="1"/>
                </a:cxn>
                <a:cxn ang="0">
                  <a:pos x="141" y="0"/>
                </a:cxn>
                <a:cxn ang="0">
                  <a:pos x="152" y="1"/>
                </a:cxn>
                <a:cxn ang="0">
                  <a:pos x="177" y="9"/>
                </a:cxn>
                <a:cxn ang="0">
                  <a:pos x="201" y="22"/>
                </a:cxn>
                <a:cxn ang="0">
                  <a:pos x="220" y="37"/>
                </a:cxn>
                <a:cxn ang="0">
                  <a:pos x="227" y="44"/>
                </a:cxn>
                <a:cxn ang="0">
                  <a:pos x="238" y="64"/>
                </a:cxn>
                <a:cxn ang="0">
                  <a:pos x="245" y="88"/>
                </a:cxn>
                <a:cxn ang="0">
                  <a:pos x="248" y="112"/>
                </a:cxn>
                <a:cxn ang="0">
                  <a:pos x="244" y="135"/>
                </a:cxn>
                <a:cxn ang="0">
                  <a:pos x="240" y="147"/>
                </a:cxn>
                <a:cxn ang="0">
                  <a:pos x="230" y="167"/>
                </a:cxn>
                <a:cxn ang="0">
                  <a:pos x="219" y="186"/>
                </a:cxn>
                <a:cxn ang="0">
                  <a:pos x="206" y="201"/>
                </a:cxn>
                <a:cxn ang="0">
                  <a:pos x="190" y="214"/>
                </a:cxn>
                <a:cxn ang="0">
                  <a:pos x="173" y="224"/>
                </a:cxn>
                <a:cxn ang="0">
                  <a:pos x="156" y="230"/>
                </a:cxn>
                <a:cxn ang="0">
                  <a:pos x="136" y="233"/>
                </a:cxn>
                <a:cxn ang="0">
                  <a:pos x="127" y="234"/>
                </a:cxn>
              </a:cxnLst>
              <a:rect l="0" t="0" r="r" b="b"/>
              <a:pathLst>
                <a:path w="248" h="234">
                  <a:moveTo>
                    <a:pt x="127" y="234"/>
                  </a:moveTo>
                  <a:lnTo>
                    <a:pt x="127" y="234"/>
                  </a:lnTo>
                  <a:lnTo>
                    <a:pt x="114" y="233"/>
                  </a:lnTo>
                  <a:lnTo>
                    <a:pt x="100" y="231"/>
                  </a:lnTo>
                  <a:lnTo>
                    <a:pt x="99" y="231"/>
                  </a:lnTo>
                  <a:lnTo>
                    <a:pt x="98" y="231"/>
                  </a:lnTo>
                  <a:lnTo>
                    <a:pt x="98" y="231"/>
                  </a:lnTo>
                  <a:lnTo>
                    <a:pt x="95" y="231"/>
                  </a:lnTo>
                  <a:lnTo>
                    <a:pt x="95" y="231"/>
                  </a:lnTo>
                  <a:lnTo>
                    <a:pt x="85" y="230"/>
                  </a:lnTo>
                  <a:lnTo>
                    <a:pt x="74" y="228"/>
                  </a:lnTo>
                  <a:lnTo>
                    <a:pt x="64" y="224"/>
                  </a:lnTo>
                  <a:lnTo>
                    <a:pt x="54" y="219"/>
                  </a:lnTo>
                  <a:lnTo>
                    <a:pt x="44" y="214"/>
                  </a:lnTo>
                  <a:lnTo>
                    <a:pt x="36" y="208"/>
                  </a:lnTo>
                  <a:lnTo>
                    <a:pt x="29" y="200"/>
                  </a:lnTo>
                  <a:lnTo>
                    <a:pt x="22" y="193"/>
                  </a:lnTo>
                  <a:lnTo>
                    <a:pt x="22" y="193"/>
                  </a:lnTo>
                  <a:lnTo>
                    <a:pt x="14" y="183"/>
                  </a:lnTo>
                  <a:lnTo>
                    <a:pt x="8" y="172"/>
                  </a:lnTo>
                  <a:lnTo>
                    <a:pt x="4" y="162"/>
                  </a:lnTo>
                  <a:lnTo>
                    <a:pt x="2" y="152"/>
                  </a:lnTo>
                  <a:lnTo>
                    <a:pt x="0" y="141"/>
                  </a:lnTo>
                  <a:lnTo>
                    <a:pt x="0" y="130"/>
                  </a:lnTo>
                  <a:lnTo>
                    <a:pt x="0" y="119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4" y="92"/>
                  </a:lnTo>
                  <a:lnTo>
                    <a:pt x="8" y="79"/>
                  </a:lnTo>
                  <a:lnTo>
                    <a:pt x="13" y="67"/>
                  </a:lnTo>
                  <a:lnTo>
                    <a:pt x="20" y="57"/>
                  </a:lnTo>
                  <a:lnTo>
                    <a:pt x="26" y="47"/>
                  </a:lnTo>
                  <a:lnTo>
                    <a:pt x="34" y="38"/>
                  </a:lnTo>
                  <a:lnTo>
                    <a:pt x="43" y="31"/>
                  </a:lnTo>
                  <a:lnTo>
                    <a:pt x="53" y="24"/>
                  </a:lnTo>
                  <a:lnTo>
                    <a:pt x="62" y="19"/>
                  </a:lnTo>
                  <a:lnTo>
                    <a:pt x="72" y="13"/>
                  </a:lnTo>
                  <a:lnTo>
                    <a:pt x="84" y="9"/>
                  </a:lnTo>
                  <a:lnTo>
                    <a:pt x="94" y="6"/>
                  </a:lnTo>
                  <a:lnTo>
                    <a:pt x="105" y="3"/>
                  </a:lnTo>
                  <a:lnTo>
                    <a:pt x="117" y="2"/>
                  </a:lnTo>
                  <a:lnTo>
                    <a:pt x="129" y="1"/>
                  </a:lnTo>
                  <a:lnTo>
                    <a:pt x="140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52" y="1"/>
                  </a:lnTo>
                  <a:lnTo>
                    <a:pt x="164" y="4"/>
                  </a:lnTo>
                  <a:lnTo>
                    <a:pt x="177" y="9"/>
                  </a:lnTo>
                  <a:lnTo>
                    <a:pt x="189" y="14"/>
                  </a:lnTo>
                  <a:lnTo>
                    <a:pt x="201" y="22"/>
                  </a:lnTo>
                  <a:lnTo>
                    <a:pt x="212" y="29"/>
                  </a:lnTo>
                  <a:lnTo>
                    <a:pt x="220" y="37"/>
                  </a:lnTo>
                  <a:lnTo>
                    <a:pt x="227" y="44"/>
                  </a:lnTo>
                  <a:lnTo>
                    <a:pt x="227" y="44"/>
                  </a:lnTo>
                  <a:lnTo>
                    <a:pt x="232" y="54"/>
                  </a:lnTo>
                  <a:lnTo>
                    <a:pt x="238" y="64"/>
                  </a:lnTo>
                  <a:lnTo>
                    <a:pt x="242" y="75"/>
                  </a:lnTo>
                  <a:lnTo>
                    <a:pt x="245" y="88"/>
                  </a:lnTo>
                  <a:lnTo>
                    <a:pt x="247" y="99"/>
                  </a:lnTo>
                  <a:lnTo>
                    <a:pt x="248" y="112"/>
                  </a:lnTo>
                  <a:lnTo>
                    <a:pt x="247" y="124"/>
                  </a:lnTo>
                  <a:lnTo>
                    <a:pt x="244" y="135"/>
                  </a:lnTo>
                  <a:lnTo>
                    <a:pt x="244" y="135"/>
                  </a:lnTo>
                  <a:lnTo>
                    <a:pt x="240" y="147"/>
                  </a:lnTo>
                  <a:lnTo>
                    <a:pt x="235" y="157"/>
                  </a:lnTo>
                  <a:lnTo>
                    <a:pt x="230" y="167"/>
                  </a:lnTo>
                  <a:lnTo>
                    <a:pt x="224" y="177"/>
                  </a:lnTo>
                  <a:lnTo>
                    <a:pt x="219" y="186"/>
                  </a:lnTo>
                  <a:lnTo>
                    <a:pt x="212" y="194"/>
                  </a:lnTo>
                  <a:lnTo>
                    <a:pt x="206" y="201"/>
                  </a:lnTo>
                  <a:lnTo>
                    <a:pt x="197" y="208"/>
                  </a:lnTo>
                  <a:lnTo>
                    <a:pt x="190" y="214"/>
                  </a:lnTo>
                  <a:lnTo>
                    <a:pt x="182" y="219"/>
                  </a:lnTo>
                  <a:lnTo>
                    <a:pt x="173" y="224"/>
                  </a:lnTo>
                  <a:lnTo>
                    <a:pt x="164" y="227"/>
                  </a:lnTo>
                  <a:lnTo>
                    <a:pt x="156" y="230"/>
                  </a:lnTo>
                  <a:lnTo>
                    <a:pt x="147" y="232"/>
                  </a:lnTo>
                  <a:lnTo>
                    <a:pt x="136" y="233"/>
                  </a:lnTo>
                  <a:lnTo>
                    <a:pt x="127" y="234"/>
                  </a:lnTo>
                  <a:lnTo>
                    <a:pt x="127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7" name="Freeform 642"/>
            <p:cNvSpPr>
              <a:spLocks/>
            </p:cNvSpPr>
            <p:nvPr/>
          </p:nvSpPr>
          <p:spPr bwMode="auto">
            <a:xfrm>
              <a:off x="2582863" y="4371975"/>
              <a:ext cx="23813" cy="58738"/>
            </a:xfrm>
            <a:custGeom>
              <a:avLst/>
              <a:gdLst/>
              <a:ahLst/>
              <a:cxnLst>
                <a:cxn ang="0">
                  <a:pos x="23" y="111"/>
                </a:cxn>
                <a:cxn ang="0">
                  <a:pos x="23" y="111"/>
                </a:cxn>
                <a:cxn ang="0">
                  <a:pos x="19" y="110"/>
                </a:cxn>
                <a:cxn ang="0">
                  <a:pos x="15" y="109"/>
                </a:cxn>
                <a:cxn ang="0">
                  <a:pos x="12" y="108"/>
                </a:cxn>
                <a:cxn ang="0">
                  <a:pos x="7" y="105"/>
                </a:cxn>
                <a:cxn ang="0">
                  <a:pos x="4" y="103"/>
                </a:cxn>
                <a:cxn ang="0">
                  <a:pos x="2" y="99"/>
                </a:cxn>
                <a:cxn ang="0">
                  <a:pos x="1" y="94"/>
                </a:cxn>
                <a:cxn ang="0">
                  <a:pos x="0" y="8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2" y="13"/>
                </a:cxn>
                <a:cxn ang="0">
                  <a:pos x="4" y="9"/>
                </a:cxn>
                <a:cxn ang="0">
                  <a:pos x="7" y="6"/>
                </a:cxn>
                <a:cxn ang="0">
                  <a:pos x="12" y="4"/>
                </a:cxn>
                <a:cxn ang="0">
                  <a:pos x="15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2"/>
                </a:cxn>
                <a:cxn ang="0">
                  <a:pos x="35" y="4"/>
                </a:cxn>
                <a:cxn ang="0">
                  <a:pos x="39" y="6"/>
                </a:cxn>
                <a:cxn ang="0">
                  <a:pos x="42" y="9"/>
                </a:cxn>
                <a:cxn ang="0">
                  <a:pos x="45" y="13"/>
                </a:cxn>
                <a:cxn ang="0">
                  <a:pos x="46" y="17"/>
                </a:cxn>
                <a:cxn ang="0">
                  <a:pos x="46" y="22"/>
                </a:cxn>
                <a:cxn ang="0">
                  <a:pos x="46" y="88"/>
                </a:cxn>
                <a:cxn ang="0">
                  <a:pos x="46" y="88"/>
                </a:cxn>
                <a:cxn ang="0">
                  <a:pos x="46" y="94"/>
                </a:cxn>
                <a:cxn ang="0">
                  <a:pos x="45" y="99"/>
                </a:cxn>
                <a:cxn ang="0">
                  <a:pos x="42" y="103"/>
                </a:cxn>
                <a:cxn ang="0">
                  <a:pos x="39" y="105"/>
                </a:cxn>
                <a:cxn ang="0">
                  <a:pos x="35" y="108"/>
                </a:cxn>
                <a:cxn ang="0">
                  <a:pos x="32" y="109"/>
                </a:cxn>
                <a:cxn ang="0">
                  <a:pos x="28" y="110"/>
                </a:cxn>
                <a:cxn ang="0">
                  <a:pos x="23" y="111"/>
                </a:cxn>
                <a:cxn ang="0">
                  <a:pos x="23" y="111"/>
                </a:cxn>
              </a:cxnLst>
              <a:rect l="0" t="0" r="r" b="b"/>
              <a:pathLst>
                <a:path w="46" h="111">
                  <a:moveTo>
                    <a:pt x="23" y="111"/>
                  </a:moveTo>
                  <a:lnTo>
                    <a:pt x="23" y="111"/>
                  </a:lnTo>
                  <a:lnTo>
                    <a:pt x="19" y="110"/>
                  </a:lnTo>
                  <a:lnTo>
                    <a:pt x="15" y="109"/>
                  </a:lnTo>
                  <a:lnTo>
                    <a:pt x="12" y="108"/>
                  </a:lnTo>
                  <a:lnTo>
                    <a:pt x="7" y="105"/>
                  </a:lnTo>
                  <a:lnTo>
                    <a:pt x="4" y="103"/>
                  </a:lnTo>
                  <a:lnTo>
                    <a:pt x="2" y="99"/>
                  </a:lnTo>
                  <a:lnTo>
                    <a:pt x="1" y="94"/>
                  </a:lnTo>
                  <a:lnTo>
                    <a:pt x="0" y="8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6"/>
                  </a:lnTo>
                  <a:lnTo>
                    <a:pt x="12" y="4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9" y="6"/>
                  </a:lnTo>
                  <a:lnTo>
                    <a:pt x="42" y="9"/>
                  </a:lnTo>
                  <a:lnTo>
                    <a:pt x="45" y="13"/>
                  </a:lnTo>
                  <a:lnTo>
                    <a:pt x="46" y="17"/>
                  </a:lnTo>
                  <a:lnTo>
                    <a:pt x="46" y="22"/>
                  </a:lnTo>
                  <a:lnTo>
                    <a:pt x="46" y="88"/>
                  </a:lnTo>
                  <a:lnTo>
                    <a:pt x="46" y="88"/>
                  </a:lnTo>
                  <a:lnTo>
                    <a:pt x="46" y="94"/>
                  </a:lnTo>
                  <a:lnTo>
                    <a:pt x="45" y="99"/>
                  </a:lnTo>
                  <a:lnTo>
                    <a:pt x="42" y="103"/>
                  </a:lnTo>
                  <a:lnTo>
                    <a:pt x="39" y="105"/>
                  </a:lnTo>
                  <a:lnTo>
                    <a:pt x="35" y="108"/>
                  </a:lnTo>
                  <a:lnTo>
                    <a:pt x="32" y="109"/>
                  </a:lnTo>
                  <a:lnTo>
                    <a:pt x="28" y="110"/>
                  </a:lnTo>
                  <a:lnTo>
                    <a:pt x="23" y="111"/>
                  </a:lnTo>
                  <a:lnTo>
                    <a:pt x="23" y="1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8" name="Freeform 643"/>
            <p:cNvSpPr>
              <a:spLocks/>
            </p:cNvSpPr>
            <p:nvPr/>
          </p:nvSpPr>
          <p:spPr bwMode="auto">
            <a:xfrm>
              <a:off x="2636838" y="4375150"/>
              <a:ext cx="23813" cy="50800"/>
            </a:xfrm>
            <a:custGeom>
              <a:avLst/>
              <a:gdLst/>
              <a:ahLst/>
              <a:cxnLst>
                <a:cxn ang="0">
                  <a:pos x="23" y="96"/>
                </a:cxn>
                <a:cxn ang="0">
                  <a:pos x="23" y="96"/>
                </a:cxn>
                <a:cxn ang="0">
                  <a:pos x="19" y="96"/>
                </a:cxn>
                <a:cxn ang="0">
                  <a:pos x="15" y="95"/>
                </a:cxn>
                <a:cxn ang="0">
                  <a:pos x="11" y="92"/>
                </a:cxn>
                <a:cxn ang="0">
                  <a:pos x="8" y="90"/>
                </a:cxn>
                <a:cxn ang="0">
                  <a:pos x="5" y="86"/>
                </a:cxn>
                <a:cxn ang="0">
                  <a:pos x="3" y="82"/>
                </a:cxn>
                <a:cxn ang="0">
                  <a:pos x="1" y="78"/>
                </a:cxn>
                <a:cxn ang="0">
                  <a:pos x="0" y="7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" y="18"/>
                </a:cxn>
                <a:cxn ang="0">
                  <a:pos x="3" y="14"/>
                </a:cxn>
                <a:cxn ang="0">
                  <a:pos x="5" y="10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2"/>
                </a:cxn>
                <a:cxn ang="0">
                  <a:pos x="19" y="1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8" y="1"/>
                </a:cxn>
                <a:cxn ang="0">
                  <a:pos x="32" y="2"/>
                </a:cxn>
                <a:cxn ang="0">
                  <a:pos x="37" y="4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5" y="14"/>
                </a:cxn>
                <a:cxn ang="0">
                  <a:pos x="46" y="18"/>
                </a:cxn>
                <a:cxn ang="0">
                  <a:pos x="46" y="22"/>
                </a:cxn>
                <a:cxn ang="0">
                  <a:pos x="46" y="73"/>
                </a:cxn>
                <a:cxn ang="0">
                  <a:pos x="46" y="73"/>
                </a:cxn>
                <a:cxn ang="0">
                  <a:pos x="46" y="78"/>
                </a:cxn>
                <a:cxn ang="0">
                  <a:pos x="45" y="82"/>
                </a:cxn>
                <a:cxn ang="0">
                  <a:pos x="43" y="86"/>
                </a:cxn>
                <a:cxn ang="0">
                  <a:pos x="40" y="90"/>
                </a:cxn>
                <a:cxn ang="0">
                  <a:pos x="37" y="92"/>
                </a:cxn>
                <a:cxn ang="0">
                  <a:pos x="32" y="95"/>
                </a:cxn>
                <a:cxn ang="0">
                  <a:pos x="28" y="96"/>
                </a:cxn>
                <a:cxn ang="0">
                  <a:pos x="23" y="96"/>
                </a:cxn>
                <a:cxn ang="0">
                  <a:pos x="23" y="96"/>
                </a:cxn>
              </a:cxnLst>
              <a:rect l="0" t="0" r="r" b="b"/>
              <a:pathLst>
                <a:path w="46" h="96">
                  <a:moveTo>
                    <a:pt x="23" y="96"/>
                  </a:moveTo>
                  <a:lnTo>
                    <a:pt x="23" y="96"/>
                  </a:lnTo>
                  <a:lnTo>
                    <a:pt x="19" y="96"/>
                  </a:lnTo>
                  <a:lnTo>
                    <a:pt x="15" y="95"/>
                  </a:lnTo>
                  <a:lnTo>
                    <a:pt x="11" y="92"/>
                  </a:lnTo>
                  <a:lnTo>
                    <a:pt x="8" y="90"/>
                  </a:lnTo>
                  <a:lnTo>
                    <a:pt x="5" y="86"/>
                  </a:lnTo>
                  <a:lnTo>
                    <a:pt x="3" y="82"/>
                  </a:lnTo>
                  <a:lnTo>
                    <a:pt x="1" y="78"/>
                  </a:lnTo>
                  <a:lnTo>
                    <a:pt x="0" y="7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8" y="1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0" y="7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6" y="18"/>
                  </a:lnTo>
                  <a:lnTo>
                    <a:pt x="46" y="2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8"/>
                  </a:lnTo>
                  <a:lnTo>
                    <a:pt x="45" y="82"/>
                  </a:lnTo>
                  <a:lnTo>
                    <a:pt x="43" y="86"/>
                  </a:lnTo>
                  <a:lnTo>
                    <a:pt x="40" y="90"/>
                  </a:lnTo>
                  <a:lnTo>
                    <a:pt x="37" y="92"/>
                  </a:lnTo>
                  <a:lnTo>
                    <a:pt x="32" y="95"/>
                  </a:lnTo>
                  <a:lnTo>
                    <a:pt x="28" y="96"/>
                  </a:lnTo>
                  <a:lnTo>
                    <a:pt x="23" y="96"/>
                  </a:lnTo>
                  <a:lnTo>
                    <a:pt x="23" y="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9" name="Freeform 644"/>
            <p:cNvSpPr>
              <a:spLocks/>
            </p:cNvSpPr>
            <p:nvPr/>
          </p:nvSpPr>
          <p:spPr bwMode="auto">
            <a:xfrm>
              <a:off x="2692401" y="4376738"/>
              <a:ext cx="23813" cy="47625"/>
            </a:xfrm>
            <a:custGeom>
              <a:avLst/>
              <a:gdLst/>
              <a:ahLst/>
              <a:cxnLst>
                <a:cxn ang="0">
                  <a:pos x="23" y="90"/>
                </a:cxn>
                <a:cxn ang="0">
                  <a:pos x="23" y="90"/>
                </a:cxn>
                <a:cxn ang="0">
                  <a:pos x="18" y="90"/>
                </a:cxn>
                <a:cxn ang="0">
                  <a:pos x="14" y="88"/>
                </a:cxn>
                <a:cxn ang="0">
                  <a:pos x="10" y="85"/>
                </a:cxn>
                <a:cxn ang="0">
                  <a:pos x="7" y="83"/>
                </a:cxn>
                <a:cxn ang="0">
                  <a:pos x="4" y="79"/>
                </a:cxn>
                <a:cxn ang="0">
                  <a:pos x="2" y="76"/>
                </a:cxn>
                <a:cxn ang="0">
                  <a:pos x="1" y="72"/>
                </a:cxn>
                <a:cxn ang="0">
                  <a:pos x="0" y="67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1" y="18"/>
                </a:cxn>
                <a:cxn ang="0">
                  <a:pos x="2" y="14"/>
                </a:cxn>
                <a:cxn ang="0">
                  <a:pos x="4" y="10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8" y="1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27" y="1"/>
                </a:cxn>
                <a:cxn ang="0">
                  <a:pos x="32" y="2"/>
                </a:cxn>
                <a:cxn ang="0">
                  <a:pos x="35" y="4"/>
                </a:cxn>
                <a:cxn ang="0">
                  <a:pos x="39" y="7"/>
                </a:cxn>
                <a:cxn ang="0">
                  <a:pos x="41" y="10"/>
                </a:cxn>
                <a:cxn ang="0">
                  <a:pos x="43" y="14"/>
                </a:cxn>
                <a:cxn ang="0">
                  <a:pos x="45" y="18"/>
                </a:cxn>
                <a:cxn ang="0">
                  <a:pos x="45" y="22"/>
                </a:cxn>
                <a:cxn ang="0">
                  <a:pos x="45" y="67"/>
                </a:cxn>
                <a:cxn ang="0">
                  <a:pos x="45" y="67"/>
                </a:cxn>
                <a:cxn ang="0">
                  <a:pos x="45" y="72"/>
                </a:cxn>
                <a:cxn ang="0">
                  <a:pos x="43" y="76"/>
                </a:cxn>
                <a:cxn ang="0">
                  <a:pos x="41" y="79"/>
                </a:cxn>
                <a:cxn ang="0">
                  <a:pos x="39" y="83"/>
                </a:cxn>
                <a:cxn ang="0">
                  <a:pos x="35" y="85"/>
                </a:cxn>
                <a:cxn ang="0">
                  <a:pos x="32" y="88"/>
                </a:cxn>
                <a:cxn ang="0">
                  <a:pos x="27" y="90"/>
                </a:cxn>
                <a:cxn ang="0">
                  <a:pos x="23" y="90"/>
                </a:cxn>
                <a:cxn ang="0">
                  <a:pos x="23" y="90"/>
                </a:cxn>
              </a:cxnLst>
              <a:rect l="0" t="0" r="r" b="b"/>
              <a:pathLst>
                <a:path w="45" h="90">
                  <a:moveTo>
                    <a:pt x="23" y="90"/>
                  </a:moveTo>
                  <a:lnTo>
                    <a:pt x="23" y="90"/>
                  </a:lnTo>
                  <a:lnTo>
                    <a:pt x="18" y="90"/>
                  </a:lnTo>
                  <a:lnTo>
                    <a:pt x="14" y="88"/>
                  </a:lnTo>
                  <a:lnTo>
                    <a:pt x="10" y="85"/>
                  </a:lnTo>
                  <a:lnTo>
                    <a:pt x="7" y="83"/>
                  </a:lnTo>
                  <a:lnTo>
                    <a:pt x="4" y="79"/>
                  </a:lnTo>
                  <a:lnTo>
                    <a:pt x="2" y="76"/>
                  </a:lnTo>
                  <a:lnTo>
                    <a:pt x="1" y="72"/>
                  </a:lnTo>
                  <a:lnTo>
                    <a:pt x="0" y="6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9" y="7"/>
                  </a:lnTo>
                  <a:lnTo>
                    <a:pt x="41" y="10"/>
                  </a:lnTo>
                  <a:lnTo>
                    <a:pt x="43" y="14"/>
                  </a:lnTo>
                  <a:lnTo>
                    <a:pt x="45" y="18"/>
                  </a:lnTo>
                  <a:lnTo>
                    <a:pt x="45" y="22"/>
                  </a:lnTo>
                  <a:lnTo>
                    <a:pt x="45" y="67"/>
                  </a:lnTo>
                  <a:lnTo>
                    <a:pt x="45" y="67"/>
                  </a:lnTo>
                  <a:lnTo>
                    <a:pt x="45" y="72"/>
                  </a:lnTo>
                  <a:lnTo>
                    <a:pt x="43" y="76"/>
                  </a:lnTo>
                  <a:lnTo>
                    <a:pt x="41" y="79"/>
                  </a:lnTo>
                  <a:lnTo>
                    <a:pt x="39" y="83"/>
                  </a:lnTo>
                  <a:lnTo>
                    <a:pt x="35" y="85"/>
                  </a:lnTo>
                  <a:lnTo>
                    <a:pt x="32" y="88"/>
                  </a:lnTo>
                  <a:lnTo>
                    <a:pt x="27" y="90"/>
                  </a:lnTo>
                  <a:lnTo>
                    <a:pt x="23" y="90"/>
                  </a:lnTo>
                  <a:lnTo>
                    <a:pt x="23" y="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0" name="Freeform 645"/>
            <p:cNvSpPr>
              <a:spLocks/>
            </p:cNvSpPr>
            <p:nvPr/>
          </p:nvSpPr>
          <p:spPr bwMode="auto">
            <a:xfrm>
              <a:off x="2744788" y="4376738"/>
              <a:ext cx="28575" cy="53975"/>
            </a:xfrm>
            <a:custGeom>
              <a:avLst/>
              <a:gdLst/>
              <a:ahLst/>
              <a:cxnLst>
                <a:cxn ang="0">
                  <a:pos x="22" y="101"/>
                </a:cxn>
                <a:cxn ang="0">
                  <a:pos x="22" y="101"/>
                </a:cxn>
                <a:cxn ang="0">
                  <a:pos x="18" y="100"/>
                </a:cxn>
                <a:cxn ang="0">
                  <a:pos x="12" y="99"/>
                </a:cxn>
                <a:cxn ang="0">
                  <a:pos x="9" y="97"/>
                </a:cxn>
                <a:cxn ang="0">
                  <a:pos x="5" y="94"/>
                </a:cxn>
                <a:cxn ang="0">
                  <a:pos x="5" y="94"/>
                </a:cxn>
                <a:cxn ang="0">
                  <a:pos x="3" y="91"/>
                </a:cxn>
                <a:cxn ang="0">
                  <a:pos x="1" y="88"/>
                </a:cxn>
                <a:cxn ang="0">
                  <a:pos x="0" y="8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1" y="65"/>
                </a:cxn>
                <a:cxn ang="0">
                  <a:pos x="3" y="51"/>
                </a:cxn>
                <a:cxn ang="0">
                  <a:pos x="3" y="51"/>
                </a:cxn>
                <a:cxn ang="0">
                  <a:pos x="5" y="37"/>
                </a:cxn>
                <a:cxn ang="0">
                  <a:pos x="6" y="23"/>
                </a:cxn>
                <a:cxn ang="0">
                  <a:pos x="6" y="23"/>
                </a:cxn>
                <a:cxn ang="0">
                  <a:pos x="7" y="16"/>
                </a:cxn>
                <a:cxn ang="0">
                  <a:pos x="8" y="12"/>
                </a:cxn>
                <a:cxn ang="0">
                  <a:pos x="11" y="8"/>
                </a:cxn>
                <a:cxn ang="0">
                  <a:pos x="14" y="5"/>
                </a:cxn>
                <a:cxn ang="0">
                  <a:pos x="18" y="3"/>
                </a:cxn>
                <a:cxn ang="0">
                  <a:pos x="22" y="2"/>
                </a:cxn>
                <a:cxn ang="0">
                  <a:pos x="26" y="1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4" y="1"/>
                </a:cxn>
                <a:cxn ang="0">
                  <a:pos x="39" y="2"/>
                </a:cxn>
                <a:cxn ang="0">
                  <a:pos x="43" y="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9" y="10"/>
                </a:cxn>
                <a:cxn ang="0">
                  <a:pos x="51" y="13"/>
                </a:cxn>
                <a:cxn ang="0">
                  <a:pos x="52" y="17"/>
                </a:cxn>
                <a:cxn ang="0">
                  <a:pos x="52" y="21"/>
                </a:cxn>
                <a:cxn ang="0">
                  <a:pos x="52" y="21"/>
                </a:cxn>
                <a:cxn ang="0">
                  <a:pos x="51" y="36"/>
                </a:cxn>
                <a:cxn ang="0">
                  <a:pos x="49" y="49"/>
                </a:cxn>
                <a:cxn ang="0">
                  <a:pos x="49" y="49"/>
                </a:cxn>
                <a:cxn ang="0">
                  <a:pos x="46" y="64"/>
                </a:cxn>
                <a:cxn ang="0">
                  <a:pos x="45" y="78"/>
                </a:cxn>
                <a:cxn ang="0">
                  <a:pos x="45" y="78"/>
                </a:cxn>
                <a:cxn ang="0">
                  <a:pos x="44" y="83"/>
                </a:cxn>
                <a:cxn ang="0">
                  <a:pos x="43" y="89"/>
                </a:cxn>
                <a:cxn ang="0">
                  <a:pos x="41" y="92"/>
                </a:cxn>
                <a:cxn ang="0">
                  <a:pos x="38" y="95"/>
                </a:cxn>
                <a:cxn ang="0">
                  <a:pos x="34" y="98"/>
                </a:cxn>
                <a:cxn ang="0">
                  <a:pos x="30" y="99"/>
                </a:cxn>
                <a:cxn ang="0">
                  <a:pos x="26" y="100"/>
                </a:cxn>
                <a:cxn ang="0">
                  <a:pos x="22" y="101"/>
                </a:cxn>
                <a:cxn ang="0">
                  <a:pos x="22" y="101"/>
                </a:cxn>
              </a:cxnLst>
              <a:rect l="0" t="0" r="r" b="b"/>
              <a:pathLst>
                <a:path w="52" h="101">
                  <a:moveTo>
                    <a:pt x="22" y="101"/>
                  </a:moveTo>
                  <a:lnTo>
                    <a:pt x="22" y="101"/>
                  </a:lnTo>
                  <a:lnTo>
                    <a:pt x="18" y="100"/>
                  </a:lnTo>
                  <a:lnTo>
                    <a:pt x="12" y="99"/>
                  </a:lnTo>
                  <a:lnTo>
                    <a:pt x="9" y="97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3" y="91"/>
                  </a:lnTo>
                  <a:lnTo>
                    <a:pt x="1" y="88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5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5" y="37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16"/>
                  </a:lnTo>
                  <a:lnTo>
                    <a:pt x="8" y="12"/>
                  </a:lnTo>
                  <a:lnTo>
                    <a:pt x="11" y="8"/>
                  </a:lnTo>
                  <a:lnTo>
                    <a:pt x="14" y="5"/>
                  </a:lnTo>
                  <a:lnTo>
                    <a:pt x="18" y="3"/>
                  </a:lnTo>
                  <a:lnTo>
                    <a:pt x="22" y="2"/>
                  </a:lnTo>
                  <a:lnTo>
                    <a:pt x="26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9" y="10"/>
                  </a:lnTo>
                  <a:lnTo>
                    <a:pt x="51" y="13"/>
                  </a:lnTo>
                  <a:lnTo>
                    <a:pt x="52" y="17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36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6" y="64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4" y="83"/>
                  </a:lnTo>
                  <a:lnTo>
                    <a:pt x="43" y="89"/>
                  </a:lnTo>
                  <a:lnTo>
                    <a:pt x="41" y="92"/>
                  </a:lnTo>
                  <a:lnTo>
                    <a:pt x="38" y="95"/>
                  </a:lnTo>
                  <a:lnTo>
                    <a:pt x="34" y="98"/>
                  </a:lnTo>
                  <a:lnTo>
                    <a:pt x="30" y="99"/>
                  </a:lnTo>
                  <a:lnTo>
                    <a:pt x="26" y="100"/>
                  </a:lnTo>
                  <a:lnTo>
                    <a:pt x="22" y="101"/>
                  </a:lnTo>
                  <a:lnTo>
                    <a:pt x="22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1" name="Freeform 646"/>
            <p:cNvSpPr>
              <a:spLocks/>
            </p:cNvSpPr>
            <p:nvPr/>
          </p:nvSpPr>
          <p:spPr bwMode="auto">
            <a:xfrm>
              <a:off x="2813051" y="4378325"/>
              <a:ext cx="30163" cy="55563"/>
            </a:xfrm>
            <a:custGeom>
              <a:avLst/>
              <a:gdLst/>
              <a:ahLst/>
              <a:cxnLst>
                <a:cxn ang="0">
                  <a:pos x="23" y="105"/>
                </a:cxn>
                <a:cxn ang="0">
                  <a:pos x="23" y="105"/>
                </a:cxn>
                <a:cxn ang="0">
                  <a:pos x="19" y="104"/>
                </a:cxn>
                <a:cxn ang="0">
                  <a:pos x="15" y="103"/>
                </a:cxn>
                <a:cxn ang="0">
                  <a:pos x="10" y="100"/>
                </a:cxn>
                <a:cxn ang="0">
                  <a:pos x="6" y="97"/>
                </a:cxn>
                <a:cxn ang="0">
                  <a:pos x="6" y="97"/>
                </a:cxn>
                <a:cxn ang="0">
                  <a:pos x="4" y="94"/>
                </a:cxn>
                <a:cxn ang="0">
                  <a:pos x="2" y="90"/>
                </a:cxn>
                <a:cxn ang="0">
                  <a:pos x="1" y="87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1" y="74"/>
                </a:cxn>
                <a:cxn ang="0">
                  <a:pos x="3" y="65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6" y="46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31"/>
                </a:cxn>
                <a:cxn ang="0">
                  <a:pos x="7" y="22"/>
                </a:cxn>
                <a:cxn ang="0">
                  <a:pos x="8" y="17"/>
                </a:cxn>
                <a:cxn ang="0">
                  <a:pos x="10" y="13"/>
                </a:cxn>
                <a:cxn ang="0">
                  <a:pos x="13" y="9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21" y="3"/>
                </a:cxn>
                <a:cxn ang="0">
                  <a:pos x="25" y="1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8" y="0"/>
                </a:cxn>
                <a:cxn ang="0">
                  <a:pos x="42" y="1"/>
                </a:cxn>
                <a:cxn ang="0">
                  <a:pos x="46" y="3"/>
                </a:cxn>
                <a:cxn ang="0">
                  <a:pos x="49" y="6"/>
                </a:cxn>
                <a:cxn ang="0">
                  <a:pos x="49" y="6"/>
                </a:cxn>
                <a:cxn ang="0">
                  <a:pos x="53" y="12"/>
                </a:cxn>
                <a:cxn ang="0">
                  <a:pos x="55" y="20"/>
                </a:cxn>
                <a:cxn ang="0">
                  <a:pos x="56" y="23"/>
                </a:cxn>
                <a:cxn ang="0">
                  <a:pos x="55" y="27"/>
                </a:cxn>
                <a:cxn ang="0">
                  <a:pos x="54" y="31"/>
                </a:cxn>
                <a:cxn ang="0">
                  <a:pos x="53" y="34"/>
                </a:cxn>
                <a:cxn ang="0">
                  <a:pos x="52" y="35"/>
                </a:cxn>
                <a:cxn ang="0">
                  <a:pos x="52" y="35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52" y="52"/>
                </a:cxn>
                <a:cxn ang="0">
                  <a:pos x="52" y="52"/>
                </a:cxn>
                <a:cxn ang="0">
                  <a:pos x="51" y="58"/>
                </a:cxn>
                <a:cxn ang="0">
                  <a:pos x="50" y="66"/>
                </a:cxn>
                <a:cxn ang="0">
                  <a:pos x="50" y="66"/>
                </a:cxn>
                <a:cxn ang="0">
                  <a:pos x="48" y="73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46" y="87"/>
                </a:cxn>
                <a:cxn ang="0">
                  <a:pos x="44" y="91"/>
                </a:cxn>
                <a:cxn ang="0">
                  <a:pos x="41" y="95"/>
                </a:cxn>
                <a:cxn ang="0">
                  <a:pos x="39" y="98"/>
                </a:cxn>
                <a:cxn ang="0">
                  <a:pos x="36" y="101"/>
                </a:cxn>
                <a:cxn ang="0">
                  <a:pos x="32" y="103"/>
                </a:cxn>
                <a:cxn ang="0">
                  <a:pos x="28" y="104"/>
                </a:cxn>
                <a:cxn ang="0">
                  <a:pos x="23" y="105"/>
                </a:cxn>
                <a:cxn ang="0">
                  <a:pos x="23" y="105"/>
                </a:cxn>
              </a:cxnLst>
              <a:rect l="0" t="0" r="r" b="b"/>
              <a:pathLst>
                <a:path w="56" h="105">
                  <a:moveTo>
                    <a:pt x="23" y="105"/>
                  </a:moveTo>
                  <a:lnTo>
                    <a:pt x="23" y="105"/>
                  </a:lnTo>
                  <a:lnTo>
                    <a:pt x="19" y="104"/>
                  </a:lnTo>
                  <a:lnTo>
                    <a:pt x="15" y="103"/>
                  </a:lnTo>
                  <a:lnTo>
                    <a:pt x="10" y="100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4" y="94"/>
                  </a:lnTo>
                  <a:lnTo>
                    <a:pt x="2" y="90"/>
                  </a:lnTo>
                  <a:lnTo>
                    <a:pt x="1" y="8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1" y="74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6" y="4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1"/>
                  </a:lnTo>
                  <a:lnTo>
                    <a:pt x="7" y="22"/>
                  </a:lnTo>
                  <a:lnTo>
                    <a:pt x="8" y="17"/>
                  </a:lnTo>
                  <a:lnTo>
                    <a:pt x="10" y="13"/>
                  </a:lnTo>
                  <a:lnTo>
                    <a:pt x="13" y="9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21" y="3"/>
                  </a:lnTo>
                  <a:lnTo>
                    <a:pt x="25" y="1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2" y="1"/>
                  </a:lnTo>
                  <a:lnTo>
                    <a:pt x="46" y="3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3" y="12"/>
                  </a:lnTo>
                  <a:lnTo>
                    <a:pt x="55" y="20"/>
                  </a:lnTo>
                  <a:lnTo>
                    <a:pt x="56" y="23"/>
                  </a:lnTo>
                  <a:lnTo>
                    <a:pt x="55" y="27"/>
                  </a:lnTo>
                  <a:lnTo>
                    <a:pt x="54" y="31"/>
                  </a:lnTo>
                  <a:lnTo>
                    <a:pt x="53" y="34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1" y="58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48" y="73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46" y="87"/>
                  </a:lnTo>
                  <a:lnTo>
                    <a:pt x="44" y="91"/>
                  </a:lnTo>
                  <a:lnTo>
                    <a:pt x="41" y="95"/>
                  </a:lnTo>
                  <a:lnTo>
                    <a:pt x="39" y="98"/>
                  </a:lnTo>
                  <a:lnTo>
                    <a:pt x="36" y="101"/>
                  </a:lnTo>
                  <a:lnTo>
                    <a:pt x="32" y="103"/>
                  </a:lnTo>
                  <a:lnTo>
                    <a:pt x="28" y="104"/>
                  </a:lnTo>
                  <a:lnTo>
                    <a:pt x="23" y="105"/>
                  </a:lnTo>
                  <a:lnTo>
                    <a:pt x="23" y="1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2" name="Freeform 647"/>
            <p:cNvSpPr>
              <a:spLocks/>
            </p:cNvSpPr>
            <p:nvPr/>
          </p:nvSpPr>
          <p:spPr bwMode="auto">
            <a:xfrm>
              <a:off x="2578101" y="4462463"/>
              <a:ext cx="196850" cy="26988"/>
            </a:xfrm>
            <a:custGeom>
              <a:avLst/>
              <a:gdLst/>
              <a:ahLst/>
              <a:cxnLst>
                <a:cxn ang="0">
                  <a:pos x="347" y="50"/>
                </a:cxn>
                <a:cxn ang="0">
                  <a:pos x="347" y="50"/>
                </a:cxn>
                <a:cxn ang="0">
                  <a:pos x="265" y="49"/>
                </a:cxn>
                <a:cxn ang="0">
                  <a:pos x="185" y="48"/>
                </a:cxn>
                <a:cxn ang="0">
                  <a:pos x="185" y="48"/>
                </a:cxn>
                <a:cxn ang="0">
                  <a:pos x="103" y="46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16" y="45"/>
                </a:cxn>
                <a:cxn ang="0">
                  <a:pos x="12" y="44"/>
                </a:cxn>
                <a:cxn ang="0">
                  <a:pos x="8" y="41"/>
                </a:cxn>
                <a:cxn ang="0">
                  <a:pos x="5" y="39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19"/>
                </a:cxn>
                <a:cxn ang="0">
                  <a:pos x="1" y="14"/>
                </a:cxn>
                <a:cxn ang="0">
                  <a:pos x="3" y="11"/>
                </a:cxn>
                <a:cxn ang="0">
                  <a:pos x="5" y="7"/>
                </a:cxn>
                <a:cxn ang="0">
                  <a:pos x="8" y="5"/>
                </a:cxn>
                <a:cxn ang="0">
                  <a:pos x="12" y="2"/>
                </a:cxn>
                <a:cxn ang="0">
                  <a:pos x="16" y="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03" y="1"/>
                </a:cxn>
                <a:cxn ang="0">
                  <a:pos x="185" y="2"/>
                </a:cxn>
                <a:cxn ang="0">
                  <a:pos x="185" y="2"/>
                </a:cxn>
                <a:cxn ang="0">
                  <a:pos x="265" y="3"/>
                </a:cxn>
                <a:cxn ang="0">
                  <a:pos x="347" y="4"/>
                </a:cxn>
                <a:cxn ang="0">
                  <a:pos x="347" y="4"/>
                </a:cxn>
                <a:cxn ang="0">
                  <a:pos x="353" y="4"/>
                </a:cxn>
                <a:cxn ang="0">
                  <a:pos x="357" y="5"/>
                </a:cxn>
                <a:cxn ang="0">
                  <a:pos x="361" y="8"/>
                </a:cxn>
                <a:cxn ang="0">
                  <a:pos x="364" y="10"/>
                </a:cxn>
                <a:cxn ang="0">
                  <a:pos x="367" y="14"/>
                </a:cxn>
                <a:cxn ang="0">
                  <a:pos x="368" y="18"/>
                </a:cxn>
                <a:cxn ang="0">
                  <a:pos x="369" y="22"/>
                </a:cxn>
                <a:cxn ang="0">
                  <a:pos x="370" y="27"/>
                </a:cxn>
                <a:cxn ang="0">
                  <a:pos x="370" y="27"/>
                </a:cxn>
                <a:cxn ang="0">
                  <a:pos x="369" y="31"/>
                </a:cxn>
                <a:cxn ang="0">
                  <a:pos x="368" y="35"/>
                </a:cxn>
                <a:cxn ang="0">
                  <a:pos x="367" y="38"/>
                </a:cxn>
                <a:cxn ang="0">
                  <a:pos x="364" y="42"/>
                </a:cxn>
                <a:cxn ang="0">
                  <a:pos x="361" y="45"/>
                </a:cxn>
                <a:cxn ang="0">
                  <a:pos x="357" y="48"/>
                </a:cxn>
                <a:cxn ang="0">
                  <a:pos x="353" y="49"/>
                </a:cxn>
                <a:cxn ang="0">
                  <a:pos x="347" y="50"/>
                </a:cxn>
                <a:cxn ang="0">
                  <a:pos x="347" y="50"/>
                </a:cxn>
              </a:cxnLst>
              <a:rect l="0" t="0" r="r" b="b"/>
              <a:pathLst>
                <a:path w="370" h="50">
                  <a:moveTo>
                    <a:pt x="347" y="50"/>
                  </a:moveTo>
                  <a:lnTo>
                    <a:pt x="347" y="50"/>
                  </a:lnTo>
                  <a:lnTo>
                    <a:pt x="265" y="49"/>
                  </a:lnTo>
                  <a:lnTo>
                    <a:pt x="185" y="48"/>
                  </a:lnTo>
                  <a:lnTo>
                    <a:pt x="185" y="48"/>
                  </a:lnTo>
                  <a:lnTo>
                    <a:pt x="10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16" y="45"/>
                  </a:lnTo>
                  <a:lnTo>
                    <a:pt x="12" y="44"/>
                  </a:lnTo>
                  <a:lnTo>
                    <a:pt x="8" y="41"/>
                  </a:lnTo>
                  <a:lnTo>
                    <a:pt x="5" y="39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5" y="7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03" y="1"/>
                  </a:lnTo>
                  <a:lnTo>
                    <a:pt x="185" y="2"/>
                  </a:lnTo>
                  <a:lnTo>
                    <a:pt x="185" y="2"/>
                  </a:lnTo>
                  <a:lnTo>
                    <a:pt x="265" y="3"/>
                  </a:lnTo>
                  <a:lnTo>
                    <a:pt x="347" y="4"/>
                  </a:lnTo>
                  <a:lnTo>
                    <a:pt x="347" y="4"/>
                  </a:lnTo>
                  <a:lnTo>
                    <a:pt x="353" y="4"/>
                  </a:lnTo>
                  <a:lnTo>
                    <a:pt x="357" y="5"/>
                  </a:lnTo>
                  <a:lnTo>
                    <a:pt x="361" y="8"/>
                  </a:lnTo>
                  <a:lnTo>
                    <a:pt x="364" y="10"/>
                  </a:lnTo>
                  <a:lnTo>
                    <a:pt x="367" y="14"/>
                  </a:lnTo>
                  <a:lnTo>
                    <a:pt x="368" y="18"/>
                  </a:lnTo>
                  <a:lnTo>
                    <a:pt x="369" y="22"/>
                  </a:lnTo>
                  <a:lnTo>
                    <a:pt x="370" y="27"/>
                  </a:lnTo>
                  <a:lnTo>
                    <a:pt x="370" y="27"/>
                  </a:lnTo>
                  <a:lnTo>
                    <a:pt x="369" y="31"/>
                  </a:lnTo>
                  <a:lnTo>
                    <a:pt x="368" y="35"/>
                  </a:lnTo>
                  <a:lnTo>
                    <a:pt x="367" y="38"/>
                  </a:lnTo>
                  <a:lnTo>
                    <a:pt x="364" y="42"/>
                  </a:lnTo>
                  <a:lnTo>
                    <a:pt x="361" y="45"/>
                  </a:lnTo>
                  <a:lnTo>
                    <a:pt x="357" y="48"/>
                  </a:lnTo>
                  <a:lnTo>
                    <a:pt x="353" y="49"/>
                  </a:lnTo>
                  <a:lnTo>
                    <a:pt x="347" y="50"/>
                  </a:lnTo>
                  <a:lnTo>
                    <a:pt x="347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3" name="Freeform 648"/>
            <p:cNvSpPr>
              <a:spLocks/>
            </p:cNvSpPr>
            <p:nvPr/>
          </p:nvSpPr>
          <p:spPr bwMode="auto">
            <a:xfrm>
              <a:off x="2581276" y="4510088"/>
              <a:ext cx="82550" cy="23813"/>
            </a:xfrm>
            <a:custGeom>
              <a:avLst/>
              <a:gdLst/>
              <a:ahLst/>
              <a:cxnLst>
                <a:cxn ang="0">
                  <a:pos x="22" y="45"/>
                </a:cxn>
                <a:cxn ang="0">
                  <a:pos x="22" y="45"/>
                </a:cxn>
                <a:cxn ang="0">
                  <a:pos x="17" y="45"/>
                </a:cxn>
                <a:cxn ang="0">
                  <a:pos x="13" y="43"/>
                </a:cxn>
                <a:cxn ang="0">
                  <a:pos x="8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1" y="31"/>
                </a:cxn>
                <a:cxn ang="0">
                  <a:pos x="1" y="27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1" y="14"/>
                </a:cxn>
                <a:cxn ang="0">
                  <a:pos x="3" y="10"/>
                </a:cxn>
                <a:cxn ang="0">
                  <a:pos x="5" y="7"/>
                </a:cxn>
                <a:cxn ang="0">
                  <a:pos x="8" y="4"/>
                </a:cxn>
                <a:cxn ang="0">
                  <a:pos x="13" y="2"/>
                </a:cxn>
                <a:cxn ang="0">
                  <a:pos x="17" y="1"/>
                </a:cxn>
                <a:cxn ang="0">
                  <a:pos x="22" y="0"/>
                </a:cxn>
                <a:cxn ang="0">
                  <a:pos x="132" y="0"/>
                </a:cxn>
                <a:cxn ang="0">
                  <a:pos x="132" y="0"/>
                </a:cxn>
                <a:cxn ang="0">
                  <a:pos x="139" y="1"/>
                </a:cxn>
                <a:cxn ang="0">
                  <a:pos x="143" y="2"/>
                </a:cxn>
                <a:cxn ang="0">
                  <a:pos x="147" y="4"/>
                </a:cxn>
                <a:cxn ang="0">
                  <a:pos x="150" y="7"/>
                </a:cxn>
                <a:cxn ang="0">
                  <a:pos x="152" y="10"/>
                </a:cxn>
                <a:cxn ang="0">
                  <a:pos x="153" y="14"/>
                </a:cxn>
                <a:cxn ang="0">
                  <a:pos x="154" y="18"/>
                </a:cxn>
                <a:cxn ang="0">
                  <a:pos x="155" y="23"/>
                </a:cxn>
                <a:cxn ang="0">
                  <a:pos x="155" y="23"/>
                </a:cxn>
                <a:cxn ang="0">
                  <a:pos x="154" y="27"/>
                </a:cxn>
                <a:cxn ang="0">
                  <a:pos x="153" y="31"/>
                </a:cxn>
                <a:cxn ang="0">
                  <a:pos x="152" y="35"/>
                </a:cxn>
                <a:cxn ang="0">
                  <a:pos x="150" y="38"/>
                </a:cxn>
                <a:cxn ang="0">
                  <a:pos x="147" y="41"/>
                </a:cxn>
                <a:cxn ang="0">
                  <a:pos x="143" y="43"/>
                </a:cxn>
                <a:cxn ang="0">
                  <a:pos x="139" y="45"/>
                </a:cxn>
                <a:cxn ang="0">
                  <a:pos x="132" y="45"/>
                </a:cxn>
                <a:cxn ang="0">
                  <a:pos x="22" y="45"/>
                </a:cxn>
              </a:cxnLst>
              <a:rect l="0" t="0" r="r" b="b"/>
              <a:pathLst>
                <a:path w="155" h="45">
                  <a:moveTo>
                    <a:pt x="22" y="45"/>
                  </a:moveTo>
                  <a:lnTo>
                    <a:pt x="22" y="45"/>
                  </a:lnTo>
                  <a:lnTo>
                    <a:pt x="17" y="45"/>
                  </a:lnTo>
                  <a:lnTo>
                    <a:pt x="13" y="43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1" y="31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8"/>
                  </a:lnTo>
                  <a:lnTo>
                    <a:pt x="1" y="14"/>
                  </a:lnTo>
                  <a:lnTo>
                    <a:pt x="3" y="10"/>
                  </a:lnTo>
                  <a:lnTo>
                    <a:pt x="5" y="7"/>
                  </a:lnTo>
                  <a:lnTo>
                    <a:pt x="8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9" y="1"/>
                  </a:lnTo>
                  <a:lnTo>
                    <a:pt x="143" y="2"/>
                  </a:lnTo>
                  <a:lnTo>
                    <a:pt x="147" y="4"/>
                  </a:lnTo>
                  <a:lnTo>
                    <a:pt x="150" y="7"/>
                  </a:lnTo>
                  <a:lnTo>
                    <a:pt x="152" y="10"/>
                  </a:lnTo>
                  <a:lnTo>
                    <a:pt x="153" y="14"/>
                  </a:lnTo>
                  <a:lnTo>
                    <a:pt x="154" y="18"/>
                  </a:lnTo>
                  <a:lnTo>
                    <a:pt x="155" y="23"/>
                  </a:lnTo>
                  <a:lnTo>
                    <a:pt x="155" y="23"/>
                  </a:lnTo>
                  <a:lnTo>
                    <a:pt x="154" y="27"/>
                  </a:lnTo>
                  <a:lnTo>
                    <a:pt x="153" y="31"/>
                  </a:lnTo>
                  <a:lnTo>
                    <a:pt x="152" y="35"/>
                  </a:lnTo>
                  <a:lnTo>
                    <a:pt x="150" y="38"/>
                  </a:lnTo>
                  <a:lnTo>
                    <a:pt x="147" y="41"/>
                  </a:lnTo>
                  <a:lnTo>
                    <a:pt x="143" y="43"/>
                  </a:lnTo>
                  <a:lnTo>
                    <a:pt x="139" y="45"/>
                  </a:lnTo>
                  <a:lnTo>
                    <a:pt x="132" y="45"/>
                  </a:lnTo>
                  <a:lnTo>
                    <a:pt x="2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4" name="Freeform 649"/>
            <p:cNvSpPr>
              <a:spLocks/>
            </p:cNvSpPr>
            <p:nvPr/>
          </p:nvSpPr>
          <p:spPr bwMode="auto">
            <a:xfrm>
              <a:off x="2578101" y="4552950"/>
              <a:ext cx="241300" cy="31750"/>
            </a:xfrm>
            <a:custGeom>
              <a:avLst/>
              <a:gdLst/>
              <a:ahLst/>
              <a:cxnLst>
                <a:cxn ang="0">
                  <a:pos x="400" y="58"/>
                </a:cxn>
                <a:cxn ang="0">
                  <a:pos x="400" y="58"/>
                </a:cxn>
                <a:cxn ang="0">
                  <a:pos x="352" y="58"/>
                </a:cxn>
                <a:cxn ang="0">
                  <a:pos x="305" y="56"/>
                </a:cxn>
                <a:cxn ang="0">
                  <a:pos x="212" y="52"/>
                </a:cxn>
                <a:cxn ang="0">
                  <a:pos x="212" y="52"/>
                </a:cxn>
                <a:cxn ang="0">
                  <a:pos x="117" y="48"/>
                </a:cxn>
                <a:cxn ang="0">
                  <a:pos x="69" y="46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16" y="45"/>
                </a:cxn>
                <a:cxn ang="0">
                  <a:pos x="12" y="44"/>
                </a:cxn>
                <a:cxn ang="0">
                  <a:pos x="8" y="42"/>
                </a:cxn>
                <a:cxn ang="0">
                  <a:pos x="5" y="39"/>
                </a:cxn>
                <a:cxn ang="0">
                  <a:pos x="3" y="36"/>
                </a:cxn>
                <a:cxn ang="0">
                  <a:pos x="1" y="31"/>
                </a:cxn>
                <a:cxn ang="0">
                  <a:pos x="0" y="27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3" y="11"/>
                </a:cxn>
                <a:cxn ang="0">
                  <a:pos x="5" y="8"/>
                </a:cxn>
                <a:cxn ang="0">
                  <a:pos x="8" y="5"/>
                </a:cxn>
                <a:cxn ang="0">
                  <a:pos x="12" y="3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69" y="0"/>
                </a:cxn>
                <a:cxn ang="0">
                  <a:pos x="117" y="3"/>
                </a:cxn>
                <a:cxn ang="0">
                  <a:pos x="211" y="7"/>
                </a:cxn>
                <a:cxn ang="0">
                  <a:pos x="211" y="7"/>
                </a:cxn>
                <a:cxn ang="0">
                  <a:pos x="305" y="11"/>
                </a:cxn>
                <a:cxn ang="0">
                  <a:pos x="352" y="13"/>
                </a:cxn>
                <a:cxn ang="0">
                  <a:pos x="400" y="13"/>
                </a:cxn>
                <a:cxn ang="0">
                  <a:pos x="400" y="13"/>
                </a:cxn>
                <a:cxn ang="0">
                  <a:pos x="433" y="13"/>
                </a:cxn>
                <a:cxn ang="0">
                  <a:pos x="433" y="13"/>
                </a:cxn>
                <a:cxn ang="0">
                  <a:pos x="433" y="13"/>
                </a:cxn>
                <a:cxn ang="0">
                  <a:pos x="438" y="13"/>
                </a:cxn>
                <a:cxn ang="0">
                  <a:pos x="443" y="15"/>
                </a:cxn>
                <a:cxn ang="0">
                  <a:pos x="446" y="17"/>
                </a:cxn>
                <a:cxn ang="0">
                  <a:pos x="449" y="20"/>
                </a:cxn>
                <a:cxn ang="0">
                  <a:pos x="451" y="23"/>
                </a:cxn>
                <a:cxn ang="0">
                  <a:pos x="453" y="26"/>
                </a:cxn>
                <a:cxn ang="0">
                  <a:pos x="454" y="30"/>
                </a:cxn>
                <a:cxn ang="0">
                  <a:pos x="454" y="35"/>
                </a:cxn>
                <a:cxn ang="0">
                  <a:pos x="454" y="35"/>
                </a:cxn>
                <a:cxn ang="0">
                  <a:pos x="454" y="39"/>
                </a:cxn>
                <a:cxn ang="0">
                  <a:pos x="453" y="43"/>
                </a:cxn>
                <a:cxn ang="0">
                  <a:pos x="451" y="47"/>
                </a:cxn>
                <a:cxn ang="0">
                  <a:pos x="449" y="51"/>
                </a:cxn>
                <a:cxn ang="0">
                  <a:pos x="446" y="54"/>
                </a:cxn>
                <a:cxn ang="0">
                  <a:pos x="442" y="56"/>
                </a:cxn>
                <a:cxn ang="0">
                  <a:pos x="438" y="57"/>
                </a:cxn>
                <a:cxn ang="0">
                  <a:pos x="433" y="58"/>
                </a:cxn>
                <a:cxn ang="0">
                  <a:pos x="433" y="58"/>
                </a:cxn>
                <a:cxn ang="0">
                  <a:pos x="400" y="58"/>
                </a:cxn>
                <a:cxn ang="0">
                  <a:pos x="400" y="58"/>
                </a:cxn>
              </a:cxnLst>
              <a:rect l="0" t="0" r="r" b="b"/>
              <a:pathLst>
                <a:path w="454" h="58">
                  <a:moveTo>
                    <a:pt x="400" y="58"/>
                  </a:moveTo>
                  <a:lnTo>
                    <a:pt x="400" y="58"/>
                  </a:lnTo>
                  <a:lnTo>
                    <a:pt x="352" y="58"/>
                  </a:lnTo>
                  <a:lnTo>
                    <a:pt x="305" y="56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117" y="48"/>
                  </a:lnTo>
                  <a:lnTo>
                    <a:pt x="69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16" y="45"/>
                  </a:lnTo>
                  <a:lnTo>
                    <a:pt x="12" y="44"/>
                  </a:lnTo>
                  <a:lnTo>
                    <a:pt x="8" y="42"/>
                  </a:lnTo>
                  <a:lnTo>
                    <a:pt x="5" y="39"/>
                  </a:lnTo>
                  <a:lnTo>
                    <a:pt x="3" y="36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3" y="11"/>
                  </a:lnTo>
                  <a:lnTo>
                    <a:pt x="5" y="8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69" y="0"/>
                  </a:lnTo>
                  <a:lnTo>
                    <a:pt x="117" y="3"/>
                  </a:lnTo>
                  <a:lnTo>
                    <a:pt x="211" y="7"/>
                  </a:lnTo>
                  <a:lnTo>
                    <a:pt x="211" y="7"/>
                  </a:lnTo>
                  <a:lnTo>
                    <a:pt x="305" y="11"/>
                  </a:lnTo>
                  <a:lnTo>
                    <a:pt x="352" y="13"/>
                  </a:lnTo>
                  <a:lnTo>
                    <a:pt x="400" y="13"/>
                  </a:lnTo>
                  <a:lnTo>
                    <a:pt x="400" y="13"/>
                  </a:lnTo>
                  <a:lnTo>
                    <a:pt x="433" y="13"/>
                  </a:lnTo>
                  <a:lnTo>
                    <a:pt x="433" y="13"/>
                  </a:lnTo>
                  <a:lnTo>
                    <a:pt x="433" y="13"/>
                  </a:lnTo>
                  <a:lnTo>
                    <a:pt x="438" y="13"/>
                  </a:lnTo>
                  <a:lnTo>
                    <a:pt x="443" y="15"/>
                  </a:lnTo>
                  <a:lnTo>
                    <a:pt x="446" y="17"/>
                  </a:lnTo>
                  <a:lnTo>
                    <a:pt x="449" y="20"/>
                  </a:lnTo>
                  <a:lnTo>
                    <a:pt x="451" y="23"/>
                  </a:lnTo>
                  <a:lnTo>
                    <a:pt x="453" y="26"/>
                  </a:lnTo>
                  <a:lnTo>
                    <a:pt x="454" y="30"/>
                  </a:lnTo>
                  <a:lnTo>
                    <a:pt x="454" y="35"/>
                  </a:lnTo>
                  <a:lnTo>
                    <a:pt x="454" y="35"/>
                  </a:lnTo>
                  <a:lnTo>
                    <a:pt x="454" y="39"/>
                  </a:lnTo>
                  <a:lnTo>
                    <a:pt x="453" y="43"/>
                  </a:lnTo>
                  <a:lnTo>
                    <a:pt x="451" y="47"/>
                  </a:lnTo>
                  <a:lnTo>
                    <a:pt x="449" y="51"/>
                  </a:lnTo>
                  <a:lnTo>
                    <a:pt x="446" y="54"/>
                  </a:lnTo>
                  <a:lnTo>
                    <a:pt x="442" y="56"/>
                  </a:lnTo>
                  <a:lnTo>
                    <a:pt x="438" y="57"/>
                  </a:lnTo>
                  <a:lnTo>
                    <a:pt x="433" y="58"/>
                  </a:lnTo>
                  <a:lnTo>
                    <a:pt x="433" y="58"/>
                  </a:lnTo>
                  <a:lnTo>
                    <a:pt x="400" y="58"/>
                  </a:lnTo>
                  <a:lnTo>
                    <a:pt x="400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5" name="Freeform 650"/>
            <p:cNvSpPr>
              <a:spLocks/>
            </p:cNvSpPr>
            <p:nvPr/>
          </p:nvSpPr>
          <p:spPr bwMode="auto">
            <a:xfrm>
              <a:off x="2163763" y="4130675"/>
              <a:ext cx="603250" cy="517525"/>
            </a:xfrm>
            <a:custGeom>
              <a:avLst/>
              <a:gdLst/>
              <a:ahLst/>
              <a:cxnLst>
                <a:cxn ang="0">
                  <a:pos x="152" y="976"/>
                </a:cxn>
                <a:cxn ang="0">
                  <a:pos x="69" y="957"/>
                </a:cxn>
                <a:cxn ang="0">
                  <a:pos x="35" y="924"/>
                </a:cxn>
                <a:cxn ang="0">
                  <a:pos x="9" y="878"/>
                </a:cxn>
                <a:cxn ang="0">
                  <a:pos x="0" y="852"/>
                </a:cxn>
                <a:cxn ang="0">
                  <a:pos x="1" y="746"/>
                </a:cxn>
                <a:cxn ang="0">
                  <a:pos x="4" y="564"/>
                </a:cxn>
                <a:cxn ang="0">
                  <a:pos x="2" y="463"/>
                </a:cxn>
                <a:cxn ang="0">
                  <a:pos x="5" y="378"/>
                </a:cxn>
                <a:cxn ang="0">
                  <a:pos x="2" y="261"/>
                </a:cxn>
                <a:cxn ang="0">
                  <a:pos x="14" y="150"/>
                </a:cxn>
                <a:cxn ang="0">
                  <a:pos x="18" y="135"/>
                </a:cxn>
                <a:cxn ang="0">
                  <a:pos x="32" y="65"/>
                </a:cxn>
                <a:cxn ang="0">
                  <a:pos x="66" y="26"/>
                </a:cxn>
                <a:cxn ang="0">
                  <a:pos x="137" y="2"/>
                </a:cxn>
                <a:cxn ang="0">
                  <a:pos x="197" y="0"/>
                </a:cxn>
                <a:cxn ang="0">
                  <a:pos x="288" y="7"/>
                </a:cxn>
                <a:cxn ang="0">
                  <a:pos x="338" y="6"/>
                </a:cxn>
                <a:cxn ang="0">
                  <a:pos x="433" y="12"/>
                </a:cxn>
                <a:cxn ang="0">
                  <a:pos x="535" y="9"/>
                </a:cxn>
                <a:cxn ang="0">
                  <a:pos x="789" y="13"/>
                </a:cxn>
                <a:cxn ang="0">
                  <a:pos x="993" y="15"/>
                </a:cxn>
                <a:cxn ang="0">
                  <a:pos x="1078" y="33"/>
                </a:cxn>
                <a:cxn ang="0">
                  <a:pos x="1120" y="71"/>
                </a:cxn>
                <a:cxn ang="0">
                  <a:pos x="1139" y="149"/>
                </a:cxn>
                <a:cxn ang="0">
                  <a:pos x="1128" y="219"/>
                </a:cxn>
                <a:cxn ang="0">
                  <a:pos x="1111" y="230"/>
                </a:cxn>
                <a:cxn ang="0">
                  <a:pos x="1088" y="212"/>
                </a:cxn>
                <a:cxn ang="0">
                  <a:pos x="1092" y="184"/>
                </a:cxn>
                <a:cxn ang="0">
                  <a:pos x="1090" y="133"/>
                </a:cxn>
                <a:cxn ang="0">
                  <a:pos x="1069" y="80"/>
                </a:cxn>
                <a:cxn ang="0">
                  <a:pos x="1039" y="67"/>
                </a:cxn>
                <a:cxn ang="0">
                  <a:pos x="914" y="61"/>
                </a:cxn>
                <a:cxn ang="0">
                  <a:pos x="786" y="62"/>
                </a:cxn>
                <a:cxn ang="0">
                  <a:pos x="689" y="63"/>
                </a:cxn>
                <a:cxn ang="0">
                  <a:pos x="566" y="56"/>
                </a:cxn>
                <a:cxn ang="0">
                  <a:pos x="289" y="53"/>
                </a:cxn>
                <a:cxn ang="0">
                  <a:pos x="154" y="46"/>
                </a:cxn>
                <a:cxn ang="0">
                  <a:pos x="89" y="64"/>
                </a:cxn>
                <a:cxn ang="0">
                  <a:pos x="70" y="94"/>
                </a:cxn>
                <a:cxn ang="0">
                  <a:pos x="64" y="141"/>
                </a:cxn>
                <a:cxn ang="0">
                  <a:pos x="60" y="164"/>
                </a:cxn>
                <a:cxn ang="0">
                  <a:pos x="50" y="264"/>
                </a:cxn>
                <a:cxn ang="0">
                  <a:pos x="51" y="414"/>
                </a:cxn>
                <a:cxn ang="0">
                  <a:pos x="49" y="513"/>
                </a:cxn>
                <a:cxn ang="0">
                  <a:pos x="51" y="674"/>
                </a:cxn>
                <a:cxn ang="0">
                  <a:pos x="47" y="807"/>
                </a:cxn>
                <a:cxn ang="0">
                  <a:pos x="49" y="851"/>
                </a:cxn>
                <a:cxn ang="0">
                  <a:pos x="57" y="880"/>
                </a:cxn>
                <a:cxn ang="0">
                  <a:pos x="88" y="915"/>
                </a:cxn>
                <a:cxn ang="0">
                  <a:pos x="142" y="931"/>
                </a:cxn>
                <a:cxn ang="0">
                  <a:pos x="201" y="930"/>
                </a:cxn>
                <a:cxn ang="0">
                  <a:pos x="280" y="933"/>
                </a:cxn>
                <a:cxn ang="0">
                  <a:pos x="301" y="947"/>
                </a:cxn>
                <a:cxn ang="0">
                  <a:pos x="300" y="968"/>
                </a:cxn>
                <a:cxn ang="0">
                  <a:pos x="280" y="978"/>
                </a:cxn>
              </a:cxnLst>
              <a:rect l="0" t="0" r="r" b="b"/>
              <a:pathLst>
                <a:path w="1139" h="978">
                  <a:moveTo>
                    <a:pt x="280" y="978"/>
                  </a:moveTo>
                  <a:lnTo>
                    <a:pt x="280" y="978"/>
                  </a:lnTo>
                  <a:lnTo>
                    <a:pt x="218" y="978"/>
                  </a:lnTo>
                  <a:lnTo>
                    <a:pt x="156" y="977"/>
                  </a:lnTo>
                  <a:lnTo>
                    <a:pt x="152" y="976"/>
                  </a:lnTo>
                  <a:lnTo>
                    <a:pt x="152" y="976"/>
                  </a:lnTo>
                  <a:lnTo>
                    <a:pt x="139" y="976"/>
                  </a:lnTo>
                  <a:lnTo>
                    <a:pt x="125" y="975"/>
                  </a:lnTo>
                  <a:lnTo>
                    <a:pt x="112" y="973"/>
                  </a:lnTo>
                  <a:lnTo>
                    <a:pt x="97" y="970"/>
                  </a:lnTo>
                  <a:lnTo>
                    <a:pt x="83" y="965"/>
                  </a:lnTo>
                  <a:lnTo>
                    <a:pt x="69" y="957"/>
                  </a:lnTo>
                  <a:lnTo>
                    <a:pt x="63" y="953"/>
                  </a:lnTo>
                  <a:lnTo>
                    <a:pt x="57" y="949"/>
                  </a:lnTo>
                  <a:lnTo>
                    <a:pt x="52" y="944"/>
                  </a:lnTo>
                  <a:lnTo>
                    <a:pt x="47" y="938"/>
                  </a:lnTo>
                  <a:lnTo>
                    <a:pt x="47" y="938"/>
                  </a:lnTo>
                  <a:lnTo>
                    <a:pt x="35" y="924"/>
                  </a:lnTo>
                  <a:lnTo>
                    <a:pt x="26" y="912"/>
                  </a:lnTo>
                  <a:lnTo>
                    <a:pt x="19" y="899"/>
                  </a:lnTo>
                  <a:lnTo>
                    <a:pt x="11" y="885"/>
                  </a:lnTo>
                  <a:lnTo>
                    <a:pt x="11" y="885"/>
                  </a:lnTo>
                  <a:lnTo>
                    <a:pt x="9" y="878"/>
                  </a:lnTo>
                  <a:lnTo>
                    <a:pt x="9" y="878"/>
                  </a:lnTo>
                  <a:lnTo>
                    <a:pt x="7" y="875"/>
                  </a:lnTo>
                  <a:lnTo>
                    <a:pt x="4" y="870"/>
                  </a:lnTo>
                  <a:lnTo>
                    <a:pt x="4" y="870"/>
                  </a:lnTo>
                  <a:lnTo>
                    <a:pt x="3" y="866"/>
                  </a:lnTo>
                  <a:lnTo>
                    <a:pt x="1" y="861"/>
                  </a:lnTo>
                  <a:lnTo>
                    <a:pt x="0" y="852"/>
                  </a:lnTo>
                  <a:lnTo>
                    <a:pt x="0" y="843"/>
                  </a:lnTo>
                  <a:lnTo>
                    <a:pt x="1" y="832"/>
                  </a:lnTo>
                  <a:lnTo>
                    <a:pt x="1" y="832"/>
                  </a:lnTo>
                  <a:lnTo>
                    <a:pt x="1" y="818"/>
                  </a:lnTo>
                  <a:lnTo>
                    <a:pt x="1" y="746"/>
                  </a:lnTo>
                  <a:lnTo>
                    <a:pt x="1" y="746"/>
                  </a:lnTo>
                  <a:lnTo>
                    <a:pt x="2" y="700"/>
                  </a:lnTo>
                  <a:lnTo>
                    <a:pt x="3" y="655"/>
                  </a:lnTo>
                  <a:lnTo>
                    <a:pt x="3" y="655"/>
                  </a:lnTo>
                  <a:lnTo>
                    <a:pt x="4" y="609"/>
                  </a:lnTo>
                  <a:lnTo>
                    <a:pt x="4" y="564"/>
                  </a:lnTo>
                  <a:lnTo>
                    <a:pt x="4" y="564"/>
                  </a:lnTo>
                  <a:lnTo>
                    <a:pt x="4" y="538"/>
                  </a:lnTo>
                  <a:lnTo>
                    <a:pt x="3" y="512"/>
                  </a:lnTo>
                  <a:lnTo>
                    <a:pt x="3" y="512"/>
                  </a:lnTo>
                  <a:lnTo>
                    <a:pt x="1" y="481"/>
                  </a:lnTo>
                  <a:lnTo>
                    <a:pt x="1" y="481"/>
                  </a:lnTo>
                  <a:lnTo>
                    <a:pt x="2" y="463"/>
                  </a:lnTo>
                  <a:lnTo>
                    <a:pt x="3" y="445"/>
                  </a:lnTo>
                  <a:lnTo>
                    <a:pt x="3" y="445"/>
                  </a:lnTo>
                  <a:lnTo>
                    <a:pt x="5" y="430"/>
                  </a:lnTo>
                  <a:lnTo>
                    <a:pt x="6" y="414"/>
                  </a:lnTo>
                  <a:lnTo>
                    <a:pt x="6" y="414"/>
                  </a:lnTo>
                  <a:lnTo>
                    <a:pt x="5" y="378"/>
                  </a:lnTo>
                  <a:lnTo>
                    <a:pt x="4" y="342"/>
                  </a:lnTo>
                  <a:lnTo>
                    <a:pt x="4" y="342"/>
                  </a:lnTo>
                  <a:lnTo>
                    <a:pt x="2" y="309"/>
                  </a:lnTo>
                  <a:lnTo>
                    <a:pt x="1" y="276"/>
                  </a:lnTo>
                  <a:lnTo>
                    <a:pt x="1" y="276"/>
                  </a:lnTo>
                  <a:lnTo>
                    <a:pt x="2" y="261"/>
                  </a:lnTo>
                  <a:lnTo>
                    <a:pt x="3" y="246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12" y="184"/>
                  </a:lnTo>
                  <a:lnTo>
                    <a:pt x="13" y="166"/>
                  </a:lnTo>
                  <a:lnTo>
                    <a:pt x="14" y="150"/>
                  </a:lnTo>
                  <a:lnTo>
                    <a:pt x="14" y="150"/>
                  </a:lnTo>
                  <a:lnTo>
                    <a:pt x="14" y="144"/>
                  </a:lnTo>
                  <a:lnTo>
                    <a:pt x="17" y="138"/>
                  </a:lnTo>
                  <a:lnTo>
                    <a:pt x="18" y="136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23"/>
                  </a:lnTo>
                  <a:lnTo>
                    <a:pt x="19" y="111"/>
                  </a:lnTo>
                  <a:lnTo>
                    <a:pt x="21" y="99"/>
                  </a:lnTo>
                  <a:lnTo>
                    <a:pt x="24" y="87"/>
                  </a:lnTo>
                  <a:lnTo>
                    <a:pt x="28" y="75"/>
                  </a:lnTo>
                  <a:lnTo>
                    <a:pt x="32" y="65"/>
                  </a:lnTo>
                  <a:lnTo>
                    <a:pt x="38" y="5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52" y="38"/>
                  </a:lnTo>
                  <a:lnTo>
                    <a:pt x="59" y="31"/>
                  </a:lnTo>
                  <a:lnTo>
                    <a:pt x="66" y="26"/>
                  </a:lnTo>
                  <a:lnTo>
                    <a:pt x="73" y="21"/>
                  </a:lnTo>
                  <a:lnTo>
                    <a:pt x="81" y="16"/>
                  </a:lnTo>
                  <a:lnTo>
                    <a:pt x="88" y="12"/>
                  </a:lnTo>
                  <a:lnTo>
                    <a:pt x="103" y="7"/>
                  </a:lnTo>
                  <a:lnTo>
                    <a:pt x="120" y="4"/>
                  </a:lnTo>
                  <a:lnTo>
                    <a:pt x="137" y="2"/>
                  </a:lnTo>
                  <a:lnTo>
                    <a:pt x="156" y="1"/>
                  </a:lnTo>
                  <a:lnTo>
                    <a:pt x="175" y="1"/>
                  </a:lnTo>
                  <a:lnTo>
                    <a:pt x="175" y="1"/>
                  </a:lnTo>
                  <a:lnTo>
                    <a:pt x="192" y="1"/>
                  </a:lnTo>
                  <a:lnTo>
                    <a:pt x="192" y="1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20" y="1"/>
                  </a:lnTo>
                  <a:lnTo>
                    <a:pt x="243" y="3"/>
                  </a:lnTo>
                  <a:lnTo>
                    <a:pt x="243" y="3"/>
                  </a:lnTo>
                  <a:lnTo>
                    <a:pt x="265" y="6"/>
                  </a:lnTo>
                  <a:lnTo>
                    <a:pt x="288" y="7"/>
                  </a:lnTo>
                  <a:lnTo>
                    <a:pt x="290" y="7"/>
                  </a:lnTo>
                  <a:lnTo>
                    <a:pt x="290" y="7"/>
                  </a:lnTo>
                  <a:lnTo>
                    <a:pt x="314" y="6"/>
                  </a:lnTo>
                  <a:lnTo>
                    <a:pt x="314" y="6"/>
                  </a:lnTo>
                  <a:lnTo>
                    <a:pt x="338" y="6"/>
                  </a:lnTo>
                  <a:lnTo>
                    <a:pt x="338" y="6"/>
                  </a:lnTo>
                  <a:lnTo>
                    <a:pt x="354" y="6"/>
                  </a:lnTo>
                  <a:lnTo>
                    <a:pt x="369" y="8"/>
                  </a:lnTo>
                  <a:lnTo>
                    <a:pt x="369" y="8"/>
                  </a:lnTo>
                  <a:lnTo>
                    <a:pt x="383" y="9"/>
                  </a:lnTo>
                  <a:lnTo>
                    <a:pt x="399" y="11"/>
                  </a:lnTo>
                  <a:lnTo>
                    <a:pt x="433" y="12"/>
                  </a:lnTo>
                  <a:lnTo>
                    <a:pt x="433" y="12"/>
                  </a:lnTo>
                  <a:lnTo>
                    <a:pt x="459" y="11"/>
                  </a:lnTo>
                  <a:lnTo>
                    <a:pt x="484" y="10"/>
                  </a:lnTo>
                  <a:lnTo>
                    <a:pt x="484" y="10"/>
                  </a:lnTo>
                  <a:lnTo>
                    <a:pt x="535" y="9"/>
                  </a:lnTo>
                  <a:lnTo>
                    <a:pt x="535" y="9"/>
                  </a:lnTo>
                  <a:lnTo>
                    <a:pt x="566" y="10"/>
                  </a:lnTo>
                  <a:lnTo>
                    <a:pt x="566" y="10"/>
                  </a:lnTo>
                  <a:lnTo>
                    <a:pt x="633" y="13"/>
                  </a:lnTo>
                  <a:lnTo>
                    <a:pt x="712" y="14"/>
                  </a:lnTo>
                  <a:lnTo>
                    <a:pt x="712" y="14"/>
                  </a:lnTo>
                  <a:lnTo>
                    <a:pt x="789" y="13"/>
                  </a:lnTo>
                  <a:lnTo>
                    <a:pt x="789" y="13"/>
                  </a:lnTo>
                  <a:lnTo>
                    <a:pt x="867" y="13"/>
                  </a:lnTo>
                  <a:lnTo>
                    <a:pt x="867" y="13"/>
                  </a:lnTo>
                  <a:lnTo>
                    <a:pt x="935" y="13"/>
                  </a:lnTo>
                  <a:lnTo>
                    <a:pt x="993" y="15"/>
                  </a:lnTo>
                  <a:lnTo>
                    <a:pt x="993" y="15"/>
                  </a:lnTo>
                  <a:lnTo>
                    <a:pt x="1013" y="17"/>
                  </a:lnTo>
                  <a:lnTo>
                    <a:pt x="1033" y="20"/>
                  </a:lnTo>
                  <a:lnTo>
                    <a:pt x="1052" y="24"/>
                  </a:lnTo>
                  <a:lnTo>
                    <a:pt x="1061" y="27"/>
                  </a:lnTo>
                  <a:lnTo>
                    <a:pt x="1070" y="30"/>
                  </a:lnTo>
                  <a:lnTo>
                    <a:pt x="1078" y="33"/>
                  </a:lnTo>
                  <a:lnTo>
                    <a:pt x="1087" y="38"/>
                  </a:lnTo>
                  <a:lnTo>
                    <a:pt x="1094" y="43"/>
                  </a:lnTo>
                  <a:lnTo>
                    <a:pt x="1101" y="48"/>
                  </a:lnTo>
                  <a:lnTo>
                    <a:pt x="1108" y="56"/>
                  </a:lnTo>
                  <a:lnTo>
                    <a:pt x="1115" y="63"/>
                  </a:lnTo>
                  <a:lnTo>
                    <a:pt x="1120" y="71"/>
                  </a:lnTo>
                  <a:lnTo>
                    <a:pt x="1125" y="80"/>
                  </a:lnTo>
                  <a:lnTo>
                    <a:pt x="1125" y="80"/>
                  </a:lnTo>
                  <a:lnTo>
                    <a:pt x="1130" y="95"/>
                  </a:lnTo>
                  <a:lnTo>
                    <a:pt x="1134" y="111"/>
                  </a:lnTo>
                  <a:lnTo>
                    <a:pt x="1137" y="130"/>
                  </a:lnTo>
                  <a:lnTo>
                    <a:pt x="1139" y="149"/>
                  </a:lnTo>
                  <a:lnTo>
                    <a:pt x="1139" y="167"/>
                  </a:lnTo>
                  <a:lnTo>
                    <a:pt x="1137" y="186"/>
                  </a:lnTo>
                  <a:lnTo>
                    <a:pt x="1133" y="203"/>
                  </a:lnTo>
                  <a:lnTo>
                    <a:pt x="1131" y="211"/>
                  </a:lnTo>
                  <a:lnTo>
                    <a:pt x="1128" y="219"/>
                  </a:lnTo>
                  <a:lnTo>
                    <a:pt x="1128" y="219"/>
                  </a:lnTo>
                  <a:lnTo>
                    <a:pt x="1124" y="224"/>
                  </a:lnTo>
                  <a:lnTo>
                    <a:pt x="1120" y="228"/>
                  </a:lnTo>
                  <a:lnTo>
                    <a:pt x="1116" y="229"/>
                  </a:lnTo>
                  <a:lnTo>
                    <a:pt x="1111" y="230"/>
                  </a:lnTo>
                  <a:lnTo>
                    <a:pt x="1111" y="230"/>
                  </a:lnTo>
                  <a:lnTo>
                    <a:pt x="1111" y="230"/>
                  </a:lnTo>
                  <a:lnTo>
                    <a:pt x="1105" y="229"/>
                  </a:lnTo>
                  <a:lnTo>
                    <a:pt x="1099" y="226"/>
                  </a:lnTo>
                  <a:lnTo>
                    <a:pt x="1094" y="222"/>
                  </a:lnTo>
                  <a:lnTo>
                    <a:pt x="1090" y="218"/>
                  </a:lnTo>
                  <a:lnTo>
                    <a:pt x="1090" y="218"/>
                  </a:lnTo>
                  <a:lnTo>
                    <a:pt x="1088" y="212"/>
                  </a:lnTo>
                  <a:lnTo>
                    <a:pt x="1087" y="207"/>
                  </a:lnTo>
                  <a:lnTo>
                    <a:pt x="1087" y="200"/>
                  </a:lnTo>
                  <a:lnTo>
                    <a:pt x="1089" y="195"/>
                  </a:lnTo>
                  <a:lnTo>
                    <a:pt x="1089" y="195"/>
                  </a:lnTo>
                  <a:lnTo>
                    <a:pt x="1091" y="190"/>
                  </a:lnTo>
                  <a:lnTo>
                    <a:pt x="1092" y="184"/>
                  </a:lnTo>
                  <a:lnTo>
                    <a:pt x="1093" y="172"/>
                  </a:lnTo>
                  <a:lnTo>
                    <a:pt x="1092" y="159"/>
                  </a:lnTo>
                  <a:lnTo>
                    <a:pt x="1091" y="147"/>
                  </a:lnTo>
                  <a:lnTo>
                    <a:pt x="1091" y="147"/>
                  </a:lnTo>
                  <a:lnTo>
                    <a:pt x="1090" y="133"/>
                  </a:lnTo>
                  <a:lnTo>
                    <a:pt x="1090" y="133"/>
                  </a:lnTo>
                  <a:lnTo>
                    <a:pt x="1089" y="123"/>
                  </a:lnTo>
                  <a:lnTo>
                    <a:pt x="1087" y="113"/>
                  </a:lnTo>
                  <a:lnTo>
                    <a:pt x="1084" y="102"/>
                  </a:lnTo>
                  <a:lnTo>
                    <a:pt x="1079" y="93"/>
                  </a:lnTo>
                  <a:lnTo>
                    <a:pt x="1073" y="85"/>
                  </a:lnTo>
                  <a:lnTo>
                    <a:pt x="1069" y="80"/>
                  </a:lnTo>
                  <a:lnTo>
                    <a:pt x="1064" y="77"/>
                  </a:lnTo>
                  <a:lnTo>
                    <a:pt x="1059" y="74"/>
                  </a:lnTo>
                  <a:lnTo>
                    <a:pt x="1053" y="71"/>
                  </a:lnTo>
                  <a:lnTo>
                    <a:pt x="1046" y="69"/>
                  </a:lnTo>
                  <a:lnTo>
                    <a:pt x="1039" y="67"/>
                  </a:lnTo>
                  <a:lnTo>
                    <a:pt x="1039" y="67"/>
                  </a:lnTo>
                  <a:lnTo>
                    <a:pt x="1022" y="64"/>
                  </a:lnTo>
                  <a:lnTo>
                    <a:pt x="1002" y="62"/>
                  </a:lnTo>
                  <a:lnTo>
                    <a:pt x="981" y="61"/>
                  </a:lnTo>
                  <a:lnTo>
                    <a:pt x="959" y="60"/>
                  </a:lnTo>
                  <a:lnTo>
                    <a:pt x="959" y="60"/>
                  </a:lnTo>
                  <a:lnTo>
                    <a:pt x="914" y="61"/>
                  </a:lnTo>
                  <a:lnTo>
                    <a:pt x="914" y="61"/>
                  </a:lnTo>
                  <a:lnTo>
                    <a:pt x="872" y="62"/>
                  </a:lnTo>
                  <a:lnTo>
                    <a:pt x="872" y="62"/>
                  </a:lnTo>
                  <a:lnTo>
                    <a:pt x="829" y="62"/>
                  </a:lnTo>
                  <a:lnTo>
                    <a:pt x="829" y="62"/>
                  </a:lnTo>
                  <a:lnTo>
                    <a:pt x="786" y="62"/>
                  </a:lnTo>
                  <a:lnTo>
                    <a:pt x="786" y="62"/>
                  </a:lnTo>
                  <a:lnTo>
                    <a:pt x="741" y="62"/>
                  </a:lnTo>
                  <a:lnTo>
                    <a:pt x="701" y="63"/>
                  </a:lnTo>
                  <a:lnTo>
                    <a:pt x="701" y="63"/>
                  </a:lnTo>
                  <a:lnTo>
                    <a:pt x="689" y="63"/>
                  </a:lnTo>
                  <a:lnTo>
                    <a:pt x="689" y="63"/>
                  </a:lnTo>
                  <a:lnTo>
                    <a:pt x="656" y="62"/>
                  </a:lnTo>
                  <a:lnTo>
                    <a:pt x="623" y="60"/>
                  </a:lnTo>
                  <a:lnTo>
                    <a:pt x="623" y="60"/>
                  </a:lnTo>
                  <a:lnTo>
                    <a:pt x="595" y="57"/>
                  </a:lnTo>
                  <a:lnTo>
                    <a:pt x="566" y="56"/>
                  </a:lnTo>
                  <a:lnTo>
                    <a:pt x="566" y="56"/>
                  </a:lnTo>
                  <a:lnTo>
                    <a:pt x="500" y="55"/>
                  </a:lnTo>
                  <a:lnTo>
                    <a:pt x="435" y="55"/>
                  </a:lnTo>
                  <a:lnTo>
                    <a:pt x="435" y="55"/>
                  </a:lnTo>
                  <a:lnTo>
                    <a:pt x="362" y="54"/>
                  </a:lnTo>
                  <a:lnTo>
                    <a:pt x="289" y="53"/>
                  </a:lnTo>
                  <a:lnTo>
                    <a:pt x="289" y="53"/>
                  </a:lnTo>
                  <a:lnTo>
                    <a:pt x="259" y="51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192" y="47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43" y="46"/>
                  </a:lnTo>
                  <a:lnTo>
                    <a:pt x="131" y="47"/>
                  </a:lnTo>
                  <a:lnTo>
                    <a:pt x="120" y="50"/>
                  </a:lnTo>
                  <a:lnTo>
                    <a:pt x="108" y="53"/>
                  </a:lnTo>
                  <a:lnTo>
                    <a:pt x="98" y="57"/>
                  </a:lnTo>
                  <a:lnTo>
                    <a:pt x="89" y="64"/>
                  </a:lnTo>
                  <a:lnTo>
                    <a:pt x="85" y="68"/>
                  </a:lnTo>
                  <a:lnTo>
                    <a:pt x="81" y="73"/>
                  </a:lnTo>
                  <a:lnTo>
                    <a:pt x="76" y="78"/>
                  </a:lnTo>
                  <a:lnTo>
                    <a:pt x="73" y="84"/>
                  </a:lnTo>
                  <a:lnTo>
                    <a:pt x="73" y="84"/>
                  </a:lnTo>
                  <a:lnTo>
                    <a:pt x="70" y="94"/>
                  </a:lnTo>
                  <a:lnTo>
                    <a:pt x="65" y="110"/>
                  </a:lnTo>
                  <a:lnTo>
                    <a:pt x="62" y="126"/>
                  </a:lnTo>
                  <a:lnTo>
                    <a:pt x="62" y="133"/>
                  </a:lnTo>
                  <a:lnTo>
                    <a:pt x="63" y="137"/>
                  </a:lnTo>
                  <a:lnTo>
                    <a:pt x="63" y="137"/>
                  </a:lnTo>
                  <a:lnTo>
                    <a:pt x="64" y="141"/>
                  </a:lnTo>
                  <a:lnTo>
                    <a:pt x="64" y="146"/>
                  </a:lnTo>
                  <a:lnTo>
                    <a:pt x="64" y="152"/>
                  </a:lnTo>
                  <a:lnTo>
                    <a:pt x="63" y="157"/>
                  </a:lnTo>
                  <a:lnTo>
                    <a:pt x="60" y="161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60" y="164"/>
                  </a:lnTo>
                  <a:lnTo>
                    <a:pt x="58" y="189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2" y="239"/>
                  </a:lnTo>
                  <a:lnTo>
                    <a:pt x="50" y="264"/>
                  </a:lnTo>
                  <a:lnTo>
                    <a:pt x="50" y="264"/>
                  </a:lnTo>
                  <a:lnTo>
                    <a:pt x="50" y="295"/>
                  </a:lnTo>
                  <a:lnTo>
                    <a:pt x="50" y="325"/>
                  </a:lnTo>
                  <a:lnTo>
                    <a:pt x="51" y="385"/>
                  </a:lnTo>
                  <a:lnTo>
                    <a:pt x="51" y="385"/>
                  </a:lnTo>
                  <a:lnTo>
                    <a:pt x="51" y="414"/>
                  </a:lnTo>
                  <a:lnTo>
                    <a:pt x="50" y="443"/>
                  </a:lnTo>
                  <a:lnTo>
                    <a:pt x="50" y="443"/>
                  </a:lnTo>
                  <a:lnTo>
                    <a:pt x="48" y="478"/>
                  </a:lnTo>
                  <a:lnTo>
                    <a:pt x="48" y="496"/>
                  </a:lnTo>
                  <a:lnTo>
                    <a:pt x="49" y="513"/>
                  </a:lnTo>
                  <a:lnTo>
                    <a:pt x="49" y="513"/>
                  </a:lnTo>
                  <a:lnTo>
                    <a:pt x="50" y="543"/>
                  </a:lnTo>
                  <a:lnTo>
                    <a:pt x="51" y="572"/>
                  </a:lnTo>
                  <a:lnTo>
                    <a:pt x="51" y="631"/>
                  </a:lnTo>
                  <a:lnTo>
                    <a:pt x="51" y="631"/>
                  </a:lnTo>
                  <a:lnTo>
                    <a:pt x="51" y="674"/>
                  </a:lnTo>
                  <a:lnTo>
                    <a:pt x="51" y="674"/>
                  </a:lnTo>
                  <a:lnTo>
                    <a:pt x="50" y="707"/>
                  </a:lnTo>
                  <a:lnTo>
                    <a:pt x="49" y="741"/>
                  </a:lnTo>
                  <a:lnTo>
                    <a:pt x="49" y="741"/>
                  </a:lnTo>
                  <a:lnTo>
                    <a:pt x="48" y="774"/>
                  </a:lnTo>
                  <a:lnTo>
                    <a:pt x="47" y="807"/>
                  </a:lnTo>
                  <a:lnTo>
                    <a:pt x="47" y="807"/>
                  </a:lnTo>
                  <a:lnTo>
                    <a:pt x="47" y="822"/>
                  </a:lnTo>
                  <a:lnTo>
                    <a:pt x="47" y="822"/>
                  </a:lnTo>
                  <a:lnTo>
                    <a:pt x="45" y="839"/>
                  </a:lnTo>
                  <a:lnTo>
                    <a:pt x="47" y="845"/>
                  </a:lnTo>
                  <a:lnTo>
                    <a:pt x="49" y="851"/>
                  </a:lnTo>
                  <a:lnTo>
                    <a:pt x="49" y="851"/>
                  </a:lnTo>
                  <a:lnTo>
                    <a:pt x="52" y="857"/>
                  </a:lnTo>
                  <a:lnTo>
                    <a:pt x="54" y="862"/>
                  </a:lnTo>
                  <a:lnTo>
                    <a:pt x="56" y="869"/>
                  </a:lnTo>
                  <a:lnTo>
                    <a:pt x="56" y="874"/>
                  </a:lnTo>
                  <a:lnTo>
                    <a:pt x="56" y="874"/>
                  </a:lnTo>
                  <a:lnTo>
                    <a:pt x="57" y="880"/>
                  </a:lnTo>
                  <a:lnTo>
                    <a:pt x="59" y="886"/>
                  </a:lnTo>
                  <a:lnTo>
                    <a:pt x="62" y="891"/>
                  </a:lnTo>
                  <a:lnTo>
                    <a:pt x="66" y="897"/>
                  </a:lnTo>
                  <a:lnTo>
                    <a:pt x="71" y="902"/>
                  </a:lnTo>
                  <a:lnTo>
                    <a:pt x="76" y="907"/>
                  </a:lnTo>
                  <a:lnTo>
                    <a:pt x="88" y="915"/>
                  </a:lnTo>
                  <a:lnTo>
                    <a:pt x="101" y="921"/>
                  </a:lnTo>
                  <a:lnTo>
                    <a:pt x="114" y="926"/>
                  </a:lnTo>
                  <a:lnTo>
                    <a:pt x="126" y="930"/>
                  </a:lnTo>
                  <a:lnTo>
                    <a:pt x="135" y="931"/>
                  </a:lnTo>
                  <a:lnTo>
                    <a:pt x="135" y="931"/>
                  </a:lnTo>
                  <a:lnTo>
                    <a:pt x="142" y="931"/>
                  </a:lnTo>
                  <a:lnTo>
                    <a:pt x="142" y="931"/>
                  </a:lnTo>
                  <a:lnTo>
                    <a:pt x="166" y="931"/>
                  </a:lnTo>
                  <a:lnTo>
                    <a:pt x="166" y="931"/>
                  </a:lnTo>
                  <a:lnTo>
                    <a:pt x="190" y="930"/>
                  </a:lnTo>
                  <a:lnTo>
                    <a:pt x="190" y="930"/>
                  </a:lnTo>
                  <a:lnTo>
                    <a:pt x="201" y="930"/>
                  </a:lnTo>
                  <a:lnTo>
                    <a:pt x="201" y="930"/>
                  </a:lnTo>
                  <a:lnTo>
                    <a:pt x="227" y="931"/>
                  </a:lnTo>
                  <a:lnTo>
                    <a:pt x="227" y="931"/>
                  </a:lnTo>
                  <a:lnTo>
                    <a:pt x="253" y="933"/>
                  </a:lnTo>
                  <a:lnTo>
                    <a:pt x="280" y="933"/>
                  </a:lnTo>
                  <a:lnTo>
                    <a:pt x="280" y="933"/>
                  </a:lnTo>
                  <a:lnTo>
                    <a:pt x="285" y="934"/>
                  </a:lnTo>
                  <a:lnTo>
                    <a:pt x="290" y="935"/>
                  </a:lnTo>
                  <a:lnTo>
                    <a:pt x="293" y="937"/>
                  </a:lnTo>
                  <a:lnTo>
                    <a:pt x="296" y="940"/>
                  </a:lnTo>
                  <a:lnTo>
                    <a:pt x="300" y="943"/>
                  </a:lnTo>
                  <a:lnTo>
                    <a:pt x="301" y="947"/>
                  </a:lnTo>
                  <a:lnTo>
                    <a:pt x="302" y="951"/>
                  </a:lnTo>
                  <a:lnTo>
                    <a:pt x="302" y="955"/>
                  </a:lnTo>
                  <a:lnTo>
                    <a:pt x="302" y="955"/>
                  </a:lnTo>
                  <a:lnTo>
                    <a:pt x="302" y="960"/>
                  </a:lnTo>
                  <a:lnTo>
                    <a:pt x="301" y="964"/>
                  </a:lnTo>
                  <a:lnTo>
                    <a:pt x="300" y="968"/>
                  </a:lnTo>
                  <a:lnTo>
                    <a:pt x="296" y="971"/>
                  </a:lnTo>
                  <a:lnTo>
                    <a:pt x="293" y="974"/>
                  </a:lnTo>
                  <a:lnTo>
                    <a:pt x="290" y="976"/>
                  </a:lnTo>
                  <a:lnTo>
                    <a:pt x="285" y="978"/>
                  </a:lnTo>
                  <a:lnTo>
                    <a:pt x="280" y="978"/>
                  </a:lnTo>
                  <a:lnTo>
                    <a:pt x="280" y="9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656" name="组合 1655"/>
          <p:cNvGrpSpPr/>
          <p:nvPr/>
        </p:nvGrpSpPr>
        <p:grpSpPr>
          <a:xfrm>
            <a:off x="2015232" y="5218420"/>
            <a:ext cx="867833" cy="861484"/>
            <a:chOff x="3273426" y="4157663"/>
            <a:chExt cx="650875" cy="646113"/>
          </a:xfrm>
          <a:solidFill>
            <a:sysClr val="windowText" lastClr="000000"/>
          </a:solidFill>
        </p:grpSpPr>
        <p:sp>
          <p:nvSpPr>
            <p:cNvPr id="1657" name="Freeform 651"/>
            <p:cNvSpPr>
              <a:spLocks/>
            </p:cNvSpPr>
            <p:nvPr/>
          </p:nvSpPr>
          <p:spPr bwMode="auto">
            <a:xfrm>
              <a:off x="3290888" y="4206875"/>
              <a:ext cx="38100" cy="47625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47" y="22"/>
                </a:cxn>
                <a:cxn ang="0">
                  <a:pos x="33" y="43"/>
                </a:cxn>
                <a:cxn ang="0">
                  <a:pos x="17" y="63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8"/>
                </a:cxn>
                <a:cxn ang="0">
                  <a:pos x="3" y="89"/>
                </a:cxn>
                <a:cxn ang="0">
                  <a:pos x="4" y="89"/>
                </a:cxn>
                <a:cxn ang="0">
                  <a:pos x="6" y="89"/>
                </a:cxn>
                <a:cxn ang="0">
                  <a:pos x="8" y="88"/>
                </a:cxn>
                <a:cxn ang="0">
                  <a:pos x="8" y="88"/>
                </a:cxn>
                <a:cxn ang="0">
                  <a:pos x="25" y="69"/>
                </a:cxn>
                <a:cxn ang="0">
                  <a:pos x="41" y="49"/>
                </a:cxn>
                <a:cxn ang="0">
                  <a:pos x="56" y="27"/>
                </a:cxn>
                <a:cxn ang="0">
                  <a:pos x="70" y="7"/>
                </a:cxn>
                <a:cxn ang="0">
                  <a:pos x="70" y="7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8" y="1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3" y="1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1" h="89">
                  <a:moveTo>
                    <a:pt x="62" y="2"/>
                  </a:moveTo>
                  <a:lnTo>
                    <a:pt x="62" y="2"/>
                  </a:lnTo>
                  <a:lnTo>
                    <a:pt x="47" y="22"/>
                  </a:lnTo>
                  <a:lnTo>
                    <a:pt x="33" y="43"/>
                  </a:lnTo>
                  <a:lnTo>
                    <a:pt x="17" y="63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8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6" y="89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25" y="69"/>
                  </a:lnTo>
                  <a:lnTo>
                    <a:pt x="41" y="49"/>
                  </a:lnTo>
                  <a:lnTo>
                    <a:pt x="56" y="2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8" y="1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8" name="Freeform 652"/>
            <p:cNvSpPr>
              <a:spLocks/>
            </p:cNvSpPr>
            <p:nvPr/>
          </p:nvSpPr>
          <p:spPr bwMode="auto">
            <a:xfrm>
              <a:off x="3294063" y="4227513"/>
              <a:ext cx="53975" cy="71438"/>
            </a:xfrm>
            <a:custGeom>
              <a:avLst/>
              <a:gdLst/>
              <a:ahLst/>
              <a:cxnLst>
                <a:cxn ang="0">
                  <a:pos x="96" y="2"/>
                </a:cxn>
                <a:cxn ang="0">
                  <a:pos x="96" y="2"/>
                </a:cxn>
                <a:cxn ang="0">
                  <a:pos x="86" y="16"/>
                </a:cxn>
                <a:cxn ang="0">
                  <a:pos x="75" y="32"/>
                </a:cxn>
                <a:cxn ang="0">
                  <a:pos x="65" y="46"/>
                </a:cxn>
                <a:cxn ang="0">
                  <a:pos x="56" y="62"/>
                </a:cxn>
                <a:cxn ang="0">
                  <a:pos x="56" y="62"/>
                </a:cxn>
                <a:cxn ang="0">
                  <a:pos x="44" y="80"/>
                </a:cxn>
                <a:cxn ang="0">
                  <a:pos x="31" y="97"/>
                </a:cxn>
                <a:cxn ang="0">
                  <a:pos x="17" y="113"/>
                </a:cxn>
                <a:cxn ang="0">
                  <a:pos x="2" y="129"/>
                </a:cxn>
                <a:cxn ang="0">
                  <a:pos x="2" y="129"/>
                </a:cxn>
                <a:cxn ang="0">
                  <a:pos x="1" y="131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5"/>
                </a:cxn>
                <a:cxn ang="0">
                  <a:pos x="3" y="136"/>
                </a:cxn>
                <a:cxn ang="0">
                  <a:pos x="5" y="137"/>
                </a:cxn>
                <a:cxn ang="0">
                  <a:pos x="7" y="136"/>
                </a:cxn>
                <a:cxn ang="0">
                  <a:pos x="8" y="135"/>
                </a:cxn>
                <a:cxn ang="0">
                  <a:pos x="8" y="135"/>
                </a:cxn>
                <a:cxn ang="0">
                  <a:pos x="23" y="121"/>
                </a:cxn>
                <a:cxn ang="0">
                  <a:pos x="36" y="105"/>
                </a:cxn>
                <a:cxn ang="0">
                  <a:pos x="50" y="90"/>
                </a:cxn>
                <a:cxn ang="0">
                  <a:pos x="61" y="73"/>
                </a:cxn>
                <a:cxn ang="0">
                  <a:pos x="61" y="73"/>
                </a:cxn>
                <a:cxn ang="0">
                  <a:pos x="83" y="40"/>
                </a:cxn>
                <a:cxn ang="0">
                  <a:pos x="94" y="24"/>
                </a:cxn>
                <a:cxn ang="0">
                  <a:pos x="104" y="7"/>
                </a:cxn>
                <a:cxn ang="0">
                  <a:pos x="104" y="7"/>
                </a:cxn>
                <a:cxn ang="0">
                  <a:pos x="104" y="5"/>
                </a:cxn>
                <a:cxn ang="0">
                  <a:pos x="104" y="3"/>
                </a:cxn>
                <a:cxn ang="0">
                  <a:pos x="103" y="1"/>
                </a:cxn>
                <a:cxn ang="0">
                  <a:pos x="102" y="0"/>
                </a:cxn>
                <a:cxn ang="0">
                  <a:pos x="100" y="0"/>
                </a:cxn>
                <a:cxn ang="0">
                  <a:pos x="99" y="0"/>
                </a:cxn>
                <a:cxn ang="0">
                  <a:pos x="97" y="0"/>
                </a:cxn>
                <a:cxn ang="0">
                  <a:pos x="96" y="2"/>
                </a:cxn>
                <a:cxn ang="0">
                  <a:pos x="96" y="2"/>
                </a:cxn>
              </a:cxnLst>
              <a:rect l="0" t="0" r="r" b="b"/>
              <a:pathLst>
                <a:path w="104" h="137">
                  <a:moveTo>
                    <a:pt x="96" y="2"/>
                  </a:moveTo>
                  <a:lnTo>
                    <a:pt x="96" y="2"/>
                  </a:lnTo>
                  <a:lnTo>
                    <a:pt x="86" y="16"/>
                  </a:lnTo>
                  <a:lnTo>
                    <a:pt x="75" y="32"/>
                  </a:lnTo>
                  <a:lnTo>
                    <a:pt x="65" y="46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44" y="80"/>
                  </a:lnTo>
                  <a:lnTo>
                    <a:pt x="31" y="97"/>
                  </a:lnTo>
                  <a:lnTo>
                    <a:pt x="17" y="113"/>
                  </a:lnTo>
                  <a:lnTo>
                    <a:pt x="2" y="129"/>
                  </a:lnTo>
                  <a:lnTo>
                    <a:pt x="2" y="129"/>
                  </a:lnTo>
                  <a:lnTo>
                    <a:pt x="1" y="131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5"/>
                  </a:lnTo>
                  <a:lnTo>
                    <a:pt x="3" y="136"/>
                  </a:lnTo>
                  <a:lnTo>
                    <a:pt x="5" y="137"/>
                  </a:lnTo>
                  <a:lnTo>
                    <a:pt x="7" y="136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23" y="121"/>
                  </a:lnTo>
                  <a:lnTo>
                    <a:pt x="36" y="105"/>
                  </a:lnTo>
                  <a:lnTo>
                    <a:pt x="50" y="90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83" y="40"/>
                  </a:lnTo>
                  <a:lnTo>
                    <a:pt x="94" y="24"/>
                  </a:lnTo>
                  <a:lnTo>
                    <a:pt x="104" y="7"/>
                  </a:lnTo>
                  <a:lnTo>
                    <a:pt x="104" y="7"/>
                  </a:lnTo>
                  <a:lnTo>
                    <a:pt x="104" y="5"/>
                  </a:lnTo>
                  <a:lnTo>
                    <a:pt x="104" y="3"/>
                  </a:lnTo>
                  <a:lnTo>
                    <a:pt x="103" y="1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6" y="2"/>
                  </a:lnTo>
                  <a:lnTo>
                    <a:pt x="9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59" name="Freeform 653"/>
            <p:cNvSpPr>
              <a:spLocks/>
            </p:cNvSpPr>
            <p:nvPr/>
          </p:nvSpPr>
          <p:spPr bwMode="auto">
            <a:xfrm>
              <a:off x="3298826" y="4275138"/>
              <a:ext cx="39688" cy="58738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66" y="4"/>
                </a:cxn>
                <a:cxn ang="0">
                  <a:pos x="64" y="11"/>
                </a:cxn>
                <a:cxn ang="0">
                  <a:pos x="61" y="16"/>
                </a:cxn>
                <a:cxn ang="0">
                  <a:pos x="58" y="21"/>
                </a:cxn>
                <a:cxn ang="0">
                  <a:pos x="53" y="26"/>
                </a:cxn>
                <a:cxn ang="0">
                  <a:pos x="45" y="35"/>
                </a:cxn>
                <a:cxn ang="0">
                  <a:pos x="41" y="40"/>
                </a:cxn>
                <a:cxn ang="0">
                  <a:pos x="38" y="45"/>
                </a:cxn>
                <a:cxn ang="0">
                  <a:pos x="38" y="45"/>
                </a:cxn>
                <a:cxn ang="0">
                  <a:pos x="34" y="53"/>
                </a:cxn>
                <a:cxn ang="0">
                  <a:pos x="30" y="62"/>
                </a:cxn>
                <a:cxn ang="0">
                  <a:pos x="20" y="76"/>
                </a:cxn>
                <a:cxn ang="0">
                  <a:pos x="10" y="91"/>
                </a:cxn>
                <a:cxn ang="0">
                  <a:pos x="4" y="98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0" y="109"/>
                </a:cxn>
                <a:cxn ang="0">
                  <a:pos x="1" y="111"/>
                </a:cxn>
                <a:cxn ang="0">
                  <a:pos x="3" y="113"/>
                </a:cxn>
                <a:cxn ang="0">
                  <a:pos x="6" y="113"/>
                </a:cxn>
                <a:cxn ang="0">
                  <a:pos x="6" y="113"/>
                </a:cxn>
                <a:cxn ang="0">
                  <a:pos x="12" y="111"/>
                </a:cxn>
                <a:cxn ang="0">
                  <a:pos x="18" y="107"/>
                </a:cxn>
                <a:cxn ang="0">
                  <a:pos x="18" y="107"/>
                </a:cxn>
                <a:cxn ang="0">
                  <a:pos x="19" y="105"/>
                </a:cxn>
                <a:cxn ang="0">
                  <a:pos x="19" y="103"/>
                </a:cxn>
                <a:cxn ang="0">
                  <a:pos x="18" y="101"/>
                </a:cxn>
                <a:cxn ang="0">
                  <a:pos x="16" y="100"/>
                </a:cxn>
                <a:cxn ang="0">
                  <a:pos x="16" y="100"/>
                </a:cxn>
                <a:cxn ang="0">
                  <a:pos x="31" y="78"/>
                </a:cxn>
                <a:cxn ang="0">
                  <a:pos x="31" y="78"/>
                </a:cxn>
                <a:cxn ang="0">
                  <a:pos x="35" y="71"/>
                </a:cxn>
                <a:cxn ang="0">
                  <a:pos x="40" y="62"/>
                </a:cxn>
                <a:cxn ang="0">
                  <a:pos x="44" y="54"/>
                </a:cxn>
                <a:cxn ang="0">
                  <a:pos x="49" y="47"/>
                </a:cxn>
                <a:cxn ang="0">
                  <a:pos x="49" y="47"/>
                </a:cxn>
                <a:cxn ang="0">
                  <a:pos x="58" y="38"/>
                </a:cxn>
                <a:cxn ang="0">
                  <a:pos x="66" y="28"/>
                </a:cxn>
                <a:cxn ang="0">
                  <a:pos x="70" y="22"/>
                </a:cxn>
                <a:cxn ang="0">
                  <a:pos x="73" y="16"/>
                </a:cxn>
                <a:cxn ang="0">
                  <a:pos x="75" y="11"/>
                </a:cxn>
                <a:cxn ang="0">
                  <a:pos x="76" y="4"/>
                </a:cxn>
                <a:cxn ang="0">
                  <a:pos x="76" y="4"/>
                </a:cxn>
                <a:cxn ang="0">
                  <a:pos x="76" y="2"/>
                </a:cxn>
                <a:cxn ang="0">
                  <a:pos x="75" y="1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6" y="2"/>
                </a:cxn>
                <a:cxn ang="0">
                  <a:pos x="66" y="4"/>
                </a:cxn>
                <a:cxn ang="0">
                  <a:pos x="66" y="4"/>
                </a:cxn>
              </a:cxnLst>
              <a:rect l="0" t="0" r="r" b="b"/>
              <a:pathLst>
                <a:path w="76" h="113">
                  <a:moveTo>
                    <a:pt x="66" y="4"/>
                  </a:moveTo>
                  <a:lnTo>
                    <a:pt x="66" y="4"/>
                  </a:lnTo>
                  <a:lnTo>
                    <a:pt x="64" y="11"/>
                  </a:lnTo>
                  <a:lnTo>
                    <a:pt x="61" y="16"/>
                  </a:lnTo>
                  <a:lnTo>
                    <a:pt x="58" y="21"/>
                  </a:lnTo>
                  <a:lnTo>
                    <a:pt x="53" y="26"/>
                  </a:lnTo>
                  <a:lnTo>
                    <a:pt x="45" y="35"/>
                  </a:lnTo>
                  <a:lnTo>
                    <a:pt x="41" y="40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4" y="53"/>
                  </a:lnTo>
                  <a:lnTo>
                    <a:pt x="30" y="62"/>
                  </a:lnTo>
                  <a:lnTo>
                    <a:pt x="20" y="76"/>
                  </a:lnTo>
                  <a:lnTo>
                    <a:pt x="10" y="91"/>
                  </a:lnTo>
                  <a:lnTo>
                    <a:pt x="4" y="98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9"/>
                  </a:lnTo>
                  <a:lnTo>
                    <a:pt x="1" y="111"/>
                  </a:lnTo>
                  <a:lnTo>
                    <a:pt x="3" y="113"/>
                  </a:lnTo>
                  <a:lnTo>
                    <a:pt x="6" y="113"/>
                  </a:lnTo>
                  <a:lnTo>
                    <a:pt x="6" y="113"/>
                  </a:lnTo>
                  <a:lnTo>
                    <a:pt x="12" y="111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9" y="105"/>
                  </a:lnTo>
                  <a:lnTo>
                    <a:pt x="19" y="103"/>
                  </a:lnTo>
                  <a:lnTo>
                    <a:pt x="18" y="101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5" y="71"/>
                  </a:lnTo>
                  <a:lnTo>
                    <a:pt x="40" y="62"/>
                  </a:lnTo>
                  <a:lnTo>
                    <a:pt x="44" y="54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8" y="38"/>
                  </a:lnTo>
                  <a:lnTo>
                    <a:pt x="66" y="28"/>
                  </a:lnTo>
                  <a:lnTo>
                    <a:pt x="70" y="22"/>
                  </a:lnTo>
                  <a:lnTo>
                    <a:pt x="73" y="16"/>
                  </a:lnTo>
                  <a:lnTo>
                    <a:pt x="75" y="11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2"/>
                  </a:lnTo>
                  <a:lnTo>
                    <a:pt x="75" y="1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6" y="2"/>
                  </a:lnTo>
                  <a:lnTo>
                    <a:pt x="66" y="4"/>
                  </a:lnTo>
                  <a:lnTo>
                    <a:pt x="6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0" name="Freeform 654"/>
            <p:cNvSpPr>
              <a:spLocks/>
            </p:cNvSpPr>
            <p:nvPr/>
          </p:nvSpPr>
          <p:spPr bwMode="auto">
            <a:xfrm>
              <a:off x="3336926" y="4284663"/>
              <a:ext cx="36513" cy="44450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46" y="20"/>
                </a:cxn>
                <a:cxn ang="0">
                  <a:pos x="32" y="39"/>
                </a:cxn>
                <a:cxn ang="0">
                  <a:pos x="16" y="59"/>
                </a:cxn>
                <a:cxn ang="0">
                  <a:pos x="9" y="68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4" y="86"/>
                </a:cxn>
                <a:cxn ang="0">
                  <a:pos x="4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2" y="82"/>
                </a:cxn>
                <a:cxn ang="0">
                  <a:pos x="13" y="78"/>
                </a:cxn>
                <a:cxn ang="0">
                  <a:pos x="13" y="78"/>
                </a:cxn>
                <a:cxn ang="0">
                  <a:pos x="28" y="61"/>
                </a:cxn>
                <a:cxn ang="0">
                  <a:pos x="41" y="43"/>
                </a:cxn>
                <a:cxn ang="0">
                  <a:pos x="54" y="25"/>
                </a:cxn>
                <a:cxn ang="0">
                  <a:pos x="69" y="8"/>
                </a:cxn>
                <a:cxn ang="0">
                  <a:pos x="69" y="8"/>
                </a:cxn>
                <a:cxn ang="0">
                  <a:pos x="70" y="6"/>
                </a:cxn>
                <a:cxn ang="0">
                  <a:pos x="70" y="5"/>
                </a:cxn>
                <a:cxn ang="0">
                  <a:pos x="70" y="3"/>
                </a:cxn>
                <a:cxn ang="0">
                  <a:pos x="69" y="2"/>
                </a:cxn>
                <a:cxn ang="0">
                  <a:pos x="67" y="1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0" h="86">
                  <a:moveTo>
                    <a:pt x="62" y="2"/>
                  </a:moveTo>
                  <a:lnTo>
                    <a:pt x="62" y="2"/>
                  </a:lnTo>
                  <a:lnTo>
                    <a:pt x="46" y="20"/>
                  </a:lnTo>
                  <a:lnTo>
                    <a:pt x="32" y="39"/>
                  </a:lnTo>
                  <a:lnTo>
                    <a:pt x="16" y="59"/>
                  </a:lnTo>
                  <a:lnTo>
                    <a:pt x="9" y="68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2" y="82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28" y="61"/>
                  </a:lnTo>
                  <a:lnTo>
                    <a:pt x="41" y="43"/>
                  </a:lnTo>
                  <a:lnTo>
                    <a:pt x="54" y="25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6"/>
                  </a:lnTo>
                  <a:lnTo>
                    <a:pt x="70" y="5"/>
                  </a:lnTo>
                  <a:lnTo>
                    <a:pt x="70" y="3"/>
                  </a:lnTo>
                  <a:lnTo>
                    <a:pt x="69" y="2"/>
                  </a:lnTo>
                  <a:lnTo>
                    <a:pt x="67" y="1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1" name="Freeform 655"/>
            <p:cNvSpPr>
              <a:spLocks/>
            </p:cNvSpPr>
            <p:nvPr/>
          </p:nvSpPr>
          <p:spPr bwMode="auto">
            <a:xfrm>
              <a:off x="3384551" y="4279900"/>
              <a:ext cx="39688" cy="44450"/>
            </a:xfrm>
            <a:custGeom>
              <a:avLst/>
              <a:gdLst/>
              <a:ahLst/>
              <a:cxnLst>
                <a:cxn ang="0">
                  <a:pos x="67" y="2"/>
                </a:cxn>
                <a:cxn ang="0">
                  <a:pos x="67" y="2"/>
                </a:cxn>
                <a:cxn ang="0">
                  <a:pos x="63" y="8"/>
                </a:cxn>
                <a:cxn ang="0">
                  <a:pos x="60" y="13"/>
                </a:cxn>
                <a:cxn ang="0">
                  <a:pos x="51" y="24"/>
                </a:cxn>
                <a:cxn ang="0">
                  <a:pos x="41" y="32"/>
                </a:cxn>
                <a:cxn ang="0">
                  <a:pos x="31" y="41"/>
                </a:cxn>
                <a:cxn ang="0">
                  <a:pos x="31" y="41"/>
                </a:cxn>
                <a:cxn ang="0">
                  <a:pos x="17" y="59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0" y="82"/>
                </a:cxn>
                <a:cxn ang="0">
                  <a:pos x="2" y="83"/>
                </a:cxn>
                <a:cxn ang="0">
                  <a:pos x="3" y="84"/>
                </a:cxn>
                <a:cxn ang="0">
                  <a:pos x="5" y="85"/>
                </a:cxn>
                <a:cxn ang="0">
                  <a:pos x="7" y="84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8" y="72"/>
                </a:cxn>
                <a:cxn ang="0">
                  <a:pos x="26" y="62"/>
                </a:cxn>
                <a:cxn ang="0">
                  <a:pos x="36" y="51"/>
                </a:cxn>
                <a:cxn ang="0">
                  <a:pos x="46" y="41"/>
                </a:cxn>
                <a:cxn ang="0">
                  <a:pos x="46" y="41"/>
                </a:cxn>
                <a:cxn ang="0">
                  <a:pos x="62" y="25"/>
                </a:cxn>
                <a:cxn ang="0">
                  <a:pos x="70" y="15"/>
                </a:cxn>
                <a:cxn ang="0">
                  <a:pos x="73" y="10"/>
                </a:cxn>
                <a:cxn ang="0">
                  <a:pos x="76" y="5"/>
                </a:cxn>
                <a:cxn ang="0">
                  <a:pos x="76" y="5"/>
                </a:cxn>
                <a:cxn ang="0">
                  <a:pos x="76" y="3"/>
                </a:cxn>
                <a:cxn ang="0">
                  <a:pos x="76" y="1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8" y="1"/>
                </a:cxn>
                <a:cxn ang="0">
                  <a:pos x="67" y="2"/>
                </a:cxn>
                <a:cxn ang="0">
                  <a:pos x="67" y="2"/>
                </a:cxn>
              </a:cxnLst>
              <a:rect l="0" t="0" r="r" b="b"/>
              <a:pathLst>
                <a:path w="76" h="85">
                  <a:moveTo>
                    <a:pt x="67" y="2"/>
                  </a:moveTo>
                  <a:lnTo>
                    <a:pt x="67" y="2"/>
                  </a:lnTo>
                  <a:lnTo>
                    <a:pt x="63" y="8"/>
                  </a:lnTo>
                  <a:lnTo>
                    <a:pt x="60" y="13"/>
                  </a:lnTo>
                  <a:lnTo>
                    <a:pt x="51" y="24"/>
                  </a:lnTo>
                  <a:lnTo>
                    <a:pt x="41" y="32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17" y="59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0" y="82"/>
                  </a:lnTo>
                  <a:lnTo>
                    <a:pt x="2" y="83"/>
                  </a:lnTo>
                  <a:lnTo>
                    <a:pt x="3" y="84"/>
                  </a:lnTo>
                  <a:lnTo>
                    <a:pt x="5" y="85"/>
                  </a:lnTo>
                  <a:lnTo>
                    <a:pt x="7" y="84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8" y="72"/>
                  </a:lnTo>
                  <a:lnTo>
                    <a:pt x="26" y="62"/>
                  </a:lnTo>
                  <a:lnTo>
                    <a:pt x="36" y="5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62" y="25"/>
                  </a:lnTo>
                  <a:lnTo>
                    <a:pt x="70" y="15"/>
                  </a:lnTo>
                  <a:lnTo>
                    <a:pt x="73" y="10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3"/>
                  </a:lnTo>
                  <a:lnTo>
                    <a:pt x="76" y="1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2" name="Freeform 656"/>
            <p:cNvSpPr>
              <a:spLocks/>
            </p:cNvSpPr>
            <p:nvPr/>
          </p:nvSpPr>
          <p:spPr bwMode="auto">
            <a:xfrm>
              <a:off x="3444876" y="428466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4" y="11"/>
                </a:cxn>
                <a:cxn ang="0">
                  <a:pos x="29" y="17"/>
                </a:cxn>
                <a:cxn ang="0">
                  <a:pos x="18" y="31"/>
                </a:cxn>
                <a:cxn ang="0">
                  <a:pos x="12" y="37"/>
                </a:cxn>
                <a:cxn ang="0">
                  <a:pos x="7" y="45"/>
                </a:cxn>
                <a:cxn ang="0">
                  <a:pos x="3" y="53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2" y="56"/>
                </a:cxn>
                <a:cxn ang="0">
                  <a:pos x="17" y="48"/>
                </a:cxn>
                <a:cxn ang="0">
                  <a:pos x="21" y="42"/>
                </a:cxn>
                <a:cxn ang="0">
                  <a:pos x="26" y="34"/>
                </a:cxn>
                <a:cxn ang="0">
                  <a:pos x="37" y="22"/>
                </a:cxn>
                <a:cxn ang="0">
                  <a:pos x="42" y="15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8" h="66">
                  <a:moveTo>
                    <a:pt x="38" y="2"/>
                  </a:moveTo>
                  <a:lnTo>
                    <a:pt x="38" y="2"/>
                  </a:lnTo>
                  <a:lnTo>
                    <a:pt x="34" y="11"/>
                  </a:lnTo>
                  <a:lnTo>
                    <a:pt x="29" y="17"/>
                  </a:lnTo>
                  <a:lnTo>
                    <a:pt x="18" y="31"/>
                  </a:lnTo>
                  <a:lnTo>
                    <a:pt x="12" y="37"/>
                  </a:lnTo>
                  <a:lnTo>
                    <a:pt x="7" y="45"/>
                  </a:lnTo>
                  <a:lnTo>
                    <a:pt x="3" y="5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2" y="56"/>
                  </a:lnTo>
                  <a:lnTo>
                    <a:pt x="17" y="48"/>
                  </a:lnTo>
                  <a:lnTo>
                    <a:pt x="21" y="42"/>
                  </a:lnTo>
                  <a:lnTo>
                    <a:pt x="26" y="34"/>
                  </a:lnTo>
                  <a:lnTo>
                    <a:pt x="37" y="22"/>
                  </a:lnTo>
                  <a:lnTo>
                    <a:pt x="42" y="15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3" name="Freeform 657"/>
            <p:cNvSpPr>
              <a:spLocks/>
            </p:cNvSpPr>
            <p:nvPr/>
          </p:nvSpPr>
          <p:spPr bwMode="auto">
            <a:xfrm>
              <a:off x="3479801" y="4284663"/>
              <a:ext cx="26988" cy="349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38" y="10"/>
                </a:cxn>
                <a:cxn ang="0">
                  <a:pos x="33" y="16"/>
                </a:cxn>
                <a:cxn ang="0">
                  <a:pos x="20" y="25"/>
                </a:cxn>
                <a:cxn ang="0">
                  <a:pos x="20" y="25"/>
                </a:cxn>
                <a:cxn ang="0">
                  <a:pos x="17" y="29"/>
                </a:cxn>
                <a:cxn ang="0">
                  <a:pos x="14" y="32"/>
                </a:cxn>
                <a:cxn ang="0">
                  <a:pos x="8" y="41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3" y="65"/>
                </a:cxn>
                <a:cxn ang="0">
                  <a:pos x="4" y="65"/>
                </a:cxn>
                <a:cxn ang="0">
                  <a:pos x="6" y="65"/>
                </a:cxn>
                <a:cxn ang="0">
                  <a:pos x="7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9" y="43"/>
                </a:cxn>
                <a:cxn ang="0">
                  <a:pos x="19" y="43"/>
                </a:cxn>
                <a:cxn ang="0">
                  <a:pos x="23" y="37"/>
                </a:cxn>
                <a:cxn ang="0">
                  <a:pos x="26" y="33"/>
                </a:cxn>
                <a:cxn ang="0">
                  <a:pos x="35" y="26"/>
                </a:cxn>
                <a:cxn ang="0">
                  <a:pos x="35" y="26"/>
                </a:cxn>
                <a:cxn ang="0">
                  <a:pos x="40" y="22"/>
                </a:cxn>
                <a:cxn ang="0">
                  <a:pos x="46" y="17"/>
                </a:cxn>
                <a:cxn ang="0">
                  <a:pos x="49" y="12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3" y="3"/>
                </a:cxn>
                <a:cxn ang="0">
                  <a:pos x="52" y="2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6" y="0"/>
                </a:cxn>
                <a:cxn ang="0">
                  <a:pos x="45" y="1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3" h="65">
                  <a:moveTo>
                    <a:pt x="43" y="3"/>
                  </a:moveTo>
                  <a:lnTo>
                    <a:pt x="43" y="3"/>
                  </a:lnTo>
                  <a:lnTo>
                    <a:pt x="42" y="6"/>
                  </a:lnTo>
                  <a:lnTo>
                    <a:pt x="38" y="10"/>
                  </a:lnTo>
                  <a:lnTo>
                    <a:pt x="33" y="16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7" y="29"/>
                  </a:lnTo>
                  <a:lnTo>
                    <a:pt x="14" y="32"/>
                  </a:lnTo>
                  <a:lnTo>
                    <a:pt x="8" y="41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3" y="65"/>
                  </a:lnTo>
                  <a:lnTo>
                    <a:pt x="4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3" y="37"/>
                  </a:lnTo>
                  <a:lnTo>
                    <a:pt x="26" y="33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0" y="22"/>
                  </a:lnTo>
                  <a:lnTo>
                    <a:pt x="46" y="17"/>
                  </a:lnTo>
                  <a:lnTo>
                    <a:pt x="49" y="12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4" name="Freeform 658"/>
            <p:cNvSpPr>
              <a:spLocks/>
            </p:cNvSpPr>
            <p:nvPr/>
          </p:nvSpPr>
          <p:spPr bwMode="auto">
            <a:xfrm>
              <a:off x="3522663" y="4289425"/>
              <a:ext cx="23813" cy="34925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5" y="12"/>
                </a:cxn>
                <a:cxn ang="0">
                  <a:pos x="31" y="19"/>
                </a:cxn>
                <a:cxn ang="0">
                  <a:pos x="27" y="25"/>
                </a:cxn>
                <a:cxn ang="0">
                  <a:pos x="21" y="33"/>
                </a:cxn>
                <a:cxn ang="0">
                  <a:pos x="10" y="45"/>
                </a:cxn>
                <a:cxn ang="0">
                  <a:pos x="5" y="5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3" y="56"/>
                </a:cxn>
                <a:cxn ang="0">
                  <a:pos x="18" y="49"/>
                </a:cxn>
                <a:cxn ang="0">
                  <a:pos x="30" y="36"/>
                </a:cxn>
                <a:cxn ang="0">
                  <a:pos x="35" y="29"/>
                </a:cxn>
                <a:cxn ang="0">
                  <a:pos x="40" y="22"/>
                </a:cxn>
                <a:cxn ang="0">
                  <a:pos x="44" y="14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3"/>
                </a:cxn>
                <a:cxn ang="0">
                  <a:pos x="45" y="1"/>
                </a:cxn>
                <a:cxn ang="0">
                  <a:pos x="43" y="1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67">
                  <a:moveTo>
                    <a:pt x="38" y="4"/>
                  </a:moveTo>
                  <a:lnTo>
                    <a:pt x="38" y="4"/>
                  </a:lnTo>
                  <a:lnTo>
                    <a:pt x="35" y="12"/>
                  </a:lnTo>
                  <a:lnTo>
                    <a:pt x="31" y="19"/>
                  </a:lnTo>
                  <a:lnTo>
                    <a:pt x="27" y="25"/>
                  </a:lnTo>
                  <a:lnTo>
                    <a:pt x="21" y="33"/>
                  </a:lnTo>
                  <a:lnTo>
                    <a:pt x="10" y="45"/>
                  </a:lnTo>
                  <a:lnTo>
                    <a:pt x="5" y="5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3" y="56"/>
                  </a:lnTo>
                  <a:lnTo>
                    <a:pt x="18" y="49"/>
                  </a:lnTo>
                  <a:lnTo>
                    <a:pt x="30" y="36"/>
                  </a:lnTo>
                  <a:lnTo>
                    <a:pt x="35" y="29"/>
                  </a:lnTo>
                  <a:lnTo>
                    <a:pt x="40" y="22"/>
                  </a:lnTo>
                  <a:lnTo>
                    <a:pt x="44" y="14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5" name="Freeform 659"/>
            <p:cNvSpPr>
              <a:spLocks/>
            </p:cNvSpPr>
            <p:nvPr/>
          </p:nvSpPr>
          <p:spPr bwMode="auto">
            <a:xfrm>
              <a:off x="3554413" y="4284663"/>
              <a:ext cx="42863" cy="39688"/>
            </a:xfrm>
            <a:custGeom>
              <a:avLst/>
              <a:gdLst/>
              <a:ahLst/>
              <a:cxnLst>
                <a:cxn ang="0">
                  <a:pos x="72" y="2"/>
                </a:cxn>
                <a:cxn ang="0">
                  <a:pos x="72" y="2"/>
                </a:cxn>
                <a:cxn ang="0">
                  <a:pos x="39" y="32"/>
                </a:cxn>
                <a:cxn ang="0">
                  <a:pos x="6" y="63"/>
                </a:cxn>
                <a:cxn ang="0">
                  <a:pos x="6" y="63"/>
                </a:cxn>
                <a:cxn ang="0">
                  <a:pos x="5" y="64"/>
                </a:cxn>
                <a:cxn ang="0">
                  <a:pos x="5" y="64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2" y="76"/>
                </a:cxn>
                <a:cxn ang="0">
                  <a:pos x="4" y="77"/>
                </a:cxn>
                <a:cxn ang="0">
                  <a:pos x="4" y="77"/>
                </a:cxn>
                <a:cxn ang="0">
                  <a:pos x="8" y="76"/>
                </a:cxn>
                <a:cxn ang="0">
                  <a:pos x="11" y="75"/>
                </a:cxn>
                <a:cxn ang="0">
                  <a:pos x="12" y="73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46" y="39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80" y="6"/>
                </a:cxn>
                <a:cxn ang="0">
                  <a:pos x="80" y="5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2"/>
                </a:cxn>
                <a:cxn ang="0">
                  <a:pos x="72" y="2"/>
                </a:cxn>
              </a:cxnLst>
              <a:rect l="0" t="0" r="r" b="b"/>
              <a:pathLst>
                <a:path w="80" h="77">
                  <a:moveTo>
                    <a:pt x="72" y="2"/>
                  </a:moveTo>
                  <a:lnTo>
                    <a:pt x="72" y="2"/>
                  </a:lnTo>
                  <a:lnTo>
                    <a:pt x="39" y="3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8" y="76"/>
                  </a:lnTo>
                  <a:lnTo>
                    <a:pt x="11" y="75"/>
                  </a:lnTo>
                  <a:lnTo>
                    <a:pt x="12" y="73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46" y="39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80" y="6"/>
                  </a:lnTo>
                  <a:lnTo>
                    <a:pt x="80" y="5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6" name="Freeform 660"/>
            <p:cNvSpPr>
              <a:spLocks/>
            </p:cNvSpPr>
            <p:nvPr/>
          </p:nvSpPr>
          <p:spPr bwMode="auto">
            <a:xfrm>
              <a:off x="3606801" y="4284663"/>
              <a:ext cx="38100" cy="39688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60" y="3"/>
                </a:cxn>
                <a:cxn ang="0">
                  <a:pos x="55" y="6"/>
                </a:cxn>
                <a:cxn ang="0">
                  <a:pos x="45" y="14"/>
                </a:cxn>
                <a:cxn ang="0">
                  <a:pos x="37" y="22"/>
                </a:cxn>
                <a:cxn ang="0">
                  <a:pos x="31" y="31"/>
                </a:cxn>
                <a:cxn ang="0">
                  <a:pos x="17" y="51"/>
                </a:cxn>
                <a:cxn ang="0">
                  <a:pos x="10" y="60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2" y="76"/>
                </a:cxn>
                <a:cxn ang="0">
                  <a:pos x="5" y="77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12" y="76"/>
                </a:cxn>
                <a:cxn ang="0">
                  <a:pos x="13" y="74"/>
                </a:cxn>
                <a:cxn ang="0">
                  <a:pos x="14" y="71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21" y="62"/>
                </a:cxn>
                <a:cxn ang="0">
                  <a:pos x="26" y="53"/>
                </a:cxn>
                <a:cxn ang="0">
                  <a:pos x="38" y="36"/>
                </a:cxn>
                <a:cxn ang="0">
                  <a:pos x="44" y="28"/>
                </a:cxn>
                <a:cxn ang="0">
                  <a:pos x="51" y="21"/>
                </a:cxn>
                <a:cxn ang="0">
                  <a:pos x="59" y="15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69" y="8"/>
                </a:cxn>
                <a:cxn ang="0">
                  <a:pos x="70" y="7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9" y="1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1" h="77">
                  <a:moveTo>
                    <a:pt x="65" y="0"/>
                  </a:moveTo>
                  <a:lnTo>
                    <a:pt x="65" y="0"/>
                  </a:lnTo>
                  <a:lnTo>
                    <a:pt x="60" y="3"/>
                  </a:lnTo>
                  <a:lnTo>
                    <a:pt x="55" y="6"/>
                  </a:lnTo>
                  <a:lnTo>
                    <a:pt x="45" y="14"/>
                  </a:lnTo>
                  <a:lnTo>
                    <a:pt x="37" y="22"/>
                  </a:lnTo>
                  <a:lnTo>
                    <a:pt x="31" y="31"/>
                  </a:lnTo>
                  <a:lnTo>
                    <a:pt x="17" y="51"/>
                  </a:lnTo>
                  <a:lnTo>
                    <a:pt x="10" y="60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5" y="77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12" y="76"/>
                  </a:lnTo>
                  <a:lnTo>
                    <a:pt x="13" y="74"/>
                  </a:lnTo>
                  <a:lnTo>
                    <a:pt x="14" y="7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21" y="62"/>
                  </a:lnTo>
                  <a:lnTo>
                    <a:pt x="26" y="53"/>
                  </a:lnTo>
                  <a:lnTo>
                    <a:pt x="38" y="36"/>
                  </a:lnTo>
                  <a:lnTo>
                    <a:pt x="44" y="28"/>
                  </a:lnTo>
                  <a:lnTo>
                    <a:pt x="51" y="21"/>
                  </a:lnTo>
                  <a:lnTo>
                    <a:pt x="59" y="15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7" name="Freeform 661"/>
            <p:cNvSpPr>
              <a:spLocks/>
            </p:cNvSpPr>
            <p:nvPr/>
          </p:nvSpPr>
          <p:spPr bwMode="auto">
            <a:xfrm>
              <a:off x="3654426" y="4281488"/>
              <a:ext cx="36513" cy="4286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9"/>
                </a:cxn>
                <a:cxn ang="0">
                  <a:pos x="53" y="15"/>
                </a:cxn>
                <a:cxn ang="0">
                  <a:pos x="49" y="19"/>
                </a:cxn>
                <a:cxn ang="0">
                  <a:pos x="45" y="23"/>
                </a:cxn>
                <a:cxn ang="0">
                  <a:pos x="36" y="30"/>
                </a:cxn>
                <a:cxn ang="0">
                  <a:pos x="28" y="37"/>
                </a:cxn>
                <a:cxn ang="0">
                  <a:pos x="28" y="37"/>
                </a:cxn>
                <a:cxn ang="0">
                  <a:pos x="19" y="46"/>
                </a:cxn>
                <a:cxn ang="0">
                  <a:pos x="13" y="54"/>
                </a:cxn>
                <a:cxn ang="0">
                  <a:pos x="1" y="73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9"/>
                </a:cxn>
                <a:cxn ang="0">
                  <a:pos x="3" y="80"/>
                </a:cxn>
                <a:cxn ang="0">
                  <a:pos x="6" y="80"/>
                </a:cxn>
                <a:cxn ang="0">
                  <a:pos x="6" y="80"/>
                </a:cxn>
                <a:cxn ang="0">
                  <a:pos x="9" y="79"/>
                </a:cxn>
                <a:cxn ang="0">
                  <a:pos x="12" y="77"/>
                </a:cxn>
                <a:cxn ang="0">
                  <a:pos x="13" y="74"/>
                </a:cxn>
                <a:cxn ang="0">
                  <a:pos x="14" y="70"/>
                </a:cxn>
                <a:cxn ang="0">
                  <a:pos x="14" y="70"/>
                </a:cxn>
                <a:cxn ang="0">
                  <a:pos x="14" y="70"/>
                </a:cxn>
                <a:cxn ang="0">
                  <a:pos x="14" y="70"/>
                </a:cxn>
                <a:cxn ang="0">
                  <a:pos x="20" y="61"/>
                </a:cxn>
                <a:cxn ang="0">
                  <a:pos x="27" y="53"/>
                </a:cxn>
                <a:cxn ang="0">
                  <a:pos x="34" y="44"/>
                </a:cxn>
                <a:cxn ang="0">
                  <a:pos x="42" y="37"/>
                </a:cxn>
                <a:cxn ang="0">
                  <a:pos x="42" y="37"/>
                </a:cxn>
                <a:cxn ang="0">
                  <a:pos x="50" y="30"/>
                </a:cxn>
                <a:cxn ang="0">
                  <a:pos x="58" y="23"/>
                </a:cxn>
                <a:cxn ang="0">
                  <a:pos x="61" y="19"/>
                </a:cxn>
                <a:cxn ang="0">
                  <a:pos x="64" y="15"/>
                </a:cxn>
                <a:cxn ang="0">
                  <a:pos x="66" y="9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80">
                  <a:moveTo>
                    <a:pt x="57" y="4"/>
                  </a:moveTo>
                  <a:lnTo>
                    <a:pt x="57" y="4"/>
                  </a:lnTo>
                  <a:lnTo>
                    <a:pt x="56" y="9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3"/>
                  </a:lnTo>
                  <a:lnTo>
                    <a:pt x="36" y="30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19" y="46"/>
                  </a:lnTo>
                  <a:lnTo>
                    <a:pt x="13" y="54"/>
                  </a:lnTo>
                  <a:lnTo>
                    <a:pt x="1" y="73"/>
                  </a:lnTo>
                  <a:lnTo>
                    <a:pt x="1" y="73"/>
                  </a:lnTo>
                  <a:lnTo>
                    <a:pt x="0" y="75"/>
                  </a:lnTo>
                  <a:lnTo>
                    <a:pt x="1" y="79"/>
                  </a:lnTo>
                  <a:lnTo>
                    <a:pt x="3" y="80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9" y="79"/>
                  </a:lnTo>
                  <a:lnTo>
                    <a:pt x="12" y="77"/>
                  </a:lnTo>
                  <a:lnTo>
                    <a:pt x="13" y="74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20" y="61"/>
                  </a:lnTo>
                  <a:lnTo>
                    <a:pt x="27" y="53"/>
                  </a:lnTo>
                  <a:lnTo>
                    <a:pt x="34" y="44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50" y="30"/>
                  </a:lnTo>
                  <a:lnTo>
                    <a:pt x="58" y="23"/>
                  </a:lnTo>
                  <a:lnTo>
                    <a:pt x="61" y="19"/>
                  </a:lnTo>
                  <a:lnTo>
                    <a:pt x="64" y="15"/>
                  </a:lnTo>
                  <a:lnTo>
                    <a:pt x="66" y="9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8" name="Freeform 662"/>
            <p:cNvSpPr>
              <a:spLocks/>
            </p:cNvSpPr>
            <p:nvPr/>
          </p:nvSpPr>
          <p:spPr bwMode="auto">
            <a:xfrm>
              <a:off x="3692526" y="4284663"/>
              <a:ext cx="34925" cy="36513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7" y="5"/>
                </a:cxn>
                <a:cxn ang="0">
                  <a:pos x="57" y="7"/>
                </a:cxn>
                <a:cxn ang="0">
                  <a:pos x="55" y="11"/>
                </a:cxn>
                <a:cxn ang="0">
                  <a:pos x="52" y="16"/>
                </a:cxn>
                <a:cxn ang="0">
                  <a:pos x="42" y="24"/>
                </a:cxn>
                <a:cxn ang="0">
                  <a:pos x="42" y="24"/>
                </a:cxn>
                <a:cxn ang="0">
                  <a:pos x="31" y="35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13" y="51"/>
                </a:cxn>
                <a:cxn ang="0">
                  <a:pos x="5" y="58"/>
                </a:cxn>
                <a:cxn ang="0">
                  <a:pos x="2" y="62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0"/>
                </a:cxn>
                <a:cxn ang="0">
                  <a:pos x="4" y="71"/>
                </a:cxn>
                <a:cxn ang="0">
                  <a:pos x="4" y="71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0" y="59"/>
                </a:cxn>
                <a:cxn ang="0">
                  <a:pos x="20" y="59"/>
                </a:cxn>
                <a:cxn ang="0">
                  <a:pos x="40" y="39"/>
                </a:cxn>
                <a:cxn ang="0">
                  <a:pos x="40" y="39"/>
                </a:cxn>
                <a:cxn ang="0">
                  <a:pos x="49" y="32"/>
                </a:cxn>
                <a:cxn ang="0">
                  <a:pos x="57" y="24"/>
                </a:cxn>
                <a:cxn ang="0">
                  <a:pos x="60" y="20"/>
                </a:cxn>
                <a:cxn ang="0">
                  <a:pos x="63" y="15"/>
                </a:cxn>
                <a:cxn ang="0">
                  <a:pos x="65" y="11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8" y="3"/>
                </a:cxn>
                <a:cxn ang="0">
                  <a:pos x="57" y="5"/>
                </a:cxn>
                <a:cxn ang="0">
                  <a:pos x="57" y="5"/>
                </a:cxn>
              </a:cxnLst>
              <a:rect l="0" t="0" r="r" b="b"/>
              <a:pathLst>
                <a:path w="66" h="71">
                  <a:moveTo>
                    <a:pt x="57" y="5"/>
                  </a:moveTo>
                  <a:lnTo>
                    <a:pt x="57" y="5"/>
                  </a:lnTo>
                  <a:lnTo>
                    <a:pt x="57" y="7"/>
                  </a:lnTo>
                  <a:lnTo>
                    <a:pt x="55" y="11"/>
                  </a:lnTo>
                  <a:lnTo>
                    <a:pt x="52" y="16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1" y="35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3" y="51"/>
                  </a:lnTo>
                  <a:lnTo>
                    <a:pt x="5" y="58"/>
                  </a:lnTo>
                  <a:lnTo>
                    <a:pt x="2" y="62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40" y="39"/>
                  </a:lnTo>
                  <a:lnTo>
                    <a:pt x="40" y="39"/>
                  </a:lnTo>
                  <a:lnTo>
                    <a:pt x="49" y="32"/>
                  </a:lnTo>
                  <a:lnTo>
                    <a:pt x="57" y="24"/>
                  </a:lnTo>
                  <a:lnTo>
                    <a:pt x="60" y="20"/>
                  </a:lnTo>
                  <a:lnTo>
                    <a:pt x="63" y="15"/>
                  </a:lnTo>
                  <a:lnTo>
                    <a:pt x="65" y="11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8" y="3"/>
                  </a:lnTo>
                  <a:lnTo>
                    <a:pt x="57" y="5"/>
                  </a:lnTo>
                  <a:lnTo>
                    <a:pt x="5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69" name="Freeform 663"/>
            <p:cNvSpPr>
              <a:spLocks/>
            </p:cNvSpPr>
            <p:nvPr/>
          </p:nvSpPr>
          <p:spPr bwMode="auto">
            <a:xfrm>
              <a:off x="3748088" y="4289425"/>
              <a:ext cx="30163" cy="36513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17"/>
                </a:cxn>
                <a:cxn ang="0">
                  <a:pos x="24" y="33"/>
                </a:cxn>
                <a:cxn ang="0">
                  <a:pos x="24" y="33"/>
                </a:cxn>
                <a:cxn ang="0">
                  <a:pos x="19" y="39"/>
                </a:cxn>
                <a:cxn ang="0">
                  <a:pos x="14" y="44"/>
                </a:cxn>
                <a:cxn ang="0">
                  <a:pos x="2" y="55"/>
                </a:cxn>
                <a:cxn ang="0">
                  <a:pos x="2" y="55"/>
                </a:cxn>
                <a:cxn ang="0">
                  <a:pos x="0" y="59"/>
                </a:cxn>
                <a:cxn ang="0">
                  <a:pos x="0" y="63"/>
                </a:cxn>
                <a:cxn ang="0">
                  <a:pos x="1" y="66"/>
                </a:cxn>
                <a:cxn ang="0">
                  <a:pos x="4" y="68"/>
                </a:cxn>
                <a:cxn ang="0">
                  <a:pos x="7" y="69"/>
                </a:cxn>
                <a:cxn ang="0">
                  <a:pos x="10" y="68"/>
                </a:cxn>
                <a:cxn ang="0">
                  <a:pos x="12" y="66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4" y="59"/>
                </a:cxn>
                <a:cxn ang="0">
                  <a:pos x="13" y="57"/>
                </a:cxn>
                <a:cxn ang="0">
                  <a:pos x="13" y="57"/>
                </a:cxn>
                <a:cxn ang="0">
                  <a:pos x="16" y="53"/>
                </a:cxn>
                <a:cxn ang="0">
                  <a:pos x="16" y="53"/>
                </a:cxn>
                <a:cxn ang="0">
                  <a:pos x="20" y="50"/>
                </a:cxn>
                <a:cxn ang="0">
                  <a:pos x="23" y="47"/>
                </a:cxn>
                <a:cxn ang="0">
                  <a:pos x="26" y="44"/>
                </a:cxn>
                <a:cxn ang="0">
                  <a:pos x="29" y="41"/>
                </a:cxn>
                <a:cxn ang="0">
                  <a:pos x="29" y="41"/>
                </a:cxn>
                <a:cxn ang="0">
                  <a:pos x="43" y="23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6" y="4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6" h="69">
                  <a:moveTo>
                    <a:pt x="48" y="2"/>
                  </a:moveTo>
                  <a:lnTo>
                    <a:pt x="48" y="2"/>
                  </a:lnTo>
                  <a:lnTo>
                    <a:pt x="36" y="17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19" y="39"/>
                  </a:lnTo>
                  <a:lnTo>
                    <a:pt x="14" y="4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1" y="66"/>
                  </a:lnTo>
                  <a:lnTo>
                    <a:pt x="4" y="68"/>
                  </a:lnTo>
                  <a:lnTo>
                    <a:pt x="7" y="69"/>
                  </a:lnTo>
                  <a:lnTo>
                    <a:pt x="10" y="68"/>
                  </a:lnTo>
                  <a:lnTo>
                    <a:pt x="12" y="66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20" y="50"/>
                  </a:lnTo>
                  <a:lnTo>
                    <a:pt x="23" y="47"/>
                  </a:lnTo>
                  <a:lnTo>
                    <a:pt x="26" y="44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43" y="23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0" name="Freeform 664"/>
            <p:cNvSpPr>
              <a:spLocks/>
            </p:cNvSpPr>
            <p:nvPr/>
          </p:nvSpPr>
          <p:spPr bwMode="auto">
            <a:xfrm>
              <a:off x="3787776" y="4284663"/>
              <a:ext cx="30163" cy="42863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43" y="10"/>
                </a:cxn>
                <a:cxn ang="0">
                  <a:pos x="39" y="16"/>
                </a:cxn>
                <a:cxn ang="0">
                  <a:pos x="30" y="27"/>
                </a:cxn>
                <a:cxn ang="0">
                  <a:pos x="30" y="27"/>
                </a:cxn>
                <a:cxn ang="0">
                  <a:pos x="27" y="31"/>
                </a:cxn>
                <a:cxn ang="0">
                  <a:pos x="25" y="36"/>
                </a:cxn>
                <a:cxn ang="0">
                  <a:pos x="21" y="41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2" y="52"/>
                </a:cxn>
                <a:cxn ang="0">
                  <a:pos x="6" y="59"/>
                </a:cxn>
                <a:cxn ang="0">
                  <a:pos x="2" y="66"/>
                </a:cxn>
                <a:cxn ang="0">
                  <a:pos x="0" y="7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4" y="80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0" y="70"/>
                </a:cxn>
                <a:cxn ang="0">
                  <a:pos x="12" y="66"/>
                </a:cxn>
                <a:cxn ang="0">
                  <a:pos x="18" y="58"/>
                </a:cxn>
                <a:cxn ang="0">
                  <a:pos x="25" y="51"/>
                </a:cxn>
                <a:cxn ang="0">
                  <a:pos x="31" y="43"/>
                </a:cxn>
                <a:cxn ang="0">
                  <a:pos x="31" y="43"/>
                </a:cxn>
                <a:cxn ang="0">
                  <a:pos x="37" y="33"/>
                </a:cxn>
                <a:cxn ang="0">
                  <a:pos x="44" y="24"/>
                </a:cxn>
                <a:cxn ang="0">
                  <a:pos x="50" y="16"/>
                </a:cxn>
                <a:cxn ang="0">
                  <a:pos x="54" y="11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49" y="0"/>
                </a:cxn>
                <a:cxn ang="0">
                  <a:pos x="48" y="1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0">
                  <a:moveTo>
                    <a:pt x="47" y="3"/>
                  </a:moveTo>
                  <a:lnTo>
                    <a:pt x="47" y="3"/>
                  </a:lnTo>
                  <a:lnTo>
                    <a:pt x="43" y="10"/>
                  </a:lnTo>
                  <a:lnTo>
                    <a:pt x="39" y="16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7" y="31"/>
                  </a:lnTo>
                  <a:lnTo>
                    <a:pt x="25" y="36"/>
                  </a:lnTo>
                  <a:lnTo>
                    <a:pt x="21" y="41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2" y="52"/>
                  </a:lnTo>
                  <a:lnTo>
                    <a:pt x="6" y="59"/>
                  </a:lnTo>
                  <a:lnTo>
                    <a:pt x="2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4" y="80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0" y="70"/>
                  </a:lnTo>
                  <a:lnTo>
                    <a:pt x="12" y="66"/>
                  </a:lnTo>
                  <a:lnTo>
                    <a:pt x="18" y="58"/>
                  </a:lnTo>
                  <a:lnTo>
                    <a:pt x="25" y="51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7" y="33"/>
                  </a:lnTo>
                  <a:lnTo>
                    <a:pt x="44" y="24"/>
                  </a:lnTo>
                  <a:lnTo>
                    <a:pt x="50" y="16"/>
                  </a:lnTo>
                  <a:lnTo>
                    <a:pt x="54" y="11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8" y="1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1" name="Freeform 665"/>
            <p:cNvSpPr>
              <a:spLocks/>
            </p:cNvSpPr>
            <p:nvPr/>
          </p:nvSpPr>
          <p:spPr bwMode="auto">
            <a:xfrm>
              <a:off x="3838576" y="4281488"/>
              <a:ext cx="26988" cy="42863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43" y="2"/>
                </a:cxn>
                <a:cxn ang="0">
                  <a:pos x="32" y="20"/>
                </a:cxn>
                <a:cxn ang="0">
                  <a:pos x="20" y="37"/>
                </a:cxn>
                <a:cxn ang="0">
                  <a:pos x="9" y="55"/>
                </a:cxn>
                <a:cxn ang="0">
                  <a:pos x="4" y="64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13" y="67"/>
                </a:cxn>
                <a:cxn ang="0">
                  <a:pos x="18" y="58"/>
                </a:cxn>
                <a:cxn ang="0">
                  <a:pos x="29" y="40"/>
                </a:cxn>
                <a:cxn ang="0">
                  <a:pos x="40" y="24"/>
                </a:cxn>
                <a:cxn ang="0">
                  <a:pos x="51" y="6"/>
                </a:cxn>
                <a:cxn ang="0">
                  <a:pos x="51" y="6"/>
                </a:cxn>
                <a:cxn ang="0">
                  <a:pos x="52" y="5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52" h="80">
                  <a:moveTo>
                    <a:pt x="43" y="2"/>
                  </a:moveTo>
                  <a:lnTo>
                    <a:pt x="43" y="2"/>
                  </a:lnTo>
                  <a:lnTo>
                    <a:pt x="32" y="20"/>
                  </a:lnTo>
                  <a:lnTo>
                    <a:pt x="20" y="37"/>
                  </a:lnTo>
                  <a:lnTo>
                    <a:pt x="9" y="55"/>
                  </a:lnTo>
                  <a:lnTo>
                    <a:pt x="4" y="6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13" y="67"/>
                  </a:lnTo>
                  <a:lnTo>
                    <a:pt x="18" y="58"/>
                  </a:lnTo>
                  <a:lnTo>
                    <a:pt x="29" y="40"/>
                  </a:lnTo>
                  <a:lnTo>
                    <a:pt x="40" y="24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5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2" name="Freeform 666"/>
            <p:cNvSpPr>
              <a:spLocks/>
            </p:cNvSpPr>
            <p:nvPr/>
          </p:nvSpPr>
          <p:spPr bwMode="auto">
            <a:xfrm>
              <a:off x="3865563" y="4281488"/>
              <a:ext cx="22225" cy="34925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31" y="10"/>
                </a:cxn>
                <a:cxn ang="0">
                  <a:pos x="28" y="15"/>
                </a:cxn>
                <a:cxn ang="0">
                  <a:pos x="24" y="19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17" y="24"/>
                </a:cxn>
                <a:cxn ang="0">
                  <a:pos x="16" y="25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9" y="43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2" y="64"/>
                </a:cxn>
                <a:cxn ang="0">
                  <a:pos x="3" y="65"/>
                </a:cxn>
                <a:cxn ang="0">
                  <a:pos x="5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20" y="38"/>
                </a:cxn>
                <a:cxn ang="0">
                  <a:pos x="22" y="34"/>
                </a:cxn>
                <a:cxn ang="0">
                  <a:pos x="23" y="32"/>
                </a:cxn>
                <a:cxn ang="0">
                  <a:pos x="25" y="30"/>
                </a:cxn>
                <a:cxn ang="0">
                  <a:pos x="25" y="30"/>
                </a:cxn>
                <a:cxn ang="0">
                  <a:pos x="31" y="26"/>
                </a:cxn>
                <a:cxn ang="0">
                  <a:pos x="38" y="20"/>
                </a:cxn>
                <a:cxn ang="0">
                  <a:pos x="41" y="12"/>
                </a:cxn>
                <a:cxn ang="0">
                  <a:pos x="43" y="4"/>
                </a:cxn>
                <a:cxn ang="0">
                  <a:pos x="43" y="4"/>
                </a:cxn>
                <a:cxn ang="0">
                  <a:pos x="43" y="2"/>
                </a:cxn>
                <a:cxn ang="0">
                  <a:pos x="42" y="1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3" h="66">
                  <a:moveTo>
                    <a:pt x="34" y="4"/>
                  </a:moveTo>
                  <a:lnTo>
                    <a:pt x="34" y="4"/>
                  </a:lnTo>
                  <a:lnTo>
                    <a:pt x="31" y="10"/>
                  </a:lnTo>
                  <a:lnTo>
                    <a:pt x="28" y="15"/>
                  </a:lnTo>
                  <a:lnTo>
                    <a:pt x="24" y="19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7" y="24"/>
                  </a:lnTo>
                  <a:lnTo>
                    <a:pt x="16" y="25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9" y="43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2" y="64"/>
                  </a:lnTo>
                  <a:lnTo>
                    <a:pt x="3" y="65"/>
                  </a:lnTo>
                  <a:lnTo>
                    <a:pt x="5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20" y="38"/>
                  </a:lnTo>
                  <a:lnTo>
                    <a:pt x="22" y="34"/>
                  </a:lnTo>
                  <a:lnTo>
                    <a:pt x="23" y="32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31" y="26"/>
                  </a:lnTo>
                  <a:lnTo>
                    <a:pt x="38" y="20"/>
                  </a:lnTo>
                  <a:lnTo>
                    <a:pt x="41" y="12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2" y="1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3" name="Freeform 667"/>
            <p:cNvSpPr>
              <a:spLocks/>
            </p:cNvSpPr>
            <p:nvPr/>
          </p:nvSpPr>
          <p:spPr bwMode="auto">
            <a:xfrm>
              <a:off x="3298826" y="4411663"/>
              <a:ext cx="44450" cy="50800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6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2" y="2"/>
                </a:cxn>
                <a:cxn ang="0">
                  <a:pos x="72" y="5"/>
                </a:cxn>
                <a:cxn ang="0">
                  <a:pos x="72" y="7"/>
                </a:cxn>
                <a:cxn ang="0">
                  <a:pos x="72" y="7"/>
                </a:cxn>
                <a:cxn ang="0">
                  <a:pos x="52" y="26"/>
                </a:cxn>
                <a:cxn ang="0">
                  <a:pos x="32" y="44"/>
                </a:cxn>
                <a:cxn ang="0">
                  <a:pos x="23" y="55"/>
                </a:cxn>
                <a:cxn ang="0">
                  <a:pos x="15" y="65"/>
                </a:cxn>
                <a:cxn ang="0">
                  <a:pos x="7" y="76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2" y="94"/>
                </a:cxn>
                <a:cxn ang="0">
                  <a:pos x="4" y="95"/>
                </a:cxn>
                <a:cxn ang="0">
                  <a:pos x="6" y="95"/>
                </a:cxn>
                <a:cxn ang="0">
                  <a:pos x="8" y="94"/>
                </a:cxn>
                <a:cxn ang="0">
                  <a:pos x="9" y="93"/>
                </a:cxn>
                <a:cxn ang="0">
                  <a:pos x="9" y="93"/>
                </a:cxn>
                <a:cxn ang="0">
                  <a:pos x="16" y="80"/>
                </a:cxn>
                <a:cxn ang="0">
                  <a:pos x="23" y="68"/>
                </a:cxn>
                <a:cxn ang="0">
                  <a:pos x="32" y="58"/>
                </a:cxn>
                <a:cxn ang="0">
                  <a:pos x="43" y="47"/>
                </a:cxn>
                <a:cxn ang="0">
                  <a:pos x="63" y="2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5" y="6"/>
                </a:cxn>
                <a:cxn ang="0">
                  <a:pos x="85" y="3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5" h="95">
                  <a:moveTo>
                    <a:pt x="81" y="0"/>
                  </a:moveTo>
                  <a:lnTo>
                    <a:pt x="76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2" y="2"/>
                  </a:lnTo>
                  <a:lnTo>
                    <a:pt x="72" y="5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52" y="26"/>
                  </a:lnTo>
                  <a:lnTo>
                    <a:pt x="32" y="44"/>
                  </a:lnTo>
                  <a:lnTo>
                    <a:pt x="23" y="55"/>
                  </a:lnTo>
                  <a:lnTo>
                    <a:pt x="15" y="65"/>
                  </a:lnTo>
                  <a:lnTo>
                    <a:pt x="7" y="76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" y="94"/>
                  </a:lnTo>
                  <a:lnTo>
                    <a:pt x="4" y="95"/>
                  </a:lnTo>
                  <a:lnTo>
                    <a:pt x="6" y="95"/>
                  </a:lnTo>
                  <a:lnTo>
                    <a:pt x="8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16" y="80"/>
                  </a:lnTo>
                  <a:lnTo>
                    <a:pt x="23" y="68"/>
                  </a:lnTo>
                  <a:lnTo>
                    <a:pt x="32" y="58"/>
                  </a:lnTo>
                  <a:lnTo>
                    <a:pt x="43" y="47"/>
                  </a:lnTo>
                  <a:lnTo>
                    <a:pt x="63" y="2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4" name="Freeform 668"/>
            <p:cNvSpPr>
              <a:spLocks/>
            </p:cNvSpPr>
            <p:nvPr/>
          </p:nvSpPr>
          <p:spPr bwMode="auto">
            <a:xfrm>
              <a:off x="3290888" y="4452938"/>
              <a:ext cx="47625" cy="57150"/>
            </a:xfrm>
            <a:custGeom>
              <a:avLst/>
              <a:gdLst/>
              <a:ahLst/>
              <a:cxnLst>
                <a:cxn ang="0">
                  <a:pos x="80" y="2"/>
                </a:cxn>
                <a:cxn ang="0">
                  <a:pos x="80" y="2"/>
                </a:cxn>
                <a:cxn ang="0">
                  <a:pos x="73" y="17"/>
                </a:cxn>
                <a:cxn ang="0">
                  <a:pos x="65" y="30"/>
                </a:cxn>
                <a:cxn ang="0">
                  <a:pos x="56" y="43"/>
                </a:cxn>
                <a:cxn ang="0">
                  <a:pos x="45" y="55"/>
                </a:cxn>
                <a:cxn ang="0">
                  <a:pos x="35" y="68"/>
                </a:cxn>
                <a:cxn ang="0">
                  <a:pos x="25" y="79"/>
                </a:cxn>
                <a:cxn ang="0">
                  <a:pos x="13" y="90"/>
                </a:cxn>
                <a:cxn ang="0">
                  <a:pos x="1" y="101"/>
                </a:cxn>
                <a:cxn ang="0">
                  <a:pos x="1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2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8" y="108"/>
                </a:cxn>
                <a:cxn ang="0">
                  <a:pos x="8" y="108"/>
                </a:cxn>
                <a:cxn ang="0">
                  <a:pos x="20" y="96"/>
                </a:cxn>
                <a:cxn ang="0">
                  <a:pos x="32" y="85"/>
                </a:cxn>
                <a:cxn ang="0">
                  <a:pos x="42" y="74"/>
                </a:cxn>
                <a:cxn ang="0">
                  <a:pos x="54" y="61"/>
                </a:cxn>
                <a:cxn ang="0">
                  <a:pos x="63" y="49"/>
                </a:cxn>
                <a:cxn ang="0">
                  <a:pos x="72" y="35"/>
                </a:cxn>
                <a:cxn ang="0">
                  <a:pos x="81" y="21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6"/>
                </a:cxn>
                <a:cxn ang="0">
                  <a:pos x="90" y="3"/>
                </a:cxn>
                <a:cxn ang="0">
                  <a:pos x="89" y="1"/>
                </a:cxn>
                <a:cxn ang="0">
                  <a:pos x="87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3" y="0"/>
                </a:cxn>
                <a:cxn ang="0">
                  <a:pos x="80" y="2"/>
                </a:cxn>
                <a:cxn ang="0">
                  <a:pos x="80" y="2"/>
                </a:cxn>
              </a:cxnLst>
              <a:rect l="0" t="0" r="r" b="b"/>
              <a:pathLst>
                <a:path w="90" h="109">
                  <a:moveTo>
                    <a:pt x="80" y="2"/>
                  </a:moveTo>
                  <a:lnTo>
                    <a:pt x="80" y="2"/>
                  </a:lnTo>
                  <a:lnTo>
                    <a:pt x="73" y="17"/>
                  </a:lnTo>
                  <a:lnTo>
                    <a:pt x="65" y="30"/>
                  </a:lnTo>
                  <a:lnTo>
                    <a:pt x="56" y="43"/>
                  </a:lnTo>
                  <a:lnTo>
                    <a:pt x="45" y="55"/>
                  </a:lnTo>
                  <a:lnTo>
                    <a:pt x="35" y="68"/>
                  </a:lnTo>
                  <a:lnTo>
                    <a:pt x="25" y="79"/>
                  </a:lnTo>
                  <a:lnTo>
                    <a:pt x="13" y="9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2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20" y="96"/>
                  </a:lnTo>
                  <a:lnTo>
                    <a:pt x="32" y="85"/>
                  </a:lnTo>
                  <a:lnTo>
                    <a:pt x="42" y="74"/>
                  </a:lnTo>
                  <a:lnTo>
                    <a:pt x="54" y="61"/>
                  </a:lnTo>
                  <a:lnTo>
                    <a:pt x="63" y="49"/>
                  </a:lnTo>
                  <a:lnTo>
                    <a:pt x="72" y="35"/>
                  </a:lnTo>
                  <a:lnTo>
                    <a:pt x="81" y="21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6"/>
                  </a:lnTo>
                  <a:lnTo>
                    <a:pt x="90" y="3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3" y="0"/>
                  </a:lnTo>
                  <a:lnTo>
                    <a:pt x="80" y="2"/>
                  </a:lnTo>
                  <a:lnTo>
                    <a:pt x="8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5" name="Freeform 669"/>
            <p:cNvSpPr>
              <a:spLocks/>
            </p:cNvSpPr>
            <p:nvPr/>
          </p:nvSpPr>
          <p:spPr bwMode="auto">
            <a:xfrm>
              <a:off x="3298826" y="4475163"/>
              <a:ext cx="65088" cy="60325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97" y="13"/>
                </a:cxn>
                <a:cxn ang="0">
                  <a:pos x="79" y="27"/>
                </a:cxn>
                <a:cxn ang="0">
                  <a:pos x="61" y="42"/>
                </a:cxn>
                <a:cxn ang="0">
                  <a:pos x="45" y="58"/>
                </a:cxn>
                <a:cxn ang="0">
                  <a:pos x="45" y="58"/>
                </a:cxn>
                <a:cxn ang="0">
                  <a:pos x="32" y="68"/>
                </a:cxn>
                <a:cxn ang="0">
                  <a:pos x="19" y="80"/>
                </a:cxn>
                <a:cxn ang="0">
                  <a:pos x="13" y="86"/>
                </a:cxn>
                <a:cxn ang="0">
                  <a:pos x="7" y="94"/>
                </a:cxn>
                <a:cxn ang="0">
                  <a:pos x="2" y="100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2" y="112"/>
                </a:cxn>
                <a:cxn ang="0">
                  <a:pos x="3" y="113"/>
                </a:cxn>
                <a:cxn ang="0">
                  <a:pos x="6" y="113"/>
                </a:cxn>
                <a:cxn ang="0">
                  <a:pos x="8" y="113"/>
                </a:cxn>
                <a:cxn ang="0">
                  <a:pos x="9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1" y="106"/>
                </a:cxn>
                <a:cxn ang="0">
                  <a:pos x="13" y="103"/>
                </a:cxn>
                <a:cxn ang="0">
                  <a:pos x="18" y="96"/>
                </a:cxn>
                <a:cxn ang="0">
                  <a:pos x="31" y="84"/>
                </a:cxn>
                <a:cxn ang="0">
                  <a:pos x="31" y="84"/>
                </a:cxn>
                <a:cxn ang="0">
                  <a:pos x="55" y="60"/>
                </a:cxn>
                <a:cxn ang="0">
                  <a:pos x="55" y="60"/>
                </a:cxn>
                <a:cxn ang="0">
                  <a:pos x="71" y="46"/>
                </a:cxn>
                <a:cxn ang="0">
                  <a:pos x="87" y="33"/>
                </a:cxn>
                <a:cxn ang="0">
                  <a:pos x="104" y="20"/>
                </a:cxn>
                <a:cxn ang="0">
                  <a:pos x="121" y="9"/>
                </a:cxn>
                <a:cxn ang="0">
                  <a:pos x="121" y="9"/>
                </a:cxn>
                <a:cxn ang="0">
                  <a:pos x="122" y="7"/>
                </a:cxn>
                <a:cxn ang="0">
                  <a:pos x="123" y="6"/>
                </a:cxn>
                <a:cxn ang="0">
                  <a:pos x="123" y="4"/>
                </a:cxn>
                <a:cxn ang="0">
                  <a:pos x="122" y="2"/>
                </a:cxn>
                <a:cxn ang="0">
                  <a:pos x="121" y="1"/>
                </a:cxn>
                <a:cxn ang="0">
                  <a:pos x="120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3" h="113">
                  <a:moveTo>
                    <a:pt x="116" y="1"/>
                  </a:moveTo>
                  <a:lnTo>
                    <a:pt x="116" y="1"/>
                  </a:lnTo>
                  <a:lnTo>
                    <a:pt x="97" y="13"/>
                  </a:lnTo>
                  <a:lnTo>
                    <a:pt x="79" y="27"/>
                  </a:lnTo>
                  <a:lnTo>
                    <a:pt x="61" y="42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32" y="68"/>
                  </a:lnTo>
                  <a:lnTo>
                    <a:pt x="19" y="80"/>
                  </a:lnTo>
                  <a:lnTo>
                    <a:pt x="13" y="86"/>
                  </a:lnTo>
                  <a:lnTo>
                    <a:pt x="7" y="94"/>
                  </a:lnTo>
                  <a:lnTo>
                    <a:pt x="2" y="100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2" y="112"/>
                  </a:lnTo>
                  <a:lnTo>
                    <a:pt x="3" y="113"/>
                  </a:lnTo>
                  <a:lnTo>
                    <a:pt x="6" y="113"/>
                  </a:lnTo>
                  <a:lnTo>
                    <a:pt x="8" y="113"/>
                  </a:lnTo>
                  <a:lnTo>
                    <a:pt x="9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06"/>
                  </a:lnTo>
                  <a:lnTo>
                    <a:pt x="13" y="103"/>
                  </a:lnTo>
                  <a:lnTo>
                    <a:pt x="18" y="96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0"/>
                  </a:lnTo>
                  <a:lnTo>
                    <a:pt x="121" y="9"/>
                  </a:lnTo>
                  <a:lnTo>
                    <a:pt x="121" y="9"/>
                  </a:lnTo>
                  <a:lnTo>
                    <a:pt x="122" y="7"/>
                  </a:lnTo>
                  <a:lnTo>
                    <a:pt x="123" y="6"/>
                  </a:lnTo>
                  <a:lnTo>
                    <a:pt x="123" y="4"/>
                  </a:lnTo>
                  <a:lnTo>
                    <a:pt x="122" y="2"/>
                  </a:lnTo>
                  <a:lnTo>
                    <a:pt x="121" y="1"/>
                  </a:lnTo>
                  <a:lnTo>
                    <a:pt x="120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6" name="Freeform 670"/>
            <p:cNvSpPr>
              <a:spLocks/>
            </p:cNvSpPr>
            <p:nvPr/>
          </p:nvSpPr>
          <p:spPr bwMode="auto">
            <a:xfrm>
              <a:off x="3324226" y="4502150"/>
              <a:ext cx="49213" cy="46038"/>
            </a:xfrm>
            <a:custGeom>
              <a:avLst/>
              <a:gdLst/>
              <a:ahLst/>
              <a:cxnLst>
                <a:cxn ang="0">
                  <a:pos x="87" y="2"/>
                </a:cxn>
                <a:cxn ang="0">
                  <a:pos x="87" y="2"/>
                </a:cxn>
                <a:cxn ang="0">
                  <a:pos x="77" y="13"/>
                </a:cxn>
                <a:cxn ang="0">
                  <a:pos x="66" y="22"/>
                </a:cxn>
                <a:cxn ang="0">
                  <a:pos x="55" y="31"/>
                </a:cxn>
                <a:cxn ang="0">
                  <a:pos x="42" y="40"/>
                </a:cxn>
                <a:cxn ang="0">
                  <a:pos x="31" y="48"/>
                </a:cxn>
                <a:cxn ang="0">
                  <a:pos x="19" y="56"/>
                </a:cxn>
                <a:cxn ang="0">
                  <a:pos x="9" y="66"/>
                </a:cxn>
                <a:cxn ang="0">
                  <a:pos x="5" y="72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2" y="83"/>
                </a:cxn>
                <a:cxn ang="0">
                  <a:pos x="3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8" y="84"/>
                </a:cxn>
                <a:cxn ang="0">
                  <a:pos x="9" y="83"/>
                </a:cxn>
                <a:cxn ang="0">
                  <a:pos x="9" y="83"/>
                </a:cxn>
                <a:cxn ang="0">
                  <a:pos x="13" y="77"/>
                </a:cxn>
                <a:cxn ang="0">
                  <a:pos x="17" y="72"/>
                </a:cxn>
                <a:cxn ang="0">
                  <a:pos x="28" y="63"/>
                </a:cxn>
                <a:cxn ang="0">
                  <a:pos x="38" y="55"/>
                </a:cxn>
                <a:cxn ang="0">
                  <a:pos x="49" y="47"/>
                </a:cxn>
                <a:cxn ang="0">
                  <a:pos x="49" y="47"/>
                </a:cxn>
                <a:cxn ang="0">
                  <a:pos x="73" y="28"/>
                </a:cxn>
                <a:cxn ang="0">
                  <a:pos x="85" y="19"/>
                </a:cxn>
                <a:cxn ang="0">
                  <a:pos x="90" y="13"/>
                </a:cxn>
                <a:cxn ang="0">
                  <a:pos x="95" y="7"/>
                </a:cxn>
                <a:cxn ang="0">
                  <a:pos x="95" y="7"/>
                </a:cxn>
                <a:cxn ang="0">
                  <a:pos x="95" y="6"/>
                </a:cxn>
                <a:cxn ang="0">
                  <a:pos x="95" y="3"/>
                </a:cxn>
                <a:cxn ang="0">
                  <a:pos x="95" y="2"/>
                </a:cxn>
                <a:cxn ang="0">
                  <a:pos x="93" y="1"/>
                </a:cxn>
                <a:cxn ang="0">
                  <a:pos x="90" y="0"/>
                </a:cxn>
                <a:cxn ang="0">
                  <a:pos x="88" y="0"/>
                </a:cxn>
                <a:cxn ang="0">
                  <a:pos x="87" y="2"/>
                </a:cxn>
                <a:cxn ang="0">
                  <a:pos x="87" y="2"/>
                </a:cxn>
              </a:cxnLst>
              <a:rect l="0" t="0" r="r" b="b"/>
              <a:pathLst>
                <a:path w="95" h="85">
                  <a:moveTo>
                    <a:pt x="87" y="2"/>
                  </a:moveTo>
                  <a:lnTo>
                    <a:pt x="87" y="2"/>
                  </a:lnTo>
                  <a:lnTo>
                    <a:pt x="77" y="13"/>
                  </a:lnTo>
                  <a:lnTo>
                    <a:pt x="66" y="22"/>
                  </a:lnTo>
                  <a:lnTo>
                    <a:pt x="55" y="31"/>
                  </a:lnTo>
                  <a:lnTo>
                    <a:pt x="42" y="40"/>
                  </a:lnTo>
                  <a:lnTo>
                    <a:pt x="31" y="48"/>
                  </a:lnTo>
                  <a:lnTo>
                    <a:pt x="19" y="56"/>
                  </a:lnTo>
                  <a:lnTo>
                    <a:pt x="9" y="66"/>
                  </a:lnTo>
                  <a:lnTo>
                    <a:pt x="5" y="72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2" y="83"/>
                  </a:lnTo>
                  <a:lnTo>
                    <a:pt x="3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13" y="77"/>
                  </a:lnTo>
                  <a:lnTo>
                    <a:pt x="17" y="72"/>
                  </a:lnTo>
                  <a:lnTo>
                    <a:pt x="28" y="63"/>
                  </a:lnTo>
                  <a:lnTo>
                    <a:pt x="38" y="55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73" y="28"/>
                  </a:lnTo>
                  <a:lnTo>
                    <a:pt x="85" y="19"/>
                  </a:lnTo>
                  <a:lnTo>
                    <a:pt x="90" y="13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3" y="1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7" y="2"/>
                  </a:lnTo>
                  <a:lnTo>
                    <a:pt x="8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7" name="Freeform 671"/>
            <p:cNvSpPr>
              <a:spLocks/>
            </p:cNvSpPr>
            <p:nvPr/>
          </p:nvSpPr>
          <p:spPr bwMode="auto">
            <a:xfrm>
              <a:off x="3384551" y="4502150"/>
              <a:ext cx="36513" cy="41275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65" y="1"/>
                </a:cxn>
                <a:cxn ang="0">
                  <a:pos x="55" y="9"/>
                </a:cxn>
                <a:cxn ang="0">
                  <a:pos x="47" y="16"/>
                </a:cxn>
                <a:cxn ang="0">
                  <a:pos x="31" y="33"/>
                </a:cxn>
                <a:cxn ang="0">
                  <a:pos x="31" y="33"/>
                </a:cxn>
                <a:cxn ang="0">
                  <a:pos x="15" y="51"/>
                </a:cxn>
                <a:cxn ang="0">
                  <a:pos x="8" y="59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2" y="75"/>
                </a:cxn>
                <a:cxn ang="0">
                  <a:pos x="3" y="76"/>
                </a:cxn>
                <a:cxn ang="0">
                  <a:pos x="5" y="77"/>
                </a:cxn>
                <a:cxn ang="0">
                  <a:pos x="6" y="77"/>
                </a:cxn>
                <a:cxn ang="0">
                  <a:pos x="8" y="76"/>
                </a:cxn>
                <a:cxn ang="0">
                  <a:pos x="9" y="75"/>
                </a:cxn>
                <a:cxn ang="0">
                  <a:pos x="9" y="75"/>
                </a:cxn>
                <a:cxn ang="0">
                  <a:pos x="15" y="64"/>
                </a:cxn>
                <a:cxn ang="0">
                  <a:pos x="23" y="56"/>
                </a:cxn>
                <a:cxn ang="0">
                  <a:pos x="39" y="40"/>
                </a:cxn>
                <a:cxn ang="0">
                  <a:pos x="39" y="40"/>
                </a:cxn>
                <a:cxn ang="0">
                  <a:pos x="53" y="24"/>
                </a:cxn>
                <a:cxn ang="0">
                  <a:pos x="60" y="17"/>
                </a:cxn>
                <a:cxn ang="0">
                  <a:pos x="69" y="10"/>
                </a:cxn>
                <a:cxn ang="0">
                  <a:pos x="69" y="10"/>
                </a:cxn>
                <a:cxn ang="0">
                  <a:pos x="71" y="9"/>
                </a:cxn>
                <a:cxn ang="0">
                  <a:pos x="71" y="7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5" y="1"/>
                </a:cxn>
              </a:cxnLst>
              <a:rect l="0" t="0" r="r" b="b"/>
              <a:pathLst>
                <a:path w="71" h="77">
                  <a:moveTo>
                    <a:pt x="65" y="1"/>
                  </a:moveTo>
                  <a:lnTo>
                    <a:pt x="65" y="1"/>
                  </a:lnTo>
                  <a:lnTo>
                    <a:pt x="55" y="9"/>
                  </a:lnTo>
                  <a:lnTo>
                    <a:pt x="47" y="16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15" y="51"/>
                  </a:lnTo>
                  <a:lnTo>
                    <a:pt x="8" y="5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5"/>
                  </a:lnTo>
                  <a:lnTo>
                    <a:pt x="3" y="76"/>
                  </a:lnTo>
                  <a:lnTo>
                    <a:pt x="5" y="77"/>
                  </a:lnTo>
                  <a:lnTo>
                    <a:pt x="6" y="77"/>
                  </a:lnTo>
                  <a:lnTo>
                    <a:pt x="8" y="76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15" y="64"/>
                  </a:lnTo>
                  <a:lnTo>
                    <a:pt x="23" y="56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53" y="24"/>
                  </a:lnTo>
                  <a:lnTo>
                    <a:pt x="60" y="17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1" y="9"/>
                  </a:lnTo>
                  <a:lnTo>
                    <a:pt x="71" y="7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8" name="Freeform 672"/>
            <p:cNvSpPr>
              <a:spLocks/>
            </p:cNvSpPr>
            <p:nvPr/>
          </p:nvSpPr>
          <p:spPr bwMode="auto">
            <a:xfrm>
              <a:off x="3419476" y="4505325"/>
              <a:ext cx="39688" cy="42863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66" y="5"/>
                </a:cxn>
                <a:cxn ang="0">
                  <a:pos x="65" y="10"/>
                </a:cxn>
                <a:cxn ang="0">
                  <a:pos x="62" y="15"/>
                </a:cxn>
                <a:cxn ang="0">
                  <a:pos x="57" y="20"/>
                </a:cxn>
                <a:cxn ang="0">
                  <a:pos x="53" y="25"/>
                </a:cxn>
                <a:cxn ang="0">
                  <a:pos x="43" y="35"/>
                </a:cxn>
                <a:cxn ang="0">
                  <a:pos x="34" y="43"/>
                </a:cxn>
                <a:cxn ang="0">
                  <a:pos x="34" y="43"/>
                </a:cxn>
                <a:cxn ang="0">
                  <a:pos x="17" y="57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0" y="77"/>
                </a:cxn>
                <a:cxn ang="0">
                  <a:pos x="1" y="79"/>
                </a:cxn>
                <a:cxn ang="0">
                  <a:pos x="3" y="80"/>
                </a:cxn>
                <a:cxn ang="0">
                  <a:pos x="4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30" y="59"/>
                </a:cxn>
                <a:cxn ang="0">
                  <a:pos x="51" y="40"/>
                </a:cxn>
                <a:cxn ang="0">
                  <a:pos x="51" y="40"/>
                </a:cxn>
                <a:cxn ang="0">
                  <a:pos x="59" y="32"/>
                </a:cxn>
                <a:cxn ang="0">
                  <a:pos x="67" y="23"/>
                </a:cxn>
                <a:cxn ang="0">
                  <a:pos x="70" y="19"/>
                </a:cxn>
                <a:cxn ang="0">
                  <a:pos x="72" y="15"/>
                </a:cxn>
                <a:cxn ang="0">
                  <a:pos x="74" y="10"/>
                </a:cxn>
                <a:cxn ang="0">
                  <a:pos x="75" y="5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4" y="1"/>
                </a:cxn>
                <a:cxn ang="0">
                  <a:pos x="73" y="1"/>
                </a:cxn>
                <a:cxn ang="0">
                  <a:pos x="71" y="0"/>
                </a:cxn>
                <a:cxn ang="0">
                  <a:pos x="68" y="1"/>
                </a:cxn>
                <a:cxn ang="0">
                  <a:pos x="67" y="3"/>
                </a:cxn>
                <a:cxn ang="0">
                  <a:pos x="66" y="5"/>
                </a:cxn>
                <a:cxn ang="0">
                  <a:pos x="66" y="5"/>
                </a:cxn>
              </a:cxnLst>
              <a:rect l="0" t="0" r="r" b="b"/>
              <a:pathLst>
                <a:path w="75" h="80">
                  <a:moveTo>
                    <a:pt x="66" y="5"/>
                  </a:moveTo>
                  <a:lnTo>
                    <a:pt x="66" y="5"/>
                  </a:lnTo>
                  <a:lnTo>
                    <a:pt x="65" y="10"/>
                  </a:lnTo>
                  <a:lnTo>
                    <a:pt x="62" y="15"/>
                  </a:lnTo>
                  <a:lnTo>
                    <a:pt x="57" y="20"/>
                  </a:lnTo>
                  <a:lnTo>
                    <a:pt x="53" y="25"/>
                  </a:lnTo>
                  <a:lnTo>
                    <a:pt x="43" y="35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17" y="57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77"/>
                  </a:lnTo>
                  <a:lnTo>
                    <a:pt x="1" y="79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30" y="5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9" y="32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2" y="15"/>
                  </a:lnTo>
                  <a:lnTo>
                    <a:pt x="74" y="1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4" y="1"/>
                  </a:lnTo>
                  <a:lnTo>
                    <a:pt x="73" y="1"/>
                  </a:lnTo>
                  <a:lnTo>
                    <a:pt x="71" y="0"/>
                  </a:lnTo>
                  <a:lnTo>
                    <a:pt x="68" y="1"/>
                  </a:lnTo>
                  <a:lnTo>
                    <a:pt x="67" y="3"/>
                  </a:lnTo>
                  <a:lnTo>
                    <a:pt x="66" y="5"/>
                  </a:lnTo>
                  <a:lnTo>
                    <a:pt x="6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79" name="Freeform 673"/>
            <p:cNvSpPr>
              <a:spLocks/>
            </p:cNvSpPr>
            <p:nvPr/>
          </p:nvSpPr>
          <p:spPr bwMode="auto">
            <a:xfrm>
              <a:off x="3468688" y="4508500"/>
              <a:ext cx="20638" cy="31750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7" y="12"/>
                </a:cxn>
                <a:cxn ang="0">
                  <a:pos x="25" y="18"/>
                </a:cxn>
                <a:cxn ang="0">
                  <a:pos x="22" y="26"/>
                </a:cxn>
                <a:cxn ang="0">
                  <a:pos x="19" y="31"/>
                </a:cxn>
                <a:cxn ang="0">
                  <a:pos x="10" y="42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1" y="58"/>
                </a:cxn>
                <a:cxn ang="0">
                  <a:pos x="1" y="59"/>
                </a:cxn>
                <a:cxn ang="0">
                  <a:pos x="3" y="60"/>
                </a:cxn>
                <a:cxn ang="0">
                  <a:pos x="6" y="61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9" y="46"/>
                </a:cxn>
                <a:cxn ang="0">
                  <a:pos x="29" y="34"/>
                </a:cxn>
                <a:cxn ang="0">
                  <a:pos x="33" y="27"/>
                </a:cxn>
                <a:cxn ang="0">
                  <a:pos x="36" y="20"/>
                </a:cxn>
                <a:cxn ang="0">
                  <a:pos x="38" y="12"/>
                </a:cxn>
                <a:cxn ang="0">
                  <a:pos x="38" y="4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1" y="1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38" h="61">
                  <a:moveTo>
                    <a:pt x="29" y="4"/>
                  </a:moveTo>
                  <a:lnTo>
                    <a:pt x="29" y="4"/>
                  </a:lnTo>
                  <a:lnTo>
                    <a:pt x="27" y="12"/>
                  </a:lnTo>
                  <a:lnTo>
                    <a:pt x="25" y="18"/>
                  </a:lnTo>
                  <a:lnTo>
                    <a:pt x="22" y="26"/>
                  </a:lnTo>
                  <a:lnTo>
                    <a:pt x="19" y="31"/>
                  </a:lnTo>
                  <a:lnTo>
                    <a:pt x="10" y="42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3" y="60"/>
                  </a:lnTo>
                  <a:lnTo>
                    <a:pt x="6" y="61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9" y="46"/>
                  </a:lnTo>
                  <a:lnTo>
                    <a:pt x="29" y="34"/>
                  </a:lnTo>
                  <a:lnTo>
                    <a:pt x="33" y="27"/>
                  </a:lnTo>
                  <a:lnTo>
                    <a:pt x="36" y="20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0" name="Freeform 674"/>
            <p:cNvSpPr>
              <a:spLocks/>
            </p:cNvSpPr>
            <p:nvPr/>
          </p:nvSpPr>
          <p:spPr bwMode="auto">
            <a:xfrm>
              <a:off x="3505201" y="4510088"/>
              <a:ext cx="36513" cy="3333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53" y="7"/>
                </a:cxn>
                <a:cxn ang="0">
                  <a:pos x="43" y="13"/>
                </a:cxn>
                <a:cxn ang="0">
                  <a:pos x="25" y="28"/>
                </a:cxn>
                <a:cxn ang="0">
                  <a:pos x="25" y="28"/>
                </a:cxn>
                <a:cxn ang="0">
                  <a:pos x="17" y="33"/>
                </a:cxn>
                <a:cxn ang="0">
                  <a:pos x="8" y="40"/>
                </a:cxn>
                <a:cxn ang="0">
                  <a:pos x="4" y="45"/>
                </a:cxn>
                <a:cxn ang="0">
                  <a:pos x="1" y="49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4" y="62"/>
                </a:cxn>
                <a:cxn ang="0">
                  <a:pos x="6" y="62"/>
                </a:cxn>
                <a:cxn ang="0">
                  <a:pos x="7" y="61"/>
                </a:cxn>
                <a:cxn ang="0">
                  <a:pos x="9" y="60"/>
                </a:cxn>
                <a:cxn ang="0">
                  <a:pos x="9" y="58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9" y="54"/>
                </a:cxn>
                <a:cxn ang="0">
                  <a:pos x="12" y="49"/>
                </a:cxn>
                <a:cxn ang="0">
                  <a:pos x="20" y="42"/>
                </a:cxn>
                <a:cxn ang="0">
                  <a:pos x="37" y="30"/>
                </a:cxn>
                <a:cxn ang="0">
                  <a:pos x="37" y="30"/>
                </a:cxn>
                <a:cxn ang="0">
                  <a:pos x="52" y="18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70" y="8"/>
                </a:cxn>
                <a:cxn ang="0">
                  <a:pos x="71" y="6"/>
                </a:cxn>
                <a:cxn ang="0">
                  <a:pos x="71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68" y="1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1" h="62">
                  <a:moveTo>
                    <a:pt x="64" y="1"/>
                  </a:moveTo>
                  <a:lnTo>
                    <a:pt x="64" y="1"/>
                  </a:lnTo>
                  <a:lnTo>
                    <a:pt x="53" y="7"/>
                  </a:lnTo>
                  <a:lnTo>
                    <a:pt x="43" y="13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17" y="33"/>
                  </a:lnTo>
                  <a:lnTo>
                    <a:pt x="8" y="40"/>
                  </a:lnTo>
                  <a:lnTo>
                    <a:pt x="4" y="45"/>
                  </a:lnTo>
                  <a:lnTo>
                    <a:pt x="1" y="49"/>
                  </a:lnTo>
                  <a:lnTo>
                    <a:pt x="0" y="5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7" y="61"/>
                  </a:lnTo>
                  <a:lnTo>
                    <a:pt x="9" y="60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12" y="49"/>
                  </a:lnTo>
                  <a:lnTo>
                    <a:pt x="20" y="42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52" y="1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70" y="8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68" y="1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1" name="Freeform 675"/>
            <p:cNvSpPr>
              <a:spLocks/>
            </p:cNvSpPr>
            <p:nvPr/>
          </p:nvSpPr>
          <p:spPr bwMode="auto">
            <a:xfrm>
              <a:off x="3546476" y="4508500"/>
              <a:ext cx="34925" cy="33338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44" y="16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1" y="36"/>
                </a:cxn>
                <a:cxn ang="0">
                  <a:pos x="15" y="41"/>
                </a:cxn>
                <a:cxn ang="0">
                  <a:pos x="9" y="45"/>
                </a:cxn>
                <a:cxn ang="0">
                  <a:pos x="3" y="50"/>
                </a:cxn>
                <a:cxn ang="0">
                  <a:pos x="3" y="50"/>
                </a:cxn>
                <a:cxn ang="0">
                  <a:pos x="1" y="54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4" y="63"/>
                </a:cxn>
                <a:cxn ang="0">
                  <a:pos x="8" y="64"/>
                </a:cxn>
                <a:cxn ang="0">
                  <a:pos x="10" y="64"/>
                </a:cxn>
                <a:cxn ang="0">
                  <a:pos x="13" y="62"/>
                </a:cxn>
                <a:cxn ang="0">
                  <a:pos x="15" y="58"/>
                </a:cxn>
                <a:cxn ang="0">
                  <a:pos x="15" y="58"/>
                </a:cxn>
                <a:cxn ang="0">
                  <a:pos x="15" y="55"/>
                </a:cxn>
                <a:cxn ang="0">
                  <a:pos x="14" y="53"/>
                </a:cxn>
                <a:cxn ang="0">
                  <a:pos x="14" y="53"/>
                </a:cxn>
                <a:cxn ang="0">
                  <a:pos x="14" y="53"/>
                </a:cxn>
                <a:cxn ang="0">
                  <a:pos x="14" y="53"/>
                </a:cxn>
                <a:cxn ang="0">
                  <a:pos x="18" y="49"/>
                </a:cxn>
                <a:cxn ang="0">
                  <a:pos x="23" y="47"/>
                </a:cxn>
                <a:cxn ang="0">
                  <a:pos x="23" y="47"/>
                </a:cxn>
                <a:cxn ang="0">
                  <a:pos x="34" y="38"/>
                </a:cxn>
                <a:cxn ang="0">
                  <a:pos x="34" y="38"/>
                </a:cxn>
                <a:cxn ang="0">
                  <a:pos x="43" y="31"/>
                </a:cxn>
                <a:cxn ang="0">
                  <a:pos x="50" y="2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64">
                  <a:moveTo>
                    <a:pt x="58" y="1"/>
                  </a:moveTo>
                  <a:lnTo>
                    <a:pt x="58" y="1"/>
                  </a:lnTo>
                  <a:lnTo>
                    <a:pt x="44" y="16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1" y="36"/>
                  </a:lnTo>
                  <a:lnTo>
                    <a:pt x="15" y="41"/>
                  </a:lnTo>
                  <a:lnTo>
                    <a:pt x="9" y="45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1" y="54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8" y="64"/>
                  </a:lnTo>
                  <a:lnTo>
                    <a:pt x="10" y="64"/>
                  </a:lnTo>
                  <a:lnTo>
                    <a:pt x="13" y="62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5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8" y="49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43" y="31"/>
                  </a:lnTo>
                  <a:lnTo>
                    <a:pt x="50" y="2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2" name="Freeform 676"/>
            <p:cNvSpPr>
              <a:spLocks/>
            </p:cNvSpPr>
            <p:nvPr/>
          </p:nvSpPr>
          <p:spPr bwMode="auto">
            <a:xfrm>
              <a:off x="3589338" y="4510088"/>
              <a:ext cx="30163" cy="30163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44" y="9"/>
                </a:cxn>
                <a:cxn ang="0">
                  <a:pos x="39" y="16"/>
                </a:cxn>
                <a:cxn ang="0">
                  <a:pos x="29" y="28"/>
                </a:cxn>
                <a:cxn ang="0">
                  <a:pos x="29" y="28"/>
                </a:cxn>
                <a:cxn ang="0">
                  <a:pos x="16" y="38"/>
                </a:cxn>
                <a:cxn ang="0">
                  <a:pos x="10" y="43"/>
                </a:cxn>
                <a:cxn ang="0">
                  <a:pos x="3" y="46"/>
                </a:cxn>
                <a:cxn ang="0">
                  <a:pos x="3" y="46"/>
                </a:cxn>
                <a:cxn ang="0">
                  <a:pos x="2" y="47"/>
                </a:cxn>
                <a:cxn ang="0">
                  <a:pos x="1" y="49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6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4" y="51"/>
                </a:cxn>
                <a:cxn ang="0">
                  <a:pos x="22" y="46"/>
                </a:cxn>
                <a:cxn ang="0">
                  <a:pos x="29" y="41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41" y="28"/>
                </a:cxn>
                <a:cxn ang="0">
                  <a:pos x="47" y="21"/>
                </a:cxn>
                <a:cxn ang="0">
                  <a:pos x="53" y="13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7" y="2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8" y="1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56">
                  <a:moveTo>
                    <a:pt x="47" y="3"/>
                  </a:moveTo>
                  <a:lnTo>
                    <a:pt x="47" y="3"/>
                  </a:lnTo>
                  <a:lnTo>
                    <a:pt x="44" y="9"/>
                  </a:lnTo>
                  <a:lnTo>
                    <a:pt x="39" y="16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16" y="38"/>
                  </a:lnTo>
                  <a:lnTo>
                    <a:pt x="10" y="43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2" y="47"/>
                  </a:lnTo>
                  <a:lnTo>
                    <a:pt x="1" y="49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4" y="51"/>
                  </a:lnTo>
                  <a:lnTo>
                    <a:pt x="22" y="46"/>
                  </a:lnTo>
                  <a:lnTo>
                    <a:pt x="29" y="41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41" y="28"/>
                  </a:lnTo>
                  <a:lnTo>
                    <a:pt x="47" y="21"/>
                  </a:lnTo>
                  <a:lnTo>
                    <a:pt x="53" y="13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7" y="2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3" name="Freeform 677"/>
            <p:cNvSpPr>
              <a:spLocks/>
            </p:cNvSpPr>
            <p:nvPr/>
          </p:nvSpPr>
          <p:spPr bwMode="auto">
            <a:xfrm>
              <a:off x="3627438" y="4508500"/>
              <a:ext cx="33338" cy="365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2" y="9"/>
                </a:cxn>
                <a:cxn ang="0">
                  <a:pos x="50" y="13"/>
                </a:cxn>
                <a:cxn ang="0">
                  <a:pos x="45" y="20"/>
                </a:cxn>
                <a:cxn ang="0">
                  <a:pos x="37" y="27"/>
                </a:cxn>
                <a:cxn ang="0">
                  <a:pos x="31" y="33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4" y="71"/>
                </a:cxn>
                <a:cxn ang="0">
                  <a:pos x="6" y="70"/>
                </a:cxn>
                <a:cxn ang="0">
                  <a:pos x="8" y="69"/>
                </a:cxn>
                <a:cxn ang="0">
                  <a:pos x="45" y="33"/>
                </a:cxn>
                <a:cxn ang="0">
                  <a:pos x="45" y="33"/>
                </a:cxn>
                <a:cxn ang="0">
                  <a:pos x="51" y="27"/>
                </a:cxn>
                <a:cxn ang="0">
                  <a:pos x="56" y="20"/>
                </a:cxn>
                <a:cxn ang="0">
                  <a:pos x="60" y="13"/>
                </a:cxn>
                <a:cxn ang="0">
                  <a:pos x="61" y="9"/>
                </a:cxn>
                <a:cxn ang="0">
                  <a:pos x="62" y="4"/>
                </a:cxn>
                <a:cxn ang="0">
                  <a:pos x="62" y="4"/>
                </a:cxn>
                <a:cxn ang="0">
                  <a:pos x="61" y="2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3" y="2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2" h="71">
                  <a:moveTo>
                    <a:pt x="52" y="4"/>
                  </a:moveTo>
                  <a:lnTo>
                    <a:pt x="52" y="4"/>
                  </a:lnTo>
                  <a:lnTo>
                    <a:pt x="52" y="9"/>
                  </a:lnTo>
                  <a:lnTo>
                    <a:pt x="50" y="13"/>
                  </a:lnTo>
                  <a:lnTo>
                    <a:pt x="45" y="20"/>
                  </a:lnTo>
                  <a:lnTo>
                    <a:pt x="37" y="27"/>
                  </a:lnTo>
                  <a:lnTo>
                    <a:pt x="31" y="3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4" y="71"/>
                  </a:lnTo>
                  <a:lnTo>
                    <a:pt x="6" y="70"/>
                  </a:lnTo>
                  <a:lnTo>
                    <a:pt x="8" y="69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51" y="27"/>
                  </a:lnTo>
                  <a:lnTo>
                    <a:pt x="56" y="20"/>
                  </a:lnTo>
                  <a:lnTo>
                    <a:pt x="60" y="13"/>
                  </a:lnTo>
                  <a:lnTo>
                    <a:pt x="61" y="9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1" y="2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3" y="2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4" name="Freeform 678"/>
            <p:cNvSpPr>
              <a:spLocks/>
            </p:cNvSpPr>
            <p:nvPr/>
          </p:nvSpPr>
          <p:spPr bwMode="auto">
            <a:xfrm>
              <a:off x="3665538" y="4513263"/>
              <a:ext cx="47625" cy="34925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85" y="0"/>
                </a:cxn>
                <a:cxn ang="0">
                  <a:pos x="78" y="1"/>
                </a:cxn>
                <a:cxn ang="0">
                  <a:pos x="70" y="4"/>
                </a:cxn>
                <a:cxn ang="0">
                  <a:pos x="62" y="7"/>
                </a:cxn>
                <a:cxn ang="0">
                  <a:pos x="55" y="11"/>
                </a:cxn>
                <a:cxn ang="0">
                  <a:pos x="41" y="22"/>
                </a:cxn>
                <a:cxn ang="0">
                  <a:pos x="28" y="31"/>
                </a:cxn>
                <a:cxn ang="0">
                  <a:pos x="28" y="31"/>
                </a:cxn>
                <a:cxn ang="0">
                  <a:pos x="21" y="37"/>
                </a:cxn>
                <a:cxn ang="0">
                  <a:pos x="10" y="45"/>
                </a:cxn>
                <a:cxn ang="0">
                  <a:pos x="6" y="50"/>
                </a:cxn>
                <a:cxn ang="0">
                  <a:pos x="1" y="55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9" y="64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0" y="60"/>
                </a:cxn>
                <a:cxn ang="0">
                  <a:pos x="11" y="60"/>
                </a:cxn>
                <a:cxn ang="0">
                  <a:pos x="13" y="57"/>
                </a:cxn>
                <a:cxn ang="0">
                  <a:pos x="13" y="57"/>
                </a:cxn>
                <a:cxn ang="0">
                  <a:pos x="20" y="51"/>
                </a:cxn>
                <a:cxn ang="0">
                  <a:pos x="20" y="51"/>
                </a:cxn>
                <a:cxn ang="0">
                  <a:pos x="30" y="41"/>
                </a:cxn>
                <a:cxn ang="0">
                  <a:pos x="42" y="33"/>
                </a:cxn>
                <a:cxn ang="0">
                  <a:pos x="42" y="33"/>
                </a:cxn>
                <a:cxn ang="0">
                  <a:pos x="51" y="26"/>
                </a:cxn>
                <a:cxn ang="0">
                  <a:pos x="62" y="19"/>
                </a:cxn>
                <a:cxn ang="0">
                  <a:pos x="74" y="12"/>
                </a:cxn>
                <a:cxn ang="0">
                  <a:pos x="80" y="10"/>
                </a:cxn>
                <a:cxn ang="0">
                  <a:pos x="85" y="9"/>
                </a:cxn>
                <a:cxn ang="0">
                  <a:pos x="85" y="9"/>
                </a:cxn>
                <a:cxn ang="0">
                  <a:pos x="87" y="9"/>
                </a:cxn>
                <a:cxn ang="0">
                  <a:pos x="89" y="7"/>
                </a:cxn>
                <a:cxn ang="0">
                  <a:pos x="89" y="6"/>
                </a:cxn>
                <a:cxn ang="0">
                  <a:pos x="90" y="4"/>
                </a:cxn>
                <a:cxn ang="0">
                  <a:pos x="89" y="3"/>
                </a:cxn>
                <a:cxn ang="0">
                  <a:pos x="89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5" y="0"/>
                </a:cxn>
              </a:cxnLst>
              <a:rect l="0" t="0" r="r" b="b"/>
              <a:pathLst>
                <a:path w="90" h="66">
                  <a:moveTo>
                    <a:pt x="85" y="0"/>
                  </a:moveTo>
                  <a:lnTo>
                    <a:pt x="85" y="0"/>
                  </a:lnTo>
                  <a:lnTo>
                    <a:pt x="78" y="1"/>
                  </a:lnTo>
                  <a:lnTo>
                    <a:pt x="70" y="4"/>
                  </a:lnTo>
                  <a:lnTo>
                    <a:pt x="62" y="7"/>
                  </a:lnTo>
                  <a:lnTo>
                    <a:pt x="55" y="11"/>
                  </a:lnTo>
                  <a:lnTo>
                    <a:pt x="41" y="22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1" y="37"/>
                  </a:lnTo>
                  <a:lnTo>
                    <a:pt x="10" y="45"/>
                  </a:lnTo>
                  <a:lnTo>
                    <a:pt x="6" y="50"/>
                  </a:lnTo>
                  <a:lnTo>
                    <a:pt x="1" y="55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0" y="60"/>
                  </a:lnTo>
                  <a:lnTo>
                    <a:pt x="11" y="60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30" y="41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51" y="26"/>
                  </a:lnTo>
                  <a:lnTo>
                    <a:pt x="62" y="19"/>
                  </a:lnTo>
                  <a:lnTo>
                    <a:pt x="74" y="12"/>
                  </a:lnTo>
                  <a:lnTo>
                    <a:pt x="80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7" y="9"/>
                  </a:lnTo>
                  <a:lnTo>
                    <a:pt x="89" y="7"/>
                  </a:lnTo>
                  <a:lnTo>
                    <a:pt x="89" y="6"/>
                  </a:lnTo>
                  <a:lnTo>
                    <a:pt x="90" y="4"/>
                  </a:lnTo>
                  <a:lnTo>
                    <a:pt x="89" y="3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5" name="Freeform 679"/>
            <p:cNvSpPr>
              <a:spLocks/>
            </p:cNvSpPr>
            <p:nvPr/>
          </p:nvSpPr>
          <p:spPr bwMode="auto">
            <a:xfrm>
              <a:off x="3705226" y="4510088"/>
              <a:ext cx="52388" cy="3492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9" y="2"/>
                </a:cxn>
                <a:cxn ang="0">
                  <a:pos x="85" y="3"/>
                </a:cxn>
                <a:cxn ang="0">
                  <a:pos x="76" y="9"/>
                </a:cxn>
                <a:cxn ang="0">
                  <a:pos x="69" y="15"/>
                </a:cxn>
                <a:cxn ang="0">
                  <a:pos x="62" y="22"/>
                </a:cxn>
                <a:cxn ang="0">
                  <a:pos x="62" y="22"/>
                </a:cxn>
                <a:cxn ang="0">
                  <a:pos x="56" y="27"/>
                </a:cxn>
                <a:cxn ang="0">
                  <a:pos x="49" y="31"/>
                </a:cxn>
                <a:cxn ang="0">
                  <a:pos x="36" y="39"/>
                </a:cxn>
                <a:cxn ang="0">
                  <a:pos x="36" y="39"/>
                </a:cxn>
                <a:cxn ang="0">
                  <a:pos x="20" y="49"/>
                </a:cxn>
                <a:cxn ang="0">
                  <a:pos x="12" y="54"/>
                </a:cxn>
                <a:cxn ang="0">
                  <a:pos x="3" y="58"/>
                </a:cxn>
                <a:cxn ang="0">
                  <a:pos x="3" y="58"/>
                </a:cxn>
                <a:cxn ang="0">
                  <a:pos x="2" y="58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13" y="64"/>
                </a:cxn>
                <a:cxn ang="0">
                  <a:pos x="20" y="61"/>
                </a:cxn>
                <a:cxn ang="0">
                  <a:pos x="34" y="52"/>
                </a:cxn>
                <a:cxn ang="0">
                  <a:pos x="46" y="43"/>
                </a:cxn>
                <a:cxn ang="0">
                  <a:pos x="60" y="35"/>
                </a:cxn>
                <a:cxn ang="0">
                  <a:pos x="60" y="35"/>
                </a:cxn>
                <a:cxn ang="0">
                  <a:pos x="64" y="32"/>
                </a:cxn>
                <a:cxn ang="0">
                  <a:pos x="68" y="29"/>
                </a:cxn>
                <a:cxn ang="0">
                  <a:pos x="76" y="20"/>
                </a:cxn>
                <a:cxn ang="0">
                  <a:pos x="81" y="16"/>
                </a:cxn>
                <a:cxn ang="0">
                  <a:pos x="86" y="13"/>
                </a:cxn>
                <a:cxn ang="0">
                  <a:pos x="91" y="11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67">
                  <a:moveTo>
                    <a:pt x="94" y="0"/>
                  </a:moveTo>
                  <a:lnTo>
                    <a:pt x="94" y="0"/>
                  </a:lnTo>
                  <a:lnTo>
                    <a:pt x="89" y="2"/>
                  </a:lnTo>
                  <a:lnTo>
                    <a:pt x="85" y="3"/>
                  </a:lnTo>
                  <a:lnTo>
                    <a:pt x="76" y="9"/>
                  </a:lnTo>
                  <a:lnTo>
                    <a:pt x="69" y="15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27"/>
                  </a:lnTo>
                  <a:lnTo>
                    <a:pt x="49" y="31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20" y="49"/>
                  </a:lnTo>
                  <a:lnTo>
                    <a:pt x="12" y="54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8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13" y="64"/>
                  </a:lnTo>
                  <a:lnTo>
                    <a:pt x="20" y="61"/>
                  </a:lnTo>
                  <a:lnTo>
                    <a:pt x="34" y="52"/>
                  </a:lnTo>
                  <a:lnTo>
                    <a:pt x="46" y="43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4" y="32"/>
                  </a:lnTo>
                  <a:lnTo>
                    <a:pt x="68" y="29"/>
                  </a:lnTo>
                  <a:lnTo>
                    <a:pt x="76" y="20"/>
                  </a:lnTo>
                  <a:lnTo>
                    <a:pt x="81" y="16"/>
                  </a:lnTo>
                  <a:lnTo>
                    <a:pt x="86" y="13"/>
                  </a:lnTo>
                  <a:lnTo>
                    <a:pt x="91" y="11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6" name="Freeform 680"/>
            <p:cNvSpPr>
              <a:spLocks/>
            </p:cNvSpPr>
            <p:nvPr/>
          </p:nvSpPr>
          <p:spPr bwMode="auto">
            <a:xfrm>
              <a:off x="3756026" y="4508500"/>
              <a:ext cx="44450" cy="36513"/>
            </a:xfrm>
            <a:custGeom>
              <a:avLst/>
              <a:gdLst/>
              <a:ahLst/>
              <a:cxnLst>
                <a:cxn ang="0">
                  <a:pos x="76" y="3"/>
                </a:cxn>
                <a:cxn ang="0">
                  <a:pos x="76" y="3"/>
                </a:cxn>
                <a:cxn ang="0">
                  <a:pos x="74" y="7"/>
                </a:cxn>
                <a:cxn ang="0">
                  <a:pos x="71" y="11"/>
                </a:cxn>
                <a:cxn ang="0">
                  <a:pos x="66" y="15"/>
                </a:cxn>
                <a:cxn ang="0">
                  <a:pos x="61" y="18"/>
                </a:cxn>
                <a:cxn ang="0">
                  <a:pos x="40" y="30"/>
                </a:cxn>
                <a:cxn ang="0">
                  <a:pos x="40" y="30"/>
                </a:cxn>
                <a:cxn ang="0">
                  <a:pos x="29" y="37"/>
                </a:cxn>
                <a:cxn ang="0">
                  <a:pos x="19" y="44"/>
                </a:cxn>
                <a:cxn ang="0">
                  <a:pos x="10" y="52"/>
                </a:cxn>
                <a:cxn ang="0">
                  <a:pos x="1" y="63"/>
                </a:cxn>
                <a:cxn ang="0">
                  <a:pos x="1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5" y="71"/>
                </a:cxn>
                <a:cxn ang="0">
                  <a:pos x="5" y="71"/>
                </a:cxn>
                <a:cxn ang="0">
                  <a:pos x="8" y="70"/>
                </a:cxn>
                <a:cxn ang="0">
                  <a:pos x="11" y="69"/>
                </a:cxn>
                <a:cxn ang="0">
                  <a:pos x="14" y="67"/>
                </a:cxn>
                <a:cxn ang="0">
                  <a:pos x="17" y="65"/>
                </a:cxn>
                <a:cxn ang="0">
                  <a:pos x="17" y="65"/>
                </a:cxn>
                <a:cxn ang="0">
                  <a:pos x="18" y="63"/>
                </a:cxn>
                <a:cxn ang="0">
                  <a:pos x="18" y="62"/>
                </a:cxn>
                <a:cxn ang="0">
                  <a:pos x="17" y="59"/>
                </a:cxn>
                <a:cxn ang="0">
                  <a:pos x="17" y="59"/>
                </a:cxn>
                <a:cxn ang="0">
                  <a:pos x="27" y="51"/>
                </a:cxn>
                <a:cxn ang="0">
                  <a:pos x="35" y="44"/>
                </a:cxn>
                <a:cxn ang="0">
                  <a:pos x="55" y="32"/>
                </a:cxn>
                <a:cxn ang="0">
                  <a:pos x="55" y="32"/>
                </a:cxn>
                <a:cxn ang="0">
                  <a:pos x="63" y="27"/>
                </a:cxn>
                <a:cxn ang="0">
                  <a:pos x="73" y="21"/>
                </a:cxn>
                <a:cxn ang="0">
                  <a:pos x="77" y="18"/>
                </a:cxn>
                <a:cxn ang="0">
                  <a:pos x="80" y="15"/>
                </a:cxn>
                <a:cxn ang="0">
                  <a:pos x="83" y="10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5" y="2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76" y="1"/>
                </a:cxn>
                <a:cxn ang="0">
                  <a:pos x="76" y="3"/>
                </a:cxn>
                <a:cxn ang="0">
                  <a:pos x="76" y="3"/>
                </a:cxn>
              </a:cxnLst>
              <a:rect l="0" t="0" r="r" b="b"/>
              <a:pathLst>
                <a:path w="85" h="71">
                  <a:moveTo>
                    <a:pt x="76" y="3"/>
                  </a:moveTo>
                  <a:lnTo>
                    <a:pt x="76" y="3"/>
                  </a:lnTo>
                  <a:lnTo>
                    <a:pt x="74" y="7"/>
                  </a:lnTo>
                  <a:lnTo>
                    <a:pt x="71" y="11"/>
                  </a:lnTo>
                  <a:lnTo>
                    <a:pt x="66" y="15"/>
                  </a:lnTo>
                  <a:lnTo>
                    <a:pt x="61" y="18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29" y="37"/>
                  </a:lnTo>
                  <a:lnTo>
                    <a:pt x="19" y="44"/>
                  </a:lnTo>
                  <a:lnTo>
                    <a:pt x="10" y="5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8" y="70"/>
                  </a:lnTo>
                  <a:lnTo>
                    <a:pt x="11" y="69"/>
                  </a:lnTo>
                  <a:lnTo>
                    <a:pt x="14" y="67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8" y="63"/>
                  </a:lnTo>
                  <a:lnTo>
                    <a:pt x="18" y="62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27" y="51"/>
                  </a:lnTo>
                  <a:lnTo>
                    <a:pt x="35" y="44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63" y="27"/>
                  </a:lnTo>
                  <a:lnTo>
                    <a:pt x="73" y="21"/>
                  </a:lnTo>
                  <a:lnTo>
                    <a:pt x="77" y="18"/>
                  </a:lnTo>
                  <a:lnTo>
                    <a:pt x="80" y="15"/>
                  </a:lnTo>
                  <a:lnTo>
                    <a:pt x="83" y="10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6" y="1"/>
                  </a:lnTo>
                  <a:lnTo>
                    <a:pt x="76" y="3"/>
                  </a:lnTo>
                  <a:lnTo>
                    <a:pt x="7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7" name="Freeform 681"/>
            <p:cNvSpPr>
              <a:spLocks/>
            </p:cNvSpPr>
            <p:nvPr/>
          </p:nvSpPr>
          <p:spPr bwMode="auto">
            <a:xfrm>
              <a:off x="3800476" y="4510088"/>
              <a:ext cx="33338" cy="33338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38" y="16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8" y="41"/>
                </a:cxn>
                <a:cxn ang="0">
                  <a:pos x="3" y="47"/>
                </a:cxn>
                <a:cxn ang="0">
                  <a:pos x="1" y="51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3" y="62"/>
                </a:cxn>
                <a:cxn ang="0">
                  <a:pos x="5" y="62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0" y="55"/>
                </a:cxn>
                <a:cxn ang="0">
                  <a:pos x="12" y="50"/>
                </a:cxn>
                <a:cxn ang="0">
                  <a:pos x="19" y="44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47" y="20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1" y="6"/>
                </a:cxn>
                <a:cxn ang="0">
                  <a:pos x="61" y="5"/>
                </a:cxn>
                <a:cxn ang="0">
                  <a:pos x="61" y="3"/>
                </a:cxn>
                <a:cxn ang="0">
                  <a:pos x="59" y="2"/>
                </a:cxn>
                <a:cxn ang="0">
                  <a:pos x="57" y="1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1" h="62">
                  <a:moveTo>
                    <a:pt x="52" y="2"/>
                  </a:moveTo>
                  <a:lnTo>
                    <a:pt x="52" y="2"/>
                  </a:lnTo>
                  <a:lnTo>
                    <a:pt x="38" y="16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8" y="41"/>
                  </a:lnTo>
                  <a:lnTo>
                    <a:pt x="3" y="47"/>
                  </a:lnTo>
                  <a:lnTo>
                    <a:pt x="1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3" y="62"/>
                  </a:lnTo>
                  <a:lnTo>
                    <a:pt x="5" y="62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0" y="55"/>
                  </a:lnTo>
                  <a:lnTo>
                    <a:pt x="12" y="50"/>
                  </a:lnTo>
                  <a:lnTo>
                    <a:pt x="19" y="4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47" y="20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59" y="2"/>
                  </a:lnTo>
                  <a:lnTo>
                    <a:pt x="57" y="1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8" name="Freeform 682"/>
            <p:cNvSpPr>
              <a:spLocks/>
            </p:cNvSpPr>
            <p:nvPr/>
          </p:nvSpPr>
          <p:spPr bwMode="auto">
            <a:xfrm>
              <a:off x="3840163" y="4508500"/>
              <a:ext cx="28575" cy="31750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42" y="4"/>
                </a:cxn>
                <a:cxn ang="0">
                  <a:pos x="42" y="8"/>
                </a:cxn>
                <a:cxn ang="0">
                  <a:pos x="41" y="12"/>
                </a:cxn>
                <a:cxn ang="0">
                  <a:pos x="37" y="19"/>
                </a:cxn>
                <a:cxn ang="0">
                  <a:pos x="32" y="26"/>
                </a:cxn>
                <a:cxn ang="0">
                  <a:pos x="26" y="32"/>
                </a:cxn>
                <a:cxn ang="0">
                  <a:pos x="12" y="42"/>
                </a:cxn>
                <a:cxn ang="0">
                  <a:pos x="6" y="4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5" y="61"/>
                </a:cxn>
                <a:cxn ang="0">
                  <a:pos x="7" y="60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4" y="52"/>
                </a:cxn>
                <a:cxn ang="0">
                  <a:pos x="22" y="46"/>
                </a:cxn>
                <a:cxn ang="0">
                  <a:pos x="35" y="35"/>
                </a:cxn>
                <a:cxn ang="0">
                  <a:pos x="41" y="29"/>
                </a:cxn>
                <a:cxn ang="0">
                  <a:pos x="46" y="21"/>
                </a:cxn>
                <a:cxn ang="0">
                  <a:pos x="51" y="13"/>
                </a:cxn>
                <a:cxn ang="0">
                  <a:pos x="52" y="9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3" y="2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2" h="61">
                  <a:moveTo>
                    <a:pt x="42" y="4"/>
                  </a:moveTo>
                  <a:lnTo>
                    <a:pt x="42" y="4"/>
                  </a:lnTo>
                  <a:lnTo>
                    <a:pt x="42" y="8"/>
                  </a:lnTo>
                  <a:lnTo>
                    <a:pt x="41" y="12"/>
                  </a:lnTo>
                  <a:lnTo>
                    <a:pt x="37" y="19"/>
                  </a:lnTo>
                  <a:lnTo>
                    <a:pt x="32" y="26"/>
                  </a:lnTo>
                  <a:lnTo>
                    <a:pt x="26" y="32"/>
                  </a:lnTo>
                  <a:lnTo>
                    <a:pt x="12" y="42"/>
                  </a:lnTo>
                  <a:lnTo>
                    <a:pt x="6" y="4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4" y="52"/>
                  </a:lnTo>
                  <a:lnTo>
                    <a:pt x="22" y="46"/>
                  </a:lnTo>
                  <a:lnTo>
                    <a:pt x="35" y="35"/>
                  </a:lnTo>
                  <a:lnTo>
                    <a:pt x="41" y="29"/>
                  </a:lnTo>
                  <a:lnTo>
                    <a:pt x="46" y="21"/>
                  </a:lnTo>
                  <a:lnTo>
                    <a:pt x="51" y="13"/>
                  </a:lnTo>
                  <a:lnTo>
                    <a:pt x="52" y="9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9" name="Freeform 683"/>
            <p:cNvSpPr>
              <a:spLocks/>
            </p:cNvSpPr>
            <p:nvPr/>
          </p:nvSpPr>
          <p:spPr bwMode="auto">
            <a:xfrm>
              <a:off x="3295651" y="4622800"/>
              <a:ext cx="38100" cy="4286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59" y="3"/>
                </a:cxn>
                <a:cxn ang="0">
                  <a:pos x="55" y="7"/>
                </a:cxn>
                <a:cxn ang="0">
                  <a:pos x="51" y="11"/>
                </a:cxn>
                <a:cxn ang="0">
                  <a:pos x="48" y="15"/>
                </a:cxn>
                <a:cxn ang="0">
                  <a:pos x="42" y="24"/>
                </a:cxn>
                <a:cxn ang="0">
                  <a:pos x="34" y="34"/>
                </a:cxn>
                <a:cxn ang="0">
                  <a:pos x="34" y="34"/>
                </a:cxn>
                <a:cxn ang="0">
                  <a:pos x="25" y="43"/>
                </a:cxn>
                <a:cxn ang="0">
                  <a:pos x="16" y="52"/>
                </a:cxn>
                <a:cxn ang="0">
                  <a:pos x="7" y="63"/>
                </a:cxn>
                <a:cxn ang="0">
                  <a:pos x="3" y="68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3" y="79"/>
                </a:cxn>
                <a:cxn ang="0">
                  <a:pos x="6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3" y="71"/>
                </a:cxn>
                <a:cxn ang="0">
                  <a:pos x="16" y="66"/>
                </a:cxn>
                <a:cxn ang="0">
                  <a:pos x="24" y="57"/>
                </a:cxn>
                <a:cxn ang="0">
                  <a:pos x="42" y="41"/>
                </a:cxn>
                <a:cxn ang="0">
                  <a:pos x="42" y="41"/>
                </a:cxn>
                <a:cxn ang="0">
                  <a:pos x="45" y="37"/>
                </a:cxn>
                <a:cxn ang="0">
                  <a:pos x="48" y="33"/>
                </a:cxn>
                <a:cxn ang="0">
                  <a:pos x="54" y="23"/>
                </a:cxn>
                <a:cxn ang="0">
                  <a:pos x="57" y="18"/>
                </a:cxn>
                <a:cxn ang="0">
                  <a:pos x="60" y="14"/>
                </a:cxn>
                <a:cxn ang="0">
                  <a:pos x="64" y="11"/>
                </a:cxn>
                <a:cxn ang="0">
                  <a:pos x="69" y="8"/>
                </a:cxn>
                <a:cxn ang="0">
                  <a:pos x="69" y="8"/>
                </a:cxn>
                <a:cxn ang="0">
                  <a:pos x="70" y="7"/>
                </a:cxn>
                <a:cxn ang="0">
                  <a:pos x="71" y="6"/>
                </a:cxn>
                <a:cxn ang="0">
                  <a:pos x="71" y="4"/>
                </a:cxn>
                <a:cxn ang="0">
                  <a:pos x="70" y="3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1" h="79">
                  <a:moveTo>
                    <a:pt x="64" y="0"/>
                  </a:moveTo>
                  <a:lnTo>
                    <a:pt x="64" y="0"/>
                  </a:lnTo>
                  <a:lnTo>
                    <a:pt x="59" y="3"/>
                  </a:lnTo>
                  <a:lnTo>
                    <a:pt x="55" y="7"/>
                  </a:lnTo>
                  <a:lnTo>
                    <a:pt x="51" y="11"/>
                  </a:lnTo>
                  <a:lnTo>
                    <a:pt x="48" y="15"/>
                  </a:lnTo>
                  <a:lnTo>
                    <a:pt x="42" y="2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25" y="43"/>
                  </a:lnTo>
                  <a:lnTo>
                    <a:pt x="16" y="52"/>
                  </a:lnTo>
                  <a:lnTo>
                    <a:pt x="7" y="63"/>
                  </a:lnTo>
                  <a:lnTo>
                    <a:pt x="3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3" y="79"/>
                  </a:lnTo>
                  <a:lnTo>
                    <a:pt x="6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3" y="71"/>
                  </a:lnTo>
                  <a:lnTo>
                    <a:pt x="16" y="66"/>
                  </a:lnTo>
                  <a:lnTo>
                    <a:pt x="24" y="57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5" y="37"/>
                  </a:lnTo>
                  <a:lnTo>
                    <a:pt x="48" y="33"/>
                  </a:lnTo>
                  <a:lnTo>
                    <a:pt x="54" y="23"/>
                  </a:lnTo>
                  <a:lnTo>
                    <a:pt x="57" y="18"/>
                  </a:lnTo>
                  <a:lnTo>
                    <a:pt x="60" y="14"/>
                  </a:lnTo>
                  <a:lnTo>
                    <a:pt x="64" y="11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0" name="Freeform 684"/>
            <p:cNvSpPr>
              <a:spLocks/>
            </p:cNvSpPr>
            <p:nvPr/>
          </p:nvSpPr>
          <p:spPr bwMode="auto">
            <a:xfrm>
              <a:off x="3286126" y="4643438"/>
              <a:ext cx="61913" cy="6350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10" y="0"/>
                </a:cxn>
                <a:cxn ang="0">
                  <a:pos x="103" y="4"/>
                </a:cxn>
                <a:cxn ang="0">
                  <a:pos x="95" y="9"/>
                </a:cxn>
                <a:cxn ang="0">
                  <a:pos x="88" y="15"/>
                </a:cxn>
                <a:cxn ang="0">
                  <a:pos x="81" y="22"/>
                </a:cxn>
                <a:cxn ang="0">
                  <a:pos x="70" y="35"/>
                </a:cxn>
                <a:cxn ang="0">
                  <a:pos x="57" y="48"/>
                </a:cxn>
                <a:cxn ang="0">
                  <a:pos x="57" y="48"/>
                </a:cxn>
                <a:cxn ang="0">
                  <a:pos x="50" y="55"/>
                </a:cxn>
                <a:cxn ang="0">
                  <a:pos x="43" y="62"/>
                </a:cxn>
                <a:cxn ang="0">
                  <a:pos x="36" y="68"/>
                </a:cxn>
                <a:cxn ang="0">
                  <a:pos x="29" y="75"/>
                </a:cxn>
                <a:cxn ang="0">
                  <a:pos x="29" y="75"/>
                </a:cxn>
                <a:cxn ang="0">
                  <a:pos x="14" y="92"/>
                </a:cxn>
                <a:cxn ang="0">
                  <a:pos x="1" y="109"/>
                </a:cxn>
                <a:cxn ang="0">
                  <a:pos x="1" y="109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1" y="117"/>
                </a:cxn>
                <a:cxn ang="0">
                  <a:pos x="3" y="118"/>
                </a:cxn>
                <a:cxn ang="0">
                  <a:pos x="4" y="119"/>
                </a:cxn>
                <a:cxn ang="0">
                  <a:pos x="6" y="118"/>
                </a:cxn>
                <a:cxn ang="0">
                  <a:pos x="7" y="117"/>
                </a:cxn>
                <a:cxn ang="0">
                  <a:pos x="7" y="117"/>
                </a:cxn>
                <a:cxn ang="0">
                  <a:pos x="19" y="101"/>
                </a:cxn>
                <a:cxn ang="0">
                  <a:pos x="32" y="87"/>
                </a:cxn>
                <a:cxn ang="0">
                  <a:pos x="45" y="72"/>
                </a:cxn>
                <a:cxn ang="0">
                  <a:pos x="60" y="60"/>
                </a:cxn>
                <a:cxn ang="0">
                  <a:pos x="60" y="60"/>
                </a:cxn>
                <a:cxn ang="0">
                  <a:pos x="67" y="54"/>
                </a:cxn>
                <a:cxn ang="0">
                  <a:pos x="73" y="46"/>
                </a:cxn>
                <a:cxn ang="0">
                  <a:pos x="85" y="32"/>
                </a:cxn>
                <a:cxn ang="0">
                  <a:pos x="93" y="26"/>
                </a:cxn>
                <a:cxn ang="0">
                  <a:pos x="99" y="18"/>
                </a:cxn>
                <a:cxn ang="0">
                  <a:pos x="107" y="13"/>
                </a:cxn>
                <a:cxn ang="0">
                  <a:pos x="115" y="8"/>
                </a:cxn>
                <a:cxn ang="0">
                  <a:pos x="115" y="8"/>
                </a:cxn>
                <a:cxn ang="0">
                  <a:pos x="117" y="7"/>
                </a:cxn>
                <a:cxn ang="0">
                  <a:pos x="117" y="5"/>
                </a:cxn>
                <a:cxn ang="0">
                  <a:pos x="117" y="4"/>
                </a:cxn>
                <a:cxn ang="0">
                  <a:pos x="117" y="2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10" y="0"/>
                </a:cxn>
              </a:cxnLst>
              <a:rect l="0" t="0" r="r" b="b"/>
              <a:pathLst>
                <a:path w="117" h="119">
                  <a:moveTo>
                    <a:pt x="110" y="0"/>
                  </a:moveTo>
                  <a:lnTo>
                    <a:pt x="110" y="0"/>
                  </a:lnTo>
                  <a:lnTo>
                    <a:pt x="103" y="4"/>
                  </a:lnTo>
                  <a:lnTo>
                    <a:pt x="95" y="9"/>
                  </a:lnTo>
                  <a:lnTo>
                    <a:pt x="88" y="15"/>
                  </a:lnTo>
                  <a:lnTo>
                    <a:pt x="81" y="22"/>
                  </a:lnTo>
                  <a:lnTo>
                    <a:pt x="70" y="35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0" y="55"/>
                  </a:lnTo>
                  <a:lnTo>
                    <a:pt x="43" y="62"/>
                  </a:lnTo>
                  <a:lnTo>
                    <a:pt x="36" y="68"/>
                  </a:lnTo>
                  <a:lnTo>
                    <a:pt x="29" y="75"/>
                  </a:lnTo>
                  <a:lnTo>
                    <a:pt x="29" y="75"/>
                  </a:lnTo>
                  <a:lnTo>
                    <a:pt x="14" y="92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1" y="117"/>
                  </a:lnTo>
                  <a:lnTo>
                    <a:pt x="3" y="118"/>
                  </a:lnTo>
                  <a:lnTo>
                    <a:pt x="4" y="119"/>
                  </a:lnTo>
                  <a:lnTo>
                    <a:pt x="6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19" y="101"/>
                  </a:lnTo>
                  <a:lnTo>
                    <a:pt x="32" y="87"/>
                  </a:lnTo>
                  <a:lnTo>
                    <a:pt x="45" y="72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7" y="54"/>
                  </a:lnTo>
                  <a:lnTo>
                    <a:pt x="73" y="46"/>
                  </a:lnTo>
                  <a:lnTo>
                    <a:pt x="85" y="32"/>
                  </a:lnTo>
                  <a:lnTo>
                    <a:pt x="93" y="26"/>
                  </a:lnTo>
                  <a:lnTo>
                    <a:pt x="99" y="18"/>
                  </a:lnTo>
                  <a:lnTo>
                    <a:pt x="107" y="13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7" y="7"/>
                  </a:lnTo>
                  <a:lnTo>
                    <a:pt x="117" y="5"/>
                  </a:lnTo>
                  <a:lnTo>
                    <a:pt x="117" y="4"/>
                  </a:lnTo>
                  <a:lnTo>
                    <a:pt x="117" y="2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1" name="Freeform 685"/>
            <p:cNvSpPr>
              <a:spLocks/>
            </p:cNvSpPr>
            <p:nvPr/>
          </p:nvSpPr>
          <p:spPr bwMode="auto">
            <a:xfrm>
              <a:off x="3295651" y="4686300"/>
              <a:ext cx="38100" cy="47625"/>
            </a:xfrm>
            <a:custGeom>
              <a:avLst/>
              <a:gdLst/>
              <a:ahLst/>
              <a:cxnLst>
                <a:cxn ang="0">
                  <a:pos x="62" y="5"/>
                </a:cxn>
                <a:cxn ang="0">
                  <a:pos x="62" y="5"/>
                </a:cxn>
                <a:cxn ang="0">
                  <a:pos x="60" y="10"/>
                </a:cxn>
                <a:cxn ang="0">
                  <a:pos x="58" y="14"/>
                </a:cxn>
                <a:cxn ang="0">
                  <a:pos x="55" y="18"/>
                </a:cxn>
                <a:cxn ang="0">
                  <a:pos x="51" y="22"/>
                </a:cxn>
                <a:cxn ang="0">
                  <a:pos x="44" y="29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23" y="52"/>
                </a:cxn>
                <a:cxn ang="0">
                  <a:pos x="23" y="52"/>
                </a:cxn>
                <a:cxn ang="0">
                  <a:pos x="8" y="68"/>
                </a:cxn>
                <a:cxn ang="0">
                  <a:pos x="2" y="77"/>
                </a:cxn>
                <a:cxn ang="0">
                  <a:pos x="0" y="8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2" y="89"/>
                </a:cxn>
                <a:cxn ang="0">
                  <a:pos x="2" y="89"/>
                </a:cxn>
                <a:cxn ang="0">
                  <a:pos x="2" y="89"/>
                </a:cxn>
                <a:cxn ang="0">
                  <a:pos x="2" y="89"/>
                </a:cxn>
                <a:cxn ang="0">
                  <a:pos x="4" y="90"/>
                </a:cxn>
                <a:cxn ang="0">
                  <a:pos x="6" y="89"/>
                </a:cxn>
                <a:cxn ang="0">
                  <a:pos x="9" y="87"/>
                </a:cxn>
                <a:cxn ang="0">
                  <a:pos x="9" y="86"/>
                </a:cxn>
                <a:cxn ang="0">
                  <a:pos x="9" y="84"/>
                </a:cxn>
                <a:cxn ang="0">
                  <a:pos x="8" y="82"/>
                </a:cxn>
                <a:cxn ang="0">
                  <a:pos x="7" y="81"/>
                </a:cxn>
                <a:cxn ang="0">
                  <a:pos x="7" y="81"/>
                </a:cxn>
                <a:cxn ang="0">
                  <a:pos x="9" y="83"/>
                </a:cxn>
                <a:cxn ang="0">
                  <a:pos x="11" y="84"/>
                </a:cxn>
                <a:cxn ang="0">
                  <a:pos x="13" y="80"/>
                </a:cxn>
                <a:cxn ang="0">
                  <a:pos x="13" y="80"/>
                </a:cxn>
                <a:cxn ang="0">
                  <a:pos x="23" y="67"/>
                </a:cxn>
                <a:cxn ang="0">
                  <a:pos x="23" y="67"/>
                </a:cxn>
                <a:cxn ang="0">
                  <a:pos x="39" y="48"/>
                </a:cxn>
                <a:cxn ang="0">
                  <a:pos x="39" y="48"/>
                </a:cxn>
                <a:cxn ang="0">
                  <a:pos x="49" y="39"/>
                </a:cxn>
                <a:cxn ang="0">
                  <a:pos x="59" y="28"/>
                </a:cxn>
                <a:cxn ang="0">
                  <a:pos x="63" y="23"/>
                </a:cxn>
                <a:cxn ang="0">
                  <a:pos x="67" y="17"/>
                </a:cxn>
                <a:cxn ang="0">
                  <a:pos x="69" y="11"/>
                </a:cxn>
                <a:cxn ang="0">
                  <a:pos x="71" y="5"/>
                </a:cxn>
                <a:cxn ang="0">
                  <a:pos x="71" y="5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3" y="1"/>
                </a:cxn>
                <a:cxn ang="0">
                  <a:pos x="62" y="2"/>
                </a:cxn>
                <a:cxn ang="0">
                  <a:pos x="62" y="5"/>
                </a:cxn>
                <a:cxn ang="0">
                  <a:pos x="62" y="5"/>
                </a:cxn>
              </a:cxnLst>
              <a:rect l="0" t="0" r="r" b="b"/>
              <a:pathLst>
                <a:path w="71" h="90">
                  <a:moveTo>
                    <a:pt x="62" y="5"/>
                  </a:moveTo>
                  <a:lnTo>
                    <a:pt x="62" y="5"/>
                  </a:lnTo>
                  <a:lnTo>
                    <a:pt x="60" y="10"/>
                  </a:lnTo>
                  <a:lnTo>
                    <a:pt x="58" y="14"/>
                  </a:lnTo>
                  <a:lnTo>
                    <a:pt x="55" y="18"/>
                  </a:lnTo>
                  <a:lnTo>
                    <a:pt x="51" y="22"/>
                  </a:lnTo>
                  <a:lnTo>
                    <a:pt x="44" y="29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8" y="68"/>
                  </a:lnTo>
                  <a:lnTo>
                    <a:pt x="2" y="77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4" y="90"/>
                  </a:lnTo>
                  <a:lnTo>
                    <a:pt x="6" y="89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4"/>
                  </a:lnTo>
                  <a:lnTo>
                    <a:pt x="8" y="82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9" y="83"/>
                  </a:lnTo>
                  <a:lnTo>
                    <a:pt x="11" y="84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49" y="39"/>
                  </a:lnTo>
                  <a:lnTo>
                    <a:pt x="59" y="28"/>
                  </a:lnTo>
                  <a:lnTo>
                    <a:pt x="63" y="23"/>
                  </a:lnTo>
                  <a:lnTo>
                    <a:pt x="67" y="17"/>
                  </a:lnTo>
                  <a:lnTo>
                    <a:pt x="69" y="11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3" y="1"/>
                  </a:lnTo>
                  <a:lnTo>
                    <a:pt x="62" y="2"/>
                  </a:lnTo>
                  <a:lnTo>
                    <a:pt x="62" y="5"/>
                  </a:lnTo>
                  <a:lnTo>
                    <a:pt x="6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2" name="Freeform 686"/>
            <p:cNvSpPr>
              <a:spLocks/>
            </p:cNvSpPr>
            <p:nvPr/>
          </p:nvSpPr>
          <p:spPr bwMode="auto">
            <a:xfrm>
              <a:off x="3313113" y="4700588"/>
              <a:ext cx="46038" cy="47625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67" y="8"/>
                </a:cxn>
                <a:cxn ang="0">
                  <a:pos x="58" y="16"/>
                </a:cxn>
                <a:cxn ang="0">
                  <a:pos x="39" y="33"/>
                </a:cxn>
                <a:cxn ang="0">
                  <a:pos x="39" y="33"/>
                </a:cxn>
                <a:cxn ang="0">
                  <a:pos x="28" y="44"/>
                </a:cxn>
                <a:cxn ang="0">
                  <a:pos x="17" y="56"/>
                </a:cxn>
                <a:cxn ang="0">
                  <a:pos x="9" y="70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9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16" y="76"/>
                </a:cxn>
                <a:cxn ang="0">
                  <a:pos x="23" y="64"/>
                </a:cxn>
                <a:cxn ang="0">
                  <a:pos x="32" y="53"/>
                </a:cxn>
                <a:cxn ang="0">
                  <a:pos x="42" y="44"/>
                </a:cxn>
                <a:cxn ang="0">
                  <a:pos x="42" y="44"/>
                </a:cxn>
                <a:cxn ang="0">
                  <a:pos x="61" y="25"/>
                </a:cxn>
                <a:cxn ang="0">
                  <a:pos x="73" y="16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5" y="8"/>
                </a:cxn>
                <a:cxn ang="0">
                  <a:pos x="86" y="7"/>
                </a:cxn>
                <a:cxn ang="0">
                  <a:pos x="86" y="4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6" h="90">
                  <a:moveTo>
                    <a:pt x="79" y="1"/>
                  </a:moveTo>
                  <a:lnTo>
                    <a:pt x="79" y="1"/>
                  </a:lnTo>
                  <a:lnTo>
                    <a:pt x="67" y="8"/>
                  </a:lnTo>
                  <a:lnTo>
                    <a:pt x="58" y="16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28" y="44"/>
                  </a:lnTo>
                  <a:lnTo>
                    <a:pt x="17" y="56"/>
                  </a:lnTo>
                  <a:lnTo>
                    <a:pt x="9" y="70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9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16" y="76"/>
                  </a:lnTo>
                  <a:lnTo>
                    <a:pt x="23" y="64"/>
                  </a:lnTo>
                  <a:lnTo>
                    <a:pt x="32" y="53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61" y="25"/>
                  </a:lnTo>
                  <a:lnTo>
                    <a:pt x="73" y="16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5" y="8"/>
                  </a:lnTo>
                  <a:lnTo>
                    <a:pt x="86" y="7"/>
                  </a:lnTo>
                  <a:lnTo>
                    <a:pt x="86" y="4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3" name="Freeform 687"/>
            <p:cNvSpPr>
              <a:spLocks/>
            </p:cNvSpPr>
            <p:nvPr/>
          </p:nvSpPr>
          <p:spPr bwMode="auto">
            <a:xfrm>
              <a:off x="3371851" y="4705350"/>
              <a:ext cx="31750" cy="47625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38" y="20"/>
                </a:cxn>
                <a:cxn ang="0">
                  <a:pos x="25" y="41"/>
                </a:cxn>
                <a:cxn ang="0">
                  <a:pos x="12" y="62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4" y="89"/>
                </a:cxn>
                <a:cxn ang="0">
                  <a:pos x="5" y="89"/>
                </a:cxn>
                <a:cxn ang="0">
                  <a:pos x="7" y="89"/>
                </a:cxn>
                <a:cxn ang="0">
                  <a:pos x="8" y="87"/>
                </a:cxn>
                <a:cxn ang="0">
                  <a:pos x="8" y="87"/>
                </a:cxn>
                <a:cxn ang="0">
                  <a:pos x="19" y="67"/>
                </a:cxn>
                <a:cxn ang="0">
                  <a:pos x="32" y="46"/>
                </a:cxn>
                <a:cxn ang="0">
                  <a:pos x="45" y="28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1" y="6"/>
                </a:cxn>
                <a:cxn ang="0">
                  <a:pos x="61" y="5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1" h="89">
                  <a:moveTo>
                    <a:pt x="52" y="2"/>
                  </a:moveTo>
                  <a:lnTo>
                    <a:pt x="52" y="2"/>
                  </a:lnTo>
                  <a:lnTo>
                    <a:pt x="38" y="20"/>
                  </a:lnTo>
                  <a:lnTo>
                    <a:pt x="25" y="41"/>
                  </a:lnTo>
                  <a:lnTo>
                    <a:pt x="12" y="62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4" y="89"/>
                  </a:lnTo>
                  <a:lnTo>
                    <a:pt x="5" y="89"/>
                  </a:lnTo>
                  <a:lnTo>
                    <a:pt x="7" y="89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19" y="67"/>
                  </a:lnTo>
                  <a:lnTo>
                    <a:pt x="32" y="46"/>
                  </a:lnTo>
                  <a:lnTo>
                    <a:pt x="45" y="2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6"/>
                  </a:lnTo>
                  <a:lnTo>
                    <a:pt x="61" y="5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4" name="Freeform 688"/>
            <p:cNvSpPr>
              <a:spLocks/>
            </p:cNvSpPr>
            <p:nvPr/>
          </p:nvSpPr>
          <p:spPr bwMode="auto">
            <a:xfrm>
              <a:off x="3419476" y="4713288"/>
              <a:ext cx="26988" cy="41275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6" y="11"/>
                </a:cxn>
                <a:cxn ang="0">
                  <a:pos x="29" y="21"/>
                </a:cxn>
                <a:cxn ang="0">
                  <a:pos x="21" y="31"/>
                </a:cxn>
                <a:cxn ang="0">
                  <a:pos x="14" y="41"/>
                </a:cxn>
                <a:cxn ang="0">
                  <a:pos x="14" y="41"/>
                </a:cxn>
                <a:cxn ang="0">
                  <a:pos x="9" y="48"/>
                </a:cxn>
                <a:cxn ang="0">
                  <a:pos x="5" y="55"/>
                </a:cxn>
                <a:cxn ang="0">
                  <a:pos x="2" y="62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4" y="79"/>
                </a:cxn>
                <a:cxn ang="0">
                  <a:pos x="6" y="79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4"/>
                </a:cxn>
                <a:cxn ang="0">
                  <a:pos x="9" y="74"/>
                </a:cxn>
                <a:cxn ang="0">
                  <a:pos x="10" y="69"/>
                </a:cxn>
                <a:cxn ang="0">
                  <a:pos x="11" y="64"/>
                </a:cxn>
                <a:cxn ang="0">
                  <a:pos x="13" y="59"/>
                </a:cxn>
                <a:cxn ang="0">
                  <a:pos x="15" y="55"/>
                </a:cxn>
                <a:cxn ang="0">
                  <a:pos x="22" y="47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35" y="31"/>
                </a:cxn>
                <a:cxn ang="0">
                  <a:pos x="40" y="24"/>
                </a:cxn>
                <a:cxn ang="0">
                  <a:pos x="45" y="16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1" y="6"/>
                </a:cxn>
                <a:cxn ang="0">
                  <a:pos x="51" y="4"/>
                </a:cxn>
                <a:cxn ang="0">
                  <a:pos x="51" y="3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1" h="79">
                  <a:moveTo>
                    <a:pt x="44" y="1"/>
                  </a:moveTo>
                  <a:lnTo>
                    <a:pt x="44" y="1"/>
                  </a:lnTo>
                  <a:lnTo>
                    <a:pt x="36" y="11"/>
                  </a:lnTo>
                  <a:lnTo>
                    <a:pt x="29" y="21"/>
                  </a:lnTo>
                  <a:lnTo>
                    <a:pt x="21" y="3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9" y="48"/>
                  </a:lnTo>
                  <a:lnTo>
                    <a:pt x="5" y="55"/>
                  </a:lnTo>
                  <a:lnTo>
                    <a:pt x="2" y="6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4" y="79"/>
                  </a:lnTo>
                  <a:lnTo>
                    <a:pt x="6" y="79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10" y="69"/>
                  </a:lnTo>
                  <a:lnTo>
                    <a:pt x="11" y="64"/>
                  </a:lnTo>
                  <a:lnTo>
                    <a:pt x="13" y="59"/>
                  </a:lnTo>
                  <a:lnTo>
                    <a:pt x="15" y="55"/>
                  </a:lnTo>
                  <a:lnTo>
                    <a:pt x="22" y="4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5" y="31"/>
                  </a:lnTo>
                  <a:lnTo>
                    <a:pt x="40" y="24"/>
                  </a:lnTo>
                  <a:lnTo>
                    <a:pt x="45" y="16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5" name="Freeform 689"/>
            <p:cNvSpPr>
              <a:spLocks/>
            </p:cNvSpPr>
            <p:nvPr/>
          </p:nvSpPr>
          <p:spPr bwMode="auto">
            <a:xfrm>
              <a:off x="3452813" y="4711700"/>
              <a:ext cx="31750" cy="42863"/>
            </a:xfrm>
            <a:custGeom>
              <a:avLst/>
              <a:gdLst/>
              <a:ahLst/>
              <a:cxnLst>
                <a:cxn ang="0">
                  <a:pos x="51" y="4"/>
                </a:cxn>
                <a:cxn ang="0">
                  <a:pos x="51" y="4"/>
                </a:cxn>
                <a:cxn ang="0">
                  <a:pos x="50" y="8"/>
                </a:cxn>
                <a:cxn ang="0">
                  <a:pos x="49" y="13"/>
                </a:cxn>
                <a:cxn ang="0">
                  <a:pos x="44" y="22"/>
                </a:cxn>
                <a:cxn ang="0">
                  <a:pos x="38" y="30"/>
                </a:cxn>
                <a:cxn ang="0">
                  <a:pos x="31" y="37"/>
                </a:cxn>
                <a:cxn ang="0">
                  <a:pos x="31" y="37"/>
                </a:cxn>
                <a:cxn ang="0">
                  <a:pos x="16" y="55"/>
                </a:cxn>
                <a:cxn ang="0">
                  <a:pos x="8" y="63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1"/>
                </a:cxn>
                <a:cxn ang="0">
                  <a:pos x="6" y="79"/>
                </a:cxn>
                <a:cxn ang="0">
                  <a:pos x="7" y="78"/>
                </a:cxn>
                <a:cxn ang="0">
                  <a:pos x="7" y="78"/>
                </a:cxn>
                <a:cxn ang="0">
                  <a:pos x="17" y="67"/>
                </a:cxn>
                <a:cxn ang="0">
                  <a:pos x="27" y="56"/>
                </a:cxn>
                <a:cxn ang="0">
                  <a:pos x="27" y="56"/>
                </a:cxn>
                <a:cxn ang="0">
                  <a:pos x="35" y="48"/>
                </a:cxn>
                <a:cxn ang="0">
                  <a:pos x="38" y="44"/>
                </a:cxn>
                <a:cxn ang="0">
                  <a:pos x="41" y="40"/>
                </a:cxn>
                <a:cxn ang="0">
                  <a:pos x="41" y="40"/>
                </a:cxn>
                <a:cxn ang="0">
                  <a:pos x="47" y="31"/>
                </a:cxn>
                <a:cxn ang="0">
                  <a:pos x="53" y="23"/>
                </a:cxn>
                <a:cxn ang="0">
                  <a:pos x="58" y="14"/>
                </a:cxn>
                <a:cxn ang="0">
                  <a:pos x="59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2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1" y="4"/>
                </a:cxn>
                <a:cxn ang="0">
                  <a:pos x="51" y="4"/>
                </a:cxn>
              </a:cxnLst>
              <a:rect l="0" t="0" r="r" b="b"/>
              <a:pathLst>
                <a:path w="61" h="81">
                  <a:moveTo>
                    <a:pt x="51" y="4"/>
                  </a:moveTo>
                  <a:lnTo>
                    <a:pt x="51" y="4"/>
                  </a:lnTo>
                  <a:lnTo>
                    <a:pt x="50" y="8"/>
                  </a:lnTo>
                  <a:lnTo>
                    <a:pt x="49" y="13"/>
                  </a:lnTo>
                  <a:lnTo>
                    <a:pt x="44" y="22"/>
                  </a:lnTo>
                  <a:lnTo>
                    <a:pt x="38" y="30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16" y="55"/>
                  </a:lnTo>
                  <a:lnTo>
                    <a:pt x="8" y="6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1"/>
                  </a:lnTo>
                  <a:lnTo>
                    <a:pt x="6" y="79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17" y="67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35" y="48"/>
                  </a:lnTo>
                  <a:lnTo>
                    <a:pt x="38" y="44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7" y="31"/>
                  </a:lnTo>
                  <a:lnTo>
                    <a:pt x="53" y="23"/>
                  </a:lnTo>
                  <a:lnTo>
                    <a:pt x="58" y="14"/>
                  </a:lnTo>
                  <a:lnTo>
                    <a:pt x="59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2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1" y="4"/>
                  </a:lnTo>
                  <a:lnTo>
                    <a:pt x="5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6" name="Freeform 690"/>
            <p:cNvSpPr>
              <a:spLocks/>
            </p:cNvSpPr>
            <p:nvPr/>
          </p:nvSpPr>
          <p:spPr bwMode="auto">
            <a:xfrm>
              <a:off x="3487738" y="4716463"/>
              <a:ext cx="26988" cy="349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40" y="10"/>
                </a:cxn>
                <a:cxn ang="0">
                  <a:pos x="37" y="16"/>
                </a:cxn>
                <a:cxn ang="0">
                  <a:pos x="32" y="22"/>
                </a:cxn>
                <a:cxn ang="0">
                  <a:pos x="28" y="27"/>
                </a:cxn>
                <a:cxn ang="0">
                  <a:pos x="28" y="27"/>
                </a:cxn>
                <a:cxn ang="0">
                  <a:pos x="13" y="4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5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8" y="64"/>
                </a:cxn>
                <a:cxn ang="0">
                  <a:pos x="15" y="55"/>
                </a:cxn>
                <a:cxn ang="0">
                  <a:pos x="22" y="46"/>
                </a:cxn>
                <a:cxn ang="0">
                  <a:pos x="39" y="29"/>
                </a:cxn>
                <a:cxn ang="0">
                  <a:pos x="39" y="29"/>
                </a:cxn>
                <a:cxn ang="0">
                  <a:pos x="41" y="26"/>
                </a:cxn>
                <a:cxn ang="0">
                  <a:pos x="42" y="24"/>
                </a:cxn>
                <a:cxn ang="0">
                  <a:pos x="45" y="18"/>
                </a:cxn>
                <a:cxn ang="0">
                  <a:pos x="45" y="18"/>
                </a:cxn>
                <a:cxn ang="0">
                  <a:pos x="49" y="12"/>
                </a:cxn>
                <a:cxn ang="0">
                  <a:pos x="50" y="10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0" y="2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66">
                  <a:moveTo>
                    <a:pt x="42" y="3"/>
                  </a:moveTo>
                  <a:lnTo>
                    <a:pt x="42" y="3"/>
                  </a:lnTo>
                  <a:lnTo>
                    <a:pt x="40" y="10"/>
                  </a:lnTo>
                  <a:lnTo>
                    <a:pt x="37" y="16"/>
                  </a:lnTo>
                  <a:lnTo>
                    <a:pt x="32" y="22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13" y="4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5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5" y="55"/>
                  </a:lnTo>
                  <a:lnTo>
                    <a:pt x="22" y="46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1" y="26"/>
                  </a:lnTo>
                  <a:lnTo>
                    <a:pt x="42" y="24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9" y="12"/>
                  </a:lnTo>
                  <a:lnTo>
                    <a:pt x="50" y="1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7" name="Freeform 691"/>
            <p:cNvSpPr>
              <a:spLocks/>
            </p:cNvSpPr>
            <p:nvPr/>
          </p:nvSpPr>
          <p:spPr bwMode="auto">
            <a:xfrm>
              <a:off x="3544888" y="4716463"/>
              <a:ext cx="34925" cy="38100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15" y="48"/>
                </a:cxn>
                <a:cxn ang="0">
                  <a:pos x="2" y="63"/>
                </a:cxn>
                <a:cxn ang="0">
                  <a:pos x="2" y="63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1" y="68"/>
                </a:cxn>
                <a:cxn ang="0">
                  <a:pos x="2" y="69"/>
                </a:cxn>
                <a:cxn ang="0">
                  <a:pos x="3" y="70"/>
                </a:cxn>
                <a:cxn ang="0">
                  <a:pos x="5" y="72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8" y="69"/>
                </a:cxn>
                <a:cxn ang="0">
                  <a:pos x="22" y="55"/>
                </a:cxn>
                <a:cxn ang="0">
                  <a:pos x="34" y="39"/>
                </a:cxn>
                <a:cxn ang="0">
                  <a:pos x="34" y="39"/>
                </a:cxn>
                <a:cxn ang="0">
                  <a:pos x="50" y="23"/>
                </a:cxn>
                <a:cxn ang="0">
                  <a:pos x="65" y="7"/>
                </a:cxn>
                <a:cxn ang="0">
                  <a:pos x="65" y="7"/>
                </a:cxn>
                <a:cxn ang="0">
                  <a:pos x="66" y="6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7" h="72">
                  <a:moveTo>
                    <a:pt x="59" y="1"/>
                  </a:moveTo>
                  <a:lnTo>
                    <a:pt x="59" y="1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15" y="48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2" y="69"/>
                  </a:lnTo>
                  <a:lnTo>
                    <a:pt x="3" y="70"/>
                  </a:lnTo>
                  <a:lnTo>
                    <a:pt x="5" y="72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22" y="55"/>
                  </a:lnTo>
                  <a:lnTo>
                    <a:pt x="34" y="39"/>
                  </a:lnTo>
                  <a:lnTo>
                    <a:pt x="34" y="39"/>
                  </a:lnTo>
                  <a:lnTo>
                    <a:pt x="50" y="23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6" y="6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8" name="Freeform 692"/>
            <p:cNvSpPr>
              <a:spLocks/>
            </p:cNvSpPr>
            <p:nvPr/>
          </p:nvSpPr>
          <p:spPr bwMode="auto">
            <a:xfrm>
              <a:off x="3587751" y="4708525"/>
              <a:ext cx="36513" cy="4286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6" y="17"/>
                </a:cxn>
                <a:cxn ang="0">
                  <a:pos x="29" y="35"/>
                </a:cxn>
                <a:cxn ang="0">
                  <a:pos x="21" y="43"/>
                </a:cxn>
                <a:cxn ang="0">
                  <a:pos x="14" y="52"/>
                </a:cxn>
                <a:cxn ang="0">
                  <a:pos x="7" y="63"/>
                </a:cxn>
                <a:cxn ang="0">
                  <a:pos x="1" y="73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4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5" y="68"/>
                </a:cxn>
                <a:cxn ang="0">
                  <a:pos x="21" y="59"/>
                </a:cxn>
                <a:cxn ang="0">
                  <a:pos x="29" y="49"/>
                </a:cxn>
                <a:cxn ang="0">
                  <a:pos x="37" y="40"/>
                </a:cxn>
                <a:cxn ang="0">
                  <a:pos x="53" y="24"/>
                </a:cxn>
                <a:cxn ang="0">
                  <a:pos x="70" y="8"/>
                </a:cxn>
                <a:cxn ang="0">
                  <a:pos x="70" y="8"/>
                </a:cxn>
                <a:cxn ang="0">
                  <a:pos x="71" y="6"/>
                </a:cxn>
                <a:cxn ang="0">
                  <a:pos x="71" y="4"/>
                </a:cxn>
                <a:cxn ang="0">
                  <a:pos x="71" y="3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1" h="80">
                  <a:moveTo>
                    <a:pt x="63" y="1"/>
                  </a:moveTo>
                  <a:lnTo>
                    <a:pt x="63" y="1"/>
                  </a:lnTo>
                  <a:lnTo>
                    <a:pt x="46" y="17"/>
                  </a:lnTo>
                  <a:lnTo>
                    <a:pt x="29" y="35"/>
                  </a:lnTo>
                  <a:lnTo>
                    <a:pt x="21" y="43"/>
                  </a:lnTo>
                  <a:lnTo>
                    <a:pt x="14" y="52"/>
                  </a:lnTo>
                  <a:lnTo>
                    <a:pt x="7" y="63"/>
                  </a:lnTo>
                  <a:lnTo>
                    <a:pt x="1" y="73"/>
                  </a:lnTo>
                  <a:lnTo>
                    <a:pt x="1" y="73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5" y="68"/>
                  </a:lnTo>
                  <a:lnTo>
                    <a:pt x="21" y="59"/>
                  </a:lnTo>
                  <a:lnTo>
                    <a:pt x="29" y="49"/>
                  </a:lnTo>
                  <a:lnTo>
                    <a:pt x="37" y="40"/>
                  </a:lnTo>
                  <a:lnTo>
                    <a:pt x="53" y="24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1" y="6"/>
                  </a:lnTo>
                  <a:lnTo>
                    <a:pt x="71" y="4"/>
                  </a:lnTo>
                  <a:lnTo>
                    <a:pt x="71" y="3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9" name="Freeform 693"/>
            <p:cNvSpPr>
              <a:spLocks/>
            </p:cNvSpPr>
            <p:nvPr/>
          </p:nvSpPr>
          <p:spPr bwMode="auto">
            <a:xfrm>
              <a:off x="3632201" y="4710113"/>
              <a:ext cx="38100" cy="38100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51" y="11"/>
                </a:cxn>
                <a:cxn ang="0">
                  <a:pos x="38" y="23"/>
                </a:cxn>
                <a:cxn ang="0">
                  <a:pos x="13" y="45"/>
                </a:cxn>
                <a:cxn ang="0">
                  <a:pos x="13" y="45"/>
                </a:cxn>
                <a:cxn ang="0">
                  <a:pos x="7" y="53"/>
                </a:cxn>
                <a:cxn ang="0">
                  <a:pos x="4" y="57"/>
                </a:cxn>
                <a:cxn ang="0">
                  <a:pos x="1" y="61"/>
                </a:cxn>
                <a:cxn ang="0">
                  <a:pos x="0" y="65"/>
                </a:cxn>
                <a:cxn ang="0">
                  <a:pos x="1" y="68"/>
                </a:cxn>
                <a:cxn ang="0">
                  <a:pos x="2" y="69"/>
                </a:cxn>
                <a:cxn ang="0">
                  <a:pos x="5" y="70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2" y="71"/>
                </a:cxn>
                <a:cxn ang="0">
                  <a:pos x="14" y="70"/>
                </a:cxn>
                <a:cxn ang="0">
                  <a:pos x="14" y="68"/>
                </a:cxn>
                <a:cxn ang="0">
                  <a:pos x="15" y="67"/>
                </a:cxn>
                <a:cxn ang="0">
                  <a:pos x="14" y="65"/>
                </a:cxn>
                <a:cxn ang="0">
                  <a:pos x="14" y="64"/>
                </a:cxn>
                <a:cxn ang="0">
                  <a:pos x="12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3" y="61"/>
                </a:cxn>
                <a:cxn ang="0">
                  <a:pos x="16" y="57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37" y="37"/>
                </a:cxn>
                <a:cxn ang="0">
                  <a:pos x="37" y="37"/>
                </a:cxn>
                <a:cxn ang="0">
                  <a:pos x="52" y="23"/>
                </a:cxn>
                <a:cxn ang="0">
                  <a:pos x="60" y="15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1" y="8"/>
                </a:cxn>
                <a:cxn ang="0">
                  <a:pos x="72" y="6"/>
                </a:cxn>
                <a:cxn ang="0">
                  <a:pos x="72" y="4"/>
                </a:cxn>
                <a:cxn ang="0">
                  <a:pos x="71" y="3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2" h="71">
                  <a:moveTo>
                    <a:pt x="64" y="1"/>
                  </a:moveTo>
                  <a:lnTo>
                    <a:pt x="64" y="1"/>
                  </a:lnTo>
                  <a:lnTo>
                    <a:pt x="51" y="11"/>
                  </a:lnTo>
                  <a:lnTo>
                    <a:pt x="38" y="23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7" y="53"/>
                  </a:lnTo>
                  <a:lnTo>
                    <a:pt x="4" y="57"/>
                  </a:lnTo>
                  <a:lnTo>
                    <a:pt x="1" y="61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2" y="69"/>
                  </a:lnTo>
                  <a:lnTo>
                    <a:pt x="5" y="70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2" y="71"/>
                  </a:lnTo>
                  <a:lnTo>
                    <a:pt x="14" y="70"/>
                  </a:lnTo>
                  <a:lnTo>
                    <a:pt x="14" y="68"/>
                  </a:lnTo>
                  <a:lnTo>
                    <a:pt x="15" y="67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2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3" y="61"/>
                  </a:lnTo>
                  <a:lnTo>
                    <a:pt x="16" y="57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52" y="23"/>
                  </a:lnTo>
                  <a:lnTo>
                    <a:pt x="60" y="15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1" y="8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1" y="3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0" name="Freeform 694"/>
            <p:cNvSpPr>
              <a:spLocks/>
            </p:cNvSpPr>
            <p:nvPr/>
          </p:nvSpPr>
          <p:spPr bwMode="auto">
            <a:xfrm>
              <a:off x="3683001" y="4711700"/>
              <a:ext cx="30163" cy="31750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44" y="8"/>
                </a:cxn>
                <a:cxn ang="0">
                  <a:pos x="38" y="14"/>
                </a:cxn>
                <a:cxn ang="0">
                  <a:pos x="32" y="20"/>
                </a:cxn>
                <a:cxn ang="0">
                  <a:pos x="27" y="26"/>
                </a:cxn>
                <a:cxn ang="0">
                  <a:pos x="27" y="26"/>
                </a:cxn>
                <a:cxn ang="0">
                  <a:pos x="25" y="29"/>
                </a:cxn>
                <a:cxn ang="0">
                  <a:pos x="22" y="32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4" y="61"/>
                </a:cxn>
                <a:cxn ang="0">
                  <a:pos x="5" y="61"/>
                </a:cxn>
                <a:cxn ang="0">
                  <a:pos x="7" y="61"/>
                </a:cxn>
                <a:cxn ang="0">
                  <a:pos x="9" y="60"/>
                </a:cxn>
                <a:cxn ang="0">
                  <a:pos x="9" y="60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5" y="41"/>
                </a:cxn>
                <a:cxn ang="0">
                  <a:pos x="28" y="38"/>
                </a:cxn>
                <a:cxn ang="0">
                  <a:pos x="31" y="36"/>
                </a:cxn>
                <a:cxn ang="0">
                  <a:pos x="35" y="33"/>
                </a:cxn>
                <a:cxn ang="0">
                  <a:pos x="35" y="33"/>
                </a:cxn>
                <a:cxn ang="0">
                  <a:pos x="39" y="26"/>
                </a:cxn>
                <a:cxn ang="0">
                  <a:pos x="45" y="20"/>
                </a:cxn>
                <a:cxn ang="0">
                  <a:pos x="51" y="13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7" h="61">
                  <a:moveTo>
                    <a:pt x="48" y="2"/>
                  </a:moveTo>
                  <a:lnTo>
                    <a:pt x="48" y="2"/>
                  </a:lnTo>
                  <a:lnTo>
                    <a:pt x="44" y="8"/>
                  </a:lnTo>
                  <a:lnTo>
                    <a:pt x="38" y="14"/>
                  </a:lnTo>
                  <a:lnTo>
                    <a:pt x="32" y="20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5" y="29"/>
                  </a:lnTo>
                  <a:lnTo>
                    <a:pt x="22" y="32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7" y="61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5" y="41"/>
                  </a:lnTo>
                  <a:lnTo>
                    <a:pt x="28" y="38"/>
                  </a:lnTo>
                  <a:lnTo>
                    <a:pt x="31" y="36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9" y="26"/>
                  </a:lnTo>
                  <a:lnTo>
                    <a:pt x="45" y="20"/>
                  </a:lnTo>
                  <a:lnTo>
                    <a:pt x="51" y="13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1" name="Freeform 695"/>
            <p:cNvSpPr>
              <a:spLocks/>
            </p:cNvSpPr>
            <p:nvPr/>
          </p:nvSpPr>
          <p:spPr bwMode="auto">
            <a:xfrm>
              <a:off x="3725863" y="4710113"/>
              <a:ext cx="36513" cy="41275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44" y="20"/>
                </a:cxn>
                <a:cxn ang="0">
                  <a:pos x="26" y="38"/>
                </a:cxn>
                <a:cxn ang="0">
                  <a:pos x="26" y="38"/>
                </a:cxn>
                <a:cxn ang="0">
                  <a:pos x="14" y="49"/>
                </a:cxn>
                <a:cxn ang="0">
                  <a:pos x="9" y="56"/>
                </a:cxn>
                <a:cxn ang="0">
                  <a:pos x="4" y="62"/>
                </a:cxn>
                <a:cxn ang="0">
                  <a:pos x="4" y="62"/>
                </a:cxn>
                <a:cxn ang="0">
                  <a:pos x="1" y="64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4" y="76"/>
                </a:cxn>
                <a:cxn ang="0">
                  <a:pos x="7" y="75"/>
                </a:cxn>
                <a:cxn ang="0">
                  <a:pos x="8" y="74"/>
                </a:cxn>
                <a:cxn ang="0">
                  <a:pos x="9" y="73"/>
                </a:cxn>
                <a:cxn ang="0">
                  <a:pos x="9" y="73"/>
                </a:cxn>
                <a:cxn ang="0">
                  <a:pos x="11" y="68"/>
                </a:cxn>
                <a:cxn ang="0">
                  <a:pos x="14" y="63"/>
                </a:cxn>
                <a:cxn ang="0">
                  <a:pos x="23" y="54"/>
                </a:cxn>
                <a:cxn ang="0">
                  <a:pos x="39" y="38"/>
                </a:cxn>
                <a:cxn ang="0">
                  <a:pos x="39" y="38"/>
                </a:cxn>
                <a:cxn ang="0">
                  <a:pos x="55" y="24"/>
                </a:cxn>
                <a:cxn ang="0">
                  <a:pos x="69" y="8"/>
                </a:cxn>
                <a:cxn ang="0">
                  <a:pos x="69" y="8"/>
                </a:cxn>
                <a:cxn ang="0">
                  <a:pos x="70" y="7"/>
                </a:cxn>
                <a:cxn ang="0">
                  <a:pos x="71" y="5"/>
                </a:cxn>
                <a:cxn ang="0">
                  <a:pos x="70" y="3"/>
                </a:cxn>
                <a:cxn ang="0">
                  <a:pos x="69" y="2"/>
                </a:cxn>
                <a:cxn ang="0">
                  <a:pos x="68" y="1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1" h="76">
                  <a:moveTo>
                    <a:pt x="63" y="2"/>
                  </a:moveTo>
                  <a:lnTo>
                    <a:pt x="63" y="2"/>
                  </a:lnTo>
                  <a:lnTo>
                    <a:pt x="44" y="20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14" y="49"/>
                  </a:lnTo>
                  <a:lnTo>
                    <a:pt x="9" y="56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4" y="76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1" y="68"/>
                  </a:lnTo>
                  <a:lnTo>
                    <a:pt x="14" y="63"/>
                  </a:lnTo>
                  <a:lnTo>
                    <a:pt x="23" y="54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55" y="24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1" y="5"/>
                  </a:lnTo>
                  <a:lnTo>
                    <a:pt x="70" y="3"/>
                  </a:lnTo>
                  <a:lnTo>
                    <a:pt x="69" y="2"/>
                  </a:lnTo>
                  <a:lnTo>
                    <a:pt x="68" y="1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2" name="Freeform 696"/>
            <p:cNvSpPr>
              <a:spLocks/>
            </p:cNvSpPr>
            <p:nvPr/>
          </p:nvSpPr>
          <p:spPr bwMode="auto">
            <a:xfrm>
              <a:off x="3765551" y="4708525"/>
              <a:ext cx="34925" cy="3968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6" y="8"/>
                </a:cxn>
                <a:cxn ang="0">
                  <a:pos x="53" y="13"/>
                </a:cxn>
                <a:cxn ang="0">
                  <a:pos x="49" y="17"/>
                </a:cxn>
                <a:cxn ang="0">
                  <a:pos x="45" y="21"/>
                </a:cxn>
                <a:cxn ang="0">
                  <a:pos x="35" y="30"/>
                </a:cxn>
                <a:cxn ang="0">
                  <a:pos x="25" y="36"/>
                </a:cxn>
                <a:cxn ang="0">
                  <a:pos x="25" y="36"/>
                </a:cxn>
                <a:cxn ang="0">
                  <a:pos x="18" y="4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6" y="60"/>
                </a:cxn>
                <a:cxn ang="0">
                  <a:pos x="2" y="64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1" y="73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4"/>
                </a:cxn>
                <a:cxn ang="0">
                  <a:pos x="14" y="69"/>
                </a:cxn>
                <a:cxn ang="0">
                  <a:pos x="14" y="69"/>
                </a:cxn>
                <a:cxn ang="0">
                  <a:pos x="15" y="67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21" y="56"/>
                </a:cxn>
                <a:cxn ang="0">
                  <a:pos x="26" y="48"/>
                </a:cxn>
                <a:cxn ang="0">
                  <a:pos x="26" y="48"/>
                </a:cxn>
                <a:cxn ang="0">
                  <a:pos x="31" y="44"/>
                </a:cxn>
                <a:cxn ang="0">
                  <a:pos x="37" y="40"/>
                </a:cxn>
                <a:cxn ang="0">
                  <a:pos x="47" y="32"/>
                </a:cxn>
                <a:cxn ang="0">
                  <a:pos x="47" y="32"/>
                </a:cxn>
                <a:cxn ang="0">
                  <a:pos x="53" y="26"/>
                </a:cxn>
                <a:cxn ang="0">
                  <a:pos x="59" y="20"/>
                </a:cxn>
                <a:cxn ang="0">
                  <a:pos x="64" y="13"/>
                </a:cxn>
                <a:cxn ang="0">
                  <a:pos x="65" y="10"/>
                </a:cxn>
                <a:cxn ang="0">
                  <a:pos x="67" y="6"/>
                </a:cxn>
                <a:cxn ang="0">
                  <a:pos x="67" y="6"/>
                </a:cxn>
                <a:cxn ang="0">
                  <a:pos x="67" y="4"/>
                </a:cxn>
                <a:cxn ang="0">
                  <a:pos x="65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8" y="1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7" h="75">
                  <a:moveTo>
                    <a:pt x="58" y="3"/>
                  </a:moveTo>
                  <a:lnTo>
                    <a:pt x="58" y="3"/>
                  </a:lnTo>
                  <a:lnTo>
                    <a:pt x="56" y="8"/>
                  </a:lnTo>
                  <a:lnTo>
                    <a:pt x="53" y="13"/>
                  </a:lnTo>
                  <a:lnTo>
                    <a:pt x="49" y="17"/>
                  </a:lnTo>
                  <a:lnTo>
                    <a:pt x="45" y="21"/>
                  </a:lnTo>
                  <a:lnTo>
                    <a:pt x="35" y="30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18" y="4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6" y="60"/>
                  </a:lnTo>
                  <a:lnTo>
                    <a:pt x="2" y="6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73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4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5" y="67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56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31" y="44"/>
                  </a:lnTo>
                  <a:lnTo>
                    <a:pt x="37" y="40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53" y="26"/>
                  </a:lnTo>
                  <a:lnTo>
                    <a:pt x="59" y="20"/>
                  </a:lnTo>
                  <a:lnTo>
                    <a:pt x="64" y="13"/>
                  </a:lnTo>
                  <a:lnTo>
                    <a:pt x="65" y="10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4"/>
                  </a:lnTo>
                  <a:lnTo>
                    <a:pt x="65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3" name="Freeform 697"/>
            <p:cNvSpPr>
              <a:spLocks/>
            </p:cNvSpPr>
            <p:nvPr/>
          </p:nvSpPr>
          <p:spPr bwMode="auto">
            <a:xfrm>
              <a:off x="3802063" y="4708525"/>
              <a:ext cx="36513" cy="38100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48" y="11"/>
                </a:cxn>
                <a:cxn ang="0">
                  <a:pos x="36" y="21"/>
                </a:cxn>
                <a:cxn ang="0">
                  <a:pos x="24" y="31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9" y="47"/>
                </a:cxn>
                <a:cxn ang="0">
                  <a:pos x="3" y="53"/>
                </a:cxn>
                <a:cxn ang="0">
                  <a:pos x="2" y="58"/>
                </a:cxn>
                <a:cxn ang="0">
                  <a:pos x="0" y="61"/>
                </a:cxn>
                <a:cxn ang="0">
                  <a:pos x="0" y="65"/>
                </a:cxn>
                <a:cxn ang="0">
                  <a:pos x="2" y="68"/>
                </a:cxn>
                <a:cxn ang="0">
                  <a:pos x="2" y="68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6" y="71"/>
                </a:cxn>
                <a:cxn ang="0">
                  <a:pos x="8" y="70"/>
                </a:cxn>
                <a:cxn ang="0">
                  <a:pos x="9" y="69"/>
                </a:cxn>
                <a:cxn ang="0">
                  <a:pos x="10" y="67"/>
                </a:cxn>
                <a:cxn ang="0">
                  <a:pos x="10" y="66"/>
                </a:cxn>
                <a:cxn ang="0">
                  <a:pos x="10" y="64"/>
                </a:cxn>
                <a:cxn ang="0">
                  <a:pos x="10" y="64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7" y="50"/>
                </a:cxn>
                <a:cxn ang="0">
                  <a:pos x="30" y="39"/>
                </a:cxn>
                <a:cxn ang="0">
                  <a:pos x="30" y="39"/>
                </a:cxn>
                <a:cxn ang="0">
                  <a:pos x="48" y="24"/>
                </a:cxn>
                <a:cxn ang="0">
                  <a:pos x="66" y="8"/>
                </a:cxn>
                <a:cxn ang="0">
                  <a:pos x="66" y="8"/>
                </a:cxn>
                <a:cxn ang="0">
                  <a:pos x="67" y="6"/>
                </a:cxn>
                <a:cxn ang="0">
                  <a:pos x="67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7" h="71">
                  <a:moveTo>
                    <a:pt x="60" y="1"/>
                  </a:moveTo>
                  <a:lnTo>
                    <a:pt x="60" y="1"/>
                  </a:lnTo>
                  <a:lnTo>
                    <a:pt x="48" y="11"/>
                  </a:lnTo>
                  <a:lnTo>
                    <a:pt x="36" y="21"/>
                  </a:lnTo>
                  <a:lnTo>
                    <a:pt x="24" y="3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9" y="47"/>
                  </a:lnTo>
                  <a:lnTo>
                    <a:pt x="3" y="53"/>
                  </a:lnTo>
                  <a:lnTo>
                    <a:pt x="2" y="58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8" y="70"/>
                  </a:lnTo>
                  <a:lnTo>
                    <a:pt x="9" y="69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7" y="5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48" y="24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7" y="6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4" name="Freeform 698"/>
            <p:cNvSpPr>
              <a:spLocks/>
            </p:cNvSpPr>
            <p:nvPr/>
          </p:nvSpPr>
          <p:spPr bwMode="auto">
            <a:xfrm>
              <a:off x="3843338" y="4711700"/>
              <a:ext cx="26988" cy="34925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7" y="7"/>
                </a:cxn>
                <a:cxn ang="0">
                  <a:pos x="30" y="13"/>
                </a:cxn>
                <a:cxn ang="0">
                  <a:pos x="19" y="27"/>
                </a:cxn>
                <a:cxn ang="0">
                  <a:pos x="9" y="42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5" y="66"/>
                </a:cxn>
                <a:cxn ang="0">
                  <a:pos x="7" y="65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17" y="47"/>
                </a:cxn>
                <a:cxn ang="0">
                  <a:pos x="26" y="33"/>
                </a:cxn>
                <a:cxn ang="0">
                  <a:pos x="37" y="20"/>
                </a:cxn>
                <a:cxn ang="0">
                  <a:pos x="44" y="13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2" y="6"/>
                </a:cxn>
                <a:cxn ang="0">
                  <a:pos x="52" y="4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2" h="66">
                  <a:moveTo>
                    <a:pt x="44" y="1"/>
                  </a:moveTo>
                  <a:lnTo>
                    <a:pt x="44" y="1"/>
                  </a:lnTo>
                  <a:lnTo>
                    <a:pt x="37" y="7"/>
                  </a:lnTo>
                  <a:lnTo>
                    <a:pt x="30" y="13"/>
                  </a:lnTo>
                  <a:lnTo>
                    <a:pt x="19" y="27"/>
                  </a:lnTo>
                  <a:lnTo>
                    <a:pt x="9" y="42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7" y="65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17" y="47"/>
                  </a:lnTo>
                  <a:lnTo>
                    <a:pt x="26" y="33"/>
                  </a:lnTo>
                  <a:lnTo>
                    <a:pt x="37" y="20"/>
                  </a:lnTo>
                  <a:lnTo>
                    <a:pt x="44" y="13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2" y="6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5" name="Freeform 699"/>
            <p:cNvSpPr>
              <a:spLocks noEditPoints="1"/>
            </p:cNvSpPr>
            <p:nvPr/>
          </p:nvSpPr>
          <p:spPr bwMode="auto">
            <a:xfrm>
              <a:off x="3273426" y="4579938"/>
              <a:ext cx="650875" cy="195263"/>
            </a:xfrm>
            <a:custGeom>
              <a:avLst/>
              <a:gdLst/>
              <a:ahLst/>
              <a:cxnLst>
                <a:cxn ang="0">
                  <a:pos x="742" y="362"/>
                </a:cxn>
                <a:cxn ang="0">
                  <a:pos x="612" y="358"/>
                </a:cxn>
                <a:cxn ang="0">
                  <a:pos x="524" y="354"/>
                </a:cxn>
                <a:cxn ang="0">
                  <a:pos x="138" y="355"/>
                </a:cxn>
                <a:cxn ang="0">
                  <a:pos x="72" y="347"/>
                </a:cxn>
                <a:cxn ang="0">
                  <a:pos x="23" y="320"/>
                </a:cxn>
                <a:cxn ang="0">
                  <a:pos x="1" y="276"/>
                </a:cxn>
                <a:cxn ang="0">
                  <a:pos x="2" y="40"/>
                </a:cxn>
                <a:cxn ang="0">
                  <a:pos x="10" y="22"/>
                </a:cxn>
                <a:cxn ang="0">
                  <a:pos x="26" y="5"/>
                </a:cxn>
                <a:cxn ang="0">
                  <a:pos x="284" y="0"/>
                </a:cxn>
                <a:cxn ang="0">
                  <a:pos x="302" y="8"/>
                </a:cxn>
                <a:cxn ang="0">
                  <a:pos x="309" y="38"/>
                </a:cxn>
                <a:cxn ang="0">
                  <a:pos x="355" y="116"/>
                </a:cxn>
                <a:cxn ang="0">
                  <a:pos x="420" y="154"/>
                </a:cxn>
                <a:cxn ang="0">
                  <a:pos x="522" y="172"/>
                </a:cxn>
                <a:cxn ang="0">
                  <a:pos x="664" y="176"/>
                </a:cxn>
                <a:cxn ang="0">
                  <a:pos x="795" y="162"/>
                </a:cxn>
                <a:cxn ang="0">
                  <a:pos x="873" y="121"/>
                </a:cxn>
                <a:cxn ang="0">
                  <a:pos x="902" y="69"/>
                </a:cxn>
                <a:cxn ang="0">
                  <a:pos x="908" y="26"/>
                </a:cxn>
                <a:cxn ang="0">
                  <a:pos x="924" y="11"/>
                </a:cxn>
                <a:cxn ang="0">
                  <a:pos x="946" y="13"/>
                </a:cxn>
                <a:cxn ang="0">
                  <a:pos x="1173" y="19"/>
                </a:cxn>
                <a:cxn ang="0">
                  <a:pos x="1211" y="38"/>
                </a:cxn>
                <a:cxn ang="0">
                  <a:pos x="1220" y="60"/>
                </a:cxn>
                <a:cxn ang="0">
                  <a:pos x="1223" y="103"/>
                </a:cxn>
                <a:cxn ang="0">
                  <a:pos x="1228" y="215"/>
                </a:cxn>
                <a:cxn ang="0">
                  <a:pos x="1219" y="275"/>
                </a:cxn>
                <a:cxn ang="0">
                  <a:pos x="1189" y="318"/>
                </a:cxn>
                <a:cxn ang="0">
                  <a:pos x="1141" y="345"/>
                </a:cxn>
                <a:cxn ang="0">
                  <a:pos x="1068" y="360"/>
                </a:cxn>
                <a:cxn ang="0">
                  <a:pos x="1024" y="364"/>
                </a:cxn>
                <a:cxn ang="0">
                  <a:pos x="941" y="361"/>
                </a:cxn>
                <a:cxn ang="0">
                  <a:pos x="840" y="367"/>
                </a:cxn>
                <a:cxn ang="0">
                  <a:pos x="725" y="317"/>
                </a:cxn>
                <a:cxn ang="0">
                  <a:pos x="906" y="318"/>
                </a:cxn>
                <a:cxn ang="0">
                  <a:pos x="1014" y="315"/>
                </a:cxn>
                <a:cxn ang="0">
                  <a:pos x="1113" y="306"/>
                </a:cxn>
                <a:cxn ang="0">
                  <a:pos x="1163" y="278"/>
                </a:cxn>
                <a:cxn ang="0">
                  <a:pos x="1183" y="239"/>
                </a:cxn>
                <a:cxn ang="0">
                  <a:pos x="1178" y="187"/>
                </a:cxn>
                <a:cxn ang="0">
                  <a:pos x="1172" y="68"/>
                </a:cxn>
                <a:cxn ang="0">
                  <a:pos x="949" y="68"/>
                </a:cxn>
                <a:cxn ang="0">
                  <a:pos x="909" y="148"/>
                </a:cxn>
                <a:cxn ang="0">
                  <a:pos x="798" y="206"/>
                </a:cxn>
                <a:cxn ang="0">
                  <a:pos x="655" y="221"/>
                </a:cxn>
                <a:cxn ang="0">
                  <a:pos x="555" y="220"/>
                </a:cxn>
                <a:cxn ang="0">
                  <a:pos x="482" y="213"/>
                </a:cxn>
                <a:cxn ang="0">
                  <a:pos x="433" y="208"/>
                </a:cxn>
                <a:cxn ang="0">
                  <a:pos x="359" y="175"/>
                </a:cxn>
                <a:cxn ang="0">
                  <a:pos x="296" y="118"/>
                </a:cxn>
                <a:cxn ang="0">
                  <a:pos x="264" y="51"/>
                </a:cxn>
                <a:cxn ang="0">
                  <a:pos x="48" y="164"/>
                </a:cxn>
                <a:cxn ang="0">
                  <a:pos x="48" y="269"/>
                </a:cxn>
                <a:cxn ang="0">
                  <a:pos x="73" y="300"/>
                </a:cxn>
                <a:cxn ang="0">
                  <a:pos x="141" y="310"/>
                </a:cxn>
                <a:cxn ang="0">
                  <a:pos x="423" y="308"/>
                </a:cxn>
                <a:cxn ang="0">
                  <a:pos x="582" y="314"/>
                </a:cxn>
              </a:cxnLst>
              <a:rect l="0" t="0" r="r" b="b"/>
              <a:pathLst>
                <a:path w="1229" h="367">
                  <a:moveTo>
                    <a:pt x="840" y="367"/>
                  </a:moveTo>
                  <a:lnTo>
                    <a:pt x="840" y="367"/>
                  </a:lnTo>
                  <a:lnTo>
                    <a:pt x="816" y="366"/>
                  </a:lnTo>
                  <a:lnTo>
                    <a:pt x="791" y="365"/>
                  </a:lnTo>
                  <a:lnTo>
                    <a:pt x="742" y="362"/>
                  </a:lnTo>
                  <a:lnTo>
                    <a:pt x="742" y="362"/>
                  </a:lnTo>
                  <a:lnTo>
                    <a:pt x="694" y="360"/>
                  </a:lnTo>
                  <a:lnTo>
                    <a:pt x="669" y="358"/>
                  </a:lnTo>
                  <a:lnTo>
                    <a:pt x="644" y="357"/>
                  </a:lnTo>
                  <a:lnTo>
                    <a:pt x="644" y="357"/>
                  </a:lnTo>
                  <a:lnTo>
                    <a:pt x="612" y="358"/>
                  </a:lnTo>
                  <a:lnTo>
                    <a:pt x="612" y="358"/>
                  </a:lnTo>
                  <a:lnTo>
                    <a:pt x="598" y="358"/>
                  </a:lnTo>
                  <a:lnTo>
                    <a:pt x="598" y="358"/>
                  </a:lnTo>
                  <a:lnTo>
                    <a:pt x="573" y="358"/>
                  </a:lnTo>
                  <a:lnTo>
                    <a:pt x="548" y="356"/>
                  </a:lnTo>
                  <a:lnTo>
                    <a:pt x="548" y="356"/>
                  </a:lnTo>
                  <a:lnTo>
                    <a:pt x="524" y="354"/>
                  </a:lnTo>
                  <a:lnTo>
                    <a:pt x="499" y="353"/>
                  </a:lnTo>
                  <a:lnTo>
                    <a:pt x="201" y="353"/>
                  </a:lnTo>
                  <a:lnTo>
                    <a:pt x="201" y="353"/>
                  </a:lnTo>
                  <a:lnTo>
                    <a:pt x="170" y="354"/>
                  </a:lnTo>
                  <a:lnTo>
                    <a:pt x="170" y="354"/>
                  </a:lnTo>
                  <a:lnTo>
                    <a:pt x="138" y="355"/>
                  </a:lnTo>
                  <a:lnTo>
                    <a:pt x="138" y="355"/>
                  </a:lnTo>
                  <a:lnTo>
                    <a:pt x="114" y="354"/>
                  </a:lnTo>
                  <a:lnTo>
                    <a:pt x="95" y="352"/>
                  </a:lnTo>
                  <a:lnTo>
                    <a:pt x="95" y="352"/>
                  </a:lnTo>
                  <a:lnTo>
                    <a:pt x="84" y="350"/>
                  </a:lnTo>
                  <a:lnTo>
                    <a:pt x="72" y="347"/>
                  </a:lnTo>
                  <a:lnTo>
                    <a:pt x="62" y="344"/>
                  </a:lnTo>
                  <a:lnTo>
                    <a:pt x="53" y="340"/>
                  </a:lnTo>
                  <a:lnTo>
                    <a:pt x="44" y="336"/>
                  </a:lnTo>
                  <a:lnTo>
                    <a:pt x="36" y="331"/>
                  </a:lnTo>
                  <a:lnTo>
                    <a:pt x="29" y="325"/>
                  </a:lnTo>
                  <a:lnTo>
                    <a:pt x="23" y="320"/>
                  </a:lnTo>
                  <a:lnTo>
                    <a:pt x="17" y="314"/>
                  </a:lnTo>
                  <a:lnTo>
                    <a:pt x="12" y="308"/>
                  </a:lnTo>
                  <a:lnTo>
                    <a:pt x="9" y="301"/>
                  </a:lnTo>
                  <a:lnTo>
                    <a:pt x="6" y="292"/>
                  </a:lnTo>
                  <a:lnTo>
                    <a:pt x="3" y="285"/>
                  </a:lnTo>
                  <a:lnTo>
                    <a:pt x="1" y="276"/>
                  </a:lnTo>
                  <a:lnTo>
                    <a:pt x="1" y="268"/>
                  </a:lnTo>
                  <a:lnTo>
                    <a:pt x="0" y="257"/>
                  </a:lnTo>
                  <a:lnTo>
                    <a:pt x="0" y="257"/>
                  </a:lnTo>
                  <a:lnTo>
                    <a:pt x="2" y="14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35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8" y="25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18"/>
                  </a:lnTo>
                  <a:lnTo>
                    <a:pt x="14" y="11"/>
                  </a:lnTo>
                  <a:lnTo>
                    <a:pt x="17" y="9"/>
                  </a:lnTo>
                  <a:lnTo>
                    <a:pt x="20" y="7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268" y="5"/>
                  </a:lnTo>
                  <a:lnTo>
                    <a:pt x="269" y="4"/>
                  </a:lnTo>
                  <a:lnTo>
                    <a:pt x="269" y="4"/>
                  </a:lnTo>
                  <a:lnTo>
                    <a:pt x="277" y="1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1"/>
                  </a:lnTo>
                  <a:lnTo>
                    <a:pt x="296" y="2"/>
                  </a:lnTo>
                  <a:lnTo>
                    <a:pt x="299" y="5"/>
                  </a:lnTo>
                  <a:lnTo>
                    <a:pt x="302" y="8"/>
                  </a:lnTo>
                  <a:lnTo>
                    <a:pt x="305" y="11"/>
                  </a:lnTo>
                  <a:lnTo>
                    <a:pt x="306" y="16"/>
                  </a:lnTo>
                  <a:lnTo>
                    <a:pt x="307" y="22"/>
                  </a:lnTo>
                  <a:lnTo>
                    <a:pt x="307" y="22"/>
                  </a:lnTo>
                  <a:lnTo>
                    <a:pt x="307" y="30"/>
                  </a:lnTo>
                  <a:lnTo>
                    <a:pt x="309" y="38"/>
                  </a:lnTo>
                  <a:lnTo>
                    <a:pt x="311" y="47"/>
                  </a:lnTo>
                  <a:lnTo>
                    <a:pt x="313" y="55"/>
                  </a:lnTo>
                  <a:lnTo>
                    <a:pt x="321" y="71"/>
                  </a:lnTo>
                  <a:lnTo>
                    <a:pt x="330" y="88"/>
                  </a:lnTo>
                  <a:lnTo>
                    <a:pt x="343" y="102"/>
                  </a:lnTo>
                  <a:lnTo>
                    <a:pt x="355" y="116"/>
                  </a:lnTo>
                  <a:lnTo>
                    <a:pt x="369" y="128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95" y="145"/>
                  </a:lnTo>
                  <a:lnTo>
                    <a:pt x="408" y="150"/>
                  </a:lnTo>
                  <a:lnTo>
                    <a:pt x="420" y="154"/>
                  </a:lnTo>
                  <a:lnTo>
                    <a:pt x="433" y="158"/>
                  </a:lnTo>
                  <a:lnTo>
                    <a:pt x="458" y="163"/>
                  </a:lnTo>
                  <a:lnTo>
                    <a:pt x="484" y="167"/>
                  </a:lnTo>
                  <a:lnTo>
                    <a:pt x="495" y="168"/>
                  </a:lnTo>
                  <a:lnTo>
                    <a:pt x="495" y="168"/>
                  </a:lnTo>
                  <a:lnTo>
                    <a:pt x="522" y="172"/>
                  </a:lnTo>
                  <a:lnTo>
                    <a:pt x="552" y="175"/>
                  </a:lnTo>
                  <a:lnTo>
                    <a:pt x="584" y="176"/>
                  </a:lnTo>
                  <a:lnTo>
                    <a:pt x="620" y="177"/>
                  </a:lnTo>
                  <a:lnTo>
                    <a:pt x="620" y="177"/>
                  </a:lnTo>
                  <a:lnTo>
                    <a:pt x="664" y="176"/>
                  </a:lnTo>
                  <a:lnTo>
                    <a:pt x="664" y="176"/>
                  </a:lnTo>
                  <a:lnTo>
                    <a:pt x="697" y="175"/>
                  </a:lnTo>
                  <a:lnTo>
                    <a:pt x="716" y="174"/>
                  </a:lnTo>
                  <a:lnTo>
                    <a:pt x="735" y="173"/>
                  </a:lnTo>
                  <a:lnTo>
                    <a:pt x="755" y="169"/>
                  </a:lnTo>
                  <a:lnTo>
                    <a:pt x="776" y="166"/>
                  </a:lnTo>
                  <a:lnTo>
                    <a:pt x="795" y="162"/>
                  </a:lnTo>
                  <a:lnTo>
                    <a:pt x="815" y="156"/>
                  </a:lnTo>
                  <a:lnTo>
                    <a:pt x="833" y="148"/>
                  </a:lnTo>
                  <a:lnTo>
                    <a:pt x="851" y="138"/>
                  </a:lnTo>
                  <a:lnTo>
                    <a:pt x="858" y="133"/>
                  </a:lnTo>
                  <a:lnTo>
                    <a:pt x="866" y="127"/>
                  </a:lnTo>
                  <a:lnTo>
                    <a:pt x="873" y="121"/>
                  </a:lnTo>
                  <a:lnTo>
                    <a:pt x="880" y="114"/>
                  </a:lnTo>
                  <a:lnTo>
                    <a:pt x="885" y="106"/>
                  </a:lnTo>
                  <a:lnTo>
                    <a:pt x="890" y="98"/>
                  </a:lnTo>
                  <a:lnTo>
                    <a:pt x="895" y="89"/>
                  </a:lnTo>
                  <a:lnTo>
                    <a:pt x="898" y="80"/>
                  </a:lnTo>
                  <a:lnTo>
                    <a:pt x="902" y="69"/>
                  </a:lnTo>
                  <a:lnTo>
                    <a:pt x="904" y="58"/>
                  </a:lnTo>
                  <a:lnTo>
                    <a:pt x="906" y="47"/>
                  </a:lnTo>
                  <a:lnTo>
                    <a:pt x="906" y="34"/>
                  </a:lnTo>
                  <a:lnTo>
                    <a:pt x="906" y="34"/>
                  </a:lnTo>
                  <a:lnTo>
                    <a:pt x="907" y="30"/>
                  </a:lnTo>
                  <a:lnTo>
                    <a:pt x="908" y="26"/>
                  </a:lnTo>
                  <a:lnTo>
                    <a:pt x="910" y="22"/>
                  </a:lnTo>
                  <a:lnTo>
                    <a:pt x="913" y="18"/>
                  </a:lnTo>
                  <a:lnTo>
                    <a:pt x="913" y="18"/>
                  </a:lnTo>
                  <a:lnTo>
                    <a:pt x="916" y="16"/>
                  </a:lnTo>
                  <a:lnTo>
                    <a:pt x="920" y="12"/>
                  </a:lnTo>
                  <a:lnTo>
                    <a:pt x="924" y="11"/>
                  </a:lnTo>
                  <a:lnTo>
                    <a:pt x="928" y="11"/>
                  </a:lnTo>
                  <a:lnTo>
                    <a:pt x="935" y="11"/>
                  </a:lnTo>
                  <a:lnTo>
                    <a:pt x="935" y="11"/>
                  </a:lnTo>
                  <a:lnTo>
                    <a:pt x="939" y="11"/>
                  </a:lnTo>
                  <a:lnTo>
                    <a:pt x="943" y="12"/>
                  </a:lnTo>
                  <a:lnTo>
                    <a:pt x="946" y="13"/>
                  </a:lnTo>
                  <a:lnTo>
                    <a:pt x="949" y="17"/>
                  </a:lnTo>
                  <a:lnTo>
                    <a:pt x="951" y="18"/>
                  </a:lnTo>
                  <a:lnTo>
                    <a:pt x="1143" y="18"/>
                  </a:lnTo>
                  <a:lnTo>
                    <a:pt x="1143" y="18"/>
                  </a:lnTo>
                  <a:lnTo>
                    <a:pt x="1160" y="18"/>
                  </a:lnTo>
                  <a:lnTo>
                    <a:pt x="1173" y="19"/>
                  </a:lnTo>
                  <a:lnTo>
                    <a:pt x="1186" y="21"/>
                  </a:lnTo>
                  <a:lnTo>
                    <a:pt x="1195" y="24"/>
                  </a:lnTo>
                  <a:lnTo>
                    <a:pt x="1203" y="28"/>
                  </a:lnTo>
                  <a:lnTo>
                    <a:pt x="1206" y="31"/>
                  </a:lnTo>
                  <a:lnTo>
                    <a:pt x="1208" y="34"/>
                  </a:lnTo>
                  <a:lnTo>
                    <a:pt x="1211" y="38"/>
                  </a:lnTo>
                  <a:lnTo>
                    <a:pt x="1214" y="42"/>
                  </a:lnTo>
                  <a:lnTo>
                    <a:pt x="1216" y="54"/>
                  </a:lnTo>
                  <a:lnTo>
                    <a:pt x="1217" y="56"/>
                  </a:lnTo>
                  <a:lnTo>
                    <a:pt x="1218" y="57"/>
                  </a:lnTo>
                  <a:lnTo>
                    <a:pt x="1218" y="57"/>
                  </a:lnTo>
                  <a:lnTo>
                    <a:pt x="1220" y="60"/>
                  </a:lnTo>
                  <a:lnTo>
                    <a:pt x="1222" y="63"/>
                  </a:lnTo>
                  <a:lnTo>
                    <a:pt x="1223" y="67"/>
                  </a:lnTo>
                  <a:lnTo>
                    <a:pt x="1223" y="72"/>
                  </a:lnTo>
                  <a:lnTo>
                    <a:pt x="1223" y="72"/>
                  </a:lnTo>
                  <a:lnTo>
                    <a:pt x="1223" y="103"/>
                  </a:lnTo>
                  <a:lnTo>
                    <a:pt x="1223" y="103"/>
                  </a:lnTo>
                  <a:lnTo>
                    <a:pt x="1223" y="129"/>
                  </a:lnTo>
                  <a:lnTo>
                    <a:pt x="1223" y="154"/>
                  </a:lnTo>
                  <a:lnTo>
                    <a:pt x="1224" y="179"/>
                  </a:lnTo>
                  <a:lnTo>
                    <a:pt x="1227" y="204"/>
                  </a:lnTo>
                  <a:lnTo>
                    <a:pt x="1227" y="204"/>
                  </a:lnTo>
                  <a:lnTo>
                    <a:pt x="1228" y="215"/>
                  </a:lnTo>
                  <a:lnTo>
                    <a:pt x="1229" y="226"/>
                  </a:lnTo>
                  <a:lnTo>
                    <a:pt x="1229" y="236"/>
                  </a:lnTo>
                  <a:lnTo>
                    <a:pt x="1228" y="246"/>
                  </a:lnTo>
                  <a:lnTo>
                    <a:pt x="1226" y="255"/>
                  </a:lnTo>
                  <a:lnTo>
                    <a:pt x="1223" y="266"/>
                  </a:lnTo>
                  <a:lnTo>
                    <a:pt x="1219" y="275"/>
                  </a:lnTo>
                  <a:lnTo>
                    <a:pt x="1214" y="286"/>
                  </a:lnTo>
                  <a:lnTo>
                    <a:pt x="1214" y="286"/>
                  </a:lnTo>
                  <a:lnTo>
                    <a:pt x="1208" y="294"/>
                  </a:lnTo>
                  <a:lnTo>
                    <a:pt x="1203" y="303"/>
                  </a:lnTo>
                  <a:lnTo>
                    <a:pt x="1196" y="311"/>
                  </a:lnTo>
                  <a:lnTo>
                    <a:pt x="1189" y="318"/>
                  </a:lnTo>
                  <a:lnTo>
                    <a:pt x="1181" y="324"/>
                  </a:lnTo>
                  <a:lnTo>
                    <a:pt x="1173" y="331"/>
                  </a:lnTo>
                  <a:lnTo>
                    <a:pt x="1164" y="336"/>
                  </a:lnTo>
                  <a:lnTo>
                    <a:pt x="1154" y="341"/>
                  </a:lnTo>
                  <a:lnTo>
                    <a:pt x="1154" y="341"/>
                  </a:lnTo>
                  <a:lnTo>
                    <a:pt x="1141" y="345"/>
                  </a:lnTo>
                  <a:lnTo>
                    <a:pt x="1128" y="348"/>
                  </a:lnTo>
                  <a:lnTo>
                    <a:pt x="1115" y="351"/>
                  </a:lnTo>
                  <a:lnTo>
                    <a:pt x="1103" y="353"/>
                  </a:lnTo>
                  <a:lnTo>
                    <a:pt x="1103" y="353"/>
                  </a:lnTo>
                  <a:lnTo>
                    <a:pt x="1085" y="355"/>
                  </a:lnTo>
                  <a:lnTo>
                    <a:pt x="1068" y="360"/>
                  </a:lnTo>
                  <a:lnTo>
                    <a:pt x="1068" y="360"/>
                  </a:lnTo>
                  <a:lnTo>
                    <a:pt x="1059" y="362"/>
                  </a:lnTo>
                  <a:lnTo>
                    <a:pt x="1048" y="363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03" y="363"/>
                  </a:lnTo>
                  <a:lnTo>
                    <a:pt x="981" y="362"/>
                  </a:lnTo>
                  <a:lnTo>
                    <a:pt x="981" y="362"/>
                  </a:lnTo>
                  <a:lnTo>
                    <a:pt x="960" y="361"/>
                  </a:lnTo>
                  <a:lnTo>
                    <a:pt x="941" y="361"/>
                  </a:lnTo>
                  <a:lnTo>
                    <a:pt x="941" y="361"/>
                  </a:lnTo>
                  <a:lnTo>
                    <a:pt x="915" y="362"/>
                  </a:lnTo>
                  <a:lnTo>
                    <a:pt x="890" y="364"/>
                  </a:lnTo>
                  <a:lnTo>
                    <a:pt x="890" y="364"/>
                  </a:lnTo>
                  <a:lnTo>
                    <a:pt x="865" y="366"/>
                  </a:lnTo>
                  <a:lnTo>
                    <a:pt x="840" y="367"/>
                  </a:lnTo>
                  <a:lnTo>
                    <a:pt x="840" y="367"/>
                  </a:lnTo>
                  <a:close/>
                  <a:moveTo>
                    <a:pt x="637" y="312"/>
                  </a:moveTo>
                  <a:lnTo>
                    <a:pt x="637" y="312"/>
                  </a:lnTo>
                  <a:lnTo>
                    <a:pt x="659" y="313"/>
                  </a:lnTo>
                  <a:lnTo>
                    <a:pt x="681" y="314"/>
                  </a:lnTo>
                  <a:lnTo>
                    <a:pt x="725" y="317"/>
                  </a:lnTo>
                  <a:lnTo>
                    <a:pt x="725" y="317"/>
                  </a:lnTo>
                  <a:lnTo>
                    <a:pt x="768" y="319"/>
                  </a:lnTo>
                  <a:lnTo>
                    <a:pt x="791" y="320"/>
                  </a:lnTo>
                  <a:lnTo>
                    <a:pt x="813" y="321"/>
                  </a:lnTo>
                  <a:lnTo>
                    <a:pt x="813" y="321"/>
                  </a:lnTo>
                  <a:lnTo>
                    <a:pt x="859" y="320"/>
                  </a:lnTo>
                  <a:lnTo>
                    <a:pt x="906" y="318"/>
                  </a:lnTo>
                  <a:lnTo>
                    <a:pt x="906" y="318"/>
                  </a:lnTo>
                  <a:lnTo>
                    <a:pt x="951" y="315"/>
                  </a:lnTo>
                  <a:lnTo>
                    <a:pt x="998" y="315"/>
                  </a:lnTo>
                  <a:lnTo>
                    <a:pt x="998" y="315"/>
                  </a:lnTo>
                  <a:lnTo>
                    <a:pt x="1014" y="315"/>
                  </a:lnTo>
                  <a:lnTo>
                    <a:pt x="1014" y="315"/>
                  </a:lnTo>
                  <a:lnTo>
                    <a:pt x="1031" y="315"/>
                  </a:lnTo>
                  <a:lnTo>
                    <a:pt x="1031" y="315"/>
                  </a:lnTo>
                  <a:lnTo>
                    <a:pt x="1052" y="314"/>
                  </a:lnTo>
                  <a:lnTo>
                    <a:pt x="1074" y="313"/>
                  </a:lnTo>
                  <a:lnTo>
                    <a:pt x="1094" y="310"/>
                  </a:lnTo>
                  <a:lnTo>
                    <a:pt x="1113" y="306"/>
                  </a:lnTo>
                  <a:lnTo>
                    <a:pt x="1123" y="303"/>
                  </a:lnTo>
                  <a:lnTo>
                    <a:pt x="1132" y="300"/>
                  </a:lnTo>
                  <a:lnTo>
                    <a:pt x="1140" y="295"/>
                  </a:lnTo>
                  <a:lnTo>
                    <a:pt x="1148" y="290"/>
                  </a:lnTo>
                  <a:lnTo>
                    <a:pt x="1156" y="284"/>
                  </a:lnTo>
                  <a:lnTo>
                    <a:pt x="1163" y="278"/>
                  </a:lnTo>
                  <a:lnTo>
                    <a:pt x="1169" y="271"/>
                  </a:lnTo>
                  <a:lnTo>
                    <a:pt x="1174" y="262"/>
                  </a:lnTo>
                  <a:lnTo>
                    <a:pt x="1174" y="262"/>
                  </a:lnTo>
                  <a:lnTo>
                    <a:pt x="1178" y="255"/>
                  </a:lnTo>
                  <a:lnTo>
                    <a:pt x="1181" y="247"/>
                  </a:lnTo>
                  <a:lnTo>
                    <a:pt x="1183" y="239"/>
                  </a:lnTo>
                  <a:lnTo>
                    <a:pt x="1184" y="231"/>
                  </a:lnTo>
                  <a:lnTo>
                    <a:pt x="1184" y="223"/>
                  </a:lnTo>
                  <a:lnTo>
                    <a:pt x="1183" y="216"/>
                  </a:lnTo>
                  <a:lnTo>
                    <a:pt x="1180" y="200"/>
                  </a:lnTo>
                  <a:lnTo>
                    <a:pt x="1180" y="200"/>
                  </a:lnTo>
                  <a:lnTo>
                    <a:pt x="1178" y="187"/>
                  </a:lnTo>
                  <a:lnTo>
                    <a:pt x="1177" y="173"/>
                  </a:lnTo>
                  <a:lnTo>
                    <a:pt x="1177" y="81"/>
                  </a:lnTo>
                  <a:lnTo>
                    <a:pt x="1176" y="80"/>
                  </a:lnTo>
                  <a:lnTo>
                    <a:pt x="1176" y="80"/>
                  </a:lnTo>
                  <a:lnTo>
                    <a:pt x="1173" y="74"/>
                  </a:lnTo>
                  <a:lnTo>
                    <a:pt x="1172" y="68"/>
                  </a:lnTo>
                  <a:lnTo>
                    <a:pt x="1171" y="64"/>
                  </a:lnTo>
                  <a:lnTo>
                    <a:pt x="1166" y="63"/>
                  </a:lnTo>
                  <a:lnTo>
                    <a:pt x="1166" y="63"/>
                  </a:lnTo>
                  <a:lnTo>
                    <a:pt x="1160" y="63"/>
                  </a:lnTo>
                  <a:lnTo>
                    <a:pt x="949" y="63"/>
                  </a:lnTo>
                  <a:lnTo>
                    <a:pt x="949" y="68"/>
                  </a:lnTo>
                  <a:lnTo>
                    <a:pt x="949" y="68"/>
                  </a:lnTo>
                  <a:lnTo>
                    <a:pt x="945" y="86"/>
                  </a:lnTo>
                  <a:lnTo>
                    <a:pt x="939" y="103"/>
                  </a:lnTo>
                  <a:lnTo>
                    <a:pt x="930" y="119"/>
                  </a:lnTo>
                  <a:lnTo>
                    <a:pt x="921" y="134"/>
                  </a:lnTo>
                  <a:lnTo>
                    <a:pt x="909" y="148"/>
                  </a:lnTo>
                  <a:lnTo>
                    <a:pt x="895" y="160"/>
                  </a:lnTo>
                  <a:lnTo>
                    <a:pt x="880" y="172"/>
                  </a:lnTo>
                  <a:lnTo>
                    <a:pt x="862" y="182"/>
                  </a:lnTo>
                  <a:lnTo>
                    <a:pt x="843" y="191"/>
                  </a:lnTo>
                  <a:lnTo>
                    <a:pt x="822" y="199"/>
                  </a:lnTo>
                  <a:lnTo>
                    <a:pt x="798" y="206"/>
                  </a:lnTo>
                  <a:lnTo>
                    <a:pt x="773" y="211"/>
                  </a:lnTo>
                  <a:lnTo>
                    <a:pt x="747" y="216"/>
                  </a:lnTo>
                  <a:lnTo>
                    <a:pt x="718" y="219"/>
                  </a:lnTo>
                  <a:lnTo>
                    <a:pt x="687" y="221"/>
                  </a:lnTo>
                  <a:lnTo>
                    <a:pt x="655" y="221"/>
                  </a:lnTo>
                  <a:lnTo>
                    <a:pt x="655" y="221"/>
                  </a:lnTo>
                  <a:lnTo>
                    <a:pt x="628" y="222"/>
                  </a:lnTo>
                  <a:lnTo>
                    <a:pt x="628" y="222"/>
                  </a:lnTo>
                  <a:lnTo>
                    <a:pt x="597" y="222"/>
                  </a:lnTo>
                  <a:lnTo>
                    <a:pt x="597" y="222"/>
                  </a:lnTo>
                  <a:lnTo>
                    <a:pt x="574" y="222"/>
                  </a:lnTo>
                  <a:lnTo>
                    <a:pt x="555" y="220"/>
                  </a:lnTo>
                  <a:lnTo>
                    <a:pt x="555" y="220"/>
                  </a:lnTo>
                  <a:lnTo>
                    <a:pt x="530" y="219"/>
                  </a:lnTo>
                  <a:lnTo>
                    <a:pt x="530" y="219"/>
                  </a:lnTo>
                  <a:lnTo>
                    <a:pt x="505" y="217"/>
                  </a:lnTo>
                  <a:lnTo>
                    <a:pt x="494" y="215"/>
                  </a:lnTo>
                  <a:lnTo>
                    <a:pt x="482" y="213"/>
                  </a:lnTo>
                  <a:lnTo>
                    <a:pt x="482" y="213"/>
                  </a:lnTo>
                  <a:lnTo>
                    <a:pt x="474" y="210"/>
                  </a:lnTo>
                  <a:lnTo>
                    <a:pt x="466" y="209"/>
                  </a:lnTo>
                  <a:lnTo>
                    <a:pt x="449" y="208"/>
                  </a:lnTo>
                  <a:lnTo>
                    <a:pt x="449" y="208"/>
                  </a:lnTo>
                  <a:lnTo>
                    <a:pt x="433" y="208"/>
                  </a:lnTo>
                  <a:lnTo>
                    <a:pt x="424" y="206"/>
                  </a:lnTo>
                  <a:lnTo>
                    <a:pt x="417" y="204"/>
                  </a:lnTo>
                  <a:lnTo>
                    <a:pt x="417" y="204"/>
                  </a:lnTo>
                  <a:lnTo>
                    <a:pt x="394" y="194"/>
                  </a:lnTo>
                  <a:lnTo>
                    <a:pt x="371" y="182"/>
                  </a:lnTo>
                  <a:lnTo>
                    <a:pt x="359" y="175"/>
                  </a:lnTo>
                  <a:lnTo>
                    <a:pt x="348" y="166"/>
                  </a:lnTo>
                  <a:lnTo>
                    <a:pt x="337" y="158"/>
                  </a:lnTo>
                  <a:lnTo>
                    <a:pt x="326" y="149"/>
                  </a:lnTo>
                  <a:lnTo>
                    <a:pt x="315" y="140"/>
                  </a:lnTo>
                  <a:lnTo>
                    <a:pt x="306" y="129"/>
                  </a:lnTo>
                  <a:lnTo>
                    <a:pt x="296" y="118"/>
                  </a:lnTo>
                  <a:lnTo>
                    <a:pt x="288" y="106"/>
                  </a:lnTo>
                  <a:lnTo>
                    <a:pt x="281" y="94"/>
                  </a:lnTo>
                  <a:lnTo>
                    <a:pt x="275" y="82"/>
                  </a:lnTo>
                  <a:lnTo>
                    <a:pt x="269" y="68"/>
                  </a:lnTo>
                  <a:lnTo>
                    <a:pt x="265" y="55"/>
                  </a:lnTo>
                  <a:lnTo>
                    <a:pt x="264" y="51"/>
                  </a:lnTo>
                  <a:lnTo>
                    <a:pt x="47" y="51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8" y="164"/>
                  </a:lnTo>
                  <a:lnTo>
                    <a:pt x="47" y="198"/>
                  </a:lnTo>
                  <a:lnTo>
                    <a:pt x="46" y="232"/>
                  </a:lnTo>
                  <a:lnTo>
                    <a:pt x="46" y="232"/>
                  </a:lnTo>
                  <a:lnTo>
                    <a:pt x="46" y="245"/>
                  </a:lnTo>
                  <a:lnTo>
                    <a:pt x="47" y="257"/>
                  </a:lnTo>
                  <a:lnTo>
                    <a:pt x="48" y="269"/>
                  </a:lnTo>
                  <a:lnTo>
                    <a:pt x="53" y="279"/>
                  </a:lnTo>
                  <a:lnTo>
                    <a:pt x="56" y="284"/>
                  </a:lnTo>
                  <a:lnTo>
                    <a:pt x="59" y="288"/>
                  </a:lnTo>
                  <a:lnTo>
                    <a:pt x="63" y="292"/>
                  </a:lnTo>
                  <a:lnTo>
                    <a:pt x="68" y="297"/>
                  </a:lnTo>
                  <a:lnTo>
                    <a:pt x="73" y="300"/>
                  </a:lnTo>
                  <a:lnTo>
                    <a:pt x="79" y="302"/>
                  </a:lnTo>
                  <a:lnTo>
                    <a:pt x="88" y="305"/>
                  </a:lnTo>
                  <a:lnTo>
                    <a:pt x="96" y="306"/>
                  </a:lnTo>
                  <a:lnTo>
                    <a:pt x="96" y="306"/>
                  </a:lnTo>
                  <a:lnTo>
                    <a:pt x="117" y="309"/>
                  </a:lnTo>
                  <a:lnTo>
                    <a:pt x="141" y="310"/>
                  </a:lnTo>
                  <a:lnTo>
                    <a:pt x="141" y="310"/>
                  </a:lnTo>
                  <a:lnTo>
                    <a:pt x="172" y="309"/>
                  </a:lnTo>
                  <a:lnTo>
                    <a:pt x="172" y="309"/>
                  </a:lnTo>
                  <a:lnTo>
                    <a:pt x="201" y="308"/>
                  </a:lnTo>
                  <a:lnTo>
                    <a:pt x="423" y="308"/>
                  </a:lnTo>
                  <a:lnTo>
                    <a:pt x="423" y="308"/>
                  </a:lnTo>
                  <a:lnTo>
                    <a:pt x="463" y="309"/>
                  </a:lnTo>
                  <a:lnTo>
                    <a:pt x="503" y="311"/>
                  </a:lnTo>
                  <a:lnTo>
                    <a:pt x="503" y="311"/>
                  </a:lnTo>
                  <a:lnTo>
                    <a:pt x="542" y="313"/>
                  </a:lnTo>
                  <a:lnTo>
                    <a:pt x="582" y="314"/>
                  </a:lnTo>
                  <a:lnTo>
                    <a:pt x="582" y="314"/>
                  </a:lnTo>
                  <a:lnTo>
                    <a:pt x="613" y="313"/>
                  </a:lnTo>
                  <a:lnTo>
                    <a:pt x="613" y="313"/>
                  </a:lnTo>
                  <a:lnTo>
                    <a:pt x="637" y="312"/>
                  </a:lnTo>
                  <a:lnTo>
                    <a:pt x="637" y="3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6" name="Freeform 700"/>
            <p:cNvSpPr>
              <a:spLocks/>
            </p:cNvSpPr>
            <p:nvPr/>
          </p:nvSpPr>
          <p:spPr bwMode="auto">
            <a:xfrm>
              <a:off x="3336926" y="4749800"/>
              <a:ext cx="66675" cy="52388"/>
            </a:xfrm>
            <a:custGeom>
              <a:avLst/>
              <a:gdLst/>
              <a:ahLst/>
              <a:cxnLst>
                <a:cxn ang="0">
                  <a:pos x="70" y="100"/>
                </a:cxn>
                <a:cxn ang="0">
                  <a:pos x="57" y="98"/>
                </a:cxn>
                <a:cxn ang="0">
                  <a:pos x="34" y="89"/>
                </a:cxn>
                <a:cxn ang="0">
                  <a:pos x="24" y="82"/>
                </a:cxn>
                <a:cxn ang="0">
                  <a:pos x="16" y="72"/>
                </a:cxn>
                <a:cxn ang="0">
                  <a:pos x="9" y="60"/>
                </a:cxn>
                <a:cxn ang="0">
                  <a:pos x="7" y="55"/>
                </a:cxn>
                <a:cxn ang="0">
                  <a:pos x="3" y="44"/>
                </a:cxn>
                <a:cxn ang="0">
                  <a:pos x="1" y="41"/>
                </a:cxn>
                <a:cxn ang="0">
                  <a:pos x="0" y="33"/>
                </a:cxn>
                <a:cxn ang="0">
                  <a:pos x="0" y="30"/>
                </a:cxn>
                <a:cxn ang="0">
                  <a:pos x="4" y="20"/>
                </a:cxn>
                <a:cxn ang="0">
                  <a:pos x="11" y="14"/>
                </a:cxn>
                <a:cxn ang="0">
                  <a:pos x="16" y="12"/>
                </a:cxn>
                <a:cxn ang="0">
                  <a:pos x="23" y="11"/>
                </a:cxn>
                <a:cxn ang="0">
                  <a:pos x="24" y="10"/>
                </a:cxn>
                <a:cxn ang="0">
                  <a:pos x="31" y="5"/>
                </a:cxn>
                <a:cxn ang="0">
                  <a:pos x="39" y="4"/>
                </a:cxn>
                <a:cxn ang="0">
                  <a:pos x="51" y="4"/>
                </a:cxn>
                <a:cxn ang="0">
                  <a:pos x="72" y="2"/>
                </a:cxn>
                <a:cxn ang="0">
                  <a:pos x="83" y="0"/>
                </a:cxn>
                <a:cxn ang="0">
                  <a:pos x="93" y="0"/>
                </a:cxn>
                <a:cxn ang="0">
                  <a:pos x="108" y="1"/>
                </a:cxn>
                <a:cxn ang="0">
                  <a:pos x="113" y="3"/>
                </a:cxn>
                <a:cxn ang="0">
                  <a:pos x="122" y="12"/>
                </a:cxn>
                <a:cxn ang="0">
                  <a:pos x="124" y="17"/>
                </a:cxn>
                <a:cxn ang="0">
                  <a:pos x="125" y="34"/>
                </a:cxn>
                <a:cxn ang="0">
                  <a:pos x="122" y="52"/>
                </a:cxn>
                <a:cxn ang="0">
                  <a:pos x="115" y="68"/>
                </a:cxn>
                <a:cxn ang="0">
                  <a:pos x="106" y="83"/>
                </a:cxn>
                <a:cxn ang="0">
                  <a:pos x="100" y="88"/>
                </a:cxn>
                <a:cxn ang="0">
                  <a:pos x="87" y="96"/>
                </a:cxn>
                <a:cxn ang="0">
                  <a:pos x="76" y="99"/>
                </a:cxn>
                <a:cxn ang="0">
                  <a:pos x="70" y="100"/>
                </a:cxn>
              </a:cxnLst>
              <a:rect l="0" t="0" r="r" b="b"/>
              <a:pathLst>
                <a:path w="125" h="100">
                  <a:moveTo>
                    <a:pt x="70" y="100"/>
                  </a:moveTo>
                  <a:lnTo>
                    <a:pt x="70" y="100"/>
                  </a:lnTo>
                  <a:lnTo>
                    <a:pt x="64" y="99"/>
                  </a:lnTo>
                  <a:lnTo>
                    <a:pt x="57" y="98"/>
                  </a:lnTo>
                  <a:lnTo>
                    <a:pt x="45" y="95"/>
                  </a:lnTo>
                  <a:lnTo>
                    <a:pt x="34" y="89"/>
                  </a:lnTo>
                  <a:lnTo>
                    <a:pt x="29" y="86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16" y="72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7" y="17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6" y="12"/>
                  </a:lnTo>
                  <a:lnTo>
                    <a:pt x="21" y="11"/>
                  </a:lnTo>
                  <a:lnTo>
                    <a:pt x="23" y="11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62" y="4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13" y="3"/>
                  </a:lnTo>
                  <a:lnTo>
                    <a:pt x="117" y="8"/>
                  </a:lnTo>
                  <a:lnTo>
                    <a:pt x="122" y="12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5" y="25"/>
                  </a:lnTo>
                  <a:lnTo>
                    <a:pt x="125" y="34"/>
                  </a:lnTo>
                  <a:lnTo>
                    <a:pt x="124" y="43"/>
                  </a:lnTo>
                  <a:lnTo>
                    <a:pt x="122" y="52"/>
                  </a:lnTo>
                  <a:lnTo>
                    <a:pt x="118" y="60"/>
                  </a:lnTo>
                  <a:lnTo>
                    <a:pt x="115" y="68"/>
                  </a:lnTo>
                  <a:lnTo>
                    <a:pt x="110" y="76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0" y="88"/>
                  </a:lnTo>
                  <a:lnTo>
                    <a:pt x="92" y="94"/>
                  </a:lnTo>
                  <a:lnTo>
                    <a:pt x="87" y="96"/>
                  </a:lnTo>
                  <a:lnTo>
                    <a:pt x="82" y="98"/>
                  </a:lnTo>
                  <a:lnTo>
                    <a:pt x="76" y="99"/>
                  </a:lnTo>
                  <a:lnTo>
                    <a:pt x="70" y="100"/>
                  </a:lnTo>
                  <a:lnTo>
                    <a:pt x="70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7" name="Freeform 701"/>
            <p:cNvSpPr>
              <a:spLocks/>
            </p:cNvSpPr>
            <p:nvPr/>
          </p:nvSpPr>
          <p:spPr bwMode="auto">
            <a:xfrm>
              <a:off x="3794126" y="4754563"/>
              <a:ext cx="53975" cy="49213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53" y="93"/>
                </a:cxn>
                <a:cxn ang="0">
                  <a:pos x="42" y="91"/>
                </a:cxn>
                <a:cxn ang="0">
                  <a:pos x="33" y="88"/>
                </a:cxn>
                <a:cxn ang="0">
                  <a:pos x="24" y="84"/>
                </a:cxn>
                <a:cxn ang="0">
                  <a:pos x="16" y="78"/>
                </a:cxn>
                <a:cxn ang="0">
                  <a:pos x="16" y="78"/>
                </a:cxn>
                <a:cxn ang="0">
                  <a:pos x="10" y="73"/>
                </a:cxn>
                <a:cxn ang="0">
                  <a:pos x="7" y="67"/>
                </a:cxn>
                <a:cxn ang="0">
                  <a:pos x="4" y="60"/>
                </a:cxn>
                <a:cxn ang="0">
                  <a:pos x="2" y="53"/>
                </a:cxn>
                <a:cxn ang="0">
                  <a:pos x="1" y="46"/>
                </a:cxn>
                <a:cxn ang="0">
                  <a:pos x="0" y="39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16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7" y="5"/>
                </a:cxn>
                <a:cxn ang="0">
                  <a:pos x="10" y="3"/>
                </a:cxn>
                <a:cxn ang="0">
                  <a:pos x="15" y="1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0" y="1"/>
                </a:cxn>
                <a:cxn ang="0">
                  <a:pos x="36" y="4"/>
                </a:cxn>
                <a:cxn ang="0">
                  <a:pos x="38" y="5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63" y="4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7" y="4"/>
                </a:cxn>
                <a:cxn ang="0">
                  <a:pos x="81" y="5"/>
                </a:cxn>
                <a:cxn ang="0">
                  <a:pos x="85" y="6"/>
                </a:cxn>
                <a:cxn ang="0">
                  <a:pos x="88" y="8"/>
                </a:cxn>
                <a:cxn ang="0">
                  <a:pos x="88" y="8"/>
                </a:cxn>
                <a:cxn ang="0">
                  <a:pos x="92" y="11"/>
                </a:cxn>
                <a:cxn ang="0">
                  <a:pos x="95" y="15"/>
                </a:cxn>
                <a:cxn ang="0">
                  <a:pos x="98" y="19"/>
                </a:cxn>
                <a:cxn ang="0">
                  <a:pos x="100" y="23"/>
                </a:cxn>
                <a:cxn ang="0">
                  <a:pos x="103" y="33"/>
                </a:cxn>
                <a:cxn ang="0">
                  <a:pos x="103" y="43"/>
                </a:cxn>
                <a:cxn ang="0">
                  <a:pos x="103" y="43"/>
                </a:cxn>
                <a:cxn ang="0">
                  <a:pos x="102" y="55"/>
                </a:cxn>
                <a:cxn ang="0">
                  <a:pos x="100" y="65"/>
                </a:cxn>
                <a:cxn ang="0">
                  <a:pos x="97" y="73"/>
                </a:cxn>
                <a:cxn ang="0">
                  <a:pos x="93" y="78"/>
                </a:cxn>
                <a:cxn ang="0">
                  <a:pos x="93" y="78"/>
                </a:cxn>
                <a:cxn ang="0">
                  <a:pos x="84" y="84"/>
                </a:cxn>
                <a:cxn ang="0">
                  <a:pos x="75" y="88"/>
                </a:cxn>
                <a:cxn ang="0">
                  <a:pos x="64" y="91"/>
                </a:cxn>
                <a:cxn ang="0">
                  <a:pos x="53" y="93"/>
                </a:cxn>
                <a:cxn ang="0">
                  <a:pos x="53" y="93"/>
                </a:cxn>
              </a:cxnLst>
              <a:rect l="0" t="0" r="r" b="b"/>
              <a:pathLst>
                <a:path w="103" h="93">
                  <a:moveTo>
                    <a:pt x="53" y="93"/>
                  </a:moveTo>
                  <a:lnTo>
                    <a:pt x="53" y="93"/>
                  </a:lnTo>
                  <a:lnTo>
                    <a:pt x="42" y="91"/>
                  </a:lnTo>
                  <a:lnTo>
                    <a:pt x="33" y="88"/>
                  </a:lnTo>
                  <a:lnTo>
                    <a:pt x="24" y="8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0" y="73"/>
                  </a:lnTo>
                  <a:lnTo>
                    <a:pt x="7" y="67"/>
                  </a:lnTo>
                  <a:lnTo>
                    <a:pt x="4" y="60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2" y="11"/>
                  </a:lnTo>
                  <a:lnTo>
                    <a:pt x="4" y="8"/>
                  </a:lnTo>
                  <a:lnTo>
                    <a:pt x="7" y="5"/>
                  </a:lnTo>
                  <a:lnTo>
                    <a:pt x="10" y="3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0" y="1"/>
                  </a:lnTo>
                  <a:lnTo>
                    <a:pt x="36" y="4"/>
                  </a:lnTo>
                  <a:lnTo>
                    <a:pt x="3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3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5" y="6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2" y="11"/>
                  </a:lnTo>
                  <a:lnTo>
                    <a:pt x="95" y="15"/>
                  </a:lnTo>
                  <a:lnTo>
                    <a:pt x="98" y="19"/>
                  </a:lnTo>
                  <a:lnTo>
                    <a:pt x="100" y="23"/>
                  </a:lnTo>
                  <a:lnTo>
                    <a:pt x="103" y="33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2" y="55"/>
                  </a:lnTo>
                  <a:lnTo>
                    <a:pt x="100" y="65"/>
                  </a:lnTo>
                  <a:lnTo>
                    <a:pt x="97" y="73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4" y="84"/>
                  </a:lnTo>
                  <a:lnTo>
                    <a:pt x="75" y="88"/>
                  </a:lnTo>
                  <a:lnTo>
                    <a:pt x="64" y="91"/>
                  </a:lnTo>
                  <a:lnTo>
                    <a:pt x="53" y="93"/>
                  </a:ln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8" name="Freeform 702"/>
            <p:cNvSpPr>
              <a:spLocks noEditPoints="1"/>
            </p:cNvSpPr>
            <p:nvPr/>
          </p:nvSpPr>
          <p:spPr bwMode="auto">
            <a:xfrm>
              <a:off x="3273426" y="4375150"/>
              <a:ext cx="650875" cy="193675"/>
            </a:xfrm>
            <a:custGeom>
              <a:avLst/>
              <a:gdLst/>
              <a:ahLst/>
              <a:cxnLst>
                <a:cxn ang="0">
                  <a:pos x="742" y="362"/>
                </a:cxn>
                <a:cxn ang="0">
                  <a:pos x="612" y="359"/>
                </a:cxn>
                <a:cxn ang="0">
                  <a:pos x="524" y="355"/>
                </a:cxn>
                <a:cxn ang="0">
                  <a:pos x="138" y="356"/>
                </a:cxn>
                <a:cxn ang="0">
                  <a:pos x="72" y="347"/>
                </a:cxn>
                <a:cxn ang="0">
                  <a:pos x="23" y="321"/>
                </a:cxn>
                <a:cxn ang="0">
                  <a:pos x="1" y="276"/>
                </a:cxn>
                <a:cxn ang="0">
                  <a:pos x="2" y="41"/>
                </a:cxn>
                <a:cxn ang="0">
                  <a:pos x="10" y="22"/>
                </a:cxn>
                <a:cxn ang="0">
                  <a:pos x="26" y="6"/>
                </a:cxn>
                <a:cxn ang="0">
                  <a:pos x="284" y="0"/>
                </a:cxn>
                <a:cxn ang="0">
                  <a:pos x="302" y="8"/>
                </a:cxn>
                <a:cxn ang="0">
                  <a:pos x="309" y="38"/>
                </a:cxn>
                <a:cxn ang="0">
                  <a:pos x="355" y="116"/>
                </a:cxn>
                <a:cxn ang="0">
                  <a:pos x="420" y="155"/>
                </a:cxn>
                <a:cxn ang="0">
                  <a:pos x="522" y="172"/>
                </a:cxn>
                <a:cxn ang="0">
                  <a:pos x="664" y="176"/>
                </a:cxn>
                <a:cxn ang="0">
                  <a:pos x="795" y="162"/>
                </a:cxn>
                <a:cxn ang="0">
                  <a:pos x="873" y="121"/>
                </a:cxn>
                <a:cxn ang="0">
                  <a:pos x="902" y="69"/>
                </a:cxn>
                <a:cxn ang="0">
                  <a:pos x="908" y="25"/>
                </a:cxn>
                <a:cxn ang="0">
                  <a:pos x="924" y="12"/>
                </a:cxn>
                <a:cxn ang="0">
                  <a:pos x="946" y="14"/>
                </a:cxn>
                <a:cxn ang="0">
                  <a:pos x="1173" y="19"/>
                </a:cxn>
                <a:cxn ang="0">
                  <a:pos x="1211" y="39"/>
                </a:cxn>
                <a:cxn ang="0">
                  <a:pos x="1220" y="61"/>
                </a:cxn>
                <a:cxn ang="0">
                  <a:pos x="1223" y="104"/>
                </a:cxn>
                <a:cxn ang="0">
                  <a:pos x="1228" y="216"/>
                </a:cxn>
                <a:cxn ang="0">
                  <a:pos x="1219" y="275"/>
                </a:cxn>
                <a:cxn ang="0">
                  <a:pos x="1189" y="318"/>
                </a:cxn>
                <a:cxn ang="0">
                  <a:pos x="1141" y="346"/>
                </a:cxn>
                <a:cxn ang="0">
                  <a:pos x="1068" y="359"/>
                </a:cxn>
                <a:cxn ang="0">
                  <a:pos x="1024" y="364"/>
                </a:cxn>
                <a:cxn ang="0">
                  <a:pos x="941" y="360"/>
                </a:cxn>
                <a:cxn ang="0">
                  <a:pos x="840" y="366"/>
                </a:cxn>
                <a:cxn ang="0">
                  <a:pos x="725" y="317"/>
                </a:cxn>
                <a:cxn ang="0">
                  <a:pos x="906" y="318"/>
                </a:cxn>
                <a:cxn ang="0">
                  <a:pos x="1014" y="315"/>
                </a:cxn>
                <a:cxn ang="0">
                  <a:pos x="1113" y="306"/>
                </a:cxn>
                <a:cxn ang="0">
                  <a:pos x="1163" y="279"/>
                </a:cxn>
                <a:cxn ang="0">
                  <a:pos x="1183" y="239"/>
                </a:cxn>
                <a:cxn ang="0">
                  <a:pos x="1178" y="188"/>
                </a:cxn>
                <a:cxn ang="0">
                  <a:pos x="1172" y="69"/>
                </a:cxn>
                <a:cxn ang="0">
                  <a:pos x="949" y="68"/>
                </a:cxn>
                <a:cxn ang="0">
                  <a:pos x="909" y="148"/>
                </a:cxn>
                <a:cxn ang="0">
                  <a:pos x="798" y="206"/>
                </a:cxn>
                <a:cxn ang="0">
                  <a:pos x="655" y="222"/>
                </a:cxn>
                <a:cxn ang="0">
                  <a:pos x="555" y="221"/>
                </a:cxn>
                <a:cxn ang="0">
                  <a:pos x="482" y="212"/>
                </a:cxn>
                <a:cxn ang="0">
                  <a:pos x="433" y="207"/>
                </a:cxn>
                <a:cxn ang="0">
                  <a:pos x="359" y="174"/>
                </a:cxn>
                <a:cxn ang="0">
                  <a:pos x="296" y="118"/>
                </a:cxn>
                <a:cxn ang="0">
                  <a:pos x="264" y="50"/>
                </a:cxn>
                <a:cxn ang="0">
                  <a:pos x="48" y="165"/>
                </a:cxn>
                <a:cxn ang="0">
                  <a:pos x="48" y="269"/>
                </a:cxn>
                <a:cxn ang="0">
                  <a:pos x="73" y="299"/>
                </a:cxn>
                <a:cxn ang="0">
                  <a:pos x="141" y="310"/>
                </a:cxn>
                <a:cxn ang="0">
                  <a:pos x="423" y="308"/>
                </a:cxn>
                <a:cxn ang="0">
                  <a:pos x="582" y="314"/>
                </a:cxn>
              </a:cxnLst>
              <a:rect l="0" t="0" r="r" b="b"/>
              <a:pathLst>
                <a:path w="1229" h="366">
                  <a:moveTo>
                    <a:pt x="840" y="366"/>
                  </a:moveTo>
                  <a:lnTo>
                    <a:pt x="840" y="366"/>
                  </a:lnTo>
                  <a:lnTo>
                    <a:pt x="816" y="366"/>
                  </a:lnTo>
                  <a:lnTo>
                    <a:pt x="791" y="365"/>
                  </a:lnTo>
                  <a:lnTo>
                    <a:pt x="742" y="362"/>
                  </a:lnTo>
                  <a:lnTo>
                    <a:pt x="742" y="362"/>
                  </a:lnTo>
                  <a:lnTo>
                    <a:pt x="694" y="359"/>
                  </a:lnTo>
                  <a:lnTo>
                    <a:pt x="669" y="358"/>
                  </a:lnTo>
                  <a:lnTo>
                    <a:pt x="644" y="358"/>
                  </a:lnTo>
                  <a:lnTo>
                    <a:pt x="644" y="358"/>
                  </a:lnTo>
                  <a:lnTo>
                    <a:pt x="612" y="359"/>
                  </a:lnTo>
                  <a:lnTo>
                    <a:pt x="612" y="359"/>
                  </a:lnTo>
                  <a:lnTo>
                    <a:pt x="598" y="359"/>
                  </a:lnTo>
                  <a:lnTo>
                    <a:pt x="598" y="359"/>
                  </a:lnTo>
                  <a:lnTo>
                    <a:pt x="573" y="358"/>
                  </a:lnTo>
                  <a:lnTo>
                    <a:pt x="548" y="357"/>
                  </a:lnTo>
                  <a:lnTo>
                    <a:pt x="548" y="357"/>
                  </a:lnTo>
                  <a:lnTo>
                    <a:pt x="524" y="355"/>
                  </a:lnTo>
                  <a:lnTo>
                    <a:pt x="499" y="354"/>
                  </a:lnTo>
                  <a:lnTo>
                    <a:pt x="201" y="354"/>
                  </a:lnTo>
                  <a:lnTo>
                    <a:pt x="201" y="354"/>
                  </a:lnTo>
                  <a:lnTo>
                    <a:pt x="170" y="355"/>
                  </a:lnTo>
                  <a:lnTo>
                    <a:pt x="170" y="355"/>
                  </a:lnTo>
                  <a:lnTo>
                    <a:pt x="138" y="356"/>
                  </a:lnTo>
                  <a:lnTo>
                    <a:pt x="138" y="356"/>
                  </a:lnTo>
                  <a:lnTo>
                    <a:pt x="114" y="355"/>
                  </a:lnTo>
                  <a:lnTo>
                    <a:pt x="95" y="352"/>
                  </a:lnTo>
                  <a:lnTo>
                    <a:pt x="95" y="352"/>
                  </a:lnTo>
                  <a:lnTo>
                    <a:pt x="84" y="350"/>
                  </a:lnTo>
                  <a:lnTo>
                    <a:pt x="72" y="347"/>
                  </a:lnTo>
                  <a:lnTo>
                    <a:pt x="62" y="344"/>
                  </a:lnTo>
                  <a:lnTo>
                    <a:pt x="53" y="341"/>
                  </a:lnTo>
                  <a:lnTo>
                    <a:pt x="44" y="336"/>
                  </a:lnTo>
                  <a:lnTo>
                    <a:pt x="36" y="331"/>
                  </a:lnTo>
                  <a:lnTo>
                    <a:pt x="29" y="326"/>
                  </a:lnTo>
                  <a:lnTo>
                    <a:pt x="23" y="321"/>
                  </a:lnTo>
                  <a:lnTo>
                    <a:pt x="17" y="315"/>
                  </a:lnTo>
                  <a:lnTo>
                    <a:pt x="12" y="307"/>
                  </a:lnTo>
                  <a:lnTo>
                    <a:pt x="9" y="300"/>
                  </a:lnTo>
                  <a:lnTo>
                    <a:pt x="6" y="293"/>
                  </a:lnTo>
                  <a:lnTo>
                    <a:pt x="3" y="285"/>
                  </a:lnTo>
                  <a:lnTo>
                    <a:pt x="1" y="276"/>
                  </a:lnTo>
                  <a:lnTo>
                    <a:pt x="1" y="267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2" y="147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36"/>
                  </a:lnTo>
                  <a:lnTo>
                    <a:pt x="3" y="32"/>
                  </a:lnTo>
                  <a:lnTo>
                    <a:pt x="5" y="28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17"/>
                  </a:lnTo>
                  <a:lnTo>
                    <a:pt x="14" y="12"/>
                  </a:lnTo>
                  <a:lnTo>
                    <a:pt x="17" y="9"/>
                  </a:lnTo>
                  <a:lnTo>
                    <a:pt x="20" y="7"/>
                  </a:lnTo>
                  <a:lnTo>
                    <a:pt x="26" y="6"/>
                  </a:lnTo>
                  <a:lnTo>
                    <a:pt x="31" y="5"/>
                  </a:lnTo>
                  <a:lnTo>
                    <a:pt x="268" y="5"/>
                  </a:lnTo>
                  <a:lnTo>
                    <a:pt x="269" y="4"/>
                  </a:lnTo>
                  <a:lnTo>
                    <a:pt x="269" y="4"/>
                  </a:lnTo>
                  <a:lnTo>
                    <a:pt x="277" y="1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2" y="1"/>
                  </a:lnTo>
                  <a:lnTo>
                    <a:pt x="296" y="3"/>
                  </a:lnTo>
                  <a:lnTo>
                    <a:pt x="299" y="5"/>
                  </a:lnTo>
                  <a:lnTo>
                    <a:pt x="302" y="8"/>
                  </a:lnTo>
                  <a:lnTo>
                    <a:pt x="305" y="12"/>
                  </a:lnTo>
                  <a:lnTo>
                    <a:pt x="306" y="16"/>
                  </a:lnTo>
                  <a:lnTo>
                    <a:pt x="307" y="21"/>
                  </a:lnTo>
                  <a:lnTo>
                    <a:pt x="307" y="21"/>
                  </a:lnTo>
                  <a:lnTo>
                    <a:pt x="307" y="30"/>
                  </a:lnTo>
                  <a:lnTo>
                    <a:pt x="309" y="38"/>
                  </a:lnTo>
                  <a:lnTo>
                    <a:pt x="311" y="47"/>
                  </a:lnTo>
                  <a:lnTo>
                    <a:pt x="313" y="55"/>
                  </a:lnTo>
                  <a:lnTo>
                    <a:pt x="321" y="72"/>
                  </a:lnTo>
                  <a:lnTo>
                    <a:pt x="330" y="87"/>
                  </a:lnTo>
                  <a:lnTo>
                    <a:pt x="343" y="103"/>
                  </a:lnTo>
                  <a:lnTo>
                    <a:pt x="355" y="116"/>
                  </a:lnTo>
                  <a:lnTo>
                    <a:pt x="369" y="128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95" y="144"/>
                  </a:lnTo>
                  <a:lnTo>
                    <a:pt x="408" y="149"/>
                  </a:lnTo>
                  <a:lnTo>
                    <a:pt x="420" y="155"/>
                  </a:lnTo>
                  <a:lnTo>
                    <a:pt x="433" y="158"/>
                  </a:lnTo>
                  <a:lnTo>
                    <a:pt x="458" y="163"/>
                  </a:lnTo>
                  <a:lnTo>
                    <a:pt x="484" y="167"/>
                  </a:lnTo>
                  <a:lnTo>
                    <a:pt x="495" y="169"/>
                  </a:lnTo>
                  <a:lnTo>
                    <a:pt x="495" y="169"/>
                  </a:lnTo>
                  <a:lnTo>
                    <a:pt x="522" y="172"/>
                  </a:lnTo>
                  <a:lnTo>
                    <a:pt x="552" y="174"/>
                  </a:lnTo>
                  <a:lnTo>
                    <a:pt x="584" y="176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64" y="176"/>
                  </a:lnTo>
                  <a:lnTo>
                    <a:pt x="664" y="176"/>
                  </a:lnTo>
                  <a:lnTo>
                    <a:pt x="697" y="175"/>
                  </a:lnTo>
                  <a:lnTo>
                    <a:pt x="716" y="174"/>
                  </a:lnTo>
                  <a:lnTo>
                    <a:pt x="735" y="172"/>
                  </a:lnTo>
                  <a:lnTo>
                    <a:pt x="755" y="170"/>
                  </a:lnTo>
                  <a:lnTo>
                    <a:pt x="776" y="167"/>
                  </a:lnTo>
                  <a:lnTo>
                    <a:pt x="795" y="162"/>
                  </a:lnTo>
                  <a:lnTo>
                    <a:pt x="815" y="156"/>
                  </a:lnTo>
                  <a:lnTo>
                    <a:pt x="833" y="148"/>
                  </a:lnTo>
                  <a:lnTo>
                    <a:pt x="851" y="139"/>
                  </a:lnTo>
                  <a:lnTo>
                    <a:pt x="858" y="133"/>
                  </a:lnTo>
                  <a:lnTo>
                    <a:pt x="866" y="128"/>
                  </a:lnTo>
                  <a:lnTo>
                    <a:pt x="873" y="121"/>
                  </a:lnTo>
                  <a:lnTo>
                    <a:pt x="880" y="114"/>
                  </a:lnTo>
                  <a:lnTo>
                    <a:pt x="885" y="106"/>
                  </a:lnTo>
                  <a:lnTo>
                    <a:pt x="890" y="98"/>
                  </a:lnTo>
                  <a:lnTo>
                    <a:pt x="895" y="90"/>
                  </a:lnTo>
                  <a:lnTo>
                    <a:pt x="898" y="79"/>
                  </a:lnTo>
                  <a:lnTo>
                    <a:pt x="902" y="69"/>
                  </a:lnTo>
                  <a:lnTo>
                    <a:pt x="904" y="59"/>
                  </a:lnTo>
                  <a:lnTo>
                    <a:pt x="906" y="46"/>
                  </a:lnTo>
                  <a:lnTo>
                    <a:pt x="906" y="34"/>
                  </a:lnTo>
                  <a:lnTo>
                    <a:pt x="906" y="34"/>
                  </a:lnTo>
                  <a:lnTo>
                    <a:pt x="907" y="30"/>
                  </a:lnTo>
                  <a:lnTo>
                    <a:pt x="908" y="25"/>
                  </a:lnTo>
                  <a:lnTo>
                    <a:pt x="910" y="21"/>
                  </a:lnTo>
                  <a:lnTo>
                    <a:pt x="913" y="18"/>
                  </a:lnTo>
                  <a:lnTo>
                    <a:pt x="913" y="18"/>
                  </a:lnTo>
                  <a:lnTo>
                    <a:pt x="916" y="15"/>
                  </a:lnTo>
                  <a:lnTo>
                    <a:pt x="920" y="13"/>
                  </a:lnTo>
                  <a:lnTo>
                    <a:pt x="924" y="12"/>
                  </a:lnTo>
                  <a:lnTo>
                    <a:pt x="928" y="11"/>
                  </a:lnTo>
                  <a:lnTo>
                    <a:pt x="935" y="11"/>
                  </a:lnTo>
                  <a:lnTo>
                    <a:pt x="935" y="11"/>
                  </a:lnTo>
                  <a:lnTo>
                    <a:pt x="939" y="12"/>
                  </a:lnTo>
                  <a:lnTo>
                    <a:pt x="943" y="13"/>
                  </a:lnTo>
                  <a:lnTo>
                    <a:pt x="946" y="14"/>
                  </a:lnTo>
                  <a:lnTo>
                    <a:pt x="949" y="16"/>
                  </a:lnTo>
                  <a:lnTo>
                    <a:pt x="951" y="18"/>
                  </a:lnTo>
                  <a:lnTo>
                    <a:pt x="1143" y="18"/>
                  </a:lnTo>
                  <a:lnTo>
                    <a:pt x="1143" y="18"/>
                  </a:lnTo>
                  <a:lnTo>
                    <a:pt x="1160" y="18"/>
                  </a:lnTo>
                  <a:lnTo>
                    <a:pt x="1173" y="19"/>
                  </a:lnTo>
                  <a:lnTo>
                    <a:pt x="1186" y="20"/>
                  </a:lnTo>
                  <a:lnTo>
                    <a:pt x="1195" y="23"/>
                  </a:lnTo>
                  <a:lnTo>
                    <a:pt x="1203" y="29"/>
                  </a:lnTo>
                  <a:lnTo>
                    <a:pt x="1206" y="31"/>
                  </a:lnTo>
                  <a:lnTo>
                    <a:pt x="1208" y="35"/>
                  </a:lnTo>
                  <a:lnTo>
                    <a:pt x="1211" y="39"/>
                  </a:lnTo>
                  <a:lnTo>
                    <a:pt x="1214" y="43"/>
                  </a:lnTo>
                  <a:lnTo>
                    <a:pt x="1216" y="54"/>
                  </a:lnTo>
                  <a:lnTo>
                    <a:pt x="1217" y="55"/>
                  </a:lnTo>
                  <a:lnTo>
                    <a:pt x="1218" y="57"/>
                  </a:lnTo>
                  <a:lnTo>
                    <a:pt x="1218" y="57"/>
                  </a:lnTo>
                  <a:lnTo>
                    <a:pt x="1220" y="61"/>
                  </a:lnTo>
                  <a:lnTo>
                    <a:pt x="1222" y="64"/>
                  </a:lnTo>
                  <a:lnTo>
                    <a:pt x="1223" y="68"/>
                  </a:lnTo>
                  <a:lnTo>
                    <a:pt x="1223" y="72"/>
                  </a:lnTo>
                  <a:lnTo>
                    <a:pt x="1223" y="72"/>
                  </a:lnTo>
                  <a:lnTo>
                    <a:pt x="1223" y="104"/>
                  </a:lnTo>
                  <a:lnTo>
                    <a:pt x="1223" y="104"/>
                  </a:lnTo>
                  <a:lnTo>
                    <a:pt x="1223" y="129"/>
                  </a:lnTo>
                  <a:lnTo>
                    <a:pt x="1223" y="155"/>
                  </a:lnTo>
                  <a:lnTo>
                    <a:pt x="1224" y="179"/>
                  </a:lnTo>
                  <a:lnTo>
                    <a:pt x="1227" y="204"/>
                  </a:lnTo>
                  <a:lnTo>
                    <a:pt x="1227" y="204"/>
                  </a:lnTo>
                  <a:lnTo>
                    <a:pt x="1228" y="216"/>
                  </a:lnTo>
                  <a:lnTo>
                    <a:pt x="1229" y="226"/>
                  </a:lnTo>
                  <a:lnTo>
                    <a:pt x="1229" y="236"/>
                  </a:lnTo>
                  <a:lnTo>
                    <a:pt x="1228" y="245"/>
                  </a:lnTo>
                  <a:lnTo>
                    <a:pt x="1226" y="256"/>
                  </a:lnTo>
                  <a:lnTo>
                    <a:pt x="1223" y="265"/>
                  </a:lnTo>
                  <a:lnTo>
                    <a:pt x="1219" y="275"/>
                  </a:lnTo>
                  <a:lnTo>
                    <a:pt x="1214" y="286"/>
                  </a:lnTo>
                  <a:lnTo>
                    <a:pt x="1214" y="286"/>
                  </a:lnTo>
                  <a:lnTo>
                    <a:pt x="1208" y="295"/>
                  </a:lnTo>
                  <a:lnTo>
                    <a:pt x="1203" y="303"/>
                  </a:lnTo>
                  <a:lnTo>
                    <a:pt x="1196" y="312"/>
                  </a:lnTo>
                  <a:lnTo>
                    <a:pt x="1189" y="318"/>
                  </a:lnTo>
                  <a:lnTo>
                    <a:pt x="1181" y="325"/>
                  </a:lnTo>
                  <a:lnTo>
                    <a:pt x="1173" y="331"/>
                  </a:lnTo>
                  <a:lnTo>
                    <a:pt x="1164" y="336"/>
                  </a:lnTo>
                  <a:lnTo>
                    <a:pt x="1154" y="341"/>
                  </a:lnTo>
                  <a:lnTo>
                    <a:pt x="1154" y="341"/>
                  </a:lnTo>
                  <a:lnTo>
                    <a:pt x="1141" y="346"/>
                  </a:lnTo>
                  <a:lnTo>
                    <a:pt x="1128" y="349"/>
                  </a:lnTo>
                  <a:lnTo>
                    <a:pt x="1115" y="351"/>
                  </a:lnTo>
                  <a:lnTo>
                    <a:pt x="1103" y="353"/>
                  </a:lnTo>
                  <a:lnTo>
                    <a:pt x="1103" y="353"/>
                  </a:lnTo>
                  <a:lnTo>
                    <a:pt x="1085" y="356"/>
                  </a:lnTo>
                  <a:lnTo>
                    <a:pt x="1068" y="359"/>
                  </a:lnTo>
                  <a:lnTo>
                    <a:pt x="1068" y="359"/>
                  </a:lnTo>
                  <a:lnTo>
                    <a:pt x="1059" y="361"/>
                  </a:lnTo>
                  <a:lnTo>
                    <a:pt x="1048" y="363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03" y="363"/>
                  </a:lnTo>
                  <a:lnTo>
                    <a:pt x="981" y="362"/>
                  </a:lnTo>
                  <a:lnTo>
                    <a:pt x="981" y="362"/>
                  </a:lnTo>
                  <a:lnTo>
                    <a:pt x="960" y="361"/>
                  </a:lnTo>
                  <a:lnTo>
                    <a:pt x="941" y="360"/>
                  </a:lnTo>
                  <a:lnTo>
                    <a:pt x="941" y="360"/>
                  </a:lnTo>
                  <a:lnTo>
                    <a:pt x="915" y="361"/>
                  </a:lnTo>
                  <a:lnTo>
                    <a:pt x="890" y="363"/>
                  </a:lnTo>
                  <a:lnTo>
                    <a:pt x="890" y="363"/>
                  </a:lnTo>
                  <a:lnTo>
                    <a:pt x="865" y="365"/>
                  </a:lnTo>
                  <a:lnTo>
                    <a:pt x="840" y="366"/>
                  </a:lnTo>
                  <a:lnTo>
                    <a:pt x="840" y="366"/>
                  </a:lnTo>
                  <a:close/>
                  <a:moveTo>
                    <a:pt x="637" y="313"/>
                  </a:moveTo>
                  <a:lnTo>
                    <a:pt x="637" y="313"/>
                  </a:lnTo>
                  <a:lnTo>
                    <a:pt x="659" y="313"/>
                  </a:lnTo>
                  <a:lnTo>
                    <a:pt x="681" y="314"/>
                  </a:lnTo>
                  <a:lnTo>
                    <a:pt x="725" y="317"/>
                  </a:lnTo>
                  <a:lnTo>
                    <a:pt x="725" y="317"/>
                  </a:lnTo>
                  <a:lnTo>
                    <a:pt x="768" y="320"/>
                  </a:lnTo>
                  <a:lnTo>
                    <a:pt x="791" y="321"/>
                  </a:lnTo>
                  <a:lnTo>
                    <a:pt x="813" y="321"/>
                  </a:lnTo>
                  <a:lnTo>
                    <a:pt x="813" y="321"/>
                  </a:lnTo>
                  <a:lnTo>
                    <a:pt x="859" y="320"/>
                  </a:lnTo>
                  <a:lnTo>
                    <a:pt x="906" y="318"/>
                  </a:lnTo>
                  <a:lnTo>
                    <a:pt x="906" y="318"/>
                  </a:lnTo>
                  <a:lnTo>
                    <a:pt x="951" y="316"/>
                  </a:lnTo>
                  <a:lnTo>
                    <a:pt x="998" y="315"/>
                  </a:lnTo>
                  <a:lnTo>
                    <a:pt x="998" y="315"/>
                  </a:lnTo>
                  <a:lnTo>
                    <a:pt x="1014" y="315"/>
                  </a:lnTo>
                  <a:lnTo>
                    <a:pt x="1014" y="315"/>
                  </a:lnTo>
                  <a:lnTo>
                    <a:pt x="1031" y="315"/>
                  </a:lnTo>
                  <a:lnTo>
                    <a:pt x="1031" y="315"/>
                  </a:lnTo>
                  <a:lnTo>
                    <a:pt x="1052" y="315"/>
                  </a:lnTo>
                  <a:lnTo>
                    <a:pt x="1074" y="314"/>
                  </a:lnTo>
                  <a:lnTo>
                    <a:pt x="1094" y="311"/>
                  </a:lnTo>
                  <a:lnTo>
                    <a:pt x="1113" y="306"/>
                  </a:lnTo>
                  <a:lnTo>
                    <a:pt x="1123" y="303"/>
                  </a:lnTo>
                  <a:lnTo>
                    <a:pt x="1132" y="299"/>
                  </a:lnTo>
                  <a:lnTo>
                    <a:pt x="1140" y="295"/>
                  </a:lnTo>
                  <a:lnTo>
                    <a:pt x="1148" y="291"/>
                  </a:lnTo>
                  <a:lnTo>
                    <a:pt x="1156" y="285"/>
                  </a:lnTo>
                  <a:lnTo>
                    <a:pt x="1163" y="279"/>
                  </a:lnTo>
                  <a:lnTo>
                    <a:pt x="1169" y="271"/>
                  </a:lnTo>
                  <a:lnTo>
                    <a:pt x="1174" y="263"/>
                  </a:lnTo>
                  <a:lnTo>
                    <a:pt x="1174" y="263"/>
                  </a:lnTo>
                  <a:lnTo>
                    <a:pt x="1178" y="255"/>
                  </a:lnTo>
                  <a:lnTo>
                    <a:pt x="1181" y="248"/>
                  </a:lnTo>
                  <a:lnTo>
                    <a:pt x="1183" y="239"/>
                  </a:lnTo>
                  <a:lnTo>
                    <a:pt x="1184" y="232"/>
                  </a:lnTo>
                  <a:lnTo>
                    <a:pt x="1184" y="224"/>
                  </a:lnTo>
                  <a:lnTo>
                    <a:pt x="1183" y="217"/>
                  </a:lnTo>
                  <a:lnTo>
                    <a:pt x="1180" y="201"/>
                  </a:lnTo>
                  <a:lnTo>
                    <a:pt x="1180" y="201"/>
                  </a:lnTo>
                  <a:lnTo>
                    <a:pt x="1178" y="188"/>
                  </a:lnTo>
                  <a:lnTo>
                    <a:pt x="1177" y="173"/>
                  </a:lnTo>
                  <a:lnTo>
                    <a:pt x="1177" y="81"/>
                  </a:lnTo>
                  <a:lnTo>
                    <a:pt x="1176" y="80"/>
                  </a:lnTo>
                  <a:lnTo>
                    <a:pt x="1176" y="80"/>
                  </a:lnTo>
                  <a:lnTo>
                    <a:pt x="1173" y="75"/>
                  </a:lnTo>
                  <a:lnTo>
                    <a:pt x="1172" y="69"/>
                  </a:lnTo>
                  <a:lnTo>
                    <a:pt x="1171" y="64"/>
                  </a:lnTo>
                  <a:lnTo>
                    <a:pt x="1166" y="64"/>
                  </a:lnTo>
                  <a:lnTo>
                    <a:pt x="1166" y="64"/>
                  </a:lnTo>
                  <a:lnTo>
                    <a:pt x="1160" y="64"/>
                  </a:lnTo>
                  <a:lnTo>
                    <a:pt x="949" y="64"/>
                  </a:lnTo>
                  <a:lnTo>
                    <a:pt x="949" y="68"/>
                  </a:lnTo>
                  <a:lnTo>
                    <a:pt x="949" y="68"/>
                  </a:lnTo>
                  <a:lnTo>
                    <a:pt x="945" y="86"/>
                  </a:lnTo>
                  <a:lnTo>
                    <a:pt x="939" y="104"/>
                  </a:lnTo>
                  <a:lnTo>
                    <a:pt x="930" y="119"/>
                  </a:lnTo>
                  <a:lnTo>
                    <a:pt x="921" y="135"/>
                  </a:lnTo>
                  <a:lnTo>
                    <a:pt x="909" y="148"/>
                  </a:lnTo>
                  <a:lnTo>
                    <a:pt x="895" y="161"/>
                  </a:lnTo>
                  <a:lnTo>
                    <a:pt x="880" y="172"/>
                  </a:lnTo>
                  <a:lnTo>
                    <a:pt x="862" y="182"/>
                  </a:lnTo>
                  <a:lnTo>
                    <a:pt x="843" y="192"/>
                  </a:lnTo>
                  <a:lnTo>
                    <a:pt x="822" y="199"/>
                  </a:lnTo>
                  <a:lnTo>
                    <a:pt x="798" y="206"/>
                  </a:lnTo>
                  <a:lnTo>
                    <a:pt x="773" y="211"/>
                  </a:lnTo>
                  <a:lnTo>
                    <a:pt x="747" y="216"/>
                  </a:lnTo>
                  <a:lnTo>
                    <a:pt x="718" y="219"/>
                  </a:lnTo>
                  <a:lnTo>
                    <a:pt x="687" y="221"/>
                  </a:lnTo>
                  <a:lnTo>
                    <a:pt x="655" y="222"/>
                  </a:lnTo>
                  <a:lnTo>
                    <a:pt x="655" y="222"/>
                  </a:lnTo>
                  <a:lnTo>
                    <a:pt x="628" y="223"/>
                  </a:lnTo>
                  <a:lnTo>
                    <a:pt x="628" y="223"/>
                  </a:lnTo>
                  <a:lnTo>
                    <a:pt x="597" y="223"/>
                  </a:lnTo>
                  <a:lnTo>
                    <a:pt x="597" y="223"/>
                  </a:lnTo>
                  <a:lnTo>
                    <a:pt x="574" y="222"/>
                  </a:lnTo>
                  <a:lnTo>
                    <a:pt x="555" y="221"/>
                  </a:lnTo>
                  <a:lnTo>
                    <a:pt x="555" y="221"/>
                  </a:lnTo>
                  <a:lnTo>
                    <a:pt x="530" y="219"/>
                  </a:lnTo>
                  <a:lnTo>
                    <a:pt x="530" y="219"/>
                  </a:lnTo>
                  <a:lnTo>
                    <a:pt x="505" y="218"/>
                  </a:lnTo>
                  <a:lnTo>
                    <a:pt x="494" y="216"/>
                  </a:lnTo>
                  <a:lnTo>
                    <a:pt x="482" y="212"/>
                  </a:lnTo>
                  <a:lnTo>
                    <a:pt x="482" y="212"/>
                  </a:lnTo>
                  <a:lnTo>
                    <a:pt x="474" y="210"/>
                  </a:lnTo>
                  <a:lnTo>
                    <a:pt x="466" y="209"/>
                  </a:lnTo>
                  <a:lnTo>
                    <a:pt x="449" y="208"/>
                  </a:lnTo>
                  <a:lnTo>
                    <a:pt x="449" y="208"/>
                  </a:lnTo>
                  <a:lnTo>
                    <a:pt x="433" y="207"/>
                  </a:lnTo>
                  <a:lnTo>
                    <a:pt x="424" y="206"/>
                  </a:lnTo>
                  <a:lnTo>
                    <a:pt x="417" y="204"/>
                  </a:lnTo>
                  <a:lnTo>
                    <a:pt x="417" y="204"/>
                  </a:lnTo>
                  <a:lnTo>
                    <a:pt x="394" y="194"/>
                  </a:lnTo>
                  <a:lnTo>
                    <a:pt x="371" y="181"/>
                  </a:lnTo>
                  <a:lnTo>
                    <a:pt x="359" y="174"/>
                  </a:lnTo>
                  <a:lnTo>
                    <a:pt x="348" y="167"/>
                  </a:lnTo>
                  <a:lnTo>
                    <a:pt x="337" y="159"/>
                  </a:lnTo>
                  <a:lnTo>
                    <a:pt x="326" y="149"/>
                  </a:lnTo>
                  <a:lnTo>
                    <a:pt x="315" y="139"/>
                  </a:lnTo>
                  <a:lnTo>
                    <a:pt x="306" y="129"/>
                  </a:lnTo>
                  <a:lnTo>
                    <a:pt x="296" y="118"/>
                  </a:lnTo>
                  <a:lnTo>
                    <a:pt x="288" y="107"/>
                  </a:lnTo>
                  <a:lnTo>
                    <a:pt x="281" y="95"/>
                  </a:lnTo>
                  <a:lnTo>
                    <a:pt x="275" y="82"/>
                  </a:lnTo>
                  <a:lnTo>
                    <a:pt x="269" y="69"/>
                  </a:lnTo>
                  <a:lnTo>
                    <a:pt x="265" y="55"/>
                  </a:lnTo>
                  <a:lnTo>
                    <a:pt x="264" y="50"/>
                  </a:lnTo>
                  <a:lnTo>
                    <a:pt x="47" y="50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8" y="165"/>
                  </a:lnTo>
                  <a:lnTo>
                    <a:pt x="47" y="199"/>
                  </a:lnTo>
                  <a:lnTo>
                    <a:pt x="46" y="233"/>
                  </a:lnTo>
                  <a:lnTo>
                    <a:pt x="46" y="233"/>
                  </a:lnTo>
                  <a:lnTo>
                    <a:pt x="46" y="245"/>
                  </a:lnTo>
                  <a:lnTo>
                    <a:pt x="47" y="258"/>
                  </a:lnTo>
                  <a:lnTo>
                    <a:pt x="48" y="269"/>
                  </a:lnTo>
                  <a:lnTo>
                    <a:pt x="53" y="280"/>
                  </a:lnTo>
                  <a:lnTo>
                    <a:pt x="56" y="284"/>
                  </a:lnTo>
                  <a:lnTo>
                    <a:pt x="59" y="289"/>
                  </a:lnTo>
                  <a:lnTo>
                    <a:pt x="63" y="293"/>
                  </a:lnTo>
                  <a:lnTo>
                    <a:pt x="68" y="296"/>
                  </a:lnTo>
                  <a:lnTo>
                    <a:pt x="73" y="299"/>
                  </a:lnTo>
                  <a:lnTo>
                    <a:pt x="79" y="302"/>
                  </a:lnTo>
                  <a:lnTo>
                    <a:pt x="88" y="304"/>
                  </a:lnTo>
                  <a:lnTo>
                    <a:pt x="96" y="306"/>
                  </a:lnTo>
                  <a:lnTo>
                    <a:pt x="96" y="306"/>
                  </a:lnTo>
                  <a:lnTo>
                    <a:pt x="117" y="310"/>
                  </a:lnTo>
                  <a:lnTo>
                    <a:pt x="141" y="310"/>
                  </a:lnTo>
                  <a:lnTo>
                    <a:pt x="141" y="310"/>
                  </a:lnTo>
                  <a:lnTo>
                    <a:pt x="172" y="310"/>
                  </a:lnTo>
                  <a:lnTo>
                    <a:pt x="172" y="310"/>
                  </a:lnTo>
                  <a:lnTo>
                    <a:pt x="201" y="308"/>
                  </a:lnTo>
                  <a:lnTo>
                    <a:pt x="423" y="308"/>
                  </a:lnTo>
                  <a:lnTo>
                    <a:pt x="423" y="308"/>
                  </a:lnTo>
                  <a:lnTo>
                    <a:pt x="463" y="310"/>
                  </a:lnTo>
                  <a:lnTo>
                    <a:pt x="503" y="312"/>
                  </a:lnTo>
                  <a:lnTo>
                    <a:pt x="503" y="312"/>
                  </a:lnTo>
                  <a:lnTo>
                    <a:pt x="542" y="313"/>
                  </a:lnTo>
                  <a:lnTo>
                    <a:pt x="582" y="314"/>
                  </a:lnTo>
                  <a:lnTo>
                    <a:pt x="582" y="314"/>
                  </a:lnTo>
                  <a:lnTo>
                    <a:pt x="613" y="314"/>
                  </a:lnTo>
                  <a:lnTo>
                    <a:pt x="613" y="314"/>
                  </a:lnTo>
                  <a:lnTo>
                    <a:pt x="637" y="313"/>
                  </a:lnTo>
                  <a:lnTo>
                    <a:pt x="637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9" name="Freeform 703"/>
            <p:cNvSpPr>
              <a:spLocks/>
            </p:cNvSpPr>
            <p:nvPr/>
          </p:nvSpPr>
          <p:spPr bwMode="auto">
            <a:xfrm>
              <a:off x="3336926" y="4543425"/>
              <a:ext cx="66675" cy="53975"/>
            </a:xfrm>
            <a:custGeom>
              <a:avLst/>
              <a:gdLst/>
              <a:ahLst/>
              <a:cxnLst>
                <a:cxn ang="0">
                  <a:pos x="70" y="100"/>
                </a:cxn>
                <a:cxn ang="0">
                  <a:pos x="57" y="99"/>
                </a:cxn>
                <a:cxn ang="0">
                  <a:pos x="34" y="90"/>
                </a:cxn>
                <a:cxn ang="0">
                  <a:pos x="24" y="81"/>
                </a:cxn>
                <a:cxn ang="0">
                  <a:pos x="16" y="72"/>
                </a:cxn>
                <a:cxn ang="0">
                  <a:pos x="9" y="61"/>
                </a:cxn>
                <a:cxn ang="0">
                  <a:pos x="7" y="55"/>
                </a:cxn>
                <a:cxn ang="0">
                  <a:pos x="3" y="44"/>
                </a:cxn>
                <a:cxn ang="0">
                  <a:pos x="1" y="41"/>
                </a:cxn>
                <a:cxn ang="0">
                  <a:pos x="0" y="34"/>
                </a:cxn>
                <a:cxn ang="0">
                  <a:pos x="0" y="30"/>
                </a:cxn>
                <a:cxn ang="0">
                  <a:pos x="4" y="21"/>
                </a:cxn>
                <a:cxn ang="0">
                  <a:pos x="11" y="13"/>
                </a:cxn>
                <a:cxn ang="0">
                  <a:pos x="16" y="11"/>
                </a:cxn>
                <a:cxn ang="0">
                  <a:pos x="23" y="10"/>
                </a:cxn>
                <a:cxn ang="0">
                  <a:pos x="24" y="9"/>
                </a:cxn>
                <a:cxn ang="0">
                  <a:pos x="31" y="6"/>
                </a:cxn>
                <a:cxn ang="0">
                  <a:pos x="39" y="4"/>
                </a:cxn>
                <a:cxn ang="0">
                  <a:pos x="51" y="4"/>
                </a:cxn>
                <a:cxn ang="0">
                  <a:pos x="72" y="3"/>
                </a:cxn>
                <a:cxn ang="0">
                  <a:pos x="83" y="1"/>
                </a:cxn>
                <a:cxn ang="0">
                  <a:pos x="93" y="0"/>
                </a:cxn>
                <a:cxn ang="0">
                  <a:pos x="108" y="2"/>
                </a:cxn>
                <a:cxn ang="0">
                  <a:pos x="113" y="4"/>
                </a:cxn>
                <a:cxn ang="0">
                  <a:pos x="122" y="12"/>
                </a:cxn>
                <a:cxn ang="0">
                  <a:pos x="124" y="17"/>
                </a:cxn>
                <a:cxn ang="0">
                  <a:pos x="125" y="34"/>
                </a:cxn>
                <a:cxn ang="0">
                  <a:pos x="122" y="52"/>
                </a:cxn>
                <a:cxn ang="0">
                  <a:pos x="115" y="68"/>
                </a:cxn>
                <a:cxn ang="0">
                  <a:pos x="106" y="82"/>
                </a:cxn>
                <a:cxn ang="0">
                  <a:pos x="100" y="89"/>
                </a:cxn>
                <a:cxn ang="0">
                  <a:pos x="87" y="97"/>
                </a:cxn>
                <a:cxn ang="0">
                  <a:pos x="76" y="100"/>
                </a:cxn>
                <a:cxn ang="0">
                  <a:pos x="70" y="100"/>
                </a:cxn>
              </a:cxnLst>
              <a:rect l="0" t="0" r="r" b="b"/>
              <a:pathLst>
                <a:path w="125" h="100">
                  <a:moveTo>
                    <a:pt x="70" y="100"/>
                  </a:moveTo>
                  <a:lnTo>
                    <a:pt x="70" y="100"/>
                  </a:lnTo>
                  <a:lnTo>
                    <a:pt x="64" y="100"/>
                  </a:lnTo>
                  <a:lnTo>
                    <a:pt x="57" y="99"/>
                  </a:lnTo>
                  <a:lnTo>
                    <a:pt x="45" y="95"/>
                  </a:lnTo>
                  <a:lnTo>
                    <a:pt x="34" y="90"/>
                  </a:lnTo>
                  <a:lnTo>
                    <a:pt x="29" y="86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16" y="72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6" y="49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7" y="16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6" y="11"/>
                  </a:lnTo>
                  <a:lnTo>
                    <a:pt x="21" y="11"/>
                  </a:lnTo>
                  <a:lnTo>
                    <a:pt x="23" y="10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8" y="7"/>
                  </a:lnTo>
                  <a:lnTo>
                    <a:pt x="31" y="6"/>
                  </a:lnTo>
                  <a:lnTo>
                    <a:pt x="35" y="5"/>
                  </a:lnTo>
                  <a:lnTo>
                    <a:pt x="39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62" y="4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83" y="1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0" y="1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13" y="4"/>
                  </a:lnTo>
                  <a:lnTo>
                    <a:pt x="117" y="8"/>
                  </a:lnTo>
                  <a:lnTo>
                    <a:pt x="122" y="12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5" y="26"/>
                  </a:lnTo>
                  <a:lnTo>
                    <a:pt x="125" y="34"/>
                  </a:lnTo>
                  <a:lnTo>
                    <a:pt x="124" y="43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5" y="68"/>
                  </a:lnTo>
                  <a:lnTo>
                    <a:pt x="110" y="7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0" y="89"/>
                  </a:lnTo>
                  <a:lnTo>
                    <a:pt x="92" y="95"/>
                  </a:lnTo>
                  <a:lnTo>
                    <a:pt x="87" y="97"/>
                  </a:lnTo>
                  <a:lnTo>
                    <a:pt x="82" y="99"/>
                  </a:lnTo>
                  <a:lnTo>
                    <a:pt x="76" y="100"/>
                  </a:lnTo>
                  <a:lnTo>
                    <a:pt x="70" y="100"/>
                  </a:lnTo>
                  <a:lnTo>
                    <a:pt x="70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0" name="Freeform 704"/>
            <p:cNvSpPr>
              <a:spLocks/>
            </p:cNvSpPr>
            <p:nvPr/>
          </p:nvSpPr>
          <p:spPr bwMode="auto">
            <a:xfrm>
              <a:off x="3794126" y="4548188"/>
              <a:ext cx="53975" cy="49213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53" y="93"/>
                </a:cxn>
                <a:cxn ang="0">
                  <a:pos x="42" y="93"/>
                </a:cxn>
                <a:cxn ang="0">
                  <a:pos x="33" y="90"/>
                </a:cxn>
                <a:cxn ang="0">
                  <a:pos x="24" y="86"/>
                </a:cxn>
                <a:cxn ang="0">
                  <a:pos x="16" y="80"/>
                </a:cxn>
                <a:cxn ang="0">
                  <a:pos x="16" y="80"/>
                </a:cxn>
                <a:cxn ang="0">
                  <a:pos x="10" y="74"/>
                </a:cxn>
                <a:cxn ang="0">
                  <a:pos x="7" y="68"/>
                </a:cxn>
                <a:cxn ang="0">
                  <a:pos x="4" y="62"/>
                </a:cxn>
                <a:cxn ang="0">
                  <a:pos x="2" y="55"/>
                </a:cxn>
                <a:cxn ang="0">
                  <a:pos x="1" y="48"/>
                </a:cxn>
                <a:cxn ang="0">
                  <a:pos x="0" y="39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17"/>
                </a:cxn>
                <a:cxn ang="0">
                  <a:pos x="2" y="13"/>
                </a:cxn>
                <a:cxn ang="0">
                  <a:pos x="4" y="8"/>
                </a:cxn>
                <a:cxn ang="0">
                  <a:pos x="7" y="5"/>
                </a:cxn>
                <a:cxn ang="0">
                  <a:pos x="10" y="3"/>
                </a:cxn>
                <a:cxn ang="0">
                  <a:pos x="15" y="2"/>
                </a:cxn>
                <a:cxn ang="0">
                  <a:pos x="19" y="1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0" y="1"/>
                </a:cxn>
                <a:cxn ang="0">
                  <a:pos x="36" y="4"/>
                </a:cxn>
                <a:cxn ang="0">
                  <a:pos x="38" y="5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55" y="5"/>
                </a:cxn>
                <a:cxn ang="0">
                  <a:pos x="55" y="6"/>
                </a:cxn>
                <a:cxn ang="0">
                  <a:pos x="55" y="6"/>
                </a:cxn>
                <a:cxn ang="0">
                  <a:pos x="63" y="5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7" y="5"/>
                </a:cxn>
                <a:cxn ang="0">
                  <a:pos x="81" y="5"/>
                </a:cxn>
                <a:cxn ang="0">
                  <a:pos x="85" y="7"/>
                </a:cxn>
                <a:cxn ang="0">
                  <a:pos x="88" y="9"/>
                </a:cxn>
                <a:cxn ang="0">
                  <a:pos x="88" y="9"/>
                </a:cxn>
                <a:cxn ang="0">
                  <a:pos x="92" y="13"/>
                </a:cxn>
                <a:cxn ang="0">
                  <a:pos x="95" y="16"/>
                </a:cxn>
                <a:cxn ang="0">
                  <a:pos x="98" y="20"/>
                </a:cxn>
                <a:cxn ang="0">
                  <a:pos x="100" y="24"/>
                </a:cxn>
                <a:cxn ang="0">
                  <a:pos x="103" y="34"/>
                </a:cxn>
                <a:cxn ang="0">
                  <a:pos x="103" y="45"/>
                </a:cxn>
                <a:cxn ang="0">
                  <a:pos x="103" y="45"/>
                </a:cxn>
                <a:cxn ang="0">
                  <a:pos x="102" y="57"/>
                </a:cxn>
                <a:cxn ang="0">
                  <a:pos x="100" y="66"/>
                </a:cxn>
                <a:cxn ang="0">
                  <a:pos x="97" y="73"/>
                </a:cxn>
                <a:cxn ang="0">
                  <a:pos x="93" y="79"/>
                </a:cxn>
                <a:cxn ang="0">
                  <a:pos x="93" y="79"/>
                </a:cxn>
                <a:cxn ang="0">
                  <a:pos x="84" y="85"/>
                </a:cxn>
                <a:cxn ang="0">
                  <a:pos x="75" y="90"/>
                </a:cxn>
                <a:cxn ang="0">
                  <a:pos x="64" y="92"/>
                </a:cxn>
                <a:cxn ang="0">
                  <a:pos x="53" y="93"/>
                </a:cxn>
                <a:cxn ang="0">
                  <a:pos x="53" y="93"/>
                </a:cxn>
              </a:cxnLst>
              <a:rect l="0" t="0" r="r" b="b"/>
              <a:pathLst>
                <a:path w="103" h="93">
                  <a:moveTo>
                    <a:pt x="53" y="93"/>
                  </a:moveTo>
                  <a:lnTo>
                    <a:pt x="53" y="93"/>
                  </a:lnTo>
                  <a:lnTo>
                    <a:pt x="42" y="93"/>
                  </a:lnTo>
                  <a:lnTo>
                    <a:pt x="33" y="90"/>
                  </a:lnTo>
                  <a:lnTo>
                    <a:pt x="24" y="86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0" y="74"/>
                  </a:lnTo>
                  <a:lnTo>
                    <a:pt x="7" y="68"/>
                  </a:lnTo>
                  <a:lnTo>
                    <a:pt x="4" y="62"/>
                  </a:lnTo>
                  <a:lnTo>
                    <a:pt x="2" y="55"/>
                  </a:lnTo>
                  <a:lnTo>
                    <a:pt x="1" y="48"/>
                  </a:lnTo>
                  <a:lnTo>
                    <a:pt x="0" y="3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2" y="13"/>
                  </a:lnTo>
                  <a:lnTo>
                    <a:pt x="4" y="8"/>
                  </a:lnTo>
                  <a:lnTo>
                    <a:pt x="7" y="5"/>
                  </a:lnTo>
                  <a:lnTo>
                    <a:pt x="10" y="3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0" y="1"/>
                  </a:lnTo>
                  <a:lnTo>
                    <a:pt x="36" y="4"/>
                  </a:lnTo>
                  <a:lnTo>
                    <a:pt x="3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63" y="5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5" y="7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92" y="13"/>
                  </a:lnTo>
                  <a:lnTo>
                    <a:pt x="95" y="16"/>
                  </a:lnTo>
                  <a:lnTo>
                    <a:pt x="98" y="20"/>
                  </a:lnTo>
                  <a:lnTo>
                    <a:pt x="100" y="24"/>
                  </a:lnTo>
                  <a:lnTo>
                    <a:pt x="103" y="34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102" y="57"/>
                  </a:lnTo>
                  <a:lnTo>
                    <a:pt x="100" y="66"/>
                  </a:lnTo>
                  <a:lnTo>
                    <a:pt x="97" y="73"/>
                  </a:lnTo>
                  <a:lnTo>
                    <a:pt x="93" y="79"/>
                  </a:lnTo>
                  <a:lnTo>
                    <a:pt x="93" y="79"/>
                  </a:lnTo>
                  <a:lnTo>
                    <a:pt x="84" y="85"/>
                  </a:lnTo>
                  <a:lnTo>
                    <a:pt x="75" y="90"/>
                  </a:lnTo>
                  <a:lnTo>
                    <a:pt x="64" y="92"/>
                  </a:lnTo>
                  <a:lnTo>
                    <a:pt x="53" y="93"/>
                  </a:ln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1" name="Freeform 705"/>
            <p:cNvSpPr>
              <a:spLocks noEditPoints="1"/>
            </p:cNvSpPr>
            <p:nvPr/>
          </p:nvSpPr>
          <p:spPr bwMode="auto">
            <a:xfrm>
              <a:off x="3273426" y="4157663"/>
              <a:ext cx="650875" cy="193675"/>
            </a:xfrm>
            <a:custGeom>
              <a:avLst/>
              <a:gdLst/>
              <a:ahLst/>
              <a:cxnLst>
                <a:cxn ang="0">
                  <a:pos x="742" y="362"/>
                </a:cxn>
                <a:cxn ang="0">
                  <a:pos x="612" y="359"/>
                </a:cxn>
                <a:cxn ang="0">
                  <a:pos x="524" y="355"/>
                </a:cxn>
                <a:cxn ang="0">
                  <a:pos x="138" y="356"/>
                </a:cxn>
                <a:cxn ang="0">
                  <a:pos x="72" y="348"/>
                </a:cxn>
                <a:cxn ang="0">
                  <a:pos x="23" y="321"/>
                </a:cxn>
                <a:cxn ang="0">
                  <a:pos x="1" y="276"/>
                </a:cxn>
                <a:cxn ang="0">
                  <a:pos x="2" y="41"/>
                </a:cxn>
                <a:cxn ang="0">
                  <a:pos x="10" y="22"/>
                </a:cxn>
                <a:cxn ang="0">
                  <a:pos x="26" y="6"/>
                </a:cxn>
                <a:cxn ang="0">
                  <a:pos x="284" y="0"/>
                </a:cxn>
                <a:cxn ang="0">
                  <a:pos x="302" y="8"/>
                </a:cxn>
                <a:cxn ang="0">
                  <a:pos x="309" y="39"/>
                </a:cxn>
                <a:cxn ang="0">
                  <a:pos x="355" y="116"/>
                </a:cxn>
                <a:cxn ang="0">
                  <a:pos x="420" y="154"/>
                </a:cxn>
                <a:cxn ang="0">
                  <a:pos x="522" y="172"/>
                </a:cxn>
                <a:cxn ang="0">
                  <a:pos x="664" y="176"/>
                </a:cxn>
                <a:cxn ang="0">
                  <a:pos x="795" y="162"/>
                </a:cxn>
                <a:cxn ang="0">
                  <a:pos x="873" y="121"/>
                </a:cxn>
                <a:cxn ang="0">
                  <a:pos x="902" y="70"/>
                </a:cxn>
                <a:cxn ang="0">
                  <a:pos x="908" y="25"/>
                </a:cxn>
                <a:cxn ang="0">
                  <a:pos x="924" y="12"/>
                </a:cxn>
                <a:cxn ang="0">
                  <a:pos x="946" y="14"/>
                </a:cxn>
                <a:cxn ang="0">
                  <a:pos x="1173" y="19"/>
                </a:cxn>
                <a:cxn ang="0">
                  <a:pos x="1211" y="39"/>
                </a:cxn>
                <a:cxn ang="0">
                  <a:pos x="1220" y="60"/>
                </a:cxn>
                <a:cxn ang="0">
                  <a:pos x="1223" y="104"/>
                </a:cxn>
                <a:cxn ang="0">
                  <a:pos x="1228" y="215"/>
                </a:cxn>
                <a:cxn ang="0">
                  <a:pos x="1219" y="275"/>
                </a:cxn>
                <a:cxn ang="0">
                  <a:pos x="1189" y="319"/>
                </a:cxn>
                <a:cxn ang="0">
                  <a:pos x="1141" y="346"/>
                </a:cxn>
                <a:cxn ang="0">
                  <a:pos x="1068" y="360"/>
                </a:cxn>
                <a:cxn ang="0">
                  <a:pos x="1024" y="364"/>
                </a:cxn>
                <a:cxn ang="0">
                  <a:pos x="941" y="360"/>
                </a:cxn>
                <a:cxn ang="0">
                  <a:pos x="840" y="367"/>
                </a:cxn>
                <a:cxn ang="0">
                  <a:pos x="725" y="317"/>
                </a:cxn>
                <a:cxn ang="0">
                  <a:pos x="906" y="318"/>
                </a:cxn>
                <a:cxn ang="0">
                  <a:pos x="1014" y="315"/>
                </a:cxn>
                <a:cxn ang="0">
                  <a:pos x="1113" y="306"/>
                </a:cxn>
                <a:cxn ang="0">
                  <a:pos x="1163" y="278"/>
                </a:cxn>
                <a:cxn ang="0">
                  <a:pos x="1183" y="239"/>
                </a:cxn>
                <a:cxn ang="0">
                  <a:pos x="1178" y="188"/>
                </a:cxn>
                <a:cxn ang="0">
                  <a:pos x="1172" y="69"/>
                </a:cxn>
                <a:cxn ang="0">
                  <a:pos x="949" y="68"/>
                </a:cxn>
                <a:cxn ang="0">
                  <a:pos x="909" y="148"/>
                </a:cxn>
                <a:cxn ang="0">
                  <a:pos x="798" y="206"/>
                </a:cxn>
                <a:cxn ang="0">
                  <a:pos x="655" y="222"/>
                </a:cxn>
                <a:cxn ang="0">
                  <a:pos x="555" y="221"/>
                </a:cxn>
                <a:cxn ang="0">
                  <a:pos x="482" y="212"/>
                </a:cxn>
                <a:cxn ang="0">
                  <a:pos x="433" y="207"/>
                </a:cxn>
                <a:cxn ang="0">
                  <a:pos x="359" y="175"/>
                </a:cxn>
                <a:cxn ang="0">
                  <a:pos x="296" y="118"/>
                </a:cxn>
                <a:cxn ang="0">
                  <a:pos x="264" y="51"/>
                </a:cxn>
                <a:cxn ang="0">
                  <a:pos x="48" y="165"/>
                </a:cxn>
                <a:cxn ang="0">
                  <a:pos x="48" y="269"/>
                </a:cxn>
                <a:cxn ang="0">
                  <a:pos x="73" y="299"/>
                </a:cxn>
                <a:cxn ang="0">
                  <a:pos x="141" y="309"/>
                </a:cxn>
                <a:cxn ang="0">
                  <a:pos x="423" y="308"/>
                </a:cxn>
                <a:cxn ang="0">
                  <a:pos x="582" y="314"/>
                </a:cxn>
              </a:cxnLst>
              <a:rect l="0" t="0" r="r" b="b"/>
              <a:pathLst>
                <a:path w="1229" h="367">
                  <a:moveTo>
                    <a:pt x="840" y="367"/>
                  </a:moveTo>
                  <a:lnTo>
                    <a:pt x="840" y="367"/>
                  </a:lnTo>
                  <a:lnTo>
                    <a:pt x="816" y="366"/>
                  </a:lnTo>
                  <a:lnTo>
                    <a:pt x="791" y="365"/>
                  </a:lnTo>
                  <a:lnTo>
                    <a:pt x="742" y="362"/>
                  </a:lnTo>
                  <a:lnTo>
                    <a:pt x="742" y="362"/>
                  </a:lnTo>
                  <a:lnTo>
                    <a:pt x="694" y="359"/>
                  </a:lnTo>
                  <a:lnTo>
                    <a:pt x="669" y="358"/>
                  </a:lnTo>
                  <a:lnTo>
                    <a:pt x="644" y="358"/>
                  </a:lnTo>
                  <a:lnTo>
                    <a:pt x="644" y="358"/>
                  </a:lnTo>
                  <a:lnTo>
                    <a:pt x="612" y="359"/>
                  </a:lnTo>
                  <a:lnTo>
                    <a:pt x="612" y="359"/>
                  </a:lnTo>
                  <a:lnTo>
                    <a:pt x="598" y="359"/>
                  </a:lnTo>
                  <a:lnTo>
                    <a:pt x="598" y="359"/>
                  </a:lnTo>
                  <a:lnTo>
                    <a:pt x="573" y="358"/>
                  </a:lnTo>
                  <a:lnTo>
                    <a:pt x="548" y="357"/>
                  </a:lnTo>
                  <a:lnTo>
                    <a:pt x="548" y="357"/>
                  </a:lnTo>
                  <a:lnTo>
                    <a:pt x="524" y="355"/>
                  </a:lnTo>
                  <a:lnTo>
                    <a:pt x="499" y="354"/>
                  </a:lnTo>
                  <a:lnTo>
                    <a:pt x="201" y="354"/>
                  </a:lnTo>
                  <a:lnTo>
                    <a:pt x="201" y="354"/>
                  </a:lnTo>
                  <a:lnTo>
                    <a:pt x="170" y="355"/>
                  </a:lnTo>
                  <a:lnTo>
                    <a:pt x="170" y="355"/>
                  </a:lnTo>
                  <a:lnTo>
                    <a:pt x="138" y="356"/>
                  </a:lnTo>
                  <a:lnTo>
                    <a:pt x="138" y="356"/>
                  </a:lnTo>
                  <a:lnTo>
                    <a:pt x="114" y="355"/>
                  </a:lnTo>
                  <a:lnTo>
                    <a:pt x="95" y="353"/>
                  </a:lnTo>
                  <a:lnTo>
                    <a:pt x="95" y="353"/>
                  </a:lnTo>
                  <a:lnTo>
                    <a:pt x="84" y="350"/>
                  </a:lnTo>
                  <a:lnTo>
                    <a:pt x="72" y="348"/>
                  </a:lnTo>
                  <a:lnTo>
                    <a:pt x="62" y="344"/>
                  </a:lnTo>
                  <a:lnTo>
                    <a:pt x="53" y="340"/>
                  </a:lnTo>
                  <a:lnTo>
                    <a:pt x="44" y="336"/>
                  </a:lnTo>
                  <a:lnTo>
                    <a:pt x="36" y="331"/>
                  </a:lnTo>
                  <a:lnTo>
                    <a:pt x="29" y="326"/>
                  </a:lnTo>
                  <a:lnTo>
                    <a:pt x="23" y="321"/>
                  </a:lnTo>
                  <a:lnTo>
                    <a:pt x="17" y="315"/>
                  </a:lnTo>
                  <a:lnTo>
                    <a:pt x="12" y="307"/>
                  </a:lnTo>
                  <a:lnTo>
                    <a:pt x="9" y="301"/>
                  </a:lnTo>
                  <a:lnTo>
                    <a:pt x="6" y="293"/>
                  </a:lnTo>
                  <a:lnTo>
                    <a:pt x="3" y="285"/>
                  </a:lnTo>
                  <a:lnTo>
                    <a:pt x="1" y="276"/>
                  </a:lnTo>
                  <a:lnTo>
                    <a:pt x="1" y="267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2" y="147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36"/>
                  </a:lnTo>
                  <a:lnTo>
                    <a:pt x="3" y="32"/>
                  </a:lnTo>
                  <a:lnTo>
                    <a:pt x="5" y="28"/>
                  </a:lnTo>
                  <a:lnTo>
                    <a:pt x="8" y="25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18"/>
                  </a:lnTo>
                  <a:lnTo>
                    <a:pt x="14" y="12"/>
                  </a:lnTo>
                  <a:lnTo>
                    <a:pt x="17" y="10"/>
                  </a:lnTo>
                  <a:lnTo>
                    <a:pt x="20" y="7"/>
                  </a:lnTo>
                  <a:lnTo>
                    <a:pt x="26" y="6"/>
                  </a:lnTo>
                  <a:lnTo>
                    <a:pt x="31" y="5"/>
                  </a:lnTo>
                  <a:lnTo>
                    <a:pt x="268" y="5"/>
                  </a:lnTo>
                  <a:lnTo>
                    <a:pt x="269" y="4"/>
                  </a:lnTo>
                  <a:lnTo>
                    <a:pt x="269" y="4"/>
                  </a:lnTo>
                  <a:lnTo>
                    <a:pt x="277" y="1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288" y="1"/>
                  </a:lnTo>
                  <a:lnTo>
                    <a:pt x="292" y="2"/>
                  </a:lnTo>
                  <a:lnTo>
                    <a:pt x="296" y="3"/>
                  </a:lnTo>
                  <a:lnTo>
                    <a:pt x="299" y="5"/>
                  </a:lnTo>
                  <a:lnTo>
                    <a:pt x="302" y="8"/>
                  </a:lnTo>
                  <a:lnTo>
                    <a:pt x="305" y="12"/>
                  </a:lnTo>
                  <a:lnTo>
                    <a:pt x="306" y="16"/>
                  </a:lnTo>
                  <a:lnTo>
                    <a:pt x="307" y="21"/>
                  </a:lnTo>
                  <a:lnTo>
                    <a:pt x="307" y="21"/>
                  </a:lnTo>
                  <a:lnTo>
                    <a:pt x="307" y="29"/>
                  </a:lnTo>
                  <a:lnTo>
                    <a:pt x="309" y="39"/>
                  </a:lnTo>
                  <a:lnTo>
                    <a:pt x="311" y="47"/>
                  </a:lnTo>
                  <a:lnTo>
                    <a:pt x="313" y="55"/>
                  </a:lnTo>
                  <a:lnTo>
                    <a:pt x="321" y="72"/>
                  </a:lnTo>
                  <a:lnTo>
                    <a:pt x="330" y="88"/>
                  </a:lnTo>
                  <a:lnTo>
                    <a:pt x="343" y="103"/>
                  </a:lnTo>
                  <a:lnTo>
                    <a:pt x="355" y="116"/>
                  </a:lnTo>
                  <a:lnTo>
                    <a:pt x="369" y="129"/>
                  </a:lnTo>
                  <a:lnTo>
                    <a:pt x="383" y="138"/>
                  </a:lnTo>
                  <a:lnTo>
                    <a:pt x="383" y="138"/>
                  </a:lnTo>
                  <a:lnTo>
                    <a:pt x="395" y="144"/>
                  </a:lnTo>
                  <a:lnTo>
                    <a:pt x="408" y="150"/>
                  </a:lnTo>
                  <a:lnTo>
                    <a:pt x="420" y="154"/>
                  </a:lnTo>
                  <a:lnTo>
                    <a:pt x="433" y="158"/>
                  </a:lnTo>
                  <a:lnTo>
                    <a:pt x="458" y="164"/>
                  </a:lnTo>
                  <a:lnTo>
                    <a:pt x="484" y="167"/>
                  </a:lnTo>
                  <a:lnTo>
                    <a:pt x="495" y="169"/>
                  </a:lnTo>
                  <a:lnTo>
                    <a:pt x="495" y="169"/>
                  </a:lnTo>
                  <a:lnTo>
                    <a:pt x="522" y="172"/>
                  </a:lnTo>
                  <a:lnTo>
                    <a:pt x="552" y="175"/>
                  </a:lnTo>
                  <a:lnTo>
                    <a:pt x="584" y="176"/>
                  </a:lnTo>
                  <a:lnTo>
                    <a:pt x="620" y="177"/>
                  </a:lnTo>
                  <a:lnTo>
                    <a:pt x="620" y="177"/>
                  </a:lnTo>
                  <a:lnTo>
                    <a:pt x="664" y="176"/>
                  </a:lnTo>
                  <a:lnTo>
                    <a:pt x="664" y="176"/>
                  </a:lnTo>
                  <a:lnTo>
                    <a:pt x="697" y="175"/>
                  </a:lnTo>
                  <a:lnTo>
                    <a:pt x="716" y="174"/>
                  </a:lnTo>
                  <a:lnTo>
                    <a:pt x="735" y="173"/>
                  </a:lnTo>
                  <a:lnTo>
                    <a:pt x="755" y="170"/>
                  </a:lnTo>
                  <a:lnTo>
                    <a:pt x="776" y="167"/>
                  </a:lnTo>
                  <a:lnTo>
                    <a:pt x="795" y="162"/>
                  </a:lnTo>
                  <a:lnTo>
                    <a:pt x="815" y="156"/>
                  </a:lnTo>
                  <a:lnTo>
                    <a:pt x="833" y="148"/>
                  </a:lnTo>
                  <a:lnTo>
                    <a:pt x="851" y="139"/>
                  </a:lnTo>
                  <a:lnTo>
                    <a:pt x="858" y="134"/>
                  </a:lnTo>
                  <a:lnTo>
                    <a:pt x="866" y="128"/>
                  </a:lnTo>
                  <a:lnTo>
                    <a:pt x="873" y="121"/>
                  </a:lnTo>
                  <a:lnTo>
                    <a:pt x="880" y="114"/>
                  </a:lnTo>
                  <a:lnTo>
                    <a:pt x="885" y="106"/>
                  </a:lnTo>
                  <a:lnTo>
                    <a:pt x="890" y="98"/>
                  </a:lnTo>
                  <a:lnTo>
                    <a:pt x="895" y="89"/>
                  </a:lnTo>
                  <a:lnTo>
                    <a:pt x="898" y="79"/>
                  </a:lnTo>
                  <a:lnTo>
                    <a:pt x="902" y="70"/>
                  </a:lnTo>
                  <a:lnTo>
                    <a:pt x="904" y="58"/>
                  </a:lnTo>
                  <a:lnTo>
                    <a:pt x="906" y="47"/>
                  </a:lnTo>
                  <a:lnTo>
                    <a:pt x="906" y="35"/>
                  </a:lnTo>
                  <a:lnTo>
                    <a:pt x="906" y="35"/>
                  </a:lnTo>
                  <a:lnTo>
                    <a:pt x="907" y="29"/>
                  </a:lnTo>
                  <a:lnTo>
                    <a:pt x="908" y="25"/>
                  </a:lnTo>
                  <a:lnTo>
                    <a:pt x="910" y="22"/>
                  </a:lnTo>
                  <a:lnTo>
                    <a:pt x="913" y="18"/>
                  </a:lnTo>
                  <a:lnTo>
                    <a:pt x="913" y="18"/>
                  </a:lnTo>
                  <a:lnTo>
                    <a:pt x="916" y="15"/>
                  </a:lnTo>
                  <a:lnTo>
                    <a:pt x="920" y="13"/>
                  </a:lnTo>
                  <a:lnTo>
                    <a:pt x="924" y="12"/>
                  </a:lnTo>
                  <a:lnTo>
                    <a:pt x="928" y="12"/>
                  </a:lnTo>
                  <a:lnTo>
                    <a:pt x="935" y="12"/>
                  </a:lnTo>
                  <a:lnTo>
                    <a:pt x="935" y="12"/>
                  </a:lnTo>
                  <a:lnTo>
                    <a:pt x="939" y="12"/>
                  </a:lnTo>
                  <a:lnTo>
                    <a:pt x="943" y="13"/>
                  </a:lnTo>
                  <a:lnTo>
                    <a:pt x="946" y="14"/>
                  </a:lnTo>
                  <a:lnTo>
                    <a:pt x="949" y="16"/>
                  </a:lnTo>
                  <a:lnTo>
                    <a:pt x="951" y="18"/>
                  </a:lnTo>
                  <a:lnTo>
                    <a:pt x="1143" y="18"/>
                  </a:lnTo>
                  <a:lnTo>
                    <a:pt x="1143" y="18"/>
                  </a:lnTo>
                  <a:lnTo>
                    <a:pt x="1160" y="18"/>
                  </a:lnTo>
                  <a:lnTo>
                    <a:pt x="1173" y="19"/>
                  </a:lnTo>
                  <a:lnTo>
                    <a:pt x="1186" y="20"/>
                  </a:lnTo>
                  <a:lnTo>
                    <a:pt x="1195" y="23"/>
                  </a:lnTo>
                  <a:lnTo>
                    <a:pt x="1203" y="28"/>
                  </a:lnTo>
                  <a:lnTo>
                    <a:pt x="1206" y="32"/>
                  </a:lnTo>
                  <a:lnTo>
                    <a:pt x="1208" y="35"/>
                  </a:lnTo>
                  <a:lnTo>
                    <a:pt x="1211" y="39"/>
                  </a:lnTo>
                  <a:lnTo>
                    <a:pt x="1214" y="43"/>
                  </a:lnTo>
                  <a:lnTo>
                    <a:pt x="1216" y="54"/>
                  </a:lnTo>
                  <a:lnTo>
                    <a:pt x="1217" y="55"/>
                  </a:lnTo>
                  <a:lnTo>
                    <a:pt x="1218" y="57"/>
                  </a:lnTo>
                  <a:lnTo>
                    <a:pt x="1218" y="57"/>
                  </a:lnTo>
                  <a:lnTo>
                    <a:pt x="1220" y="60"/>
                  </a:lnTo>
                  <a:lnTo>
                    <a:pt x="1222" y="64"/>
                  </a:lnTo>
                  <a:lnTo>
                    <a:pt x="1223" y="68"/>
                  </a:lnTo>
                  <a:lnTo>
                    <a:pt x="1223" y="72"/>
                  </a:lnTo>
                  <a:lnTo>
                    <a:pt x="1223" y="72"/>
                  </a:lnTo>
                  <a:lnTo>
                    <a:pt x="1223" y="104"/>
                  </a:lnTo>
                  <a:lnTo>
                    <a:pt x="1223" y="104"/>
                  </a:lnTo>
                  <a:lnTo>
                    <a:pt x="1223" y="129"/>
                  </a:lnTo>
                  <a:lnTo>
                    <a:pt x="1223" y="154"/>
                  </a:lnTo>
                  <a:lnTo>
                    <a:pt x="1224" y="179"/>
                  </a:lnTo>
                  <a:lnTo>
                    <a:pt x="1227" y="204"/>
                  </a:lnTo>
                  <a:lnTo>
                    <a:pt x="1227" y="204"/>
                  </a:lnTo>
                  <a:lnTo>
                    <a:pt x="1228" y="215"/>
                  </a:lnTo>
                  <a:lnTo>
                    <a:pt x="1229" y="226"/>
                  </a:lnTo>
                  <a:lnTo>
                    <a:pt x="1229" y="236"/>
                  </a:lnTo>
                  <a:lnTo>
                    <a:pt x="1228" y="246"/>
                  </a:lnTo>
                  <a:lnTo>
                    <a:pt x="1226" y="256"/>
                  </a:lnTo>
                  <a:lnTo>
                    <a:pt x="1223" y="265"/>
                  </a:lnTo>
                  <a:lnTo>
                    <a:pt x="1219" y="275"/>
                  </a:lnTo>
                  <a:lnTo>
                    <a:pt x="1214" y="287"/>
                  </a:lnTo>
                  <a:lnTo>
                    <a:pt x="1214" y="287"/>
                  </a:lnTo>
                  <a:lnTo>
                    <a:pt x="1208" y="295"/>
                  </a:lnTo>
                  <a:lnTo>
                    <a:pt x="1203" y="303"/>
                  </a:lnTo>
                  <a:lnTo>
                    <a:pt x="1196" y="311"/>
                  </a:lnTo>
                  <a:lnTo>
                    <a:pt x="1189" y="319"/>
                  </a:lnTo>
                  <a:lnTo>
                    <a:pt x="1181" y="325"/>
                  </a:lnTo>
                  <a:lnTo>
                    <a:pt x="1173" y="331"/>
                  </a:lnTo>
                  <a:lnTo>
                    <a:pt x="1164" y="336"/>
                  </a:lnTo>
                  <a:lnTo>
                    <a:pt x="1154" y="341"/>
                  </a:lnTo>
                  <a:lnTo>
                    <a:pt x="1154" y="341"/>
                  </a:lnTo>
                  <a:lnTo>
                    <a:pt x="1141" y="346"/>
                  </a:lnTo>
                  <a:lnTo>
                    <a:pt x="1128" y="349"/>
                  </a:lnTo>
                  <a:lnTo>
                    <a:pt x="1115" y="352"/>
                  </a:lnTo>
                  <a:lnTo>
                    <a:pt x="1103" y="353"/>
                  </a:lnTo>
                  <a:lnTo>
                    <a:pt x="1103" y="353"/>
                  </a:lnTo>
                  <a:lnTo>
                    <a:pt x="1085" y="356"/>
                  </a:lnTo>
                  <a:lnTo>
                    <a:pt x="1068" y="360"/>
                  </a:lnTo>
                  <a:lnTo>
                    <a:pt x="1068" y="360"/>
                  </a:lnTo>
                  <a:lnTo>
                    <a:pt x="1059" y="361"/>
                  </a:lnTo>
                  <a:lnTo>
                    <a:pt x="1048" y="363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24" y="364"/>
                  </a:lnTo>
                  <a:lnTo>
                    <a:pt x="1003" y="363"/>
                  </a:lnTo>
                  <a:lnTo>
                    <a:pt x="981" y="362"/>
                  </a:lnTo>
                  <a:lnTo>
                    <a:pt x="981" y="362"/>
                  </a:lnTo>
                  <a:lnTo>
                    <a:pt x="960" y="361"/>
                  </a:lnTo>
                  <a:lnTo>
                    <a:pt x="941" y="360"/>
                  </a:lnTo>
                  <a:lnTo>
                    <a:pt x="941" y="360"/>
                  </a:lnTo>
                  <a:lnTo>
                    <a:pt x="915" y="361"/>
                  </a:lnTo>
                  <a:lnTo>
                    <a:pt x="890" y="363"/>
                  </a:lnTo>
                  <a:lnTo>
                    <a:pt x="890" y="363"/>
                  </a:lnTo>
                  <a:lnTo>
                    <a:pt x="865" y="366"/>
                  </a:lnTo>
                  <a:lnTo>
                    <a:pt x="840" y="367"/>
                  </a:lnTo>
                  <a:lnTo>
                    <a:pt x="840" y="367"/>
                  </a:lnTo>
                  <a:close/>
                  <a:moveTo>
                    <a:pt x="637" y="313"/>
                  </a:moveTo>
                  <a:lnTo>
                    <a:pt x="637" y="313"/>
                  </a:lnTo>
                  <a:lnTo>
                    <a:pt x="659" y="314"/>
                  </a:lnTo>
                  <a:lnTo>
                    <a:pt x="681" y="315"/>
                  </a:lnTo>
                  <a:lnTo>
                    <a:pt x="725" y="317"/>
                  </a:lnTo>
                  <a:lnTo>
                    <a:pt x="725" y="317"/>
                  </a:lnTo>
                  <a:lnTo>
                    <a:pt x="768" y="320"/>
                  </a:lnTo>
                  <a:lnTo>
                    <a:pt x="791" y="321"/>
                  </a:lnTo>
                  <a:lnTo>
                    <a:pt x="813" y="321"/>
                  </a:lnTo>
                  <a:lnTo>
                    <a:pt x="813" y="321"/>
                  </a:lnTo>
                  <a:lnTo>
                    <a:pt x="859" y="320"/>
                  </a:lnTo>
                  <a:lnTo>
                    <a:pt x="906" y="318"/>
                  </a:lnTo>
                  <a:lnTo>
                    <a:pt x="906" y="318"/>
                  </a:lnTo>
                  <a:lnTo>
                    <a:pt x="951" y="316"/>
                  </a:lnTo>
                  <a:lnTo>
                    <a:pt x="998" y="315"/>
                  </a:lnTo>
                  <a:lnTo>
                    <a:pt x="998" y="315"/>
                  </a:lnTo>
                  <a:lnTo>
                    <a:pt x="1014" y="315"/>
                  </a:lnTo>
                  <a:lnTo>
                    <a:pt x="1014" y="315"/>
                  </a:lnTo>
                  <a:lnTo>
                    <a:pt x="1031" y="316"/>
                  </a:lnTo>
                  <a:lnTo>
                    <a:pt x="1031" y="316"/>
                  </a:lnTo>
                  <a:lnTo>
                    <a:pt x="1052" y="315"/>
                  </a:lnTo>
                  <a:lnTo>
                    <a:pt x="1074" y="314"/>
                  </a:lnTo>
                  <a:lnTo>
                    <a:pt x="1094" y="310"/>
                  </a:lnTo>
                  <a:lnTo>
                    <a:pt x="1113" y="306"/>
                  </a:lnTo>
                  <a:lnTo>
                    <a:pt x="1123" y="303"/>
                  </a:lnTo>
                  <a:lnTo>
                    <a:pt x="1132" y="300"/>
                  </a:lnTo>
                  <a:lnTo>
                    <a:pt x="1140" y="295"/>
                  </a:lnTo>
                  <a:lnTo>
                    <a:pt x="1148" y="291"/>
                  </a:lnTo>
                  <a:lnTo>
                    <a:pt x="1156" y="285"/>
                  </a:lnTo>
                  <a:lnTo>
                    <a:pt x="1163" y="278"/>
                  </a:lnTo>
                  <a:lnTo>
                    <a:pt x="1169" y="271"/>
                  </a:lnTo>
                  <a:lnTo>
                    <a:pt x="1174" y="263"/>
                  </a:lnTo>
                  <a:lnTo>
                    <a:pt x="1174" y="263"/>
                  </a:lnTo>
                  <a:lnTo>
                    <a:pt x="1178" y="256"/>
                  </a:lnTo>
                  <a:lnTo>
                    <a:pt x="1181" y="247"/>
                  </a:lnTo>
                  <a:lnTo>
                    <a:pt x="1183" y="239"/>
                  </a:lnTo>
                  <a:lnTo>
                    <a:pt x="1184" y="232"/>
                  </a:lnTo>
                  <a:lnTo>
                    <a:pt x="1184" y="224"/>
                  </a:lnTo>
                  <a:lnTo>
                    <a:pt x="1183" y="216"/>
                  </a:lnTo>
                  <a:lnTo>
                    <a:pt x="1180" y="201"/>
                  </a:lnTo>
                  <a:lnTo>
                    <a:pt x="1180" y="201"/>
                  </a:lnTo>
                  <a:lnTo>
                    <a:pt x="1178" y="188"/>
                  </a:lnTo>
                  <a:lnTo>
                    <a:pt x="1177" y="173"/>
                  </a:lnTo>
                  <a:lnTo>
                    <a:pt x="1177" y="81"/>
                  </a:lnTo>
                  <a:lnTo>
                    <a:pt x="1176" y="80"/>
                  </a:lnTo>
                  <a:lnTo>
                    <a:pt x="1176" y="80"/>
                  </a:lnTo>
                  <a:lnTo>
                    <a:pt x="1173" y="75"/>
                  </a:lnTo>
                  <a:lnTo>
                    <a:pt x="1172" y="69"/>
                  </a:lnTo>
                  <a:lnTo>
                    <a:pt x="1171" y="65"/>
                  </a:lnTo>
                  <a:lnTo>
                    <a:pt x="1166" y="64"/>
                  </a:lnTo>
                  <a:lnTo>
                    <a:pt x="1166" y="64"/>
                  </a:lnTo>
                  <a:lnTo>
                    <a:pt x="1160" y="64"/>
                  </a:lnTo>
                  <a:lnTo>
                    <a:pt x="949" y="64"/>
                  </a:lnTo>
                  <a:lnTo>
                    <a:pt x="949" y="68"/>
                  </a:lnTo>
                  <a:lnTo>
                    <a:pt x="949" y="68"/>
                  </a:lnTo>
                  <a:lnTo>
                    <a:pt x="945" y="86"/>
                  </a:lnTo>
                  <a:lnTo>
                    <a:pt x="939" y="104"/>
                  </a:lnTo>
                  <a:lnTo>
                    <a:pt x="930" y="119"/>
                  </a:lnTo>
                  <a:lnTo>
                    <a:pt x="921" y="135"/>
                  </a:lnTo>
                  <a:lnTo>
                    <a:pt x="909" y="148"/>
                  </a:lnTo>
                  <a:lnTo>
                    <a:pt x="895" y="161"/>
                  </a:lnTo>
                  <a:lnTo>
                    <a:pt x="880" y="172"/>
                  </a:lnTo>
                  <a:lnTo>
                    <a:pt x="862" y="182"/>
                  </a:lnTo>
                  <a:lnTo>
                    <a:pt x="843" y="192"/>
                  </a:lnTo>
                  <a:lnTo>
                    <a:pt x="822" y="199"/>
                  </a:lnTo>
                  <a:lnTo>
                    <a:pt x="798" y="206"/>
                  </a:lnTo>
                  <a:lnTo>
                    <a:pt x="773" y="211"/>
                  </a:lnTo>
                  <a:lnTo>
                    <a:pt x="747" y="215"/>
                  </a:lnTo>
                  <a:lnTo>
                    <a:pt x="718" y="220"/>
                  </a:lnTo>
                  <a:lnTo>
                    <a:pt x="687" y="221"/>
                  </a:lnTo>
                  <a:lnTo>
                    <a:pt x="655" y="222"/>
                  </a:lnTo>
                  <a:lnTo>
                    <a:pt x="655" y="222"/>
                  </a:lnTo>
                  <a:lnTo>
                    <a:pt x="628" y="223"/>
                  </a:lnTo>
                  <a:lnTo>
                    <a:pt x="628" y="223"/>
                  </a:lnTo>
                  <a:lnTo>
                    <a:pt x="597" y="223"/>
                  </a:lnTo>
                  <a:lnTo>
                    <a:pt x="597" y="223"/>
                  </a:lnTo>
                  <a:lnTo>
                    <a:pt x="574" y="223"/>
                  </a:lnTo>
                  <a:lnTo>
                    <a:pt x="555" y="221"/>
                  </a:lnTo>
                  <a:lnTo>
                    <a:pt x="555" y="221"/>
                  </a:lnTo>
                  <a:lnTo>
                    <a:pt x="530" y="219"/>
                  </a:lnTo>
                  <a:lnTo>
                    <a:pt x="530" y="219"/>
                  </a:lnTo>
                  <a:lnTo>
                    <a:pt x="505" y="217"/>
                  </a:lnTo>
                  <a:lnTo>
                    <a:pt x="494" y="215"/>
                  </a:lnTo>
                  <a:lnTo>
                    <a:pt x="482" y="212"/>
                  </a:lnTo>
                  <a:lnTo>
                    <a:pt x="482" y="212"/>
                  </a:lnTo>
                  <a:lnTo>
                    <a:pt x="474" y="210"/>
                  </a:lnTo>
                  <a:lnTo>
                    <a:pt x="466" y="209"/>
                  </a:lnTo>
                  <a:lnTo>
                    <a:pt x="449" y="208"/>
                  </a:lnTo>
                  <a:lnTo>
                    <a:pt x="449" y="208"/>
                  </a:lnTo>
                  <a:lnTo>
                    <a:pt x="433" y="207"/>
                  </a:lnTo>
                  <a:lnTo>
                    <a:pt x="424" y="206"/>
                  </a:lnTo>
                  <a:lnTo>
                    <a:pt x="417" y="204"/>
                  </a:lnTo>
                  <a:lnTo>
                    <a:pt x="417" y="204"/>
                  </a:lnTo>
                  <a:lnTo>
                    <a:pt x="394" y="195"/>
                  </a:lnTo>
                  <a:lnTo>
                    <a:pt x="371" y="182"/>
                  </a:lnTo>
                  <a:lnTo>
                    <a:pt x="359" y="175"/>
                  </a:lnTo>
                  <a:lnTo>
                    <a:pt x="348" y="167"/>
                  </a:lnTo>
                  <a:lnTo>
                    <a:pt x="337" y="159"/>
                  </a:lnTo>
                  <a:lnTo>
                    <a:pt x="326" y="149"/>
                  </a:lnTo>
                  <a:lnTo>
                    <a:pt x="315" y="140"/>
                  </a:lnTo>
                  <a:lnTo>
                    <a:pt x="306" y="129"/>
                  </a:lnTo>
                  <a:lnTo>
                    <a:pt x="296" y="118"/>
                  </a:lnTo>
                  <a:lnTo>
                    <a:pt x="288" y="107"/>
                  </a:lnTo>
                  <a:lnTo>
                    <a:pt x="281" y="95"/>
                  </a:lnTo>
                  <a:lnTo>
                    <a:pt x="275" y="82"/>
                  </a:lnTo>
                  <a:lnTo>
                    <a:pt x="269" y="69"/>
                  </a:lnTo>
                  <a:lnTo>
                    <a:pt x="265" y="55"/>
                  </a:lnTo>
                  <a:lnTo>
                    <a:pt x="264" y="51"/>
                  </a:lnTo>
                  <a:lnTo>
                    <a:pt x="47" y="51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47" y="97"/>
                  </a:lnTo>
                  <a:lnTo>
                    <a:pt x="47" y="97"/>
                  </a:lnTo>
                  <a:lnTo>
                    <a:pt x="48" y="165"/>
                  </a:lnTo>
                  <a:lnTo>
                    <a:pt x="47" y="199"/>
                  </a:lnTo>
                  <a:lnTo>
                    <a:pt x="46" y="233"/>
                  </a:lnTo>
                  <a:lnTo>
                    <a:pt x="46" y="233"/>
                  </a:lnTo>
                  <a:lnTo>
                    <a:pt x="46" y="245"/>
                  </a:lnTo>
                  <a:lnTo>
                    <a:pt x="47" y="258"/>
                  </a:lnTo>
                  <a:lnTo>
                    <a:pt x="48" y="269"/>
                  </a:lnTo>
                  <a:lnTo>
                    <a:pt x="53" y="279"/>
                  </a:lnTo>
                  <a:lnTo>
                    <a:pt x="56" y="284"/>
                  </a:lnTo>
                  <a:lnTo>
                    <a:pt x="59" y="289"/>
                  </a:lnTo>
                  <a:lnTo>
                    <a:pt x="63" y="293"/>
                  </a:lnTo>
                  <a:lnTo>
                    <a:pt x="68" y="296"/>
                  </a:lnTo>
                  <a:lnTo>
                    <a:pt x="73" y="299"/>
                  </a:lnTo>
                  <a:lnTo>
                    <a:pt x="79" y="302"/>
                  </a:lnTo>
                  <a:lnTo>
                    <a:pt x="88" y="304"/>
                  </a:lnTo>
                  <a:lnTo>
                    <a:pt x="96" y="306"/>
                  </a:lnTo>
                  <a:lnTo>
                    <a:pt x="96" y="306"/>
                  </a:lnTo>
                  <a:lnTo>
                    <a:pt x="117" y="309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72" y="309"/>
                  </a:lnTo>
                  <a:lnTo>
                    <a:pt x="172" y="309"/>
                  </a:lnTo>
                  <a:lnTo>
                    <a:pt x="201" y="308"/>
                  </a:lnTo>
                  <a:lnTo>
                    <a:pt x="423" y="308"/>
                  </a:lnTo>
                  <a:lnTo>
                    <a:pt x="423" y="308"/>
                  </a:lnTo>
                  <a:lnTo>
                    <a:pt x="463" y="309"/>
                  </a:lnTo>
                  <a:lnTo>
                    <a:pt x="503" y="311"/>
                  </a:lnTo>
                  <a:lnTo>
                    <a:pt x="503" y="311"/>
                  </a:lnTo>
                  <a:lnTo>
                    <a:pt x="542" y="314"/>
                  </a:lnTo>
                  <a:lnTo>
                    <a:pt x="582" y="314"/>
                  </a:lnTo>
                  <a:lnTo>
                    <a:pt x="582" y="314"/>
                  </a:lnTo>
                  <a:lnTo>
                    <a:pt x="613" y="314"/>
                  </a:lnTo>
                  <a:lnTo>
                    <a:pt x="613" y="314"/>
                  </a:lnTo>
                  <a:lnTo>
                    <a:pt x="637" y="313"/>
                  </a:lnTo>
                  <a:lnTo>
                    <a:pt x="637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2" name="Freeform 706"/>
            <p:cNvSpPr>
              <a:spLocks/>
            </p:cNvSpPr>
            <p:nvPr/>
          </p:nvSpPr>
          <p:spPr bwMode="auto">
            <a:xfrm>
              <a:off x="3336926" y="4327525"/>
              <a:ext cx="66675" cy="52388"/>
            </a:xfrm>
            <a:custGeom>
              <a:avLst/>
              <a:gdLst/>
              <a:ahLst/>
              <a:cxnLst>
                <a:cxn ang="0">
                  <a:pos x="70" y="99"/>
                </a:cxn>
                <a:cxn ang="0">
                  <a:pos x="57" y="98"/>
                </a:cxn>
                <a:cxn ang="0">
                  <a:pos x="34" y="89"/>
                </a:cxn>
                <a:cxn ang="0">
                  <a:pos x="24" y="80"/>
                </a:cxn>
                <a:cxn ang="0">
                  <a:pos x="16" y="71"/>
                </a:cxn>
                <a:cxn ang="0">
                  <a:pos x="9" y="60"/>
                </a:cxn>
                <a:cxn ang="0">
                  <a:pos x="7" y="53"/>
                </a:cxn>
                <a:cxn ang="0">
                  <a:pos x="3" y="43"/>
                </a:cxn>
                <a:cxn ang="0">
                  <a:pos x="1" y="40"/>
                </a:cxn>
                <a:cxn ang="0">
                  <a:pos x="0" y="33"/>
                </a:cxn>
                <a:cxn ang="0">
                  <a:pos x="0" y="29"/>
                </a:cxn>
                <a:cxn ang="0">
                  <a:pos x="4" y="19"/>
                </a:cxn>
                <a:cxn ang="0">
                  <a:pos x="11" y="13"/>
                </a:cxn>
                <a:cxn ang="0">
                  <a:pos x="16" y="11"/>
                </a:cxn>
                <a:cxn ang="0">
                  <a:pos x="23" y="10"/>
                </a:cxn>
                <a:cxn ang="0">
                  <a:pos x="24" y="8"/>
                </a:cxn>
                <a:cxn ang="0">
                  <a:pos x="31" y="5"/>
                </a:cxn>
                <a:cxn ang="0">
                  <a:pos x="39" y="4"/>
                </a:cxn>
                <a:cxn ang="0">
                  <a:pos x="51" y="4"/>
                </a:cxn>
                <a:cxn ang="0">
                  <a:pos x="72" y="2"/>
                </a:cxn>
                <a:cxn ang="0">
                  <a:pos x="83" y="0"/>
                </a:cxn>
                <a:cxn ang="0">
                  <a:pos x="93" y="0"/>
                </a:cxn>
                <a:cxn ang="0">
                  <a:pos x="108" y="1"/>
                </a:cxn>
                <a:cxn ang="0">
                  <a:pos x="113" y="3"/>
                </a:cxn>
                <a:cxn ang="0">
                  <a:pos x="122" y="11"/>
                </a:cxn>
                <a:cxn ang="0">
                  <a:pos x="124" y="16"/>
                </a:cxn>
                <a:cxn ang="0">
                  <a:pos x="125" y="34"/>
                </a:cxn>
                <a:cxn ang="0">
                  <a:pos x="122" y="51"/>
                </a:cxn>
                <a:cxn ang="0">
                  <a:pos x="115" y="68"/>
                </a:cxn>
                <a:cxn ang="0">
                  <a:pos x="106" y="81"/>
                </a:cxn>
                <a:cxn ang="0">
                  <a:pos x="100" y="88"/>
                </a:cxn>
                <a:cxn ang="0">
                  <a:pos x="87" y="96"/>
                </a:cxn>
                <a:cxn ang="0">
                  <a:pos x="76" y="99"/>
                </a:cxn>
                <a:cxn ang="0">
                  <a:pos x="70" y="99"/>
                </a:cxn>
              </a:cxnLst>
              <a:rect l="0" t="0" r="r" b="b"/>
              <a:pathLst>
                <a:path w="125" h="99">
                  <a:moveTo>
                    <a:pt x="70" y="99"/>
                  </a:moveTo>
                  <a:lnTo>
                    <a:pt x="70" y="99"/>
                  </a:lnTo>
                  <a:lnTo>
                    <a:pt x="64" y="99"/>
                  </a:lnTo>
                  <a:lnTo>
                    <a:pt x="57" y="98"/>
                  </a:lnTo>
                  <a:lnTo>
                    <a:pt x="45" y="95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16" y="71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6" y="48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5"/>
                  </a:lnTo>
                  <a:lnTo>
                    <a:pt x="4" y="19"/>
                  </a:lnTo>
                  <a:lnTo>
                    <a:pt x="7" y="15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6" y="11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62" y="3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83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1"/>
                  </a:lnTo>
                  <a:lnTo>
                    <a:pt x="108" y="1"/>
                  </a:lnTo>
                  <a:lnTo>
                    <a:pt x="113" y="3"/>
                  </a:lnTo>
                  <a:lnTo>
                    <a:pt x="117" y="7"/>
                  </a:lnTo>
                  <a:lnTo>
                    <a:pt x="122" y="11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5" y="25"/>
                  </a:lnTo>
                  <a:lnTo>
                    <a:pt x="125" y="34"/>
                  </a:lnTo>
                  <a:lnTo>
                    <a:pt x="124" y="42"/>
                  </a:lnTo>
                  <a:lnTo>
                    <a:pt x="122" y="51"/>
                  </a:lnTo>
                  <a:lnTo>
                    <a:pt x="118" y="60"/>
                  </a:lnTo>
                  <a:lnTo>
                    <a:pt x="115" y="68"/>
                  </a:lnTo>
                  <a:lnTo>
                    <a:pt x="110" y="75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0" y="88"/>
                  </a:lnTo>
                  <a:lnTo>
                    <a:pt x="92" y="94"/>
                  </a:lnTo>
                  <a:lnTo>
                    <a:pt x="87" y="96"/>
                  </a:lnTo>
                  <a:lnTo>
                    <a:pt x="82" y="98"/>
                  </a:lnTo>
                  <a:lnTo>
                    <a:pt x="76" y="99"/>
                  </a:lnTo>
                  <a:lnTo>
                    <a:pt x="70" y="99"/>
                  </a:lnTo>
                  <a:lnTo>
                    <a:pt x="70" y="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3" name="Freeform 707"/>
            <p:cNvSpPr>
              <a:spLocks/>
            </p:cNvSpPr>
            <p:nvPr/>
          </p:nvSpPr>
          <p:spPr bwMode="auto">
            <a:xfrm>
              <a:off x="3794126" y="4330700"/>
              <a:ext cx="53975" cy="49213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53" y="93"/>
                </a:cxn>
                <a:cxn ang="0">
                  <a:pos x="42" y="92"/>
                </a:cxn>
                <a:cxn ang="0">
                  <a:pos x="33" y="89"/>
                </a:cxn>
                <a:cxn ang="0">
                  <a:pos x="24" y="85"/>
                </a:cxn>
                <a:cxn ang="0">
                  <a:pos x="16" y="79"/>
                </a:cxn>
                <a:cxn ang="0">
                  <a:pos x="16" y="79"/>
                </a:cxn>
                <a:cxn ang="0">
                  <a:pos x="10" y="73"/>
                </a:cxn>
                <a:cxn ang="0">
                  <a:pos x="7" y="67"/>
                </a:cxn>
                <a:cxn ang="0">
                  <a:pos x="4" y="61"/>
                </a:cxn>
                <a:cxn ang="0">
                  <a:pos x="2" y="54"/>
                </a:cxn>
                <a:cxn ang="0">
                  <a:pos x="1" y="47"/>
                </a:cxn>
                <a:cxn ang="0">
                  <a:pos x="0" y="3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7" y="5"/>
                </a:cxn>
                <a:cxn ang="0">
                  <a:pos x="10" y="2"/>
                </a:cxn>
                <a:cxn ang="0">
                  <a:pos x="15" y="1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0" y="1"/>
                </a:cxn>
                <a:cxn ang="0">
                  <a:pos x="36" y="4"/>
                </a:cxn>
                <a:cxn ang="0">
                  <a:pos x="38" y="5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55" y="4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63" y="4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7" y="4"/>
                </a:cxn>
                <a:cxn ang="0">
                  <a:pos x="81" y="5"/>
                </a:cxn>
                <a:cxn ang="0">
                  <a:pos x="85" y="6"/>
                </a:cxn>
                <a:cxn ang="0">
                  <a:pos x="88" y="8"/>
                </a:cxn>
                <a:cxn ang="0">
                  <a:pos x="88" y="8"/>
                </a:cxn>
                <a:cxn ang="0">
                  <a:pos x="92" y="11"/>
                </a:cxn>
                <a:cxn ang="0">
                  <a:pos x="95" y="16"/>
                </a:cxn>
                <a:cxn ang="0">
                  <a:pos x="98" y="19"/>
                </a:cxn>
                <a:cxn ang="0">
                  <a:pos x="100" y="24"/>
                </a:cxn>
                <a:cxn ang="0">
                  <a:pos x="103" y="33"/>
                </a:cxn>
                <a:cxn ang="0">
                  <a:pos x="103" y="43"/>
                </a:cxn>
                <a:cxn ang="0">
                  <a:pos x="103" y="43"/>
                </a:cxn>
                <a:cxn ang="0">
                  <a:pos x="102" y="56"/>
                </a:cxn>
                <a:cxn ang="0">
                  <a:pos x="100" y="65"/>
                </a:cxn>
                <a:cxn ang="0">
                  <a:pos x="97" y="73"/>
                </a:cxn>
                <a:cxn ang="0">
                  <a:pos x="93" y="79"/>
                </a:cxn>
                <a:cxn ang="0">
                  <a:pos x="93" y="79"/>
                </a:cxn>
                <a:cxn ang="0">
                  <a:pos x="84" y="85"/>
                </a:cxn>
                <a:cxn ang="0">
                  <a:pos x="75" y="89"/>
                </a:cxn>
                <a:cxn ang="0">
                  <a:pos x="64" y="92"/>
                </a:cxn>
                <a:cxn ang="0">
                  <a:pos x="53" y="93"/>
                </a:cxn>
                <a:cxn ang="0">
                  <a:pos x="53" y="93"/>
                </a:cxn>
              </a:cxnLst>
              <a:rect l="0" t="0" r="r" b="b"/>
              <a:pathLst>
                <a:path w="103" h="93">
                  <a:moveTo>
                    <a:pt x="53" y="93"/>
                  </a:moveTo>
                  <a:lnTo>
                    <a:pt x="53" y="93"/>
                  </a:lnTo>
                  <a:lnTo>
                    <a:pt x="42" y="92"/>
                  </a:lnTo>
                  <a:lnTo>
                    <a:pt x="33" y="89"/>
                  </a:lnTo>
                  <a:lnTo>
                    <a:pt x="24" y="85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0" y="73"/>
                  </a:lnTo>
                  <a:lnTo>
                    <a:pt x="7" y="67"/>
                  </a:lnTo>
                  <a:lnTo>
                    <a:pt x="4" y="61"/>
                  </a:lnTo>
                  <a:lnTo>
                    <a:pt x="2" y="54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7" y="5"/>
                  </a:lnTo>
                  <a:lnTo>
                    <a:pt x="10" y="2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0" y="1"/>
                  </a:lnTo>
                  <a:lnTo>
                    <a:pt x="36" y="4"/>
                  </a:lnTo>
                  <a:lnTo>
                    <a:pt x="3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3" y="4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5" y="6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2" y="11"/>
                  </a:lnTo>
                  <a:lnTo>
                    <a:pt x="95" y="16"/>
                  </a:lnTo>
                  <a:lnTo>
                    <a:pt x="98" y="19"/>
                  </a:lnTo>
                  <a:lnTo>
                    <a:pt x="100" y="24"/>
                  </a:lnTo>
                  <a:lnTo>
                    <a:pt x="103" y="33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2" y="56"/>
                  </a:lnTo>
                  <a:lnTo>
                    <a:pt x="100" y="65"/>
                  </a:lnTo>
                  <a:lnTo>
                    <a:pt x="97" y="73"/>
                  </a:lnTo>
                  <a:lnTo>
                    <a:pt x="93" y="79"/>
                  </a:lnTo>
                  <a:lnTo>
                    <a:pt x="93" y="79"/>
                  </a:lnTo>
                  <a:lnTo>
                    <a:pt x="84" y="85"/>
                  </a:lnTo>
                  <a:lnTo>
                    <a:pt x="75" y="89"/>
                  </a:lnTo>
                  <a:lnTo>
                    <a:pt x="64" y="92"/>
                  </a:lnTo>
                  <a:lnTo>
                    <a:pt x="53" y="93"/>
                  </a:lnTo>
                  <a:lnTo>
                    <a:pt x="53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14" name="组合 1713"/>
          <p:cNvGrpSpPr/>
          <p:nvPr/>
        </p:nvGrpSpPr>
        <p:grpSpPr>
          <a:xfrm>
            <a:off x="3232315" y="5053322"/>
            <a:ext cx="996951" cy="1020233"/>
            <a:chOff x="4186238" y="4033838"/>
            <a:chExt cx="747713" cy="765175"/>
          </a:xfrm>
          <a:solidFill>
            <a:sysClr val="windowText" lastClr="000000"/>
          </a:solidFill>
        </p:grpSpPr>
        <p:sp>
          <p:nvSpPr>
            <p:cNvPr id="1715" name="Freeform 59"/>
            <p:cNvSpPr>
              <a:spLocks/>
            </p:cNvSpPr>
            <p:nvPr/>
          </p:nvSpPr>
          <p:spPr bwMode="auto">
            <a:xfrm>
              <a:off x="4202113" y="4125913"/>
              <a:ext cx="77788" cy="104775"/>
            </a:xfrm>
            <a:custGeom>
              <a:avLst/>
              <a:gdLst/>
              <a:ahLst/>
              <a:cxnLst>
                <a:cxn ang="0">
                  <a:pos x="139" y="1"/>
                </a:cxn>
                <a:cxn ang="0">
                  <a:pos x="139" y="1"/>
                </a:cxn>
                <a:cxn ang="0">
                  <a:pos x="117" y="24"/>
                </a:cxn>
                <a:cxn ang="0">
                  <a:pos x="98" y="49"/>
                </a:cxn>
                <a:cxn ang="0">
                  <a:pos x="78" y="75"/>
                </a:cxn>
                <a:cxn ang="0">
                  <a:pos x="59" y="100"/>
                </a:cxn>
                <a:cxn ang="0">
                  <a:pos x="59" y="100"/>
                </a:cxn>
                <a:cxn ang="0">
                  <a:pos x="41" y="122"/>
                </a:cxn>
                <a:cxn ang="0">
                  <a:pos x="25" y="143"/>
                </a:cxn>
                <a:cxn ang="0">
                  <a:pos x="17" y="156"/>
                </a:cxn>
                <a:cxn ang="0">
                  <a:pos x="11" y="167"/>
                </a:cxn>
                <a:cxn ang="0">
                  <a:pos x="5" y="179"/>
                </a:cxn>
                <a:cxn ang="0">
                  <a:pos x="0" y="193"/>
                </a:cxn>
                <a:cxn ang="0">
                  <a:pos x="0" y="193"/>
                </a:cxn>
                <a:cxn ang="0">
                  <a:pos x="0" y="195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8"/>
                </a:cxn>
                <a:cxn ang="0">
                  <a:pos x="7" y="198"/>
                </a:cxn>
                <a:cxn ang="0">
                  <a:pos x="8" y="197"/>
                </a:cxn>
                <a:cxn ang="0">
                  <a:pos x="9" y="195"/>
                </a:cxn>
                <a:cxn ang="0">
                  <a:pos x="9" y="195"/>
                </a:cxn>
                <a:cxn ang="0">
                  <a:pos x="14" y="180"/>
                </a:cxn>
                <a:cxn ang="0">
                  <a:pos x="21" y="167"/>
                </a:cxn>
                <a:cxn ang="0">
                  <a:pos x="29" y="154"/>
                </a:cxn>
                <a:cxn ang="0">
                  <a:pos x="38" y="141"/>
                </a:cxn>
                <a:cxn ang="0">
                  <a:pos x="57" y="116"/>
                </a:cxn>
                <a:cxn ang="0">
                  <a:pos x="76" y="94"/>
                </a:cxn>
                <a:cxn ang="0">
                  <a:pos x="76" y="94"/>
                </a:cxn>
                <a:cxn ang="0">
                  <a:pos x="94" y="72"/>
                </a:cxn>
                <a:cxn ang="0">
                  <a:pos x="110" y="50"/>
                </a:cxn>
                <a:cxn ang="0">
                  <a:pos x="128" y="29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46" y="6"/>
                </a:cxn>
                <a:cxn ang="0">
                  <a:pos x="146" y="4"/>
                </a:cxn>
                <a:cxn ang="0">
                  <a:pos x="146" y="2"/>
                </a:cxn>
                <a:cxn ang="0">
                  <a:pos x="145" y="1"/>
                </a:cxn>
                <a:cxn ang="0">
                  <a:pos x="143" y="0"/>
                </a:cxn>
                <a:cxn ang="0">
                  <a:pos x="142" y="0"/>
                </a:cxn>
                <a:cxn ang="0">
                  <a:pos x="140" y="0"/>
                </a:cxn>
                <a:cxn ang="0">
                  <a:pos x="139" y="1"/>
                </a:cxn>
                <a:cxn ang="0">
                  <a:pos x="139" y="1"/>
                </a:cxn>
              </a:cxnLst>
              <a:rect l="0" t="0" r="r" b="b"/>
              <a:pathLst>
                <a:path w="146" h="198">
                  <a:moveTo>
                    <a:pt x="139" y="1"/>
                  </a:moveTo>
                  <a:lnTo>
                    <a:pt x="139" y="1"/>
                  </a:lnTo>
                  <a:lnTo>
                    <a:pt x="117" y="24"/>
                  </a:lnTo>
                  <a:lnTo>
                    <a:pt x="98" y="49"/>
                  </a:lnTo>
                  <a:lnTo>
                    <a:pt x="78" y="75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41" y="122"/>
                  </a:lnTo>
                  <a:lnTo>
                    <a:pt x="25" y="143"/>
                  </a:lnTo>
                  <a:lnTo>
                    <a:pt x="17" y="156"/>
                  </a:lnTo>
                  <a:lnTo>
                    <a:pt x="11" y="167"/>
                  </a:lnTo>
                  <a:lnTo>
                    <a:pt x="5" y="179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8"/>
                  </a:lnTo>
                  <a:lnTo>
                    <a:pt x="7" y="198"/>
                  </a:lnTo>
                  <a:lnTo>
                    <a:pt x="8" y="197"/>
                  </a:lnTo>
                  <a:lnTo>
                    <a:pt x="9" y="195"/>
                  </a:lnTo>
                  <a:lnTo>
                    <a:pt x="9" y="195"/>
                  </a:lnTo>
                  <a:lnTo>
                    <a:pt x="14" y="180"/>
                  </a:lnTo>
                  <a:lnTo>
                    <a:pt x="21" y="167"/>
                  </a:lnTo>
                  <a:lnTo>
                    <a:pt x="29" y="154"/>
                  </a:lnTo>
                  <a:lnTo>
                    <a:pt x="38" y="141"/>
                  </a:lnTo>
                  <a:lnTo>
                    <a:pt x="57" y="116"/>
                  </a:lnTo>
                  <a:lnTo>
                    <a:pt x="76" y="94"/>
                  </a:lnTo>
                  <a:lnTo>
                    <a:pt x="76" y="94"/>
                  </a:lnTo>
                  <a:lnTo>
                    <a:pt x="94" y="72"/>
                  </a:lnTo>
                  <a:lnTo>
                    <a:pt x="110" y="50"/>
                  </a:lnTo>
                  <a:lnTo>
                    <a:pt x="128" y="29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46" y="6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5" y="1"/>
                  </a:lnTo>
                  <a:lnTo>
                    <a:pt x="143" y="0"/>
                  </a:lnTo>
                  <a:lnTo>
                    <a:pt x="142" y="0"/>
                  </a:lnTo>
                  <a:lnTo>
                    <a:pt x="140" y="0"/>
                  </a:lnTo>
                  <a:lnTo>
                    <a:pt x="139" y="1"/>
                  </a:lnTo>
                  <a:lnTo>
                    <a:pt x="1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6" name="Freeform 60"/>
            <p:cNvSpPr>
              <a:spLocks/>
            </p:cNvSpPr>
            <p:nvPr/>
          </p:nvSpPr>
          <p:spPr bwMode="auto">
            <a:xfrm>
              <a:off x="4222750" y="4138613"/>
              <a:ext cx="92075" cy="120650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8" y="8"/>
                </a:cxn>
                <a:cxn ang="0">
                  <a:pos x="151" y="17"/>
                </a:cxn>
                <a:cxn ang="0">
                  <a:pos x="137" y="38"/>
                </a:cxn>
                <a:cxn ang="0">
                  <a:pos x="111" y="74"/>
                </a:cxn>
                <a:cxn ang="0">
                  <a:pos x="86" y="110"/>
                </a:cxn>
                <a:cxn ang="0">
                  <a:pos x="61" y="144"/>
                </a:cxn>
                <a:cxn ang="0">
                  <a:pos x="34" y="178"/>
                </a:cxn>
                <a:cxn ang="0">
                  <a:pos x="16" y="197"/>
                </a:cxn>
                <a:cxn ang="0">
                  <a:pos x="4" y="212"/>
                </a:cxn>
                <a:cxn ang="0">
                  <a:pos x="1" y="218"/>
                </a:cxn>
                <a:cxn ang="0">
                  <a:pos x="0" y="221"/>
                </a:cxn>
                <a:cxn ang="0">
                  <a:pos x="0" y="226"/>
                </a:cxn>
                <a:cxn ang="0">
                  <a:pos x="3" y="227"/>
                </a:cxn>
                <a:cxn ang="0">
                  <a:pos x="8" y="226"/>
                </a:cxn>
                <a:cxn ang="0">
                  <a:pos x="10" y="223"/>
                </a:cxn>
                <a:cxn ang="0">
                  <a:pos x="12" y="221"/>
                </a:cxn>
                <a:cxn ang="0">
                  <a:pos x="13" y="217"/>
                </a:cxn>
                <a:cxn ang="0">
                  <a:pos x="13" y="215"/>
                </a:cxn>
                <a:cxn ang="0">
                  <a:pos x="29" y="196"/>
                </a:cxn>
                <a:cxn ang="0">
                  <a:pos x="46" y="177"/>
                </a:cxn>
                <a:cxn ang="0">
                  <a:pos x="68" y="150"/>
                </a:cxn>
                <a:cxn ang="0">
                  <a:pos x="90" y="122"/>
                </a:cxn>
                <a:cxn ang="0">
                  <a:pos x="129" y="64"/>
                </a:cxn>
                <a:cxn ang="0">
                  <a:pos x="151" y="36"/>
                </a:cxn>
                <a:cxn ang="0">
                  <a:pos x="160" y="21"/>
                </a:cxn>
                <a:cxn ang="0">
                  <a:pos x="168" y="12"/>
                </a:cxn>
                <a:cxn ang="0">
                  <a:pos x="172" y="9"/>
                </a:cxn>
                <a:cxn ang="0">
                  <a:pos x="176" y="6"/>
                </a:cxn>
                <a:cxn ang="0">
                  <a:pos x="174" y="3"/>
                </a:cxn>
                <a:cxn ang="0">
                  <a:pos x="170" y="0"/>
                </a:cxn>
                <a:cxn ang="0">
                  <a:pos x="168" y="0"/>
                </a:cxn>
              </a:cxnLst>
              <a:rect l="0" t="0" r="r" b="b"/>
              <a:pathLst>
                <a:path w="176" h="227">
                  <a:moveTo>
                    <a:pt x="168" y="0"/>
                  </a:moveTo>
                  <a:lnTo>
                    <a:pt x="168" y="0"/>
                  </a:lnTo>
                  <a:lnTo>
                    <a:pt x="162" y="4"/>
                  </a:lnTo>
                  <a:lnTo>
                    <a:pt x="158" y="8"/>
                  </a:lnTo>
                  <a:lnTo>
                    <a:pt x="154" y="12"/>
                  </a:lnTo>
                  <a:lnTo>
                    <a:pt x="151" y="17"/>
                  </a:lnTo>
                  <a:lnTo>
                    <a:pt x="145" y="27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11" y="74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73" y="128"/>
                  </a:lnTo>
                  <a:lnTo>
                    <a:pt x="61" y="144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25" y="187"/>
                  </a:lnTo>
                  <a:lnTo>
                    <a:pt x="16" y="197"/>
                  </a:lnTo>
                  <a:lnTo>
                    <a:pt x="8" y="207"/>
                  </a:lnTo>
                  <a:lnTo>
                    <a:pt x="4" y="212"/>
                  </a:lnTo>
                  <a:lnTo>
                    <a:pt x="1" y="218"/>
                  </a:lnTo>
                  <a:lnTo>
                    <a:pt x="1" y="218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24"/>
                  </a:lnTo>
                  <a:lnTo>
                    <a:pt x="0" y="226"/>
                  </a:lnTo>
                  <a:lnTo>
                    <a:pt x="1" y="227"/>
                  </a:lnTo>
                  <a:lnTo>
                    <a:pt x="3" y="227"/>
                  </a:lnTo>
                  <a:lnTo>
                    <a:pt x="6" y="227"/>
                  </a:lnTo>
                  <a:lnTo>
                    <a:pt x="8" y="226"/>
                  </a:lnTo>
                  <a:lnTo>
                    <a:pt x="9" y="225"/>
                  </a:lnTo>
                  <a:lnTo>
                    <a:pt x="10" y="223"/>
                  </a:lnTo>
                  <a:lnTo>
                    <a:pt x="10" y="223"/>
                  </a:lnTo>
                  <a:lnTo>
                    <a:pt x="12" y="221"/>
                  </a:lnTo>
                  <a:lnTo>
                    <a:pt x="13" y="220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21" y="205"/>
                  </a:lnTo>
                  <a:lnTo>
                    <a:pt x="29" y="196"/>
                  </a:lnTo>
                  <a:lnTo>
                    <a:pt x="38" y="18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68" y="150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109" y="92"/>
                  </a:lnTo>
                  <a:lnTo>
                    <a:pt x="129" y="64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6" y="28"/>
                  </a:lnTo>
                  <a:lnTo>
                    <a:pt x="160" y="21"/>
                  </a:lnTo>
                  <a:lnTo>
                    <a:pt x="165" y="14"/>
                  </a:lnTo>
                  <a:lnTo>
                    <a:pt x="168" y="12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4" y="8"/>
                  </a:lnTo>
                  <a:lnTo>
                    <a:pt x="176" y="6"/>
                  </a:lnTo>
                  <a:lnTo>
                    <a:pt x="176" y="5"/>
                  </a:lnTo>
                  <a:lnTo>
                    <a:pt x="174" y="3"/>
                  </a:lnTo>
                  <a:lnTo>
                    <a:pt x="171" y="0"/>
                  </a:lnTo>
                  <a:lnTo>
                    <a:pt x="170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7" name="Freeform 61"/>
            <p:cNvSpPr>
              <a:spLocks/>
            </p:cNvSpPr>
            <p:nvPr/>
          </p:nvSpPr>
          <p:spPr bwMode="auto">
            <a:xfrm>
              <a:off x="4227513" y="4165600"/>
              <a:ext cx="96838" cy="115888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78" y="1"/>
                </a:cxn>
                <a:cxn ang="0">
                  <a:pos x="173" y="4"/>
                </a:cxn>
                <a:cxn ang="0">
                  <a:pos x="168" y="7"/>
                </a:cxn>
                <a:cxn ang="0">
                  <a:pos x="159" y="17"/>
                </a:cxn>
                <a:cxn ang="0">
                  <a:pos x="151" y="26"/>
                </a:cxn>
                <a:cxn ang="0">
                  <a:pos x="143" y="36"/>
                </a:cxn>
                <a:cxn ang="0">
                  <a:pos x="143" y="36"/>
                </a:cxn>
                <a:cxn ang="0">
                  <a:pos x="130" y="50"/>
                </a:cxn>
                <a:cxn ang="0">
                  <a:pos x="118" y="64"/>
                </a:cxn>
                <a:cxn ang="0">
                  <a:pos x="95" y="94"/>
                </a:cxn>
                <a:cxn ang="0">
                  <a:pos x="95" y="94"/>
                </a:cxn>
                <a:cxn ang="0">
                  <a:pos x="70" y="129"/>
                </a:cxn>
                <a:cxn ang="0">
                  <a:pos x="45" y="163"/>
                </a:cxn>
                <a:cxn ang="0">
                  <a:pos x="45" y="163"/>
                </a:cxn>
                <a:cxn ang="0">
                  <a:pos x="39" y="169"/>
                </a:cxn>
                <a:cxn ang="0">
                  <a:pos x="34" y="176"/>
                </a:cxn>
                <a:cxn ang="0">
                  <a:pos x="22" y="187"/>
                </a:cxn>
                <a:cxn ang="0">
                  <a:pos x="16" y="192"/>
                </a:cxn>
                <a:cxn ang="0">
                  <a:pos x="10" y="197"/>
                </a:cxn>
                <a:cxn ang="0">
                  <a:pos x="5" y="205"/>
                </a:cxn>
                <a:cxn ang="0">
                  <a:pos x="1" y="211"/>
                </a:cxn>
                <a:cxn ang="0">
                  <a:pos x="1" y="211"/>
                </a:cxn>
                <a:cxn ang="0">
                  <a:pos x="0" y="213"/>
                </a:cxn>
                <a:cxn ang="0">
                  <a:pos x="0" y="215"/>
                </a:cxn>
                <a:cxn ang="0">
                  <a:pos x="2" y="217"/>
                </a:cxn>
                <a:cxn ang="0">
                  <a:pos x="5" y="218"/>
                </a:cxn>
                <a:cxn ang="0">
                  <a:pos x="6" y="218"/>
                </a:cxn>
                <a:cxn ang="0">
                  <a:pos x="8" y="217"/>
                </a:cxn>
                <a:cxn ang="0">
                  <a:pos x="18" y="208"/>
                </a:cxn>
                <a:cxn ang="0">
                  <a:pos x="18" y="208"/>
                </a:cxn>
                <a:cxn ang="0">
                  <a:pos x="19" y="205"/>
                </a:cxn>
                <a:cxn ang="0">
                  <a:pos x="19" y="203"/>
                </a:cxn>
                <a:cxn ang="0">
                  <a:pos x="19" y="203"/>
                </a:cxn>
                <a:cxn ang="0">
                  <a:pos x="26" y="196"/>
                </a:cxn>
                <a:cxn ang="0">
                  <a:pos x="33" y="190"/>
                </a:cxn>
                <a:cxn ang="0">
                  <a:pos x="41" y="184"/>
                </a:cxn>
                <a:cxn ang="0">
                  <a:pos x="47" y="177"/>
                </a:cxn>
                <a:cxn ang="0">
                  <a:pos x="47" y="177"/>
                </a:cxn>
                <a:cxn ang="0">
                  <a:pos x="59" y="160"/>
                </a:cxn>
                <a:cxn ang="0">
                  <a:pos x="70" y="145"/>
                </a:cxn>
                <a:cxn ang="0">
                  <a:pos x="82" y="128"/>
                </a:cxn>
                <a:cxn ang="0">
                  <a:pos x="93" y="113"/>
                </a:cxn>
                <a:cxn ang="0">
                  <a:pos x="93" y="113"/>
                </a:cxn>
                <a:cxn ang="0">
                  <a:pos x="116" y="84"/>
                </a:cxn>
                <a:cxn ang="0">
                  <a:pos x="139" y="55"/>
                </a:cxn>
                <a:cxn ang="0">
                  <a:pos x="139" y="55"/>
                </a:cxn>
                <a:cxn ang="0">
                  <a:pos x="159" y="30"/>
                </a:cxn>
                <a:cxn ang="0">
                  <a:pos x="171" y="18"/>
                </a:cxn>
                <a:cxn ang="0">
                  <a:pos x="177" y="12"/>
                </a:cxn>
                <a:cxn ang="0">
                  <a:pos x="183" y="9"/>
                </a:cxn>
                <a:cxn ang="0">
                  <a:pos x="183" y="9"/>
                </a:cxn>
                <a:cxn ang="0">
                  <a:pos x="184" y="7"/>
                </a:cxn>
                <a:cxn ang="0">
                  <a:pos x="185" y="6"/>
                </a:cxn>
                <a:cxn ang="0">
                  <a:pos x="185" y="4"/>
                </a:cxn>
                <a:cxn ang="0">
                  <a:pos x="184" y="3"/>
                </a:cxn>
                <a:cxn ang="0">
                  <a:pos x="182" y="1"/>
                </a:cxn>
                <a:cxn ang="0">
                  <a:pos x="180" y="0"/>
                </a:cxn>
                <a:cxn ang="0">
                  <a:pos x="178" y="1"/>
                </a:cxn>
                <a:cxn ang="0">
                  <a:pos x="178" y="1"/>
                </a:cxn>
              </a:cxnLst>
              <a:rect l="0" t="0" r="r" b="b"/>
              <a:pathLst>
                <a:path w="185" h="218">
                  <a:moveTo>
                    <a:pt x="178" y="1"/>
                  </a:moveTo>
                  <a:lnTo>
                    <a:pt x="178" y="1"/>
                  </a:lnTo>
                  <a:lnTo>
                    <a:pt x="173" y="4"/>
                  </a:lnTo>
                  <a:lnTo>
                    <a:pt x="168" y="7"/>
                  </a:lnTo>
                  <a:lnTo>
                    <a:pt x="159" y="17"/>
                  </a:lnTo>
                  <a:lnTo>
                    <a:pt x="151" y="26"/>
                  </a:lnTo>
                  <a:lnTo>
                    <a:pt x="143" y="36"/>
                  </a:lnTo>
                  <a:lnTo>
                    <a:pt x="143" y="36"/>
                  </a:lnTo>
                  <a:lnTo>
                    <a:pt x="130" y="50"/>
                  </a:lnTo>
                  <a:lnTo>
                    <a:pt x="118" y="6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70" y="129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39" y="169"/>
                  </a:lnTo>
                  <a:lnTo>
                    <a:pt x="34" y="176"/>
                  </a:lnTo>
                  <a:lnTo>
                    <a:pt x="22" y="187"/>
                  </a:lnTo>
                  <a:lnTo>
                    <a:pt x="16" y="192"/>
                  </a:lnTo>
                  <a:lnTo>
                    <a:pt x="10" y="197"/>
                  </a:lnTo>
                  <a:lnTo>
                    <a:pt x="5" y="205"/>
                  </a:lnTo>
                  <a:lnTo>
                    <a:pt x="1" y="211"/>
                  </a:lnTo>
                  <a:lnTo>
                    <a:pt x="1" y="211"/>
                  </a:lnTo>
                  <a:lnTo>
                    <a:pt x="0" y="213"/>
                  </a:lnTo>
                  <a:lnTo>
                    <a:pt x="0" y="215"/>
                  </a:lnTo>
                  <a:lnTo>
                    <a:pt x="2" y="217"/>
                  </a:lnTo>
                  <a:lnTo>
                    <a:pt x="5" y="218"/>
                  </a:lnTo>
                  <a:lnTo>
                    <a:pt x="6" y="218"/>
                  </a:lnTo>
                  <a:lnTo>
                    <a:pt x="8" y="217"/>
                  </a:lnTo>
                  <a:lnTo>
                    <a:pt x="18" y="208"/>
                  </a:lnTo>
                  <a:lnTo>
                    <a:pt x="18" y="208"/>
                  </a:lnTo>
                  <a:lnTo>
                    <a:pt x="19" y="205"/>
                  </a:lnTo>
                  <a:lnTo>
                    <a:pt x="19" y="203"/>
                  </a:lnTo>
                  <a:lnTo>
                    <a:pt x="19" y="203"/>
                  </a:lnTo>
                  <a:lnTo>
                    <a:pt x="26" y="196"/>
                  </a:lnTo>
                  <a:lnTo>
                    <a:pt x="33" y="190"/>
                  </a:lnTo>
                  <a:lnTo>
                    <a:pt x="41" y="184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59" y="160"/>
                  </a:lnTo>
                  <a:lnTo>
                    <a:pt x="70" y="145"/>
                  </a:lnTo>
                  <a:lnTo>
                    <a:pt x="82" y="128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116" y="84"/>
                  </a:lnTo>
                  <a:lnTo>
                    <a:pt x="139" y="55"/>
                  </a:lnTo>
                  <a:lnTo>
                    <a:pt x="139" y="55"/>
                  </a:lnTo>
                  <a:lnTo>
                    <a:pt x="159" y="30"/>
                  </a:lnTo>
                  <a:lnTo>
                    <a:pt x="171" y="18"/>
                  </a:lnTo>
                  <a:lnTo>
                    <a:pt x="177" y="12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4" y="7"/>
                  </a:lnTo>
                  <a:lnTo>
                    <a:pt x="185" y="6"/>
                  </a:lnTo>
                  <a:lnTo>
                    <a:pt x="185" y="4"/>
                  </a:lnTo>
                  <a:lnTo>
                    <a:pt x="184" y="3"/>
                  </a:lnTo>
                  <a:lnTo>
                    <a:pt x="182" y="1"/>
                  </a:lnTo>
                  <a:lnTo>
                    <a:pt x="180" y="0"/>
                  </a:lnTo>
                  <a:lnTo>
                    <a:pt x="178" y="1"/>
                  </a:lnTo>
                  <a:lnTo>
                    <a:pt x="17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8" name="Freeform 62"/>
            <p:cNvSpPr>
              <a:spLocks/>
            </p:cNvSpPr>
            <p:nvPr/>
          </p:nvSpPr>
          <p:spPr bwMode="auto">
            <a:xfrm>
              <a:off x="4262438" y="4206875"/>
              <a:ext cx="69850" cy="82550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119" y="12"/>
                </a:cxn>
                <a:cxn ang="0">
                  <a:pos x="113" y="21"/>
                </a:cxn>
                <a:cxn ang="0">
                  <a:pos x="106" y="29"/>
                </a:cxn>
                <a:cxn ang="0">
                  <a:pos x="98" y="39"/>
                </a:cxn>
                <a:cxn ang="0">
                  <a:pos x="82" y="54"/>
                </a:cxn>
                <a:cxn ang="0">
                  <a:pos x="66" y="71"/>
                </a:cxn>
                <a:cxn ang="0">
                  <a:pos x="66" y="71"/>
                </a:cxn>
                <a:cxn ang="0">
                  <a:pos x="50" y="90"/>
                </a:cxn>
                <a:cxn ang="0">
                  <a:pos x="34" y="110"/>
                </a:cxn>
                <a:cxn ang="0">
                  <a:pos x="19" y="130"/>
                </a:cxn>
                <a:cxn ang="0">
                  <a:pos x="2" y="148"/>
                </a:cxn>
                <a:cxn ang="0">
                  <a:pos x="2" y="148"/>
                </a:cxn>
                <a:cxn ang="0">
                  <a:pos x="1" y="150"/>
                </a:cxn>
                <a:cxn ang="0">
                  <a:pos x="0" y="152"/>
                </a:cxn>
                <a:cxn ang="0">
                  <a:pos x="1" y="153"/>
                </a:cxn>
                <a:cxn ang="0">
                  <a:pos x="2" y="155"/>
                </a:cxn>
                <a:cxn ang="0">
                  <a:pos x="3" y="157"/>
                </a:cxn>
                <a:cxn ang="0">
                  <a:pos x="6" y="157"/>
                </a:cxn>
                <a:cxn ang="0">
                  <a:pos x="7" y="157"/>
                </a:cxn>
                <a:cxn ang="0">
                  <a:pos x="9" y="155"/>
                </a:cxn>
                <a:cxn ang="0">
                  <a:pos x="14" y="150"/>
                </a:cxn>
                <a:cxn ang="0">
                  <a:pos x="14" y="150"/>
                </a:cxn>
                <a:cxn ang="0">
                  <a:pos x="15" y="148"/>
                </a:cxn>
                <a:cxn ang="0">
                  <a:pos x="15" y="148"/>
                </a:cxn>
                <a:cxn ang="0">
                  <a:pos x="31" y="130"/>
                </a:cxn>
                <a:cxn ang="0">
                  <a:pos x="47" y="110"/>
                </a:cxn>
                <a:cxn ang="0">
                  <a:pos x="62" y="90"/>
                </a:cxn>
                <a:cxn ang="0">
                  <a:pos x="79" y="71"/>
                </a:cxn>
                <a:cxn ang="0">
                  <a:pos x="79" y="71"/>
                </a:cxn>
                <a:cxn ang="0">
                  <a:pos x="93" y="56"/>
                </a:cxn>
                <a:cxn ang="0">
                  <a:pos x="108" y="41"/>
                </a:cxn>
                <a:cxn ang="0">
                  <a:pos x="115" y="34"/>
                </a:cxn>
                <a:cxn ang="0">
                  <a:pos x="122" y="25"/>
                </a:cxn>
                <a:cxn ang="0">
                  <a:pos x="127" y="16"/>
                </a:cxn>
                <a:cxn ang="0">
                  <a:pos x="133" y="7"/>
                </a:cxn>
                <a:cxn ang="0">
                  <a:pos x="133" y="7"/>
                </a:cxn>
                <a:cxn ang="0">
                  <a:pos x="134" y="5"/>
                </a:cxn>
                <a:cxn ang="0">
                  <a:pos x="133" y="4"/>
                </a:cxn>
                <a:cxn ang="0">
                  <a:pos x="130" y="1"/>
                </a:cxn>
                <a:cxn ang="0">
                  <a:pos x="129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4" y="3"/>
                </a:cxn>
                <a:cxn ang="0">
                  <a:pos x="124" y="3"/>
                </a:cxn>
              </a:cxnLst>
              <a:rect l="0" t="0" r="r" b="b"/>
              <a:pathLst>
                <a:path w="134" h="157">
                  <a:moveTo>
                    <a:pt x="124" y="3"/>
                  </a:moveTo>
                  <a:lnTo>
                    <a:pt x="124" y="3"/>
                  </a:lnTo>
                  <a:lnTo>
                    <a:pt x="119" y="12"/>
                  </a:lnTo>
                  <a:lnTo>
                    <a:pt x="113" y="21"/>
                  </a:lnTo>
                  <a:lnTo>
                    <a:pt x="106" y="29"/>
                  </a:lnTo>
                  <a:lnTo>
                    <a:pt x="98" y="39"/>
                  </a:lnTo>
                  <a:lnTo>
                    <a:pt x="82" y="54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50" y="90"/>
                  </a:lnTo>
                  <a:lnTo>
                    <a:pt x="34" y="110"/>
                  </a:lnTo>
                  <a:lnTo>
                    <a:pt x="19" y="130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1" y="150"/>
                  </a:lnTo>
                  <a:lnTo>
                    <a:pt x="0" y="152"/>
                  </a:lnTo>
                  <a:lnTo>
                    <a:pt x="1" y="153"/>
                  </a:lnTo>
                  <a:lnTo>
                    <a:pt x="2" y="155"/>
                  </a:lnTo>
                  <a:lnTo>
                    <a:pt x="3" y="157"/>
                  </a:lnTo>
                  <a:lnTo>
                    <a:pt x="6" y="157"/>
                  </a:lnTo>
                  <a:lnTo>
                    <a:pt x="7" y="157"/>
                  </a:lnTo>
                  <a:lnTo>
                    <a:pt x="9" y="155"/>
                  </a:lnTo>
                  <a:lnTo>
                    <a:pt x="14" y="150"/>
                  </a:lnTo>
                  <a:lnTo>
                    <a:pt x="14" y="150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31" y="130"/>
                  </a:lnTo>
                  <a:lnTo>
                    <a:pt x="47" y="110"/>
                  </a:lnTo>
                  <a:lnTo>
                    <a:pt x="62" y="9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93" y="56"/>
                  </a:lnTo>
                  <a:lnTo>
                    <a:pt x="108" y="41"/>
                  </a:lnTo>
                  <a:lnTo>
                    <a:pt x="115" y="34"/>
                  </a:lnTo>
                  <a:lnTo>
                    <a:pt x="122" y="25"/>
                  </a:lnTo>
                  <a:lnTo>
                    <a:pt x="127" y="16"/>
                  </a:lnTo>
                  <a:lnTo>
                    <a:pt x="133" y="7"/>
                  </a:lnTo>
                  <a:lnTo>
                    <a:pt x="133" y="7"/>
                  </a:lnTo>
                  <a:lnTo>
                    <a:pt x="134" y="5"/>
                  </a:lnTo>
                  <a:lnTo>
                    <a:pt x="133" y="4"/>
                  </a:lnTo>
                  <a:lnTo>
                    <a:pt x="130" y="1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4" y="3"/>
                  </a:lnTo>
                  <a:lnTo>
                    <a:pt x="1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9" name="Freeform 63"/>
            <p:cNvSpPr>
              <a:spLocks/>
            </p:cNvSpPr>
            <p:nvPr/>
          </p:nvSpPr>
          <p:spPr bwMode="auto">
            <a:xfrm>
              <a:off x="4314825" y="4213225"/>
              <a:ext cx="60325" cy="66675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105" y="2"/>
                </a:cxn>
                <a:cxn ang="0">
                  <a:pos x="92" y="16"/>
                </a:cxn>
                <a:cxn ang="0">
                  <a:pos x="79" y="31"/>
                </a:cxn>
                <a:cxn ang="0">
                  <a:pos x="51" y="58"/>
                </a:cxn>
                <a:cxn ang="0">
                  <a:pos x="38" y="72"/>
                </a:cxn>
                <a:cxn ang="0">
                  <a:pos x="24" y="86"/>
                </a:cxn>
                <a:cxn ang="0">
                  <a:pos x="12" y="101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4" y="124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12" y="118"/>
                </a:cxn>
                <a:cxn ang="0">
                  <a:pos x="12" y="118"/>
                </a:cxn>
                <a:cxn ang="0">
                  <a:pos x="13" y="116"/>
                </a:cxn>
                <a:cxn ang="0">
                  <a:pos x="13" y="114"/>
                </a:cxn>
                <a:cxn ang="0">
                  <a:pos x="13" y="114"/>
                </a:cxn>
                <a:cxn ang="0">
                  <a:pos x="24" y="100"/>
                </a:cxn>
                <a:cxn ang="0">
                  <a:pos x="37" y="87"/>
                </a:cxn>
                <a:cxn ang="0">
                  <a:pos x="63" y="61"/>
                </a:cxn>
                <a:cxn ang="0">
                  <a:pos x="87" y="35"/>
                </a:cxn>
                <a:cxn ang="0">
                  <a:pos x="100" y="22"/>
                </a:cxn>
                <a:cxn ang="0">
                  <a:pos x="111" y="8"/>
                </a:cxn>
                <a:cxn ang="0">
                  <a:pos x="111" y="8"/>
                </a:cxn>
                <a:cxn ang="0">
                  <a:pos x="112" y="6"/>
                </a:cxn>
                <a:cxn ang="0">
                  <a:pos x="113" y="4"/>
                </a:cxn>
                <a:cxn ang="0">
                  <a:pos x="111" y="1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0"/>
                </a:cxn>
                <a:cxn ang="0">
                  <a:pos x="105" y="2"/>
                </a:cxn>
                <a:cxn ang="0">
                  <a:pos x="105" y="2"/>
                </a:cxn>
              </a:cxnLst>
              <a:rect l="0" t="0" r="r" b="b"/>
              <a:pathLst>
                <a:path w="113" h="124">
                  <a:moveTo>
                    <a:pt x="105" y="2"/>
                  </a:moveTo>
                  <a:lnTo>
                    <a:pt x="105" y="2"/>
                  </a:lnTo>
                  <a:lnTo>
                    <a:pt x="92" y="16"/>
                  </a:lnTo>
                  <a:lnTo>
                    <a:pt x="79" y="31"/>
                  </a:lnTo>
                  <a:lnTo>
                    <a:pt x="51" y="58"/>
                  </a:lnTo>
                  <a:lnTo>
                    <a:pt x="38" y="72"/>
                  </a:lnTo>
                  <a:lnTo>
                    <a:pt x="24" y="86"/>
                  </a:lnTo>
                  <a:lnTo>
                    <a:pt x="12" y="101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4" y="124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3" y="116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24" y="100"/>
                  </a:lnTo>
                  <a:lnTo>
                    <a:pt x="37" y="87"/>
                  </a:lnTo>
                  <a:lnTo>
                    <a:pt x="63" y="61"/>
                  </a:lnTo>
                  <a:lnTo>
                    <a:pt x="87" y="35"/>
                  </a:lnTo>
                  <a:lnTo>
                    <a:pt x="100" y="22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12" y="6"/>
                  </a:lnTo>
                  <a:lnTo>
                    <a:pt x="113" y="4"/>
                  </a:lnTo>
                  <a:lnTo>
                    <a:pt x="111" y="1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5" y="2"/>
                  </a:lnTo>
                  <a:lnTo>
                    <a:pt x="10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0" name="Freeform 64"/>
            <p:cNvSpPr>
              <a:spLocks/>
            </p:cNvSpPr>
            <p:nvPr/>
          </p:nvSpPr>
          <p:spPr bwMode="auto">
            <a:xfrm>
              <a:off x="4349750" y="4217988"/>
              <a:ext cx="52388" cy="6508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95" y="0"/>
                </a:cxn>
                <a:cxn ang="0">
                  <a:pos x="87" y="2"/>
                </a:cxn>
                <a:cxn ang="0">
                  <a:pos x="81" y="4"/>
                </a:cxn>
                <a:cxn ang="0">
                  <a:pos x="75" y="9"/>
                </a:cxn>
                <a:cxn ang="0">
                  <a:pos x="70" y="13"/>
                </a:cxn>
                <a:cxn ang="0">
                  <a:pos x="66" y="18"/>
                </a:cxn>
                <a:cxn ang="0">
                  <a:pos x="62" y="23"/>
                </a:cxn>
                <a:cxn ang="0">
                  <a:pos x="54" y="35"/>
                </a:cxn>
                <a:cxn ang="0">
                  <a:pos x="54" y="35"/>
                </a:cxn>
                <a:cxn ang="0">
                  <a:pos x="42" y="56"/>
                </a:cxn>
                <a:cxn ang="0">
                  <a:pos x="29" y="77"/>
                </a:cxn>
                <a:cxn ang="0">
                  <a:pos x="15" y="97"/>
                </a:cxn>
                <a:cxn ang="0">
                  <a:pos x="1" y="117"/>
                </a:cxn>
                <a:cxn ang="0">
                  <a:pos x="1" y="117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2" y="123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8" y="122"/>
                </a:cxn>
                <a:cxn ang="0">
                  <a:pos x="8" y="122"/>
                </a:cxn>
                <a:cxn ang="0">
                  <a:pos x="31" y="91"/>
                </a:cxn>
                <a:cxn ang="0">
                  <a:pos x="41" y="76"/>
                </a:cxn>
                <a:cxn ang="0">
                  <a:pos x="51" y="60"/>
                </a:cxn>
                <a:cxn ang="0">
                  <a:pos x="51" y="60"/>
                </a:cxn>
                <a:cxn ang="0">
                  <a:pos x="59" y="46"/>
                </a:cxn>
                <a:cxn ang="0">
                  <a:pos x="68" y="29"/>
                </a:cxn>
                <a:cxn ang="0">
                  <a:pos x="73" y="23"/>
                </a:cxn>
                <a:cxn ang="0">
                  <a:pos x="79" y="17"/>
                </a:cxn>
                <a:cxn ang="0">
                  <a:pos x="86" y="13"/>
                </a:cxn>
                <a:cxn ang="0">
                  <a:pos x="91" y="11"/>
                </a:cxn>
                <a:cxn ang="0">
                  <a:pos x="95" y="11"/>
                </a:cxn>
                <a:cxn ang="0">
                  <a:pos x="95" y="11"/>
                </a:cxn>
                <a:cxn ang="0">
                  <a:pos x="97" y="10"/>
                </a:cxn>
                <a:cxn ang="0">
                  <a:pos x="98" y="9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5" y="0"/>
                </a:cxn>
              </a:cxnLst>
              <a:rect l="0" t="0" r="r" b="b"/>
              <a:pathLst>
                <a:path w="99" h="123">
                  <a:moveTo>
                    <a:pt x="95" y="0"/>
                  </a:moveTo>
                  <a:lnTo>
                    <a:pt x="95" y="0"/>
                  </a:lnTo>
                  <a:lnTo>
                    <a:pt x="87" y="2"/>
                  </a:lnTo>
                  <a:lnTo>
                    <a:pt x="81" y="4"/>
                  </a:lnTo>
                  <a:lnTo>
                    <a:pt x="75" y="9"/>
                  </a:lnTo>
                  <a:lnTo>
                    <a:pt x="70" y="13"/>
                  </a:lnTo>
                  <a:lnTo>
                    <a:pt x="66" y="18"/>
                  </a:lnTo>
                  <a:lnTo>
                    <a:pt x="62" y="23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42" y="56"/>
                  </a:lnTo>
                  <a:lnTo>
                    <a:pt x="29" y="77"/>
                  </a:lnTo>
                  <a:lnTo>
                    <a:pt x="15" y="97"/>
                  </a:lnTo>
                  <a:lnTo>
                    <a:pt x="1" y="117"/>
                  </a:lnTo>
                  <a:lnTo>
                    <a:pt x="1" y="117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31" y="91"/>
                  </a:lnTo>
                  <a:lnTo>
                    <a:pt x="41" y="76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9" y="46"/>
                  </a:lnTo>
                  <a:lnTo>
                    <a:pt x="68" y="29"/>
                  </a:lnTo>
                  <a:lnTo>
                    <a:pt x="73" y="23"/>
                  </a:lnTo>
                  <a:lnTo>
                    <a:pt x="79" y="17"/>
                  </a:lnTo>
                  <a:lnTo>
                    <a:pt x="86" y="13"/>
                  </a:lnTo>
                  <a:lnTo>
                    <a:pt x="91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7" y="10"/>
                  </a:lnTo>
                  <a:lnTo>
                    <a:pt x="98" y="9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1" name="Freeform 65"/>
            <p:cNvSpPr>
              <a:spLocks/>
            </p:cNvSpPr>
            <p:nvPr/>
          </p:nvSpPr>
          <p:spPr bwMode="auto">
            <a:xfrm>
              <a:off x="4418013" y="4125913"/>
              <a:ext cx="52388" cy="55563"/>
            </a:xfrm>
            <a:custGeom>
              <a:avLst/>
              <a:gdLst/>
              <a:ahLst/>
              <a:cxnLst>
                <a:cxn ang="0">
                  <a:pos x="91" y="1"/>
                </a:cxn>
                <a:cxn ang="0">
                  <a:pos x="91" y="1"/>
                </a:cxn>
                <a:cxn ang="0">
                  <a:pos x="68" y="24"/>
                </a:cxn>
                <a:cxn ang="0">
                  <a:pos x="46" y="48"/>
                </a:cxn>
                <a:cxn ang="0">
                  <a:pos x="23" y="72"/>
                </a:cxn>
                <a:cxn ang="0">
                  <a:pos x="1" y="96"/>
                </a:cxn>
                <a:cxn ang="0">
                  <a:pos x="1" y="96"/>
                </a:cxn>
                <a:cxn ang="0">
                  <a:pos x="0" y="97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4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8" y="102"/>
                </a:cxn>
                <a:cxn ang="0">
                  <a:pos x="29" y="80"/>
                </a:cxn>
                <a:cxn ang="0">
                  <a:pos x="50" y="58"/>
                </a:cxn>
                <a:cxn ang="0">
                  <a:pos x="50" y="58"/>
                </a:cxn>
                <a:cxn ang="0">
                  <a:pos x="61" y="49"/>
                </a:cxn>
                <a:cxn ang="0">
                  <a:pos x="66" y="44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83" y="22"/>
                </a:cxn>
                <a:cxn ang="0">
                  <a:pos x="98" y="7"/>
                </a:cxn>
                <a:cxn ang="0">
                  <a:pos x="98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9" y="2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1" y="1"/>
                </a:cxn>
                <a:cxn ang="0">
                  <a:pos x="91" y="1"/>
                </a:cxn>
              </a:cxnLst>
              <a:rect l="0" t="0" r="r" b="b"/>
              <a:pathLst>
                <a:path w="99" h="104">
                  <a:moveTo>
                    <a:pt x="91" y="1"/>
                  </a:moveTo>
                  <a:lnTo>
                    <a:pt x="91" y="1"/>
                  </a:lnTo>
                  <a:lnTo>
                    <a:pt x="68" y="24"/>
                  </a:lnTo>
                  <a:lnTo>
                    <a:pt x="46" y="48"/>
                  </a:lnTo>
                  <a:lnTo>
                    <a:pt x="23" y="72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4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29" y="80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61" y="49"/>
                  </a:lnTo>
                  <a:lnTo>
                    <a:pt x="66" y="44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83" y="22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9" y="2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9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2" name="Freeform 66"/>
            <p:cNvSpPr>
              <a:spLocks/>
            </p:cNvSpPr>
            <p:nvPr/>
          </p:nvSpPr>
          <p:spPr bwMode="auto">
            <a:xfrm>
              <a:off x="4371975" y="4133850"/>
              <a:ext cx="127000" cy="152400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229" y="2"/>
                </a:cxn>
                <a:cxn ang="0">
                  <a:pos x="197" y="34"/>
                </a:cxn>
                <a:cxn ang="0">
                  <a:pos x="167" y="67"/>
                </a:cxn>
                <a:cxn ang="0">
                  <a:pos x="137" y="101"/>
                </a:cxn>
                <a:cxn ang="0">
                  <a:pos x="107" y="136"/>
                </a:cxn>
                <a:cxn ang="0">
                  <a:pos x="80" y="172"/>
                </a:cxn>
                <a:cxn ang="0">
                  <a:pos x="52" y="208"/>
                </a:cxn>
                <a:cxn ang="0">
                  <a:pos x="26" y="245"/>
                </a:cxn>
                <a:cxn ang="0">
                  <a:pos x="1" y="282"/>
                </a:cxn>
                <a:cxn ang="0">
                  <a:pos x="1" y="282"/>
                </a:cxn>
                <a:cxn ang="0">
                  <a:pos x="0" y="284"/>
                </a:cxn>
                <a:cxn ang="0">
                  <a:pos x="0" y="286"/>
                </a:cxn>
                <a:cxn ang="0">
                  <a:pos x="1" y="287"/>
                </a:cxn>
                <a:cxn ang="0">
                  <a:pos x="2" y="289"/>
                </a:cxn>
                <a:cxn ang="0">
                  <a:pos x="4" y="289"/>
                </a:cxn>
                <a:cxn ang="0">
                  <a:pos x="6" y="289"/>
                </a:cxn>
                <a:cxn ang="0">
                  <a:pos x="7" y="289"/>
                </a:cxn>
                <a:cxn ang="0">
                  <a:pos x="9" y="287"/>
                </a:cxn>
                <a:cxn ang="0">
                  <a:pos x="9" y="287"/>
                </a:cxn>
                <a:cxn ang="0">
                  <a:pos x="34" y="250"/>
                </a:cxn>
                <a:cxn ang="0">
                  <a:pos x="60" y="213"/>
                </a:cxn>
                <a:cxn ang="0">
                  <a:pos x="87" y="178"/>
                </a:cxn>
                <a:cxn ang="0">
                  <a:pos x="116" y="142"/>
                </a:cxn>
                <a:cxn ang="0">
                  <a:pos x="145" y="108"/>
                </a:cxn>
                <a:cxn ang="0">
                  <a:pos x="175" y="73"/>
                </a:cxn>
                <a:cxn ang="0">
                  <a:pos x="205" y="40"/>
                </a:cxn>
                <a:cxn ang="0">
                  <a:pos x="235" y="8"/>
                </a:cxn>
                <a:cxn ang="0">
                  <a:pos x="235" y="8"/>
                </a:cxn>
                <a:cxn ang="0">
                  <a:pos x="237" y="7"/>
                </a:cxn>
                <a:cxn ang="0">
                  <a:pos x="238" y="5"/>
                </a:cxn>
                <a:cxn ang="0">
                  <a:pos x="237" y="3"/>
                </a:cxn>
                <a:cxn ang="0">
                  <a:pos x="235" y="2"/>
                </a:cxn>
                <a:cxn ang="0">
                  <a:pos x="234" y="1"/>
                </a:cxn>
                <a:cxn ang="0">
                  <a:pos x="232" y="0"/>
                </a:cxn>
                <a:cxn ang="0">
                  <a:pos x="231" y="1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38" h="289">
                  <a:moveTo>
                    <a:pt x="229" y="2"/>
                  </a:moveTo>
                  <a:lnTo>
                    <a:pt x="229" y="2"/>
                  </a:lnTo>
                  <a:lnTo>
                    <a:pt x="197" y="34"/>
                  </a:lnTo>
                  <a:lnTo>
                    <a:pt x="167" y="67"/>
                  </a:lnTo>
                  <a:lnTo>
                    <a:pt x="137" y="101"/>
                  </a:lnTo>
                  <a:lnTo>
                    <a:pt x="107" y="136"/>
                  </a:lnTo>
                  <a:lnTo>
                    <a:pt x="80" y="172"/>
                  </a:lnTo>
                  <a:lnTo>
                    <a:pt x="52" y="208"/>
                  </a:lnTo>
                  <a:lnTo>
                    <a:pt x="26" y="245"/>
                  </a:lnTo>
                  <a:lnTo>
                    <a:pt x="1" y="282"/>
                  </a:lnTo>
                  <a:lnTo>
                    <a:pt x="1" y="282"/>
                  </a:lnTo>
                  <a:lnTo>
                    <a:pt x="0" y="284"/>
                  </a:lnTo>
                  <a:lnTo>
                    <a:pt x="0" y="286"/>
                  </a:lnTo>
                  <a:lnTo>
                    <a:pt x="1" y="287"/>
                  </a:lnTo>
                  <a:lnTo>
                    <a:pt x="2" y="289"/>
                  </a:lnTo>
                  <a:lnTo>
                    <a:pt x="4" y="289"/>
                  </a:lnTo>
                  <a:lnTo>
                    <a:pt x="6" y="289"/>
                  </a:lnTo>
                  <a:lnTo>
                    <a:pt x="7" y="289"/>
                  </a:lnTo>
                  <a:lnTo>
                    <a:pt x="9" y="287"/>
                  </a:lnTo>
                  <a:lnTo>
                    <a:pt x="9" y="287"/>
                  </a:lnTo>
                  <a:lnTo>
                    <a:pt x="34" y="250"/>
                  </a:lnTo>
                  <a:lnTo>
                    <a:pt x="60" y="213"/>
                  </a:lnTo>
                  <a:lnTo>
                    <a:pt x="87" y="178"/>
                  </a:lnTo>
                  <a:lnTo>
                    <a:pt x="116" y="142"/>
                  </a:lnTo>
                  <a:lnTo>
                    <a:pt x="145" y="108"/>
                  </a:lnTo>
                  <a:lnTo>
                    <a:pt x="175" y="73"/>
                  </a:lnTo>
                  <a:lnTo>
                    <a:pt x="205" y="40"/>
                  </a:lnTo>
                  <a:lnTo>
                    <a:pt x="235" y="8"/>
                  </a:lnTo>
                  <a:lnTo>
                    <a:pt x="235" y="8"/>
                  </a:lnTo>
                  <a:lnTo>
                    <a:pt x="237" y="7"/>
                  </a:lnTo>
                  <a:lnTo>
                    <a:pt x="238" y="5"/>
                  </a:lnTo>
                  <a:lnTo>
                    <a:pt x="237" y="3"/>
                  </a:lnTo>
                  <a:lnTo>
                    <a:pt x="235" y="2"/>
                  </a:lnTo>
                  <a:lnTo>
                    <a:pt x="234" y="1"/>
                  </a:lnTo>
                  <a:lnTo>
                    <a:pt x="232" y="0"/>
                  </a:lnTo>
                  <a:lnTo>
                    <a:pt x="231" y="1"/>
                  </a:lnTo>
                  <a:lnTo>
                    <a:pt x="229" y="2"/>
                  </a:lnTo>
                  <a:lnTo>
                    <a:pt x="2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3" name="Freeform 67"/>
            <p:cNvSpPr>
              <a:spLocks/>
            </p:cNvSpPr>
            <p:nvPr/>
          </p:nvSpPr>
          <p:spPr bwMode="auto">
            <a:xfrm>
              <a:off x="4418013" y="4133850"/>
              <a:ext cx="130175" cy="152400"/>
            </a:xfrm>
            <a:custGeom>
              <a:avLst/>
              <a:gdLst/>
              <a:ahLst/>
              <a:cxnLst>
                <a:cxn ang="0">
                  <a:pos x="239" y="1"/>
                </a:cxn>
                <a:cxn ang="0">
                  <a:pos x="239" y="1"/>
                </a:cxn>
                <a:cxn ang="0">
                  <a:pos x="222" y="15"/>
                </a:cxn>
                <a:cxn ang="0">
                  <a:pos x="205" y="28"/>
                </a:cxn>
                <a:cxn ang="0">
                  <a:pos x="190" y="42"/>
                </a:cxn>
                <a:cxn ang="0">
                  <a:pos x="174" y="58"/>
                </a:cxn>
                <a:cxn ang="0">
                  <a:pos x="159" y="74"/>
                </a:cxn>
                <a:cxn ang="0">
                  <a:pos x="144" y="91"/>
                </a:cxn>
                <a:cxn ang="0">
                  <a:pos x="131" y="108"/>
                </a:cxn>
                <a:cxn ang="0">
                  <a:pos x="119" y="125"/>
                </a:cxn>
                <a:cxn ang="0">
                  <a:pos x="119" y="125"/>
                </a:cxn>
                <a:cxn ang="0">
                  <a:pos x="91" y="167"/>
                </a:cxn>
                <a:cxn ang="0">
                  <a:pos x="61" y="209"/>
                </a:cxn>
                <a:cxn ang="0">
                  <a:pos x="61" y="209"/>
                </a:cxn>
                <a:cxn ang="0">
                  <a:pos x="46" y="228"/>
                </a:cxn>
                <a:cxn ang="0">
                  <a:pos x="31" y="246"/>
                </a:cxn>
                <a:cxn ang="0">
                  <a:pos x="15" y="264"/>
                </a:cxn>
                <a:cxn ang="0">
                  <a:pos x="0" y="282"/>
                </a:cxn>
                <a:cxn ang="0">
                  <a:pos x="0" y="282"/>
                </a:cxn>
                <a:cxn ang="0">
                  <a:pos x="0" y="284"/>
                </a:cxn>
                <a:cxn ang="0">
                  <a:pos x="0" y="286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5" y="289"/>
                </a:cxn>
                <a:cxn ang="0">
                  <a:pos x="7" y="288"/>
                </a:cxn>
                <a:cxn ang="0">
                  <a:pos x="8" y="287"/>
                </a:cxn>
                <a:cxn ang="0">
                  <a:pos x="8" y="287"/>
                </a:cxn>
                <a:cxn ang="0">
                  <a:pos x="20" y="272"/>
                </a:cxn>
                <a:cxn ang="0">
                  <a:pos x="34" y="257"/>
                </a:cxn>
                <a:cxn ang="0">
                  <a:pos x="46" y="243"/>
                </a:cxn>
                <a:cxn ang="0">
                  <a:pos x="59" y="228"/>
                </a:cxn>
                <a:cxn ang="0">
                  <a:pos x="59" y="228"/>
                </a:cxn>
                <a:cxn ang="0">
                  <a:pos x="73" y="209"/>
                </a:cxn>
                <a:cxn ang="0">
                  <a:pos x="86" y="190"/>
                </a:cxn>
                <a:cxn ang="0">
                  <a:pos x="112" y="151"/>
                </a:cxn>
                <a:cxn ang="0">
                  <a:pos x="112" y="151"/>
                </a:cxn>
                <a:cxn ang="0">
                  <a:pos x="128" y="130"/>
                </a:cxn>
                <a:cxn ang="0">
                  <a:pos x="142" y="111"/>
                </a:cxn>
                <a:cxn ang="0">
                  <a:pos x="159" y="91"/>
                </a:cxn>
                <a:cxn ang="0">
                  <a:pos x="175" y="73"/>
                </a:cxn>
                <a:cxn ang="0">
                  <a:pos x="175" y="73"/>
                </a:cxn>
                <a:cxn ang="0">
                  <a:pos x="208" y="40"/>
                </a:cxn>
                <a:cxn ang="0">
                  <a:pos x="226" y="24"/>
                </a:cxn>
                <a:cxn ang="0">
                  <a:pos x="243" y="9"/>
                </a:cxn>
                <a:cxn ang="0">
                  <a:pos x="243" y="9"/>
                </a:cxn>
                <a:cxn ang="0">
                  <a:pos x="246" y="7"/>
                </a:cxn>
                <a:cxn ang="0">
                  <a:pos x="246" y="6"/>
                </a:cxn>
                <a:cxn ang="0">
                  <a:pos x="245" y="2"/>
                </a:cxn>
                <a:cxn ang="0">
                  <a:pos x="243" y="1"/>
                </a:cxn>
                <a:cxn ang="0">
                  <a:pos x="242" y="0"/>
                </a:cxn>
                <a:cxn ang="0">
                  <a:pos x="240" y="0"/>
                </a:cxn>
                <a:cxn ang="0">
                  <a:pos x="239" y="1"/>
                </a:cxn>
                <a:cxn ang="0">
                  <a:pos x="239" y="1"/>
                </a:cxn>
              </a:cxnLst>
              <a:rect l="0" t="0" r="r" b="b"/>
              <a:pathLst>
                <a:path w="246" h="289">
                  <a:moveTo>
                    <a:pt x="239" y="1"/>
                  </a:moveTo>
                  <a:lnTo>
                    <a:pt x="239" y="1"/>
                  </a:lnTo>
                  <a:lnTo>
                    <a:pt x="222" y="15"/>
                  </a:lnTo>
                  <a:lnTo>
                    <a:pt x="205" y="28"/>
                  </a:lnTo>
                  <a:lnTo>
                    <a:pt x="190" y="42"/>
                  </a:lnTo>
                  <a:lnTo>
                    <a:pt x="174" y="58"/>
                  </a:lnTo>
                  <a:lnTo>
                    <a:pt x="159" y="74"/>
                  </a:lnTo>
                  <a:lnTo>
                    <a:pt x="144" y="91"/>
                  </a:lnTo>
                  <a:lnTo>
                    <a:pt x="131" y="108"/>
                  </a:lnTo>
                  <a:lnTo>
                    <a:pt x="119" y="125"/>
                  </a:lnTo>
                  <a:lnTo>
                    <a:pt x="119" y="125"/>
                  </a:lnTo>
                  <a:lnTo>
                    <a:pt x="91" y="167"/>
                  </a:lnTo>
                  <a:lnTo>
                    <a:pt x="61" y="209"/>
                  </a:lnTo>
                  <a:lnTo>
                    <a:pt x="61" y="209"/>
                  </a:lnTo>
                  <a:lnTo>
                    <a:pt x="46" y="228"/>
                  </a:lnTo>
                  <a:lnTo>
                    <a:pt x="31" y="246"/>
                  </a:lnTo>
                  <a:lnTo>
                    <a:pt x="15" y="264"/>
                  </a:lnTo>
                  <a:lnTo>
                    <a:pt x="0" y="282"/>
                  </a:lnTo>
                  <a:lnTo>
                    <a:pt x="0" y="282"/>
                  </a:lnTo>
                  <a:lnTo>
                    <a:pt x="0" y="284"/>
                  </a:lnTo>
                  <a:lnTo>
                    <a:pt x="0" y="286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5" y="289"/>
                  </a:lnTo>
                  <a:lnTo>
                    <a:pt x="7" y="288"/>
                  </a:lnTo>
                  <a:lnTo>
                    <a:pt x="8" y="287"/>
                  </a:lnTo>
                  <a:lnTo>
                    <a:pt x="8" y="287"/>
                  </a:lnTo>
                  <a:lnTo>
                    <a:pt x="20" y="272"/>
                  </a:lnTo>
                  <a:lnTo>
                    <a:pt x="34" y="257"/>
                  </a:lnTo>
                  <a:lnTo>
                    <a:pt x="46" y="243"/>
                  </a:lnTo>
                  <a:lnTo>
                    <a:pt x="59" y="228"/>
                  </a:lnTo>
                  <a:lnTo>
                    <a:pt x="59" y="228"/>
                  </a:lnTo>
                  <a:lnTo>
                    <a:pt x="73" y="209"/>
                  </a:lnTo>
                  <a:lnTo>
                    <a:pt x="86" y="190"/>
                  </a:lnTo>
                  <a:lnTo>
                    <a:pt x="112" y="151"/>
                  </a:lnTo>
                  <a:lnTo>
                    <a:pt x="112" y="151"/>
                  </a:lnTo>
                  <a:lnTo>
                    <a:pt x="128" y="130"/>
                  </a:lnTo>
                  <a:lnTo>
                    <a:pt x="142" y="111"/>
                  </a:lnTo>
                  <a:lnTo>
                    <a:pt x="159" y="91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208" y="40"/>
                  </a:lnTo>
                  <a:lnTo>
                    <a:pt x="226" y="24"/>
                  </a:lnTo>
                  <a:lnTo>
                    <a:pt x="243" y="9"/>
                  </a:lnTo>
                  <a:lnTo>
                    <a:pt x="243" y="9"/>
                  </a:lnTo>
                  <a:lnTo>
                    <a:pt x="246" y="7"/>
                  </a:lnTo>
                  <a:lnTo>
                    <a:pt x="246" y="6"/>
                  </a:lnTo>
                  <a:lnTo>
                    <a:pt x="245" y="2"/>
                  </a:lnTo>
                  <a:lnTo>
                    <a:pt x="243" y="1"/>
                  </a:lnTo>
                  <a:lnTo>
                    <a:pt x="242" y="0"/>
                  </a:lnTo>
                  <a:lnTo>
                    <a:pt x="240" y="0"/>
                  </a:lnTo>
                  <a:lnTo>
                    <a:pt x="239" y="1"/>
                  </a:lnTo>
                  <a:lnTo>
                    <a:pt x="2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4" name="Freeform 68"/>
            <p:cNvSpPr>
              <a:spLocks/>
            </p:cNvSpPr>
            <p:nvPr/>
          </p:nvSpPr>
          <p:spPr bwMode="auto">
            <a:xfrm>
              <a:off x="4457700" y="4130675"/>
              <a:ext cx="138113" cy="163513"/>
            </a:xfrm>
            <a:custGeom>
              <a:avLst/>
              <a:gdLst/>
              <a:ahLst/>
              <a:cxnLst>
                <a:cxn ang="0">
                  <a:pos x="253" y="1"/>
                </a:cxn>
                <a:cxn ang="0">
                  <a:pos x="253" y="1"/>
                </a:cxn>
                <a:cxn ang="0">
                  <a:pos x="235" y="18"/>
                </a:cxn>
                <a:cxn ang="0">
                  <a:pos x="217" y="35"/>
                </a:cxn>
                <a:cxn ang="0">
                  <a:pos x="201" y="53"/>
                </a:cxn>
                <a:cxn ang="0">
                  <a:pos x="185" y="71"/>
                </a:cxn>
                <a:cxn ang="0">
                  <a:pos x="154" y="109"/>
                </a:cxn>
                <a:cxn ang="0">
                  <a:pos x="124" y="149"/>
                </a:cxn>
                <a:cxn ang="0">
                  <a:pos x="124" y="149"/>
                </a:cxn>
                <a:cxn ang="0">
                  <a:pos x="92" y="191"/>
                </a:cxn>
                <a:cxn ang="0">
                  <a:pos x="58" y="231"/>
                </a:cxn>
                <a:cxn ang="0">
                  <a:pos x="58" y="231"/>
                </a:cxn>
                <a:cxn ang="0">
                  <a:pos x="44" y="249"/>
                </a:cxn>
                <a:cxn ang="0">
                  <a:pos x="28" y="264"/>
                </a:cxn>
                <a:cxn ang="0">
                  <a:pos x="14" y="282"/>
                </a:cxn>
                <a:cxn ang="0">
                  <a:pos x="7" y="291"/>
                </a:cxn>
                <a:cxn ang="0">
                  <a:pos x="1" y="301"/>
                </a:cxn>
                <a:cxn ang="0">
                  <a:pos x="1" y="301"/>
                </a:cxn>
                <a:cxn ang="0">
                  <a:pos x="0" y="303"/>
                </a:cxn>
                <a:cxn ang="0">
                  <a:pos x="1" y="305"/>
                </a:cxn>
                <a:cxn ang="0">
                  <a:pos x="1" y="306"/>
                </a:cxn>
                <a:cxn ang="0">
                  <a:pos x="3" y="307"/>
                </a:cxn>
                <a:cxn ang="0">
                  <a:pos x="4" y="308"/>
                </a:cxn>
                <a:cxn ang="0">
                  <a:pos x="6" y="308"/>
                </a:cxn>
                <a:cxn ang="0">
                  <a:pos x="8" y="307"/>
                </a:cxn>
                <a:cxn ang="0">
                  <a:pos x="9" y="306"/>
                </a:cxn>
                <a:cxn ang="0">
                  <a:pos x="9" y="306"/>
                </a:cxn>
                <a:cxn ang="0">
                  <a:pos x="16" y="295"/>
                </a:cxn>
                <a:cxn ang="0">
                  <a:pos x="23" y="285"/>
                </a:cxn>
                <a:cxn ang="0">
                  <a:pos x="38" y="268"/>
                </a:cxn>
                <a:cxn ang="0">
                  <a:pos x="55" y="250"/>
                </a:cxn>
                <a:cxn ang="0">
                  <a:pos x="70" y="232"/>
                </a:cxn>
                <a:cxn ang="0">
                  <a:pos x="70" y="232"/>
                </a:cxn>
                <a:cxn ang="0">
                  <a:pos x="99" y="196"/>
                </a:cxn>
                <a:cxn ang="0">
                  <a:pos x="128" y="160"/>
                </a:cxn>
                <a:cxn ang="0">
                  <a:pos x="128" y="160"/>
                </a:cxn>
                <a:cxn ang="0">
                  <a:pos x="158" y="120"/>
                </a:cxn>
                <a:cxn ang="0">
                  <a:pos x="189" y="81"/>
                </a:cxn>
                <a:cxn ang="0">
                  <a:pos x="206" y="61"/>
                </a:cxn>
                <a:cxn ang="0">
                  <a:pos x="223" y="42"/>
                </a:cxn>
                <a:cxn ang="0">
                  <a:pos x="241" y="25"/>
                </a:cxn>
                <a:cxn ang="0">
                  <a:pos x="259" y="8"/>
                </a:cxn>
                <a:cxn ang="0">
                  <a:pos x="259" y="8"/>
                </a:cxn>
                <a:cxn ang="0">
                  <a:pos x="261" y="6"/>
                </a:cxn>
                <a:cxn ang="0">
                  <a:pos x="261" y="4"/>
                </a:cxn>
                <a:cxn ang="0">
                  <a:pos x="261" y="3"/>
                </a:cxn>
                <a:cxn ang="0">
                  <a:pos x="260" y="2"/>
                </a:cxn>
                <a:cxn ang="0">
                  <a:pos x="256" y="0"/>
                </a:cxn>
                <a:cxn ang="0">
                  <a:pos x="255" y="0"/>
                </a:cxn>
                <a:cxn ang="0">
                  <a:pos x="253" y="1"/>
                </a:cxn>
                <a:cxn ang="0">
                  <a:pos x="253" y="1"/>
                </a:cxn>
              </a:cxnLst>
              <a:rect l="0" t="0" r="r" b="b"/>
              <a:pathLst>
                <a:path w="261" h="308">
                  <a:moveTo>
                    <a:pt x="253" y="1"/>
                  </a:moveTo>
                  <a:lnTo>
                    <a:pt x="253" y="1"/>
                  </a:lnTo>
                  <a:lnTo>
                    <a:pt x="235" y="18"/>
                  </a:lnTo>
                  <a:lnTo>
                    <a:pt x="217" y="35"/>
                  </a:lnTo>
                  <a:lnTo>
                    <a:pt x="201" y="53"/>
                  </a:lnTo>
                  <a:lnTo>
                    <a:pt x="185" y="71"/>
                  </a:lnTo>
                  <a:lnTo>
                    <a:pt x="154" y="109"/>
                  </a:lnTo>
                  <a:lnTo>
                    <a:pt x="124" y="149"/>
                  </a:lnTo>
                  <a:lnTo>
                    <a:pt x="124" y="149"/>
                  </a:lnTo>
                  <a:lnTo>
                    <a:pt x="92" y="191"/>
                  </a:lnTo>
                  <a:lnTo>
                    <a:pt x="58" y="231"/>
                  </a:lnTo>
                  <a:lnTo>
                    <a:pt x="58" y="231"/>
                  </a:lnTo>
                  <a:lnTo>
                    <a:pt x="44" y="249"/>
                  </a:lnTo>
                  <a:lnTo>
                    <a:pt x="28" y="264"/>
                  </a:lnTo>
                  <a:lnTo>
                    <a:pt x="14" y="282"/>
                  </a:lnTo>
                  <a:lnTo>
                    <a:pt x="7" y="291"/>
                  </a:lnTo>
                  <a:lnTo>
                    <a:pt x="1" y="301"/>
                  </a:lnTo>
                  <a:lnTo>
                    <a:pt x="1" y="301"/>
                  </a:lnTo>
                  <a:lnTo>
                    <a:pt x="0" y="303"/>
                  </a:lnTo>
                  <a:lnTo>
                    <a:pt x="1" y="305"/>
                  </a:lnTo>
                  <a:lnTo>
                    <a:pt x="1" y="306"/>
                  </a:lnTo>
                  <a:lnTo>
                    <a:pt x="3" y="307"/>
                  </a:lnTo>
                  <a:lnTo>
                    <a:pt x="4" y="308"/>
                  </a:lnTo>
                  <a:lnTo>
                    <a:pt x="6" y="308"/>
                  </a:lnTo>
                  <a:lnTo>
                    <a:pt x="8" y="307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16" y="295"/>
                  </a:lnTo>
                  <a:lnTo>
                    <a:pt x="23" y="285"/>
                  </a:lnTo>
                  <a:lnTo>
                    <a:pt x="38" y="268"/>
                  </a:lnTo>
                  <a:lnTo>
                    <a:pt x="55" y="250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99" y="196"/>
                  </a:lnTo>
                  <a:lnTo>
                    <a:pt x="128" y="160"/>
                  </a:lnTo>
                  <a:lnTo>
                    <a:pt x="128" y="160"/>
                  </a:lnTo>
                  <a:lnTo>
                    <a:pt x="158" y="120"/>
                  </a:lnTo>
                  <a:lnTo>
                    <a:pt x="189" y="81"/>
                  </a:lnTo>
                  <a:lnTo>
                    <a:pt x="206" y="61"/>
                  </a:lnTo>
                  <a:lnTo>
                    <a:pt x="223" y="42"/>
                  </a:lnTo>
                  <a:lnTo>
                    <a:pt x="241" y="25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1" y="6"/>
                  </a:lnTo>
                  <a:lnTo>
                    <a:pt x="261" y="4"/>
                  </a:lnTo>
                  <a:lnTo>
                    <a:pt x="261" y="3"/>
                  </a:lnTo>
                  <a:lnTo>
                    <a:pt x="260" y="2"/>
                  </a:lnTo>
                  <a:lnTo>
                    <a:pt x="256" y="0"/>
                  </a:lnTo>
                  <a:lnTo>
                    <a:pt x="255" y="0"/>
                  </a:lnTo>
                  <a:lnTo>
                    <a:pt x="253" y="1"/>
                  </a:lnTo>
                  <a:lnTo>
                    <a:pt x="2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5" name="Freeform 69"/>
            <p:cNvSpPr>
              <a:spLocks/>
            </p:cNvSpPr>
            <p:nvPr/>
          </p:nvSpPr>
          <p:spPr bwMode="auto">
            <a:xfrm>
              <a:off x="4483100" y="4130675"/>
              <a:ext cx="152400" cy="176213"/>
            </a:xfrm>
            <a:custGeom>
              <a:avLst/>
              <a:gdLst/>
              <a:ahLst/>
              <a:cxnLst>
                <a:cxn ang="0">
                  <a:pos x="281" y="2"/>
                </a:cxn>
                <a:cxn ang="0">
                  <a:pos x="281" y="2"/>
                </a:cxn>
                <a:cxn ang="0">
                  <a:pos x="275" y="7"/>
                </a:cxn>
                <a:cxn ang="0">
                  <a:pos x="269" y="12"/>
                </a:cxn>
                <a:cxn ang="0">
                  <a:pos x="262" y="17"/>
                </a:cxn>
                <a:cxn ang="0">
                  <a:pos x="257" y="21"/>
                </a:cxn>
                <a:cxn ang="0">
                  <a:pos x="257" y="21"/>
                </a:cxn>
                <a:cxn ang="0">
                  <a:pos x="247" y="31"/>
                </a:cxn>
                <a:cxn ang="0">
                  <a:pos x="238" y="42"/>
                </a:cxn>
                <a:cxn ang="0">
                  <a:pos x="221" y="64"/>
                </a:cxn>
                <a:cxn ang="0">
                  <a:pos x="221" y="64"/>
                </a:cxn>
                <a:cxn ang="0">
                  <a:pos x="179" y="111"/>
                </a:cxn>
                <a:cxn ang="0">
                  <a:pos x="140" y="158"/>
                </a:cxn>
                <a:cxn ang="0">
                  <a:pos x="140" y="158"/>
                </a:cxn>
                <a:cxn ang="0">
                  <a:pos x="123" y="179"/>
                </a:cxn>
                <a:cxn ang="0">
                  <a:pos x="105" y="199"/>
                </a:cxn>
                <a:cxn ang="0">
                  <a:pos x="68" y="240"/>
                </a:cxn>
                <a:cxn ang="0">
                  <a:pos x="50" y="260"/>
                </a:cxn>
                <a:cxn ang="0">
                  <a:pos x="33" y="281"/>
                </a:cxn>
                <a:cxn ang="0">
                  <a:pos x="16" y="303"/>
                </a:cxn>
                <a:cxn ang="0">
                  <a:pos x="1" y="324"/>
                </a:cxn>
                <a:cxn ang="0">
                  <a:pos x="1" y="324"/>
                </a:cxn>
                <a:cxn ang="0">
                  <a:pos x="0" y="326"/>
                </a:cxn>
                <a:cxn ang="0">
                  <a:pos x="0" y="328"/>
                </a:cxn>
                <a:cxn ang="0">
                  <a:pos x="1" y="329"/>
                </a:cxn>
                <a:cxn ang="0">
                  <a:pos x="2" y="331"/>
                </a:cxn>
                <a:cxn ang="0">
                  <a:pos x="4" y="332"/>
                </a:cxn>
                <a:cxn ang="0">
                  <a:pos x="6" y="332"/>
                </a:cxn>
                <a:cxn ang="0">
                  <a:pos x="7" y="331"/>
                </a:cxn>
                <a:cxn ang="0">
                  <a:pos x="9" y="329"/>
                </a:cxn>
                <a:cxn ang="0">
                  <a:pos x="9" y="329"/>
                </a:cxn>
                <a:cxn ang="0">
                  <a:pos x="24" y="307"/>
                </a:cxn>
                <a:cxn ang="0">
                  <a:pos x="42" y="285"/>
                </a:cxn>
                <a:cxn ang="0">
                  <a:pos x="60" y="263"/>
                </a:cxn>
                <a:cxn ang="0">
                  <a:pos x="78" y="243"/>
                </a:cxn>
                <a:cxn ang="0">
                  <a:pos x="115" y="200"/>
                </a:cxn>
                <a:cxn ang="0">
                  <a:pos x="134" y="180"/>
                </a:cxn>
                <a:cxn ang="0">
                  <a:pos x="153" y="158"/>
                </a:cxn>
                <a:cxn ang="0">
                  <a:pos x="153" y="158"/>
                </a:cxn>
                <a:cxn ang="0">
                  <a:pos x="189" y="114"/>
                </a:cxn>
                <a:cxn ang="0">
                  <a:pos x="227" y="71"/>
                </a:cxn>
                <a:cxn ang="0">
                  <a:pos x="227" y="71"/>
                </a:cxn>
                <a:cxn ang="0">
                  <a:pos x="244" y="49"/>
                </a:cxn>
                <a:cxn ang="0">
                  <a:pos x="254" y="38"/>
                </a:cxn>
                <a:cxn ang="0">
                  <a:pos x="263" y="28"/>
                </a:cxn>
                <a:cxn ang="0">
                  <a:pos x="263" y="28"/>
                </a:cxn>
                <a:cxn ang="0">
                  <a:pos x="269" y="23"/>
                </a:cxn>
                <a:cxn ang="0">
                  <a:pos x="276" y="18"/>
                </a:cxn>
                <a:cxn ang="0">
                  <a:pos x="283" y="13"/>
                </a:cxn>
                <a:cxn ang="0">
                  <a:pos x="289" y="7"/>
                </a:cxn>
                <a:cxn ang="0">
                  <a:pos x="289" y="7"/>
                </a:cxn>
                <a:cxn ang="0">
                  <a:pos x="289" y="5"/>
                </a:cxn>
                <a:cxn ang="0">
                  <a:pos x="289" y="3"/>
                </a:cxn>
                <a:cxn ang="0">
                  <a:pos x="288" y="2"/>
                </a:cxn>
                <a:cxn ang="0">
                  <a:pos x="287" y="1"/>
                </a:cxn>
                <a:cxn ang="0">
                  <a:pos x="284" y="0"/>
                </a:cxn>
                <a:cxn ang="0">
                  <a:pos x="282" y="1"/>
                </a:cxn>
                <a:cxn ang="0">
                  <a:pos x="281" y="2"/>
                </a:cxn>
                <a:cxn ang="0">
                  <a:pos x="281" y="2"/>
                </a:cxn>
              </a:cxnLst>
              <a:rect l="0" t="0" r="r" b="b"/>
              <a:pathLst>
                <a:path w="289" h="332">
                  <a:moveTo>
                    <a:pt x="281" y="2"/>
                  </a:moveTo>
                  <a:lnTo>
                    <a:pt x="281" y="2"/>
                  </a:lnTo>
                  <a:lnTo>
                    <a:pt x="275" y="7"/>
                  </a:lnTo>
                  <a:lnTo>
                    <a:pt x="269" y="12"/>
                  </a:lnTo>
                  <a:lnTo>
                    <a:pt x="262" y="17"/>
                  </a:lnTo>
                  <a:lnTo>
                    <a:pt x="257" y="21"/>
                  </a:lnTo>
                  <a:lnTo>
                    <a:pt x="257" y="21"/>
                  </a:lnTo>
                  <a:lnTo>
                    <a:pt x="247" y="31"/>
                  </a:lnTo>
                  <a:lnTo>
                    <a:pt x="238" y="42"/>
                  </a:lnTo>
                  <a:lnTo>
                    <a:pt x="221" y="64"/>
                  </a:lnTo>
                  <a:lnTo>
                    <a:pt x="221" y="64"/>
                  </a:lnTo>
                  <a:lnTo>
                    <a:pt x="179" y="111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23" y="179"/>
                  </a:lnTo>
                  <a:lnTo>
                    <a:pt x="105" y="199"/>
                  </a:lnTo>
                  <a:lnTo>
                    <a:pt x="68" y="240"/>
                  </a:lnTo>
                  <a:lnTo>
                    <a:pt x="50" y="260"/>
                  </a:lnTo>
                  <a:lnTo>
                    <a:pt x="33" y="281"/>
                  </a:lnTo>
                  <a:lnTo>
                    <a:pt x="16" y="303"/>
                  </a:lnTo>
                  <a:lnTo>
                    <a:pt x="1" y="324"/>
                  </a:lnTo>
                  <a:lnTo>
                    <a:pt x="1" y="324"/>
                  </a:lnTo>
                  <a:lnTo>
                    <a:pt x="0" y="326"/>
                  </a:lnTo>
                  <a:lnTo>
                    <a:pt x="0" y="328"/>
                  </a:lnTo>
                  <a:lnTo>
                    <a:pt x="1" y="329"/>
                  </a:lnTo>
                  <a:lnTo>
                    <a:pt x="2" y="331"/>
                  </a:lnTo>
                  <a:lnTo>
                    <a:pt x="4" y="332"/>
                  </a:lnTo>
                  <a:lnTo>
                    <a:pt x="6" y="332"/>
                  </a:lnTo>
                  <a:lnTo>
                    <a:pt x="7" y="331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24" y="307"/>
                  </a:lnTo>
                  <a:lnTo>
                    <a:pt x="42" y="285"/>
                  </a:lnTo>
                  <a:lnTo>
                    <a:pt x="60" y="263"/>
                  </a:lnTo>
                  <a:lnTo>
                    <a:pt x="78" y="243"/>
                  </a:lnTo>
                  <a:lnTo>
                    <a:pt x="115" y="200"/>
                  </a:lnTo>
                  <a:lnTo>
                    <a:pt x="134" y="180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89" y="114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44" y="49"/>
                  </a:lnTo>
                  <a:lnTo>
                    <a:pt x="254" y="38"/>
                  </a:lnTo>
                  <a:lnTo>
                    <a:pt x="263" y="28"/>
                  </a:lnTo>
                  <a:lnTo>
                    <a:pt x="263" y="28"/>
                  </a:lnTo>
                  <a:lnTo>
                    <a:pt x="269" y="23"/>
                  </a:lnTo>
                  <a:lnTo>
                    <a:pt x="276" y="18"/>
                  </a:lnTo>
                  <a:lnTo>
                    <a:pt x="283" y="13"/>
                  </a:lnTo>
                  <a:lnTo>
                    <a:pt x="289" y="7"/>
                  </a:lnTo>
                  <a:lnTo>
                    <a:pt x="289" y="7"/>
                  </a:lnTo>
                  <a:lnTo>
                    <a:pt x="289" y="5"/>
                  </a:lnTo>
                  <a:lnTo>
                    <a:pt x="289" y="3"/>
                  </a:lnTo>
                  <a:lnTo>
                    <a:pt x="288" y="2"/>
                  </a:lnTo>
                  <a:lnTo>
                    <a:pt x="287" y="1"/>
                  </a:lnTo>
                  <a:lnTo>
                    <a:pt x="284" y="0"/>
                  </a:lnTo>
                  <a:lnTo>
                    <a:pt x="282" y="1"/>
                  </a:lnTo>
                  <a:lnTo>
                    <a:pt x="281" y="2"/>
                  </a:lnTo>
                  <a:lnTo>
                    <a:pt x="28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6" name="Freeform 70"/>
            <p:cNvSpPr>
              <a:spLocks/>
            </p:cNvSpPr>
            <p:nvPr/>
          </p:nvSpPr>
          <p:spPr bwMode="auto">
            <a:xfrm>
              <a:off x="4527550" y="4141788"/>
              <a:ext cx="153988" cy="168275"/>
            </a:xfrm>
            <a:custGeom>
              <a:avLst/>
              <a:gdLst/>
              <a:ahLst/>
              <a:cxnLst>
                <a:cxn ang="0">
                  <a:pos x="281" y="1"/>
                </a:cxn>
                <a:cxn ang="0">
                  <a:pos x="281" y="1"/>
                </a:cxn>
                <a:cxn ang="0">
                  <a:pos x="262" y="18"/>
                </a:cxn>
                <a:cxn ang="0">
                  <a:pos x="242" y="36"/>
                </a:cxn>
                <a:cxn ang="0">
                  <a:pos x="223" y="53"/>
                </a:cxn>
                <a:cxn ang="0">
                  <a:pos x="205" y="72"/>
                </a:cxn>
                <a:cxn ang="0">
                  <a:pos x="171" y="111"/>
                </a:cxn>
                <a:cxn ang="0">
                  <a:pos x="138" y="151"/>
                </a:cxn>
                <a:cxn ang="0">
                  <a:pos x="105" y="192"/>
                </a:cxn>
                <a:cxn ang="0">
                  <a:pos x="72" y="232"/>
                </a:cxn>
                <a:cxn ang="0">
                  <a:pos x="38" y="271"/>
                </a:cxn>
                <a:cxn ang="0">
                  <a:pos x="20" y="291"/>
                </a:cxn>
                <a:cxn ang="0">
                  <a:pos x="1" y="309"/>
                </a:cxn>
                <a:cxn ang="0">
                  <a:pos x="1" y="309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0" y="315"/>
                </a:cxn>
                <a:cxn ang="0">
                  <a:pos x="1" y="316"/>
                </a:cxn>
                <a:cxn ang="0">
                  <a:pos x="3" y="317"/>
                </a:cxn>
                <a:cxn ang="0">
                  <a:pos x="4" y="318"/>
                </a:cxn>
                <a:cxn ang="0">
                  <a:pos x="7" y="317"/>
                </a:cxn>
                <a:cxn ang="0">
                  <a:pos x="9" y="316"/>
                </a:cxn>
                <a:cxn ang="0">
                  <a:pos x="9" y="316"/>
                </a:cxn>
                <a:cxn ang="0">
                  <a:pos x="26" y="297"/>
                </a:cxn>
                <a:cxn ang="0">
                  <a:pos x="44" y="278"/>
                </a:cxn>
                <a:cxn ang="0">
                  <a:pos x="78" y="239"/>
                </a:cxn>
                <a:cxn ang="0">
                  <a:pos x="111" y="199"/>
                </a:cxn>
                <a:cxn ang="0">
                  <a:pos x="144" y="158"/>
                </a:cxn>
                <a:cxn ang="0">
                  <a:pos x="177" y="117"/>
                </a:cxn>
                <a:cxn ang="0">
                  <a:pos x="212" y="79"/>
                </a:cxn>
                <a:cxn ang="0">
                  <a:pos x="230" y="61"/>
                </a:cxn>
                <a:cxn ang="0">
                  <a:pos x="248" y="42"/>
                </a:cxn>
                <a:cxn ang="0">
                  <a:pos x="268" y="24"/>
                </a:cxn>
                <a:cxn ang="0">
                  <a:pos x="288" y="8"/>
                </a:cxn>
                <a:cxn ang="0">
                  <a:pos x="288" y="8"/>
                </a:cxn>
                <a:cxn ang="0">
                  <a:pos x="290" y="6"/>
                </a:cxn>
                <a:cxn ang="0">
                  <a:pos x="290" y="5"/>
                </a:cxn>
                <a:cxn ang="0">
                  <a:pos x="290" y="3"/>
                </a:cxn>
                <a:cxn ang="0">
                  <a:pos x="289" y="2"/>
                </a:cxn>
                <a:cxn ang="0">
                  <a:pos x="285" y="0"/>
                </a:cxn>
                <a:cxn ang="0">
                  <a:pos x="283" y="1"/>
                </a:cxn>
                <a:cxn ang="0">
                  <a:pos x="281" y="1"/>
                </a:cxn>
                <a:cxn ang="0">
                  <a:pos x="281" y="1"/>
                </a:cxn>
              </a:cxnLst>
              <a:rect l="0" t="0" r="r" b="b"/>
              <a:pathLst>
                <a:path w="290" h="318">
                  <a:moveTo>
                    <a:pt x="281" y="1"/>
                  </a:moveTo>
                  <a:lnTo>
                    <a:pt x="281" y="1"/>
                  </a:lnTo>
                  <a:lnTo>
                    <a:pt x="262" y="18"/>
                  </a:lnTo>
                  <a:lnTo>
                    <a:pt x="242" y="36"/>
                  </a:lnTo>
                  <a:lnTo>
                    <a:pt x="223" y="53"/>
                  </a:lnTo>
                  <a:lnTo>
                    <a:pt x="205" y="72"/>
                  </a:lnTo>
                  <a:lnTo>
                    <a:pt x="171" y="111"/>
                  </a:lnTo>
                  <a:lnTo>
                    <a:pt x="138" y="151"/>
                  </a:lnTo>
                  <a:lnTo>
                    <a:pt x="105" y="192"/>
                  </a:lnTo>
                  <a:lnTo>
                    <a:pt x="72" y="232"/>
                  </a:lnTo>
                  <a:lnTo>
                    <a:pt x="38" y="271"/>
                  </a:lnTo>
                  <a:lnTo>
                    <a:pt x="20" y="291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0" y="315"/>
                  </a:lnTo>
                  <a:lnTo>
                    <a:pt x="1" y="316"/>
                  </a:lnTo>
                  <a:lnTo>
                    <a:pt x="3" y="317"/>
                  </a:lnTo>
                  <a:lnTo>
                    <a:pt x="4" y="318"/>
                  </a:lnTo>
                  <a:lnTo>
                    <a:pt x="7" y="317"/>
                  </a:lnTo>
                  <a:lnTo>
                    <a:pt x="9" y="316"/>
                  </a:lnTo>
                  <a:lnTo>
                    <a:pt x="9" y="316"/>
                  </a:lnTo>
                  <a:lnTo>
                    <a:pt x="26" y="297"/>
                  </a:lnTo>
                  <a:lnTo>
                    <a:pt x="44" y="278"/>
                  </a:lnTo>
                  <a:lnTo>
                    <a:pt x="78" y="239"/>
                  </a:lnTo>
                  <a:lnTo>
                    <a:pt x="111" y="199"/>
                  </a:lnTo>
                  <a:lnTo>
                    <a:pt x="144" y="158"/>
                  </a:lnTo>
                  <a:lnTo>
                    <a:pt x="177" y="117"/>
                  </a:lnTo>
                  <a:lnTo>
                    <a:pt x="212" y="79"/>
                  </a:lnTo>
                  <a:lnTo>
                    <a:pt x="230" y="61"/>
                  </a:lnTo>
                  <a:lnTo>
                    <a:pt x="248" y="42"/>
                  </a:lnTo>
                  <a:lnTo>
                    <a:pt x="268" y="24"/>
                  </a:lnTo>
                  <a:lnTo>
                    <a:pt x="288" y="8"/>
                  </a:lnTo>
                  <a:lnTo>
                    <a:pt x="288" y="8"/>
                  </a:lnTo>
                  <a:lnTo>
                    <a:pt x="290" y="6"/>
                  </a:lnTo>
                  <a:lnTo>
                    <a:pt x="290" y="5"/>
                  </a:lnTo>
                  <a:lnTo>
                    <a:pt x="290" y="3"/>
                  </a:lnTo>
                  <a:lnTo>
                    <a:pt x="289" y="2"/>
                  </a:lnTo>
                  <a:lnTo>
                    <a:pt x="285" y="0"/>
                  </a:lnTo>
                  <a:lnTo>
                    <a:pt x="283" y="1"/>
                  </a:lnTo>
                  <a:lnTo>
                    <a:pt x="281" y="1"/>
                  </a:lnTo>
                  <a:lnTo>
                    <a:pt x="28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7" name="Freeform 71"/>
            <p:cNvSpPr>
              <a:spLocks/>
            </p:cNvSpPr>
            <p:nvPr/>
          </p:nvSpPr>
          <p:spPr bwMode="auto">
            <a:xfrm>
              <a:off x="4573588" y="4159250"/>
              <a:ext cx="130175" cy="144463"/>
            </a:xfrm>
            <a:custGeom>
              <a:avLst/>
              <a:gdLst/>
              <a:ahLst/>
              <a:cxnLst>
                <a:cxn ang="0">
                  <a:pos x="238" y="2"/>
                </a:cxn>
                <a:cxn ang="0">
                  <a:pos x="238" y="2"/>
                </a:cxn>
                <a:cxn ang="0">
                  <a:pos x="223" y="17"/>
                </a:cxn>
                <a:cxn ang="0">
                  <a:pos x="209" y="34"/>
                </a:cxn>
                <a:cxn ang="0">
                  <a:pos x="181" y="67"/>
                </a:cxn>
                <a:cxn ang="0">
                  <a:pos x="181" y="67"/>
                </a:cxn>
                <a:cxn ang="0">
                  <a:pos x="165" y="83"/>
                </a:cxn>
                <a:cxn ang="0">
                  <a:pos x="149" y="99"/>
                </a:cxn>
                <a:cxn ang="0">
                  <a:pos x="131" y="113"/>
                </a:cxn>
                <a:cxn ang="0">
                  <a:pos x="115" y="130"/>
                </a:cxn>
                <a:cxn ang="0">
                  <a:pos x="115" y="130"/>
                </a:cxn>
                <a:cxn ang="0">
                  <a:pos x="97" y="148"/>
                </a:cxn>
                <a:cxn ang="0">
                  <a:pos x="81" y="168"/>
                </a:cxn>
                <a:cxn ang="0">
                  <a:pos x="48" y="207"/>
                </a:cxn>
                <a:cxn ang="0">
                  <a:pos x="48" y="207"/>
                </a:cxn>
                <a:cxn ang="0">
                  <a:pos x="35" y="222"/>
                </a:cxn>
                <a:cxn ang="0">
                  <a:pos x="22" y="236"/>
                </a:cxn>
                <a:cxn ang="0">
                  <a:pos x="16" y="243"/>
                </a:cxn>
                <a:cxn ang="0">
                  <a:pos x="9" y="252"/>
                </a:cxn>
                <a:cxn ang="0">
                  <a:pos x="4" y="259"/>
                </a:cxn>
                <a:cxn ang="0">
                  <a:pos x="0" y="268"/>
                </a:cxn>
                <a:cxn ang="0">
                  <a:pos x="0" y="268"/>
                </a:cxn>
                <a:cxn ang="0">
                  <a:pos x="0" y="270"/>
                </a:cxn>
                <a:cxn ang="0">
                  <a:pos x="0" y="271"/>
                </a:cxn>
                <a:cxn ang="0">
                  <a:pos x="2" y="274"/>
                </a:cxn>
                <a:cxn ang="0">
                  <a:pos x="4" y="275"/>
                </a:cxn>
                <a:cxn ang="0">
                  <a:pos x="5" y="275"/>
                </a:cxn>
                <a:cxn ang="0">
                  <a:pos x="7" y="274"/>
                </a:cxn>
                <a:cxn ang="0">
                  <a:pos x="8" y="272"/>
                </a:cxn>
                <a:cxn ang="0">
                  <a:pos x="8" y="272"/>
                </a:cxn>
                <a:cxn ang="0">
                  <a:pos x="12" y="263"/>
                </a:cxn>
                <a:cxn ang="0">
                  <a:pos x="19" y="255"/>
                </a:cxn>
                <a:cxn ang="0">
                  <a:pos x="25" y="247"/>
                </a:cxn>
                <a:cxn ang="0">
                  <a:pos x="32" y="238"/>
                </a:cxn>
                <a:cxn ang="0">
                  <a:pos x="47" y="223"/>
                </a:cxn>
                <a:cxn ang="0">
                  <a:pos x="60" y="207"/>
                </a:cxn>
                <a:cxn ang="0">
                  <a:pos x="60" y="207"/>
                </a:cxn>
                <a:cxn ang="0">
                  <a:pos x="93" y="168"/>
                </a:cxn>
                <a:cxn ang="0">
                  <a:pos x="110" y="148"/>
                </a:cxn>
                <a:cxn ang="0">
                  <a:pos x="127" y="130"/>
                </a:cxn>
                <a:cxn ang="0">
                  <a:pos x="127" y="130"/>
                </a:cxn>
                <a:cxn ang="0">
                  <a:pos x="143" y="115"/>
                </a:cxn>
                <a:cxn ang="0">
                  <a:pos x="158" y="102"/>
                </a:cxn>
                <a:cxn ang="0">
                  <a:pos x="174" y="87"/>
                </a:cxn>
                <a:cxn ang="0">
                  <a:pos x="188" y="73"/>
                </a:cxn>
                <a:cxn ang="0">
                  <a:pos x="188" y="73"/>
                </a:cxn>
                <a:cxn ang="0">
                  <a:pos x="203" y="57"/>
                </a:cxn>
                <a:cxn ang="0">
                  <a:pos x="216" y="40"/>
                </a:cxn>
                <a:cxn ang="0">
                  <a:pos x="230" y="23"/>
                </a:cxn>
                <a:cxn ang="0">
                  <a:pos x="245" y="8"/>
                </a:cxn>
                <a:cxn ang="0">
                  <a:pos x="245" y="8"/>
                </a:cxn>
                <a:cxn ang="0">
                  <a:pos x="246" y="6"/>
                </a:cxn>
                <a:cxn ang="0">
                  <a:pos x="246" y="5"/>
                </a:cxn>
                <a:cxn ang="0">
                  <a:pos x="246" y="3"/>
                </a:cxn>
                <a:cxn ang="0">
                  <a:pos x="245" y="2"/>
                </a:cxn>
                <a:cxn ang="0">
                  <a:pos x="243" y="1"/>
                </a:cxn>
                <a:cxn ang="0">
                  <a:pos x="242" y="0"/>
                </a:cxn>
                <a:cxn ang="0">
                  <a:pos x="240" y="1"/>
                </a:cxn>
                <a:cxn ang="0">
                  <a:pos x="238" y="2"/>
                </a:cxn>
                <a:cxn ang="0">
                  <a:pos x="238" y="2"/>
                </a:cxn>
              </a:cxnLst>
              <a:rect l="0" t="0" r="r" b="b"/>
              <a:pathLst>
                <a:path w="246" h="275">
                  <a:moveTo>
                    <a:pt x="238" y="2"/>
                  </a:moveTo>
                  <a:lnTo>
                    <a:pt x="238" y="2"/>
                  </a:lnTo>
                  <a:lnTo>
                    <a:pt x="223" y="17"/>
                  </a:lnTo>
                  <a:lnTo>
                    <a:pt x="209" y="34"/>
                  </a:lnTo>
                  <a:lnTo>
                    <a:pt x="181" y="67"/>
                  </a:lnTo>
                  <a:lnTo>
                    <a:pt x="181" y="67"/>
                  </a:lnTo>
                  <a:lnTo>
                    <a:pt x="165" y="83"/>
                  </a:lnTo>
                  <a:lnTo>
                    <a:pt x="149" y="99"/>
                  </a:lnTo>
                  <a:lnTo>
                    <a:pt x="131" y="113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97" y="148"/>
                  </a:lnTo>
                  <a:lnTo>
                    <a:pt x="81" y="168"/>
                  </a:lnTo>
                  <a:lnTo>
                    <a:pt x="48" y="207"/>
                  </a:lnTo>
                  <a:lnTo>
                    <a:pt x="48" y="207"/>
                  </a:lnTo>
                  <a:lnTo>
                    <a:pt x="35" y="222"/>
                  </a:lnTo>
                  <a:lnTo>
                    <a:pt x="22" y="236"/>
                  </a:lnTo>
                  <a:lnTo>
                    <a:pt x="16" y="243"/>
                  </a:lnTo>
                  <a:lnTo>
                    <a:pt x="9" y="252"/>
                  </a:lnTo>
                  <a:lnTo>
                    <a:pt x="4" y="259"/>
                  </a:lnTo>
                  <a:lnTo>
                    <a:pt x="0" y="268"/>
                  </a:lnTo>
                  <a:lnTo>
                    <a:pt x="0" y="268"/>
                  </a:lnTo>
                  <a:lnTo>
                    <a:pt x="0" y="270"/>
                  </a:lnTo>
                  <a:lnTo>
                    <a:pt x="0" y="271"/>
                  </a:lnTo>
                  <a:lnTo>
                    <a:pt x="2" y="274"/>
                  </a:lnTo>
                  <a:lnTo>
                    <a:pt x="4" y="275"/>
                  </a:lnTo>
                  <a:lnTo>
                    <a:pt x="5" y="275"/>
                  </a:lnTo>
                  <a:lnTo>
                    <a:pt x="7" y="274"/>
                  </a:lnTo>
                  <a:lnTo>
                    <a:pt x="8" y="272"/>
                  </a:lnTo>
                  <a:lnTo>
                    <a:pt x="8" y="272"/>
                  </a:lnTo>
                  <a:lnTo>
                    <a:pt x="12" y="263"/>
                  </a:lnTo>
                  <a:lnTo>
                    <a:pt x="19" y="255"/>
                  </a:lnTo>
                  <a:lnTo>
                    <a:pt x="25" y="247"/>
                  </a:lnTo>
                  <a:lnTo>
                    <a:pt x="32" y="238"/>
                  </a:lnTo>
                  <a:lnTo>
                    <a:pt x="47" y="223"/>
                  </a:lnTo>
                  <a:lnTo>
                    <a:pt x="60" y="207"/>
                  </a:lnTo>
                  <a:lnTo>
                    <a:pt x="60" y="207"/>
                  </a:lnTo>
                  <a:lnTo>
                    <a:pt x="93" y="168"/>
                  </a:lnTo>
                  <a:lnTo>
                    <a:pt x="110" y="148"/>
                  </a:lnTo>
                  <a:lnTo>
                    <a:pt x="127" y="130"/>
                  </a:lnTo>
                  <a:lnTo>
                    <a:pt x="127" y="130"/>
                  </a:lnTo>
                  <a:lnTo>
                    <a:pt x="143" y="115"/>
                  </a:lnTo>
                  <a:lnTo>
                    <a:pt x="158" y="102"/>
                  </a:lnTo>
                  <a:lnTo>
                    <a:pt x="174" y="87"/>
                  </a:lnTo>
                  <a:lnTo>
                    <a:pt x="188" y="73"/>
                  </a:lnTo>
                  <a:lnTo>
                    <a:pt x="188" y="73"/>
                  </a:lnTo>
                  <a:lnTo>
                    <a:pt x="203" y="57"/>
                  </a:lnTo>
                  <a:lnTo>
                    <a:pt x="216" y="40"/>
                  </a:lnTo>
                  <a:lnTo>
                    <a:pt x="230" y="23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46" y="6"/>
                  </a:lnTo>
                  <a:lnTo>
                    <a:pt x="246" y="5"/>
                  </a:lnTo>
                  <a:lnTo>
                    <a:pt x="246" y="3"/>
                  </a:lnTo>
                  <a:lnTo>
                    <a:pt x="245" y="2"/>
                  </a:lnTo>
                  <a:lnTo>
                    <a:pt x="243" y="1"/>
                  </a:lnTo>
                  <a:lnTo>
                    <a:pt x="242" y="0"/>
                  </a:lnTo>
                  <a:lnTo>
                    <a:pt x="240" y="1"/>
                  </a:lnTo>
                  <a:lnTo>
                    <a:pt x="238" y="2"/>
                  </a:lnTo>
                  <a:lnTo>
                    <a:pt x="2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8" name="Freeform 72"/>
            <p:cNvSpPr>
              <a:spLocks/>
            </p:cNvSpPr>
            <p:nvPr/>
          </p:nvSpPr>
          <p:spPr bwMode="auto">
            <a:xfrm>
              <a:off x="4592638" y="4195763"/>
              <a:ext cx="115888" cy="111125"/>
            </a:xfrm>
            <a:custGeom>
              <a:avLst/>
              <a:gdLst/>
              <a:ahLst/>
              <a:cxnLst>
                <a:cxn ang="0">
                  <a:pos x="210" y="2"/>
                </a:cxn>
                <a:cxn ang="0">
                  <a:pos x="210" y="2"/>
                </a:cxn>
                <a:cxn ang="0">
                  <a:pos x="187" y="30"/>
                </a:cxn>
                <a:cxn ang="0">
                  <a:pos x="163" y="57"/>
                </a:cxn>
                <a:cxn ang="0">
                  <a:pos x="138" y="83"/>
                </a:cxn>
                <a:cxn ang="0">
                  <a:pos x="112" y="107"/>
                </a:cxn>
                <a:cxn ang="0">
                  <a:pos x="84" y="131"/>
                </a:cxn>
                <a:cxn ang="0">
                  <a:pos x="57" y="155"/>
                </a:cxn>
                <a:cxn ang="0">
                  <a:pos x="2" y="200"/>
                </a:cxn>
                <a:cxn ang="0">
                  <a:pos x="2" y="200"/>
                </a:cxn>
                <a:cxn ang="0">
                  <a:pos x="0" y="202"/>
                </a:cxn>
                <a:cxn ang="0">
                  <a:pos x="0" y="203"/>
                </a:cxn>
                <a:cxn ang="0">
                  <a:pos x="0" y="205"/>
                </a:cxn>
                <a:cxn ang="0">
                  <a:pos x="1" y="206"/>
                </a:cxn>
                <a:cxn ang="0">
                  <a:pos x="4" y="209"/>
                </a:cxn>
                <a:cxn ang="0">
                  <a:pos x="6" y="209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64" y="161"/>
                </a:cxn>
                <a:cxn ang="0">
                  <a:pos x="91" y="137"/>
                </a:cxn>
                <a:cxn ang="0">
                  <a:pos x="119" y="112"/>
                </a:cxn>
                <a:cxn ang="0">
                  <a:pos x="146" y="88"/>
                </a:cxn>
                <a:cxn ang="0">
                  <a:pos x="172" y="62"/>
                </a:cxn>
                <a:cxn ang="0">
                  <a:pos x="196" y="35"/>
                </a:cxn>
                <a:cxn ang="0">
                  <a:pos x="218" y="7"/>
                </a:cxn>
                <a:cxn ang="0">
                  <a:pos x="218" y="7"/>
                </a:cxn>
                <a:cxn ang="0">
                  <a:pos x="218" y="5"/>
                </a:cxn>
                <a:cxn ang="0">
                  <a:pos x="218" y="4"/>
                </a:cxn>
                <a:cxn ang="0">
                  <a:pos x="218" y="2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1" y="1"/>
                </a:cxn>
                <a:cxn ang="0">
                  <a:pos x="210" y="2"/>
                </a:cxn>
                <a:cxn ang="0">
                  <a:pos x="210" y="2"/>
                </a:cxn>
              </a:cxnLst>
              <a:rect l="0" t="0" r="r" b="b"/>
              <a:pathLst>
                <a:path w="218" h="209">
                  <a:moveTo>
                    <a:pt x="210" y="2"/>
                  </a:moveTo>
                  <a:lnTo>
                    <a:pt x="210" y="2"/>
                  </a:lnTo>
                  <a:lnTo>
                    <a:pt x="187" y="30"/>
                  </a:lnTo>
                  <a:lnTo>
                    <a:pt x="163" y="57"/>
                  </a:lnTo>
                  <a:lnTo>
                    <a:pt x="138" y="83"/>
                  </a:lnTo>
                  <a:lnTo>
                    <a:pt x="112" y="107"/>
                  </a:lnTo>
                  <a:lnTo>
                    <a:pt x="84" y="131"/>
                  </a:lnTo>
                  <a:lnTo>
                    <a:pt x="57" y="155"/>
                  </a:lnTo>
                  <a:lnTo>
                    <a:pt x="2" y="200"/>
                  </a:lnTo>
                  <a:lnTo>
                    <a:pt x="2" y="200"/>
                  </a:lnTo>
                  <a:lnTo>
                    <a:pt x="0" y="202"/>
                  </a:lnTo>
                  <a:lnTo>
                    <a:pt x="0" y="203"/>
                  </a:lnTo>
                  <a:lnTo>
                    <a:pt x="0" y="205"/>
                  </a:lnTo>
                  <a:lnTo>
                    <a:pt x="1" y="206"/>
                  </a:lnTo>
                  <a:lnTo>
                    <a:pt x="4" y="209"/>
                  </a:lnTo>
                  <a:lnTo>
                    <a:pt x="6" y="209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64" y="161"/>
                  </a:lnTo>
                  <a:lnTo>
                    <a:pt x="91" y="137"/>
                  </a:lnTo>
                  <a:lnTo>
                    <a:pt x="119" y="112"/>
                  </a:lnTo>
                  <a:lnTo>
                    <a:pt x="146" y="88"/>
                  </a:lnTo>
                  <a:lnTo>
                    <a:pt x="172" y="62"/>
                  </a:lnTo>
                  <a:lnTo>
                    <a:pt x="196" y="35"/>
                  </a:lnTo>
                  <a:lnTo>
                    <a:pt x="218" y="7"/>
                  </a:lnTo>
                  <a:lnTo>
                    <a:pt x="218" y="7"/>
                  </a:lnTo>
                  <a:lnTo>
                    <a:pt x="218" y="5"/>
                  </a:lnTo>
                  <a:lnTo>
                    <a:pt x="218" y="4"/>
                  </a:lnTo>
                  <a:lnTo>
                    <a:pt x="218" y="2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1" y="1"/>
                  </a:lnTo>
                  <a:lnTo>
                    <a:pt x="210" y="2"/>
                  </a:lnTo>
                  <a:lnTo>
                    <a:pt x="2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9" name="Freeform 73"/>
            <p:cNvSpPr>
              <a:spLocks/>
            </p:cNvSpPr>
            <p:nvPr/>
          </p:nvSpPr>
          <p:spPr bwMode="auto">
            <a:xfrm>
              <a:off x="4660900" y="4217988"/>
              <a:ext cx="76200" cy="80963"/>
            </a:xfrm>
            <a:custGeom>
              <a:avLst/>
              <a:gdLst/>
              <a:ahLst/>
              <a:cxnLst>
                <a:cxn ang="0">
                  <a:pos x="135" y="2"/>
                </a:cxn>
                <a:cxn ang="0">
                  <a:pos x="135" y="2"/>
                </a:cxn>
                <a:cxn ang="0">
                  <a:pos x="102" y="37"/>
                </a:cxn>
                <a:cxn ang="0">
                  <a:pos x="69" y="74"/>
                </a:cxn>
                <a:cxn ang="0">
                  <a:pos x="35" y="110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1"/>
                </a:cxn>
                <a:cxn ang="0">
                  <a:pos x="3" y="152"/>
                </a:cxn>
                <a:cxn ang="0">
                  <a:pos x="6" y="152"/>
                </a:cxn>
                <a:cxn ang="0">
                  <a:pos x="7" y="152"/>
                </a:cxn>
                <a:cxn ang="0">
                  <a:pos x="9" y="151"/>
                </a:cxn>
                <a:cxn ang="0">
                  <a:pos x="9" y="151"/>
                </a:cxn>
                <a:cxn ang="0">
                  <a:pos x="43" y="116"/>
                </a:cxn>
                <a:cxn ang="0">
                  <a:pos x="75" y="80"/>
                </a:cxn>
                <a:cxn ang="0">
                  <a:pos x="108" y="45"/>
                </a:cxn>
                <a:cxn ang="0">
                  <a:pos x="141" y="9"/>
                </a:cxn>
                <a:cxn ang="0">
                  <a:pos x="141" y="9"/>
                </a:cxn>
                <a:cxn ang="0">
                  <a:pos x="143" y="7"/>
                </a:cxn>
                <a:cxn ang="0">
                  <a:pos x="143" y="5"/>
                </a:cxn>
                <a:cxn ang="0">
                  <a:pos x="142" y="3"/>
                </a:cxn>
                <a:cxn ang="0">
                  <a:pos x="141" y="2"/>
                </a:cxn>
                <a:cxn ang="0">
                  <a:pos x="140" y="1"/>
                </a:cxn>
                <a:cxn ang="0">
                  <a:pos x="138" y="0"/>
                </a:cxn>
                <a:cxn ang="0">
                  <a:pos x="137" y="1"/>
                </a:cxn>
                <a:cxn ang="0">
                  <a:pos x="135" y="2"/>
                </a:cxn>
                <a:cxn ang="0">
                  <a:pos x="135" y="2"/>
                </a:cxn>
              </a:cxnLst>
              <a:rect l="0" t="0" r="r" b="b"/>
              <a:pathLst>
                <a:path w="143" h="152">
                  <a:moveTo>
                    <a:pt x="135" y="2"/>
                  </a:moveTo>
                  <a:lnTo>
                    <a:pt x="135" y="2"/>
                  </a:lnTo>
                  <a:lnTo>
                    <a:pt x="102" y="37"/>
                  </a:lnTo>
                  <a:lnTo>
                    <a:pt x="69" y="74"/>
                  </a:lnTo>
                  <a:lnTo>
                    <a:pt x="35" y="110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1"/>
                  </a:lnTo>
                  <a:lnTo>
                    <a:pt x="3" y="152"/>
                  </a:lnTo>
                  <a:lnTo>
                    <a:pt x="6" y="152"/>
                  </a:lnTo>
                  <a:lnTo>
                    <a:pt x="7" y="152"/>
                  </a:lnTo>
                  <a:lnTo>
                    <a:pt x="9" y="151"/>
                  </a:lnTo>
                  <a:lnTo>
                    <a:pt x="9" y="151"/>
                  </a:lnTo>
                  <a:lnTo>
                    <a:pt x="43" y="116"/>
                  </a:lnTo>
                  <a:lnTo>
                    <a:pt x="75" y="80"/>
                  </a:lnTo>
                  <a:lnTo>
                    <a:pt x="108" y="45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3" y="7"/>
                  </a:lnTo>
                  <a:lnTo>
                    <a:pt x="143" y="5"/>
                  </a:lnTo>
                  <a:lnTo>
                    <a:pt x="142" y="3"/>
                  </a:lnTo>
                  <a:lnTo>
                    <a:pt x="141" y="2"/>
                  </a:lnTo>
                  <a:lnTo>
                    <a:pt x="140" y="1"/>
                  </a:lnTo>
                  <a:lnTo>
                    <a:pt x="138" y="0"/>
                  </a:lnTo>
                  <a:lnTo>
                    <a:pt x="137" y="1"/>
                  </a:lnTo>
                  <a:lnTo>
                    <a:pt x="135" y="2"/>
                  </a:lnTo>
                  <a:lnTo>
                    <a:pt x="1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0" name="Freeform 74"/>
            <p:cNvSpPr>
              <a:spLocks/>
            </p:cNvSpPr>
            <p:nvPr/>
          </p:nvSpPr>
          <p:spPr bwMode="auto">
            <a:xfrm>
              <a:off x="4706938" y="4221163"/>
              <a:ext cx="61913" cy="82550"/>
            </a:xfrm>
            <a:custGeom>
              <a:avLst/>
              <a:gdLst/>
              <a:ahLst/>
              <a:cxnLst>
                <a:cxn ang="0">
                  <a:pos x="109" y="6"/>
                </a:cxn>
                <a:cxn ang="0">
                  <a:pos x="109" y="6"/>
                </a:cxn>
                <a:cxn ang="0">
                  <a:pos x="108" y="10"/>
                </a:cxn>
                <a:cxn ang="0">
                  <a:pos x="106" y="13"/>
                </a:cxn>
                <a:cxn ang="0">
                  <a:pos x="102" y="20"/>
                </a:cxn>
                <a:cxn ang="0">
                  <a:pos x="97" y="26"/>
                </a:cxn>
                <a:cxn ang="0">
                  <a:pos x="92" y="32"/>
                </a:cxn>
                <a:cxn ang="0">
                  <a:pos x="92" y="32"/>
                </a:cxn>
                <a:cxn ang="0">
                  <a:pos x="66" y="70"/>
                </a:cxn>
                <a:cxn ang="0">
                  <a:pos x="66" y="70"/>
                </a:cxn>
                <a:cxn ang="0">
                  <a:pos x="51" y="90"/>
                </a:cxn>
                <a:cxn ang="0">
                  <a:pos x="35" y="110"/>
                </a:cxn>
                <a:cxn ang="0">
                  <a:pos x="19" y="130"/>
                </a:cxn>
                <a:cxn ang="0">
                  <a:pos x="1" y="149"/>
                </a:cxn>
                <a:cxn ang="0">
                  <a:pos x="1" y="149"/>
                </a:cxn>
                <a:cxn ang="0">
                  <a:pos x="0" y="150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1" y="155"/>
                </a:cxn>
                <a:cxn ang="0">
                  <a:pos x="3" y="156"/>
                </a:cxn>
                <a:cxn ang="0">
                  <a:pos x="4" y="157"/>
                </a:cxn>
                <a:cxn ang="0">
                  <a:pos x="6" y="156"/>
                </a:cxn>
                <a:cxn ang="0">
                  <a:pos x="8" y="155"/>
                </a:cxn>
                <a:cxn ang="0">
                  <a:pos x="8" y="155"/>
                </a:cxn>
                <a:cxn ang="0">
                  <a:pos x="26" y="136"/>
                </a:cxn>
                <a:cxn ang="0">
                  <a:pos x="42" y="116"/>
                </a:cxn>
                <a:cxn ang="0">
                  <a:pos x="59" y="95"/>
                </a:cxn>
                <a:cxn ang="0">
                  <a:pos x="74" y="74"/>
                </a:cxn>
                <a:cxn ang="0">
                  <a:pos x="74" y="74"/>
                </a:cxn>
                <a:cxn ang="0">
                  <a:pos x="90" y="50"/>
                </a:cxn>
                <a:cxn ang="0">
                  <a:pos x="98" y="39"/>
                </a:cxn>
                <a:cxn ang="0">
                  <a:pos x="108" y="27"/>
                </a:cxn>
                <a:cxn ang="0">
                  <a:pos x="108" y="27"/>
                </a:cxn>
                <a:cxn ang="0">
                  <a:pos x="112" y="22"/>
                </a:cxn>
                <a:cxn ang="0">
                  <a:pos x="115" y="17"/>
                </a:cxn>
                <a:cxn ang="0">
                  <a:pos x="117" y="12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4"/>
                </a:cxn>
                <a:cxn ang="0">
                  <a:pos x="117" y="1"/>
                </a:cxn>
                <a:cxn ang="0">
                  <a:pos x="116" y="1"/>
                </a:cxn>
                <a:cxn ang="0">
                  <a:pos x="114" y="0"/>
                </a:cxn>
                <a:cxn ang="0">
                  <a:pos x="111" y="1"/>
                </a:cxn>
                <a:cxn ang="0">
                  <a:pos x="110" y="4"/>
                </a:cxn>
                <a:cxn ang="0">
                  <a:pos x="109" y="6"/>
                </a:cxn>
                <a:cxn ang="0">
                  <a:pos x="109" y="6"/>
                </a:cxn>
              </a:cxnLst>
              <a:rect l="0" t="0" r="r" b="b"/>
              <a:pathLst>
                <a:path w="118" h="157">
                  <a:moveTo>
                    <a:pt x="109" y="6"/>
                  </a:moveTo>
                  <a:lnTo>
                    <a:pt x="109" y="6"/>
                  </a:lnTo>
                  <a:lnTo>
                    <a:pt x="108" y="10"/>
                  </a:lnTo>
                  <a:lnTo>
                    <a:pt x="106" y="13"/>
                  </a:lnTo>
                  <a:lnTo>
                    <a:pt x="102" y="20"/>
                  </a:lnTo>
                  <a:lnTo>
                    <a:pt x="97" y="26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51" y="90"/>
                  </a:lnTo>
                  <a:lnTo>
                    <a:pt x="35" y="110"/>
                  </a:lnTo>
                  <a:lnTo>
                    <a:pt x="19" y="130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0" y="150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1" y="155"/>
                  </a:lnTo>
                  <a:lnTo>
                    <a:pt x="3" y="156"/>
                  </a:lnTo>
                  <a:lnTo>
                    <a:pt x="4" y="157"/>
                  </a:lnTo>
                  <a:lnTo>
                    <a:pt x="6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26" y="136"/>
                  </a:lnTo>
                  <a:lnTo>
                    <a:pt x="42" y="116"/>
                  </a:lnTo>
                  <a:lnTo>
                    <a:pt x="59" y="95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90" y="50"/>
                  </a:lnTo>
                  <a:lnTo>
                    <a:pt x="98" y="39"/>
                  </a:lnTo>
                  <a:lnTo>
                    <a:pt x="108" y="27"/>
                  </a:lnTo>
                  <a:lnTo>
                    <a:pt x="108" y="27"/>
                  </a:lnTo>
                  <a:lnTo>
                    <a:pt x="112" y="22"/>
                  </a:lnTo>
                  <a:lnTo>
                    <a:pt x="115" y="17"/>
                  </a:lnTo>
                  <a:lnTo>
                    <a:pt x="117" y="12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4"/>
                  </a:lnTo>
                  <a:lnTo>
                    <a:pt x="117" y="1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11" y="1"/>
                  </a:lnTo>
                  <a:lnTo>
                    <a:pt x="110" y="4"/>
                  </a:lnTo>
                  <a:lnTo>
                    <a:pt x="109" y="6"/>
                  </a:lnTo>
                  <a:lnTo>
                    <a:pt x="10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1" name="Freeform 75"/>
            <p:cNvSpPr>
              <a:spLocks/>
            </p:cNvSpPr>
            <p:nvPr/>
          </p:nvSpPr>
          <p:spPr bwMode="auto">
            <a:xfrm>
              <a:off x="4794250" y="4141788"/>
              <a:ext cx="47625" cy="44450"/>
            </a:xfrm>
            <a:custGeom>
              <a:avLst/>
              <a:gdLst/>
              <a:ahLst/>
              <a:cxnLst>
                <a:cxn ang="0">
                  <a:pos x="84" y="1"/>
                </a:cxn>
                <a:cxn ang="0">
                  <a:pos x="84" y="1"/>
                </a:cxn>
                <a:cxn ang="0">
                  <a:pos x="78" y="6"/>
                </a:cxn>
                <a:cxn ang="0">
                  <a:pos x="72" y="11"/>
                </a:cxn>
                <a:cxn ang="0">
                  <a:pos x="61" y="22"/>
                </a:cxn>
                <a:cxn ang="0">
                  <a:pos x="50" y="34"/>
                </a:cxn>
                <a:cxn ang="0">
                  <a:pos x="45" y="39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28" y="51"/>
                </a:cxn>
                <a:cxn ang="0">
                  <a:pos x="18" y="59"/>
                </a:cxn>
                <a:cxn ang="0">
                  <a:pos x="10" y="68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7" y="84"/>
                </a:cxn>
                <a:cxn ang="0">
                  <a:pos x="8" y="84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8" y="72"/>
                </a:cxn>
                <a:cxn ang="0">
                  <a:pos x="28" y="63"/>
                </a:cxn>
                <a:cxn ang="0">
                  <a:pos x="40" y="54"/>
                </a:cxn>
                <a:cxn ang="0">
                  <a:pos x="51" y="46"/>
                </a:cxn>
                <a:cxn ang="0">
                  <a:pos x="51" y="46"/>
                </a:cxn>
                <a:cxn ang="0">
                  <a:pos x="56" y="43"/>
                </a:cxn>
                <a:cxn ang="0">
                  <a:pos x="60" y="38"/>
                </a:cxn>
                <a:cxn ang="0">
                  <a:pos x="70" y="27"/>
                </a:cxn>
                <a:cxn ang="0">
                  <a:pos x="79" y="17"/>
                </a:cxn>
                <a:cxn ang="0">
                  <a:pos x="83" y="13"/>
                </a:cxn>
                <a:cxn ang="0">
                  <a:pos x="88" y="9"/>
                </a:cxn>
                <a:cxn ang="0">
                  <a:pos x="88" y="9"/>
                </a:cxn>
                <a:cxn ang="0">
                  <a:pos x="90" y="7"/>
                </a:cxn>
                <a:cxn ang="0">
                  <a:pos x="90" y="6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4" y="1"/>
                </a:cxn>
                <a:cxn ang="0">
                  <a:pos x="84" y="1"/>
                </a:cxn>
              </a:cxnLst>
              <a:rect l="0" t="0" r="r" b="b"/>
              <a:pathLst>
                <a:path w="90" h="84">
                  <a:moveTo>
                    <a:pt x="84" y="1"/>
                  </a:moveTo>
                  <a:lnTo>
                    <a:pt x="84" y="1"/>
                  </a:lnTo>
                  <a:lnTo>
                    <a:pt x="78" y="6"/>
                  </a:lnTo>
                  <a:lnTo>
                    <a:pt x="72" y="11"/>
                  </a:lnTo>
                  <a:lnTo>
                    <a:pt x="61" y="22"/>
                  </a:lnTo>
                  <a:lnTo>
                    <a:pt x="50" y="34"/>
                  </a:lnTo>
                  <a:lnTo>
                    <a:pt x="45" y="39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28" y="51"/>
                  </a:lnTo>
                  <a:lnTo>
                    <a:pt x="18" y="59"/>
                  </a:lnTo>
                  <a:lnTo>
                    <a:pt x="10" y="68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7" y="84"/>
                  </a:lnTo>
                  <a:lnTo>
                    <a:pt x="8" y="84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8" y="72"/>
                  </a:lnTo>
                  <a:lnTo>
                    <a:pt x="28" y="63"/>
                  </a:lnTo>
                  <a:lnTo>
                    <a:pt x="40" y="54"/>
                  </a:lnTo>
                  <a:lnTo>
                    <a:pt x="51" y="46"/>
                  </a:lnTo>
                  <a:lnTo>
                    <a:pt x="51" y="46"/>
                  </a:lnTo>
                  <a:lnTo>
                    <a:pt x="56" y="43"/>
                  </a:lnTo>
                  <a:lnTo>
                    <a:pt x="60" y="38"/>
                  </a:lnTo>
                  <a:lnTo>
                    <a:pt x="70" y="27"/>
                  </a:lnTo>
                  <a:lnTo>
                    <a:pt x="79" y="17"/>
                  </a:lnTo>
                  <a:lnTo>
                    <a:pt x="83" y="13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90" y="7"/>
                  </a:lnTo>
                  <a:lnTo>
                    <a:pt x="90" y="6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4" y="1"/>
                  </a:lnTo>
                  <a:lnTo>
                    <a:pt x="8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2" name="Freeform 76"/>
            <p:cNvSpPr>
              <a:spLocks/>
            </p:cNvSpPr>
            <p:nvPr/>
          </p:nvSpPr>
          <p:spPr bwMode="auto">
            <a:xfrm>
              <a:off x="4759325" y="4141788"/>
              <a:ext cx="131763" cy="155575"/>
            </a:xfrm>
            <a:custGeom>
              <a:avLst/>
              <a:gdLst/>
              <a:ahLst/>
              <a:cxnLst>
                <a:cxn ang="0">
                  <a:pos x="244" y="1"/>
                </a:cxn>
                <a:cxn ang="0">
                  <a:pos x="244" y="1"/>
                </a:cxn>
                <a:cxn ang="0">
                  <a:pos x="209" y="34"/>
                </a:cxn>
                <a:cxn ang="0">
                  <a:pos x="174" y="65"/>
                </a:cxn>
                <a:cxn ang="0">
                  <a:pos x="139" y="96"/>
                </a:cxn>
                <a:cxn ang="0">
                  <a:pos x="121" y="112"/>
                </a:cxn>
                <a:cxn ang="0">
                  <a:pos x="105" y="129"/>
                </a:cxn>
                <a:cxn ang="0">
                  <a:pos x="105" y="129"/>
                </a:cxn>
                <a:cxn ang="0">
                  <a:pos x="89" y="146"/>
                </a:cxn>
                <a:cxn ang="0">
                  <a:pos x="74" y="165"/>
                </a:cxn>
                <a:cxn ang="0">
                  <a:pos x="60" y="183"/>
                </a:cxn>
                <a:cxn ang="0">
                  <a:pos x="47" y="203"/>
                </a:cxn>
                <a:cxn ang="0">
                  <a:pos x="34" y="224"/>
                </a:cxn>
                <a:cxn ang="0">
                  <a:pos x="22" y="244"/>
                </a:cxn>
                <a:cxn ang="0">
                  <a:pos x="12" y="265"/>
                </a:cxn>
                <a:cxn ang="0">
                  <a:pos x="1" y="287"/>
                </a:cxn>
                <a:cxn ang="0">
                  <a:pos x="1" y="287"/>
                </a:cxn>
                <a:cxn ang="0">
                  <a:pos x="0" y="289"/>
                </a:cxn>
                <a:cxn ang="0">
                  <a:pos x="1" y="291"/>
                </a:cxn>
                <a:cxn ang="0">
                  <a:pos x="3" y="293"/>
                </a:cxn>
                <a:cxn ang="0">
                  <a:pos x="4" y="294"/>
                </a:cxn>
                <a:cxn ang="0">
                  <a:pos x="6" y="294"/>
                </a:cxn>
                <a:cxn ang="0">
                  <a:pos x="9" y="293"/>
                </a:cxn>
                <a:cxn ang="0">
                  <a:pos x="10" y="291"/>
                </a:cxn>
                <a:cxn ang="0">
                  <a:pos x="10" y="291"/>
                </a:cxn>
                <a:cxn ang="0">
                  <a:pos x="19" y="270"/>
                </a:cxn>
                <a:cxn ang="0">
                  <a:pos x="30" y="250"/>
                </a:cxn>
                <a:cxn ang="0">
                  <a:pos x="42" y="229"/>
                </a:cxn>
                <a:cxn ang="0">
                  <a:pos x="54" y="209"/>
                </a:cxn>
                <a:cxn ang="0">
                  <a:pos x="67" y="190"/>
                </a:cxn>
                <a:cxn ang="0">
                  <a:pos x="81" y="171"/>
                </a:cxn>
                <a:cxn ang="0">
                  <a:pos x="96" y="152"/>
                </a:cxn>
                <a:cxn ang="0">
                  <a:pos x="112" y="136"/>
                </a:cxn>
                <a:cxn ang="0">
                  <a:pos x="112" y="136"/>
                </a:cxn>
                <a:cxn ang="0">
                  <a:pos x="128" y="118"/>
                </a:cxn>
                <a:cxn ang="0">
                  <a:pos x="145" y="103"/>
                </a:cxn>
                <a:cxn ang="0">
                  <a:pos x="180" y="71"/>
                </a:cxn>
                <a:cxn ang="0">
                  <a:pos x="216" y="40"/>
                </a:cxn>
                <a:cxn ang="0">
                  <a:pos x="233" y="24"/>
                </a:cxn>
                <a:cxn ang="0">
                  <a:pos x="250" y="8"/>
                </a:cxn>
                <a:cxn ang="0">
                  <a:pos x="250" y="8"/>
                </a:cxn>
                <a:cxn ang="0">
                  <a:pos x="251" y="6"/>
                </a:cxn>
                <a:cxn ang="0">
                  <a:pos x="251" y="5"/>
                </a:cxn>
                <a:cxn ang="0">
                  <a:pos x="251" y="3"/>
                </a:cxn>
                <a:cxn ang="0">
                  <a:pos x="250" y="2"/>
                </a:cxn>
                <a:cxn ang="0">
                  <a:pos x="249" y="1"/>
                </a:cxn>
                <a:cxn ang="0">
                  <a:pos x="247" y="0"/>
                </a:cxn>
                <a:cxn ang="0">
                  <a:pos x="245" y="0"/>
                </a:cxn>
                <a:cxn ang="0">
                  <a:pos x="244" y="1"/>
                </a:cxn>
                <a:cxn ang="0">
                  <a:pos x="244" y="1"/>
                </a:cxn>
              </a:cxnLst>
              <a:rect l="0" t="0" r="r" b="b"/>
              <a:pathLst>
                <a:path w="251" h="294">
                  <a:moveTo>
                    <a:pt x="244" y="1"/>
                  </a:moveTo>
                  <a:lnTo>
                    <a:pt x="244" y="1"/>
                  </a:lnTo>
                  <a:lnTo>
                    <a:pt x="209" y="34"/>
                  </a:lnTo>
                  <a:lnTo>
                    <a:pt x="174" y="65"/>
                  </a:lnTo>
                  <a:lnTo>
                    <a:pt x="139" y="96"/>
                  </a:lnTo>
                  <a:lnTo>
                    <a:pt x="121" y="112"/>
                  </a:lnTo>
                  <a:lnTo>
                    <a:pt x="105" y="129"/>
                  </a:lnTo>
                  <a:lnTo>
                    <a:pt x="105" y="129"/>
                  </a:lnTo>
                  <a:lnTo>
                    <a:pt x="89" y="146"/>
                  </a:lnTo>
                  <a:lnTo>
                    <a:pt x="74" y="165"/>
                  </a:lnTo>
                  <a:lnTo>
                    <a:pt x="60" y="183"/>
                  </a:lnTo>
                  <a:lnTo>
                    <a:pt x="47" y="203"/>
                  </a:lnTo>
                  <a:lnTo>
                    <a:pt x="34" y="224"/>
                  </a:lnTo>
                  <a:lnTo>
                    <a:pt x="22" y="244"/>
                  </a:lnTo>
                  <a:lnTo>
                    <a:pt x="12" y="265"/>
                  </a:lnTo>
                  <a:lnTo>
                    <a:pt x="1" y="287"/>
                  </a:lnTo>
                  <a:lnTo>
                    <a:pt x="1" y="287"/>
                  </a:lnTo>
                  <a:lnTo>
                    <a:pt x="0" y="289"/>
                  </a:lnTo>
                  <a:lnTo>
                    <a:pt x="1" y="291"/>
                  </a:lnTo>
                  <a:lnTo>
                    <a:pt x="3" y="293"/>
                  </a:lnTo>
                  <a:lnTo>
                    <a:pt x="4" y="294"/>
                  </a:lnTo>
                  <a:lnTo>
                    <a:pt x="6" y="294"/>
                  </a:lnTo>
                  <a:lnTo>
                    <a:pt x="9" y="293"/>
                  </a:lnTo>
                  <a:lnTo>
                    <a:pt x="10" y="291"/>
                  </a:lnTo>
                  <a:lnTo>
                    <a:pt x="10" y="291"/>
                  </a:lnTo>
                  <a:lnTo>
                    <a:pt x="19" y="270"/>
                  </a:lnTo>
                  <a:lnTo>
                    <a:pt x="30" y="250"/>
                  </a:lnTo>
                  <a:lnTo>
                    <a:pt x="42" y="229"/>
                  </a:lnTo>
                  <a:lnTo>
                    <a:pt x="54" y="209"/>
                  </a:lnTo>
                  <a:lnTo>
                    <a:pt x="67" y="190"/>
                  </a:lnTo>
                  <a:lnTo>
                    <a:pt x="81" y="171"/>
                  </a:lnTo>
                  <a:lnTo>
                    <a:pt x="96" y="152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28" y="118"/>
                  </a:lnTo>
                  <a:lnTo>
                    <a:pt x="145" y="103"/>
                  </a:lnTo>
                  <a:lnTo>
                    <a:pt x="180" y="71"/>
                  </a:lnTo>
                  <a:lnTo>
                    <a:pt x="216" y="40"/>
                  </a:lnTo>
                  <a:lnTo>
                    <a:pt x="233" y="24"/>
                  </a:lnTo>
                  <a:lnTo>
                    <a:pt x="250" y="8"/>
                  </a:lnTo>
                  <a:lnTo>
                    <a:pt x="250" y="8"/>
                  </a:lnTo>
                  <a:lnTo>
                    <a:pt x="251" y="6"/>
                  </a:lnTo>
                  <a:lnTo>
                    <a:pt x="251" y="5"/>
                  </a:lnTo>
                  <a:lnTo>
                    <a:pt x="251" y="3"/>
                  </a:lnTo>
                  <a:lnTo>
                    <a:pt x="250" y="2"/>
                  </a:lnTo>
                  <a:lnTo>
                    <a:pt x="249" y="1"/>
                  </a:lnTo>
                  <a:lnTo>
                    <a:pt x="247" y="0"/>
                  </a:lnTo>
                  <a:lnTo>
                    <a:pt x="245" y="0"/>
                  </a:lnTo>
                  <a:lnTo>
                    <a:pt x="244" y="1"/>
                  </a:lnTo>
                  <a:lnTo>
                    <a:pt x="2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3" name="Freeform 77"/>
            <p:cNvSpPr>
              <a:spLocks/>
            </p:cNvSpPr>
            <p:nvPr/>
          </p:nvSpPr>
          <p:spPr bwMode="auto">
            <a:xfrm>
              <a:off x="4784725" y="4164013"/>
              <a:ext cx="119063" cy="131763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214" y="5"/>
                </a:cxn>
                <a:cxn ang="0">
                  <a:pos x="206" y="10"/>
                </a:cxn>
                <a:cxn ang="0">
                  <a:pos x="194" y="22"/>
                </a:cxn>
                <a:cxn ang="0">
                  <a:pos x="183" y="33"/>
                </a:cxn>
                <a:cxn ang="0">
                  <a:pos x="171" y="45"/>
                </a:cxn>
                <a:cxn ang="0">
                  <a:pos x="171" y="45"/>
                </a:cxn>
                <a:cxn ang="0">
                  <a:pos x="140" y="83"/>
                </a:cxn>
                <a:cxn ang="0">
                  <a:pos x="108" y="118"/>
                </a:cxn>
                <a:cxn ang="0">
                  <a:pos x="108" y="118"/>
                </a:cxn>
                <a:cxn ang="0">
                  <a:pos x="79" y="148"/>
                </a:cxn>
                <a:cxn ang="0">
                  <a:pos x="52" y="179"/>
                </a:cxn>
                <a:cxn ang="0">
                  <a:pos x="26" y="212"/>
                </a:cxn>
                <a:cxn ang="0">
                  <a:pos x="1" y="245"/>
                </a:cxn>
                <a:cxn ang="0">
                  <a:pos x="1" y="245"/>
                </a:cxn>
                <a:cxn ang="0">
                  <a:pos x="0" y="247"/>
                </a:cxn>
                <a:cxn ang="0">
                  <a:pos x="0" y="248"/>
                </a:cxn>
                <a:cxn ang="0">
                  <a:pos x="1" y="250"/>
                </a:cxn>
                <a:cxn ang="0">
                  <a:pos x="2" y="251"/>
                </a:cxn>
                <a:cxn ang="0">
                  <a:pos x="5" y="251"/>
                </a:cxn>
                <a:cxn ang="0">
                  <a:pos x="7" y="251"/>
                </a:cxn>
                <a:cxn ang="0">
                  <a:pos x="9" y="249"/>
                </a:cxn>
                <a:cxn ang="0">
                  <a:pos x="9" y="249"/>
                </a:cxn>
                <a:cxn ang="0">
                  <a:pos x="19" y="235"/>
                </a:cxn>
                <a:cxn ang="0">
                  <a:pos x="30" y="222"/>
                </a:cxn>
                <a:cxn ang="0">
                  <a:pos x="41" y="209"/>
                </a:cxn>
                <a:cxn ang="0">
                  <a:pos x="52" y="195"/>
                </a:cxn>
                <a:cxn ang="0">
                  <a:pos x="52" y="195"/>
                </a:cxn>
                <a:cxn ang="0">
                  <a:pos x="67" y="177"/>
                </a:cxn>
                <a:cxn ang="0">
                  <a:pos x="82" y="158"/>
                </a:cxn>
                <a:cxn ang="0">
                  <a:pos x="114" y="124"/>
                </a:cxn>
                <a:cxn ang="0">
                  <a:pos x="114" y="124"/>
                </a:cxn>
                <a:cxn ang="0">
                  <a:pos x="141" y="95"/>
                </a:cxn>
                <a:cxn ang="0">
                  <a:pos x="167" y="65"/>
                </a:cxn>
                <a:cxn ang="0">
                  <a:pos x="167" y="65"/>
                </a:cxn>
                <a:cxn ang="0">
                  <a:pos x="181" y="50"/>
                </a:cxn>
                <a:cxn ang="0">
                  <a:pos x="194" y="35"/>
                </a:cxn>
                <a:cxn ang="0">
                  <a:pos x="201" y="28"/>
                </a:cxn>
                <a:cxn ang="0">
                  <a:pos x="208" y="21"/>
                </a:cxn>
                <a:cxn ang="0">
                  <a:pos x="217" y="14"/>
                </a:cxn>
                <a:cxn ang="0">
                  <a:pos x="225" y="9"/>
                </a:cxn>
                <a:cxn ang="0">
                  <a:pos x="225" y="9"/>
                </a:cxn>
                <a:cxn ang="0">
                  <a:pos x="227" y="8"/>
                </a:cxn>
                <a:cxn ang="0">
                  <a:pos x="227" y="6"/>
                </a:cxn>
                <a:cxn ang="0">
                  <a:pos x="227" y="4"/>
                </a:cxn>
                <a:cxn ang="0">
                  <a:pos x="227" y="3"/>
                </a:cxn>
                <a:cxn ang="0">
                  <a:pos x="226" y="2"/>
                </a:cxn>
                <a:cxn ang="0">
                  <a:pos x="224" y="1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7" h="251">
                  <a:moveTo>
                    <a:pt x="220" y="1"/>
                  </a:moveTo>
                  <a:lnTo>
                    <a:pt x="220" y="1"/>
                  </a:lnTo>
                  <a:lnTo>
                    <a:pt x="214" y="5"/>
                  </a:lnTo>
                  <a:lnTo>
                    <a:pt x="206" y="10"/>
                  </a:lnTo>
                  <a:lnTo>
                    <a:pt x="194" y="22"/>
                  </a:lnTo>
                  <a:lnTo>
                    <a:pt x="183" y="33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40" y="83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79" y="148"/>
                  </a:lnTo>
                  <a:lnTo>
                    <a:pt x="52" y="179"/>
                  </a:lnTo>
                  <a:lnTo>
                    <a:pt x="26" y="212"/>
                  </a:lnTo>
                  <a:lnTo>
                    <a:pt x="1" y="245"/>
                  </a:lnTo>
                  <a:lnTo>
                    <a:pt x="1" y="245"/>
                  </a:lnTo>
                  <a:lnTo>
                    <a:pt x="0" y="247"/>
                  </a:lnTo>
                  <a:lnTo>
                    <a:pt x="0" y="248"/>
                  </a:lnTo>
                  <a:lnTo>
                    <a:pt x="1" y="250"/>
                  </a:lnTo>
                  <a:lnTo>
                    <a:pt x="2" y="251"/>
                  </a:lnTo>
                  <a:lnTo>
                    <a:pt x="5" y="251"/>
                  </a:lnTo>
                  <a:lnTo>
                    <a:pt x="7" y="251"/>
                  </a:lnTo>
                  <a:lnTo>
                    <a:pt x="9" y="249"/>
                  </a:lnTo>
                  <a:lnTo>
                    <a:pt x="9" y="249"/>
                  </a:lnTo>
                  <a:lnTo>
                    <a:pt x="19" y="235"/>
                  </a:lnTo>
                  <a:lnTo>
                    <a:pt x="30" y="222"/>
                  </a:lnTo>
                  <a:lnTo>
                    <a:pt x="41" y="209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67" y="177"/>
                  </a:lnTo>
                  <a:lnTo>
                    <a:pt x="82" y="158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41" y="95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81" y="50"/>
                  </a:lnTo>
                  <a:lnTo>
                    <a:pt x="194" y="35"/>
                  </a:lnTo>
                  <a:lnTo>
                    <a:pt x="201" y="28"/>
                  </a:lnTo>
                  <a:lnTo>
                    <a:pt x="208" y="21"/>
                  </a:lnTo>
                  <a:lnTo>
                    <a:pt x="217" y="14"/>
                  </a:lnTo>
                  <a:lnTo>
                    <a:pt x="225" y="9"/>
                  </a:lnTo>
                  <a:lnTo>
                    <a:pt x="225" y="9"/>
                  </a:lnTo>
                  <a:lnTo>
                    <a:pt x="227" y="8"/>
                  </a:lnTo>
                  <a:lnTo>
                    <a:pt x="227" y="6"/>
                  </a:lnTo>
                  <a:lnTo>
                    <a:pt x="227" y="4"/>
                  </a:lnTo>
                  <a:lnTo>
                    <a:pt x="227" y="3"/>
                  </a:lnTo>
                  <a:lnTo>
                    <a:pt x="226" y="2"/>
                  </a:lnTo>
                  <a:lnTo>
                    <a:pt x="224" y="1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4" name="Freeform 78"/>
            <p:cNvSpPr>
              <a:spLocks/>
            </p:cNvSpPr>
            <p:nvPr/>
          </p:nvSpPr>
          <p:spPr bwMode="auto">
            <a:xfrm>
              <a:off x="4819650" y="4208463"/>
              <a:ext cx="90488" cy="95250"/>
            </a:xfrm>
            <a:custGeom>
              <a:avLst/>
              <a:gdLst/>
              <a:ahLst/>
              <a:cxnLst>
                <a:cxn ang="0">
                  <a:pos x="163" y="1"/>
                </a:cxn>
                <a:cxn ang="0">
                  <a:pos x="163" y="1"/>
                </a:cxn>
                <a:cxn ang="0">
                  <a:pos x="140" y="21"/>
                </a:cxn>
                <a:cxn ang="0">
                  <a:pos x="120" y="43"/>
                </a:cxn>
                <a:cxn ang="0">
                  <a:pos x="77" y="86"/>
                </a:cxn>
                <a:cxn ang="0">
                  <a:pos x="77" y="86"/>
                </a:cxn>
                <a:cxn ang="0">
                  <a:pos x="57" y="107"/>
                </a:cxn>
                <a:cxn ang="0">
                  <a:pos x="37" y="128"/>
                </a:cxn>
                <a:cxn ang="0">
                  <a:pos x="18" y="150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1" y="177"/>
                </a:cxn>
                <a:cxn ang="0">
                  <a:pos x="3" y="179"/>
                </a:cxn>
                <a:cxn ang="0">
                  <a:pos x="5" y="179"/>
                </a:cxn>
                <a:cxn ang="0">
                  <a:pos x="9" y="179"/>
                </a:cxn>
                <a:cxn ang="0">
                  <a:pos x="9" y="179"/>
                </a:cxn>
                <a:cxn ang="0">
                  <a:pos x="12" y="179"/>
                </a:cxn>
                <a:cxn ang="0">
                  <a:pos x="14" y="177"/>
                </a:cxn>
                <a:cxn ang="0">
                  <a:pos x="14" y="174"/>
                </a:cxn>
                <a:cxn ang="0">
                  <a:pos x="13" y="172"/>
                </a:cxn>
                <a:cxn ang="0">
                  <a:pos x="13" y="172"/>
                </a:cxn>
                <a:cxn ang="0">
                  <a:pos x="30" y="152"/>
                </a:cxn>
                <a:cxn ang="0">
                  <a:pos x="47" y="132"/>
                </a:cxn>
                <a:cxn ang="0">
                  <a:pos x="65" y="112"/>
                </a:cxn>
                <a:cxn ang="0">
                  <a:pos x="85" y="94"/>
                </a:cxn>
                <a:cxn ang="0">
                  <a:pos x="85" y="94"/>
                </a:cxn>
                <a:cxn ang="0">
                  <a:pos x="126" y="49"/>
                </a:cxn>
                <a:cxn ang="0">
                  <a:pos x="148" y="29"/>
                </a:cxn>
                <a:cxn ang="0">
                  <a:pos x="169" y="8"/>
                </a:cxn>
                <a:cxn ang="0">
                  <a:pos x="169" y="8"/>
                </a:cxn>
                <a:cxn ang="0">
                  <a:pos x="170" y="6"/>
                </a:cxn>
                <a:cxn ang="0">
                  <a:pos x="171" y="5"/>
                </a:cxn>
                <a:cxn ang="0">
                  <a:pos x="170" y="3"/>
                </a:cxn>
                <a:cxn ang="0">
                  <a:pos x="169" y="2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3" y="1"/>
                </a:cxn>
                <a:cxn ang="0">
                  <a:pos x="163" y="1"/>
                </a:cxn>
              </a:cxnLst>
              <a:rect l="0" t="0" r="r" b="b"/>
              <a:pathLst>
                <a:path w="171" h="179">
                  <a:moveTo>
                    <a:pt x="163" y="1"/>
                  </a:moveTo>
                  <a:lnTo>
                    <a:pt x="163" y="1"/>
                  </a:lnTo>
                  <a:lnTo>
                    <a:pt x="140" y="21"/>
                  </a:lnTo>
                  <a:lnTo>
                    <a:pt x="120" y="43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57" y="107"/>
                  </a:lnTo>
                  <a:lnTo>
                    <a:pt x="37" y="128"/>
                  </a:lnTo>
                  <a:lnTo>
                    <a:pt x="18" y="150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1" y="177"/>
                  </a:lnTo>
                  <a:lnTo>
                    <a:pt x="3" y="179"/>
                  </a:lnTo>
                  <a:lnTo>
                    <a:pt x="5" y="179"/>
                  </a:lnTo>
                  <a:lnTo>
                    <a:pt x="9" y="179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4" y="177"/>
                  </a:lnTo>
                  <a:lnTo>
                    <a:pt x="14" y="174"/>
                  </a:lnTo>
                  <a:lnTo>
                    <a:pt x="13" y="172"/>
                  </a:lnTo>
                  <a:lnTo>
                    <a:pt x="13" y="172"/>
                  </a:lnTo>
                  <a:lnTo>
                    <a:pt x="30" y="152"/>
                  </a:lnTo>
                  <a:lnTo>
                    <a:pt x="47" y="132"/>
                  </a:lnTo>
                  <a:lnTo>
                    <a:pt x="65" y="112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126" y="49"/>
                  </a:lnTo>
                  <a:lnTo>
                    <a:pt x="148" y="29"/>
                  </a:lnTo>
                  <a:lnTo>
                    <a:pt x="169" y="8"/>
                  </a:lnTo>
                  <a:lnTo>
                    <a:pt x="169" y="8"/>
                  </a:lnTo>
                  <a:lnTo>
                    <a:pt x="170" y="6"/>
                  </a:lnTo>
                  <a:lnTo>
                    <a:pt x="171" y="5"/>
                  </a:lnTo>
                  <a:lnTo>
                    <a:pt x="170" y="3"/>
                  </a:lnTo>
                  <a:lnTo>
                    <a:pt x="169" y="2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5" name="Freeform 79"/>
            <p:cNvSpPr>
              <a:spLocks/>
            </p:cNvSpPr>
            <p:nvPr/>
          </p:nvSpPr>
          <p:spPr bwMode="auto">
            <a:xfrm>
              <a:off x="4856163" y="4246563"/>
              <a:ext cx="55563" cy="63500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90" y="6"/>
                </a:cxn>
                <a:cxn ang="0">
                  <a:pos x="83" y="11"/>
                </a:cxn>
                <a:cxn ang="0">
                  <a:pos x="69" y="25"/>
                </a:cxn>
                <a:cxn ang="0">
                  <a:pos x="57" y="38"/>
                </a:cxn>
                <a:cxn ang="0">
                  <a:pos x="46" y="53"/>
                </a:cxn>
                <a:cxn ang="0">
                  <a:pos x="46" y="53"/>
                </a:cxn>
                <a:cxn ang="0">
                  <a:pos x="33" y="67"/>
                </a:cxn>
                <a:cxn ang="0">
                  <a:pos x="20" y="81"/>
                </a:cxn>
                <a:cxn ang="0">
                  <a:pos x="14" y="88"/>
                </a:cxn>
                <a:cxn ang="0">
                  <a:pos x="8" y="95"/>
                </a:cxn>
                <a:cxn ang="0">
                  <a:pos x="4" y="103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5" y="119"/>
                </a:cxn>
                <a:cxn ang="0">
                  <a:pos x="7" y="118"/>
                </a:cxn>
                <a:cxn ang="0">
                  <a:pos x="8" y="117"/>
                </a:cxn>
                <a:cxn ang="0">
                  <a:pos x="9" y="115"/>
                </a:cxn>
                <a:cxn ang="0">
                  <a:pos x="9" y="115"/>
                </a:cxn>
                <a:cxn ang="0">
                  <a:pos x="13" y="106"/>
                </a:cxn>
                <a:cxn ang="0">
                  <a:pos x="17" y="99"/>
                </a:cxn>
                <a:cxn ang="0">
                  <a:pos x="22" y="92"/>
                </a:cxn>
                <a:cxn ang="0">
                  <a:pos x="28" y="85"/>
                </a:cxn>
                <a:cxn ang="0">
                  <a:pos x="40" y="72"/>
                </a:cxn>
                <a:cxn ang="0">
                  <a:pos x="52" y="60"/>
                </a:cxn>
                <a:cxn ang="0">
                  <a:pos x="52" y="60"/>
                </a:cxn>
                <a:cxn ang="0">
                  <a:pos x="76" y="32"/>
                </a:cxn>
                <a:cxn ang="0">
                  <a:pos x="88" y="20"/>
                </a:cxn>
                <a:cxn ang="0">
                  <a:pos x="94" y="14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19">
                  <a:moveTo>
                    <a:pt x="97" y="1"/>
                  </a:moveTo>
                  <a:lnTo>
                    <a:pt x="97" y="1"/>
                  </a:lnTo>
                  <a:lnTo>
                    <a:pt x="90" y="6"/>
                  </a:lnTo>
                  <a:lnTo>
                    <a:pt x="83" y="11"/>
                  </a:lnTo>
                  <a:lnTo>
                    <a:pt x="69" y="25"/>
                  </a:lnTo>
                  <a:lnTo>
                    <a:pt x="57" y="38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33" y="67"/>
                  </a:lnTo>
                  <a:lnTo>
                    <a:pt x="20" y="81"/>
                  </a:lnTo>
                  <a:lnTo>
                    <a:pt x="14" y="88"/>
                  </a:lnTo>
                  <a:lnTo>
                    <a:pt x="8" y="95"/>
                  </a:lnTo>
                  <a:lnTo>
                    <a:pt x="4" y="103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5" y="119"/>
                  </a:lnTo>
                  <a:lnTo>
                    <a:pt x="7" y="118"/>
                  </a:lnTo>
                  <a:lnTo>
                    <a:pt x="8" y="117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3" y="106"/>
                  </a:lnTo>
                  <a:lnTo>
                    <a:pt x="17" y="99"/>
                  </a:lnTo>
                  <a:lnTo>
                    <a:pt x="22" y="92"/>
                  </a:lnTo>
                  <a:lnTo>
                    <a:pt x="28" y="85"/>
                  </a:lnTo>
                  <a:lnTo>
                    <a:pt x="40" y="72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76" y="32"/>
                  </a:lnTo>
                  <a:lnTo>
                    <a:pt x="88" y="20"/>
                  </a:lnTo>
                  <a:lnTo>
                    <a:pt x="94" y="14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6" name="Freeform 80"/>
            <p:cNvSpPr>
              <a:spLocks/>
            </p:cNvSpPr>
            <p:nvPr/>
          </p:nvSpPr>
          <p:spPr bwMode="auto">
            <a:xfrm>
              <a:off x="4233863" y="4678363"/>
              <a:ext cx="34925" cy="68263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7" y="3"/>
                </a:cxn>
                <a:cxn ang="0">
                  <a:pos x="56" y="5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9" y="11"/>
                </a:cxn>
                <a:cxn ang="0">
                  <a:pos x="57" y="17"/>
                </a:cxn>
                <a:cxn ang="0">
                  <a:pos x="55" y="23"/>
                </a:cxn>
                <a:cxn ang="0">
                  <a:pos x="52" y="28"/>
                </a:cxn>
                <a:cxn ang="0">
                  <a:pos x="44" y="38"/>
                </a:cxn>
                <a:cxn ang="0">
                  <a:pos x="39" y="46"/>
                </a:cxn>
                <a:cxn ang="0">
                  <a:pos x="39" y="46"/>
                </a:cxn>
                <a:cxn ang="0">
                  <a:pos x="1" y="123"/>
                </a:cxn>
                <a:cxn ang="0">
                  <a:pos x="1" y="123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1" y="128"/>
                </a:cxn>
                <a:cxn ang="0">
                  <a:pos x="3" y="129"/>
                </a:cxn>
                <a:cxn ang="0">
                  <a:pos x="4" y="129"/>
                </a:cxn>
                <a:cxn ang="0">
                  <a:pos x="6" y="129"/>
                </a:cxn>
                <a:cxn ang="0">
                  <a:pos x="8" y="129"/>
                </a:cxn>
                <a:cxn ang="0">
                  <a:pos x="9" y="127"/>
                </a:cxn>
                <a:cxn ang="0">
                  <a:pos x="9" y="127"/>
                </a:cxn>
                <a:cxn ang="0">
                  <a:pos x="30" y="84"/>
                </a:cxn>
                <a:cxn ang="0">
                  <a:pos x="41" y="63"/>
                </a:cxn>
                <a:cxn ang="0">
                  <a:pos x="53" y="42"/>
                </a:cxn>
                <a:cxn ang="0">
                  <a:pos x="53" y="42"/>
                </a:cxn>
                <a:cxn ang="0">
                  <a:pos x="59" y="34"/>
                </a:cxn>
                <a:cxn ang="0">
                  <a:pos x="65" y="24"/>
                </a:cxn>
                <a:cxn ang="0">
                  <a:pos x="66" y="18"/>
                </a:cxn>
                <a:cxn ang="0">
                  <a:pos x="67" y="12"/>
                </a:cxn>
                <a:cxn ang="0">
                  <a:pos x="67" y="7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67" h="129">
                  <a:moveTo>
                    <a:pt x="66" y="2"/>
                  </a:move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7" y="3"/>
                  </a:lnTo>
                  <a:lnTo>
                    <a:pt x="56" y="5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9" y="11"/>
                  </a:lnTo>
                  <a:lnTo>
                    <a:pt x="57" y="17"/>
                  </a:lnTo>
                  <a:lnTo>
                    <a:pt x="55" y="23"/>
                  </a:lnTo>
                  <a:lnTo>
                    <a:pt x="52" y="28"/>
                  </a:lnTo>
                  <a:lnTo>
                    <a:pt x="44" y="38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1" y="123"/>
                  </a:lnTo>
                  <a:lnTo>
                    <a:pt x="1" y="123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1" y="128"/>
                  </a:lnTo>
                  <a:lnTo>
                    <a:pt x="3" y="129"/>
                  </a:lnTo>
                  <a:lnTo>
                    <a:pt x="4" y="129"/>
                  </a:lnTo>
                  <a:lnTo>
                    <a:pt x="6" y="129"/>
                  </a:lnTo>
                  <a:lnTo>
                    <a:pt x="8" y="129"/>
                  </a:lnTo>
                  <a:lnTo>
                    <a:pt x="9" y="127"/>
                  </a:lnTo>
                  <a:lnTo>
                    <a:pt x="9" y="127"/>
                  </a:lnTo>
                  <a:lnTo>
                    <a:pt x="30" y="84"/>
                  </a:lnTo>
                  <a:lnTo>
                    <a:pt x="41" y="6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9" y="34"/>
                  </a:lnTo>
                  <a:lnTo>
                    <a:pt x="65" y="24"/>
                  </a:lnTo>
                  <a:lnTo>
                    <a:pt x="66" y="18"/>
                  </a:lnTo>
                  <a:lnTo>
                    <a:pt x="67" y="12"/>
                  </a:lnTo>
                  <a:lnTo>
                    <a:pt x="67" y="7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7" name="Freeform 81"/>
            <p:cNvSpPr>
              <a:spLocks/>
            </p:cNvSpPr>
            <p:nvPr/>
          </p:nvSpPr>
          <p:spPr bwMode="auto">
            <a:xfrm>
              <a:off x="4300538" y="4705350"/>
              <a:ext cx="28575" cy="619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39" y="16"/>
                </a:cxn>
                <a:cxn ang="0">
                  <a:pos x="34" y="30"/>
                </a:cxn>
                <a:cxn ang="0">
                  <a:pos x="22" y="54"/>
                </a:cxn>
                <a:cxn ang="0">
                  <a:pos x="22" y="54"/>
                </a:cxn>
                <a:cxn ang="0">
                  <a:pos x="18" y="69"/>
                </a:cxn>
                <a:cxn ang="0">
                  <a:pos x="13" y="82"/>
                </a:cxn>
                <a:cxn ang="0">
                  <a:pos x="8" y="97"/>
                </a:cxn>
                <a:cxn ang="0">
                  <a:pos x="5" y="103"/>
                </a:cxn>
                <a:cxn ang="0">
                  <a:pos x="1" y="108"/>
                </a:cxn>
                <a:cxn ang="0">
                  <a:pos x="1" y="108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1" y="115"/>
                </a:cxn>
                <a:cxn ang="0">
                  <a:pos x="3" y="116"/>
                </a:cxn>
                <a:cxn ang="0">
                  <a:pos x="4" y="116"/>
                </a:cxn>
                <a:cxn ang="0">
                  <a:pos x="6" y="116"/>
                </a:cxn>
                <a:cxn ang="0">
                  <a:pos x="7" y="115"/>
                </a:cxn>
                <a:cxn ang="0">
                  <a:pos x="7" y="115"/>
                </a:cxn>
                <a:cxn ang="0">
                  <a:pos x="11" y="110"/>
                </a:cxn>
                <a:cxn ang="0">
                  <a:pos x="14" y="104"/>
                </a:cxn>
                <a:cxn ang="0">
                  <a:pos x="19" y="93"/>
                </a:cxn>
                <a:cxn ang="0">
                  <a:pos x="23" y="81"/>
                </a:cxn>
                <a:cxn ang="0">
                  <a:pos x="28" y="69"/>
                </a:cxn>
                <a:cxn ang="0">
                  <a:pos x="28" y="69"/>
                </a:cxn>
                <a:cxn ang="0">
                  <a:pos x="41" y="38"/>
                </a:cxn>
                <a:cxn ang="0">
                  <a:pos x="47" y="21"/>
                </a:cxn>
                <a:cxn ang="0">
                  <a:pos x="52" y="6"/>
                </a:cxn>
                <a:cxn ang="0">
                  <a:pos x="52" y="6"/>
                </a:cxn>
                <a:cxn ang="0">
                  <a:pos x="53" y="4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116">
                  <a:moveTo>
                    <a:pt x="44" y="3"/>
                  </a:moveTo>
                  <a:lnTo>
                    <a:pt x="44" y="3"/>
                  </a:lnTo>
                  <a:lnTo>
                    <a:pt x="39" y="16"/>
                  </a:lnTo>
                  <a:lnTo>
                    <a:pt x="34" y="30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18" y="69"/>
                  </a:lnTo>
                  <a:lnTo>
                    <a:pt x="13" y="82"/>
                  </a:lnTo>
                  <a:lnTo>
                    <a:pt x="8" y="97"/>
                  </a:lnTo>
                  <a:lnTo>
                    <a:pt x="5" y="103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1" y="115"/>
                  </a:lnTo>
                  <a:lnTo>
                    <a:pt x="3" y="116"/>
                  </a:lnTo>
                  <a:lnTo>
                    <a:pt x="4" y="116"/>
                  </a:lnTo>
                  <a:lnTo>
                    <a:pt x="6" y="116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11" y="110"/>
                  </a:lnTo>
                  <a:lnTo>
                    <a:pt x="14" y="104"/>
                  </a:lnTo>
                  <a:lnTo>
                    <a:pt x="19" y="93"/>
                  </a:lnTo>
                  <a:lnTo>
                    <a:pt x="23" y="81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41" y="38"/>
                  </a:lnTo>
                  <a:lnTo>
                    <a:pt x="47" y="21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4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8" name="Freeform 82"/>
            <p:cNvSpPr>
              <a:spLocks/>
            </p:cNvSpPr>
            <p:nvPr/>
          </p:nvSpPr>
          <p:spPr bwMode="auto">
            <a:xfrm>
              <a:off x="4357688" y="4722813"/>
              <a:ext cx="34925" cy="50800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40" y="18"/>
                </a:cxn>
                <a:cxn ang="0">
                  <a:pos x="24" y="37"/>
                </a:cxn>
                <a:cxn ang="0">
                  <a:pos x="24" y="37"/>
                </a:cxn>
                <a:cxn ang="0">
                  <a:pos x="20" y="43"/>
                </a:cxn>
                <a:cxn ang="0">
                  <a:pos x="16" y="49"/>
                </a:cxn>
                <a:cxn ang="0">
                  <a:pos x="10" y="63"/>
                </a:cxn>
                <a:cxn ang="0">
                  <a:pos x="5" y="76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3" y="97"/>
                </a:cxn>
                <a:cxn ang="0">
                  <a:pos x="4" y="97"/>
                </a:cxn>
                <a:cxn ang="0">
                  <a:pos x="6" y="97"/>
                </a:cxn>
                <a:cxn ang="0">
                  <a:pos x="7" y="97"/>
                </a:cxn>
                <a:cxn ang="0">
                  <a:pos x="8" y="95"/>
                </a:cxn>
                <a:cxn ang="0">
                  <a:pos x="8" y="95"/>
                </a:cxn>
                <a:cxn ang="0">
                  <a:pos x="14" y="81"/>
                </a:cxn>
                <a:cxn ang="0">
                  <a:pos x="18" y="69"/>
                </a:cxn>
                <a:cxn ang="0">
                  <a:pos x="23" y="55"/>
                </a:cxn>
                <a:cxn ang="0">
                  <a:pos x="27" y="49"/>
                </a:cxn>
                <a:cxn ang="0">
                  <a:pos x="31" y="44"/>
                </a:cxn>
                <a:cxn ang="0">
                  <a:pos x="31" y="44"/>
                </a:cxn>
                <a:cxn ang="0">
                  <a:pos x="39" y="34"/>
                </a:cxn>
                <a:cxn ang="0">
                  <a:pos x="48" y="25"/>
                </a:cxn>
                <a:cxn ang="0">
                  <a:pos x="65" y="7"/>
                </a:cxn>
                <a:cxn ang="0">
                  <a:pos x="65" y="7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5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97">
                  <a:moveTo>
                    <a:pt x="58" y="1"/>
                  </a:moveTo>
                  <a:lnTo>
                    <a:pt x="58" y="1"/>
                  </a:lnTo>
                  <a:lnTo>
                    <a:pt x="40" y="18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0" y="43"/>
                  </a:lnTo>
                  <a:lnTo>
                    <a:pt x="16" y="49"/>
                  </a:lnTo>
                  <a:lnTo>
                    <a:pt x="10" y="63"/>
                  </a:lnTo>
                  <a:lnTo>
                    <a:pt x="5" y="76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3" y="97"/>
                  </a:lnTo>
                  <a:lnTo>
                    <a:pt x="4" y="97"/>
                  </a:lnTo>
                  <a:lnTo>
                    <a:pt x="6" y="97"/>
                  </a:lnTo>
                  <a:lnTo>
                    <a:pt x="7" y="97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14" y="81"/>
                  </a:lnTo>
                  <a:lnTo>
                    <a:pt x="18" y="69"/>
                  </a:lnTo>
                  <a:lnTo>
                    <a:pt x="23" y="55"/>
                  </a:lnTo>
                  <a:lnTo>
                    <a:pt x="27" y="49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9" y="34"/>
                  </a:lnTo>
                  <a:lnTo>
                    <a:pt x="48" y="25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9" name="Freeform 83"/>
            <p:cNvSpPr>
              <a:spLocks/>
            </p:cNvSpPr>
            <p:nvPr/>
          </p:nvSpPr>
          <p:spPr bwMode="auto">
            <a:xfrm>
              <a:off x="4418013" y="4729163"/>
              <a:ext cx="34925" cy="44450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41" y="19"/>
                </a:cxn>
                <a:cxn ang="0">
                  <a:pos x="26" y="37"/>
                </a:cxn>
                <a:cxn ang="0">
                  <a:pos x="12" y="5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7" y="85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20" y="62"/>
                </a:cxn>
                <a:cxn ang="0">
                  <a:pos x="34" y="43"/>
                </a:cxn>
                <a:cxn ang="0">
                  <a:pos x="48" y="25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85">
                  <a:moveTo>
                    <a:pt x="58" y="1"/>
                  </a:moveTo>
                  <a:lnTo>
                    <a:pt x="58" y="1"/>
                  </a:lnTo>
                  <a:lnTo>
                    <a:pt x="41" y="19"/>
                  </a:lnTo>
                  <a:lnTo>
                    <a:pt x="26" y="37"/>
                  </a:lnTo>
                  <a:lnTo>
                    <a:pt x="12" y="5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20" y="62"/>
                  </a:lnTo>
                  <a:lnTo>
                    <a:pt x="34" y="43"/>
                  </a:lnTo>
                  <a:lnTo>
                    <a:pt x="48" y="25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0" name="Freeform 84"/>
            <p:cNvSpPr>
              <a:spLocks/>
            </p:cNvSpPr>
            <p:nvPr/>
          </p:nvSpPr>
          <p:spPr bwMode="auto">
            <a:xfrm>
              <a:off x="4471988" y="4729163"/>
              <a:ext cx="31750" cy="5873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51" y="2"/>
                </a:cxn>
                <a:cxn ang="0">
                  <a:pos x="27" y="53"/>
                </a:cxn>
                <a:cxn ang="0">
                  <a:pos x="14" y="79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7"/>
                </a:cxn>
                <a:cxn ang="0">
                  <a:pos x="1" y="108"/>
                </a:cxn>
                <a:cxn ang="0">
                  <a:pos x="2" y="110"/>
                </a:cxn>
                <a:cxn ang="0">
                  <a:pos x="4" y="111"/>
                </a:cxn>
                <a:cxn ang="0">
                  <a:pos x="5" y="111"/>
                </a:cxn>
                <a:cxn ang="0">
                  <a:pos x="7" y="110"/>
                </a:cxn>
                <a:cxn ang="0">
                  <a:pos x="8" y="108"/>
                </a:cxn>
                <a:cxn ang="0">
                  <a:pos x="8" y="108"/>
                </a:cxn>
                <a:cxn ang="0">
                  <a:pos x="22" y="84"/>
                </a:cxn>
                <a:cxn ang="0">
                  <a:pos x="35" y="58"/>
                </a:cxn>
                <a:cxn ang="0">
                  <a:pos x="59" y="7"/>
                </a:cxn>
                <a:cxn ang="0">
                  <a:pos x="59" y="7"/>
                </a:cxn>
                <a:cxn ang="0">
                  <a:pos x="60" y="5"/>
                </a:cxn>
                <a:cxn ang="0">
                  <a:pos x="59" y="3"/>
                </a:cxn>
                <a:cxn ang="0">
                  <a:pos x="59" y="2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1" y="2"/>
                </a:cxn>
                <a:cxn ang="0">
                  <a:pos x="51" y="2"/>
                </a:cxn>
              </a:cxnLst>
              <a:rect l="0" t="0" r="r" b="b"/>
              <a:pathLst>
                <a:path w="60" h="111">
                  <a:moveTo>
                    <a:pt x="51" y="2"/>
                  </a:moveTo>
                  <a:lnTo>
                    <a:pt x="51" y="2"/>
                  </a:lnTo>
                  <a:lnTo>
                    <a:pt x="27" y="53"/>
                  </a:lnTo>
                  <a:lnTo>
                    <a:pt x="14" y="79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7"/>
                  </a:lnTo>
                  <a:lnTo>
                    <a:pt x="1" y="108"/>
                  </a:lnTo>
                  <a:lnTo>
                    <a:pt x="2" y="110"/>
                  </a:lnTo>
                  <a:lnTo>
                    <a:pt x="4" y="111"/>
                  </a:lnTo>
                  <a:lnTo>
                    <a:pt x="5" y="111"/>
                  </a:lnTo>
                  <a:lnTo>
                    <a:pt x="7" y="110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22" y="84"/>
                  </a:lnTo>
                  <a:lnTo>
                    <a:pt x="35" y="5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5"/>
                  </a:lnTo>
                  <a:lnTo>
                    <a:pt x="59" y="3"/>
                  </a:lnTo>
                  <a:lnTo>
                    <a:pt x="59" y="2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1" y="2"/>
                  </a:lnTo>
                  <a:lnTo>
                    <a:pt x="5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1" name="Freeform 85"/>
            <p:cNvSpPr>
              <a:spLocks/>
            </p:cNvSpPr>
            <p:nvPr/>
          </p:nvSpPr>
          <p:spPr bwMode="auto">
            <a:xfrm>
              <a:off x="4565650" y="4732338"/>
              <a:ext cx="34925" cy="4127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49" y="8"/>
                </a:cxn>
                <a:cxn ang="0">
                  <a:pos x="41" y="17"/>
                </a:cxn>
                <a:cxn ang="0">
                  <a:pos x="34" y="25"/>
                </a:cxn>
                <a:cxn ang="0">
                  <a:pos x="26" y="34"/>
                </a:cxn>
                <a:cxn ang="0">
                  <a:pos x="13" y="53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21" y="58"/>
                </a:cxn>
                <a:cxn ang="0">
                  <a:pos x="34" y="41"/>
                </a:cxn>
                <a:cxn ang="0">
                  <a:pos x="41" y="31"/>
                </a:cxn>
                <a:cxn ang="0">
                  <a:pos x="48" y="23"/>
                </a:cxn>
                <a:cxn ang="0">
                  <a:pos x="56" y="16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7" y="5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59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7" h="79">
                  <a:moveTo>
                    <a:pt x="58" y="1"/>
                  </a:moveTo>
                  <a:lnTo>
                    <a:pt x="58" y="1"/>
                  </a:lnTo>
                  <a:lnTo>
                    <a:pt x="49" y="8"/>
                  </a:lnTo>
                  <a:lnTo>
                    <a:pt x="41" y="17"/>
                  </a:lnTo>
                  <a:lnTo>
                    <a:pt x="34" y="25"/>
                  </a:lnTo>
                  <a:lnTo>
                    <a:pt x="26" y="34"/>
                  </a:lnTo>
                  <a:lnTo>
                    <a:pt x="13" y="5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21" y="58"/>
                  </a:lnTo>
                  <a:lnTo>
                    <a:pt x="34" y="41"/>
                  </a:lnTo>
                  <a:lnTo>
                    <a:pt x="41" y="31"/>
                  </a:lnTo>
                  <a:lnTo>
                    <a:pt x="48" y="23"/>
                  </a:lnTo>
                  <a:lnTo>
                    <a:pt x="56" y="16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7" y="5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2" name="Freeform 86"/>
            <p:cNvSpPr>
              <a:spLocks/>
            </p:cNvSpPr>
            <p:nvPr/>
          </p:nvSpPr>
          <p:spPr bwMode="auto">
            <a:xfrm>
              <a:off x="4618038" y="4725988"/>
              <a:ext cx="31750" cy="47625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51" y="2"/>
                </a:cxn>
                <a:cxn ang="0">
                  <a:pos x="39" y="23"/>
                </a:cxn>
                <a:cxn ang="0">
                  <a:pos x="26" y="43"/>
                </a:cxn>
                <a:cxn ang="0">
                  <a:pos x="12" y="63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3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4" y="78"/>
                </a:cxn>
                <a:cxn ang="0">
                  <a:pos x="20" y="68"/>
                </a:cxn>
                <a:cxn ang="0">
                  <a:pos x="20" y="68"/>
                </a:cxn>
                <a:cxn ang="0">
                  <a:pos x="24" y="63"/>
                </a:cxn>
                <a:cxn ang="0">
                  <a:pos x="28" y="59"/>
                </a:cxn>
                <a:cxn ang="0">
                  <a:pos x="32" y="55"/>
                </a:cxn>
                <a:cxn ang="0">
                  <a:pos x="35" y="49"/>
                </a:cxn>
                <a:cxn ang="0">
                  <a:pos x="35" y="49"/>
                </a:cxn>
                <a:cxn ang="0">
                  <a:pos x="40" y="38"/>
                </a:cxn>
                <a:cxn ang="0">
                  <a:pos x="46" y="28"/>
                </a:cxn>
                <a:cxn ang="0">
                  <a:pos x="52" y="17"/>
                </a:cxn>
                <a:cxn ang="0">
                  <a:pos x="60" y="7"/>
                </a:cxn>
                <a:cxn ang="0">
                  <a:pos x="60" y="7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1" y="2"/>
                </a:cxn>
                <a:cxn ang="0">
                  <a:pos x="51" y="2"/>
                </a:cxn>
              </a:cxnLst>
              <a:rect l="0" t="0" r="r" b="b"/>
              <a:pathLst>
                <a:path w="60" h="91">
                  <a:moveTo>
                    <a:pt x="51" y="2"/>
                  </a:moveTo>
                  <a:lnTo>
                    <a:pt x="51" y="2"/>
                  </a:lnTo>
                  <a:lnTo>
                    <a:pt x="39" y="23"/>
                  </a:lnTo>
                  <a:lnTo>
                    <a:pt x="26" y="43"/>
                  </a:lnTo>
                  <a:lnTo>
                    <a:pt x="12" y="6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4" y="78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24" y="63"/>
                  </a:lnTo>
                  <a:lnTo>
                    <a:pt x="28" y="59"/>
                  </a:lnTo>
                  <a:lnTo>
                    <a:pt x="32" y="55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40" y="38"/>
                  </a:lnTo>
                  <a:lnTo>
                    <a:pt x="46" y="28"/>
                  </a:lnTo>
                  <a:lnTo>
                    <a:pt x="52" y="1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1" y="2"/>
                  </a:lnTo>
                  <a:lnTo>
                    <a:pt x="5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3" name="Freeform 87"/>
            <p:cNvSpPr>
              <a:spLocks/>
            </p:cNvSpPr>
            <p:nvPr/>
          </p:nvSpPr>
          <p:spPr bwMode="auto">
            <a:xfrm>
              <a:off x="4681538" y="4725988"/>
              <a:ext cx="28575" cy="412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3" y="18"/>
                </a:cxn>
                <a:cxn ang="0">
                  <a:pos x="19" y="35"/>
                </a:cxn>
                <a:cxn ang="0">
                  <a:pos x="13" y="44"/>
                </a:cxn>
                <a:cxn ang="0">
                  <a:pos x="8" y="54"/>
                </a:cxn>
                <a:cxn ang="0">
                  <a:pos x="4" y="6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1" y="76"/>
                </a:cxn>
                <a:cxn ang="0">
                  <a:pos x="2" y="77"/>
                </a:cxn>
                <a:cxn ang="0">
                  <a:pos x="4" y="78"/>
                </a:cxn>
                <a:cxn ang="0">
                  <a:pos x="5" y="78"/>
                </a:cxn>
                <a:cxn ang="0">
                  <a:pos x="7" y="78"/>
                </a:cxn>
                <a:cxn ang="0">
                  <a:pos x="8" y="77"/>
                </a:cxn>
                <a:cxn ang="0">
                  <a:pos x="9" y="75"/>
                </a:cxn>
                <a:cxn ang="0">
                  <a:pos x="9" y="75"/>
                </a:cxn>
                <a:cxn ang="0">
                  <a:pos x="13" y="65"/>
                </a:cxn>
                <a:cxn ang="0">
                  <a:pos x="17" y="57"/>
                </a:cxn>
                <a:cxn ang="0">
                  <a:pos x="22" y="47"/>
                </a:cxn>
                <a:cxn ang="0">
                  <a:pos x="29" y="39"/>
                </a:cxn>
                <a:cxn ang="0">
                  <a:pos x="41" y="23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5"/>
                </a:cxn>
                <a:cxn ang="0">
                  <a:pos x="53" y="3"/>
                </a:cxn>
                <a:cxn ang="0">
                  <a:pos x="53" y="2"/>
                </a:cxn>
                <a:cxn ang="0">
                  <a:pos x="51" y="1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3" h="78">
                  <a:moveTo>
                    <a:pt x="45" y="2"/>
                  </a:moveTo>
                  <a:lnTo>
                    <a:pt x="45" y="2"/>
                  </a:lnTo>
                  <a:lnTo>
                    <a:pt x="33" y="18"/>
                  </a:lnTo>
                  <a:lnTo>
                    <a:pt x="19" y="35"/>
                  </a:lnTo>
                  <a:lnTo>
                    <a:pt x="13" y="44"/>
                  </a:lnTo>
                  <a:lnTo>
                    <a:pt x="8" y="54"/>
                  </a:lnTo>
                  <a:lnTo>
                    <a:pt x="4" y="6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1" y="76"/>
                  </a:lnTo>
                  <a:lnTo>
                    <a:pt x="2" y="77"/>
                  </a:lnTo>
                  <a:lnTo>
                    <a:pt x="4" y="78"/>
                  </a:lnTo>
                  <a:lnTo>
                    <a:pt x="5" y="78"/>
                  </a:lnTo>
                  <a:lnTo>
                    <a:pt x="7" y="78"/>
                  </a:lnTo>
                  <a:lnTo>
                    <a:pt x="8" y="77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13" y="65"/>
                  </a:lnTo>
                  <a:lnTo>
                    <a:pt x="17" y="57"/>
                  </a:lnTo>
                  <a:lnTo>
                    <a:pt x="22" y="47"/>
                  </a:lnTo>
                  <a:lnTo>
                    <a:pt x="29" y="39"/>
                  </a:lnTo>
                  <a:lnTo>
                    <a:pt x="41" y="23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5"/>
                  </a:lnTo>
                  <a:lnTo>
                    <a:pt x="53" y="3"/>
                  </a:lnTo>
                  <a:lnTo>
                    <a:pt x="53" y="2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4" name="Freeform 88"/>
            <p:cNvSpPr>
              <a:spLocks/>
            </p:cNvSpPr>
            <p:nvPr/>
          </p:nvSpPr>
          <p:spPr bwMode="auto">
            <a:xfrm>
              <a:off x="4756150" y="4722813"/>
              <a:ext cx="17463" cy="28575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19" y="12"/>
                </a:cxn>
                <a:cxn ang="0">
                  <a:pos x="11" y="23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9"/>
                </a:cxn>
                <a:cxn ang="0">
                  <a:pos x="0" y="50"/>
                </a:cxn>
                <a:cxn ang="0">
                  <a:pos x="1" y="52"/>
                </a:cxn>
                <a:cxn ang="0">
                  <a:pos x="3" y="53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8" y="51"/>
                </a:cxn>
                <a:cxn ang="0">
                  <a:pos x="8" y="51"/>
                </a:cxn>
                <a:cxn ang="0">
                  <a:pos x="20" y="29"/>
                </a:cxn>
                <a:cxn ang="0">
                  <a:pos x="26" y="18"/>
                </a:cxn>
                <a:cxn ang="0">
                  <a:pos x="33" y="8"/>
                </a:cxn>
                <a:cxn ang="0">
                  <a:pos x="33" y="8"/>
                </a:cxn>
                <a:cxn ang="0">
                  <a:pos x="34" y="7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5" h="54">
                  <a:moveTo>
                    <a:pt x="27" y="2"/>
                  </a:moveTo>
                  <a:lnTo>
                    <a:pt x="27" y="2"/>
                  </a:lnTo>
                  <a:lnTo>
                    <a:pt x="19" y="12"/>
                  </a:lnTo>
                  <a:lnTo>
                    <a:pt x="11" y="23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3" y="53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20" y="29"/>
                  </a:lnTo>
                  <a:lnTo>
                    <a:pt x="26" y="1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4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5" name="Freeform 89"/>
            <p:cNvSpPr>
              <a:spLocks/>
            </p:cNvSpPr>
            <p:nvPr/>
          </p:nvSpPr>
          <p:spPr bwMode="auto">
            <a:xfrm>
              <a:off x="4792663" y="4725988"/>
              <a:ext cx="28575" cy="38100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5" y="18"/>
                </a:cxn>
                <a:cxn ang="0">
                  <a:pos x="26" y="35"/>
                </a:cxn>
                <a:cxn ang="0">
                  <a:pos x="21" y="43"/>
                </a:cxn>
                <a:cxn ang="0">
                  <a:pos x="15" y="50"/>
                </a:cxn>
                <a:cxn ang="0">
                  <a:pos x="9" y="58"/>
                </a:cxn>
                <a:cxn ang="0">
                  <a:pos x="2" y="63"/>
                </a:cxn>
                <a:cxn ang="0">
                  <a:pos x="2" y="63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1"/>
                </a:cxn>
                <a:cxn ang="0">
                  <a:pos x="6" y="71"/>
                </a:cxn>
                <a:cxn ang="0">
                  <a:pos x="15" y="65"/>
                </a:cxn>
                <a:cxn ang="0">
                  <a:pos x="21" y="58"/>
                </a:cxn>
                <a:cxn ang="0">
                  <a:pos x="27" y="49"/>
                </a:cxn>
                <a:cxn ang="0">
                  <a:pos x="32" y="41"/>
                </a:cxn>
                <a:cxn ang="0">
                  <a:pos x="43" y="24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5"/>
                </a:cxn>
                <a:cxn ang="0">
                  <a:pos x="53" y="3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3" h="72">
                  <a:moveTo>
                    <a:pt x="45" y="2"/>
                  </a:moveTo>
                  <a:lnTo>
                    <a:pt x="45" y="2"/>
                  </a:lnTo>
                  <a:lnTo>
                    <a:pt x="35" y="18"/>
                  </a:lnTo>
                  <a:lnTo>
                    <a:pt x="26" y="35"/>
                  </a:lnTo>
                  <a:lnTo>
                    <a:pt x="21" y="43"/>
                  </a:lnTo>
                  <a:lnTo>
                    <a:pt x="15" y="50"/>
                  </a:lnTo>
                  <a:lnTo>
                    <a:pt x="9" y="58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15" y="65"/>
                  </a:lnTo>
                  <a:lnTo>
                    <a:pt x="21" y="58"/>
                  </a:lnTo>
                  <a:lnTo>
                    <a:pt x="27" y="49"/>
                  </a:lnTo>
                  <a:lnTo>
                    <a:pt x="32" y="41"/>
                  </a:lnTo>
                  <a:lnTo>
                    <a:pt x="43" y="24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5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6" name="Freeform 90"/>
            <p:cNvSpPr>
              <a:spLocks/>
            </p:cNvSpPr>
            <p:nvPr/>
          </p:nvSpPr>
          <p:spPr bwMode="auto">
            <a:xfrm>
              <a:off x="4672013" y="4360863"/>
              <a:ext cx="71438" cy="88900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128" y="1"/>
                </a:cxn>
                <a:cxn ang="0">
                  <a:pos x="128" y="1"/>
                </a:cxn>
                <a:cxn ang="0">
                  <a:pos x="126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1" y="3"/>
                </a:cxn>
                <a:cxn ang="0">
                  <a:pos x="121" y="3"/>
                </a:cxn>
                <a:cxn ang="0">
                  <a:pos x="108" y="8"/>
                </a:cxn>
                <a:cxn ang="0">
                  <a:pos x="103" y="11"/>
                </a:cxn>
                <a:cxn ang="0">
                  <a:pos x="99" y="15"/>
                </a:cxn>
                <a:cxn ang="0">
                  <a:pos x="99" y="15"/>
                </a:cxn>
                <a:cxn ang="0">
                  <a:pos x="86" y="33"/>
                </a:cxn>
                <a:cxn ang="0">
                  <a:pos x="81" y="42"/>
                </a:cxn>
                <a:cxn ang="0">
                  <a:pos x="75" y="52"/>
                </a:cxn>
                <a:cxn ang="0">
                  <a:pos x="75" y="52"/>
                </a:cxn>
                <a:cxn ang="0">
                  <a:pos x="68" y="66"/>
                </a:cxn>
                <a:cxn ang="0">
                  <a:pos x="60" y="80"/>
                </a:cxn>
                <a:cxn ang="0">
                  <a:pos x="51" y="94"/>
                </a:cxn>
                <a:cxn ang="0">
                  <a:pos x="41" y="107"/>
                </a:cxn>
                <a:cxn ang="0">
                  <a:pos x="22" y="133"/>
                </a:cxn>
                <a:cxn ang="0">
                  <a:pos x="1" y="159"/>
                </a:cxn>
                <a:cxn ang="0">
                  <a:pos x="1" y="159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6" y="167"/>
                </a:cxn>
                <a:cxn ang="0">
                  <a:pos x="8" y="165"/>
                </a:cxn>
                <a:cxn ang="0">
                  <a:pos x="8" y="165"/>
                </a:cxn>
                <a:cxn ang="0">
                  <a:pos x="42" y="122"/>
                </a:cxn>
                <a:cxn ang="0">
                  <a:pos x="59" y="100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9" y="68"/>
                </a:cxn>
                <a:cxn ang="0">
                  <a:pos x="83" y="59"/>
                </a:cxn>
                <a:cxn ang="0">
                  <a:pos x="87" y="49"/>
                </a:cxn>
                <a:cxn ang="0">
                  <a:pos x="92" y="40"/>
                </a:cxn>
                <a:cxn ang="0">
                  <a:pos x="92" y="40"/>
                </a:cxn>
                <a:cxn ang="0">
                  <a:pos x="96" y="34"/>
                </a:cxn>
                <a:cxn ang="0">
                  <a:pos x="100" y="30"/>
                </a:cxn>
                <a:cxn ang="0">
                  <a:pos x="104" y="25"/>
                </a:cxn>
                <a:cxn ang="0">
                  <a:pos x="110" y="21"/>
                </a:cxn>
                <a:cxn ang="0">
                  <a:pos x="121" y="14"/>
                </a:cxn>
                <a:cxn ang="0">
                  <a:pos x="133" y="8"/>
                </a:cxn>
                <a:cxn ang="0">
                  <a:pos x="133" y="8"/>
                </a:cxn>
                <a:cxn ang="0">
                  <a:pos x="135" y="7"/>
                </a:cxn>
                <a:cxn ang="0">
                  <a:pos x="136" y="6"/>
                </a:cxn>
                <a:cxn ang="0">
                  <a:pos x="136" y="4"/>
                </a:cxn>
                <a:cxn ang="0">
                  <a:pos x="135" y="2"/>
                </a:cxn>
                <a:cxn ang="0">
                  <a:pos x="132" y="0"/>
                </a:cxn>
                <a:cxn ang="0">
                  <a:pos x="131" y="0"/>
                </a:cxn>
                <a:cxn ang="0">
                  <a:pos x="129" y="0"/>
                </a:cxn>
                <a:cxn ang="0">
                  <a:pos x="129" y="0"/>
                </a:cxn>
              </a:cxnLst>
              <a:rect l="0" t="0" r="r" b="b"/>
              <a:pathLst>
                <a:path w="136" h="167">
                  <a:moveTo>
                    <a:pt x="129" y="0"/>
                  </a:moveTo>
                  <a:lnTo>
                    <a:pt x="129" y="0"/>
                  </a:lnTo>
                  <a:lnTo>
                    <a:pt x="128" y="1"/>
                  </a:lnTo>
                  <a:lnTo>
                    <a:pt x="128" y="1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1" y="3"/>
                  </a:lnTo>
                  <a:lnTo>
                    <a:pt x="121" y="3"/>
                  </a:lnTo>
                  <a:lnTo>
                    <a:pt x="108" y="8"/>
                  </a:lnTo>
                  <a:lnTo>
                    <a:pt x="103" y="11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86" y="33"/>
                  </a:lnTo>
                  <a:lnTo>
                    <a:pt x="81" y="42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68" y="66"/>
                  </a:lnTo>
                  <a:lnTo>
                    <a:pt x="60" y="80"/>
                  </a:lnTo>
                  <a:lnTo>
                    <a:pt x="51" y="94"/>
                  </a:lnTo>
                  <a:lnTo>
                    <a:pt x="41" y="107"/>
                  </a:lnTo>
                  <a:lnTo>
                    <a:pt x="22" y="133"/>
                  </a:lnTo>
                  <a:lnTo>
                    <a:pt x="1" y="159"/>
                  </a:lnTo>
                  <a:lnTo>
                    <a:pt x="1" y="159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6" y="167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42" y="122"/>
                  </a:lnTo>
                  <a:lnTo>
                    <a:pt x="59" y="100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9" y="68"/>
                  </a:lnTo>
                  <a:lnTo>
                    <a:pt x="83" y="59"/>
                  </a:lnTo>
                  <a:lnTo>
                    <a:pt x="87" y="49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96" y="34"/>
                  </a:lnTo>
                  <a:lnTo>
                    <a:pt x="100" y="30"/>
                  </a:lnTo>
                  <a:lnTo>
                    <a:pt x="104" y="25"/>
                  </a:lnTo>
                  <a:lnTo>
                    <a:pt x="110" y="21"/>
                  </a:lnTo>
                  <a:lnTo>
                    <a:pt x="121" y="14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5" y="7"/>
                  </a:lnTo>
                  <a:lnTo>
                    <a:pt x="136" y="6"/>
                  </a:lnTo>
                  <a:lnTo>
                    <a:pt x="136" y="4"/>
                  </a:lnTo>
                  <a:lnTo>
                    <a:pt x="135" y="2"/>
                  </a:lnTo>
                  <a:lnTo>
                    <a:pt x="132" y="0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7" name="Freeform 91"/>
            <p:cNvSpPr>
              <a:spLocks/>
            </p:cNvSpPr>
            <p:nvPr/>
          </p:nvSpPr>
          <p:spPr bwMode="auto">
            <a:xfrm>
              <a:off x="4735513" y="4387850"/>
              <a:ext cx="38100" cy="61913"/>
            </a:xfrm>
            <a:custGeom>
              <a:avLst/>
              <a:gdLst/>
              <a:ahLst/>
              <a:cxnLst>
                <a:cxn ang="0">
                  <a:pos x="65" y="3"/>
                </a:cxn>
                <a:cxn ang="0">
                  <a:pos x="65" y="3"/>
                </a:cxn>
                <a:cxn ang="0">
                  <a:pos x="55" y="15"/>
                </a:cxn>
                <a:cxn ang="0">
                  <a:pos x="46" y="27"/>
                </a:cxn>
                <a:cxn ang="0">
                  <a:pos x="38" y="41"/>
                </a:cxn>
                <a:cxn ang="0">
                  <a:pos x="31" y="55"/>
                </a:cxn>
                <a:cxn ang="0">
                  <a:pos x="16" y="84"/>
                </a:cxn>
                <a:cxn ang="0">
                  <a:pos x="9" y="98"/>
                </a:cxn>
                <a:cxn ang="0">
                  <a:pos x="1" y="111"/>
                </a:cxn>
                <a:cxn ang="0">
                  <a:pos x="1" y="111"/>
                </a:cxn>
                <a:cxn ang="0">
                  <a:pos x="0" y="113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4" y="117"/>
                </a:cxn>
                <a:cxn ang="0">
                  <a:pos x="6" y="118"/>
                </a:cxn>
                <a:cxn ang="0">
                  <a:pos x="7" y="117"/>
                </a:cxn>
                <a:cxn ang="0">
                  <a:pos x="9" y="115"/>
                </a:cxn>
                <a:cxn ang="0">
                  <a:pos x="9" y="115"/>
                </a:cxn>
                <a:cxn ang="0">
                  <a:pos x="17" y="103"/>
                </a:cxn>
                <a:cxn ang="0">
                  <a:pos x="25" y="89"/>
                </a:cxn>
                <a:cxn ang="0">
                  <a:pos x="38" y="61"/>
                </a:cxn>
                <a:cxn ang="0">
                  <a:pos x="45" y="47"/>
                </a:cxn>
                <a:cxn ang="0">
                  <a:pos x="54" y="33"/>
                </a:cxn>
                <a:cxn ang="0">
                  <a:pos x="62" y="21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8"/>
                </a:cxn>
                <a:cxn ang="0">
                  <a:pos x="72" y="6"/>
                </a:cxn>
                <a:cxn ang="0">
                  <a:pos x="72" y="4"/>
                </a:cxn>
                <a:cxn ang="0">
                  <a:pos x="71" y="3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6" y="1"/>
                </a:cxn>
                <a:cxn ang="0">
                  <a:pos x="65" y="3"/>
                </a:cxn>
                <a:cxn ang="0">
                  <a:pos x="65" y="3"/>
                </a:cxn>
              </a:cxnLst>
              <a:rect l="0" t="0" r="r" b="b"/>
              <a:pathLst>
                <a:path w="72" h="118">
                  <a:moveTo>
                    <a:pt x="65" y="3"/>
                  </a:moveTo>
                  <a:lnTo>
                    <a:pt x="65" y="3"/>
                  </a:lnTo>
                  <a:lnTo>
                    <a:pt x="55" y="15"/>
                  </a:lnTo>
                  <a:lnTo>
                    <a:pt x="46" y="27"/>
                  </a:lnTo>
                  <a:lnTo>
                    <a:pt x="38" y="41"/>
                  </a:lnTo>
                  <a:lnTo>
                    <a:pt x="31" y="55"/>
                  </a:lnTo>
                  <a:lnTo>
                    <a:pt x="16" y="84"/>
                  </a:lnTo>
                  <a:lnTo>
                    <a:pt x="9" y="98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0" y="113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4" y="117"/>
                  </a:lnTo>
                  <a:lnTo>
                    <a:pt x="6" y="118"/>
                  </a:lnTo>
                  <a:lnTo>
                    <a:pt x="7" y="117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7" y="103"/>
                  </a:lnTo>
                  <a:lnTo>
                    <a:pt x="25" y="89"/>
                  </a:lnTo>
                  <a:lnTo>
                    <a:pt x="38" y="61"/>
                  </a:lnTo>
                  <a:lnTo>
                    <a:pt x="45" y="47"/>
                  </a:lnTo>
                  <a:lnTo>
                    <a:pt x="54" y="33"/>
                  </a:lnTo>
                  <a:lnTo>
                    <a:pt x="62" y="21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8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1" y="3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6" y="1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8" name="Freeform 92"/>
            <p:cNvSpPr>
              <a:spLocks/>
            </p:cNvSpPr>
            <p:nvPr/>
          </p:nvSpPr>
          <p:spPr bwMode="auto">
            <a:xfrm>
              <a:off x="4805363" y="4421188"/>
              <a:ext cx="25400" cy="31750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38" y="3"/>
                </a:cxn>
                <a:cxn ang="0">
                  <a:pos x="21" y="28"/>
                </a:cxn>
                <a:cxn ang="0">
                  <a:pos x="11" y="41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4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8"/>
                </a:cxn>
                <a:cxn ang="0">
                  <a:pos x="3" y="59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8" y="59"/>
                </a:cxn>
                <a:cxn ang="0">
                  <a:pos x="8" y="59"/>
                </a:cxn>
                <a:cxn ang="0">
                  <a:pos x="19" y="47"/>
                </a:cxn>
                <a:cxn ang="0">
                  <a:pos x="28" y="34"/>
                </a:cxn>
                <a:cxn ang="0">
                  <a:pos x="47" y="8"/>
                </a:cxn>
                <a:cxn ang="0">
                  <a:pos x="47" y="8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2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48" h="60">
                  <a:moveTo>
                    <a:pt x="38" y="3"/>
                  </a:moveTo>
                  <a:lnTo>
                    <a:pt x="38" y="3"/>
                  </a:lnTo>
                  <a:lnTo>
                    <a:pt x="21" y="28"/>
                  </a:lnTo>
                  <a:lnTo>
                    <a:pt x="11" y="4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9" y="47"/>
                  </a:lnTo>
                  <a:lnTo>
                    <a:pt x="28" y="34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9" name="Freeform 93"/>
            <p:cNvSpPr>
              <a:spLocks/>
            </p:cNvSpPr>
            <p:nvPr/>
          </p:nvSpPr>
          <p:spPr bwMode="auto">
            <a:xfrm>
              <a:off x="4273550" y="4518025"/>
              <a:ext cx="31750" cy="52388"/>
            </a:xfrm>
            <a:custGeom>
              <a:avLst/>
              <a:gdLst/>
              <a:ahLst/>
              <a:cxnLst>
                <a:cxn ang="0">
                  <a:pos x="51" y="5"/>
                </a:cxn>
                <a:cxn ang="0">
                  <a:pos x="51" y="5"/>
                </a:cxn>
                <a:cxn ang="0">
                  <a:pos x="49" y="13"/>
                </a:cxn>
                <a:cxn ang="0">
                  <a:pos x="47" y="19"/>
                </a:cxn>
                <a:cxn ang="0">
                  <a:pos x="43" y="25"/>
                </a:cxn>
                <a:cxn ang="0">
                  <a:pos x="39" y="31"/>
                </a:cxn>
                <a:cxn ang="0">
                  <a:pos x="30" y="43"/>
                </a:cxn>
                <a:cxn ang="0">
                  <a:pos x="20" y="53"/>
                </a:cxn>
                <a:cxn ang="0">
                  <a:pos x="20" y="53"/>
                </a:cxn>
                <a:cxn ang="0">
                  <a:pos x="17" y="56"/>
                </a:cxn>
                <a:cxn ang="0">
                  <a:pos x="15" y="61"/>
                </a:cxn>
                <a:cxn ang="0">
                  <a:pos x="10" y="71"/>
                </a:cxn>
                <a:cxn ang="0">
                  <a:pos x="6" y="81"/>
                </a:cxn>
                <a:cxn ang="0">
                  <a:pos x="4" y="86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1" y="97"/>
                </a:cxn>
                <a:cxn ang="0">
                  <a:pos x="3" y="98"/>
                </a:cxn>
                <a:cxn ang="0">
                  <a:pos x="4" y="98"/>
                </a:cxn>
                <a:cxn ang="0">
                  <a:pos x="6" y="98"/>
                </a:cxn>
                <a:cxn ang="0">
                  <a:pos x="7" y="97"/>
                </a:cxn>
                <a:cxn ang="0">
                  <a:pos x="7" y="97"/>
                </a:cxn>
                <a:cxn ang="0">
                  <a:pos x="12" y="91"/>
                </a:cxn>
                <a:cxn ang="0">
                  <a:pos x="16" y="85"/>
                </a:cxn>
                <a:cxn ang="0">
                  <a:pos x="22" y="73"/>
                </a:cxn>
                <a:cxn ang="0">
                  <a:pos x="28" y="60"/>
                </a:cxn>
                <a:cxn ang="0">
                  <a:pos x="32" y="54"/>
                </a:cxn>
                <a:cxn ang="0">
                  <a:pos x="37" y="49"/>
                </a:cxn>
                <a:cxn ang="0">
                  <a:pos x="37" y="49"/>
                </a:cxn>
                <a:cxn ang="0">
                  <a:pos x="46" y="40"/>
                </a:cxn>
                <a:cxn ang="0">
                  <a:pos x="52" y="29"/>
                </a:cxn>
                <a:cxn ang="0">
                  <a:pos x="55" y="23"/>
                </a:cxn>
                <a:cxn ang="0">
                  <a:pos x="57" y="18"/>
                </a:cxn>
                <a:cxn ang="0">
                  <a:pos x="59" y="12"/>
                </a:cxn>
                <a:cxn ang="0">
                  <a:pos x="60" y="5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1"/>
                </a:cxn>
                <a:cxn ang="0">
                  <a:pos x="57" y="1"/>
                </a:cxn>
                <a:cxn ang="0">
                  <a:pos x="56" y="0"/>
                </a:cxn>
                <a:cxn ang="0">
                  <a:pos x="52" y="2"/>
                </a:cxn>
                <a:cxn ang="0">
                  <a:pos x="51" y="3"/>
                </a:cxn>
                <a:cxn ang="0">
                  <a:pos x="51" y="5"/>
                </a:cxn>
                <a:cxn ang="0">
                  <a:pos x="51" y="5"/>
                </a:cxn>
              </a:cxnLst>
              <a:rect l="0" t="0" r="r" b="b"/>
              <a:pathLst>
                <a:path w="60" h="98">
                  <a:moveTo>
                    <a:pt x="51" y="5"/>
                  </a:moveTo>
                  <a:lnTo>
                    <a:pt x="51" y="5"/>
                  </a:lnTo>
                  <a:lnTo>
                    <a:pt x="49" y="13"/>
                  </a:lnTo>
                  <a:lnTo>
                    <a:pt x="47" y="19"/>
                  </a:lnTo>
                  <a:lnTo>
                    <a:pt x="43" y="25"/>
                  </a:lnTo>
                  <a:lnTo>
                    <a:pt x="39" y="31"/>
                  </a:lnTo>
                  <a:lnTo>
                    <a:pt x="30" y="4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7" y="56"/>
                  </a:lnTo>
                  <a:lnTo>
                    <a:pt x="15" y="61"/>
                  </a:lnTo>
                  <a:lnTo>
                    <a:pt x="10" y="71"/>
                  </a:lnTo>
                  <a:lnTo>
                    <a:pt x="6" y="81"/>
                  </a:lnTo>
                  <a:lnTo>
                    <a:pt x="4" y="86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97"/>
                  </a:lnTo>
                  <a:lnTo>
                    <a:pt x="3" y="98"/>
                  </a:lnTo>
                  <a:lnTo>
                    <a:pt x="4" y="98"/>
                  </a:lnTo>
                  <a:lnTo>
                    <a:pt x="6" y="98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12" y="91"/>
                  </a:lnTo>
                  <a:lnTo>
                    <a:pt x="16" y="85"/>
                  </a:lnTo>
                  <a:lnTo>
                    <a:pt x="22" y="73"/>
                  </a:lnTo>
                  <a:lnTo>
                    <a:pt x="28" y="60"/>
                  </a:lnTo>
                  <a:lnTo>
                    <a:pt x="32" y="54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6" y="40"/>
                  </a:lnTo>
                  <a:lnTo>
                    <a:pt x="52" y="29"/>
                  </a:lnTo>
                  <a:lnTo>
                    <a:pt x="55" y="23"/>
                  </a:lnTo>
                  <a:lnTo>
                    <a:pt x="57" y="18"/>
                  </a:lnTo>
                  <a:lnTo>
                    <a:pt x="59" y="12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1"/>
                  </a:lnTo>
                  <a:lnTo>
                    <a:pt x="57" y="1"/>
                  </a:lnTo>
                  <a:lnTo>
                    <a:pt x="56" y="0"/>
                  </a:lnTo>
                  <a:lnTo>
                    <a:pt x="52" y="2"/>
                  </a:lnTo>
                  <a:lnTo>
                    <a:pt x="51" y="3"/>
                  </a:lnTo>
                  <a:lnTo>
                    <a:pt x="51" y="5"/>
                  </a:lnTo>
                  <a:lnTo>
                    <a:pt x="5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0" name="Freeform 94"/>
            <p:cNvSpPr>
              <a:spLocks/>
            </p:cNvSpPr>
            <p:nvPr/>
          </p:nvSpPr>
          <p:spPr bwMode="auto">
            <a:xfrm>
              <a:off x="4310063" y="4556125"/>
              <a:ext cx="12700" cy="1746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8"/>
                </a:cxn>
                <a:cxn ang="0">
                  <a:pos x="0" y="31"/>
                </a:cxn>
                <a:cxn ang="0">
                  <a:pos x="1" y="32"/>
                </a:cxn>
                <a:cxn ang="0">
                  <a:pos x="3" y="34"/>
                </a:cxn>
                <a:cxn ang="0">
                  <a:pos x="4" y="34"/>
                </a:cxn>
                <a:cxn ang="0">
                  <a:pos x="6" y="34"/>
                </a:cxn>
                <a:cxn ang="0">
                  <a:pos x="7" y="33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7" y="18"/>
                </a:cxn>
                <a:cxn ang="0">
                  <a:pos x="21" y="11"/>
                </a:cxn>
                <a:cxn ang="0">
                  <a:pos x="22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22" h="34">
                  <a:moveTo>
                    <a:pt x="13" y="4"/>
                  </a:moveTo>
                  <a:lnTo>
                    <a:pt x="13" y="4"/>
                  </a:lnTo>
                  <a:lnTo>
                    <a:pt x="12" y="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1" y="32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7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7" y="18"/>
                  </a:lnTo>
                  <a:lnTo>
                    <a:pt x="21" y="11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1" name="Freeform 95"/>
            <p:cNvSpPr>
              <a:spLocks/>
            </p:cNvSpPr>
            <p:nvPr/>
          </p:nvSpPr>
          <p:spPr bwMode="auto">
            <a:xfrm>
              <a:off x="4702175" y="4106863"/>
              <a:ext cx="31750" cy="47625"/>
            </a:xfrm>
            <a:custGeom>
              <a:avLst/>
              <a:gdLst/>
              <a:ahLst/>
              <a:cxnLst>
                <a:cxn ang="0">
                  <a:pos x="50" y="4"/>
                </a:cxn>
                <a:cxn ang="0">
                  <a:pos x="50" y="4"/>
                </a:cxn>
                <a:cxn ang="0">
                  <a:pos x="49" y="8"/>
                </a:cxn>
                <a:cxn ang="0">
                  <a:pos x="47" y="13"/>
                </a:cxn>
                <a:cxn ang="0">
                  <a:pos x="40" y="22"/>
                </a:cxn>
                <a:cxn ang="0">
                  <a:pos x="33" y="32"/>
                </a:cxn>
                <a:cxn ang="0">
                  <a:pos x="26" y="40"/>
                </a:cxn>
                <a:cxn ang="0">
                  <a:pos x="26" y="40"/>
                </a:cxn>
                <a:cxn ang="0">
                  <a:pos x="17" y="50"/>
                </a:cxn>
                <a:cxn ang="0">
                  <a:pos x="11" y="60"/>
                </a:cxn>
                <a:cxn ang="0">
                  <a:pos x="5" y="73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0"/>
                </a:cxn>
                <a:cxn ang="0">
                  <a:pos x="7" y="90"/>
                </a:cxn>
                <a:cxn ang="0">
                  <a:pos x="8" y="89"/>
                </a:cxn>
                <a:cxn ang="0">
                  <a:pos x="9" y="87"/>
                </a:cxn>
                <a:cxn ang="0">
                  <a:pos x="9" y="87"/>
                </a:cxn>
                <a:cxn ang="0">
                  <a:pos x="15" y="7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8" y="53"/>
                </a:cxn>
                <a:cxn ang="0">
                  <a:pos x="33" y="48"/>
                </a:cxn>
                <a:cxn ang="0">
                  <a:pos x="38" y="42"/>
                </a:cxn>
                <a:cxn ang="0">
                  <a:pos x="40" y="39"/>
                </a:cxn>
                <a:cxn ang="0">
                  <a:pos x="41" y="37"/>
                </a:cxn>
                <a:cxn ang="0">
                  <a:pos x="41" y="37"/>
                </a:cxn>
                <a:cxn ang="0">
                  <a:pos x="43" y="32"/>
                </a:cxn>
                <a:cxn ang="0">
                  <a:pos x="46" y="27"/>
                </a:cxn>
                <a:cxn ang="0">
                  <a:pos x="50" y="23"/>
                </a:cxn>
                <a:cxn ang="0">
                  <a:pos x="54" y="19"/>
                </a:cxn>
                <a:cxn ang="0">
                  <a:pos x="54" y="19"/>
                </a:cxn>
                <a:cxn ang="0">
                  <a:pos x="58" y="12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60" y="2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50" y="4"/>
                </a:cxn>
              </a:cxnLst>
              <a:rect l="0" t="0" r="r" b="b"/>
              <a:pathLst>
                <a:path w="60" h="90">
                  <a:moveTo>
                    <a:pt x="50" y="4"/>
                  </a:moveTo>
                  <a:lnTo>
                    <a:pt x="50" y="4"/>
                  </a:lnTo>
                  <a:lnTo>
                    <a:pt x="49" y="8"/>
                  </a:lnTo>
                  <a:lnTo>
                    <a:pt x="47" y="13"/>
                  </a:lnTo>
                  <a:lnTo>
                    <a:pt x="40" y="22"/>
                  </a:lnTo>
                  <a:lnTo>
                    <a:pt x="33" y="3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17" y="50"/>
                  </a:lnTo>
                  <a:lnTo>
                    <a:pt x="11" y="60"/>
                  </a:lnTo>
                  <a:lnTo>
                    <a:pt x="5" y="7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0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9" y="87"/>
                  </a:lnTo>
                  <a:lnTo>
                    <a:pt x="9" y="87"/>
                  </a:lnTo>
                  <a:lnTo>
                    <a:pt x="15" y="7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8" y="53"/>
                  </a:lnTo>
                  <a:lnTo>
                    <a:pt x="33" y="48"/>
                  </a:lnTo>
                  <a:lnTo>
                    <a:pt x="38" y="42"/>
                  </a:lnTo>
                  <a:lnTo>
                    <a:pt x="40" y="39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3" y="32"/>
                  </a:lnTo>
                  <a:lnTo>
                    <a:pt x="46" y="27"/>
                  </a:lnTo>
                  <a:lnTo>
                    <a:pt x="50" y="23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8" y="12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2" name="Freeform 96"/>
            <p:cNvSpPr>
              <a:spLocks/>
            </p:cNvSpPr>
            <p:nvPr/>
          </p:nvSpPr>
          <p:spPr bwMode="auto">
            <a:xfrm>
              <a:off x="4714875" y="4149725"/>
              <a:ext cx="28575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1" y="15"/>
                </a:cxn>
                <a:cxn ang="0">
                  <a:pos x="37" y="25"/>
                </a:cxn>
                <a:cxn ang="0">
                  <a:pos x="32" y="36"/>
                </a:cxn>
                <a:cxn ang="0">
                  <a:pos x="26" y="46"/>
                </a:cxn>
                <a:cxn ang="0">
                  <a:pos x="14" y="66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22" y="70"/>
                </a:cxn>
                <a:cxn ang="0">
                  <a:pos x="35" y="50"/>
                </a:cxn>
                <a:cxn ang="0">
                  <a:pos x="41" y="39"/>
                </a:cxn>
                <a:cxn ang="0">
                  <a:pos x="46" y="28"/>
                </a:cxn>
                <a:cxn ang="0">
                  <a:pos x="50" y="18"/>
                </a:cxn>
                <a:cxn ang="0">
                  <a:pos x="53" y="6"/>
                </a:cxn>
                <a:cxn ang="0">
                  <a:pos x="53" y="6"/>
                </a:cxn>
                <a:cxn ang="0">
                  <a:pos x="53" y="4"/>
                </a:cxn>
                <a:cxn ang="0">
                  <a:pos x="53" y="2"/>
                </a:cxn>
                <a:cxn ang="0">
                  <a:pos x="52" y="1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5" y="2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91">
                  <a:moveTo>
                    <a:pt x="44" y="3"/>
                  </a:moveTo>
                  <a:lnTo>
                    <a:pt x="44" y="3"/>
                  </a:lnTo>
                  <a:lnTo>
                    <a:pt x="41" y="15"/>
                  </a:lnTo>
                  <a:lnTo>
                    <a:pt x="37" y="25"/>
                  </a:lnTo>
                  <a:lnTo>
                    <a:pt x="32" y="36"/>
                  </a:lnTo>
                  <a:lnTo>
                    <a:pt x="26" y="46"/>
                  </a:lnTo>
                  <a:lnTo>
                    <a:pt x="14" y="66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22" y="70"/>
                  </a:lnTo>
                  <a:lnTo>
                    <a:pt x="35" y="50"/>
                  </a:lnTo>
                  <a:lnTo>
                    <a:pt x="41" y="39"/>
                  </a:lnTo>
                  <a:lnTo>
                    <a:pt x="46" y="28"/>
                  </a:lnTo>
                  <a:lnTo>
                    <a:pt x="50" y="18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4"/>
                  </a:lnTo>
                  <a:lnTo>
                    <a:pt x="53" y="2"/>
                  </a:lnTo>
                  <a:lnTo>
                    <a:pt x="52" y="1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3" name="Freeform 97"/>
            <p:cNvSpPr>
              <a:spLocks/>
            </p:cNvSpPr>
            <p:nvPr/>
          </p:nvSpPr>
          <p:spPr bwMode="auto">
            <a:xfrm>
              <a:off x="4732338" y="4183063"/>
              <a:ext cx="22225" cy="31750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2"/>
                </a:cxn>
                <a:cxn ang="0">
                  <a:pos x="24" y="16"/>
                </a:cxn>
                <a:cxn ang="0">
                  <a:pos x="17" y="28"/>
                </a:cxn>
                <a:cxn ang="0">
                  <a:pos x="10" y="40"/>
                </a:cxn>
                <a:cxn ang="0">
                  <a:pos x="6" y="47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3" y="60"/>
                </a:cxn>
                <a:cxn ang="0">
                  <a:pos x="5" y="60"/>
                </a:cxn>
                <a:cxn ang="0">
                  <a:pos x="6" y="60"/>
                </a:cxn>
                <a:cxn ang="0">
                  <a:pos x="8" y="59"/>
                </a:cxn>
                <a:cxn ang="0">
                  <a:pos x="8" y="59"/>
                </a:cxn>
                <a:cxn ang="0">
                  <a:pos x="13" y="53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3" y="21"/>
                </a:cxn>
                <a:cxn ang="0">
                  <a:pos x="40" y="7"/>
                </a:cxn>
                <a:cxn ang="0">
                  <a:pos x="40" y="7"/>
                </a:cxn>
                <a:cxn ang="0">
                  <a:pos x="41" y="5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4" y="1"/>
                </a:cxn>
                <a:cxn ang="0">
                  <a:pos x="32" y="2"/>
                </a:cxn>
                <a:cxn ang="0">
                  <a:pos x="32" y="2"/>
                </a:cxn>
              </a:cxnLst>
              <a:rect l="0" t="0" r="r" b="b"/>
              <a:pathLst>
                <a:path w="41" h="60">
                  <a:moveTo>
                    <a:pt x="32" y="2"/>
                  </a:moveTo>
                  <a:lnTo>
                    <a:pt x="32" y="2"/>
                  </a:lnTo>
                  <a:lnTo>
                    <a:pt x="24" y="16"/>
                  </a:lnTo>
                  <a:lnTo>
                    <a:pt x="17" y="28"/>
                  </a:lnTo>
                  <a:lnTo>
                    <a:pt x="10" y="40"/>
                  </a:lnTo>
                  <a:lnTo>
                    <a:pt x="6" y="47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3" y="60"/>
                  </a:lnTo>
                  <a:lnTo>
                    <a:pt x="5" y="60"/>
                  </a:lnTo>
                  <a:lnTo>
                    <a:pt x="6" y="60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3" y="53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3" y="21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5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4" name="Freeform 98"/>
            <p:cNvSpPr>
              <a:spLocks/>
            </p:cNvSpPr>
            <p:nvPr/>
          </p:nvSpPr>
          <p:spPr bwMode="auto">
            <a:xfrm>
              <a:off x="4340225" y="4113213"/>
              <a:ext cx="22225" cy="31750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28" y="10"/>
                </a:cxn>
                <a:cxn ang="0">
                  <a:pos x="24" y="16"/>
                </a:cxn>
                <a:cxn ang="0">
                  <a:pos x="14" y="28"/>
                </a:cxn>
                <a:cxn ang="0">
                  <a:pos x="8" y="34"/>
                </a:cxn>
                <a:cxn ang="0">
                  <a:pos x="4" y="40"/>
                </a:cxn>
                <a:cxn ang="0">
                  <a:pos x="1" y="47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3" y="59"/>
                </a:cxn>
                <a:cxn ang="0">
                  <a:pos x="4" y="60"/>
                </a:cxn>
                <a:cxn ang="0">
                  <a:pos x="6" y="59"/>
                </a:cxn>
                <a:cxn ang="0">
                  <a:pos x="8" y="59"/>
                </a:cxn>
                <a:cxn ang="0">
                  <a:pos x="9" y="57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0" y="51"/>
                </a:cxn>
                <a:cxn ang="0">
                  <a:pos x="11" y="47"/>
                </a:cxn>
                <a:cxn ang="0">
                  <a:pos x="16" y="41"/>
                </a:cxn>
                <a:cxn ang="0">
                  <a:pos x="20" y="35"/>
                </a:cxn>
                <a:cxn ang="0">
                  <a:pos x="25" y="29"/>
                </a:cxn>
                <a:cxn ang="0">
                  <a:pos x="25" y="29"/>
                </a:cxn>
                <a:cxn ang="0">
                  <a:pos x="34" y="19"/>
                </a:cxn>
                <a:cxn ang="0">
                  <a:pos x="38" y="12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1" h="60">
                  <a:moveTo>
                    <a:pt x="32" y="3"/>
                  </a:moveTo>
                  <a:lnTo>
                    <a:pt x="32" y="3"/>
                  </a:lnTo>
                  <a:lnTo>
                    <a:pt x="28" y="10"/>
                  </a:lnTo>
                  <a:lnTo>
                    <a:pt x="24" y="16"/>
                  </a:lnTo>
                  <a:lnTo>
                    <a:pt x="14" y="28"/>
                  </a:lnTo>
                  <a:lnTo>
                    <a:pt x="8" y="34"/>
                  </a:lnTo>
                  <a:lnTo>
                    <a:pt x="4" y="40"/>
                  </a:lnTo>
                  <a:lnTo>
                    <a:pt x="1" y="47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6" y="59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0" y="51"/>
                  </a:lnTo>
                  <a:lnTo>
                    <a:pt x="11" y="47"/>
                  </a:lnTo>
                  <a:lnTo>
                    <a:pt x="16" y="41"/>
                  </a:lnTo>
                  <a:lnTo>
                    <a:pt x="20" y="35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34" y="19"/>
                  </a:lnTo>
                  <a:lnTo>
                    <a:pt x="38" y="12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5" name="Freeform 99"/>
            <p:cNvSpPr>
              <a:spLocks/>
            </p:cNvSpPr>
            <p:nvPr/>
          </p:nvSpPr>
          <p:spPr bwMode="auto">
            <a:xfrm>
              <a:off x="4337050" y="4146550"/>
              <a:ext cx="25400" cy="4127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28" y="20"/>
                </a:cxn>
                <a:cxn ang="0">
                  <a:pos x="18" y="36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3" y="78"/>
                </a:cxn>
                <a:cxn ang="0">
                  <a:pos x="4" y="78"/>
                </a:cxn>
                <a:cxn ang="0">
                  <a:pos x="6" y="78"/>
                </a:cxn>
                <a:cxn ang="0">
                  <a:pos x="7" y="78"/>
                </a:cxn>
                <a:cxn ang="0">
                  <a:pos x="8" y="76"/>
                </a:cxn>
                <a:cxn ang="0">
                  <a:pos x="8" y="76"/>
                </a:cxn>
                <a:cxn ang="0">
                  <a:pos x="27" y="41"/>
                </a:cxn>
                <a:cxn ang="0">
                  <a:pos x="36" y="2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78">
                  <a:moveTo>
                    <a:pt x="38" y="2"/>
                  </a:moveTo>
                  <a:lnTo>
                    <a:pt x="38" y="2"/>
                  </a:lnTo>
                  <a:lnTo>
                    <a:pt x="28" y="20"/>
                  </a:lnTo>
                  <a:lnTo>
                    <a:pt x="18" y="36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3" y="78"/>
                  </a:lnTo>
                  <a:lnTo>
                    <a:pt x="4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27" y="41"/>
                  </a:lnTo>
                  <a:lnTo>
                    <a:pt x="36" y="2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6" name="Freeform 100"/>
            <p:cNvSpPr>
              <a:spLocks/>
            </p:cNvSpPr>
            <p:nvPr/>
          </p:nvSpPr>
          <p:spPr bwMode="auto">
            <a:xfrm>
              <a:off x="4357688" y="4176713"/>
              <a:ext cx="22225" cy="31750"/>
            </a:xfrm>
            <a:custGeom>
              <a:avLst/>
              <a:gdLst/>
              <a:ahLst/>
              <a:cxnLst>
                <a:cxn ang="0">
                  <a:pos x="31" y="3"/>
                </a:cxn>
                <a:cxn ang="0">
                  <a:pos x="31" y="3"/>
                </a:cxn>
                <a:cxn ang="0">
                  <a:pos x="26" y="16"/>
                </a:cxn>
                <a:cxn ang="0">
                  <a:pos x="19" y="29"/>
                </a:cxn>
                <a:cxn ang="0">
                  <a:pos x="10" y="41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0" y="53"/>
                </a:cxn>
                <a:cxn ang="0">
                  <a:pos x="0" y="56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3" y="60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7" y="59"/>
                </a:cxn>
                <a:cxn ang="0">
                  <a:pos x="7" y="59"/>
                </a:cxn>
                <a:cxn ang="0">
                  <a:pos x="18" y="46"/>
                </a:cxn>
                <a:cxn ang="0">
                  <a:pos x="27" y="34"/>
                </a:cxn>
                <a:cxn ang="0">
                  <a:pos x="34" y="20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2" y="2"/>
                </a:cxn>
                <a:cxn ang="0">
                  <a:pos x="31" y="3"/>
                </a:cxn>
                <a:cxn ang="0">
                  <a:pos x="31" y="3"/>
                </a:cxn>
              </a:cxnLst>
              <a:rect l="0" t="0" r="r" b="b"/>
              <a:pathLst>
                <a:path w="41" h="60">
                  <a:moveTo>
                    <a:pt x="31" y="3"/>
                  </a:moveTo>
                  <a:lnTo>
                    <a:pt x="31" y="3"/>
                  </a:lnTo>
                  <a:lnTo>
                    <a:pt x="26" y="16"/>
                  </a:lnTo>
                  <a:lnTo>
                    <a:pt x="19" y="29"/>
                  </a:lnTo>
                  <a:lnTo>
                    <a:pt x="10" y="4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8" y="46"/>
                  </a:lnTo>
                  <a:lnTo>
                    <a:pt x="27" y="34"/>
                  </a:lnTo>
                  <a:lnTo>
                    <a:pt x="34" y="2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7" name="Freeform 708"/>
            <p:cNvSpPr>
              <a:spLocks noEditPoints="1"/>
            </p:cNvSpPr>
            <p:nvPr/>
          </p:nvSpPr>
          <p:spPr bwMode="auto">
            <a:xfrm>
              <a:off x="4311651" y="4033838"/>
              <a:ext cx="112713" cy="203200"/>
            </a:xfrm>
            <a:custGeom>
              <a:avLst/>
              <a:gdLst/>
              <a:ahLst/>
              <a:cxnLst>
                <a:cxn ang="0">
                  <a:pos x="89" y="383"/>
                </a:cxn>
                <a:cxn ang="0">
                  <a:pos x="62" y="376"/>
                </a:cxn>
                <a:cxn ang="0">
                  <a:pos x="27" y="352"/>
                </a:cxn>
                <a:cxn ang="0">
                  <a:pos x="15" y="335"/>
                </a:cxn>
                <a:cxn ang="0">
                  <a:pos x="10" y="313"/>
                </a:cxn>
                <a:cxn ang="0">
                  <a:pos x="5" y="270"/>
                </a:cxn>
                <a:cxn ang="0">
                  <a:pos x="0" y="152"/>
                </a:cxn>
                <a:cxn ang="0">
                  <a:pos x="2" y="144"/>
                </a:cxn>
                <a:cxn ang="0">
                  <a:pos x="11" y="134"/>
                </a:cxn>
                <a:cxn ang="0">
                  <a:pos x="13" y="116"/>
                </a:cxn>
                <a:cxn ang="0">
                  <a:pos x="14" y="88"/>
                </a:cxn>
                <a:cxn ang="0">
                  <a:pos x="19" y="59"/>
                </a:cxn>
                <a:cxn ang="0">
                  <a:pos x="28" y="42"/>
                </a:cxn>
                <a:cxn ang="0">
                  <a:pos x="57" y="15"/>
                </a:cxn>
                <a:cxn ang="0">
                  <a:pos x="92" y="1"/>
                </a:cxn>
                <a:cxn ang="0">
                  <a:pos x="113" y="0"/>
                </a:cxn>
                <a:cxn ang="0">
                  <a:pos x="147" y="2"/>
                </a:cxn>
                <a:cxn ang="0">
                  <a:pos x="180" y="14"/>
                </a:cxn>
                <a:cxn ang="0">
                  <a:pos x="201" y="29"/>
                </a:cxn>
                <a:cxn ang="0">
                  <a:pos x="210" y="46"/>
                </a:cxn>
                <a:cxn ang="0">
                  <a:pos x="213" y="79"/>
                </a:cxn>
                <a:cxn ang="0">
                  <a:pos x="213" y="158"/>
                </a:cxn>
                <a:cxn ang="0">
                  <a:pos x="211" y="167"/>
                </a:cxn>
                <a:cxn ang="0">
                  <a:pos x="210" y="172"/>
                </a:cxn>
                <a:cxn ang="0">
                  <a:pos x="209" y="266"/>
                </a:cxn>
                <a:cxn ang="0">
                  <a:pos x="211" y="298"/>
                </a:cxn>
                <a:cxn ang="0">
                  <a:pos x="208" y="328"/>
                </a:cxn>
                <a:cxn ang="0">
                  <a:pos x="203" y="340"/>
                </a:cxn>
                <a:cxn ang="0">
                  <a:pos x="188" y="356"/>
                </a:cxn>
                <a:cxn ang="0">
                  <a:pos x="164" y="372"/>
                </a:cxn>
                <a:cxn ang="0">
                  <a:pos x="120" y="383"/>
                </a:cxn>
                <a:cxn ang="0">
                  <a:pos x="121" y="36"/>
                </a:cxn>
                <a:cxn ang="0">
                  <a:pos x="104" y="37"/>
                </a:cxn>
                <a:cxn ang="0">
                  <a:pos x="73" y="49"/>
                </a:cxn>
                <a:cxn ang="0">
                  <a:pos x="55" y="76"/>
                </a:cxn>
                <a:cxn ang="0">
                  <a:pos x="51" y="100"/>
                </a:cxn>
                <a:cxn ang="0">
                  <a:pos x="49" y="130"/>
                </a:cxn>
                <a:cxn ang="0">
                  <a:pos x="46" y="166"/>
                </a:cxn>
                <a:cxn ang="0">
                  <a:pos x="43" y="177"/>
                </a:cxn>
                <a:cxn ang="0">
                  <a:pos x="39" y="187"/>
                </a:cxn>
                <a:cxn ang="0">
                  <a:pos x="42" y="250"/>
                </a:cxn>
                <a:cxn ang="0">
                  <a:pos x="43" y="269"/>
                </a:cxn>
                <a:cxn ang="0">
                  <a:pos x="44" y="298"/>
                </a:cxn>
                <a:cxn ang="0">
                  <a:pos x="54" y="326"/>
                </a:cxn>
                <a:cxn ang="0">
                  <a:pos x="69" y="338"/>
                </a:cxn>
                <a:cxn ang="0">
                  <a:pos x="88" y="345"/>
                </a:cxn>
                <a:cxn ang="0">
                  <a:pos x="108" y="347"/>
                </a:cxn>
                <a:cxn ang="0">
                  <a:pos x="133" y="343"/>
                </a:cxn>
                <a:cxn ang="0">
                  <a:pos x="156" y="333"/>
                </a:cxn>
                <a:cxn ang="0">
                  <a:pos x="170" y="315"/>
                </a:cxn>
                <a:cxn ang="0">
                  <a:pos x="172" y="221"/>
                </a:cxn>
                <a:cxn ang="0">
                  <a:pos x="172" y="205"/>
                </a:cxn>
                <a:cxn ang="0">
                  <a:pos x="172" y="170"/>
                </a:cxn>
                <a:cxn ang="0">
                  <a:pos x="176" y="157"/>
                </a:cxn>
                <a:cxn ang="0">
                  <a:pos x="177" y="128"/>
                </a:cxn>
                <a:cxn ang="0">
                  <a:pos x="177" y="81"/>
                </a:cxn>
                <a:cxn ang="0">
                  <a:pos x="175" y="60"/>
                </a:cxn>
                <a:cxn ang="0">
                  <a:pos x="165" y="46"/>
                </a:cxn>
                <a:cxn ang="0">
                  <a:pos x="136" y="37"/>
                </a:cxn>
              </a:cxnLst>
              <a:rect l="0" t="0" r="r" b="b"/>
              <a:pathLst>
                <a:path w="213" h="383">
                  <a:moveTo>
                    <a:pt x="106" y="383"/>
                  </a:moveTo>
                  <a:lnTo>
                    <a:pt x="106" y="383"/>
                  </a:lnTo>
                  <a:lnTo>
                    <a:pt x="89" y="383"/>
                  </a:lnTo>
                  <a:lnTo>
                    <a:pt x="89" y="383"/>
                  </a:lnTo>
                  <a:lnTo>
                    <a:pt x="76" y="380"/>
                  </a:lnTo>
                  <a:lnTo>
                    <a:pt x="62" y="376"/>
                  </a:lnTo>
                  <a:lnTo>
                    <a:pt x="49" y="370"/>
                  </a:lnTo>
                  <a:lnTo>
                    <a:pt x="38" y="362"/>
                  </a:lnTo>
                  <a:lnTo>
                    <a:pt x="27" y="352"/>
                  </a:lnTo>
                  <a:lnTo>
                    <a:pt x="22" y="346"/>
                  </a:lnTo>
                  <a:lnTo>
                    <a:pt x="18" y="341"/>
                  </a:lnTo>
                  <a:lnTo>
                    <a:pt x="15" y="335"/>
                  </a:lnTo>
                  <a:lnTo>
                    <a:pt x="13" y="328"/>
                  </a:lnTo>
                  <a:lnTo>
                    <a:pt x="11" y="320"/>
                  </a:lnTo>
                  <a:lnTo>
                    <a:pt x="10" y="313"/>
                  </a:lnTo>
                  <a:lnTo>
                    <a:pt x="9" y="308"/>
                  </a:lnTo>
                  <a:lnTo>
                    <a:pt x="9" y="308"/>
                  </a:lnTo>
                  <a:lnTo>
                    <a:pt x="5" y="270"/>
                  </a:lnTo>
                  <a:lnTo>
                    <a:pt x="2" y="230"/>
                  </a:lnTo>
                  <a:lnTo>
                    <a:pt x="0" y="191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47"/>
                  </a:lnTo>
                  <a:lnTo>
                    <a:pt x="2" y="144"/>
                  </a:lnTo>
                  <a:lnTo>
                    <a:pt x="4" y="141"/>
                  </a:lnTo>
                  <a:lnTo>
                    <a:pt x="8" y="138"/>
                  </a:lnTo>
                  <a:lnTo>
                    <a:pt x="11" y="134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3" y="116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88"/>
                  </a:lnTo>
                  <a:lnTo>
                    <a:pt x="15" y="76"/>
                  </a:lnTo>
                  <a:lnTo>
                    <a:pt x="17" y="64"/>
                  </a:lnTo>
                  <a:lnTo>
                    <a:pt x="19" y="59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8" y="42"/>
                  </a:lnTo>
                  <a:lnTo>
                    <a:pt x="36" y="31"/>
                  </a:lnTo>
                  <a:lnTo>
                    <a:pt x="47" y="23"/>
                  </a:lnTo>
                  <a:lnTo>
                    <a:pt x="57" y="15"/>
                  </a:lnTo>
                  <a:lnTo>
                    <a:pt x="69" y="8"/>
                  </a:lnTo>
                  <a:lnTo>
                    <a:pt x="80" y="4"/>
                  </a:lnTo>
                  <a:lnTo>
                    <a:pt x="92" y="1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36" y="1"/>
                  </a:lnTo>
                  <a:lnTo>
                    <a:pt x="147" y="2"/>
                  </a:lnTo>
                  <a:lnTo>
                    <a:pt x="158" y="4"/>
                  </a:lnTo>
                  <a:lnTo>
                    <a:pt x="169" y="8"/>
                  </a:lnTo>
                  <a:lnTo>
                    <a:pt x="180" y="14"/>
                  </a:lnTo>
                  <a:lnTo>
                    <a:pt x="190" y="21"/>
                  </a:lnTo>
                  <a:lnTo>
                    <a:pt x="201" y="29"/>
                  </a:lnTo>
                  <a:lnTo>
                    <a:pt x="201" y="29"/>
                  </a:lnTo>
                  <a:lnTo>
                    <a:pt x="205" y="34"/>
                  </a:lnTo>
                  <a:lnTo>
                    <a:pt x="208" y="39"/>
                  </a:lnTo>
                  <a:lnTo>
                    <a:pt x="210" y="46"/>
                  </a:lnTo>
                  <a:lnTo>
                    <a:pt x="211" y="52"/>
                  </a:lnTo>
                  <a:lnTo>
                    <a:pt x="213" y="64"/>
                  </a:lnTo>
                  <a:lnTo>
                    <a:pt x="213" y="79"/>
                  </a:lnTo>
                  <a:lnTo>
                    <a:pt x="213" y="152"/>
                  </a:lnTo>
                  <a:lnTo>
                    <a:pt x="213" y="152"/>
                  </a:lnTo>
                  <a:lnTo>
                    <a:pt x="213" y="158"/>
                  </a:lnTo>
                  <a:lnTo>
                    <a:pt x="213" y="158"/>
                  </a:lnTo>
                  <a:lnTo>
                    <a:pt x="213" y="163"/>
                  </a:lnTo>
                  <a:lnTo>
                    <a:pt x="211" y="167"/>
                  </a:lnTo>
                  <a:lnTo>
                    <a:pt x="211" y="168"/>
                  </a:lnTo>
                  <a:lnTo>
                    <a:pt x="210" y="170"/>
                  </a:lnTo>
                  <a:lnTo>
                    <a:pt x="210" y="172"/>
                  </a:lnTo>
                  <a:lnTo>
                    <a:pt x="210" y="174"/>
                  </a:lnTo>
                  <a:lnTo>
                    <a:pt x="209" y="266"/>
                  </a:lnTo>
                  <a:lnTo>
                    <a:pt x="209" y="266"/>
                  </a:lnTo>
                  <a:lnTo>
                    <a:pt x="210" y="284"/>
                  </a:lnTo>
                  <a:lnTo>
                    <a:pt x="210" y="284"/>
                  </a:lnTo>
                  <a:lnTo>
                    <a:pt x="211" y="298"/>
                  </a:lnTo>
                  <a:lnTo>
                    <a:pt x="211" y="310"/>
                  </a:lnTo>
                  <a:lnTo>
                    <a:pt x="210" y="322"/>
                  </a:lnTo>
                  <a:lnTo>
                    <a:pt x="208" y="328"/>
                  </a:lnTo>
                  <a:lnTo>
                    <a:pt x="207" y="333"/>
                  </a:lnTo>
                  <a:lnTo>
                    <a:pt x="207" y="333"/>
                  </a:lnTo>
                  <a:lnTo>
                    <a:pt x="203" y="340"/>
                  </a:lnTo>
                  <a:lnTo>
                    <a:pt x="199" y="346"/>
                  </a:lnTo>
                  <a:lnTo>
                    <a:pt x="193" y="351"/>
                  </a:lnTo>
                  <a:lnTo>
                    <a:pt x="188" y="356"/>
                  </a:lnTo>
                  <a:lnTo>
                    <a:pt x="182" y="362"/>
                  </a:lnTo>
                  <a:lnTo>
                    <a:pt x="176" y="366"/>
                  </a:lnTo>
                  <a:lnTo>
                    <a:pt x="164" y="372"/>
                  </a:lnTo>
                  <a:lnTo>
                    <a:pt x="149" y="377"/>
                  </a:lnTo>
                  <a:lnTo>
                    <a:pt x="135" y="381"/>
                  </a:lnTo>
                  <a:lnTo>
                    <a:pt x="120" y="383"/>
                  </a:lnTo>
                  <a:lnTo>
                    <a:pt x="106" y="383"/>
                  </a:lnTo>
                  <a:lnTo>
                    <a:pt x="106" y="383"/>
                  </a:lnTo>
                  <a:close/>
                  <a:moveTo>
                    <a:pt x="121" y="36"/>
                  </a:moveTo>
                  <a:lnTo>
                    <a:pt x="121" y="36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92" y="39"/>
                  </a:lnTo>
                  <a:lnTo>
                    <a:pt x="82" y="44"/>
                  </a:lnTo>
                  <a:lnTo>
                    <a:pt x="73" y="49"/>
                  </a:lnTo>
                  <a:lnTo>
                    <a:pt x="65" y="56"/>
                  </a:lnTo>
                  <a:lnTo>
                    <a:pt x="59" y="65"/>
                  </a:lnTo>
                  <a:lnTo>
                    <a:pt x="55" y="76"/>
                  </a:lnTo>
                  <a:lnTo>
                    <a:pt x="52" y="87"/>
                  </a:lnTo>
                  <a:lnTo>
                    <a:pt x="51" y="100"/>
                  </a:lnTo>
                  <a:lnTo>
                    <a:pt x="51" y="100"/>
                  </a:lnTo>
                  <a:lnTo>
                    <a:pt x="50" y="116"/>
                  </a:lnTo>
                  <a:lnTo>
                    <a:pt x="49" y="130"/>
                  </a:lnTo>
                  <a:lnTo>
                    <a:pt x="49" y="130"/>
                  </a:lnTo>
                  <a:lnTo>
                    <a:pt x="47" y="148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71"/>
                  </a:lnTo>
                  <a:lnTo>
                    <a:pt x="45" y="174"/>
                  </a:lnTo>
                  <a:lnTo>
                    <a:pt x="43" y="177"/>
                  </a:lnTo>
                  <a:lnTo>
                    <a:pt x="41" y="179"/>
                  </a:lnTo>
                  <a:lnTo>
                    <a:pt x="38" y="182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40" y="218"/>
                  </a:lnTo>
                  <a:lnTo>
                    <a:pt x="42" y="250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3" y="269"/>
                  </a:lnTo>
                  <a:lnTo>
                    <a:pt x="43" y="269"/>
                  </a:lnTo>
                  <a:lnTo>
                    <a:pt x="43" y="288"/>
                  </a:lnTo>
                  <a:lnTo>
                    <a:pt x="44" y="298"/>
                  </a:lnTo>
                  <a:lnTo>
                    <a:pt x="46" y="308"/>
                  </a:lnTo>
                  <a:lnTo>
                    <a:pt x="49" y="317"/>
                  </a:lnTo>
                  <a:lnTo>
                    <a:pt x="54" y="326"/>
                  </a:lnTo>
                  <a:lnTo>
                    <a:pt x="60" y="333"/>
                  </a:lnTo>
                  <a:lnTo>
                    <a:pt x="64" y="335"/>
                  </a:lnTo>
                  <a:lnTo>
                    <a:pt x="69" y="338"/>
                  </a:lnTo>
                  <a:lnTo>
                    <a:pt x="69" y="338"/>
                  </a:lnTo>
                  <a:lnTo>
                    <a:pt x="78" y="342"/>
                  </a:lnTo>
                  <a:lnTo>
                    <a:pt x="88" y="345"/>
                  </a:lnTo>
                  <a:lnTo>
                    <a:pt x="98" y="346"/>
                  </a:lnTo>
                  <a:lnTo>
                    <a:pt x="108" y="347"/>
                  </a:lnTo>
                  <a:lnTo>
                    <a:pt x="108" y="347"/>
                  </a:lnTo>
                  <a:lnTo>
                    <a:pt x="120" y="346"/>
                  </a:lnTo>
                  <a:lnTo>
                    <a:pt x="133" y="343"/>
                  </a:lnTo>
                  <a:lnTo>
                    <a:pt x="133" y="343"/>
                  </a:lnTo>
                  <a:lnTo>
                    <a:pt x="142" y="340"/>
                  </a:lnTo>
                  <a:lnTo>
                    <a:pt x="150" y="337"/>
                  </a:lnTo>
                  <a:lnTo>
                    <a:pt x="156" y="333"/>
                  </a:lnTo>
                  <a:lnTo>
                    <a:pt x="163" y="329"/>
                  </a:lnTo>
                  <a:lnTo>
                    <a:pt x="167" y="322"/>
                  </a:lnTo>
                  <a:lnTo>
                    <a:pt x="170" y="315"/>
                  </a:lnTo>
                  <a:lnTo>
                    <a:pt x="171" y="306"/>
                  </a:lnTo>
                  <a:lnTo>
                    <a:pt x="172" y="296"/>
                  </a:lnTo>
                  <a:lnTo>
                    <a:pt x="172" y="221"/>
                  </a:lnTo>
                  <a:lnTo>
                    <a:pt x="172" y="221"/>
                  </a:lnTo>
                  <a:lnTo>
                    <a:pt x="172" y="205"/>
                  </a:lnTo>
                  <a:lnTo>
                    <a:pt x="172" y="205"/>
                  </a:lnTo>
                  <a:lnTo>
                    <a:pt x="171" y="192"/>
                  </a:lnTo>
                  <a:lnTo>
                    <a:pt x="171" y="181"/>
                  </a:lnTo>
                  <a:lnTo>
                    <a:pt x="172" y="170"/>
                  </a:lnTo>
                  <a:lnTo>
                    <a:pt x="175" y="159"/>
                  </a:lnTo>
                  <a:lnTo>
                    <a:pt x="176" y="158"/>
                  </a:lnTo>
                  <a:lnTo>
                    <a:pt x="176" y="157"/>
                  </a:lnTo>
                  <a:lnTo>
                    <a:pt x="176" y="157"/>
                  </a:lnTo>
                  <a:lnTo>
                    <a:pt x="176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96"/>
                  </a:lnTo>
                  <a:lnTo>
                    <a:pt x="177" y="81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5" y="60"/>
                  </a:lnTo>
                  <a:lnTo>
                    <a:pt x="173" y="55"/>
                  </a:lnTo>
                  <a:lnTo>
                    <a:pt x="169" y="50"/>
                  </a:lnTo>
                  <a:lnTo>
                    <a:pt x="165" y="46"/>
                  </a:lnTo>
                  <a:lnTo>
                    <a:pt x="157" y="42"/>
                  </a:lnTo>
                  <a:lnTo>
                    <a:pt x="148" y="39"/>
                  </a:lnTo>
                  <a:lnTo>
                    <a:pt x="136" y="37"/>
                  </a:lnTo>
                  <a:lnTo>
                    <a:pt x="121" y="36"/>
                  </a:lnTo>
                  <a:lnTo>
                    <a:pt x="121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8" name="Freeform 709"/>
            <p:cNvSpPr>
              <a:spLocks noEditPoints="1"/>
            </p:cNvSpPr>
            <p:nvPr/>
          </p:nvSpPr>
          <p:spPr bwMode="auto">
            <a:xfrm>
              <a:off x="4689476" y="4041775"/>
              <a:ext cx="115888" cy="192088"/>
            </a:xfrm>
            <a:custGeom>
              <a:avLst/>
              <a:gdLst/>
              <a:ahLst/>
              <a:cxnLst>
                <a:cxn ang="0">
                  <a:pos x="99" y="361"/>
                </a:cxn>
                <a:cxn ang="0">
                  <a:pos x="81" y="359"/>
                </a:cxn>
                <a:cxn ang="0">
                  <a:pos x="41" y="344"/>
                </a:cxn>
                <a:cxn ang="0">
                  <a:pos x="24" y="328"/>
                </a:cxn>
                <a:cxn ang="0">
                  <a:pos x="12" y="306"/>
                </a:cxn>
                <a:cxn ang="0">
                  <a:pos x="5" y="267"/>
                </a:cxn>
                <a:cxn ang="0">
                  <a:pos x="4" y="227"/>
                </a:cxn>
                <a:cxn ang="0">
                  <a:pos x="1" y="173"/>
                </a:cxn>
                <a:cxn ang="0">
                  <a:pos x="1" y="151"/>
                </a:cxn>
                <a:cxn ang="0">
                  <a:pos x="1" y="101"/>
                </a:cxn>
                <a:cxn ang="0">
                  <a:pos x="0" y="77"/>
                </a:cxn>
                <a:cxn ang="0">
                  <a:pos x="4" y="62"/>
                </a:cxn>
                <a:cxn ang="0">
                  <a:pos x="26" y="34"/>
                </a:cxn>
                <a:cxn ang="0">
                  <a:pos x="54" y="9"/>
                </a:cxn>
                <a:cxn ang="0">
                  <a:pos x="94" y="0"/>
                </a:cxn>
                <a:cxn ang="0">
                  <a:pos x="111" y="0"/>
                </a:cxn>
                <a:cxn ang="0">
                  <a:pos x="151" y="7"/>
                </a:cxn>
                <a:cxn ang="0">
                  <a:pos x="175" y="19"/>
                </a:cxn>
                <a:cxn ang="0">
                  <a:pos x="189" y="36"/>
                </a:cxn>
                <a:cxn ang="0">
                  <a:pos x="198" y="53"/>
                </a:cxn>
                <a:cxn ang="0">
                  <a:pos x="211" y="92"/>
                </a:cxn>
                <a:cxn ang="0">
                  <a:pos x="217" y="137"/>
                </a:cxn>
                <a:cxn ang="0">
                  <a:pos x="219" y="159"/>
                </a:cxn>
                <a:cxn ang="0">
                  <a:pos x="221" y="168"/>
                </a:cxn>
                <a:cxn ang="0">
                  <a:pos x="216" y="180"/>
                </a:cxn>
                <a:cxn ang="0">
                  <a:pos x="214" y="196"/>
                </a:cxn>
                <a:cxn ang="0">
                  <a:pos x="212" y="236"/>
                </a:cxn>
                <a:cxn ang="0">
                  <a:pos x="207" y="290"/>
                </a:cxn>
                <a:cxn ang="0">
                  <a:pos x="195" y="320"/>
                </a:cxn>
                <a:cxn ang="0">
                  <a:pos x="188" y="330"/>
                </a:cxn>
                <a:cxn ang="0">
                  <a:pos x="157" y="352"/>
                </a:cxn>
                <a:cxn ang="0">
                  <a:pos x="120" y="361"/>
                </a:cxn>
                <a:cxn ang="0">
                  <a:pos x="105" y="37"/>
                </a:cxn>
                <a:cxn ang="0">
                  <a:pos x="93" y="37"/>
                </a:cxn>
                <a:cxn ang="0">
                  <a:pos x="65" y="46"/>
                </a:cxn>
                <a:cxn ang="0">
                  <a:pos x="48" y="64"/>
                </a:cxn>
                <a:cxn ang="0">
                  <a:pos x="39" y="88"/>
                </a:cxn>
                <a:cxn ang="0">
                  <a:pos x="36" y="134"/>
                </a:cxn>
                <a:cxn ang="0">
                  <a:pos x="38" y="174"/>
                </a:cxn>
                <a:cxn ang="0">
                  <a:pos x="41" y="224"/>
                </a:cxn>
                <a:cxn ang="0">
                  <a:pos x="43" y="270"/>
                </a:cxn>
                <a:cxn ang="0">
                  <a:pos x="50" y="292"/>
                </a:cxn>
                <a:cxn ang="0">
                  <a:pos x="71" y="316"/>
                </a:cxn>
                <a:cxn ang="0">
                  <a:pos x="105" y="324"/>
                </a:cxn>
                <a:cxn ang="0">
                  <a:pos x="125" y="322"/>
                </a:cxn>
                <a:cxn ang="0">
                  <a:pos x="145" y="316"/>
                </a:cxn>
                <a:cxn ang="0">
                  <a:pos x="161" y="304"/>
                </a:cxn>
                <a:cxn ang="0">
                  <a:pos x="172" y="289"/>
                </a:cxn>
                <a:cxn ang="0">
                  <a:pos x="178" y="251"/>
                </a:cxn>
                <a:cxn ang="0">
                  <a:pos x="176" y="207"/>
                </a:cxn>
                <a:cxn ang="0">
                  <a:pos x="178" y="172"/>
                </a:cxn>
                <a:cxn ang="0">
                  <a:pos x="180" y="164"/>
                </a:cxn>
                <a:cxn ang="0">
                  <a:pos x="181" y="144"/>
                </a:cxn>
                <a:cxn ang="0">
                  <a:pos x="179" y="120"/>
                </a:cxn>
                <a:cxn ang="0">
                  <a:pos x="170" y="95"/>
                </a:cxn>
                <a:cxn ang="0">
                  <a:pos x="163" y="71"/>
                </a:cxn>
                <a:cxn ang="0">
                  <a:pos x="154" y="55"/>
                </a:cxn>
                <a:cxn ang="0">
                  <a:pos x="131" y="40"/>
                </a:cxn>
                <a:cxn ang="0">
                  <a:pos x="105" y="37"/>
                </a:cxn>
              </a:cxnLst>
              <a:rect l="0" t="0" r="r" b="b"/>
              <a:pathLst>
                <a:path w="221" h="362">
                  <a:moveTo>
                    <a:pt x="107" y="362"/>
                  </a:moveTo>
                  <a:lnTo>
                    <a:pt x="107" y="362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91" y="360"/>
                  </a:lnTo>
                  <a:lnTo>
                    <a:pt x="81" y="359"/>
                  </a:lnTo>
                  <a:lnTo>
                    <a:pt x="68" y="356"/>
                  </a:lnTo>
                  <a:lnTo>
                    <a:pt x="55" y="351"/>
                  </a:lnTo>
                  <a:lnTo>
                    <a:pt x="41" y="344"/>
                  </a:lnTo>
                  <a:lnTo>
                    <a:pt x="35" y="339"/>
                  </a:lnTo>
                  <a:lnTo>
                    <a:pt x="29" y="334"/>
                  </a:lnTo>
                  <a:lnTo>
                    <a:pt x="24" y="328"/>
                  </a:lnTo>
                  <a:lnTo>
                    <a:pt x="20" y="322"/>
                  </a:lnTo>
                  <a:lnTo>
                    <a:pt x="16" y="315"/>
                  </a:lnTo>
                  <a:lnTo>
                    <a:pt x="12" y="306"/>
                  </a:lnTo>
                  <a:lnTo>
                    <a:pt x="12" y="306"/>
                  </a:lnTo>
                  <a:lnTo>
                    <a:pt x="8" y="287"/>
                  </a:lnTo>
                  <a:lnTo>
                    <a:pt x="5" y="267"/>
                  </a:lnTo>
                  <a:lnTo>
                    <a:pt x="4" y="246"/>
                  </a:lnTo>
                  <a:lnTo>
                    <a:pt x="4" y="227"/>
                  </a:lnTo>
                  <a:lnTo>
                    <a:pt x="4" y="227"/>
                  </a:lnTo>
                  <a:lnTo>
                    <a:pt x="3" y="200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1" y="168"/>
                  </a:lnTo>
                  <a:lnTo>
                    <a:pt x="1" y="151"/>
                  </a:lnTo>
                  <a:lnTo>
                    <a:pt x="1" y="151"/>
                  </a:lnTo>
                  <a:lnTo>
                    <a:pt x="1" y="128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88"/>
                  </a:lnTo>
                  <a:lnTo>
                    <a:pt x="0" y="77"/>
                  </a:lnTo>
                  <a:lnTo>
                    <a:pt x="1" y="72"/>
                  </a:lnTo>
                  <a:lnTo>
                    <a:pt x="2" y="67"/>
                  </a:lnTo>
                  <a:lnTo>
                    <a:pt x="4" y="62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26" y="34"/>
                  </a:lnTo>
                  <a:lnTo>
                    <a:pt x="34" y="23"/>
                  </a:lnTo>
                  <a:lnTo>
                    <a:pt x="43" y="15"/>
                  </a:lnTo>
                  <a:lnTo>
                    <a:pt x="54" y="9"/>
                  </a:lnTo>
                  <a:lnTo>
                    <a:pt x="65" y="4"/>
                  </a:lnTo>
                  <a:lnTo>
                    <a:pt x="79" y="1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11" y="0"/>
                  </a:lnTo>
                  <a:lnTo>
                    <a:pt x="124" y="1"/>
                  </a:lnTo>
                  <a:lnTo>
                    <a:pt x="137" y="3"/>
                  </a:lnTo>
                  <a:lnTo>
                    <a:pt x="151" y="7"/>
                  </a:lnTo>
                  <a:lnTo>
                    <a:pt x="163" y="12"/>
                  </a:lnTo>
                  <a:lnTo>
                    <a:pt x="169" y="15"/>
                  </a:lnTo>
                  <a:lnTo>
                    <a:pt x="175" y="19"/>
                  </a:lnTo>
                  <a:lnTo>
                    <a:pt x="180" y="24"/>
                  </a:lnTo>
                  <a:lnTo>
                    <a:pt x="185" y="30"/>
                  </a:lnTo>
                  <a:lnTo>
                    <a:pt x="189" y="36"/>
                  </a:lnTo>
                  <a:lnTo>
                    <a:pt x="193" y="42"/>
                  </a:lnTo>
                  <a:lnTo>
                    <a:pt x="193" y="42"/>
                  </a:lnTo>
                  <a:lnTo>
                    <a:pt x="198" y="53"/>
                  </a:lnTo>
                  <a:lnTo>
                    <a:pt x="204" y="66"/>
                  </a:lnTo>
                  <a:lnTo>
                    <a:pt x="208" y="78"/>
                  </a:lnTo>
                  <a:lnTo>
                    <a:pt x="211" y="92"/>
                  </a:lnTo>
                  <a:lnTo>
                    <a:pt x="214" y="105"/>
                  </a:lnTo>
                  <a:lnTo>
                    <a:pt x="215" y="120"/>
                  </a:lnTo>
                  <a:lnTo>
                    <a:pt x="217" y="137"/>
                  </a:lnTo>
                  <a:lnTo>
                    <a:pt x="218" y="154"/>
                  </a:lnTo>
                  <a:lnTo>
                    <a:pt x="218" y="157"/>
                  </a:lnTo>
                  <a:lnTo>
                    <a:pt x="219" y="159"/>
                  </a:lnTo>
                  <a:lnTo>
                    <a:pt x="219" y="159"/>
                  </a:lnTo>
                  <a:lnTo>
                    <a:pt x="220" y="163"/>
                  </a:lnTo>
                  <a:lnTo>
                    <a:pt x="221" y="168"/>
                  </a:lnTo>
                  <a:lnTo>
                    <a:pt x="220" y="173"/>
                  </a:lnTo>
                  <a:lnTo>
                    <a:pt x="218" y="178"/>
                  </a:lnTo>
                  <a:lnTo>
                    <a:pt x="216" y="180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4" y="196"/>
                  </a:lnTo>
                  <a:lnTo>
                    <a:pt x="213" y="209"/>
                  </a:lnTo>
                  <a:lnTo>
                    <a:pt x="212" y="236"/>
                  </a:lnTo>
                  <a:lnTo>
                    <a:pt x="212" y="236"/>
                  </a:lnTo>
                  <a:lnTo>
                    <a:pt x="211" y="259"/>
                  </a:lnTo>
                  <a:lnTo>
                    <a:pt x="209" y="280"/>
                  </a:lnTo>
                  <a:lnTo>
                    <a:pt x="207" y="290"/>
                  </a:lnTo>
                  <a:lnTo>
                    <a:pt x="205" y="300"/>
                  </a:lnTo>
                  <a:lnTo>
                    <a:pt x="200" y="311"/>
                  </a:lnTo>
                  <a:lnTo>
                    <a:pt x="195" y="320"/>
                  </a:lnTo>
                  <a:lnTo>
                    <a:pt x="195" y="320"/>
                  </a:lnTo>
                  <a:lnTo>
                    <a:pt x="192" y="325"/>
                  </a:lnTo>
                  <a:lnTo>
                    <a:pt x="188" y="330"/>
                  </a:lnTo>
                  <a:lnTo>
                    <a:pt x="180" y="338"/>
                  </a:lnTo>
                  <a:lnTo>
                    <a:pt x="168" y="346"/>
                  </a:lnTo>
                  <a:lnTo>
                    <a:pt x="157" y="352"/>
                  </a:lnTo>
                  <a:lnTo>
                    <a:pt x="145" y="356"/>
                  </a:lnTo>
                  <a:lnTo>
                    <a:pt x="132" y="359"/>
                  </a:lnTo>
                  <a:lnTo>
                    <a:pt x="120" y="361"/>
                  </a:lnTo>
                  <a:lnTo>
                    <a:pt x="107" y="362"/>
                  </a:lnTo>
                  <a:lnTo>
                    <a:pt x="107" y="362"/>
                  </a:lnTo>
                  <a:close/>
                  <a:moveTo>
                    <a:pt x="105" y="37"/>
                  </a:moveTo>
                  <a:lnTo>
                    <a:pt x="105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2" y="39"/>
                  </a:lnTo>
                  <a:lnTo>
                    <a:pt x="72" y="42"/>
                  </a:lnTo>
                  <a:lnTo>
                    <a:pt x="65" y="46"/>
                  </a:lnTo>
                  <a:lnTo>
                    <a:pt x="58" y="50"/>
                  </a:lnTo>
                  <a:lnTo>
                    <a:pt x="52" y="56"/>
                  </a:lnTo>
                  <a:lnTo>
                    <a:pt x="48" y="64"/>
                  </a:lnTo>
                  <a:lnTo>
                    <a:pt x="43" y="71"/>
                  </a:lnTo>
                  <a:lnTo>
                    <a:pt x="41" y="79"/>
                  </a:lnTo>
                  <a:lnTo>
                    <a:pt x="39" y="88"/>
                  </a:lnTo>
                  <a:lnTo>
                    <a:pt x="37" y="97"/>
                  </a:lnTo>
                  <a:lnTo>
                    <a:pt x="36" y="115"/>
                  </a:lnTo>
                  <a:lnTo>
                    <a:pt x="36" y="134"/>
                  </a:lnTo>
                  <a:lnTo>
                    <a:pt x="37" y="150"/>
                  </a:lnTo>
                  <a:lnTo>
                    <a:pt x="37" y="150"/>
                  </a:lnTo>
                  <a:lnTo>
                    <a:pt x="38" y="174"/>
                  </a:lnTo>
                  <a:lnTo>
                    <a:pt x="38" y="174"/>
                  </a:lnTo>
                  <a:lnTo>
                    <a:pt x="40" y="200"/>
                  </a:lnTo>
                  <a:lnTo>
                    <a:pt x="41" y="224"/>
                  </a:lnTo>
                  <a:lnTo>
                    <a:pt x="41" y="224"/>
                  </a:lnTo>
                  <a:lnTo>
                    <a:pt x="41" y="246"/>
                  </a:lnTo>
                  <a:lnTo>
                    <a:pt x="43" y="270"/>
                  </a:lnTo>
                  <a:lnTo>
                    <a:pt x="43" y="270"/>
                  </a:lnTo>
                  <a:lnTo>
                    <a:pt x="45" y="282"/>
                  </a:lnTo>
                  <a:lnTo>
                    <a:pt x="50" y="292"/>
                  </a:lnTo>
                  <a:lnTo>
                    <a:pt x="55" y="301"/>
                  </a:lnTo>
                  <a:lnTo>
                    <a:pt x="63" y="310"/>
                  </a:lnTo>
                  <a:lnTo>
                    <a:pt x="71" y="316"/>
                  </a:lnTo>
                  <a:lnTo>
                    <a:pt x="82" y="320"/>
                  </a:lnTo>
                  <a:lnTo>
                    <a:pt x="93" y="323"/>
                  </a:lnTo>
                  <a:lnTo>
                    <a:pt x="105" y="324"/>
                  </a:lnTo>
                  <a:lnTo>
                    <a:pt x="105" y="324"/>
                  </a:lnTo>
                  <a:lnTo>
                    <a:pt x="115" y="323"/>
                  </a:lnTo>
                  <a:lnTo>
                    <a:pt x="125" y="322"/>
                  </a:lnTo>
                  <a:lnTo>
                    <a:pt x="135" y="319"/>
                  </a:lnTo>
                  <a:lnTo>
                    <a:pt x="145" y="316"/>
                  </a:lnTo>
                  <a:lnTo>
                    <a:pt x="145" y="316"/>
                  </a:lnTo>
                  <a:lnTo>
                    <a:pt x="151" y="313"/>
                  </a:lnTo>
                  <a:lnTo>
                    <a:pt x="156" y="308"/>
                  </a:lnTo>
                  <a:lnTo>
                    <a:pt x="161" y="304"/>
                  </a:lnTo>
                  <a:lnTo>
                    <a:pt x="165" y="299"/>
                  </a:lnTo>
                  <a:lnTo>
                    <a:pt x="168" y="294"/>
                  </a:lnTo>
                  <a:lnTo>
                    <a:pt x="172" y="289"/>
                  </a:lnTo>
                  <a:lnTo>
                    <a:pt x="175" y="277"/>
                  </a:lnTo>
                  <a:lnTo>
                    <a:pt x="177" y="264"/>
                  </a:lnTo>
                  <a:lnTo>
                    <a:pt x="178" y="251"/>
                  </a:lnTo>
                  <a:lnTo>
                    <a:pt x="177" y="224"/>
                  </a:lnTo>
                  <a:lnTo>
                    <a:pt x="177" y="224"/>
                  </a:lnTo>
                  <a:lnTo>
                    <a:pt x="176" y="207"/>
                  </a:lnTo>
                  <a:lnTo>
                    <a:pt x="175" y="193"/>
                  </a:lnTo>
                  <a:lnTo>
                    <a:pt x="177" y="178"/>
                  </a:lnTo>
                  <a:lnTo>
                    <a:pt x="178" y="172"/>
                  </a:lnTo>
                  <a:lnTo>
                    <a:pt x="180" y="166"/>
                  </a:lnTo>
                  <a:lnTo>
                    <a:pt x="180" y="165"/>
                  </a:lnTo>
                  <a:lnTo>
                    <a:pt x="180" y="164"/>
                  </a:lnTo>
                  <a:lnTo>
                    <a:pt x="181" y="158"/>
                  </a:lnTo>
                  <a:lnTo>
                    <a:pt x="181" y="158"/>
                  </a:lnTo>
                  <a:lnTo>
                    <a:pt x="181" y="144"/>
                  </a:lnTo>
                  <a:lnTo>
                    <a:pt x="180" y="131"/>
                  </a:lnTo>
                  <a:lnTo>
                    <a:pt x="180" y="131"/>
                  </a:lnTo>
                  <a:lnTo>
                    <a:pt x="179" y="120"/>
                  </a:lnTo>
                  <a:lnTo>
                    <a:pt x="177" y="111"/>
                  </a:lnTo>
                  <a:lnTo>
                    <a:pt x="170" y="95"/>
                  </a:lnTo>
                  <a:lnTo>
                    <a:pt x="170" y="95"/>
                  </a:lnTo>
                  <a:lnTo>
                    <a:pt x="165" y="78"/>
                  </a:lnTo>
                  <a:lnTo>
                    <a:pt x="165" y="78"/>
                  </a:lnTo>
                  <a:lnTo>
                    <a:pt x="163" y="71"/>
                  </a:lnTo>
                  <a:lnTo>
                    <a:pt x="160" y="66"/>
                  </a:lnTo>
                  <a:lnTo>
                    <a:pt x="157" y="61"/>
                  </a:lnTo>
                  <a:lnTo>
                    <a:pt x="154" y="55"/>
                  </a:lnTo>
                  <a:lnTo>
                    <a:pt x="147" y="48"/>
                  </a:lnTo>
                  <a:lnTo>
                    <a:pt x="139" y="43"/>
                  </a:lnTo>
                  <a:lnTo>
                    <a:pt x="131" y="40"/>
                  </a:lnTo>
                  <a:lnTo>
                    <a:pt x="122" y="38"/>
                  </a:lnTo>
                  <a:lnTo>
                    <a:pt x="114" y="37"/>
                  </a:lnTo>
                  <a:lnTo>
                    <a:pt x="105" y="37"/>
                  </a:lnTo>
                  <a:lnTo>
                    <a:pt x="105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9" name="Freeform 710"/>
            <p:cNvSpPr>
              <a:spLocks/>
            </p:cNvSpPr>
            <p:nvPr/>
          </p:nvSpPr>
          <p:spPr bwMode="auto">
            <a:xfrm>
              <a:off x="4411663" y="4117975"/>
              <a:ext cx="280988" cy="26988"/>
            </a:xfrm>
            <a:custGeom>
              <a:avLst/>
              <a:gdLst/>
              <a:ahLst/>
              <a:cxnLst>
                <a:cxn ang="0">
                  <a:pos x="512" y="50"/>
                </a:cxn>
                <a:cxn ang="0">
                  <a:pos x="507" y="49"/>
                </a:cxn>
                <a:cxn ang="0">
                  <a:pos x="450" y="43"/>
                </a:cxn>
                <a:cxn ang="0">
                  <a:pos x="380" y="40"/>
                </a:cxn>
                <a:cxn ang="0">
                  <a:pos x="315" y="42"/>
                </a:cxn>
                <a:cxn ang="0">
                  <a:pos x="253" y="43"/>
                </a:cxn>
                <a:cxn ang="0">
                  <a:pos x="193" y="42"/>
                </a:cxn>
                <a:cxn ang="0">
                  <a:pos x="136" y="40"/>
                </a:cxn>
                <a:cxn ang="0">
                  <a:pos x="18" y="38"/>
                </a:cxn>
                <a:cxn ang="0">
                  <a:pos x="14" y="37"/>
                </a:cxn>
                <a:cxn ang="0">
                  <a:pos x="7" y="34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1" y="14"/>
                </a:cxn>
                <a:cxn ang="0">
                  <a:pos x="4" y="7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82" y="1"/>
                </a:cxn>
                <a:cxn ang="0">
                  <a:pos x="145" y="2"/>
                </a:cxn>
                <a:cxn ang="0">
                  <a:pos x="273" y="4"/>
                </a:cxn>
                <a:cxn ang="0">
                  <a:pos x="322" y="4"/>
                </a:cxn>
                <a:cxn ang="0">
                  <a:pos x="324" y="4"/>
                </a:cxn>
                <a:cxn ang="0">
                  <a:pos x="375" y="3"/>
                </a:cxn>
                <a:cxn ang="0">
                  <a:pos x="444" y="5"/>
                </a:cxn>
                <a:cxn ang="0">
                  <a:pos x="500" y="11"/>
                </a:cxn>
                <a:cxn ang="0">
                  <a:pos x="520" y="14"/>
                </a:cxn>
                <a:cxn ang="0">
                  <a:pos x="526" y="16"/>
                </a:cxn>
                <a:cxn ang="0">
                  <a:pos x="530" y="20"/>
                </a:cxn>
                <a:cxn ang="0">
                  <a:pos x="532" y="29"/>
                </a:cxn>
                <a:cxn ang="0">
                  <a:pos x="531" y="32"/>
                </a:cxn>
                <a:cxn ang="0">
                  <a:pos x="528" y="39"/>
                </a:cxn>
                <a:cxn ang="0">
                  <a:pos x="523" y="46"/>
                </a:cxn>
                <a:cxn ang="0">
                  <a:pos x="516" y="49"/>
                </a:cxn>
                <a:cxn ang="0">
                  <a:pos x="512" y="50"/>
                </a:cxn>
              </a:cxnLst>
              <a:rect l="0" t="0" r="r" b="b"/>
              <a:pathLst>
                <a:path w="532" h="50">
                  <a:moveTo>
                    <a:pt x="512" y="50"/>
                  </a:moveTo>
                  <a:lnTo>
                    <a:pt x="512" y="50"/>
                  </a:lnTo>
                  <a:lnTo>
                    <a:pt x="507" y="49"/>
                  </a:lnTo>
                  <a:lnTo>
                    <a:pt x="507" y="49"/>
                  </a:lnTo>
                  <a:lnTo>
                    <a:pt x="480" y="46"/>
                  </a:lnTo>
                  <a:lnTo>
                    <a:pt x="450" y="43"/>
                  </a:lnTo>
                  <a:lnTo>
                    <a:pt x="418" y="40"/>
                  </a:lnTo>
                  <a:lnTo>
                    <a:pt x="380" y="40"/>
                  </a:lnTo>
                  <a:lnTo>
                    <a:pt x="380" y="40"/>
                  </a:lnTo>
                  <a:lnTo>
                    <a:pt x="315" y="42"/>
                  </a:lnTo>
                  <a:lnTo>
                    <a:pt x="315" y="42"/>
                  </a:lnTo>
                  <a:lnTo>
                    <a:pt x="253" y="43"/>
                  </a:lnTo>
                  <a:lnTo>
                    <a:pt x="253" y="43"/>
                  </a:lnTo>
                  <a:lnTo>
                    <a:pt x="193" y="42"/>
                  </a:lnTo>
                  <a:lnTo>
                    <a:pt x="136" y="40"/>
                  </a:lnTo>
                  <a:lnTo>
                    <a:pt x="136" y="40"/>
                  </a:lnTo>
                  <a:lnTo>
                    <a:pt x="7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4" y="37"/>
                  </a:lnTo>
                  <a:lnTo>
                    <a:pt x="10" y="36"/>
                  </a:lnTo>
                  <a:lnTo>
                    <a:pt x="7" y="34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4"/>
                  </a:lnTo>
                  <a:lnTo>
                    <a:pt x="2" y="11"/>
                  </a:lnTo>
                  <a:lnTo>
                    <a:pt x="4" y="7"/>
                  </a:lnTo>
                  <a:lnTo>
                    <a:pt x="7" y="4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82" y="1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209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322" y="4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75" y="3"/>
                  </a:lnTo>
                  <a:lnTo>
                    <a:pt x="375" y="3"/>
                  </a:lnTo>
                  <a:lnTo>
                    <a:pt x="409" y="4"/>
                  </a:lnTo>
                  <a:lnTo>
                    <a:pt x="444" y="5"/>
                  </a:lnTo>
                  <a:lnTo>
                    <a:pt x="482" y="8"/>
                  </a:lnTo>
                  <a:lnTo>
                    <a:pt x="500" y="11"/>
                  </a:lnTo>
                  <a:lnTo>
                    <a:pt x="520" y="14"/>
                  </a:lnTo>
                  <a:lnTo>
                    <a:pt x="520" y="14"/>
                  </a:lnTo>
                  <a:lnTo>
                    <a:pt x="523" y="15"/>
                  </a:lnTo>
                  <a:lnTo>
                    <a:pt x="526" y="16"/>
                  </a:lnTo>
                  <a:lnTo>
                    <a:pt x="528" y="18"/>
                  </a:lnTo>
                  <a:lnTo>
                    <a:pt x="530" y="20"/>
                  </a:lnTo>
                  <a:lnTo>
                    <a:pt x="531" y="24"/>
                  </a:lnTo>
                  <a:lnTo>
                    <a:pt x="532" y="29"/>
                  </a:lnTo>
                  <a:lnTo>
                    <a:pt x="532" y="29"/>
                  </a:lnTo>
                  <a:lnTo>
                    <a:pt x="531" y="32"/>
                  </a:lnTo>
                  <a:lnTo>
                    <a:pt x="530" y="36"/>
                  </a:lnTo>
                  <a:lnTo>
                    <a:pt x="528" y="39"/>
                  </a:lnTo>
                  <a:lnTo>
                    <a:pt x="526" y="43"/>
                  </a:lnTo>
                  <a:lnTo>
                    <a:pt x="523" y="46"/>
                  </a:lnTo>
                  <a:lnTo>
                    <a:pt x="519" y="48"/>
                  </a:lnTo>
                  <a:lnTo>
                    <a:pt x="516" y="49"/>
                  </a:lnTo>
                  <a:lnTo>
                    <a:pt x="512" y="50"/>
                  </a:lnTo>
                  <a:lnTo>
                    <a:pt x="512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0" name="Freeform 711"/>
            <p:cNvSpPr>
              <a:spLocks/>
            </p:cNvSpPr>
            <p:nvPr/>
          </p:nvSpPr>
          <p:spPr bwMode="auto">
            <a:xfrm>
              <a:off x="4186238" y="4113213"/>
              <a:ext cx="747713" cy="685800"/>
            </a:xfrm>
            <a:custGeom>
              <a:avLst/>
              <a:gdLst/>
              <a:ahLst/>
              <a:cxnLst>
                <a:cxn ang="0">
                  <a:pos x="682" y="1289"/>
                </a:cxn>
                <a:cxn ang="0">
                  <a:pos x="415" y="1278"/>
                </a:cxn>
                <a:cxn ang="0">
                  <a:pos x="276" y="1269"/>
                </a:cxn>
                <a:cxn ang="0">
                  <a:pos x="208" y="1263"/>
                </a:cxn>
                <a:cxn ang="0">
                  <a:pos x="107" y="1239"/>
                </a:cxn>
                <a:cxn ang="0">
                  <a:pos x="27" y="1170"/>
                </a:cxn>
                <a:cxn ang="0">
                  <a:pos x="2" y="1053"/>
                </a:cxn>
                <a:cxn ang="0">
                  <a:pos x="6" y="932"/>
                </a:cxn>
                <a:cxn ang="0">
                  <a:pos x="16" y="703"/>
                </a:cxn>
                <a:cxn ang="0">
                  <a:pos x="2" y="616"/>
                </a:cxn>
                <a:cxn ang="0">
                  <a:pos x="7" y="298"/>
                </a:cxn>
                <a:cxn ang="0">
                  <a:pos x="6" y="194"/>
                </a:cxn>
                <a:cxn ang="0">
                  <a:pos x="10" y="87"/>
                </a:cxn>
                <a:cxn ang="0">
                  <a:pos x="58" y="21"/>
                </a:cxn>
                <a:cxn ang="0">
                  <a:pos x="175" y="0"/>
                </a:cxn>
                <a:cxn ang="0">
                  <a:pos x="259" y="6"/>
                </a:cxn>
                <a:cxn ang="0">
                  <a:pos x="262" y="32"/>
                </a:cxn>
                <a:cxn ang="0">
                  <a:pos x="236" y="39"/>
                </a:cxn>
                <a:cxn ang="0">
                  <a:pos x="120" y="43"/>
                </a:cxn>
                <a:cxn ang="0">
                  <a:pos x="52" y="85"/>
                </a:cxn>
                <a:cxn ang="0">
                  <a:pos x="39" y="183"/>
                </a:cxn>
                <a:cxn ang="0">
                  <a:pos x="42" y="275"/>
                </a:cxn>
                <a:cxn ang="0">
                  <a:pos x="40" y="312"/>
                </a:cxn>
                <a:cxn ang="0">
                  <a:pos x="47" y="637"/>
                </a:cxn>
                <a:cxn ang="0">
                  <a:pos x="50" y="835"/>
                </a:cxn>
                <a:cxn ang="0">
                  <a:pos x="43" y="1040"/>
                </a:cxn>
                <a:cxn ang="0">
                  <a:pos x="40" y="1094"/>
                </a:cxn>
                <a:cxn ang="0">
                  <a:pos x="83" y="1184"/>
                </a:cxn>
                <a:cxn ang="0">
                  <a:pos x="209" y="1227"/>
                </a:cxn>
                <a:cxn ang="0">
                  <a:pos x="255" y="1229"/>
                </a:cxn>
                <a:cxn ang="0">
                  <a:pos x="762" y="1255"/>
                </a:cxn>
                <a:cxn ang="0">
                  <a:pos x="953" y="1256"/>
                </a:cxn>
                <a:cxn ang="0">
                  <a:pos x="1163" y="1242"/>
                </a:cxn>
                <a:cxn ang="0">
                  <a:pos x="1250" y="1233"/>
                </a:cxn>
                <a:cxn ang="0">
                  <a:pos x="1322" y="1185"/>
                </a:cxn>
                <a:cxn ang="0">
                  <a:pos x="1350" y="1072"/>
                </a:cxn>
                <a:cxn ang="0">
                  <a:pos x="1364" y="807"/>
                </a:cxn>
                <a:cxn ang="0">
                  <a:pos x="1377" y="691"/>
                </a:cxn>
                <a:cxn ang="0">
                  <a:pos x="1367" y="465"/>
                </a:cxn>
                <a:cxn ang="0">
                  <a:pos x="1368" y="236"/>
                </a:cxn>
                <a:cxn ang="0">
                  <a:pos x="1354" y="108"/>
                </a:cxn>
                <a:cxn ang="0">
                  <a:pos x="1289" y="62"/>
                </a:cxn>
                <a:cxn ang="0">
                  <a:pos x="1158" y="54"/>
                </a:cxn>
                <a:cxn ang="0">
                  <a:pos x="1140" y="36"/>
                </a:cxn>
                <a:cxn ang="0">
                  <a:pos x="1158" y="16"/>
                </a:cxn>
                <a:cxn ang="0">
                  <a:pos x="1303" y="28"/>
                </a:cxn>
                <a:cxn ang="0">
                  <a:pos x="1369" y="68"/>
                </a:cxn>
                <a:cxn ang="0">
                  <a:pos x="1403" y="154"/>
                </a:cxn>
                <a:cxn ang="0">
                  <a:pos x="1402" y="301"/>
                </a:cxn>
                <a:cxn ang="0">
                  <a:pos x="1411" y="702"/>
                </a:cxn>
                <a:cxn ang="0">
                  <a:pos x="1391" y="917"/>
                </a:cxn>
                <a:cxn ang="0">
                  <a:pos x="1380" y="1135"/>
                </a:cxn>
                <a:cxn ang="0">
                  <a:pos x="1337" y="1230"/>
                </a:cxn>
                <a:cxn ang="0">
                  <a:pos x="1233" y="1276"/>
                </a:cxn>
                <a:cxn ang="0">
                  <a:pos x="1128" y="1279"/>
                </a:cxn>
                <a:cxn ang="0">
                  <a:pos x="890" y="1294"/>
                </a:cxn>
              </a:cxnLst>
              <a:rect l="0" t="0" r="r" b="b"/>
              <a:pathLst>
                <a:path w="1414" h="1294">
                  <a:moveTo>
                    <a:pt x="890" y="1294"/>
                  </a:moveTo>
                  <a:lnTo>
                    <a:pt x="890" y="1294"/>
                  </a:lnTo>
                  <a:lnTo>
                    <a:pt x="839" y="1294"/>
                  </a:lnTo>
                  <a:lnTo>
                    <a:pt x="790" y="1292"/>
                  </a:lnTo>
                  <a:lnTo>
                    <a:pt x="790" y="1292"/>
                  </a:lnTo>
                  <a:lnTo>
                    <a:pt x="713" y="1290"/>
                  </a:lnTo>
                  <a:lnTo>
                    <a:pt x="713" y="1290"/>
                  </a:lnTo>
                  <a:lnTo>
                    <a:pt x="682" y="1289"/>
                  </a:lnTo>
                  <a:lnTo>
                    <a:pt x="651" y="1288"/>
                  </a:lnTo>
                  <a:lnTo>
                    <a:pt x="591" y="1284"/>
                  </a:lnTo>
                  <a:lnTo>
                    <a:pt x="591" y="1284"/>
                  </a:lnTo>
                  <a:lnTo>
                    <a:pt x="519" y="1280"/>
                  </a:lnTo>
                  <a:lnTo>
                    <a:pt x="484" y="1279"/>
                  </a:lnTo>
                  <a:lnTo>
                    <a:pt x="448" y="1279"/>
                  </a:lnTo>
                  <a:lnTo>
                    <a:pt x="448" y="1279"/>
                  </a:lnTo>
                  <a:lnTo>
                    <a:pt x="415" y="1278"/>
                  </a:lnTo>
                  <a:lnTo>
                    <a:pt x="383" y="1276"/>
                  </a:lnTo>
                  <a:lnTo>
                    <a:pt x="319" y="1271"/>
                  </a:lnTo>
                  <a:lnTo>
                    <a:pt x="316" y="1270"/>
                  </a:lnTo>
                  <a:lnTo>
                    <a:pt x="316" y="1270"/>
                  </a:lnTo>
                  <a:lnTo>
                    <a:pt x="281" y="1268"/>
                  </a:lnTo>
                  <a:lnTo>
                    <a:pt x="278" y="1268"/>
                  </a:lnTo>
                  <a:lnTo>
                    <a:pt x="276" y="1269"/>
                  </a:lnTo>
                  <a:lnTo>
                    <a:pt x="276" y="1269"/>
                  </a:lnTo>
                  <a:lnTo>
                    <a:pt x="272" y="1270"/>
                  </a:lnTo>
                  <a:lnTo>
                    <a:pt x="268" y="1270"/>
                  </a:lnTo>
                  <a:lnTo>
                    <a:pt x="268" y="1270"/>
                  </a:lnTo>
                  <a:lnTo>
                    <a:pt x="263" y="1269"/>
                  </a:lnTo>
                  <a:lnTo>
                    <a:pt x="263" y="1269"/>
                  </a:lnTo>
                  <a:lnTo>
                    <a:pt x="250" y="1267"/>
                  </a:lnTo>
                  <a:lnTo>
                    <a:pt x="235" y="1265"/>
                  </a:lnTo>
                  <a:lnTo>
                    <a:pt x="208" y="1263"/>
                  </a:lnTo>
                  <a:lnTo>
                    <a:pt x="208" y="1263"/>
                  </a:lnTo>
                  <a:lnTo>
                    <a:pt x="193" y="1262"/>
                  </a:lnTo>
                  <a:lnTo>
                    <a:pt x="177" y="1261"/>
                  </a:lnTo>
                  <a:lnTo>
                    <a:pt x="162" y="1258"/>
                  </a:lnTo>
                  <a:lnTo>
                    <a:pt x="147" y="1255"/>
                  </a:lnTo>
                  <a:lnTo>
                    <a:pt x="147" y="1255"/>
                  </a:lnTo>
                  <a:lnTo>
                    <a:pt x="121" y="1246"/>
                  </a:lnTo>
                  <a:lnTo>
                    <a:pt x="107" y="1239"/>
                  </a:lnTo>
                  <a:lnTo>
                    <a:pt x="94" y="1234"/>
                  </a:lnTo>
                  <a:lnTo>
                    <a:pt x="81" y="1227"/>
                  </a:lnTo>
                  <a:lnTo>
                    <a:pt x="70" y="1220"/>
                  </a:lnTo>
                  <a:lnTo>
                    <a:pt x="59" y="1212"/>
                  </a:lnTo>
                  <a:lnTo>
                    <a:pt x="49" y="1202"/>
                  </a:lnTo>
                  <a:lnTo>
                    <a:pt x="49" y="1202"/>
                  </a:lnTo>
                  <a:lnTo>
                    <a:pt x="37" y="1187"/>
                  </a:lnTo>
                  <a:lnTo>
                    <a:pt x="27" y="1170"/>
                  </a:lnTo>
                  <a:lnTo>
                    <a:pt x="17" y="1153"/>
                  </a:lnTo>
                  <a:lnTo>
                    <a:pt x="10" y="1135"/>
                  </a:lnTo>
                  <a:lnTo>
                    <a:pt x="5" y="1117"/>
                  </a:lnTo>
                  <a:lnTo>
                    <a:pt x="2" y="1097"/>
                  </a:lnTo>
                  <a:lnTo>
                    <a:pt x="0" y="1077"/>
                  </a:lnTo>
                  <a:lnTo>
                    <a:pt x="1" y="1058"/>
                  </a:lnTo>
                  <a:lnTo>
                    <a:pt x="1" y="1058"/>
                  </a:lnTo>
                  <a:lnTo>
                    <a:pt x="2" y="1053"/>
                  </a:lnTo>
                  <a:lnTo>
                    <a:pt x="4" y="1047"/>
                  </a:lnTo>
                  <a:lnTo>
                    <a:pt x="6" y="1045"/>
                  </a:lnTo>
                  <a:lnTo>
                    <a:pt x="6" y="1042"/>
                  </a:lnTo>
                  <a:lnTo>
                    <a:pt x="6" y="1042"/>
                  </a:lnTo>
                  <a:lnTo>
                    <a:pt x="6" y="1012"/>
                  </a:lnTo>
                  <a:lnTo>
                    <a:pt x="6" y="982"/>
                  </a:lnTo>
                  <a:lnTo>
                    <a:pt x="6" y="982"/>
                  </a:lnTo>
                  <a:lnTo>
                    <a:pt x="6" y="932"/>
                  </a:lnTo>
                  <a:lnTo>
                    <a:pt x="7" y="907"/>
                  </a:lnTo>
                  <a:lnTo>
                    <a:pt x="9" y="882"/>
                  </a:lnTo>
                  <a:lnTo>
                    <a:pt x="9" y="882"/>
                  </a:lnTo>
                  <a:lnTo>
                    <a:pt x="14" y="839"/>
                  </a:lnTo>
                  <a:lnTo>
                    <a:pt x="16" y="794"/>
                  </a:lnTo>
                  <a:lnTo>
                    <a:pt x="17" y="750"/>
                  </a:lnTo>
                  <a:lnTo>
                    <a:pt x="16" y="703"/>
                  </a:lnTo>
                  <a:lnTo>
                    <a:pt x="16" y="703"/>
                  </a:lnTo>
                  <a:lnTo>
                    <a:pt x="16" y="691"/>
                  </a:lnTo>
                  <a:lnTo>
                    <a:pt x="14" y="679"/>
                  </a:lnTo>
                  <a:lnTo>
                    <a:pt x="9" y="655"/>
                  </a:lnTo>
                  <a:lnTo>
                    <a:pt x="9" y="655"/>
                  </a:lnTo>
                  <a:lnTo>
                    <a:pt x="5" y="635"/>
                  </a:lnTo>
                  <a:lnTo>
                    <a:pt x="3" y="626"/>
                  </a:lnTo>
                  <a:lnTo>
                    <a:pt x="2" y="616"/>
                  </a:lnTo>
                  <a:lnTo>
                    <a:pt x="2" y="616"/>
                  </a:lnTo>
                  <a:lnTo>
                    <a:pt x="1" y="579"/>
                  </a:lnTo>
                  <a:lnTo>
                    <a:pt x="1" y="543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2" y="314"/>
                  </a:lnTo>
                  <a:lnTo>
                    <a:pt x="5" y="309"/>
                  </a:lnTo>
                  <a:lnTo>
                    <a:pt x="8" y="304"/>
                  </a:lnTo>
                  <a:lnTo>
                    <a:pt x="7" y="298"/>
                  </a:lnTo>
                  <a:lnTo>
                    <a:pt x="7" y="298"/>
                  </a:lnTo>
                  <a:lnTo>
                    <a:pt x="5" y="291"/>
                  </a:lnTo>
                  <a:lnTo>
                    <a:pt x="5" y="28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8" y="245"/>
                  </a:lnTo>
                  <a:lnTo>
                    <a:pt x="8" y="220"/>
                  </a:lnTo>
                  <a:lnTo>
                    <a:pt x="6" y="194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1" y="156"/>
                  </a:lnTo>
                  <a:lnTo>
                    <a:pt x="0" y="142"/>
                  </a:lnTo>
                  <a:lnTo>
                    <a:pt x="1" y="129"/>
                  </a:lnTo>
                  <a:lnTo>
                    <a:pt x="2" y="116"/>
                  </a:lnTo>
                  <a:lnTo>
                    <a:pt x="6" y="101"/>
                  </a:lnTo>
                  <a:lnTo>
                    <a:pt x="10" y="87"/>
                  </a:lnTo>
                  <a:lnTo>
                    <a:pt x="16" y="71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9" y="46"/>
                  </a:lnTo>
                  <a:lnTo>
                    <a:pt x="35" y="38"/>
                  </a:lnTo>
                  <a:lnTo>
                    <a:pt x="41" y="32"/>
                  </a:lnTo>
                  <a:lnTo>
                    <a:pt x="49" y="26"/>
                  </a:lnTo>
                  <a:lnTo>
                    <a:pt x="58" y="21"/>
                  </a:lnTo>
                  <a:lnTo>
                    <a:pt x="67" y="15"/>
                  </a:lnTo>
                  <a:lnTo>
                    <a:pt x="76" y="12"/>
                  </a:lnTo>
                  <a:lnTo>
                    <a:pt x="86" y="9"/>
                  </a:lnTo>
                  <a:lnTo>
                    <a:pt x="108" y="4"/>
                  </a:lnTo>
                  <a:lnTo>
                    <a:pt x="131" y="1"/>
                  </a:lnTo>
                  <a:lnTo>
                    <a:pt x="154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46" y="1"/>
                  </a:lnTo>
                  <a:lnTo>
                    <a:pt x="246" y="1"/>
                  </a:lnTo>
                  <a:lnTo>
                    <a:pt x="249" y="1"/>
                  </a:lnTo>
                  <a:lnTo>
                    <a:pt x="253" y="2"/>
                  </a:lnTo>
                  <a:lnTo>
                    <a:pt x="256" y="4"/>
                  </a:lnTo>
                  <a:lnTo>
                    <a:pt x="259" y="6"/>
                  </a:lnTo>
                  <a:lnTo>
                    <a:pt x="261" y="9"/>
                  </a:lnTo>
                  <a:lnTo>
                    <a:pt x="263" y="12"/>
                  </a:lnTo>
                  <a:lnTo>
                    <a:pt x="264" y="15"/>
                  </a:lnTo>
                  <a:lnTo>
                    <a:pt x="264" y="20"/>
                  </a:lnTo>
                  <a:lnTo>
                    <a:pt x="264" y="24"/>
                  </a:lnTo>
                  <a:lnTo>
                    <a:pt x="264" y="24"/>
                  </a:lnTo>
                  <a:lnTo>
                    <a:pt x="264" y="28"/>
                  </a:lnTo>
                  <a:lnTo>
                    <a:pt x="262" y="32"/>
                  </a:lnTo>
                  <a:lnTo>
                    <a:pt x="261" y="35"/>
                  </a:lnTo>
                  <a:lnTo>
                    <a:pt x="258" y="37"/>
                  </a:lnTo>
                  <a:lnTo>
                    <a:pt x="255" y="39"/>
                  </a:lnTo>
                  <a:lnTo>
                    <a:pt x="252" y="40"/>
                  </a:lnTo>
                  <a:lnTo>
                    <a:pt x="246" y="41"/>
                  </a:lnTo>
                  <a:lnTo>
                    <a:pt x="246" y="41"/>
                  </a:lnTo>
                  <a:lnTo>
                    <a:pt x="240" y="41"/>
                  </a:lnTo>
                  <a:lnTo>
                    <a:pt x="236" y="39"/>
                  </a:lnTo>
                  <a:lnTo>
                    <a:pt x="234" y="38"/>
                  </a:lnTo>
                  <a:lnTo>
                    <a:pt x="219" y="38"/>
                  </a:lnTo>
                  <a:lnTo>
                    <a:pt x="219" y="38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63" y="38"/>
                  </a:lnTo>
                  <a:lnTo>
                    <a:pt x="140" y="39"/>
                  </a:lnTo>
                  <a:lnTo>
                    <a:pt x="120" y="43"/>
                  </a:lnTo>
                  <a:lnTo>
                    <a:pt x="109" y="45"/>
                  </a:lnTo>
                  <a:lnTo>
                    <a:pt x="99" y="48"/>
                  </a:lnTo>
                  <a:lnTo>
                    <a:pt x="90" y="53"/>
                  </a:lnTo>
                  <a:lnTo>
                    <a:pt x="81" y="57"/>
                  </a:lnTo>
                  <a:lnTo>
                    <a:pt x="73" y="63"/>
                  </a:lnTo>
                  <a:lnTo>
                    <a:pt x="66" y="69"/>
                  </a:lnTo>
                  <a:lnTo>
                    <a:pt x="59" y="76"/>
                  </a:lnTo>
                  <a:lnTo>
                    <a:pt x="52" y="85"/>
                  </a:lnTo>
                  <a:lnTo>
                    <a:pt x="47" y="94"/>
                  </a:lnTo>
                  <a:lnTo>
                    <a:pt x="43" y="104"/>
                  </a:lnTo>
                  <a:lnTo>
                    <a:pt x="43" y="104"/>
                  </a:lnTo>
                  <a:lnTo>
                    <a:pt x="40" y="117"/>
                  </a:lnTo>
                  <a:lnTo>
                    <a:pt x="38" y="129"/>
                  </a:lnTo>
                  <a:lnTo>
                    <a:pt x="37" y="142"/>
                  </a:lnTo>
                  <a:lnTo>
                    <a:pt x="37" y="156"/>
                  </a:lnTo>
                  <a:lnTo>
                    <a:pt x="39" y="183"/>
                  </a:lnTo>
                  <a:lnTo>
                    <a:pt x="41" y="209"/>
                  </a:lnTo>
                  <a:lnTo>
                    <a:pt x="43" y="221"/>
                  </a:lnTo>
                  <a:lnTo>
                    <a:pt x="43" y="221"/>
                  </a:lnTo>
                  <a:lnTo>
                    <a:pt x="45" y="243"/>
                  </a:lnTo>
                  <a:lnTo>
                    <a:pt x="45" y="253"/>
                  </a:lnTo>
                  <a:lnTo>
                    <a:pt x="44" y="264"/>
                  </a:lnTo>
                  <a:lnTo>
                    <a:pt x="44" y="264"/>
                  </a:lnTo>
                  <a:lnTo>
                    <a:pt x="42" y="275"/>
                  </a:lnTo>
                  <a:lnTo>
                    <a:pt x="42" y="286"/>
                  </a:lnTo>
                  <a:lnTo>
                    <a:pt x="42" y="288"/>
                  </a:lnTo>
                  <a:lnTo>
                    <a:pt x="43" y="290"/>
                  </a:lnTo>
                  <a:lnTo>
                    <a:pt x="43" y="290"/>
                  </a:lnTo>
                  <a:lnTo>
                    <a:pt x="45" y="295"/>
                  </a:lnTo>
                  <a:lnTo>
                    <a:pt x="45" y="302"/>
                  </a:lnTo>
                  <a:lnTo>
                    <a:pt x="44" y="307"/>
                  </a:lnTo>
                  <a:lnTo>
                    <a:pt x="40" y="312"/>
                  </a:lnTo>
                  <a:lnTo>
                    <a:pt x="38" y="315"/>
                  </a:lnTo>
                  <a:lnTo>
                    <a:pt x="38" y="319"/>
                  </a:lnTo>
                  <a:lnTo>
                    <a:pt x="38" y="320"/>
                  </a:lnTo>
                  <a:lnTo>
                    <a:pt x="38" y="531"/>
                  </a:lnTo>
                  <a:lnTo>
                    <a:pt x="38" y="531"/>
                  </a:lnTo>
                  <a:lnTo>
                    <a:pt x="39" y="558"/>
                  </a:lnTo>
                  <a:lnTo>
                    <a:pt x="41" y="586"/>
                  </a:lnTo>
                  <a:lnTo>
                    <a:pt x="47" y="637"/>
                  </a:lnTo>
                  <a:lnTo>
                    <a:pt x="47" y="637"/>
                  </a:lnTo>
                  <a:lnTo>
                    <a:pt x="51" y="671"/>
                  </a:lnTo>
                  <a:lnTo>
                    <a:pt x="54" y="704"/>
                  </a:lnTo>
                  <a:lnTo>
                    <a:pt x="54" y="704"/>
                  </a:lnTo>
                  <a:lnTo>
                    <a:pt x="56" y="737"/>
                  </a:lnTo>
                  <a:lnTo>
                    <a:pt x="56" y="771"/>
                  </a:lnTo>
                  <a:lnTo>
                    <a:pt x="53" y="801"/>
                  </a:lnTo>
                  <a:lnTo>
                    <a:pt x="50" y="835"/>
                  </a:lnTo>
                  <a:lnTo>
                    <a:pt x="50" y="835"/>
                  </a:lnTo>
                  <a:lnTo>
                    <a:pt x="47" y="881"/>
                  </a:lnTo>
                  <a:lnTo>
                    <a:pt x="47" y="881"/>
                  </a:lnTo>
                  <a:lnTo>
                    <a:pt x="45" y="924"/>
                  </a:lnTo>
                  <a:lnTo>
                    <a:pt x="45" y="968"/>
                  </a:lnTo>
                  <a:lnTo>
                    <a:pt x="45" y="968"/>
                  </a:lnTo>
                  <a:lnTo>
                    <a:pt x="44" y="1015"/>
                  </a:lnTo>
                  <a:lnTo>
                    <a:pt x="43" y="1040"/>
                  </a:lnTo>
                  <a:lnTo>
                    <a:pt x="42" y="1064"/>
                  </a:lnTo>
                  <a:lnTo>
                    <a:pt x="42" y="1064"/>
                  </a:lnTo>
                  <a:lnTo>
                    <a:pt x="41" y="1068"/>
                  </a:lnTo>
                  <a:lnTo>
                    <a:pt x="39" y="1073"/>
                  </a:lnTo>
                  <a:lnTo>
                    <a:pt x="38" y="1075"/>
                  </a:lnTo>
                  <a:lnTo>
                    <a:pt x="38" y="1078"/>
                  </a:lnTo>
                  <a:lnTo>
                    <a:pt x="38" y="1078"/>
                  </a:lnTo>
                  <a:lnTo>
                    <a:pt x="40" y="1094"/>
                  </a:lnTo>
                  <a:lnTo>
                    <a:pt x="43" y="1108"/>
                  </a:lnTo>
                  <a:lnTo>
                    <a:pt x="47" y="1123"/>
                  </a:lnTo>
                  <a:lnTo>
                    <a:pt x="52" y="1136"/>
                  </a:lnTo>
                  <a:lnTo>
                    <a:pt x="59" y="1150"/>
                  </a:lnTo>
                  <a:lnTo>
                    <a:pt x="66" y="1162"/>
                  </a:lnTo>
                  <a:lnTo>
                    <a:pt x="74" y="1173"/>
                  </a:lnTo>
                  <a:lnTo>
                    <a:pt x="83" y="1184"/>
                  </a:lnTo>
                  <a:lnTo>
                    <a:pt x="83" y="1184"/>
                  </a:lnTo>
                  <a:lnTo>
                    <a:pt x="89" y="1189"/>
                  </a:lnTo>
                  <a:lnTo>
                    <a:pt x="95" y="1193"/>
                  </a:lnTo>
                  <a:lnTo>
                    <a:pt x="108" y="1201"/>
                  </a:lnTo>
                  <a:lnTo>
                    <a:pt x="124" y="1208"/>
                  </a:lnTo>
                  <a:lnTo>
                    <a:pt x="139" y="1214"/>
                  </a:lnTo>
                  <a:lnTo>
                    <a:pt x="157" y="1219"/>
                  </a:lnTo>
                  <a:lnTo>
                    <a:pt x="174" y="1222"/>
                  </a:lnTo>
                  <a:lnTo>
                    <a:pt x="209" y="1227"/>
                  </a:lnTo>
                  <a:lnTo>
                    <a:pt x="209" y="1227"/>
                  </a:lnTo>
                  <a:lnTo>
                    <a:pt x="235" y="1229"/>
                  </a:lnTo>
                  <a:lnTo>
                    <a:pt x="235" y="1229"/>
                  </a:lnTo>
                  <a:lnTo>
                    <a:pt x="248" y="1230"/>
                  </a:lnTo>
                  <a:lnTo>
                    <a:pt x="249" y="1230"/>
                  </a:lnTo>
                  <a:lnTo>
                    <a:pt x="250" y="1229"/>
                  </a:lnTo>
                  <a:lnTo>
                    <a:pt x="250" y="1229"/>
                  </a:lnTo>
                  <a:lnTo>
                    <a:pt x="255" y="1229"/>
                  </a:lnTo>
                  <a:lnTo>
                    <a:pt x="257" y="1229"/>
                  </a:lnTo>
                  <a:lnTo>
                    <a:pt x="257" y="1229"/>
                  </a:lnTo>
                  <a:lnTo>
                    <a:pt x="376" y="1236"/>
                  </a:lnTo>
                  <a:lnTo>
                    <a:pt x="490" y="1243"/>
                  </a:lnTo>
                  <a:lnTo>
                    <a:pt x="603" y="1248"/>
                  </a:lnTo>
                  <a:lnTo>
                    <a:pt x="712" y="1253"/>
                  </a:lnTo>
                  <a:lnTo>
                    <a:pt x="712" y="1253"/>
                  </a:lnTo>
                  <a:lnTo>
                    <a:pt x="762" y="1255"/>
                  </a:lnTo>
                  <a:lnTo>
                    <a:pt x="764" y="1255"/>
                  </a:lnTo>
                  <a:lnTo>
                    <a:pt x="764" y="1255"/>
                  </a:lnTo>
                  <a:lnTo>
                    <a:pt x="820" y="1257"/>
                  </a:lnTo>
                  <a:lnTo>
                    <a:pt x="877" y="1258"/>
                  </a:lnTo>
                  <a:lnTo>
                    <a:pt x="877" y="1258"/>
                  </a:lnTo>
                  <a:lnTo>
                    <a:pt x="917" y="1258"/>
                  </a:lnTo>
                  <a:lnTo>
                    <a:pt x="953" y="1256"/>
                  </a:lnTo>
                  <a:lnTo>
                    <a:pt x="953" y="1256"/>
                  </a:lnTo>
                  <a:lnTo>
                    <a:pt x="1004" y="1251"/>
                  </a:lnTo>
                  <a:lnTo>
                    <a:pt x="1006" y="1251"/>
                  </a:lnTo>
                  <a:lnTo>
                    <a:pt x="1006" y="1251"/>
                  </a:lnTo>
                  <a:lnTo>
                    <a:pt x="1081" y="1244"/>
                  </a:lnTo>
                  <a:lnTo>
                    <a:pt x="1119" y="1242"/>
                  </a:lnTo>
                  <a:lnTo>
                    <a:pt x="1158" y="1240"/>
                  </a:lnTo>
                  <a:lnTo>
                    <a:pt x="1158" y="1240"/>
                  </a:lnTo>
                  <a:lnTo>
                    <a:pt x="1163" y="1242"/>
                  </a:lnTo>
                  <a:lnTo>
                    <a:pt x="1167" y="1243"/>
                  </a:lnTo>
                  <a:lnTo>
                    <a:pt x="1169" y="1244"/>
                  </a:lnTo>
                  <a:lnTo>
                    <a:pt x="1172" y="1244"/>
                  </a:lnTo>
                  <a:lnTo>
                    <a:pt x="1172" y="1244"/>
                  </a:lnTo>
                  <a:lnTo>
                    <a:pt x="1197" y="1243"/>
                  </a:lnTo>
                  <a:lnTo>
                    <a:pt x="1224" y="1239"/>
                  </a:lnTo>
                  <a:lnTo>
                    <a:pt x="1237" y="1236"/>
                  </a:lnTo>
                  <a:lnTo>
                    <a:pt x="1250" y="1233"/>
                  </a:lnTo>
                  <a:lnTo>
                    <a:pt x="1263" y="1228"/>
                  </a:lnTo>
                  <a:lnTo>
                    <a:pt x="1275" y="1223"/>
                  </a:lnTo>
                  <a:lnTo>
                    <a:pt x="1275" y="1223"/>
                  </a:lnTo>
                  <a:lnTo>
                    <a:pt x="1287" y="1216"/>
                  </a:lnTo>
                  <a:lnTo>
                    <a:pt x="1297" y="1208"/>
                  </a:lnTo>
                  <a:lnTo>
                    <a:pt x="1306" y="1201"/>
                  </a:lnTo>
                  <a:lnTo>
                    <a:pt x="1315" y="1193"/>
                  </a:lnTo>
                  <a:lnTo>
                    <a:pt x="1322" y="1185"/>
                  </a:lnTo>
                  <a:lnTo>
                    <a:pt x="1327" y="1175"/>
                  </a:lnTo>
                  <a:lnTo>
                    <a:pt x="1332" y="1166"/>
                  </a:lnTo>
                  <a:lnTo>
                    <a:pt x="1336" y="1157"/>
                  </a:lnTo>
                  <a:lnTo>
                    <a:pt x="1340" y="1147"/>
                  </a:lnTo>
                  <a:lnTo>
                    <a:pt x="1344" y="1136"/>
                  </a:lnTo>
                  <a:lnTo>
                    <a:pt x="1347" y="1116"/>
                  </a:lnTo>
                  <a:lnTo>
                    <a:pt x="1349" y="1094"/>
                  </a:lnTo>
                  <a:lnTo>
                    <a:pt x="1350" y="1072"/>
                  </a:lnTo>
                  <a:lnTo>
                    <a:pt x="1350" y="1072"/>
                  </a:lnTo>
                  <a:lnTo>
                    <a:pt x="1351" y="1020"/>
                  </a:lnTo>
                  <a:lnTo>
                    <a:pt x="1353" y="969"/>
                  </a:lnTo>
                  <a:lnTo>
                    <a:pt x="1356" y="917"/>
                  </a:lnTo>
                  <a:lnTo>
                    <a:pt x="1360" y="867"/>
                  </a:lnTo>
                  <a:lnTo>
                    <a:pt x="1360" y="863"/>
                  </a:lnTo>
                  <a:lnTo>
                    <a:pt x="1360" y="863"/>
                  </a:lnTo>
                  <a:lnTo>
                    <a:pt x="1364" y="807"/>
                  </a:lnTo>
                  <a:lnTo>
                    <a:pt x="1364" y="807"/>
                  </a:lnTo>
                  <a:lnTo>
                    <a:pt x="1366" y="783"/>
                  </a:lnTo>
                  <a:lnTo>
                    <a:pt x="1370" y="759"/>
                  </a:lnTo>
                  <a:lnTo>
                    <a:pt x="1370" y="759"/>
                  </a:lnTo>
                  <a:lnTo>
                    <a:pt x="1375" y="725"/>
                  </a:lnTo>
                  <a:lnTo>
                    <a:pt x="1377" y="709"/>
                  </a:lnTo>
                  <a:lnTo>
                    <a:pt x="1377" y="691"/>
                  </a:lnTo>
                  <a:lnTo>
                    <a:pt x="1377" y="691"/>
                  </a:lnTo>
                  <a:lnTo>
                    <a:pt x="1376" y="649"/>
                  </a:lnTo>
                  <a:lnTo>
                    <a:pt x="1372" y="606"/>
                  </a:lnTo>
                  <a:lnTo>
                    <a:pt x="1372" y="606"/>
                  </a:lnTo>
                  <a:lnTo>
                    <a:pt x="1370" y="571"/>
                  </a:lnTo>
                  <a:lnTo>
                    <a:pt x="1369" y="536"/>
                  </a:lnTo>
                  <a:lnTo>
                    <a:pt x="1369" y="536"/>
                  </a:lnTo>
                  <a:lnTo>
                    <a:pt x="1367" y="469"/>
                  </a:lnTo>
                  <a:lnTo>
                    <a:pt x="1367" y="465"/>
                  </a:lnTo>
                  <a:lnTo>
                    <a:pt x="1367" y="465"/>
                  </a:lnTo>
                  <a:lnTo>
                    <a:pt x="1366" y="383"/>
                  </a:lnTo>
                  <a:lnTo>
                    <a:pt x="1365" y="301"/>
                  </a:lnTo>
                  <a:lnTo>
                    <a:pt x="1365" y="301"/>
                  </a:lnTo>
                  <a:lnTo>
                    <a:pt x="1365" y="282"/>
                  </a:lnTo>
                  <a:lnTo>
                    <a:pt x="1367" y="260"/>
                  </a:lnTo>
                  <a:lnTo>
                    <a:pt x="1367" y="260"/>
                  </a:lnTo>
                  <a:lnTo>
                    <a:pt x="1368" y="236"/>
                  </a:lnTo>
                  <a:lnTo>
                    <a:pt x="1369" y="212"/>
                  </a:lnTo>
                  <a:lnTo>
                    <a:pt x="1369" y="187"/>
                  </a:lnTo>
                  <a:lnTo>
                    <a:pt x="1368" y="162"/>
                  </a:lnTo>
                  <a:lnTo>
                    <a:pt x="1366" y="151"/>
                  </a:lnTo>
                  <a:lnTo>
                    <a:pt x="1364" y="139"/>
                  </a:lnTo>
                  <a:lnTo>
                    <a:pt x="1361" y="128"/>
                  </a:lnTo>
                  <a:lnTo>
                    <a:pt x="1358" y="118"/>
                  </a:lnTo>
                  <a:lnTo>
                    <a:pt x="1354" y="108"/>
                  </a:lnTo>
                  <a:lnTo>
                    <a:pt x="1348" y="100"/>
                  </a:lnTo>
                  <a:lnTo>
                    <a:pt x="1341" y="92"/>
                  </a:lnTo>
                  <a:lnTo>
                    <a:pt x="1334" y="85"/>
                  </a:lnTo>
                  <a:lnTo>
                    <a:pt x="1334" y="85"/>
                  </a:lnTo>
                  <a:lnTo>
                    <a:pt x="1327" y="79"/>
                  </a:lnTo>
                  <a:lnTo>
                    <a:pt x="1320" y="75"/>
                  </a:lnTo>
                  <a:lnTo>
                    <a:pt x="1305" y="68"/>
                  </a:lnTo>
                  <a:lnTo>
                    <a:pt x="1289" y="62"/>
                  </a:lnTo>
                  <a:lnTo>
                    <a:pt x="1272" y="58"/>
                  </a:lnTo>
                  <a:lnTo>
                    <a:pt x="1256" y="56"/>
                  </a:lnTo>
                  <a:lnTo>
                    <a:pt x="1239" y="54"/>
                  </a:lnTo>
                  <a:lnTo>
                    <a:pt x="1224" y="53"/>
                  </a:lnTo>
                  <a:lnTo>
                    <a:pt x="1208" y="53"/>
                  </a:lnTo>
                  <a:lnTo>
                    <a:pt x="1208" y="53"/>
                  </a:lnTo>
                  <a:lnTo>
                    <a:pt x="1170" y="54"/>
                  </a:lnTo>
                  <a:lnTo>
                    <a:pt x="1158" y="54"/>
                  </a:lnTo>
                  <a:lnTo>
                    <a:pt x="1158" y="54"/>
                  </a:lnTo>
                  <a:lnTo>
                    <a:pt x="1152" y="54"/>
                  </a:lnTo>
                  <a:lnTo>
                    <a:pt x="1149" y="53"/>
                  </a:lnTo>
                  <a:lnTo>
                    <a:pt x="1146" y="51"/>
                  </a:lnTo>
                  <a:lnTo>
                    <a:pt x="1144" y="48"/>
                  </a:lnTo>
                  <a:lnTo>
                    <a:pt x="1142" y="45"/>
                  </a:lnTo>
                  <a:lnTo>
                    <a:pt x="1141" y="43"/>
                  </a:lnTo>
                  <a:lnTo>
                    <a:pt x="1140" y="36"/>
                  </a:lnTo>
                  <a:lnTo>
                    <a:pt x="1140" y="36"/>
                  </a:lnTo>
                  <a:lnTo>
                    <a:pt x="1141" y="30"/>
                  </a:lnTo>
                  <a:lnTo>
                    <a:pt x="1142" y="27"/>
                  </a:lnTo>
                  <a:lnTo>
                    <a:pt x="1143" y="24"/>
                  </a:lnTo>
                  <a:lnTo>
                    <a:pt x="1146" y="21"/>
                  </a:lnTo>
                  <a:lnTo>
                    <a:pt x="1149" y="19"/>
                  </a:lnTo>
                  <a:lnTo>
                    <a:pt x="1153" y="17"/>
                  </a:lnTo>
                  <a:lnTo>
                    <a:pt x="1158" y="16"/>
                  </a:lnTo>
                  <a:lnTo>
                    <a:pt x="1158" y="16"/>
                  </a:lnTo>
                  <a:lnTo>
                    <a:pt x="1202" y="15"/>
                  </a:lnTo>
                  <a:lnTo>
                    <a:pt x="1202" y="15"/>
                  </a:lnTo>
                  <a:lnTo>
                    <a:pt x="1224" y="15"/>
                  </a:lnTo>
                  <a:lnTo>
                    <a:pt x="1246" y="17"/>
                  </a:lnTo>
                  <a:lnTo>
                    <a:pt x="1270" y="20"/>
                  </a:lnTo>
                  <a:lnTo>
                    <a:pt x="1293" y="25"/>
                  </a:lnTo>
                  <a:lnTo>
                    <a:pt x="1303" y="28"/>
                  </a:lnTo>
                  <a:lnTo>
                    <a:pt x="1315" y="31"/>
                  </a:lnTo>
                  <a:lnTo>
                    <a:pt x="1325" y="35"/>
                  </a:lnTo>
                  <a:lnTo>
                    <a:pt x="1334" y="40"/>
                  </a:lnTo>
                  <a:lnTo>
                    <a:pt x="1345" y="46"/>
                  </a:lnTo>
                  <a:lnTo>
                    <a:pt x="1353" y="53"/>
                  </a:lnTo>
                  <a:lnTo>
                    <a:pt x="1361" y="60"/>
                  </a:lnTo>
                  <a:lnTo>
                    <a:pt x="1369" y="68"/>
                  </a:lnTo>
                  <a:lnTo>
                    <a:pt x="1369" y="68"/>
                  </a:lnTo>
                  <a:lnTo>
                    <a:pt x="1377" y="77"/>
                  </a:lnTo>
                  <a:lnTo>
                    <a:pt x="1383" y="88"/>
                  </a:lnTo>
                  <a:lnTo>
                    <a:pt x="1388" y="98"/>
                  </a:lnTo>
                  <a:lnTo>
                    <a:pt x="1392" y="108"/>
                  </a:lnTo>
                  <a:lnTo>
                    <a:pt x="1396" y="119"/>
                  </a:lnTo>
                  <a:lnTo>
                    <a:pt x="1399" y="130"/>
                  </a:lnTo>
                  <a:lnTo>
                    <a:pt x="1401" y="141"/>
                  </a:lnTo>
                  <a:lnTo>
                    <a:pt x="1403" y="154"/>
                  </a:lnTo>
                  <a:lnTo>
                    <a:pt x="1406" y="178"/>
                  </a:lnTo>
                  <a:lnTo>
                    <a:pt x="1406" y="202"/>
                  </a:lnTo>
                  <a:lnTo>
                    <a:pt x="1406" y="227"/>
                  </a:lnTo>
                  <a:lnTo>
                    <a:pt x="1404" y="252"/>
                  </a:lnTo>
                  <a:lnTo>
                    <a:pt x="1404" y="252"/>
                  </a:lnTo>
                  <a:lnTo>
                    <a:pt x="1403" y="277"/>
                  </a:lnTo>
                  <a:lnTo>
                    <a:pt x="1402" y="301"/>
                  </a:lnTo>
                  <a:lnTo>
                    <a:pt x="1402" y="301"/>
                  </a:lnTo>
                  <a:lnTo>
                    <a:pt x="1403" y="388"/>
                  </a:lnTo>
                  <a:lnTo>
                    <a:pt x="1406" y="473"/>
                  </a:lnTo>
                  <a:lnTo>
                    <a:pt x="1410" y="552"/>
                  </a:lnTo>
                  <a:lnTo>
                    <a:pt x="1413" y="623"/>
                  </a:lnTo>
                  <a:lnTo>
                    <a:pt x="1413" y="623"/>
                  </a:lnTo>
                  <a:lnTo>
                    <a:pt x="1414" y="642"/>
                  </a:lnTo>
                  <a:lnTo>
                    <a:pt x="1414" y="663"/>
                  </a:lnTo>
                  <a:lnTo>
                    <a:pt x="1411" y="702"/>
                  </a:lnTo>
                  <a:lnTo>
                    <a:pt x="1408" y="743"/>
                  </a:lnTo>
                  <a:lnTo>
                    <a:pt x="1402" y="782"/>
                  </a:lnTo>
                  <a:lnTo>
                    <a:pt x="1402" y="782"/>
                  </a:lnTo>
                  <a:lnTo>
                    <a:pt x="1398" y="815"/>
                  </a:lnTo>
                  <a:lnTo>
                    <a:pt x="1394" y="849"/>
                  </a:lnTo>
                  <a:lnTo>
                    <a:pt x="1392" y="883"/>
                  </a:lnTo>
                  <a:lnTo>
                    <a:pt x="1391" y="917"/>
                  </a:lnTo>
                  <a:lnTo>
                    <a:pt x="1391" y="917"/>
                  </a:lnTo>
                  <a:lnTo>
                    <a:pt x="1391" y="960"/>
                  </a:lnTo>
                  <a:lnTo>
                    <a:pt x="1391" y="960"/>
                  </a:lnTo>
                  <a:lnTo>
                    <a:pt x="1392" y="992"/>
                  </a:lnTo>
                  <a:lnTo>
                    <a:pt x="1391" y="1024"/>
                  </a:lnTo>
                  <a:lnTo>
                    <a:pt x="1390" y="1056"/>
                  </a:lnTo>
                  <a:lnTo>
                    <a:pt x="1388" y="1088"/>
                  </a:lnTo>
                  <a:lnTo>
                    <a:pt x="1384" y="1120"/>
                  </a:lnTo>
                  <a:lnTo>
                    <a:pt x="1380" y="1135"/>
                  </a:lnTo>
                  <a:lnTo>
                    <a:pt x="1377" y="1150"/>
                  </a:lnTo>
                  <a:lnTo>
                    <a:pt x="1371" y="1165"/>
                  </a:lnTo>
                  <a:lnTo>
                    <a:pt x="1366" y="1181"/>
                  </a:lnTo>
                  <a:lnTo>
                    <a:pt x="1360" y="1195"/>
                  </a:lnTo>
                  <a:lnTo>
                    <a:pt x="1354" y="1210"/>
                  </a:lnTo>
                  <a:lnTo>
                    <a:pt x="1354" y="1210"/>
                  </a:lnTo>
                  <a:lnTo>
                    <a:pt x="1347" y="1221"/>
                  </a:lnTo>
                  <a:lnTo>
                    <a:pt x="1337" y="1230"/>
                  </a:lnTo>
                  <a:lnTo>
                    <a:pt x="1328" y="1239"/>
                  </a:lnTo>
                  <a:lnTo>
                    <a:pt x="1317" y="1248"/>
                  </a:lnTo>
                  <a:lnTo>
                    <a:pt x="1304" y="1254"/>
                  </a:lnTo>
                  <a:lnTo>
                    <a:pt x="1292" y="1260"/>
                  </a:lnTo>
                  <a:lnTo>
                    <a:pt x="1277" y="1265"/>
                  </a:lnTo>
                  <a:lnTo>
                    <a:pt x="1263" y="1269"/>
                  </a:lnTo>
                  <a:lnTo>
                    <a:pt x="1249" y="1273"/>
                  </a:lnTo>
                  <a:lnTo>
                    <a:pt x="1233" y="1276"/>
                  </a:lnTo>
                  <a:lnTo>
                    <a:pt x="1202" y="1280"/>
                  </a:lnTo>
                  <a:lnTo>
                    <a:pt x="1171" y="1282"/>
                  </a:lnTo>
                  <a:lnTo>
                    <a:pt x="1142" y="1282"/>
                  </a:lnTo>
                  <a:lnTo>
                    <a:pt x="1142" y="1282"/>
                  </a:lnTo>
                  <a:lnTo>
                    <a:pt x="1137" y="1282"/>
                  </a:lnTo>
                  <a:lnTo>
                    <a:pt x="1133" y="1280"/>
                  </a:lnTo>
                  <a:lnTo>
                    <a:pt x="1131" y="1279"/>
                  </a:lnTo>
                  <a:lnTo>
                    <a:pt x="1128" y="1279"/>
                  </a:lnTo>
                  <a:lnTo>
                    <a:pt x="1128" y="1279"/>
                  </a:lnTo>
                  <a:lnTo>
                    <a:pt x="1081" y="1282"/>
                  </a:lnTo>
                  <a:lnTo>
                    <a:pt x="1036" y="1286"/>
                  </a:lnTo>
                  <a:lnTo>
                    <a:pt x="1036" y="1286"/>
                  </a:lnTo>
                  <a:lnTo>
                    <a:pt x="986" y="1291"/>
                  </a:lnTo>
                  <a:lnTo>
                    <a:pt x="936" y="1294"/>
                  </a:lnTo>
                  <a:lnTo>
                    <a:pt x="936" y="1294"/>
                  </a:lnTo>
                  <a:lnTo>
                    <a:pt x="890" y="1294"/>
                  </a:lnTo>
                  <a:lnTo>
                    <a:pt x="890" y="12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1" name="Freeform 712"/>
            <p:cNvSpPr>
              <a:spLocks/>
            </p:cNvSpPr>
            <p:nvPr/>
          </p:nvSpPr>
          <p:spPr bwMode="auto">
            <a:xfrm>
              <a:off x="4203701" y="4283075"/>
              <a:ext cx="715963" cy="34925"/>
            </a:xfrm>
            <a:custGeom>
              <a:avLst/>
              <a:gdLst/>
              <a:ahLst/>
              <a:cxnLst>
                <a:cxn ang="0">
                  <a:pos x="1335" y="65"/>
                </a:cxn>
                <a:cxn ang="0">
                  <a:pos x="983" y="61"/>
                </a:cxn>
                <a:cxn ang="0">
                  <a:pos x="816" y="59"/>
                </a:cxn>
                <a:cxn ang="0">
                  <a:pos x="646" y="58"/>
                </a:cxn>
                <a:cxn ang="0">
                  <a:pos x="548" y="56"/>
                </a:cxn>
                <a:cxn ang="0">
                  <a:pos x="451" y="52"/>
                </a:cxn>
                <a:cxn ang="0">
                  <a:pos x="302" y="47"/>
                </a:cxn>
                <a:cxn ang="0">
                  <a:pos x="265" y="47"/>
                </a:cxn>
                <a:cxn ang="0">
                  <a:pos x="215" y="47"/>
                </a:cxn>
                <a:cxn ang="0">
                  <a:pos x="165" y="47"/>
                </a:cxn>
                <a:cxn ang="0">
                  <a:pos x="107" y="46"/>
                </a:cxn>
                <a:cxn ang="0">
                  <a:pos x="88" y="45"/>
                </a:cxn>
                <a:cxn ang="0">
                  <a:pos x="67" y="42"/>
                </a:cxn>
                <a:cxn ang="0">
                  <a:pos x="30" y="38"/>
                </a:cxn>
                <a:cxn ang="0">
                  <a:pos x="17" y="38"/>
                </a:cxn>
                <a:cxn ang="0">
                  <a:pos x="9" y="36"/>
                </a:cxn>
                <a:cxn ang="0">
                  <a:pos x="3" y="31"/>
                </a:cxn>
                <a:cxn ang="0">
                  <a:pos x="1" y="25"/>
                </a:cxn>
                <a:cxn ang="0">
                  <a:pos x="0" y="20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3" y="1"/>
                </a:cxn>
                <a:cxn ang="0">
                  <a:pos x="17" y="0"/>
                </a:cxn>
                <a:cxn ang="0">
                  <a:pos x="72" y="4"/>
                </a:cxn>
                <a:cxn ang="0">
                  <a:pos x="100" y="7"/>
                </a:cxn>
                <a:cxn ang="0">
                  <a:pos x="129" y="8"/>
                </a:cxn>
                <a:cxn ang="0">
                  <a:pos x="178" y="8"/>
                </a:cxn>
                <a:cxn ang="0">
                  <a:pos x="228" y="8"/>
                </a:cxn>
                <a:cxn ang="0">
                  <a:pos x="301" y="8"/>
                </a:cxn>
                <a:cxn ang="0">
                  <a:pos x="428" y="14"/>
                </a:cxn>
                <a:cxn ang="0">
                  <a:pos x="537" y="18"/>
                </a:cxn>
                <a:cxn ang="0">
                  <a:pos x="646" y="20"/>
                </a:cxn>
                <a:cxn ang="0">
                  <a:pos x="893" y="24"/>
                </a:cxn>
                <a:cxn ang="0">
                  <a:pos x="1113" y="26"/>
                </a:cxn>
                <a:cxn ang="0">
                  <a:pos x="1335" y="28"/>
                </a:cxn>
                <a:cxn ang="0">
                  <a:pos x="1341" y="28"/>
                </a:cxn>
                <a:cxn ang="0">
                  <a:pos x="1347" y="32"/>
                </a:cxn>
                <a:cxn ang="0">
                  <a:pos x="1351" y="37"/>
                </a:cxn>
                <a:cxn ang="0">
                  <a:pos x="1353" y="47"/>
                </a:cxn>
                <a:cxn ang="0">
                  <a:pos x="1352" y="53"/>
                </a:cxn>
                <a:cxn ang="0">
                  <a:pos x="1350" y="59"/>
                </a:cxn>
                <a:cxn ang="0">
                  <a:pos x="1344" y="63"/>
                </a:cxn>
                <a:cxn ang="0">
                  <a:pos x="1335" y="65"/>
                </a:cxn>
              </a:cxnLst>
              <a:rect l="0" t="0" r="r" b="b"/>
              <a:pathLst>
                <a:path w="1353" h="65">
                  <a:moveTo>
                    <a:pt x="1335" y="65"/>
                  </a:moveTo>
                  <a:lnTo>
                    <a:pt x="1335" y="65"/>
                  </a:lnTo>
                  <a:lnTo>
                    <a:pt x="1158" y="64"/>
                  </a:lnTo>
                  <a:lnTo>
                    <a:pt x="983" y="61"/>
                  </a:lnTo>
                  <a:lnTo>
                    <a:pt x="983" y="61"/>
                  </a:lnTo>
                  <a:lnTo>
                    <a:pt x="816" y="59"/>
                  </a:lnTo>
                  <a:lnTo>
                    <a:pt x="646" y="58"/>
                  </a:lnTo>
                  <a:lnTo>
                    <a:pt x="646" y="58"/>
                  </a:lnTo>
                  <a:lnTo>
                    <a:pt x="598" y="57"/>
                  </a:lnTo>
                  <a:lnTo>
                    <a:pt x="548" y="56"/>
                  </a:lnTo>
                  <a:lnTo>
                    <a:pt x="451" y="52"/>
                  </a:lnTo>
                  <a:lnTo>
                    <a:pt x="451" y="52"/>
                  </a:lnTo>
                  <a:lnTo>
                    <a:pt x="377" y="49"/>
                  </a:lnTo>
                  <a:lnTo>
                    <a:pt x="302" y="47"/>
                  </a:lnTo>
                  <a:lnTo>
                    <a:pt x="302" y="47"/>
                  </a:lnTo>
                  <a:lnTo>
                    <a:pt x="265" y="47"/>
                  </a:lnTo>
                  <a:lnTo>
                    <a:pt x="265" y="47"/>
                  </a:lnTo>
                  <a:lnTo>
                    <a:pt x="215" y="47"/>
                  </a:lnTo>
                  <a:lnTo>
                    <a:pt x="215" y="47"/>
                  </a:lnTo>
                  <a:lnTo>
                    <a:pt x="165" y="47"/>
                  </a:lnTo>
                  <a:lnTo>
                    <a:pt x="165" y="47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88" y="45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42" y="39"/>
                  </a:lnTo>
                  <a:lnTo>
                    <a:pt x="30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6" y="34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4"/>
                  </a:lnTo>
                  <a:lnTo>
                    <a:pt x="2" y="10"/>
                  </a:lnTo>
                  <a:lnTo>
                    <a:pt x="3" y="7"/>
                  </a:lnTo>
                  <a:lnTo>
                    <a:pt x="6" y="4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44" y="2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100" y="7"/>
                  </a:lnTo>
                  <a:lnTo>
                    <a:pt x="114" y="8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78" y="8"/>
                  </a:lnTo>
                  <a:lnTo>
                    <a:pt x="178" y="8"/>
                  </a:lnTo>
                  <a:lnTo>
                    <a:pt x="228" y="8"/>
                  </a:lnTo>
                  <a:lnTo>
                    <a:pt x="228" y="8"/>
                  </a:lnTo>
                  <a:lnTo>
                    <a:pt x="301" y="8"/>
                  </a:lnTo>
                  <a:lnTo>
                    <a:pt x="301" y="8"/>
                  </a:lnTo>
                  <a:lnTo>
                    <a:pt x="428" y="14"/>
                  </a:lnTo>
                  <a:lnTo>
                    <a:pt x="428" y="14"/>
                  </a:lnTo>
                  <a:lnTo>
                    <a:pt x="537" y="18"/>
                  </a:lnTo>
                  <a:lnTo>
                    <a:pt x="592" y="19"/>
                  </a:lnTo>
                  <a:lnTo>
                    <a:pt x="646" y="20"/>
                  </a:lnTo>
                  <a:lnTo>
                    <a:pt x="646" y="20"/>
                  </a:lnTo>
                  <a:lnTo>
                    <a:pt x="893" y="24"/>
                  </a:lnTo>
                  <a:lnTo>
                    <a:pt x="893" y="24"/>
                  </a:lnTo>
                  <a:lnTo>
                    <a:pt x="1113" y="26"/>
                  </a:lnTo>
                  <a:lnTo>
                    <a:pt x="1225" y="27"/>
                  </a:lnTo>
                  <a:lnTo>
                    <a:pt x="1335" y="28"/>
                  </a:lnTo>
                  <a:lnTo>
                    <a:pt x="1335" y="28"/>
                  </a:lnTo>
                  <a:lnTo>
                    <a:pt x="1341" y="28"/>
                  </a:lnTo>
                  <a:lnTo>
                    <a:pt x="1344" y="30"/>
                  </a:lnTo>
                  <a:lnTo>
                    <a:pt x="1347" y="32"/>
                  </a:lnTo>
                  <a:lnTo>
                    <a:pt x="1350" y="34"/>
                  </a:lnTo>
                  <a:lnTo>
                    <a:pt x="1351" y="37"/>
                  </a:lnTo>
                  <a:lnTo>
                    <a:pt x="1352" y="40"/>
                  </a:lnTo>
                  <a:lnTo>
                    <a:pt x="1353" y="47"/>
                  </a:lnTo>
                  <a:lnTo>
                    <a:pt x="1353" y="47"/>
                  </a:lnTo>
                  <a:lnTo>
                    <a:pt x="1352" y="53"/>
                  </a:lnTo>
                  <a:lnTo>
                    <a:pt x="1351" y="56"/>
                  </a:lnTo>
                  <a:lnTo>
                    <a:pt x="1350" y="59"/>
                  </a:lnTo>
                  <a:lnTo>
                    <a:pt x="1347" y="61"/>
                  </a:lnTo>
                  <a:lnTo>
                    <a:pt x="1344" y="63"/>
                  </a:lnTo>
                  <a:lnTo>
                    <a:pt x="1341" y="65"/>
                  </a:lnTo>
                  <a:lnTo>
                    <a:pt x="1335" y="65"/>
                  </a:lnTo>
                  <a:lnTo>
                    <a:pt x="1335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2" name="Freeform 713"/>
            <p:cNvSpPr>
              <a:spLocks noEditPoints="1"/>
            </p:cNvSpPr>
            <p:nvPr/>
          </p:nvSpPr>
          <p:spPr bwMode="auto">
            <a:xfrm>
              <a:off x="4273551" y="4346575"/>
              <a:ext cx="196850" cy="188913"/>
            </a:xfrm>
            <a:custGeom>
              <a:avLst/>
              <a:gdLst/>
              <a:ahLst/>
              <a:cxnLst>
                <a:cxn ang="0">
                  <a:pos x="170" y="355"/>
                </a:cxn>
                <a:cxn ang="0">
                  <a:pos x="132" y="333"/>
                </a:cxn>
                <a:cxn ang="0">
                  <a:pos x="123" y="313"/>
                </a:cxn>
                <a:cxn ang="0">
                  <a:pos x="128" y="272"/>
                </a:cxn>
                <a:cxn ang="0">
                  <a:pos x="168" y="190"/>
                </a:cxn>
                <a:cxn ang="0">
                  <a:pos x="182" y="147"/>
                </a:cxn>
                <a:cxn ang="0">
                  <a:pos x="157" y="150"/>
                </a:cxn>
                <a:cxn ang="0">
                  <a:pos x="142" y="185"/>
                </a:cxn>
                <a:cxn ang="0">
                  <a:pos x="114" y="201"/>
                </a:cxn>
                <a:cxn ang="0">
                  <a:pos x="70" y="205"/>
                </a:cxn>
                <a:cxn ang="0">
                  <a:pos x="33" y="192"/>
                </a:cxn>
                <a:cxn ang="0">
                  <a:pos x="9" y="158"/>
                </a:cxn>
                <a:cxn ang="0">
                  <a:pos x="0" y="86"/>
                </a:cxn>
                <a:cxn ang="0">
                  <a:pos x="0" y="50"/>
                </a:cxn>
                <a:cxn ang="0">
                  <a:pos x="7" y="37"/>
                </a:cxn>
                <a:cxn ang="0">
                  <a:pos x="37" y="9"/>
                </a:cxn>
                <a:cxn ang="0">
                  <a:pos x="95" y="0"/>
                </a:cxn>
                <a:cxn ang="0">
                  <a:pos x="264" y="8"/>
                </a:cxn>
                <a:cxn ang="0">
                  <a:pos x="321" y="13"/>
                </a:cxn>
                <a:cxn ang="0">
                  <a:pos x="354" y="36"/>
                </a:cxn>
                <a:cxn ang="0">
                  <a:pos x="370" y="72"/>
                </a:cxn>
                <a:cxn ang="0">
                  <a:pos x="364" y="144"/>
                </a:cxn>
                <a:cxn ang="0">
                  <a:pos x="334" y="222"/>
                </a:cxn>
                <a:cxn ang="0">
                  <a:pos x="291" y="310"/>
                </a:cxn>
                <a:cxn ang="0">
                  <a:pos x="250" y="347"/>
                </a:cxn>
                <a:cxn ang="0">
                  <a:pos x="212" y="358"/>
                </a:cxn>
                <a:cxn ang="0">
                  <a:pos x="170" y="99"/>
                </a:cxn>
                <a:cxn ang="0">
                  <a:pos x="222" y="102"/>
                </a:cxn>
                <a:cxn ang="0">
                  <a:pos x="244" y="116"/>
                </a:cxn>
                <a:cxn ang="0">
                  <a:pos x="252" y="125"/>
                </a:cxn>
                <a:cxn ang="0">
                  <a:pos x="251" y="145"/>
                </a:cxn>
                <a:cxn ang="0">
                  <a:pos x="191" y="243"/>
                </a:cxn>
                <a:cxn ang="0">
                  <a:pos x="175" y="292"/>
                </a:cxn>
                <a:cxn ang="0">
                  <a:pos x="180" y="310"/>
                </a:cxn>
                <a:cxn ang="0">
                  <a:pos x="204" y="316"/>
                </a:cxn>
                <a:cxn ang="0">
                  <a:pos x="233" y="306"/>
                </a:cxn>
                <a:cxn ang="0">
                  <a:pos x="270" y="261"/>
                </a:cxn>
                <a:cxn ang="0">
                  <a:pos x="307" y="163"/>
                </a:cxn>
                <a:cxn ang="0">
                  <a:pos x="324" y="116"/>
                </a:cxn>
                <a:cxn ang="0">
                  <a:pos x="324" y="73"/>
                </a:cxn>
                <a:cxn ang="0">
                  <a:pos x="304" y="56"/>
                </a:cxn>
                <a:cxn ang="0">
                  <a:pos x="162" y="48"/>
                </a:cxn>
                <a:cxn ang="0">
                  <a:pos x="110" y="44"/>
                </a:cxn>
                <a:cxn ang="0">
                  <a:pos x="65" y="46"/>
                </a:cxn>
                <a:cxn ang="0">
                  <a:pos x="48" y="61"/>
                </a:cxn>
                <a:cxn ang="0">
                  <a:pos x="45" y="90"/>
                </a:cxn>
                <a:cxn ang="0">
                  <a:pos x="55" y="149"/>
                </a:cxn>
                <a:cxn ang="0">
                  <a:pos x="67" y="159"/>
                </a:cxn>
                <a:cxn ang="0">
                  <a:pos x="80" y="160"/>
                </a:cxn>
                <a:cxn ang="0">
                  <a:pos x="104" y="156"/>
                </a:cxn>
                <a:cxn ang="0">
                  <a:pos x="114" y="126"/>
                </a:cxn>
                <a:cxn ang="0">
                  <a:pos x="116" y="111"/>
                </a:cxn>
                <a:cxn ang="0">
                  <a:pos x="130" y="100"/>
                </a:cxn>
              </a:cxnLst>
              <a:rect l="0" t="0" r="r" b="b"/>
              <a:pathLst>
                <a:path w="372" h="359">
                  <a:moveTo>
                    <a:pt x="201" y="359"/>
                  </a:moveTo>
                  <a:lnTo>
                    <a:pt x="201" y="359"/>
                  </a:lnTo>
                  <a:lnTo>
                    <a:pt x="191" y="358"/>
                  </a:lnTo>
                  <a:lnTo>
                    <a:pt x="180" y="357"/>
                  </a:lnTo>
                  <a:lnTo>
                    <a:pt x="170" y="355"/>
                  </a:lnTo>
                  <a:lnTo>
                    <a:pt x="160" y="352"/>
                  </a:lnTo>
                  <a:lnTo>
                    <a:pt x="152" y="348"/>
                  </a:lnTo>
                  <a:lnTo>
                    <a:pt x="145" y="344"/>
                  </a:lnTo>
                  <a:lnTo>
                    <a:pt x="137" y="338"/>
                  </a:lnTo>
                  <a:lnTo>
                    <a:pt x="132" y="333"/>
                  </a:lnTo>
                  <a:lnTo>
                    <a:pt x="132" y="333"/>
                  </a:lnTo>
                  <a:lnTo>
                    <a:pt x="129" y="327"/>
                  </a:lnTo>
                  <a:lnTo>
                    <a:pt x="126" y="323"/>
                  </a:lnTo>
                  <a:lnTo>
                    <a:pt x="124" y="318"/>
                  </a:lnTo>
                  <a:lnTo>
                    <a:pt x="123" y="313"/>
                  </a:lnTo>
                  <a:lnTo>
                    <a:pt x="122" y="308"/>
                  </a:lnTo>
                  <a:lnTo>
                    <a:pt x="122" y="302"/>
                  </a:lnTo>
                  <a:lnTo>
                    <a:pt x="124" y="289"/>
                  </a:lnTo>
                  <a:lnTo>
                    <a:pt x="124" y="289"/>
                  </a:lnTo>
                  <a:lnTo>
                    <a:pt x="128" y="272"/>
                  </a:lnTo>
                  <a:lnTo>
                    <a:pt x="134" y="255"/>
                  </a:lnTo>
                  <a:lnTo>
                    <a:pt x="142" y="239"/>
                  </a:lnTo>
                  <a:lnTo>
                    <a:pt x="150" y="222"/>
                  </a:lnTo>
                  <a:lnTo>
                    <a:pt x="159" y="205"/>
                  </a:lnTo>
                  <a:lnTo>
                    <a:pt x="168" y="190"/>
                  </a:lnTo>
                  <a:lnTo>
                    <a:pt x="188" y="159"/>
                  </a:lnTo>
                  <a:lnTo>
                    <a:pt x="196" y="147"/>
                  </a:lnTo>
                  <a:lnTo>
                    <a:pt x="186" y="147"/>
                  </a:lnTo>
                  <a:lnTo>
                    <a:pt x="186" y="147"/>
                  </a:lnTo>
                  <a:lnTo>
                    <a:pt x="182" y="147"/>
                  </a:lnTo>
                  <a:lnTo>
                    <a:pt x="182" y="147"/>
                  </a:lnTo>
                  <a:lnTo>
                    <a:pt x="163" y="146"/>
                  </a:lnTo>
                  <a:lnTo>
                    <a:pt x="158" y="145"/>
                  </a:lnTo>
                  <a:lnTo>
                    <a:pt x="157" y="150"/>
                  </a:lnTo>
                  <a:lnTo>
                    <a:pt x="157" y="150"/>
                  </a:lnTo>
                  <a:lnTo>
                    <a:pt x="155" y="158"/>
                  </a:lnTo>
                  <a:lnTo>
                    <a:pt x="153" y="166"/>
                  </a:lnTo>
                  <a:lnTo>
                    <a:pt x="150" y="172"/>
                  </a:lnTo>
                  <a:lnTo>
                    <a:pt x="146" y="179"/>
                  </a:lnTo>
                  <a:lnTo>
                    <a:pt x="142" y="185"/>
                  </a:lnTo>
                  <a:lnTo>
                    <a:pt x="135" y="190"/>
                  </a:lnTo>
                  <a:lnTo>
                    <a:pt x="129" y="194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201"/>
                  </a:lnTo>
                  <a:lnTo>
                    <a:pt x="104" y="204"/>
                  </a:lnTo>
                  <a:lnTo>
                    <a:pt x="94" y="205"/>
                  </a:lnTo>
                  <a:lnTo>
                    <a:pt x="83" y="207"/>
                  </a:lnTo>
                  <a:lnTo>
                    <a:pt x="83" y="207"/>
                  </a:lnTo>
                  <a:lnTo>
                    <a:pt x="70" y="205"/>
                  </a:lnTo>
                  <a:lnTo>
                    <a:pt x="59" y="203"/>
                  </a:lnTo>
                  <a:lnTo>
                    <a:pt x="50" y="201"/>
                  </a:lnTo>
                  <a:lnTo>
                    <a:pt x="40" y="197"/>
                  </a:lnTo>
                  <a:lnTo>
                    <a:pt x="40" y="197"/>
                  </a:lnTo>
                  <a:lnTo>
                    <a:pt x="33" y="192"/>
                  </a:lnTo>
                  <a:lnTo>
                    <a:pt x="27" y="187"/>
                  </a:lnTo>
                  <a:lnTo>
                    <a:pt x="22" y="181"/>
                  </a:lnTo>
                  <a:lnTo>
                    <a:pt x="17" y="173"/>
                  </a:lnTo>
                  <a:lnTo>
                    <a:pt x="12" y="166"/>
                  </a:lnTo>
                  <a:lnTo>
                    <a:pt x="9" y="158"/>
                  </a:lnTo>
                  <a:lnTo>
                    <a:pt x="6" y="150"/>
                  </a:lnTo>
                  <a:lnTo>
                    <a:pt x="4" y="140"/>
                  </a:lnTo>
                  <a:lnTo>
                    <a:pt x="2" y="123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1" y="45"/>
                  </a:lnTo>
                  <a:lnTo>
                    <a:pt x="3" y="42"/>
                  </a:lnTo>
                  <a:lnTo>
                    <a:pt x="6" y="39"/>
                  </a:lnTo>
                  <a:lnTo>
                    <a:pt x="7" y="38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12" y="29"/>
                  </a:lnTo>
                  <a:lnTo>
                    <a:pt x="19" y="21"/>
                  </a:lnTo>
                  <a:lnTo>
                    <a:pt x="27" y="14"/>
                  </a:lnTo>
                  <a:lnTo>
                    <a:pt x="37" y="9"/>
                  </a:lnTo>
                  <a:lnTo>
                    <a:pt x="49" y="5"/>
                  </a:lnTo>
                  <a:lnTo>
                    <a:pt x="63" y="2"/>
                  </a:lnTo>
                  <a:lnTo>
                    <a:pt x="79" y="1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27" y="1"/>
                  </a:lnTo>
                  <a:lnTo>
                    <a:pt x="159" y="2"/>
                  </a:lnTo>
                  <a:lnTo>
                    <a:pt x="223" y="5"/>
                  </a:lnTo>
                  <a:lnTo>
                    <a:pt x="223" y="5"/>
                  </a:lnTo>
                  <a:lnTo>
                    <a:pt x="264" y="8"/>
                  </a:lnTo>
                  <a:lnTo>
                    <a:pt x="307" y="9"/>
                  </a:lnTo>
                  <a:lnTo>
                    <a:pt x="307" y="9"/>
                  </a:lnTo>
                  <a:lnTo>
                    <a:pt x="313" y="10"/>
                  </a:lnTo>
                  <a:lnTo>
                    <a:pt x="313" y="10"/>
                  </a:lnTo>
                  <a:lnTo>
                    <a:pt x="321" y="13"/>
                  </a:lnTo>
                  <a:lnTo>
                    <a:pt x="330" y="16"/>
                  </a:lnTo>
                  <a:lnTo>
                    <a:pt x="337" y="21"/>
                  </a:lnTo>
                  <a:lnTo>
                    <a:pt x="343" y="25"/>
                  </a:lnTo>
                  <a:lnTo>
                    <a:pt x="349" y="30"/>
                  </a:lnTo>
                  <a:lnTo>
                    <a:pt x="354" y="36"/>
                  </a:lnTo>
                  <a:lnTo>
                    <a:pt x="358" y="42"/>
                  </a:lnTo>
                  <a:lnTo>
                    <a:pt x="363" y="50"/>
                  </a:lnTo>
                  <a:lnTo>
                    <a:pt x="363" y="50"/>
                  </a:lnTo>
                  <a:lnTo>
                    <a:pt x="367" y="60"/>
                  </a:lnTo>
                  <a:lnTo>
                    <a:pt x="370" y="72"/>
                  </a:lnTo>
                  <a:lnTo>
                    <a:pt x="372" y="86"/>
                  </a:lnTo>
                  <a:lnTo>
                    <a:pt x="372" y="99"/>
                  </a:lnTo>
                  <a:lnTo>
                    <a:pt x="370" y="114"/>
                  </a:lnTo>
                  <a:lnTo>
                    <a:pt x="368" y="128"/>
                  </a:lnTo>
                  <a:lnTo>
                    <a:pt x="364" y="144"/>
                  </a:lnTo>
                  <a:lnTo>
                    <a:pt x="357" y="159"/>
                  </a:lnTo>
                  <a:lnTo>
                    <a:pt x="357" y="159"/>
                  </a:lnTo>
                  <a:lnTo>
                    <a:pt x="342" y="199"/>
                  </a:lnTo>
                  <a:lnTo>
                    <a:pt x="342" y="199"/>
                  </a:lnTo>
                  <a:lnTo>
                    <a:pt x="334" y="222"/>
                  </a:lnTo>
                  <a:lnTo>
                    <a:pt x="324" y="246"/>
                  </a:lnTo>
                  <a:lnTo>
                    <a:pt x="315" y="269"/>
                  </a:lnTo>
                  <a:lnTo>
                    <a:pt x="304" y="289"/>
                  </a:lnTo>
                  <a:lnTo>
                    <a:pt x="298" y="299"/>
                  </a:lnTo>
                  <a:lnTo>
                    <a:pt x="291" y="310"/>
                  </a:lnTo>
                  <a:lnTo>
                    <a:pt x="284" y="318"/>
                  </a:lnTo>
                  <a:lnTo>
                    <a:pt x="277" y="326"/>
                  </a:lnTo>
                  <a:lnTo>
                    <a:pt x="269" y="335"/>
                  </a:lnTo>
                  <a:lnTo>
                    <a:pt x="259" y="341"/>
                  </a:lnTo>
                  <a:lnTo>
                    <a:pt x="250" y="347"/>
                  </a:lnTo>
                  <a:lnTo>
                    <a:pt x="241" y="352"/>
                  </a:lnTo>
                  <a:lnTo>
                    <a:pt x="241" y="352"/>
                  </a:lnTo>
                  <a:lnTo>
                    <a:pt x="231" y="355"/>
                  </a:lnTo>
                  <a:lnTo>
                    <a:pt x="222" y="357"/>
                  </a:lnTo>
                  <a:lnTo>
                    <a:pt x="212" y="358"/>
                  </a:lnTo>
                  <a:lnTo>
                    <a:pt x="201" y="359"/>
                  </a:lnTo>
                  <a:lnTo>
                    <a:pt x="201" y="359"/>
                  </a:lnTo>
                  <a:close/>
                  <a:moveTo>
                    <a:pt x="139" y="98"/>
                  </a:moveTo>
                  <a:lnTo>
                    <a:pt x="139" y="98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16" y="101"/>
                  </a:lnTo>
                  <a:lnTo>
                    <a:pt x="222" y="102"/>
                  </a:lnTo>
                  <a:lnTo>
                    <a:pt x="227" y="103"/>
                  </a:lnTo>
                  <a:lnTo>
                    <a:pt x="232" y="105"/>
                  </a:lnTo>
                  <a:lnTo>
                    <a:pt x="238" y="107"/>
                  </a:lnTo>
                  <a:lnTo>
                    <a:pt x="241" y="111"/>
                  </a:lnTo>
                  <a:lnTo>
                    <a:pt x="244" y="116"/>
                  </a:lnTo>
                  <a:lnTo>
                    <a:pt x="245" y="117"/>
                  </a:lnTo>
                  <a:lnTo>
                    <a:pt x="246" y="117"/>
                  </a:lnTo>
                  <a:lnTo>
                    <a:pt x="246" y="117"/>
                  </a:lnTo>
                  <a:lnTo>
                    <a:pt x="250" y="122"/>
                  </a:lnTo>
                  <a:lnTo>
                    <a:pt x="252" y="125"/>
                  </a:lnTo>
                  <a:lnTo>
                    <a:pt x="254" y="129"/>
                  </a:lnTo>
                  <a:lnTo>
                    <a:pt x="254" y="132"/>
                  </a:lnTo>
                  <a:lnTo>
                    <a:pt x="254" y="136"/>
                  </a:lnTo>
                  <a:lnTo>
                    <a:pt x="253" y="140"/>
                  </a:lnTo>
                  <a:lnTo>
                    <a:pt x="251" y="145"/>
                  </a:lnTo>
                  <a:lnTo>
                    <a:pt x="251" y="145"/>
                  </a:lnTo>
                  <a:lnTo>
                    <a:pt x="226" y="186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191" y="243"/>
                  </a:lnTo>
                  <a:lnTo>
                    <a:pt x="186" y="253"/>
                  </a:lnTo>
                  <a:lnTo>
                    <a:pt x="181" y="263"/>
                  </a:lnTo>
                  <a:lnTo>
                    <a:pt x="177" y="276"/>
                  </a:lnTo>
                  <a:lnTo>
                    <a:pt x="175" y="287"/>
                  </a:lnTo>
                  <a:lnTo>
                    <a:pt x="175" y="292"/>
                  </a:lnTo>
                  <a:lnTo>
                    <a:pt x="175" y="297"/>
                  </a:lnTo>
                  <a:lnTo>
                    <a:pt x="176" y="302"/>
                  </a:lnTo>
                  <a:lnTo>
                    <a:pt x="177" y="306"/>
                  </a:lnTo>
                  <a:lnTo>
                    <a:pt x="177" y="306"/>
                  </a:lnTo>
                  <a:lnTo>
                    <a:pt x="180" y="310"/>
                  </a:lnTo>
                  <a:lnTo>
                    <a:pt x="184" y="313"/>
                  </a:lnTo>
                  <a:lnTo>
                    <a:pt x="189" y="316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204" y="316"/>
                  </a:lnTo>
                  <a:lnTo>
                    <a:pt x="211" y="315"/>
                  </a:lnTo>
                  <a:lnTo>
                    <a:pt x="218" y="312"/>
                  </a:lnTo>
                  <a:lnTo>
                    <a:pt x="227" y="309"/>
                  </a:lnTo>
                  <a:lnTo>
                    <a:pt x="227" y="309"/>
                  </a:lnTo>
                  <a:lnTo>
                    <a:pt x="233" y="306"/>
                  </a:lnTo>
                  <a:lnTo>
                    <a:pt x="240" y="302"/>
                  </a:lnTo>
                  <a:lnTo>
                    <a:pt x="245" y="296"/>
                  </a:lnTo>
                  <a:lnTo>
                    <a:pt x="251" y="290"/>
                  </a:lnTo>
                  <a:lnTo>
                    <a:pt x="260" y="277"/>
                  </a:lnTo>
                  <a:lnTo>
                    <a:pt x="270" y="261"/>
                  </a:lnTo>
                  <a:lnTo>
                    <a:pt x="277" y="244"/>
                  </a:lnTo>
                  <a:lnTo>
                    <a:pt x="284" y="226"/>
                  </a:lnTo>
                  <a:lnTo>
                    <a:pt x="296" y="192"/>
                  </a:lnTo>
                  <a:lnTo>
                    <a:pt x="296" y="192"/>
                  </a:lnTo>
                  <a:lnTo>
                    <a:pt x="307" y="163"/>
                  </a:lnTo>
                  <a:lnTo>
                    <a:pt x="310" y="157"/>
                  </a:lnTo>
                  <a:lnTo>
                    <a:pt x="310" y="157"/>
                  </a:lnTo>
                  <a:lnTo>
                    <a:pt x="317" y="138"/>
                  </a:lnTo>
                  <a:lnTo>
                    <a:pt x="321" y="127"/>
                  </a:lnTo>
                  <a:lnTo>
                    <a:pt x="324" y="116"/>
                  </a:lnTo>
                  <a:lnTo>
                    <a:pt x="326" y="104"/>
                  </a:lnTo>
                  <a:lnTo>
                    <a:pt x="327" y="93"/>
                  </a:lnTo>
                  <a:lnTo>
                    <a:pt x="327" y="83"/>
                  </a:lnTo>
                  <a:lnTo>
                    <a:pt x="326" y="78"/>
                  </a:lnTo>
                  <a:lnTo>
                    <a:pt x="324" y="73"/>
                  </a:lnTo>
                  <a:lnTo>
                    <a:pt x="324" y="73"/>
                  </a:lnTo>
                  <a:lnTo>
                    <a:pt x="321" y="67"/>
                  </a:lnTo>
                  <a:lnTo>
                    <a:pt x="316" y="62"/>
                  </a:lnTo>
                  <a:lnTo>
                    <a:pt x="311" y="59"/>
                  </a:lnTo>
                  <a:lnTo>
                    <a:pt x="304" y="56"/>
                  </a:lnTo>
                  <a:lnTo>
                    <a:pt x="303" y="55"/>
                  </a:lnTo>
                  <a:lnTo>
                    <a:pt x="294" y="55"/>
                  </a:lnTo>
                  <a:lnTo>
                    <a:pt x="294" y="55"/>
                  </a:lnTo>
                  <a:lnTo>
                    <a:pt x="228" y="53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52" y="47"/>
                  </a:lnTo>
                  <a:lnTo>
                    <a:pt x="152" y="47"/>
                  </a:lnTo>
                  <a:lnTo>
                    <a:pt x="125" y="45"/>
                  </a:lnTo>
                  <a:lnTo>
                    <a:pt x="110" y="44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80" y="44"/>
                  </a:lnTo>
                  <a:lnTo>
                    <a:pt x="72" y="45"/>
                  </a:lnTo>
                  <a:lnTo>
                    <a:pt x="65" y="46"/>
                  </a:lnTo>
                  <a:lnTo>
                    <a:pt x="59" y="48"/>
                  </a:lnTo>
                  <a:lnTo>
                    <a:pt x="54" y="52"/>
                  </a:lnTo>
                  <a:lnTo>
                    <a:pt x="50" y="56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5" y="67"/>
                  </a:lnTo>
                  <a:lnTo>
                    <a:pt x="45" y="68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90"/>
                  </a:lnTo>
                  <a:lnTo>
                    <a:pt x="45" y="109"/>
                  </a:lnTo>
                  <a:lnTo>
                    <a:pt x="47" y="120"/>
                  </a:lnTo>
                  <a:lnTo>
                    <a:pt x="49" y="130"/>
                  </a:lnTo>
                  <a:lnTo>
                    <a:pt x="51" y="139"/>
                  </a:lnTo>
                  <a:lnTo>
                    <a:pt x="55" y="149"/>
                  </a:lnTo>
                  <a:lnTo>
                    <a:pt x="55" y="149"/>
                  </a:lnTo>
                  <a:lnTo>
                    <a:pt x="57" y="153"/>
                  </a:lnTo>
                  <a:lnTo>
                    <a:pt x="60" y="155"/>
                  </a:lnTo>
                  <a:lnTo>
                    <a:pt x="63" y="157"/>
                  </a:lnTo>
                  <a:lnTo>
                    <a:pt x="67" y="159"/>
                  </a:lnTo>
                  <a:lnTo>
                    <a:pt x="74" y="160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8" y="160"/>
                  </a:lnTo>
                  <a:lnTo>
                    <a:pt x="91" y="160"/>
                  </a:lnTo>
                  <a:lnTo>
                    <a:pt x="91" y="160"/>
                  </a:lnTo>
                  <a:lnTo>
                    <a:pt x="98" y="159"/>
                  </a:lnTo>
                  <a:lnTo>
                    <a:pt x="104" y="156"/>
                  </a:lnTo>
                  <a:lnTo>
                    <a:pt x="108" y="152"/>
                  </a:lnTo>
                  <a:lnTo>
                    <a:pt x="112" y="148"/>
                  </a:lnTo>
                  <a:lnTo>
                    <a:pt x="113" y="142"/>
                  </a:lnTo>
                  <a:lnTo>
                    <a:pt x="114" y="13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4" y="121"/>
                  </a:lnTo>
                  <a:lnTo>
                    <a:pt x="114" y="121"/>
                  </a:lnTo>
                  <a:lnTo>
                    <a:pt x="115" y="116"/>
                  </a:lnTo>
                  <a:lnTo>
                    <a:pt x="116" y="111"/>
                  </a:lnTo>
                  <a:lnTo>
                    <a:pt x="118" y="107"/>
                  </a:lnTo>
                  <a:lnTo>
                    <a:pt x="121" y="104"/>
                  </a:lnTo>
                  <a:lnTo>
                    <a:pt x="126" y="101"/>
                  </a:lnTo>
                  <a:lnTo>
                    <a:pt x="130" y="100"/>
                  </a:lnTo>
                  <a:lnTo>
                    <a:pt x="130" y="100"/>
                  </a:lnTo>
                  <a:lnTo>
                    <a:pt x="135" y="98"/>
                  </a:lnTo>
                  <a:lnTo>
                    <a:pt x="139" y="98"/>
                  </a:lnTo>
                  <a:lnTo>
                    <a:pt x="139" y="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3" name="Freeform 714"/>
            <p:cNvSpPr>
              <a:spLocks/>
            </p:cNvSpPr>
            <p:nvPr/>
          </p:nvSpPr>
          <p:spPr bwMode="auto">
            <a:xfrm>
              <a:off x="4367213" y="4357688"/>
              <a:ext cx="214313" cy="285750"/>
            </a:xfrm>
            <a:custGeom>
              <a:avLst/>
              <a:gdLst/>
              <a:ahLst/>
              <a:cxnLst>
                <a:cxn ang="0">
                  <a:pos x="22" y="541"/>
                </a:cxn>
                <a:cxn ang="0">
                  <a:pos x="11" y="538"/>
                </a:cxn>
                <a:cxn ang="0">
                  <a:pos x="3" y="532"/>
                </a:cxn>
                <a:cxn ang="0">
                  <a:pos x="1" y="527"/>
                </a:cxn>
                <a:cxn ang="0">
                  <a:pos x="0" y="518"/>
                </a:cxn>
                <a:cxn ang="0">
                  <a:pos x="1" y="514"/>
                </a:cxn>
                <a:cxn ang="0">
                  <a:pos x="9" y="496"/>
                </a:cxn>
                <a:cxn ang="0">
                  <a:pos x="20" y="481"/>
                </a:cxn>
                <a:cxn ang="0">
                  <a:pos x="48" y="453"/>
                </a:cxn>
                <a:cxn ang="0">
                  <a:pos x="65" y="438"/>
                </a:cxn>
                <a:cxn ang="0">
                  <a:pos x="80" y="421"/>
                </a:cxn>
                <a:cxn ang="0">
                  <a:pos x="98" y="397"/>
                </a:cxn>
                <a:cxn ang="0">
                  <a:pos x="150" y="325"/>
                </a:cxn>
                <a:cxn ang="0">
                  <a:pos x="171" y="296"/>
                </a:cxn>
                <a:cxn ang="0">
                  <a:pos x="181" y="281"/>
                </a:cxn>
                <a:cxn ang="0">
                  <a:pos x="208" y="236"/>
                </a:cxn>
                <a:cxn ang="0">
                  <a:pos x="222" y="213"/>
                </a:cxn>
                <a:cxn ang="0">
                  <a:pos x="252" y="170"/>
                </a:cxn>
                <a:cxn ang="0">
                  <a:pos x="269" y="149"/>
                </a:cxn>
                <a:cxn ang="0">
                  <a:pos x="284" y="131"/>
                </a:cxn>
                <a:cxn ang="0">
                  <a:pos x="310" y="94"/>
                </a:cxn>
                <a:cxn ang="0">
                  <a:pos x="322" y="74"/>
                </a:cxn>
                <a:cxn ang="0">
                  <a:pos x="355" y="22"/>
                </a:cxn>
                <a:cxn ang="0">
                  <a:pos x="367" y="7"/>
                </a:cxn>
                <a:cxn ang="0">
                  <a:pos x="374" y="1"/>
                </a:cxn>
                <a:cxn ang="0">
                  <a:pos x="382" y="0"/>
                </a:cxn>
                <a:cxn ang="0">
                  <a:pos x="388" y="1"/>
                </a:cxn>
                <a:cxn ang="0">
                  <a:pos x="398" y="8"/>
                </a:cxn>
                <a:cxn ang="0">
                  <a:pos x="402" y="14"/>
                </a:cxn>
                <a:cxn ang="0">
                  <a:pos x="405" y="28"/>
                </a:cxn>
                <a:cxn ang="0">
                  <a:pos x="398" y="40"/>
                </a:cxn>
                <a:cxn ang="0">
                  <a:pos x="386" y="55"/>
                </a:cxn>
                <a:cxn ang="0">
                  <a:pos x="354" y="106"/>
                </a:cxn>
                <a:cxn ang="0">
                  <a:pos x="343" y="126"/>
                </a:cxn>
                <a:cxn ang="0">
                  <a:pos x="317" y="164"/>
                </a:cxn>
                <a:cxn ang="0">
                  <a:pos x="301" y="181"/>
                </a:cxn>
                <a:cxn ang="0">
                  <a:pos x="292" y="192"/>
                </a:cxn>
                <a:cxn ang="0">
                  <a:pos x="267" y="225"/>
                </a:cxn>
                <a:cxn ang="0">
                  <a:pos x="238" y="271"/>
                </a:cxn>
                <a:cxn ang="0">
                  <a:pos x="221" y="301"/>
                </a:cxn>
                <a:cxn ang="0">
                  <a:pos x="202" y="329"/>
                </a:cxn>
                <a:cxn ang="0">
                  <a:pos x="188" y="351"/>
                </a:cxn>
                <a:cxn ang="0">
                  <a:pos x="174" y="373"/>
                </a:cxn>
                <a:cxn ang="0">
                  <a:pos x="148" y="412"/>
                </a:cxn>
                <a:cxn ang="0">
                  <a:pos x="119" y="448"/>
                </a:cxn>
                <a:cxn ang="0">
                  <a:pos x="109" y="457"/>
                </a:cxn>
                <a:cxn ang="0">
                  <a:pos x="98" y="467"/>
                </a:cxn>
                <a:cxn ang="0">
                  <a:pos x="66" y="495"/>
                </a:cxn>
                <a:cxn ang="0">
                  <a:pos x="52" y="511"/>
                </a:cxn>
                <a:cxn ang="0">
                  <a:pos x="45" y="525"/>
                </a:cxn>
                <a:cxn ang="0">
                  <a:pos x="43" y="530"/>
                </a:cxn>
                <a:cxn ang="0">
                  <a:pos x="37" y="537"/>
                </a:cxn>
                <a:cxn ang="0">
                  <a:pos x="28" y="540"/>
                </a:cxn>
                <a:cxn ang="0">
                  <a:pos x="22" y="541"/>
                </a:cxn>
              </a:cxnLst>
              <a:rect l="0" t="0" r="r" b="b"/>
              <a:pathLst>
                <a:path w="405" h="541">
                  <a:moveTo>
                    <a:pt x="22" y="541"/>
                  </a:moveTo>
                  <a:lnTo>
                    <a:pt x="22" y="541"/>
                  </a:lnTo>
                  <a:lnTo>
                    <a:pt x="16" y="540"/>
                  </a:lnTo>
                  <a:lnTo>
                    <a:pt x="11" y="538"/>
                  </a:lnTo>
                  <a:lnTo>
                    <a:pt x="6" y="536"/>
                  </a:lnTo>
                  <a:lnTo>
                    <a:pt x="3" y="532"/>
                  </a:lnTo>
                  <a:lnTo>
                    <a:pt x="3" y="532"/>
                  </a:lnTo>
                  <a:lnTo>
                    <a:pt x="1" y="527"/>
                  </a:lnTo>
                  <a:lnTo>
                    <a:pt x="0" y="523"/>
                  </a:lnTo>
                  <a:lnTo>
                    <a:pt x="0" y="518"/>
                  </a:lnTo>
                  <a:lnTo>
                    <a:pt x="1" y="514"/>
                  </a:lnTo>
                  <a:lnTo>
                    <a:pt x="1" y="514"/>
                  </a:lnTo>
                  <a:lnTo>
                    <a:pt x="5" y="505"/>
                  </a:lnTo>
                  <a:lnTo>
                    <a:pt x="9" y="496"/>
                  </a:lnTo>
                  <a:lnTo>
                    <a:pt x="14" y="488"/>
                  </a:lnTo>
                  <a:lnTo>
                    <a:pt x="20" y="481"/>
                  </a:lnTo>
                  <a:lnTo>
                    <a:pt x="34" y="467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5" y="438"/>
                  </a:lnTo>
                  <a:lnTo>
                    <a:pt x="72" y="429"/>
                  </a:lnTo>
                  <a:lnTo>
                    <a:pt x="80" y="421"/>
                  </a:lnTo>
                  <a:lnTo>
                    <a:pt x="80" y="421"/>
                  </a:lnTo>
                  <a:lnTo>
                    <a:pt x="98" y="397"/>
                  </a:lnTo>
                  <a:lnTo>
                    <a:pt x="115" y="374"/>
                  </a:lnTo>
                  <a:lnTo>
                    <a:pt x="150" y="325"/>
                  </a:lnTo>
                  <a:lnTo>
                    <a:pt x="150" y="325"/>
                  </a:lnTo>
                  <a:lnTo>
                    <a:pt x="171" y="296"/>
                  </a:lnTo>
                  <a:lnTo>
                    <a:pt x="171" y="296"/>
                  </a:lnTo>
                  <a:lnTo>
                    <a:pt x="181" y="281"/>
                  </a:lnTo>
                  <a:lnTo>
                    <a:pt x="191" y="266"/>
                  </a:lnTo>
                  <a:lnTo>
                    <a:pt x="208" y="236"/>
                  </a:lnTo>
                  <a:lnTo>
                    <a:pt x="208" y="236"/>
                  </a:lnTo>
                  <a:lnTo>
                    <a:pt x="222" y="213"/>
                  </a:lnTo>
                  <a:lnTo>
                    <a:pt x="236" y="192"/>
                  </a:lnTo>
                  <a:lnTo>
                    <a:pt x="252" y="170"/>
                  </a:lnTo>
                  <a:lnTo>
                    <a:pt x="260" y="159"/>
                  </a:lnTo>
                  <a:lnTo>
                    <a:pt x="269" y="149"/>
                  </a:lnTo>
                  <a:lnTo>
                    <a:pt x="269" y="149"/>
                  </a:lnTo>
                  <a:lnTo>
                    <a:pt x="284" y="131"/>
                  </a:lnTo>
                  <a:lnTo>
                    <a:pt x="297" y="112"/>
                  </a:lnTo>
                  <a:lnTo>
                    <a:pt x="310" y="94"/>
                  </a:lnTo>
                  <a:lnTo>
                    <a:pt x="322" y="74"/>
                  </a:lnTo>
                  <a:lnTo>
                    <a:pt x="322" y="74"/>
                  </a:lnTo>
                  <a:lnTo>
                    <a:pt x="343" y="39"/>
                  </a:lnTo>
                  <a:lnTo>
                    <a:pt x="355" y="22"/>
                  </a:lnTo>
                  <a:lnTo>
                    <a:pt x="367" y="7"/>
                  </a:lnTo>
                  <a:lnTo>
                    <a:pt x="367" y="7"/>
                  </a:lnTo>
                  <a:lnTo>
                    <a:pt x="370" y="4"/>
                  </a:lnTo>
                  <a:lnTo>
                    <a:pt x="374" y="1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8" y="1"/>
                  </a:lnTo>
                  <a:lnTo>
                    <a:pt x="393" y="4"/>
                  </a:lnTo>
                  <a:lnTo>
                    <a:pt x="398" y="8"/>
                  </a:lnTo>
                  <a:lnTo>
                    <a:pt x="402" y="14"/>
                  </a:lnTo>
                  <a:lnTo>
                    <a:pt x="402" y="14"/>
                  </a:lnTo>
                  <a:lnTo>
                    <a:pt x="405" y="21"/>
                  </a:lnTo>
                  <a:lnTo>
                    <a:pt x="405" y="28"/>
                  </a:lnTo>
                  <a:lnTo>
                    <a:pt x="402" y="34"/>
                  </a:lnTo>
                  <a:lnTo>
                    <a:pt x="398" y="40"/>
                  </a:lnTo>
                  <a:lnTo>
                    <a:pt x="398" y="40"/>
                  </a:lnTo>
                  <a:lnTo>
                    <a:pt x="386" y="55"/>
                  </a:lnTo>
                  <a:lnTo>
                    <a:pt x="375" y="72"/>
                  </a:lnTo>
                  <a:lnTo>
                    <a:pt x="354" y="106"/>
                  </a:lnTo>
                  <a:lnTo>
                    <a:pt x="354" y="106"/>
                  </a:lnTo>
                  <a:lnTo>
                    <a:pt x="343" y="126"/>
                  </a:lnTo>
                  <a:lnTo>
                    <a:pt x="330" y="145"/>
                  </a:lnTo>
                  <a:lnTo>
                    <a:pt x="317" y="164"/>
                  </a:lnTo>
                  <a:lnTo>
                    <a:pt x="308" y="173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292" y="192"/>
                  </a:lnTo>
                  <a:lnTo>
                    <a:pt x="283" y="202"/>
                  </a:lnTo>
                  <a:lnTo>
                    <a:pt x="267" y="225"/>
                  </a:lnTo>
                  <a:lnTo>
                    <a:pt x="253" y="248"/>
                  </a:lnTo>
                  <a:lnTo>
                    <a:pt x="238" y="271"/>
                  </a:lnTo>
                  <a:lnTo>
                    <a:pt x="238" y="271"/>
                  </a:lnTo>
                  <a:lnTo>
                    <a:pt x="221" y="301"/>
                  </a:lnTo>
                  <a:lnTo>
                    <a:pt x="212" y="316"/>
                  </a:lnTo>
                  <a:lnTo>
                    <a:pt x="202" y="329"/>
                  </a:lnTo>
                  <a:lnTo>
                    <a:pt x="202" y="329"/>
                  </a:lnTo>
                  <a:lnTo>
                    <a:pt x="188" y="351"/>
                  </a:lnTo>
                  <a:lnTo>
                    <a:pt x="174" y="373"/>
                  </a:lnTo>
                  <a:lnTo>
                    <a:pt x="174" y="373"/>
                  </a:lnTo>
                  <a:lnTo>
                    <a:pt x="162" y="392"/>
                  </a:lnTo>
                  <a:lnTo>
                    <a:pt x="148" y="412"/>
                  </a:lnTo>
                  <a:lnTo>
                    <a:pt x="135" y="431"/>
                  </a:lnTo>
                  <a:lnTo>
                    <a:pt x="119" y="448"/>
                  </a:lnTo>
                  <a:lnTo>
                    <a:pt x="119" y="448"/>
                  </a:lnTo>
                  <a:lnTo>
                    <a:pt x="109" y="457"/>
                  </a:lnTo>
                  <a:lnTo>
                    <a:pt x="98" y="467"/>
                  </a:lnTo>
                  <a:lnTo>
                    <a:pt x="98" y="467"/>
                  </a:lnTo>
                  <a:lnTo>
                    <a:pt x="81" y="481"/>
                  </a:lnTo>
                  <a:lnTo>
                    <a:pt x="66" y="495"/>
                  </a:lnTo>
                  <a:lnTo>
                    <a:pt x="59" y="503"/>
                  </a:lnTo>
                  <a:lnTo>
                    <a:pt x="52" y="511"/>
                  </a:lnTo>
                  <a:lnTo>
                    <a:pt x="48" y="518"/>
                  </a:lnTo>
                  <a:lnTo>
                    <a:pt x="45" y="525"/>
                  </a:lnTo>
                  <a:lnTo>
                    <a:pt x="45" y="525"/>
                  </a:lnTo>
                  <a:lnTo>
                    <a:pt x="43" y="530"/>
                  </a:lnTo>
                  <a:lnTo>
                    <a:pt x="40" y="534"/>
                  </a:lnTo>
                  <a:lnTo>
                    <a:pt x="37" y="537"/>
                  </a:lnTo>
                  <a:lnTo>
                    <a:pt x="34" y="538"/>
                  </a:lnTo>
                  <a:lnTo>
                    <a:pt x="28" y="540"/>
                  </a:lnTo>
                  <a:lnTo>
                    <a:pt x="22" y="541"/>
                  </a:lnTo>
                  <a:lnTo>
                    <a:pt x="22" y="5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4" name="Freeform 715"/>
            <p:cNvSpPr>
              <a:spLocks noEditPoints="1"/>
            </p:cNvSpPr>
            <p:nvPr/>
          </p:nvSpPr>
          <p:spPr bwMode="auto">
            <a:xfrm>
              <a:off x="4487863" y="4516438"/>
              <a:ext cx="177800" cy="204788"/>
            </a:xfrm>
            <a:custGeom>
              <a:avLst/>
              <a:gdLst/>
              <a:ahLst/>
              <a:cxnLst>
                <a:cxn ang="0">
                  <a:pos x="160" y="382"/>
                </a:cxn>
                <a:cxn ang="0">
                  <a:pos x="77" y="371"/>
                </a:cxn>
                <a:cxn ang="0">
                  <a:pos x="34" y="345"/>
                </a:cxn>
                <a:cxn ang="0">
                  <a:pos x="3" y="277"/>
                </a:cxn>
                <a:cxn ang="0">
                  <a:pos x="0" y="214"/>
                </a:cxn>
                <a:cxn ang="0">
                  <a:pos x="22" y="160"/>
                </a:cxn>
                <a:cxn ang="0">
                  <a:pos x="38" y="136"/>
                </a:cxn>
                <a:cxn ang="0">
                  <a:pos x="16" y="94"/>
                </a:cxn>
                <a:cxn ang="0">
                  <a:pos x="21" y="49"/>
                </a:cxn>
                <a:cxn ang="0">
                  <a:pos x="56" y="15"/>
                </a:cxn>
                <a:cxn ang="0">
                  <a:pos x="68" y="2"/>
                </a:cxn>
                <a:cxn ang="0">
                  <a:pos x="109" y="1"/>
                </a:cxn>
                <a:cxn ang="0">
                  <a:pos x="213" y="12"/>
                </a:cxn>
                <a:cxn ang="0">
                  <a:pos x="284" y="48"/>
                </a:cxn>
                <a:cxn ang="0">
                  <a:pos x="310" y="87"/>
                </a:cxn>
                <a:cxn ang="0">
                  <a:pos x="317" y="125"/>
                </a:cxn>
                <a:cxn ang="0">
                  <a:pos x="306" y="168"/>
                </a:cxn>
                <a:cxn ang="0">
                  <a:pos x="270" y="206"/>
                </a:cxn>
                <a:cxn ang="0">
                  <a:pos x="257" y="231"/>
                </a:cxn>
                <a:cxn ang="0">
                  <a:pos x="303" y="238"/>
                </a:cxn>
                <a:cxn ang="0">
                  <a:pos x="324" y="256"/>
                </a:cxn>
                <a:cxn ang="0">
                  <a:pos x="336" y="308"/>
                </a:cxn>
                <a:cxn ang="0">
                  <a:pos x="319" y="350"/>
                </a:cxn>
                <a:cxn ang="0">
                  <a:pos x="285" y="380"/>
                </a:cxn>
                <a:cxn ang="0">
                  <a:pos x="228" y="388"/>
                </a:cxn>
                <a:cxn ang="0">
                  <a:pos x="155" y="110"/>
                </a:cxn>
                <a:cxn ang="0">
                  <a:pos x="167" y="127"/>
                </a:cxn>
                <a:cxn ang="0">
                  <a:pos x="165" y="145"/>
                </a:cxn>
                <a:cxn ang="0">
                  <a:pos x="153" y="153"/>
                </a:cxn>
                <a:cxn ang="0">
                  <a:pos x="86" y="170"/>
                </a:cxn>
                <a:cxn ang="0">
                  <a:pos x="52" y="201"/>
                </a:cxn>
                <a:cxn ang="0">
                  <a:pos x="45" y="238"/>
                </a:cxn>
                <a:cxn ang="0">
                  <a:pos x="57" y="301"/>
                </a:cxn>
                <a:cxn ang="0">
                  <a:pos x="88" y="326"/>
                </a:cxn>
                <a:cxn ang="0">
                  <a:pos x="144" y="336"/>
                </a:cxn>
                <a:cxn ang="0">
                  <a:pos x="219" y="343"/>
                </a:cxn>
                <a:cxn ang="0">
                  <a:pos x="260" y="336"/>
                </a:cxn>
                <a:cxn ang="0">
                  <a:pos x="287" y="314"/>
                </a:cxn>
                <a:cxn ang="0">
                  <a:pos x="290" y="293"/>
                </a:cxn>
                <a:cxn ang="0">
                  <a:pos x="254" y="277"/>
                </a:cxn>
                <a:cxn ang="0">
                  <a:pos x="204" y="271"/>
                </a:cxn>
                <a:cxn ang="0">
                  <a:pos x="134" y="266"/>
                </a:cxn>
                <a:cxn ang="0">
                  <a:pos x="122" y="253"/>
                </a:cxn>
                <a:cxn ang="0">
                  <a:pos x="123" y="235"/>
                </a:cxn>
                <a:cxn ang="0">
                  <a:pos x="137" y="222"/>
                </a:cxn>
                <a:cxn ang="0">
                  <a:pos x="232" y="178"/>
                </a:cxn>
                <a:cxn ang="0">
                  <a:pos x="265" y="139"/>
                </a:cxn>
                <a:cxn ang="0">
                  <a:pos x="271" y="102"/>
                </a:cxn>
                <a:cxn ang="0">
                  <a:pos x="257" y="79"/>
                </a:cxn>
                <a:cxn ang="0">
                  <a:pos x="209" y="59"/>
                </a:cxn>
                <a:cxn ang="0">
                  <a:pos x="94" y="47"/>
                </a:cxn>
                <a:cxn ang="0">
                  <a:pos x="88" y="49"/>
                </a:cxn>
                <a:cxn ang="0">
                  <a:pos x="61" y="69"/>
                </a:cxn>
                <a:cxn ang="0">
                  <a:pos x="65" y="99"/>
                </a:cxn>
                <a:cxn ang="0">
                  <a:pos x="87" y="110"/>
                </a:cxn>
                <a:cxn ang="0">
                  <a:pos x="134" y="109"/>
                </a:cxn>
              </a:cxnLst>
              <a:rect l="0" t="0" r="r" b="b"/>
              <a:pathLst>
                <a:path w="336" h="388">
                  <a:moveTo>
                    <a:pt x="228" y="388"/>
                  </a:moveTo>
                  <a:lnTo>
                    <a:pt x="228" y="388"/>
                  </a:lnTo>
                  <a:lnTo>
                    <a:pt x="211" y="387"/>
                  </a:lnTo>
                  <a:lnTo>
                    <a:pt x="194" y="386"/>
                  </a:lnTo>
                  <a:lnTo>
                    <a:pt x="160" y="382"/>
                  </a:lnTo>
                  <a:lnTo>
                    <a:pt x="137" y="380"/>
                  </a:lnTo>
                  <a:lnTo>
                    <a:pt x="137" y="380"/>
                  </a:lnTo>
                  <a:lnTo>
                    <a:pt x="114" y="378"/>
                  </a:lnTo>
                  <a:lnTo>
                    <a:pt x="89" y="374"/>
                  </a:lnTo>
                  <a:lnTo>
                    <a:pt x="77" y="371"/>
                  </a:lnTo>
                  <a:lnTo>
                    <a:pt x="66" y="367"/>
                  </a:lnTo>
                  <a:lnTo>
                    <a:pt x="56" y="363"/>
                  </a:lnTo>
                  <a:lnTo>
                    <a:pt x="46" y="357"/>
                  </a:lnTo>
                  <a:lnTo>
                    <a:pt x="46" y="357"/>
                  </a:lnTo>
                  <a:lnTo>
                    <a:pt x="34" y="345"/>
                  </a:lnTo>
                  <a:lnTo>
                    <a:pt x="24" y="333"/>
                  </a:lnTo>
                  <a:lnTo>
                    <a:pt x="15" y="320"/>
                  </a:lnTo>
                  <a:lnTo>
                    <a:pt x="10" y="307"/>
                  </a:lnTo>
                  <a:lnTo>
                    <a:pt x="5" y="293"/>
                  </a:lnTo>
                  <a:lnTo>
                    <a:pt x="3" y="277"/>
                  </a:lnTo>
                  <a:lnTo>
                    <a:pt x="1" y="262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28"/>
                  </a:lnTo>
                  <a:lnTo>
                    <a:pt x="0" y="214"/>
                  </a:lnTo>
                  <a:lnTo>
                    <a:pt x="1" y="203"/>
                  </a:lnTo>
                  <a:lnTo>
                    <a:pt x="4" y="191"/>
                  </a:lnTo>
                  <a:lnTo>
                    <a:pt x="8" y="181"/>
                  </a:lnTo>
                  <a:lnTo>
                    <a:pt x="14" y="171"/>
                  </a:lnTo>
                  <a:lnTo>
                    <a:pt x="22" y="160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8" y="144"/>
                  </a:lnTo>
                  <a:lnTo>
                    <a:pt x="43" y="140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1" y="127"/>
                  </a:lnTo>
                  <a:lnTo>
                    <a:pt x="25" y="118"/>
                  </a:lnTo>
                  <a:lnTo>
                    <a:pt x="20" y="108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4" y="82"/>
                  </a:lnTo>
                  <a:lnTo>
                    <a:pt x="14" y="69"/>
                  </a:lnTo>
                  <a:lnTo>
                    <a:pt x="16" y="58"/>
                  </a:lnTo>
                  <a:lnTo>
                    <a:pt x="21" y="49"/>
                  </a:lnTo>
                  <a:lnTo>
                    <a:pt x="26" y="38"/>
                  </a:lnTo>
                  <a:lnTo>
                    <a:pt x="33" y="30"/>
                  </a:lnTo>
                  <a:lnTo>
                    <a:pt x="43" y="22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9" y="8"/>
                  </a:lnTo>
                  <a:lnTo>
                    <a:pt x="63" y="5"/>
                  </a:lnTo>
                  <a:lnTo>
                    <a:pt x="68" y="2"/>
                  </a:lnTo>
                  <a:lnTo>
                    <a:pt x="72" y="1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109" y="1"/>
                  </a:lnTo>
                  <a:lnTo>
                    <a:pt x="144" y="2"/>
                  </a:lnTo>
                  <a:lnTo>
                    <a:pt x="161" y="3"/>
                  </a:lnTo>
                  <a:lnTo>
                    <a:pt x="179" y="5"/>
                  </a:lnTo>
                  <a:lnTo>
                    <a:pt x="195" y="8"/>
                  </a:lnTo>
                  <a:lnTo>
                    <a:pt x="213" y="12"/>
                  </a:lnTo>
                  <a:lnTo>
                    <a:pt x="228" y="17"/>
                  </a:lnTo>
                  <a:lnTo>
                    <a:pt x="244" y="22"/>
                  </a:lnTo>
                  <a:lnTo>
                    <a:pt x="258" y="29"/>
                  </a:lnTo>
                  <a:lnTo>
                    <a:pt x="272" y="37"/>
                  </a:lnTo>
                  <a:lnTo>
                    <a:pt x="284" y="48"/>
                  </a:lnTo>
                  <a:lnTo>
                    <a:pt x="294" y="59"/>
                  </a:lnTo>
                  <a:lnTo>
                    <a:pt x="298" y="65"/>
                  </a:lnTo>
                  <a:lnTo>
                    <a:pt x="303" y="73"/>
                  </a:lnTo>
                  <a:lnTo>
                    <a:pt x="307" y="80"/>
                  </a:lnTo>
                  <a:lnTo>
                    <a:pt x="310" y="87"/>
                  </a:lnTo>
                  <a:lnTo>
                    <a:pt x="310" y="87"/>
                  </a:lnTo>
                  <a:lnTo>
                    <a:pt x="313" y="97"/>
                  </a:lnTo>
                  <a:lnTo>
                    <a:pt x="315" y="107"/>
                  </a:lnTo>
                  <a:lnTo>
                    <a:pt x="317" y="116"/>
                  </a:lnTo>
                  <a:lnTo>
                    <a:pt x="317" y="125"/>
                  </a:lnTo>
                  <a:lnTo>
                    <a:pt x="317" y="134"/>
                  </a:lnTo>
                  <a:lnTo>
                    <a:pt x="315" y="143"/>
                  </a:lnTo>
                  <a:lnTo>
                    <a:pt x="313" y="151"/>
                  </a:lnTo>
                  <a:lnTo>
                    <a:pt x="310" y="159"/>
                  </a:lnTo>
                  <a:lnTo>
                    <a:pt x="306" y="168"/>
                  </a:lnTo>
                  <a:lnTo>
                    <a:pt x="301" y="176"/>
                  </a:lnTo>
                  <a:lnTo>
                    <a:pt x="294" y="183"/>
                  </a:lnTo>
                  <a:lnTo>
                    <a:pt x="287" y="191"/>
                  </a:lnTo>
                  <a:lnTo>
                    <a:pt x="279" y="199"/>
                  </a:lnTo>
                  <a:lnTo>
                    <a:pt x="270" y="206"/>
                  </a:lnTo>
                  <a:lnTo>
                    <a:pt x="260" y="213"/>
                  </a:lnTo>
                  <a:lnTo>
                    <a:pt x="249" y="220"/>
                  </a:lnTo>
                  <a:lnTo>
                    <a:pt x="233" y="230"/>
                  </a:lnTo>
                  <a:lnTo>
                    <a:pt x="257" y="231"/>
                  </a:lnTo>
                  <a:lnTo>
                    <a:pt x="257" y="231"/>
                  </a:lnTo>
                  <a:lnTo>
                    <a:pt x="277" y="232"/>
                  </a:lnTo>
                  <a:lnTo>
                    <a:pt x="287" y="234"/>
                  </a:lnTo>
                  <a:lnTo>
                    <a:pt x="297" y="236"/>
                  </a:lnTo>
                  <a:lnTo>
                    <a:pt x="297" y="236"/>
                  </a:lnTo>
                  <a:lnTo>
                    <a:pt x="303" y="238"/>
                  </a:lnTo>
                  <a:lnTo>
                    <a:pt x="309" y="240"/>
                  </a:lnTo>
                  <a:lnTo>
                    <a:pt x="313" y="243"/>
                  </a:lnTo>
                  <a:lnTo>
                    <a:pt x="317" y="247"/>
                  </a:lnTo>
                  <a:lnTo>
                    <a:pt x="321" y="251"/>
                  </a:lnTo>
                  <a:lnTo>
                    <a:pt x="324" y="256"/>
                  </a:lnTo>
                  <a:lnTo>
                    <a:pt x="329" y="267"/>
                  </a:lnTo>
                  <a:lnTo>
                    <a:pt x="333" y="277"/>
                  </a:lnTo>
                  <a:lnTo>
                    <a:pt x="335" y="288"/>
                  </a:lnTo>
                  <a:lnTo>
                    <a:pt x="336" y="299"/>
                  </a:lnTo>
                  <a:lnTo>
                    <a:pt x="336" y="308"/>
                  </a:lnTo>
                  <a:lnTo>
                    <a:pt x="336" y="308"/>
                  </a:lnTo>
                  <a:lnTo>
                    <a:pt x="335" y="317"/>
                  </a:lnTo>
                  <a:lnTo>
                    <a:pt x="331" y="328"/>
                  </a:lnTo>
                  <a:lnTo>
                    <a:pt x="326" y="339"/>
                  </a:lnTo>
                  <a:lnTo>
                    <a:pt x="319" y="350"/>
                  </a:lnTo>
                  <a:lnTo>
                    <a:pt x="312" y="361"/>
                  </a:lnTo>
                  <a:lnTo>
                    <a:pt x="303" y="370"/>
                  </a:lnTo>
                  <a:lnTo>
                    <a:pt x="294" y="377"/>
                  </a:lnTo>
                  <a:lnTo>
                    <a:pt x="289" y="379"/>
                  </a:lnTo>
                  <a:lnTo>
                    <a:pt x="285" y="380"/>
                  </a:lnTo>
                  <a:lnTo>
                    <a:pt x="285" y="380"/>
                  </a:lnTo>
                  <a:lnTo>
                    <a:pt x="273" y="383"/>
                  </a:lnTo>
                  <a:lnTo>
                    <a:pt x="258" y="386"/>
                  </a:lnTo>
                  <a:lnTo>
                    <a:pt x="244" y="387"/>
                  </a:lnTo>
                  <a:lnTo>
                    <a:pt x="228" y="388"/>
                  </a:lnTo>
                  <a:lnTo>
                    <a:pt x="228" y="388"/>
                  </a:lnTo>
                  <a:close/>
                  <a:moveTo>
                    <a:pt x="146" y="108"/>
                  </a:moveTo>
                  <a:lnTo>
                    <a:pt x="146" y="108"/>
                  </a:lnTo>
                  <a:lnTo>
                    <a:pt x="151" y="109"/>
                  </a:lnTo>
                  <a:lnTo>
                    <a:pt x="155" y="110"/>
                  </a:lnTo>
                  <a:lnTo>
                    <a:pt x="158" y="113"/>
                  </a:lnTo>
                  <a:lnTo>
                    <a:pt x="161" y="116"/>
                  </a:lnTo>
                  <a:lnTo>
                    <a:pt x="164" y="119"/>
                  </a:lnTo>
                  <a:lnTo>
                    <a:pt x="166" y="123"/>
                  </a:lnTo>
                  <a:lnTo>
                    <a:pt x="167" y="127"/>
                  </a:lnTo>
                  <a:lnTo>
                    <a:pt x="168" y="131"/>
                  </a:lnTo>
                  <a:lnTo>
                    <a:pt x="168" y="131"/>
                  </a:lnTo>
                  <a:lnTo>
                    <a:pt x="167" y="139"/>
                  </a:lnTo>
                  <a:lnTo>
                    <a:pt x="166" y="142"/>
                  </a:lnTo>
                  <a:lnTo>
                    <a:pt x="165" y="145"/>
                  </a:lnTo>
                  <a:lnTo>
                    <a:pt x="163" y="148"/>
                  </a:lnTo>
                  <a:lnTo>
                    <a:pt x="160" y="150"/>
                  </a:lnTo>
                  <a:lnTo>
                    <a:pt x="157" y="152"/>
                  </a:lnTo>
                  <a:lnTo>
                    <a:pt x="153" y="153"/>
                  </a:lnTo>
                  <a:lnTo>
                    <a:pt x="153" y="153"/>
                  </a:lnTo>
                  <a:lnTo>
                    <a:pt x="138" y="155"/>
                  </a:lnTo>
                  <a:lnTo>
                    <a:pt x="122" y="158"/>
                  </a:lnTo>
                  <a:lnTo>
                    <a:pt x="103" y="163"/>
                  </a:lnTo>
                  <a:lnTo>
                    <a:pt x="95" y="167"/>
                  </a:lnTo>
                  <a:lnTo>
                    <a:pt x="86" y="170"/>
                  </a:lnTo>
                  <a:lnTo>
                    <a:pt x="77" y="175"/>
                  </a:lnTo>
                  <a:lnTo>
                    <a:pt x="69" y="180"/>
                  </a:lnTo>
                  <a:lnTo>
                    <a:pt x="63" y="186"/>
                  </a:lnTo>
                  <a:lnTo>
                    <a:pt x="57" y="193"/>
                  </a:lnTo>
                  <a:lnTo>
                    <a:pt x="52" y="201"/>
                  </a:lnTo>
                  <a:lnTo>
                    <a:pt x="47" y="210"/>
                  </a:lnTo>
                  <a:lnTo>
                    <a:pt x="45" y="220"/>
                  </a:lnTo>
                  <a:lnTo>
                    <a:pt x="45" y="232"/>
                  </a:lnTo>
                  <a:lnTo>
                    <a:pt x="45" y="238"/>
                  </a:lnTo>
                  <a:lnTo>
                    <a:pt x="45" y="238"/>
                  </a:lnTo>
                  <a:lnTo>
                    <a:pt x="46" y="258"/>
                  </a:lnTo>
                  <a:lnTo>
                    <a:pt x="47" y="270"/>
                  </a:lnTo>
                  <a:lnTo>
                    <a:pt x="50" y="280"/>
                  </a:lnTo>
                  <a:lnTo>
                    <a:pt x="53" y="292"/>
                  </a:lnTo>
                  <a:lnTo>
                    <a:pt x="57" y="301"/>
                  </a:lnTo>
                  <a:lnTo>
                    <a:pt x="63" y="310"/>
                  </a:lnTo>
                  <a:lnTo>
                    <a:pt x="70" y="317"/>
                  </a:lnTo>
                  <a:lnTo>
                    <a:pt x="70" y="317"/>
                  </a:lnTo>
                  <a:lnTo>
                    <a:pt x="78" y="321"/>
                  </a:lnTo>
                  <a:lnTo>
                    <a:pt x="88" y="326"/>
                  </a:lnTo>
                  <a:lnTo>
                    <a:pt x="100" y="329"/>
                  </a:lnTo>
                  <a:lnTo>
                    <a:pt x="111" y="331"/>
                  </a:lnTo>
                  <a:lnTo>
                    <a:pt x="133" y="335"/>
                  </a:lnTo>
                  <a:lnTo>
                    <a:pt x="144" y="336"/>
                  </a:lnTo>
                  <a:lnTo>
                    <a:pt x="144" y="336"/>
                  </a:lnTo>
                  <a:lnTo>
                    <a:pt x="167" y="339"/>
                  </a:lnTo>
                  <a:lnTo>
                    <a:pt x="167" y="339"/>
                  </a:lnTo>
                  <a:lnTo>
                    <a:pt x="193" y="342"/>
                  </a:lnTo>
                  <a:lnTo>
                    <a:pt x="205" y="343"/>
                  </a:lnTo>
                  <a:lnTo>
                    <a:pt x="219" y="343"/>
                  </a:lnTo>
                  <a:lnTo>
                    <a:pt x="219" y="343"/>
                  </a:lnTo>
                  <a:lnTo>
                    <a:pt x="230" y="343"/>
                  </a:lnTo>
                  <a:lnTo>
                    <a:pt x="242" y="342"/>
                  </a:lnTo>
                  <a:lnTo>
                    <a:pt x="251" y="339"/>
                  </a:lnTo>
                  <a:lnTo>
                    <a:pt x="260" y="336"/>
                  </a:lnTo>
                  <a:lnTo>
                    <a:pt x="268" y="332"/>
                  </a:lnTo>
                  <a:lnTo>
                    <a:pt x="276" y="327"/>
                  </a:lnTo>
                  <a:lnTo>
                    <a:pt x="282" y="320"/>
                  </a:lnTo>
                  <a:lnTo>
                    <a:pt x="287" y="314"/>
                  </a:lnTo>
                  <a:lnTo>
                    <a:pt x="287" y="314"/>
                  </a:lnTo>
                  <a:lnTo>
                    <a:pt x="290" y="308"/>
                  </a:lnTo>
                  <a:lnTo>
                    <a:pt x="291" y="303"/>
                  </a:lnTo>
                  <a:lnTo>
                    <a:pt x="291" y="298"/>
                  </a:lnTo>
                  <a:lnTo>
                    <a:pt x="290" y="293"/>
                  </a:lnTo>
                  <a:lnTo>
                    <a:pt x="290" y="293"/>
                  </a:lnTo>
                  <a:lnTo>
                    <a:pt x="287" y="288"/>
                  </a:lnTo>
                  <a:lnTo>
                    <a:pt x="282" y="284"/>
                  </a:lnTo>
                  <a:lnTo>
                    <a:pt x="277" y="282"/>
                  </a:lnTo>
                  <a:lnTo>
                    <a:pt x="270" y="280"/>
                  </a:lnTo>
                  <a:lnTo>
                    <a:pt x="254" y="277"/>
                  </a:lnTo>
                  <a:lnTo>
                    <a:pt x="235" y="275"/>
                  </a:lnTo>
                  <a:lnTo>
                    <a:pt x="235" y="275"/>
                  </a:lnTo>
                  <a:lnTo>
                    <a:pt x="224" y="274"/>
                  </a:lnTo>
                  <a:lnTo>
                    <a:pt x="224" y="274"/>
                  </a:lnTo>
                  <a:lnTo>
                    <a:pt x="204" y="271"/>
                  </a:lnTo>
                  <a:lnTo>
                    <a:pt x="185" y="270"/>
                  </a:lnTo>
                  <a:lnTo>
                    <a:pt x="146" y="268"/>
                  </a:lnTo>
                  <a:lnTo>
                    <a:pt x="142" y="268"/>
                  </a:lnTo>
                  <a:lnTo>
                    <a:pt x="142" y="268"/>
                  </a:lnTo>
                  <a:lnTo>
                    <a:pt x="134" y="266"/>
                  </a:lnTo>
                  <a:lnTo>
                    <a:pt x="131" y="265"/>
                  </a:lnTo>
                  <a:lnTo>
                    <a:pt x="128" y="263"/>
                  </a:lnTo>
                  <a:lnTo>
                    <a:pt x="126" y="261"/>
                  </a:lnTo>
                  <a:lnTo>
                    <a:pt x="124" y="257"/>
                  </a:lnTo>
                  <a:lnTo>
                    <a:pt x="122" y="253"/>
                  </a:lnTo>
                  <a:lnTo>
                    <a:pt x="121" y="250"/>
                  </a:lnTo>
                  <a:lnTo>
                    <a:pt x="121" y="250"/>
                  </a:lnTo>
                  <a:lnTo>
                    <a:pt x="121" y="243"/>
                  </a:lnTo>
                  <a:lnTo>
                    <a:pt x="122" y="239"/>
                  </a:lnTo>
                  <a:lnTo>
                    <a:pt x="123" y="235"/>
                  </a:lnTo>
                  <a:lnTo>
                    <a:pt x="126" y="231"/>
                  </a:lnTo>
                  <a:lnTo>
                    <a:pt x="129" y="227"/>
                  </a:lnTo>
                  <a:lnTo>
                    <a:pt x="132" y="224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64" y="211"/>
                  </a:lnTo>
                  <a:lnTo>
                    <a:pt x="189" y="201"/>
                  </a:lnTo>
                  <a:lnTo>
                    <a:pt x="211" y="189"/>
                  </a:lnTo>
                  <a:lnTo>
                    <a:pt x="232" y="178"/>
                  </a:lnTo>
                  <a:lnTo>
                    <a:pt x="232" y="178"/>
                  </a:lnTo>
                  <a:lnTo>
                    <a:pt x="240" y="173"/>
                  </a:lnTo>
                  <a:lnTo>
                    <a:pt x="247" y="165"/>
                  </a:lnTo>
                  <a:lnTo>
                    <a:pt x="254" y="157"/>
                  </a:lnTo>
                  <a:lnTo>
                    <a:pt x="260" y="149"/>
                  </a:lnTo>
                  <a:lnTo>
                    <a:pt x="265" y="139"/>
                  </a:lnTo>
                  <a:lnTo>
                    <a:pt x="268" y="129"/>
                  </a:lnTo>
                  <a:lnTo>
                    <a:pt x="272" y="119"/>
                  </a:lnTo>
                  <a:lnTo>
                    <a:pt x="272" y="109"/>
                  </a:lnTo>
                  <a:lnTo>
                    <a:pt x="272" y="109"/>
                  </a:lnTo>
                  <a:lnTo>
                    <a:pt x="271" y="102"/>
                  </a:lnTo>
                  <a:lnTo>
                    <a:pt x="270" y="97"/>
                  </a:lnTo>
                  <a:lnTo>
                    <a:pt x="267" y="92"/>
                  </a:lnTo>
                  <a:lnTo>
                    <a:pt x="264" y="87"/>
                  </a:lnTo>
                  <a:lnTo>
                    <a:pt x="261" y="83"/>
                  </a:lnTo>
                  <a:lnTo>
                    <a:pt x="257" y="79"/>
                  </a:lnTo>
                  <a:lnTo>
                    <a:pt x="252" y="76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28" y="65"/>
                  </a:lnTo>
                  <a:lnTo>
                    <a:pt x="209" y="59"/>
                  </a:lnTo>
                  <a:lnTo>
                    <a:pt x="190" y="55"/>
                  </a:lnTo>
                  <a:lnTo>
                    <a:pt x="170" y="52"/>
                  </a:lnTo>
                  <a:lnTo>
                    <a:pt x="151" y="49"/>
                  </a:lnTo>
                  <a:lnTo>
                    <a:pt x="131" y="48"/>
                  </a:lnTo>
                  <a:lnTo>
                    <a:pt x="94" y="47"/>
                  </a:lnTo>
                  <a:lnTo>
                    <a:pt x="92" y="47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0" y="52"/>
                  </a:lnTo>
                  <a:lnTo>
                    <a:pt x="74" y="55"/>
                  </a:lnTo>
                  <a:lnTo>
                    <a:pt x="68" y="59"/>
                  </a:lnTo>
                  <a:lnTo>
                    <a:pt x="64" y="64"/>
                  </a:lnTo>
                  <a:lnTo>
                    <a:pt x="61" y="69"/>
                  </a:lnTo>
                  <a:lnTo>
                    <a:pt x="60" y="77"/>
                  </a:lnTo>
                  <a:lnTo>
                    <a:pt x="61" y="8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5" y="99"/>
                  </a:lnTo>
                  <a:lnTo>
                    <a:pt x="67" y="102"/>
                  </a:lnTo>
                  <a:lnTo>
                    <a:pt x="71" y="105"/>
                  </a:lnTo>
                  <a:lnTo>
                    <a:pt x="75" y="107"/>
                  </a:lnTo>
                  <a:lnTo>
                    <a:pt x="80" y="109"/>
                  </a:lnTo>
                  <a:lnTo>
                    <a:pt x="87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20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46" y="108"/>
                  </a:lnTo>
                  <a:lnTo>
                    <a:pt x="146" y="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5" name="Freeform 716"/>
            <p:cNvSpPr>
              <a:spLocks noEditPoints="1"/>
            </p:cNvSpPr>
            <p:nvPr/>
          </p:nvSpPr>
          <p:spPr bwMode="auto">
            <a:xfrm>
              <a:off x="4672013" y="4502150"/>
              <a:ext cx="179388" cy="223838"/>
            </a:xfrm>
            <a:custGeom>
              <a:avLst/>
              <a:gdLst/>
              <a:ahLst/>
              <a:cxnLst>
                <a:cxn ang="0">
                  <a:pos x="118" y="419"/>
                </a:cxn>
                <a:cxn ang="0">
                  <a:pos x="61" y="395"/>
                </a:cxn>
                <a:cxn ang="0">
                  <a:pos x="22" y="348"/>
                </a:cxn>
                <a:cxn ang="0">
                  <a:pos x="13" y="282"/>
                </a:cxn>
                <a:cxn ang="0">
                  <a:pos x="38" y="215"/>
                </a:cxn>
                <a:cxn ang="0">
                  <a:pos x="18" y="195"/>
                </a:cxn>
                <a:cxn ang="0">
                  <a:pos x="5" y="178"/>
                </a:cxn>
                <a:cxn ang="0">
                  <a:pos x="1" y="116"/>
                </a:cxn>
                <a:cxn ang="0">
                  <a:pos x="13" y="68"/>
                </a:cxn>
                <a:cxn ang="0">
                  <a:pos x="53" y="27"/>
                </a:cxn>
                <a:cxn ang="0">
                  <a:pos x="124" y="5"/>
                </a:cxn>
                <a:cxn ang="0">
                  <a:pos x="187" y="0"/>
                </a:cxn>
                <a:cxn ang="0">
                  <a:pos x="247" y="12"/>
                </a:cxn>
                <a:cxn ang="0">
                  <a:pos x="295" y="41"/>
                </a:cxn>
                <a:cxn ang="0">
                  <a:pos x="325" y="86"/>
                </a:cxn>
                <a:cxn ang="0">
                  <a:pos x="336" y="134"/>
                </a:cxn>
                <a:cxn ang="0">
                  <a:pos x="324" y="189"/>
                </a:cxn>
                <a:cxn ang="0">
                  <a:pos x="311" y="218"/>
                </a:cxn>
                <a:cxn ang="0">
                  <a:pos x="332" y="242"/>
                </a:cxn>
                <a:cxn ang="0">
                  <a:pos x="338" y="276"/>
                </a:cxn>
                <a:cxn ang="0">
                  <a:pos x="330" y="337"/>
                </a:cxn>
                <a:cxn ang="0">
                  <a:pos x="313" y="376"/>
                </a:cxn>
                <a:cxn ang="0">
                  <a:pos x="276" y="406"/>
                </a:cxn>
                <a:cxn ang="0">
                  <a:pos x="218" y="423"/>
                </a:cxn>
                <a:cxn ang="0">
                  <a:pos x="181" y="48"/>
                </a:cxn>
                <a:cxn ang="0">
                  <a:pos x="127" y="51"/>
                </a:cxn>
                <a:cxn ang="0">
                  <a:pos x="71" y="68"/>
                </a:cxn>
                <a:cxn ang="0">
                  <a:pos x="49" y="104"/>
                </a:cxn>
                <a:cxn ang="0">
                  <a:pos x="47" y="154"/>
                </a:cxn>
                <a:cxn ang="0">
                  <a:pos x="74" y="175"/>
                </a:cxn>
                <a:cxn ang="0">
                  <a:pos x="89" y="184"/>
                </a:cxn>
                <a:cxn ang="0">
                  <a:pos x="101" y="200"/>
                </a:cxn>
                <a:cxn ang="0">
                  <a:pos x="97" y="222"/>
                </a:cxn>
                <a:cxn ang="0">
                  <a:pos x="73" y="244"/>
                </a:cxn>
                <a:cxn ang="0">
                  <a:pos x="58" y="284"/>
                </a:cxn>
                <a:cxn ang="0">
                  <a:pos x="62" y="321"/>
                </a:cxn>
                <a:cxn ang="0">
                  <a:pos x="81" y="350"/>
                </a:cxn>
                <a:cxn ang="0">
                  <a:pos x="138" y="377"/>
                </a:cxn>
                <a:cxn ang="0">
                  <a:pos x="189" y="379"/>
                </a:cxn>
                <a:cxn ang="0">
                  <a:pos x="231" y="375"/>
                </a:cxn>
                <a:cxn ang="0">
                  <a:pos x="272" y="350"/>
                </a:cxn>
                <a:cxn ang="0">
                  <a:pos x="289" y="320"/>
                </a:cxn>
                <a:cxn ang="0">
                  <a:pos x="293" y="282"/>
                </a:cxn>
                <a:cxn ang="0">
                  <a:pos x="281" y="253"/>
                </a:cxn>
                <a:cxn ang="0">
                  <a:pos x="254" y="232"/>
                </a:cxn>
                <a:cxn ang="0">
                  <a:pos x="248" y="214"/>
                </a:cxn>
                <a:cxn ang="0">
                  <a:pos x="264" y="195"/>
                </a:cxn>
                <a:cxn ang="0">
                  <a:pos x="272" y="181"/>
                </a:cxn>
                <a:cxn ang="0">
                  <a:pos x="283" y="170"/>
                </a:cxn>
                <a:cxn ang="0">
                  <a:pos x="290" y="154"/>
                </a:cxn>
                <a:cxn ang="0">
                  <a:pos x="282" y="97"/>
                </a:cxn>
                <a:cxn ang="0">
                  <a:pos x="258" y="71"/>
                </a:cxn>
                <a:cxn ang="0">
                  <a:pos x="204" y="49"/>
                </a:cxn>
              </a:cxnLst>
              <a:rect l="0" t="0" r="r" b="b"/>
              <a:pathLst>
                <a:path w="338" h="425">
                  <a:moveTo>
                    <a:pt x="173" y="425"/>
                  </a:moveTo>
                  <a:lnTo>
                    <a:pt x="173" y="425"/>
                  </a:lnTo>
                  <a:lnTo>
                    <a:pt x="153" y="424"/>
                  </a:lnTo>
                  <a:lnTo>
                    <a:pt x="130" y="421"/>
                  </a:lnTo>
                  <a:lnTo>
                    <a:pt x="118" y="419"/>
                  </a:lnTo>
                  <a:lnTo>
                    <a:pt x="105" y="416"/>
                  </a:lnTo>
                  <a:lnTo>
                    <a:pt x="94" y="411"/>
                  </a:lnTo>
                  <a:lnTo>
                    <a:pt x="83" y="407"/>
                  </a:lnTo>
                  <a:lnTo>
                    <a:pt x="71" y="401"/>
                  </a:lnTo>
                  <a:lnTo>
                    <a:pt x="61" y="395"/>
                  </a:lnTo>
                  <a:lnTo>
                    <a:pt x="51" y="388"/>
                  </a:lnTo>
                  <a:lnTo>
                    <a:pt x="42" y="379"/>
                  </a:lnTo>
                  <a:lnTo>
                    <a:pt x="34" y="370"/>
                  </a:lnTo>
                  <a:lnTo>
                    <a:pt x="27" y="360"/>
                  </a:lnTo>
                  <a:lnTo>
                    <a:pt x="22" y="348"/>
                  </a:lnTo>
                  <a:lnTo>
                    <a:pt x="19" y="336"/>
                  </a:lnTo>
                  <a:lnTo>
                    <a:pt x="19" y="336"/>
                  </a:lnTo>
                  <a:lnTo>
                    <a:pt x="16" y="317"/>
                  </a:lnTo>
                  <a:lnTo>
                    <a:pt x="13" y="300"/>
                  </a:lnTo>
                  <a:lnTo>
                    <a:pt x="13" y="282"/>
                  </a:lnTo>
                  <a:lnTo>
                    <a:pt x="15" y="267"/>
                  </a:lnTo>
                  <a:lnTo>
                    <a:pt x="19" y="252"/>
                  </a:lnTo>
                  <a:lnTo>
                    <a:pt x="23" y="239"/>
                  </a:lnTo>
                  <a:lnTo>
                    <a:pt x="30" y="227"/>
                  </a:lnTo>
                  <a:lnTo>
                    <a:pt x="38" y="215"/>
                  </a:lnTo>
                  <a:lnTo>
                    <a:pt x="42" y="210"/>
                  </a:lnTo>
                  <a:lnTo>
                    <a:pt x="36" y="206"/>
                  </a:lnTo>
                  <a:lnTo>
                    <a:pt x="36" y="206"/>
                  </a:lnTo>
                  <a:lnTo>
                    <a:pt x="27" y="201"/>
                  </a:lnTo>
                  <a:lnTo>
                    <a:pt x="18" y="195"/>
                  </a:lnTo>
                  <a:lnTo>
                    <a:pt x="13" y="191"/>
                  </a:lnTo>
                  <a:lnTo>
                    <a:pt x="10" y="187"/>
                  </a:lnTo>
                  <a:lnTo>
                    <a:pt x="7" y="182"/>
                  </a:lnTo>
                  <a:lnTo>
                    <a:pt x="5" y="178"/>
                  </a:lnTo>
                  <a:lnTo>
                    <a:pt x="5" y="178"/>
                  </a:lnTo>
                  <a:lnTo>
                    <a:pt x="3" y="166"/>
                  </a:lnTo>
                  <a:lnTo>
                    <a:pt x="1" y="153"/>
                  </a:lnTo>
                  <a:lnTo>
                    <a:pt x="0" y="141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3" y="104"/>
                  </a:lnTo>
                  <a:lnTo>
                    <a:pt x="5" y="91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13" y="68"/>
                  </a:lnTo>
                  <a:lnTo>
                    <a:pt x="20" y="58"/>
                  </a:lnTo>
                  <a:lnTo>
                    <a:pt x="26" y="49"/>
                  </a:lnTo>
                  <a:lnTo>
                    <a:pt x="34" y="41"/>
                  </a:lnTo>
                  <a:lnTo>
                    <a:pt x="43" y="33"/>
                  </a:lnTo>
                  <a:lnTo>
                    <a:pt x="53" y="27"/>
                  </a:lnTo>
                  <a:lnTo>
                    <a:pt x="63" y="22"/>
                  </a:lnTo>
                  <a:lnTo>
                    <a:pt x="74" y="17"/>
                  </a:lnTo>
                  <a:lnTo>
                    <a:pt x="87" y="14"/>
                  </a:lnTo>
                  <a:lnTo>
                    <a:pt x="98" y="11"/>
                  </a:lnTo>
                  <a:lnTo>
                    <a:pt x="124" y="5"/>
                  </a:lnTo>
                  <a:lnTo>
                    <a:pt x="151" y="2"/>
                  </a:lnTo>
                  <a:lnTo>
                    <a:pt x="177" y="1"/>
                  </a:lnTo>
                  <a:lnTo>
                    <a:pt x="177" y="1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99" y="1"/>
                  </a:lnTo>
                  <a:lnTo>
                    <a:pt x="212" y="2"/>
                  </a:lnTo>
                  <a:lnTo>
                    <a:pt x="224" y="4"/>
                  </a:lnTo>
                  <a:lnTo>
                    <a:pt x="236" y="8"/>
                  </a:lnTo>
                  <a:lnTo>
                    <a:pt x="247" y="12"/>
                  </a:lnTo>
                  <a:lnTo>
                    <a:pt x="258" y="16"/>
                  </a:lnTo>
                  <a:lnTo>
                    <a:pt x="268" y="21"/>
                  </a:lnTo>
                  <a:lnTo>
                    <a:pt x="278" y="27"/>
                  </a:lnTo>
                  <a:lnTo>
                    <a:pt x="286" y="33"/>
                  </a:lnTo>
                  <a:lnTo>
                    <a:pt x="295" y="41"/>
                  </a:lnTo>
                  <a:lnTo>
                    <a:pt x="303" y="49"/>
                  </a:lnTo>
                  <a:lnTo>
                    <a:pt x="310" y="57"/>
                  </a:lnTo>
                  <a:lnTo>
                    <a:pt x="316" y="66"/>
                  </a:lnTo>
                  <a:lnTo>
                    <a:pt x="321" y="76"/>
                  </a:lnTo>
                  <a:lnTo>
                    <a:pt x="325" y="86"/>
                  </a:lnTo>
                  <a:lnTo>
                    <a:pt x="330" y="96"/>
                  </a:lnTo>
                  <a:lnTo>
                    <a:pt x="330" y="96"/>
                  </a:lnTo>
                  <a:lnTo>
                    <a:pt x="333" y="109"/>
                  </a:lnTo>
                  <a:lnTo>
                    <a:pt x="335" y="121"/>
                  </a:lnTo>
                  <a:lnTo>
                    <a:pt x="336" y="134"/>
                  </a:lnTo>
                  <a:lnTo>
                    <a:pt x="336" y="145"/>
                  </a:lnTo>
                  <a:lnTo>
                    <a:pt x="335" y="156"/>
                  </a:lnTo>
                  <a:lnTo>
                    <a:pt x="333" y="168"/>
                  </a:lnTo>
                  <a:lnTo>
                    <a:pt x="330" y="179"/>
                  </a:lnTo>
                  <a:lnTo>
                    <a:pt x="324" y="189"/>
                  </a:lnTo>
                  <a:lnTo>
                    <a:pt x="324" y="189"/>
                  </a:lnTo>
                  <a:lnTo>
                    <a:pt x="319" y="199"/>
                  </a:lnTo>
                  <a:lnTo>
                    <a:pt x="310" y="210"/>
                  </a:lnTo>
                  <a:lnTo>
                    <a:pt x="306" y="214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9" y="226"/>
                  </a:lnTo>
                  <a:lnTo>
                    <a:pt x="326" y="233"/>
                  </a:lnTo>
                  <a:lnTo>
                    <a:pt x="330" y="237"/>
                  </a:lnTo>
                  <a:lnTo>
                    <a:pt x="332" y="242"/>
                  </a:lnTo>
                  <a:lnTo>
                    <a:pt x="334" y="247"/>
                  </a:lnTo>
                  <a:lnTo>
                    <a:pt x="335" y="253"/>
                  </a:lnTo>
                  <a:lnTo>
                    <a:pt x="335" y="253"/>
                  </a:lnTo>
                  <a:lnTo>
                    <a:pt x="337" y="265"/>
                  </a:lnTo>
                  <a:lnTo>
                    <a:pt x="338" y="276"/>
                  </a:lnTo>
                  <a:lnTo>
                    <a:pt x="338" y="287"/>
                  </a:lnTo>
                  <a:lnTo>
                    <a:pt x="337" y="300"/>
                  </a:lnTo>
                  <a:lnTo>
                    <a:pt x="335" y="311"/>
                  </a:lnTo>
                  <a:lnTo>
                    <a:pt x="333" y="324"/>
                  </a:lnTo>
                  <a:lnTo>
                    <a:pt x="330" y="337"/>
                  </a:lnTo>
                  <a:lnTo>
                    <a:pt x="325" y="350"/>
                  </a:lnTo>
                  <a:lnTo>
                    <a:pt x="325" y="350"/>
                  </a:lnTo>
                  <a:lnTo>
                    <a:pt x="322" y="360"/>
                  </a:lnTo>
                  <a:lnTo>
                    <a:pt x="318" y="368"/>
                  </a:lnTo>
                  <a:lnTo>
                    <a:pt x="313" y="376"/>
                  </a:lnTo>
                  <a:lnTo>
                    <a:pt x="307" y="384"/>
                  </a:lnTo>
                  <a:lnTo>
                    <a:pt x="301" y="390"/>
                  </a:lnTo>
                  <a:lnTo>
                    <a:pt x="293" y="396"/>
                  </a:lnTo>
                  <a:lnTo>
                    <a:pt x="285" y="401"/>
                  </a:lnTo>
                  <a:lnTo>
                    <a:pt x="276" y="406"/>
                  </a:lnTo>
                  <a:lnTo>
                    <a:pt x="266" y="410"/>
                  </a:lnTo>
                  <a:lnTo>
                    <a:pt x="255" y="415"/>
                  </a:lnTo>
                  <a:lnTo>
                    <a:pt x="244" y="418"/>
                  </a:lnTo>
                  <a:lnTo>
                    <a:pt x="231" y="421"/>
                  </a:lnTo>
                  <a:lnTo>
                    <a:pt x="218" y="423"/>
                  </a:lnTo>
                  <a:lnTo>
                    <a:pt x="204" y="424"/>
                  </a:lnTo>
                  <a:lnTo>
                    <a:pt x="173" y="425"/>
                  </a:lnTo>
                  <a:lnTo>
                    <a:pt x="173" y="425"/>
                  </a:lnTo>
                  <a:close/>
                  <a:moveTo>
                    <a:pt x="181" y="48"/>
                  </a:moveTo>
                  <a:lnTo>
                    <a:pt x="181" y="48"/>
                  </a:lnTo>
                  <a:lnTo>
                    <a:pt x="162" y="48"/>
                  </a:lnTo>
                  <a:lnTo>
                    <a:pt x="159" y="48"/>
                  </a:lnTo>
                  <a:lnTo>
                    <a:pt x="159" y="48"/>
                  </a:lnTo>
                  <a:lnTo>
                    <a:pt x="145" y="49"/>
                  </a:lnTo>
                  <a:lnTo>
                    <a:pt x="127" y="51"/>
                  </a:lnTo>
                  <a:lnTo>
                    <a:pt x="111" y="53"/>
                  </a:lnTo>
                  <a:lnTo>
                    <a:pt x="93" y="58"/>
                  </a:lnTo>
                  <a:lnTo>
                    <a:pt x="86" y="61"/>
                  </a:lnTo>
                  <a:lnTo>
                    <a:pt x="78" y="64"/>
                  </a:lnTo>
                  <a:lnTo>
                    <a:pt x="71" y="68"/>
                  </a:lnTo>
                  <a:lnTo>
                    <a:pt x="65" y="74"/>
                  </a:lnTo>
                  <a:lnTo>
                    <a:pt x="59" y="80"/>
                  </a:lnTo>
                  <a:lnTo>
                    <a:pt x="55" y="87"/>
                  </a:lnTo>
                  <a:lnTo>
                    <a:pt x="52" y="94"/>
                  </a:lnTo>
                  <a:lnTo>
                    <a:pt x="49" y="104"/>
                  </a:lnTo>
                  <a:lnTo>
                    <a:pt x="49" y="104"/>
                  </a:lnTo>
                  <a:lnTo>
                    <a:pt x="46" y="125"/>
                  </a:lnTo>
                  <a:lnTo>
                    <a:pt x="44" y="142"/>
                  </a:lnTo>
                  <a:lnTo>
                    <a:pt x="46" y="149"/>
                  </a:lnTo>
                  <a:lnTo>
                    <a:pt x="47" y="154"/>
                  </a:lnTo>
                  <a:lnTo>
                    <a:pt x="49" y="158"/>
                  </a:lnTo>
                  <a:lnTo>
                    <a:pt x="51" y="160"/>
                  </a:lnTo>
                  <a:lnTo>
                    <a:pt x="51" y="160"/>
                  </a:lnTo>
                  <a:lnTo>
                    <a:pt x="63" y="169"/>
                  </a:lnTo>
                  <a:lnTo>
                    <a:pt x="74" y="175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5" y="180"/>
                  </a:lnTo>
                  <a:lnTo>
                    <a:pt x="88" y="183"/>
                  </a:lnTo>
                  <a:lnTo>
                    <a:pt x="89" y="18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5" y="188"/>
                  </a:lnTo>
                  <a:lnTo>
                    <a:pt x="98" y="193"/>
                  </a:lnTo>
                  <a:lnTo>
                    <a:pt x="101" y="200"/>
                  </a:lnTo>
                  <a:lnTo>
                    <a:pt x="102" y="206"/>
                  </a:lnTo>
                  <a:lnTo>
                    <a:pt x="102" y="206"/>
                  </a:lnTo>
                  <a:lnTo>
                    <a:pt x="102" y="212"/>
                  </a:lnTo>
                  <a:lnTo>
                    <a:pt x="100" y="217"/>
                  </a:lnTo>
                  <a:lnTo>
                    <a:pt x="97" y="222"/>
                  </a:lnTo>
                  <a:lnTo>
                    <a:pt x="92" y="227"/>
                  </a:lnTo>
                  <a:lnTo>
                    <a:pt x="92" y="227"/>
                  </a:lnTo>
                  <a:lnTo>
                    <a:pt x="86" y="232"/>
                  </a:lnTo>
                  <a:lnTo>
                    <a:pt x="80" y="237"/>
                  </a:lnTo>
                  <a:lnTo>
                    <a:pt x="73" y="244"/>
                  </a:lnTo>
                  <a:lnTo>
                    <a:pt x="69" y="251"/>
                  </a:lnTo>
                  <a:lnTo>
                    <a:pt x="65" y="259"/>
                  </a:lnTo>
                  <a:lnTo>
                    <a:pt x="62" y="267"/>
                  </a:lnTo>
                  <a:lnTo>
                    <a:pt x="60" y="275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294"/>
                  </a:lnTo>
                  <a:lnTo>
                    <a:pt x="58" y="303"/>
                  </a:lnTo>
                  <a:lnTo>
                    <a:pt x="60" y="311"/>
                  </a:lnTo>
                  <a:lnTo>
                    <a:pt x="62" y="321"/>
                  </a:lnTo>
                  <a:lnTo>
                    <a:pt x="65" y="329"/>
                  </a:lnTo>
                  <a:lnTo>
                    <a:pt x="69" y="336"/>
                  </a:lnTo>
                  <a:lnTo>
                    <a:pt x="74" y="343"/>
                  </a:lnTo>
                  <a:lnTo>
                    <a:pt x="81" y="350"/>
                  </a:lnTo>
                  <a:lnTo>
                    <a:pt x="81" y="350"/>
                  </a:lnTo>
                  <a:lnTo>
                    <a:pt x="91" y="360"/>
                  </a:lnTo>
                  <a:lnTo>
                    <a:pt x="102" y="366"/>
                  </a:lnTo>
                  <a:lnTo>
                    <a:pt x="114" y="371"/>
                  </a:lnTo>
                  <a:lnTo>
                    <a:pt x="126" y="375"/>
                  </a:lnTo>
                  <a:lnTo>
                    <a:pt x="138" y="377"/>
                  </a:lnTo>
                  <a:lnTo>
                    <a:pt x="151" y="379"/>
                  </a:lnTo>
                  <a:lnTo>
                    <a:pt x="175" y="379"/>
                  </a:lnTo>
                  <a:lnTo>
                    <a:pt x="175" y="379"/>
                  </a:lnTo>
                  <a:lnTo>
                    <a:pt x="189" y="379"/>
                  </a:lnTo>
                  <a:lnTo>
                    <a:pt x="189" y="379"/>
                  </a:lnTo>
                  <a:lnTo>
                    <a:pt x="203" y="379"/>
                  </a:lnTo>
                  <a:lnTo>
                    <a:pt x="203" y="379"/>
                  </a:lnTo>
                  <a:lnTo>
                    <a:pt x="213" y="379"/>
                  </a:lnTo>
                  <a:lnTo>
                    <a:pt x="222" y="377"/>
                  </a:lnTo>
                  <a:lnTo>
                    <a:pt x="231" y="375"/>
                  </a:lnTo>
                  <a:lnTo>
                    <a:pt x="241" y="372"/>
                  </a:lnTo>
                  <a:lnTo>
                    <a:pt x="250" y="368"/>
                  </a:lnTo>
                  <a:lnTo>
                    <a:pt x="257" y="363"/>
                  </a:lnTo>
                  <a:lnTo>
                    <a:pt x="266" y="357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8" y="343"/>
                  </a:lnTo>
                  <a:lnTo>
                    <a:pt x="282" y="335"/>
                  </a:lnTo>
                  <a:lnTo>
                    <a:pt x="286" y="328"/>
                  </a:lnTo>
                  <a:lnTo>
                    <a:pt x="289" y="320"/>
                  </a:lnTo>
                  <a:lnTo>
                    <a:pt x="292" y="310"/>
                  </a:lnTo>
                  <a:lnTo>
                    <a:pt x="293" y="301"/>
                  </a:lnTo>
                  <a:lnTo>
                    <a:pt x="293" y="292"/>
                  </a:lnTo>
                  <a:lnTo>
                    <a:pt x="293" y="282"/>
                  </a:lnTo>
                  <a:lnTo>
                    <a:pt x="293" y="282"/>
                  </a:lnTo>
                  <a:lnTo>
                    <a:pt x="292" y="275"/>
                  </a:lnTo>
                  <a:lnTo>
                    <a:pt x="290" y="268"/>
                  </a:lnTo>
                  <a:lnTo>
                    <a:pt x="288" y="263"/>
                  </a:lnTo>
                  <a:lnTo>
                    <a:pt x="284" y="258"/>
                  </a:lnTo>
                  <a:lnTo>
                    <a:pt x="281" y="253"/>
                  </a:lnTo>
                  <a:lnTo>
                    <a:pt x="277" y="250"/>
                  </a:lnTo>
                  <a:lnTo>
                    <a:pt x="268" y="243"/>
                  </a:lnTo>
                  <a:lnTo>
                    <a:pt x="268" y="243"/>
                  </a:lnTo>
                  <a:lnTo>
                    <a:pt x="254" y="232"/>
                  </a:lnTo>
                  <a:lnTo>
                    <a:pt x="254" y="232"/>
                  </a:lnTo>
                  <a:lnTo>
                    <a:pt x="251" y="228"/>
                  </a:lnTo>
                  <a:lnTo>
                    <a:pt x="249" y="223"/>
                  </a:lnTo>
                  <a:lnTo>
                    <a:pt x="248" y="219"/>
                  </a:lnTo>
                  <a:lnTo>
                    <a:pt x="248" y="214"/>
                  </a:lnTo>
                  <a:lnTo>
                    <a:pt x="248" y="214"/>
                  </a:lnTo>
                  <a:lnTo>
                    <a:pt x="249" y="209"/>
                  </a:lnTo>
                  <a:lnTo>
                    <a:pt x="252" y="204"/>
                  </a:lnTo>
                  <a:lnTo>
                    <a:pt x="256" y="200"/>
                  </a:lnTo>
                  <a:lnTo>
                    <a:pt x="261" y="196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64" y="192"/>
                  </a:lnTo>
                  <a:lnTo>
                    <a:pt x="268" y="186"/>
                  </a:lnTo>
                  <a:lnTo>
                    <a:pt x="271" y="182"/>
                  </a:lnTo>
                  <a:lnTo>
                    <a:pt x="272" y="181"/>
                  </a:lnTo>
                  <a:lnTo>
                    <a:pt x="274" y="179"/>
                  </a:lnTo>
                  <a:lnTo>
                    <a:pt x="274" y="179"/>
                  </a:lnTo>
                  <a:lnTo>
                    <a:pt x="277" y="174"/>
                  </a:lnTo>
                  <a:lnTo>
                    <a:pt x="282" y="170"/>
                  </a:lnTo>
                  <a:lnTo>
                    <a:pt x="283" y="170"/>
                  </a:lnTo>
                  <a:lnTo>
                    <a:pt x="283" y="169"/>
                  </a:lnTo>
                  <a:lnTo>
                    <a:pt x="283" y="169"/>
                  </a:lnTo>
                  <a:lnTo>
                    <a:pt x="286" y="165"/>
                  </a:lnTo>
                  <a:lnTo>
                    <a:pt x="288" y="159"/>
                  </a:lnTo>
                  <a:lnTo>
                    <a:pt x="290" y="154"/>
                  </a:lnTo>
                  <a:lnTo>
                    <a:pt x="291" y="148"/>
                  </a:lnTo>
                  <a:lnTo>
                    <a:pt x="291" y="136"/>
                  </a:lnTo>
                  <a:lnTo>
                    <a:pt x="290" y="122"/>
                  </a:lnTo>
                  <a:lnTo>
                    <a:pt x="287" y="109"/>
                  </a:lnTo>
                  <a:lnTo>
                    <a:pt x="282" y="97"/>
                  </a:lnTo>
                  <a:lnTo>
                    <a:pt x="277" y="87"/>
                  </a:lnTo>
                  <a:lnTo>
                    <a:pt x="274" y="83"/>
                  </a:lnTo>
                  <a:lnTo>
                    <a:pt x="270" y="80"/>
                  </a:lnTo>
                  <a:lnTo>
                    <a:pt x="270" y="80"/>
                  </a:lnTo>
                  <a:lnTo>
                    <a:pt x="258" y="71"/>
                  </a:lnTo>
                  <a:lnTo>
                    <a:pt x="247" y="63"/>
                  </a:lnTo>
                  <a:lnTo>
                    <a:pt x="237" y="58"/>
                  </a:lnTo>
                  <a:lnTo>
                    <a:pt x="225" y="54"/>
                  </a:lnTo>
                  <a:lnTo>
                    <a:pt x="215" y="51"/>
                  </a:lnTo>
                  <a:lnTo>
                    <a:pt x="204" y="49"/>
                  </a:lnTo>
                  <a:lnTo>
                    <a:pt x="192" y="48"/>
                  </a:lnTo>
                  <a:lnTo>
                    <a:pt x="181" y="48"/>
                  </a:lnTo>
                  <a:lnTo>
                    <a:pt x="181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6" name="Freeform 717"/>
            <p:cNvSpPr>
              <a:spLocks/>
            </p:cNvSpPr>
            <p:nvPr/>
          </p:nvSpPr>
          <p:spPr bwMode="auto">
            <a:xfrm>
              <a:off x="4745038" y="4637088"/>
              <a:ext cx="41275" cy="31750"/>
            </a:xfrm>
            <a:custGeom>
              <a:avLst/>
              <a:gdLst/>
              <a:ahLst/>
              <a:cxnLst>
                <a:cxn ang="0">
                  <a:pos x="37" y="61"/>
                </a:cxn>
                <a:cxn ang="0">
                  <a:pos x="37" y="61"/>
                </a:cxn>
                <a:cxn ang="0">
                  <a:pos x="26" y="60"/>
                </a:cxn>
                <a:cxn ang="0">
                  <a:pos x="15" y="57"/>
                </a:cxn>
                <a:cxn ang="0">
                  <a:pos x="15" y="57"/>
                </a:cxn>
                <a:cxn ang="0">
                  <a:pos x="9" y="53"/>
                </a:cxn>
                <a:cxn ang="0">
                  <a:pos x="5" y="48"/>
                </a:cxn>
                <a:cxn ang="0">
                  <a:pos x="1" y="41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1" y="25"/>
                </a:cxn>
                <a:cxn ang="0">
                  <a:pos x="5" y="17"/>
                </a:cxn>
                <a:cxn ang="0">
                  <a:pos x="9" y="11"/>
                </a:cxn>
                <a:cxn ang="0">
                  <a:pos x="12" y="8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20" y="4"/>
                </a:cxn>
                <a:cxn ang="0">
                  <a:pos x="25" y="2"/>
                </a:cxn>
                <a:cxn ang="0">
                  <a:pos x="30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44" y="2"/>
                </a:cxn>
                <a:cxn ang="0">
                  <a:pos x="52" y="4"/>
                </a:cxn>
                <a:cxn ang="0">
                  <a:pos x="53" y="4"/>
                </a:cxn>
                <a:cxn ang="0">
                  <a:pos x="54" y="4"/>
                </a:cxn>
                <a:cxn ang="0">
                  <a:pos x="54" y="4"/>
                </a:cxn>
                <a:cxn ang="0">
                  <a:pos x="59" y="5"/>
                </a:cxn>
                <a:cxn ang="0">
                  <a:pos x="59" y="5"/>
                </a:cxn>
                <a:cxn ang="0">
                  <a:pos x="63" y="6"/>
                </a:cxn>
                <a:cxn ang="0">
                  <a:pos x="67" y="8"/>
                </a:cxn>
                <a:cxn ang="0">
                  <a:pos x="71" y="10"/>
                </a:cxn>
                <a:cxn ang="0">
                  <a:pos x="73" y="14"/>
                </a:cxn>
                <a:cxn ang="0">
                  <a:pos x="76" y="17"/>
                </a:cxn>
                <a:cxn ang="0">
                  <a:pos x="77" y="21"/>
                </a:cxn>
                <a:cxn ang="0">
                  <a:pos x="78" y="25"/>
                </a:cxn>
                <a:cxn ang="0">
                  <a:pos x="78" y="29"/>
                </a:cxn>
                <a:cxn ang="0">
                  <a:pos x="78" y="29"/>
                </a:cxn>
                <a:cxn ang="0">
                  <a:pos x="77" y="38"/>
                </a:cxn>
                <a:cxn ang="0">
                  <a:pos x="74" y="45"/>
                </a:cxn>
                <a:cxn ang="0">
                  <a:pos x="69" y="51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6" y="58"/>
                </a:cxn>
                <a:cxn ang="0">
                  <a:pos x="50" y="59"/>
                </a:cxn>
                <a:cxn ang="0">
                  <a:pos x="44" y="61"/>
                </a:cxn>
                <a:cxn ang="0">
                  <a:pos x="37" y="61"/>
                </a:cxn>
                <a:cxn ang="0">
                  <a:pos x="37" y="61"/>
                </a:cxn>
              </a:cxnLst>
              <a:rect l="0" t="0" r="r" b="b"/>
              <a:pathLst>
                <a:path w="78" h="61">
                  <a:moveTo>
                    <a:pt x="37" y="61"/>
                  </a:moveTo>
                  <a:lnTo>
                    <a:pt x="37" y="61"/>
                  </a:lnTo>
                  <a:lnTo>
                    <a:pt x="26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9" y="53"/>
                  </a:lnTo>
                  <a:lnTo>
                    <a:pt x="5" y="48"/>
                  </a:lnTo>
                  <a:lnTo>
                    <a:pt x="1" y="41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25"/>
                  </a:lnTo>
                  <a:lnTo>
                    <a:pt x="5" y="17"/>
                  </a:lnTo>
                  <a:lnTo>
                    <a:pt x="9" y="11"/>
                  </a:lnTo>
                  <a:lnTo>
                    <a:pt x="12" y="8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20" y="4"/>
                  </a:lnTo>
                  <a:lnTo>
                    <a:pt x="25" y="2"/>
                  </a:lnTo>
                  <a:lnTo>
                    <a:pt x="3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4" y="2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3" y="6"/>
                  </a:lnTo>
                  <a:lnTo>
                    <a:pt x="67" y="8"/>
                  </a:lnTo>
                  <a:lnTo>
                    <a:pt x="71" y="10"/>
                  </a:lnTo>
                  <a:lnTo>
                    <a:pt x="73" y="14"/>
                  </a:lnTo>
                  <a:lnTo>
                    <a:pt x="76" y="17"/>
                  </a:lnTo>
                  <a:lnTo>
                    <a:pt x="77" y="21"/>
                  </a:lnTo>
                  <a:lnTo>
                    <a:pt x="78" y="25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38"/>
                  </a:lnTo>
                  <a:lnTo>
                    <a:pt x="74" y="45"/>
                  </a:lnTo>
                  <a:lnTo>
                    <a:pt x="69" y="51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6" y="58"/>
                  </a:lnTo>
                  <a:lnTo>
                    <a:pt x="50" y="59"/>
                  </a:lnTo>
                  <a:lnTo>
                    <a:pt x="44" y="61"/>
                  </a:lnTo>
                  <a:lnTo>
                    <a:pt x="37" y="61"/>
                  </a:lnTo>
                  <a:lnTo>
                    <a:pt x="37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7" name="Freeform 718"/>
            <p:cNvSpPr>
              <a:spLocks/>
            </p:cNvSpPr>
            <p:nvPr/>
          </p:nvSpPr>
          <p:spPr bwMode="auto">
            <a:xfrm>
              <a:off x="4743451" y="4552950"/>
              <a:ext cx="39688" cy="30163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27" y="55"/>
                </a:cxn>
                <a:cxn ang="0">
                  <a:pos x="27" y="55"/>
                </a:cxn>
                <a:cxn ang="0">
                  <a:pos x="23" y="54"/>
                </a:cxn>
                <a:cxn ang="0">
                  <a:pos x="18" y="53"/>
                </a:cxn>
                <a:cxn ang="0">
                  <a:pos x="14" y="51"/>
                </a:cxn>
                <a:cxn ang="0">
                  <a:pos x="11" y="49"/>
                </a:cxn>
                <a:cxn ang="0">
                  <a:pos x="7" y="45"/>
                </a:cxn>
                <a:cxn ang="0">
                  <a:pos x="4" y="42"/>
                </a:cxn>
                <a:cxn ang="0">
                  <a:pos x="2" y="38"/>
                </a:cxn>
                <a:cxn ang="0">
                  <a:pos x="1" y="32"/>
                </a:cxn>
                <a:cxn ang="0">
                  <a:pos x="1" y="32"/>
                </a:cxn>
                <a:cxn ang="0">
                  <a:pos x="0" y="27"/>
                </a:cxn>
                <a:cxn ang="0">
                  <a:pos x="1" y="19"/>
                </a:cxn>
                <a:cxn ang="0">
                  <a:pos x="2" y="15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20" y="1"/>
                </a:cxn>
                <a:cxn ang="0">
                  <a:pos x="29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56" y="0"/>
                </a:cxn>
                <a:cxn ang="0">
                  <a:pos x="60" y="1"/>
                </a:cxn>
                <a:cxn ang="0">
                  <a:pos x="64" y="5"/>
                </a:cxn>
                <a:cxn ang="0">
                  <a:pos x="67" y="7"/>
                </a:cxn>
                <a:cxn ang="0">
                  <a:pos x="71" y="11"/>
                </a:cxn>
                <a:cxn ang="0">
                  <a:pos x="73" y="14"/>
                </a:cxn>
                <a:cxn ang="0">
                  <a:pos x="74" y="18"/>
                </a:cxn>
                <a:cxn ang="0">
                  <a:pos x="74" y="23"/>
                </a:cxn>
                <a:cxn ang="0">
                  <a:pos x="74" y="23"/>
                </a:cxn>
                <a:cxn ang="0">
                  <a:pos x="73" y="31"/>
                </a:cxn>
                <a:cxn ang="0">
                  <a:pos x="70" y="40"/>
                </a:cxn>
                <a:cxn ang="0">
                  <a:pos x="64" y="46"/>
                </a:cxn>
                <a:cxn ang="0">
                  <a:pos x="61" y="48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52" y="52"/>
                </a:cxn>
                <a:cxn ang="0">
                  <a:pos x="45" y="54"/>
                </a:cxn>
                <a:cxn ang="0">
                  <a:pos x="38" y="55"/>
                </a:cxn>
                <a:cxn ang="0">
                  <a:pos x="29" y="55"/>
                </a:cxn>
                <a:cxn ang="0">
                  <a:pos x="28" y="55"/>
                </a:cxn>
              </a:cxnLst>
              <a:rect l="0" t="0" r="r" b="b"/>
              <a:pathLst>
                <a:path w="74" h="55">
                  <a:moveTo>
                    <a:pt x="28" y="55"/>
                  </a:moveTo>
                  <a:lnTo>
                    <a:pt x="27" y="55"/>
                  </a:lnTo>
                  <a:lnTo>
                    <a:pt x="27" y="55"/>
                  </a:lnTo>
                  <a:lnTo>
                    <a:pt x="23" y="54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49"/>
                  </a:lnTo>
                  <a:lnTo>
                    <a:pt x="7" y="45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20" y="1"/>
                  </a:lnTo>
                  <a:lnTo>
                    <a:pt x="29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0" y="1"/>
                  </a:lnTo>
                  <a:lnTo>
                    <a:pt x="64" y="5"/>
                  </a:lnTo>
                  <a:lnTo>
                    <a:pt x="67" y="7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8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4" y="46"/>
                  </a:lnTo>
                  <a:lnTo>
                    <a:pt x="61" y="48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2" y="52"/>
                  </a:lnTo>
                  <a:lnTo>
                    <a:pt x="45" y="54"/>
                  </a:lnTo>
                  <a:lnTo>
                    <a:pt x="38" y="55"/>
                  </a:lnTo>
                  <a:lnTo>
                    <a:pt x="29" y="55"/>
                  </a:lnTo>
                  <a:lnTo>
                    <a:pt x="28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68" name="组合 1767"/>
          <p:cNvGrpSpPr/>
          <p:nvPr/>
        </p:nvGrpSpPr>
        <p:grpSpPr>
          <a:xfrm>
            <a:off x="4675881" y="5173971"/>
            <a:ext cx="869951" cy="889001"/>
            <a:chOff x="5268913" y="4124325"/>
            <a:chExt cx="652463" cy="666751"/>
          </a:xfrm>
          <a:solidFill>
            <a:sysClr val="windowText" lastClr="000000"/>
          </a:solidFill>
        </p:grpSpPr>
        <p:sp>
          <p:nvSpPr>
            <p:cNvPr id="1769" name="Freeform 719"/>
            <p:cNvSpPr>
              <a:spLocks/>
            </p:cNvSpPr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0" name="Freeform 720"/>
            <p:cNvSpPr>
              <a:spLocks/>
            </p:cNvSpPr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1" name="Freeform 721"/>
            <p:cNvSpPr>
              <a:spLocks/>
            </p:cNvSpPr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2" name="Freeform 722"/>
            <p:cNvSpPr>
              <a:spLocks/>
            </p:cNvSpPr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3" name="Freeform 723"/>
            <p:cNvSpPr>
              <a:spLocks/>
            </p:cNvSpPr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4" name="Freeform 724"/>
            <p:cNvSpPr>
              <a:spLocks/>
            </p:cNvSpPr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5" name="Freeform 725"/>
            <p:cNvSpPr>
              <a:spLocks/>
            </p:cNvSpPr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6" name="Freeform 726"/>
            <p:cNvSpPr>
              <a:spLocks/>
            </p:cNvSpPr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7" name="Freeform 727"/>
            <p:cNvSpPr>
              <a:spLocks/>
            </p:cNvSpPr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8" name="Freeform 728"/>
            <p:cNvSpPr>
              <a:spLocks/>
            </p:cNvSpPr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9" name="Freeform 729"/>
            <p:cNvSpPr>
              <a:spLocks/>
            </p:cNvSpPr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0" name="Freeform 730"/>
            <p:cNvSpPr>
              <a:spLocks/>
            </p:cNvSpPr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1" name="Freeform 731"/>
            <p:cNvSpPr>
              <a:spLocks/>
            </p:cNvSpPr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2" name="Freeform 732"/>
            <p:cNvSpPr>
              <a:spLocks/>
            </p:cNvSpPr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3" name="Freeform 733"/>
            <p:cNvSpPr>
              <a:spLocks/>
            </p:cNvSpPr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4" name="Freeform 734"/>
            <p:cNvSpPr>
              <a:spLocks/>
            </p:cNvSpPr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5" name="Freeform 735"/>
            <p:cNvSpPr>
              <a:spLocks/>
            </p:cNvSpPr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6" name="Freeform 736"/>
            <p:cNvSpPr>
              <a:spLocks/>
            </p:cNvSpPr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7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8" name="Freeform 738"/>
            <p:cNvSpPr>
              <a:spLocks/>
            </p:cNvSpPr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89" name="组合 1788"/>
          <p:cNvGrpSpPr/>
          <p:nvPr/>
        </p:nvGrpSpPr>
        <p:grpSpPr>
          <a:xfrm>
            <a:off x="5960699" y="5131638"/>
            <a:ext cx="969433" cy="946151"/>
            <a:chOff x="6232526" y="4092575"/>
            <a:chExt cx="727075" cy="709613"/>
          </a:xfrm>
          <a:solidFill>
            <a:sysClr val="windowText" lastClr="000000"/>
          </a:solidFill>
        </p:grpSpPr>
        <p:sp>
          <p:nvSpPr>
            <p:cNvPr id="1790" name="Freeform 739"/>
            <p:cNvSpPr>
              <a:spLocks/>
            </p:cNvSpPr>
            <p:nvPr/>
          </p:nvSpPr>
          <p:spPr bwMode="auto">
            <a:xfrm>
              <a:off x="6288088" y="4711700"/>
              <a:ext cx="25400" cy="63500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1"/>
                </a:cxn>
                <a:cxn ang="0">
                  <a:pos x="36" y="5"/>
                </a:cxn>
                <a:cxn ang="0">
                  <a:pos x="33" y="9"/>
                </a:cxn>
                <a:cxn ang="0">
                  <a:pos x="30" y="1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23" y="48"/>
                </a:cxn>
                <a:cxn ang="0">
                  <a:pos x="19" y="55"/>
                </a:cxn>
                <a:cxn ang="0">
                  <a:pos x="15" y="63"/>
                </a:cxn>
                <a:cxn ang="0">
                  <a:pos x="11" y="70"/>
                </a:cxn>
                <a:cxn ang="0">
                  <a:pos x="11" y="70"/>
                </a:cxn>
                <a:cxn ang="0">
                  <a:pos x="8" y="81"/>
                </a:cxn>
                <a:cxn ang="0">
                  <a:pos x="4" y="91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5" y="118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5"/>
                </a:cxn>
                <a:cxn ang="0">
                  <a:pos x="10" y="115"/>
                </a:cxn>
                <a:cxn ang="0">
                  <a:pos x="13" y="97"/>
                </a:cxn>
                <a:cxn ang="0">
                  <a:pos x="18" y="81"/>
                </a:cxn>
                <a:cxn ang="0">
                  <a:pos x="24" y="65"/>
                </a:cxn>
                <a:cxn ang="0">
                  <a:pos x="28" y="57"/>
                </a:cxn>
                <a:cxn ang="0">
                  <a:pos x="32" y="50"/>
                </a:cxn>
                <a:cxn ang="0">
                  <a:pos x="32" y="50"/>
                </a:cxn>
                <a:cxn ang="0">
                  <a:pos x="35" y="44"/>
                </a:cxn>
                <a:cxn ang="0">
                  <a:pos x="36" y="39"/>
                </a:cxn>
                <a:cxn ang="0">
                  <a:pos x="39" y="28"/>
                </a:cxn>
                <a:cxn ang="0">
                  <a:pos x="41" y="18"/>
                </a:cxn>
                <a:cxn ang="0">
                  <a:pos x="43" y="12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40" y="1"/>
                </a:cxn>
              </a:cxnLst>
              <a:rect l="0" t="0" r="r" b="b"/>
              <a:pathLst>
                <a:path w="48" h="118">
                  <a:moveTo>
                    <a:pt x="40" y="1"/>
                  </a:moveTo>
                  <a:lnTo>
                    <a:pt x="40" y="1"/>
                  </a:lnTo>
                  <a:lnTo>
                    <a:pt x="36" y="5"/>
                  </a:lnTo>
                  <a:lnTo>
                    <a:pt x="33" y="9"/>
                  </a:lnTo>
                  <a:lnTo>
                    <a:pt x="30" y="1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3" y="48"/>
                  </a:lnTo>
                  <a:lnTo>
                    <a:pt x="19" y="55"/>
                  </a:lnTo>
                  <a:lnTo>
                    <a:pt x="15" y="63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8" y="81"/>
                  </a:lnTo>
                  <a:lnTo>
                    <a:pt x="4" y="9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5" y="118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5"/>
                  </a:lnTo>
                  <a:lnTo>
                    <a:pt x="10" y="115"/>
                  </a:lnTo>
                  <a:lnTo>
                    <a:pt x="13" y="97"/>
                  </a:lnTo>
                  <a:lnTo>
                    <a:pt x="18" y="81"/>
                  </a:lnTo>
                  <a:lnTo>
                    <a:pt x="24" y="65"/>
                  </a:lnTo>
                  <a:lnTo>
                    <a:pt x="28" y="57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5" y="44"/>
                  </a:lnTo>
                  <a:lnTo>
                    <a:pt x="36" y="39"/>
                  </a:lnTo>
                  <a:lnTo>
                    <a:pt x="39" y="28"/>
                  </a:lnTo>
                  <a:lnTo>
                    <a:pt x="41" y="18"/>
                  </a:lnTo>
                  <a:lnTo>
                    <a:pt x="43" y="12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1" name="Freeform 740"/>
            <p:cNvSpPr>
              <a:spLocks/>
            </p:cNvSpPr>
            <p:nvPr/>
          </p:nvSpPr>
          <p:spPr bwMode="auto">
            <a:xfrm>
              <a:off x="6327776" y="4724400"/>
              <a:ext cx="30163" cy="52388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57" y="2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8" y="1"/>
                </a:cxn>
                <a:cxn ang="0">
                  <a:pos x="47" y="3"/>
                </a:cxn>
                <a:cxn ang="0">
                  <a:pos x="47" y="5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48" y="10"/>
                </a:cxn>
                <a:cxn ang="0">
                  <a:pos x="47" y="14"/>
                </a:cxn>
                <a:cxn ang="0">
                  <a:pos x="45" y="19"/>
                </a:cxn>
                <a:cxn ang="0">
                  <a:pos x="42" y="25"/>
                </a:cxn>
                <a:cxn ang="0">
                  <a:pos x="35" y="34"/>
                </a:cxn>
                <a:cxn ang="0">
                  <a:pos x="30" y="41"/>
                </a:cxn>
                <a:cxn ang="0">
                  <a:pos x="30" y="41"/>
                </a:cxn>
                <a:cxn ang="0">
                  <a:pos x="20" y="52"/>
                </a:cxn>
                <a:cxn ang="0">
                  <a:pos x="12" y="66"/>
                </a:cxn>
                <a:cxn ang="0">
                  <a:pos x="6" y="79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6"/>
                </a:cxn>
                <a:cxn ang="0">
                  <a:pos x="2" y="98"/>
                </a:cxn>
                <a:cxn ang="0">
                  <a:pos x="4" y="99"/>
                </a:cxn>
                <a:cxn ang="0">
                  <a:pos x="6" y="99"/>
                </a:cxn>
                <a:cxn ang="0">
                  <a:pos x="6" y="99"/>
                </a:cxn>
                <a:cxn ang="0">
                  <a:pos x="9" y="98"/>
                </a:cxn>
                <a:cxn ang="0">
                  <a:pos x="11" y="96"/>
                </a:cxn>
                <a:cxn ang="0">
                  <a:pos x="13" y="94"/>
                </a:cxn>
                <a:cxn ang="0">
                  <a:pos x="14" y="91"/>
                </a:cxn>
                <a:cxn ang="0">
                  <a:pos x="14" y="91"/>
                </a:cxn>
                <a:cxn ang="0">
                  <a:pos x="14" y="89"/>
                </a:cxn>
                <a:cxn ang="0">
                  <a:pos x="12" y="87"/>
                </a:cxn>
                <a:cxn ang="0">
                  <a:pos x="12" y="87"/>
                </a:cxn>
                <a:cxn ang="0">
                  <a:pos x="19" y="72"/>
                </a:cxn>
                <a:cxn ang="0">
                  <a:pos x="29" y="59"/>
                </a:cxn>
                <a:cxn ang="0">
                  <a:pos x="47" y="33"/>
                </a:cxn>
                <a:cxn ang="0">
                  <a:pos x="47" y="33"/>
                </a:cxn>
                <a:cxn ang="0">
                  <a:pos x="51" y="27"/>
                </a:cxn>
                <a:cxn ang="0">
                  <a:pos x="55" y="18"/>
                </a:cxn>
                <a:cxn ang="0">
                  <a:pos x="57" y="14"/>
                </a:cxn>
                <a:cxn ang="0">
                  <a:pos x="58" y="10"/>
                </a:cxn>
                <a:cxn ang="0">
                  <a:pos x="58" y="6"/>
                </a:cxn>
                <a:cxn ang="0">
                  <a:pos x="57" y="2"/>
                </a:cxn>
                <a:cxn ang="0">
                  <a:pos x="57" y="2"/>
                </a:cxn>
              </a:cxnLst>
              <a:rect l="0" t="0" r="r" b="b"/>
              <a:pathLst>
                <a:path w="58" h="99">
                  <a:moveTo>
                    <a:pt x="57" y="2"/>
                  </a:moveTo>
                  <a:lnTo>
                    <a:pt x="57" y="2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7" y="3"/>
                  </a:lnTo>
                  <a:lnTo>
                    <a:pt x="47" y="5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10"/>
                  </a:lnTo>
                  <a:lnTo>
                    <a:pt x="47" y="14"/>
                  </a:lnTo>
                  <a:lnTo>
                    <a:pt x="45" y="19"/>
                  </a:lnTo>
                  <a:lnTo>
                    <a:pt x="42" y="25"/>
                  </a:lnTo>
                  <a:lnTo>
                    <a:pt x="35" y="34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0" y="52"/>
                  </a:lnTo>
                  <a:lnTo>
                    <a:pt x="12" y="66"/>
                  </a:lnTo>
                  <a:lnTo>
                    <a:pt x="6" y="79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6"/>
                  </a:lnTo>
                  <a:lnTo>
                    <a:pt x="2" y="98"/>
                  </a:lnTo>
                  <a:lnTo>
                    <a:pt x="4" y="99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3" y="94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89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9" y="72"/>
                  </a:lnTo>
                  <a:lnTo>
                    <a:pt x="29" y="59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51" y="27"/>
                  </a:lnTo>
                  <a:lnTo>
                    <a:pt x="55" y="18"/>
                  </a:lnTo>
                  <a:lnTo>
                    <a:pt x="57" y="14"/>
                  </a:lnTo>
                  <a:lnTo>
                    <a:pt x="58" y="10"/>
                  </a:lnTo>
                  <a:lnTo>
                    <a:pt x="58" y="6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2" name="Freeform 741"/>
            <p:cNvSpPr>
              <a:spLocks/>
            </p:cNvSpPr>
            <p:nvPr/>
          </p:nvSpPr>
          <p:spPr bwMode="auto">
            <a:xfrm>
              <a:off x="6367463" y="4727575"/>
              <a:ext cx="33338" cy="49213"/>
            </a:xfrm>
            <a:custGeom>
              <a:avLst/>
              <a:gdLst/>
              <a:ahLst/>
              <a:cxnLst>
                <a:cxn ang="0">
                  <a:pos x="54" y="3"/>
                </a:cxn>
                <a:cxn ang="0">
                  <a:pos x="54" y="3"/>
                </a:cxn>
                <a:cxn ang="0">
                  <a:pos x="42" y="25"/>
                </a:cxn>
                <a:cxn ang="0">
                  <a:pos x="29" y="46"/>
                </a:cxn>
                <a:cxn ang="0">
                  <a:pos x="1" y="88"/>
                </a:cxn>
                <a:cxn ang="0">
                  <a:pos x="1" y="88"/>
                </a:cxn>
                <a:cxn ang="0">
                  <a:pos x="0" y="90"/>
                </a:cxn>
                <a:cxn ang="0">
                  <a:pos x="1" y="92"/>
                </a:cxn>
                <a:cxn ang="0">
                  <a:pos x="1" y="93"/>
                </a:cxn>
                <a:cxn ang="0">
                  <a:pos x="3" y="94"/>
                </a:cxn>
                <a:cxn ang="0">
                  <a:pos x="4" y="95"/>
                </a:cxn>
                <a:cxn ang="0">
                  <a:pos x="6" y="95"/>
                </a:cxn>
                <a:cxn ang="0">
                  <a:pos x="8" y="94"/>
                </a:cxn>
                <a:cxn ang="0">
                  <a:pos x="9" y="93"/>
                </a:cxn>
                <a:cxn ang="0">
                  <a:pos x="9" y="93"/>
                </a:cxn>
                <a:cxn ang="0">
                  <a:pos x="37" y="52"/>
                </a:cxn>
                <a:cxn ang="0">
                  <a:pos x="51" y="30"/>
                </a:cxn>
                <a:cxn ang="0">
                  <a:pos x="62" y="7"/>
                </a:cxn>
                <a:cxn ang="0">
                  <a:pos x="62" y="7"/>
                </a:cxn>
                <a:cxn ang="0">
                  <a:pos x="62" y="5"/>
                </a:cxn>
                <a:cxn ang="0">
                  <a:pos x="62" y="3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5" y="1"/>
                </a:cxn>
                <a:cxn ang="0">
                  <a:pos x="54" y="3"/>
                </a:cxn>
                <a:cxn ang="0">
                  <a:pos x="54" y="3"/>
                </a:cxn>
              </a:cxnLst>
              <a:rect l="0" t="0" r="r" b="b"/>
              <a:pathLst>
                <a:path w="62" h="95">
                  <a:moveTo>
                    <a:pt x="54" y="3"/>
                  </a:moveTo>
                  <a:lnTo>
                    <a:pt x="54" y="3"/>
                  </a:lnTo>
                  <a:lnTo>
                    <a:pt x="42" y="25"/>
                  </a:lnTo>
                  <a:lnTo>
                    <a:pt x="29" y="46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90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3" y="94"/>
                  </a:lnTo>
                  <a:lnTo>
                    <a:pt x="4" y="95"/>
                  </a:lnTo>
                  <a:lnTo>
                    <a:pt x="6" y="95"/>
                  </a:lnTo>
                  <a:lnTo>
                    <a:pt x="8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37" y="52"/>
                  </a:lnTo>
                  <a:lnTo>
                    <a:pt x="51" y="30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4" y="3"/>
                  </a:lnTo>
                  <a:lnTo>
                    <a:pt x="5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3" name="Freeform 742"/>
            <p:cNvSpPr>
              <a:spLocks/>
            </p:cNvSpPr>
            <p:nvPr/>
          </p:nvSpPr>
          <p:spPr bwMode="auto">
            <a:xfrm>
              <a:off x="6418263" y="4727575"/>
              <a:ext cx="34925" cy="47625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50" y="12"/>
                </a:cxn>
                <a:cxn ang="0">
                  <a:pos x="42" y="24"/>
                </a:cxn>
                <a:cxn ang="0">
                  <a:pos x="34" y="3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18" y="54"/>
                </a:cxn>
                <a:cxn ang="0">
                  <a:pos x="10" y="63"/>
                </a:cxn>
                <a:cxn ang="0">
                  <a:pos x="5" y="73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5" y="90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2" y="90"/>
                </a:cxn>
                <a:cxn ang="0">
                  <a:pos x="14" y="89"/>
                </a:cxn>
                <a:cxn ang="0">
                  <a:pos x="15" y="87"/>
                </a:cxn>
                <a:cxn ang="0">
                  <a:pos x="15" y="84"/>
                </a:cxn>
                <a:cxn ang="0">
                  <a:pos x="13" y="81"/>
                </a:cxn>
                <a:cxn ang="0">
                  <a:pos x="13" y="81"/>
                </a:cxn>
                <a:cxn ang="0">
                  <a:pos x="17" y="71"/>
                </a:cxn>
                <a:cxn ang="0">
                  <a:pos x="23" y="63"/>
                </a:cxn>
                <a:cxn ang="0">
                  <a:pos x="29" y="55"/>
                </a:cxn>
                <a:cxn ang="0">
                  <a:pos x="37" y="46"/>
                </a:cxn>
                <a:cxn ang="0">
                  <a:pos x="37" y="46"/>
                </a:cxn>
                <a:cxn ang="0">
                  <a:pos x="45" y="37"/>
                </a:cxn>
                <a:cxn ang="0">
                  <a:pos x="52" y="28"/>
                </a:cxn>
                <a:cxn ang="0">
                  <a:pos x="58" y="17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7" y="5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7" h="90">
                  <a:moveTo>
                    <a:pt x="59" y="2"/>
                  </a:moveTo>
                  <a:lnTo>
                    <a:pt x="59" y="2"/>
                  </a:lnTo>
                  <a:lnTo>
                    <a:pt x="50" y="12"/>
                  </a:lnTo>
                  <a:lnTo>
                    <a:pt x="42" y="24"/>
                  </a:lnTo>
                  <a:lnTo>
                    <a:pt x="34" y="3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18" y="54"/>
                  </a:lnTo>
                  <a:lnTo>
                    <a:pt x="10" y="63"/>
                  </a:lnTo>
                  <a:lnTo>
                    <a:pt x="5" y="73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5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2" y="90"/>
                  </a:lnTo>
                  <a:lnTo>
                    <a:pt x="14" y="89"/>
                  </a:lnTo>
                  <a:lnTo>
                    <a:pt x="15" y="87"/>
                  </a:lnTo>
                  <a:lnTo>
                    <a:pt x="15" y="84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7" y="71"/>
                  </a:lnTo>
                  <a:lnTo>
                    <a:pt x="23" y="63"/>
                  </a:lnTo>
                  <a:lnTo>
                    <a:pt x="29" y="55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45" y="37"/>
                  </a:lnTo>
                  <a:lnTo>
                    <a:pt x="52" y="28"/>
                  </a:lnTo>
                  <a:lnTo>
                    <a:pt x="58" y="1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7" y="5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4" name="Freeform 743"/>
            <p:cNvSpPr>
              <a:spLocks/>
            </p:cNvSpPr>
            <p:nvPr/>
          </p:nvSpPr>
          <p:spPr bwMode="auto">
            <a:xfrm>
              <a:off x="6470651" y="4727575"/>
              <a:ext cx="38100" cy="49213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47" y="23"/>
                </a:cxn>
                <a:cxn ang="0">
                  <a:pos x="31" y="44"/>
                </a:cxn>
                <a:cxn ang="0">
                  <a:pos x="16" y="65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2"/>
                </a:cxn>
                <a:cxn ang="0">
                  <a:pos x="2" y="93"/>
                </a:cxn>
                <a:cxn ang="0">
                  <a:pos x="4" y="94"/>
                </a:cxn>
                <a:cxn ang="0">
                  <a:pos x="5" y="94"/>
                </a:cxn>
                <a:cxn ang="0">
                  <a:pos x="8" y="93"/>
                </a:cxn>
                <a:cxn ang="0">
                  <a:pos x="9" y="92"/>
                </a:cxn>
                <a:cxn ang="0">
                  <a:pos x="9" y="92"/>
                </a:cxn>
                <a:cxn ang="0">
                  <a:pos x="24" y="70"/>
                </a:cxn>
                <a:cxn ang="0">
                  <a:pos x="40" y="48"/>
                </a:cxn>
                <a:cxn ang="0">
                  <a:pos x="55" y="28"/>
                </a:cxn>
                <a:cxn ang="0">
                  <a:pos x="71" y="6"/>
                </a:cxn>
                <a:cxn ang="0">
                  <a:pos x="71" y="6"/>
                </a:cxn>
                <a:cxn ang="0">
                  <a:pos x="72" y="4"/>
                </a:cxn>
                <a:cxn ang="0">
                  <a:pos x="72" y="3"/>
                </a:cxn>
                <a:cxn ang="0">
                  <a:pos x="71" y="1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2" h="94">
                  <a:moveTo>
                    <a:pt x="62" y="2"/>
                  </a:moveTo>
                  <a:lnTo>
                    <a:pt x="62" y="2"/>
                  </a:lnTo>
                  <a:lnTo>
                    <a:pt x="47" y="23"/>
                  </a:lnTo>
                  <a:lnTo>
                    <a:pt x="31" y="44"/>
                  </a:lnTo>
                  <a:lnTo>
                    <a:pt x="16" y="65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2"/>
                  </a:lnTo>
                  <a:lnTo>
                    <a:pt x="2" y="93"/>
                  </a:lnTo>
                  <a:lnTo>
                    <a:pt x="4" y="94"/>
                  </a:lnTo>
                  <a:lnTo>
                    <a:pt x="5" y="94"/>
                  </a:lnTo>
                  <a:lnTo>
                    <a:pt x="8" y="93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24" y="70"/>
                  </a:lnTo>
                  <a:lnTo>
                    <a:pt x="40" y="48"/>
                  </a:lnTo>
                  <a:lnTo>
                    <a:pt x="55" y="28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4"/>
                  </a:lnTo>
                  <a:lnTo>
                    <a:pt x="72" y="3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5" name="Freeform 744"/>
            <p:cNvSpPr>
              <a:spLocks/>
            </p:cNvSpPr>
            <p:nvPr/>
          </p:nvSpPr>
          <p:spPr bwMode="auto">
            <a:xfrm>
              <a:off x="6510338" y="4722813"/>
              <a:ext cx="30163" cy="49213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23"/>
                </a:cxn>
                <a:cxn ang="0">
                  <a:pos x="23" y="44"/>
                </a:cxn>
                <a:cxn ang="0">
                  <a:pos x="11" y="66"/>
                </a:cxn>
                <a:cxn ang="0">
                  <a:pos x="1" y="87"/>
                </a:cxn>
                <a:cxn ang="0">
                  <a:pos x="1" y="87"/>
                </a:cxn>
                <a:cxn ang="0">
                  <a:pos x="0" y="89"/>
                </a:cxn>
                <a:cxn ang="0">
                  <a:pos x="1" y="92"/>
                </a:cxn>
                <a:cxn ang="0">
                  <a:pos x="3" y="94"/>
                </a:cxn>
                <a:cxn ang="0">
                  <a:pos x="5" y="95"/>
                </a:cxn>
                <a:cxn ang="0">
                  <a:pos x="6" y="95"/>
                </a:cxn>
                <a:cxn ang="0">
                  <a:pos x="8" y="94"/>
                </a:cxn>
                <a:cxn ang="0">
                  <a:pos x="9" y="93"/>
                </a:cxn>
                <a:cxn ang="0">
                  <a:pos x="9" y="93"/>
                </a:cxn>
                <a:cxn ang="0">
                  <a:pos x="19" y="70"/>
                </a:cxn>
                <a:cxn ang="0">
                  <a:pos x="32" y="49"/>
                </a:cxn>
                <a:cxn ang="0">
                  <a:pos x="44" y="29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4" y="1"/>
                </a:cxn>
                <a:cxn ang="0">
                  <a:pos x="52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7" h="95">
                  <a:moveTo>
                    <a:pt x="48" y="2"/>
                  </a:moveTo>
                  <a:lnTo>
                    <a:pt x="48" y="2"/>
                  </a:lnTo>
                  <a:lnTo>
                    <a:pt x="36" y="23"/>
                  </a:lnTo>
                  <a:lnTo>
                    <a:pt x="23" y="44"/>
                  </a:lnTo>
                  <a:lnTo>
                    <a:pt x="11" y="66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1" y="92"/>
                  </a:lnTo>
                  <a:lnTo>
                    <a:pt x="3" y="94"/>
                  </a:lnTo>
                  <a:lnTo>
                    <a:pt x="5" y="95"/>
                  </a:lnTo>
                  <a:lnTo>
                    <a:pt x="6" y="95"/>
                  </a:lnTo>
                  <a:lnTo>
                    <a:pt x="8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19" y="70"/>
                  </a:lnTo>
                  <a:lnTo>
                    <a:pt x="32" y="49"/>
                  </a:lnTo>
                  <a:lnTo>
                    <a:pt x="44" y="29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4" y="1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6" name="Freeform 745"/>
            <p:cNvSpPr>
              <a:spLocks/>
            </p:cNvSpPr>
            <p:nvPr/>
          </p:nvSpPr>
          <p:spPr bwMode="auto">
            <a:xfrm>
              <a:off x="6559551" y="4714875"/>
              <a:ext cx="34925" cy="60325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66" y="5"/>
                </a:cxn>
                <a:cxn ang="0">
                  <a:pos x="65" y="3"/>
                </a:cxn>
                <a:cxn ang="0">
                  <a:pos x="64" y="2"/>
                </a:cxn>
                <a:cxn ang="0">
                  <a:pos x="63" y="1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7" y="2"/>
                </a:cxn>
                <a:cxn ang="0">
                  <a:pos x="56" y="3"/>
                </a:cxn>
                <a:cxn ang="0">
                  <a:pos x="56" y="5"/>
                </a:cxn>
                <a:cxn ang="0">
                  <a:pos x="56" y="5"/>
                </a:cxn>
                <a:cxn ang="0">
                  <a:pos x="55" y="13"/>
                </a:cxn>
                <a:cxn ang="0">
                  <a:pos x="53" y="19"/>
                </a:cxn>
                <a:cxn ang="0">
                  <a:pos x="49" y="30"/>
                </a:cxn>
                <a:cxn ang="0">
                  <a:pos x="43" y="41"/>
                </a:cxn>
                <a:cxn ang="0">
                  <a:pos x="37" y="54"/>
                </a:cxn>
                <a:cxn ang="0">
                  <a:pos x="37" y="54"/>
                </a:cxn>
                <a:cxn ang="0">
                  <a:pos x="30" y="68"/>
                </a:cxn>
                <a:cxn ang="0">
                  <a:pos x="20" y="82"/>
                </a:cxn>
                <a:cxn ang="0">
                  <a:pos x="11" y="94"/>
                </a:cxn>
                <a:cxn ang="0">
                  <a:pos x="1" y="107"/>
                </a:cxn>
                <a:cxn ang="0">
                  <a:pos x="1" y="107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1" y="113"/>
                </a:cxn>
                <a:cxn ang="0">
                  <a:pos x="2" y="114"/>
                </a:cxn>
                <a:cxn ang="0">
                  <a:pos x="4" y="114"/>
                </a:cxn>
                <a:cxn ang="0">
                  <a:pos x="6" y="114"/>
                </a:cxn>
                <a:cxn ang="0">
                  <a:pos x="7" y="113"/>
                </a:cxn>
                <a:cxn ang="0">
                  <a:pos x="12" y="109"/>
                </a:cxn>
                <a:cxn ang="0">
                  <a:pos x="12" y="109"/>
                </a:cxn>
                <a:cxn ang="0">
                  <a:pos x="13" y="107"/>
                </a:cxn>
                <a:cxn ang="0">
                  <a:pos x="13" y="107"/>
                </a:cxn>
                <a:cxn ang="0">
                  <a:pos x="23" y="93"/>
                </a:cxn>
                <a:cxn ang="0">
                  <a:pos x="33" y="81"/>
                </a:cxn>
                <a:cxn ang="0">
                  <a:pos x="41" y="66"/>
                </a:cxn>
                <a:cxn ang="0">
                  <a:pos x="48" y="52"/>
                </a:cxn>
                <a:cxn ang="0">
                  <a:pos x="48" y="52"/>
                </a:cxn>
                <a:cxn ang="0">
                  <a:pos x="60" y="30"/>
                </a:cxn>
                <a:cxn ang="0">
                  <a:pos x="64" y="19"/>
                </a:cxn>
                <a:cxn ang="0">
                  <a:pos x="65" y="13"/>
                </a:cxn>
                <a:cxn ang="0">
                  <a:pos x="66" y="5"/>
                </a:cxn>
                <a:cxn ang="0">
                  <a:pos x="66" y="5"/>
                </a:cxn>
              </a:cxnLst>
              <a:rect l="0" t="0" r="r" b="b"/>
              <a:pathLst>
                <a:path w="66" h="114">
                  <a:moveTo>
                    <a:pt x="66" y="5"/>
                  </a:moveTo>
                  <a:lnTo>
                    <a:pt x="66" y="5"/>
                  </a:lnTo>
                  <a:lnTo>
                    <a:pt x="65" y="3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7" y="2"/>
                  </a:lnTo>
                  <a:lnTo>
                    <a:pt x="56" y="3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5" y="13"/>
                  </a:lnTo>
                  <a:lnTo>
                    <a:pt x="53" y="19"/>
                  </a:lnTo>
                  <a:lnTo>
                    <a:pt x="49" y="30"/>
                  </a:lnTo>
                  <a:lnTo>
                    <a:pt x="43" y="41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0" y="68"/>
                  </a:lnTo>
                  <a:lnTo>
                    <a:pt x="20" y="82"/>
                  </a:lnTo>
                  <a:lnTo>
                    <a:pt x="11" y="94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1" y="113"/>
                  </a:lnTo>
                  <a:lnTo>
                    <a:pt x="2" y="114"/>
                  </a:lnTo>
                  <a:lnTo>
                    <a:pt x="4" y="114"/>
                  </a:lnTo>
                  <a:lnTo>
                    <a:pt x="6" y="114"/>
                  </a:lnTo>
                  <a:lnTo>
                    <a:pt x="7" y="113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23" y="93"/>
                  </a:lnTo>
                  <a:lnTo>
                    <a:pt x="33" y="81"/>
                  </a:lnTo>
                  <a:lnTo>
                    <a:pt x="41" y="66"/>
                  </a:lnTo>
                  <a:lnTo>
                    <a:pt x="48" y="52"/>
                  </a:lnTo>
                  <a:lnTo>
                    <a:pt x="48" y="52"/>
                  </a:lnTo>
                  <a:lnTo>
                    <a:pt x="60" y="30"/>
                  </a:lnTo>
                  <a:lnTo>
                    <a:pt x="64" y="19"/>
                  </a:lnTo>
                  <a:lnTo>
                    <a:pt x="65" y="13"/>
                  </a:lnTo>
                  <a:lnTo>
                    <a:pt x="66" y="5"/>
                  </a:lnTo>
                  <a:lnTo>
                    <a:pt x="6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7" name="Freeform 746"/>
            <p:cNvSpPr>
              <a:spLocks/>
            </p:cNvSpPr>
            <p:nvPr/>
          </p:nvSpPr>
          <p:spPr bwMode="auto">
            <a:xfrm>
              <a:off x="6591301" y="4719638"/>
              <a:ext cx="42863" cy="60325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3" y="15"/>
                </a:cxn>
                <a:cxn ang="0">
                  <a:pos x="53" y="27"/>
                </a:cxn>
                <a:cxn ang="0">
                  <a:pos x="37" y="55"/>
                </a:cxn>
                <a:cxn ang="0">
                  <a:pos x="20" y="82"/>
                </a:cxn>
                <a:cxn ang="0">
                  <a:pos x="11" y="94"/>
                </a:cxn>
                <a:cxn ang="0">
                  <a:pos x="1" y="107"/>
                </a:cxn>
                <a:cxn ang="0">
                  <a:pos x="1" y="107"/>
                </a:cxn>
                <a:cxn ang="0">
                  <a:pos x="0" y="109"/>
                </a:cxn>
                <a:cxn ang="0">
                  <a:pos x="0" y="110"/>
                </a:cxn>
                <a:cxn ang="0">
                  <a:pos x="1" y="112"/>
                </a:cxn>
                <a:cxn ang="0">
                  <a:pos x="2" y="113"/>
                </a:cxn>
                <a:cxn ang="0">
                  <a:pos x="3" y="114"/>
                </a:cxn>
                <a:cxn ang="0">
                  <a:pos x="5" y="115"/>
                </a:cxn>
                <a:cxn ang="0">
                  <a:pos x="6" y="114"/>
                </a:cxn>
                <a:cxn ang="0">
                  <a:pos x="8" y="113"/>
                </a:cxn>
                <a:cxn ang="0">
                  <a:pos x="8" y="113"/>
                </a:cxn>
                <a:cxn ang="0">
                  <a:pos x="18" y="102"/>
                </a:cxn>
                <a:cxn ang="0">
                  <a:pos x="27" y="88"/>
                </a:cxn>
                <a:cxn ang="0">
                  <a:pos x="44" y="61"/>
                </a:cxn>
                <a:cxn ang="0">
                  <a:pos x="61" y="35"/>
                </a:cxn>
                <a:cxn ang="0">
                  <a:pos x="69" y="21"/>
                </a:cxn>
                <a:cxn ang="0">
                  <a:pos x="79" y="9"/>
                </a:cxn>
                <a:cxn ang="0">
                  <a:pos x="79" y="9"/>
                </a:cxn>
                <a:cxn ang="0">
                  <a:pos x="80" y="8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0" h="115">
                  <a:moveTo>
                    <a:pt x="72" y="3"/>
                  </a:moveTo>
                  <a:lnTo>
                    <a:pt x="72" y="3"/>
                  </a:lnTo>
                  <a:lnTo>
                    <a:pt x="63" y="15"/>
                  </a:lnTo>
                  <a:lnTo>
                    <a:pt x="53" y="27"/>
                  </a:lnTo>
                  <a:lnTo>
                    <a:pt x="37" y="55"/>
                  </a:lnTo>
                  <a:lnTo>
                    <a:pt x="20" y="82"/>
                  </a:lnTo>
                  <a:lnTo>
                    <a:pt x="11" y="94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3" y="114"/>
                  </a:lnTo>
                  <a:lnTo>
                    <a:pt x="5" y="115"/>
                  </a:lnTo>
                  <a:lnTo>
                    <a:pt x="6" y="114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18" y="102"/>
                  </a:lnTo>
                  <a:lnTo>
                    <a:pt x="27" y="88"/>
                  </a:lnTo>
                  <a:lnTo>
                    <a:pt x="44" y="61"/>
                  </a:lnTo>
                  <a:lnTo>
                    <a:pt x="61" y="35"/>
                  </a:lnTo>
                  <a:lnTo>
                    <a:pt x="69" y="21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80" y="8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8" name="Freeform 747"/>
            <p:cNvSpPr>
              <a:spLocks/>
            </p:cNvSpPr>
            <p:nvPr/>
          </p:nvSpPr>
          <p:spPr bwMode="auto">
            <a:xfrm>
              <a:off x="6638926" y="4722813"/>
              <a:ext cx="39688" cy="5873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68" y="3"/>
                </a:cxn>
                <a:cxn ang="0">
                  <a:pos x="66" y="10"/>
                </a:cxn>
                <a:cxn ang="0">
                  <a:pos x="63" y="16"/>
                </a:cxn>
                <a:cxn ang="0">
                  <a:pos x="59" y="21"/>
                </a:cxn>
                <a:cxn ang="0">
                  <a:pos x="55" y="27"/>
                </a:cxn>
                <a:cxn ang="0">
                  <a:pos x="47" y="39"/>
                </a:cxn>
                <a:cxn ang="0">
                  <a:pos x="43" y="44"/>
                </a:cxn>
                <a:cxn ang="0">
                  <a:pos x="40" y="49"/>
                </a:cxn>
                <a:cxn ang="0">
                  <a:pos x="40" y="49"/>
                </a:cxn>
                <a:cxn ang="0">
                  <a:pos x="30" y="65"/>
                </a:cxn>
                <a:cxn ang="0">
                  <a:pos x="21" y="79"/>
                </a:cxn>
                <a:cxn ang="0">
                  <a:pos x="1" y="106"/>
                </a:cxn>
                <a:cxn ang="0">
                  <a:pos x="1" y="106"/>
                </a:cxn>
                <a:cxn ang="0">
                  <a:pos x="0" y="109"/>
                </a:cxn>
                <a:cxn ang="0">
                  <a:pos x="1" y="111"/>
                </a:cxn>
                <a:cxn ang="0">
                  <a:pos x="4" y="113"/>
                </a:cxn>
                <a:cxn ang="0">
                  <a:pos x="7" y="113"/>
                </a:cxn>
                <a:cxn ang="0">
                  <a:pos x="7" y="113"/>
                </a:cxn>
                <a:cxn ang="0">
                  <a:pos x="12" y="111"/>
                </a:cxn>
                <a:cxn ang="0">
                  <a:pos x="16" y="108"/>
                </a:cxn>
                <a:cxn ang="0">
                  <a:pos x="16" y="108"/>
                </a:cxn>
                <a:cxn ang="0">
                  <a:pos x="19" y="107"/>
                </a:cxn>
                <a:cxn ang="0">
                  <a:pos x="19" y="104"/>
                </a:cxn>
                <a:cxn ang="0">
                  <a:pos x="19" y="102"/>
                </a:cxn>
                <a:cxn ang="0">
                  <a:pos x="17" y="100"/>
                </a:cxn>
                <a:cxn ang="0">
                  <a:pos x="17" y="100"/>
                </a:cxn>
                <a:cxn ang="0">
                  <a:pos x="33" y="74"/>
                </a:cxn>
                <a:cxn ang="0">
                  <a:pos x="43" y="62"/>
                </a:cxn>
                <a:cxn ang="0">
                  <a:pos x="52" y="49"/>
                </a:cxn>
                <a:cxn ang="0">
                  <a:pos x="52" y="49"/>
                </a:cxn>
                <a:cxn ang="0">
                  <a:pos x="56" y="44"/>
                </a:cxn>
                <a:cxn ang="0">
                  <a:pos x="60" y="38"/>
                </a:cxn>
                <a:cxn ang="0">
                  <a:pos x="67" y="25"/>
                </a:cxn>
                <a:cxn ang="0">
                  <a:pos x="67" y="25"/>
                </a:cxn>
                <a:cxn ang="0">
                  <a:pos x="70" y="20"/>
                </a:cxn>
                <a:cxn ang="0">
                  <a:pos x="73" y="16"/>
                </a:cxn>
                <a:cxn ang="0">
                  <a:pos x="75" y="12"/>
                </a:cxn>
                <a:cxn ang="0">
                  <a:pos x="77" y="6"/>
                </a:cxn>
                <a:cxn ang="0">
                  <a:pos x="77" y="6"/>
                </a:cxn>
                <a:cxn ang="0">
                  <a:pos x="77" y="4"/>
                </a:cxn>
                <a:cxn ang="0">
                  <a:pos x="76" y="2"/>
                </a:cxn>
                <a:cxn ang="0">
                  <a:pos x="73" y="0"/>
                </a:cxn>
                <a:cxn ang="0">
                  <a:pos x="71" y="0"/>
                </a:cxn>
                <a:cxn ang="0">
                  <a:pos x="70" y="1"/>
                </a:cxn>
                <a:cxn ang="0">
                  <a:pos x="68" y="2"/>
                </a:cxn>
                <a:cxn ang="0">
                  <a:pos x="68" y="3"/>
                </a:cxn>
                <a:cxn ang="0">
                  <a:pos x="68" y="3"/>
                </a:cxn>
              </a:cxnLst>
              <a:rect l="0" t="0" r="r" b="b"/>
              <a:pathLst>
                <a:path w="77" h="113">
                  <a:moveTo>
                    <a:pt x="68" y="3"/>
                  </a:moveTo>
                  <a:lnTo>
                    <a:pt x="68" y="3"/>
                  </a:lnTo>
                  <a:lnTo>
                    <a:pt x="66" y="10"/>
                  </a:lnTo>
                  <a:lnTo>
                    <a:pt x="63" y="16"/>
                  </a:lnTo>
                  <a:lnTo>
                    <a:pt x="59" y="21"/>
                  </a:lnTo>
                  <a:lnTo>
                    <a:pt x="55" y="27"/>
                  </a:lnTo>
                  <a:lnTo>
                    <a:pt x="47" y="39"/>
                  </a:lnTo>
                  <a:lnTo>
                    <a:pt x="43" y="44"/>
                  </a:lnTo>
                  <a:lnTo>
                    <a:pt x="40" y="49"/>
                  </a:lnTo>
                  <a:lnTo>
                    <a:pt x="40" y="49"/>
                  </a:lnTo>
                  <a:lnTo>
                    <a:pt x="30" y="65"/>
                  </a:lnTo>
                  <a:lnTo>
                    <a:pt x="21" y="79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9"/>
                  </a:lnTo>
                  <a:lnTo>
                    <a:pt x="1" y="111"/>
                  </a:lnTo>
                  <a:lnTo>
                    <a:pt x="4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12" y="111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9" y="107"/>
                  </a:lnTo>
                  <a:lnTo>
                    <a:pt x="19" y="104"/>
                  </a:lnTo>
                  <a:lnTo>
                    <a:pt x="19" y="102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33" y="74"/>
                  </a:lnTo>
                  <a:lnTo>
                    <a:pt x="43" y="62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6" y="44"/>
                  </a:lnTo>
                  <a:lnTo>
                    <a:pt x="60" y="38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70" y="20"/>
                  </a:lnTo>
                  <a:lnTo>
                    <a:pt x="73" y="16"/>
                  </a:lnTo>
                  <a:lnTo>
                    <a:pt x="75" y="12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4"/>
                  </a:lnTo>
                  <a:lnTo>
                    <a:pt x="76" y="2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1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9" name="Freeform 748"/>
            <p:cNvSpPr>
              <a:spLocks/>
            </p:cNvSpPr>
            <p:nvPr/>
          </p:nvSpPr>
          <p:spPr bwMode="auto">
            <a:xfrm>
              <a:off x="6694488" y="4727575"/>
              <a:ext cx="30163" cy="46038"/>
            </a:xfrm>
            <a:custGeom>
              <a:avLst/>
              <a:gdLst/>
              <a:ahLst/>
              <a:cxnLst>
                <a:cxn ang="0">
                  <a:pos x="48" y="3"/>
                </a:cxn>
                <a:cxn ang="0">
                  <a:pos x="48" y="3"/>
                </a:cxn>
                <a:cxn ang="0">
                  <a:pos x="43" y="11"/>
                </a:cxn>
                <a:cxn ang="0">
                  <a:pos x="37" y="18"/>
                </a:cxn>
                <a:cxn ang="0">
                  <a:pos x="25" y="34"/>
                </a:cxn>
                <a:cxn ang="0">
                  <a:pos x="13" y="51"/>
                </a:cxn>
                <a:cxn ang="0">
                  <a:pos x="8" y="59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72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4"/>
                </a:cxn>
                <a:cxn ang="0">
                  <a:pos x="1" y="86"/>
                </a:cxn>
                <a:cxn ang="0">
                  <a:pos x="3" y="88"/>
                </a:cxn>
                <a:cxn ang="0">
                  <a:pos x="3" y="88"/>
                </a:cxn>
                <a:cxn ang="0">
                  <a:pos x="7" y="89"/>
                </a:cxn>
                <a:cxn ang="0">
                  <a:pos x="10" y="88"/>
                </a:cxn>
                <a:cxn ang="0">
                  <a:pos x="12" y="86"/>
                </a:cxn>
                <a:cxn ang="0">
                  <a:pos x="14" y="83"/>
                </a:cxn>
                <a:cxn ang="0">
                  <a:pos x="14" y="83"/>
                </a:cxn>
                <a:cxn ang="0">
                  <a:pos x="14" y="80"/>
                </a:cxn>
                <a:cxn ang="0">
                  <a:pos x="14" y="78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16" y="63"/>
                </a:cxn>
                <a:cxn ang="0">
                  <a:pos x="16" y="63"/>
                </a:cxn>
                <a:cxn ang="0">
                  <a:pos x="24" y="53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44" y="26"/>
                </a:cxn>
                <a:cxn ang="0">
                  <a:pos x="50" y="16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8" y="3"/>
                </a:cxn>
                <a:cxn ang="0">
                  <a:pos x="48" y="3"/>
                </a:cxn>
              </a:cxnLst>
              <a:rect l="0" t="0" r="r" b="b"/>
              <a:pathLst>
                <a:path w="57" h="89">
                  <a:moveTo>
                    <a:pt x="48" y="3"/>
                  </a:moveTo>
                  <a:lnTo>
                    <a:pt x="48" y="3"/>
                  </a:lnTo>
                  <a:lnTo>
                    <a:pt x="43" y="11"/>
                  </a:lnTo>
                  <a:lnTo>
                    <a:pt x="37" y="18"/>
                  </a:lnTo>
                  <a:lnTo>
                    <a:pt x="25" y="34"/>
                  </a:lnTo>
                  <a:lnTo>
                    <a:pt x="13" y="51"/>
                  </a:lnTo>
                  <a:lnTo>
                    <a:pt x="8" y="59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72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1" y="86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7" y="89"/>
                  </a:lnTo>
                  <a:lnTo>
                    <a:pt x="10" y="88"/>
                  </a:lnTo>
                  <a:lnTo>
                    <a:pt x="12" y="86"/>
                  </a:lnTo>
                  <a:lnTo>
                    <a:pt x="14" y="83"/>
                  </a:lnTo>
                  <a:lnTo>
                    <a:pt x="14" y="83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24" y="53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44" y="26"/>
                  </a:lnTo>
                  <a:lnTo>
                    <a:pt x="50" y="16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8" y="3"/>
                  </a:lnTo>
                  <a:lnTo>
                    <a:pt x="4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0" name="Freeform 749"/>
            <p:cNvSpPr>
              <a:spLocks/>
            </p:cNvSpPr>
            <p:nvPr/>
          </p:nvSpPr>
          <p:spPr bwMode="auto">
            <a:xfrm>
              <a:off x="6737351" y="4727575"/>
              <a:ext cx="36513" cy="52388"/>
            </a:xfrm>
            <a:custGeom>
              <a:avLst/>
              <a:gdLst/>
              <a:ahLst/>
              <a:cxnLst>
                <a:cxn ang="0">
                  <a:pos x="61" y="3"/>
                </a:cxn>
                <a:cxn ang="0">
                  <a:pos x="61" y="3"/>
                </a:cxn>
                <a:cxn ang="0">
                  <a:pos x="58" y="10"/>
                </a:cxn>
                <a:cxn ang="0">
                  <a:pos x="54" y="17"/>
                </a:cxn>
                <a:cxn ang="0">
                  <a:pos x="44" y="32"/>
                </a:cxn>
                <a:cxn ang="0">
                  <a:pos x="32" y="45"/>
                </a:cxn>
                <a:cxn ang="0">
                  <a:pos x="20" y="58"/>
                </a:cxn>
                <a:cxn ang="0">
                  <a:pos x="20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2" y="82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0" y="96"/>
                </a:cxn>
                <a:cxn ang="0">
                  <a:pos x="3" y="98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9" y="97"/>
                </a:cxn>
                <a:cxn ang="0">
                  <a:pos x="9" y="95"/>
                </a:cxn>
                <a:cxn ang="0">
                  <a:pos x="9" y="95"/>
                </a:cxn>
                <a:cxn ang="0">
                  <a:pos x="11" y="88"/>
                </a:cxn>
                <a:cxn ang="0">
                  <a:pos x="14" y="82"/>
                </a:cxn>
                <a:cxn ang="0">
                  <a:pos x="17" y="75"/>
                </a:cxn>
                <a:cxn ang="0">
                  <a:pos x="21" y="70"/>
                </a:cxn>
                <a:cxn ang="0">
                  <a:pos x="30" y="60"/>
                </a:cxn>
                <a:cxn ang="0">
                  <a:pos x="41" y="50"/>
                </a:cxn>
                <a:cxn ang="0">
                  <a:pos x="41" y="50"/>
                </a:cxn>
                <a:cxn ang="0">
                  <a:pos x="50" y="40"/>
                </a:cxn>
                <a:cxn ang="0">
                  <a:pos x="58" y="29"/>
                </a:cxn>
                <a:cxn ang="0">
                  <a:pos x="65" y="16"/>
                </a:cxn>
                <a:cxn ang="0">
                  <a:pos x="71" y="5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1" y="2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2" y="1"/>
                </a:cxn>
                <a:cxn ang="0">
                  <a:pos x="61" y="3"/>
                </a:cxn>
                <a:cxn ang="0">
                  <a:pos x="61" y="3"/>
                </a:cxn>
              </a:cxnLst>
              <a:rect l="0" t="0" r="r" b="b"/>
              <a:pathLst>
                <a:path w="71" h="99">
                  <a:moveTo>
                    <a:pt x="61" y="3"/>
                  </a:moveTo>
                  <a:lnTo>
                    <a:pt x="61" y="3"/>
                  </a:lnTo>
                  <a:lnTo>
                    <a:pt x="58" y="10"/>
                  </a:lnTo>
                  <a:lnTo>
                    <a:pt x="54" y="17"/>
                  </a:lnTo>
                  <a:lnTo>
                    <a:pt x="44" y="32"/>
                  </a:lnTo>
                  <a:lnTo>
                    <a:pt x="32" y="45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2" y="8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0" y="96"/>
                  </a:lnTo>
                  <a:lnTo>
                    <a:pt x="3" y="98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9" y="95"/>
                  </a:lnTo>
                  <a:lnTo>
                    <a:pt x="11" y="88"/>
                  </a:lnTo>
                  <a:lnTo>
                    <a:pt x="14" y="82"/>
                  </a:lnTo>
                  <a:lnTo>
                    <a:pt x="17" y="75"/>
                  </a:lnTo>
                  <a:lnTo>
                    <a:pt x="21" y="70"/>
                  </a:lnTo>
                  <a:lnTo>
                    <a:pt x="30" y="6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0" y="40"/>
                  </a:lnTo>
                  <a:lnTo>
                    <a:pt x="58" y="29"/>
                  </a:lnTo>
                  <a:lnTo>
                    <a:pt x="65" y="16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2" y="1"/>
                  </a:lnTo>
                  <a:lnTo>
                    <a:pt x="61" y="3"/>
                  </a:lnTo>
                  <a:lnTo>
                    <a:pt x="6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1" name="Freeform 750"/>
            <p:cNvSpPr>
              <a:spLocks/>
            </p:cNvSpPr>
            <p:nvPr/>
          </p:nvSpPr>
          <p:spPr bwMode="auto">
            <a:xfrm>
              <a:off x="6794501" y="4714875"/>
              <a:ext cx="38100" cy="53975"/>
            </a:xfrm>
            <a:custGeom>
              <a:avLst/>
              <a:gdLst/>
              <a:ahLst/>
              <a:cxnLst>
                <a:cxn ang="0">
                  <a:pos x="62" y="3"/>
                </a:cxn>
                <a:cxn ang="0">
                  <a:pos x="62" y="3"/>
                </a:cxn>
                <a:cxn ang="0">
                  <a:pos x="58" y="11"/>
                </a:cxn>
                <a:cxn ang="0">
                  <a:pos x="54" y="17"/>
                </a:cxn>
                <a:cxn ang="0">
                  <a:pos x="44" y="29"/>
                </a:cxn>
                <a:cxn ang="0">
                  <a:pos x="33" y="40"/>
                </a:cxn>
                <a:cxn ang="0">
                  <a:pos x="23" y="53"/>
                </a:cxn>
                <a:cxn ang="0">
                  <a:pos x="23" y="53"/>
                </a:cxn>
                <a:cxn ang="0">
                  <a:pos x="16" y="62"/>
                </a:cxn>
                <a:cxn ang="0">
                  <a:pos x="9" y="71"/>
                </a:cxn>
                <a:cxn ang="0">
                  <a:pos x="4" y="82"/>
                </a:cxn>
                <a:cxn ang="0">
                  <a:pos x="2" y="87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99"/>
                </a:cxn>
                <a:cxn ang="0">
                  <a:pos x="1" y="101"/>
                </a:cxn>
                <a:cxn ang="0">
                  <a:pos x="3" y="102"/>
                </a:cxn>
                <a:cxn ang="0">
                  <a:pos x="5" y="102"/>
                </a:cxn>
                <a:cxn ang="0">
                  <a:pos x="6" y="102"/>
                </a:cxn>
                <a:cxn ang="0">
                  <a:pos x="8" y="101"/>
                </a:cxn>
                <a:cxn ang="0">
                  <a:pos x="9" y="99"/>
                </a:cxn>
                <a:cxn ang="0">
                  <a:pos x="9" y="98"/>
                </a:cxn>
                <a:cxn ang="0">
                  <a:pos x="9" y="98"/>
                </a:cxn>
                <a:cxn ang="0">
                  <a:pos x="10" y="91"/>
                </a:cxn>
                <a:cxn ang="0">
                  <a:pos x="12" y="84"/>
                </a:cxn>
                <a:cxn ang="0">
                  <a:pos x="16" y="77"/>
                </a:cxn>
                <a:cxn ang="0">
                  <a:pos x="20" y="69"/>
                </a:cxn>
                <a:cxn ang="0">
                  <a:pos x="31" y="56"/>
                </a:cxn>
                <a:cxn ang="0">
                  <a:pos x="41" y="46"/>
                </a:cxn>
                <a:cxn ang="0">
                  <a:pos x="41" y="46"/>
                </a:cxn>
                <a:cxn ang="0">
                  <a:pos x="49" y="36"/>
                </a:cxn>
                <a:cxn ang="0">
                  <a:pos x="58" y="27"/>
                </a:cxn>
                <a:cxn ang="0">
                  <a:pos x="65" y="17"/>
                </a:cxn>
                <a:cxn ang="0">
                  <a:pos x="71" y="5"/>
                </a:cxn>
                <a:cxn ang="0">
                  <a:pos x="71" y="5"/>
                </a:cxn>
                <a:cxn ang="0">
                  <a:pos x="71" y="3"/>
                </a:cxn>
                <a:cxn ang="0">
                  <a:pos x="70" y="2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2" y="3"/>
                </a:cxn>
                <a:cxn ang="0">
                  <a:pos x="62" y="3"/>
                </a:cxn>
              </a:cxnLst>
              <a:rect l="0" t="0" r="r" b="b"/>
              <a:pathLst>
                <a:path w="71" h="102">
                  <a:moveTo>
                    <a:pt x="62" y="3"/>
                  </a:moveTo>
                  <a:lnTo>
                    <a:pt x="62" y="3"/>
                  </a:lnTo>
                  <a:lnTo>
                    <a:pt x="58" y="11"/>
                  </a:lnTo>
                  <a:lnTo>
                    <a:pt x="54" y="17"/>
                  </a:lnTo>
                  <a:lnTo>
                    <a:pt x="44" y="29"/>
                  </a:lnTo>
                  <a:lnTo>
                    <a:pt x="33" y="40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16" y="62"/>
                  </a:lnTo>
                  <a:lnTo>
                    <a:pt x="9" y="71"/>
                  </a:lnTo>
                  <a:lnTo>
                    <a:pt x="4" y="82"/>
                  </a:lnTo>
                  <a:lnTo>
                    <a:pt x="2" y="87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1" y="101"/>
                  </a:lnTo>
                  <a:lnTo>
                    <a:pt x="3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8" y="101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10" y="91"/>
                  </a:lnTo>
                  <a:lnTo>
                    <a:pt x="12" y="84"/>
                  </a:lnTo>
                  <a:lnTo>
                    <a:pt x="16" y="77"/>
                  </a:lnTo>
                  <a:lnTo>
                    <a:pt x="20" y="69"/>
                  </a:lnTo>
                  <a:lnTo>
                    <a:pt x="31" y="5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9" y="36"/>
                  </a:lnTo>
                  <a:lnTo>
                    <a:pt x="58" y="27"/>
                  </a:lnTo>
                  <a:lnTo>
                    <a:pt x="65" y="17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3"/>
                  </a:lnTo>
                  <a:lnTo>
                    <a:pt x="70" y="2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2" y="3"/>
                  </a:lnTo>
                  <a:lnTo>
                    <a:pt x="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2" name="Freeform 751"/>
            <p:cNvSpPr>
              <a:spLocks/>
            </p:cNvSpPr>
            <p:nvPr/>
          </p:nvSpPr>
          <p:spPr bwMode="auto">
            <a:xfrm>
              <a:off x="6837363" y="4716463"/>
              <a:ext cx="30163" cy="47625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22"/>
                </a:cxn>
                <a:cxn ang="0">
                  <a:pos x="24" y="43"/>
                </a:cxn>
                <a:cxn ang="0">
                  <a:pos x="13" y="63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2" y="89"/>
                </a:cxn>
                <a:cxn ang="0">
                  <a:pos x="5" y="90"/>
                </a:cxn>
                <a:cxn ang="0">
                  <a:pos x="7" y="90"/>
                </a:cxn>
                <a:cxn ang="0">
                  <a:pos x="8" y="89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1" y="67"/>
                </a:cxn>
                <a:cxn ang="0">
                  <a:pos x="32" y="48"/>
                </a:cxn>
                <a:cxn ang="0">
                  <a:pos x="44" y="27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7" h="90">
                  <a:moveTo>
                    <a:pt x="48" y="2"/>
                  </a:moveTo>
                  <a:lnTo>
                    <a:pt x="48" y="2"/>
                  </a:lnTo>
                  <a:lnTo>
                    <a:pt x="36" y="22"/>
                  </a:lnTo>
                  <a:lnTo>
                    <a:pt x="24" y="43"/>
                  </a:lnTo>
                  <a:lnTo>
                    <a:pt x="13" y="6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1" y="88"/>
                  </a:lnTo>
                  <a:lnTo>
                    <a:pt x="2" y="89"/>
                  </a:lnTo>
                  <a:lnTo>
                    <a:pt x="5" y="90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1" y="67"/>
                  </a:lnTo>
                  <a:lnTo>
                    <a:pt x="32" y="48"/>
                  </a:lnTo>
                  <a:lnTo>
                    <a:pt x="44" y="2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3" name="Freeform 752"/>
            <p:cNvSpPr>
              <a:spLocks/>
            </p:cNvSpPr>
            <p:nvPr/>
          </p:nvSpPr>
          <p:spPr bwMode="auto">
            <a:xfrm>
              <a:off x="6878638" y="4716463"/>
              <a:ext cx="36513" cy="52388"/>
            </a:xfrm>
            <a:custGeom>
              <a:avLst/>
              <a:gdLst/>
              <a:ahLst/>
              <a:cxnLst>
                <a:cxn ang="0">
                  <a:pos x="68" y="4"/>
                </a:cxn>
                <a:cxn ang="0">
                  <a:pos x="68" y="4"/>
                </a:cxn>
                <a:cxn ang="0">
                  <a:pos x="68" y="3"/>
                </a:cxn>
                <a:cxn ang="0">
                  <a:pos x="67" y="1"/>
                </a:cxn>
                <a:cxn ang="0">
                  <a:pos x="66" y="0"/>
                </a:cxn>
                <a:cxn ang="0">
                  <a:pos x="64" y="0"/>
                </a:cxn>
                <a:cxn ang="0">
                  <a:pos x="61" y="1"/>
                </a:cxn>
                <a:cxn ang="0">
                  <a:pos x="60" y="3"/>
                </a:cxn>
                <a:cxn ang="0">
                  <a:pos x="59" y="4"/>
                </a:cxn>
                <a:cxn ang="0">
                  <a:pos x="59" y="4"/>
                </a:cxn>
                <a:cxn ang="0">
                  <a:pos x="58" y="9"/>
                </a:cxn>
                <a:cxn ang="0">
                  <a:pos x="55" y="14"/>
                </a:cxn>
                <a:cxn ang="0">
                  <a:pos x="46" y="25"/>
                </a:cxn>
                <a:cxn ang="0">
                  <a:pos x="23" y="52"/>
                </a:cxn>
                <a:cxn ang="0">
                  <a:pos x="11" y="65"/>
                </a:cxn>
                <a:cxn ang="0">
                  <a:pos x="6" y="73"/>
                </a:cxn>
                <a:cxn ang="0">
                  <a:pos x="3" y="79"/>
                </a:cxn>
                <a:cxn ang="0">
                  <a:pos x="0" y="84"/>
                </a:cxn>
                <a:cxn ang="0">
                  <a:pos x="0" y="90"/>
                </a:cxn>
                <a:cxn ang="0">
                  <a:pos x="1" y="94"/>
                </a:cxn>
                <a:cxn ang="0">
                  <a:pos x="3" y="98"/>
                </a:cxn>
                <a:cxn ang="0">
                  <a:pos x="3" y="98"/>
                </a:cxn>
                <a:cxn ang="0">
                  <a:pos x="5" y="99"/>
                </a:cxn>
                <a:cxn ang="0">
                  <a:pos x="7" y="99"/>
                </a:cxn>
                <a:cxn ang="0">
                  <a:pos x="8" y="99"/>
                </a:cxn>
                <a:cxn ang="0">
                  <a:pos x="10" y="98"/>
                </a:cxn>
                <a:cxn ang="0">
                  <a:pos x="11" y="96"/>
                </a:cxn>
                <a:cxn ang="0">
                  <a:pos x="11" y="95"/>
                </a:cxn>
                <a:cxn ang="0">
                  <a:pos x="11" y="93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9" y="90"/>
                </a:cxn>
                <a:cxn ang="0">
                  <a:pos x="10" y="86"/>
                </a:cxn>
                <a:cxn ang="0">
                  <a:pos x="15" y="77"/>
                </a:cxn>
                <a:cxn ang="0">
                  <a:pos x="25" y="65"/>
                </a:cxn>
                <a:cxn ang="0">
                  <a:pos x="35" y="51"/>
                </a:cxn>
                <a:cxn ang="0">
                  <a:pos x="58" y="24"/>
                </a:cxn>
                <a:cxn ang="0">
                  <a:pos x="65" y="13"/>
                </a:cxn>
                <a:cxn ang="0">
                  <a:pos x="67" y="9"/>
                </a:cxn>
                <a:cxn ang="0">
                  <a:pos x="68" y="4"/>
                </a:cxn>
                <a:cxn ang="0">
                  <a:pos x="68" y="4"/>
                </a:cxn>
              </a:cxnLst>
              <a:rect l="0" t="0" r="r" b="b"/>
              <a:pathLst>
                <a:path w="68" h="99">
                  <a:moveTo>
                    <a:pt x="68" y="4"/>
                  </a:moveTo>
                  <a:lnTo>
                    <a:pt x="68" y="4"/>
                  </a:lnTo>
                  <a:lnTo>
                    <a:pt x="68" y="3"/>
                  </a:lnTo>
                  <a:lnTo>
                    <a:pt x="67" y="1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1" y="1"/>
                  </a:lnTo>
                  <a:lnTo>
                    <a:pt x="60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9"/>
                  </a:lnTo>
                  <a:lnTo>
                    <a:pt x="55" y="14"/>
                  </a:lnTo>
                  <a:lnTo>
                    <a:pt x="46" y="25"/>
                  </a:lnTo>
                  <a:lnTo>
                    <a:pt x="23" y="52"/>
                  </a:lnTo>
                  <a:lnTo>
                    <a:pt x="11" y="65"/>
                  </a:lnTo>
                  <a:lnTo>
                    <a:pt x="6" y="73"/>
                  </a:lnTo>
                  <a:lnTo>
                    <a:pt x="3" y="79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1" y="94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5" y="99"/>
                  </a:lnTo>
                  <a:lnTo>
                    <a:pt x="7" y="99"/>
                  </a:lnTo>
                  <a:lnTo>
                    <a:pt x="8" y="99"/>
                  </a:lnTo>
                  <a:lnTo>
                    <a:pt x="10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9" y="90"/>
                  </a:lnTo>
                  <a:lnTo>
                    <a:pt x="10" y="86"/>
                  </a:lnTo>
                  <a:lnTo>
                    <a:pt x="15" y="77"/>
                  </a:lnTo>
                  <a:lnTo>
                    <a:pt x="25" y="65"/>
                  </a:lnTo>
                  <a:lnTo>
                    <a:pt x="35" y="51"/>
                  </a:lnTo>
                  <a:lnTo>
                    <a:pt x="58" y="24"/>
                  </a:lnTo>
                  <a:lnTo>
                    <a:pt x="65" y="13"/>
                  </a:lnTo>
                  <a:lnTo>
                    <a:pt x="67" y="9"/>
                  </a:lnTo>
                  <a:lnTo>
                    <a:pt x="68" y="4"/>
                  </a:lnTo>
                  <a:lnTo>
                    <a:pt x="6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4" name="Freeform 753"/>
            <p:cNvSpPr>
              <a:spLocks/>
            </p:cNvSpPr>
            <p:nvPr/>
          </p:nvSpPr>
          <p:spPr bwMode="auto">
            <a:xfrm>
              <a:off x="6337301" y="4170363"/>
              <a:ext cx="5080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2"/>
                </a:cxn>
                <a:cxn ang="0">
                  <a:pos x="79" y="20"/>
                </a:cxn>
                <a:cxn ang="0">
                  <a:pos x="74" y="28"/>
                </a:cxn>
                <a:cxn ang="0">
                  <a:pos x="70" y="36"/>
                </a:cxn>
                <a:cxn ang="0">
                  <a:pos x="70" y="36"/>
                </a:cxn>
                <a:cxn ang="0">
                  <a:pos x="60" y="58"/>
                </a:cxn>
                <a:cxn ang="0">
                  <a:pos x="54" y="69"/>
                </a:cxn>
                <a:cxn ang="0">
                  <a:pos x="48" y="79"/>
                </a:cxn>
                <a:cxn ang="0">
                  <a:pos x="48" y="79"/>
                </a:cxn>
                <a:cxn ang="0">
                  <a:pos x="35" y="98"/>
                </a:cxn>
                <a:cxn ang="0">
                  <a:pos x="23" y="118"/>
                </a:cxn>
                <a:cxn ang="0">
                  <a:pos x="0" y="159"/>
                </a:cxn>
                <a:cxn ang="0">
                  <a:pos x="0" y="159"/>
                </a:cxn>
                <a:cxn ang="0">
                  <a:pos x="0" y="161"/>
                </a:cxn>
                <a:cxn ang="0">
                  <a:pos x="0" y="164"/>
                </a:cxn>
                <a:cxn ang="0">
                  <a:pos x="1" y="165"/>
                </a:cxn>
                <a:cxn ang="0">
                  <a:pos x="2" y="166"/>
                </a:cxn>
                <a:cxn ang="0">
                  <a:pos x="4" y="167"/>
                </a:cxn>
                <a:cxn ang="0">
                  <a:pos x="6" y="167"/>
                </a:cxn>
                <a:cxn ang="0">
                  <a:pos x="8" y="166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20" y="144"/>
                </a:cxn>
                <a:cxn ang="0">
                  <a:pos x="32" y="124"/>
                </a:cxn>
                <a:cxn ang="0">
                  <a:pos x="45" y="104"/>
                </a:cxn>
                <a:cxn ang="0">
                  <a:pos x="56" y="84"/>
                </a:cxn>
                <a:cxn ang="0">
                  <a:pos x="56" y="84"/>
                </a:cxn>
                <a:cxn ang="0">
                  <a:pos x="66" y="65"/>
                </a:cxn>
                <a:cxn ang="0">
                  <a:pos x="72" y="56"/>
                </a:cxn>
                <a:cxn ang="0">
                  <a:pos x="76" y="47"/>
                </a:cxn>
                <a:cxn ang="0">
                  <a:pos x="76" y="47"/>
                </a:cxn>
                <a:cxn ang="0">
                  <a:pos x="80" y="39"/>
                </a:cxn>
                <a:cxn ang="0">
                  <a:pos x="84" y="30"/>
                </a:cxn>
                <a:cxn ang="0">
                  <a:pos x="88" y="22"/>
                </a:cxn>
                <a:cxn ang="0">
                  <a:pos x="92" y="14"/>
                </a:cxn>
                <a:cxn ang="0">
                  <a:pos x="92" y="14"/>
                </a:cxn>
                <a:cxn ang="0">
                  <a:pos x="94" y="13"/>
                </a:cxn>
                <a:cxn ang="0">
                  <a:pos x="94" y="10"/>
                </a:cxn>
                <a:cxn ang="0">
                  <a:pos x="94" y="5"/>
                </a:cxn>
                <a:cxn ang="0">
                  <a:pos x="94" y="5"/>
                </a:cxn>
                <a:cxn ang="0">
                  <a:pos x="94" y="3"/>
                </a:cxn>
                <a:cxn ang="0">
                  <a:pos x="93" y="2"/>
                </a:cxn>
                <a:cxn ang="0">
                  <a:pos x="90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4" h="167">
                  <a:moveTo>
                    <a:pt x="85" y="4"/>
                  </a:moveTo>
                  <a:lnTo>
                    <a:pt x="85" y="4"/>
                  </a:lnTo>
                  <a:lnTo>
                    <a:pt x="83" y="12"/>
                  </a:lnTo>
                  <a:lnTo>
                    <a:pt x="79" y="20"/>
                  </a:lnTo>
                  <a:lnTo>
                    <a:pt x="74" y="2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0" y="58"/>
                  </a:lnTo>
                  <a:lnTo>
                    <a:pt x="54" y="6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35" y="98"/>
                  </a:lnTo>
                  <a:lnTo>
                    <a:pt x="23" y="118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4"/>
                  </a:lnTo>
                  <a:lnTo>
                    <a:pt x="1" y="165"/>
                  </a:lnTo>
                  <a:lnTo>
                    <a:pt x="2" y="166"/>
                  </a:lnTo>
                  <a:lnTo>
                    <a:pt x="4" y="167"/>
                  </a:lnTo>
                  <a:lnTo>
                    <a:pt x="6" y="167"/>
                  </a:lnTo>
                  <a:lnTo>
                    <a:pt x="8" y="166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20" y="144"/>
                  </a:lnTo>
                  <a:lnTo>
                    <a:pt x="32" y="124"/>
                  </a:lnTo>
                  <a:lnTo>
                    <a:pt x="45" y="10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66" y="65"/>
                  </a:lnTo>
                  <a:lnTo>
                    <a:pt x="72" y="56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80" y="39"/>
                  </a:lnTo>
                  <a:lnTo>
                    <a:pt x="84" y="30"/>
                  </a:lnTo>
                  <a:lnTo>
                    <a:pt x="88" y="22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4" y="13"/>
                  </a:lnTo>
                  <a:lnTo>
                    <a:pt x="94" y="10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3"/>
                  </a:lnTo>
                  <a:lnTo>
                    <a:pt x="93" y="2"/>
                  </a:lnTo>
                  <a:lnTo>
                    <a:pt x="90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5" name="Freeform 754"/>
            <p:cNvSpPr>
              <a:spLocks/>
            </p:cNvSpPr>
            <p:nvPr/>
          </p:nvSpPr>
          <p:spPr bwMode="auto">
            <a:xfrm>
              <a:off x="6335713" y="4165600"/>
              <a:ext cx="95250" cy="142875"/>
            </a:xfrm>
            <a:custGeom>
              <a:avLst/>
              <a:gdLst/>
              <a:ahLst/>
              <a:cxnLst>
                <a:cxn ang="0">
                  <a:pos x="172" y="2"/>
                </a:cxn>
                <a:cxn ang="0">
                  <a:pos x="172" y="2"/>
                </a:cxn>
                <a:cxn ang="0">
                  <a:pos x="149" y="38"/>
                </a:cxn>
                <a:cxn ang="0">
                  <a:pos x="125" y="73"/>
                </a:cxn>
                <a:cxn ang="0">
                  <a:pos x="99" y="107"/>
                </a:cxn>
                <a:cxn ang="0">
                  <a:pos x="74" y="141"/>
                </a:cxn>
                <a:cxn ang="0">
                  <a:pos x="74" y="141"/>
                </a:cxn>
                <a:cxn ang="0">
                  <a:pos x="61" y="156"/>
                </a:cxn>
                <a:cxn ang="0">
                  <a:pos x="50" y="173"/>
                </a:cxn>
                <a:cxn ang="0">
                  <a:pos x="27" y="206"/>
                </a:cxn>
                <a:cxn ang="0">
                  <a:pos x="27" y="206"/>
                </a:cxn>
                <a:cxn ang="0">
                  <a:pos x="19" y="219"/>
                </a:cxn>
                <a:cxn ang="0">
                  <a:pos x="11" y="233"/>
                </a:cxn>
                <a:cxn ang="0">
                  <a:pos x="6" y="242"/>
                </a:cxn>
                <a:cxn ang="0">
                  <a:pos x="3" y="249"/>
                </a:cxn>
                <a:cxn ang="0">
                  <a:pos x="1" y="257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0" y="268"/>
                </a:cxn>
                <a:cxn ang="0">
                  <a:pos x="1" y="269"/>
                </a:cxn>
                <a:cxn ang="0">
                  <a:pos x="2" y="270"/>
                </a:cxn>
                <a:cxn ang="0">
                  <a:pos x="4" y="271"/>
                </a:cxn>
                <a:cxn ang="0">
                  <a:pos x="7" y="269"/>
                </a:cxn>
                <a:cxn ang="0">
                  <a:pos x="9" y="268"/>
                </a:cxn>
                <a:cxn ang="0">
                  <a:pos x="9" y="265"/>
                </a:cxn>
                <a:cxn ang="0">
                  <a:pos x="9" y="265"/>
                </a:cxn>
                <a:cxn ang="0">
                  <a:pos x="12" y="256"/>
                </a:cxn>
                <a:cxn ang="0">
                  <a:pos x="15" y="247"/>
                </a:cxn>
                <a:cxn ang="0">
                  <a:pos x="19" y="238"/>
                </a:cxn>
                <a:cxn ang="0">
                  <a:pos x="23" y="229"/>
                </a:cxn>
                <a:cxn ang="0">
                  <a:pos x="34" y="212"/>
                </a:cxn>
                <a:cxn ang="0">
                  <a:pos x="46" y="195"/>
                </a:cxn>
                <a:cxn ang="0">
                  <a:pos x="46" y="195"/>
                </a:cxn>
                <a:cxn ang="0">
                  <a:pos x="69" y="161"/>
                </a:cxn>
                <a:cxn ang="0">
                  <a:pos x="95" y="127"/>
                </a:cxn>
                <a:cxn ang="0">
                  <a:pos x="95" y="127"/>
                </a:cxn>
                <a:cxn ang="0">
                  <a:pos x="118" y="98"/>
                </a:cxn>
                <a:cxn ang="0">
                  <a:pos x="140" y="69"/>
                </a:cxn>
                <a:cxn ang="0">
                  <a:pos x="160" y="38"/>
                </a:cxn>
                <a:cxn ang="0">
                  <a:pos x="180" y="7"/>
                </a:cxn>
                <a:cxn ang="0">
                  <a:pos x="180" y="7"/>
                </a:cxn>
                <a:cxn ang="0">
                  <a:pos x="180" y="5"/>
                </a:cxn>
                <a:cxn ang="0">
                  <a:pos x="180" y="3"/>
                </a:cxn>
                <a:cxn ang="0">
                  <a:pos x="179" y="2"/>
                </a:cxn>
                <a:cxn ang="0">
                  <a:pos x="178" y="1"/>
                </a:cxn>
                <a:cxn ang="0">
                  <a:pos x="176" y="0"/>
                </a:cxn>
                <a:cxn ang="0">
                  <a:pos x="175" y="0"/>
                </a:cxn>
                <a:cxn ang="0">
                  <a:pos x="173" y="1"/>
                </a:cxn>
                <a:cxn ang="0">
                  <a:pos x="172" y="2"/>
                </a:cxn>
                <a:cxn ang="0">
                  <a:pos x="172" y="2"/>
                </a:cxn>
              </a:cxnLst>
              <a:rect l="0" t="0" r="r" b="b"/>
              <a:pathLst>
                <a:path w="180" h="271">
                  <a:moveTo>
                    <a:pt x="172" y="2"/>
                  </a:moveTo>
                  <a:lnTo>
                    <a:pt x="172" y="2"/>
                  </a:lnTo>
                  <a:lnTo>
                    <a:pt x="149" y="38"/>
                  </a:lnTo>
                  <a:lnTo>
                    <a:pt x="125" y="73"/>
                  </a:lnTo>
                  <a:lnTo>
                    <a:pt x="99" y="107"/>
                  </a:lnTo>
                  <a:lnTo>
                    <a:pt x="74" y="141"/>
                  </a:lnTo>
                  <a:lnTo>
                    <a:pt x="74" y="141"/>
                  </a:lnTo>
                  <a:lnTo>
                    <a:pt x="61" y="156"/>
                  </a:lnTo>
                  <a:lnTo>
                    <a:pt x="50" y="173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19" y="219"/>
                  </a:lnTo>
                  <a:lnTo>
                    <a:pt x="11" y="233"/>
                  </a:lnTo>
                  <a:lnTo>
                    <a:pt x="6" y="242"/>
                  </a:lnTo>
                  <a:lnTo>
                    <a:pt x="3" y="249"/>
                  </a:lnTo>
                  <a:lnTo>
                    <a:pt x="1" y="257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8"/>
                  </a:lnTo>
                  <a:lnTo>
                    <a:pt x="1" y="269"/>
                  </a:lnTo>
                  <a:lnTo>
                    <a:pt x="2" y="270"/>
                  </a:lnTo>
                  <a:lnTo>
                    <a:pt x="4" y="271"/>
                  </a:lnTo>
                  <a:lnTo>
                    <a:pt x="7" y="269"/>
                  </a:lnTo>
                  <a:lnTo>
                    <a:pt x="9" y="268"/>
                  </a:lnTo>
                  <a:lnTo>
                    <a:pt x="9" y="265"/>
                  </a:lnTo>
                  <a:lnTo>
                    <a:pt x="9" y="265"/>
                  </a:lnTo>
                  <a:lnTo>
                    <a:pt x="12" y="256"/>
                  </a:lnTo>
                  <a:lnTo>
                    <a:pt x="15" y="247"/>
                  </a:lnTo>
                  <a:lnTo>
                    <a:pt x="19" y="238"/>
                  </a:lnTo>
                  <a:lnTo>
                    <a:pt x="23" y="229"/>
                  </a:lnTo>
                  <a:lnTo>
                    <a:pt x="34" y="212"/>
                  </a:lnTo>
                  <a:lnTo>
                    <a:pt x="46" y="195"/>
                  </a:lnTo>
                  <a:lnTo>
                    <a:pt x="46" y="195"/>
                  </a:lnTo>
                  <a:lnTo>
                    <a:pt x="69" y="161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118" y="98"/>
                  </a:lnTo>
                  <a:lnTo>
                    <a:pt x="140" y="69"/>
                  </a:lnTo>
                  <a:lnTo>
                    <a:pt x="160" y="3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5"/>
                  </a:lnTo>
                  <a:lnTo>
                    <a:pt x="180" y="3"/>
                  </a:lnTo>
                  <a:lnTo>
                    <a:pt x="179" y="2"/>
                  </a:lnTo>
                  <a:lnTo>
                    <a:pt x="178" y="1"/>
                  </a:lnTo>
                  <a:lnTo>
                    <a:pt x="176" y="0"/>
                  </a:lnTo>
                  <a:lnTo>
                    <a:pt x="175" y="0"/>
                  </a:lnTo>
                  <a:lnTo>
                    <a:pt x="173" y="1"/>
                  </a:lnTo>
                  <a:lnTo>
                    <a:pt x="172" y="2"/>
                  </a:lnTo>
                  <a:lnTo>
                    <a:pt x="17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6" name="Freeform 755"/>
            <p:cNvSpPr>
              <a:spLocks/>
            </p:cNvSpPr>
            <p:nvPr/>
          </p:nvSpPr>
          <p:spPr bwMode="auto">
            <a:xfrm>
              <a:off x="6345238" y="4165600"/>
              <a:ext cx="120650" cy="157163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206" y="18"/>
                </a:cxn>
                <a:cxn ang="0">
                  <a:pos x="194" y="35"/>
                </a:cxn>
                <a:cxn ang="0">
                  <a:pos x="183" y="53"/>
                </a:cxn>
                <a:cxn ang="0">
                  <a:pos x="170" y="69"/>
                </a:cxn>
                <a:cxn ang="0">
                  <a:pos x="170" y="69"/>
                </a:cxn>
                <a:cxn ang="0">
                  <a:pos x="138" y="112"/>
                </a:cxn>
                <a:cxn ang="0">
                  <a:pos x="123" y="132"/>
                </a:cxn>
                <a:cxn ang="0">
                  <a:pos x="106" y="153"/>
                </a:cxn>
                <a:cxn ang="0">
                  <a:pos x="106" y="153"/>
                </a:cxn>
                <a:cxn ang="0">
                  <a:pos x="91" y="171"/>
                </a:cxn>
                <a:cxn ang="0">
                  <a:pos x="76" y="191"/>
                </a:cxn>
                <a:cxn ang="0">
                  <a:pos x="61" y="211"/>
                </a:cxn>
                <a:cxn ang="0">
                  <a:pos x="45" y="229"/>
                </a:cxn>
                <a:cxn ang="0">
                  <a:pos x="45" y="229"/>
                </a:cxn>
                <a:cxn ang="0">
                  <a:pos x="33" y="244"/>
                </a:cxn>
                <a:cxn ang="0">
                  <a:pos x="20" y="259"/>
                </a:cxn>
                <a:cxn ang="0">
                  <a:pos x="9" y="276"/>
                </a:cxn>
                <a:cxn ang="0">
                  <a:pos x="4" y="284"/>
                </a:cxn>
                <a:cxn ang="0">
                  <a:pos x="0" y="292"/>
                </a:cxn>
                <a:cxn ang="0">
                  <a:pos x="0" y="292"/>
                </a:cxn>
                <a:cxn ang="0">
                  <a:pos x="0" y="295"/>
                </a:cxn>
                <a:cxn ang="0">
                  <a:pos x="2" y="298"/>
                </a:cxn>
                <a:cxn ang="0">
                  <a:pos x="4" y="299"/>
                </a:cxn>
                <a:cxn ang="0">
                  <a:pos x="6" y="299"/>
                </a:cxn>
                <a:cxn ang="0">
                  <a:pos x="6" y="299"/>
                </a:cxn>
                <a:cxn ang="0">
                  <a:pos x="9" y="298"/>
                </a:cxn>
                <a:cxn ang="0">
                  <a:pos x="11" y="295"/>
                </a:cxn>
                <a:cxn ang="0">
                  <a:pos x="13" y="293"/>
                </a:cxn>
                <a:cxn ang="0">
                  <a:pos x="14" y="290"/>
                </a:cxn>
                <a:cxn ang="0">
                  <a:pos x="14" y="290"/>
                </a:cxn>
                <a:cxn ang="0">
                  <a:pos x="14" y="288"/>
                </a:cxn>
                <a:cxn ang="0">
                  <a:pos x="13" y="287"/>
                </a:cxn>
                <a:cxn ang="0">
                  <a:pos x="13" y="287"/>
                </a:cxn>
                <a:cxn ang="0">
                  <a:pos x="18" y="279"/>
                </a:cxn>
                <a:cxn ang="0">
                  <a:pos x="25" y="270"/>
                </a:cxn>
                <a:cxn ang="0">
                  <a:pos x="37" y="253"/>
                </a:cxn>
                <a:cxn ang="0">
                  <a:pos x="64" y="223"/>
                </a:cxn>
                <a:cxn ang="0">
                  <a:pos x="64" y="223"/>
                </a:cxn>
                <a:cxn ang="0">
                  <a:pos x="94" y="185"/>
                </a:cxn>
                <a:cxn ang="0">
                  <a:pos x="124" y="147"/>
                </a:cxn>
                <a:cxn ang="0">
                  <a:pos x="124" y="147"/>
                </a:cxn>
                <a:cxn ang="0">
                  <a:pos x="149" y="115"/>
                </a:cxn>
                <a:cxn ang="0">
                  <a:pos x="172" y="82"/>
                </a:cxn>
                <a:cxn ang="0">
                  <a:pos x="172" y="82"/>
                </a:cxn>
                <a:cxn ang="0">
                  <a:pos x="185" y="63"/>
                </a:cxn>
                <a:cxn ang="0">
                  <a:pos x="198" y="44"/>
                </a:cxn>
                <a:cxn ang="0">
                  <a:pos x="212" y="26"/>
                </a:cxn>
                <a:cxn ang="0">
                  <a:pos x="226" y="8"/>
                </a:cxn>
                <a:cxn ang="0">
                  <a:pos x="226" y="8"/>
                </a:cxn>
                <a:cxn ang="0">
                  <a:pos x="227" y="6"/>
                </a:cxn>
                <a:cxn ang="0">
                  <a:pos x="228" y="4"/>
                </a:cxn>
                <a:cxn ang="0">
                  <a:pos x="227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3" y="0"/>
                </a:cxn>
                <a:cxn ang="0">
                  <a:pos x="221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8" h="299">
                  <a:moveTo>
                    <a:pt x="220" y="1"/>
                  </a:moveTo>
                  <a:lnTo>
                    <a:pt x="220" y="1"/>
                  </a:lnTo>
                  <a:lnTo>
                    <a:pt x="206" y="18"/>
                  </a:lnTo>
                  <a:lnTo>
                    <a:pt x="194" y="35"/>
                  </a:lnTo>
                  <a:lnTo>
                    <a:pt x="183" y="53"/>
                  </a:lnTo>
                  <a:lnTo>
                    <a:pt x="170" y="69"/>
                  </a:lnTo>
                  <a:lnTo>
                    <a:pt x="170" y="69"/>
                  </a:lnTo>
                  <a:lnTo>
                    <a:pt x="138" y="112"/>
                  </a:lnTo>
                  <a:lnTo>
                    <a:pt x="123" y="13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91" y="171"/>
                  </a:lnTo>
                  <a:lnTo>
                    <a:pt x="76" y="191"/>
                  </a:lnTo>
                  <a:lnTo>
                    <a:pt x="61" y="211"/>
                  </a:lnTo>
                  <a:lnTo>
                    <a:pt x="45" y="229"/>
                  </a:lnTo>
                  <a:lnTo>
                    <a:pt x="45" y="229"/>
                  </a:lnTo>
                  <a:lnTo>
                    <a:pt x="33" y="244"/>
                  </a:lnTo>
                  <a:lnTo>
                    <a:pt x="20" y="259"/>
                  </a:lnTo>
                  <a:lnTo>
                    <a:pt x="9" y="276"/>
                  </a:lnTo>
                  <a:lnTo>
                    <a:pt x="4" y="284"/>
                  </a:lnTo>
                  <a:lnTo>
                    <a:pt x="0" y="292"/>
                  </a:lnTo>
                  <a:lnTo>
                    <a:pt x="0" y="292"/>
                  </a:lnTo>
                  <a:lnTo>
                    <a:pt x="0" y="295"/>
                  </a:lnTo>
                  <a:lnTo>
                    <a:pt x="2" y="298"/>
                  </a:lnTo>
                  <a:lnTo>
                    <a:pt x="4" y="299"/>
                  </a:lnTo>
                  <a:lnTo>
                    <a:pt x="6" y="299"/>
                  </a:lnTo>
                  <a:lnTo>
                    <a:pt x="6" y="299"/>
                  </a:lnTo>
                  <a:lnTo>
                    <a:pt x="9" y="298"/>
                  </a:lnTo>
                  <a:lnTo>
                    <a:pt x="11" y="295"/>
                  </a:lnTo>
                  <a:lnTo>
                    <a:pt x="13" y="293"/>
                  </a:lnTo>
                  <a:lnTo>
                    <a:pt x="14" y="290"/>
                  </a:lnTo>
                  <a:lnTo>
                    <a:pt x="14" y="290"/>
                  </a:lnTo>
                  <a:lnTo>
                    <a:pt x="14" y="288"/>
                  </a:lnTo>
                  <a:lnTo>
                    <a:pt x="13" y="287"/>
                  </a:lnTo>
                  <a:lnTo>
                    <a:pt x="13" y="287"/>
                  </a:lnTo>
                  <a:lnTo>
                    <a:pt x="18" y="279"/>
                  </a:lnTo>
                  <a:lnTo>
                    <a:pt x="25" y="270"/>
                  </a:lnTo>
                  <a:lnTo>
                    <a:pt x="37" y="25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94" y="185"/>
                  </a:lnTo>
                  <a:lnTo>
                    <a:pt x="124" y="147"/>
                  </a:lnTo>
                  <a:lnTo>
                    <a:pt x="124" y="147"/>
                  </a:lnTo>
                  <a:lnTo>
                    <a:pt x="149" y="115"/>
                  </a:lnTo>
                  <a:lnTo>
                    <a:pt x="172" y="82"/>
                  </a:lnTo>
                  <a:lnTo>
                    <a:pt x="172" y="82"/>
                  </a:lnTo>
                  <a:lnTo>
                    <a:pt x="185" y="63"/>
                  </a:lnTo>
                  <a:lnTo>
                    <a:pt x="198" y="44"/>
                  </a:lnTo>
                  <a:lnTo>
                    <a:pt x="212" y="26"/>
                  </a:lnTo>
                  <a:lnTo>
                    <a:pt x="226" y="8"/>
                  </a:lnTo>
                  <a:lnTo>
                    <a:pt x="226" y="8"/>
                  </a:lnTo>
                  <a:lnTo>
                    <a:pt x="227" y="6"/>
                  </a:lnTo>
                  <a:lnTo>
                    <a:pt x="228" y="4"/>
                  </a:lnTo>
                  <a:lnTo>
                    <a:pt x="227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3" y="0"/>
                  </a:lnTo>
                  <a:lnTo>
                    <a:pt x="221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7" name="Freeform 756"/>
            <p:cNvSpPr>
              <a:spLocks/>
            </p:cNvSpPr>
            <p:nvPr/>
          </p:nvSpPr>
          <p:spPr bwMode="auto">
            <a:xfrm>
              <a:off x="6372226" y="4178300"/>
              <a:ext cx="131763" cy="160338"/>
            </a:xfrm>
            <a:custGeom>
              <a:avLst/>
              <a:gdLst/>
              <a:ahLst/>
              <a:cxnLst>
                <a:cxn ang="0">
                  <a:pos x="239" y="1"/>
                </a:cxn>
                <a:cxn ang="0">
                  <a:pos x="239" y="1"/>
                </a:cxn>
                <a:cxn ang="0">
                  <a:pos x="230" y="9"/>
                </a:cxn>
                <a:cxn ang="0">
                  <a:pos x="220" y="18"/>
                </a:cxn>
                <a:cxn ang="0">
                  <a:pos x="205" y="36"/>
                </a:cxn>
                <a:cxn ang="0">
                  <a:pos x="189" y="56"/>
                </a:cxn>
                <a:cxn ang="0">
                  <a:pos x="176" y="75"/>
                </a:cxn>
                <a:cxn ang="0">
                  <a:pos x="149" y="115"/>
                </a:cxn>
                <a:cxn ang="0">
                  <a:pos x="135" y="135"/>
                </a:cxn>
                <a:cxn ang="0">
                  <a:pos x="119" y="155"/>
                </a:cxn>
                <a:cxn ang="0">
                  <a:pos x="119" y="155"/>
                </a:cxn>
                <a:cxn ang="0">
                  <a:pos x="82" y="198"/>
                </a:cxn>
                <a:cxn ang="0">
                  <a:pos x="43" y="239"/>
                </a:cxn>
                <a:cxn ang="0">
                  <a:pos x="43" y="239"/>
                </a:cxn>
                <a:cxn ang="0">
                  <a:pos x="29" y="253"/>
                </a:cxn>
                <a:cxn ang="0">
                  <a:pos x="16" y="266"/>
                </a:cxn>
                <a:cxn ang="0">
                  <a:pos x="11" y="274"/>
                </a:cxn>
                <a:cxn ang="0">
                  <a:pos x="6" y="281"/>
                </a:cxn>
                <a:cxn ang="0">
                  <a:pos x="3" y="289"/>
                </a:cxn>
                <a:cxn ang="0">
                  <a:pos x="0" y="298"/>
                </a:cxn>
                <a:cxn ang="0">
                  <a:pos x="0" y="298"/>
                </a:cxn>
                <a:cxn ang="0">
                  <a:pos x="0" y="301"/>
                </a:cxn>
                <a:cxn ang="0">
                  <a:pos x="4" y="302"/>
                </a:cxn>
                <a:cxn ang="0">
                  <a:pos x="6" y="303"/>
                </a:cxn>
                <a:cxn ang="0">
                  <a:pos x="9" y="301"/>
                </a:cxn>
                <a:cxn ang="0">
                  <a:pos x="18" y="292"/>
                </a:cxn>
                <a:cxn ang="0">
                  <a:pos x="18" y="292"/>
                </a:cxn>
                <a:cxn ang="0">
                  <a:pos x="19" y="290"/>
                </a:cxn>
                <a:cxn ang="0">
                  <a:pos x="19" y="287"/>
                </a:cxn>
                <a:cxn ang="0">
                  <a:pos x="17" y="285"/>
                </a:cxn>
                <a:cxn ang="0">
                  <a:pos x="14" y="284"/>
                </a:cxn>
                <a:cxn ang="0">
                  <a:pos x="14" y="284"/>
                </a:cxn>
                <a:cxn ang="0">
                  <a:pos x="19" y="277"/>
                </a:cxn>
                <a:cxn ang="0">
                  <a:pos x="25" y="268"/>
                </a:cxn>
                <a:cxn ang="0">
                  <a:pos x="40" y="253"/>
                </a:cxn>
                <a:cxn ang="0">
                  <a:pos x="55" y="239"/>
                </a:cxn>
                <a:cxn ang="0">
                  <a:pos x="68" y="227"/>
                </a:cxn>
                <a:cxn ang="0">
                  <a:pos x="68" y="227"/>
                </a:cxn>
                <a:cxn ang="0">
                  <a:pos x="103" y="189"/>
                </a:cxn>
                <a:cxn ang="0">
                  <a:pos x="120" y="169"/>
                </a:cxn>
                <a:cxn ang="0">
                  <a:pos x="136" y="150"/>
                </a:cxn>
                <a:cxn ang="0">
                  <a:pos x="136" y="150"/>
                </a:cxn>
                <a:cxn ang="0">
                  <a:pos x="149" y="131"/>
                </a:cxn>
                <a:cxn ang="0">
                  <a:pos x="163" y="112"/>
                </a:cxn>
                <a:cxn ang="0">
                  <a:pos x="187" y="75"/>
                </a:cxn>
                <a:cxn ang="0">
                  <a:pos x="200" y="58"/>
                </a:cxn>
                <a:cxn ang="0">
                  <a:pos x="214" y="40"/>
                </a:cxn>
                <a:cxn ang="0">
                  <a:pos x="229" y="24"/>
                </a:cxn>
                <a:cxn ang="0">
                  <a:pos x="245" y="8"/>
                </a:cxn>
                <a:cxn ang="0">
                  <a:pos x="245" y="8"/>
                </a:cxn>
                <a:cxn ang="0">
                  <a:pos x="246" y="6"/>
                </a:cxn>
                <a:cxn ang="0">
                  <a:pos x="247" y="5"/>
                </a:cxn>
                <a:cxn ang="0">
                  <a:pos x="246" y="3"/>
                </a:cxn>
                <a:cxn ang="0">
                  <a:pos x="245" y="2"/>
                </a:cxn>
                <a:cxn ang="0">
                  <a:pos x="242" y="0"/>
                </a:cxn>
                <a:cxn ang="0">
                  <a:pos x="240" y="0"/>
                </a:cxn>
                <a:cxn ang="0">
                  <a:pos x="239" y="1"/>
                </a:cxn>
                <a:cxn ang="0">
                  <a:pos x="239" y="1"/>
                </a:cxn>
              </a:cxnLst>
              <a:rect l="0" t="0" r="r" b="b"/>
              <a:pathLst>
                <a:path w="247" h="303">
                  <a:moveTo>
                    <a:pt x="239" y="1"/>
                  </a:moveTo>
                  <a:lnTo>
                    <a:pt x="239" y="1"/>
                  </a:lnTo>
                  <a:lnTo>
                    <a:pt x="230" y="9"/>
                  </a:lnTo>
                  <a:lnTo>
                    <a:pt x="220" y="18"/>
                  </a:lnTo>
                  <a:lnTo>
                    <a:pt x="205" y="36"/>
                  </a:lnTo>
                  <a:lnTo>
                    <a:pt x="189" y="56"/>
                  </a:lnTo>
                  <a:lnTo>
                    <a:pt x="176" y="75"/>
                  </a:lnTo>
                  <a:lnTo>
                    <a:pt x="149" y="115"/>
                  </a:lnTo>
                  <a:lnTo>
                    <a:pt x="135" y="135"/>
                  </a:lnTo>
                  <a:lnTo>
                    <a:pt x="119" y="155"/>
                  </a:lnTo>
                  <a:lnTo>
                    <a:pt x="119" y="155"/>
                  </a:lnTo>
                  <a:lnTo>
                    <a:pt x="82" y="198"/>
                  </a:lnTo>
                  <a:lnTo>
                    <a:pt x="43" y="239"/>
                  </a:lnTo>
                  <a:lnTo>
                    <a:pt x="43" y="239"/>
                  </a:lnTo>
                  <a:lnTo>
                    <a:pt x="29" y="253"/>
                  </a:lnTo>
                  <a:lnTo>
                    <a:pt x="16" y="266"/>
                  </a:lnTo>
                  <a:lnTo>
                    <a:pt x="11" y="274"/>
                  </a:lnTo>
                  <a:lnTo>
                    <a:pt x="6" y="281"/>
                  </a:lnTo>
                  <a:lnTo>
                    <a:pt x="3" y="289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01"/>
                  </a:lnTo>
                  <a:lnTo>
                    <a:pt x="4" y="302"/>
                  </a:lnTo>
                  <a:lnTo>
                    <a:pt x="6" y="303"/>
                  </a:lnTo>
                  <a:lnTo>
                    <a:pt x="9" y="301"/>
                  </a:lnTo>
                  <a:lnTo>
                    <a:pt x="18" y="292"/>
                  </a:lnTo>
                  <a:lnTo>
                    <a:pt x="18" y="292"/>
                  </a:lnTo>
                  <a:lnTo>
                    <a:pt x="19" y="290"/>
                  </a:lnTo>
                  <a:lnTo>
                    <a:pt x="19" y="287"/>
                  </a:lnTo>
                  <a:lnTo>
                    <a:pt x="17" y="285"/>
                  </a:lnTo>
                  <a:lnTo>
                    <a:pt x="14" y="284"/>
                  </a:lnTo>
                  <a:lnTo>
                    <a:pt x="14" y="284"/>
                  </a:lnTo>
                  <a:lnTo>
                    <a:pt x="19" y="277"/>
                  </a:lnTo>
                  <a:lnTo>
                    <a:pt x="25" y="268"/>
                  </a:lnTo>
                  <a:lnTo>
                    <a:pt x="40" y="253"/>
                  </a:lnTo>
                  <a:lnTo>
                    <a:pt x="55" y="239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103" y="189"/>
                  </a:lnTo>
                  <a:lnTo>
                    <a:pt x="120" y="169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49" y="131"/>
                  </a:lnTo>
                  <a:lnTo>
                    <a:pt x="163" y="112"/>
                  </a:lnTo>
                  <a:lnTo>
                    <a:pt x="187" y="75"/>
                  </a:lnTo>
                  <a:lnTo>
                    <a:pt x="200" y="58"/>
                  </a:lnTo>
                  <a:lnTo>
                    <a:pt x="214" y="40"/>
                  </a:lnTo>
                  <a:lnTo>
                    <a:pt x="229" y="24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46" y="6"/>
                  </a:lnTo>
                  <a:lnTo>
                    <a:pt x="247" y="5"/>
                  </a:lnTo>
                  <a:lnTo>
                    <a:pt x="246" y="3"/>
                  </a:lnTo>
                  <a:lnTo>
                    <a:pt x="245" y="2"/>
                  </a:lnTo>
                  <a:lnTo>
                    <a:pt x="242" y="0"/>
                  </a:lnTo>
                  <a:lnTo>
                    <a:pt x="240" y="0"/>
                  </a:lnTo>
                  <a:lnTo>
                    <a:pt x="239" y="1"/>
                  </a:lnTo>
                  <a:lnTo>
                    <a:pt x="2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8" name="Freeform 757"/>
            <p:cNvSpPr>
              <a:spLocks/>
            </p:cNvSpPr>
            <p:nvPr/>
          </p:nvSpPr>
          <p:spPr bwMode="auto">
            <a:xfrm>
              <a:off x="6370638" y="4184650"/>
              <a:ext cx="165100" cy="185738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88" y="18"/>
                </a:cxn>
                <a:cxn ang="0">
                  <a:pos x="272" y="35"/>
                </a:cxn>
                <a:cxn ang="0">
                  <a:pos x="257" y="53"/>
                </a:cxn>
                <a:cxn ang="0">
                  <a:pos x="242" y="72"/>
                </a:cxn>
                <a:cxn ang="0">
                  <a:pos x="242" y="72"/>
                </a:cxn>
                <a:cxn ang="0">
                  <a:pos x="194" y="122"/>
                </a:cxn>
                <a:cxn ang="0">
                  <a:pos x="146" y="174"/>
                </a:cxn>
                <a:cxn ang="0">
                  <a:pos x="146" y="174"/>
                </a:cxn>
                <a:cxn ang="0">
                  <a:pos x="105" y="219"/>
                </a:cxn>
                <a:cxn ang="0">
                  <a:pos x="62" y="267"/>
                </a:cxn>
                <a:cxn ang="0">
                  <a:pos x="62" y="267"/>
                </a:cxn>
                <a:cxn ang="0">
                  <a:pos x="44" y="289"/>
                </a:cxn>
                <a:cxn ang="0">
                  <a:pos x="33" y="301"/>
                </a:cxn>
                <a:cxn ang="0">
                  <a:pos x="23" y="311"/>
                </a:cxn>
                <a:cxn ang="0">
                  <a:pos x="23" y="311"/>
                </a:cxn>
                <a:cxn ang="0">
                  <a:pos x="16" y="318"/>
                </a:cxn>
                <a:cxn ang="0">
                  <a:pos x="10" y="327"/>
                </a:cxn>
                <a:cxn ang="0">
                  <a:pos x="4" y="335"/>
                </a:cxn>
                <a:cxn ang="0">
                  <a:pos x="0" y="345"/>
                </a:cxn>
                <a:cxn ang="0">
                  <a:pos x="0" y="345"/>
                </a:cxn>
                <a:cxn ang="0">
                  <a:pos x="0" y="347"/>
                </a:cxn>
                <a:cxn ang="0">
                  <a:pos x="1" y="348"/>
                </a:cxn>
                <a:cxn ang="0">
                  <a:pos x="2" y="349"/>
                </a:cxn>
                <a:cxn ang="0">
                  <a:pos x="3" y="350"/>
                </a:cxn>
                <a:cxn ang="0">
                  <a:pos x="5" y="350"/>
                </a:cxn>
                <a:cxn ang="0">
                  <a:pos x="8" y="350"/>
                </a:cxn>
                <a:cxn ang="0">
                  <a:pos x="9" y="349"/>
                </a:cxn>
                <a:cxn ang="0">
                  <a:pos x="10" y="347"/>
                </a:cxn>
                <a:cxn ang="0">
                  <a:pos x="10" y="347"/>
                </a:cxn>
                <a:cxn ang="0">
                  <a:pos x="13" y="341"/>
                </a:cxn>
                <a:cxn ang="0">
                  <a:pos x="16" y="335"/>
                </a:cxn>
                <a:cxn ang="0">
                  <a:pos x="23" y="326"/>
                </a:cxn>
                <a:cxn ang="0">
                  <a:pos x="32" y="316"/>
                </a:cxn>
                <a:cxn ang="0">
                  <a:pos x="42" y="307"/>
                </a:cxn>
                <a:cxn ang="0">
                  <a:pos x="42" y="307"/>
                </a:cxn>
                <a:cxn ang="0">
                  <a:pos x="52" y="296"/>
                </a:cxn>
                <a:cxn ang="0">
                  <a:pos x="61" y="284"/>
                </a:cxn>
                <a:cxn ang="0">
                  <a:pos x="71" y="272"/>
                </a:cxn>
                <a:cxn ang="0">
                  <a:pos x="81" y="261"/>
                </a:cxn>
                <a:cxn ang="0">
                  <a:pos x="81" y="261"/>
                </a:cxn>
                <a:cxn ang="0">
                  <a:pos x="119" y="217"/>
                </a:cxn>
                <a:cxn ang="0">
                  <a:pos x="158" y="174"/>
                </a:cxn>
                <a:cxn ang="0">
                  <a:pos x="158" y="174"/>
                </a:cxn>
                <a:cxn ang="0">
                  <a:pos x="201" y="129"/>
                </a:cxn>
                <a:cxn ang="0">
                  <a:pos x="243" y="84"/>
                </a:cxn>
                <a:cxn ang="0">
                  <a:pos x="243" y="84"/>
                </a:cxn>
                <a:cxn ang="0">
                  <a:pos x="260" y="64"/>
                </a:cxn>
                <a:cxn ang="0">
                  <a:pos x="276" y="45"/>
                </a:cxn>
                <a:cxn ang="0">
                  <a:pos x="294" y="26"/>
                </a:cxn>
                <a:cxn ang="0">
                  <a:pos x="303" y="17"/>
                </a:cxn>
                <a:cxn ang="0">
                  <a:pos x="312" y="9"/>
                </a:cxn>
                <a:cxn ang="0">
                  <a:pos x="312" y="9"/>
                </a:cxn>
                <a:cxn ang="0">
                  <a:pos x="313" y="6"/>
                </a:cxn>
                <a:cxn ang="0">
                  <a:pos x="313" y="4"/>
                </a:cxn>
                <a:cxn ang="0">
                  <a:pos x="313" y="3"/>
                </a:cxn>
                <a:cxn ang="0">
                  <a:pos x="312" y="1"/>
                </a:cxn>
                <a:cxn ang="0">
                  <a:pos x="311" y="0"/>
                </a:cxn>
                <a:cxn ang="0">
                  <a:pos x="309" y="0"/>
                </a:cxn>
                <a:cxn ang="0">
                  <a:pos x="307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3" h="350">
                  <a:moveTo>
                    <a:pt x="305" y="1"/>
                  </a:moveTo>
                  <a:lnTo>
                    <a:pt x="305" y="1"/>
                  </a:lnTo>
                  <a:lnTo>
                    <a:pt x="288" y="18"/>
                  </a:lnTo>
                  <a:lnTo>
                    <a:pt x="272" y="35"/>
                  </a:lnTo>
                  <a:lnTo>
                    <a:pt x="257" y="53"/>
                  </a:lnTo>
                  <a:lnTo>
                    <a:pt x="242" y="72"/>
                  </a:lnTo>
                  <a:lnTo>
                    <a:pt x="242" y="72"/>
                  </a:lnTo>
                  <a:lnTo>
                    <a:pt x="194" y="122"/>
                  </a:lnTo>
                  <a:lnTo>
                    <a:pt x="146" y="174"/>
                  </a:lnTo>
                  <a:lnTo>
                    <a:pt x="146" y="174"/>
                  </a:lnTo>
                  <a:lnTo>
                    <a:pt x="105" y="219"/>
                  </a:lnTo>
                  <a:lnTo>
                    <a:pt x="62" y="267"/>
                  </a:lnTo>
                  <a:lnTo>
                    <a:pt x="62" y="267"/>
                  </a:lnTo>
                  <a:lnTo>
                    <a:pt x="44" y="289"/>
                  </a:lnTo>
                  <a:lnTo>
                    <a:pt x="33" y="301"/>
                  </a:lnTo>
                  <a:lnTo>
                    <a:pt x="23" y="311"/>
                  </a:lnTo>
                  <a:lnTo>
                    <a:pt x="23" y="311"/>
                  </a:lnTo>
                  <a:lnTo>
                    <a:pt x="16" y="318"/>
                  </a:lnTo>
                  <a:lnTo>
                    <a:pt x="10" y="327"/>
                  </a:lnTo>
                  <a:lnTo>
                    <a:pt x="4" y="335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0" y="347"/>
                  </a:lnTo>
                  <a:lnTo>
                    <a:pt x="1" y="348"/>
                  </a:lnTo>
                  <a:lnTo>
                    <a:pt x="2" y="349"/>
                  </a:lnTo>
                  <a:lnTo>
                    <a:pt x="3" y="350"/>
                  </a:lnTo>
                  <a:lnTo>
                    <a:pt x="5" y="350"/>
                  </a:lnTo>
                  <a:lnTo>
                    <a:pt x="8" y="350"/>
                  </a:lnTo>
                  <a:lnTo>
                    <a:pt x="9" y="349"/>
                  </a:lnTo>
                  <a:lnTo>
                    <a:pt x="10" y="347"/>
                  </a:lnTo>
                  <a:lnTo>
                    <a:pt x="10" y="347"/>
                  </a:lnTo>
                  <a:lnTo>
                    <a:pt x="13" y="341"/>
                  </a:lnTo>
                  <a:lnTo>
                    <a:pt x="16" y="335"/>
                  </a:lnTo>
                  <a:lnTo>
                    <a:pt x="23" y="326"/>
                  </a:lnTo>
                  <a:lnTo>
                    <a:pt x="32" y="316"/>
                  </a:lnTo>
                  <a:lnTo>
                    <a:pt x="42" y="307"/>
                  </a:lnTo>
                  <a:lnTo>
                    <a:pt x="42" y="307"/>
                  </a:lnTo>
                  <a:lnTo>
                    <a:pt x="52" y="296"/>
                  </a:lnTo>
                  <a:lnTo>
                    <a:pt x="61" y="284"/>
                  </a:lnTo>
                  <a:lnTo>
                    <a:pt x="71" y="272"/>
                  </a:lnTo>
                  <a:lnTo>
                    <a:pt x="81" y="261"/>
                  </a:lnTo>
                  <a:lnTo>
                    <a:pt x="81" y="261"/>
                  </a:lnTo>
                  <a:lnTo>
                    <a:pt x="119" y="217"/>
                  </a:lnTo>
                  <a:lnTo>
                    <a:pt x="158" y="174"/>
                  </a:lnTo>
                  <a:lnTo>
                    <a:pt x="158" y="174"/>
                  </a:lnTo>
                  <a:lnTo>
                    <a:pt x="201" y="129"/>
                  </a:lnTo>
                  <a:lnTo>
                    <a:pt x="243" y="84"/>
                  </a:lnTo>
                  <a:lnTo>
                    <a:pt x="243" y="84"/>
                  </a:lnTo>
                  <a:lnTo>
                    <a:pt x="260" y="64"/>
                  </a:lnTo>
                  <a:lnTo>
                    <a:pt x="276" y="45"/>
                  </a:lnTo>
                  <a:lnTo>
                    <a:pt x="294" y="26"/>
                  </a:lnTo>
                  <a:lnTo>
                    <a:pt x="303" y="17"/>
                  </a:lnTo>
                  <a:lnTo>
                    <a:pt x="312" y="9"/>
                  </a:lnTo>
                  <a:lnTo>
                    <a:pt x="312" y="9"/>
                  </a:lnTo>
                  <a:lnTo>
                    <a:pt x="313" y="6"/>
                  </a:lnTo>
                  <a:lnTo>
                    <a:pt x="313" y="4"/>
                  </a:lnTo>
                  <a:lnTo>
                    <a:pt x="313" y="3"/>
                  </a:lnTo>
                  <a:lnTo>
                    <a:pt x="312" y="1"/>
                  </a:lnTo>
                  <a:lnTo>
                    <a:pt x="311" y="0"/>
                  </a:lnTo>
                  <a:lnTo>
                    <a:pt x="309" y="0"/>
                  </a:lnTo>
                  <a:lnTo>
                    <a:pt x="307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9" name="Freeform 758"/>
            <p:cNvSpPr>
              <a:spLocks/>
            </p:cNvSpPr>
            <p:nvPr/>
          </p:nvSpPr>
          <p:spPr bwMode="auto">
            <a:xfrm>
              <a:off x="6362701" y="4222750"/>
              <a:ext cx="165100" cy="198438"/>
            </a:xfrm>
            <a:custGeom>
              <a:avLst/>
              <a:gdLst/>
              <a:ahLst/>
              <a:cxnLst>
                <a:cxn ang="0">
                  <a:pos x="306" y="1"/>
                </a:cxn>
                <a:cxn ang="0">
                  <a:pos x="262" y="48"/>
                </a:cxn>
                <a:cxn ang="0">
                  <a:pos x="222" y="98"/>
                </a:cxn>
                <a:cxn ang="0">
                  <a:pos x="201" y="123"/>
                </a:cxn>
                <a:cxn ang="0">
                  <a:pos x="138" y="199"/>
                </a:cxn>
                <a:cxn ang="0">
                  <a:pos x="118" y="224"/>
                </a:cxn>
                <a:cxn ang="0">
                  <a:pos x="75" y="271"/>
                </a:cxn>
                <a:cxn ang="0">
                  <a:pos x="55" y="295"/>
                </a:cxn>
                <a:cxn ang="0">
                  <a:pos x="25" y="329"/>
                </a:cxn>
                <a:cxn ang="0">
                  <a:pos x="10" y="348"/>
                </a:cxn>
                <a:cxn ang="0">
                  <a:pos x="1" y="367"/>
                </a:cxn>
                <a:cxn ang="0">
                  <a:pos x="0" y="370"/>
                </a:cxn>
                <a:cxn ang="0">
                  <a:pos x="3" y="373"/>
                </a:cxn>
                <a:cxn ang="0">
                  <a:pos x="10" y="373"/>
                </a:cxn>
                <a:cxn ang="0">
                  <a:pos x="11" y="373"/>
                </a:cxn>
                <a:cxn ang="0">
                  <a:pos x="14" y="370"/>
                </a:cxn>
                <a:cxn ang="0">
                  <a:pos x="12" y="364"/>
                </a:cxn>
                <a:cxn ang="0">
                  <a:pos x="17" y="354"/>
                </a:cxn>
                <a:cxn ang="0">
                  <a:pos x="34" y="333"/>
                </a:cxn>
                <a:cxn ang="0">
                  <a:pos x="42" y="324"/>
                </a:cxn>
                <a:cxn ang="0">
                  <a:pos x="78" y="283"/>
                </a:cxn>
                <a:cxn ang="0">
                  <a:pos x="118" y="238"/>
                </a:cxn>
                <a:cxn ang="0">
                  <a:pos x="156" y="192"/>
                </a:cxn>
                <a:cxn ang="0">
                  <a:pos x="174" y="169"/>
                </a:cxn>
                <a:cxn ang="0">
                  <a:pos x="215" y="121"/>
                </a:cxn>
                <a:cxn ang="0">
                  <a:pos x="233" y="98"/>
                </a:cxn>
                <a:cxn ang="0">
                  <a:pos x="271" y="51"/>
                </a:cxn>
                <a:cxn ang="0">
                  <a:pos x="312" y="7"/>
                </a:cxn>
                <a:cxn ang="0">
                  <a:pos x="313" y="6"/>
                </a:cxn>
                <a:cxn ang="0">
                  <a:pos x="313" y="2"/>
                </a:cxn>
                <a:cxn ang="0">
                  <a:pos x="311" y="0"/>
                </a:cxn>
                <a:cxn ang="0">
                  <a:pos x="307" y="0"/>
                </a:cxn>
                <a:cxn ang="0">
                  <a:pos x="306" y="1"/>
                </a:cxn>
              </a:cxnLst>
              <a:rect l="0" t="0" r="r" b="b"/>
              <a:pathLst>
                <a:path w="313" h="373">
                  <a:moveTo>
                    <a:pt x="306" y="1"/>
                  </a:moveTo>
                  <a:lnTo>
                    <a:pt x="306" y="1"/>
                  </a:lnTo>
                  <a:lnTo>
                    <a:pt x="283" y="24"/>
                  </a:lnTo>
                  <a:lnTo>
                    <a:pt x="262" y="48"/>
                  </a:lnTo>
                  <a:lnTo>
                    <a:pt x="242" y="73"/>
                  </a:lnTo>
                  <a:lnTo>
                    <a:pt x="222" y="98"/>
                  </a:lnTo>
                  <a:lnTo>
                    <a:pt x="222" y="98"/>
                  </a:lnTo>
                  <a:lnTo>
                    <a:pt x="201" y="123"/>
                  </a:lnTo>
                  <a:lnTo>
                    <a:pt x="180" y="14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18" y="224"/>
                  </a:lnTo>
                  <a:lnTo>
                    <a:pt x="97" y="247"/>
                  </a:lnTo>
                  <a:lnTo>
                    <a:pt x="75" y="271"/>
                  </a:lnTo>
                  <a:lnTo>
                    <a:pt x="55" y="295"/>
                  </a:lnTo>
                  <a:lnTo>
                    <a:pt x="55" y="295"/>
                  </a:lnTo>
                  <a:lnTo>
                    <a:pt x="40" y="313"/>
                  </a:lnTo>
                  <a:lnTo>
                    <a:pt x="25" y="329"/>
                  </a:lnTo>
                  <a:lnTo>
                    <a:pt x="17" y="338"/>
                  </a:lnTo>
                  <a:lnTo>
                    <a:pt x="10" y="348"/>
                  </a:lnTo>
                  <a:lnTo>
                    <a:pt x="5" y="357"/>
                  </a:lnTo>
                  <a:lnTo>
                    <a:pt x="1" y="367"/>
                  </a:lnTo>
                  <a:lnTo>
                    <a:pt x="1" y="367"/>
                  </a:lnTo>
                  <a:lnTo>
                    <a:pt x="0" y="370"/>
                  </a:lnTo>
                  <a:lnTo>
                    <a:pt x="1" y="371"/>
                  </a:lnTo>
                  <a:lnTo>
                    <a:pt x="3" y="373"/>
                  </a:lnTo>
                  <a:lnTo>
                    <a:pt x="5" y="373"/>
                  </a:lnTo>
                  <a:lnTo>
                    <a:pt x="10" y="373"/>
                  </a:lnTo>
                  <a:lnTo>
                    <a:pt x="10" y="373"/>
                  </a:lnTo>
                  <a:lnTo>
                    <a:pt x="11" y="373"/>
                  </a:lnTo>
                  <a:lnTo>
                    <a:pt x="13" y="372"/>
                  </a:lnTo>
                  <a:lnTo>
                    <a:pt x="14" y="370"/>
                  </a:lnTo>
                  <a:lnTo>
                    <a:pt x="14" y="367"/>
                  </a:lnTo>
                  <a:lnTo>
                    <a:pt x="12" y="364"/>
                  </a:lnTo>
                  <a:lnTo>
                    <a:pt x="12" y="364"/>
                  </a:lnTo>
                  <a:lnTo>
                    <a:pt x="17" y="354"/>
                  </a:lnTo>
                  <a:lnTo>
                    <a:pt x="26" y="343"/>
                  </a:lnTo>
                  <a:lnTo>
                    <a:pt x="34" y="333"/>
                  </a:lnTo>
                  <a:lnTo>
                    <a:pt x="42" y="324"/>
                  </a:lnTo>
                  <a:lnTo>
                    <a:pt x="42" y="324"/>
                  </a:lnTo>
                  <a:lnTo>
                    <a:pt x="61" y="303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118" y="238"/>
                  </a:lnTo>
                  <a:lnTo>
                    <a:pt x="136" y="215"/>
                  </a:lnTo>
                  <a:lnTo>
                    <a:pt x="156" y="192"/>
                  </a:lnTo>
                  <a:lnTo>
                    <a:pt x="156" y="192"/>
                  </a:lnTo>
                  <a:lnTo>
                    <a:pt x="174" y="169"/>
                  </a:lnTo>
                  <a:lnTo>
                    <a:pt x="194" y="145"/>
                  </a:lnTo>
                  <a:lnTo>
                    <a:pt x="215" y="121"/>
                  </a:lnTo>
                  <a:lnTo>
                    <a:pt x="233" y="98"/>
                  </a:lnTo>
                  <a:lnTo>
                    <a:pt x="233" y="98"/>
                  </a:lnTo>
                  <a:lnTo>
                    <a:pt x="252" y="75"/>
                  </a:lnTo>
                  <a:lnTo>
                    <a:pt x="271" y="51"/>
                  </a:lnTo>
                  <a:lnTo>
                    <a:pt x="291" y="29"/>
                  </a:lnTo>
                  <a:lnTo>
                    <a:pt x="312" y="7"/>
                  </a:lnTo>
                  <a:lnTo>
                    <a:pt x="312" y="7"/>
                  </a:lnTo>
                  <a:lnTo>
                    <a:pt x="313" y="6"/>
                  </a:lnTo>
                  <a:lnTo>
                    <a:pt x="313" y="4"/>
                  </a:lnTo>
                  <a:lnTo>
                    <a:pt x="313" y="2"/>
                  </a:lnTo>
                  <a:lnTo>
                    <a:pt x="312" y="1"/>
                  </a:lnTo>
                  <a:lnTo>
                    <a:pt x="311" y="0"/>
                  </a:lnTo>
                  <a:lnTo>
                    <a:pt x="309" y="0"/>
                  </a:lnTo>
                  <a:lnTo>
                    <a:pt x="307" y="0"/>
                  </a:lnTo>
                  <a:lnTo>
                    <a:pt x="306" y="1"/>
                  </a:lnTo>
                  <a:lnTo>
                    <a:pt x="3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0" name="Freeform 759"/>
            <p:cNvSpPr>
              <a:spLocks/>
            </p:cNvSpPr>
            <p:nvPr/>
          </p:nvSpPr>
          <p:spPr bwMode="auto">
            <a:xfrm>
              <a:off x="6375401" y="4244975"/>
              <a:ext cx="169863" cy="196850"/>
            </a:xfrm>
            <a:custGeom>
              <a:avLst/>
              <a:gdLst/>
              <a:ahLst/>
              <a:cxnLst>
                <a:cxn ang="0">
                  <a:pos x="316" y="1"/>
                </a:cxn>
                <a:cxn ang="0">
                  <a:pos x="316" y="1"/>
                </a:cxn>
                <a:cxn ang="0">
                  <a:pos x="304" y="7"/>
                </a:cxn>
                <a:cxn ang="0">
                  <a:pos x="295" y="15"/>
                </a:cxn>
                <a:cxn ang="0">
                  <a:pos x="285" y="24"/>
                </a:cxn>
                <a:cxn ang="0">
                  <a:pos x="275" y="33"/>
                </a:cxn>
                <a:cxn ang="0">
                  <a:pos x="258" y="52"/>
                </a:cxn>
                <a:cxn ang="0">
                  <a:pos x="241" y="71"/>
                </a:cxn>
                <a:cxn ang="0">
                  <a:pos x="241" y="71"/>
                </a:cxn>
                <a:cxn ang="0">
                  <a:pos x="219" y="95"/>
                </a:cxn>
                <a:cxn ang="0">
                  <a:pos x="198" y="120"/>
                </a:cxn>
                <a:cxn ang="0">
                  <a:pos x="177" y="146"/>
                </a:cxn>
                <a:cxn ang="0">
                  <a:pos x="157" y="170"/>
                </a:cxn>
                <a:cxn ang="0">
                  <a:pos x="157" y="170"/>
                </a:cxn>
                <a:cxn ang="0">
                  <a:pos x="115" y="217"/>
                </a:cxn>
                <a:cxn ang="0">
                  <a:pos x="75" y="263"/>
                </a:cxn>
                <a:cxn ang="0">
                  <a:pos x="55" y="287"/>
                </a:cxn>
                <a:cxn ang="0">
                  <a:pos x="36" y="312"/>
                </a:cxn>
                <a:cxn ang="0">
                  <a:pos x="18" y="337"/>
                </a:cxn>
                <a:cxn ang="0">
                  <a:pos x="1" y="362"/>
                </a:cxn>
                <a:cxn ang="0">
                  <a:pos x="1" y="362"/>
                </a:cxn>
                <a:cxn ang="0">
                  <a:pos x="0" y="365"/>
                </a:cxn>
                <a:cxn ang="0">
                  <a:pos x="1" y="368"/>
                </a:cxn>
                <a:cxn ang="0">
                  <a:pos x="3" y="369"/>
                </a:cxn>
                <a:cxn ang="0">
                  <a:pos x="5" y="370"/>
                </a:cxn>
                <a:cxn ang="0">
                  <a:pos x="5" y="370"/>
                </a:cxn>
                <a:cxn ang="0">
                  <a:pos x="10" y="370"/>
                </a:cxn>
                <a:cxn ang="0">
                  <a:pos x="14" y="369"/>
                </a:cxn>
                <a:cxn ang="0">
                  <a:pos x="16" y="366"/>
                </a:cxn>
                <a:cxn ang="0">
                  <a:pos x="19" y="361"/>
                </a:cxn>
                <a:cxn ang="0">
                  <a:pos x="19" y="361"/>
                </a:cxn>
                <a:cxn ang="0">
                  <a:pos x="19" y="359"/>
                </a:cxn>
                <a:cxn ang="0">
                  <a:pos x="18" y="358"/>
                </a:cxn>
                <a:cxn ang="0">
                  <a:pos x="16" y="356"/>
                </a:cxn>
                <a:cxn ang="0">
                  <a:pos x="16" y="356"/>
                </a:cxn>
                <a:cxn ang="0">
                  <a:pos x="33" y="334"/>
                </a:cxn>
                <a:cxn ang="0">
                  <a:pos x="49" y="311"/>
                </a:cxn>
                <a:cxn ang="0">
                  <a:pos x="66" y="289"/>
                </a:cxn>
                <a:cxn ang="0">
                  <a:pos x="84" y="267"/>
                </a:cxn>
                <a:cxn ang="0">
                  <a:pos x="120" y="225"/>
                </a:cxn>
                <a:cxn ang="0">
                  <a:pos x="158" y="184"/>
                </a:cxn>
                <a:cxn ang="0">
                  <a:pos x="158" y="184"/>
                </a:cxn>
                <a:cxn ang="0">
                  <a:pos x="177" y="160"/>
                </a:cxn>
                <a:cxn ang="0">
                  <a:pos x="196" y="137"/>
                </a:cxn>
                <a:cxn ang="0">
                  <a:pos x="215" y="113"/>
                </a:cxn>
                <a:cxn ang="0">
                  <a:pos x="235" y="91"/>
                </a:cxn>
                <a:cxn ang="0">
                  <a:pos x="235" y="91"/>
                </a:cxn>
                <a:cxn ang="0">
                  <a:pos x="255" y="69"/>
                </a:cxn>
                <a:cxn ang="0">
                  <a:pos x="274" y="46"/>
                </a:cxn>
                <a:cxn ang="0">
                  <a:pos x="286" y="35"/>
                </a:cxn>
                <a:cxn ang="0">
                  <a:pos x="297" y="26"/>
                </a:cxn>
                <a:cxn ang="0">
                  <a:pos x="308" y="16"/>
                </a:cxn>
                <a:cxn ang="0">
                  <a:pos x="320" y="9"/>
                </a:cxn>
                <a:cxn ang="0">
                  <a:pos x="320" y="9"/>
                </a:cxn>
                <a:cxn ang="0">
                  <a:pos x="322" y="7"/>
                </a:cxn>
                <a:cxn ang="0">
                  <a:pos x="322" y="6"/>
                </a:cxn>
                <a:cxn ang="0">
                  <a:pos x="322" y="4"/>
                </a:cxn>
                <a:cxn ang="0">
                  <a:pos x="322" y="2"/>
                </a:cxn>
                <a:cxn ang="0">
                  <a:pos x="321" y="1"/>
                </a:cxn>
                <a:cxn ang="0">
                  <a:pos x="319" y="0"/>
                </a:cxn>
                <a:cxn ang="0">
                  <a:pos x="317" y="0"/>
                </a:cxn>
                <a:cxn ang="0">
                  <a:pos x="316" y="1"/>
                </a:cxn>
                <a:cxn ang="0">
                  <a:pos x="316" y="1"/>
                </a:cxn>
              </a:cxnLst>
              <a:rect l="0" t="0" r="r" b="b"/>
              <a:pathLst>
                <a:path w="322" h="370">
                  <a:moveTo>
                    <a:pt x="316" y="1"/>
                  </a:moveTo>
                  <a:lnTo>
                    <a:pt x="316" y="1"/>
                  </a:lnTo>
                  <a:lnTo>
                    <a:pt x="304" y="7"/>
                  </a:lnTo>
                  <a:lnTo>
                    <a:pt x="295" y="15"/>
                  </a:lnTo>
                  <a:lnTo>
                    <a:pt x="285" y="24"/>
                  </a:lnTo>
                  <a:lnTo>
                    <a:pt x="275" y="33"/>
                  </a:lnTo>
                  <a:lnTo>
                    <a:pt x="258" y="52"/>
                  </a:lnTo>
                  <a:lnTo>
                    <a:pt x="241" y="71"/>
                  </a:lnTo>
                  <a:lnTo>
                    <a:pt x="241" y="71"/>
                  </a:lnTo>
                  <a:lnTo>
                    <a:pt x="219" y="95"/>
                  </a:lnTo>
                  <a:lnTo>
                    <a:pt x="198" y="120"/>
                  </a:lnTo>
                  <a:lnTo>
                    <a:pt x="177" y="146"/>
                  </a:lnTo>
                  <a:lnTo>
                    <a:pt x="157" y="170"/>
                  </a:lnTo>
                  <a:lnTo>
                    <a:pt x="157" y="170"/>
                  </a:lnTo>
                  <a:lnTo>
                    <a:pt x="115" y="217"/>
                  </a:lnTo>
                  <a:lnTo>
                    <a:pt x="75" y="263"/>
                  </a:lnTo>
                  <a:lnTo>
                    <a:pt x="55" y="287"/>
                  </a:lnTo>
                  <a:lnTo>
                    <a:pt x="36" y="312"/>
                  </a:lnTo>
                  <a:lnTo>
                    <a:pt x="18" y="337"/>
                  </a:lnTo>
                  <a:lnTo>
                    <a:pt x="1" y="362"/>
                  </a:lnTo>
                  <a:lnTo>
                    <a:pt x="1" y="362"/>
                  </a:lnTo>
                  <a:lnTo>
                    <a:pt x="0" y="365"/>
                  </a:lnTo>
                  <a:lnTo>
                    <a:pt x="1" y="368"/>
                  </a:lnTo>
                  <a:lnTo>
                    <a:pt x="3" y="369"/>
                  </a:lnTo>
                  <a:lnTo>
                    <a:pt x="5" y="370"/>
                  </a:lnTo>
                  <a:lnTo>
                    <a:pt x="5" y="370"/>
                  </a:lnTo>
                  <a:lnTo>
                    <a:pt x="10" y="370"/>
                  </a:lnTo>
                  <a:lnTo>
                    <a:pt x="14" y="369"/>
                  </a:lnTo>
                  <a:lnTo>
                    <a:pt x="16" y="366"/>
                  </a:lnTo>
                  <a:lnTo>
                    <a:pt x="19" y="361"/>
                  </a:lnTo>
                  <a:lnTo>
                    <a:pt x="19" y="361"/>
                  </a:lnTo>
                  <a:lnTo>
                    <a:pt x="19" y="359"/>
                  </a:lnTo>
                  <a:lnTo>
                    <a:pt x="18" y="358"/>
                  </a:lnTo>
                  <a:lnTo>
                    <a:pt x="16" y="356"/>
                  </a:lnTo>
                  <a:lnTo>
                    <a:pt x="16" y="356"/>
                  </a:lnTo>
                  <a:lnTo>
                    <a:pt x="33" y="334"/>
                  </a:lnTo>
                  <a:lnTo>
                    <a:pt x="49" y="311"/>
                  </a:lnTo>
                  <a:lnTo>
                    <a:pt x="66" y="289"/>
                  </a:lnTo>
                  <a:lnTo>
                    <a:pt x="84" y="267"/>
                  </a:lnTo>
                  <a:lnTo>
                    <a:pt x="120" y="225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77" y="160"/>
                  </a:lnTo>
                  <a:lnTo>
                    <a:pt x="196" y="137"/>
                  </a:lnTo>
                  <a:lnTo>
                    <a:pt x="215" y="113"/>
                  </a:lnTo>
                  <a:lnTo>
                    <a:pt x="235" y="91"/>
                  </a:lnTo>
                  <a:lnTo>
                    <a:pt x="235" y="91"/>
                  </a:lnTo>
                  <a:lnTo>
                    <a:pt x="255" y="69"/>
                  </a:lnTo>
                  <a:lnTo>
                    <a:pt x="274" y="46"/>
                  </a:lnTo>
                  <a:lnTo>
                    <a:pt x="286" y="35"/>
                  </a:lnTo>
                  <a:lnTo>
                    <a:pt x="297" y="26"/>
                  </a:lnTo>
                  <a:lnTo>
                    <a:pt x="308" y="16"/>
                  </a:lnTo>
                  <a:lnTo>
                    <a:pt x="320" y="9"/>
                  </a:lnTo>
                  <a:lnTo>
                    <a:pt x="320" y="9"/>
                  </a:lnTo>
                  <a:lnTo>
                    <a:pt x="322" y="7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1" y="1"/>
                  </a:lnTo>
                  <a:lnTo>
                    <a:pt x="319" y="0"/>
                  </a:lnTo>
                  <a:lnTo>
                    <a:pt x="317" y="0"/>
                  </a:lnTo>
                  <a:lnTo>
                    <a:pt x="316" y="1"/>
                  </a:lnTo>
                  <a:lnTo>
                    <a:pt x="3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1" name="Freeform 760"/>
            <p:cNvSpPr>
              <a:spLocks/>
            </p:cNvSpPr>
            <p:nvPr/>
          </p:nvSpPr>
          <p:spPr bwMode="auto">
            <a:xfrm>
              <a:off x="6372226" y="4319588"/>
              <a:ext cx="142875" cy="150813"/>
            </a:xfrm>
            <a:custGeom>
              <a:avLst/>
              <a:gdLst/>
              <a:ahLst/>
              <a:cxnLst>
                <a:cxn ang="0">
                  <a:pos x="265" y="1"/>
                </a:cxn>
                <a:cxn ang="0">
                  <a:pos x="265" y="1"/>
                </a:cxn>
                <a:cxn ang="0">
                  <a:pos x="244" y="17"/>
                </a:cxn>
                <a:cxn ang="0">
                  <a:pos x="225" y="33"/>
                </a:cxn>
                <a:cxn ang="0">
                  <a:pos x="206" y="51"/>
                </a:cxn>
                <a:cxn ang="0">
                  <a:pos x="188" y="69"/>
                </a:cxn>
                <a:cxn ang="0">
                  <a:pos x="188" y="69"/>
                </a:cxn>
                <a:cxn ang="0">
                  <a:pos x="169" y="91"/>
                </a:cxn>
                <a:cxn ang="0">
                  <a:pos x="150" y="115"/>
                </a:cxn>
                <a:cxn ang="0">
                  <a:pos x="131" y="138"/>
                </a:cxn>
                <a:cxn ang="0">
                  <a:pos x="121" y="149"/>
                </a:cxn>
                <a:cxn ang="0">
                  <a:pos x="111" y="159"/>
                </a:cxn>
                <a:cxn ang="0">
                  <a:pos x="32" y="239"/>
                </a:cxn>
                <a:cxn ang="0">
                  <a:pos x="32" y="239"/>
                </a:cxn>
                <a:cxn ang="0">
                  <a:pos x="23" y="247"/>
                </a:cxn>
                <a:cxn ang="0">
                  <a:pos x="14" y="258"/>
                </a:cxn>
                <a:cxn ang="0">
                  <a:pos x="6" y="268"/>
                </a:cxn>
                <a:cxn ang="0">
                  <a:pos x="2" y="273"/>
                </a:cxn>
                <a:cxn ang="0">
                  <a:pos x="0" y="279"/>
                </a:cxn>
                <a:cxn ang="0">
                  <a:pos x="0" y="279"/>
                </a:cxn>
                <a:cxn ang="0">
                  <a:pos x="0" y="281"/>
                </a:cxn>
                <a:cxn ang="0">
                  <a:pos x="2" y="283"/>
                </a:cxn>
                <a:cxn ang="0">
                  <a:pos x="2" y="283"/>
                </a:cxn>
                <a:cxn ang="0">
                  <a:pos x="2" y="284"/>
                </a:cxn>
                <a:cxn ang="0">
                  <a:pos x="2" y="284"/>
                </a:cxn>
                <a:cxn ang="0">
                  <a:pos x="5" y="285"/>
                </a:cxn>
                <a:cxn ang="0">
                  <a:pos x="7" y="285"/>
                </a:cxn>
                <a:cxn ang="0">
                  <a:pos x="8" y="284"/>
                </a:cxn>
                <a:cxn ang="0">
                  <a:pos x="10" y="283"/>
                </a:cxn>
                <a:cxn ang="0">
                  <a:pos x="11" y="282"/>
                </a:cxn>
                <a:cxn ang="0">
                  <a:pos x="11" y="280"/>
                </a:cxn>
                <a:cxn ang="0">
                  <a:pos x="11" y="279"/>
                </a:cxn>
                <a:cxn ang="0">
                  <a:pos x="10" y="277"/>
                </a:cxn>
                <a:cxn ang="0">
                  <a:pos x="10" y="277"/>
                </a:cxn>
                <a:cxn ang="0">
                  <a:pos x="14" y="272"/>
                </a:cxn>
                <a:cxn ang="0">
                  <a:pos x="25" y="260"/>
                </a:cxn>
                <a:cxn ang="0">
                  <a:pos x="62" y="222"/>
                </a:cxn>
                <a:cxn ang="0">
                  <a:pos x="123" y="160"/>
                </a:cxn>
                <a:cxn ang="0">
                  <a:pos x="123" y="160"/>
                </a:cxn>
                <a:cxn ang="0">
                  <a:pos x="141" y="142"/>
                </a:cxn>
                <a:cxn ang="0">
                  <a:pos x="156" y="122"/>
                </a:cxn>
                <a:cxn ang="0">
                  <a:pos x="173" y="102"/>
                </a:cxn>
                <a:cxn ang="0">
                  <a:pos x="189" y="82"/>
                </a:cxn>
                <a:cxn ang="0">
                  <a:pos x="189" y="82"/>
                </a:cxn>
                <a:cxn ang="0">
                  <a:pos x="208" y="62"/>
                </a:cxn>
                <a:cxn ang="0">
                  <a:pos x="228" y="44"/>
                </a:cxn>
                <a:cxn ang="0">
                  <a:pos x="247" y="26"/>
                </a:cxn>
                <a:cxn ang="0">
                  <a:pos x="269" y="10"/>
                </a:cxn>
                <a:cxn ang="0">
                  <a:pos x="269" y="10"/>
                </a:cxn>
                <a:cxn ang="0">
                  <a:pos x="270" y="9"/>
                </a:cxn>
                <a:cxn ang="0">
                  <a:pos x="271" y="7"/>
                </a:cxn>
                <a:cxn ang="0">
                  <a:pos x="270" y="3"/>
                </a:cxn>
                <a:cxn ang="0">
                  <a:pos x="269" y="1"/>
                </a:cxn>
                <a:cxn ang="0">
                  <a:pos x="268" y="1"/>
                </a:cxn>
                <a:cxn ang="0">
                  <a:pos x="266" y="0"/>
                </a:cxn>
                <a:cxn ang="0">
                  <a:pos x="265" y="1"/>
                </a:cxn>
                <a:cxn ang="0">
                  <a:pos x="265" y="1"/>
                </a:cxn>
              </a:cxnLst>
              <a:rect l="0" t="0" r="r" b="b"/>
              <a:pathLst>
                <a:path w="271" h="285">
                  <a:moveTo>
                    <a:pt x="265" y="1"/>
                  </a:moveTo>
                  <a:lnTo>
                    <a:pt x="265" y="1"/>
                  </a:lnTo>
                  <a:lnTo>
                    <a:pt x="244" y="17"/>
                  </a:lnTo>
                  <a:lnTo>
                    <a:pt x="225" y="33"/>
                  </a:lnTo>
                  <a:lnTo>
                    <a:pt x="206" y="51"/>
                  </a:lnTo>
                  <a:lnTo>
                    <a:pt x="188" y="69"/>
                  </a:lnTo>
                  <a:lnTo>
                    <a:pt x="188" y="69"/>
                  </a:lnTo>
                  <a:lnTo>
                    <a:pt x="169" y="91"/>
                  </a:lnTo>
                  <a:lnTo>
                    <a:pt x="150" y="115"/>
                  </a:lnTo>
                  <a:lnTo>
                    <a:pt x="131" y="138"/>
                  </a:lnTo>
                  <a:lnTo>
                    <a:pt x="121" y="149"/>
                  </a:lnTo>
                  <a:lnTo>
                    <a:pt x="111" y="159"/>
                  </a:lnTo>
                  <a:lnTo>
                    <a:pt x="32" y="239"/>
                  </a:lnTo>
                  <a:lnTo>
                    <a:pt x="32" y="239"/>
                  </a:lnTo>
                  <a:lnTo>
                    <a:pt x="23" y="247"/>
                  </a:lnTo>
                  <a:lnTo>
                    <a:pt x="14" y="258"/>
                  </a:lnTo>
                  <a:lnTo>
                    <a:pt x="6" y="268"/>
                  </a:lnTo>
                  <a:lnTo>
                    <a:pt x="2" y="273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2" y="283"/>
                  </a:lnTo>
                  <a:lnTo>
                    <a:pt x="2" y="283"/>
                  </a:lnTo>
                  <a:lnTo>
                    <a:pt x="2" y="284"/>
                  </a:lnTo>
                  <a:lnTo>
                    <a:pt x="2" y="284"/>
                  </a:lnTo>
                  <a:lnTo>
                    <a:pt x="5" y="285"/>
                  </a:lnTo>
                  <a:lnTo>
                    <a:pt x="7" y="285"/>
                  </a:lnTo>
                  <a:lnTo>
                    <a:pt x="8" y="284"/>
                  </a:lnTo>
                  <a:lnTo>
                    <a:pt x="10" y="283"/>
                  </a:lnTo>
                  <a:lnTo>
                    <a:pt x="11" y="282"/>
                  </a:lnTo>
                  <a:lnTo>
                    <a:pt x="11" y="280"/>
                  </a:lnTo>
                  <a:lnTo>
                    <a:pt x="11" y="279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14" y="272"/>
                  </a:lnTo>
                  <a:lnTo>
                    <a:pt x="25" y="260"/>
                  </a:lnTo>
                  <a:lnTo>
                    <a:pt x="62" y="222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41" y="142"/>
                  </a:lnTo>
                  <a:lnTo>
                    <a:pt x="156" y="122"/>
                  </a:lnTo>
                  <a:lnTo>
                    <a:pt x="173" y="10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208" y="62"/>
                  </a:lnTo>
                  <a:lnTo>
                    <a:pt x="228" y="44"/>
                  </a:lnTo>
                  <a:lnTo>
                    <a:pt x="247" y="26"/>
                  </a:lnTo>
                  <a:lnTo>
                    <a:pt x="269" y="10"/>
                  </a:lnTo>
                  <a:lnTo>
                    <a:pt x="269" y="10"/>
                  </a:lnTo>
                  <a:lnTo>
                    <a:pt x="270" y="9"/>
                  </a:lnTo>
                  <a:lnTo>
                    <a:pt x="271" y="7"/>
                  </a:lnTo>
                  <a:lnTo>
                    <a:pt x="270" y="3"/>
                  </a:lnTo>
                  <a:lnTo>
                    <a:pt x="269" y="1"/>
                  </a:lnTo>
                  <a:lnTo>
                    <a:pt x="268" y="1"/>
                  </a:lnTo>
                  <a:lnTo>
                    <a:pt x="266" y="0"/>
                  </a:lnTo>
                  <a:lnTo>
                    <a:pt x="265" y="1"/>
                  </a:lnTo>
                  <a:lnTo>
                    <a:pt x="26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2" name="Freeform 761"/>
            <p:cNvSpPr>
              <a:spLocks/>
            </p:cNvSpPr>
            <p:nvPr/>
          </p:nvSpPr>
          <p:spPr bwMode="auto">
            <a:xfrm>
              <a:off x="6380163" y="4383088"/>
              <a:ext cx="107950" cy="133350"/>
            </a:xfrm>
            <a:custGeom>
              <a:avLst/>
              <a:gdLst/>
              <a:ahLst/>
              <a:cxnLst>
                <a:cxn ang="0">
                  <a:pos x="195" y="2"/>
                </a:cxn>
                <a:cxn ang="0">
                  <a:pos x="195" y="2"/>
                </a:cxn>
                <a:cxn ang="0">
                  <a:pos x="191" y="10"/>
                </a:cxn>
                <a:cxn ang="0">
                  <a:pos x="186" y="16"/>
                </a:cxn>
                <a:cxn ang="0">
                  <a:pos x="174" y="28"/>
                </a:cxn>
                <a:cxn ang="0">
                  <a:pos x="162" y="42"/>
                </a:cxn>
                <a:cxn ang="0">
                  <a:pos x="152" y="54"/>
                </a:cxn>
                <a:cxn ang="0">
                  <a:pos x="152" y="54"/>
                </a:cxn>
                <a:cxn ang="0">
                  <a:pos x="138" y="73"/>
                </a:cxn>
                <a:cxn ang="0">
                  <a:pos x="126" y="90"/>
                </a:cxn>
                <a:cxn ang="0">
                  <a:pos x="113" y="108"/>
                </a:cxn>
                <a:cxn ang="0">
                  <a:pos x="100" y="125"/>
                </a:cxn>
                <a:cxn ang="0">
                  <a:pos x="100" y="125"/>
                </a:cxn>
                <a:cxn ang="0">
                  <a:pos x="48" y="183"/>
                </a:cxn>
                <a:cxn ang="0">
                  <a:pos x="24" y="212"/>
                </a:cxn>
                <a:cxn ang="0">
                  <a:pos x="12" y="227"/>
                </a:cxn>
                <a:cxn ang="0">
                  <a:pos x="1" y="244"/>
                </a:cxn>
                <a:cxn ang="0">
                  <a:pos x="1" y="244"/>
                </a:cxn>
                <a:cxn ang="0">
                  <a:pos x="0" y="246"/>
                </a:cxn>
                <a:cxn ang="0">
                  <a:pos x="1" y="247"/>
                </a:cxn>
                <a:cxn ang="0">
                  <a:pos x="1" y="249"/>
                </a:cxn>
                <a:cxn ang="0">
                  <a:pos x="3" y="250"/>
                </a:cxn>
                <a:cxn ang="0">
                  <a:pos x="4" y="250"/>
                </a:cxn>
                <a:cxn ang="0">
                  <a:pos x="6" y="250"/>
                </a:cxn>
                <a:cxn ang="0">
                  <a:pos x="8" y="250"/>
                </a:cxn>
                <a:cxn ang="0">
                  <a:pos x="9" y="248"/>
                </a:cxn>
                <a:cxn ang="0">
                  <a:pos x="9" y="248"/>
                </a:cxn>
                <a:cxn ang="0">
                  <a:pos x="21" y="232"/>
                </a:cxn>
                <a:cxn ang="0">
                  <a:pos x="33" y="216"/>
                </a:cxn>
                <a:cxn ang="0">
                  <a:pos x="59" y="185"/>
                </a:cxn>
                <a:cxn ang="0">
                  <a:pos x="111" y="125"/>
                </a:cxn>
                <a:cxn ang="0">
                  <a:pos x="111" y="125"/>
                </a:cxn>
                <a:cxn ang="0">
                  <a:pos x="124" y="111"/>
                </a:cxn>
                <a:cxn ang="0">
                  <a:pos x="134" y="96"/>
                </a:cxn>
                <a:cxn ang="0">
                  <a:pos x="155" y="65"/>
                </a:cxn>
                <a:cxn ang="0">
                  <a:pos x="155" y="65"/>
                </a:cxn>
                <a:cxn ang="0">
                  <a:pos x="166" y="51"/>
                </a:cxn>
                <a:cxn ang="0">
                  <a:pos x="180" y="36"/>
                </a:cxn>
                <a:cxn ang="0">
                  <a:pos x="193" y="22"/>
                </a:cxn>
                <a:cxn ang="0">
                  <a:pos x="198" y="15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204" y="4"/>
                </a:cxn>
                <a:cxn ang="0">
                  <a:pos x="204" y="3"/>
                </a:cxn>
                <a:cxn ang="0">
                  <a:pos x="203" y="1"/>
                </a:cxn>
                <a:cxn ang="0">
                  <a:pos x="202" y="0"/>
                </a:cxn>
                <a:cxn ang="0">
                  <a:pos x="200" y="0"/>
                </a:cxn>
                <a:cxn ang="0">
                  <a:pos x="198" y="0"/>
                </a:cxn>
                <a:cxn ang="0">
                  <a:pos x="197" y="0"/>
                </a:cxn>
                <a:cxn ang="0">
                  <a:pos x="195" y="2"/>
                </a:cxn>
                <a:cxn ang="0">
                  <a:pos x="195" y="2"/>
                </a:cxn>
              </a:cxnLst>
              <a:rect l="0" t="0" r="r" b="b"/>
              <a:pathLst>
                <a:path w="204" h="250">
                  <a:moveTo>
                    <a:pt x="195" y="2"/>
                  </a:moveTo>
                  <a:lnTo>
                    <a:pt x="195" y="2"/>
                  </a:lnTo>
                  <a:lnTo>
                    <a:pt x="191" y="10"/>
                  </a:lnTo>
                  <a:lnTo>
                    <a:pt x="186" y="16"/>
                  </a:lnTo>
                  <a:lnTo>
                    <a:pt x="174" y="28"/>
                  </a:lnTo>
                  <a:lnTo>
                    <a:pt x="162" y="42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38" y="73"/>
                  </a:lnTo>
                  <a:lnTo>
                    <a:pt x="126" y="90"/>
                  </a:lnTo>
                  <a:lnTo>
                    <a:pt x="113" y="108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48" y="183"/>
                  </a:lnTo>
                  <a:lnTo>
                    <a:pt x="24" y="212"/>
                  </a:lnTo>
                  <a:lnTo>
                    <a:pt x="12" y="227"/>
                  </a:lnTo>
                  <a:lnTo>
                    <a:pt x="1" y="244"/>
                  </a:lnTo>
                  <a:lnTo>
                    <a:pt x="1" y="244"/>
                  </a:lnTo>
                  <a:lnTo>
                    <a:pt x="0" y="246"/>
                  </a:lnTo>
                  <a:lnTo>
                    <a:pt x="1" y="247"/>
                  </a:lnTo>
                  <a:lnTo>
                    <a:pt x="1" y="249"/>
                  </a:lnTo>
                  <a:lnTo>
                    <a:pt x="3" y="250"/>
                  </a:lnTo>
                  <a:lnTo>
                    <a:pt x="4" y="250"/>
                  </a:lnTo>
                  <a:lnTo>
                    <a:pt x="6" y="250"/>
                  </a:lnTo>
                  <a:lnTo>
                    <a:pt x="8" y="250"/>
                  </a:lnTo>
                  <a:lnTo>
                    <a:pt x="9" y="248"/>
                  </a:lnTo>
                  <a:lnTo>
                    <a:pt x="9" y="248"/>
                  </a:lnTo>
                  <a:lnTo>
                    <a:pt x="21" y="232"/>
                  </a:lnTo>
                  <a:lnTo>
                    <a:pt x="33" y="216"/>
                  </a:lnTo>
                  <a:lnTo>
                    <a:pt x="59" y="185"/>
                  </a:lnTo>
                  <a:lnTo>
                    <a:pt x="111" y="125"/>
                  </a:lnTo>
                  <a:lnTo>
                    <a:pt x="111" y="125"/>
                  </a:lnTo>
                  <a:lnTo>
                    <a:pt x="124" y="111"/>
                  </a:lnTo>
                  <a:lnTo>
                    <a:pt x="134" y="96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66" y="51"/>
                  </a:lnTo>
                  <a:lnTo>
                    <a:pt x="180" y="36"/>
                  </a:lnTo>
                  <a:lnTo>
                    <a:pt x="193" y="22"/>
                  </a:lnTo>
                  <a:lnTo>
                    <a:pt x="198" y="15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204" y="4"/>
                  </a:lnTo>
                  <a:lnTo>
                    <a:pt x="204" y="3"/>
                  </a:lnTo>
                  <a:lnTo>
                    <a:pt x="203" y="1"/>
                  </a:lnTo>
                  <a:lnTo>
                    <a:pt x="202" y="0"/>
                  </a:lnTo>
                  <a:lnTo>
                    <a:pt x="200" y="0"/>
                  </a:lnTo>
                  <a:lnTo>
                    <a:pt x="198" y="0"/>
                  </a:lnTo>
                  <a:lnTo>
                    <a:pt x="197" y="0"/>
                  </a:lnTo>
                  <a:lnTo>
                    <a:pt x="195" y="2"/>
                  </a:lnTo>
                  <a:lnTo>
                    <a:pt x="19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3" name="Freeform 762"/>
            <p:cNvSpPr>
              <a:spLocks/>
            </p:cNvSpPr>
            <p:nvPr/>
          </p:nvSpPr>
          <p:spPr bwMode="auto">
            <a:xfrm>
              <a:off x="6389688" y="4433888"/>
              <a:ext cx="93663" cy="125413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167" y="2"/>
                </a:cxn>
                <a:cxn ang="0">
                  <a:pos x="150" y="33"/>
                </a:cxn>
                <a:cxn ang="0">
                  <a:pos x="132" y="62"/>
                </a:cxn>
                <a:cxn ang="0">
                  <a:pos x="111" y="91"/>
                </a:cxn>
                <a:cxn ang="0">
                  <a:pos x="89" y="120"/>
                </a:cxn>
                <a:cxn ang="0">
                  <a:pos x="46" y="175"/>
                </a:cxn>
                <a:cxn ang="0">
                  <a:pos x="2" y="230"/>
                </a:cxn>
                <a:cxn ang="0">
                  <a:pos x="2" y="230"/>
                </a:cxn>
                <a:cxn ang="0">
                  <a:pos x="0" y="232"/>
                </a:cxn>
                <a:cxn ang="0">
                  <a:pos x="0" y="233"/>
                </a:cxn>
                <a:cxn ang="0">
                  <a:pos x="3" y="237"/>
                </a:cxn>
                <a:cxn ang="0">
                  <a:pos x="4" y="238"/>
                </a:cxn>
                <a:cxn ang="0">
                  <a:pos x="6" y="238"/>
                </a:cxn>
                <a:cxn ang="0">
                  <a:pos x="7" y="238"/>
                </a:cxn>
                <a:cxn ang="0">
                  <a:pos x="9" y="236"/>
                </a:cxn>
                <a:cxn ang="0">
                  <a:pos x="9" y="236"/>
                </a:cxn>
                <a:cxn ang="0">
                  <a:pos x="52" y="181"/>
                </a:cxn>
                <a:cxn ang="0">
                  <a:pos x="98" y="125"/>
                </a:cxn>
                <a:cxn ang="0">
                  <a:pos x="118" y="97"/>
                </a:cxn>
                <a:cxn ang="0">
                  <a:pos x="139" y="68"/>
                </a:cxn>
                <a:cxn ang="0">
                  <a:pos x="159" y="38"/>
                </a:cxn>
                <a:cxn ang="0">
                  <a:pos x="175" y="7"/>
                </a:cxn>
                <a:cxn ang="0">
                  <a:pos x="175" y="7"/>
                </a:cxn>
                <a:cxn ang="0">
                  <a:pos x="176" y="5"/>
                </a:cxn>
                <a:cxn ang="0">
                  <a:pos x="175" y="3"/>
                </a:cxn>
                <a:cxn ang="0">
                  <a:pos x="175" y="2"/>
                </a:cxn>
                <a:cxn ang="0">
                  <a:pos x="173" y="1"/>
                </a:cxn>
                <a:cxn ang="0">
                  <a:pos x="172" y="0"/>
                </a:cxn>
                <a:cxn ang="0">
                  <a:pos x="170" y="0"/>
                </a:cxn>
                <a:cxn ang="0">
                  <a:pos x="168" y="1"/>
                </a:cxn>
                <a:cxn ang="0">
                  <a:pos x="167" y="2"/>
                </a:cxn>
                <a:cxn ang="0">
                  <a:pos x="167" y="2"/>
                </a:cxn>
              </a:cxnLst>
              <a:rect l="0" t="0" r="r" b="b"/>
              <a:pathLst>
                <a:path w="176" h="238">
                  <a:moveTo>
                    <a:pt x="167" y="2"/>
                  </a:moveTo>
                  <a:lnTo>
                    <a:pt x="167" y="2"/>
                  </a:lnTo>
                  <a:lnTo>
                    <a:pt x="150" y="33"/>
                  </a:lnTo>
                  <a:lnTo>
                    <a:pt x="132" y="62"/>
                  </a:lnTo>
                  <a:lnTo>
                    <a:pt x="111" y="91"/>
                  </a:lnTo>
                  <a:lnTo>
                    <a:pt x="89" y="120"/>
                  </a:lnTo>
                  <a:lnTo>
                    <a:pt x="46" y="175"/>
                  </a:lnTo>
                  <a:lnTo>
                    <a:pt x="2" y="230"/>
                  </a:lnTo>
                  <a:lnTo>
                    <a:pt x="2" y="230"/>
                  </a:lnTo>
                  <a:lnTo>
                    <a:pt x="0" y="232"/>
                  </a:lnTo>
                  <a:lnTo>
                    <a:pt x="0" y="233"/>
                  </a:lnTo>
                  <a:lnTo>
                    <a:pt x="3" y="237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7" y="238"/>
                  </a:lnTo>
                  <a:lnTo>
                    <a:pt x="9" y="236"/>
                  </a:lnTo>
                  <a:lnTo>
                    <a:pt x="9" y="236"/>
                  </a:lnTo>
                  <a:lnTo>
                    <a:pt x="52" y="181"/>
                  </a:lnTo>
                  <a:lnTo>
                    <a:pt x="98" y="125"/>
                  </a:lnTo>
                  <a:lnTo>
                    <a:pt x="118" y="97"/>
                  </a:lnTo>
                  <a:lnTo>
                    <a:pt x="139" y="68"/>
                  </a:lnTo>
                  <a:lnTo>
                    <a:pt x="159" y="38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76" y="5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3" y="1"/>
                  </a:lnTo>
                  <a:lnTo>
                    <a:pt x="172" y="0"/>
                  </a:lnTo>
                  <a:lnTo>
                    <a:pt x="170" y="0"/>
                  </a:lnTo>
                  <a:lnTo>
                    <a:pt x="168" y="1"/>
                  </a:lnTo>
                  <a:lnTo>
                    <a:pt x="167" y="2"/>
                  </a:lnTo>
                  <a:lnTo>
                    <a:pt x="1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4" name="Freeform 763"/>
            <p:cNvSpPr>
              <a:spLocks/>
            </p:cNvSpPr>
            <p:nvPr/>
          </p:nvSpPr>
          <p:spPr bwMode="auto">
            <a:xfrm>
              <a:off x="6343651" y="4481513"/>
              <a:ext cx="144463" cy="207963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6" y="3"/>
                </a:cxn>
                <a:cxn ang="0">
                  <a:pos x="248" y="9"/>
                </a:cxn>
                <a:cxn ang="0">
                  <a:pos x="245" y="12"/>
                </a:cxn>
                <a:cxn ang="0">
                  <a:pos x="234" y="26"/>
                </a:cxn>
                <a:cxn ang="0">
                  <a:pos x="210" y="52"/>
                </a:cxn>
                <a:cxn ang="0">
                  <a:pos x="199" y="64"/>
                </a:cxn>
                <a:cxn ang="0">
                  <a:pos x="158" y="120"/>
                </a:cxn>
                <a:cxn ang="0">
                  <a:pos x="139" y="148"/>
                </a:cxn>
                <a:cxn ang="0">
                  <a:pos x="124" y="179"/>
                </a:cxn>
                <a:cxn ang="0">
                  <a:pos x="123" y="180"/>
                </a:cxn>
                <a:cxn ang="0">
                  <a:pos x="124" y="182"/>
                </a:cxn>
                <a:cxn ang="0">
                  <a:pos x="98" y="206"/>
                </a:cxn>
                <a:cxn ang="0">
                  <a:pos x="91" y="215"/>
                </a:cxn>
                <a:cxn ang="0">
                  <a:pos x="71" y="247"/>
                </a:cxn>
                <a:cxn ang="0">
                  <a:pos x="52" y="279"/>
                </a:cxn>
                <a:cxn ang="0">
                  <a:pos x="35" y="314"/>
                </a:cxn>
                <a:cxn ang="0">
                  <a:pos x="19" y="349"/>
                </a:cxn>
                <a:cxn ang="0">
                  <a:pos x="6" y="379"/>
                </a:cxn>
                <a:cxn ang="0">
                  <a:pos x="3" y="384"/>
                </a:cxn>
                <a:cxn ang="0">
                  <a:pos x="1" y="385"/>
                </a:cxn>
                <a:cxn ang="0">
                  <a:pos x="0" y="391"/>
                </a:cxn>
                <a:cxn ang="0">
                  <a:pos x="2" y="394"/>
                </a:cxn>
                <a:cxn ang="0">
                  <a:pos x="6" y="394"/>
                </a:cxn>
                <a:cxn ang="0">
                  <a:pos x="10" y="391"/>
                </a:cxn>
                <a:cxn ang="0">
                  <a:pos x="17" y="381"/>
                </a:cxn>
                <a:cxn ang="0">
                  <a:pos x="18" y="375"/>
                </a:cxn>
                <a:cxn ang="0">
                  <a:pos x="22" y="364"/>
                </a:cxn>
                <a:cxn ang="0">
                  <a:pos x="28" y="353"/>
                </a:cxn>
                <a:cxn ang="0">
                  <a:pos x="45" y="315"/>
                </a:cxn>
                <a:cxn ang="0">
                  <a:pos x="64" y="278"/>
                </a:cxn>
                <a:cxn ang="0">
                  <a:pos x="84" y="241"/>
                </a:cxn>
                <a:cxn ang="0">
                  <a:pos x="108" y="207"/>
                </a:cxn>
                <a:cxn ang="0">
                  <a:pos x="113" y="200"/>
                </a:cxn>
                <a:cxn ang="0">
                  <a:pos x="129" y="189"/>
                </a:cxn>
                <a:cxn ang="0">
                  <a:pos x="135" y="184"/>
                </a:cxn>
                <a:cxn ang="0">
                  <a:pos x="137" y="180"/>
                </a:cxn>
                <a:cxn ang="0">
                  <a:pos x="135" y="177"/>
                </a:cxn>
                <a:cxn ang="0">
                  <a:pos x="146" y="156"/>
                </a:cxn>
                <a:cxn ang="0">
                  <a:pos x="173" y="115"/>
                </a:cxn>
                <a:cxn ang="0">
                  <a:pos x="188" y="95"/>
                </a:cxn>
                <a:cxn ang="0">
                  <a:pos x="223" y="51"/>
                </a:cxn>
                <a:cxn ang="0">
                  <a:pos x="232" y="39"/>
                </a:cxn>
                <a:cxn ang="0">
                  <a:pos x="251" y="21"/>
                </a:cxn>
                <a:cxn ang="0">
                  <a:pos x="263" y="11"/>
                </a:cxn>
                <a:cxn ang="0">
                  <a:pos x="269" y="10"/>
                </a:cxn>
                <a:cxn ang="0">
                  <a:pos x="273" y="8"/>
                </a:cxn>
                <a:cxn ang="0">
                  <a:pos x="273" y="3"/>
                </a:cxn>
                <a:cxn ang="0">
                  <a:pos x="271" y="1"/>
                </a:cxn>
                <a:cxn ang="0">
                  <a:pos x="269" y="0"/>
                </a:cxn>
              </a:cxnLst>
              <a:rect l="0" t="0" r="r" b="b"/>
              <a:pathLst>
                <a:path w="274" h="395">
                  <a:moveTo>
                    <a:pt x="269" y="0"/>
                  </a:moveTo>
                  <a:lnTo>
                    <a:pt x="269" y="0"/>
                  </a:lnTo>
                  <a:lnTo>
                    <a:pt x="263" y="1"/>
                  </a:lnTo>
                  <a:lnTo>
                    <a:pt x="256" y="3"/>
                  </a:lnTo>
                  <a:lnTo>
                    <a:pt x="250" y="7"/>
                  </a:lnTo>
                  <a:lnTo>
                    <a:pt x="248" y="9"/>
                  </a:lnTo>
                  <a:lnTo>
                    <a:pt x="245" y="12"/>
                  </a:lnTo>
                  <a:lnTo>
                    <a:pt x="245" y="12"/>
                  </a:lnTo>
                  <a:lnTo>
                    <a:pt x="240" y="19"/>
                  </a:lnTo>
                  <a:lnTo>
                    <a:pt x="234" y="26"/>
                  </a:lnTo>
                  <a:lnTo>
                    <a:pt x="223" y="38"/>
                  </a:lnTo>
                  <a:lnTo>
                    <a:pt x="210" y="52"/>
                  </a:lnTo>
                  <a:lnTo>
                    <a:pt x="199" y="64"/>
                  </a:lnTo>
                  <a:lnTo>
                    <a:pt x="199" y="64"/>
                  </a:lnTo>
                  <a:lnTo>
                    <a:pt x="178" y="92"/>
                  </a:lnTo>
                  <a:lnTo>
                    <a:pt x="158" y="120"/>
                  </a:lnTo>
                  <a:lnTo>
                    <a:pt x="148" y="133"/>
                  </a:lnTo>
                  <a:lnTo>
                    <a:pt x="139" y="148"/>
                  </a:lnTo>
                  <a:lnTo>
                    <a:pt x="131" y="163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3" y="180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06" y="197"/>
                  </a:lnTo>
                  <a:lnTo>
                    <a:pt x="98" y="206"/>
                  </a:lnTo>
                  <a:lnTo>
                    <a:pt x="91" y="215"/>
                  </a:lnTo>
                  <a:lnTo>
                    <a:pt x="91" y="215"/>
                  </a:lnTo>
                  <a:lnTo>
                    <a:pt x="80" y="230"/>
                  </a:lnTo>
                  <a:lnTo>
                    <a:pt x="71" y="247"/>
                  </a:lnTo>
                  <a:lnTo>
                    <a:pt x="52" y="279"/>
                  </a:lnTo>
                  <a:lnTo>
                    <a:pt x="52" y="279"/>
                  </a:lnTo>
                  <a:lnTo>
                    <a:pt x="43" y="297"/>
                  </a:lnTo>
                  <a:lnTo>
                    <a:pt x="35" y="314"/>
                  </a:lnTo>
                  <a:lnTo>
                    <a:pt x="19" y="349"/>
                  </a:lnTo>
                  <a:lnTo>
                    <a:pt x="19" y="349"/>
                  </a:lnTo>
                  <a:lnTo>
                    <a:pt x="11" y="368"/>
                  </a:lnTo>
                  <a:lnTo>
                    <a:pt x="6" y="379"/>
                  </a:lnTo>
                  <a:lnTo>
                    <a:pt x="5" y="383"/>
                  </a:lnTo>
                  <a:lnTo>
                    <a:pt x="3" y="384"/>
                  </a:lnTo>
                  <a:lnTo>
                    <a:pt x="3" y="384"/>
                  </a:lnTo>
                  <a:lnTo>
                    <a:pt x="1" y="385"/>
                  </a:lnTo>
                  <a:lnTo>
                    <a:pt x="0" y="387"/>
                  </a:lnTo>
                  <a:lnTo>
                    <a:pt x="0" y="391"/>
                  </a:lnTo>
                  <a:lnTo>
                    <a:pt x="1" y="393"/>
                  </a:lnTo>
                  <a:lnTo>
                    <a:pt x="2" y="394"/>
                  </a:lnTo>
                  <a:lnTo>
                    <a:pt x="4" y="395"/>
                  </a:lnTo>
                  <a:lnTo>
                    <a:pt x="6" y="394"/>
                  </a:lnTo>
                  <a:lnTo>
                    <a:pt x="6" y="394"/>
                  </a:lnTo>
                  <a:lnTo>
                    <a:pt x="10" y="391"/>
                  </a:lnTo>
                  <a:lnTo>
                    <a:pt x="14" y="386"/>
                  </a:lnTo>
                  <a:lnTo>
                    <a:pt x="17" y="381"/>
                  </a:lnTo>
                  <a:lnTo>
                    <a:pt x="18" y="375"/>
                  </a:lnTo>
                  <a:lnTo>
                    <a:pt x="18" y="375"/>
                  </a:lnTo>
                  <a:lnTo>
                    <a:pt x="19" y="370"/>
                  </a:lnTo>
                  <a:lnTo>
                    <a:pt x="22" y="364"/>
                  </a:lnTo>
                  <a:lnTo>
                    <a:pt x="28" y="353"/>
                  </a:lnTo>
                  <a:lnTo>
                    <a:pt x="28" y="353"/>
                  </a:lnTo>
                  <a:lnTo>
                    <a:pt x="45" y="315"/>
                  </a:lnTo>
                  <a:lnTo>
                    <a:pt x="45" y="315"/>
                  </a:lnTo>
                  <a:lnTo>
                    <a:pt x="54" y="297"/>
                  </a:lnTo>
                  <a:lnTo>
                    <a:pt x="64" y="278"/>
                  </a:lnTo>
                  <a:lnTo>
                    <a:pt x="84" y="241"/>
                  </a:lnTo>
                  <a:lnTo>
                    <a:pt x="84" y="241"/>
                  </a:lnTo>
                  <a:lnTo>
                    <a:pt x="96" y="223"/>
                  </a:lnTo>
                  <a:lnTo>
                    <a:pt x="108" y="207"/>
                  </a:lnTo>
                  <a:lnTo>
                    <a:pt x="108" y="207"/>
                  </a:lnTo>
                  <a:lnTo>
                    <a:pt x="113" y="200"/>
                  </a:lnTo>
                  <a:lnTo>
                    <a:pt x="120" y="194"/>
                  </a:lnTo>
                  <a:lnTo>
                    <a:pt x="129" y="189"/>
                  </a:lnTo>
                  <a:lnTo>
                    <a:pt x="135" y="184"/>
                  </a:lnTo>
                  <a:lnTo>
                    <a:pt x="135" y="184"/>
                  </a:lnTo>
                  <a:lnTo>
                    <a:pt x="137" y="182"/>
                  </a:lnTo>
                  <a:lnTo>
                    <a:pt x="137" y="180"/>
                  </a:lnTo>
                  <a:lnTo>
                    <a:pt x="136" y="179"/>
                  </a:lnTo>
                  <a:lnTo>
                    <a:pt x="135" y="177"/>
                  </a:lnTo>
                  <a:lnTo>
                    <a:pt x="135" y="177"/>
                  </a:lnTo>
                  <a:lnTo>
                    <a:pt x="146" y="156"/>
                  </a:lnTo>
                  <a:lnTo>
                    <a:pt x="159" y="135"/>
                  </a:lnTo>
                  <a:lnTo>
                    <a:pt x="173" y="115"/>
                  </a:lnTo>
                  <a:lnTo>
                    <a:pt x="188" y="95"/>
                  </a:lnTo>
                  <a:lnTo>
                    <a:pt x="188" y="95"/>
                  </a:lnTo>
                  <a:lnTo>
                    <a:pt x="204" y="72"/>
                  </a:lnTo>
                  <a:lnTo>
                    <a:pt x="223" y="51"/>
                  </a:lnTo>
                  <a:lnTo>
                    <a:pt x="223" y="51"/>
                  </a:lnTo>
                  <a:lnTo>
                    <a:pt x="232" y="39"/>
                  </a:lnTo>
                  <a:lnTo>
                    <a:pt x="243" y="27"/>
                  </a:lnTo>
                  <a:lnTo>
                    <a:pt x="251" y="21"/>
                  </a:lnTo>
                  <a:lnTo>
                    <a:pt x="257" y="16"/>
                  </a:lnTo>
                  <a:lnTo>
                    <a:pt x="263" y="11"/>
                  </a:lnTo>
                  <a:lnTo>
                    <a:pt x="269" y="10"/>
                  </a:lnTo>
                  <a:lnTo>
                    <a:pt x="269" y="10"/>
                  </a:lnTo>
                  <a:lnTo>
                    <a:pt x="271" y="9"/>
                  </a:lnTo>
                  <a:lnTo>
                    <a:pt x="273" y="8"/>
                  </a:lnTo>
                  <a:lnTo>
                    <a:pt x="274" y="5"/>
                  </a:lnTo>
                  <a:lnTo>
                    <a:pt x="273" y="3"/>
                  </a:lnTo>
                  <a:lnTo>
                    <a:pt x="273" y="2"/>
                  </a:lnTo>
                  <a:lnTo>
                    <a:pt x="271" y="1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5" name="Freeform 764"/>
            <p:cNvSpPr>
              <a:spLocks/>
            </p:cNvSpPr>
            <p:nvPr/>
          </p:nvSpPr>
          <p:spPr bwMode="auto">
            <a:xfrm>
              <a:off x="6316663" y="4564063"/>
              <a:ext cx="44450" cy="8413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70" y="8"/>
                </a:cxn>
                <a:cxn ang="0">
                  <a:pos x="68" y="12"/>
                </a:cxn>
                <a:cxn ang="0">
                  <a:pos x="63" y="22"/>
                </a:cxn>
                <a:cxn ang="0">
                  <a:pos x="63" y="22"/>
                </a:cxn>
                <a:cxn ang="0">
                  <a:pos x="60" y="28"/>
                </a:cxn>
                <a:cxn ang="0">
                  <a:pos x="57" y="35"/>
                </a:cxn>
                <a:cxn ang="0">
                  <a:pos x="53" y="50"/>
                </a:cxn>
                <a:cxn ang="0">
                  <a:pos x="53" y="50"/>
                </a:cxn>
                <a:cxn ang="0">
                  <a:pos x="40" y="78"/>
                </a:cxn>
                <a:cxn ang="0">
                  <a:pos x="29" y="104"/>
                </a:cxn>
                <a:cxn ang="0">
                  <a:pos x="29" y="104"/>
                </a:cxn>
                <a:cxn ang="0">
                  <a:pos x="26" y="110"/>
                </a:cxn>
                <a:cxn ang="0">
                  <a:pos x="21" y="116"/>
                </a:cxn>
                <a:cxn ang="0">
                  <a:pos x="10" y="130"/>
                </a:cxn>
                <a:cxn ang="0">
                  <a:pos x="6" y="137"/>
                </a:cxn>
                <a:cxn ang="0">
                  <a:pos x="2" y="145"/>
                </a:cxn>
                <a:cxn ang="0">
                  <a:pos x="0" y="152"/>
                </a:cxn>
                <a:cxn ang="0">
                  <a:pos x="0" y="155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2" y="159"/>
                </a:cxn>
                <a:cxn ang="0">
                  <a:pos x="4" y="160"/>
                </a:cxn>
                <a:cxn ang="0">
                  <a:pos x="7" y="160"/>
                </a:cxn>
                <a:cxn ang="0">
                  <a:pos x="9" y="160"/>
                </a:cxn>
                <a:cxn ang="0">
                  <a:pos x="10" y="159"/>
                </a:cxn>
                <a:cxn ang="0">
                  <a:pos x="10" y="157"/>
                </a:cxn>
                <a:cxn ang="0">
                  <a:pos x="10" y="155"/>
                </a:cxn>
                <a:cxn ang="0">
                  <a:pos x="10" y="155"/>
                </a:cxn>
                <a:cxn ang="0">
                  <a:pos x="10" y="152"/>
                </a:cxn>
                <a:cxn ang="0">
                  <a:pos x="11" y="149"/>
                </a:cxn>
                <a:cxn ang="0">
                  <a:pos x="16" y="141"/>
                </a:cxn>
                <a:cxn ang="0">
                  <a:pos x="22" y="133"/>
                </a:cxn>
                <a:cxn ang="0">
                  <a:pos x="26" y="128"/>
                </a:cxn>
                <a:cxn ang="0">
                  <a:pos x="26" y="128"/>
                </a:cxn>
                <a:cxn ang="0">
                  <a:pos x="32" y="120"/>
                </a:cxn>
                <a:cxn ang="0">
                  <a:pos x="36" y="111"/>
                </a:cxn>
                <a:cxn ang="0">
                  <a:pos x="45" y="92"/>
                </a:cxn>
                <a:cxn ang="0">
                  <a:pos x="45" y="92"/>
                </a:cxn>
                <a:cxn ang="0">
                  <a:pos x="56" y="65"/>
                </a:cxn>
                <a:cxn ang="0">
                  <a:pos x="67" y="39"/>
                </a:cxn>
                <a:cxn ang="0">
                  <a:pos x="67" y="39"/>
                </a:cxn>
                <a:cxn ang="0">
                  <a:pos x="70" y="31"/>
                </a:cxn>
                <a:cxn ang="0">
                  <a:pos x="74" y="23"/>
                </a:cxn>
                <a:cxn ang="0">
                  <a:pos x="79" y="1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2" y="4"/>
                </a:cxn>
                <a:cxn ang="0">
                  <a:pos x="81" y="2"/>
                </a:cxn>
                <a:cxn ang="0">
                  <a:pos x="78" y="0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2" h="160">
                  <a:moveTo>
                    <a:pt x="72" y="3"/>
                  </a:moveTo>
                  <a:lnTo>
                    <a:pt x="72" y="3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0" y="28"/>
                  </a:lnTo>
                  <a:lnTo>
                    <a:pt x="57" y="35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40" y="78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6" y="110"/>
                  </a:lnTo>
                  <a:lnTo>
                    <a:pt x="21" y="116"/>
                  </a:lnTo>
                  <a:lnTo>
                    <a:pt x="10" y="130"/>
                  </a:lnTo>
                  <a:lnTo>
                    <a:pt x="6" y="137"/>
                  </a:lnTo>
                  <a:lnTo>
                    <a:pt x="2" y="145"/>
                  </a:lnTo>
                  <a:lnTo>
                    <a:pt x="0" y="152"/>
                  </a:lnTo>
                  <a:lnTo>
                    <a:pt x="0" y="155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2" y="159"/>
                  </a:lnTo>
                  <a:lnTo>
                    <a:pt x="4" y="160"/>
                  </a:lnTo>
                  <a:lnTo>
                    <a:pt x="7" y="160"/>
                  </a:lnTo>
                  <a:lnTo>
                    <a:pt x="9" y="160"/>
                  </a:lnTo>
                  <a:lnTo>
                    <a:pt x="10" y="159"/>
                  </a:lnTo>
                  <a:lnTo>
                    <a:pt x="10" y="157"/>
                  </a:lnTo>
                  <a:lnTo>
                    <a:pt x="10" y="155"/>
                  </a:lnTo>
                  <a:lnTo>
                    <a:pt x="10" y="155"/>
                  </a:lnTo>
                  <a:lnTo>
                    <a:pt x="10" y="152"/>
                  </a:lnTo>
                  <a:lnTo>
                    <a:pt x="11" y="149"/>
                  </a:lnTo>
                  <a:lnTo>
                    <a:pt x="16" y="141"/>
                  </a:lnTo>
                  <a:lnTo>
                    <a:pt x="22" y="133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2" y="120"/>
                  </a:lnTo>
                  <a:lnTo>
                    <a:pt x="36" y="111"/>
                  </a:lnTo>
                  <a:lnTo>
                    <a:pt x="45" y="92"/>
                  </a:lnTo>
                  <a:lnTo>
                    <a:pt x="45" y="92"/>
                  </a:lnTo>
                  <a:lnTo>
                    <a:pt x="56" y="65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0" y="31"/>
                  </a:lnTo>
                  <a:lnTo>
                    <a:pt x="74" y="23"/>
                  </a:lnTo>
                  <a:lnTo>
                    <a:pt x="79" y="1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4"/>
                  </a:lnTo>
                  <a:lnTo>
                    <a:pt x="81" y="2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6" name="Freeform 765"/>
            <p:cNvSpPr>
              <a:spLocks/>
            </p:cNvSpPr>
            <p:nvPr/>
          </p:nvSpPr>
          <p:spPr bwMode="auto">
            <a:xfrm>
              <a:off x="6326188" y="4589463"/>
              <a:ext cx="52388" cy="79375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92" y="0"/>
                </a:cxn>
                <a:cxn ang="0">
                  <a:pos x="84" y="5"/>
                </a:cxn>
                <a:cxn ang="0">
                  <a:pos x="77" y="12"/>
                </a:cxn>
                <a:cxn ang="0">
                  <a:pos x="71" y="19"/>
                </a:cxn>
                <a:cxn ang="0">
                  <a:pos x="66" y="26"/>
                </a:cxn>
                <a:cxn ang="0">
                  <a:pos x="55" y="44"/>
                </a:cxn>
                <a:cxn ang="0">
                  <a:pos x="46" y="61"/>
                </a:cxn>
                <a:cxn ang="0">
                  <a:pos x="46" y="61"/>
                </a:cxn>
                <a:cxn ang="0">
                  <a:pos x="41" y="71"/>
                </a:cxn>
                <a:cxn ang="0">
                  <a:pos x="34" y="80"/>
                </a:cxn>
                <a:cxn ang="0">
                  <a:pos x="19" y="101"/>
                </a:cxn>
                <a:cxn ang="0">
                  <a:pos x="13" y="112"/>
                </a:cxn>
                <a:cxn ang="0">
                  <a:pos x="7" y="123"/>
                </a:cxn>
                <a:cxn ang="0">
                  <a:pos x="3" y="134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3" y="150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9" y="147"/>
                </a:cxn>
                <a:cxn ang="0">
                  <a:pos x="9" y="147"/>
                </a:cxn>
                <a:cxn ang="0">
                  <a:pos x="11" y="138"/>
                </a:cxn>
                <a:cxn ang="0">
                  <a:pos x="15" y="130"/>
                </a:cxn>
                <a:cxn ang="0">
                  <a:pos x="19" y="120"/>
                </a:cxn>
                <a:cxn ang="0">
                  <a:pos x="24" y="112"/>
                </a:cxn>
                <a:cxn ang="0">
                  <a:pos x="36" y="96"/>
                </a:cxn>
                <a:cxn ang="0">
                  <a:pos x="47" y="80"/>
                </a:cxn>
                <a:cxn ang="0">
                  <a:pos x="47" y="80"/>
                </a:cxn>
                <a:cxn ang="0">
                  <a:pos x="57" y="61"/>
                </a:cxn>
                <a:cxn ang="0">
                  <a:pos x="68" y="41"/>
                </a:cxn>
                <a:cxn ang="0">
                  <a:pos x="74" y="31"/>
                </a:cxn>
                <a:cxn ang="0">
                  <a:pos x="80" y="22"/>
                </a:cxn>
                <a:cxn ang="0">
                  <a:pos x="87" y="14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98" y="7"/>
                </a:cxn>
                <a:cxn ang="0">
                  <a:pos x="99" y="5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2" y="0"/>
                </a:cxn>
              </a:cxnLst>
              <a:rect l="0" t="0" r="r" b="b"/>
              <a:pathLst>
                <a:path w="99" h="151">
                  <a:moveTo>
                    <a:pt x="92" y="0"/>
                  </a:moveTo>
                  <a:lnTo>
                    <a:pt x="92" y="0"/>
                  </a:lnTo>
                  <a:lnTo>
                    <a:pt x="84" y="5"/>
                  </a:lnTo>
                  <a:lnTo>
                    <a:pt x="77" y="12"/>
                  </a:lnTo>
                  <a:lnTo>
                    <a:pt x="71" y="19"/>
                  </a:lnTo>
                  <a:lnTo>
                    <a:pt x="66" y="26"/>
                  </a:lnTo>
                  <a:lnTo>
                    <a:pt x="55" y="44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1" y="71"/>
                  </a:lnTo>
                  <a:lnTo>
                    <a:pt x="34" y="80"/>
                  </a:lnTo>
                  <a:lnTo>
                    <a:pt x="19" y="101"/>
                  </a:lnTo>
                  <a:lnTo>
                    <a:pt x="13" y="112"/>
                  </a:lnTo>
                  <a:lnTo>
                    <a:pt x="7" y="123"/>
                  </a:lnTo>
                  <a:lnTo>
                    <a:pt x="3" y="134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3" y="150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9" y="147"/>
                  </a:lnTo>
                  <a:lnTo>
                    <a:pt x="9" y="147"/>
                  </a:lnTo>
                  <a:lnTo>
                    <a:pt x="11" y="138"/>
                  </a:lnTo>
                  <a:lnTo>
                    <a:pt x="15" y="130"/>
                  </a:lnTo>
                  <a:lnTo>
                    <a:pt x="19" y="120"/>
                  </a:lnTo>
                  <a:lnTo>
                    <a:pt x="24" y="112"/>
                  </a:lnTo>
                  <a:lnTo>
                    <a:pt x="36" y="96"/>
                  </a:lnTo>
                  <a:lnTo>
                    <a:pt x="47" y="80"/>
                  </a:lnTo>
                  <a:lnTo>
                    <a:pt x="47" y="80"/>
                  </a:lnTo>
                  <a:lnTo>
                    <a:pt x="57" y="61"/>
                  </a:lnTo>
                  <a:lnTo>
                    <a:pt x="68" y="41"/>
                  </a:lnTo>
                  <a:lnTo>
                    <a:pt x="74" y="31"/>
                  </a:lnTo>
                  <a:lnTo>
                    <a:pt x="80" y="22"/>
                  </a:lnTo>
                  <a:lnTo>
                    <a:pt x="87" y="14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8" y="7"/>
                  </a:lnTo>
                  <a:lnTo>
                    <a:pt x="99" y="5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7" name="Freeform 766"/>
            <p:cNvSpPr>
              <a:spLocks/>
            </p:cNvSpPr>
            <p:nvPr/>
          </p:nvSpPr>
          <p:spPr bwMode="auto">
            <a:xfrm>
              <a:off x="6343651" y="4524375"/>
              <a:ext cx="141288" cy="182563"/>
            </a:xfrm>
            <a:custGeom>
              <a:avLst/>
              <a:gdLst/>
              <a:ahLst/>
              <a:cxnLst>
                <a:cxn ang="0">
                  <a:pos x="264" y="1"/>
                </a:cxn>
                <a:cxn ang="0">
                  <a:pos x="264" y="1"/>
                </a:cxn>
                <a:cxn ang="0">
                  <a:pos x="255" y="4"/>
                </a:cxn>
                <a:cxn ang="0">
                  <a:pos x="248" y="9"/>
                </a:cxn>
                <a:cxn ang="0">
                  <a:pos x="240" y="15"/>
                </a:cxn>
                <a:cxn ang="0">
                  <a:pos x="234" y="22"/>
                </a:cxn>
                <a:cxn ang="0">
                  <a:pos x="224" y="37"/>
                </a:cxn>
                <a:cxn ang="0">
                  <a:pos x="212" y="52"/>
                </a:cxn>
                <a:cxn ang="0">
                  <a:pos x="212" y="52"/>
                </a:cxn>
                <a:cxn ang="0">
                  <a:pos x="195" y="76"/>
                </a:cxn>
                <a:cxn ang="0">
                  <a:pos x="178" y="100"/>
                </a:cxn>
                <a:cxn ang="0">
                  <a:pos x="144" y="148"/>
                </a:cxn>
                <a:cxn ang="0">
                  <a:pos x="144" y="148"/>
                </a:cxn>
                <a:cxn ang="0">
                  <a:pos x="126" y="173"/>
                </a:cxn>
                <a:cxn ang="0">
                  <a:pos x="105" y="197"/>
                </a:cxn>
                <a:cxn ang="0">
                  <a:pos x="65" y="243"/>
                </a:cxn>
                <a:cxn ang="0">
                  <a:pos x="65" y="243"/>
                </a:cxn>
                <a:cxn ang="0">
                  <a:pos x="55" y="255"/>
                </a:cxn>
                <a:cxn ang="0">
                  <a:pos x="47" y="266"/>
                </a:cxn>
                <a:cxn ang="0">
                  <a:pos x="31" y="290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0" y="341"/>
                </a:cxn>
                <a:cxn ang="0">
                  <a:pos x="0" y="343"/>
                </a:cxn>
                <a:cxn ang="0">
                  <a:pos x="1" y="345"/>
                </a:cxn>
                <a:cxn ang="0">
                  <a:pos x="2" y="346"/>
                </a:cxn>
                <a:cxn ang="0">
                  <a:pos x="4" y="346"/>
                </a:cxn>
                <a:cxn ang="0">
                  <a:pos x="5" y="346"/>
                </a:cxn>
                <a:cxn ang="0">
                  <a:pos x="7" y="346"/>
                </a:cxn>
                <a:cxn ang="0">
                  <a:pos x="8" y="344"/>
                </a:cxn>
                <a:cxn ang="0">
                  <a:pos x="8" y="344"/>
                </a:cxn>
                <a:cxn ang="0">
                  <a:pos x="36" y="299"/>
                </a:cxn>
                <a:cxn ang="0">
                  <a:pos x="50" y="278"/>
                </a:cxn>
                <a:cxn ang="0">
                  <a:pos x="66" y="257"/>
                </a:cxn>
                <a:cxn ang="0">
                  <a:pos x="66" y="257"/>
                </a:cxn>
                <a:cxn ang="0">
                  <a:pos x="83" y="236"/>
                </a:cxn>
                <a:cxn ang="0">
                  <a:pos x="102" y="216"/>
                </a:cxn>
                <a:cxn ang="0">
                  <a:pos x="119" y="195"/>
                </a:cxn>
                <a:cxn ang="0">
                  <a:pos x="137" y="174"/>
                </a:cxn>
                <a:cxn ang="0">
                  <a:pos x="137" y="174"/>
                </a:cxn>
                <a:cxn ang="0">
                  <a:pos x="153" y="155"/>
                </a:cxn>
                <a:cxn ang="0">
                  <a:pos x="167" y="133"/>
                </a:cxn>
                <a:cxn ang="0">
                  <a:pos x="196" y="92"/>
                </a:cxn>
                <a:cxn ang="0">
                  <a:pos x="196" y="92"/>
                </a:cxn>
                <a:cxn ang="0">
                  <a:pos x="211" y="71"/>
                </a:cxn>
                <a:cxn ang="0">
                  <a:pos x="226" y="50"/>
                </a:cxn>
                <a:cxn ang="0">
                  <a:pos x="226" y="50"/>
                </a:cxn>
                <a:cxn ang="0">
                  <a:pos x="234" y="38"/>
                </a:cxn>
                <a:cxn ang="0">
                  <a:pos x="243" y="26"/>
                </a:cxn>
                <a:cxn ang="0">
                  <a:pos x="248" y="21"/>
                </a:cxn>
                <a:cxn ang="0">
                  <a:pos x="254" y="16"/>
                </a:cxn>
                <a:cxn ang="0">
                  <a:pos x="259" y="12"/>
                </a:cxn>
                <a:cxn ang="0">
                  <a:pos x="266" y="9"/>
                </a:cxn>
                <a:cxn ang="0">
                  <a:pos x="266" y="9"/>
                </a:cxn>
                <a:cxn ang="0">
                  <a:pos x="268" y="8"/>
                </a:cxn>
                <a:cxn ang="0">
                  <a:pos x="269" y="7"/>
                </a:cxn>
                <a:cxn ang="0">
                  <a:pos x="269" y="5"/>
                </a:cxn>
                <a:cxn ang="0">
                  <a:pos x="269" y="4"/>
                </a:cxn>
                <a:cxn ang="0">
                  <a:pos x="268" y="2"/>
                </a:cxn>
                <a:cxn ang="0">
                  <a:pos x="267" y="1"/>
                </a:cxn>
                <a:cxn ang="0">
                  <a:pos x="265" y="0"/>
                </a:cxn>
                <a:cxn ang="0">
                  <a:pos x="264" y="1"/>
                </a:cxn>
                <a:cxn ang="0">
                  <a:pos x="264" y="1"/>
                </a:cxn>
              </a:cxnLst>
              <a:rect l="0" t="0" r="r" b="b"/>
              <a:pathLst>
                <a:path w="269" h="346">
                  <a:moveTo>
                    <a:pt x="264" y="1"/>
                  </a:moveTo>
                  <a:lnTo>
                    <a:pt x="264" y="1"/>
                  </a:lnTo>
                  <a:lnTo>
                    <a:pt x="255" y="4"/>
                  </a:lnTo>
                  <a:lnTo>
                    <a:pt x="248" y="9"/>
                  </a:lnTo>
                  <a:lnTo>
                    <a:pt x="240" y="15"/>
                  </a:lnTo>
                  <a:lnTo>
                    <a:pt x="234" y="22"/>
                  </a:lnTo>
                  <a:lnTo>
                    <a:pt x="224" y="37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195" y="76"/>
                  </a:lnTo>
                  <a:lnTo>
                    <a:pt x="178" y="100"/>
                  </a:lnTo>
                  <a:lnTo>
                    <a:pt x="144" y="148"/>
                  </a:lnTo>
                  <a:lnTo>
                    <a:pt x="144" y="148"/>
                  </a:lnTo>
                  <a:lnTo>
                    <a:pt x="126" y="173"/>
                  </a:lnTo>
                  <a:lnTo>
                    <a:pt x="105" y="197"/>
                  </a:lnTo>
                  <a:lnTo>
                    <a:pt x="65" y="243"/>
                  </a:lnTo>
                  <a:lnTo>
                    <a:pt x="65" y="243"/>
                  </a:lnTo>
                  <a:lnTo>
                    <a:pt x="55" y="255"/>
                  </a:lnTo>
                  <a:lnTo>
                    <a:pt x="47" y="266"/>
                  </a:lnTo>
                  <a:lnTo>
                    <a:pt x="31" y="290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0" y="341"/>
                  </a:lnTo>
                  <a:lnTo>
                    <a:pt x="0" y="343"/>
                  </a:lnTo>
                  <a:lnTo>
                    <a:pt x="1" y="345"/>
                  </a:lnTo>
                  <a:lnTo>
                    <a:pt x="2" y="346"/>
                  </a:lnTo>
                  <a:lnTo>
                    <a:pt x="4" y="346"/>
                  </a:lnTo>
                  <a:lnTo>
                    <a:pt x="5" y="346"/>
                  </a:lnTo>
                  <a:lnTo>
                    <a:pt x="7" y="346"/>
                  </a:lnTo>
                  <a:lnTo>
                    <a:pt x="8" y="344"/>
                  </a:lnTo>
                  <a:lnTo>
                    <a:pt x="8" y="344"/>
                  </a:lnTo>
                  <a:lnTo>
                    <a:pt x="36" y="299"/>
                  </a:lnTo>
                  <a:lnTo>
                    <a:pt x="50" y="278"/>
                  </a:lnTo>
                  <a:lnTo>
                    <a:pt x="66" y="257"/>
                  </a:lnTo>
                  <a:lnTo>
                    <a:pt x="66" y="257"/>
                  </a:lnTo>
                  <a:lnTo>
                    <a:pt x="83" y="236"/>
                  </a:lnTo>
                  <a:lnTo>
                    <a:pt x="102" y="216"/>
                  </a:lnTo>
                  <a:lnTo>
                    <a:pt x="119" y="195"/>
                  </a:lnTo>
                  <a:lnTo>
                    <a:pt x="137" y="174"/>
                  </a:lnTo>
                  <a:lnTo>
                    <a:pt x="137" y="174"/>
                  </a:lnTo>
                  <a:lnTo>
                    <a:pt x="153" y="155"/>
                  </a:lnTo>
                  <a:lnTo>
                    <a:pt x="167" y="133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211" y="71"/>
                  </a:lnTo>
                  <a:lnTo>
                    <a:pt x="226" y="50"/>
                  </a:lnTo>
                  <a:lnTo>
                    <a:pt x="226" y="50"/>
                  </a:lnTo>
                  <a:lnTo>
                    <a:pt x="234" y="38"/>
                  </a:lnTo>
                  <a:lnTo>
                    <a:pt x="243" y="26"/>
                  </a:lnTo>
                  <a:lnTo>
                    <a:pt x="248" y="21"/>
                  </a:lnTo>
                  <a:lnTo>
                    <a:pt x="254" y="16"/>
                  </a:lnTo>
                  <a:lnTo>
                    <a:pt x="259" y="12"/>
                  </a:lnTo>
                  <a:lnTo>
                    <a:pt x="266" y="9"/>
                  </a:lnTo>
                  <a:lnTo>
                    <a:pt x="266" y="9"/>
                  </a:lnTo>
                  <a:lnTo>
                    <a:pt x="268" y="8"/>
                  </a:lnTo>
                  <a:lnTo>
                    <a:pt x="269" y="7"/>
                  </a:lnTo>
                  <a:lnTo>
                    <a:pt x="269" y="5"/>
                  </a:lnTo>
                  <a:lnTo>
                    <a:pt x="269" y="4"/>
                  </a:lnTo>
                  <a:lnTo>
                    <a:pt x="268" y="2"/>
                  </a:lnTo>
                  <a:lnTo>
                    <a:pt x="267" y="1"/>
                  </a:lnTo>
                  <a:lnTo>
                    <a:pt x="265" y="0"/>
                  </a:lnTo>
                  <a:lnTo>
                    <a:pt x="264" y="1"/>
                  </a:lnTo>
                  <a:lnTo>
                    <a:pt x="2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8" name="Freeform 767"/>
            <p:cNvSpPr>
              <a:spLocks/>
            </p:cNvSpPr>
            <p:nvPr/>
          </p:nvSpPr>
          <p:spPr bwMode="auto">
            <a:xfrm>
              <a:off x="6357938" y="4556125"/>
              <a:ext cx="130175" cy="168275"/>
            </a:xfrm>
            <a:custGeom>
              <a:avLst/>
              <a:gdLst/>
              <a:ahLst/>
              <a:cxnLst>
                <a:cxn ang="0">
                  <a:pos x="238" y="1"/>
                </a:cxn>
                <a:cxn ang="0">
                  <a:pos x="238" y="1"/>
                </a:cxn>
                <a:cxn ang="0">
                  <a:pos x="224" y="17"/>
                </a:cxn>
                <a:cxn ang="0">
                  <a:pos x="210" y="35"/>
                </a:cxn>
                <a:cxn ang="0">
                  <a:pos x="198" y="52"/>
                </a:cxn>
                <a:cxn ang="0">
                  <a:pos x="185" y="71"/>
                </a:cxn>
                <a:cxn ang="0">
                  <a:pos x="185" y="71"/>
                </a:cxn>
                <a:cxn ang="0">
                  <a:pos x="177" y="83"/>
                </a:cxn>
                <a:cxn ang="0">
                  <a:pos x="169" y="95"/>
                </a:cxn>
                <a:cxn ang="0">
                  <a:pos x="150" y="117"/>
                </a:cxn>
                <a:cxn ang="0">
                  <a:pos x="111" y="161"/>
                </a:cxn>
                <a:cxn ang="0">
                  <a:pos x="111" y="161"/>
                </a:cxn>
                <a:cxn ang="0">
                  <a:pos x="79" y="196"/>
                </a:cxn>
                <a:cxn ang="0">
                  <a:pos x="64" y="213"/>
                </a:cxn>
                <a:cxn ang="0">
                  <a:pos x="48" y="231"/>
                </a:cxn>
                <a:cxn ang="0">
                  <a:pos x="34" y="250"/>
                </a:cxn>
                <a:cxn ang="0">
                  <a:pos x="20" y="269"/>
                </a:cxn>
                <a:cxn ang="0">
                  <a:pos x="14" y="280"/>
                </a:cxn>
                <a:cxn ang="0">
                  <a:pos x="9" y="290"/>
                </a:cxn>
                <a:cxn ang="0">
                  <a:pos x="4" y="300"/>
                </a:cxn>
                <a:cxn ang="0">
                  <a:pos x="0" y="312"/>
                </a:cxn>
                <a:cxn ang="0">
                  <a:pos x="0" y="312"/>
                </a:cxn>
                <a:cxn ang="0">
                  <a:pos x="0" y="314"/>
                </a:cxn>
                <a:cxn ang="0">
                  <a:pos x="1" y="315"/>
                </a:cxn>
                <a:cxn ang="0">
                  <a:pos x="2" y="317"/>
                </a:cxn>
                <a:cxn ang="0">
                  <a:pos x="3" y="317"/>
                </a:cxn>
                <a:cxn ang="0">
                  <a:pos x="5" y="317"/>
                </a:cxn>
                <a:cxn ang="0">
                  <a:pos x="7" y="317"/>
                </a:cxn>
                <a:cxn ang="0">
                  <a:pos x="8" y="316"/>
                </a:cxn>
                <a:cxn ang="0">
                  <a:pos x="9" y="314"/>
                </a:cxn>
                <a:cxn ang="0">
                  <a:pos x="9" y="314"/>
                </a:cxn>
                <a:cxn ang="0">
                  <a:pos x="13" y="302"/>
                </a:cxn>
                <a:cxn ang="0">
                  <a:pos x="18" y="291"/>
                </a:cxn>
                <a:cxn ang="0">
                  <a:pos x="24" y="281"/>
                </a:cxn>
                <a:cxn ang="0">
                  <a:pos x="31" y="269"/>
                </a:cxn>
                <a:cxn ang="0">
                  <a:pos x="45" y="249"/>
                </a:cxn>
                <a:cxn ang="0">
                  <a:pos x="60" y="229"/>
                </a:cxn>
                <a:cxn ang="0">
                  <a:pos x="78" y="210"/>
                </a:cxn>
                <a:cxn ang="0">
                  <a:pos x="95" y="192"/>
                </a:cxn>
                <a:cxn ang="0">
                  <a:pos x="129" y="156"/>
                </a:cxn>
                <a:cxn ang="0">
                  <a:pos x="129" y="156"/>
                </a:cxn>
                <a:cxn ang="0">
                  <a:pos x="157" y="123"/>
                </a:cxn>
                <a:cxn ang="0">
                  <a:pos x="171" y="106"/>
                </a:cxn>
                <a:cxn ang="0">
                  <a:pos x="184" y="89"/>
                </a:cxn>
                <a:cxn ang="0">
                  <a:pos x="184" y="89"/>
                </a:cxn>
                <a:cxn ang="0">
                  <a:pos x="199" y="69"/>
                </a:cxn>
                <a:cxn ang="0">
                  <a:pos x="213" y="48"/>
                </a:cxn>
                <a:cxn ang="0">
                  <a:pos x="229" y="28"/>
                </a:cxn>
                <a:cxn ang="0">
                  <a:pos x="236" y="17"/>
                </a:cxn>
                <a:cxn ang="0">
                  <a:pos x="245" y="8"/>
                </a:cxn>
                <a:cxn ang="0">
                  <a:pos x="245" y="8"/>
                </a:cxn>
                <a:cxn ang="0">
                  <a:pos x="246" y="6"/>
                </a:cxn>
                <a:cxn ang="0">
                  <a:pos x="246" y="5"/>
                </a:cxn>
                <a:cxn ang="0">
                  <a:pos x="245" y="3"/>
                </a:cxn>
                <a:cxn ang="0">
                  <a:pos x="244" y="1"/>
                </a:cxn>
                <a:cxn ang="0">
                  <a:pos x="243" y="1"/>
                </a:cxn>
                <a:cxn ang="0">
                  <a:pos x="241" y="0"/>
                </a:cxn>
                <a:cxn ang="0">
                  <a:pos x="240" y="0"/>
                </a:cxn>
                <a:cxn ang="0">
                  <a:pos x="238" y="1"/>
                </a:cxn>
                <a:cxn ang="0">
                  <a:pos x="238" y="1"/>
                </a:cxn>
              </a:cxnLst>
              <a:rect l="0" t="0" r="r" b="b"/>
              <a:pathLst>
                <a:path w="246" h="317">
                  <a:moveTo>
                    <a:pt x="238" y="1"/>
                  </a:moveTo>
                  <a:lnTo>
                    <a:pt x="238" y="1"/>
                  </a:lnTo>
                  <a:lnTo>
                    <a:pt x="224" y="17"/>
                  </a:lnTo>
                  <a:lnTo>
                    <a:pt x="210" y="35"/>
                  </a:lnTo>
                  <a:lnTo>
                    <a:pt x="198" y="52"/>
                  </a:lnTo>
                  <a:lnTo>
                    <a:pt x="185" y="71"/>
                  </a:lnTo>
                  <a:lnTo>
                    <a:pt x="185" y="71"/>
                  </a:lnTo>
                  <a:lnTo>
                    <a:pt x="177" y="83"/>
                  </a:lnTo>
                  <a:lnTo>
                    <a:pt x="169" y="95"/>
                  </a:lnTo>
                  <a:lnTo>
                    <a:pt x="150" y="117"/>
                  </a:lnTo>
                  <a:lnTo>
                    <a:pt x="111" y="161"/>
                  </a:lnTo>
                  <a:lnTo>
                    <a:pt x="111" y="161"/>
                  </a:lnTo>
                  <a:lnTo>
                    <a:pt x="79" y="196"/>
                  </a:lnTo>
                  <a:lnTo>
                    <a:pt x="64" y="213"/>
                  </a:lnTo>
                  <a:lnTo>
                    <a:pt x="48" y="231"/>
                  </a:lnTo>
                  <a:lnTo>
                    <a:pt x="34" y="250"/>
                  </a:lnTo>
                  <a:lnTo>
                    <a:pt x="20" y="269"/>
                  </a:lnTo>
                  <a:lnTo>
                    <a:pt x="14" y="280"/>
                  </a:lnTo>
                  <a:lnTo>
                    <a:pt x="9" y="290"/>
                  </a:lnTo>
                  <a:lnTo>
                    <a:pt x="4" y="300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4"/>
                  </a:lnTo>
                  <a:lnTo>
                    <a:pt x="1" y="315"/>
                  </a:lnTo>
                  <a:lnTo>
                    <a:pt x="2" y="317"/>
                  </a:lnTo>
                  <a:lnTo>
                    <a:pt x="3" y="317"/>
                  </a:lnTo>
                  <a:lnTo>
                    <a:pt x="5" y="317"/>
                  </a:lnTo>
                  <a:lnTo>
                    <a:pt x="7" y="317"/>
                  </a:lnTo>
                  <a:lnTo>
                    <a:pt x="8" y="316"/>
                  </a:lnTo>
                  <a:lnTo>
                    <a:pt x="9" y="314"/>
                  </a:lnTo>
                  <a:lnTo>
                    <a:pt x="9" y="314"/>
                  </a:lnTo>
                  <a:lnTo>
                    <a:pt x="13" y="302"/>
                  </a:lnTo>
                  <a:lnTo>
                    <a:pt x="18" y="291"/>
                  </a:lnTo>
                  <a:lnTo>
                    <a:pt x="24" y="281"/>
                  </a:lnTo>
                  <a:lnTo>
                    <a:pt x="31" y="269"/>
                  </a:lnTo>
                  <a:lnTo>
                    <a:pt x="45" y="249"/>
                  </a:lnTo>
                  <a:lnTo>
                    <a:pt x="60" y="229"/>
                  </a:lnTo>
                  <a:lnTo>
                    <a:pt x="78" y="210"/>
                  </a:lnTo>
                  <a:lnTo>
                    <a:pt x="95" y="192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57" y="123"/>
                  </a:lnTo>
                  <a:lnTo>
                    <a:pt x="171" y="106"/>
                  </a:lnTo>
                  <a:lnTo>
                    <a:pt x="184" y="89"/>
                  </a:lnTo>
                  <a:lnTo>
                    <a:pt x="184" y="89"/>
                  </a:lnTo>
                  <a:lnTo>
                    <a:pt x="199" y="69"/>
                  </a:lnTo>
                  <a:lnTo>
                    <a:pt x="213" y="48"/>
                  </a:lnTo>
                  <a:lnTo>
                    <a:pt x="229" y="28"/>
                  </a:lnTo>
                  <a:lnTo>
                    <a:pt x="236" y="17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46" y="6"/>
                  </a:lnTo>
                  <a:lnTo>
                    <a:pt x="246" y="5"/>
                  </a:lnTo>
                  <a:lnTo>
                    <a:pt x="245" y="3"/>
                  </a:lnTo>
                  <a:lnTo>
                    <a:pt x="244" y="1"/>
                  </a:lnTo>
                  <a:lnTo>
                    <a:pt x="243" y="1"/>
                  </a:lnTo>
                  <a:lnTo>
                    <a:pt x="241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9" name="Freeform 768"/>
            <p:cNvSpPr>
              <a:spLocks/>
            </p:cNvSpPr>
            <p:nvPr/>
          </p:nvSpPr>
          <p:spPr bwMode="auto">
            <a:xfrm>
              <a:off x="6392863" y="4586288"/>
              <a:ext cx="112713" cy="130175"/>
            </a:xfrm>
            <a:custGeom>
              <a:avLst/>
              <a:gdLst/>
              <a:ahLst/>
              <a:cxnLst>
                <a:cxn ang="0">
                  <a:pos x="206" y="1"/>
                </a:cxn>
                <a:cxn ang="0">
                  <a:pos x="206" y="1"/>
                </a:cxn>
                <a:cxn ang="0">
                  <a:pos x="197" y="8"/>
                </a:cxn>
                <a:cxn ang="0">
                  <a:pos x="189" y="15"/>
                </a:cxn>
                <a:cxn ang="0">
                  <a:pos x="180" y="22"/>
                </a:cxn>
                <a:cxn ang="0">
                  <a:pos x="173" y="30"/>
                </a:cxn>
                <a:cxn ang="0">
                  <a:pos x="159" y="49"/>
                </a:cxn>
                <a:cxn ang="0">
                  <a:pos x="145" y="67"/>
                </a:cxn>
                <a:cxn ang="0">
                  <a:pos x="145" y="67"/>
                </a:cxn>
                <a:cxn ang="0">
                  <a:pos x="107" y="115"/>
                </a:cxn>
                <a:cxn ang="0">
                  <a:pos x="87" y="139"/>
                </a:cxn>
                <a:cxn ang="0">
                  <a:pos x="68" y="163"/>
                </a:cxn>
                <a:cxn ang="0">
                  <a:pos x="68" y="163"/>
                </a:cxn>
                <a:cxn ang="0">
                  <a:pos x="53" y="176"/>
                </a:cxn>
                <a:cxn ang="0">
                  <a:pos x="41" y="187"/>
                </a:cxn>
                <a:cxn ang="0">
                  <a:pos x="28" y="201"/>
                </a:cxn>
                <a:cxn ang="0">
                  <a:pos x="15" y="215"/>
                </a:cxn>
                <a:cxn ang="0">
                  <a:pos x="5" y="228"/>
                </a:cxn>
                <a:cxn ang="0">
                  <a:pos x="2" y="234"/>
                </a:cxn>
                <a:cxn ang="0">
                  <a:pos x="0" y="239"/>
                </a:cxn>
                <a:cxn ang="0">
                  <a:pos x="0" y="243"/>
                </a:cxn>
                <a:cxn ang="0">
                  <a:pos x="2" y="246"/>
                </a:cxn>
                <a:cxn ang="0">
                  <a:pos x="2" y="246"/>
                </a:cxn>
                <a:cxn ang="0">
                  <a:pos x="4" y="247"/>
                </a:cxn>
                <a:cxn ang="0">
                  <a:pos x="5" y="247"/>
                </a:cxn>
                <a:cxn ang="0">
                  <a:pos x="7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0" y="242"/>
                </a:cxn>
                <a:cxn ang="0">
                  <a:pos x="10" y="241"/>
                </a:cxn>
                <a:cxn ang="0">
                  <a:pos x="8" y="239"/>
                </a:cxn>
                <a:cxn ang="0">
                  <a:pos x="8" y="239"/>
                </a:cxn>
                <a:cxn ang="0">
                  <a:pos x="11" y="235"/>
                </a:cxn>
                <a:cxn ang="0">
                  <a:pos x="20" y="226"/>
                </a:cxn>
                <a:cxn ang="0">
                  <a:pos x="47" y="197"/>
                </a:cxn>
                <a:cxn ang="0">
                  <a:pos x="92" y="150"/>
                </a:cxn>
                <a:cxn ang="0">
                  <a:pos x="92" y="150"/>
                </a:cxn>
                <a:cxn ang="0">
                  <a:pos x="107" y="131"/>
                </a:cxn>
                <a:cxn ang="0">
                  <a:pos x="123" y="112"/>
                </a:cxn>
                <a:cxn ang="0">
                  <a:pos x="152" y="73"/>
                </a:cxn>
                <a:cxn ang="0">
                  <a:pos x="152" y="73"/>
                </a:cxn>
                <a:cxn ang="0">
                  <a:pos x="165" y="56"/>
                </a:cxn>
                <a:cxn ang="0">
                  <a:pos x="179" y="39"/>
                </a:cxn>
                <a:cxn ang="0">
                  <a:pos x="187" y="30"/>
                </a:cxn>
                <a:cxn ang="0">
                  <a:pos x="194" y="22"/>
                </a:cxn>
                <a:cxn ang="0">
                  <a:pos x="202" y="15"/>
                </a:cxn>
                <a:cxn ang="0">
                  <a:pos x="211" y="10"/>
                </a:cxn>
                <a:cxn ang="0">
                  <a:pos x="211" y="10"/>
                </a:cxn>
                <a:cxn ang="0">
                  <a:pos x="212" y="8"/>
                </a:cxn>
                <a:cxn ang="0">
                  <a:pos x="213" y="7"/>
                </a:cxn>
                <a:cxn ang="0">
                  <a:pos x="213" y="5"/>
                </a:cxn>
                <a:cxn ang="0">
                  <a:pos x="212" y="4"/>
                </a:cxn>
                <a:cxn ang="0">
                  <a:pos x="211" y="1"/>
                </a:cxn>
                <a:cxn ang="0">
                  <a:pos x="210" y="0"/>
                </a:cxn>
                <a:cxn ang="0">
                  <a:pos x="208" y="0"/>
                </a:cxn>
                <a:cxn ang="0">
                  <a:pos x="206" y="1"/>
                </a:cxn>
                <a:cxn ang="0">
                  <a:pos x="206" y="1"/>
                </a:cxn>
              </a:cxnLst>
              <a:rect l="0" t="0" r="r" b="b"/>
              <a:pathLst>
                <a:path w="213" h="247">
                  <a:moveTo>
                    <a:pt x="206" y="1"/>
                  </a:moveTo>
                  <a:lnTo>
                    <a:pt x="206" y="1"/>
                  </a:lnTo>
                  <a:lnTo>
                    <a:pt x="197" y="8"/>
                  </a:lnTo>
                  <a:lnTo>
                    <a:pt x="189" y="15"/>
                  </a:lnTo>
                  <a:lnTo>
                    <a:pt x="180" y="22"/>
                  </a:lnTo>
                  <a:lnTo>
                    <a:pt x="173" y="30"/>
                  </a:lnTo>
                  <a:lnTo>
                    <a:pt x="159" y="49"/>
                  </a:lnTo>
                  <a:lnTo>
                    <a:pt x="145" y="67"/>
                  </a:lnTo>
                  <a:lnTo>
                    <a:pt x="145" y="67"/>
                  </a:lnTo>
                  <a:lnTo>
                    <a:pt x="107" y="115"/>
                  </a:lnTo>
                  <a:lnTo>
                    <a:pt x="87" y="139"/>
                  </a:lnTo>
                  <a:lnTo>
                    <a:pt x="68" y="163"/>
                  </a:lnTo>
                  <a:lnTo>
                    <a:pt x="68" y="163"/>
                  </a:lnTo>
                  <a:lnTo>
                    <a:pt x="53" y="176"/>
                  </a:lnTo>
                  <a:lnTo>
                    <a:pt x="41" y="187"/>
                  </a:lnTo>
                  <a:lnTo>
                    <a:pt x="28" y="201"/>
                  </a:lnTo>
                  <a:lnTo>
                    <a:pt x="15" y="215"/>
                  </a:lnTo>
                  <a:lnTo>
                    <a:pt x="5" y="228"/>
                  </a:lnTo>
                  <a:lnTo>
                    <a:pt x="2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2" y="246"/>
                  </a:lnTo>
                  <a:lnTo>
                    <a:pt x="2" y="246"/>
                  </a:lnTo>
                  <a:lnTo>
                    <a:pt x="4" y="247"/>
                  </a:lnTo>
                  <a:lnTo>
                    <a:pt x="5" y="247"/>
                  </a:lnTo>
                  <a:lnTo>
                    <a:pt x="7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0" y="242"/>
                  </a:lnTo>
                  <a:lnTo>
                    <a:pt x="10" y="241"/>
                  </a:lnTo>
                  <a:lnTo>
                    <a:pt x="8" y="239"/>
                  </a:lnTo>
                  <a:lnTo>
                    <a:pt x="8" y="239"/>
                  </a:lnTo>
                  <a:lnTo>
                    <a:pt x="11" y="235"/>
                  </a:lnTo>
                  <a:lnTo>
                    <a:pt x="20" y="226"/>
                  </a:lnTo>
                  <a:lnTo>
                    <a:pt x="47" y="197"/>
                  </a:lnTo>
                  <a:lnTo>
                    <a:pt x="92" y="150"/>
                  </a:lnTo>
                  <a:lnTo>
                    <a:pt x="92" y="150"/>
                  </a:lnTo>
                  <a:lnTo>
                    <a:pt x="107" y="131"/>
                  </a:lnTo>
                  <a:lnTo>
                    <a:pt x="123" y="11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65" y="56"/>
                  </a:lnTo>
                  <a:lnTo>
                    <a:pt x="179" y="39"/>
                  </a:lnTo>
                  <a:lnTo>
                    <a:pt x="187" y="30"/>
                  </a:lnTo>
                  <a:lnTo>
                    <a:pt x="194" y="22"/>
                  </a:lnTo>
                  <a:lnTo>
                    <a:pt x="202" y="15"/>
                  </a:lnTo>
                  <a:lnTo>
                    <a:pt x="211" y="10"/>
                  </a:lnTo>
                  <a:lnTo>
                    <a:pt x="211" y="10"/>
                  </a:lnTo>
                  <a:lnTo>
                    <a:pt x="212" y="8"/>
                  </a:lnTo>
                  <a:lnTo>
                    <a:pt x="213" y="7"/>
                  </a:lnTo>
                  <a:lnTo>
                    <a:pt x="213" y="5"/>
                  </a:lnTo>
                  <a:lnTo>
                    <a:pt x="212" y="4"/>
                  </a:lnTo>
                  <a:lnTo>
                    <a:pt x="211" y="1"/>
                  </a:lnTo>
                  <a:lnTo>
                    <a:pt x="210" y="0"/>
                  </a:lnTo>
                  <a:lnTo>
                    <a:pt x="208" y="0"/>
                  </a:lnTo>
                  <a:lnTo>
                    <a:pt x="206" y="1"/>
                  </a:lnTo>
                  <a:lnTo>
                    <a:pt x="2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0" name="Freeform 769"/>
            <p:cNvSpPr>
              <a:spLocks/>
            </p:cNvSpPr>
            <p:nvPr/>
          </p:nvSpPr>
          <p:spPr bwMode="auto">
            <a:xfrm>
              <a:off x="6430963" y="4589463"/>
              <a:ext cx="117475" cy="133350"/>
            </a:xfrm>
            <a:custGeom>
              <a:avLst/>
              <a:gdLst/>
              <a:ahLst/>
              <a:cxnLst>
                <a:cxn ang="0">
                  <a:pos x="215" y="2"/>
                </a:cxn>
                <a:cxn ang="0">
                  <a:pos x="215" y="2"/>
                </a:cxn>
                <a:cxn ang="0">
                  <a:pos x="202" y="18"/>
                </a:cxn>
                <a:cxn ang="0">
                  <a:pos x="189" y="34"/>
                </a:cxn>
                <a:cxn ang="0">
                  <a:pos x="175" y="49"/>
                </a:cxn>
                <a:cxn ang="0">
                  <a:pos x="162" y="65"/>
                </a:cxn>
                <a:cxn ang="0">
                  <a:pos x="134" y="95"/>
                </a:cxn>
                <a:cxn ang="0">
                  <a:pos x="106" y="124"/>
                </a:cxn>
                <a:cxn ang="0">
                  <a:pos x="106" y="124"/>
                </a:cxn>
                <a:cxn ang="0">
                  <a:pos x="54" y="183"/>
                </a:cxn>
                <a:cxn ang="0">
                  <a:pos x="2" y="242"/>
                </a:cxn>
                <a:cxn ang="0">
                  <a:pos x="2" y="242"/>
                </a:cxn>
                <a:cxn ang="0">
                  <a:pos x="1" y="244"/>
                </a:cxn>
                <a:cxn ang="0">
                  <a:pos x="0" y="246"/>
                </a:cxn>
                <a:cxn ang="0">
                  <a:pos x="1" y="248"/>
                </a:cxn>
                <a:cxn ang="0">
                  <a:pos x="2" y="250"/>
                </a:cxn>
                <a:cxn ang="0">
                  <a:pos x="3" y="251"/>
                </a:cxn>
                <a:cxn ang="0">
                  <a:pos x="5" y="251"/>
                </a:cxn>
                <a:cxn ang="0">
                  <a:pos x="7" y="251"/>
                </a:cxn>
                <a:cxn ang="0">
                  <a:pos x="8" y="250"/>
                </a:cxn>
                <a:cxn ang="0">
                  <a:pos x="13" y="244"/>
                </a:cxn>
                <a:cxn ang="0">
                  <a:pos x="13" y="244"/>
                </a:cxn>
                <a:cxn ang="0">
                  <a:pos x="14" y="242"/>
                </a:cxn>
                <a:cxn ang="0">
                  <a:pos x="14" y="242"/>
                </a:cxn>
                <a:cxn ang="0">
                  <a:pos x="66" y="183"/>
                </a:cxn>
                <a:cxn ang="0">
                  <a:pos x="119" y="125"/>
                </a:cxn>
                <a:cxn ang="0">
                  <a:pos x="119" y="125"/>
                </a:cxn>
                <a:cxn ang="0">
                  <a:pos x="146" y="96"/>
                </a:cxn>
                <a:cxn ang="0">
                  <a:pos x="172" y="67"/>
                </a:cxn>
                <a:cxn ang="0">
                  <a:pos x="198" y="38"/>
                </a:cxn>
                <a:cxn ang="0">
                  <a:pos x="211" y="22"/>
                </a:cxn>
                <a:cxn ang="0">
                  <a:pos x="222" y="7"/>
                </a:cxn>
                <a:cxn ang="0">
                  <a:pos x="222" y="7"/>
                </a:cxn>
                <a:cxn ang="0">
                  <a:pos x="223" y="5"/>
                </a:cxn>
                <a:cxn ang="0">
                  <a:pos x="223" y="3"/>
                </a:cxn>
                <a:cxn ang="0">
                  <a:pos x="222" y="2"/>
                </a:cxn>
                <a:cxn ang="0">
                  <a:pos x="221" y="1"/>
                </a:cxn>
                <a:cxn ang="0">
                  <a:pos x="219" y="0"/>
                </a:cxn>
                <a:cxn ang="0">
                  <a:pos x="218" y="0"/>
                </a:cxn>
                <a:cxn ang="0">
                  <a:pos x="216" y="1"/>
                </a:cxn>
                <a:cxn ang="0">
                  <a:pos x="215" y="2"/>
                </a:cxn>
                <a:cxn ang="0">
                  <a:pos x="215" y="2"/>
                </a:cxn>
              </a:cxnLst>
              <a:rect l="0" t="0" r="r" b="b"/>
              <a:pathLst>
                <a:path w="223" h="251">
                  <a:moveTo>
                    <a:pt x="215" y="2"/>
                  </a:moveTo>
                  <a:lnTo>
                    <a:pt x="215" y="2"/>
                  </a:lnTo>
                  <a:lnTo>
                    <a:pt x="202" y="18"/>
                  </a:lnTo>
                  <a:lnTo>
                    <a:pt x="189" y="34"/>
                  </a:lnTo>
                  <a:lnTo>
                    <a:pt x="175" y="49"/>
                  </a:lnTo>
                  <a:lnTo>
                    <a:pt x="162" y="65"/>
                  </a:lnTo>
                  <a:lnTo>
                    <a:pt x="134" y="95"/>
                  </a:lnTo>
                  <a:lnTo>
                    <a:pt x="106" y="124"/>
                  </a:lnTo>
                  <a:lnTo>
                    <a:pt x="106" y="124"/>
                  </a:lnTo>
                  <a:lnTo>
                    <a:pt x="54" y="183"/>
                  </a:lnTo>
                  <a:lnTo>
                    <a:pt x="2" y="242"/>
                  </a:lnTo>
                  <a:lnTo>
                    <a:pt x="2" y="242"/>
                  </a:lnTo>
                  <a:lnTo>
                    <a:pt x="1" y="244"/>
                  </a:lnTo>
                  <a:lnTo>
                    <a:pt x="0" y="246"/>
                  </a:lnTo>
                  <a:lnTo>
                    <a:pt x="1" y="248"/>
                  </a:lnTo>
                  <a:lnTo>
                    <a:pt x="2" y="250"/>
                  </a:lnTo>
                  <a:lnTo>
                    <a:pt x="3" y="251"/>
                  </a:lnTo>
                  <a:lnTo>
                    <a:pt x="5" y="251"/>
                  </a:lnTo>
                  <a:lnTo>
                    <a:pt x="7" y="251"/>
                  </a:lnTo>
                  <a:lnTo>
                    <a:pt x="8" y="250"/>
                  </a:lnTo>
                  <a:lnTo>
                    <a:pt x="13" y="244"/>
                  </a:lnTo>
                  <a:lnTo>
                    <a:pt x="13" y="244"/>
                  </a:lnTo>
                  <a:lnTo>
                    <a:pt x="14" y="242"/>
                  </a:lnTo>
                  <a:lnTo>
                    <a:pt x="14" y="242"/>
                  </a:lnTo>
                  <a:lnTo>
                    <a:pt x="66" y="183"/>
                  </a:lnTo>
                  <a:lnTo>
                    <a:pt x="119" y="125"/>
                  </a:lnTo>
                  <a:lnTo>
                    <a:pt x="119" y="125"/>
                  </a:lnTo>
                  <a:lnTo>
                    <a:pt x="146" y="96"/>
                  </a:lnTo>
                  <a:lnTo>
                    <a:pt x="172" y="67"/>
                  </a:lnTo>
                  <a:lnTo>
                    <a:pt x="198" y="38"/>
                  </a:lnTo>
                  <a:lnTo>
                    <a:pt x="211" y="22"/>
                  </a:lnTo>
                  <a:lnTo>
                    <a:pt x="222" y="7"/>
                  </a:lnTo>
                  <a:lnTo>
                    <a:pt x="222" y="7"/>
                  </a:lnTo>
                  <a:lnTo>
                    <a:pt x="223" y="5"/>
                  </a:lnTo>
                  <a:lnTo>
                    <a:pt x="223" y="3"/>
                  </a:lnTo>
                  <a:lnTo>
                    <a:pt x="222" y="2"/>
                  </a:lnTo>
                  <a:lnTo>
                    <a:pt x="221" y="1"/>
                  </a:lnTo>
                  <a:lnTo>
                    <a:pt x="219" y="0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5" y="2"/>
                  </a:lnTo>
                  <a:lnTo>
                    <a:pt x="21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1" name="Freeform 770"/>
            <p:cNvSpPr>
              <a:spLocks/>
            </p:cNvSpPr>
            <p:nvPr/>
          </p:nvSpPr>
          <p:spPr bwMode="auto">
            <a:xfrm>
              <a:off x="6457951" y="4619625"/>
              <a:ext cx="100013" cy="104775"/>
            </a:xfrm>
            <a:custGeom>
              <a:avLst/>
              <a:gdLst/>
              <a:ahLst/>
              <a:cxnLst>
                <a:cxn ang="0">
                  <a:pos x="181" y="1"/>
                </a:cxn>
                <a:cxn ang="0">
                  <a:pos x="181" y="1"/>
                </a:cxn>
                <a:cxn ang="0">
                  <a:pos x="158" y="28"/>
                </a:cxn>
                <a:cxn ang="0">
                  <a:pos x="133" y="54"/>
                </a:cxn>
                <a:cxn ang="0">
                  <a:pos x="108" y="80"/>
                </a:cxn>
                <a:cxn ang="0">
                  <a:pos x="84" y="107"/>
                </a:cxn>
                <a:cxn ang="0">
                  <a:pos x="84" y="107"/>
                </a:cxn>
                <a:cxn ang="0">
                  <a:pos x="62" y="131"/>
                </a:cxn>
                <a:cxn ang="0">
                  <a:pos x="39" y="153"/>
                </a:cxn>
                <a:cxn ang="0">
                  <a:pos x="39" y="153"/>
                </a:cxn>
                <a:cxn ang="0">
                  <a:pos x="35" y="158"/>
                </a:cxn>
                <a:cxn ang="0">
                  <a:pos x="31" y="164"/>
                </a:cxn>
                <a:cxn ang="0">
                  <a:pos x="23" y="175"/>
                </a:cxn>
                <a:cxn ang="0">
                  <a:pos x="19" y="180"/>
                </a:cxn>
                <a:cxn ang="0">
                  <a:pos x="14" y="184"/>
                </a:cxn>
                <a:cxn ang="0">
                  <a:pos x="9" y="188"/>
                </a:cxn>
                <a:cxn ang="0">
                  <a:pos x="3" y="190"/>
                </a:cxn>
                <a:cxn ang="0">
                  <a:pos x="3" y="190"/>
                </a:cxn>
                <a:cxn ang="0">
                  <a:pos x="1" y="190"/>
                </a:cxn>
                <a:cxn ang="0">
                  <a:pos x="0" y="193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2" y="199"/>
                </a:cxn>
                <a:cxn ang="0">
                  <a:pos x="4" y="199"/>
                </a:cxn>
                <a:cxn ang="0">
                  <a:pos x="6" y="200"/>
                </a:cxn>
                <a:cxn ang="0">
                  <a:pos x="6" y="200"/>
                </a:cxn>
                <a:cxn ang="0">
                  <a:pos x="10" y="198"/>
                </a:cxn>
                <a:cxn ang="0">
                  <a:pos x="13" y="197"/>
                </a:cxn>
                <a:cxn ang="0">
                  <a:pos x="20" y="192"/>
                </a:cxn>
                <a:cxn ang="0">
                  <a:pos x="25" y="186"/>
                </a:cxn>
                <a:cxn ang="0">
                  <a:pos x="31" y="179"/>
                </a:cxn>
                <a:cxn ang="0">
                  <a:pos x="31" y="179"/>
                </a:cxn>
                <a:cxn ang="0">
                  <a:pos x="42" y="166"/>
                </a:cxn>
                <a:cxn ang="0">
                  <a:pos x="54" y="152"/>
                </a:cxn>
                <a:cxn ang="0">
                  <a:pos x="79" y="125"/>
                </a:cxn>
                <a:cxn ang="0">
                  <a:pos x="79" y="125"/>
                </a:cxn>
                <a:cxn ang="0">
                  <a:pos x="134" y="68"/>
                </a:cxn>
                <a:cxn ang="0">
                  <a:pos x="161" y="39"/>
                </a:cxn>
                <a:cxn ang="0">
                  <a:pos x="188" y="9"/>
                </a:cxn>
                <a:cxn ang="0">
                  <a:pos x="188" y="9"/>
                </a:cxn>
                <a:cxn ang="0">
                  <a:pos x="189" y="7"/>
                </a:cxn>
                <a:cxn ang="0">
                  <a:pos x="189" y="5"/>
                </a:cxn>
                <a:cxn ang="0">
                  <a:pos x="189" y="4"/>
                </a:cxn>
                <a:cxn ang="0">
                  <a:pos x="188" y="1"/>
                </a:cxn>
                <a:cxn ang="0">
                  <a:pos x="186" y="0"/>
                </a:cxn>
                <a:cxn ang="0">
                  <a:pos x="184" y="0"/>
                </a:cxn>
                <a:cxn ang="0">
                  <a:pos x="182" y="0"/>
                </a:cxn>
                <a:cxn ang="0">
                  <a:pos x="181" y="1"/>
                </a:cxn>
                <a:cxn ang="0">
                  <a:pos x="181" y="1"/>
                </a:cxn>
              </a:cxnLst>
              <a:rect l="0" t="0" r="r" b="b"/>
              <a:pathLst>
                <a:path w="189" h="200">
                  <a:moveTo>
                    <a:pt x="181" y="1"/>
                  </a:moveTo>
                  <a:lnTo>
                    <a:pt x="181" y="1"/>
                  </a:lnTo>
                  <a:lnTo>
                    <a:pt x="158" y="28"/>
                  </a:lnTo>
                  <a:lnTo>
                    <a:pt x="133" y="54"/>
                  </a:lnTo>
                  <a:lnTo>
                    <a:pt x="108" y="80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62" y="131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5" y="158"/>
                  </a:lnTo>
                  <a:lnTo>
                    <a:pt x="31" y="164"/>
                  </a:lnTo>
                  <a:lnTo>
                    <a:pt x="23" y="175"/>
                  </a:lnTo>
                  <a:lnTo>
                    <a:pt x="19" y="180"/>
                  </a:lnTo>
                  <a:lnTo>
                    <a:pt x="14" y="184"/>
                  </a:lnTo>
                  <a:lnTo>
                    <a:pt x="9" y="188"/>
                  </a:lnTo>
                  <a:lnTo>
                    <a:pt x="3" y="190"/>
                  </a:lnTo>
                  <a:lnTo>
                    <a:pt x="3" y="190"/>
                  </a:lnTo>
                  <a:lnTo>
                    <a:pt x="1" y="190"/>
                  </a:lnTo>
                  <a:lnTo>
                    <a:pt x="0" y="193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2" y="199"/>
                  </a:lnTo>
                  <a:lnTo>
                    <a:pt x="4" y="199"/>
                  </a:lnTo>
                  <a:lnTo>
                    <a:pt x="6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3" y="197"/>
                  </a:lnTo>
                  <a:lnTo>
                    <a:pt x="20" y="192"/>
                  </a:lnTo>
                  <a:lnTo>
                    <a:pt x="25" y="186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42" y="166"/>
                  </a:lnTo>
                  <a:lnTo>
                    <a:pt x="54" y="152"/>
                  </a:lnTo>
                  <a:lnTo>
                    <a:pt x="79" y="125"/>
                  </a:lnTo>
                  <a:lnTo>
                    <a:pt x="79" y="125"/>
                  </a:lnTo>
                  <a:lnTo>
                    <a:pt x="134" y="68"/>
                  </a:lnTo>
                  <a:lnTo>
                    <a:pt x="161" y="39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9" y="7"/>
                  </a:lnTo>
                  <a:lnTo>
                    <a:pt x="189" y="5"/>
                  </a:lnTo>
                  <a:lnTo>
                    <a:pt x="189" y="4"/>
                  </a:lnTo>
                  <a:lnTo>
                    <a:pt x="188" y="1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82" y="0"/>
                  </a:lnTo>
                  <a:lnTo>
                    <a:pt x="181" y="1"/>
                  </a:lnTo>
                  <a:lnTo>
                    <a:pt x="18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2" name="Freeform 771"/>
            <p:cNvSpPr>
              <a:spLocks/>
            </p:cNvSpPr>
            <p:nvPr/>
          </p:nvSpPr>
          <p:spPr bwMode="auto">
            <a:xfrm>
              <a:off x="6500813" y="4667250"/>
              <a:ext cx="42863" cy="49213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65" y="13"/>
                </a:cxn>
                <a:cxn ang="0">
                  <a:pos x="57" y="22"/>
                </a:cxn>
                <a:cxn ang="0">
                  <a:pos x="49" y="31"/>
                </a:cxn>
                <a:cxn ang="0">
                  <a:pos x="41" y="41"/>
                </a:cxn>
                <a:cxn ang="0">
                  <a:pos x="41" y="41"/>
                </a:cxn>
                <a:cxn ang="0">
                  <a:pos x="22" y="64"/>
                </a:cxn>
                <a:cxn ang="0">
                  <a:pos x="1" y="87"/>
                </a:cxn>
                <a:cxn ang="0">
                  <a:pos x="1" y="87"/>
                </a:cxn>
                <a:cxn ang="0">
                  <a:pos x="0" y="89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1" y="93"/>
                </a:cxn>
                <a:cxn ang="0">
                  <a:pos x="3" y="94"/>
                </a:cxn>
                <a:cxn ang="0">
                  <a:pos x="4" y="95"/>
                </a:cxn>
                <a:cxn ang="0">
                  <a:pos x="6" y="95"/>
                </a:cxn>
                <a:cxn ang="0">
                  <a:pos x="8" y="94"/>
                </a:cxn>
                <a:cxn ang="0">
                  <a:pos x="8" y="94"/>
                </a:cxn>
                <a:cxn ang="0">
                  <a:pos x="26" y="75"/>
                </a:cxn>
                <a:cxn ang="0">
                  <a:pos x="41" y="55"/>
                </a:cxn>
                <a:cxn ang="0">
                  <a:pos x="41" y="55"/>
                </a:cxn>
                <a:cxn ang="0">
                  <a:pos x="52" y="44"/>
                </a:cxn>
                <a:cxn ang="0">
                  <a:pos x="62" y="31"/>
                </a:cxn>
                <a:cxn ang="0">
                  <a:pos x="71" y="20"/>
                </a:cxn>
                <a:cxn ang="0">
                  <a:pos x="80" y="8"/>
                </a:cxn>
                <a:cxn ang="0">
                  <a:pos x="80" y="8"/>
                </a:cxn>
                <a:cxn ang="0">
                  <a:pos x="81" y="5"/>
                </a:cxn>
                <a:cxn ang="0">
                  <a:pos x="81" y="3"/>
                </a:cxn>
                <a:cxn ang="0">
                  <a:pos x="80" y="2"/>
                </a:cxn>
                <a:cxn ang="0">
                  <a:pos x="79" y="1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81" h="95">
                  <a:moveTo>
                    <a:pt x="71" y="2"/>
                  </a:moveTo>
                  <a:lnTo>
                    <a:pt x="71" y="2"/>
                  </a:lnTo>
                  <a:lnTo>
                    <a:pt x="65" y="13"/>
                  </a:lnTo>
                  <a:lnTo>
                    <a:pt x="57" y="22"/>
                  </a:lnTo>
                  <a:lnTo>
                    <a:pt x="49" y="3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22" y="64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1" y="93"/>
                  </a:lnTo>
                  <a:lnTo>
                    <a:pt x="3" y="94"/>
                  </a:lnTo>
                  <a:lnTo>
                    <a:pt x="4" y="95"/>
                  </a:lnTo>
                  <a:lnTo>
                    <a:pt x="6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26" y="7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52" y="44"/>
                  </a:lnTo>
                  <a:lnTo>
                    <a:pt x="62" y="31"/>
                  </a:lnTo>
                  <a:lnTo>
                    <a:pt x="71" y="20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9" y="1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3" name="Freeform 772"/>
            <p:cNvSpPr>
              <a:spLocks/>
            </p:cNvSpPr>
            <p:nvPr/>
          </p:nvSpPr>
          <p:spPr bwMode="auto">
            <a:xfrm>
              <a:off x="6640513" y="4117975"/>
              <a:ext cx="47625" cy="61913"/>
            </a:xfrm>
            <a:custGeom>
              <a:avLst/>
              <a:gdLst/>
              <a:ahLst/>
              <a:cxnLst>
                <a:cxn ang="0">
                  <a:pos x="83" y="2"/>
                </a:cxn>
                <a:cxn ang="0">
                  <a:pos x="83" y="2"/>
                </a:cxn>
                <a:cxn ang="0">
                  <a:pos x="72" y="15"/>
                </a:cxn>
                <a:cxn ang="0">
                  <a:pos x="61" y="28"/>
                </a:cxn>
                <a:cxn ang="0">
                  <a:pos x="42" y="56"/>
                </a:cxn>
                <a:cxn ang="0">
                  <a:pos x="22" y="84"/>
                </a:cxn>
                <a:cxn ang="0">
                  <a:pos x="12" y="97"/>
                </a:cxn>
                <a:cxn ang="0">
                  <a:pos x="1" y="110"/>
                </a:cxn>
                <a:cxn ang="0">
                  <a:pos x="1" y="110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8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8" y="116"/>
                </a:cxn>
                <a:cxn ang="0">
                  <a:pos x="19" y="103"/>
                </a:cxn>
                <a:cxn ang="0">
                  <a:pos x="29" y="90"/>
                </a:cxn>
                <a:cxn ang="0">
                  <a:pos x="48" y="62"/>
                </a:cxn>
                <a:cxn ang="0">
                  <a:pos x="68" y="34"/>
                </a:cxn>
                <a:cxn ang="0">
                  <a:pos x="78" y="22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90" y="7"/>
                </a:cxn>
                <a:cxn ang="0">
                  <a:pos x="91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6" y="0"/>
                </a:cxn>
                <a:cxn ang="0">
                  <a:pos x="84" y="1"/>
                </a:cxn>
                <a:cxn ang="0">
                  <a:pos x="83" y="2"/>
                </a:cxn>
                <a:cxn ang="0">
                  <a:pos x="83" y="2"/>
                </a:cxn>
              </a:cxnLst>
              <a:rect l="0" t="0" r="r" b="b"/>
              <a:pathLst>
                <a:path w="91" h="118">
                  <a:moveTo>
                    <a:pt x="83" y="2"/>
                  </a:moveTo>
                  <a:lnTo>
                    <a:pt x="83" y="2"/>
                  </a:lnTo>
                  <a:lnTo>
                    <a:pt x="72" y="15"/>
                  </a:lnTo>
                  <a:lnTo>
                    <a:pt x="61" y="28"/>
                  </a:lnTo>
                  <a:lnTo>
                    <a:pt x="42" y="56"/>
                  </a:lnTo>
                  <a:lnTo>
                    <a:pt x="22" y="84"/>
                  </a:lnTo>
                  <a:lnTo>
                    <a:pt x="12" y="97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9" y="103"/>
                  </a:lnTo>
                  <a:lnTo>
                    <a:pt x="29" y="90"/>
                  </a:lnTo>
                  <a:lnTo>
                    <a:pt x="48" y="62"/>
                  </a:lnTo>
                  <a:lnTo>
                    <a:pt x="68" y="34"/>
                  </a:lnTo>
                  <a:lnTo>
                    <a:pt x="78" y="2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7"/>
                  </a:lnTo>
                  <a:lnTo>
                    <a:pt x="91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3" y="2"/>
                  </a:lnTo>
                  <a:lnTo>
                    <a:pt x="8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4" name="Freeform 773"/>
            <p:cNvSpPr>
              <a:spLocks/>
            </p:cNvSpPr>
            <p:nvPr/>
          </p:nvSpPr>
          <p:spPr bwMode="auto">
            <a:xfrm>
              <a:off x="6689726" y="4135438"/>
              <a:ext cx="44450" cy="55563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2"/>
                </a:cxn>
                <a:cxn ang="0">
                  <a:pos x="68" y="16"/>
                </a:cxn>
                <a:cxn ang="0">
                  <a:pos x="59" y="28"/>
                </a:cxn>
                <a:cxn ang="0">
                  <a:pos x="50" y="39"/>
                </a:cxn>
                <a:cxn ang="0">
                  <a:pos x="41" y="52"/>
                </a:cxn>
                <a:cxn ang="0">
                  <a:pos x="20" y="74"/>
                </a:cxn>
                <a:cxn ang="0">
                  <a:pos x="1" y="96"/>
                </a:cxn>
                <a:cxn ang="0">
                  <a:pos x="1" y="96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4"/>
                </a:cxn>
                <a:cxn ang="0">
                  <a:pos x="3" y="105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4"/>
                </a:cxn>
                <a:cxn ang="0">
                  <a:pos x="7" y="104"/>
                </a:cxn>
                <a:cxn ang="0">
                  <a:pos x="27" y="80"/>
                </a:cxn>
                <a:cxn ang="0">
                  <a:pos x="48" y="57"/>
                </a:cxn>
                <a:cxn ang="0">
                  <a:pos x="58" y="46"/>
                </a:cxn>
                <a:cxn ang="0">
                  <a:pos x="68" y="33"/>
                </a:cxn>
                <a:cxn ang="0">
                  <a:pos x="76" y="21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4" y="3"/>
                </a:cxn>
                <a:cxn ang="0">
                  <a:pos x="83" y="2"/>
                </a:cxn>
                <a:cxn ang="0">
                  <a:pos x="82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6" y="2"/>
                </a:cxn>
                <a:cxn ang="0">
                  <a:pos x="76" y="2"/>
                </a:cxn>
              </a:cxnLst>
              <a:rect l="0" t="0" r="r" b="b"/>
              <a:pathLst>
                <a:path w="84" h="105">
                  <a:moveTo>
                    <a:pt x="76" y="2"/>
                  </a:moveTo>
                  <a:lnTo>
                    <a:pt x="76" y="2"/>
                  </a:lnTo>
                  <a:lnTo>
                    <a:pt x="68" y="16"/>
                  </a:lnTo>
                  <a:lnTo>
                    <a:pt x="59" y="28"/>
                  </a:lnTo>
                  <a:lnTo>
                    <a:pt x="50" y="39"/>
                  </a:lnTo>
                  <a:lnTo>
                    <a:pt x="41" y="52"/>
                  </a:lnTo>
                  <a:lnTo>
                    <a:pt x="20" y="74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4"/>
                  </a:lnTo>
                  <a:lnTo>
                    <a:pt x="3" y="105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4"/>
                  </a:lnTo>
                  <a:lnTo>
                    <a:pt x="7" y="104"/>
                  </a:lnTo>
                  <a:lnTo>
                    <a:pt x="27" y="80"/>
                  </a:lnTo>
                  <a:lnTo>
                    <a:pt x="48" y="57"/>
                  </a:lnTo>
                  <a:lnTo>
                    <a:pt x="58" y="46"/>
                  </a:lnTo>
                  <a:lnTo>
                    <a:pt x="68" y="33"/>
                  </a:lnTo>
                  <a:lnTo>
                    <a:pt x="76" y="21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4" y="3"/>
                  </a:lnTo>
                  <a:lnTo>
                    <a:pt x="83" y="2"/>
                  </a:lnTo>
                  <a:lnTo>
                    <a:pt x="82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5" name="Freeform 774"/>
            <p:cNvSpPr>
              <a:spLocks/>
            </p:cNvSpPr>
            <p:nvPr/>
          </p:nvSpPr>
          <p:spPr bwMode="auto">
            <a:xfrm>
              <a:off x="6735763" y="4178300"/>
              <a:ext cx="34925" cy="381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53" y="11"/>
                </a:cxn>
                <a:cxn ang="0">
                  <a:pos x="48" y="21"/>
                </a:cxn>
                <a:cxn ang="0">
                  <a:pos x="41" y="29"/>
                </a:cxn>
                <a:cxn ang="0">
                  <a:pos x="33" y="36"/>
                </a:cxn>
                <a:cxn ang="0">
                  <a:pos x="18" y="49"/>
                </a:cxn>
                <a:cxn ang="0">
                  <a:pos x="2" y="64"/>
                </a:cxn>
                <a:cxn ang="0">
                  <a:pos x="2" y="64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3" y="71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25" y="56"/>
                </a:cxn>
                <a:cxn ang="0">
                  <a:pos x="41" y="41"/>
                </a:cxn>
                <a:cxn ang="0">
                  <a:pos x="49" y="34"/>
                </a:cxn>
                <a:cxn ang="0">
                  <a:pos x="55" y="26"/>
                </a:cxn>
                <a:cxn ang="0">
                  <a:pos x="61" y="16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6" h="72">
                  <a:moveTo>
                    <a:pt x="58" y="2"/>
                  </a:moveTo>
                  <a:lnTo>
                    <a:pt x="58" y="2"/>
                  </a:lnTo>
                  <a:lnTo>
                    <a:pt x="53" y="11"/>
                  </a:lnTo>
                  <a:lnTo>
                    <a:pt x="48" y="21"/>
                  </a:lnTo>
                  <a:lnTo>
                    <a:pt x="41" y="29"/>
                  </a:lnTo>
                  <a:lnTo>
                    <a:pt x="33" y="36"/>
                  </a:lnTo>
                  <a:lnTo>
                    <a:pt x="18" y="49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1" y="66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3" y="71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25" y="56"/>
                  </a:lnTo>
                  <a:lnTo>
                    <a:pt x="41" y="41"/>
                  </a:lnTo>
                  <a:lnTo>
                    <a:pt x="49" y="34"/>
                  </a:lnTo>
                  <a:lnTo>
                    <a:pt x="55" y="26"/>
                  </a:lnTo>
                  <a:lnTo>
                    <a:pt x="61" y="1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6" name="Freeform 775"/>
            <p:cNvSpPr>
              <a:spLocks/>
            </p:cNvSpPr>
            <p:nvPr/>
          </p:nvSpPr>
          <p:spPr bwMode="auto">
            <a:xfrm>
              <a:off x="6837363" y="4229100"/>
              <a:ext cx="34925" cy="2857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5" y="3"/>
                </a:cxn>
                <a:cxn ang="0">
                  <a:pos x="51" y="6"/>
                </a:cxn>
                <a:cxn ang="0">
                  <a:pos x="47" y="8"/>
                </a:cxn>
                <a:cxn ang="0">
                  <a:pos x="43" y="10"/>
                </a:cxn>
                <a:cxn ang="0">
                  <a:pos x="43" y="10"/>
                </a:cxn>
                <a:cxn ang="0">
                  <a:pos x="33" y="17"/>
                </a:cxn>
                <a:cxn ang="0">
                  <a:pos x="25" y="25"/>
                </a:cxn>
                <a:cxn ang="0">
                  <a:pos x="25" y="25"/>
                </a:cxn>
                <a:cxn ang="0">
                  <a:pos x="12" y="34"/>
                </a:cxn>
                <a:cxn ang="0">
                  <a:pos x="6" y="39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5" y="53"/>
                </a:cxn>
                <a:cxn ang="0">
                  <a:pos x="7" y="53"/>
                </a:cxn>
                <a:cxn ang="0">
                  <a:pos x="8" y="53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4" y="44"/>
                </a:cxn>
                <a:cxn ang="0">
                  <a:pos x="21" y="38"/>
                </a:cxn>
                <a:cxn ang="0">
                  <a:pos x="34" y="29"/>
                </a:cxn>
                <a:cxn ang="0">
                  <a:pos x="34" y="29"/>
                </a:cxn>
                <a:cxn ang="0">
                  <a:pos x="46" y="20"/>
                </a:cxn>
                <a:cxn ang="0">
                  <a:pos x="46" y="20"/>
                </a:cxn>
                <a:cxn ang="0">
                  <a:pos x="51" y="16"/>
                </a:cxn>
                <a:cxn ang="0">
                  <a:pos x="56" y="13"/>
                </a:cxn>
                <a:cxn ang="0">
                  <a:pos x="60" y="10"/>
                </a:cxn>
                <a:cxn ang="0">
                  <a:pos x="65" y="7"/>
                </a:cxn>
                <a:cxn ang="0">
                  <a:pos x="65" y="7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53">
                  <a:moveTo>
                    <a:pt x="58" y="1"/>
                  </a:moveTo>
                  <a:lnTo>
                    <a:pt x="58" y="1"/>
                  </a:lnTo>
                  <a:lnTo>
                    <a:pt x="55" y="3"/>
                  </a:lnTo>
                  <a:lnTo>
                    <a:pt x="51" y="6"/>
                  </a:lnTo>
                  <a:lnTo>
                    <a:pt x="47" y="8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33" y="1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2" y="34"/>
                  </a:lnTo>
                  <a:lnTo>
                    <a:pt x="6" y="39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5" y="53"/>
                  </a:lnTo>
                  <a:lnTo>
                    <a:pt x="7" y="53"/>
                  </a:lnTo>
                  <a:lnTo>
                    <a:pt x="8" y="53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4" y="44"/>
                  </a:lnTo>
                  <a:lnTo>
                    <a:pt x="21" y="38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1" y="16"/>
                  </a:lnTo>
                  <a:lnTo>
                    <a:pt x="56" y="13"/>
                  </a:lnTo>
                  <a:lnTo>
                    <a:pt x="60" y="10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7" name="Freeform 776"/>
            <p:cNvSpPr>
              <a:spLocks/>
            </p:cNvSpPr>
            <p:nvPr/>
          </p:nvSpPr>
          <p:spPr bwMode="auto">
            <a:xfrm>
              <a:off x="6877051" y="4262438"/>
              <a:ext cx="4763" cy="47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8" name="Freeform 777"/>
            <p:cNvSpPr>
              <a:spLocks/>
            </p:cNvSpPr>
            <p:nvPr/>
          </p:nvSpPr>
          <p:spPr bwMode="auto">
            <a:xfrm>
              <a:off x="6275388" y="4422775"/>
              <a:ext cx="38100" cy="47625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5" y="20"/>
                </a:cxn>
                <a:cxn ang="0">
                  <a:pos x="27" y="40"/>
                </a:cxn>
                <a:cxn ang="0">
                  <a:pos x="20" y="50"/>
                </a:cxn>
                <a:cxn ang="0">
                  <a:pos x="12" y="62"/>
                </a:cxn>
                <a:cxn ang="0">
                  <a:pos x="6" y="73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3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0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4" y="77"/>
                </a:cxn>
                <a:cxn ang="0">
                  <a:pos x="20" y="67"/>
                </a:cxn>
                <a:cxn ang="0">
                  <a:pos x="27" y="55"/>
                </a:cxn>
                <a:cxn ang="0">
                  <a:pos x="36" y="46"/>
                </a:cxn>
                <a:cxn ang="0">
                  <a:pos x="52" y="26"/>
                </a:cxn>
                <a:cxn ang="0">
                  <a:pos x="71" y="8"/>
                </a:cxn>
                <a:cxn ang="0">
                  <a:pos x="71" y="8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2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2" h="91">
                  <a:moveTo>
                    <a:pt x="64" y="2"/>
                  </a:moveTo>
                  <a:lnTo>
                    <a:pt x="64" y="2"/>
                  </a:lnTo>
                  <a:lnTo>
                    <a:pt x="45" y="20"/>
                  </a:lnTo>
                  <a:lnTo>
                    <a:pt x="27" y="40"/>
                  </a:lnTo>
                  <a:lnTo>
                    <a:pt x="20" y="50"/>
                  </a:lnTo>
                  <a:lnTo>
                    <a:pt x="12" y="62"/>
                  </a:lnTo>
                  <a:lnTo>
                    <a:pt x="6" y="7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4" y="77"/>
                  </a:lnTo>
                  <a:lnTo>
                    <a:pt x="20" y="67"/>
                  </a:lnTo>
                  <a:lnTo>
                    <a:pt x="27" y="55"/>
                  </a:lnTo>
                  <a:lnTo>
                    <a:pt x="36" y="46"/>
                  </a:lnTo>
                  <a:lnTo>
                    <a:pt x="52" y="26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9" name="Freeform 778"/>
            <p:cNvSpPr>
              <a:spLocks/>
            </p:cNvSpPr>
            <p:nvPr/>
          </p:nvSpPr>
          <p:spPr bwMode="auto">
            <a:xfrm>
              <a:off x="6284913" y="4459288"/>
              <a:ext cx="31750" cy="3810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0" y="18"/>
                </a:cxn>
                <a:cxn ang="0">
                  <a:pos x="28" y="34"/>
                </a:cxn>
                <a:cxn ang="0">
                  <a:pos x="16" y="49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2" y="71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8" y="71"/>
                </a:cxn>
                <a:cxn ang="0">
                  <a:pos x="22" y="56"/>
                </a:cxn>
                <a:cxn ang="0">
                  <a:pos x="35" y="40"/>
                </a:cxn>
                <a:cxn ang="0">
                  <a:pos x="48" y="24"/>
                </a:cxn>
                <a:cxn ang="0">
                  <a:pos x="60" y="7"/>
                </a:cxn>
                <a:cxn ang="0">
                  <a:pos x="60" y="7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0" h="72">
                  <a:moveTo>
                    <a:pt x="52" y="2"/>
                  </a:moveTo>
                  <a:lnTo>
                    <a:pt x="52" y="2"/>
                  </a:lnTo>
                  <a:lnTo>
                    <a:pt x="40" y="18"/>
                  </a:lnTo>
                  <a:lnTo>
                    <a:pt x="28" y="34"/>
                  </a:lnTo>
                  <a:lnTo>
                    <a:pt x="16" y="49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2" y="71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22" y="56"/>
                  </a:lnTo>
                  <a:lnTo>
                    <a:pt x="35" y="40"/>
                  </a:lnTo>
                  <a:lnTo>
                    <a:pt x="48" y="24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0" name="Freeform 779"/>
            <p:cNvSpPr>
              <a:spLocks/>
            </p:cNvSpPr>
            <p:nvPr/>
          </p:nvSpPr>
          <p:spPr bwMode="auto">
            <a:xfrm>
              <a:off x="6546851" y="4402138"/>
              <a:ext cx="38100" cy="3968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6" y="17"/>
                </a:cxn>
                <a:cxn ang="0">
                  <a:pos x="30" y="31"/>
                </a:cxn>
                <a:cxn ang="0">
                  <a:pos x="21" y="39"/>
                </a:cxn>
                <a:cxn ang="0">
                  <a:pos x="13" y="47"/>
                </a:cxn>
                <a:cxn ang="0">
                  <a:pos x="6" y="56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2" y="72"/>
                </a:cxn>
                <a:cxn ang="0">
                  <a:pos x="4" y="73"/>
                </a:cxn>
                <a:cxn ang="0">
                  <a:pos x="5" y="73"/>
                </a:cxn>
                <a:cxn ang="0">
                  <a:pos x="7" y="72"/>
                </a:cxn>
                <a:cxn ang="0">
                  <a:pos x="8" y="71"/>
                </a:cxn>
                <a:cxn ang="0">
                  <a:pos x="8" y="71"/>
                </a:cxn>
                <a:cxn ang="0">
                  <a:pos x="14" y="61"/>
                </a:cxn>
                <a:cxn ang="0">
                  <a:pos x="21" y="52"/>
                </a:cxn>
                <a:cxn ang="0">
                  <a:pos x="29" y="45"/>
                </a:cxn>
                <a:cxn ang="0">
                  <a:pos x="37" y="37"/>
                </a:cxn>
                <a:cxn ang="0">
                  <a:pos x="54" y="23"/>
                </a:cxn>
                <a:cxn ang="0">
                  <a:pos x="70" y="8"/>
                </a:cxn>
                <a:cxn ang="0">
                  <a:pos x="70" y="8"/>
                </a:cxn>
                <a:cxn ang="0">
                  <a:pos x="72" y="7"/>
                </a:cxn>
                <a:cxn ang="0">
                  <a:pos x="72" y="4"/>
                </a:cxn>
                <a:cxn ang="0">
                  <a:pos x="71" y="3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2" h="73">
                  <a:moveTo>
                    <a:pt x="64" y="1"/>
                  </a:moveTo>
                  <a:lnTo>
                    <a:pt x="64" y="1"/>
                  </a:lnTo>
                  <a:lnTo>
                    <a:pt x="46" y="17"/>
                  </a:lnTo>
                  <a:lnTo>
                    <a:pt x="30" y="31"/>
                  </a:lnTo>
                  <a:lnTo>
                    <a:pt x="21" y="39"/>
                  </a:lnTo>
                  <a:lnTo>
                    <a:pt x="13" y="47"/>
                  </a:lnTo>
                  <a:lnTo>
                    <a:pt x="6" y="5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2" y="72"/>
                  </a:lnTo>
                  <a:lnTo>
                    <a:pt x="4" y="73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14" y="61"/>
                  </a:lnTo>
                  <a:lnTo>
                    <a:pt x="21" y="52"/>
                  </a:lnTo>
                  <a:lnTo>
                    <a:pt x="29" y="45"/>
                  </a:lnTo>
                  <a:lnTo>
                    <a:pt x="37" y="37"/>
                  </a:lnTo>
                  <a:lnTo>
                    <a:pt x="54" y="23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2" y="7"/>
                  </a:lnTo>
                  <a:lnTo>
                    <a:pt x="72" y="4"/>
                  </a:lnTo>
                  <a:lnTo>
                    <a:pt x="71" y="3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1" name="Freeform 780"/>
            <p:cNvSpPr>
              <a:spLocks/>
            </p:cNvSpPr>
            <p:nvPr/>
          </p:nvSpPr>
          <p:spPr bwMode="auto">
            <a:xfrm>
              <a:off x="6550026" y="4440238"/>
              <a:ext cx="26988" cy="2381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0" y="3"/>
                </a:cxn>
                <a:cxn ang="0">
                  <a:pos x="34" y="7"/>
                </a:cxn>
                <a:cxn ang="0">
                  <a:pos x="28" y="11"/>
                </a:cxn>
                <a:cxn ang="0">
                  <a:pos x="22" y="16"/>
                </a:cxn>
                <a:cxn ang="0">
                  <a:pos x="11" y="27"/>
                </a:cxn>
                <a:cxn ang="0">
                  <a:pos x="1" y="39"/>
                </a:cxn>
                <a:cxn ang="0">
                  <a:pos x="1" y="39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1" y="45"/>
                </a:cxn>
                <a:cxn ang="0">
                  <a:pos x="2" y="46"/>
                </a:cxn>
                <a:cxn ang="0">
                  <a:pos x="4" y="47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27" y="24"/>
                </a:cxn>
                <a:cxn ang="0">
                  <a:pos x="32" y="20"/>
                </a:cxn>
                <a:cxn ang="0">
                  <a:pos x="37" y="15"/>
                </a:cxn>
                <a:cxn ang="0">
                  <a:pos x="43" y="12"/>
                </a:cxn>
                <a:cxn ang="0">
                  <a:pos x="50" y="9"/>
                </a:cxn>
                <a:cxn ang="0">
                  <a:pos x="50" y="9"/>
                </a:cxn>
                <a:cxn ang="0">
                  <a:pos x="52" y="8"/>
                </a:cxn>
                <a:cxn ang="0">
                  <a:pos x="53" y="6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</a:cxnLst>
              <a:rect l="0" t="0" r="r" b="b"/>
              <a:pathLst>
                <a:path w="53" h="47">
                  <a:moveTo>
                    <a:pt x="48" y="0"/>
                  </a:moveTo>
                  <a:lnTo>
                    <a:pt x="48" y="0"/>
                  </a:lnTo>
                  <a:lnTo>
                    <a:pt x="40" y="3"/>
                  </a:lnTo>
                  <a:lnTo>
                    <a:pt x="34" y="7"/>
                  </a:lnTo>
                  <a:lnTo>
                    <a:pt x="28" y="11"/>
                  </a:lnTo>
                  <a:lnTo>
                    <a:pt x="22" y="16"/>
                  </a:lnTo>
                  <a:lnTo>
                    <a:pt x="11" y="27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1" y="45"/>
                  </a:lnTo>
                  <a:lnTo>
                    <a:pt x="2" y="46"/>
                  </a:lnTo>
                  <a:lnTo>
                    <a:pt x="4" y="47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27" y="24"/>
                  </a:lnTo>
                  <a:lnTo>
                    <a:pt x="32" y="20"/>
                  </a:lnTo>
                  <a:lnTo>
                    <a:pt x="37" y="15"/>
                  </a:lnTo>
                  <a:lnTo>
                    <a:pt x="43" y="12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2" y="8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2" name="Freeform 781"/>
            <p:cNvSpPr>
              <a:spLocks/>
            </p:cNvSpPr>
            <p:nvPr/>
          </p:nvSpPr>
          <p:spPr bwMode="auto">
            <a:xfrm>
              <a:off x="6559551" y="4476750"/>
              <a:ext cx="7938" cy="14288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0"/>
                </a:cxn>
                <a:cxn ang="0">
                  <a:pos x="3" y="14"/>
                </a:cxn>
                <a:cxn ang="0">
                  <a:pos x="1" y="18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1" y="28"/>
                </a:cxn>
                <a:cxn ang="0">
                  <a:pos x="3" y="28"/>
                </a:cxn>
                <a:cxn ang="0">
                  <a:pos x="4" y="29"/>
                </a:cxn>
                <a:cxn ang="0">
                  <a:pos x="6" y="28"/>
                </a:cxn>
                <a:cxn ang="0">
                  <a:pos x="7" y="28"/>
                </a:cxn>
                <a:cxn ang="0">
                  <a:pos x="9" y="26"/>
                </a:cxn>
                <a:cxn ang="0">
                  <a:pos x="9" y="24"/>
                </a:cxn>
                <a:cxn ang="0">
                  <a:pos x="9" y="24"/>
                </a:cxn>
                <a:cxn ang="0">
                  <a:pos x="10" y="19"/>
                </a:cxn>
                <a:cxn ang="0">
                  <a:pos x="12" y="14"/>
                </a:cxn>
                <a:cxn ang="0">
                  <a:pos x="14" y="10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7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29">
                  <a:moveTo>
                    <a:pt x="6" y="5"/>
                  </a:moveTo>
                  <a:lnTo>
                    <a:pt x="6" y="5"/>
                  </a:lnTo>
                  <a:lnTo>
                    <a:pt x="5" y="10"/>
                  </a:lnTo>
                  <a:lnTo>
                    <a:pt x="3" y="14"/>
                  </a:lnTo>
                  <a:lnTo>
                    <a:pt x="1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1" y="28"/>
                  </a:lnTo>
                  <a:lnTo>
                    <a:pt x="3" y="28"/>
                  </a:lnTo>
                  <a:lnTo>
                    <a:pt x="4" y="29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19"/>
                  </a:lnTo>
                  <a:lnTo>
                    <a:pt x="12" y="14"/>
                  </a:lnTo>
                  <a:lnTo>
                    <a:pt x="14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3" name="Freeform 782"/>
            <p:cNvSpPr>
              <a:spLocks/>
            </p:cNvSpPr>
            <p:nvPr/>
          </p:nvSpPr>
          <p:spPr bwMode="auto">
            <a:xfrm>
              <a:off x="6877051" y="4425950"/>
              <a:ext cx="52388" cy="523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6" y="2"/>
                </a:cxn>
                <a:cxn ang="0">
                  <a:pos x="79" y="4"/>
                </a:cxn>
                <a:cxn ang="0">
                  <a:pos x="72" y="8"/>
                </a:cxn>
                <a:cxn ang="0">
                  <a:pos x="67" y="12"/>
                </a:cxn>
                <a:cxn ang="0">
                  <a:pos x="56" y="22"/>
                </a:cxn>
                <a:cxn ang="0">
                  <a:pos x="45" y="34"/>
                </a:cxn>
                <a:cxn ang="0">
                  <a:pos x="45" y="34"/>
                </a:cxn>
                <a:cxn ang="0">
                  <a:pos x="33" y="47"/>
                </a:cxn>
                <a:cxn ang="0">
                  <a:pos x="20" y="61"/>
                </a:cxn>
                <a:cxn ang="0">
                  <a:pos x="9" y="76"/>
                </a:cxn>
                <a:cxn ang="0">
                  <a:pos x="4" y="84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4"/>
                </a:cxn>
                <a:cxn ang="0">
                  <a:pos x="1" y="96"/>
                </a:cxn>
                <a:cxn ang="0">
                  <a:pos x="2" y="97"/>
                </a:cxn>
                <a:cxn ang="0">
                  <a:pos x="3" y="98"/>
                </a:cxn>
                <a:cxn ang="0">
                  <a:pos x="7" y="98"/>
                </a:cxn>
                <a:cxn ang="0">
                  <a:pos x="8" y="97"/>
                </a:cxn>
                <a:cxn ang="0">
                  <a:pos x="9" y="95"/>
                </a:cxn>
                <a:cxn ang="0">
                  <a:pos x="9" y="95"/>
                </a:cxn>
                <a:cxn ang="0">
                  <a:pos x="12" y="89"/>
                </a:cxn>
                <a:cxn ang="0">
                  <a:pos x="16" y="82"/>
                </a:cxn>
                <a:cxn ang="0">
                  <a:pos x="26" y="71"/>
                </a:cxn>
                <a:cxn ang="0">
                  <a:pos x="35" y="61"/>
                </a:cxn>
                <a:cxn ang="0">
                  <a:pos x="43" y="50"/>
                </a:cxn>
                <a:cxn ang="0">
                  <a:pos x="43" y="50"/>
                </a:cxn>
                <a:cxn ang="0">
                  <a:pos x="53" y="38"/>
                </a:cxn>
                <a:cxn ang="0">
                  <a:pos x="65" y="25"/>
                </a:cxn>
                <a:cxn ang="0">
                  <a:pos x="72" y="19"/>
                </a:cxn>
                <a:cxn ang="0">
                  <a:pos x="79" y="14"/>
                </a:cxn>
                <a:cxn ang="0">
                  <a:pos x="87" y="11"/>
                </a:cxn>
                <a:cxn ang="0">
                  <a:pos x="94" y="10"/>
                </a:cxn>
                <a:cxn ang="0">
                  <a:pos x="94" y="10"/>
                </a:cxn>
                <a:cxn ang="0">
                  <a:pos x="96" y="9"/>
                </a:cxn>
                <a:cxn ang="0">
                  <a:pos x="97" y="8"/>
                </a:cxn>
                <a:cxn ang="0">
                  <a:pos x="98" y="5"/>
                </a:cxn>
                <a:cxn ang="0">
                  <a:pos x="98" y="3"/>
                </a:cxn>
                <a:cxn ang="0">
                  <a:pos x="97" y="2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8" h="98">
                  <a:moveTo>
                    <a:pt x="94" y="0"/>
                  </a:moveTo>
                  <a:lnTo>
                    <a:pt x="94" y="0"/>
                  </a:lnTo>
                  <a:lnTo>
                    <a:pt x="86" y="2"/>
                  </a:lnTo>
                  <a:lnTo>
                    <a:pt x="79" y="4"/>
                  </a:lnTo>
                  <a:lnTo>
                    <a:pt x="72" y="8"/>
                  </a:lnTo>
                  <a:lnTo>
                    <a:pt x="67" y="12"/>
                  </a:lnTo>
                  <a:lnTo>
                    <a:pt x="56" y="22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33" y="47"/>
                  </a:lnTo>
                  <a:lnTo>
                    <a:pt x="20" y="61"/>
                  </a:lnTo>
                  <a:lnTo>
                    <a:pt x="9" y="76"/>
                  </a:lnTo>
                  <a:lnTo>
                    <a:pt x="4" y="84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4"/>
                  </a:lnTo>
                  <a:lnTo>
                    <a:pt x="1" y="96"/>
                  </a:lnTo>
                  <a:lnTo>
                    <a:pt x="2" y="97"/>
                  </a:lnTo>
                  <a:lnTo>
                    <a:pt x="3" y="98"/>
                  </a:lnTo>
                  <a:lnTo>
                    <a:pt x="7" y="98"/>
                  </a:lnTo>
                  <a:lnTo>
                    <a:pt x="8" y="97"/>
                  </a:lnTo>
                  <a:lnTo>
                    <a:pt x="9" y="95"/>
                  </a:lnTo>
                  <a:lnTo>
                    <a:pt x="9" y="95"/>
                  </a:lnTo>
                  <a:lnTo>
                    <a:pt x="12" y="89"/>
                  </a:lnTo>
                  <a:lnTo>
                    <a:pt x="16" y="82"/>
                  </a:lnTo>
                  <a:lnTo>
                    <a:pt x="26" y="71"/>
                  </a:lnTo>
                  <a:lnTo>
                    <a:pt x="35" y="6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53" y="38"/>
                  </a:lnTo>
                  <a:lnTo>
                    <a:pt x="65" y="25"/>
                  </a:lnTo>
                  <a:lnTo>
                    <a:pt x="72" y="19"/>
                  </a:lnTo>
                  <a:lnTo>
                    <a:pt x="79" y="14"/>
                  </a:lnTo>
                  <a:lnTo>
                    <a:pt x="87" y="11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6" y="9"/>
                  </a:lnTo>
                  <a:lnTo>
                    <a:pt x="97" y="8"/>
                  </a:lnTo>
                  <a:lnTo>
                    <a:pt x="98" y="5"/>
                  </a:lnTo>
                  <a:lnTo>
                    <a:pt x="98" y="3"/>
                  </a:lnTo>
                  <a:lnTo>
                    <a:pt x="97" y="2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4" name="Freeform 783"/>
            <p:cNvSpPr>
              <a:spLocks/>
            </p:cNvSpPr>
            <p:nvPr/>
          </p:nvSpPr>
          <p:spPr bwMode="auto">
            <a:xfrm>
              <a:off x="6883401" y="4473575"/>
              <a:ext cx="39688" cy="47625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0" y="23"/>
                </a:cxn>
                <a:cxn ang="0">
                  <a:pos x="34" y="45"/>
                </a:cxn>
                <a:cxn ang="0">
                  <a:pos x="19" y="65"/>
                </a:cxn>
                <a:cxn ang="0">
                  <a:pos x="1" y="83"/>
                </a:cxn>
                <a:cxn ang="0">
                  <a:pos x="1" y="83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0"/>
                </a:cxn>
                <a:cxn ang="0">
                  <a:pos x="7" y="90"/>
                </a:cxn>
                <a:cxn ang="0">
                  <a:pos x="26" y="71"/>
                </a:cxn>
                <a:cxn ang="0">
                  <a:pos x="43" y="50"/>
                </a:cxn>
                <a:cxn ang="0">
                  <a:pos x="58" y="30"/>
                </a:cxn>
                <a:cxn ang="0">
                  <a:pos x="71" y="7"/>
                </a:cxn>
                <a:cxn ang="0">
                  <a:pos x="71" y="7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92">
                  <a:moveTo>
                    <a:pt x="63" y="2"/>
                  </a:moveTo>
                  <a:lnTo>
                    <a:pt x="63" y="2"/>
                  </a:lnTo>
                  <a:lnTo>
                    <a:pt x="50" y="23"/>
                  </a:lnTo>
                  <a:lnTo>
                    <a:pt x="34" y="45"/>
                  </a:lnTo>
                  <a:lnTo>
                    <a:pt x="19" y="65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0"/>
                  </a:lnTo>
                  <a:lnTo>
                    <a:pt x="7" y="90"/>
                  </a:lnTo>
                  <a:lnTo>
                    <a:pt x="26" y="71"/>
                  </a:lnTo>
                  <a:lnTo>
                    <a:pt x="43" y="50"/>
                  </a:lnTo>
                  <a:lnTo>
                    <a:pt x="58" y="30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5" name="Freeform 784"/>
            <p:cNvSpPr>
              <a:spLocks/>
            </p:cNvSpPr>
            <p:nvPr/>
          </p:nvSpPr>
          <p:spPr bwMode="auto">
            <a:xfrm>
              <a:off x="6235701" y="4092575"/>
              <a:ext cx="715963" cy="90488"/>
            </a:xfrm>
            <a:custGeom>
              <a:avLst/>
              <a:gdLst/>
              <a:ahLst/>
              <a:cxnLst>
                <a:cxn ang="0">
                  <a:pos x="13" y="170"/>
                </a:cxn>
                <a:cxn ang="0">
                  <a:pos x="3" y="162"/>
                </a:cxn>
                <a:cxn ang="0">
                  <a:pos x="0" y="149"/>
                </a:cxn>
                <a:cxn ang="0">
                  <a:pos x="14" y="80"/>
                </a:cxn>
                <a:cxn ang="0">
                  <a:pos x="33" y="49"/>
                </a:cxn>
                <a:cxn ang="0">
                  <a:pos x="61" y="28"/>
                </a:cxn>
                <a:cxn ang="0">
                  <a:pos x="130" y="7"/>
                </a:cxn>
                <a:cxn ang="0">
                  <a:pos x="250" y="1"/>
                </a:cxn>
                <a:cxn ang="0">
                  <a:pos x="319" y="0"/>
                </a:cxn>
                <a:cxn ang="0">
                  <a:pos x="376" y="3"/>
                </a:cxn>
                <a:cxn ang="0">
                  <a:pos x="443" y="9"/>
                </a:cxn>
                <a:cxn ang="0">
                  <a:pos x="500" y="7"/>
                </a:cxn>
                <a:cxn ang="0">
                  <a:pos x="609" y="6"/>
                </a:cxn>
                <a:cxn ang="0">
                  <a:pos x="829" y="10"/>
                </a:cxn>
                <a:cxn ang="0">
                  <a:pos x="990" y="13"/>
                </a:cxn>
                <a:cxn ang="0">
                  <a:pos x="1131" y="18"/>
                </a:cxn>
                <a:cxn ang="0">
                  <a:pos x="1195" y="19"/>
                </a:cxn>
                <a:cxn ang="0">
                  <a:pos x="1235" y="20"/>
                </a:cxn>
                <a:cxn ang="0">
                  <a:pos x="1261" y="29"/>
                </a:cxn>
                <a:cxn ang="0">
                  <a:pos x="1287" y="34"/>
                </a:cxn>
                <a:cxn ang="0">
                  <a:pos x="1306" y="46"/>
                </a:cxn>
                <a:cxn ang="0">
                  <a:pos x="1332" y="68"/>
                </a:cxn>
                <a:cxn ang="0">
                  <a:pos x="1344" y="84"/>
                </a:cxn>
                <a:cxn ang="0">
                  <a:pos x="1348" y="127"/>
                </a:cxn>
                <a:cxn ang="0">
                  <a:pos x="1351" y="136"/>
                </a:cxn>
                <a:cxn ang="0">
                  <a:pos x="1350" y="156"/>
                </a:cxn>
                <a:cxn ang="0">
                  <a:pos x="1332" y="166"/>
                </a:cxn>
                <a:cxn ang="0">
                  <a:pos x="1316" y="164"/>
                </a:cxn>
                <a:cxn ang="0">
                  <a:pos x="1304" y="153"/>
                </a:cxn>
                <a:cxn ang="0">
                  <a:pos x="1303" y="131"/>
                </a:cxn>
                <a:cxn ang="0">
                  <a:pos x="1302" y="105"/>
                </a:cxn>
                <a:cxn ang="0">
                  <a:pos x="1291" y="95"/>
                </a:cxn>
                <a:cxn ang="0">
                  <a:pos x="1273" y="81"/>
                </a:cxn>
                <a:cxn ang="0">
                  <a:pos x="1257" y="78"/>
                </a:cxn>
                <a:cxn ang="0">
                  <a:pos x="1226" y="66"/>
                </a:cxn>
                <a:cxn ang="0">
                  <a:pos x="1190" y="65"/>
                </a:cxn>
                <a:cxn ang="0">
                  <a:pos x="1161" y="64"/>
                </a:cxn>
                <a:cxn ang="0">
                  <a:pos x="1110" y="59"/>
                </a:cxn>
                <a:cxn ang="0">
                  <a:pos x="898" y="55"/>
                </a:cxn>
                <a:cxn ang="0">
                  <a:pos x="506" y="52"/>
                </a:cxn>
                <a:cxn ang="0">
                  <a:pos x="454" y="54"/>
                </a:cxn>
                <a:cxn ang="0">
                  <a:pos x="428" y="55"/>
                </a:cxn>
                <a:cxn ang="0">
                  <a:pos x="376" y="47"/>
                </a:cxn>
                <a:cxn ang="0">
                  <a:pos x="298" y="45"/>
                </a:cxn>
                <a:cxn ang="0">
                  <a:pos x="195" y="44"/>
                </a:cxn>
                <a:cxn ang="0">
                  <a:pos x="122" y="54"/>
                </a:cxn>
                <a:cxn ang="0">
                  <a:pos x="85" y="71"/>
                </a:cxn>
                <a:cxn ang="0">
                  <a:pos x="57" y="101"/>
                </a:cxn>
                <a:cxn ang="0">
                  <a:pos x="46" y="149"/>
                </a:cxn>
                <a:cxn ang="0">
                  <a:pos x="42" y="163"/>
                </a:cxn>
                <a:cxn ang="0">
                  <a:pos x="27" y="171"/>
                </a:cxn>
              </a:cxnLst>
              <a:rect l="0" t="0" r="r" b="b"/>
              <a:pathLst>
                <a:path w="1353" h="171">
                  <a:moveTo>
                    <a:pt x="22" y="171"/>
                  </a:moveTo>
                  <a:lnTo>
                    <a:pt x="22" y="171"/>
                  </a:lnTo>
                  <a:lnTo>
                    <a:pt x="18" y="171"/>
                  </a:lnTo>
                  <a:lnTo>
                    <a:pt x="13" y="170"/>
                  </a:lnTo>
                  <a:lnTo>
                    <a:pt x="8" y="168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3" y="162"/>
                  </a:lnTo>
                  <a:lnTo>
                    <a:pt x="1" y="159"/>
                  </a:lnTo>
                  <a:lnTo>
                    <a:pt x="0" y="15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33"/>
                  </a:lnTo>
                  <a:lnTo>
                    <a:pt x="3" y="115"/>
                  </a:lnTo>
                  <a:lnTo>
                    <a:pt x="7" y="97"/>
                  </a:lnTo>
                  <a:lnTo>
                    <a:pt x="14" y="80"/>
                  </a:lnTo>
                  <a:lnTo>
                    <a:pt x="18" y="72"/>
                  </a:lnTo>
                  <a:lnTo>
                    <a:pt x="22" y="64"/>
                  </a:lnTo>
                  <a:lnTo>
                    <a:pt x="27" y="56"/>
                  </a:lnTo>
                  <a:lnTo>
                    <a:pt x="33" y="49"/>
                  </a:lnTo>
                  <a:lnTo>
                    <a:pt x="39" y="43"/>
                  </a:lnTo>
                  <a:lnTo>
                    <a:pt x="46" y="37"/>
                  </a:lnTo>
                  <a:lnTo>
                    <a:pt x="53" y="32"/>
                  </a:lnTo>
                  <a:lnTo>
                    <a:pt x="61" y="28"/>
                  </a:lnTo>
                  <a:lnTo>
                    <a:pt x="61" y="28"/>
                  </a:lnTo>
                  <a:lnTo>
                    <a:pt x="84" y="18"/>
                  </a:lnTo>
                  <a:lnTo>
                    <a:pt x="108" y="12"/>
                  </a:lnTo>
                  <a:lnTo>
                    <a:pt x="130" y="7"/>
                  </a:lnTo>
                  <a:lnTo>
                    <a:pt x="154" y="4"/>
                  </a:lnTo>
                  <a:lnTo>
                    <a:pt x="178" y="2"/>
                  </a:lnTo>
                  <a:lnTo>
                    <a:pt x="202" y="1"/>
                  </a:lnTo>
                  <a:lnTo>
                    <a:pt x="250" y="1"/>
                  </a:lnTo>
                  <a:lnTo>
                    <a:pt x="250" y="1"/>
                  </a:lnTo>
                  <a:lnTo>
                    <a:pt x="284" y="0"/>
                  </a:lnTo>
                  <a:lnTo>
                    <a:pt x="284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46" y="0"/>
                  </a:lnTo>
                  <a:lnTo>
                    <a:pt x="370" y="2"/>
                  </a:lnTo>
                  <a:lnTo>
                    <a:pt x="376" y="3"/>
                  </a:lnTo>
                  <a:lnTo>
                    <a:pt x="376" y="3"/>
                  </a:lnTo>
                  <a:lnTo>
                    <a:pt x="409" y="7"/>
                  </a:lnTo>
                  <a:lnTo>
                    <a:pt x="426" y="8"/>
                  </a:lnTo>
                  <a:lnTo>
                    <a:pt x="443" y="9"/>
                  </a:lnTo>
                  <a:lnTo>
                    <a:pt x="443" y="9"/>
                  </a:lnTo>
                  <a:lnTo>
                    <a:pt x="459" y="8"/>
                  </a:lnTo>
                  <a:lnTo>
                    <a:pt x="459" y="8"/>
                  </a:lnTo>
                  <a:lnTo>
                    <a:pt x="500" y="7"/>
                  </a:lnTo>
                  <a:lnTo>
                    <a:pt x="549" y="6"/>
                  </a:lnTo>
                  <a:lnTo>
                    <a:pt x="549" y="6"/>
                  </a:lnTo>
                  <a:lnTo>
                    <a:pt x="609" y="6"/>
                  </a:lnTo>
                  <a:lnTo>
                    <a:pt x="609" y="6"/>
                  </a:lnTo>
                  <a:lnTo>
                    <a:pt x="669" y="7"/>
                  </a:lnTo>
                  <a:lnTo>
                    <a:pt x="669" y="7"/>
                  </a:lnTo>
                  <a:lnTo>
                    <a:pt x="740" y="8"/>
                  </a:lnTo>
                  <a:lnTo>
                    <a:pt x="829" y="10"/>
                  </a:lnTo>
                  <a:lnTo>
                    <a:pt x="829" y="10"/>
                  </a:lnTo>
                  <a:lnTo>
                    <a:pt x="917" y="12"/>
                  </a:lnTo>
                  <a:lnTo>
                    <a:pt x="990" y="13"/>
                  </a:lnTo>
                  <a:lnTo>
                    <a:pt x="990" y="13"/>
                  </a:lnTo>
                  <a:lnTo>
                    <a:pt x="1037" y="14"/>
                  </a:lnTo>
                  <a:lnTo>
                    <a:pt x="1084" y="16"/>
                  </a:lnTo>
                  <a:lnTo>
                    <a:pt x="1084" y="16"/>
                  </a:lnTo>
                  <a:lnTo>
                    <a:pt x="1131" y="18"/>
                  </a:lnTo>
                  <a:lnTo>
                    <a:pt x="1178" y="19"/>
                  </a:lnTo>
                  <a:lnTo>
                    <a:pt x="1178" y="19"/>
                  </a:lnTo>
                  <a:lnTo>
                    <a:pt x="1195" y="19"/>
                  </a:lnTo>
                  <a:lnTo>
                    <a:pt x="1195" y="19"/>
                  </a:lnTo>
                  <a:lnTo>
                    <a:pt x="1213" y="18"/>
                  </a:lnTo>
                  <a:lnTo>
                    <a:pt x="1213" y="18"/>
                  </a:lnTo>
                  <a:lnTo>
                    <a:pt x="1223" y="19"/>
                  </a:lnTo>
                  <a:lnTo>
                    <a:pt x="1235" y="20"/>
                  </a:lnTo>
                  <a:lnTo>
                    <a:pt x="1246" y="22"/>
                  </a:lnTo>
                  <a:lnTo>
                    <a:pt x="1257" y="27"/>
                  </a:lnTo>
                  <a:lnTo>
                    <a:pt x="1257" y="27"/>
                  </a:lnTo>
                  <a:lnTo>
                    <a:pt x="1261" y="29"/>
                  </a:lnTo>
                  <a:lnTo>
                    <a:pt x="1267" y="30"/>
                  </a:lnTo>
                  <a:lnTo>
                    <a:pt x="1277" y="32"/>
                  </a:lnTo>
                  <a:lnTo>
                    <a:pt x="1277" y="32"/>
                  </a:lnTo>
                  <a:lnTo>
                    <a:pt x="1287" y="34"/>
                  </a:lnTo>
                  <a:lnTo>
                    <a:pt x="1292" y="36"/>
                  </a:lnTo>
                  <a:lnTo>
                    <a:pt x="1297" y="39"/>
                  </a:lnTo>
                  <a:lnTo>
                    <a:pt x="1297" y="39"/>
                  </a:lnTo>
                  <a:lnTo>
                    <a:pt x="1306" y="46"/>
                  </a:lnTo>
                  <a:lnTo>
                    <a:pt x="1315" y="53"/>
                  </a:lnTo>
                  <a:lnTo>
                    <a:pt x="1315" y="53"/>
                  </a:lnTo>
                  <a:lnTo>
                    <a:pt x="1323" y="61"/>
                  </a:lnTo>
                  <a:lnTo>
                    <a:pt x="1332" y="68"/>
                  </a:lnTo>
                  <a:lnTo>
                    <a:pt x="1339" y="75"/>
                  </a:lnTo>
                  <a:lnTo>
                    <a:pt x="1341" y="80"/>
                  </a:lnTo>
                  <a:lnTo>
                    <a:pt x="1344" y="84"/>
                  </a:lnTo>
                  <a:lnTo>
                    <a:pt x="1344" y="84"/>
                  </a:lnTo>
                  <a:lnTo>
                    <a:pt x="1346" y="94"/>
                  </a:lnTo>
                  <a:lnTo>
                    <a:pt x="1348" y="104"/>
                  </a:lnTo>
                  <a:lnTo>
                    <a:pt x="1348" y="115"/>
                  </a:lnTo>
                  <a:lnTo>
                    <a:pt x="1348" y="127"/>
                  </a:lnTo>
                  <a:lnTo>
                    <a:pt x="1348" y="128"/>
                  </a:lnTo>
                  <a:lnTo>
                    <a:pt x="1349" y="130"/>
                  </a:lnTo>
                  <a:lnTo>
                    <a:pt x="1349" y="130"/>
                  </a:lnTo>
                  <a:lnTo>
                    <a:pt x="1351" y="136"/>
                  </a:lnTo>
                  <a:lnTo>
                    <a:pt x="1353" y="142"/>
                  </a:lnTo>
                  <a:lnTo>
                    <a:pt x="1352" y="149"/>
                  </a:lnTo>
                  <a:lnTo>
                    <a:pt x="1350" y="156"/>
                  </a:lnTo>
                  <a:lnTo>
                    <a:pt x="1350" y="156"/>
                  </a:lnTo>
                  <a:lnTo>
                    <a:pt x="1347" y="159"/>
                  </a:lnTo>
                  <a:lnTo>
                    <a:pt x="1344" y="163"/>
                  </a:lnTo>
                  <a:lnTo>
                    <a:pt x="1338" y="165"/>
                  </a:lnTo>
                  <a:lnTo>
                    <a:pt x="1332" y="166"/>
                  </a:lnTo>
                  <a:lnTo>
                    <a:pt x="1324" y="166"/>
                  </a:lnTo>
                  <a:lnTo>
                    <a:pt x="1324" y="166"/>
                  </a:lnTo>
                  <a:lnTo>
                    <a:pt x="1320" y="166"/>
                  </a:lnTo>
                  <a:lnTo>
                    <a:pt x="1316" y="164"/>
                  </a:lnTo>
                  <a:lnTo>
                    <a:pt x="1312" y="162"/>
                  </a:lnTo>
                  <a:lnTo>
                    <a:pt x="1309" y="160"/>
                  </a:lnTo>
                  <a:lnTo>
                    <a:pt x="1306" y="156"/>
                  </a:lnTo>
                  <a:lnTo>
                    <a:pt x="1304" y="153"/>
                  </a:lnTo>
                  <a:lnTo>
                    <a:pt x="1303" y="147"/>
                  </a:lnTo>
                  <a:lnTo>
                    <a:pt x="1302" y="143"/>
                  </a:lnTo>
                  <a:lnTo>
                    <a:pt x="1302" y="143"/>
                  </a:lnTo>
                  <a:lnTo>
                    <a:pt x="1303" y="131"/>
                  </a:lnTo>
                  <a:lnTo>
                    <a:pt x="1303" y="131"/>
                  </a:lnTo>
                  <a:lnTo>
                    <a:pt x="1303" y="117"/>
                  </a:lnTo>
                  <a:lnTo>
                    <a:pt x="1302" y="105"/>
                  </a:lnTo>
                  <a:lnTo>
                    <a:pt x="1302" y="105"/>
                  </a:lnTo>
                  <a:lnTo>
                    <a:pt x="1302" y="102"/>
                  </a:lnTo>
                  <a:lnTo>
                    <a:pt x="1300" y="100"/>
                  </a:lnTo>
                  <a:lnTo>
                    <a:pt x="1291" y="95"/>
                  </a:lnTo>
                  <a:lnTo>
                    <a:pt x="1291" y="95"/>
                  </a:lnTo>
                  <a:lnTo>
                    <a:pt x="1283" y="90"/>
                  </a:lnTo>
                  <a:lnTo>
                    <a:pt x="1283" y="90"/>
                  </a:lnTo>
                  <a:lnTo>
                    <a:pt x="1278" y="84"/>
                  </a:lnTo>
                  <a:lnTo>
                    <a:pt x="1273" y="81"/>
                  </a:lnTo>
                  <a:lnTo>
                    <a:pt x="1269" y="80"/>
                  </a:lnTo>
                  <a:lnTo>
                    <a:pt x="1263" y="79"/>
                  </a:lnTo>
                  <a:lnTo>
                    <a:pt x="1263" y="79"/>
                  </a:lnTo>
                  <a:lnTo>
                    <a:pt x="1257" y="78"/>
                  </a:lnTo>
                  <a:lnTo>
                    <a:pt x="1250" y="74"/>
                  </a:lnTo>
                  <a:lnTo>
                    <a:pt x="1250" y="74"/>
                  </a:lnTo>
                  <a:lnTo>
                    <a:pt x="1238" y="69"/>
                  </a:lnTo>
                  <a:lnTo>
                    <a:pt x="1226" y="66"/>
                  </a:lnTo>
                  <a:lnTo>
                    <a:pt x="1214" y="65"/>
                  </a:lnTo>
                  <a:lnTo>
                    <a:pt x="1203" y="65"/>
                  </a:lnTo>
                  <a:lnTo>
                    <a:pt x="1203" y="65"/>
                  </a:lnTo>
                  <a:lnTo>
                    <a:pt x="1190" y="65"/>
                  </a:lnTo>
                  <a:lnTo>
                    <a:pt x="1190" y="65"/>
                  </a:lnTo>
                  <a:lnTo>
                    <a:pt x="1178" y="65"/>
                  </a:lnTo>
                  <a:lnTo>
                    <a:pt x="1178" y="65"/>
                  </a:lnTo>
                  <a:lnTo>
                    <a:pt x="1161" y="64"/>
                  </a:lnTo>
                  <a:lnTo>
                    <a:pt x="1145" y="62"/>
                  </a:lnTo>
                  <a:lnTo>
                    <a:pt x="1145" y="62"/>
                  </a:lnTo>
                  <a:lnTo>
                    <a:pt x="1127" y="60"/>
                  </a:lnTo>
                  <a:lnTo>
                    <a:pt x="1110" y="59"/>
                  </a:lnTo>
                  <a:lnTo>
                    <a:pt x="1110" y="59"/>
                  </a:lnTo>
                  <a:lnTo>
                    <a:pt x="1012" y="58"/>
                  </a:lnTo>
                  <a:lnTo>
                    <a:pt x="898" y="55"/>
                  </a:lnTo>
                  <a:lnTo>
                    <a:pt x="898" y="55"/>
                  </a:lnTo>
                  <a:lnTo>
                    <a:pt x="783" y="53"/>
                  </a:lnTo>
                  <a:lnTo>
                    <a:pt x="685" y="52"/>
                  </a:lnTo>
                  <a:lnTo>
                    <a:pt x="506" y="52"/>
                  </a:lnTo>
                  <a:lnTo>
                    <a:pt x="506" y="52"/>
                  </a:lnTo>
                  <a:lnTo>
                    <a:pt x="489" y="52"/>
                  </a:lnTo>
                  <a:lnTo>
                    <a:pt x="471" y="53"/>
                  </a:lnTo>
                  <a:lnTo>
                    <a:pt x="471" y="53"/>
                  </a:lnTo>
                  <a:lnTo>
                    <a:pt x="454" y="54"/>
                  </a:lnTo>
                  <a:lnTo>
                    <a:pt x="436" y="55"/>
                  </a:lnTo>
                  <a:lnTo>
                    <a:pt x="436" y="55"/>
                  </a:lnTo>
                  <a:lnTo>
                    <a:pt x="428" y="55"/>
                  </a:lnTo>
                  <a:lnTo>
                    <a:pt x="428" y="55"/>
                  </a:lnTo>
                  <a:lnTo>
                    <a:pt x="411" y="53"/>
                  </a:lnTo>
                  <a:lnTo>
                    <a:pt x="395" y="50"/>
                  </a:lnTo>
                  <a:lnTo>
                    <a:pt x="395" y="50"/>
                  </a:lnTo>
                  <a:lnTo>
                    <a:pt x="376" y="47"/>
                  </a:lnTo>
                  <a:lnTo>
                    <a:pt x="367" y="46"/>
                  </a:lnTo>
                  <a:lnTo>
                    <a:pt x="358" y="46"/>
                  </a:lnTo>
                  <a:lnTo>
                    <a:pt x="358" y="46"/>
                  </a:lnTo>
                  <a:lnTo>
                    <a:pt x="298" y="45"/>
                  </a:lnTo>
                  <a:lnTo>
                    <a:pt x="298" y="45"/>
                  </a:lnTo>
                  <a:lnTo>
                    <a:pt x="236" y="44"/>
                  </a:lnTo>
                  <a:lnTo>
                    <a:pt x="236" y="44"/>
                  </a:lnTo>
                  <a:lnTo>
                    <a:pt x="195" y="44"/>
                  </a:lnTo>
                  <a:lnTo>
                    <a:pt x="160" y="47"/>
                  </a:lnTo>
                  <a:lnTo>
                    <a:pt x="160" y="47"/>
                  </a:lnTo>
                  <a:lnTo>
                    <a:pt x="142" y="50"/>
                  </a:lnTo>
                  <a:lnTo>
                    <a:pt x="122" y="54"/>
                  </a:lnTo>
                  <a:lnTo>
                    <a:pt x="112" y="58"/>
                  </a:lnTo>
                  <a:lnTo>
                    <a:pt x="102" y="62"/>
                  </a:lnTo>
                  <a:lnTo>
                    <a:pt x="93" y="66"/>
                  </a:lnTo>
                  <a:lnTo>
                    <a:pt x="85" y="71"/>
                  </a:lnTo>
                  <a:lnTo>
                    <a:pt x="77" y="77"/>
                  </a:lnTo>
                  <a:lnTo>
                    <a:pt x="69" y="84"/>
                  </a:lnTo>
                  <a:lnTo>
                    <a:pt x="62" y="93"/>
                  </a:lnTo>
                  <a:lnTo>
                    <a:pt x="57" y="101"/>
                  </a:lnTo>
                  <a:lnTo>
                    <a:pt x="52" y="111"/>
                  </a:lnTo>
                  <a:lnTo>
                    <a:pt x="49" y="123"/>
                  </a:lnTo>
                  <a:lnTo>
                    <a:pt x="47" y="135"/>
                  </a:lnTo>
                  <a:lnTo>
                    <a:pt x="46" y="149"/>
                  </a:lnTo>
                  <a:lnTo>
                    <a:pt x="46" y="149"/>
                  </a:lnTo>
                  <a:lnTo>
                    <a:pt x="45" y="155"/>
                  </a:lnTo>
                  <a:lnTo>
                    <a:pt x="44" y="160"/>
                  </a:lnTo>
                  <a:lnTo>
                    <a:pt x="42" y="163"/>
                  </a:lnTo>
                  <a:lnTo>
                    <a:pt x="38" y="166"/>
                  </a:lnTo>
                  <a:lnTo>
                    <a:pt x="34" y="168"/>
                  </a:lnTo>
                  <a:lnTo>
                    <a:pt x="31" y="170"/>
                  </a:lnTo>
                  <a:lnTo>
                    <a:pt x="27" y="171"/>
                  </a:lnTo>
                  <a:lnTo>
                    <a:pt x="22" y="171"/>
                  </a:lnTo>
                  <a:lnTo>
                    <a:pt x="22" y="1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6" name="Freeform 785"/>
            <p:cNvSpPr>
              <a:spLocks/>
            </p:cNvSpPr>
            <p:nvPr/>
          </p:nvSpPr>
          <p:spPr bwMode="auto">
            <a:xfrm>
              <a:off x="6232526" y="4164013"/>
              <a:ext cx="100013" cy="628650"/>
            </a:xfrm>
            <a:custGeom>
              <a:avLst/>
              <a:gdLst/>
              <a:ahLst/>
              <a:cxnLst>
                <a:cxn ang="0">
                  <a:pos x="169" y="1189"/>
                </a:cxn>
                <a:cxn ang="0">
                  <a:pos x="140" y="1187"/>
                </a:cxn>
                <a:cxn ang="0">
                  <a:pos x="114" y="1182"/>
                </a:cxn>
                <a:cxn ang="0">
                  <a:pos x="89" y="1172"/>
                </a:cxn>
                <a:cxn ang="0">
                  <a:pos x="68" y="1159"/>
                </a:cxn>
                <a:cxn ang="0">
                  <a:pos x="48" y="1142"/>
                </a:cxn>
                <a:cxn ang="0">
                  <a:pos x="33" y="1122"/>
                </a:cxn>
                <a:cxn ang="0">
                  <a:pos x="21" y="1098"/>
                </a:cxn>
                <a:cxn ang="0">
                  <a:pos x="10" y="1071"/>
                </a:cxn>
                <a:cxn ang="0">
                  <a:pos x="6" y="1056"/>
                </a:cxn>
                <a:cxn ang="0">
                  <a:pos x="2" y="1024"/>
                </a:cxn>
                <a:cxn ang="0">
                  <a:pos x="0" y="974"/>
                </a:cxn>
                <a:cxn ang="0">
                  <a:pos x="1" y="941"/>
                </a:cxn>
                <a:cxn ang="0">
                  <a:pos x="2" y="530"/>
                </a:cxn>
                <a:cxn ang="0">
                  <a:pos x="2" y="511"/>
                </a:cxn>
                <a:cxn ang="0">
                  <a:pos x="6" y="455"/>
                </a:cxn>
                <a:cxn ang="0">
                  <a:pos x="9" y="420"/>
                </a:cxn>
                <a:cxn ang="0">
                  <a:pos x="10" y="384"/>
                </a:cxn>
                <a:cxn ang="0">
                  <a:pos x="9" y="181"/>
                </a:cxn>
                <a:cxn ang="0">
                  <a:pos x="8" y="101"/>
                </a:cxn>
                <a:cxn ang="0">
                  <a:pos x="8" y="22"/>
                </a:cxn>
                <a:cxn ang="0">
                  <a:pos x="10" y="12"/>
                </a:cxn>
                <a:cxn ang="0">
                  <a:pos x="15" y="5"/>
                </a:cxn>
                <a:cxn ang="0">
                  <a:pos x="23" y="1"/>
                </a:cxn>
                <a:cxn ang="0">
                  <a:pos x="31" y="0"/>
                </a:cxn>
                <a:cxn ang="0">
                  <a:pos x="35" y="0"/>
                </a:cxn>
                <a:cxn ang="0">
                  <a:pos x="42" y="3"/>
                </a:cxn>
                <a:cxn ang="0">
                  <a:pos x="50" y="8"/>
                </a:cxn>
                <a:cxn ang="0">
                  <a:pos x="53" y="16"/>
                </a:cxn>
                <a:cxn ang="0">
                  <a:pos x="54" y="22"/>
                </a:cxn>
                <a:cxn ang="0">
                  <a:pos x="55" y="230"/>
                </a:cxn>
                <a:cxn ang="0">
                  <a:pos x="56" y="351"/>
                </a:cxn>
                <a:cxn ang="0">
                  <a:pos x="56" y="369"/>
                </a:cxn>
                <a:cxn ang="0">
                  <a:pos x="52" y="420"/>
                </a:cxn>
                <a:cxn ang="0">
                  <a:pos x="48" y="454"/>
                </a:cxn>
                <a:cxn ang="0">
                  <a:pos x="47" y="488"/>
                </a:cxn>
                <a:cxn ang="0">
                  <a:pos x="47" y="956"/>
                </a:cxn>
                <a:cxn ang="0">
                  <a:pos x="46" y="975"/>
                </a:cxn>
                <a:cxn ang="0">
                  <a:pos x="47" y="1030"/>
                </a:cxn>
                <a:cxn ang="0">
                  <a:pos x="54" y="1067"/>
                </a:cxn>
                <a:cxn ang="0">
                  <a:pos x="60" y="1084"/>
                </a:cxn>
                <a:cxn ang="0">
                  <a:pos x="68" y="1100"/>
                </a:cxn>
                <a:cxn ang="0">
                  <a:pos x="79" y="1113"/>
                </a:cxn>
                <a:cxn ang="0">
                  <a:pos x="89" y="1121"/>
                </a:cxn>
                <a:cxn ang="0">
                  <a:pos x="109" y="1132"/>
                </a:cxn>
                <a:cxn ang="0">
                  <a:pos x="134" y="1139"/>
                </a:cxn>
                <a:cxn ang="0">
                  <a:pos x="158" y="1143"/>
                </a:cxn>
                <a:cxn ang="0">
                  <a:pos x="169" y="1143"/>
                </a:cxn>
                <a:cxn ang="0">
                  <a:pos x="180" y="1145"/>
                </a:cxn>
                <a:cxn ang="0">
                  <a:pos x="186" y="1151"/>
                </a:cxn>
                <a:cxn ang="0">
                  <a:pos x="190" y="1158"/>
                </a:cxn>
                <a:cxn ang="0">
                  <a:pos x="191" y="1166"/>
                </a:cxn>
                <a:cxn ang="0">
                  <a:pos x="191" y="1170"/>
                </a:cxn>
                <a:cxn ang="0">
                  <a:pos x="189" y="1179"/>
                </a:cxn>
                <a:cxn ang="0">
                  <a:pos x="183" y="1185"/>
                </a:cxn>
                <a:cxn ang="0">
                  <a:pos x="175" y="1189"/>
                </a:cxn>
                <a:cxn ang="0">
                  <a:pos x="169" y="1189"/>
                </a:cxn>
              </a:cxnLst>
              <a:rect l="0" t="0" r="r" b="b"/>
              <a:pathLst>
                <a:path w="191" h="1189">
                  <a:moveTo>
                    <a:pt x="169" y="1189"/>
                  </a:moveTo>
                  <a:lnTo>
                    <a:pt x="169" y="1189"/>
                  </a:lnTo>
                  <a:lnTo>
                    <a:pt x="155" y="1189"/>
                  </a:lnTo>
                  <a:lnTo>
                    <a:pt x="140" y="1187"/>
                  </a:lnTo>
                  <a:lnTo>
                    <a:pt x="127" y="1185"/>
                  </a:lnTo>
                  <a:lnTo>
                    <a:pt x="114" y="1182"/>
                  </a:lnTo>
                  <a:lnTo>
                    <a:pt x="101" y="1178"/>
                  </a:lnTo>
                  <a:lnTo>
                    <a:pt x="89" y="1172"/>
                  </a:lnTo>
                  <a:lnTo>
                    <a:pt x="78" y="1166"/>
                  </a:lnTo>
                  <a:lnTo>
                    <a:pt x="68" y="1159"/>
                  </a:lnTo>
                  <a:lnTo>
                    <a:pt x="58" y="1151"/>
                  </a:lnTo>
                  <a:lnTo>
                    <a:pt x="48" y="1142"/>
                  </a:lnTo>
                  <a:lnTo>
                    <a:pt x="40" y="1132"/>
                  </a:lnTo>
                  <a:lnTo>
                    <a:pt x="33" y="1122"/>
                  </a:lnTo>
                  <a:lnTo>
                    <a:pt x="26" y="1110"/>
                  </a:lnTo>
                  <a:lnTo>
                    <a:pt x="21" y="1098"/>
                  </a:lnTo>
                  <a:lnTo>
                    <a:pt x="14" y="1085"/>
                  </a:lnTo>
                  <a:lnTo>
                    <a:pt x="10" y="1071"/>
                  </a:lnTo>
                  <a:lnTo>
                    <a:pt x="10" y="1071"/>
                  </a:lnTo>
                  <a:lnTo>
                    <a:pt x="6" y="1056"/>
                  </a:lnTo>
                  <a:lnTo>
                    <a:pt x="3" y="1039"/>
                  </a:lnTo>
                  <a:lnTo>
                    <a:pt x="2" y="1024"/>
                  </a:lnTo>
                  <a:lnTo>
                    <a:pt x="1" y="1007"/>
                  </a:lnTo>
                  <a:lnTo>
                    <a:pt x="0" y="974"/>
                  </a:lnTo>
                  <a:lnTo>
                    <a:pt x="1" y="941"/>
                  </a:lnTo>
                  <a:lnTo>
                    <a:pt x="1" y="941"/>
                  </a:lnTo>
                  <a:lnTo>
                    <a:pt x="2" y="901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2" y="511"/>
                  </a:lnTo>
                  <a:lnTo>
                    <a:pt x="3" y="493"/>
                  </a:lnTo>
                  <a:lnTo>
                    <a:pt x="6" y="455"/>
                  </a:lnTo>
                  <a:lnTo>
                    <a:pt x="6" y="455"/>
                  </a:lnTo>
                  <a:lnTo>
                    <a:pt x="9" y="420"/>
                  </a:lnTo>
                  <a:lnTo>
                    <a:pt x="10" y="384"/>
                  </a:lnTo>
                  <a:lnTo>
                    <a:pt x="10" y="384"/>
                  </a:lnTo>
                  <a:lnTo>
                    <a:pt x="10" y="282"/>
                  </a:lnTo>
                  <a:lnTo>
                    <a:pt x="9" y="181"/>
                  </a:lnTo>
                  <a:lnTo>
                    <a:pt x="9" y="181"/>
                  </a:lnTo>
                  <a:lnTo>
                    <a:pt x="8" y="101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1"/>
                  </a:lnTo>
                  <a:lnTo>
                    <a:pt x="42" y="3"/>
                  </a:lnTo>
                  <a:lnTo>
                    <a:pt x="46" y="5"/>
                  </a:lnTo>
                  <a:lnTo>
                    <a:pt x="50" y="8"/>
                  </a:lnTo>
                  <a:lnTo>
                    <a:pt x="52" y="12"/>
                  </a:lnTo>
                  <a:lnTo>
                    <a:pt x="53" y="16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127"/>
                  </a:lnTo>
                  <a:lnTo>
                    <a:pt x="55" y="230"/>
                  </a:lnTo>
                  <a:lnTo>
                    <a:pt x="55" y="230"/>
                  </a:lnTo>
                  <a:lnTo>
                    <a:pt x="56" y="351"/>
                  </a:lnTo>
                  <a:lnTo>
                    <a:pt x="56" y="351"/>
                  </a:lnTo>
                  <a:lnTo>
                    <a:pt x="56" y="369"/>
                  </a:lnTo>
                  <a:lnTo>
                    <a:pt x="55" y="386"/>
                  </a:lnTo>
                  <a:lnTo>
                    <a:pt x="52" y="420"/>
                  </a:lnTo>
                  <a:lnTo>
                    <a:pt x="52" y="420"/>
                  </a:lnTo>
                  <a:lnTo>
                    <a:pt x="48" y="454"/>
                  </a:lnTo>
                  <a:lnTo>
                    <a:pt x="47" y="471"/>
                  </a:lnTo>
                  <a:lnTo>
                    <a:pt x="47" y="488"/>
                  </a:lnTo>
                  <a:lnTo>
                    <a:pt x="47" y="956"/>
                  </a:lnTo>
                  <a:lnTo>
                    <a:pt x="47" y="956"/>
                  </a:lnTo>
                  <a:lnTo>
                    <a:pt x="46" y="975"/>
                  </a:lnTo>
                  <a:lnTo>
                    <a:pt x="46" y="975"/>
                  </a:lnTo>
                  <a:lnTo>
                    <a:pt x="46" y="1010"/>
                  </a:lnTo>
                  <a:lnTo>
                    <a:pt x="47" y="1030"/>
                  </a:lnTo>
                  <a:lnTo>
                    <a:pt x="50" y="1048"/>
                  </a:lnTo>
                  <a:lnTo>
                    <a:pt x="54" y="1067"/>
                  </a:lnTo>
                  <a:lnTo>
                    <a:pt x="57" y="1075"/>
                  </a:lnTo>
                  <a:lnTo>
                    <a:pt x="60" y="1084"/>
                  </a:lnTo>
                  <a:lnTo>
                    <a:pt x="64" y="1092"/>
                  </a:lnTo>
                  <a:lnTo>
                    <a:pt x="68" y="1100"/>
                  </a:lnTo>
                  <a:lnTo>
                    <a:pt x="73" y="1107"/>
                  </a:lnTo>
                  <a:lnTo>
                    <a:pt x="79" y="1113"/>
                  </a:lnTo>
                  <a:lnTo>
                    <a:pt x="79" y="1113"/>
                  </a:lnTo>
                  <a:lnTo>
                    <a:pt x="89" y="1121"/>
                  </a:lnTo>
                  <a:lnTo>
                    <a:pt x="99" y="1127"/>
                  </a:lnTo>
                  <a:lnTo>
                    <a:pt x="109" y="1132"/>
                  </a:lnTo>
                  <a:lnTo>
                    <a:pt x="122" y="1136"/>
                  </a:lnTo>
                  <a:lnTo>
                    <a:pt x="134" y="1139"/>
                  </a:lnTo>
                  <a:lnTo>
                    <a:pt x="147" y="1141"/>
                  </a:lnTo>
                  <a:lnTo>
                    <a:pt x="158" y="1143"/>
                  </a:lnTo>
                  <a:lnTo>
                    <a:pt x="169" y="1143"/>
                  </a:lnTo>
                  <a:lnTo>
                    <a:pt x="169" y="1143"/>
                  </a:lnTo>
                  <a:lnTo>
                    <a:pt x="175" y="1144"/>
                  </a:lnTo>
                  <a:lnTo>
                    <a:pt x="180" y="1145"/>
                  </a:lnTo>
                  <a:lnTo>
                    <a:pt x="183" y="1148"/>
                  </a:lnTo>
                  <a:lnTo>
                    <a:pt x="186" y="1151"/>
                  </a:lnTo>
                  <a:lnTo>
                    <a:pt x="189" y="1154"/>
                  </a:lnTo>
                  <a:lnTo>
                    <a:pt x="190" y="1158"/>
                  </a:lnTo>
                  <a:lnTo>
                    <a:pt x="191" y="1162"/>
                  </a:lnTo>
                  <a:lnTo>
                    <a:pt x="191" y="1166"/>
                  </a:lnTo>
                  <a:lnTo>
                    <a:pt x="191" y="1166"/>
                  </a:lnTo>
                  <a:lnTo>
                    <a:pt x="191" y="1170"/>
                  </a:lnTo>
                  <a:lnTo>
                    <a:pt x="190" y="1174"/>
                  </a:lnTo>
                  <a:lnTo>
                    <a:pt x="189" y="1179"/>
                  </a:lnTo>
                  <a:lnTo>
                    <a:pt x="186" y="1182"/>
                  </a:lnTo>
                  <a:lnTo>
                    <a:pt x="183" y="1185"/>
                  </a:lnTo>
                  <a:lnTo>
                    <a:pt x="180" y="1187"/>
                  </a:lnTo>
                  <a:lnTo>
                    <a:pt x="175" y="1189"/>
                  </a:lnTo>
                  <a:lnTo>
                    <a:pt x="169" y="1189"/>
                  </a:lnTo>
                  <a:lnTo>
                    <a:pt x="169" y="11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7" name="Freeform 786"/>
            <p:cNvSpPr>
              <a:spLocks/>
            </p:cNvSpPr>
            <p:nvPr/>
          </p:nvSpPr>
          <p:spPr bwMode="auto">
            <a:xfrm>
              <a:off x="6856413" y="4157663"/>
              <a:ext cx="103188" cy="642938"/>
            </a:xfrm>
            <a:custGeom>
              <a:avLst/>
              <a:gdLst/>
              <a:ahLst/>
              <a:cxnLst>
                <a:cxn ang="0">
                  <a:pos x="47" y="1214"/>
                </a:cxn>
                <a:cxn ang="0">
                  <a:pos x="21" y="1213"/>
                </a:cxn>
                <a:cxn ang="0">
                  <a:pos x="8" y="1209"/>
                </a:cxn>
                <a:cxn ang="0">
                  <a:pos x="1" y="1199"/>
                </a:cxn>
                <a:cxn ang="0">
                  <a:pos x="0" y="1191"/>
                </a:cxn>
                <a:cxn ang="0">
                  <a:pos x="3" y="1178"/>
                </a:cxn>
                <a:cxn ang="0">
                  <a:pos x="11" y="1170"/>
                </a:cxn>
                <a:cxn ang="0">
                  <a:pos x="21" y="1168"/>
                </a:cxn>
                <a:cxn ang="0">
                  <a:pos x="54" y="1170"/>
                </a:cxn>
                <a:cxn ang="0">
                  <a:pos x="90" y="1170"/>
                </a:cxn>
                <a:cxn ang="0">
                  <a:pos x="111" y="1165"/>
                </a:cxn>
                <a:cxn ang="0">
                  <a:pos x="121" y="1153"/>
                </a:cxn>
                <a:cxn ang="0">
                  <a:pos x="134" y="1122"/>
                </a:cxn>
                <a:cxn ang="0">
                  <a:pos x="138" y="1089"/>
                </a:cxn>
                <a:cxn ang="0">
                  <a:pos x="144" y="1034"/>
                </a:cxn>
                <a:cxn ang="0">
                  <a:pos x="149" y="990"/>
                </a:cxn>
                <a:cxn ang="0">
                  <a:pos x="150" y="822"/>
                </a:cxn>
                <a:cxn ang="0">
                  <a:pos x="151" y="771"/>
                </a:cxn>
                <a:cxn ang="0">
                  <a:pos x="151" y="681"/>
                </a:cxn>
                <a:cxn ang="0">
                  <a:pos x="148" y="652"/>
                </a:cxn>
                <a:cxn ang="0">
                  <a:pos x="142" y="597"/>
                </a:cxn>
                <a:cxn ang="0">
                  <a:pos x="143" y="539"/>
                </a:cxn>
                <a:cxn ang="0">
                  <a:pos x="144" y="316"/>
                </a:cxn>
                <a:cxn ang="0">
                  <a:pos x="141" y="231"/>
                </a:cxn>
                <a:cxn ang="0">
                  <a:pos x="138" y="147"/>
                </a:cxn>
                <a:cxn ang="0">
                  <a:pos x="131" y="82"/>
                </a:cxn>
                <a:cxn ang="0">
                  <a:pos x="126" y="37"/>
                </a:cxn>
                <a:cxn ang="0">
                  <a:pos x="126" y="17"/>
                </a:cxn>
                <a:cxn ang="0">
                  <a:pos x="131" y="6"/>
                </a:cxn>
                <a:cxn ang="0">
                  <a:pos x="138" y="2"/>
                </a:cxn>
                <a:cxn ang="0">
                  <a:pos x="147" y="0"/>
                </a:cxn>
                <a:cxn ang="0">
                  <a:pos x="160" y="3"/>
                </a:cxn>
                <a:cxn ang="0">
                  <a:pos x="168" y="12"/>
                </a:cxn>
                <a:cxn ang="0">
                  <a:pos x="170" y="21"/>
                </a:cxn>
                <a:cxn ang="0">
                  <a:pos x="178" y="75"/>
                </a:cxn>
                <a:cxn ang="0">
                  <a:pos x="181" y="90"/>
                </a:cxn>
                <a:cxn ang="0">
                  <a:pos x="183" y="144"/>
                </a:cxn>
                <a:cxn ang="0">
                  <a:pos x="183" y="180"/>
                </a:cxn>
                <a:cxn ang="0">
                  <a:pos x="187" y="271"/>
                </a:cxn>
                <a:cxn ang="0">
                  <a:pos x="190" y="363"/>
                </a:cxn>
                <a:cxn ang="0">
                  <a:pos x="186" y="580"/>
                </a:cxn>
                <a:cxn ang="0">
                  <a:pos x="187" y="607"/>
                </a:cxn>
                <a:cxn ang="0">
                  <a:pos x="195" y="658"/>
                </a:cxn>
                <a:cxn ang="0">
                  <a:pos x="196" y="691"/>
                </a:cxn>
                <a:cxn ang="0">
                  <a:pos x="196" y="751"/>
                </a:cxn>
                <a:cxn ang="0">
                  <a:pos x="195" y="954"/>
                </a:cxn>
                <a:cxn ang="0">
                  <a:pos x="190" y="1002"/>
                </a:cxn>
                <a:cxn ang="0">
                  <a:pos x="183" y="1067"/>
                </a:cxn>
                <a:cxn ang="0">
                  <a:pos x="182" y="1106"/>
                </a:cxn>
                <a:cxn ang="0">
                  <a:pos x="175" y="1151"/>
                </a:cxn>
                <a:cxn ang="0">
                  <a:pos x="162" y="1178"/>
                </a:cxn>
                <a:cxn ang="0">
                  <a:pos x="151" y="1191"/>
                </a:cxn>
                <a:cxn ang="0">
                  <a:pos x="124" y="1208"/>
                </a:cxn>
                <a:cxn ang="0">
                  <a:pos x="95" y="1214"/>
                </a:cxn>
              </a:cxnLst>
              <a:rect l="0" t="0" r="r" b="b"/>
              <a:pathLst>
                <a:path w="196" h="1215">
                  <a:moveTo>
                    <a:pt x="74" y="1215"/>
                  </a:moveTo>
                  <a:lnTo>
                    <a:pt x="74" y="1215"/>
                  </a:lnTo>
                  <a:lnTo>
                    <a:pt x="47" y="1214"/>
                  </a:lnTo>
                  <a:lnTo>
                    <a:pt x="47" y="1214"/>
                  </a:lnTo>
                  <a:lnTo>
                    <a:pt x="21" y="1213"/>
                  </a:lnTo>
                  <a:lnTo>
                    <a:pt x="21" y="1213"/>
                  </a:lnTo>
                  <a:lnTo>
                    <a:pt x="16" y="1213"/>
                  </a:lnTo>
                  <a:lnTo>
                    <a:pt x="11" y="1211"/>
                  </a:lnTo>
                  <a:lnTo>
                    <a:pt x="8" y="1209"/>
                  </a:lnTo>
                  <a:lnTo>
                    <a:pt x="5" y="1206"/>
                  </a:lnTo>
                  <a:lnTo>
                    <a:pt x="3" y="1203"/>
                  </a:lnTo>
                  <a:lnTo>
                    <a:pt x="1" y="1199"/>
                  </a:lnTo>
                  <a:lnTo>
                    <a:pt x="0" y="1195"/>
                  </a:lnTo>
                  <a:lnTo>
                    <a:pt x="0" y="1191"/>
                  </a:lnTo>
                  <a:lnTo>
                    <a:pt x="0" y="1191"/>
                  </a:lnTo>
                  <a:lnTo>
                    <a:pt x="0" y="1186"/>
                  </a:lnTo>
                  <a:lnTo>
                    <a:pt x="1" y="1182"/>
                  </a:lnTo>
                  <a:lnTo>
                    <a:pt x="3" y="1178"/>
                  </a:lnTo>
                  <a:lnTo>
                    <a:pt x="5" y="1175"/>
                  </a:lnTo>
                  <a:lnTo>
                    <a:pt x="8" y="1172"/>
                  </a:lnTo>
                  <a:lnTo>
                    <a:pt x="11" y="1170"/>
                  </a:lnTo>
                  <a:lnTo>
                    <a:pt x="16" y="1169"/>
                  </a:lnTo>
                  <a:lnTo>
                    <a:pt x="21" y="1168"/>
                  </a:lnTo>
                  <a:lnTo>
                    <a:pt x="21" y="1168"/>
                  </a:lnTo>
                  <a:lnTo>
                    <a:pt x="38" y="1169"/>
                  </a:lnTo>
                  <a:lnTo>
                    <a:pt x="38" y="1169"/>
                  </a:lnTo>
                  <a:lnTo>
                    <a:pt x="54" y="1170"/>
                  </a:lnTo>
                  <a:lnTo>
                    <a:pt x="72" y="1171"/>
                  </a:lnTo>
                  <a:lnTo>
                    <a:pt x="72" y="1171"/>
                  </a:lnTo>
                  <a:lnTo>
                    <a:pt x="90" y="1170"/>
                  </a:lnTo>
                  <a:lnTo>
                    <a:pt x="99" y="1169"/>
                  </a:lnTo>
                  <a:lnTo>
                    <a:pt x="105" y="1167"/>
                  </a:lnTo>
                  <a:lnTo>
                    <a:pt x="111" y="1165"/>
                  </a:lnTo>
                  <a:lnTo>
                    <a:pt x="115" y="1162"/>
                  </a:lnTo>
                  <a:lnTo>
                    <a:pt x="119" y="1157"/>
                  </a:lnTo>
                  <a:lnTo>
                    <a:pt x="121" y="1153"/>
                  </a:lnTo>
                  <a:lnTo>
                    <a:pt x="121" y="1153"/>
                  </a:lnTo>
                  <a:lnTo>
                    <a:pt x="130" y="1137"/>
                  </a:lnTo>
                  <a:lnTo>
                    <a:pt x="134" y="1122"/>
                  </a:lnTo>
                  <a:lnTo>
                    <a:pt x="137" y="1107"/>
                  </a:lnTo>
                  <a:lnTo>
                    <a:pt x="138" y="1089"/>
                  </a:lnTo>
                  <a:lnTo>
                    <a:pt x="138" y="1089"/>
                  </a:lnTo>
                  <a:lnTo>
                    <a:pt x="138" y="1076"/>
                  </a:lnTo>
                  <a:lnTo>
                    <a:pt x="139" y="1061"/>
                  </a:lnTo>
                  <a:lnTo>
                    <a:pt x="144" y="1034"/>
                  </a:lnTo>
                  <a:lnTo>
                    <a:pt x="144" y="1034"/>
                  </a:lnTo>
                  <a:lnTo>
                    <a:pt x="148" y="1005"/>
                  </a:lnTo>
                  <a:lnTo>
                    <a:pt x="149" y="990"/>
                  </a:lnTo>
                  <a:lnTo>
                    <a:pt x="150" y="976"/>
                  </a:lnTo>
                  <a:lnTo>
                    <a:pt x="150" y="822"/>
                  </a:lnTo>
                  <a:lnTo>
                    <a:pt x="150" y="822"/>
                  </a:lnTo>
                  <a:lnTo>
                    <a:pt x="150" y="797"/>
                  </a:lnTo>
                  <a:lnTo>
                    <a:pt x="151" y="771"/>
                  </a:lnTo>
                  <a:lnTo>
                    <a:pt x="151" y="771"/>
                  </a:lnTo>
                  <a:lnTo>
                    <a:pt x="152" y="741"/>
                  </a:lnTo>
                  <a:lnTo>
                    <a:pt x="153" y="711"/>
                  </a:lnTo>
                  <a:lnTo>
                    <a:pt x="151" y="681"/>
                  </a:lnTo>
                  <a:lnTo>
                    <a:pt x="150" y="667"/>
                  </a:lnTo>
                  <a:lnTo>
                    <a:pt x="148" y="652"/>
                  </a:lnTo>
                  <a:lnTo>
                    <a:pt x="148" y="652"/>
                  </a:lnTo>
                  <a:lnTo>
                    <a:pt x="145" y="639"/>
                  </a:lnTo>
                  <a:lnTo>
                    <a:pt x="144" y="625"/>
                  </a:lnTo>
                  <a:lnTo>
                    <a:pt x="142" y="597"/>
                  </a:lnTo>
                  <a:lnTo>
                    <a:pt x="142" y="568"/>
                  </a:lnTo>
                  <a:lnTo>
                    <a:pt x="143" y="539"/>
                  </a:lnTo>
                  <a:lnTo>
                    <a:pt x="143" y="539"/>
                  </a:lnTo>
                  <a:lnTo>
                    <a:pt x="144" y="495"/>
                  </a:lnTo>
                  <a:lnTo>
                    <a:pt x="144" y="316"/>
                  </a:lnTo>
                  <a:lnTo>
                    <a:pt x="144" y="316"/>
                  </a:lnTo>
                  <a:lnTo>
                    <a:pt x="143" y="273"/>
                  </a:lnTo>
                  <a:lnTo>
                    <a:pt x="141" y="231"/>
                  </a:lnTo>
                  <a:lnTo>
                    <a:pt x="141" y="231"/>
                  </a:lnTo>
                  <a:lnTo>
                    <a:pt x="138" y="190"/>
                  </a:lnTo>
                  <a:lnTo>
                    <a:pt x="138" y="147"/>
                  </a:lnTo>
                  <a:lnTo>
                    <a:pt x="138" y="147"/>
                  </a:lnTo>
                  <a:lnTo>
                    <a:pt x="137" y="131"/>
                  </a:lnTo>
                  <a:lnTo>
                    <a:pt x="136" y="114"/>
                  </a:lnTo>
                  <a:lnTo>
                    <a:pt x="131" y="82"/>
                  </a:lnTo>
                  <a:lnTo>
                    <a:pt x="131" y="82"/>
                  </a:lnTo>
                  <a:lnTo>
                    <a:pt x="127" y="52"/>
                  </a:lnTo>
                  <a:lnTo>
                    <a:pt x="126" y="37"/>
                  </a:lnTo>
                  <a:lnTo>
                    <a:pt x="124" y="21"/>
                  </a:lnTo>
                  <a:lnTo>
                    <a:pt x="124" y="21"/>
                  </a:lnTo>
                  <a:lnTo>
                    <a:pt x="126" y="17"/>
                  </a:lnTo>
                  <a:lnTo>
                    <a:pt x="127" y="13"/>
                  </a:lnTo>
                  <a:lnTo>
                    <a:pt x="128" y="9"/>
                  </a:lnTo>
                  <a:lnTo>
                    <a:pt x="131" y="6"/>
                  </a:lnTo>
                  <a:lnTo>
                    <a:pt x="131" y="6"/>
                  </a:lnTo>
                  <a:lnTo>
                    <a:pt x="134" y="4"/>
                  </a:lnTo>
                  <a:lnTo>
                    <a:pt x="138" y="2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5" y="1"/>
                  </a:lnTo>
                  <a:lnTo>
                    <a:pt x="160" y="3"/>
                  </a:lnTo>
                  <a:lnTo>
                    <a:pt x="163" y="5"/>
                  </a:lnTo>
                  <a:lnTo>
                    <a:pt x="166" y="8"/>
                  </a:lnTo>
                  <a:lnTo>
                    <a:pt x="168" y="12"/>
                  </a:lnTo>
                  <a:lnTo>
                    <a:pt x="170" y="16"/>
                  </a:lnTo>
                  <a:lnTo>
                    <a:pt x="170" y="21"/>
                  </a:lnTo>
                  <a:lnTo>
                    <a:pt x="170" y="21"/>
                  </a:lnTo>
                  <a:lnTo>
                    <a:pt x="171" y="35"/>
                  </a:lnTo>
                  <a:lnTo>
                    <a:pt x="173" y="4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81" y="90"/>
                  </a:lnTo>
                  <a:lnTo>
                    <a:pt x="181" y="90"/>
                  </a:lnTo>
                  <a:lnTo>
                    <a:pt x="182" y="103"/>
                  </a:lnTo>
                  <a:lnTo>
                    <a:pt x="183" y="116"/>
                  </a:lnTo>
                  <a:lnTo>
                    <a:pt x="183" y="144"/>
                  </a:lnTo>
                  <a:lnTo>
                    <a:pt x="183" y="144"/>
                  </a:lnTo>
                  <a:lnTo>
                    <a:pt x="182" y="162"/>
                  </a:lnTo>
                  <a:lnTo>
                    <a:pt x="183" y="180"/>
                  </a:lnTo>
                  <a:lnTo>
                    <a:pt x="183" y="180"/>
                  </a:lnTo>
                  <a:lnTo>
                    <a:pt x="185" y="226"/>
                  </a:lnTo>
                  <a:lnTo>
                    <a:pt x="187" y="271"/>
                  </a:lnTo>
                  <a:lnTo>
                    <a:pt x="189" y="317"/>
                  </a:lnTo>
                  <a:lnTo>
                    <a:pt x="190" y="363"/>
                  </a:lnTo>
                  <a:lnTo>
                    <a:pt x="190" y="363"/>
                  </a:lnTo>
                  <a:lnTo>
                    <a:pt x="189" y="470"/>
                  </a:lnTo>
                  <a:lnTo>
                    <a:pt x="189" y="524"/>
                  </a:lnTo>
                  <a:lnTo>
                    <a:pt x="186" y="580"/>
                  </a:lnTo>
                  <a:lnTo>
                    <a:pt x="186" y="580"/>
                  </a:lnTo>
                  <a:lnTo>
                    <a:pt x="187" y="594"/>
                  </a:lnTo>
                  <a:lnTo>
                    <a:pt x="187" y="607"/>
                  </a:lnTo>
                  <a:lnTo>
                    <a:pt x="192" y="632"/>
                  </a:lnTo>
                  <a:lnTo>
                    <a:pt x="192" y="632"/>
                  </a:lnTo>
                  <a:lnTo>
                    <a:pt x="195" y="658"/>
                  </a:lnTo>
                  <a:lnTo>
                    <a:pt x="195" y="658"/>
                  </a:lnTo>
                  <a:lnTo>
                    <a:pt x="196" y="674"/>
                  </a:lnTo>
                  <a:lnTo>
                    <a:pt x="196" y="691"/>
                  </a:lnTo>
                  <a:lnTo>
                    <a:pt x="196" y="724"/>
                  </a:lnTo>
                  <a:lnTo>
                    <a:pt x="196" y="724"/>
                  </a:lnTo>
                  <a:lnTo>
                    <a:pt x="196" y="751"/>
                  </a:lnTo>
                  <a:lnTo>
                    <a:pt x="196" y="937"/>
                  </a:lnTo>
                  <a:lnTo>
                    <a:pt x="196" y="937"/>
                  </a:lnTo>
                  <a:lnTo>
                    <a:pt x="195" y="954"/>
                  </a:lnTo>
                  <a:lnTo>
                    <a:pt x="194" y="971"/>
                  </a:lnTo>
                  <a:lnTo>
                    <a:pt x="190" y="1002"/>
                  </a:lnTo>
                  <a:lnTo>
                    <a:pt x="190" y="1002"/>
                  </a:lnTo>
                  <a:lnTo>
                    <a:pt x="185" y="1034"/>
                  </a:lnTo>
                  <a:lnTo>
                    <a:pt x="183" y="1050"/>
                  </a:lnTo>
                  <a:lnTo>
                    <a:pt x="183" y="1067"/>
                  </a:lnTo>
                  <a:lnTo>
                    <a:pt x="183" y="1074"/>
                  </a:lnTo>
                  <a:lnTo>
                    <a:pt x="183" y="1074"/>
                  </a:lnTo>
                  <a:lnTo>
                    <a:pt x="182" y="1106"/>
                  </a:lnTo>
                  <a:lnTo>
                    <a:pt x="181" y="1121"/>
                  </a:lnTo>
                  <a:lnTo>
                    <a:pt x="179" y="1137"/>
                  </a:lnTo>
                  <a:lnTo>
                    <a:pt x="175" y="1151"/>
                  </a:lnTo>
                  <a:lnTo>
                    <a:pt x="170" y="1166"/>
                  </a:lnTo>
                  <a:lnTo>
                    <a:pt x="166" y="1172"/>
                  </a:lnTo>
                  <a:lnTo>
                    <a:pt x="162" y="1178"/>
                  </a:lnTo>
                  <a:lnTo>
                    <a:pt x="158" y="1185"/>
                  </a:lnTo>
                  <a:lnTo>
                    <a:pt x="151" y="1191"/>
                  </a:lnTo>
                  <a:lnTo>
                    <a:pt x="151" y="1191"/>
                  </a:lnTo>
                  <a:lnTo>
                    <a:pt x="143" y="1198"/>
                  </a:lnTo>
                  <a:lnTo>
                    <a:pt x="134" y="1204"/>
                  </a:lnTo>
                  <a:lnTo>
                    <a:pt x="124" y="1208"/>
                  </a:lnTo>
                  <a:lnTo>
                    <a:pt x="114" y="1211"/>
                  </a:lnTo>
                  <a:lnTo>
                    <a:pt x="105" y="1213"/>
                  </a:lnTo>
                  <a:lnTo>
                    <a:pt x="95" y="1214"/>
                  </a:lnTo>
                  <a:lnTo>
                    <a:pt x="74" y="1215"/>
                  </a:lnTo>
                  <a:lnTo>
                    <a:pt x="74" y="12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8" name="Freeform 787"/>
            <p:cNvSpPr>
              <a:spLocks/>
            </p:cNvSpPr>
            <p:nvPr/>
          </p:nvSpPr>
          <p:spPr bwMode="auto">
            <a:xfrm>
              <a:off x="6316663" y="4768850"/>
              <a:ext cx="566738" cy="33338"/>
            </a:xfrm>
            <a:custGeom>
              <a:avLst/>
              <a:gdLst/>
              <a:ahLst/>
              <a:cxnLst>
                <a:cxn ang="0">
                  <a:pos x="1046" y="64"/>
                </a:cxn>
                <a:cxn ang="0">
                  <a:pos x="989" y="62"/>
                </a:cxn>
                <a:cxn ang="0">
                  <a:pos x="932" y="57"/>
                </a:cxn>
                <a:cxn ang="0">
                  <a:pos x="841" y="50"/>
                </a:cxn>
                <a:cxn ang="0">
                  <a:pos x="831" y="50"/>
                </a:cxn>
                <a:cxn ang="0">
                  <a:pos x="806" y="51"/>
                </a:cxn>
                <a:cxn ang="0">
                  <a:pos x="704" y="56"/>
                </a:cxn>
                <a:cxn ang="0">
                  <a:pos x="656" y="59"/>
                </a:cxn>
                <a:cxn ang="0">
                  <a:pos x="621" y="61"/>
                </a:cxn>
                <a:cxn ang="0">
                  <a:pos x="611" y="61"/>
                </a:cxn>
                <a:cxn ang="0">
                  <a:pos x="561" y="60"/>
                </a:cxn>
                <a:cxn ang="0">
                  <a:pos x="515" y="58"/>
                </a:cxn>
                <a:cxn ang="0">
                  <a:pos x="489" y="58"/>
                </a:cxn>
                <a:cxn ang="0">
                  <a:pos x="409" y="52"/>
                </a:cxn>
                <a:cxn ang="0">
                  <a:pos x="353" y="48"/>
                </a:cxn>
                <a:cxn ang="0">
                  <a:pos x="296" y="46"/>
                </a:cxn>
                <a:cxn ang="0">
                  <a:pos x="23" y="46"/>
                </a:cxn>
                <a:cxn ang="0">
                  <a:pos x="12" y="44"/>
                </a:cxn>
                <a:cxn ang="0">
                  <a:pos x="6" y="39"/>
                </a:cxn>
                <a:cxn ang="0">
                  <a:pos x="2" y="31"/>
                </a:cxn>
                <a:cxn ang="0">
                  <a:pos x="0" y="23"/>
                </a:cxn>
                <a:cxn ang="0">
                  <a:pos x="1" y="19"/>
                </a:cxn>
                <a:cxn ang="0">
                  <a:pos x="3" y="11"/>
                </a:cxn>
                <a:cxn ang="0">
                  <a:pos x="8" y="5"/>
                </a:cxn>
                <a:cxn ang="0">
                  <a:pos x="17" y="1"/>
                </a:cxn>
                <a:cxn ang="0">
                  <a:pos x="313" y="0"/>
                </a:cxn>
                <a:cxn ang="0">
                  <a:pos x="344" y="1"/>
                </a:cxn>
                <a:cxn ang="0">
                  <a:pos x="436" y="7"/>
                </a:cxn>
                <a:cxn ang="0">
                  <a:pos x="482" y="11"/>
                </a:cxn>
                <a:cxn ang="0">
                  <a:pos x="530" y="13"/>
                </a:cxn>
                <a:cxn ang="0">
                  <a:pos x="550" y="14"/>
                </a:cxn>
                <a:cxn ang="0">
                  <a:pos x="598" y="15"/>
                </a:cxn>
                <a:cxn ang="0">
                  <a:pos x="630" y="14"/>
                </a:cxn>
                <a:cxn ang="0">
                  <a:pos x="658" y="12"/>
                </a:cxn>
                <a:cxn ang="0">
                  <a:pos x="719" y="7"/>
                </a:cxn>
                <a:cxn ang="0">
                  <a:pos x="803" y="5"/>
                </a:cxn>
                <a:cxn ang="0">
                  <a:pos x="835" y="6"/>
                </a:cxn>
                <a:cxn ang="0">
                  <a:pos x="856" y="7"/>
                </a:cxn>
                <a:cxn ang="0">
                  <a:pos x="957" y="16"/>
                </a:cxn>
                <a:cxn ang="0">
                  <a:pos x="1049" y="19"/>
                </a:cxn>
                <a:cxn ang="0">
                  <a:pos x="1055" y="20"/>
                </a:cxn>
                <a:cxn ang="0">
                  <a:pos x="1063" y="23"/>
                </a:cxn>
                <a:cxn ang="0">
                  <a:pos x="1068" y="30"/>
                </a:cxn>
                <a:cxn ang="0">
                  <a:pos x="1071" y="38"/>
                </a:cxn>
                <a:cxn ang="0">
                  <a:pos x="1071" y="42"/>
                </a:cxn>
                <a:cxn ang="0">
                  <a:pos x="1070" y="50"/>
                </a:cxn>
                <a:cxn ang="0">
                  <a:pos x="1066" y="58"/>
                </a:cxn>
                <a:cxn ang="0">
                  <a:pos x="1059" y="63"/>
                </a:cxn>
                <a:cxn ang="0">
                  <a:pos x="1049" y="64"/>
                </a:cxn>
              </a:cxnLst>
              <a:rect l="0" t="0" r="r" b="b"/>
              <a:pathLst>
                <a:path w="1071" h="64">
                  <a:moveTo>
                    <a:pt x="1046" y="64"/>
                  </a:moveTo>
                  <a:lnTo>
                    <a:pt x="1046" y="64"/>
                  </a:lnTo>
                  <a:lnTo>
                    <a:pt x="1017" y="64"/>
                  </a:lnTo>
                  <a:lnTo>
                    <a:pt x="989" y="62"/>
                  </a:lnTo>
                  <a:lnTo>
                    <a:pt x="932" y="57"/>
                  </a:lnTo>
                  <a:lnTo>
                    <a:pt x="932" y="57"/>
                  </a:lnTo>
                  <a:lnTo>
                    <a:pt x="886" y="53"/>
                  </a:lnTo>
                  <a:lnTo>
                    <a:pt x="841" y="50"/>
                  </a:lnTo>
                  <a:lnTo>
                    <a:pt x="841" y="50"/>
                  </a:lnTo>
                  <a:lnTo>
                    <a:pt x="831" y="50"/>
                  </a:lnTo>
                  <a:lnTo>
                    <a:pt x="831" y="50"/>
                  </a:lnTo>
                  <a:lnTo>
                    <a:pt x="806" y="51"/>
                  </a:lnTo>
                  <a:lnTo>
                    <a:pt x="774" y="52"/>
                  </a:lnTo>
                  <a:lnTo>
                    <a:pt x="704" y="56"/>
                  </a:lnTo>
                  <a:lnTo>
                    <a:pt x="704" y="56"/>
                  </a:lnTo>
                  <a:lnTo>
                    <a:pt x="656" y="59"/>
                  </a:lnTo>
                  <a:lnTo>
                    <a:pt x="621" y="61"/>
                  </a:lnTo>
                  <a:lnTo>
                    <a:pt x="621" y="61"/>
                  </a:lnTo>
                  <a:lnTo>
                    <a:pt x="611" y="61"/>
                  </a:lnTo>
                  <a:lnTo>
                    <a:pt x="611" y="61"/>
                  </a:lnTo>
                  <a:lnTo>
                    <a:pt x="586" y="60"/>
                  </a:lnTo>
                  <a:lnTo>
                    <a:pt x="561" y="60"/>
                  </a:lnTo>
                  <a:lnTo>
                    <a:pt x="561" y="60"/>
                  </a:lnTo>
                  <a:lnTo>
                    <a:pt x="515" y="58"/>
                  </a:lnTo>
                  <a:lnTo>
                    <a:pt x="515" y="58"/>
                  </a:lnTo>
                  <a:lnTo>
                    <a:pt x="489" y="58"/>
                  </a:lnTo>
                  <a:lnTo>
                    <a:pt x="462" y="56"/>
                  </a:lnTo>
                  <a:lnTo>
                    <a:pt x="409" y="52"/>
                  </a:lnTo>
                  <a:lnTo>
                    <a:pt x="409" y="52"/>
                  </a:lnTo>
                  <a:lnTo>
                    <a:pt x="353" y="48"/>
                  </a:lnTo>
                  <a:lnTo>
                    <a:pt x="324" y="47"/>
                  </a:lnTo>
                  <a:lnTo>
                    <a:pt x="296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17" y="46"/>
                  </a:lnTo>
                  <a:lnTo>
                    <a:pt x="12" y="44"/>
                  </a:lnTo>
                  <a:lnTo>
                    <a:pt x="8" y="42"/>
                  </a:lnTo>
                  <a:lnTo>
                    <a:pt x="6" y="39"/>
                  </a:lnTo>
                  <a:lnTo>
                    <a:pt x="3" y="36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6" y="8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3" y="0"/>
                  </a:lnTo>
                  <a:lnTo>
                    <a:pt x="313" y="0"/>
                  </a:lnTo>
                  <a:lnTo>
                    <a:pt x="313" y="0"/>
                  </a:lnTo>
                  <a:lnTo>
                    <a:pt x="344" y="1"/>
                  </a:lnTo>
                  <a:lnTo>
                    <a:pt x="375" y="2"/>
                  </a:lnTo>
                  <a:lnTo>
                    <a:pt x="436" y="7"/>
                  </a:lnTo>
                  <a:lnTo>
                    <a:pt x="436" y="7"/>
                  </a:lnTo>
                  <a:lnTo>
                    <a:pt x="482" y="11"/>
                  </a:lnTo>
                  <a:lnTo>
                    <a:pt x="530" y="13"/>
                  </a:lnTo>
                  <a:lnTo>
                    <a:pt x="530" y="13"/>
                  </a:lnTo>
                  <a:lnTo>
                    <a:pt x="550" y="14"/>
                  </a:lnTo>
                  <a:lnTo>
                    <a:pt x="550" y="14"/>
                  </a:lnTo>
                  <a:lnTo>
                    <a:pt x="573" y="15"/>
                  </a:lnTo>
                  <a:lnTo>
                    <a:pt x="598" y="15"/>
                  </a:lnTo>
                  <a:lnTo>
                    <a:pt x="598" y="15"/>
                  </a:lnTo>
                  <a:lnTo>
                    <a:pt x="630" y="14"/>
                  </a:lnTo>
                  <a:lnTo>
                    <a:pt x="658" y="12"/>
                  </a:lnTo>
                  <a:lnTo>
                    <a:pt x="658" y="12"/>
                  </a:lnTo>
                  <a:lnTo>
                    <a:pt x="683" y="9"/>
                  </a:lnTo>
                  <a:lnTo>
                    <a:pt x="719" y="7"/>
                  </a:lnTo>
                  <a:lnTo>
                    <a:pt x="760" y="6"/>
                  </a:lnTo>
                  <a:lnTo>
                    <a:pt x="803" y="5"/>
                  </a:lnTo>
                  <a:lnTo>
                    <a:pt x="803" y="5"/>
                  </a:lnTo>
                  <a:lnTo>
                    <a:pt x="835" y="6"/>
                  </a:lnTo>
                  <a:lnTo>
                    <a:pt x="856" y="7"/>
                  </a:lnTo>
                  <a:lnTo>
                    <a:pt x="856" y="7"/>
                  </a:lnTo>
                  <a:lnTo>
                    <a:pt x="908" y="12"/>
                  </a:lnTo>
                  <a:lnTo>
                    <a:pt x="957" y="16"/>
                  </a:lnTo>
                  <a:lnTo>
                    <a:pt x="1004" y="19"/>
                  </a:lnTo>
                  <a:lnTo>
                    <a:pt x="1049" y="19"/>
                  </a:lnTo>
                  <a:lnTo>
                    <a:pt x="1049" y="19"/>
                  </a:lnTo>
                  <a:lnTo>
                    <a:pt x="1055" y="20"/>
                  </a:lnTo>
                  <a:lnTo>
                    <a:pt x="1059" y="21"/>
                  </a:lnTo>
                  <a:lnTo>
                    <a:pt x="1063" y="23"/>
                  </a:lnTo>
                  <a:lnTo>
                    <a:pt x="1066" y="26"/>
                  </a:lnTo>
                  <a:lnTo>
                    <a:pt x="1068" y="30"/>
                  </a:lnTo>
                  <a:lnTo>
                    <a:pt x="1070" y="33"/>
                  </a:lnTo>
                  <a:lnTo>
                    <a:pt x="1071" y="38"/>
                  </a:lnTo>
                  <a:lnTo>
                    <a:pt x="1071" y="42"/>
                  </a:lnTo>
                  <a:lnTo>
                    <a:pt x="1071" y="42"/>
                  </a:lnTo>
                  <a:lnTo>
                    <a:pt x="1071" y="47"/>
                  </a:lnTo>
                  <a:lnTo>
                    <a:pt x="1070" y="50"/>
                  </a:lnTo>
                  <a:lnTo>
                    <a:pt x="1068" y="54"/>
                  </a:lnTo>
                  <a:lnTo>
                    <a:pt x="1066" y="58"/>
                  </a:lnTo>
                  <a:lnTo>
                    <a:pt x="1063" y="60"/>
                  </a:lnTo>
                  <a:lnTo>
                    <a:pt x="1059" y="63"/>
                  </a:lnTo>
                  <a:lnTo>
                    <a:pt x="1055" y="64"/>
                  </a:lnTo>
                  <a:lnTo>
                    <a:pt x="1049" y="64"/>
                  </a:lnTo>
                  <a:lnTo>
                    <a:pt x="1046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9" name="Freeform 788"/>
            <p:cNvSpPr>
              <a:spLocks/>
            </p:cNvSpPr>
            <p:nvPr/>
          </p:nvSpPr>
          <p:spPr bwMode="auto">
            <a:xfrm>
              <a:off x="6286501" y="4154488"/>
              <a:ext cx="271463" cy="207963"/>
            </a:xfrm>
            <a:custGeom>
              <a:avLst/>
              <a:gdLst/>
              <a:ahLst/>
              <a:cxnLst>
                <a:cxn ang="0">
                  <a:pos x="391" y="389"/>
                </a:cxn>
                <a:cxn ang="0">
                  <a:pos x="377" y="372"/>
                </a:cxn>
                <a:cxn ang="0">
                  <a:pos x="378" y="358"/>
                </a:cxn>
                <a:cxn ang="0">
                  <a:pos x="388" y="349"/>
                </a:cxn>
                <a:cxn ang="0">
                  <a:pos x="415" y="338"/>
                </a:cxn>
                <a:cxn ang="0">
                  <a:pos x="443" y="329"/>
                </a:cxn>
                <a:cxn ang="0">
                  <a:pos x="458" y="310"/>
                </a:cxn>
                <a:cxn ang="0">
                  <a:pos x="467" y="264"/>
                </a:cxn>
                <a:cxn ang="0">
                  <a:pos x="464" y="206"/>
                </a:cxn>
                <a:cxn ang="0">
                  <a:pos x="465" y="164"/>
                </a:cxn>
                <a:cxn ang="0">
                  <a:pos x="458" y="107"/>
                </a:cxn>
                <a:cxn ang="0">
                  <a:pos x="440" y="81"/>
                </a:cxn>
                <a:cxn ang="0">
                  <a:pos x="409" y="57"/>
                </a:cxn>
                <a:cxn ang="0">
                  <a:pos x="373" y="48"/>
                </a:cxn>
                <a:cxn ang="0">
                  <a:pos x="328" y="48"/>
                </a:cxn>
                <a:cxn ang="0">
                  <a:pos x="265" y="49"/>
                </a:cxn>
                <a:cxn ang="0">
                  <a:pos x="155" y="48"/>
                </a:cxn>
                <a:cxn ang="0">
                  <a:pos x="108" y="54"/>
                </a:cxn>
                <a:cxn ang="0">
                  <a:pos x="84" y="69"/>
                </a:cxn>
                <a:cxn ang="0">
                  <a:pos x="66" y="95"/>
                </a:cxn>
                <a:cxn ang="0">
                  <a:pos x="55" y="147"/>
                </a:cxn>
                <a:cxn ang="0">
                  <a:pos x="49" y="261"/>
                </a:cxn>
                <a:cxn ang="0">
                  <a:pos x="64" y="299"/>
                </a:cxn>
                <a:cxn ang="0">
                  <a:pos x="99" y="324"/>
                </a:cxn>
                <a:cxn ang="0">
                  <a:pos x="122" y="332"/>
                </a:cxn>
                <a:cxn ang="0">
                  <a:pos x="127" y="332"/>
                </a:cxn>
                <a:cxn ang="0">
                  <a:pos x="138" y="335"/>
                </a:cxn>
                <a:cxn ang="0">
                  <a:pos x="148" y="350"/>
                </a:cxn>
                <a:cxn ang="0">
                  <a:pos x="145" y="368"/>
                </a:cxn>
                <a:cxn ang="0">
                  <a:pos x="133" y="376"/>
                </a:cxn>
                <a:cxn ang="0">
                  <a:pos x="120" y="380"/>
                </a:cxn>
                <a:cxn ang="0">
                  <a:pos x="77" y="364"/>
                </a:cxn>
                <a:cxn ang="0">
                  <a:pos x="22" y="321"/>
                </a:cxn>
                <a:cxn ang="0">
                  <a:pos x="9" y="300"/>
                </a:cxn>
                <a:cxn ang="0">
                  <a:pos x="0" y="256"/>
                </a:cxn>
                <a:cxn ang="0">
                  <a:pos x="6" y="175"/>
                </a:cxn>
                <a:cxn ang="0">
                  <a:pos x="19" y="97"/>
                </a:cxn>
                <a:cxn ang="0">
                  <a:pos x="35" y="56"/>
                </a:cxn>
                <a:cxn ang="0">
                  <a:pos x="63" y="23"/>
                </a:cxn>
                <a:cxn ang="0">
                  <a:pos x="103" y="7"/>
                </a:cxn>
                <a:cxn ang="0">
                  <a:pos x="160" y="1"/>
                </a:cxn>
                <a:cxn ang="0">
                  <a:pos x="244" y="3"/>
                </a:cxn>
                <a:cxn ang="0">
                  <a:pos x="304" y="4"/>
                </a:cxn>
                <a:cxn ang="0">
                  <a:pos x="357" y="3"/>
                </a:cxn>
                <a:cxn ang="0">
                  <a:pos x="417" y="10"/>
                </a:cxn>
                <a:cxn ang="0">
                  <a:pos x="450" y="27"/>
                </a:cxn>
                <a:cxn ang="0">
                  <a:pos x="498" y="84"/>
                </a:cxn>
                <a:cxn ang="0">
                  <a:pos x="509" y="118"/>
                </a:cxn>
                <a:cxn ang="0">
                  <a:pos x="512" y="160"/>
                </a:cxn>
                <a:cxn ang="0">
                  <a:pos x="512" y="217"/>
                </a:cxn>
                <a:cxn ang="0">
                  <a:pos x="513" y="275"/>
                </a:cxn>
                <a:cxn ang="0">
                  <a:pos x="501" y="327"/>
                </a:cxn>
                <a:cxn ang="0">
                  <a:pos x="475" y="360"/>
                </a:cxn>
                <a:cxn ang="0">
                  <a:pos x="457" y="372"/>
                </a:cxn>
                <a:cxn ang="0">
                  <a:pos x="436" y="384"/>
                </a:cxn>
                <a:cxn ang="0">
                  <a:pos x="428" y="384"/>
                </a:cxn>
                <a:cxn ang="0">
                  <a:pos x="414" y="386"/>
                </a:cxn>
                <a:cxn ang="0">
                  <a:pos x="399" y="391"/>
                </a:cxn>
              </a:cxnLst>
              <a:rect l="0" t="0" r="r" b="b"/>
              <a:pathLst>
                <a:path w="514" h="391">
                  <a:moveTo>
                    <a:pt x="399" y="391"/>
                  </a:moveTo>
                  <a:lnTo>
                    <a:pt x="399" y="391"/>
                  </a:lnTo>
                  <a:lnTo>
                    <a:pt x="395" y="390"/>
                  </a:lnTo>
                  <a:lnTo>
                    <a:pt x="391" y="389"/>
                  </a:lnTo>
                  <a:lnTo>
                    <a:pt x="388" y="388"/>
                  </a:lnTo>
                  <a:lnTo>
                    <a:pt x="384" y="385"/>
                  </a:lnTo>
                  <a:lnTo>
                    <a:pt x="380" y="378"/>
                  </a:lnTo>
                  <a:lnTo>
                    <a:pt x="377" y="372"/>
                  </a:lnTo>
                  <a:lnTo>
                    <a:pt x="377" y="372"/>
                  </a:lnTo>
                  <a:lnTo>
                    <a:pt x="376" y="367"/>
                  </a:lnTo>
                  <a:lnTo>
                    <a:pt x="376" y="361"/>
                  </a:lnTo>
                  <a:lnTo>
                    <a:pt x="378" y="358"/>
                  </a:lnTo>
                  <a:lnTo>
                    <a:pt x="380" y="355"/>
                  </a:lnTo>
                  <a:lnTo>
                    <a:pt x="382" y="351"/>
                  </a:lnTo>
                  <a:lnTo>
                    <a:pt x="388" y="349"/>
                  </a:lnTo>
                  <a:lnTo>
                    <a:pt x="388" y="349"/>
                  </a:lnTo>
                  <a:lnTo>
                    <a:pt x="395" y="344"/>
                  </a:lnTo>
                  <a:lnTo>
                    <a:pt x="402" y="341"/>
                  </a:lnTo>
                  <a:lnTo>
                    <a:pt x="415" y="338"/>
                  </a:lnTo>
                  <a:lnTo>
                    <a:pt x="415" y="338"/>
                  </a:lnTo>
                  <a:lnTo>
                    <a:pt x="425" y="337"/>
                  </a:lnTo>
                  <a:lnTo>
                    <a:pt x="434" y="334"/>
                  </a:lnTo>
                  <a:lnTo>
                    <a:pt x="439" y="332"/>
                  </a:lnTo>
                  <a:lnTo>
                    <a:pt x="443" y="329"/>
                  </a:lnTo>
                  <a:lnTo>
                    <a:pt x="447" y="325"/>
                  </a:lnTo>
                  <a:lnTo>
                    <a:pt x="453" y="320"/>
                  </a:lnTo>
                  <a:lnTo>
                    <a:pt x="453" y="320"/>
                  </a:lnTo>
                  <a:lnTo>
                    <a:pt x="458" y="310"/>
                  </a:lnTo>
                  <a:lnTo>
                    <a:pt x="462" y="300"/>
                  </a:lnTo>
                  <a:lnTo>
                    <a:pt x="465" y="289"/>
                  </a:lnTo>
                  <a:lnTo>
                    <a:pt x="466" y="276"/>
                  </a:lnTo>
                  <a:lnTo>
                    <a:pt x="467" y="264"/>
                  </a:lnTo>
                  <a:lnTo>
                    <a:pt x="467" y="250"/>
                  </a:lnTo>
                  <a:lnTo>
                    <a:pt x="465" y="224"/>
                  </a:lnTo>
                  <a:lnTo>
                    <a:pt x="465" y="224"/>
                  </a:lnTo>
                  <a:lnTo>
                    <a:pt x="464" y="206"/>
                  </a:lnTo>
                  <a:lnTo>
                    <a:pt x="464" y="190"/>
                  </a:lnTo>
                  <a:lnTo>
                    <a:pt x="465" y="181"/>
                  </a:lnTo>
                  <a:lnTo>
                    <a:pt x="465" y="181"/>
                  </a:lnTo>
                  <a:lnTo>
                    <a:pt x="465" y="164"/>
                  </a:lnTo>
                  <a:lnTo>
                    <a:pt x="465" y="148"/>
                  </a:lnTo>
                  <a:lnTo>
                    <a:pt x="464" y="134"/>
                  </a:lnTo>
                  <a:lnTo>
                    <a:pt x="462" y="120"/>
                  </a:lnTo>
                  <a:lnTo>
                    <a:pt x="458" y="107"/>
                  </a:lnTo>
                  <a:lnTo>
                    <a:pt x="455" y="100"/>
                  </a:lnTo>
                  <a:lnTo>
                    <a:pt x="451" y="93"/>
                  </a:lnTo>
                  <a:lnTo>
                    <a:pt x="445" y="87"/>
                  </a:lnTo>
                  <a:lnTo>
                    <a:pt x="440" y="81"/>
                  </a:lnTo>
                  <a:lnTo>
                    <a:pt x="427" y="68"/>
                  </a:lnTo>
                  <a:lnTo>
                    <a:pt x="427" y="68"/>
                  </a:lnTo>
                  <a:lnTo>
                    <a:pt x="419" y="61"/>
                  </a:lnTo>
                  <a:lnTo>
                    <a:pt x="409" y="57"/>
                  </a:lnTo>
                  <a:lnTo>
                    <a:pt x="401" y="53"/>
                  </a:lnTo>
                  <a:lnTo>
                    <a:pt x="392" y="51"/>
                  </a:lnTo>
                  <a:lnTo>
                    <a:pt x="382" y="49"/>
                  </a:lnTo>
                  <a:lnTo>
                    <a:pt x="373" y="48"/>
                  </a:lnTo>
                  <a:lnTo>
                    <a:pt x="356" y="48"/>
                  </a:lnTo>
                  <a:lnTo>
                    <a:pt x="356" y="48"/>
                  </a:lnTo>
                  <a:lnTo>
                    <a:pt x="328" y="48"/>
                  </a:lnTo>
                  <a:lnTo>
                    <a:pt x="328" y="48"/>
                  </a:lnTo>
                  <a:lnTo>
                    <a:pt x="311" y="49"/>
                  </a:lnTo>
                  <a:lnTo>
                    <a:pt x="310" y="49"/>
                  </a:lnTo>
                  <a:lnTo>
                    <a:pt x="265" y="49"/>
                  </a:lnTo>
                  <a:lnTo>
                    <a:pt x="265" y="49"/>
                  </a:lnTo>
                  <a:lnTo>
                    <a:pt x="214" y="49"/>
                  </a:lnTo>
                  <a:lnTo>
                    <a:pt x="169" y="48"/>
                  </a:lnTo>
                  <a:lnTo>
                    <a:pt x="169" y="48"/>
                  </a:lnTo>
                  <a:lnTo>
                    <a:pt x="155" y="48"/>
                  </a:lnTo>
                  <a:lnTo>
                    <a:pt x="155" y="48"/>
                  </a:lnTo>
                  <a:lnTo>
                    <a:pt x="139" y="49"/>
                  </a:lnTo>
                  <a:lnTo>
                    <a:pt x="122" y="50"/>
                  </a:lnTo>
                  <a:lnTo>
                    <a:pt x="108" y="54"/>
                  </a:lnTo>
                  <a:lnTo>
                    <a:pt x="101" y="57"/>
                  </a:lnTo>
                  <a:lnTo>
                    <a:pt x="95" y="60"/>
                  </a:lnTo>
                  <a:lnTo>
                    <a:pt x="89" y="64"/>
                  </a:lnTo>
                  <a:lnTo>
                    <a:pt x="84" y="69"/>
                  </a:lnTo>
                  <a:lnTo>
                    <a:pt x="79" y="75"/>
                  </a:lnTo>
                  <a:lnTo>
                    <a:pt x="75" y="81"/>
                  </a:lnTo>
                  <a:lnTo>
                    <a:pt x="70" y="87"/>
                  </a:lnTo>
                  <a:lnTo>
                    <a:pt x="66" y="95"/>
                  </a:lnTo>
                  <a:lnTo>
                    <a:pt x="63" y="10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55" y="147"/>
                  </a:lnTo>
                  <a:lnTo>
                    <a:pt x="51" y="183"/>
                  </a:lnTo>
                  <a:lnTo>
                    <a:pt x="49" y="221"/>
                  </a:lnTo>
                  <a:lnTo>
                    <a:pt x="49" y="261"/>
                  </a:lnTo>
                  <a:lnTo>
                    <a:pt x="49" y="261"/>
                  </a:lnTo>
                  <a:lnTo>
                    <a:pt x="50" y="271"/>
                  </a:lnTo>
                  <a:lnTo>
                    <a:pt x="53" y="281"/>
                  </a:lnTo>
                  <a:lnTo>
                    <a:pt x="58" y="291"/>
                  </a:lnTo>
                  <a:lnTo>
                    <a:pt x="64" y="299"/>
                  </a:lnTo>
                  <a:lnTo>
                    <a:pt x="73" y="307"/>
                  </a:lnTo>
                  <a:lnTo>
                    <a:pt x="81" y="313"/>
                  </a:lnTo>
                  <a:lnTo>
                    <a:pt x="90" y="320"/>
                  </a:lnTo>
                  <a:lnTo>
                    <a:pt x="99" y="324"/>
                  </a:lnTo>
                  <a:lnTo>
                    <a:pt x="99" y="324"/>
                  </a:lnTo>
                  <a:lnTo>
                    <a:pt x="117" y="331"/>
                  </a:lnTo>
                  <a:lnTo>
                    <a:pt x="117" y="331"/>
                  </a:lnTo>
                  <a:lnTo>
                    <a:pt x="122" y="332"/>
                  </a:lnTo>
                  <a:lnTo>
                    <a:pt x="123" y="332"/>
                  </a:lnTo>
                  <a:lnTo>
                    <a:pt x="124" y="332"/>
                  </a:lnTo>
                  <a:lnTo>
                    <a:pt x="124" y="332"/>
                  </a:lnTo>
                  <a:lnTo>
                    <a:pt x="127" y="332"/>
                  </a:lnTo>
                  <a:lnTo>
                    <a:pt x="127" y="332"/>
                  </a:lnTo>
                  <a:lnTo>
                    <a:pt x="130" y="332"/>
                  </a:lnTo>
                  <a:lnTo>
                    <a:pt x="135" y="333"/>
                  </a:lnTo>
                  <a:lnTo>
                    <a:pt x="138" y="335"/>
                  </a:lnTo>
                  <a:lnTo>
                    <a:pt x="141" y="337"/>
                  </a:lnTo>
                  <a:lnTo>
                    <a:pt x="145" y="343"/>
                  </a:lnTo>
                  <a:lnTo>
                    <a:pt x="148" y="350"/>
                  </a:lnTo>
                  <a:lnTo>
                    <a:pt x="148" y="350"/>
                  </a:lnTo>
                  <a:lnTo>
                    <a:pt x="149" y="355"/>
                  </a:lnTo>
                  <a:lnTo>
                    <a:pt x="148" y="361"/>
                  </a:lnTo>
                  <a:lnTo>
                    <a:pt x="147" y="365"/>
                  </a:lnTo>
                  <a:lnTo>
                    <a:pt x="145" y="368"/>
                  </a:lnTo>
                  <a:lnTo>
                    <a:pt x="143" y="371"/>
                  </a:lnTo>
                  <a:lnTo>
                    <a:pt x="139" y="374"/>
                  </a:lnTo>
                  <a:lnTo>
                    <a:pt x="139" y="374"/>
                  </a:lnTo>
                  <a:lnTo>
                    <a:pt x="133" y="376"/>
                  </a:lnTo>
                  <a:lnTo>
                    <a:pt x="129" y="378"/>
                  </a:lnTo>
                  <a:lnTo>
                    <a:pt x="125" y="380"/>
                  </a:lnTo>
                  <a:lnTo>
                    <a:pt x="120" y="380"/>
                  </a:lnTo>
                  <a:lnTo>
                    <a:pt x="120" y="380"/>
                  </a:lnTo>
                  <a:lnTo>
                    <a:pt x="110" y="378"/>
                  </a:lnTo>
                  <a:lnTo>
                    <a:pt x="99" y="375"/>
                  </a:lnTo>
                  <a:lnTo>
                    <a:pt x="88" y="371"/>
                  </a:lnTo>
                  <a:lnTo>
                    <a:pt x="77" y="364"/>
                  </a:lnTo>
                  <a:lnTo>
                    <a:pt x="63" y="356"/>
                  </a:lnTo>
                  <a:lnTo>
                    <a:pt x="50" y="345"/>
                  </a:lnTo>
                  <a:lnTo>
                    <a:pt x="36" y="334"/>
                  </a:lnTo>
                  <a:lnTo>
                    <a:pt x="22" y="321"/>
                  </a:lnTo>
                  <a:lnTo>
                    <a:pt x="22" y="321"/>
                  </a:lnTo>
                  <a:lnTo>
                    <a:pt x="17" y="314"/>
                  </a:lnTo>
                  <a:lnTo>
                    <a:pt x="13" y="307"/>
                  </a:lnTo>
                  <a:lnTo>
                    <a:pt x="9" y="300"/>
                  </a:lnTo>
                  <a:lnTo>
                    <a:pt x="5" y="292"/>
                  </a:lnTo>
                  <a:lnTo>
                    <a:pt x="3" y="283"/>
                  </a:lnTo>
                  <a:lnTo>
                    <a:pt x="1" y="274"/>
                  </a:lnTo>
                  <a:lnTo>
                    <a:pt x="0" y="256"/>
                  </a:lnTo>
                  <a:lnTo>
                    <a:pt x="0" y="235"/>
                  </a:lnTo>
                  <a:lnTo>
                    <a:pt x="1" y="215"/>
                  </a:lnTo>
                  <a:lnTo>
                    <a:pt x="6" y="175"/>
                  </a:lnTo>
                  <a:lnTo>
                    <a:pt x="6" y="175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4" y="118"/>
                  </a:lnTo>
                  <a:lnTo>
                    <a:pt x="19" y="97"/>
                  </a:lnTo>
                  <a:lnTo>
                    <a:pt x="22" y="86"/>
                  </a:lnTo>
                  <a:lnTo>
                    <a:pt x="26" y="76"/>
                  </a:lnTo>
                  <a:lnTo>
                    <a:pt x="30" y="66"/>
                  </a:lnTo>
                  <a:lnTo>
                    <a:pt x="35" y="56"/>
                  </a:lnTo>
                  <a:lnTo>
                    <a:pt x="42" y="47"/>
                  </a:lnTo>
                  <a:lnTo>
                    <a:pt x="48" y="38"/>
                  </a:lnTo>
                  <a:lnTo>
                    <a:pt x="55" y="30"/>
                  </a:lnTo>
                  <a:lnTo>
                    <a:pt x="63" y="23"/>
                  </a:lnTo>
                  <a:lnTo>
                    <a:pt x="72" y="17"/>
                  </a:lnTo>
                  <a:lnTo>
                    <a:pt x="81" y="13"/>
                  </a:lnTo>
                  <a:lnTo>
                    <a:pt x="91" y="9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20" y="4"/>
                  </a:lnTo>
                  <a:lnTo>
                    <a:pt x="140" y="3"/>
                  </a:lnTo>
                  <a:lnTo>
                    <a:pt x="160" y="1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214" y="1"/>
                  </a:lnTo>
                  <a:lnTo>
                    <a:pt x="244" y="3"/>
                  </a:lnTo>
                  <a:lnTo>
                    <a:pt x="244" y="3"/>
                  </a:lnTo>
                  <a:lnTo>
                    <a:pt x="274" y="4"/>
                  </a:lnTo>
                  <a:lnTo>
                    <a:pt x="304" y="4"/>
                  </a:lnTo>
                  <a:lnTo>
                    <a:pt x="304" y="4"/>
                  </a:lnTo>
                  <a:lnTo>
                    <a:pt x="329" y="4"/>
                  </a:lnTo>
                  <a:lnTo>
                    <a:pt x="329" y="4"/>
                  </a:lnTo>
                  <a:lnTo>
                    <a:pt x="357" y="3"/>
                  </a:lnTo>
                  <a:lnTo>
                    <a:pt x="357" y="3"/>
                  </a:lnTo>
                  <a:lnTo>
                    <a:pt x="380" y="4"/>
                  </a:lnTo>
                  <a:lnTo>
                    <a:pt x="393" y="5"/>
                  </a:lnTo>
                  <a:lnTo>
                    <a:pt x="405" y="7"/>
                  </a:lnTo>
                  <a:lnTo>
                    <a:pt x="417" y="10"/>
                  </a:lnTo>
                  <a:lnTo>
                    <a:pt x="428" y="14"/>
                  </a:lnTo>
                  <a:lnTo>
                    <a:pt x="439" y="20"/>
                  </a:lnTo>
                  <a:lnTo>
                    <a:pt x="450" y="27"/>
                  </a:lnTo>
                  <a:lnTo>
                    <a:pt x="450" y="27"/>
                  </a:lnTo>
                  <a:lnTo>
                    <a:pt x="464" y="41"/>
                  </a:lnTo>
                  <a:lnTo>
                    <a:pt x="477" y="54"/>
                  </a:lnTo>
                  <a:lnTo>
                    <a:pt x="489" y="69"/>
                  </a:lnTo>
                  <a:lnTo>
                    <a:pt x="498" y="84"/>
                  </a:lnTo>
                  <a:lnTo>
                    <a:pt x="502" y="91"/>
                  </a:lnTo>
                  <a:lnTo>
                    <a:pt x="505" y="101"/>
                  </a:lnTo>
                  <a:lnTo>
                    <a:pt x="507" y="109"/>
                  </a:lnTo>
                  <a:lnTo>
                    <a:pt x="509" y="118"/>
                  </a:lnTo>
                  <a:lnTo>
                    <a:pt x="512" y="127"/>
                  </a:lnTo>
                  <a:lnTo>
                    <a:pt x="513" y="138"/>
                  </a:lnTo>
                  <a:lnTo>
                    <a:pt x="513" y="148"/>
                  </a:lnTo>
                  <a:lnTo>
                    <a:pt x="512" y="160"/>
                  </a:lnTo>
                  <a:lnTo>
                    <a:pt x="512" y="160"/>
                  </a:lnTo>
                  <a:lnTo>
                    <a:pt x="511" y="173"/>
                  </a:lnTo>
                  <a:lnTo>
                    <a:pt x="511" y="187"/>
                  </a:lnTo>
                  <a:lnTo>
                    <a:pt x="512" y="217"/>
                  </a:lnTo>
                  <a:lnTo>
                    <a:pt x="512" y="217"/>
                  </a:lnTo>
                  <a:lnTo>
                    <a:pt x="514" y="246"/>
                  </a:lnTo>
                  <a:lnTo>
                    <a:pt x="514" y="261"/>
                  </a:lnTo>
                  <a:lnTo>
                    <a:pt x="513" y="275"/>
                  </a:lnTo>
                  <a:lnTo>
                    <a:pt x="512" y="289"/>
                  </a:lnTo>
                  <a:lnTo>
                    <a:pt x="509" y="302"/>
                  </a:lnTo>
                  <a:lnTo>
                    <a:pt x="505" y="315"/>
                  </a:lnTo>
                  <a:lnTo>
                    <a:pt x="501" y="327"/>
                  </a:lnTo>
                  <a:lnTo>
                    <a:pt x="501" y="327"/>
                  </a:lnTo>
                  <a:lnTo>
                    <a:pt x="494" y="339"/>
                  </a:lnTo>
                  <a:lnTo>
                    <a:pt x="486" y="350"/>
                  </a:lnTo>
                  <a:lnTo>
                    <a:pt x="475" y="360"/>
                  </a:lnTo>
                  <a:lnTo>
                    <a:pt x="463" y="368"/>
                  </a:lnTo>
                  <a:lnTo>
                    <a:pt x="463" y="368"/>
                  </a:lnTo>
                  <a:lnTo>
                    <a:pt x="457" y="372"/>
                  </a:lnTo>
                  <a:lnTo>
                    <a:pt x="457" y="372"/>
                  </a:lnTo>
                  <a:lnTo>
                    <a:pt x="446" y="378"/>
                  </a:lnTo>
                  <a:lnTo>
                    <a:pt x="441" y="382"/>
                  </a:lnTo>
                  <a:lnTo>
                    <a:pt x="436" y="384"/>
                  </a:lnTo>
                  <a:lnTo>
                    <a:pt x="436" y="384"/>
                  </a:lnTo>
                  <a:lnTo>
                    <a:pt x="431" y="384"/>
                  </a:lnTo>
                  <a:lnTo>
                    <a:pt x="431" y="384"/>
                  </a:lnTo>
                  <a:lnTo>
                    <a:pt x="428" y="384"/>
                  </a:lnTo>
                  <a:lnTo>
                    <a:pt x="428" y="384"/>
                  </a:lnTo>
                  <a:lnTo>
                    <a:pt x="424" y="384"/>
                  </a:lnTo>
                  <a:lnTo>
                    <a:pt x="424" y="384"/>
                  </a:lnTo>
                  <a:lnTo>
                    <a:pt x="418" y="385"/>
                  </a:lnTo>
                  <a:lnTo>
                    <a:pt x="414" y="386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04" y="390"/>
                  </a:lnTo>
                  <a:lnTo>
                    <a:pt x="399" y="391"/>
                  </a:lnTo>
                  <a:lnTo>
                    <a:pt x="399" y="3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0" name="Freeform 789"/>
            <p:cNvSpPr>
              <a:spLocks/>
            </p:cNvSpPr>
            <p:nvPr/>
          </p:nvSpPr>
          <p:spPr bwMode="auto">
            <a:xfrm>
              <a:off x="6291263" y="4548188"/>
              <a:ext cx="273050" cy="195263"/>
            </a:xfrm>
            <a:custGeom>
              <a:avLst/>
              <a:gdLst/>
              <a:ahLst/>
              <a:cxnLst>
                <a:cxn ang="0">
                  <a:pos x="321" y="370"/>
                </a:cxn>
                <a:cxn ang="0">
                  <a:pos x="259" y="369"/>
                </a:cxn>
                <a:cxn ang="0">
                  <a:pos x="165" y="368"/>
                </a:cxn>
                <a:cxn ang="0">
                  <a:pos x="100" y="360"/>
                </a:cxn>
                <a:cxn ang="0">
                  <a:pos x="68" y="344"/>
                </a:cxn>
                <a:cxn ang="0">
                  <a:pos x="42" y="316"/>
                </a:cxn>
                <a:cxn ang="0">
                  <a:pos x="10" y="249"/>
                </a:cxn>
                <a:cxn ang="0">
                  <a:pos x="1" y="187"/>
                </a:cxn>
                <a:cxn ang="0">
                  <a:pos x="3" y="98"/>
                </a:cxn>
                <a:cxn ang="0">
                  <a:pos x="11" y="59"/>
                </a:cxn>
                <a:cxn ang="0">
                  <a:pos x="28" y="34"/>
                </a:cxn>
                <a:cxn ang="0">
                  <a:pos x="48" y="20"/>
                </a:cxn>
                <a:cxn ang="0">
                  <a:pos x="84" y="11"/>
                </a:cxn>
                <a:cxn ang="0">
                  <a:pos x="105" y="1"/>
                </a:cxn>
                <a:cxn ang="0">
                  <a:pos x="117" y="1"/>
                </a:cxn>
                <a:cxn ang="0">
                  <a:pos x="131" y="17"/>
                </a:cxn>
                <a:cxn ang="0">
                  <a:pos x="129" y="36"/>
                </a:cxn>
                <a:cxn ang="0">
                  <a:pos x="111" y="50"/>
                </a:cxn>
                <a:cxn ang="0">
                  <a:pos x="78" y="60"/>
                </a:cxn>
                <a:cxn ang="0">
                  <a:pos x="60" y="69"/>
                </a:cxn>
                <a:cxn ang="0">
                  <a:pos x="47" y="104"/>
                </a:cxn>
                <a:cxn ang="0">
                  <a:pos x="45" y="169"/>
                </a:cxn>
                <a:cxn ang="0">
                  <a:pos x="53" y="235"/>
                </a:cxn>
                <a:cxn ang="0">
                  <a:pos x="69" y="273"/>
                </a:cxn>
                <a:cxn ang="0">
                  <a:pos x="94" y="305"/>
                </a:cxn>
                <a:cxn ang="0">
                  <a:pos x="114" y="316"/>
                </a:cxn>
                <a:cxn ang="0">
                  <a:pos x="141" y="317"/>
                </a:cxn>
                <a:cxn ang="0">
                  <a:pos x="162" y="318"/>
                </a:cxn>
                <a:cxn ang="0">
                  <a:pos x="224" y="323"/>
                </a:cxn>
                <a:cxn ang="0">
                  <a:pos x="266" y="323"/>
                </a:cxn>
                <a:cxn ang="0">
                  <a:pos x="321" y="325"/>
                </a:cxn>
                <a:cxn ang="0">
                  <a:pos x="368" y="328"/>
                </a:cxn>
                <a:cxn ang="0">
                  <a:pos x="425" y="318"/>
                </a:cxn>
                <a:cxn ang="0">
                  <a:pos x="441" y="306"/>
                </a:cxn>
                <a:cxn ang="0">
                  <a:pos x="457" y="274"/>
                </a:cxn>
                <a:cxn ang="0">
                  <a:pos x="461" y="224"/>
                </a:cxn>
                <a:cxn ang="0">
                  <a:pos x="464" y="175"/>
                </a:cxn>
                <a:cxn ang="0">
                  <a:pos x="468" y="142"/>
                </a:cxn>
                <a:cxn ang="0">
                  <a:pos x="459" y="112"/>
                </a:cxn>
                <a:cxn ang="0">
                  <a:pos x="449" y="96"/>
                </a:cxn>
                <a:cxn ang="0">
                  <a:pos x="413" y="65"/>
                </a:cxn>
                <a:cxn ang="0">
                  <a:pos x="383" y="52"/>
                </a:cxn>
                <a:cxn ang="0">
                  <a:pos x="368" y="41"/>
                </a:cxn>
                <a:cxn ang="0">
                  <a:pos x="366" y="30"/>
                </a:cxn>
                <a:cxn ang="0">
                  <a:pos x="373" y="15"/>
                </a:cxn>
                <a:cxn ang="0">
                  <a:pos x="389" y="7"/>
                </a:cxn>
                <a:cxn ang="0">
                  <a:pos x="409" y="12"/>
                </a:cxn>
                <a:cxn ang="0">
                  <a:pos x="460" y="46"/>
                </a:cxn>
                <a:cxn ang="0">
                  <a:pos x="499" y="84"/>
                </a:cxn>
                <a:cxn ang="0">
                  <a:pos x="514" y="114"/>
                </a:cxn>
                <a:cxn ang="0">
                  <a:pos x="511" y="176"/>
                </a:cxn>
                <a:cxn ang="0">
                  <a:pos x="506" y="215"/>
                </a:cxn>
                <a:cxn ang="0">
                  <a:pos x="502" y="278"/>
                </a:cxn>
                <a:cxn ang="0">
                  <a:pos x="487" y="323"/>
                </a:cxn>
                <a:cxn ang="0">
                  <a:pos x="462" y="349"/>
                </a:cxn>
                <a:cxn ang="0">
                  <a:pos x="428" y="363"/>
                </a:cxn>
                <a:cxn ang="0">
                  <a:pos x="353" y="370"/>
                </a:cxn>
              </a:cxnLst>
              <a:rect l="0" t="0" r="r" b="b"/>
              <a:pathLst>
                <a:path w="515" h="370">
                  <a:moveTo>
                    <a:pt x="353" y="370"/>
                  </a:moveTo>
                  <a:lnTo>
                    <a:pt x="353" y="370"/>
                  </a:lnTo>
                  <a:lnTo>
                    <a:pt x="321" y="370"/>
                  </a:lnTo>
                  <a:lnTo>
                    <a:pt x="321" y="370"/>
                  </a:lnTo>
                  <a:lnTo>
                    <a:pt x="288" y="369"/>
                  </a:lnTo>
                  <a:lnTo>
                    <a:pt x="288" y="369"/>
                  </a:lnTo>
                  <a:lnTo>
                    <a:pt x="259" y="369"/>
                  </a:lnTo>
                  <a:lnTo>
                    <a:pt x="259" y="369"/>
                  </a:lnTo>
                  <a:lnTo>
                    <a:pt x="230" y="370"/>
                  </a:lnTo>
                  <a:lnTo>
                    <a:pt x="230" y="370"/>
                  </a:lnTo>
                  <a:lnTo>
                    <a:pt x="198" y="369"/>
                  </a:lnTo>
                  <a:lnTo>
                    <a:pt x="165" y="368"/>
                  </a:lnTo>
                  <a:lnTo>
                    <a:pt x="132" y="365"/>
                  </a:lnTo>
                  <a:lnTo>
                    <a:pt x="116" y="363"/>
                  </a:lnTo>
                  <a:lnTo>
                    <a:pt x="100" y="360"/>
                  </a:lnTo>
                  <a:lnTo>
                    <a:pt x="100" y="360"/>
                  </a:lnTo>
                  <a:lnTo>
                    <a:pt x="91" y="357"/>
                  </a:lnTo>
                  <a:lnTo>
                    <a:pt x="83" y="354"/>
                  </a:lnTo>
                  <a:lnTo>
                    <a:pt x="76" y="349"/>
                  </a:lnTo>
                  <a:lnTo>
                    <a:pt x="68" y="344"/>
                  </a:lnTo>
                  <a:lnTo>
                    <a:pt x="62" y="338"/>
                  </a:lnTo>
                  <a:lnTo>
                    <a:pt x="54" y="332"/>
                  </a:lnTo>
                  <a:lnTo>
                    <a:pt x="48" y="324"/>
                  </a:lnTo>
                  <a:lnTo>
                    <a:pt x="42" y="316"/>
                  </a:lnTo>
                  <a:lnTo>
                    <a:pt x="31" y="300"/>
                  </a:lnTo>
                  <a:lnTo>
                    <a:pt x="22" y="282"/>
                  </a:lnTo>
                  <a:lnTo>
                    <a:pt x="15" y="265"/>
                  </a:lnTo>
                  <a:lnTo>
                    <a:pt x="10" y="249"/>
                  </a:lnTo>
                  <a:lnTo>
                    <a:pt x="10" y="249"/>
                  </a:lnTo>
                  <a:lnTo>
                    <a:pt x="6" y="229"/>
                  </a:lnTo>
                  <a:lnTo>
                    <a:pt x="3" y="209"/>
                  </a:lnTo>
                  <a:lnTo>
                    <a:pt x="1" y="187"/>
                  </a:lnTo>
                  <a:lnTo>
                    <a:pt x="0" y="166"/>
                  </a:lnTo>
                  <a:lnTo>
                    <a:pt x="0" y="144"/>
                  </a:lnTo>
                  <a:lnTo>
                    <a:pt x="1" y="121"/>
                  </a:lnTo>
                  <a:lnTo>
                    <a:pt x="3" y="9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66"/>
                  </a:lnTo>
                  <a:lnTo>
                    <a:pt x="11" y="59"/>
                  </a:lnTo>
                  <a:lnTo>
                    <a:pt x="14" y="52"/>
                  </a:lnTo>
                  <a:lnTo>
                    <a:pt x="17" y="46"/>
                  </a:lnTo>
                  <a:lnTo>
                    <a:pt x="22" y="39"/>
                  </a:lnTo>
                  <a:lnTo>
                    <a:pt x="28" y="34"/>
                  </a:lnTo>
                  <a:lnTo>
                    <a:pt x="35" y="28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8" y="20"/>
                  </a:lnTo>
                  <a:lnTo>
                    <a:pt x="54" y="18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84" y="11"/>
                  </a:lnTo>
                  <a:lnTo>
                    <a:pt x="91" y="8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105" y="1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14" y="0"/>
                  </a:lnTo>
                  <a:lnTo>
                    <a:pt x="117" y="1"/>
                  </a:lnTo>
                  <a:lnTo>
                    <a:pt x="122" y="4"/>
                  </a:lnTo>
                  <a:lnTo>
                    <a:pt x="128" y="10"/>
                  </a:lnTo>
                  <a:lnTo>
                    <a:pt x="131" y="17"/>
                  </a:lnTo>
                  <a:lnTo>
                    <a:pt x="131" y="17"/>
                  </a:lnTo>
                  <a:lnTo>
                    <a:pt x="132" y="22"/>
                  </a:lnTo>
                  <a:lnTo>
                    <a:pt x="132" y="28"/>
                  </a:lnTo>
                  <a:lnTo>
                    <a:pt x="131" y="32"/>
                  </a:lnTo>
                  <a:lnTo>
                    <a:pt x="129" y="36"/>
                  </a:lnTo>
                  <a:lnTo>
                    <a:pt x="126" y="40"/>
                  </a:lnTo>
                  <a:lnTo>
                    <a:pt x="121" y="43"/>
                  </a:lnTo>
                  <a:lnTo>
                    <a:pt x="121" y="43"/>
                  </a:lnTo>
                  <a:lnTo>
                    <a:pt x="111" y="50"/>
                  </a:lnTo>
                  <a:lnTo>
                    <a:pt x="101" y="54"/>
                  </a:lnTo>
                  <a:lnTo>
                    <a:pt x="89" y="57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3" y="61"/>
                  </a:lnTo>
                  <a:lnTo>
                    <a:pt x="68" y="63"/>
                  </a:lnTo>
                  <a:lnTo>
                    <a:pt x="64" y="66"/>
                  </a:lnTo>
                  <a:lnTo>
                    <a:pt x="60" y="69"/>
                  </a:lnTo>
                  <a:lnTo>
                    <a:pt x="54" y="77"/>
                  </a:lnTo>
                  <a:lnTo>
                    <a:pt x="50" y="86"/>
                  </a:lnTo>
                  <a:lnTo>
                    <a:pt x="48" y="95"/>
                  </a:lnTo>
                  <a:lnTo>
                    <a:pt x="47" y="104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45" y="153"/>
                  </a:lnTo>
                  <a:lnTo>
                    <a:pt x="45" y="169"/>
                  </a:lnTo>
                  <a:lnTo>
                    <a:pt x="45" y="186"/>
                  </a:lnTo>
                  <a:lnTo>
                    <a:pt x="47" y="203"/>
                  </a:lnTo>
                  <a:lnTo>
                    <a:pt x="49" y="218"/>
                  </a:lnTo>
                  <a:lnTo>
                    <a:pt x="53" y="235"/>
                  </a:lnTo>
                  <a:lnTo>
                    <a:pt x="58" y="250"/>
                  </a:lnTo>
                  <a:lnTo>
                    <a:pt x="58" y="250"/>
                  </a:lnTo>
                  <a:lnTo>
                    <a:pt x="63" y="261"/>
                  </a:lnTo>
                  <a:lnTo>
                    <a:pt x="69" y="273"/>
                  </a:lnTo>
                  <a:lnTo>
                    <a:pt x="74" y="282"/>
                  </a:lnTo>
                  <a:lnTo>
                    <a:pt x="80" y="290"/>
                  </a:lnTo>
                  <a:lnTo>
                    <a:pt x="86" y="299"/>
                  </a:lnTo>
                  <a:lnTo>
                    <a:pt x="94" y="305"/>
                  </a:lnTo>
                  <a:lnTo>
                    <a:pt x="100" y="310"/>
                  </a:lnTo>
                  <a:lnTo>
                    <a:pt x="107" y="313"/>
                  </a:lnTo>
                  <a:lnTo>
                    <a:pt x="107" y="313"/>
                  </a:lnTo>
                  <a:lnTo>
                    <a:pt x="114" y="316"/>
                  </a:lnTo>
                  <a:lnTo>
                    <a:pt x="120" y="317"/>
                  </a:lnTo>
                  <a:lnTo>
                    <a:pt x="132" y="318"/>
                  </a:lnTo>
                  <a:lnTo>
                    <a:pt x="132" y="318"/>
                  </a:lnTo>
                  <a:lnTo>
                    <a:pt x="141" y="317"/>
                  </a:lnTo>
                  <a:lnTo>
                    <a:pt x="141" y="317"/>
                  </a:lnTo>
                  <a:lnTo>
                    <a:pt x="150" y="317"/>
                  </a:lnTo>
                  <a:lnTo>
                    <a:pt x="150" y="317"/>
                  </a:lnTo>
                  <a:lnTo>
                    <a:pt x="162" y="318"/>
                  </a:lnTo>
                  <a:lnTo>
                    <a:pt x="162" y="318"/>
                  </a:lnTo>
                  <a:lnTo>
                    <a:pt x="182" y="321"/>
                  </a:lnTo>
                  <a:lnTo>
                    <a:pt x="203" y="323"/>
                  </a:lnTo>
                  <a:lnTo>
                    <a:pt x="224" y="323"/>
                  </a:lnTo>
                  <a:lnTo>
                    <a:pt x="244" y="323"/>
                  </a:lnTo>
                  <a:lnTo>
                    <a:pt x="244" y="323"/>
                  </a:lnTo>
                  <a:lnTo>
                    <a:pt x="266" y="323"/>
                  </a:lnTo>
                  <a:lnTo>
                    <a:pt x="266" y="323"/>
                  </a:lnTo>
                  <a:lnTo>
                    <a:pt x="288" y="323"/>
                  </a:lnTo>
                  <a:lnTo>
                    <a:pt x="288" y="323"/>
                  </a:lnTo>
                  <a:lnTo>
                    <a:pt x="303" y="324"/>
                  </a:lnTo>
                  <a:lnTo>
                    <a:pt x="321" y="325"/>
                  </a:lnTo>
                  <a:lnTo>
                    <a:pt x="321" y="325"/>
                  </a:lnTo>
                  <a:lnTo>
                    <a:pt x="343" y="328"/>
                  </a:lnTo>
                  <a:lnTo>
                    <a:pt x="368" y="328"/>
                  </a:lnTo>
                  <a:lnTo>
                    <a:pt x="368" y="328"/>
                  </a:lnTo>
                  <a:lnTo>
                    <a:pt x="388" y="328"/>
                  </a:lnTo>
                  <a:lnTo>
                    <a:pt x="405" y="324"/>
                  </a:lnTo>
                  <a:lnTo>
                    <a:pt x="419" y="320"/>
                  </a:lnTo>
                  <a:lnTo>
                    <a:pt x="425" y="318"/>
                  </a:lnTo>
                  <a:lnTo>
                    <a:pt x="431" y="314"/>
                  </a:lnTo>
                  <a:lnTo>
                    <a:pt x="431" y="314"/>
                  </a:lnTo>
                  <a:lnTo>
                    <a:pt x="436" y="311"/>
                  </a:lnTo>
                  <a:lnTo>
                    <a:pt x="441" y="306"/>
                  </a:lnTo>
                  <a:lnTo>
                    <a:pt x="445" y="302"/>
                  </a:lnTo>
                  <a:lnTo>
                    <a:pt x="449" y="297"/>
                  </a:lnTo>
                  <a:lnTo>
                    <a:pt x="454" y="286"/>
                  </a:lnTo>
                  <a:lnTo>
                    <a:pt x="457" y="274"/>
                  </a:lnTo>
                  <a:lnTo>
                    <a:pt x="459" y="261"/>
                  </a:lnTo>
                  <a:lnTo>
                    <a:pt x="460" y="249"/>
                  </a:lnTo>
                  <a:lnTo>
                    <a:pt x="461" y="224"/>
                  </a:lnTo>
                  <a:lnTo>
                    <a:pt x="461" y="224"/>
                  </a:lnTo>
                  <a:lnTo>
                    <a:pt x="461" y="208"/>
                  </a:lnTo>
                  <a:lnTo>
                    <a:pt x="461" y="193"/>
                  </a:lnTo>
                  <a:lnTo>
                    <a:pt x="461" y="193"/>
                  </a:lnTo>
                  <a:lnTo>
                    <a:pt x="464" y="175"/>
                  </a:lnTo>
                  <a:lnTo>
                    <a:pt x="464" y="175"/>
                  </a:lnTo>
                  <a:lnTo>
                    <a:pt x="466" y="158"/>
                  </a:lnTo>
                  <a:lnTo>
                    <a:pt x="468" y="142"/>
                  </a:lnTo>
                  <a:lnTo>
                    <a:pt x="468" y="142"/>
                  </a:lnTo>
                  <a:lnTo>
                    <a:pt x="467" y="131"/>
                  </a:lnTo>
                  <a:lnTo>
                    <a:pt x="466" y="124"/>
                  </a:lnTo>
                  <a:lnTo>
                    <a:pt x="463" y="118"/>
                  </a:lnTo>
                  <a:lnTo>
                    <a:pt x="459" y="112"/>
                  </a:lnTo>
                  <a:lnTo>
                    <a:pt x="459" y="112"/>
                  </a:lnTo>
                  <a:lnTo>
                    <a:pt x="455" y="104"/>
                  </a:lnTo>
                  <a:lnTo>
                    <a:pt x="455" y="104"/>
                  </a:lnTo>
                  <a:lnTo>
                    <a:pt x="449" y="96"/>
                  </a:lnTo>
                  <a:lnTo>
                    <a:pt x="442" y="88"/>
                  </a:lnTo>
                  <a:lnTo>
                    <a:pt x="432" y="80"/>
                  </a:lnTo>
                  <a:lnTo>
                    <a:pt x="423" y="72"/>
                  </a:lnTo>
                  <a:lnTo>
                    <a:pt x="413" y="65"/>
                  </a:lnTo>
                  <a:lnTo>
                    <a:pt x="402" y="60"/>
                  </a:lnTo>
                  <a:lnTo>
                    <a:pt x="392" y="55"/>
                  </a:lnTo>
                  <a:lnTo>
                    <a:pt x="383" y="52"/>
                  </a:lnTo>
                  <a:lnTo>
                    <a:pt x="383" y="52"/>
                  </a:lnTo>
                  <a:lnTo>
                    <a:pt x="377" y="51"/>
                  </a:lnTo>
                  <a:lnTo>
                    <a:pt x="372" y="48"/>
                  </a:lnTo>
                  <a:lnTo>
                    <a:pt x="370" y="45"/>
                  </a:lnTo>
                  <a:lnTo>
                    <a:pt x="368" y="41"/>
                  </a:lnTo>
                  <a:lnTo>
                    <a:pt x="367" y="37"/>
                  </a:lnTo>
                  <a:lnTo>
                    <a:pt x="366" y="34"/>
                  </a:lnTo>
                  <a:lnTo>
                    <a:pt x="366" y="30"/>
                  </a:lnTo>
                  <a:lnTo>
                    <a:pt x="366" y="30"/>
                  </a:lnTo>
                  <a:lnTo>
                    <a:pt x="367" y="26"/>
                  </a:lnTo>
                  <a:lnTo>
                    <a:pt x="368" y="22"/>
                  </a:lnTo>
                  <a:lnTo>
                    <a:pt x="370" y="18"/>
                  </a:lnTo>
                  <a:lnTo>
                    <a:pt x="373" y="15"/>
                  </a:lnTo>
                  <a:lnTo>
                    <a:pt x="377" y="11"/>
                  </a:lnTo>
                  <a:lnTo>
                    <a:pt x="380" y="9"/>
                  </a:lnTo>
                  <a:lnTo>
                    <a:pt x="384" y="8"/>
                  </a:lnTo>
                  <a:lnTo>
                    <a:pt x="389" y="7"/>
                  </a:lnTo>
                  <a:lnTo>
                    <a:pt x="389" y="7"/>
                  </a:lnTo>
                  <a:lnTo>
                    <a:pt x="395" y="8"/>
                  </a:lnTo>
                  <a:lnTo>
                    <a:pt x="395" y="8"/>
                  </a:lnTo>
                  <a:lnTo>
                    <a:pt x="409" y="12"/>
                  </a:lnTo>
                  <a:lnTo>
                    <a:pt x="423" y="19"/>
                  </a:lnTo>
                  <a:lnTo>
                    <a:pt x="435" y="27"/>
                  </a:lnTo>
                  <a:lnTo>
                    <a:pt x="448" y="36"/>
                  </a:lnTo>
                  <a:lnTo>
                    <a:pt x="460" y="46"/>
                  </a:lnTo>
                  <a:lnTo>
                    <a:pt x="472" y="57"/>
                  </a:lnTo>
                  <a:lnTo>
                    <a:pt x="493" y="78"/>
                  </a:lnTo>
                  <a:lnTo>
                    <a:pt x="499" y="84"/>
                  </a:lnTo>
                  <a:lnTo>
                    <a:pt x="499" y="84"/>
                  </a:lnTo>
                  <a:lnTo>
                    <a:pt x="504" y="88"/>
                  </a:lnTo>
                  <a:lnTo>
                    <a:pt x="507" y="93"/>
                  </a:lnTo>
                  <a:lnTo>
                    <a:pt x="512" y="102"/>
                  </a:lnTo>
                  <a:lnTo>
                    <a:pt x="514" y="114"/>
                  </a:lnTo>
                  <a:lnTo>
                    <a:pt x="515" y="125"/>
                  </a:lnTo>
                  <a:lnTo>
                    <a:pt x="515" y="137"/>
                  </a:lnTo>
                  <a:lnTo>
                    <a:pt x="514" y="150"/>
                  </a:lnTo>
                  <a:lnTo>
                    <a:pt x="511" y="176"/>
                  </a:lnTo>
                  <a:lnTo>
                    <a:pt x="511" y="176"/>
                  </a:lnTo>
                  <a:lnTo>
                    <a:pt x="508" y="196"/>
                  </a:lnTo>
                  <a:lnTo>
                    <a:pt x="507" y="206"/>
                  </a:lnTo>
                  <a:lnTo>
                    <a:pt x="506" y="215"/>
                  </a:lnTo>
                  <a:lnTo>
                    <a:pt x="506" y="215"/>
                  </a:lnTo>
                  <a:lnTo>
                    <a:pt x="506" y="236"/>
                  </a:lnTo>
                  <a:lnTo>
                    <a:pt x="505" y="257"/>
                  </a:lnTo>
                  <a:lnTo>
                    <a:pt x="502" y="278"/>
                  </a:lnTo>
                  <a:lnTo>
                    <a:pt x="497" y="298"/>
                  </a:lnTo>
                  <a:lnTo>
                    <a:pt x="494" y="307"/>
                  </a:lnTo>
                  <a:lnTo>
                    <a:pt x="491" y="315"/>
                  </a:lnTo>
                  <a:lnTo>
                    <a:pt x="487" y="323"/>
                  </a:lnTo>
                  <a:lnTo>
                    <a:pt x="482" y="332"/>
                  </a:lnTo>
                  <a:lnTo>
                    <a:pt x="476" y="338"/>
                  </a:lnTo>
                  <a:lnTo>
                    <a:pt x="470" y="344"/>
                  </a:lnTo>
                  <a:lnTo>
                    <a:pt x="462" y="349"/>
                  </a:lnTo>
                  <a:lnTo>
                    <a:pt x="454" y="353"/>
                  </a:lnTo>
                  <a:lnTo>
                    <a:pt x="454" y="353"/>
                  </a:lnTo>
                  <a:lnTo>
                    <a:pt x="442" y="359"/>
                  </a:lnTo>
                  <a:lnTo>
                    <a:pt x="428" y="363"/>
                  </a:lnTo>
                  <a:lnTo>
                    <a:pt x="416" y="366"/>
                  </a:lnTo>
                  <a:lnTo>
                    <a:pt x="402" y="368"/>
                  </a:lnTo>
                  <a:lnTo>
                    <a:pt x="378" y="370"/>
                  </a:lnTo>
                  <a:lnTo>
                    <a:pt x="353" y="370"/>
                  </a:lnTo>
                  <a:lnTo>
                    <a:pt x="353" y="3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1" name="Freeform 790"/>
            <p:cNvSpPr>
              <a:spLocks/>
            </p:cNvSpPr>
            <p:nvPr/>
          </p:nvSpPr>
          <p:spPr bwMode="auto">
            <a:xfrm>
              <a:off x="6351588" y="4291013"/>
              <a:ext cx="30163" cy="322263"/>
            </a:xfrm>
            <a:custGeom>
              <a:avLst/>
              <a:gdLst/>
              <a:ahLst/>
              <a:cxnLst>
                <a:cxn ang="0">
                  <a:pos x="35" y="607"/>
                </a:cxn>
                <a:cxn ang="0">
                  <a:pos x="27" y="605"/>
                </a:cxn>
                <a:cxn ang="0">
                  <a:pos x="21" y="600"/>
                </a:cxn>
                <a:cxn ang="0">
                  <a:pos x="17" y="595"/>
                </a:cxn>
                <a:cxn ang="0">
                  <a:pos x="11" y="583"/>
                </a:cxn>
                <a:cxn ang="0">
                  <a:pos x="10" y="562"/>
                </a:cxn>
                <a:cxn ang="0">
                  <a:pos x="11" y="546"/>
                </a:cxn>
                <a:cxn ang="0">
                  <a:pos x="11" y="519"/>
                </a:cxn>
                <a:cxn ang="0">
                  <a:pos x="10" y="511"/>
                </a:cxn>
                <a:cxn ang="0">
                  <a:pos x="2" y="446"/>
                </a:cxn>
                <a:cxn ang="0">
                  <a:pos x="0" y="377"/>
                </a:cxn>
                <a:cxn ang="0">
                  <a:pos x="1" y="316"/>
                </a:cxn>
                <a:cxn ang="0">
                  <a:pos x="1" y="135"/>
                </a:cxn>
                <a:cxn ang="0">
                  <a:pos x="1" y="21"/>
                </a:cxn>
                <a:cxn ang="0">
                  <a:pos x="1" y="16"/>
                </a:cxn>
                <a:cxn ang="0">
                  <a:pos x="5" y="8"/>
                </a:cxn>
                <a:cxn ang="0">
                  <a:pos x="11" y="3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32" y="1"/>
                </a:cxn>
                <a:cxn ang="0">
                  <a:pos x="39" y="5"/>
                </a:cxn>
                <a:cxn ang="0">
                  <a:pos x="45" y="11"/>
                </a:cxn>
                <a:cxn ang="0">
                  <a:pos x="47" y="21"/>
                </a:cxn>
                <a:cxn ang="0">
                  <a:pos x="47" y="347"/>
                </a:cxn>
                <a:cxn ang="0">
                  <a:pos x="48" y="422"/>
                </a:cxn>
                <a:cxn ang="0">
                  <a:pos x="54" y="499"/>
                </a:cxn>
                <a:cxn ang="0">
                  <a:pos x="56" y="508"/>
                </a:cxn>
                <a:cxn ang="0">
                  <a:pos x="59" y="530"/>
                </a:cxn>
                <a:cxn ang="0">
                  <a:pos x="59" y="550"/>
                </a:cxn>
                <a:cxn ang="0">
                  <a:pos x="57" y="567"/>
                </a:cxn>
                <a:cxn ang="0">
                  <a:pos x="57" y="573"/>
                </a:cxn>
                <a:cxn ang="0">
                  <a:pos x="57" y="575"/>
                </a:cxn>
                <a:cxn ang="0">
                  <a:pos x="58" y="580"/>
                </a:cxn>
                <a:cxn ang="0">
                  <a:pos x="57" y="592"/>
                </a:cxn>
                <a:cxn ang="0">
                  <a:pos x="54" y="597"/>
                </a:cxn>
                <a:cxn ang="0">
                  <a:pos x="46" y="604"/>
                </a:cxn>
                <a:cxn ang="0">
                  <a:pos x="35" y="607"/>
                </a:cxn>
              </a:cxnLst>
              <a:rect l="0" t="0" r="r" b="b"/>
              <a:pathLst>
                <a:path w="59" h="607">
                  <a:moveTo>
                    <a:pt x="35" y="607"/>
                  </a:moveTo>
                  <a:lnTo>
                    <a:pt x="35" y="607"/>
                  </a:lnTo>
                  <a:lnTo>
                    <a:pt x="31" y="607"/>
                  </a:lnTo>
                  <a:lnTo>
                    <a:pt x="27" y="605"/>
                  </a:lnTo>
                  <a:lnTo>
                    <a:pt x="24" y="603"/>
                  </a:lnTo>
                  <a:lnTo>
                    <a:pt x="21" y="600"/>
                  </a:lnTo>
                  <a:lnTo>
                    <a:pt x="21" y="600"/>
                  </a:lnTo>
                  <a:lnTo>
                    <a:pt x="17" y="595"/>
                  </a:lnTo>
                  <a:lnTo>
                    <a:pt x="14" y="589"/>
                  </a:lnTo>
                  <a:lnTo>
                    <a:pt x="11" y="583"/>
                  </a:lnTo>
                  <a:lnTo>
                    <a:pt x="10" y="576"/>
                  </a:lnTo>
                  <a:lnTo>
                    <a:pt x="10" y="562"/>
                  </a:lnTo>
                  <a:lnTo>
                    <a:pt x="11" y="546"/>
                  </a:lnTo>
                  <a:lnTo>
                    <a:pt x="11" y="546"/>
                  </a:lnTo>
                  <a:lnTo>
                    <a:pt x="11" y="529"/>
                  </a:lnTo>
                  <a:lnTo>
                    <a:pt x="11" y="519"/>
                  </a:lnTo>
                  <a:lnTo>
                    <a:pt x="10" y="511"/>
                  </a:lnTo>
                  <a:lnTo>
                    <a:pt x="10" y="511"/>
                  </a:lnTo>
                  <a:lnTo>
                    <a:pt x="5" y="479"/>
                  </a:lnTo>
                  <a:lnTo>
                    <a:pt x="2" y="446"/>
                  </a:lnTo>
                  <a:lnTo>
                    <a:pt x="0" y="413"/>
                  </a:lnTo>
                  <a:lnTo>
                    <a:pt x="0" y="377"/>
                  </a:lnTo>
                  <a:lnTo>
                    <a:pt x="0" y="377"/>
                  </a:lnTo>
                  <a:lnTo>
                    <a:pt x="1" y="316"/>
                  </a:lnTo>
                  <a:lnTo>
                    <a:pt x="2" y="255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6"/>
                  </a:lnTo>
                  <a:lnTo>
                    <a:pt x="3" y="11"/>
                  </a:lnTo>
                  <a:lnTo>
                    <a:pt x="5" y="8"/>
                  </a:lnTo>
                  <a:lnTo>
                    <a:pt x="8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2" y="8"/>
                  </a:lnTo>
                  <a:lnTo>
                    <a:pt x="45" y="11"/>
                  </a:lnTo>
                  <a:lnTo>
                    <a:pt x="46" y="16"/>
                  </a:lnTo>
                  <a:lnTo>
                    <a:pt x="47" y="21"/>
                  </a:lnTo>
                  <a:lnTo>
                    <a:pt x="47" y="347"/>
                  </a:lnTo>
                  <a:lnTo>
                    <a:pt x="47" y="347"/>
                  </a:lnTo>
                  <a:lnTo>
                    <a:pt x="47" y="384"/>
                  </a:lnTo>
                  <a:lnTo>
                    <a:pt x="48" y="422"/>
                  </a:lnTo>
                  <a:lnTo>
                    <a:pt x="50" y="459"/>
                  </a:lnTo>
                  <a:lnTo>
                    <a:pt x="54" y="499"/>
                  </a:lnTo>
                  <a:lnTo>
                    <a:pt x="54" y="499"/>
                  </a:lnTo>
                  <a:lnTo>
                    <a:pt x="56" y="508"/>
                  </a:lnTo>
                  <a:lnTo>
                    <a:pt x="56" y="508"/>
                  </a:lnTo>
                  <a:lnTo>
                    <a:pt x="59" y="530"/>
                  </a:lnTo>
                  <a:lnTo>
                    <a:pt x="59" y="540"/>
                  </a:lnTo>
                  <a:lnTo>
                    <a:pt x="59" y="550"/>
                  </a:lnTo>
                  <a:lnTo>
                    <a:pt x="59" y="550"/>
                  </a:lnTo>
                  <a:lnTo>
                    <a:pt x="57" y="567"/>
                  </a:lnTo>
                  <a:lnTo>
                    <a:pt x="57" y="567"/>
                  </a:lnTo>
                  <a:lnTo>
                    <a:pt x="57" y="573"/>
                  </a:lnTo>
                  <a:lnTo>
                    <a:pt x="57" y="574"/>
                  </a:lnTo>
                  <a:lnTo>
                    <a:pt x="57" y="575"/>
                  </a:lnTo>
                  <a:lnTo>
                    <a:pt x="57" y="575"/>
                  </a:lnTo>
                  <a:lnTo>
                    <a:pt x="58" y="580"/>
                  </a:lnTo>
                  <a:lnTo>
                    <a:pt x="58" y="585"/>
                  </a:lnTo>
                  <a:lnTo>
                    <a:pt x="57" y="592"/>
                  </a:lnTo>
                  <a:lnTo>
                    <a:pt x="54" y="597"/>
                  </a:lnTo>
                  <a:lnTo>
                    <a:pt x="54" y="597"/>
                  </a:lnTo>
                  <a:lnTo>
                    <a:pt x="50" y="601"/>
                  </a:lnTo>
                  <a:lnTo>
                    <a:pt x="46" y="604"/>
                  </a:lnTo>
                  <a:lnTo>
                    <a:pt x="40" y="606"/>
                  </a:lnTo>
                  <a:lnTo>
                    <a:pt x="35" y="607"/>
                  </a:lnTo>
                  <a:lnTo>
                    <a:pt x="35" y="60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2" name="Freeform 791"/>
            <p:cNvSpPr>
              <a:spLocks/>
            </p:cNvSpPr>
            <p:nvPr/>
          </p:nvSpPr>
          <p:spPr bwMode="auto">
            <a:xfrm>
              <a:off x="6475413" y="4297363"/>
              <a:ext cx="34925" cy="315913"/>
            </a:xfrm>
            <a:custGeom>
              <a:avLst/>
              <a:gdLst/>
              <a:ahLst/>
              <a:cxnLst>
                <a:cxn ang="0">
                  <a:pos x="21" y="595"/>
                </a:cxn>
                <a:cxn ang="0">
                  <a:pos x="9" y="591"/>
                </a:cxn>
                <a:cxn ang="0">
                  <a:pos x="3" y="584"/>
                </a:cxn>
                <a:cxn ang="0">
                  <a:pos x="1" y="577"/>
                </a:cxn>
                <a:cxn ang="0">
                  <a:pos x="1" y="564"/>
                </a:cxn>
                <a:cxn ang="0">
                  <a:pos x="5" y="556"/>
                </a:cxn>
                <a:cxn ang="0">
                  <a:pos x="5" y="555"/>
                </a:cxn>
                <a:cxn ang="0">
                  <a:pos x="7" y="506"/>
                </a:cxn>
                <a:cxn ang="0">
                  <a:pos x="9" y="494"/>
                </a:cxn>
                <a:cxn ang="0">
                  <a:pos x="12" y="480"/>
                </a:cxn>
                <a:cxn ang="0">
                  <a:pos x="17" y="455"/>
                </a:cxn>
                <a:cxn ang="0">
                  <a:pos x="18" y="445"/>
                </a:cxn>
                <a:cxn ang="0">
                  <a:pos x="15" y="345"/>
                </a:cxn>
                <a:cxn ang="0">
                  <a:pos x="13" y="306"/>
                </a:cxn>
                <a:cxn ang="0">
                  <a:pos x="12" y="253"/>
                </a:cxn>
                <a:cxn ang="0">
                  <a:pos x="11" y="95"/>
                </a:cxn>
                <a:cxn ang="0">
                  <a:pos x="11" y="22"/>
                </a:cxn>
                <a:cxn ang="0">
                  <a:pos x="12" y="17"/>
                </a:cxn>
                <a:cxn ang="0">
                  <a:pos x="16" y="8"/>
                </a:cxn>
                <a:cxn ang="0">
                  <a:pos x="22" y="3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43" y="1"/>
                </a:cxn>
                <a:cxn ang="0">
                  <a:pos x="50" y="5"/>
                </a:cxn>
                <a:cxn ang="0">
                  <a:pos x="55" y="12"/>
                </a:cxn>
                <a:cxn ang="0">
                  <a:pos x="57" y="22"/>
                </a:cxn>
                <a:cxn ang="0">
                  <a:pos x="56" y="99"/>
                </a:cxn>
                <a:cxn ang="0">
                  <a:pos x="56" y="202"/>
                </a:cxn>
                <a:cxn ang="0">
                  <a:pos x="59" y="307"/>
                </a:cxn>
                <a:cxn ang="0">
                  <a:pos x="62" y="349"/>
                </a:cxn>
                <a:cxn ang="0">
                  <a:pos x="65" y="397"/>
                </a:cxn>
                <a:cxn ang="0">
                  <a:pos x="64" y="445"/>
                </a:cxn>
                <a:cxn ang="0">
                  <a:pos x="61" y="469"/>
                </a:cxn>
                <a:cxn ang="0">
                  <a:pos x="57" y="492"/>
                </a:cxn>
                <a:cxn ang="0">
                  <a:pos x="51" y="552"/>
                </a:cxn>
                <a:cxn ang="0">
                  <a:pos x="50" y="572"/>
                </a:cxn>
                <a:cxn ang="0">
                  <a:pos x="49" y="581"/>
                </a:cxn>
                <a:cxn ang="0">
                  <a:pos x="44" y="588"/>
                </a:cxn>
                <a:cxn ang="0">
                  <a:pos x="37" y="593"/>
                </a:cxn>
                <a:cxn ang="0">
                  <a:pos x="28" y="595"/>
                </a:cxn>
              </a:cxnLst>
              <a:rect l="0" t="0" r="r" b="b"/>
              <a:pathLst>
                <a:path w="65" h="595">
                  <a:moveTo>
                    <a:pt x="21" y="595"/>
                  </a:moveTo>
                  <a:lnTo>
                    <a:pt x="21" y="595"/>
                  </a:lnTo>
                  <a:lnTo>
                    <a:pt x="14" y="594"/>
                  </a:lnTo>
                  <a:lnTo>
                    <a:pt x="9" y="591"/>
                  </a:lnTo>
                  <a:lnTo>
                    <a:pt x="5" y="588"/>
                  </a:lnTo>
                  <a:lnTo>
                    <a:pt x="3" y="584"/>
                  </a:lnTo>
                  <a:lnTo>
                    <a:pt x="3" y="584"/>
                  </a:lnTo>
                  <a:lnTo>
                    <a:pt x="1" y="577"/>
                  </a:lnTo>
                  <a:lnTo>
                    <a:pt x="0" y="570"/>
                  </a:lnTo>
                  <a:lnTo>
                    <a:pt x="1" y="564"/>
                  </a:lnTo>
                  <a:lnTo>
                    <a:pt x="4" y="558"/>
                  </a:lnTo>
                  <a:lnTo>
                    <a:pt x="5" y="556"/>
                  </a:lnTo>
                  <a:lnTo>
                    <a:pt x="5" y="555"/>
                  </a:lnTo>
                  <a:lnTo>
                    <a:pt x="5" y="555"/>
                  </a:lnTo>
                  <a:lnTo>
                    <a:pt x="5" y="530"/>
                  </a:lnTo>
                  <a:lnTo>
                    <a:pt x="7" y="506"/>
                  </a:lnTo>
                  <a:lnTo>
                    <a:pt x="7" y="506"/>
                  </a:lnTo>
                  <a:lnTo>
                    <a:pt x="9" y="494"/>
                  </a:lnTo>
                  <a:lnTo>
                    <a:pt x="12" y="480"/>
                  </a:lnTo>
                  <a:lnTo>
                    <a:pt x="12" y="480"/>
                  </a:lnTo>
                  <a:lnTo>
                    <a:pt x="16" y="463"/>
                  </a:lnTo>
                  <a:lnTo>
                    <a:pt x="17" y="455"/>
                  </a:lnTo>
                  <a:lnTo>
                    <a:pt x="18" y="445"/>
                  </a:lnTo>
                  <a:lnTo>
                    <a:pt x="18" y="445"/>
                  </a:lnTo>
                  <a:lnTo>
                    <a:pt x="17" y="395"/>
                  </a:lnTo>
                  <a:lnTo>
                    <a:pt x="15" y="345"/>
                  </a:lnTo>
                  <a:lnTo>
                    <a:pt x="15" y="345"/>
                  </a:lnTo>
                  <a:lnTo>
                    <a:pt x="13" y="306"/>
                  </a:lnTo>
                  <a:lnTo>
                    <a:pt x="13" y="306"/>
                  </a:lnTo>
                  <a:lnTo>
                    <a:pt x="12" y="253"/>
                  </a:lnTo>
                  <a:lnTo>
                    <a:pt x="11" y="200"/>
                  </a:lnTo>
                  <a:lnTo>
                    <a:pt x="11" y="95"/>
                  </a:lnTo>
                  <a:lnTo>
                    <a:pt x="11" y="95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17"/>
                  </a:lnTo>
                  <a:lnTo>
                    <a:pt x="13" y="12"/>
                  </a:lnTo>
                  <a:lnTo>
                    <a:pt x="16" y="8"/>
                  </a:lnTo>
                  <a:lnTo>
                    <a:pt x="18" y="5"/>
                  </a:lnTo>
                  <a:lnTo>
                    <a:pt x="22" y="3"/>
                  </a:lnTo>
                  <a:lnTo>
                    <a:pt x="25" y="1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6" y="3"/>
                  </a:lnTo>
                  <a:lnTo>
                    <a:pt x="50" y="5"/>
                  </a:lnTo>
                  <a:lnTo>
                    <a:pt x="52" y="8"/>
                  </a:lnTo>
                  <a:lnTo>
                    <a:pt x="55" y="12"/>
                  </a:lnTo>
                  <a:lnTo>
                    <a:pt x="56" y="17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6" y="99"/>
                  </a:lnTo>
                  <a:lnTo>
                    <a:pt x="56" y="99"/>
                  </a:lnTo>
                  <a:lnTo>
                    <a:pt x="56" y="202"/>
                  </a:lnTo>
                  <a:lnTo>
                    <a:pt x="57" y="254"/>
                  </a:lnTo>
                  <a:lnTo>
                    <a:pt x="59" y="307"/>
                  </a:lnTo>
                  <a:lnTo>
                    <a:pt x="59" y="307"/>
                  </a:lnTo>
                  <a:lnTo>
                    <a:pt x="62" y="349"/>
                  </a:lnTo>
                  <a:lnTo>
                    <a:pt x="62" y="349"/>
                  </a:lnTo>
                  <a:lnTo>
                    <a:pt x="65" y="397"/>
                  </a:lnTo>
                  <a:lnTo>
                    <a:pt x="65" y="421"/>
                  </a:lnTo>
                  <a:lnTo>
                    <a:pt x="64" y="445"/>
                  </a:lnTo>
                  <a:lnTo>
                    <a:pt x="64" y="445"/>
                  </a:lnTo>
                  <a:lnTo>
                    <a:pt x="61" y="469"/>
                  </a:lnTo>
                  <a:lnTo>
                    <a:pt x="57" y="492"/>
                  </a:lnTo>
                  <a:lnTo>
                    <a:pt x="57" y="492"/>
                  </a:lnTo>
                  <a:lnTo>
                    <a:pt x="53" y="531"/>
                  </a:lnTo>
                  <a:lnTo>
                    <a:pt x="51" y="552"/>
                  </a:lnTo>
                  <a:lnTo>
                    <a:pt x="50" y="572"/>
                  </a:lnTo>
                  <a:lnTo>
                    <a:pt x="50" y="572"/>
                  </a:lnTo>
                  <a:lnTo>
                    <a:pt x="50" y="576"/>
                  </a:lnTo>
                  <a:lnTo>
                    <a:pt x="49" y="581"/>
                  </a:lnTo>
                  <a:lnTo>
                    <a:pt x="47" y="585"/>
                  </a:lnTo>
                  <a:lnTo>
                    <a:pt x="44" y="588"/>
                  </a:lnTo>
                  <a:lnTo>
                    <a:pt x="41" y="591"/>
                  </a:lnTo>
                  <a:lnTo>
                    <a:pt x="37" y="593"/>
                  </a:lnTo>
                  <a:lnTo>
                    <a:pt x="33" y="594"/>
                  </a:lnTo>
                  <a:lnTo>
                    <a:pt x="28" y="595"/>
                  </a:lnTo>
                  <a:lnTo>
                    <a:pt x="21" y="5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3" name="Freeform 792"/>
            <p:cNvSpPr>
              <a:spLocks noEditPoints="1"/>
            </p:cNvSpPr>
            <p:nvPr/>
          </p:nvSpPr>
          <p:spPr bwMode="auto">
            <a:xfrm>
              <a:off x="6596063" y="4294188"/>
              <a:ext cx="85725" cy="77788"/>
            </a:xfrm>
            <a:custGeom>
              <a:avLst/>
              <a:gdLst/>
              <a:ahLst/>
              <a:cxnLst>
                <a:cxn ang="0">
                  <a:pos x="84" y="148"/>
                </a:cxn>
                <a:cxn ang="0">
                  <a:pos x="64" y="144"/>
                </a:cxn>
                <a:cxn ang="0">
                  <a:pos x="48" y="138"/>
                </a:cxn>
                <a:cxn ang="0">
                  <a:pos x="23" y="122"/>
                </a:cxn>
                <a:cxn ang="0">
                  <a:pos x="13" y="111"/>
                </a:cxn>
                <a:cxn ang="0">
                  <a:pos x="6" y="100"/>
                </a:cxn>
                <a:cxn ang="0">
                  <a:pos x="2" y="88"/>
                </a:cxn>
                <a:cxn ang="0">
                  <a:pos x="0" y="74"/>
                </a:cxn>
                <a:cxn ang="0">
                  <a:pos x="1" y="61"/>
                </a:cxn>
                <a:cxn ang="0">
                  <a:pos x="2" y="52"/>
                </a:cxn>
                <a:cxn ang="0">
                  <a:pos x="7" y="37"/>
                </a:cxn>
                <a:cxn ang="0">
                  <a:pos x="14" y="24"/>
                </a:cxn>
                <a:cxn ang="0">
                  <a:pos x="24" y="13"/>
                </a:cxn>
                <a:cxn ang="0">
                  <a:pos x="29" y="9"/>
                </a:cxn>
                <a:cxn ang="0">
                  <a:pos x="55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1" y="4"/>
                </a:cxn>
                <a:cxn ang="0">
                  <a:pos x="124" y="7"/>
                </a:cxn>
                <a:cxn ang="0">
                  <a:pos x="143" y="17"/>
                </a:cxn>
                <a:cxn ang="0">
                  <a:pos x="153" y="26"/>
                </a:cxn>
                <a:cxn ang="0">
                  <a:pos x="156" y="31"/>
                </a:cxn>
                <a:cxn ang="0">
                  <a:pos x="160" y="43"/>
                </a:cxn>
                <a:cxn ang="0">
                  <a:pos x="162" y="73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1" y="113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4" y="148"/>
                </a:cxn>
                <a:cxn ang="0">
                  <a:pos x="74" y="44"/>
                </a:cxn>
                <a:cxn ang="0">
                  <a:pos x="67" y="45"/>
                </a:cxn>
                <a:cxn ang="0">
                  <a:pos x="59" y="47"/>
                </a:cxn>
                <a:cxn ang="0">
                  <a:pos x="50" y="55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6"/>
                </a:cxn>
                <a:cxn ang="0">
                  <a:pos x="59" y="94"/>
                </a:cxn>
                <a:cxn ang="0">
                  <a:pos x="70" y="99"/>
                </a:cxn>
                <a:cxn ang="0">
                  <a:pos x="77" y="101"/>
                </a:cxn>
                <a:cxn ang="0">
                  <a:pos x="85" y="101"/>
                </a:cxn>
                <a:cxn ang="0">
                  <a:pos x="98" y="99"/>
                </a:cxn>
                <a:cxn ang="0">
                  <a:pos x="107" y="93"/>
                </a:cxn>
                <a:cxn ang="0">
                  <a:pos x="115" y="82"/>
                </a:cxn>
                <a:cxn ang="0">
                  <a:pos x="117" y="70"/>
                </a:cxn>
                <a:cxn ang="0">
                  <a:pos x="116" y="55"/>
                </a:cxn>
                <a:cxn ang="0">
                  <a:pos x="113" y="54"/>
                </a:cxn>
                <a:cxn ang="0">
                  <a:pos x="98" y="47"/>
                </a:cxn>
                <a:cxn ang="0">
                  <a:pos x="92" y="45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4" y="44"/>
                </a:cxn>
              </a:cxnLst>
              <a:rect l="0" t="0" r="r" b="b"/>
              <a:pathLst>
                <a:path w="162" h="148">
                  <a:moveTo>
                    <a:pt x="84" y="148"/>
                  </a:moveTo>
                  <a:lnTo>
                    <a:pt x="84" y="148"/>
                  </a:lnTo>
                  <a:lnTo>
                    <a:pt x="74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8" y="138"/>
                  </a:lnTo>
                  <a:lnTo>
                    <a:pt x="34" y="131"/>
                  </a:lnTo>
                  <a:lnTo>
                    <a:pt x="23" y="122"/>
                  </a:lnTo>
                  <a:lnTo>
                    <a:pt x="17" y="117"/>
                  </a:lnTo>
                  <a:lnTo>
                    <a:pt x="13" y="111"/>
                  </a:lnTo>
                  <a:lnTo>
                    <a:pt x="9" y="106"/>
                  </a:lnTo>
                  <a:lnTo>
                    <a:pt x="6" y="100"/>
                  </a:lnTo>
                  <a:lnTo>
                    <a:pt x="4" y="94"/>
                  </a:lnTo>
                  <a:lnTo>
                    <a:pt x="2" y="88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7" y="37"/>
                  </a:lnTo>
                  <a:lnTo>
                    <a:pt x="10" y="30"/>
                  </a:lnTo>
                  <a:lnTo>
                    <a:pt x="14" y="24"/>
                  </a:lnTo>
                  <a:lnTo>
                    <a:pt x="18" y="17"/>
                  </a:lnTo>
                  <a:lnTo>
                    <a:pt x="24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2" y="4"/>
                  </a:lnTo>
                  <a:lnTo>
                    <a:pt x="55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4" y="7"/>
                  </a:lnTo>
                  <a:lnTo>
                    <a:pt x="137" y="13"/>
                  </a:lnTo>
                  <a:lnTo>
                    <a:pt x="143" y="17"/>
                  </a:lnTo>
                  <a:lnTo>
                    <a:pt x="149" y="21"/>
                  </a:lnTo>
                  <a:lnTo>
                    <a:pt x="153" y="26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7"/>
                  </a:lnTo>
                  <a:lnTo>
                    <a:pt x="162" y="73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8"/>
                  </a:lnTo>
                  <a:lnTo>
                    <a:pt x="151" y="113"/>
                  </a:lnTo>
                  <a:lnTo>
                    <a:pt x="142" y="124"/>
                  </a:lnTo>
                  <a:lnTo>
                    <a:pt x="132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4" y="148"/>
                  </a:lnTo>
                  <a:lnTo>
                    <a:pt x="84" y="148"/>
                  </a:lnTo>
                  <a:close/>
                  <a:moveTo>
                    <a:pt x="74" y="44"/>
                  </a:moveTo>
                  <a:lnTo>
                    <a:pt x="74" y="44"/>
                  </a:lnTo>
                  <a:lnTo>
                    <a:pt x="67" y="45"/>
                  </a:lnTo>
                  <a:lnTo>
                    <a:pt x="63" y="45"/>
                  </a:lnTo>
                  <a:lnTo>
                    <a:pt x="59" y="47"/>
                  </a:lnTo>
                  <a:lnTo>
                    <a:pt x="54" y="50"/>
                  </a:lnTo>
                  <a:lnTo>
                    <a:pt x="50" y="55"/>
                  </a:lnTo>
                  <a:lnTo>
                    <a:pt x="47" y="60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79"/>
                  </a:lnTo>
                  <a:lnTo>
                    <a:pt x="49" y="86"/>
                  </a:lnTo>
                  <a:lnTo>
                    <a:pt x="54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0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1"/>
                  </a:lnTo>
                  <a:lnTo>
                    <a:pt x="85" y="101"/>
                  </a:lnTo>
                  <a:lnTo>
                    <a:pt x="92" y="101"/>
                  </a:lnTo>
                  <a:lnTo>
                    <a:pt x="98" y="99"/>
                  </a:lnTo>
                  <a:lnTo>
                    <a:pt x="103" y="97"/>
                  </a:lnTo>
                  <a:lnTo>
                    <a:pt x="107" y="93"/>
                  </a:lnTo>
                  <a:lnTo>
                    <a:pt x="111" y="89"/>
                  </a:lnTo>
                  <a:lnTo>
                    <a:pt x="115" y="82"/>
                  </a:lnTo>
                  <a:lnTo>
                    <a:pt x="116" y="77"/>
                  </a:lnTo>
                  <a:lnTo>
                    <a:pt x="117" y="70"/>
                  </a:lnTo>
                  <a:lnTo>
                    <a:pt x="117" y="59"/>
                  </a:lnTo>
                  <a:lnTo>
                    <a:pt x="116" y="55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06" y="49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4" y="44"/>
                  </a:lnTo>
                  <a:lnTo>
                    <a:pt x="7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4" name="Freeform 793"/>
            <p:cNvSpPr>
              <a:spLocks noEditPoints="1"/>
            </p:cNvSpPr>
            <p:nvPr/>
          </p:nvSpPr>
          <p:spPr bwMode="auto">
            <a:xfrm>
              <a:off x="6692901" y="4294188"/>
              <a:ext cx="85725" cy="77788"/>
            </a:xfrm>
            <a:custGeom>
              <a:avLst/>
              <a:gdLst/>
              <a:ahLst/>
              <a:cxnLst>
                <a:cxn ang="0">
                  <a:pos x="83" y="148"/>
                </a:cxn>
                <a:cxn ang="0">
                  <a:pos x="64" y="144"/>
                </a:cxn>
                <a:cxn ang="0">
                  <a:pos x="48" y="138"/>
                </a:cxn>
                <a:cxn ang="0">
                  <a:pos x="22" y="122"/>
                </a:cxn>
                <a:cxn ang="0">
                  <a:pos x="13" y="111"/>
                </a:cxn>
                <a:cxn ang="0">
                  <a:pos x="6" y="100"/>
                </a:cxn>
                <a:cxn ang="0">
                  <a:pos x="2" y="88"/>
                </a:cxn>
                <a:cxn ang="0">
                  <a:pos x="0" y="74"/>
                </a:cxn>
                <a:cxn ang="0">
                  <a:pos x="1" y="61"/>
                </a:cxn>
                <a:cxn ang="0">
                  <a:pos x="2" y="52"/>
                </a:cxn>
                <a:cxn ang="0">
                  <a:pos x="7" y="37"/>
                </a:cxn>
                <a:cxn ang="0">
                  <a:pos x="14" y="24"/>
                </a:cxn>
                <a:cxn ang="0">
                  <a:pos x="23" y="13"/>
                </a:cxn>
                <a:cxn ang="0">
                  <a:pos x="29" y="9"/>
                </a:cxn>
                <a:cxn ang="0">
                  <a:pos x="54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0" y="4"/>
                </a:cxn>
                <a:cxn ang="0">
                  <a:pos x="123" y="7"/>
                </a:cxn>
                <a:cxn ang="0">
                  <a:pos x="143" y="17"/>
                </a:cxn>
                <a:cxn ang="0">
                  <a:pos x="153" y="26"/>
                </a:cxn>
                <a:cxn ang="0">
                  <a:pos x="156" y="31"/>
                </a:cxn>
                <a:cxn ang="0">
                  <a:pos x="160" y="43"/>
                </a:cxn>
                <a:cxn ang="0">
                  <a:pos x="162" y="72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0" y="113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3" y="148"/>
                </a:cxn>
                <a:cxn ang="0">
                  <a:pos x="74" y="44"/>
                </a:cxn>
                <a:cxn ang="0">
                  <a:pos x="67" y="45"/>
                </a:cxn>
                <a:cxn ang="0">
                  <a:pos x="59" y="47"/>
                </a:cxn>
                <a:cxn ang="0">
                  <a:pos x="50" y="55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6"/>
                </a:cxn>
                <a:cxn ang="0">
                  <a:pos x="59" y="94"/>
                </a:cxn>
                <a:cxn ang="0">
                  <a:pos x="70" y="99"/>
                </a:cxn>
                <a:cxn ang="0">
                  <a:pos x="77" y="101"/>
                </a:cxn>
                <a:cxn ang="0">
                  <a:pos x="84" y="101"/>
                </a:cxn>
                <a:cxn ang="0">
                  <a:pos x="98" y="99"/>
                </a:cxn>
                <a:cxn ang="0">
                  <a:pos x="107" y="93"/>
                </a:cxn>
                <a:cxn ang="0">
                  <a:pos x="114" y="82"/>
                </a:cxn>
                <a:cxn ang="0">
                  <a:pos x="116" y="70"/>
                </a:cxn>
                <a:cxn ang="0">
                  <a:pos x="116" y="58"/>
                </a:cxn>
                <a:cxn ang="0">
                  <a:pos x="113" y="54"/>
                </a:cxn>
                <a:cxn ang="0">
                  <a:pos x="106" y="49"/>
                </a:cxn>
                <a:cxn ang="0">
                  <a:pos x="98" y="47"/>
                </a:cxn>
                <a:cxn ang="0">
                  <a:pos x="91" y="45"/>
                </a:cxn>
                <a:cxn ang="0">
                  <a:pos x="83" y="45"/>
                </a:cxn>
                <a:cxn ang="0">
                  <a:pos x="74" y="44"/>
                </a:cxn>
              </a:cxnLst>
              <a:rect l="0" t="0" r="r" b="b"/>
              <a:pathLst>
                <a:path w="162" h="148">
                  <a:moveTo>
                    <a:pt x="83" y="148"/>
                  </a:moveTo>
                  <a:lnTo>
                    <a:pt x="83" y="148"/>
                  </a:lnTo>
                  <a:lnTo>
                    <a:pt x="73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8" y="138"/>
                  </a:lnTo>
                  <a:lnTo>
                    <a:pt x="34" y="131"/>
                  </a:lnTo>
                  <a:lnTo>
                    <a:pt x="22" y="122"/>
                  </a:lnTo>
                  <a:lnTo>
                    <a:pt x="17" y="117"/>
                  </a:lnTo>
                  <a:lnTo>
                    <a:pt x="13" y="111"/>
                  </a:lnTo>
                  <a:lnTo>
                    <a:pt x="9" y="106"/>
                  </a:lnTo>
                  <a:lnTo>
                    <a:pt x="6" y="100"/>
                  </a:lnTo>
                  <a:lnTo>
                    <a:pt x="4" y="94"/>
                  </a:lnTo>
                  <a:lnTo>
                    <a:pt x="2" y="88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7" y="37"/>
                  </a:lnTo>
                  <a:lnTo>
                    <a:pt x="10" y="30"/>
                  </a:lnTo>
                  <a:lnTo>
                    <a:pt x="14" y="24"/>
                  </a:lnTo>
                  <a:lnTo>
                    <a:pt x="18" y="17"/>
                  </a:lnTo>
                  <a:lnTo>
                    <a:pt x="23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2" y="4"/>
                  </a:lnTo>
                  <a:lnTo>
                    <a:pt x="54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23" y="7"/>
                  </a:lnTo>
                  <a:lnTo>
                    <a:pt x="136" y="13"/>
                  </a:lnTo>
                  <a:lnTo>
                    <a:pt x="143" y="17"/>
                  </a:lnTo>
                  <a:lnTo>
                    <a:pt x="148" y="21"/>
                  </a:lnTo>
                  <a:lnTo>
                    <a:pt x="153" y="26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7"/>
                  </a:lnTo>
                  <a:lnTo>
                    <a:pt x="162" y="72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8"/>
                  </a:lnTo>
                  <a:lnTo>
                    <a:pt x="150" y="113"/>
                  </a:lnTo>
                  <a:lnTo>
                    <a:pt x="142" y="124"/>
                  </a:lnTo>
                  <a:lnTo>
                    <a:pt x="132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3" y="148"/>
                  </a:lnTo>
                  <a:lnTo>
                    <a:pt x="83" y="148"/>
                  </a:lnTo>
                  <a:close/>
                  <a:moveTo>
                    <a:pt x="74" y="44"/>
                  </a:moveTo>
                  <a:lnTo>
                    <a:pt x="74" y="44"/>
                  </a:lnTo>
                  <a:lnTo>
                    <a:pt x="67" y="45"/>
                  </a:lnTo>
                  <a:lnTo>
                    <a:pt x="63" y="45"/>
                  </a:lnTo>
                  <a:lnTo>
                    <a:pt x="59" y="47"/>
                  </a:lnTo>
                  <a:lnTo>
                    <a:pt x="53" y="50"/>
                  </a:lnTo>
                  <a:lnTo>
                    <a:pt x="50" y="55"/>
                  </a:lnTo>
                  <a:lnTo>
                    <a:pt x="47" y="60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79"/>
                  </a:lnTo>
                  <a:lnTo>
                    <a:pt x="49" y="86"/>
                  </a:lnTo>
                  <a:lnTo>
                    <a:pt x="53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0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92" y="101"/>
                  </a:lnTo>
                  <a:lnTo>
                    <a:pt x="98" y="99"/>
                  </a:lnTo>
                  <a:lnTo>
                    <a:pt x="103" y="97"/>
                  </a:lnTo>
                  <a:lnTo>
                    <a:pt x="107" y="93"/>
                  </a:lnTo>
                  <a:lnTo>
                    <a:pt x="111" y="89"/>
                  </a:lnTo>
                  <a:lnTo>
                    <a:pt x="114" y="82"/>
                  </a:lnTo>
                  <a:lnTo>
                    <a:pt x="115" y="77"/>
                  </a:lnTo>
                  <a:lnTo>
                    <a:pt x="116" y="70"/>
                  </a:lnTo>
                  <a:lnTo>
                    <a:pt x="116" y="59"/>
                  </a:lnTo>
                  <a:lnTo>
                    <a:pt x="116" y="58"/>
                  </a:lnTo>
                  <a:lnTo>
                    <a:pt x="115" y="55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06" y="49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74" y="44"/>
                  </a:lnTo>
                  <a:lnTo>
                    <a:pt x="7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5" name="Freeform 794"/>
            <p:cNvSpPr>
              <a:spLocks noEditPoints="1"/>
            </p:cNvSpPr>
            <p:nvPr/>
          </p:nvSpPr>
          <p:spPr bwMode="auto">
            <a:xfrm>
              <a:off x="6788151" y="4294188"/>
              <a:ext cx="85725" cy="77788"/>
            </a:xfrm>
            <a:custGeom>
              <a:avLst/>
              <a:gdLst/>
              <a:ahLst/>
              <a:cxnLst>
                <a:cxn ang="0">
                  <a:pos x="84" y="148"/>
                </a:cxn>
                <a:cxn ang="0">
                  <a:pos x="64" y="144"/>
                </a:cxn>
                <a:cxn ang="0">
                  <a:pos x="49" y="138"/>
                </a:cxn>
                <a:cxn ang="0">
                  <a:pos x="23" y="122"/>
                </a:cxn>
                <a:cxn ang="0">
                  <a:pos x="14" y="111"/>
                </a:cxn>
                <a:cxn ang="0">
                  <a:pos x="7" y="100"/>
                </a:cxn>
                <a:cxn ang="0">
                  <a:pos x="3" y="88"/>
                </a:cxn>
                <a:cxn ang="0">
                  <a:pos x="0" y="74"/>
                </a:cxn>
                <a:cxn ang="0">
                  <a:pos x="1" y="61"/>
                </a:cxn>
                <a:cxn ang="0">
                  <a:pos x="3" y="52"/>
                </a:cxn>
                <a:cxn ang="0">
                  <a:pos x="8" y="37"/>
                </a:cxn>
                <a:cxn ang="0">
                  <a:pos x="15" y="24"/>
                </a:cxn>
                <a:cxn ang="0">
                  <a:pos x="24" y="13"/>
                </a:cxn>
                <a:cxn ang="0">
                  <a:pos x="29" y="9"/>
                </a:cxn>
                <a:cxn ang="0">
                  <a:pos x="55" y="2"/>
                </a:cxn>
                <a:cxn ang="0">
                  <a:pos x="81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5" y="4"/>
                </a:cxn>
                <a:cxn ang="0">
                  <a:pos x="107" y="4"/>
                </a:cxn>
                <a:cxn ang="0">
                  <a:pos x="111" y="4"/>
                </a:cxn>
                <a:cxn ang="0">
                  <a:pos x="123" y="7"/>
                </a:cxn>
                <a:cxn ang="0">
                  <a:pos x="144" y="17"/>
                </a:cxn>
                <a:cxn ang="0">
                  <a:pos x="153" y="26"/>
                </a:cxn>
                <a:cxn ang="0">
                  <a:pos x="156" y="31"/>
                </a:cxn>
                <a:cxn ang="0">
                  <a:pos x="161" y="43"/>
                </a:cxn>
                <a:cxn ang="0">
                  <a:pos x="163" y="73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1" y="113"/>
                </a:cxn>
                <a:cxn ang="0">
                  <a:pos x="133" y="132"/>
                </a:cxn>
                <a:cxn ang="0">
                  <a:pos x="109" y="143"/>
                </a:cxn>
                <a:cxn ang="0">
                  <a:pos x="84" y="148"/>
                </a:cxn>
                <a:cxn ang="0">
                  <a:pos x="75" y="44"/>
                </a:cxn>
                <a:cxn ang="0">
                  <a:pos x="68" y="45"/>
                </a:cxn>
                <a:cxn ang="0">
                  <a:pos x="58" y="47"/>
                </a:cxn>
                <a:cxn ang="0">
                  <a:pos x="51" y="55"/>
                </a:cxn>
                <a:cxn ang="0">
                  <a:pos x="46" y="68"/>
                </a:cxn>
                <a:cxn ang="0">
                  <a:pos x="46" y="74"/>
                </a:cxn>
                <a:cxn ang="0">
                  <a:pos x="50" y="86"/>
                </a:cxn>
                <a:cxn ang="0">
                  <a:pos x="59" y="94"/>
                </a:cxn>
                <a:cxn ang="0">
                  <a:pos x="71" y="99"/>
                </a:cxn>
                <a:cxn ang="0">
                  <a:pos x="77" y="101"/>
                </a:cxn>
                <a:cxn ang="0">
                  <a:pos x="85" y="101"/>
                </a:cxn>
                <a:cxn ang="0">
                  <a:pos x="99" y="99"/>
                </a:cxn>
                <a:cxn ang="0">
                  <a:pos x="108" y="93"/>
                </a:cxn>
                <a:cxn ang="0">
                  <a:pos x="114" y="82"/>
                </a:cxn>
                <a:cxn ang="0">
                  <a:pos x="117" y="70"/>
                </a:cxn>
                <a:cxn ang="0">
                  <a:pos x="116" y="55"/>
                </a:cxn>
                <a:cxn ang="0">
                  <a:pos x="114" y="54"/>
                </a:cxn>
                <a:cxn ang="0">
                  <a:pos x="99" y="47"/>
                </a:cxn>
                <a:cxn ang="0">
                  <a:pos x="92" y="45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5" y="44"/>
                </a:cxn>
              </a:cxnLst>
              <a:rect l="0" t="0" r="r" b="b"/>
              <a:pathLst>
                <a:path w="163" h="148">
                  <a:moveTo>
                    <a:pt x="84" y="148"/>
                  </a:moveTo>
                  <a:lnTo>
                    <a:pt x="84" y="148"/>
                  </a:lnTo>
                  <a:lnTo>
                    <a:pt x="74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9" y="138"/>
                  </a:lnTo>
                  <a:lnTo>
                    <a:pt x="35" y="131"/>
                  </a:lnTo>
                  <a:lnTo>
                    <a:pt x="23" y="122"/>
                  </a:lnTo>
                  <a:lnTo>
                    <a:pt x="18" y="117"/>
                  </a:lnTo>
                  <a:lnTo>
                    <a:pt x="14" y="111"/>
                  </a:lnTo>
                  <a:lnTo>
                    <a:pt x="10" y="106"/>
                  </a:lnTo>
                  <a:lnTo>
                    <a:pt x="7" y="100"/>
                  </a:lnTo>
                  <a:lnTo>
                    <a:pt x="5" y="94"/>
                  </a:lnTo>
                  <a:lnTo>
                    <a:pt x="3" y="88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3" y="52"/>
                  </a:lnTo>
                  <a:lnTo>
                    <a:pt x="5" y="45"/>
                  </a:lnTo>
                  <a:lnTo>
                    <a:pt x="8" y="37"/>
                  </a:lnTo>
                  <a:lnTo>
                    <a:pt x="11" y="30"/>
                  </a:lnTo>
                  <a:lnTo>
                    <a:pt x="15" y="24"/>
                  </a:lnTo>
                  <a:lnTo>
                    <a:pt x="19" y="17"/>
                  </a:lnTo>
                  <a:lnTo>
                    <a:pt x="24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3" y="4"/>
                  </a:lnTo>
                  <a:lnTo>
                    <a:pt x="55" y="2"/>
                  </a:lnTo>
                  <a:lnTo>
                    <a:pt x="68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3" y="3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3" y="7"/>
                  </a:lnTo>
                  <a:lnTo>
                    <a:pt x="137" y="13"/>
                  </a:lnTo>
                  <a:lnTo>
                    <a:pt x="144" y="17"/>
                  </a:lnTo>
                  <a:lnTo>
                    <a:pt x="149" y="21"/>
                  </a:lnTo>
                  <a:lnTo>
                    <a:pt x="153" y="26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8" y="37"/>
                  </a:lnTo>
                  <a:lnTo>
                    <a:pt x="161" y="43"/>
                  </a:lnTo>
                  <a:lnTo>
                    <a:pt x="163" y="57"/>
                  </a:lnTo>
                  <a:lnTo>
                    <a:pt x="163" y="73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60" y="97"/>
                  </a:lnTo>
                  <a:lnTo>
                    <a:pt x="157" y="103"/>
                  </a:lnTo>
                  <a:lnTo>
                    <a:pt x="154" y="108"/>
                  </a:lnTo>
                  <a:lnTo>
                    <a:pt x="151" y="113"/>
                  </a:lnTo>
                  <a:lnTo>
                    <a:pt x="143" y="124"/>
                  </a:lnTo>
                  <a:lnTo>
                    <a:pt x="133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7" y="146"/>
                  </a:lnTo>
                  <a:lnTo>
                    <a:pt x="84" y="148"/>
                  </a:lnTo>
                  <a:lnTo>
                    <a:pt x="84" y="148"/>
                  </a:lnTo>
                  <a:close/>
                  <a:moveTo>
                    <a:pt x="75" y="44"/>
                  </a:moveTo>
                  <a:lnTo>
                    <a:pt x="75" y="44"/>
                  </a:lnTo>
                  <a:lnTo>
                    <a:pt x="68" y="45"/>
                  </a:lnTo>
                  <a:lnTo>
                    <a:pt x="63" y="45"/>
                  </a:lnTo>
                  <a:lnTo>
                    <a:pt x="58" y="47"/>
                  </a:lnTo>
                  <a:lnTo>
                    <a:pt x="54" y="50"/>
                  </a:lnTo>
                  <a:lnTo>
                    <a:pt x="51" y="55"/>
                  </a:lnTo>
                  <a:lnTo>
                    <a:pt x="48" y="60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6" y="74"/>
                  </a:lnTo>
                  <a:lnTo>
                    <a:pt x="47" y="79"/>
                  </a:lnTo>
                  <a:lnTo>
                    <a:pt x="50" y="86"/>
                  </a:lnTo>
                  <a:lnTo>
                    <a:pt x="54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1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1"/>
                  </a:lnTo>
                  <a:lnTo>
                    <a:pt x="85" y="101"/>
                  </a:lnTo>
                  <a:lnTo>
                    <a:pt x="92" y="101"/>
                  </a:lnTo>
                  <a:lnTo>
                    <a:pt x="99" y="99"/>
                  </a:lnTo>
                  <a:lnTo>
                    <a:pt x="104" y="97"/>
                  </a:lnTo>
                  <a:lnTo>
                    <a:pt x="108" y="93"/>
                  </a:lnTo>
                  <a:lnTo>
                    <a:pt x="112" y="89"/>
                  </a:lnTo>
                  <a:lnTo>
                    <a:pt x="114" y="82"/>
                  </a:lnTo>
                  <a:lnTo>
                    <a:pt x="116" y="77"/>
                  </a:lnTo>
                  <a:lnTo>
                    <a:pt x="117" y="70"/>
                  </a:lnTo>
                  <a:lnTo>
                    <a:pt x="117" y="59"/>
                  </a:lnTo>
                  <a:lnTo>
                    <a:pt x="116" y="55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06" y="49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5" y="44"/>
                  </a:lnTo>
                  <a:lnTo>
                    <a:pt x="75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6" name="Freeform 795"/>
            <p:cNvSpPr>
              <a:spLocks noEditPoints="1"/>
            </p:cNvSpPr>
            <p:nvPr/>
          </p:nvSpPr>
          <p:spPr bwMode="auto">
            <a:xfrm>
              <a:off x="6596063" y="4391025"/>
              <a:ext cx="85725" cy="77788"/>
            </a:xfrm>
            <a:custGeom>
              <a:avLst/>
              <a:gdLst/>
              <a:ahLst/>
              <a:cxnLst>
                <a:cxn ang="0">
                  <a:pos x="84" y="147"/>
                </a:cxn>
                <a:cxn ang="0">
                  <a:pos x="64" y="145"/>
                </a:cxn>
                <a:cxn ang="0">
                  <a:pos x="48" y="139"/>
                </a:cxn>
                <a:cxn ang="0">
                  <a:pos x="23" y="123"/>
                </a:cxn>
                <a:cxn ang="0">
                  <a:pos x="13" y="112"/>
                </a:cxn>
                <a:cxn ang="0">
                  <a:pos x="6" y="101"/>
                </a:cxn>
                <a:cxn ang="0">
                  <a:pos x="2" y="88"/>
                </a:cxn>
                <a:cxn ang="0">
                  <a:pos x="0" y="75"/>
                </a:cxn>
                <a:cxn ang="0">
                  <a:pos x="1" y="61"/>
                </a:cxn>
                <a:cxn ang="0">
                  <a:pos x="2" y="53"/>
                </a:cxn>
                <a:cxn ang="0">
                  <a:pos x="7" y="38"/>
                </a:cxn>
                <a:cxn ang="0">
                  <a:pos x="14" y="24"/>
                </a:cxn>
                <a:cxn ang="0">
                  <a:pos x="24" y="13"/>
                </a:cxn>
                <a:cxn ang="0">
                  <a:pos x="29" y="10"/>
                </a:cxn>
                <a:cxn ang="0">
                  <a:pos x="55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1" y="4"/>
                </a:cxn>
                <a:cxn ang="0">
                  <a:pos x="124" y="8"/>
                </a:cxn>
                <a:cxn ang="0">
                  <a:pos x="143" y="17"/>
                </a:cxn>
                <a:cxn ang="0">
                  <a:pos x="153" y="26"/>
                </a:cxn>
                <a:cxn ang="0">
                  <a:pos x="156" y="32"/>
                </a:cxn>
                <a:cxn ang="0">
                  <a:pos x="160" y="43"/>
                </a:cxn>
                <a:cxn ang="0">
                  <a:pos x="162" y="73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1" y="114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4" y="147"/>
                </a:cxn>
                <a:cxn ang="0">
                  <a:pos x="74" y="45"/>
                </a:cxn>
                <a:cxn ang="0">
                  <a:pos x="67" y="45"/>
                </a:cxn>
                <a:cxn ang="0">
                  <a:pos x="59" y="48"/>
                </a:cxn>
                <a:cxn ang="0">
                  <a:pos x="50" y="54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5"/>
                </a:cxn>
                <a:cxn ang="0">
                  <a:pos x="59" y="94"/>
                </a:cxn>
                <a:cxn ang="0">
                  <a:pos x="70" y="100"/>
                </a:cxn>
                <a:cxn ang="0">
                  <a:pos x="77" y="101"/>
                </a:cxn>
                <a:cxn ang="0">
                  <a:pos x="85" y="102"/>
                </a:cxn>
                <a:cxn ang="0">
                  <a:pos x="98" y="100"/>
                </a:cxn>
                <a:cxn ang="0">
                  <a:pos x="107" y="94"/>
                </a:cxn>
                <a:cxn ang="0">
                  <a:pos x="115" y="83"/>
                </a:cxn>
                <a:cxn ang="0">
                  <a:pos x="117" y="70"/>
                </a:cxn>
                <a:cxn ang="0">
                  <a:pos x="116" y="54"/>
                </a:cxn>
                <a:cxn ang="0">
                  <a:pos x="113" y="53"/>
                </a:cxn>
                <a:cxn ang="0">
                  <a:pos x="98" y="48"/>
                </a:cxn>
                <a:cxn ang="0">
                  <a:pos x="92" y="46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4" y="45"/>
                </a:cxn>
              </a:cxnLst>
              <a:rect l="0" t="0" r="r" b="b"/>
              <a:pathLst>
                <a:path w="162" h="147">
                  <a:moveTo>
                    <a:pt x="84" y="147"/>
                  </a:moveTo>
                  <a:lnTo>
                    <a:pt x="84" y="147"/>
                  </a:lnTo>
                  <a:lnTo>
                    <a:pt x="74" y="147"/>
                  </a:lnTo>
                  <a:lnTo>
                    <a:pt x="64" y="145"/>
                  </a:lnTo>
                  <a:lnTo>
                    <a:pt x="64" y="145"/>
                  </a:lnTo>
                  <a:lnTo>
                    <a:pt x="48" y="139"/>
                  </a:lnTo>
                  <a:lnTo>
                    <a:pt x="34" y="131"/>
                  </a:lnTo>
                  <a:lnTo>
                    <a:pt x="23" y="123"/>
                  </a:lnTo>
                  <a:lnTo>
                    <a:pt x="17" y="117"/>
                  </a:lnTo>
                  <a:lnTo>
                    <a:pt x="13" y="112"/>
                  </a:lnTo>
                  <a:lnTo>
                    <a:pt x="9" y="106"/>
                  </a:lnTo>
                  <a:lnTo>
                    <a:pt x="6" y="101"/>
                  </a:lnTo>
                  <a:lnTo>
                    <a:pt x="4" y="95"/>
                  </a:lnTo>
                  <a:lnTo>
                    <a:pt x="2" y="88"/>
                  </a:lnTo>
                  <a:lnTo>
                    <a:pt x="1" y="81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3"/>
                  </a:lnTo>
                  <a:lnTo>
                    <a:pt x="4" y="45"/>
                  </a:lnTo>
                  <a:lnTo>
                    <a:pt x="7" y="38"/>
                  </a:lnTo>
                  <a:lnTo>
                    <a:pt x="10" y="31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3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42" y="5"/>
                  </a:lnTo>
                  <a:lnTo>
                    <a:pt x="55" y="2"/>
                  </a:lnTo>
                  <a:lnTo>
                    <a:pt x="67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4" y="8"/>
                  </a:lnTo>
                  <a:lnTo>
                    <a:pt x="137" y="13"/>
                  </a:lnTo>
                  <a:lnTo>
                    <a:pt x="143" y="17"/>
                  </a:lnTo>
                  <a:lnTo>
                    <a:pt x="149" y="21"/>
                  </a:lnTo>
                  <a:lnTo>
                    <a:pt x="153" y="26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7"/>
                  </a:lnTo>
                  <a:lnTo>
                    <a:pt x="162" y="73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9"/>
                  </a:lnTo>
                  <a:lnTo>
                    <a:pt x="151" y="114"/>
                  </a:lnTo>
                  <a:lnTo>
                    <a:pt x="142" y="124"/>
                  </a:lnTo>
                  <a:lnTo>
                    <a:pt x="132" y="132"/>
                  </a:lnTo>
                  <a:lnTo>
                    <a:pt x="121" y="139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4" y="147"/>
                  </a:lnTo>
                  <a:lnTo>
                    <a:pt x="84" y="147"/>
                  </a:lnTo>
                  <a:close/>
                  <a:moveTo>
                    <a:pt x="74" y="45"/>
                  </a:moveTo>
                  <a:lnTo>
                    <a:pt x="74" y="45"/>
                  </a:lnTo>
                  <a:lnTo>
                    <a:pt x="67" y="45"/>
                  </a:lnTo>
                  <a:lnTo>
                    <a:pt x="63" y="46"/>
                  </a:lnTo>
                  <a:lnTo>
                    <a:pt x="59" y="48"/>
                  </a:lnTo>
                  <a:lnTo>
                    <a:pt x="54" y="50"/>
                  </a:lnTo>
                  <a:lnTo>
                    <a:pt x="50" y="54"/>
                  </a:lnTo>
                  <a:lnTo>
                    <a:pt x="47" y="6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80"/>
                  </a:lnTo>
                  <a:lnTo>
                    <a:pt x="49" y="85"/>
                  </a:lnTo>
                  <a:lnTo>
                    <a:pt x="54" y="91"/>
                  </a:lnTo>
                  <a:lnTo>
                    <a:pt x="59" y="94"/>
                  </a:lnTo>
                  <a:lnTo>
                    <a:pt x="64" y="98"/>
                  </a:lnTo>
                  <a:lnTo>
                    <a:pt x="70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92" y="101"/>
                  </a:lnTo>
                  <a:lnTo>
                    <a:pt x="98" y="100"/>
                  </a:lnTo>
                  <a:lnTo>
                    <a:pt x="103" y="97"/>
                  </a:lnTo>
                  <a:lnTo>
                    <a:pt x="107" y="94"/>
                  </a:lnTo>
                  <a:lnTo>
                    <a:pt x="111" y="88"/>
                  </a:lnTo>
                  <a:lnTo>
                    <a:pt x="115" y="83"/>
                  </a:lnTo>
                  <a:lnTo>
                    <a:pt x="116" y="77"/>
                  </a:lnTo>
                  <a:lnTo>
                    <a:pt x="117" y="70"/>
                  </a:lnTo>
                  <a:lnTo>
                    <a:pt x="117" y="59"/>
                  </a:lnTo>
                  <a:lnTo>
                    <a:pt x="116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06" y="50"/>
                  </a:lnTo>
                  <a:lnTo>
                    <a:pt x="98" y="48"/>
                  </a:lnTo>
                  <a:lnTo>
                    <a:pt x="98" y="48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4" y="45"/>
                  </a:lnTo>
                  <a:lnTo>
                    <a:pt x="74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7" name="Freeform 796"/>
            <p:cNvSpPr>
              <a:spLocks noEditPoints="1"/>
            </p:cNvSpPr>
            <p:nvPr/>
          </p:nvSpPr>
          <p:spPr bwMode="auto">
            <a:xfrm>
              <a:off x="6692901" y="4391025"/>
              <a:ext cx="85725" cy="77788"/>
            </a:xfrm>
            <a:custGeom>
              <a:avLst/>
              <a:gdLst/>
              <a:ahLst/>
              <a:cxnLst>
                <a:cxn ang="0">
                  <a:pos x="83" y="147"/>
                </a:cxn>
                <a:cxn ang="0">
                  <a:pos x="64" y="145"/>
                </a:cxn>
                <a:cxn ang="0">
                  <a:pos x="48" y="139"/>
                </a:cxn>
                <a:cxn ang="0">
                  <a:pos x="22" y="123"/>
                </a:cxn>
                <a:cxn ang="0">
                  <a:pos x="13" y="112"/>
                </a:cxn>
                <a:cxn ang="0">
                  <a:pos x="6" y="101"/>
                </a:cxn>
                <a:cxn ang="0">
                  <a:pos x="2" y="88"/>
                </a:cxn>
                <a:cxn ang="0">
                  <a:pos x="0" y="75"/>
                </a:cxn>
                <a:cxn ang="0">
                  <a:pos x="1" y="61"/>
                </a:cxn>
                <a:cxn ang="0">
                  <a:pos x="2" y="53"/>
                </a:cxn>
                <a:cxn ang="0">
                  <a:pos x="7" y="38"/>
                </a:cxn>
                <a:cxn ang="0">
                  <a:pos x="14" y="24"/>
                </a:cxn>
                <a:cxn ang="0">
                  <a:pos x="23" y="13"/>
                </a:cxn>
                <a:cxn ang="0">
                  <a:pos x="29" y="10"/>
                </a:cxn>
                <a:cxn ang="0">
                  <a:pos x="54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0" y="4"/>
                </a:cxn>
                <a:cxn ang="0">
                  <a:pos x="123" y="8"/>
                </a:cxn>
                <a:cxn ang="0">
                  <a:pos x="143" y="17"/>
                </a:cxn>
                <a:cxn ang="0">
                  <a:pos x="153" y="26"/>
                </a:cxn>
                <a:cxn ang="0">
                  <a:pos x="156" y="32"/>
                </a:cxn>
                <a:cxn ang="0">
                  <a:pos x="160" y="43"/>
                </a:cxn>
                <a:cxn ang="0">
                  <a:pos x="162" y="73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0" y="114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3" y="147"/>
                </a:cxn>
                <a:cxn ang="0">
                  <a:pos x="74" y="45"/>
                </a:cxn>
                <a:cxn ang="0">
                  <a:pos x="67" y="45"/>
                </a:cxn>
                <a:cxn ang="0">
                  <a:pos x="59" y="48"/>
                </a:cxn>
                <a:cxn ang="0">
                  <a:pos x="50" y="54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5"/>
                </a:cxn>
                <a:cxn ang="0">
                  <a:pos x="59" y="94"/>
                </a:cxn>
                <a:cxn ang="0">
                  <a:pos x="70" y="100"/>
                </a:cxn>
                <a:cxn ang="0">
                  <a:pos x="77" y="101"/>
                </a:cxn>
                <a:cxn ang="0">
                  <a:pos x="84" y="102"/>
                </a:cxn>
                <a:cxn ang="0">
                  <a:pos x="98" y="100"/>
                </a:cxn>
                <a:cxn ang="0">
                  <a:pos x="107" y="94"/>
                </a:cxn>
                <a:cxn ang="0">
                  <a:pos x="114" y="83"/>
                </a:cxn>
                <a:cxn ang="0">
                  <a:pos x="116" y="70"/>
                </a:cxn>
                <a:cxn ang="0">
                  <a:pos x="116" y="57"/>
                </a:cxn>
                <a:cxn ang="0">
                  <a:pos x="113" y="53"/>
                </a:cxn>
                <a:cxn ang="0">
                  <a:pos x="106" y="50"/>
                </a:cxn>
                <a:cxn ang="0">
                  <a:pos x="98" y="48"/>
                </a:cxn>
                <a:cxn ang="0">
                  <a:pos x="91" y="45"/>
                </a:cxn>
                <a:cxn ang="0">
                  <a:pos x="83" y="45"/>
                </a:cxn>
                <a:cxn ang="0">
                  <a:pos x="74" y="45"/>
                </a:cxn>
              </a:cxnLst>
              <a:rect l="0" t="0" r="r" b="b"/>
              <a:pathLst>
                <a:path w="162" h="147">
                  <a:moveTo>
                    <a:pt x="83" y="147"/>
                  </a:moveTo>
                  <a:lnTo>
                    <a:pt x="83" y="147"/>
                  </a:lnTo>
                  <a:lnTo>
                    <a:pt x="73" y="147"/>
                  </a:lnTo>
                  <a:lnTo>
                    <a:pt x="64" y="145"/>
                  </a:lnTo>
                  <a:lnTo>
                    <a:pt x="64" y="145"/>
                  </a:lnTo>
                  <a:lnTo>
                    <a:pt x="48" y="139"/>
                  </a:lnTo>
                  <a:lnTo>
                    <a:pt x="34" y="131"/>
                  </a:lnTo>
                  <a:lnTo>
                    <a:pt x="22" y="123"/>
                  </a:lnTo>
                  <a:lnTo>
                    <a:pt x="17" y="117"/>
                  </a:lnTo>
                  <a:lnTo>
                    <a:pt x="13" y="112"/>
                  </a:lnTo>
                  <a:lnTo>
                    <a:pt x="9" y="106"/>
                  </a:lnTo>
                  <a:lnTo>
                    <a:pt x="6" y="101"/>
                  </a:lnTo>
                  <a:lnTo>
                    <a:pt x="4" y="95"/>
                  </a:lnTo>
                  <a:lnTo>
                    <a:pt x="2" y="88"/>
                  </a:lnTo>
                  <a:lnTo>
                    <a:pt x="1" y="81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3"/>
                  </a:lnTo>
                  <a:lnTo>
                    <a:pt x="4" y="45"/>
                  </a:lnTo>
                  <a:lnTo>
                    <a:pt x="7" y="38"/>
                  </a:lnTo>
                  <a:lnTo>
                    <a:pt x="10" y="31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3" y="13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42" y="5"/>
                  </a:lnTo>
                  <a:lnTo>
                    <a:pt x="54" y="2"/>
                  </a:lnTo>
                  <a:lnTo>
                    <a:pt x="67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23" y="8"/>
                  </a:lnTo>
                  <a:lnTo>
                    <a:pt x="136" y="13"/>
                  </a:lnTo>
                  <a:lnTo>
                    <a:pt x="143" y="17"/>
                  </a:lnTo>
                  <a:lnTo>
                    <a:pt x="148" y="21"/>
                  </a:lnTo>
                  <a:lnTo>
                    <a:pt x="153" y="26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7"/>
                  </a:lnTo>
                  <a:lnTo>
                    <a:pt x="162" y="73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9"/>
                  </a:lnTo>
                  <a:lnTo>
                    <a:pt x="150" y="114"/>
                  </a:lnTo>
                  <a:lnTo>
                    <a:pt x="142" y="124"/>
                  </a:lnTo>
                  <a:lnTo>
                    <a:pt x="132" y="132"/>
                  </a:lnTo>
                  <a:lnTo>
                    <a:pt x="121" y="139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3" y="147"/>
                  </a:lnTo>
                  <a:lnTo>
                    <a:pt x="83" y="147"/>
                  </a:lnTo>
                  <a:close/>
                  <a:moveTo>
                    <a:pt x="74" y="45"/>
                  </a:moveTo>
                  <a:lnTo>
                    <a:pt x="74" y="45"/>
                  </a:lnTo>
                  <a:lnTo>
                    <a:pt x="67" y="45"/>
                  </a:lnTo>
                  <a:lnTo>
                    <a:pt x="63" y="46"/>
                  </a:lnTo>
                  <a:lnTo>
                    <a:pt x="59" y="48"/>
                  </a:lnTo>
                  <a:lnTo>
                    <a:pt x="53" y="50"/>
                  </a:lnTo>
                  <a:lnTo>
                    <a:pt x="50" y="54"/>
                  </a:lnTo>
                  <a:lnTo>
                    <a:pt x="47" y="6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80"/>
                  </a:lnTo>
                  <a:lnTo>
                    <a:pt x="49" y="85"/>
                  </a:lnTo>
                  <a:lnTo>
                    <a:pt x="53" y="91"/>
                  </a:lnTo>
                  <a:lnTo>
                    <a:pt x="59" y="94"/>
                  </a:lnTo>
                  <a:lnTo>
                    <a:pt x="64" y="98"/>
                  </a:lnTo>
                  <a:lnTo>
                    <a:pt x="70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4" y="102"/>
                  </a:lnTo>
                  <a:lnTo>
                    <a:pt x="84" y="102"/>
                  </a:lnTo>
                  <a:lnTo>
                    <a:pt x="92" y="101"/>
                  </a:lnTo>
                  <a:lnTo>
                    <a:pt x="98" y="100"/>
                  </a:lnTo>
                  <a:lnTo>
                    <a:pt x="103" y="97"/>
                  </a:lnTo>
                  <a:lnTo>
                    <a:pt x="107" y="94"/>
                  </a:lnTo>
                  <a:lnTo>
                    <a:pt x="111" y="88"/>
                  </a:lnTo>
                  <a:lnTo>
                    <a:pt x="114" y="83"/>
                  </a:lnTo>
                  <a:lnTo>
                    <a:pt x="115" y="77"/>
                  </a:lnTo>
                  <a:lnTo>
                    <a:pt x="116" y="70"/>
                  </a:lnTo>
                  <a:lnTo>
                    <a:pt x="116" y="59"/>
                  </a:lnTo>
                  <a:lnTo>
                    <a:pt x="116" y="57"/>
                  </a:lnTo>
                  <a:lnTo>
                    <a:pt x="115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06" y="50"/>
                  </a:lnTo>
                  <a:lnTo>
                    <a:pt x="98" y="48"/>
                  </a:lnTo>
                  <a:lnTo>
                    <a:pt x="98" y="48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74" y="45"/>
                  </a:lnTo>
                  <a:lnTo>
                    <a:pt x="74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8" name="Freeform 797"/>
            <p:cNvSpPr>
              <a:spLocks noEditPoints="1"/>
            </p:cNvSpPr>
            <p:nvPr/>
          </p:nvSpPr>
          <p:spPr bwMode="auto">
            <a:xfrm>
              <a:off x="6788151" y="4391025"/>
              <a:ext cx="85725" cy="77788"/>
            </a:xfrm>
            <a:custGeom>
              <a:avLst/>
              <a:gdLst/>
              <a:ahLst/>
              <a:cxnLst>
                <a:cxn ang="0">
                  <a:pos x="84" y="147"/>
                </a:cxn>
                <a:cxn ang="0">
                  <a:pos x="64" y="145"/>
                </a:cxn>
                <a:cxn ang="0">
                  <a:pos x="49" y="139"/>
                </a:cxn>
                <a:cxn ang="0">
                  <a:pos x="23" y="123"/>
                </a:cxn>
                <a:cxn ang="0">
                  <a:pos x="14" y="112"/>
                </a:cxn>
                <a:cxn ang="0">
                  <a:pos x="7" y="101"/>
                </a:cxn>
                <a:cxn ang="0">
                  <a:pos x="3" y="88"/>
                </a:cxn>
                <a:cxn ang="0">
                  <a:pos x="0" y="75"/>
                </a:cxn>
                <a:cxn ang="0">
                  <a:pos x="1" y="61"/>
                </a:cxn>
                <a:cxn ang="0">
                  <a:pos x="3" y="53"/>
                </a:cxn>
                <a:cxn ang="0">
                  <a:pos x="8" y="38"/>
                </a:cxn>
                <a:cxn ang="0">
                  <a:pos x="15" y="24"/>
                </a:cxn>
                <a:cxn ang="0">
                  <a:pos x="24" y="13"/>
                </a:cxn>
                <a:cxn ang="0">
                  <a:pos x="29" y="10"/>
                </a:cxn>
                <a:cxn ang="0">
                  <a:pos x="55" y="2"/>
                </a:cxn>
                <a:cxn ang="0">
                  <a:pos x="81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5" y="4"/>
                </a:cxn>
                <a:cxn ang="0">
                  <a:pos x="107" y="4"/>
                </a:cxn>
                <a:cxn ang="0">
                  <a:pos x="111" y="4"/>
                </a:cxn>
                <a:cxn ang="0">
                  <a:pos x="123" y="8"/>
                </a:cxn>
                <a:cxn ang="0">
                  <a:pos x="144" y="17"/>
                </a:cxn>
                <a:cxn ang="0">
                  <a:pos x="153" y="26"/>
                </a:cxn>
                <a:cxn ang="0">
                  <a:pos x="156" y="32"/>
                </a:cxn>
                <a:cxn ang="0">
                  <a:pos x="161" y="43"/>
                </a:cxn>
                <a:cxn ang="0">
                  <a:pos x="163" y="73"/>
                </a:cxn>
                <a:cxn ang="0">
                  <a:pos x="161" y="91"/>
                </a:cxn>
                <a:cxn ang="0">
                  <a:pos x="157" y="103"/>
                </a:cxn>
                <a:cxn ang="0">
                  <a:pos x="151" y="114"/>
                </a:cxn>
                <a:cxn ang="0">
                  <a:pos x="133" y="132"/>
                </a:cxn>
                <a:cxn ang="0">
                  <a:pos x="109" y="143"/>
                </a:cxn>
                <a:cxn ang="0">
                  <a:pos x="84" y="147"/>
                </a:cxn>
                <a:cxn ang="0">
                  <a:pos x="75" y="45"/>
                </a:cxn>
                <a:cxn ang="0">
                  <a:pos x="68" y="45"/>
                </a:cxn>
                <a:cxn ang="0">
                  <a:pos x="58" y="48"/>
                </a:cxn>
                <a:cxn ang="0">
                  <a:pos x="51" y="54"/>
                </a:cxn>
                <a:cxn ang="0">
                  <a:pos x="46" y="68"/>
                </a:cxn>
                <a:cxn ang="0">
                  <a:pos x="46" y="74"/>
                </a:cxn>
                <a:cxn ang="0">
                  <a:pos x="50" y="85"/>
                </a:cxn>
                <a:cxn ang="0">
                  <a:pos x="59" y="94"/>
                </a:cxn>
                <a:cxn ang="0">
                  <a:pos x="71" y="100"/>
                </a:cxn>
                <a:cxn ang="0">
                  <a:pos x="77" y="101"/>
                </a:cxn>
                <a:cxn ang="0">
                  <a:pos x="85" y="102"/>
                </a:cxn>
                <a:cxn ang="0">
                  <a:pos x="99" y="100"/>
                </a:cxn>
                <a:cxn ang="0">
                  <a:pos x="108" y="94"/>
                </a:cxn>
                <a:cxn ang="0">
                  <a:pos x="114" y="83"/>
                </a:cxn>
                <a:cxn ang="0">
                  <a:pos x="117" y="70"/>
                </a:cxn>
                <a:cxn ang="0">
                  <a:pos x="116" y="54"/>
                </a:cxn>
                <a:cxn ang="0">
                  <a:pos x="114" y="53"/>
                </a:cxn>
                <a:cxn ang="0">
                  <a:pos x="99" y="48"/>
                </a:cxn>
                <a:cxn ang="0">
                  <a:pos x="92" y="46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5" y="45"/>
                </a:cxn>
              </a:cxnLst>
              <a:rect l="0" t="0" r="r" b="b"/>
              <a:pathLst>
                <a:path w="163" h="147">
                  <a:moveTo>
                    <a:pt x="84" y="147"/>
                  </a:moveTo>
                  <a:lnTo>
                    <a:pt x="84" y="147"/>
                  </a:lnTo>
                  <a:lnTo>
                    <a:pt x="74" y="147"/>
                  </a:lnTo>
                  <a:lnTo>
                    <a:pt x="64" y="145"/>
                  </a:lnTo>
                  <a:lnTo>
                    <a:pt x="64" y="145"/>
                  </a:lnTo>
                  <a:lnTo>
                    <a:pt x="49" y="139"/>
                  </a:lnTo>
                  <a:lnTo>
                    <a:pt x="35" y="131"/>
                  </a:lnTo>
                  <a:lnTo>
                    <a:pt x="23" y="123"/>
                  </a:lnTo>
                  <a:lnTo>
                    <a:pt x="18" y="117"/>
                  </a:lnTo>
                  <a:lnTo>
                    <a:pt x="14" y="112"/>
                  </a:lnTo>
                  <a:lnTo>
                    <a:pt x="10" y="106"/>
                  </a:lnTo>
                  <a:lnTo>
                    <a:pt x="7" y="101"/>
                  </a:lnTo>
                  <a:lnTo>
                    <a:pt x="5" y="95"/>
                  </a:lnTo>
                  <a:lnTo>
                    <a:pt x="3" y="88"/>
                  </a:lnTo>
                  <a:lnTo>
                    <a:pt x="1" y="81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3" y="53"/>
                  </a:lnTo>
                  <a:lnTo>
                    <a:pt x="5" y="45"/>
                  </a:lnTo>
                  <a:lnTo>
                    <a:pt x="8" y="38"/>
                  </a:lnTo>
                  <a:lnTo>
                    <a:pt x="11" y="31"/>
                  </a:lnTo>
                  <a:lnTo>
                    <a:pt x="15" y="24"/>
                  </a:lnTo>
                  <a:lnTo>
                    <a:pt x="19" y="18"/>
                  </a:lnTo>
                  <a:lnTo>
                    <a:pt x="24" y="13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43" y="5"/>
                  </a:lnTo>
                  <a:lnTo>
                    <a:pt x="55" y="2"/>
                  </a:lnTo>
                  <a:lnTo>
                    <a:pt x="68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3" y="3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3" y="8"/>
                  </a:lnTo>
                  <a:lnTo>
                    <a:pt x="137" y="13"/>
                  </a:lnTo>
                  <a:lnTo>
                    <a:pt x="144" y="17"/>
                  </a:lnTo>
                  <a:lnTo>
                    <a:pt x="149" y="21"/>
                  </a:lnTo>
                  <a:lnTo>
                    <a:pt x="153" y="26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8" y="37"/>
                  </a:lnTo>
                  <a:lnTo>
                    <a:pt x="161" y="43"/>
                  </a:lnTo>
                  <a:lnTo>
                    <a:pt x="163" y="57"/>
                  </a:lnTo>
                  <a:lnTo>
                    <a:pt x="163" y="73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60" y="97"/>
                  </a:lnTo>
                  <a:lnTo>
                    <a:pt x="157" y="103"/>
                  </a:lnTo>
                  <a:lnTo>
                    <a:pt x="154" y="109"/>
                  </a:lnTo>
                  <a:lnTo>
                    <a:pt x="151" y="114"/>
                  </a:lnTo>
                  <a:lnTo>
                    <a:pt x="143" y="124"/>
                  </a:lnTo>
                  <a:lnTo>
                    <a:pt x="133" y="132"/>
                  </a:lnTo>
                  <a:lnTo>
                    <a:pt x="121" y="139"/>
                  </a:lnTo>
                  <a:lnTo>
                    <a:pt x="109" y="143"/>
                  </a:lnTo>
                  <a:lnTo>
                    <a:pt x="97" y="146"/>
                  </a:lnTo>
                  <a:lnTo>
                    <a:pt x="84" y="147"/>
                  </a:lnTo>
                  <a:lnTo>
                    <a:pt x="84" y="147"/>
                  </a:lnTo>
                  <a:close/>
                  <a:moveTo>
                    <a:pt x="75" y="45"/>
                  </a:moveTo>
                  <a:lnTo>
                    <a:pt x="75" y="45"/>
                  </a:lnTo>
                  <a:lnTo>
                    <a:pt x="68" y="45"/>
                  </a:lnTo>
                  <a:lnTo>
                    <a:pt x="63" y="46"/>
                  </a:lnTo>
                  <a:lnTo>
                    <a:pt x="58" y="48"/>
                  </a:lnTo>
                  <a:lnTo>
                    <a:pt x="54" y="50"/>
                  </a:lnTo>
                  <a:lnTo>
                    <a:pt x="51" y="54"/>
                  </a:lnTo>
                  <a:lnTo>
                    <a:pt x="48" y="61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6" y="74"/>
                  </a:lnTo>
                  <a:lnTo>
                    <a:pt x="47" y="80"/>
                  </a:lnTo>
                  <a:lnTo>
                    <a:pt x="50" y="85"/>
                  </a:lnTo>
                  <a:lnTo>
                    <a:pt x="54" y="91"/>
                  </a:lnTo>
                  <a:lnTo>
                    <a:pt x="59" y="94"/>
                  </a:lnTo>
                  <a:lnTo>
                    <a:pt x="64" y="98"/>
                  </a:lnTo>
                  <a:lnTo>
                    <a:pt x="71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92" y="101"/>
                  </a:lnTo>
                  <a:lnTo>
                    <a:pt x="99" y="100"/>
                  </a:lnTo>
                  <a:lnTo>
                    <a:pt x="104" y="97"/>
                  </a:lnTo>
                  <a:lnTo>
                    <a:pt x="108" y="94"/>
                  </a:lnTo>
                  <a:lnTo>
                    <a:pt x="112" y="88"/>
                  </a:lnTo>
                  <a:lnTo>
                    <a:pt x="114" y="83"/>
                  </a:lnTo>
                  <a:lnTo>
                    <a:pt x="116" y="77"/>
                  </a:lnTo>
                  <a:lnTo>
                    <a:pt x="117" y="70"/>
                  </a:lnTo>
                  <a:lnTo>
                    <a:pt x="117" y="59"/>
                  </a:lnTo>
                  <a:lnTo>
                    <a:pt x="116" y="54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06" y="50"/>
                  </a:lnTo>
                  <a:lnTo>
                    <a:pt x="99" y="48"/>
                  </a:lnTo>
                  <a:lnTo>
                    <a:pt x="99" y="48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5" y="45"/>
                  </a:lnTo>
                  <a:lnTo>
                    <a:pt x="7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9" name="Freeform 798"/>
            <p:cNvSpPr>
              <a:spLocks noEditPoints="1"/>
            </p:cNvSpPr>
            <p:nvPr/>
          </p:nvSpPr>
          <p:spPr bwMode="auto">
            <a:xfrm>
              <a:off x="6596063" y="4487863"/>
              <a:ext cx="85725" cy="77788"/>
            </a:xfrm>
            <a:custGeom>
              <a:avLst/>
              <a:gdLst/>
              <a:ahLst/>
              <a:cxnLst>
                <a:cxn ang="0">
                  <a:pos x="84" y="147"/>
                </a:cxn>
                <a:cxn ang="0">
                  <a:pos x="64" y="144"/>
                </a:cxn>
                <a:cxn ang="0">
                  <a:pos x="48" y="138"/>
                </a:cxn>
                <a:cxn ang="0">
                  <a:pos x="23" y="121"/>
                </a:cxn>
                <a:cxn ang="0">
                  <a:pos x="13" y="111"/>
                </a:cxn>
                <a:cxn ang="0">
                  <a:pos x="6" y="100"/>
                </a:cxn>
                <a:cxn ang="0">
                  <a:pos x="2" y="87"/>
                </a:cxn>
                <a:cxn ang="0">
                  <a:pos x="0" y="74"/>
                </a:cxn>
                <a:cxn ang="0">
                  <a:pos x="1" y="60"/>
                </a:cxn>
                <a:cxn ang="0">
                  <a:pos x="2" y="52"/>
                </a:cxn>
                <a:cxn ang="0">
                  <a:pos x="7" y="37"/>
                </a:cxn>
                <a:cxn ang="0">
                  <a:pos x="14" y="23"/>
                </a:cxn>
                <a:cxn ang="0">
                  <a:pos x="24" y="13"/>
                </a:cxn>
                <a:cxn ang="0">
                  <a:pos x="29" y="9"/>
                </a:cxn>
                <a:cxn ang="0">
                  <a:pos x="55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1" y="4"/>
                </a:cxn>
                <a:cxn ang="0">
                  <a:pos x="124" y="7"/>
                </a:cxn>
                <a:cxn ang="0">
                  <a:pos x="143" y="17"/>
                </a:cxn>
                <a:cxn ang="0">
                  <a:pos x="153" y="25"/>
                </a:cxn>
                <a:cxn ang="0">
                  <a:pos x="156" y="30"/>
                </a:cxn>
                <a:cxn ang="0">
                  <a:pos x="160" y="43"/>
                </a:cxn>
                <a:cxn ang="0">
                  <a:pos x="162" y="72"/>
                </a:cxn>
                <a:cxn ang="0">
                  <a:pos x="161" y="90"/>
                </a:cxn>
                <a:cxn ang="0">
                  <a:pos x="157" y="103"/>
                </a:cxn>
                <a:cxn ang="0">
                  <a:pos x="151" y="113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4" y="147"/>
                </a:cxn>
                <a:cxn ang="0">
                  <a:pos x="74" y="44"/>
                </a:cxn>
                <a:cxn ang="0">
                  <a:pos x="67" y="45"/>
                </a:cxn>
                <a:cxn ang="0">
                  <a:pos x="59" y="47"/>
                </a:cxn>
                <a:cxn ang="0">
                  <a:pos x="50" y="54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4"/>
                </a:cxn>
                <a:cxn ang="0">
                  <a:pos x="59" y="93"/>
                </a:cxn>
                <a:cxn ang="0">
                  <a:pos x="70" y="99"/>
                </a:cxn>
                <a:cxn ang="0">
                  <a:pos x="77" y="101"/>
                </a:cxn>
                <a:cxn ang="0">
                  <a:pos x="85" y="101"/>
                </a:cxn>
                <a:cxn ang="0">
                  <a:pos x="98" y="99"/>
                </a:cxn>
                <a:cxn ang="0">
                  <a:pos x="107" y="92"/>
                </a:cxn>
                <a:cxn ang="0">
                  <a:pos x="115" y="82"/>
                </a:cxn>
                <a:cxn ang="0">
                  <a:pos x="117" y="70"/>
                </a:cxn>
                <a:cxn ang="0">
                  <a:pos x="116" y="54"/>
                </a:cxn>
                <a:cxn ang="0">
                  <a:pos x="113" y="53"/>
                </a:cxn>
                <a:cxn ang="0">
                  <a:pos x="98" y="47"/>
                </a:cxn>
                <a:cxn ang="0">
                  <a:pos x="92" y="45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4" y="44"/>
                </a:cxn>
              </a:cxnLst>
              <a:rect l="0" t="0" r="r" b="b"/>
              <a:pathLst>
                <a:path w="162" h="147">
                  <a:moveTo>
                    <a:pt x="84" y="147"/>
                  </a:moveTo>
                  <a:lnTo>
                    <a:pt x="84" y="147"/>
                  </a:lnTo>
                  <a:lnTo>
                    <a:pt x="74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8" y="138"/>
                  </a:lnTo>
                  <a:lnTo>
                    <a:pt x="34" y="131"/>
                  </a:lnTo>
                  <a:lnTo>
                    <a:pt x="23" y="121"/>
                  </a:lnTo>
                  <a:lnTo>
                    <a:pt x="17" y="116"/>
                  </a:lnTo>
                  <a:lnTo>
                    <a:pt x="13" y="111"/>
                  </a:lnTo>
                  <a:lnTo>
                    <a:pt x="9" y="106"/>
                  </a:lnTo>
                  <a:lnTo>
                    <a:pt x="6" y="100"/>
                  </a:lnTo>
                  <a:lnTo>
                    <a:pt x="4" y="93"/>
                  </a:lnTo>
                  <a:lnTo>
                    <a:pt x="2" y="87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7" y="37"/>
                  </a:lnTo>
                  <a:lnTo>
                    <a:pt x="10" y="29"/>
                  </a:lnTo>
                  <a:lnTo>
                    <a:pt x="14" y="23"/>
                  </a:lnTo>
                  <a:lnTo>
                    <a:pt x="18" y="17"/>
                  </a:lnTo>
                  <a:lnTo>
                    <a:pt x="24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2" y="4"/>
                  </a:lnTo>
                  <a:lnTo>
                    <a:pt x="55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4" y="7"/>
                  </a:lnTo>
                  <a:lnTo>
                    <a:pt x="137" y="13"/>
                  </a:lnTo>
                  <a:lnTo>
                    <a:pt x="143" y="17"/>
                  </a:lnTo>
                  <a:lnTo>
                    <a:pt x="149" y="21"/>
                  </a:lnTo>
                  <a:lnTo>
                    <a:pt x="153" y="25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6"/>
                  </a:lnTo>
                  <a:lnTo>
                    <a:pt x="162" y="72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8"/>
                  </a:lnTo>
                  <a:lnTo>
                    <a:pt x="151" y="113"/>
                  </a:lnTo>
                  <a:lnTo>
                    <a:pt x="142" y="123"/>
                  </a:lnTo>
                  <a:lnTo>
                    <a:pt x="132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4" y="147"/>
                  </a:lnTo>
                  <a:lnTo>
                    <a:pt x="84" y="147"/>
                  </a:lnTo>
                  <a:close/>
                  <a:moveTo>
                    <a:pt x="74" y="44"/>
                  </a:moveTo>
                  <a:lnTo>
                    <a:pt x="74" y="44"/>
                  </a:lnTo>
                  <a:lnTo>
                    <a:pt x="67" y="45"/>
                  </a:lnTo>
                  <a:lnTo>
                    <a:pt x="63" y="45"/>
                  </a:lnTo>
                  <a:lnTo>
                    <a:pt x="59" y="47"/>
                  </a:lnTo>
                  <a:lnTo>
                    <a:pt x="54" y="50"/>
                  </a:lnTo>
                  <a:lnTo>
                    <a:pt x="50" y="54"/>
                  </a:lnTo>
                  <a:lnTo>
                    <a:pt x="47" y="59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79"/>
                  </a:lnTo>
                  <a:lnTo>
                    <a:pt x="49" y="84"/>
                  </a:lnTo>
                  <a:lnTo>
                    <a:pt x="54" y="89"/>
                  </a:lnTo>
                  <a:lnTo>
                    <a:pt x="59" y="93"/>
                  </a:lnTo>
                  <a:lnTo>
                    <a:pt x="64" y="97"/>
                  </a:lnTo>
                  <a:lnTo>
                    <a:pt x="70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1"/>
                  </a:lnTo>
                  <a:lnTo>
                    <a:pt x="85" y="101"/>
                  </a:lnTo>
                  <a:lnTo>
                    <a:pt x="92" y="101"/>
                  </a:lnTo>
                  <a:lnTo>
                    <a:pt x="98" y="99"/>
                  </a:lnTo>
                  <a:lnTo>
                    <a:pt x="103" y="97"/>
                  </a:lnTo>
                  <a:lnTo>
                    <a:pt x="107" y="92"/>
                  </a:lnTo>
                  <a:lnTo>
                    <a:pt x="111" y="88"/>
                  </a:lnTo>
                  <a:lnTo>
                    <a:pt x="115" y="82"/>
                  </a:lnTo>
                  <a:lnTo>
                    <a:pt x="116" y="76"/>
                  </a:lnTo>
                  <a:lnTo>
                    <a:pt x="117" y="70"/>
                  </a:lnTo>
                  <a:lnTo>
                    <a:pt x="117" y="58"/>
                  </a:lnTo>
                  <a:lnTo>
                    <a:pt x="116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06" y="49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4" y="44"/>
                  </a:lnTo>
                  <a:lnTo>
                    <a:pt x="7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0" name="Freeform 799"/>
            <p:cNvSpPr>
              <a:spLocks noEditPoints="1"/>
            </p:cNvSpPr>
            <p:nvPr/>
          </p:nvSpPr>
          <p:spPr bwMode="auto">
            <a:xfrm>
              <a:off x="6692901" y="4487863"/>
              <a:ext cx="85725" cy="77788"/>
            </a:xfrm>
            <a:custGeom>
              <a:avLst/>
              <a:gdLst/>
              <a:ahLst/>
              <a:cxnLst>
                <a:cxn ang="0">
                  <a:pos x="83" y="147"/>
                </a:cxn>
                <a:cxn ang="0">
                  <a:pos x="64" y="144"/>
                </a:cxn>
                <a:cxn ang="0">
                  <a:pos x="48" y="138"/>
                </a:cxn>
                <a:cxn ang="0">
                  <a:pos x="22" y="121"/>
                </a:cxn>
                <a:cxn ang="0">
                  <a:pos x="13" y="111"/>
                </a:cxn>
                <a:cxn ang="0">
                  <a:pos x="6" y="100"/>
                </a:cxn>
                <a:cxn ang="0">
                  <a:pos x="2" y="87"/>
                </a:cxn>
                <a:cxn ang="0">
                  <a:pos x="0" y="74"/>
                </a:cxn>
                <a:cxn ang="0">
                  <a:pos x="1" y="60"/>
                </a:cxn>
                <a:cxn ang="0">
                  <a:pos x="2" y="52"/>
                </a:cxn>
                <a:cxn ang="0">
                  <a:pos x="7" y="37"/>
                </a:cxn>
                <a:cxn ang="0">
                  <a:pos x="14" y="23"/>
                </a:cxn>
                <a:cxn ang="0">
                  <a:pos x="23" y="13"/>
                </a:cxn>
                <a:cxn ang="0">
                  <a:pos x="29" y="9"/>
                </a:cxn>
                <a:cxn ang="0">
                  <a:pos x="54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0" y="4"/>
                </a:cxn>
                <a:cxn ang="0">
                  <a:pos x="123" y="7"/>
                </a:cxn>
                <a:cxn ang="0">
                  <a:pos x="143" y="17"/>
                </a:cxn>
                <a:cxn ang="0">
                  <a:pos x="153" y="25"/>
                </a:cxn>
                <a:cxn ang="0">
                  <a:pos x="156" y="30"/>
                </a:cxn>
                <a:cxn ang="0">
                  <a:pos x="160" y="43"/>
                </a:cxn>
                <a:cxn ang="0">
                  <a:pos x="162" y="72"/>
                </a:cxn>
                <a:cxn ang="0">
                  <a:pos x="161" y="90"/>
                </a:cxn>
                <a:cxn ang="0">
                  <a:pos x="157" y="103"/>
                </a:cxn>
                <a:cxn ang="0">
                  <a:pos x="150" y="113"/>
                </a:cxn>
                <a:cxn ang="0">
                  <a:pos x="132" y="132"/>
                </a:cxn>
                <a:cxn ang="0">
                  <a:pos x="109" y="143"/>
                </a:cxn>
                <a:cxn ang="0">
                  <a:pos x="83" y="147"/>
                </a:cxn>
                <a:cxn ang="0">
                  <a:pos x="74" y="44"/>
                </a:cxn>
                <a:cxn ang="0">
                  <a:pos x="67" y="45"/>
                </a:cxn>
                <a:cxn ang="0">
                  <a:pos x="59" y="47"/>
                </a:cxn>
                <a:cxn ang="0">
                  <a:pos x="50" y="54"/>
                </a:cxn>
                <a:cxn ang="0">
                  <a:pos x="45" y="68"/>
                </a:cxn>
                <a:cxn ang="0">
                  <a:pos x="45" y="74"/>
                </a:cxn>
                <a:cxn ang="0">
                  <a:pos x="49" y="84"/>
                </a:cxn>
                <a:cxn ang="0">
                  <a:pos x="59" y="93"/>
                </a:cxn>
                <a:cxn ang="0">
                  <a:pos x="70" y="99"/>
                </a:cxn>
                <a:cxn ang="0">
                  <a:pos x="77" y="101"/>
                </a:cxn>
                <a:cxn ang="0">
                  <a:pos x="84" y="101"/>
                </a:cxn>
                <a:cxn ang="0">
                  <a:pos x="98" y="99"/>
                </a:cxn>
                <a:cxn ang="0">
                  <a:pos x="107" y="92"/>
                </a:cxn>
                <a:cxn ang="0">
                  <a:pos x="114" y="82"/>
                </a:cxn>
                <a:cxn ang="0">
                  <a:pos x="116" y="70"/>
                </a:cxn>
                <a:cxn ang="0">
                  <a:pos x="116" y="57"/>
                </a:cxn>
                <a:cxn ang="0">
                  <a:pos x="113" y="53"/>
                </a:cxn>
                <a:cxn ang="0">
                  <a:pos x="106" y="49"/>
                </a:cxn>
                <a:cxn ang="0">
                  <a:pos x="98" y="47"/>
                </a:cxn>
                <a:cxn ang="0">
                  <a:pos x="91" y="45"/>
                </a:cxn>
                <a:cxn ang="0">
                  <a:pos x="83" y="45"/>
                </a:cxn>
                <a:cxn ang="0">
                  <a:pos x="74" y="44"/>
                </a:cxn>
              </a:cxnLst>
              <a:rect l="0" t="0" r="r" b="b"/>
              <a:pathLst>
                <a:path w="162" h="147">
                  <a:moveTo>
                    <a:pt x="83" y="147"/>
                  </a:moveTo>
                  <a:lnTo>
                    <a:pt x="83" y="147"/>
                  </a:lnTo>
                  <a:lnTo>
                    <a:pt x="73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8" y="138"/>
                  </a:lnTo>
                  <a:lnTo>
                    <a:pt x="34" y="131"/>
                  </a:lnTo>
                  <a:lnTo>
                    <a:pt x="22" y="121"/>
                  </a:lnTo>
                  <a:lnTo>
                    <a:pt x="17" y="116"/>
                  </a:lnTo>
                  <a:lnTo>
                    <a:pt x="13" y="111"/>
                  </a:lnTo>
                  <a:lnTo>
                    <a:pt x="9" y="106"/>
                  </a:lnTo>
                  <a:lnTo>
                    <a:pt x="6" y="100"/>
                  </a:lnTo>
                  <a:lnTo>
                    <a:pt x="4" y="93"/>
                  </a:lnTo>
                  <a:lnTo>
                    <a:pt x="2" y="87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2" y="52"/>
                  </a:lnTo>
                  <a:lnTo>
                    <a:pt x="4" y="45"/>
                  </a:lnTo>
                  <a:lnTo>
                    <a:pt x="7" y="37"/>
                  </a:lnTo>
                  <a:lnTo>
                    <a:pt x="10" y="29"/>
                  </a:lnTo>
                  <a:lnTo>
                    <a:pt x="14" y="23"/>
                  </a:lnTo>
                  <a:lnTo>
                    <a:pt x="18" y="17"/>
                  </a:lnTo>
                  <a:lnTo>
                    <a:pt x="23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2" y="4"/>
                  </a:lnTo>
                  <a:lnTo>
                    <a:pt x="54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23" y="7"/>
                  </a:lnTo>
                  <a:lnTo>
                    <a:pt x="136" y="13"/>
                  </a:lnTo>
                  <a:lnTo>
                    <a:pt x="143" y="17"/>
                  </a:lnTo>
                  <a:lnTo>
                    <a:pt x="148" y="21"/>
                  </a:lnTo>
                  <a:lnTo>
                    <a:pt x="153" y="25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9" y="37"/>
                  </a:lnTo>
                  <a:lnTo>
                    <a:pt x="160" y="43"/>
                  </a:lnTo>
                  <a:lnTo>
                    <a:pt x="162" y="56"/>
                  </a:lnTo>
                  <a:lnTo>
                    <a:pt x="162" y="72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59" y="97"/>
                  </a:lnTo>
                  <a:lnTo>
                    <a:pt x="157" y="103"/>
                  </a:lnTo>
                  <a:lnTo>
                    <a:pt x="155" y="108"/>
                  </a:lnTo>
                  <a:lnTo>
                    <a:pt x="150" y="113"/>
                  </a:lnTo>
                  <a:lnTo>
                    <a:pt x="142" y="123"/>
                  </a:lnTo>
                  <a:lnTo>
                    <a:pt x="132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6" y="146"/>
                  </a:lnTo>
                  <a:lnTo>
                    <a:pt x="83" y="147"/>
                  </a:lnTo>
                  <a:lnTo>
                    <a:pt x="83" y="147"/>
                  </a:lnTo>
                  <a:close/>
                  <a:moveTo>
                    <a:pt x="74" y="44"/>
                  </a:moveTo>
                  <a:lnTo>
                    <a:pt x="74" y="44"/>
                  </a:lnTo>
                  <a:lnTo>
                    <a:pt x="67" y="45"/>
                  </a:lnTo>
                  <a:lnTo>
                    <a:pt x="63" y="45"/>
                  </a:lnTo>
                  <a:lnTo>
                    <a:pt x="59" y="47"/>
                  </a:lnTo>
                  <a:lnTo>
                    <a:pt x="53" y="50"/>
                  </a:lnTo>
                  <a:lnTo>
                    <a:pt x="50" y="54"/>
                  </a:lnTo>
                  <a:lnTo>
                    <a:pt x="47" y="59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5" y="74"/>
                  </a:lnTo>
                  <a:lnTo>
                    <a:pt x="46" y="79"/>
                  </a:lnTo>
                  <a:lnTo>
                    <a:pt x="49" y="84"/>
                  </a:lnTo>
                  <a:lnTo>
                    <a:pt x="53" y="89"/>
                  </a:lnTo>
                  <a:lnTo>
                    <a:pt x="59" y="93"/>
                  </a:lnTo>
                  <a:lnTo>
                    <a:pt x="64" y="97"/>
                  </a:lnTo>
                  <a:lnTo>
                    <a:pt x="70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4" y="101"/>
                  </a:lnTo>
                  <a:lnTo>
                    <a:pt x="84" y="101"/>
                  </a:lnTo>
                  <a:lnTo>
                    <a:pt x="92" y="101"/>
                  </a:lnTo>
                  <a:lnTo>
                    <a:pt x="98" y="99"/>
                  </a:lnTo>
                  <a:lnTo>
                    <a:pt x="103" y="97"/>
                  </a:lnTo>
                  <a:lnTo>
                    <a:pt x="107" y="92"/>
                  </a:lnTo>
                  <a:lnTo>
                    <a:pt x="111" y="88"/>
                  </a:lnTo>
                  <a:lnTo>
                    <a:pt x="114" y="82"/>
                  </a:lnTo>
                  <a:lnTo>
                    <a:pt x="115" y="76"/>
                  </a:lnTo>
                  <a:lnTo>
                    <a:pt x="116" y="70"/>
                  </a:lnTo>
                  <a:lnTo>
                    <a:pt x="116" y="58"/>
                  </a:lnTo>
                  <a:lnTo>
                    <a:pt x="116" y="57"/>
                  </a:lnTo>
                  <a:lnTo>
                    <a:pt x="115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06" y="49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74" y="44"/>
                  </a:lnTo>
                  <a:lnTo>
                    <a:pt x="7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1" name="Freeform 800"/>
            <p:cNvSpPr>
              <a:spLocks noEditPoints="1"/>
            </p:cNvSpPr>
            <p:nvPr/>
          </p:nvSpPr>
          <p:spPr bwMode="auto">
            <a:xfrm>
              <a:off x="6788151" y="4487863"/>
              <a:ext cx="85725" cy="77788"/>
            </a:xfrm>
            <a:custGeom>
              <a:avLst/>
              <a:gdLst/>
              <a:ahLst/>
              <a:cxnLst>
                <a:cxn ang="0">
                  <a:pos x="84" y="147"/>
                </a:cxn>
                <a:cxn ang="0">
                  <a:pos x="64" y="144"/>
                </a:cxn>
                <a:cxn ang="0">
                  <a:pos x="49" y="138"/>
                </a:cxn>
                <a:cxn ang="0">
                  <a:pos x="23" y="121"/>
                </a:cxn>
                <a:cxn ang="0">
                  <a:pos x="14" y="111"/>
                </a:cxn>
                <a:cxn ang="0">
                  <a:pos x="7" y="100"/>
                </a:cxn>
                <a:cxn ang="0">
                  <a:pos x="3" y="87"/>
                </a:cxn>
                <a:cxn ang="0">
                  <a:pos x="0" y="74"/>
                </a:cxn>
                <a:cxn ang="0">
                  <a:pos x="1" y="60"/>
                </a:cxn>
                <a:cxn ang="0">
                  <a:pos x="3" y="52"/>
                </a:cxn>
                <a:cxn ang="0">
                  <a:pos x="8" y="37"/>
                </a:cxn>
                <a:cxn ang="0">
                  <a:pos x="15" y="23"/>
                </a:cxn>
                <a:cxn ang="0">
                  <a:pos x="24" y="13"/>
                </a:cxn>
                <a:cxn ang="0">
                  <a:pos x="29" y="9"/>
                </a:cxn>
                <a:cxn ang="0">
                  <a:pos x="55" y="2"/>
                </a:cxn>
                <a:cxn ang="0">
                  <a:pos x="81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5" y="4"/>
                </a:cxn>
                <a:cxn ang="0">
                  <a:pos x="107" y="4"/>
                </a:cxn>
                <a:cxn ang="0">
                  <a:pos x="111" y="4"/>
                </a:cxn>
                <a:cxn ang="0">
                  <a:pos x="123" y="7"/>
                </a:cxn>
                <a:cxn ang="0">
                  <a:pos x="144" y="17"/>
                </a:cxn>
                <a:cxn ang="0">
                  <a:pos x="153" y="25"/>
                </a:cxn>
                <a:cxn ang="0">
                  <a:pos x="156" y="30"/>
                </a:cxn>
                <a:cxn ang="0">
                  <a:pos x="161" y="43"/>
                </a:cxn>
                <a:cxn ang="0">
                  <a:pos x="163" y="72"/>
                </a:cxn>
                <a:cxn ang="0">
                  <a:pos x="161" y="90"/>
                </a:cxn>
                <a:cxn ang="0">
                  <a:pos x="157" y="103"/>
                </a:cxn>
                <a:cxn ang="0">
                  <a:pos x="151" y="113"/>
                </a:cxn>
                <a:cxn ang="0">
                  <a:pos x="133" y="132"/>
                </a:cxn>
                <a:cxn ang="0">
                  <a:pos x="109" y="143"/>
                </a:cxn>
                <a:cxn ang="0">
                  <a:pos x="84" y="147"/>
                </a:cxn>
                <a:cxn ang="0">
                  <a:pos x="75" y="44"/>
                </a:cxn>
                <a:cxn ang="0">
                  <a:pos x="68" y="45"/>
                </a:cxn>
                <a:cxn ang="0">
                  <a:pos x="58" y="47"/>
                </a:cxn>
                <a:cxn ang="0">
                  <a:pos x="51" y="54"/>
                </a:cxn>
                <a:cxn ang="0">
                  <a:pos x="46" y="68"/>
                </a:cxn>
                <a:cxn ang="0">
                  <a:pos x="46" y="74"/>
                </a:cxn>
                <a:cxn ang="0">
                  <a:pos x="50" y="84"/>
                </a:cxn>
                <a:cxn ang="0">
                  <a:pos x="59" y="93"/>
                </a:cxn>
                <a:cxn ang="0">
                  <a:pos x="71" y="99"/>
                </a:cxn>
                <a:cxn ang="0">
                  <a:pos x="77" y="101"/>
                </a:cxn>
                <a:cxn ang="0">
                  <a:pos x="85" y="101"/>
                </a:cxn>
                <a:cxn ang="0">
                  <a:pos x="99" y="99"/>
                </a:cxn>
                <a:cxn ang="0">
                  <a:pos x="108" y="92"/>
                </a:cxn>
                <a:cxn ang="0">
                  <a:pos x="114" y="82"/>
                </a:cxn>
                <a:cxn ang="0">
                  <a:pos x="117" y="70"/>
                </a:cxn>
                <a:cxn ang="0">
                  <a:pos x="116" y="54"/>
                </a:cxn>
                <a:cxn ang="0">
                  <a:pos x="114" y="53"/>
                </a:cxn>
                <a:cxn ang="0">
                  <a:pos x="99" y="47"/>
                </a:cxn>
                <a:cxn ang="0">
                  <a:pos x="92" y="45"/>
                </a:cxn>
                <a:cxn ang="0">
                  <a:pos x="91" y="45"/>
                </a:cxn>
                <a:cxn ang="0">
                  <a:pos x="84" y="45"/>
                </a:cxn>
                <a:cxn ang="0">
                  <a:pos x="75" y="44"/>
                </a:cxn>
              </a:cxnLst>
              <a:rect l="0" t="0" r="r" b="b"/>
              <a:pathLst>
                <a:path w="163" h="147">
                  <a:moveTo>
                    <a:pt x="84" y="147"/>
                  </a:moveTo>
                  <a:lnTo>
                    <a:pt x="84" y="147"/>
                  </a:lnTo>
                  <a:lnTo>
                    <a:pt x="74" y="146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49" y="138"/>
                  </a:lnTo>
                  <a:lnTo>
                    <a:pt x="35" y="131"/>
                  </a:lnTo>
                  <a:lnTo>
                    <a:pt x="23" y="121"/>
                  </a:lnTo>
                  <a:lnTo>
                    <a:pt x="18" y="116"/>
                  </a:lnTo>
                  <a:lnTo>
                    <a:pt x="14" y="111"/>
                  </a:lnTo>
                  <a:lnTo>
                    <a:pt x="10" y="106"/>
                  </a:lnTo>
                  <a:lnTo>
                    <a:pt x="7" y="100"/>
                  </a:lnTo>
                  <a:lnTo>
                    <a:pt x="5" y="93"/>
                  </a:lnTo>
                  <a:lnTo>
                    <a:pt x="3" y="87"/>
                  </a:lnTo>
                  <a:lnTo>
                    <a:pt x="1" y="81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3" y="52"/>
                  </a:lnTo>
                  <a:lnTo>
                    <a:pt x="5" y="45"/>
                  </a:lnTo>
                  <a:lnTo>
                    <a:pt x="8" y="37"/>
                  </a:lnTo>
                  <a:lnTo>
                    <a:pt x="11" y="29"/>
                  </a:lnTo>
                  <a:lnTo>
                    <a:pt x="15" y="23"/>
                  </a:lnTo>
                  <a:lnTo>
                    <a:pt x="19" y="17"/>
                  </a:lnTo>
                  <a:lnTo>
                    <a:pt x="24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43" y="4"/>
                  </a:lnTo>
                  <a:lnTo>
                    <a:pt x="55" y="2"/>
                  </a:lnTo>
                  <a:lnTo>
                    <a:pt x="68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3" y="3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3" y="7"/>
                  </a:lnTo>
                  <a:lnTo>
                    <a:pt x="137" y="13"/>
                  </a:lnTo>
                  <a:lnTo>
                    <a:pt x="144" y="17"/>
                  </a:lnTo>
                  <a:lnTo>
                    <a:pt x="149" y="21"/>
                  </a:lnTo>
                  <a:lnTo>
                    <a:pt x="153" y="25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8" y="37"/>
                  </a:lnTo>
                  <a:lnTo>
                    <a:pt x="161" y="43"/>
                  </a:lnTo>
                  <a:lnTo>
                    <a:pt x="163" y="56"/>
                  </a:lnTo>
                  <a:lnTo>
                    <a:pt x="163" y="72"/>
                  </a:lnTo>
                  <a:lnTo>
                    <a:pt x="161" y="90"/>
                  </a:lnTo>
                  <a:lnTo>
                    <a:pt x="161" y="90"/>
                  </a:lnTo>
                  <a:lnTo>
                    <a:pt x="160" y="97"/>
                  </a:lnTo>
                  <a:lnTo>
                    <a:pt x="157" y="103"/>
                  </a:lnTo>
                  <a:lnTo>
                    <a:pt x="154" y="108"/>
                  </a:lnTo>
                  <a:lnTo>
                    <a:pt x="151" y="113"/>
                  </a:lnTo>
                  <a:lnTo>
                    <a:pt x="143" y="123"/>
                  </a:lnTo>
                  <a:lnTo>
                    <a:pt x="133" y="132"/>
                  </a:lnTo>
                  <a:lnTo>
                    <a:pt x="121" y="138"/>
                  </a:lnTo>
                  <a:lnTo>
                    <a:pt x="109" y="143"/>
                  </a:lnTo>
                  <a:lnTo>
                    <a:pt x="97" y="146"/>
                  </a:lnTo>
                  <a:lnTo>
                    <a:pt x="84" y="147"/>
                  </a:lnTo>
                  <a:lnTo>
                    <a:pt x="84" y="147"/>
                  </a:lnTo>
                  <a:close/>
                  <a:moveTo>
                    <a:pt x="75" y="44"/>
                  </a:moveTo>
                  <a:lnTo>
                    <a:pt x="75" y="44"/>
                  </a:lnTo>
                  <a:lnTo>
                    <a:pt x="68" y="45"/>
                  </a:lnTo>
                  <a:lnTo>
                    <a:pt x="63" y="45"/>
                  </a:lnTo>
                  <a:lnTo>
                    <a:pt x="58" y="47"/>
                  </a:lnTo>
                  <a:lnTo>
                    <a:pt x="54" y="50"/>
                  </a:lnTo>
                  <a:lnTo>
                    <a:pt x="51" y="54"/>
                  </a:lnTo>
                  <a:lnTo>
                    <a:pt x="48" y="59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6" y="74"/>
                  </a:lnTo>
                  <a:lnTo>
                    <a:pt x="47" y="79"/>
                  </a:lnTo>
                  <a:lnTo>
                    <a:pt x="50" y="84"/>
                  </a:lnTo>
                  <a:lnTo>
                    <a:pt x="54" y="89"/>
                  </a:lnTo>
                  <a:lnTo>
                    <a:pt x="59" y="93"/>
                  </a:lnTo>
                  <a:lnTo>
                    <a:pt x="64" y="97"/>
                  </a:lnTo>
                  <a:lnTo>
                    <a:pt x="71" y="99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85" y="101"/>
                  </a:lnTo>
                  <a:lnTo>
                    <a:pt x="85" y="101"/>
                  </a:lnTo>
                  <a:lnTo>
                    <a:pt x="92" y="101"/>
                  </a:lnTo>
                  <a:lnTo>
                    <a:pt x="99" y="99"/>
                  </a:lnTo>
                  <a:lnTo>
                    <a:pt x="104" y="97"/>
                  </a:lnTo>
                  <a:lnTo>
                    <a:pt x="108" y="92"/>
                  </a:lnTo>
                  <a:lnTo>
                    <a:pt x="112" y="88"/>
                  </a:lnTo>
                  <a:lnTo>
                    <a:pt x="114" y="82"/>
                  </a:lnTo>
                  <a:lnTo>
                    <a:pt x="116" y="76"/>
                  </a:lnTo>
                  <a:lnTo>
                    <a:pt x="117" y="70"/>
                  </a:lnTo>
                  <a:lnTo>
                    <a:pt x="117" y="58"/>
                  </a:lnTo>
                  <a:lnTo>
                    <a:pt x="116" y="54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06" y="49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2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75" y="44"/>
                  </a:lnTo>
                  <a:lnTo>
                    <a:pt x="75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2" name="Freeform 801"/>
            <p:cNvSpPr>
              <a:spLocks noEditPoints="1"/>
            </p:cNvSpPr>
            <p:nvPr/>
          </p:nvSpPr>
          <p:spPr bwMode="auto">
            <a:xfrm>
              <a:off x="6596063" y="4584700"/>
              <a:ext cx="85725" cy="77788"/>
            </a:xfrm>
            <a:custGeom>
              <a:avLst/>
              <a:gdLst/>
              <a:ahLst/>
              <a:cxnLst>
                <a:cxn ang="0">
                  <a:pos x="84" y="148"/>
                </a:cxn>
                <a:cxn ang="0">
                  <a:pos x="64" y="146"/>
                </a:cxn>
                <a:cxn ang="0">
                  <a:pos x="48" y="140"/>
                </a:cxn>
                <a:cxn ang="0">
                  <a:pos x="23" y="123"/>
                </a:cxn>
                <a:cxn ang="0">
                  <a:pos x="13" y="113"/>
                </a:cxn>
                <a:cxn ang="0">
                  <a:pos x="6" y="102"/>
                </a:cxn>
                <a:cxn ang="0">
                  <a:pos x="2" y="89"/>
                </a:cxn>
                <a:cxn ang="0">
                  <a:pos x="0" y="76"/>
                </a:cxn>
                <a:cxn ang="0">
                  <a:pos x="1" y="61"/>
                </a:cxn>
                <a:cxn ang="0">
                  <a:pos x="2" y="54"/>
                </a:cxn>
                <a:cxn ang="0">
                  <a:pos x="7" y="39"/>
                </a:cxn>
                <a:cxn ang="0">
                  <a:pos x="14" y="24"/>
                </a:cxn>
                <a:cxn ang="0">
                  <a:pos x="24" y="14"/>
                </a:cxn>
                <a:cxn ang="0">
                  <a:pos x="29" y="11"/>
                </a:cxn>
                <a:cxn ang="0">
                  <a:pos x="55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1" y="4"/>
                </a:cxn>
                <a:cxn ang="0">
                  <a:pos x="124" y="9"/>
                </a:cxn>
                <a:cxn ang="0">
                  <a:pos x="143" y="18"/>
                </a:cxn>
                <a:cxn ang="0">
                  <a:pos x="153" y="27"/>
                </a:cxn>
                <a:cxn ang="0">
                  <a:pos x="156" y="31"/>
                </a:cxn>
                <a:cxn ang="0">
                  <a:pos x="160" y="44"/>
                </a:cxn>
                <a:cxn ang="0">
                  <a:pos x="162" y="74"/>
                </a:cxn>
                <a:cxn ang="0">
                  <a:pos x="161" y="91"/>
                </a:cxn>
                <a:cxn ang="0">
                  <a:pos x="157" y="104"/>
                </a:cxn>
                <a:cxn ang="0">
                  <a:pos x="151" y="115"/>
                </a:cxn>
                <a:cxn ang="0">
                  <a:pos x="132" y="133"/>
                </a:cxn>
                <a:cxn ang="0">
                  <a:pos x="109" y="144"/>
                </a:cxn>
                <a:cxn ang="0">
                  <a:pos x="84" y="148"/>
                </a:cxn>
                <a:cxn ang="0">
                  <a:pos x="74" y="46"/>
                </a:cxn>
                <a:cxn ang="0">
                  <a:pos x="67" y="46"/>
                </a:cxn>
                <a:cxn ang="0">
                  <a:pos x="59" y="49"/>
                </a:cxn>
                <a:cxn ang="0">
                  <a:pos x="50" y="55"/>
                </a:cxn>
                <a:cxn ang="0">
                  <a:pos x="45" y="69"/>
                </a:cxn>
                <a:cxn ang="0">
                  <a:pos x="45" y="75"/>
                </a:cxn>
                <a:cxn ang="0">
                  <a:pos x="49" y="86"/>
                </a:cxn>
                <a:cxn ang="0">
                  <a:pos x="59" y="94"/>
                </a:cxn>
                <a:cxn ang="0">
                  <a:pos x="70" y="101"/>
                </a:cxn>
                <a:cxn ang="0">
                  <a:pos x="77" y="102"/>
                </a:cxn>
                <a:cxn ang="0">
                  <a:pos x="85" y="103"/>
                </a:cxn>
                <a:cxn ang="0">
                  <a:pos x="98" y="101"/>
                </a:cxn>
                <a:cxn ang="0">
                  <a:pos x="107" y="94"/>
                </a:cxn>
                <a:cxn ang="0">
                  <a:pos x="115" y="84"/>
                </a:cxn>
                <a:cxn ang="0">
                  <a:pos x="117" y="71"/>
                </a:cxn>
                <a:cxn ang="0">
                  <a:pos x="116" y="55"/>
                </a:cxn>
                <a:cxn ang="0">
                  <a:pos x="113" y="54"/>
                </a:cxn>
                <a:cxn ang="0">
                  <a:pos x="98" y="49"/>
                </a:cxn>
                <a:cxn ang="0">
                  <a:pos x="92" y="47"/>
                </a:cxn>
                <a:cxn ang="0">
                  <a:pos x="91" y="46"/>
                </a:cxn>
                <a:cxn ang="0">
                  <a:pos x="84" y="46"/>
                </a:cxn>
                <a:cxn ang="0">
                  <a:pos x="74" y="46"/>
                </a:cxn>
              </a:cxnLst>
              <a:rect l="0" t="0" r="r" b="b"/>
              <a:pathLst>
                <a:path w="162" h="148">
                  <a:moveTo>
                    <a:pt x="84" y="148"/>
                  </a:moveTo>
                  <a:lnTo>
                    <a:pt x="84" y="148"/>
                  </a:lnTo>
                  <a:lnTo>
                    <a:pt x="74" y="148"/>
                  </a:lnTo>
                  <a:lnTo>
                    <a:pt x="64" y="146"/>
                  </a:lnTo>
                  <a:lnTo>
                    <a:pt x="64" y="146"/>
                  </a:lnTo>
                  <a:lnTo>
                    <a:pt x="48" y="140"/>
                  </a:lnTo>
                  <a:lnTo>
                    <a:pt x="34" y="132"/>
                  </a:lnTo>
                  <a:lnTo>
                    <a:pt x="23" y="123"/>
                  </a:lnTo>
                  <a:lnTo>
                    <a:pt x="17" y="118"/>
                  </a:lnTo>
                  <a:lnTo>
                    <a:pt x="13" y="113"/>
                  </a:lnTo>
                  <a:lnTo>
                    <a:pt x="9" y="107"/>
                  </a:lnTo>
                  <a:lnTo>
                    <a:pt x="6" y="102"/>
                  </a:lnTo>
                  <a:lnTo>
                    <a:pt x="4" y="95"/>
                  </a:lnTo>
                  <a:lnTo>
                    <a:pt x="2" y="89"/>
                  </a:lnTo>
                  <a:lnTo>
                    <a:pt x="1" y="82"/>
                  </a:lnTo>
                  <a:lnTo>
                    <a:pt x="0" y="76"/>
                  </a:lnTo>
                  <a:lnTo>
                    <a:pt x="0" y="69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4"/>
                  </a:lnTo>
                  <a:lnTo>
                    <a:pt x="4" y="46"/>
                  </a:lnTo>
                  <a:lnTo>
                    <a:pt x="7" y="39"/>
                  </a:lnTo>
                  <a:lnTo>
                    <a:pt x="10" y="31"/>
                  </a:lnTo>
                  <a:lnTo>
                    <a:pt x="14" y="24"/>
                  </a:lnTo>
                  <a:lnTo>
                    <a:pt x="18" y="19"/>
                  </a:lnTo>
                  <a:lnTo>
                    <a:pt x="24" y="14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42" y="5"/>
                  </a:lnTo>
                  <a:lnTo>
                    <a:pt x="55" y="2"/>
                  </a:lnTo>
                  <a:lnTo>
                    <a:pt x="67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4" y="9"/>
                  </a:lnTo>
                  <a:lnTo>
                    <a:pt x="137" y="14"/>
                  </a:lnTo>
                  <a:lnTo>
                    <a:pt x="143" y="18"/>
                  </a:lnTo>
                  <a:lnTo>
                    <a:pt x="149" y="22"/>
                  </a:lnTo>
                  <a:lnTo>
                    <a:pt x="153" y="27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9" y="38"/>
                  </a:lnTo>
                  <a:lnTo>
                    <a:pt x="160" y="44"/>
                  </a:lnTo>
                  <a:lnTo>
                    <a:pt x="162" y="58"/>
                  </a:lnTo>
                  <a:lnTo>
                    <a:pt x="162" y="74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4"/>
                  </a:lnTo>
                  <a:lnTo>
                    <a:pt x="155" y="110"/>
                  </a:lnTo>
                  <a:lnTo>
                    <a:pt x="151" y="115"/>
                  </a:lnTo>
                  <a:lnTo>
                    <a:pt x="142" y="124"/>
                  </a:lnTo>
                  <a:lnTo>
                    <a:pt x="132" y="133"/>
                  </a:lnTo>
                  <a:lnTo>
                    <a:pt x="121" y="140"/>
                  </a:lnTo>
                  <a:lnTo>
                    <a:pt x="109" y="144"/>
                  </a:lnTo>
                  <a:lnTo>
                    <a:pt x="96" y="147"/>
                  </a:lnTo>
                  <a:lnTo>
                    <a:pt x="84" y="148"/>
                  </a:lnTo>
                  <a:lnTo>
                    <a:pt x="84" y="148"/>
                  </a:lnTo>
                  <a:close/>
                  <a:moveTo>
                    <a:pt x="74" y="46"/>
                  </a:moveTo>
                  <a:lnTo>
                    <a:pt x="74" y="46"/>
                  </a:lnTo>
                  <a:lnTo>
                    <a:pt x="67" y="46"/>
                  </a:lnTo>
                  <a:lnTo>
                    <a:pt x="63" y="47"/>
                  </a:lnTo>
                  <a:lnTo>
                    <a:pt x="59" y="49"/>
                  </a:lnTo>
                  <a:lnTo>
                    <a:pt x="54" y="51"/>
                  </a:lnTo>
                  <a:lnTo>
                    <a:pt x="50" y="55"/>
                  </a:lnTo>
                  <a:lnTo>
                    <a:pt x="47" y="61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5" y="75"/>
                  </a:lnTo>
                  <a:lnTo>
                    <a:pt x="46" y="81"/>
                  </a:lnTo>
                  <a:lnTo>
                    <a:pt x="49" y="86"/>
                  </a:lnTo>
                  <a:lnTo>
                    <a:pt x="54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0" y="101"/>
                  </a:lnTo>
                  <a:lnTo>
                    <a:pt x="77" y="102"/>
                  </a:lnTo>
                  <a:lnTo>
                    <a:pt x="77" y="10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92" y="102"/>
                  </a:lnTo>
                  <a:lnTo>
                    <a:pt x="98" y="101"/>
                  </a:lnTo>
                  <a:lnTo>
                    <a:pt x="103" y="97"/>
                  </a:lnTo>
                  <a:lnTo>
                    <a:pt x="107" y="94"/>
                  </a:lnTo>
                  <a:lnTo>
                    <a:pt x="111" y="89"/>
                  </a:lnTo>
                  <a:lnTo>
                    <a:pt x="115" y="84"/>
                  </a:lnTo>
                  <a:lnTo>
                    <a:pt x="116" y="78"/>
                  </a:lnTo>
                  <a:lnTo>
                    <a:pt x="117" y="71"/>
                  </a:lnTo>
                  <a:lnTo>
                    <a:pt x="117" y="59"/>
                  </a:lnTo>
                  <a:lnTo>
                    <a:pt x="116" y="55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06" y="51"/>
                  </a:lnTo>
                  <a:lnTo>
                    <a:pt x="98" y="49"/>
                  </a:lnTo>
                  <a:lnTo>
                    <a:pt x="98" y="49"/>
                  </a:lnTo>
                  <a:lnTo>
                    <a:pt x="92" y="47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74" y="46"/>
                  </a:lnTo>
                  <a:lnTo>
                    <a:pt x="7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3" name="Freeform 802"/>
            <p:cNvSpPr>
              <a:spLocks noEditPoints="1"/>
            </p:cNvSpPr>
            <p:nvPr/>
          </p:nvSpPr>
          <p:spPr bwMode="auto">
            <a:xfrm>
              <a:off x="6692901" y="4584700"/>
              <a:ext cx="85725" cy="77788"/>
            </a:xfrm>
            <a:custGeom>
              <a:avLst/>
              <a:gdLst/>
              <a:ahLst/>
              <a:cxnLst>
                <a:cxn ang="0">
                  <a:pos x="83" y="148"/>
                </a:cxn>
                <a:cxn ang="0">
                  <a:pos x="64" y="146"/>
                </a:cxn>
                <a:cxn ang="0">
                  <a:pos x="48" y="140"/>
                </a:cxn>
                <a:cxn ang="0">
                  <a:pos x="22" y="123"/>
                </a:cxn>
                <a:cxn ang="0">
                  <a:pos x="13" y="113"/>
                </a:cxn>
                <a:cxn ang="0">
                  <a:pos x="6" y="102"/>
                </a:cxn>
                <a:cxn ang="0">
                  <a:pos x="2" y="89"/>
                </a:cxn>
                <a:cxn ang="0">
                  <a:pos x="0" y="76"/>
                </a:cxn>
                <a:cxn ang="0">
                  <a:pos x="1" y="61"/>
                </a:cxn>
                <a:cxn ang="0">
                  <a:pos x="2" y="54"/>
                </a:cxn>
                <a:cxn ang="0">
                  <a:pos x="7" y="39"/>
                </a:cxn>
                <a:cxn ang="0">
                  <a:pos x="14" y="24"/>
                </a:cxn>
                <a:cxn ang="0">
                  <a:pos x="23" y="14"/>
                </a:cxn>
                <a:cxn ang="0">
                  <a:pos x="29" y="11"/>
                </a:cxn>
                <a:cxn ang="0">
                  <a:pos x="54" y="2"/>
                </a:cxn>
                <a:cxn ang="0">
                  <a:pos x="80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4" y="4"/>
                </a:cxn>
                <a:cxn ang="0">
                  <a:pos x="106" y="4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43" y="18"/>
                </a:cxn>
                <a:cxn ang="0">
                  <a:pos x="153" y="27"/>
                </a:cxn>
                <a:cxn ang="0">
                  <a:pos x="156" y="31"/>
                </a:cxn>
                <a:cxn ang="0">
                  <a:pos x="160" y="44"/>
                </a:cxn>
                <a:cxn ang="0">
                  <a:pos x="162" y="74"/>
                </a:cxn>
                <a:cxn ang="0">
                  <a:pos x="161" y="91"/>
                </a:cxn>
                <a:cxn ang="0">
                  <a:pos x="157" y="104"/>
                </a:cxn>
                <a:cxn ang="0">
                  <a:pos x="150" y="115"/>
                </a:cxn>
                <a:cxn ang="0">
                  <a:pos x="132" y="133"/>
                </a:cxn>
                <a:cxn ang="0">
                  <a:pos x="109" y="144"/>
                </a:cxn>
                <a:cxn ang="0">
                  <a:pos x="83" y="148"/>
                </a:cxn>
                <a:cxn ang="0">
                  <a:pos x="74" y="46"/>
                </a:cxn>
                <a:cxn ang="0">
                  <a:pos x="67" y="46"/>
                </a:cxn>
                <a:cxn ang="0">
                  <a:pos x="59" y="49"/>
                </a:cxn>
                <a:cxn ang="0">
                  <a:pos x="50" y="55"/>
                </a:cxn>
                <a:cxn ang="0">
                  <a:pos x="45" y="69"/>
                </a:cxn>
                <a:cxn ang="0">
                  <a:pos x="45" y="75"/>
                </a:cxn>
                <a:cxn ang="0">
                  <a:pos x="49" y="86"/>
                </a:cxn>
                <a:cxn ang="0">
                  <a:pos x="59" y="94"/>
                </a:cxn>
                <a:cxn ang="0">
                  <a:pos x="70" y="101"/>
                </a:cxn>
                <a:cxn ang="0">
                  <a:pos x="77" y="102"/>
                </a:cxn>
                <a:cxn ang="0">
                  <a:pos x="84" y="103"/>
                </a:cxn>
                <a:cxn ang="0">
                  <a:pos x="98" y="101"/>
                </a:cxn>
                <a:cxn ang="0">
                  <a:pos x="107" y="94"/>
                </a:cxn>
                <a:cxn ang="0">
                  <a:pos x="114" y="84"/>
                </a:cxn>
                <a:cxn ang="0">
                  <a:pos x="116" y="71"/>
                </a:cxn>
                <a:cxn ang="0">
                  <a:pos x="116" y="58"/>
                </a:cxn>
                <a:cxn ang="0">
                  <a:pos x="113" y="54"/>
                </a:cxn>
                <a:cxn ang="0">
                  <a:pos x="106" y="51"/>
                </a:cxn>
                <a:cxn ang="0">
                  <a:pos x="98" y="49"/>
                </a:cxn>
                <a:cxn ang="0">
                  <a:pos x="91" y="46"/>
                </a:cxn>
                <a:cxn ang="0">
                  <a:pos x="83" y="46"/>
                </a:cxn>
                <a:cxn ang="0">
                  <a:pos x="74" y="46"/>
                </a:cxn>
              </a:cxnLst>
              <a:rect l="0" t="0" r="r" b="b"/>
              <a:pathLst>
                <a:path w="162" h="148">
                  <a:moveTo>
                    <a:pt x="83" y="148"/>
                  </a:moveTo>
                  <a:lnTo>
                    <a:pt x="83" y="148"/>
                  </a:lnTo>
                  <a:lnTo>
                    <a:pt x="73" y="148"/>
                  </a:lnTo>
                  <a:lnTo>
                    <a:pt x="64" y="146"/>
                  </a:lnTo>
                  <a:lnTo>
                    <a:pt x="64" y="146"/>
                  </a:lnTo>
                  <a:lnTo>
                    <a:pt x="48" y="140"/>
                  </a:lnTo>
                  <a:lnTo>
                    <a:pt x="34" y="132"/>
                  </a:lnTo>
                  <a:lnTo>
                    <a:pt x="22" y="123"/>
                  </a:lnTo>
                  <a:lnTo>
                    <a:pt x="17" y="118"/>
                  </a:lnTo>
                  <a:lnTo>
                    <a:pt x="13" y="113"/>
                  </a:lnTo>
                  <a:lnTo>
                    <a:pt x="9" y="107"/>
                  </a:lnTo>
                  <a:lnTo>
                    <a:pt x="6" y="102"/>
                  </a:lnTo>
                  <a:lnTo>
                    <a:pt x="4" y="95"/>
                  </a:lnTo>
                  <a:lnTo>
                    <a:pt x="2" y="89"/>
                  </a:lnTo>
                  <a:lnTo>
                    <a:pt x="1" y="82"/>
                  </a:lnTo>
                  <a:lnTo>
                    <a:pt x="0" y="76"/>
                  </a:lnTo>
                  <a:lnTo>
                    <a:pt x="0" y="69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2" y="54"/>
                  </a:lnTo>
                  <a:lnTo>
                    <a:pt x="4" y="46"/>
                  </a:lnTo>
                  <a:lnTo>
                    <a:pt x="7" y="39"/>
                  </a:lnTo>
                  <a:lnTo>
                    <a:pt x="10" y="31"/>
                  </a:lnTo>
                  <a:lnTo>
                    <a:pt x="14" y="24"/>
                  </a:lnTo>
                  <a:lnTo>
                    <a:pt x="18" y="19"/>
                  </a:lnTo>
                  <a:lnTo>
                    <a:pt x="23" y="14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42" y="5"/>
                  </a:lnTo>
                  <a:lnTo>
                    <a:pt x="54" y="2"/>
                  </a:lnTo>
                  <a:lnTo>
                    <a:pt x="67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3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6" y="14"/>
                  </a:lnTo>
                  <a:lnTo>
                    <a:pt x="143" y="18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9" y="38"/>
                  </a:lnTo>
                  <a:lnTo>
                    <a:pt x="160" y="44"/>
                  </a:lnTo>
                  <a:lnTo>
                    <a:pt x="162" y="57"/>
                  </a:lnTo>
                  <a:lnTo>
                    <a:pt x="162" y="74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9" y="97"/>
                  </a:lnTo>
                  <a:lnTo>
                    <a:pt x="157" y="104"/>
                  </a:lnTo>
                  <a:lnTo>
                    <a:pt x="155" y="110"/>
                  </a:lnTo>
                  <a:lnTo>
                    <a:pt x="150" y="115"/>
                  </a:lnTo>
                  <a:lnTo>
                    <a:pt x="142" y="124"/>
                  </a:lnTo>
                  <a:lnTo>
                    <a:pt x="132" y="133"/>
                  </a:lnTo>
                  <a:lnTo>
                    <a:pt x="121" y="140"/>
                  </a:lnTo>
                  <a:lnTo>
                    <a:pt x="109" y="144"/>
                  </a:lnTo>
                  <a:lnTo>
                    <a:pt x="96" y="147"/>
                  </a:lnTo>
                  <a:lnTo>
                    <a:pt x="83" y="148"/>
                  </a:lnTo>
                  <a:lnTo>
                    <a:pt x="83" y="148"/>
                  </a:lnTo>
                  <a:close/>
                  <a:moveTo>
                    <a:pt x="74" y="46"/>
                  </a:moveTo>
                  <a:lnTo>
                    <a:pt x="74" y="46"/>
                  </a:lnTo>
                  <a:lnTo>
                    <a:pt x="67" y="46"/>
                  </a:lnTo>
                  <a:lnTo>
                    <a:pt x="63" y="47"/>
                  </a:lnTo>
                  <a:lnTo>
                    <a:pt x="59" y="49"/>
                  </a:lnTo>
                  <a:lnTo>
                    <a:pt x="53" y="51"/>
                  </a:lnTo>
                  <a:lnTo>
                    <a:pt x="50" y="55"/>
                  </a:lnTo>
                  <a:lnTo>
                    <a:pt x="47" y="61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5" y="75"/>
                  </a:lnTo>
                  <a:lnTo>
                    <a:pt x="46" y="81"/>
                  </a:lnTo>
                  <a:lnTo>
                    <a:pt x="49" y="86"/>
                  </a:lnTo>
                  <a:lnTo>
                    <a:pt x="53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0" y="101"/>
                  </a:lnTo>
                  <a:lnTo>
                    <a:pt x="77" y="102"/>
                  </a:lnTo>
                  <a:lnTo>
                    <a:pt x="77" y="102"/>
                  </a:lnTo>
                  <a:lnTo>
                    <a:pt x="84" y="103"/>
                  </a:lnTo>
                  <a:lnTo>
                    <a:pt x="84" y="103"/>
                  </a:lnTo>
                  <a:lnTo>
                    <a:pt x="92" y="102"/>
                  </a:lnTo>
                  <a:lnTo>
                    <a:pt x="98" y="101"/>
                  </a:lnTo>
                  <a:lnTo>
                    <a:pt x="103" y="97"/>
                  </a:lnTo>
                  <a:lnTo>
                    <a:pt x="107" y="94"/>
                  </a:lnTo>
                  <a:lnTo>
                    <a:pt x="111" y="89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6" y="71"/>
                  </a:lnTo>
                  <a:lnTo>
                    <a:pt x="116" y="59"/>
                  </a:lnTo>
                  <a:lnTo>
                    <a:pt x="116" y="58"/>
                  </a:lnTo>
                  <a:lnTo>
                    <a:pt x="115" y="55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06" y="51"/>
                  </a:lnTo>
                  <a:lnTo>
                    <a:pt x="98" y="49"/>
                  </a:lnTo>
                  <a:lnTo>
                    <a:pt x="98" y="49"/>
                  </a:lnTo>
                  <a:lnTo>
                    <a:pt x="92" y="47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74" y="46"/>
                  </a:lnTo>
                  <a:lnTo>
                    <a:pt x="7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4" name="Freeform 803"/>
            <p:cNvSpPr>
              <a:spLocks noEditPoints="1"/>
            </p:cNvSpPr>
            <p:nvPr/>
          </p:nvSpPr>
          <p:spPr bwMode="auto">
            <a:xfrm>
              <a:off x="6788151" y="4584700"/>
              <a:ext cx="85725" cy="77788"/>
            </a:xfrm>
            <a:custGeom>
              <a:avLst/>
              <a:gdLst/>
              <a:ahLst/>
              <a:cxnLst>
                <a:cxn ang="0">
                  <a:pos x="84" y="148"/>
                </a:cxn>
                <a:cxn ang="0">
                  <a:pos x="64" y="146"/>
                </a:cxn>
                <a:cxn ang="0">
                  <a:pos x="49" y="140"/>
                </a:cxn>
                <a:cxn ang="0">
                  <a:pos x="23" y="123"/>
                </a:cxn>
                <a:cxn ang="0">
                  <a:pos x="14" y="113"/>
                </a:cxn>
                <a:cxn ang="0">
                  <a:pos x="7" y="102"/>
                </a:cxn>
                <a:cxn ang="0">
                  <a:pos x="3" y="89"/>
                </a:cxn>
                <a:cxn ang="0">
                  <a:pos x="0" y="76"/>
                </a:cxn>
                <a:cxn ang="0">
                  <a:pos x="1" y="61"/>
                </a:cxn>
                <a:cxn ang="0">
                  <a:pos x="3" y="54"/>
                </a:cxn>
                <a:cxn ang="0">
                  <a:pos x="8" y="39"/>
                </a:cxn>
                <a:cxn ang="0">
                  <a:pos x="15" y="24"/>
                </a:cxn>
                <a:cxn ang="0">
                  <a:pos x="24" y="14"/>
                </a:cxn>
                <a:cxn ang="0">
                  <a:pos x="29" y="11"/>
                </a:cxn>
                <a:cxn ang="0">
                  <a:pos x="55" y="2"/>
                </a:cxn>
                <a:cxn ang="0">
                  <a:pos x="81" y="0"/>
                </a:cxn>
                <a:cxn ang="0">
                  <a:pos x="92" y="0"/>
                </a:cxn>
                <a:cxn ang="0">
                  <a:pos x="98" y="1"/>
                </a:cxn>
                <a:cxn ang="0">
                  <a:pos x="105" y="4"/>
                </a:cxn>
                <a:cxn ang="0">
                  <a:pos x="107" y="4"/>
                </a:cxn>
                <a:cxn ang="0">
                  <a:pos x="111" y="4"/>
                </a:cxn>
                <a:cxn ang="0">
                  <a:pos x="123" y="9"/>
                </a:cxn>
                <a:cxn ang="0">
                  <a:pos x="144" y="18"/>
                </a:cxn>
                <a:cxn ang="0">
                  <a:pos x="153" y="27"/>
                </a:cxn>
                <a:cxn ang="0">
                  <a:pos x="156" y="31"/>
                </a:cxn>
                <a:cxn ang="0">
                  <a:pos x="161" y="44"/>
                </a:cxn>
                <a:cxn ang="0">
                  <a:pos x="163" y="74"/>
                </a:cxn>
                <a:cxn ang="0">
                  <a:pos x="161" y="91"/>
                </a:cxn>
                <a:cxn ang="0">
                  <a:pos x="157" y="104"/>
                </a:cxn>
                <a:cxn ang="0">
                  <a:pos x="151" y="115"/>
                </a:cxn>
                <a:cxn ang="0">
                  <a:pos x="133" y="133"/>
                </a:cxn>
                <a:cxn ang="0">
                  <a:pos x="109" y="144"/>
                </a:cxn>
                <a:cxn ang="0">
                  <a:pos x="84" y="148"/>
                </a:cxn>
                <a:cxn ang="0">
                  <a:pos x="75" y="46"/>
                </a:cxn>
                <a:cxn ang="0">
                  <a:pos x="68" y="46"/>
                </a:cxn>
                <a:cxn ang="0">
                  <a:pos x="58" y="49"/>
                </a:cxn>
                <a:cxn ang="0">
                  <a:pos x="51" y="55"/>
                </a:cxn>
                <a:cxn ang="0">
                  <a:pos x="46" y="69"/>
                </a:cxn>
                <a:cxn ang="0">
                  <a:pos x="46" y="75"/>
                </a:cxn>
                <a:cxn ang="0">
                  <a:pos x="50" y="86"/>
                </a:cxn>
                <a:cxn ang="0">
                  <a:pos x="59" y="94"/>
                </a:cxn>
                <a:cxn ang="0">
                  <a:pos x="71" y="101"/>
                </a:cxn>
                <a:cxn ang="0">
                  <a:pos x="77" y="102"/>
                </a:cxn>
                <a:cxn ang="0">
                  <a:pos x="85" y="103"/>
                </a:cxn>
                <a:cxn ang="0">
                  <a:pos x="99" y="101"/>
                </a:cxn>
                <a:cxn ang="0">
                  <a:pos x="108" y="94"/>
                </a:cxn>
                <a:cxn ang="0">
                  <a:pos x="114" y="84"/>
                </a:cxn>
                <a:cxn ang="0">
                  <a:pos x="117" y="71"/>
                </a:cxn>
                <a:cxn ang="0">
                  <a:pos x="116" y="55"/>
                </a:cxn>
                <a:cxn ang="0">
                  <a:pos x="114" y="54"/>
                </a:cxn>
                <a:cxn ang="0">
                  <a:pos x="99" y="49"/>
                </a:cxn>
                <a:cxn ang="0">
                  <a:pos x="92" y="47"/>
                </a:cxn>
                <a:cxn ang="0">
                  <a:pos x="91" y="46"/>
                </a:cxn>
                <a:cxn ang="0">
                  <a:pos x="84" y="46"/>
                </a:cxn>
                <a:cxn ang="0">
                  <a:pos x="75" y="46"/>
                </a:cxn>
              </a:cxnLst>
              <a:rect l="0" t="0" r="r" b="b"/>
              <a:pathLst>
                <a:path w="163" h="148">
                  <a:moveTo>
                    <a:pt x="84" y="148"/>
                  </a:moveTo>
                  <a:lnTo>
                    <a:pt x="84" y="148"/>
                  </a:lnTo>
                  <a:lnTo>
                    <a:pt x="74" y="148"/>
                  </a:lnTo>
                  <a:lnTo>
                    <a:pt x="64" y="146"/>
                  </a:lnTo>
                  <a:lnTo>
                    <a:pt x="64" y="146"/>
                  </a:lnTo>
                  <a:lnTo>
                    <a:pt x="49" y="140"/>
                  </a:lnTo>
                  <a:lnTo>
                    <a:pt x="35" y="132"/>
                  </a:lnTo>
                  <a:lnTo>
                    <a:pt x="23" y="123"/>
                  </a:lnTo>
                  <a:lnTo>
                    <a:pt x="18" y="118"/>
                  </a:lnTo>
                  <a:lnTo>
                    <a:pt x="14" y="113"/>
                  </a:lnTo>
                  <a:lnTo>
                    <a:pt x="10" y="107"/>
                  </a:lnTo>
                  <a:lnTo>
                    <a:pt x="7" y="102"/>
                  </a:lnTo>
                  <a:lnTo>
                    <a:pt x="5" y="95"/>
                  </a:lnTo>
                  <a:lnTo>
                    <a:pt x="3" y="89"/>
                  </a:lnTo>
                  <a:lnTo>
                    <a:pt x="1" y="82"/>
                  </a:lnTo>
                  <a:lnTo>
                    <a:pt x="0" y="76"/>
                  </a:lnTo>
                  <a:lnTo>
                    <a:pt x="0" y="69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3" y="54"/>
                  </a:lnTo>
                  <a:lnTo>
                    <a:pt x="5" y="46"/>
                  </a:lnTo>
                  <a:lnTo>
                    <a:pt x="8" y="39"/>
                  </a:lnTo>
                  <a:lnTo>
                    <a:pt x="11" y="31"/>
                  </a:lnTo>
                  <a:lnTo>
                    <a:pt x="15" y="24"/>
                  </a:lnTo>
                  <a:lnTo>
                    <a:pt x="19" y="19"/>
                  </a:lnTo>
                  <a:lnTo>
                    <a:pt x="24" y="14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43" y="5"/>
                  </a:lnTo>
                  <a:lnTo>
                    <a:pt x="55" y="2"/>
                  </a:lnTo>
                  <a:lnTo>
                    <a:pt x="68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3" y="3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23" y="9"/>
                  </a:lnTo>
                  <a:lnTo>
                    <a:pt x="137" y="14"/>
                  </a:lnTo>
                  <a:lnTo>
                    <a:pt x="144" y="18"/>
                  </a:lnTo>
                  <a:lnTo>
                    <a:pt x="149" y="22"/>
                  </a:lnTo>
                  <a:lnTo>
                    <a:pt x="153" y="27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8" y="38"/>
                  </a:lnTo>
                  <a:lnTo>
                    <a:pt x="161" y="44"/>
                  </a:lnTo>
                  <a:lnTo>
                    <a:pt x="163" y="58"/>
                  </a:lnTo>
                  <a:lnTo>
                    <a:pt x="163" y="74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60" y="97"/>
                  </a:lnTo>
                  <a:lnTo>
                    <a:pt x="157" y="104"/>
                  </a:lnTo>
                  <a:lnTo>
                    <a:pt x="154" y="110"/>
                  </a:lnTo>
                  <a:lnTo>
                    <a:pt x="151" y="115"/>
                  </a:lnTo>
                  <a:lnTo>
                    <a:pt x="143" y="124"/>
                  </a:lnTo>
                  <a:lnTo>
                    <a:pt x="133" y="133"/>
                  </a:lnTo>
                  <a:lnTo>
                    <a:pt x="121" y="140"/>
                  </a:lnTo>
                  <a:lnTo>
                    <a:pt x="109" y="144"/>
                  </a:lnTo>
                  <a:lnTo>
                    <a:pt x="97" y="147"/>
                  </a:lnTo>
                  <a:lnTo>
                    <a:pt x="84" y="148"/>
                  </a:lnTo>
                  <a:lnTo>
                    <a:pt x="84" y="148"/>
                  </a:lnTo>
                  <a:close/>
                  <a:moveTo>
                    <a:pt x="75" y="46"/>
                  </a:moveTo>
                  <a:lnTo>
                    <a:pt x="75" y="46"/>
                  </a:lnTo>
                  <a:lnTo>
                    <a:pt x="68" y="46"/>
                  </a:lnTo>
                  <a:lnTo>
                    <a:pt x="63" y="47"/>
                  </a:lnTo>
                  <a:lnTo>
                    <a:pt x="58" y="49"/>
                  </a:lnTo>
                  <a:lnTo>
                    <a:pt x="54" y="51"/>
                  </a:lnTo>
                  <a:lnTo>
                    <a:pt x="51" y="55"/>
                  </a:lnTo>
                  <a:lnTo>
                    <a:pt x="48" y="61"/>
                  </a:lnTo>
                  <a:lnTo>
                    <a:pt x="46" y="69"/>
                  </a:lnTo>
                  <a:lnTo>
                    <a:pt x="46" y="69"/>
                  </a:lnTo>
                  <a:lnTo>
                    <a:pt x="46" y="75"/>
                  </a:lnTo>
                  <a:lnTo>
                    <a:pt x="47" y="81"/>
                  </a:lnTo>
                  <a:lnTo>
                    <a:pt x="50" y="86"/>
                  </a:lnTo>
                  <a:lnTo>
                    <a:pt x="54" y="90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71" y="101"/>
                  </a:lnTo>
                  <a:lnTo>
                    <a:pt x="77" y="102"/>
                  </a:lnTo>
                  <a:lnTo>
                    <a:pt x="77" y="10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92" y="102"/>
                  </a:lnTo>
                  <a:lnTo>
                    <a:pt x="99" y="101"/>
                  </a:lnTo>
                  <a:lnTo>
                    <a:pt x="104" y="97"/>
                  </a:lnTo>
                  <a:lnTo>
                    <a:pt x="108" y="94"/>
                  </a:lnTo>
                  <a:lnTo>
                    <a:pt x="112" y="89"/>
                  </a:lnTo>
                  <a:lnTo>
                    <a:pt x="114" y="84"/>
                  </a:lnTo>
                  <a:lnTo>
                    <a:pt x="116" y="78"/>
                  </a:lnTo>
                  <a:lnTo>
                    <a:pt x="117" y="71"/>
                  </a:lnTo>
                  <a:lnTo>
                    <a:pt x="117" y="59"/>
                  </a:lnTo>
                  <a:lnTo>
                    <a:pt x="116" y="55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06" y="51"/>
                  </a:lnTo>
                  <a:lnTo>
                    <a:pt x="99" y="49"/>
                  </a:lnTo>
                  <a:lnTo>
                    <a:pt x="99" y="49"/>
                  </a:lnTo>
                  <a:lnTo>
                    <a:pt x="92" y="47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75" y="46"/>
                  </a:lnTo>
                  <a:lnTo>
                    <a:pt x="75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855" name="组合 1854"/>
          <p:cNvGrpSpPr/>
          <p:nvPr/>
        </p:nvGrpSpPr>
        <p:grpSpPr>
          <a:xfrm>
            <a:off x="5928946" y="1332222"/>
            <a:ext cx="941917" cy="827617"/>
            <a:chOff x="6208713" y="1243013"/>
            <a:chExt cx="706438" cy="620713"/>
          </a:xfrm>
          <a:solidFill>
            <a:sysClr val="windowText" lastClr="000000"/>
          </a:solidFill>
        </p:grpSpPr>
        <p:sp>
          <p:nvSpPr>
            <p:cNvPr id="1856" name="Freeform 804"/>
            <p:cNvSpPr>
              <a:spLocks/>
            </p:cNvSpPr>
            <p:nvPr/>
          </p:nvSpPr>
          <p:spPr bwMode="auto">
            <a:xfrm>
              <a:off x="6270626" y="1622425"/>
              <a:ext cx="26988" cy="68263"/>
            </a:xfrm>
            <a:custGeom>
              <a:avLst/>
              <a:gdLst/>
              <a:ahLst/>
              <a:cxnLst>
                <a:cxn ang="0">
                  <a:pos x="51" y="5"/>
                </a:cxn>
                <a:cxn ang="0">
                  <a:pos x="51" y="5"/>
                </a:cxn>
                <a:cxn ang="0">
                  <a:pos x="50" y="3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6" y="0"/>
                </a:cxn>
                <a:cxn ang="0">
                  <a:pos x="44" y="1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14"/>
                </a:cxn>
                <a:cxn ang="0">
                  <a:pos x="37" y="25"/>
                </a:cxn>
                <a:cxn ang="0">
                  <a:pos x="34" y="35"/>
                </a:cxn>
                <a:cxn ang="0">
                  <a:pos x="30" y="44"/>
                </a:cxn>
                <a:cxn ang="0">
                  <a:pos x="21" y="64"/>
                </a:cxn>
                <a:cxn ang="0">
                  <a:pos x="13" y="82"/>
                </a:cxn>
                <a:cxn ang="0">
                  <a:pos x="13" y="82"/>
                </a:cxn>
                <a:cxn ang="0">
                  <a:pos x="9" y="92"/>
                </a:cxn>
                <a:cxn ang="0">
                  <a:pos x="3" y="105"/>
                </a:cxn>
                <a:cxn ang="0">
                  <a:pos x="1" y="112"/>
                </a:cxn>
                <a:cxn ang="0">
                  <a:pos x="0" y="119"/>
                </a:cxn>
                <a:cxn ang="0">
                  <a:pos x="1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4" y="128"/>
                </a:cxn>
                <a:cxn ang="0">
                  <a:pos x="6" y="129"/>
                </a:cxn>
                <a:cxn ang="0">
                  <a:pos x="9" y="129"/>
                </a:cxn>
                <a:cxn ang="0">
                  <a:pos x="12" y="128"/>
                </a:cxn>
                <a:cxn ang="0">
                  <a:pos x="13" y="126"/>
                </a:cxn>
                <a:cxn ang="0">
                  <a:pos x="13" y="125"/>
                </a:cxn>
                <a:cxn ang="0">
                  <a:pos x="13" y="123"/>
                </a:cxn>
                <a:cxn ang="0">
                  <a:pos x="11" y="122"/>
                </a:cxn>
                <a:cxn ang="0">
                  <a:pos x="11" y="122"/>
                </a:cxn>
                <a:cxn ang="0">
                  <a:pos x="11" y="120"/>
                </a:cxn>
                <a:cxn ang="0">
                  <a:pos x="10" y="117"/>
                </a:cxn>
                <a:cxn ang="0">
                  <a:pos x="11" y="109"/>
                </a:cxn>
                <a:cxn ang="0">
                  <a:pos x="14" y="100"/>
                </a:cxn>
                <a:cxn ang="0">
                  <a:pos x="19" y="90"/>
                </a:cxn>
                <a:cxn ang="0">
                  <a:pos x="27" y="69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3" y="36"/>
                </a:cxn>
                <a:cxn ang="0">
                  <a:pos x="46" y="26"/>
                </a:cxn>
                <a:cxn ang="0">
                  <a:pos x="49" y="14"/>
                </a:cxn>
                <a:cxn ang="0">
                  <a:pos x="49" y="14"/>
                </a:cxn>
                <a:cxn ang="0">
                  <a:pos x="50" y="13"/>
                </a:cxn>
                <a:cxn ang="0">
                  <a:pos x="51" y="11"/>
                </a:cxn>
                <a:cxn ang="0">
                  <a:pos x="51" y="5"/>
                </a:cxn>
              </a:cxnLst>
              <a:rect l="0" t="0" r="r" b="b"/>
              <a:pathLst>
                <a:path w="51" h="129">
                  <a:moveTo>
                    <a:pt x="51" y="5"/>
                  </a:moveTo>
                  <a:lnTo>
                    <a:pt x="51" y="5"/>
                  </a:lnTo>
                  <a:lnTo>
                    <a:pt x="50" y="3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6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14"/>
                  </a:lnTo>
                  <a:lnTo>
                    <a:pt x="37" y="25"/>
                  </a:lnTo>
                  <a:lnTo>
                    <a:pt x="34" y="35"/>
                  </a:lnTo>
                  <a:lnTo>
                    <a:pt x="30" y="44"/>
                  </a:lnTo>
                  <a:lnTo>
                    <a:pt x="21" y="64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9" y="92"/>
                  </a:lnTo>
                  <a:lnTo>
                    <a:pt x="3" y="105"/>
                  </a:lnTo>
                  <a:lnTo>
                    <a:pt x="1" y="112"/>
                  </a:lnTo>
                  <a:lnTo>
                    <a:pt x="0" y="119"/>
                  </a:lnTo>
                  <a:lnTo>
                    <a:pt x="1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4" y="128"/>
                  </a:lnTo>
                  <a:lnTo>
                    <a:pt x="6" y="129"/>
                  </a:lnTo>
                  <a:lnTo>
                    <a:pt x="9" y="129"/>
                  </a:lnTo>
                  <a:lnTo>
                    <a:pt x="12" y="128"/>
                  </a:lnTo>
                  <a:lnTo>
                    <a:pt x="13" y="126"/>
                  </a:lnTo>
                  <a:lnTo>
                    <a:pt x="13" y="125"/>
                  </a:lnTo>
                  <a:lnTo>
                    <a:pt x="13" y="123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1" y="120"/>
                  </a:lnTo>
                  <a:lnTo>
                    <a:pt x="10" y="117"/>
                  </a:lnTo>
                  <a:lnTo>
                    <a:pt x="11" y="109"/>
                  </a:lnTo>
                  <a:lnTo>
                    <a:pt x="14" y="100"/>
                  </a:lnTo>
                  <a:lnTo>
                    <a:pt x="19" y="90"/>
                  </a:lnTo>
                  <a:lnTo>
                    <a:pt x="27" y="69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3" y="36"/>
                  </a:lnTo>
                  <a:lnTo>
                    <a:pt x="46" y="26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50" y="13"/>
                  </a:lnTo>
                  <a:lnTo>
                    <a:pt x="51" y="11"/>
                  </a:lnTo>
                  <a:lnTo>
                    <a:pt x="5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7" name="Freeform 805"/>
            <p:cNvSpPr>
              <a:spLocks/>
            </p:cNvSpPr>
            <p:nvPr/>
          </p:nvSpPr>
          <p:spPr bwMode="auto">
            <a:xfrm>
              <a:off x="6315076" y="1671638"/>
              <a:ext cx="15875" cy="41275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7" y="38"/>
                </a:cxn>
                <a:cxn ang="0">
                  <a:pos x="2" y="56"/>
                </a:cxn>
                <a:cxn ang="0">
                  <a:pos x="1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76"/>
                </a:cxn>
                <a:cxn ang="0">
                  <a:pos x="2" y="77"/>
                </a:cxn>
                <a:cxn ang="0">
                  <a:pos x="3" y="78"/>
                </a:cxn>
                <a:cxn ang="0">
                  <a:pos x="5" y="78"/>
                </a:cxn>
                <a:cxn ang="0">
                  <a:pos x="6" y="78"/>
                </a:cxn>
                <a:cxn ang="0">
                  <a:pos x="8" y="77"/>
                </a:cxn>
                <a:cxn ang="0">
                  <a:pos x="9" y="76"/>
                </a:cxn>
                <a:cxn ang="0">
                  <a:pos x="9" y="74"/>
                </a:cxn>
                <a:cxn ang="0">
                  <a:pos x="9" y="74"/>
                </a:cxn>
                <a:cxn ang="0">
                  <a:pos x="10" y="65"/>
                </a:cxn>
                <a:cxn ang="0">
                  <a:pos x="11" y="57"/>
                </a:cxn>
                <a:cxn ang="0">
                  <a:pos x="16" y="39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2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78">
                  <a:moveTo>
                    <a:pt x="20" y="3"/>
                  </a:moveTo>
                  <a:lnTo>
                    <a:pt x="20" y="3"/>
                  </a:lnTo>
                  <a:lnTo>
                    <a:pt x="7" y="38"/>
                  </a:lnTo>
                  <a:lnTo>
                    <a:pt x="2" y="56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6"/>
                  </a:lnTo>
                  <a:lnTo>
                    <a:pt x="2" y="77"/>
                  </a:lnTo>
                  <a:lnTo>
                    <a:pt x="3" y="78"/>
                  </a:lnTo>
                  <a:lnTo>
                    <a:pt x="5" y="78"/>
                  </a:lnTo>
                  <a:lnTo>
                    <a:pt x="6" y="78"/>
                  </a:lnTo>
                  <a:lnTo>
                    <a:pt x="8" y="77"/>
                  </a:lnTo>
                  <a:lnTo>
                    <a:pt x="9" y="76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10" y="65"/>
                  </a:lnTo>
                  <a:lnTo>
                    <a:pt x="11" y="57"/>
                  </a:lnTo>
                  <a:lnTo>
                    <a:pt x="16" y="39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8" name="Freeform 806"/>
            <p:cNvSpPr>
              <a:spLocks/>
            </p:cNvSpPr>
            <p:nvPr/>
          </p:nvSpPr>
          <p:spPr bwMode="auto">
            <a:xfrm>
              <a:off x="6359526" y="1677988"/>
              <a:ext cx="20638" cy="6985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20" y="33"/>
                </a:cxn>
                <a:cxn ang="0">
                  <a:pos x="11" y="63"/>
                </a:cxn>
                <a:cxn ang="0">
                  <a:pos x="6" y="79"/>
                </a:cxn>
                <a:cxn ang="0">
                  <a:pos x="3" y="94"/>
                </a:cxn>
                <a:cxn ang="0">
                  <a:pos x="1" y="110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27"/>
                </a:cxn>
                <a:cxn ang="0">
                  <a:pos x="1" y="128"/>
                </a:cxn>
                <a:cxn ang="0">
                  <a:pos x="3" y="129"/>
                </a:cxn>
                <a:cxn ang="0">
                  <a:pos x="4" y="130"/>
                </a:cxn>
                <a:cxn ang="0">
                  <a:pos x="6" y="129"/>
                </a:cxn>
                <a:cxn ang="0">
                  <a:pos x="7" y="128"/>
                </a:cxn>
                <a:cxn ang="0">
                  <a:pos x="9" y="127"/>
                </a:cxn>
                <a:cxn ang="0">
                  <a:pos x="9" y="125"/>
                </a:cxn>
                <a:cxn ang="0">
                  <a:pos x="9" y="125"/>
                </a:cxn>
                <a:cxn ang="0">
                  <a:pos x="10" y="110"/>
                </a:cxn>
                <a:cxn ang="0">
                  <a:pos x="12" y="94"/>
                </a:cxn>
                <a:cxn ang="0">
                  <a:pos x="16" y="80"/>
                </a:cxn>
                <a:cxn ang="0">
                  <a:pos x="20" y="64"/>
                </a:cxn>
                <a:cxn ang="0">
                  <a:pos x="30" y="35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1" h="130">
                  <a:moveTo>
                    <a:pt x="32" y="4"/>
                  </a:moveTo>
                  <a:lnTo>
                    <a:pt x="32" y="4"/>
                  </a:lnTo>
                  <a:lnTo>
                    <a:pt x="20" y="33"/>
                  </a:lnTo>
                  <a:lnTo>
                    <a:pt x="11" y="63"/>
                  </a:lnTo>
                  <a:lnTo>
                    <a:pt x="6" y="79"/>
                  </a:lnTo>
                  <a:lnTo>
                    <a:pt x="3" y="94"/>
                  </a:lnTo>
                  <a:lnTo>
                    <a:pt x="1" y="110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27"/>
                  </a:lnTo>
                  <a:lnTo>
                    <a:pt x="1" y="128"/>
                  </a:lnTo>
                  <a:lnTo>
                    <a:pt x="3" y="129"/>
                  </a:lnTo>
                  <a:lnTo>
                    <a:pt x="4" y="130"/>
                  </a:lnTo>
                  <a:lnTo>
                    <a:pt x="6" y="129"/>
                  </a:lnTo>
                  <a:lnTo>
                    <a:pt x="7" y="128"/>
                  </a:lnTo>
                  <a:lnTo>
                    <a:pt x="9" y="127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10" y="110"/>
                  </a:lnTo>
                  <a:lnTo>
                    <a:pt x="12" y="94"/>
                  </a:lnTo>
                  <a:lnTo>
                    <a:pt x="16" y="80"/>
                  </a:lnTo>
                  <a:lnTo>
                    <a:pt x="20" y="64"/>
                  </a:lnTo>
                  <a:lnTo>
                    <a:pt x="30" y="3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59" name="Freeform 807"/>
            <p:cNvSpPr>
              <a:spLocks/>
            </p:cNvSpPr>
            <p:nvPr/>
          </p:nvSpPr>
          <p:spPr bwMode="auto">
            <a:xfrm>
              <a:off x="6392863" y="1708150"/>
              <a:ext cx="20638" cy="55563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27" y="17"/>
                </a:cxn>
                <a:cxn ang="0">
                  <a:pos x="23" y="28"/>
                </a:cxn>
                <a:cxn ang="0">
                  <a:pos x="13" y="51"/>
                </a:cxn>
                <a:cxn ang="0">
                  <a:pos x="8" y="63"/>
                </a:cxn>
                <a:cxn ang="0">
                  <a:pos x="4" y="74"/>
                </a:cxn>
                <a:cxn ang="0">
                  <a:pos x="1" y="8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0" y="87"/>
                </a:cxn>
                <a:cxn ang="0">
                  <a:pos x="13" y="75"/>
                </a:cxn>
                <a:cxn ang="0">
                  <a:pos x="17" y="64"/>
                </a:cxn>
                <a:cxn ang="0">
                  <a:pos x="22" y="53"/>
                </a:cxn>
                <a:cxn ang="0">
                  <a:pos x="33" y="30"/>
                </a:cxn>
                <a:cxn ang="0">
                  <a:pos x="37" y="19"/>
                </a:cxn>
                <a:cxn ang="0">
                  <a:pos x="41" y="6"/>
                </a:cxn>
                <a:cxn ang="0">
                  <a:pos x="41" y="6"/>
                </a:cxn>
                <a:cxn ang="0">
                  <a:pos x="41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1"/>
                </a:cxn>
                <a:cxn ang="0">
                  <a:pos x="35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1" h="104">
                  <a:moveTo>
                    <a:pt x="32" y="4"/>
                  </a:moveTo>
                  <a:lnTo>
                    <a:pt x="32" y="4"/>
                  </a:lnTo>
                  <a:lnTo>
                    <a:pt x="27" y="17"/>
                  </a:lnTo>
                  <a:lnTo>
                    <a:pt x="23" y="28"/>
                  </a:lnTo>
                  <a:lnTo>
                    <a:pt x="13" y="51"/>
                  </a:lnTo>
                  <a:lnTo>
                    <a:pt x="8" y="63"/>
                  </a:lnTo>
                  <a:lnTo>
                    <a:pt x="4" y="74"/>
                  </a:lnTo>
                  <a:lnTo>
                    <a:pt x="1" y="8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0" y="87"/>
                  </a:lnTo>
                  <a:lnTo>
                    <a:pt x="13" y="75"/>
                  </a:lnTo>
                  <a:lnTo>
                    <a:pt x="17" y="64"/>
                  </a:lnTo>
                  <a:lnTo>
                    <a:pt x="22" y="53"/>
                  </a:lnTo>
                  <a:lnTo>
                    <a:pt x="33" y="30"/>
                  </a:lnTo>
                  <a:lnTo>
                    <a:pt x="37" y="19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0" name="Freeform 809"/>
            <p:cNvSpPr>
              <a:spLocks/>
            </p:cNvSpPr>
            <p:nvPr/>
          </p:nvSpPr>
          <p:spPr bwMode="auto">
            <a:xfrm>
              <a:off x="6438900" y="1719263"/>
              <a:ext cx="31750" cy="65088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51" y="2"/>
                </a:cxn>
                <a:cxn ang="0">
                  <a:pos x="37" y="25"/>
                </a:cxn>
                <a:cxn ang="0">
                  <a:pos x="25" y="44"/>
                </a:cxn>
                <a:cxn ang="0">
                  <a:pos x="14" y="64"/>
                </a:cxn>
                <a:cxn ang="0">
                  <a:pos x="6" y="83"/>
                </a:cxn>
                <a:cxn ang="0">
                  <a:pos x="2" y="93"/>
                </a:cxn>
                <a:cxn ang="0">
                  <a:pos x="0" y="101"/>
                </a:cxn>
                <a:cxn ang="0">
                  <a:pos x="0" y="108"/>
                </a:cxn>
                <a:cxn ang="0">
                  <a:pos x="1" y="114"/>
                </a:cxn>
                <a:cxn ang="0">
                  <a:pos x="2" y="116"/>
                </a:cxn>
                <a:cxn ang="0">
                  <a:pos x="5" y="119"/>
                </a:cxn>
                <a:cxn ang="0">
                  <a:pos x="7" y="120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12" y="123"/>
                </a:cxn>
                <a:cxn ang="0">
                  <a:pos x="14" y="123"/>
                </a:cxn>
                <a:cxn ang="0">
                  <a:pos x="15" y="120"/>
                </a:cxn>
                <a:cxn ang="0">
                  <a:pos x="16" y="119"/>
                </a:cxn>
                <a:cxn ang="0">
                  <a:pos x="15" y="115"/>
                </a:cxn>
                <a:cxn ang="0">
                  <a:pos x="14" y="114"/>
                </a:cxn>
                <a:cxn ang="0">
                  <a:pos x="13" y="113"/>
                </a:cxn>
                <a:cxn ang="0">
                  <a:pos x="13" y="113"/>
                </a:cxn>
                <a:cxn ang="0">
                  <a:pos x="11" y="112"/>
                </a:cxn>
                <a:cxn ang="0">
                  <a:pos x="10" y="111"/>
                </a:cxn>
                <a:cxn ang="0">
                  <a:pos x="10" y="107"/>
                </a:cxn>
                <a:cxn ang="0">
                  <a:pos x="10" y="102"/>
                </a:cxn>
                <a:cxn ang="0">
                  <a:pos x="12" y="96"/>
                </a:cxn>
                <a:cxn ang="0">
                  <a:pos x="18" y="80"/>
                </a:cxn>
                <a:cxn ang="0">
                  <a:pos x="27" y="62"/>
                </a:cxn>
                <a:cxn ang="0">
                  <a:pos x="47" y="27"/>
                </a:cxn>
                <a:cxn ang="0">
                  <a:pos x="59" y="7"/>
                </a:cxn>
                <a:cxn ang="0">
                  <a:pos x="59" y="7"/>
                </a:cxn>
                <a:cxn ang="0">
                  <a:pos x="60" y="5"/>
                </a:cxn>
                <a:cxn ang="0">
                  <a:pos x="59" y="3"/>
                </a:cxn>
                <a:cxn ang="0">
                  <a:pos x="59" y="1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1" y="2"/>
                </a:cxn>
                <a:cxn ang="0">
                  <a:pos x="51" y="2"/>
                </a:cxn>
              </a:cxnLst>
              <a:rect l="0" t="0" r="r" b="b"/>
              <a:pathLst>
                <a:path w="60" h="123">
                  <a:moveTo>
                    <a:pt x="51" y="2"/>
                  </a:moveTo>
                  <a:lnTo>
                    <a:pt x="51" y="2"/>
                  </a:lnTo>
                  <a:lnTo>
                    <a:pt x="37" y="25"/>
                  </a:lnTo>
                  <a:lnTo>
                    <a:pt x="25" y="44"/>
                  </a:lnTo>
                  <a:lnTo>
                    <a:pt x="14" y="64"/>
                  </a:lnTo>
                  <a:lnTo>
                    <a:pt x="6" y="83"/>
                  </a:lnTo>
                  <a:lnTo>
                    <a:pt x="2" y="93"/>
                  </a:lnTo>
                  <a:lnTo>
                    <a:pt x="0" y="101"/>
                  </a:lnTo>
                  <a:lnTo>
                    <a:pt x="0" y="108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5" y="119"/>
                  </a:lnTo>
                  <a:lnTo>
                    <a:pt x="7" y="120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2" y="123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6" y="119"/>
                  </a:lnTo>
                  <a:lnTo>
                    <a:pt x="15" y="115"/>
                  </a:lnTo>
                  <a:lnTo>
                    <a:pt x="14" y="114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07"/>
                  </a:lnTo>
                  <a:lnTo>
                    <a:pt x="10" y="102"/>
                  </a:lnTo>
                  <a:lnTo>
                    <a:pt x="12" y="96"/>
                  </a:lnTo>
                  <a:lnTo>
                    <a:pt x="18" y="80"/>
                  </a:lnTo>
                  <a:lnTo>
                    <a:pt x="27" y="62"/>
                  </a:lnTo>
                  <a:lnTo>
                    <a:pt x="47" y="2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5"/>
                  </a:lnTo>
                  <a:lnTo>
                    <a:pt x="59" y="3"/>
                  </a:lnTo>
                  <a:lnTo>
                    <a:pt x="59" y="1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1" y="2"/>
                  </a:lnTo>
                  <a:lnTo>
                    <a:pt x="5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1" name="Freeform 810"/>
            <p:cNvSpPr>
              <a:spLocks/>
            </p:cNvSpPr>
            <p:nvPr/>
          </p:nvSpPr>
          <p:spPr bwMode="auto">
            <a:xfrm>
              <a:off x="6478588" y="1731963"/>
              <a:ext cx="28575" cy="65088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40" y="8"/>
                </a:cxn>
                <a:cxn ang="0">
                  <a:pos x="34" y="14"/>
                </a:cxn>
                <a:cxn ang="0">
                  <a:pos x="25" y="26"/>
                </a:cxn>
                <a:cxn ang="0">
                  <a:pos x="16" y="41"/>
                </a:cxn>
                <a:cxn ang="0">
                  <a:pos x="10" y="55"/>
                </a:cxn>
                <a:cxn ang="0">
                  <a:pos x="6" y="71"/>
                </a:cxn>
                <a:cxn ang="0">
                  <a:pos x="3" y="87"/>
                </a:cxn>
                <a:cxn ang="0">
                  <a:pos x="1" y="103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5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119"/>
                </a:cxn>
                <a:cxn ang="0">
                  <a:pos x="10" y="104"/>
                </a:cxn>
                <a:cxn ang="0">
                  <a:pos x="12" y="88"/>
                </a:cxn>
                <a:cxn ang="0">
                  <a:pos x="15" y="74"/>
                </a:cxn>
                <a:cxn ang="0">
                  <a:pos x="19" y="59"/>
                </a:cxn>
                <a:cxn ang="0">
                  <a:pos x="25" y="45"/>
                </a:cxn>
                <a:cxn ang="0">
                  <a:pos x="33" y="31"/>
                </a:cxn>
                <a:cxn ang="0">
                  <a:pos x="41" y="19"/>
                </a:cxn>
                <a:cxn ang="0">
                  <a:pos x="53" y="9"/>
                </a:cxn>
                <a:cxn ang="0">
                  <a:pos x="53" y="9"/>
                </a:cxn>
                <a:cxn ang="0">
                  <a:pos x="54" y="7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50" y="1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4" h="123">
                  <a:moveTo>
                    <a:pt x="45" y="1"/>
                  </a:moveTo>
                  <a:lnTo>
                    <a:pt x="45" y="1"/>
                  </a:lnTo>
                  <a:lnTo>
                    <a:pt x="40" y="8"/>
                  </a:lnTo>
                  <a:lnTo>
                    <a:pt x="34" y="14"/>
                  </a:lnTo>
                  <a:lnTo>
                    <a:pt x="25" y="26"/>
                  </a:lnTo>
                  <a:lnTo>
                    <a:pt x="16" y="41"/>
                  </a:lnTo>
                  <a:lnTo>
                    <a:pt x="10" y="55"/>
                  </a:lnTo>
                  <a:lnTo>
                    <a:pt x="6" y="71"/>
                  </a:lnTo>
                  <a:lnTo>
                    <a:pt x="3" y="87"/>
                  </a:lnTo>
                  <a:lnTo>
                    <a:pt x="1" y="10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5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10" y="104"/>
                  </a:lnTo>
                  <a:lnTo>
                    <a:pt x="12" y="88"/>
                  </a:lnTo>
                  <a:lnTo>
                    <a:pt x="15" y="74"/>
                  </a:lnTo>
                  <a:lnTo>
                    <a:pt x="19" y="59"/>
                  </a:lnTo>
                  <a:lnTo>
                    <a:pt x="25" y="45"/>
                  </a:lnTo>
                  <a:lnTo>
                    <a:pt x="33" y="31"/>
                  </a:lnTo>
                  <a:lnTo>
                    <a:pt x="41" y="1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50" y="1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2" name="Freeform 811"/>
            <p:cNvSpPr>
              <a:spLocks/>
            </p:cNvSpPr>
            <p:nvPr/>
          </p:nvSpPr>
          <p:spPr bwMode="auto">
            <a:xfrm>
              <a:off x="6523038" y="1739900"/>
              <a:ext cx="25400" cy="61913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39" y="3"/>
                </a:cxn>
                <a:cxn ang="0">
                  <a:pos x="27" y="29"/>
                </a:cxn>
                <a:cxn ang="0">
                  <a:pos x="17" y="56"/>
                </a:cxn>
                <a:cxn ang="0">
                  <a:pos x="8" y="82"/>
                </a:cxn>
                <a:cxn ang="0">
                  <a:pos x="4" y="96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1" y="113"/>
                </a:cxn>
                <a:cxn ang="0">
                  <a:pos x="4" y="116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10" y="112"/>
                </a:cxn>
                <a:cxn ang="0">
                  <a:pos x="10" y="112"/>
                </a:cxn>
                <a:cxn ang="0">
                  <a:pos x="13" y="99"/>
                </a:cxn>
                <a:cxn ang="0">
                  <a:pos x="16" y="85"/>
                </a:cxn>
                <a:cxn ang="0">
                  <a:pos x="25" y="58"/>
                </a:cxn>
                <a:cxn ang="0">
                  <a:pos x="37" y="32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3"/>
                </a:cxn>
                <a:cxn ang="0">
                  <a:pos x="39" y="3"/>
                </a:cxn>
              </a:cxnLst>
              <a:rect l="0" t="0" r="r" b="b"/>
              <a:pathLst>
                <a:path w="48" h="117">
                  <a:moveTo>
                    <a:pt x="39" y="3"/>
                  </a:moveTo>
                  <a:lnTo>
                    <a:pt x="39" y="3"/>
                  </a:lnTo>
                  <a:lnTo>
                    <a:pt x="27" y="29"/>
                  </a:lnTo>
                  <a:lnTo>
                    <a:pt x="17" y="56"/>
                  </a:lnTo>
                  <a:lnTo>
                    <a:pt x="8" y="82"/>
                  </a:lnTo>
                  <a:lnTo>
                    <a:pt x="4" y="96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1" y="113"/>
                  </a:lnTo>
                  <a:lnTo>
                    <a:pt x="4" y="116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3" y="99"/>
                  </a:lnTo>
                  <a:lnTo>
                    <a:pt x="16" y="85"/>
                  </a:lnTo>
                  <a:lnTo>
                    <a:pt x="25" y="58"/>
                  </a:lnTo>
                  <a:lnTo>
                    <a:pt x="37" y="32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3" name="Freeform 812"/>
            <p:cNvSpPr>
              <a:spLocks/>
            </p:cNvSpPr>
            <p:nvPr/>
          </p:nvSpPr>
          <p:spPr bwMode="auto">
            <a:xfrm>
              <a:off x="6572250" y="1743075"/>
              <a:ext cx="28575" cy="619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7" y="14"/>
                </a:cxn>
                <a:cxn ang="0">
                  <a:pos x="28" y="27"/>
                </a:cxn>
                <a:cxn ang="0">
                  <a:pos x="22" y="40"/>
                </a:cxn>
                <a:cxn ang="0">
                  <a:pos x="16" y="54"/>
                </a:cxn>
                <a:cxn ang="0">
                  <a:pos x="11" y="67"/>
                </a:cxn>
                <a:cxn ang="0">
                  <a:pos x="7" y="82"/>
                </a:cxn>
                <a:cxn ang="0">
                  <a:pos x="3" y="96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3" y="116"/>
                </a:cxn>
                <a:cxn ang="0">
                  <a:pos x="6" y="117"/>
                </a:cxn>
                <a:cxn ang="0">
                  <a:pos x="8" y="115"/>
                </a:cxn>
                <a:cxn ang="0">
                  <a:pos x="14" y="108"/>
                </a:cxn>
                <a:cxn ang="0">
                  <a:pos x="14" y="108"/>
                </a:cxn>
                <a:cxn ang="0">
                  <a:pos x="16" y="106"/>
                </a:cxn>
                <a:cxn ang="0">
                  <a:pos x="15" y="104"/>
                </a:cxn>
                <a:cxn ang="0">
                  <a:pos x="14" y="102"/>
                </a:cxn>
                <a:cxn ang="0">
                  <a:pos x="12" y="101"/>
                </a:cxn>
                <a:cxn ang="0">
                  <a:pos x="12" y="101"/>
                </a:cxn>
                <a:cxn ang="0">
                  <a:pos x="18" y="75"/>
                </a:cxn>
                <a:cxn ang="0">
                  <a:pos x="22" y="63"/>
                </a:cxn>
                <a:cxn ang="0">
                  <a:pos x="27" y="52"/>
                </a:cxn>
                <a:cxn ang="0">
                  <a:pos x="33" y="39"/>
                </a:cxn>
                <a:cxn ang="0">
                  <a:pos x="39" y="28"/>
                </a:cxn>
                <a:cxn ang="0">
                  <a:pos x="45" y="18"/>
                </a:cxn>
                <a:cxn ang="0">
                  <a:pos x="53" y="6"/>
                </a:cxn>
                <a:cxn ang="0">
                  <a:pos x="53" y="6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52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4" h="117">
                  <a:moveTo>
                    <a:pt x="45" y="2"/>
                  </a:moveTo>
                  <a:lnTo>
                    <a:pt x="45" y="2"/>
                  </a:lnTo>
                  <a:lnTo>
                    <a:pt x="37" y="14"/>
                  </a:lnTo>
                  <a:lnTo>
                    <a:pt x="28" y="27"/>
                  </a:lnTo>
                  <a:lnTo>
                    <a:pt x="22" y="40"/>
                  </a:lnTo>
                  <a:lnTo>
                    <a:pt x="16" y="54"/>
                  </a:lnTo>
                  <a:lnTo>
                    <a:pt x="11" y="67"/>
                  </a:lnTo>
                  <a:lnTo>
                    <a:pt x="7" y="82"/>
                  </a:lnTo>
                  <a:lnTo>
                    <a:pt x="3" y="96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4"/>
                  </a:lnTo>
                  <a:lnTo>
                    <a:pt x="3" y="116"/>
                  </a:lnTo>
                  <a:lnTo>
                    <a:pt x="6" y="117"/>
                  </a:lnTo>
                  <a:lnTo>
                    <a:pt x="8" y="115"/>
                  </a:lnTo>
                  <a:lnTo>
                    <a:pt x="14" y="108"/>
                  </a:lnTo>
                  <a:lnTo>
                    <a:pt x="14" y="108"/>
                  </a:lnTo>
                  <a:lnTo>
                    <a:pt x="16" y="106"/>
                  </a:lnTo>
                  <a:lnTo>
                    <a:pt x="15" y="104"/>
                  </a:lnTo>
                  <a:lnTo>
                    <a:pt x="14" y="102"/>
                  </a:lnTo>
                  <a:lnTo>
                    <a:pt x="12" y="101"/>
                  </a:lnTo>
                  <a:lnTo>
                    <a:pt x="12" y="101"/>
                  </a:lnTo>
                  <a:lnTo>
                    <a:pt x="18" y="75"/>
                  </a:lnTo>
                  <a:lnTo>
                    <a:pt x="22" y="63"/>
                  </a:lnTo>
                  <a:lnTo>
                    <a:pt x="27" y="52"/>
                  </a:lnTo>
                  <a:lnTo>
                    <a:pt x="33" y="39"/>
                  </a:lnTo>
                  <a:lnTo>
                    <a:pt x="39" y="28"/>
                  </a:lnTo>
                  <a:lnTo>
                    <a:pt x="45" y="18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52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4" name="Freeform 813"/>
            <p:cNvSpPr>
              <a:spLocks/>
            </p:cNvSpPr>
            <p:nvPr/>
          </p:nvSpPr>
          <p:spPr bwMode="auto">
            <a:xfrm>
              <a:off x="6629400" y="1741488"/>
              <a:ext cx="28575" cy="5556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39" y="14"/>
                </a:cxn>
                <a:cxn ang="0">
                  <a:pos x="35" y="26"/>
                </a:cxn>
                <a:cxn ang="0">
                  <a:pos x="35" y="26"/>
                </a:cxn>
                <a:cxn ang="0">
                  <a:pos x="34" y="32"/>
                </a:cxn>
                <a:cxn ang="0">
                  <a:pos x="33" y="38"/>
                </a:cxn>
                <a:cxn ang="0">
                  <a:pos x="32" y="44"/>
                </a:cxn>
                <a:cxn ang="0">
                  <a:pos x="31" y="48"/>
                </a:cxn>
                <a:cxn ang="0">
                  <a:pos x="30" y="50"/>
                </a:cxn>
                <a:cxn ang="0">
                  <a:pos x="30" y="50"/>
                </a:cxn>
                <a:cxn ang="0">
                  <a:pos x="25" y="55"/>
                </a:cxn>
                <a:cxn ang="0">
                  <a:pos x="22" y="61"/>
                </a:cxn>
                <a:cxn ang="0">
                  <a:pos x="15" y="73"/>
                </a:cxn>
                <a:cxn ang="0">
                  <a:pos x="9" y="86"/>
                </a:cxn>
                <a:cxn ang="0">
                  <a:pos x="5" y="91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7" y="103"/>
                </a:cxn>
                <a:cxn ang="0">
                  <a:pos x="14" y="94"/>
                </a:cxn>
                <a:cxn ang="0">
                  <a:pos x="21" y="84"/>
                </a:cxn>
                <a:cxn ang="0">
                  <a:pos x="31" y="63"/>
                </a:cxn>
                <a:cxn ang="0">
                  <a:pos x="31" y="63"/>
                </a:cxn>
                <a:cxn ang="0">
                  <a:pos x="34" y="60"/>
                </a:cxn>
                <a:cxn ang="0">
                  <a:pos x="37" y="57"/>
                </a:cxn>
                <a:cxn ang="0">
                  <a:pos x="39" y="54"/>
                </a:cxn>
                <a:cxn ang="0">
                  <a:pos x="40" y="50"/>
                </a:cxn>
                <a:cxn ang="0">
                  <a:pos x="40" y="50"/>
                </a:cxn>
                <a:cxn ang="0">
                  <a:pos x="42" y="38"/>
                </a:cxn>
                <a:cxn ang="0">
                  <a:pos x="44" y="28"/>
                </a:cxn>
                <a:cxn ang="0">
                  <a:pos x="48" y="18"/>
                </a:cxn>
                <a:cxn ang="0">
                  <a:pos x="53" y="7"/>
                </a:cxn>
                <a:cxn ang="0">
                  <a:pos x="53" y="7"/>
                </a:cxn>
                <a:cxn ang="0">
                  <a:pos x="53" y="5"/>
                </a:cxn>
                <a:cxn ang="0">
                  <a:pos x="53" y="4"/>
                </a:cxn>
                <a:cxn ang="0">
                  <a:pos x="51" y="1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53" h="105">
                  <a:moveTo>
                    <a:pt x="44" y="3"/>
                  </a:moveTo>
                  <a:lnTo>
                    <a:pt x="44" y="3"/>
                  </a:lnTo>
                  <a:lnTo>
                    <a:pt x="39" y="14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32"/>
                  </a:lnTo>
                  <a:lnTo>
                    <a:pt x="33" y="38"/>
                  </a:lnTo>
                  <a:lnTo>
                    <a:pt x="32" y="44"/>
                  </a:lnTo>
                  <a:lnTo>
                    <a:pt x="31" y="4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5" y="55"/>
                  </a:lnTo>
                  <a:lnTo>
                    <a:pt x="22" y="61"/>
                  </a:lnTo>
                  <a:lnTo>
                    <a:pt x="15" y="73"/>
                  </a:lnTo>
                  <a:lnTo>
                    <a:pt x="9" y="86"/>
                  </a:lnTo>
                  <a:lnTo>
                    <a:pt x="5" y="91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7" y="103"/>
                  </a:lnTo>
                  <a:lnTo>
                    <a:pt x="14" y="94"/>
                  </a:lnTo>
                  <a:lnTo>
                    <a:pt x="21" y="84"/>
                  </a:lnTo>
                  <a:lnTo>
                    <a:pt x="31" y="63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7" y="57"/>
                  </a:lnTo>
                  <a:lnTo>
                    <a:pt x="39" y="54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2" y="38"/>
                  </a:lnTo>
                  <a:lnTo>
                    <a:pt x="44" y="28"/>
                  </a:lnTo>
                  <a:lnTo>
                    <a:pt x="48" y="1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5" name="Freeform 814"/>
            <p:cNvSpPr>
              <a:spLocks/>
            </p:cNvSpPr>
            <p:nvPr/>
          </p:nvSpPr>
          <p:spPr bwMode="auto">
            <a:xfrm>
              <a:off x="6673850" y="1739900"/>
              <a:ext cx="20638" cy="53975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29" y="16"/>
                </a:cxn>
                <a:cxn ang="0">
                  <a:pos x="26" y="28"/>
                </a:cxn>
                <a:cxn ang="0">
                  <a:pos x="22" y="40"/>
                </a:cxn>
                <a:cxn ang="0">
                  <a:pos x="18" y="51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1"/>
                </a:cxn>
                <a:cxn ang="0">
                  <a:pos x="2" y="102"/>
                </a:cxn>
                <a:cxn ang="0">
                  <a:pos x="4" y="103"/>
                </a:cxn>
                <a:cxn ang="0">
                  <a:pos x="5" y="103"/>
                </a:cxn>
                <a:cxn ang="0">
                  <a:pos x="7" y="103"/>
                </a:cxn>
                <a:cxn ang="0">
                  <a:pos x="8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2" y="88"/>
                </a:cxn>
                <a:cxn ang="0">
                  <a:pos x="17" y="76"/>
                </a:cxn>
                <a:cxn ang="0">
                  <a:pos x="27" y="53"/>
                </a:cxn>
                <a:cxn ang="0">
                  <a:pos x="32" y="41"/>
                </a:cxn>
                <a:cxn ang="0">
                  <a:pos x="36" y="29"/>
                </a:cxn>
                <a:cxn ang="0">
                  <a:pos x="39" y="16"/>
                </a:cxn>
                <a:cxn ang="0">
                  <a:pos x="41" y="4"/>
                </a:cxn>
                <a:cxn ang="0">
                  <a:pos x="41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2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1" h="103">
                  <a:moveTo>
                    <a:pt x="32" y="4"/>
                  </a:moveTo>
                  <a:lnTo>
                    <a:pt x="32" y="4"/>
                  </a:lnTo>
                  <a:lnTo>
                    <a:pt x="29" y="16"/>
                  </a:lnTo>
                  <a:lnTo>
                    <a:pt x="26" y="28"/>
                  </a:lnTo>
                  <a:lnTo>
                    <a:pt x="22" y="40"/>
                  </a:lnTo>
                  <a:lnTo>
                    <a:pt x="18" y="51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1"/>
                  </a:lnTo>
                  <a:lnTo>
                    <a:pt x="2" y="102"/>
                  </a:lnTo>
                  <a:lnTo>
                    <a:pt x="4" y="103"/>
                  </a:lnTo>
                  <a:lnTo>
                    <a:pt x="5" y="103"/>
                  </a:lnTo>
                  <a:lnTo>
                    <a:pt x="7" y="103"/>
                  </a:lnTo>
                  <a:lnTo>
                    <a:pt x="8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2" y="88"/>
                  </a:lnTo>
                  <a:lnTo>
                    <a:pt x="17" y="76"/>
                  </a:lnTo>
                  <a:lnTo>
                    <a:pt x="27" y="53"/>
                  </a:lnTo>
                  <a:lnTo>
                    <a:pt x="32" y="41"/>
                  </a:lnTo>
                  <a:lnTo>
                    <a:pt x="36" y="29"/>
                  </a:lnTo>
                  <a:lnTo>
                    <a:pt x="39" y="16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6" name="Freeform 815"/>
            <p:cNvSpPr>
              <a:spLocks/>
            </p:cNvSpPr>
            <p:nvPr/>
          </p:nvSpPr>
          <p:spPr bwMode="auto">
            <a:xfrm>
              <a:off x="6811963" y="1671638"/>
              <a:ext cx="9525" cy="38100"/>
            </a:xfrm>
            <a:custGeom>
              <a:avLst/>
              <a:gdLst/>
              <a:ahLst/>
              <a:cxnLst>
                <a:cxn ang="0">
                  <a:pos x="11" y="58"/>
                </a:cxn>
                <a:cxn ang="0">
                  <a:pos x="11" y="58"/>
                </a:cxn>
                <a:cxn ang="0">
                  <a:pos x="10" y="51"/>
                </a:cxn>
                <a:cxn ang="0">
                  <a:pos x="9" y="44"/>
                </a:cxn>
                <a:cxn ang="0">
                  <a:pos x="10" y="33"/>
                </a:cxn>
                <a:cxn ang="0">
                  <a:pos x="10" y="33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1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1" y="20"/>
                </a:cxn>
                <a:cxn ang="0">
                  <a:pos x="0" y="40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3" y="63"/>
                </a:cxn>
                <a:cxn ang="0">
                  <a:pos x="5" y="66"/>
                </a:cxn>
                <a:cxn ang="0">
                  <a:pos x="7" y="69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3" y="72"/>
                </a:cxn>
                <a:cxn ang="0">
                  <a:pos x="15" y="72"/>
                </a:cxn>
                <a:cxn ang="0">
                  <a:pos x="17" y="70"/>
                </a:cxn>
                <a:cxn ang="0">
                  <a:pos x="17" y="68"/>
                </a:cxn>
                <a:cxn ang="0">
                  <a:pos x="17" y="62"/>
                </a:cxn>
                <a:cxn ang="0">
                  <a:pos x="17" y="62"/>
                </a:cxn>
                <a:cxn ang="0">
                  <a:pos x="17" y="59"/>
                </a:cxn>
                <a:cxn ang="0">
                  <a:pos x="15" y="58"/>
                </a:cxn>
                <a:cxn ang="0">
                  <a:pos x="13" y="57"/>
                </a:cxn>
                <a:cxn ang="0">
                  <a:pos x="11" y="58"/>
                </a:cxn>
                <a:cxn ang="0">
                  <a:pos x="11" y="58"/>
                </a:cxn>
              </a:cxnLst>
              <a:rect l="0" t="0" r="r" b="b"/>
              <a:pathLst>
                <a:path w="17" h="72">
                  <a:moveTo>
                    <a:pt x="11" y="58"/>
                  </a:moveTo>
                  <a:lnTo>
                    <a:pt x="11" y="58"/>
                  </a:lnTo>
                  <a:lnTo>
                    <a:pt x="10" y="51"/>
                  </a:lnTo>
                  <a:lnTo>
                    <a:pt x="9" y="44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2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3" y="63"/>
                  </a:lnTo>
                  <a:lnTo>
                    <a:pt x="5" y="66"/>
                  </a:lnTo>
                  <a:lnTo>
                    <a:pt x="7" y="69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3" y="72"/>
                  </a:lnTo>
                  <a:lnTo>
                    <a:pt x="15" y="72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59"/>
                  </a:lnTo>
                  <a:lnTo>
                    <a:pt x="15" y="58"/>
                  </a:lnTo>
                  <a:lnTo>
                    <a:pt x="13" y="57"/>
                  </a:lnTo>
                  <a:lnTo>
                    <a:pt x="11" y="58"/>
                  </a:lnTo>
                  <a:lnTo>
                    <a:pt x="11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7" name="Freeform 816"/>
            <p:cNvSpPr>
              <a:spLocks/>
            </p:cNvSpPr>
            <p:nvPr/>
          </p:nvSpPr>
          <p:spPr bwMode="auto">
            <a:xfrm>
              <a:off x="6843713" y="1644650"/>
              <a:ext cx="22225" cy="55563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9" y="6"/>
                </a:cxn>
                <a:cxn ang="0">
                  <a:pos x="26" y="12"/>
                </a:cxn>
                <a:cxn ang="0">
                  <a:pos x="20" y="23"/>
                </a:cxn>
                <a:cxn ang="0">
                  <a:pos x="16" y="35"/>
                </a:cxn>
                <a:cxn ang="0">
                  <a:pos x="13" y="48"/>
                </a:cxn>
                <a:cxn ang="0">
                  <a:pos x="8" y="73"/>
                </a:cxn>
                <a:cxn ang="0">
                  <a:pos x="5" y="86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1" y="101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3" y="91"/>
                </a:cxn>
                <a:cxn ang="0">
                  <a:pos x="17" y="81"/>
                </a:cxn>
                <a:cxn ang="0">
                  <a:pos x="23" y="58"/>
                </a:cxn>
                <a:cxn ang="0">
                  <a:pos x="23" y="58"/>
                </a:cxn>
                <a:cxn ang="0">
                  <a:pos x="25" y="45"/>
                </a:cxn>
                <a:cxn ang="0">
                  <a:pos x="28" y="32"/>
                </a:cxn>
                <a:cxn ang="0">
                  <a:pos x="30" y="26"/>
                </a:cxn>
                <a:cxn ang="0">
                  <a:pos x="33" y="20"/>
                </a:cxn>
                <a:cxn ang="0">
                  <a:pos x="36" y="14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41" y="6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104">
                  <a:moveTo>
                    <a:pt x="33" y="1"/>
                  </a:moveTo>
                  <a:lnTo>
                    <a:pt x="33" y="1"/>
                  </a:lnTo>
                  <a:lnTo>
                    <a:pt x="29" y="6"/>
                  </a:lnTo>
                  <a:lnTo>
                    <a:pt x="26" y="12"/>
                  </a:lnTo>
                  <a:lnTo>
                    <a:pt x="20" y="23"/>
                  </a:lnTo>
                  <a:lnTo>
                    <a:pt x="16" y="35"/>
                  </a:lnTo>
                  <a:lnTo>
                    <a:pt x="13" y="48"/>
                  </a:lnTo>
                  <a:lnTo>
                    <a:pt x="8" y="73"/>
                  </a:lnTo>
                  <a:lnTo>
                    <a:pt x="5" y="8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1" y="101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3" y="91"/>
                  </a:lnTo>
                  <a:lnTo>
                    <a:pt x="17" y="81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5" y="45"/>
                  </a:lnTo>
                  <a:lnTo>
                    <a:pt x="28" y="32"/>
                  </a:lnTo>
                  <a:lnTo>
                    <a:pt x="30" y="26"/>
                  </a:lnTo>
                  <a:lnTo>
                    <a:pt x="33" y="20"/>
                  </a:lnTo>
                  <a:lnTo>
                    <a:pt x="36" y="1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6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8" name="Freeform 817"/>
            <p:cNvSpPr>
              <a:spLocks/>
            </p:cNvSpPr>
            <p:nvPr/>
          </p:nvSpPr>
          <p:spPr bwMode="auto">
            <a:xfrm>
              <a:off x="6719888" y="1743075"/>
              <a:ext cx="9525" cy="47625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8" y="25"/>
                </a:cxn>
                <a:cxn ang="0">
                  <a:pos x="8" y="44"/>
                </a:cxn>
                <a:cxn ang="0">
                  <a:pos x="8" y="55"/>
                </a:cxn>
                <a:cxn ang="0">
                  <a:pos x="7" y="65"/>
                </a:cxn>
                <a:cxn ang="0">
                  <a:pos x="4" y="74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3" y="91"/>
                </a:cxn>
                <a:cxn ang="0">
                  <a:pos x="4" y="91"/>
                </a:cxn>
                <a:cxn ang="0">
                  <a:pos x="7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3" y="79"/>
                </a:cxn>
                <a:cxn ang="0">
                  <a:pos x="15" y="68"/>
                </a:cxn>
                <a:cxn ang="0">
                  <a:pos x="17" y="58"/>
                </a:cxn>
                <a:cxn ang="0">
                  <a:pos x="17" y="48"/>
                </a:cxn>
                <a:cxn ang="0">
                  <a:pos x="17" y="26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17" h="91">
                  <a:moveTo>
                    <a:pt x="16" y="4"/>
                  </a:moveTo>
                  <a:lnTo>
                    <a:pt x="16" y="4"/>
                  </a:lnTo>
                  <a:lnTo>
                    <a:pt x="16" y="2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25"/>
                  </a:lnTo>
                  <a:lnTo>
                    <a:pt x="8" y="44"/>
                  </a:lnTo>
                  <a:lnTo>
                    <a:pt x="8" y="55"/>
                  </a:lnTo>
                  <a:lnTo>
                    <a:pt x="7" y="65"/>
                  </a:lnTo>
                  <a:lnTo>
                    <a:pt x="4" y="7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7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3" y="79"/>
                  </a:lnTo>
                  <a:lnTo>
                    <a:pt x="15" y="68"/>
                  </a:lnTo>
                  <a:lnTo>
                    <a:pt x="17" y="58"/>
                  </a:lnTo>
                  <a:lnTo>
                    <a:pt x="17" y="48"/>
                  </a:lnTo>
                  <a:lnTo>
                    <a:pt x="17" y="2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69" name="Freeform 818"/>
            <p:cNvSpPr>
              <a:spLocks/>
            </p:cNvSpPr>
            <p:nvPr/>
          </p:nvSpPr>
          <p:spPr bwMode="auto">
            <a:xfrm>
              <a:off x="6754813" y="1758950"/>
              <a:ext cx="12700" cy="49213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4" y="3"/>
                </a:cxn>
                <a:cxn ang="0">
                  <a:pos x="23" y="1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7" y="1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18"/>
                </a:cxn>
                <a:cxn ang="0">
                  <a:pos x="13" y="30"/>
                </a:cxn>
                <a:cxn ang="0">
                  <a:pos x="11" y="42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5" y="63"/>
                </a:cxn>
                <a:cxn ang="0">
                  <a:pos x="2" y="72"/>
                </a:cxn>
                <a:cxn ang="0">
                  <a:pos x="0" y="76"/>
                </a:cxn>
                <a:cxn ang="0">
                  <a:pos x="0" y="82"/>
                </a:cxn>
                <a:cxn ang="0">
                  <a:pos x="2" y="86"/>
                </a:cxn>
                <a:cxn ang="0">
                  <a:pos x="4" y="90"/>
                </a:cxn>
                <a:cxn ang="0">
                  <a:pos x="4" y="90"/>
                </a:cxn>
                <a:cxn ang="0">
                  <a:pos x="5" y="91"/>
                </a:cxn>
                <a:cxn ang="0">
                  <a:pos x="7" y="92"/>
                </a:cxn>
                <a:cxn ang="0">
                  <a:pos x="8" y="92"/>
                </a:cxn>
                <a:cxn ang="0">
                  <a:pos x="10" y="91"/>
                </a:cxn>
                <a:cxn ang="0">
                  <a:pos x="11" y="90"/>
                </a:cxn>
                <a:cxn ang="0">
                  <a:pos x="12" y="88"/>
                </a:cxn>
                <a:cxn ang="0">
                  <a:pos x="12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0" y="82"/>
                </a:cxn>
                <a:cxn ang="0">
                  <a:pos x="10" y="77"/>
                </a:cxn>
                <a:cxn ang="0">
                  <a:pos x="11" y="72"/>
                </a:cxn>
                <a:cxn ang="0">
                  <a:pos x="13" y="68"/>
                </a:cxn>
                <a:cxn ang="0">
                  <a:pos x="16" y="59"/>
                </a:cxn>
                <a:cxn ang="0">
                  <a:pos x="18" y="51"/>
                </a:cxn>
                <a:cxn ang="0">
                  <a:pos x="18" y="51"/>
                </a:cxn>
                <a:cxn ang="0">
                  <a:pos x="20" y="39"/>
                </a:cxn>
                <a:cxn ang="0">
                  <a:pos x="22" y="28"/>
                </a:cxn>
                <a:cxn ang="0">
                  <a:pos x="24" y="17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24" h="92">
                  <a:moveTo>
                    <a:pt x="24" y="5"/>
                  </a:moveTo>
                  <a:lnTo>
                    <a:pt x="24" y="5"/>
                  </a:lnTo>
                  <a:lnTo>
                    <a:pt x="24" y="3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18"/>
                  </a:lnTo>
                  <a:lnTo>
                    <a:pt x="13" y="30"/>
                  </a:lnTo>
                  <a:lnTo>
                    <a:pt x="11" y="42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5" y="63"/>
                  </a:lnTo>
                  <a:lnTo>
                    <a:pt x="2" y="72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2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5" y="91"/>
                  </a:lnTo>
                  <a:lnTo>
                    <a:pt x="7" y="92"/>
                  </a:lnTo>
                  <a:lnTo>
                    <a:pt x="8" y="92"/>
                  </a:lnTo>
                  <a:lnTo>
                    <a:pt x="10" y="91"/>
                  </a:lnTo>
                  <a:lnTo>
                    <a:pt x="11" y="90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0" y="82"/>
                  </a:lnTo>
                  <a:lnTo>
                    <a:pt x="10" y="77"/>
                  </a:lnTo>
                  <a:lnTo>
                    <a:pt x="11" y="72"/>
                  </a:lnTo>
                  <a:lnTo>
                    <a:pt x="13" y="68"/>
                  </a:lnTo>
                  <a:lnTo>
                    <a:pt x="16" y="59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20" y="39"/>
                  </a:lnTo>
                  <a:lnTo>
                    <a:pt x="22" y="28"/>
                  </a:lnTo>
                  <a:lnTo>
                    <a:pt x="24" y="17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0" name="Freeform 821"/>
            <p:cNvSpPr>
              <a:spLocks/>
            </p:cNvSpPr>
            <p:nvPr/>
          </p:nvSpPr>
          <p:spPr bwMode="auto">
            <a:xfrm>
              <a:off x="6418263" y="1346200"/>
              <a:ext cx="39688" cy="65088"/>
            </a:xfrm>
            <a:custGeom>
              <a:avLst/>
              <a:gdLst/>
              <a:ahLst/>
              <a:cxnLst>
                <a:cxn ang="0">
                  <a:pos x="63" y="3"/>
                </a:cxn>
                <a:cxn ang="0">
                  <a:pos x="63" y="3"/>
                </a:cxn>
                <a:cxn ang="0">
                  <a:pos x="61" y="12"/>
                </a:cxn>
                <a:cxn ang="0">
                  <a:pos x="59" y="19"/>
                </a:cxn>
                <a:cxn ang="0">
                  <a:pos x="52" y="33"/>
                </a:cxn>
                <a:cxn ang="0">
                  <a:pos x="43" y="48"/>
                </a:cxn>
                <a:cxn ang="0">
                  <a:pos x="33" y="61"/>
                </a:cxn>
                <a:cxn ang="0">
                  <a:pos x="24" y="75"/>
                </a:cxn>
                <a:cxn ang="0">
                  <a:pos x="15" y="88"/>
                </a:cxn>
                <a:cxn ang="0">
                  <a:pos x="6" y="102"/>
                </a:cxn>
                <a:cxn ang="0">
                  <a:pos x="3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2" y="122"/>
                </a:cxn>
                <a:cxn ang="0">
                  <a:pos x="3" y="123"/>
                </a:cxn>
                <a:cxn ang="0">
                  <a:pos x="5" y="123"/>
                </a:cxn>
                <a:cxn ang="0">
                  <a:pos x="6" y="123"/>
                </a:cxn>
                <a:cxn ang="0">
                  <a:pos x="8" y="121"/>
                </a:cxn>
                <a:cxn ang="0">
                  <a:pos x="10" y="120"/>
                </a:cxn>
                <a:cxn ang="0">
                  <a:pos x="10" y="120"/>
                </a:cxn>
                <a:cxn ang="0">
                  <a:pos x="13" y="112"/>
                </a:cxn>
                <a:cxn ang="0">
                  <a:pos x="16" y="105"/>
                </a:cxn>
                <a:cxn ang="0">
                  <a:pos x="24" y="90"/>
                </a:cxn>
                <a:cxn ang="0">
                  <a:pos x="33" y="77"/>
                </a:cxn>
                <a:cxn ang="0">
                  <a:pos x="43" y="63"/>
                </a:cxn>
                <a:cxn ang="0">
                  <a:pos x="52" y="50"/>
                </a:cxn>
                <a:cxn ang="0">
                  <a:pos x="61" y="36"/>
                </a:cxn>
                <a:cxn ang="0">
                  <a:pos x="67" y="22"/>
                </a:cxn>
                <a:cxn ang="0">
                  <a:pos x="70" y="14"/>
                </a:cxn>
                <a:cxn ang="0">
                  <a:pos x="73" y="6"/>
                </a:cxn>
                <a:cxn ang="0">
                  <a:pos x="73" y="6"/>
                </a:cxn>
                <a:cxn ang="0">
                  <a:pos x="73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4" y="1"/>
                </a:cxn>
                <a:cxn ang="0">
                  <a:pos x="63" y="3"/>
                </a:cxn>
                <a:cxn ang="0">
                  <a:pos x="63" y="3"/>
                </a:cxn>
              </a:cxnLst>
              <a:rect l="0" t="0" r="r" b="b"/>
              <a:pathLst>
                <a:path w="73" h="123">
                  <a:moveTo>
                    <a:pt x="63" y="3"/>
                  </a:moveTo>
                  <a:lnTo>
                    <a:pt x="63" y="3"/>
                  </a:lnTo>
                  <a:lnTo>
                    <a:pt x="61" y="12"/>
                  </a:lnTo>
                  <a:lnTo>
                    <a:pt x="59" y="19"/>
                  </a:lnTo>
                  <a:lnTo>
                    <a:pt x="52" y="33"/>
                  </a:lnTo>
                  <a:lnTo>
                    <a:pt x="43" y="48"/>
                  </a:lnTo>
                  <a:lnTo>
                    <a:pt x="33" y="61"/>
                  </a:lnTo>
                  <a:lnTo>
                    <a:pt x="24" y="75"/>
                  </a:lnTo>
                  <a:lnTo>
                    <a:pt x="15" y="88"/>
                  </a:lnTo>
                  <a:lnTo>
                    <a:pt x="6" y="102"/>
                  </a:lnTo>
                  <a:lnTo>
                    <a:pt x="3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2" y="122"/>
                  </a:lnTo>
                  <a:lnTo>
                    <a:pt x="3" y="123"/>
                  </a:lnTo>
                  <a:lnTo>
                    <a:pt x="5" y="123"/>
                  </a:lnTo>
                  <a:lnTo>
                    <a:pt x="6" y="123"/>
                  </a:lnTo>
                  <a:lnTo>
                    <a:pt x="8" y="121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13" y="112"/>
                  </a:lnTo>
                  <a:lnTo>
                    <a:pt x="16" y="105"/>
                  </a:lnTo>
                  <a:lnTo>
                    <a:pt x="24" y="90"/>
                  </a:lnTo>
                  <a:lnTo>
                    <a:pt x="33" y="77"/>
                  </a:lnTo>
                  <a:lnTo>
                    <a:pt x="43" y="63"/>
                  </a:lnTo>
                  <a:lnTo>
                    <a:pt x="52" y="50"/>
                  </a:lnTo>
                  <a:lnTo>
                    <a:pt x="61" y="36"/>
                  </a:lnTo>
                  <a:lnTo>
                    <a:pt x="67" y="22"/>
                  </a:lnTo>
                  <a:lnTo>
                    <a:pt x="70" y="14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1" name="Freeform 822"/>
            <p:cNvSpPr>
              <a:spLocks/>
            </p:cNvSpPr>
            <p:nvPr/>
          </p:nvSpPr>
          <p:spPr bwMode="auto">
            <a:xfrm>
              <a:off x="6462713" y="1366838"/>
              <a:ext cx="34925" cy="508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42" y="24"/>
                </a:cxn>
                <a:cxn ang="0">
                  <a:pos x="29" y="46"/>
                </a:cxn>
                <a:cxn ang="0">
                  <a:pos x="1" y="90"/>
                </a:cxn>
                <a:cxn ang="0">
                  <a:pos x="1" y="90"/>
                </a:cxn>
                <a:cxn ang="0">
                  <a:pos x="0" y="92"/>
                </a:cxn>
                <a:cxn ang="0">
                  <a:pos x="1" y="94"/>
                </a:cxn>
                <a:cxn ang="0">
                  <a:pos x="1" y="95"/>
                </a:cxn>
                <a:cxn ang="0">
                  <a:pos x="3" y="97"/>
                </a:cxn>
                <a:cxn ang="0">
                  <a:pos x="4" y="97"/>
                </a:cxn>
                <a:cxn ang="0">
                  <a:pos x="6" y="97"/>
                </a:cxn>
                <a:cxn ang="0">
                  <a:pos x="8" y="97"/>
                </a:cxn>
                <a:cxn ang="0">
                  <a:pos x="9" y="95"/>
                </a:cxn>
                <a:cxn ang="0">
                  <a:pos x="9" y="95"/>
                </a:cxn>
                <a:cxn ang="0">
                  <a:pos x="37" y="51"/>
                </a:cxn>
                <a:cxn ang="0">
                  <a:pos x="50" y="28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7" y="3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97">
                  <a:moveTo>
                    <a:pt x="58" y="2"/>
                  </a:moveTo>
                  <a:lnTo>
                    <a:pt x="58" y="2"/>
                  </a:lnTo>
                  <a:lnTo>
                    <a:pt x="42" y="24"/>
                  </a:lnTo>
                  <a:lnTo>
                    <a:pt x="29" y="46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0" y="92"/>
                  </a:lnTo>
                  <a:lnTo>
                    <a:pt x="1" y="94"/>
                  </a:lnTo>
                  <a:lnTo>
                    <a:pt x="1" y="95"/>
                  </a:lnTo>
                  <a:lnTo>
                    <a:pt x="3" y="97"/>
                  </a:lnTo>
                  <a:lnTo>
                    <a:pt x="4" y="97"/>
                  </a:lnTo>
                  <a:lnTo>
                    <a:pt x="6" y="97"/>
                  </a:lnTo>
                  <a:lnTo>
                    <a:pt x="8" y="97"/>
                  </a:lnTo>
                  <a:lnTo>
                    <a:pt x="9" y="95"/>
                  </a:lnTo>
                  <a:lnTo>
                    <a:pt x="9" y="95"/>
                  </a:lnTo>
                  <a:lnTo>
                    <a:pt x="37" y="51"/>
                  </a:lnTo>
                  <a:lnTo>
                    <a:pt x="50" y="28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7" y="3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2" name="Freeform 823"/>
            <p:cNvSpPr>
              <a:spLocks/>
            </p:cNvSpPr>
            <p:nvPr/>
          </p:nvSpPr>
          <p:spPr bwMode="auto">
            <a:xfrm>
              <a:off x="6569075" y="1604963"/>
              <a:ext cx="28575" cy="68263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3"/>
                </a:cxn>
                <a:cxn ang="0">
                  <a:pos x="43" y="10"/>
                </a:cxn>
                <a:cxn ang="0">
                  <a:pos x="40" y="16"/>
                </a:cxn>
                <a:cxn ang="0">
                  <a:pos x="32" y="29"/>
                </a:cxn>
                <a:cxn ang="0">
                  <a:pos x="25" y="41"/>
                </a:cxn>
                <a:cxn ang="0">
                  <a:pos x="22" y="47"/>
                </a:cxn>
                <a:cxn ang="0">
                  <a:pos x="20" y="53"/>
                </a:cxn>
                <a:cxn ang="0">
                  <a:pos x="20" y="53"/>
                </a:cxn>
                <a:cxn ang="0">
                  <a:pos x="14" y="71"/>
                </a:cxn>
                <a:cxn ang="0">
                  <a:pos x="9" y="89"/>
                </a:cxn>
                <a:cxn ang="0">
                  <a:pos x="3" y="106"/>
                </a:cxn>
                <a:cxn ang="0">
                  <a:pos x="1" y="115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1" y="127"/>
                </a:cxn>
                <a:cxn ang="0">
                  <a:pos x="2" y="128"/>
                </a:cxn>
                <a:cxn ang="0">
                  <a:pos x="3" y="129"/>
                </a:cxn>
                <a:cxn ang="0">
                  <a:pos x="5" y="129"/>
                </a:cxn>
                <a:cxn ang="0">
                  <a:pos x="6" y="129"/>
                </a:cxn>
                <a:cxn ang="0">
                  <a:pos x="9" y="128"/>
                </a:cxn>
                <a:cxn ang="0">
                  <a:pos x="10" y="127"/>
                </a:cxn>
                <a:cxn ang="0">
                  <a:pos x="10" y="125"/>
                </a:cxn>
                <a:cxn ang="0">
                  <a:pos x="10" y="125"/>
                </a:cxn>
                <a:cxn ang="0">
                  <a:pos x="12" y="108"/>
                </a:cxn>
                <a:cxn ang="0">
                  <a:pos x="16" y="93"/>
                </a:cxn>
                <a:cxn ang="0">
                  <a:pos x="21" y="78"/>
                </a:cxn>
                <a:cxn ang="0">
                  <a:pos x="28" y="64"/>
                </a:cxn>
                <a:cxn ang="0">
                  <a:pos x="42" y="35"/>
                </a:cxn>
                <a:cxn ang="0">
                  <a:pos x="49" y="2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4" y="2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1"/>
                </a:cxn>
                <a:cxn ang="0">
                  <a:pos x="46" y="2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54" h="129">
                  <a:moveTo>
                    <a:pt x="45" y="3"/>
                  </a:moveTo>
                  <a:lnTo>
                    <a:pt x="45" y="3"/>
                  </a:lnTo>
                  <a:lnTo>
                    <a:pt x="43" y="10"/>
                  </a:lnTo>
                  <a:lnTo>
                    <a:pt x="40" y="16"/>
                  </a:lnTo>
                  <a:lnTo>
                    <a:pt x="32" y="29"/>
                  </a:lnTo>
                  <a:lnTo>
                    <a:pt x="25" y="41"/>
                  </a:lnTo>
                  <a:lnTo>
                    <a:pt x="22" y="47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4" y="71"/>
                  </a:lnTo>
                  <a:lnTo>
                    <a:pt x="9" y="89"/>
                  </a:lnTo>
                  <a:lnTo>
                    <a:pt x="3" y="106"/>
                  </a:lnTo>
                  <a:lnTo>
                    <a:pt x="1" y="115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1" y="127"/>
                  </a:lnTo>
                  <a:lnTo>
                    <a:pt x="2" y="128"/>
                  </a:lnTo>
                  <a:lnTo>
                    <a:pt x="3" y="129"/>
                  </a:lnTo>
                  <a:lnTo>
                    <a:pt x="5" y="129"/>
                  </a:lnTo>
                  <a:lnTo>
                    <a:pt x="6" y="129"/>
                  </a:lnTo>
                  <a:lnTo>
                    <a:pt x="9" y="128"/>
                  </a:lnTo>
                  <a:lnTo>
                    <a:pt x="10" y="127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2" y="108"/>
                  </a:lnTo>
                  <a:lnTo>
                    <a:pt x="16" y="93"/>
                  </a:lnTo>
                  <a:lnTo>
                    <a:pt x="21" y="78"/>
                  </a:lnTo>
                  <a:lnTo>
                    <a:pt x="28" y="64"/>
                  </a:lnTo>
                  <a:lnTo>
                    <a:pt x="42" y="35"/>
                  </a:lnTo>
                  <a:lnTo>
                    <a:pt x="49" y="2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1"/>
                  </a:lnTo>
                  <a:lnTo>
                    <a:pt x="46" y="2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3" name="Freeform 824"/>
            <p:cNvSpPr>
              <a:spLocks/>
            </p:cNvSpPr>
            <p:nvPr/>
          </p:nvSpPr>
          <p:spPr bwMode="auto">
            <a:xfrm>
              <a:off x="6619875" y="1614488"/>
              <a:ext cx="25400" cy="44450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40" y="2"/>
                </a:cxn>
                <a:cxn ang="0">
                  <a:pos x="32" y="11"/>
                </a:cxn>
                <a:cxn ang="0">
                  <a:pos x="25" y="19"/>
                </a:cxn>
                <a:cxn ang="0">
                  <a:pos x="19" y="28"/>
                </a:cxn>
                <a:cxn ang="0">
                  <a:pos x="13" y="39"/>
                </a:cxn>
                <a:cxn ang="0">
                  <a:pos x="8" y="49"/>
                </a:cxn>
                <a:cxn ang="0">
                  <a:pos x="4" y="59"/>
                </a:cxn>
                <a:cxn ang="0">
                  <a:pos x="1" y="71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3" y="86"/>
                </a:cxn>
                <a:cxn ang="0">
                  <a:pos x="5" y="86"/>
                </a:cxn>
                <a:cxn ang="0">
                  <a:pos x="6" y="86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1" y="71"/>
                </a:cxn>
                <a:cxn ang="0">
                  <a:pos x="14" y="61"/>
                </a:cxn>
                <a:cxn ang="0">
                  <a:pos x="17" y="51"/>
                </a:cxn>
                <a:cxn ang="0">
                  <a:pos x="22" y="42"/>
                </a:cxn>
                <a:cxn ang="0">
                  <a:pos x="27" y="33"/>
                </a:cxn>
                <a:cxn ang="0">
                  <a:pos x="33" y="24"/>
                </a:cxn>
                <a:cxn ang="0">
                  <a:pos x="40" y="16"/>
                </a:cxn>
                <a:cxn ang="0">
                  <a:pos x="47" y="9"/>
                </a:cxn>
                <a:cxn ang="0">
                  <a:pos x="47" y="9"/>
                </a:cxn>
                <a:cxn ang="0">
                  <a:pos x="48" y="8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48" h="86">
                  <a:moveTo>
                    <a:pt x="40" y="2"/>
                  </a:moveTo>
                  <a:lnTo>
                    <a:pt x="40" y="2"/>
                  </a:lnTo>
                  <a:lnTo>
                    <a:pt x="32" y="11"/>
                  </a:lnTo>
                  <a:lnTo>
                    <a:pt x="25" y="19"/>
                  </a:lnTo>
                  <a:lnTo>
                    <a:pt x="19" y="28"/>
                  </a:lnTo>
                  <a:lnTo>
                    <a:pt x="13" y="39"/>
                  </a:lnTo>
                  <a:lnTo>
                    <a:pt x="8" y="49"/>
                  </a:lnTo>
                  <a:lnTo>
                    <a:pt x="4" y="59"/>
                  </a:lnTo>
                  <a:lnTo>
                    <a:pt x="1" y="7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3" y="86"/>
                  </a:lnTo>
                  <a:lnTo>
                    <a:pt x="5" y="86"/>
                  </a:lnTo>
                  <a:lnTo>
                    <a:pt x="6" y="86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1" y="71"/>
                  </a:lnTo>
                  <a:lnTo>
                    <a:pt x="14" y="61"/>
                  </a:lnTo>
                  <a:lnTo>
                    <a:pt x="17" y="51"/>
                  </a:lnTo>
                  <a:lnTo>
                    <a:pt x="22" y="42"/>
                  </a:lnTo>
                  <a:lnTo>
                    <a:pt x="27" y="33"/>
                  </a:lnTo>
                  <a:lnTo>
                    <a:pt x="33" y="24"/>
                  </a:lnTo>
                  <a:lnTo>
                    <a:pt x="40" y="16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8" y="8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4" name="Freeform 825"/>
            <p:cNvSpPr>
              <a:spLocks/>
            </p:cNvSpPr>
            <p:nvPr/>
          </p:nvSpPr>
          <p:spPr bwMode="auto">
            <a:xfrm>
              <a:off x="6659563" y="1624013"/>
              <a:ext cx="28575" cy="46038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38" y="10"/>
                </a:cxn>
                <a:cxn ang="0">
                  <a:pos x="32" y="17"/>
                </a:cxn>
                <a:cxn ang="0">
                  <a:pos x="25" y="26"/>
                </a:cxn>
                <a:cxn ang="0">
                  <a:pos x="19" y="34"/>
                </a:cxn>
                <a:cxn ang="0">
                  <a:pos x="19" y="34"/>
                </a:cxn>
                <a:cxn ang="0">
                  <a:pos x="13" y="44"/>
                </a:cxn>
                <a:cxn ang="0">
                  <a:pos x="9" y="56"/>
                </a:cxn>
                <a:cxn ang="0">
                  <a:pos x="5" y="6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0" y="82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63"/>
                </a:cxn>
                <a:cxn ang="0">
                  <a:pos x="26" y="42"/>
                </a:cxn>
                <a:cxn ang="0">
                  <a:pos x="26" y="42"/>
                </a:cxn>
                <a:cxn ang="0">
                  <a:pos x="28" y="37"/>
                </a:cxn>
                <a:cxn ang="0">
                  <a:pos x="31" y="33"/>
                </a:cxn>
                <a:cxn ang="0">
                  <a:pos x="38" y="25"/>
                </a:cxn>
                <a:cxn ang="0">
                  <a:pos x="46" y="15"/>
                </a:cxn>
                <a:cxn ang="0">
                  <a:pos x="52" y="7"/>
                </a:cxn>
                <a:cxn ang="0">
                  <a:pos x="52" y="7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52" y="2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3" h="85">
                  <a:moveTo>
                    <a:pt x="44" y="2"/>
                  </a:moveTo>
                  <a:lnTo>
                    <a:pt x="44" y="2"/>
                  </a:lnTo>
                  <a:lnTo>
                    <a:pt x="38" y="10"/>
                  </a:lnTo>
                  <a:lnTo>
                    <a:pt x="32" y="17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19" y="34"/>
                  </a:lnTo>
                  <a:lnTo>
                    <a:pt x="13" y="44"/>
                  </a:lnTo>
                  <a:lnTo>
                    <a:pt x="9" y="56"/>
                  </a:lnTo>
                  <a:lnTo>
                    <a:pt x="5" y="6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0" y="82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6" y="63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37"/>
                  </a:lnTo>
                  <a:lnTo>
                    <a:pt x="31" y="33"/>
                  </a:lnTo>
                  <a:lnTo>
                    <a:pt x="38" y="25"/>
                  </a:lnTo>
                  <a:lnTo>
                    <a:pt x="46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5" y="1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5" name="Freeform 826"/>
            <p:cNvSpPr>
              <a:spLocks/>
            </p:cNvSpPr>
            <p:nvPr/>
          </p:nvSpPr>
          <p:spPr bwMode="auto">
            <a:xfrm>
              <a:off x="6746875" y="1463675"/>
              <a:ext cx="23813" cy="41275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32" y="10"/>
                </a:cxn>
                <a:cxn ang="0">
                  <a:pos x="27" y="18"/>
                </a:cxn>
                <a:cxn ang="0">
                  <a:pos x="22" y="27"/>
                </a:cxn>
                <a:cxn ang="0">
                  <a:pos x="18" y="35"/>
                </a:cxn>
                <a:cxn ang="0">
                  <a:pos x="9" y="54"/>
                </a:cxn>
                <a:cxn ang="0">
                  <a:pos x="5" y="63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7"/>
                </a:cxn>
                <a:cxn ang="0">
                  <a:pos x="8" y="77"/>
                </a:cxn>
                <a:cxn ang="0">
                  <a:pos x="13" y="68"/>
                </a:cxn>
                <a:cxn ang="0">
                  <a:pos x="18" y="59"/>
                </a:cxn>
                <a:cxn ang="0">
                  <a:pos x="26" y="42"/>
                </a:cxn>
                <a:cxn ang="0">
                  <a:pos x="30" y="32"/>
                </a:cxn>
                <a:cxn ang="0">
                  <a:pos x="34" y="24"/>
                </a:cxn>
                <a:cxn ang="0">
                  <a:pos x="39" y="16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6" y="3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6" h="79">
                  <a:moveTo>
                    <a:pt x="39" y="1"/>
                  </a:moveTo>
                  <a:lnTo>
                    <a:pt x="39" y="1"/>
                  </a:lnTo>
                  <a:lnTo>
                    <a:pt x="32" y="10"/>
                  </a:lnTo>
                  <a:lnTo>
                    <a:pt x="27" y="18"/>
                  </a:lnTo>
                  <a:lnTo>
                    <a:pt x="22" y="27"/>
                  </a:lnTo>
                  <a:lnTo>
                    <a:pt x="18" y="35"/>
                  </a:lnTo>
                  <a:lnTo>
                    <a:pt x="9" y="54"/>
                  </a:lnTo>
                  <a:lnTo>
                    <a:pt x="5" y="63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13" y="68"/>
                  </a:lnTo>
                  <a:lnTo>
                    <a:pt x="18" y="59"/>
                  </a:lnTo>
                  <a:lnTo>
                    <a:pt x="26" y="42"/>
                  </a:lnTo>
                  <a:lnTo>
                    <a:pt x="30" y="32"/>
                  </a:lnTo>
                  <a:lnTo>
                    <a:pt x="34" y="24"/>
                  </a:lnTo>
                  <a:lnTo>
                    <a:pt x="39" y="16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6" name="Freeform 827"/>
            <p:cNvSpPr>
              <a:spLocks/>
            </p:cNvSpPr>
            <p:nvPr/>
          </p:nvSpPr>
          <p:spPr bwMode="auto">
            <a:xfrm>
              <a:off x="6792913" y="1493838"/>
              <a:ext cx="9525" cy="793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" y="9"/>
                </a:cxn>
                <a:cxn ang="0">
                  <a:pos x="0" y="11"/>
                </a:cxn>
                <a:cxn ang="0">
                  <a:pos x="1" y="13"/>
                </a:cxn>
                <a:cxn ang="0">
                  <a:pos x="2" y="14"/>
                </a:cxn>
                <a:cxn ang="0">
                  <a:pos x="3" y="16"/>
                </a:cxn>
                <a:cxn ang="0">
                  <a:pos x="5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5" y="6"/>
                </a:cxn>
                <a:cxn ang="0">
                  <a:pos x="16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8" y="1"/>
                </a:cxn>
              </a:cxnLst>
              <a:rect l="0" t="0" r="r" b="b"/>
              <a:pathLst>
                <a:path w="16" h="16">
                  <a:moveTo>
                    <a:pt x="8" y="1"/>
                  </a:moveTo>
                  <a:lnTo>
                    <a:pt x="2" y="8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8" y="1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6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7" name="Freeform 828"/>
            <p:cNvSpPr>
              <a:spLocks noEditPoints="1"/>
            </p:cNvSpPr>
            <p:nvPr/>
          </p:nvSpPr>
          <p:spPr bwMode="auto">
            <a:xfrm>
              <a:off x="6208713" y="1243013"/>
              <a:ext cx="706438" cy="620713"/>
            </a:xfrm>
            <a:custGeom>
              <a:avLst/>
              <a:gdLst/>
              <a:ahLst/>
              <a:cxnLst>
                <a:cxn ang="0">
                  <a:pos x="1208" y="1175"/>
                </a:cxn>
                <a:cxn ang="0">
                  <a:pos x="1095" y="1131"/>
                </a:cxn>
                <a:cxn ang="0">
                  <a:pos x="938" y="1062"/>
                </a:cxn>
                <a:cxn ang="0">
                  <a:pos x="899" y="1051"/>
                </a:cxn>
                <a:cxn ang="0">
                  <a:pos x="728" y="1088"/>
                </a:cxn>
                <a:cxn ang="0">
                  <a:pos x="531" y="1080"/>
                </a:cxn>
                <a:cxn ang="0">
                  <a:pos x="322" y="1026"/>
                </a:cxn>
                <a:cxn ang="0">
                  <a:pos x="161" y="920"/>
                </a:cxn>
                <a:cxn ang="0">
                  <a:pos x="51" y="762"/>
                </a:cxn>
                <a:cxn ang="0">
                  <a:pos x="8" y="609"/>
                </a:cxn>
                <a:cxn ang="0">
                  <a:pos x="4" y="424"/>
                </a:cxn>
                <a:cxn ang="0">
                  <a:pos x="39" y="285"/>
                </a:cxn>
                <a:cxn ang="0">
                  <a:pos x="97" y="185"/>
                </a:cxn>
                <a:cxn ang="0">
                  <a:pos x="167" y="114"/>
                </a:cxn>
                <a:cxn ang="0">
                  <a:pos x="255" y="62"/>
                </a:cxn>
                <a:cxn ang="0">
                  <a:pos x="439" y="14"/>
                </a:cxn>
                <a:cxn ang="0">
                  <a:pos x="700" y="5"/>
                </a:cxn>
                <a:cxn ang="0">
                  <a:pos x="714" y="7"/>
                </a:cxn>
                <a:cxn ang="0">
                  <a:pos x="803" y="0"/>
                </a:cxn>
                <a:cxn ang="0">
                  <a:pos x="994" y="43"/>
                </a:cxn>
                <a:cxn ang="0">
                  <a:pos x="1175" y="156"/>
                </a:cxn>
                <a:cxn ang="0">
                  <a:pos x="1247" y="243"/>
                </a:cxn>
                <a:cxn ang="0">
                  <a:pos x="1289" y="328"/>
                </a:cxn>
                <a:cxn ang="0">
                  <a:pos x="1324" y="456"/>
                </a:cxn>
                <a:cxn ang="0">
                  <a:pos x="1336" y="593"/>
                </a:cxn>
                <a:cxn ang="0">
                  <a:pos x="1319" y="726"/>
                </a:cxn>
                <a:cxn ang="0">
                  <a:pos x="1266" y="842"/>
                </a:cxn>
                <a:cxn ang="0">
                  <a:pos x="1204" y="907"/>
                </a:cxn>
                <a:cxn ang="0">
                  <a:pos x="1205" y="990"/>
                </a:cxn>
                <a:cxn ang="0">
                  <a:pos x="1239" y="1150"/>
                </a:cxn>
                <a:cxn ang="0">
                  <a:pos x="1234" y="1167"/>
                </a:cxn>
                <a:cxn ang="0">
                  <a:pos x="912" y="999"/>
                </a:cxn>
                <a:cxn ang="0">
                  <a:pos x="967" y="1032"/>
                </a:cxn>
                <a:cxn ang="0">
                  <a:pos x="1119" y="1098"/>
                </a:cxn>
                <a:cxn ang="0">
                  <a:pos x="1181" y="1067"/>
                </a:cxn>
                <a:cxn ang="0">
                  <a:pos x="1156" y="912"/>
                </a:cxn>
                <a:cxn ang="0">
                  <a:pos x="1170" y="893"/>
                </a:cxn>
                <a:cxn ang="0">
                  <a:pos x="1193" y="864"/>
                </a:cxn>
                <a:cxn ang="0">
                  <a:pos x="1262" y="762"/>
                </a:cxn>
                <a:cxn ang="0">
                  <a:pos x="1294" y="636"/>
                </a:cxn>
                <a:cxn ang="0">
                  <a:pos x="1293" y="502"/>
                </a:cxn>
                <a:cxn ang="0">
                  <a:pos x="1265" y="373"/>
                </a:cxn>
                <a:cxn ang="0">
                  <a:pos x="1214" y="265"/>
                </a:cxn>
                <a:cxn ang="0">
                  <a:pos x="1124" y="168"/>
                </a:cxn>
                <a:cxn ang="0">
                  <a:pos x="962" y="75"/>
                </a:cxn>
                <a:cxn ang="0">
                  <a:pos x="786" y="39"/>
                </a:cxn>
                <a:cxn ang="0">
                  <a:pos x="705" y="49"/>
                </a:cxn>
                <a:cxn ang="0">
                  <a:pos x="686" y="45"/>
                </a:cxn>
                <a:cxn ang="0">
                  <a:pos x="459" y="52"/>
                </a:cxn>
                <a:cxn ang="0">
                  <a:pos x="295" y="89"/>
                </a:cxn>
                <a:cxn ang="0">
                  <a:pos x="184" y="153"/>
                </a:cxn>
                <a:cxn ang="0">
                  <a:pos x="109" y="238"/>
                </a:cxn>
                <a:cxn ang="0">
                  <a:pos x="62" y="340"/>
                </a:cxn>
                <a:cxn ang="0">
                  <a:pos x="40" y="448"/>
                </a:cxn>
                <a:cxn ang="0">
                  <a:pos x="55" y="647"/>
                </a:cxn>
                <a:cxn ang="0">
                  <a:pos x="121" y="805"/>
                </a:cxn>
                <a:cxn ang="0">
                  <a:pos x="251" y="941"/>
                </a:cxn>
                <a:cxn ang="0">
                  <a:pos x="434" y="1017"/>
                </a:cxn>
                <a:cxn ang="0">
                  <a:pos x="592" y="1043"/>
                </a:cxn>
                <a:cxn ang="0">
                  <a:pos x="736" y="1045"/>
                </a:cxn>
                <a:cxn ang="0">
                  <a:pos x="890" y="1012"/>
                </a:cxn>
                <a:cxn ang="0">
                  <a:pos x="900" y="1005"/>
                </a:cxn>
              </a:cxnLst>
              <a:rect l="0" t="0" r="r" b="b"/>
              <a:pathLst>
                <a:path w="1336" h="1175">
                  <a:moveTo>
                    <a:pt x="1214" y="1175"/>
                  </a:moveTo>
                  <a:lnTo>
                    <a:pt x="1214" y="1175"/>
                  </a:lnTo>
                  <a:lnTo>
                    <a:pt x="1210" y="1175"/>
                  </a:lnTo>
                  <a:lnTo>
                    <a:pt x="1209" y="1175"/>
                  </a:lnTo>
                  <a:lnTo>
                    <a:pt x="1208" y="1175"/>
                  </a:lnTo>
                  <a:lnTo>
                    <a:pt x="1208" y="1175"/>
                  </a:lnTo>
                  <a:lnTo>
                    <a:pt x="1202" y="1174"/>
                  </a:lnTo>
                  <a:lnTo>
                    <a:pt x="1198" y="1173"/>
                  </a:lnTo>
                  <a:lnTo>
                    <a:pt x="1198" y="1173"/>
                  </a:lnTo>
                  <a:lnTo>
                    <a:pt x="1172" y="1162"/>
                  </a:lnTo>
                  <a:lnTo>
                    <a:pt x="1147" y="1152"/>
                  </a:lnTo>
                  <a:lnTo>
                    <a:pt x="1095" y="1131"/>
                  </a:lnTo>
                  <a:lnTo>
                    <a:pt x="1095" y="1131"/>
                  </a:lnTo>
                  <a:lnTo>
                    <a:pt x="1050" y="1113"/>
                  </a:lnTo>
                  <a:lnTo>
                    <a:pt x="1005" y="1095"/>
                  </a:lnTo>
                  <a:lnTo>
                    <a:pt x="982" y="1084"/>
                  </a:lnTo>
                  <a:lnTo>
                    <a:pt x="960" y="1073"/>
                  </a:lnTo>
                  <a:lnTo>
                    <a:pt x="938" y="1062"/>
                  </a:lnTo>
                  <a:lnTo>
                    <a:pt x="918" y="1048"/>
                  </a:lnTo>
                  <a:lnTo>
                    <a:pt x="911" y="1044"/>
                  </a:lnTo>
                  <a:lnTo>
                    <a:pt x="904" y="1048"/>
                  </a:lnTo>
                  <a:lnTo>
                    <a:pt x="904" y="1048"/>
                  </a:lnTo>
                  <a:lnTo>
                    <a:pt x="899" y="1051"/>
                  </a:lnTo>
                  <a:lnTo>
                    <a:pt x="899" y="1051"/>
                  </a:lnTo>
                  <a:lnTo>
                    <a:pt x="873" y="1061"/>
                  </a:lnTo>
                  <a:lnTo>
                    <a:pt x="847" y="1068"/>
                  </a:lnTo>
                  <a:lnTo>
                    <a:pt x="819" y="1075"/>
                  </a:lnTo>
                  <a:lnTo>
                    <a:pt x="789" y="1080"/>
                  </a:lnTo>
                  <a:lnTo>
                    <a:pt x="759" y="1084"/>
                  </a:lnTo>
                  <a:lnTo>
                    <a:pt x="728" y="1088"/>
                  </a:lnTo>
                  <a:lnTo>
                    <a:pt x="696" y="1090"/>
                  </a:lnTo>
                  <a:lnTo>
                    <a:pt x="664" y="1090"/>
                  </a:lnTo>
                  <a:lnTo>
                    <a:pt x="664" y="1090"/>
                  </a:lnTo>
                  <a:lnTo>
                    <a:pt x="620" y="1089"/>
                  </a:lnTo>
                  <a:lnTo>
                    <a:pt x="576" y="1086"/>
                  </a:lnTo>
                  <a:lnTo>
                    <a:pt x="531" y="1080"/>
                  </a:lnTo>
                  <a:lnTo>
                    <a:pt x="488" y="1073"/>
                  </a:lnTo>
                  <a:lnTo>
                    <a:pt x="445" y="1064"/>
                  </a:lnTo>
                  <a:lnTo>
                    <a:pt x="402" y="1052"/>
                  </a:lnTo>
                  <a:lnTo>
                    <a:pt x="361" y="1040"/>
                  </a:lnTo>
                  <a:lnTo>
                    <a:pt x="322" y="1026"/>
                  </a:lnTo>
                  <a:lnTo>
                    <a:pt x="322" y="1026"/>
                  </a:lnTo>
                  <a:lnTo>
                    <a:pt x="292" y="1012"/>
                  </a:lnTo>
                  <a:lnTo>
                    <a:pt x="263" y="997"/>
                  </a:lnTo>
                  <a:lnTo>
                    <a:pt x="235" y="980"/>
                  </a:lnTo>
                  <a:lnTo>
                    <a:pt x="209" y="962"/>
                  </a:lnTo>
                  <a:lnTo>
                    <a:pt x="184" y="942"/>
                  </a:lnTo>
                  <a:lnTo>
                    <a:pt x="161" y="920"/>
                  </a:lnTo>
                  <a:lnTo>
                    <a:pt x="138" y="898"/>
                  </a:lnTo>
                  <a:lnTo>
                    <a:pt x="117" y="873"/>
                  </a:lnTo>
                  <a:lnTo>
                    <a:pt x="99" y="847"/>
                  </a:lnTo>
                  <a:lnTo>
                    <a:pt x="81" y="820"/>
                  </a:lnTo>
                  <a:lnTo>
                    <a:pt x="66" y="792"/>
                  </a:lnTo>
                  <a:lnTo>
                    <a:pt x="51" y="762"/>
                  </a:lnTo>
                  <a:lnTo>
                    <a:pt x="39" y="732"/>
                  </a:lnTo>
                  <a:lnTo>
                    <a:pt x="28" y="700"/>
                  </a:lnTo>
                  <a:lnTo>
                    <a:pt x="19" y="668"/>
                  </a:lnTo>
                  <a:lnTo>
                    <a:pt x="12" y="634"/>
                  </a:lnTo>
                  <a:lnTo>
                    <a:pt x="12" y="634"/>
                  </a:lnTo>
                  <a:lnTo>
                    <a:pt x="8" y="609"/>
                  </a:lnTo>
                  <a:lnTo>
                    <a:pt x="5" y="582"/>
                  </a:lnTo>
                  <a:lnTo>
                    <a:pt x="2" y="554"/>
                  </a:lnTo>
                  <a:lnTo>
                    <a:pt x="1" y="524"/>
                  </a:lnTo>
                  <a:lnTo>
                    <a:pt x="0" y="492"/>
                  </a:lnTo>
                  <a:lnTo>
                    <a:pt x="1" y="459"/>
                  </a:lnTo>
                  <a:lnTo>
                    <a:pt x="4" y="424"/>
                  </a:lnTo>
                  <a:lnTo>
                    <a:pt x="9" y="389"/>
                  </a:lnTo>
                  <a:lnTo>
                    <a:pt x="16" y="354"/>
                  </a:lnTo>
                  <a:lnTo>
                    <a:pt x="21" y="337"/>
                  </a:lnTo>
                  <a:lnTo>
                    <a:pt x="26" y="320"/>
                  </a:lnTo>
                  <a:lnTo>
                    <a:pt x="33" y="303"/>
                  </a:lnTo>
                  <a:lnTo>
                    <a:pt x="39" y="285"/>
                  </a:lnTo>
                  <a:lnTo>
                    <a:pt x="46" y="267"/>
                  </a:lnTo>
                  <a:lnTo>
                    <a:pt x="54" y="251"/>
                  </a:lnTo>
                  <a:lnTo>
                    <a:pt x="64" y="234"/>
                  </a:lnTo>
                  <a:lnTo>
                    <a:pt x="74" y="218"/>
                  </a:lnTo>
                  <a:lnTo>
                    <a:pt x="84" y="201"/>
                  </a:lnTo>
                  <a:lnTo>
                    <a:pt x="97" y="185"/>
                  </a:lnTo>
                  <a:lnTo>
                    <a:pt x="109" y="169"/>
                  </a:lnTo>
                  <a:lnTo>
                    <a:pt x="123" y="154"/>
                  </a:lnTo>
                  <a:lnTo>
                    <a:pt x="138" y="139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67" y="114"/>
                  </a:lnTo>
                  <a:lnTo>
                    <a:pt x="180" y="103"/>
                  </a:lnTo>
                  <a:lnTo>
                    <a:pt x="195" y="94"/>
                  </a:lnTo>
                  <a:lnTo>
                    <a:pt x="209" y="86"/>
                  </a:lnTo>
                  <a:lnTo>
                    <a:pt x="224" y="76"/>
                  </a:lnTo>
                  <a:lnTo>
                    <a:pt x="239" y="69"/>
                  </a:lnTo>
                  <a:lnTo>
                    <a:pt x="255" y="62"/>
                  </a:lnTo>
                  <a:lnTo>
                    <a:pt x="270" y="56"/>
                  </a:lnTo>
                  <a:lnTo>
                    <a:pt x="303" y="43"/>
                  </a:lnTo>
                  <a:lnTo>
                    <a:pt x="336" y="34"/>
                  </a:lnTo>
                  <a:lnTo>
                    <a:pt x="369" y="26"/>
                  </a:lnTo>
                  <a:lnTo>
                    <a:pt x="403" y="20"/>
                  </a:lnTo>
                  <a:lnTo>
                    <a:pt x="439" y="14"/>
                  </a:lnTo>
                  <a:lnTo>
                    <a:pt x="473" y="11"/>
                  </a:lnTo>
                  <a:lnTo>
                    <a:pt x="507" y="8"/>
                  </a:lnTo>
                  <a:lnTo>
                    <a:pt x="541" y="6"/>
                  </a:lnTo>
                  <a:lnTo>
                    <a:pt x="607" y="5"/>
                  </a:lnTo>
                  <a:lnTo>
                    <a:pt x="669" y="5"/>
                  </a:lnTo>
                  <a:lnTo>
                    <a:pt x="700" y="5"/>
                  </a:lnTo>
                  <a:lnTo>
                    <a:pt x="700" y="5"/>
                  </a:lnTo>
                  <a:lnTo>
                    <a:pt x="704" y="5"/>
                  </a:lnTo>
                  <a:lnTo>
                    <a:pt x="708" y="6"/>
                  </a:lnTo>
                  <a:lnTo>
                    <a:pt x="711" y="7"/>
                  </a:lnTo>
                  <a:lnTo>
                    <a:pt x="714" y="7"/>
                  </a:lnTo>
                  <a:lnTo>
                    <a:pt x="714" y="7"/>
                  </a:lnTo>
                  <a:lnTo>
                    <a:pt x="732" y="4"/>
                  </a:lnTo>
                  <a:lnTo>
                    <a:pt x="749" y="2"/>
                  </a:lnTo>
                  <a:lnTo>
                    <a:pt x="768" y="1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803" y="0"/>
                  </a:lnTo>
                  <a:lnTo>
                    <a:pt x="821" y="1"/>
                  </a:lnTo>
                  <a:lnTo>
                    <a:pt x="856" y="5"/>
                  </a:lnTo>
                  <a:lnTo>
                    <a:pt x="891" y="11"/>
                  </a:lnTo>
                  <a:lnTo>
                    <a:pt x="926" y="21"/>
                  </a:lnTo>
                  <a:lnTo>
                    <a:pt x="960" y="31"/>
                  </a:lnTo>
                  <a:lnTo>
                    <a:pt x="994" y="43"/>
                  </a:lnTo>
                  <a:lnTo>
                    <a:pt x="1028" y="59"/>
                  </a:lnTo>
                  <a:lnTo>
                    <a:pt x="1060" y="75"/>
                  </a:lnTo>
                  <a:lnTo>
                    <a:pt x="1091" y="93"/>
                  </a:lnTo>
                  <a:lnTo>
                    <a:pt x="1121" y="112"/>
                  </a:lnTo>
                  <a:lnTo>
                    <a:pt x="1149" y="134"/>
                  </a:lnTo>
                  <a:lnTo>
                    <a:pt x="1175" y="156"/>
                  </a:lnTo>
                  <a:lnTo>
                    <a:pt x="1199" y="180"/>
                  </a:lnTo>
                  <a:lnTo>
                    <a:pt x="1210" y="192"/>
                  </a:lnTo>
                  <a:lnTo>
                    <a:pt x="1220" y="204"/>
                  </a:lnTo>
                  <a:lnTo>
                    <a:pt x="1230" y="217"/>
                  </a:lnTo>
                  <a:lnTo>
                    <a:pt x="1239" y="229"/>
                  </a:lnTo>
                  <a:lnTo>
                    <a:pt x="1247" y="243"/>
                  </a:lnTo>
                  <a:lnTo>
                    <a:pt x="1256" y="255"/>
                  </a:lnTo>
                  <a:lnTo>
                    <a:pt x="1256" y="255"/>
                  </a:lnTo>
                  <a:lnTo>
                    <a:pt x="1264" y="273"/>
                  </a:lnTo>
                  <a:lnTo>
                    <a:pt x="1272" y="290"/>
                  </a:lnTo>
                  <a:lnTo>
                    <a:pt x="1280" y="310"/>
                  </a:lnTo>
                  <a:lnTo>
                    <a:pt x="1289" y="328"/>
                  </a:lnTo>
                  <a:lnTo>
                    <a:pt x="1296" y="349"/>
                  </a:lnTo>
                  <a:lnTo>
                    <a:pt x="1302" y="370"/>
                  </a:lnTo>
                  <a:lnTo>
                    <a:pt x="1308" y="390"/>
                  </a:lnTo>
                  <a:lnTo>
                    <a:pt x="1314" y="412"/>
                  </a:lnTo>
                  <a:lnTo>
                    <a:pt x="1320" y="434"/>
                  </a:lnTo>
                  <a:lnTo>
                    <a:pt x="1324" y="456"/>
                  </a:lnTo>
                  <a:lnTo>
                    <a:pt x="1328" y="478"/>
                  </a:lnTo>
                  <a:lnTo>
                    <a:pt x="1331" y="501"/>
                  </a:lnTo>
                  <a:lnTo>
                    <a:pt x="1333" y="524"/>
                  </a:lnTo>
                  <a:lnTo>
                    <a:pt x="1335" y="547"/>
                  </a:lnTo>
                  <a:lnTo>
                    <a:pt x="1336" y="570"/>
                  </a:lnTo>
                  <a:lnTo>
                    <a:pt x="1336" y="593"/>
                  </a:lnTo>
                  <a:lnTo>
                    <a:pt x="1335" y="616"/>
                  </a:lnTo>
                  <a:lnTo>
                    <a:pt x="1334" y="638"/>
                  </a:lnTo>
                  <a:lnTo>
                    <a:pt x="1332" y="660"/>
                  </a:lnTo>
                  <a:lnTo>
                    <a:pt x="1328" y="683"/>
                  </a:lnTo>
                  <a:lnTo>
                    <a:pt x="1324" y="704"/>
                  </a:lnTo>
                  <a:lnTo>
                    <a:pt x="1319" y="726"/>
                  </a:lnTo>
                  <a:lnTo>
                    <a:pt x="1312" y="747"/>
                  </a:lnTo>
                  <a:lnTo>
                    <a:pt x="1305" y="767"/>
                  </a:lnTo>
                  <a:lnTo>
                    <a:pt x="1297" y="787"/>
                  </a:lnTo>
                  <a:lnTo>
                    <a:pt x="1288" y="806"/>
                  </a:lnTo>
                  <a:lnTo>
                    <a:pt x="1277" y="824"/>
                  </a:lnTo>
                  <a:lnTo>
                    <a:pt x="1266" y="842"/>
                  </a:lnTo>
                  <a:lnTo>
                    <a:pt x="1253" y="859"/>
                  </a:lnTo>
                  <a:lnTo>
                    <a:pt x="1239" y="875"/>
                  </a:lnTo>
                  <a:lnTo>
                    <a:pt x="1225" y="890"/>
                  </a:lnTo>
                  <a:lnTo>
                    <a:pt x="1208" y="904"/>
                  </a:lnTo>
                  <a:lnTo>
                    <a:pt x="1208" y="904"/>
                  </a:lnTo>
                  <a:lnTo>
                    <a:pt x="1204" y="907"/>
                  </a:lnTo>
                  <a:lnTo>
                    <a:pt x="1197" y="911"/>
                  </a:lnTo>
                  <a:lnTo>
                    <a:pt x="1197" y="918"/>
                  </a:lnTo>
                  <a:lnTo>
                    <a:pt x="1197" y="918"/>
                  </a:lnTo>
                  <a:lnTo>
                    <a:pt x="1198" y="937"/>
                  </a:lnTo>
                  <a:lnTo>
                    <a:pt x="1200" y="954"/>
                  </a:lnTo>
                  <a:lnTo>
                    <a:pt x="1205" y="990"/>
                  </a:lnTo>
                  <a:lnTo>
                    <a:pt x="1212" y="1026"/>
                  </a:lnTo>
                  <a:lnTo>
                    <a:pt x="1220" y="1061"/>
                  </a:lnTo>
                  <a:lnTo>
                    <a:pt x="1220" y="1061"/>
                  </a:lnTo>
                  <a:lnTo>
                    <a:pt x="1231" y="1104"/>
                  </a:lnTo>
                  <a:lnTo>
                    <a:pt x="1235" y="1127"/>
                  </a:lnTo>
                  <a:lnTo>
                    <a:pt x="1239" y="1150"/>
                  </a:lnTo>
                  <a:lnTo>
                    <a:pt x="1239" y="1150"/>
                  </a:lnTo>
                  <a:lnTo>
                    <a:pt x="1239" y="1154"/>
                  </a:lnTo>
                  <a:lnTo>
                    <a:pt x="1238" y="1159"/>
                  </a:lnTo>
                  <a:lnTo>
                    <a:pt x="1236" y="1163"/>
                  </a:lnTo>
                  <a:lnTo>
                    <a:pt x="1234" y="1167"/>
                  </a:lnTo>
                  <a:lnTo>
                    <a:pt x="1234" y="1167"/>
                  </a:lnTo>
                  <a:lnTo>
                    <a:pt x="1230" y="1170"/>
                  </a:lnTo>
                  <a:lnTo>
                    <a:pt x="1225" y="1173"/>
                  </a:lnTo>
                  <a:lnTo>
                    <a:pt x="1219" y="1175"/>
                  </a:lnTo>
                  <a:lnTo>
                    <a:pt x="1214" y="1175"/>
                  </a:lnTo>
                  <a:lnTo>
                    <a:pt x="1214" y="1175"/>
                  </a:lnTo>
                  <a:close/>
                  <a:moveTo>
                    <a:pt x="912" y="999"/>
                  </a:moveTo>
                  <a:lnTo>
                    <a:pt x="912" y="999"/>
                  </a:lnTo>
                  <a:lnTo>
                    <a:pt x="916" y="1000"/>
                  </a:lnTo>
                  <a:lnTo>
                    <a:pt x="920" y="1003"/>
                  </a:lnTo>
                  <a:lnTo>
                    <a:pt x="920" y="1003"/>
                  </a:lnTo>
                  <a:lnTo>
                    <a:pt x="944" y="1018"/>
                  </a:lnTo>
                  <a:lnTo>
                    <a:pt x="967" y="1032"/>
                  </a:lnTo>
                  <a:lnTo>
                    <a:pt x="992" y="1045"/>
                  </a:lnTo>
                  <a:lnTo>
                    <a:pt x="1017" y="1057"/>
                  </a:lnTo>
                  <a:lnTo>
                    <a:pt x="1043" y="1068"/>
                  </a:lnTo>
                  <a:lnTo>
                    <a:pt x="1069" y="1078"/>
                  </a:lnTo>
                  <a:lnTo>
                    <a:pt x="1119" y="1098"/>
                  </a:lnTo>
                  <a:lnTo>
                    <a:pt x="1119" y="1098"/>
                  </a:lnTo>
                  <a:lnTo>
                    <a:pt x="1173" y="1120"/>
                  </a:lnTo>
                  <a:lnTo>
                    <a:pt x="1195" y="1128"/>
                  </a:lnTo>
                  <a:lnTo>
                    <a:pt x="1189" y="1105"/>
                  </a:lnTo>
                  <a:lnTo>
                    <a:pt x="1189" y="1105"/>
                  </a:lnTo>
                  <a:lnTo>
                    <a:pt x="1181" y="1067"/>
                  </a:lnTo>
                  <a:lnTo>
                    <a:pt x="1181" y="1067"/>
                  </a:lnTo>
                  <a:lnTo>
                    <a:pt x="1172" y="1029"/>
                  </a:lnTo>
                  <a:lnTo>
                    <a:pt x="1165" y="990"/>
                  </a:lnTo>
                  <a:lnTo>
                    <a:pt x="1162" y="971"/>
                  </a:lnTo>
                  <a:lnTo>
                    <a:pt x="1158" y="951"/>
                  </a:lnTo>
                  <a:lnTo>
                    <a:pt x="1157" y="932"/>
                  </a:lnTo>
                  <a:lnTo>
                    <a:pt x="1156" y="912"/>
                  </a:lnTo>
                  <a:lnTo>
                    <a:pt x="1156" y="912"/>
                  </a:lnTo>
                  <a:lnTo>
                    <a:pt x="1156" y="907"/>
                  </a:lnTo>
                  <a:lnTo>
                    <a:pt x="1158" y="903"/>
                  </a:lnTo>
                  <a:lnTo>
                    <a:pt x="1161" y="899"/>
                  </a:lnTo>
                  <a:lnTo>
                    <a:pt x="1165" y="896"/>
                  </a:lnTo>
                  <a:lnTo>
                    <a:pt x="1170" y="893"/>
                  </a:lnTo>
                  <a:lnTo>
                    <a:pt x="1171" y="887"/>
                  </a:lnTo>
                  <a:lnTo>
                    <a:pt x="1171" y="887"/>
                  </a:lnTo>
                  <a:lnTo>
                    <a:pt x="1173" y="882"/>
                  </a:lnTo>
                  <a:lnTo>
                    <a:pt x="1177" y="878"/>
                  </a:lnTo>
                  <a:lnTo>
                    <a:pt x="1177" y="878"/>
                  </a:lnTo>
                  <a:lnTo>
                    <a:pt x="1193" y="864"/>
                  </a:lnTo>
                  <a:lnTo>
                    <a:pt x="1207" y="849"/>
                  </a:lnTo>
                  <a:lnTo>
                    <a:pt x="1220" y="833"/>
                  </a:lnTo>
                  <a:lnTo>
                    <a:pt x="1233" y="817"/>
                  </a:lnTo>
                  <a:lnTo>
                    <a:pt x="1243" y="799"/>
                  </a:lnTo>
                  <a:lnTo>
                    <a:pt x="1253" y="782"/>
                  </a:lnTo>
                  <a:lnTo>
                    <a:pt x="1262" y="762"/>
                  </a:lnTo>
                  <a:lnTo>
                    <a:pt x="1270" y="743"/>
                  </a:lnTo>
                  <a:lnTo>
                    <a:pt x="1276" y="723"/>
                  </a:lnTo>
                  <a:lnTo>
                    <a:pt x="1282" y="701"/>
                  </a:lnTo>
                  <a:lnTo>
                    <a:pt x="1287" y="681"/>
                  </a:lnTo>
                  <a:lnTo>
                    <a:pt x="1291" y="659"/>
                  </a:lnTo>
                  <a:lnTo>
                    <a:pt x="1294" y="636"/>
                  </a:lnTo>
                  <a:lnTo>
                    <a:pt x="1296" y="614"/>
                  </a:lnTo>
                  <a:lnTo>
                    <a:pt x="1297" y="592"/>
                  </a:lnTo>
                  <a:lnTo>
                    <a:pt x="1297" y="569"/>
                  </a:lnTo>
                  <a:lnTo>
                    <a:pt x="1296" y="546"/>
                  </a:lnTo>
                  <a:lnTo>
                    <a:pt x="1295" y="525"/>
                  </a:lnTo>
                  <a:lnTo>
                    <a:pt x="1293" y="502"/>
                  </a:lnTo>
                  <a:lnTo>
                    <a:pt x="1290" y="479"/>
                  </a:lnTo>
                  <a:lnTo>
                    <a:pt x="1286" y="457"/>
                  </a:lnTo>
                  <a:lnTo>
                    <a:pt x="1281" y="436"/>
                  </a:lnTo>
                  <a:lnTo>
                    <a:pt x="1276" y="414"/>
                  </a:lnTo>
                  <a:lnTo>
                    <a:pt x="1271" y="393"/>
                  </a:lnTo>
                  <a:lnTo>
                    <a:pt x="1265" y="373"/>
                  </a:lnTo>
                  <a:lnTo>
                    <a:pt x="1258" y="353"/>
                  </a:lnTo>
                  <a:lnTo>
                    <a:pt x="1250" y="334"/>
                  </a:lnTo>
                  <a:lnTo>
                    <a:pt x="1242" y="316"/>
                  </a:lnTo>
                  <a:lnTo>
                    <a:pt x="1233" y="298"/>
                  </a:lnTo>
                  <a:lnTo>
                    <a:pt x="1225" y="281"/>
                  </a:lnTo>
                  <a:lnTo>
                    <a:pt x="1214" y="265"/>
                  </a:lnTo>
                  <a:lnTo>
                    <a:pt x="1205" y="251"/>
                  </a:lnTo>
                  <a:lnTo>
                    <a:pt x="1205" y="251"/>
                  </a:lnTo>
                  <a:lnTo>
                    <a:pt x="1187" y="229"/>
                  </a:lnTo>
                  <a:lnTo>
                    <a:pt x="1169" y="208"/>
                  </a:lnTo>
                  <a:lnTo>
                    <a:pt x="1147" y="187"/>
                  </a:lnTo>
                  <a:lnTo>
                    <a:pt x="1124" y="168"/>
                  </a:lnTo>
                  <a:lnTo>
                    <a:pt x="1101" y="150"/>
                  </a:lnTo>
                  <a:lnTo>
                    <a:pt x="1075" y="132"/>
                  </a:lnTo>
                  <a:lnTo>
                    <a:pt x="1048" y="116"/>
                  </a:lnTo>
                  <a:lnTo>
                    <a:pt x="1020" y="101"/>
                  </a:lnTo>
                  <a:lnTo>
                    <a:pt x="991" y="88"/>
                  </a:lnTo>
                  <a:lnTo>
                    <a:pt x="962" y="75"/>
                  </a:lnTo>
                  <a:lnTo>
                    <a:pt x="932" y="65"/>
                  </a:lnTo>
                  <a:lnTo>
                    <a:pt x="902" y="56"/>
                  </a:lnTo>
                  <a:lnTo>
                    <a:pt x="872" y="49"/>
                  </a:lnTo>
                  <a:lnTo>
                    <a:pt x="843" y="44"/>
                  </a:lnTo>
                  <a:lnTo>
                    <a:pt x="815" y="41"/>
                  </a:lnTo>
                  <a:lnTo>
                    <a:pt x="786" y="39"/>
                  </a:lnTo>
                  <a:lnTo>
                    <a:pt x="786" y="39"/>
                  </a:lnTo>
                  <a:lnTo>
                    <a:pt x="765" y="40"/>
                  </a:lnTo>
                  <a:lnTo>
                    <a:pt x="744" y="42"/>
                  </a:lnTo>
                  <a:lnTo>
                    <a:pt x="725" y="45"/>
                  </a:lnTo>
                  <a:lnTo>
                    <a:pt x="705" y="49"/>
                  </a:lnTo>
                  <a:lnTo>
                    <a:pt x="705" y="49"/>
                  </a:lnTo>
                  <a:lnTo>
                    <a:pt x="700" y="50"/>
                  </a:lnTo>
                  <a:lnTo>
                    <a:pt x="700" y="50"/>
                  </a:lnTo>
                  <a:lnTo>
                    <a:pt x="695" y="49"/>
                  </a:lnTo>
                  <a:lnTo>
                    <a:pt x="690" y="47"/>
                  </a:lnTo>
                  <a:lnTo>
                    <a:pt x="686" y="45"/>
                  </a:lnTo>
                  <a:lnTo>
                    <a:pt x="686" y="45"/>
                  </a:lnTo>
                  <a:lnTo>
                    <a:pt x="633" y="44"/>
                  </a:lnTo>
                  <a:lnTo>
                    <a:pt x="633" y="44"/>
                  </a:lnTo>
                  <a:lnTo>
                    <a:pt x="575" y="45"/>
                  </a:lnTo>
                  <a:lnTo>
                    <a:pt x="516" y="47"/>
                  </a:lnTo>
                  <a:lnTo>
                    <a:pt x="488" y="49"/>
                  </a:lnTo>
                  <a:lnTo>
                    <a:pt x="459" y="52"/>
                  </a:lnTo>
                  <a:lnTo>
                    <a:pt x="430" y="56"/>
                  </a:lnTo>
                  <a:lnTo>
                    <a:pt x="402" y="60"/>
                  </a:lnTo>
                  <a:lnTo>
                    <a:pt x="374" y="65"/>
                  </a:lnTo>
                  <a:lnTo>
                    <a:pt x="348" y="71"/>
                  </a:lnTo>
                  <a:lnTo>
                    <a:pt x="321" y="79"/>
                  </a:lnTo>
                  <a:lnTo>
                    <a:pt x="295" y="89"/>
                  </a:lnTo>
                  <a:lnTo>
                    <a:pt x="270" y="99"/>
                  </a:lnTo>
                  <a:lnTo>
                    <a:pt x="245" y="111"/>
                  </a:lnTo>
                  <a:lnTo>
                    <a:pt x="223" y="125"/>
                  </a:lnTo>
                  <a:lnTo>
                    <a:pt x="200" y="140"/>
                  </a:lnTo>
                  <a:lnTo>
                    <a:pt x="200" y="140"/>
                  </a:lnTo>
                  <a:lnTo>
                    <a:pt x="184" y="153"/>
                  </a:lnTo>
                  <a:lnTo>
                    <a:pt x="169" y="165"/>
                  </a:lnTo>
                  <a:lnTo>
                    <a:pt x="156" y="179"/>
                  </a:lnTo>
                  <a:lnTo>
                    <a:pt x="142" y="193"/>
                  </a:lnTo>
                  <a:lnTo>
                    <a:pt x="131" y="208"/>
                  </a:lnTo>
                  <a:lnTo>
                    <a:pt x="119" y="223"/>
                  </a:lnTo>
                  <a:lnTo>
                    <a:pt x="109" y="238"/>
                  </a:lnTo>
                  <a:lnTo>
                    <a:pt x="99" y="254"/>
                  </a:lnTo>
                  <a:lnTo>
                    <a:pt x="90" y="271"/>
                  </a:lnTo>
                  <a:lnTo>
                    <a:pt x="82" y="287"/>
                  </a:lnTo>
                  <a:lnTo>
                    <a:pt x="74" y="305"/>
                  </a:lnTo>
                  <a:lnTo>
                    <a:pt x="68" y="321"/>
                  </a:lnTo>
                  <a:lnTo>
                    <a:pt x="62" y="340"/>
                  </a:lnTo>
                  <a:lnTo>
                    <a:pt x="56" y="357"/>
                  </a:lnTo>
                  <a:lnTo>
                    <a:pt x="52" y="375"/>
                  </a:lnTo>
                  <a:lnTo>
                    <a:pt x="48" y="393"/>
                  </a:lnTo>
                  <a:lnTo>
                    <a:pt x="45" y="412"/>
                  </a:lnTo>
                  <a:lnTo>
                    <a:pt x="42" y="431"/>
                  </a:lnTo>
                  <a:lnTo>
                    <a:pt x="40" y="448"/>
                  </a:lnTo>
                  <a:lnTo>
                    <a:pt x="39" y="467"/>
                  </a:lnTo>
                  <a:lnTo>
                    <a:pt x="38" y="504"/>
                  </a:lnTo>
                  <a:lnTo>
                    <a:pt x="39" y="541"/>
                  </a:lnTo>
                  <a:lnTo>
                    <a:pt x="43" y="577"/>
                  </a:lnTo>
                  <a:lnTo>
                    <a:pt x="48" y="612"/>
                  </a:lnTo>
                  <a:lnTo>
                    <a:pt x="55" y="647"/>
                  </a:lnTo>
                  <a:lnTo>
                    <a:pt x="65" y="679"/>
                  </a:lnTo>
                  <a:lnTo>
                    <a:pt x="65" y="679"/>
                  </a:lnTo>
                  <a:lnTo>
                    <a:pt x="77" y="713"/>
                  </a:lnTo>
                  <a:lnTo>
                    <a:pt x="90" y="745"/>
                  </a:lnTo>
                  <a:lnTo>
                    <a:pt x="105" y="776"/>
                  </a:lnTo>
                  <a:lnTo>
                    <a:pt x="121" y="805"/>
                  </a:lnTo>
                  <a:lnTo>
                    <a:pt x="139" y="831"/>
                  </a:lnTo>
                  <a:lnTo>
                    <a:pt x="159" y="856"/>
                  </a:lnTo>
                  <a:lnTo>
                    <a:pt x="179" y="880"/>
                  </a:lnTo>
                  <a:lnTo>
                    <a:pt x="201" y="902"/>
                  </a:lnTo>
                  <a:lnTo>
                    <a:pt x="225" y="922"/>
                  </a:lnTo>
                  <a:lnTo>
                    <a:pt x="251" y="941"/>
                  </a:lnTo>
                  <a:lnTo>
                    <a:pt x="277" y="957"/>
                  </a:lnTo>
                  <a:lnTo>
                    <a:pt x="305" y="973"/>
                  </a:lnTo>
                  <a:lnTo>
                    <a:pt x="335" y="986"/>
                  </a:lnTo>
                  <a:lnTo>
                    <a:pt x="367" y="998"/>
                  </a:lnTo>
                  <a:lnTo>
                    <a:pt x="400" y="1008"/>
                  </a:lnTo>
                  <a:lnTo>
                    <a:pt x="434" y="1017"/>
                  </a:lnTo>
                  <a:lnTo>
                    <a:pt x="434" y="1017"/>
                  </a:lnTo>
                  <a:lnTo>
                    <a:pt x="468" y="1025"/>
                  </a:lnTo>
                  <a:lnTo>
                    <a:pt x="500" y="1031"/>
                  </a:lnTo>
                  <a:lnTo>
                    <a:pt x="533" y="1036"/>
                  </a:lnTo>
                  <a:lnTo>
                    <a:pt x="562" y="1040"/>
                  </a:lnTo>
                  <a:lnTo>
                    <a:pt x="592" y="1043"/>
                  </a:lnTo>
                  <a:lnTo>
                    <a:pt x="622" y="1045"/>
                  </a:lnTo>
                  <a:lnTo>
                    <a:pt x="650" y="1046"/>
                  </a:lnTo>
                  <a:lnTo>
                    <a:pt x="678" y="1047"/>
                  </a:lnTo>
                  <a:lnTo>
                    <a:pt x="678" y="1047"/>
                  </a:lnTo>
                  <a:lnTo>
                    <a:pt x="707" y="1046"/>
                  </a:lnTo>
                  <a:lnTo>
                    <a:pt x="736" y="1045"/>
                  </a:lnTo>
                  <a:lnTo>
                    <a:pt x="764" y="1042"/>
                  </a:lnTo>
                  <a:lnTo>
                    <a:pt x="791" y="1038"/>
                  </a:lnTo>
                  <a:lnTo>
                    <a:pt x="817" y="1033"/>
                  </a:lnTo>
                  <a:lnTo>
                    <a:pt x="842" y="1028"/>
                  </a:lnTo>
                  <a:lnTo>
                    <a:pt x="866" y="1020"/>
                  </a:lnTo>
                  <a:lnTo>
                    <a:pt x="890" y="1012"/>
                  </a:lnTo>
                  <a:lnTo>
                    <a:pt x="890" y="1012"/>
                  </a:lnTo>
                  <a:lnTo>
                    <a:pt x="892" y="1011"/>
                  </a:lnTo>
                  <a:lnTo>
                    <a:pt x="895" y="1010"/>
                  </a:lnTo>
                  <a:lnTo>
                    <a:pt x="897" y="1007"/>
                  </a:lnTo>
                  <a:lnTo>
                    <a:pt x="897" y="1007"/>
                  </a:lnTo>
                  <a:lnTo>
                    <a:pt x="900" y="1005"/>
                  </a:lnTo>
                  <a:lnTo>
                    <a:pt x="903" y="1002"/>
                  </a:lnTo>
                  <a:lnTo>
                    <a:pt x="912" y="999"/>
                  </a:lnTo>
                  <a:lnTo>
                    <a:pt x="912" y="9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8" name="Freeform 829"/>
            <p:cNvSpPr>
              <a:spLocks/>
            </p:cNvSpPr>
            <p:nvPr/>
          </p:nvSpPr>
          <p:spPr bwMode="auto">
            <a:xfrm>
              <a:off x="6411913" y="1501775"/>
              <a:ext cx="71438" cy="65088"/>
            </a:xfrm>
            <a:custGeom>
              <a:avLst/>
              <a:gdLst/>
              <a:ahLst/>
              <a:cxnLst>
                <a:cxn ang="0">
                  <a:pos x="76" y="123"/>
                </a:cxn>
                <a:cxn ang="0">
                  <a:pos x="76" y="123"/>
                </a:cxn>
                <a:cxn ang="0">
                  <a:pos x="71" y="123"/>
                </a:cxn>
                <a:cxn ang="0">
                  <a:pos x="66" y="122"/>
                </a:cxn>
                <a:cxn ang="0">
                  <a:pos x="64" y="121"/>
                </a:cxn>
                <a:cxn ang="0">
                  <a:pos x="64" y="121"/>
                </a:cxn>
                <a:cxn ang="0">
                  <a:pos x="57" y="121"/>
                </a:cxn>
                <a:cxn ang="0">
                  <a:pos x="57" y="121"/>
                </a:cxn>
                <a:cxn ang="0">
                  <a:pos x="55" y="121"/>
                </a:cxn>
                <a:cxn ang="0">
                  <a:pos x="55" y="121"/>
                </a:cxn>
                <a:cxn ang="0">
                  <a:pos x="45" y="119"/>
                </a:cxn>
                <a:cxn ang="0">
                  <a:pos x="36" y="115"/>
                </a:cxn>
                <a:cxn ang="0">
                  <a:pos x="27" y="110"/>
                </a:cxn>
                <a:cxn ang="0">
                  <a:pos x="19" y="104"/>
                </a:cxn>
                <a:cxn ang="0">
                  <a:pos x="13" y="98"/>
                </a:cxn>
                <a:cxn ang="0">
                  <a:pos x="8" y="89"/>
                </a:cxn>
                <a:cxn ang="0">
                  <a:pos x="4" y="81"/>
                </a:cxn>
                <a:cxn ang="0">
                  <a:pos x="1" y="73"/>
                </a:cxn>
                <a:cxn ang="0">
                  <a:pos x="1" y="73"/>
                </a:cxn>
                <a:cxn ang="0">
                  <a:pos x="0" y="63"/>
                </a:cxn>
                <a:cxn ang="0">
                  <a:pos x="1" y="53"/>
                </a:cxn>
                <a:cxn ang="0">
                  <a:pos x="2" y="44"/>
                </a:cxn>
                <a:cxn ang="0">
                  <a:pos x="5" y="36"/>
                </a:cxn>
                <a:cxn ang="0">
                  <a:pos x="9" y="27"/>
                </a:cxn>
                <a:cxn ang="0">
                  <a:pos x="13" y="20"/>
                </a:cxn>
                <a:cxn ang="0">
                  <a:pos x="19" y="14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33" y="5"/>
                </a:cxn>
                <a:cxn ang="0">
                  <a:pos x="40" y="2"/>
                </a:cxn>
                <a:cxn ang="0">
                  <a:pos x="47" y="1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2" y="3"/>
                </a:cxn>
                <a:cxn ang="0">
                  <a:pos x="80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9" y="15"/>
                </a:cxn>
                <a:cxn ang="0">
                  <a:pos x="108" y="22"/>
                </a:cxn>
                <a:cxn ang="0">
                  <a:pos x="118" y="31"/>
                </a:cxn>
                <a:cxn ang="0">
                  <a:pos x="125" y="40"/>
                </a:cxn>
                <a:cxn ang="0">
                  <a:pos x="130" y="49"/>
                </a:cxn>
                <a:cxn ang="0">
                  <a:pos x="132" y="54"/>
                </a:cxn>
                <a:cxn ang="0">
                  <a:pos x="134" y="59"/>
                </a:cxn>
                <a:cxn ang="0">
                  <a:pos x="134" y="65"/>
                </a:cxn>
                <a:cxn ang="0">
                  <a:pos x="134" y="70"/>
                </a:cxn>
                <a:cxn ang="0">
                  <a:pos x="134" y="75"/>
                </a:cxn>
                <a:cxn ang="0">
                  <a:pos x="132" y="80"/>
                </a:cxn>
                <a:cxn ang="0">
                  <a:pos x="132" y="80"/>
                </a:cxn>
                <a:cxn ang="0">
                  <a:pos x="128" y="88"/>
                </a:cxn>
                <a:cxn ang="0">
                  <a:pos x="123" y="96"/>
                </a:cxn>
                <a:cxn ang="0">
                  <a:pos x="116" y="103"/>
                </a:cxn>
                <a:cxn ang="0">
                  <a:pos x="109" y="110"/>
                </a:cxn>
                <a:cxn ang="0">
                  <a:pos x="101" y="115"/>
                </a:cxn>
                <a:cxn ang="0">
                  <a:pos x="93" y="120"/>
                </a:cxn>
                <a:cxn ang="0">
                  <a:pos x="84" y="122"/>
                </a:cxn>
                <a:cxn ang="0">
                  <a:pos x="76" y="123"/>
                </a:cxn>
                <a:cxn ang="0">
                  <a:pos x="76" y="123"/>
                </a:cxn>
              </a:cxnLst>
              <a:rect l="0" t="0" r="r" b="b"/>
              <a:pathLst>
                <a:path w="134" h="123">
                  <a:moveTo>
                    <a:pt x="76" y="123"/>
                  </a:moveTo>
                  <a:lnTo>
                    <a:pt x="76" y="123"/>
                  </a:lnTo>
                  <a:lnTo>
                    <a:pt x="71" y="123"/>
                  </a:lnTo>
                  <a:lnTo>
                    <a:pt x="66" y="122"/>
                  </a:lnTo>
                  <a:lnTo>
                    <a:pt x="64" y="121"/>
                  </a:lnTo>
                  <a:lnTo>
                    <a:pt x="64" y="121"/>
                  </a:lnTo>
                  <a:lnTo>
                    <a:pt x="57" y="121"/>
                  </a:lnTo>
                  <a:lnTo>
                    <a:pt x="57" y="121"/>
                  </a:lnTo>
                  <a:lnTo>
                    <a:pt x="55" y="121"/>
                  </a:lnTo>
                  <a:lnTo>
                    <a:pt x="55" y="121"/>
                  </a:lnTo>
                  <a:lnTo>
                    <a:pt x="45" y="119"/>
                  </a:lnTo>
                  <a:lnTo>
                    <a:pt x="36" y="115"/>
                  </a:lnTo>
                  <a:lnTo>
                    <a:pt x="27" y="110"/>
                  </a:lnTo>
                  <a:lnTo>
                    <a:pt x="19" y="104"/>
                  </a:lnTo>
                  <a:lnTo>
                    <a:pt x="13" y="98"/>
                  </a:lnTo>
                  <a:lnTo>
                    <a:pt x="8" y="89"/>
                  </a:lnTo>
                  <a:lnTo>
                    <a:pt x="4" y="81"/>
                  </a:lnTo>
                  <a:lnTo>
                    <a:pt x="1" y="73"/>
                  </a:lnTo>
                  <a:lnTo>
                    <a:pt x="1" y="73"/>
                  </a:lnTo>
                  <a:lnTo>
                    <a:pt x="0" y="63"/>
                  </a:lnTo>
                  <a:lnTo>
                    <a:pt x="1" y="53"/>
                  </a:lnTo>
                  <a:lnTo>
                    <a:pt x="2" y="44"/>
                  </a:lnTo>
                  <a:lnTo>
                    <a:pt x="5" y="36"/>
                  </a:lnTo>
                  <a:lnTo>
                    <a:pt x="9" y="27"/>
                  </a:lnTo>
                  <a:lnTo>
                    <a:pt x="13" y="20"/>
                  </a:lnTo>
                  <a:lnTo>
                    <a:pt x="19" y="14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33" y="5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2" y="3"/>
                  </a:lnTo>
                  <a:lnTo>
                    <a:pt x="80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9" y="15"/>
                  </a:lnTo>
                  <a:lnTo>
                    <a:pt x="108" y="22"/>
                  </a:lnTo>
                  <a:lnTo>
                    <a:pt x="118" y="31"/>
                  </a:lnTo>
                  <a:lnTo>
                    <a:pt x="125" y="40"/>
                  </a:lnTo>
                  <a:lnTo>
                    <a:pt x="130" y="49"/>
                  </a:lnTo>
                  <a:lnTo>
                    <a:pt x="132" y="54"/>
                  </a:lnTo>
                  <a:lnTo>
                    <a:pt x="134" y="59"/>
                  </a:lnTo>
                  <a:lnTo>
                    <a:pt x="134" y="65"/>
                  </a:lnTo>
                  <a:lnTo>
                    <a:pt x="134" y="70"/>
                  </a:lnTo>
                  <a:lnTo>
                    <a:pt x="134" y="75"/>
                  </a:lnTo>
                  <a:lnTo>
                    <a:pt x="132" y="80"/>
                  </a:lnTo>
                  <a:lnTo>
                    <a:pt x="132" y="80"/>
                  </a:lnTo>
                  <a:lnTo>
                    <a:pt x="128" y="88"/>
                  </a:lnTo>
                  <a:lnTo>
                    <a:pt x="123" y="96"/>
                  </a:lnTo>
                  <a:lnTo>
                    <a:pt x="116" y="103"/>
                  </a:lnTo>
                  <a:lnTo>
                    <a:pt x="109" y="110"/>
                  </a:lnTo>
                  <a:lnTo>
                    <a:pt x="101" y="115"/>
                  </a:lnTo>
                  <a:lnTo>
                    <a:pt x="93" y="120"/>
                  </a:lnTo>
                  <a:lnTo>
                    <a:pt x="84" y="122"/>
                  </a:lnTo>
                  <a:lnTo>
                    <a:pt x="76" y="123"/>
                  </a:lnTo>
                  <a:lnTo>
                    <a:pt x="76" y="1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79" name="Freeform 830"/>
            <p:cNvSpPr>
              <a:spLocks/>
            </p:cNvSpPr>
            <p:nvPr/>
          </p:nvSpPr>
          <p:spPr bwMode="auto">
            <a:xfrm>
              <a:off x="6535738" y="1511300"/>
              <a:ext cx="63500" cy="57150"/>
            </a:xfrm>
            <a:custGeom>
              <a:avLst/>
              <a:gdLst/>
              <a:ahLst/>
              <a:cxnLst>
                <a:cxn ang="0">
                  <a:pos x="66" y="110"/>
                </a:cxn>
                <a:cxn ang="0">
                  <a:pos x="46" y="106"/>
                </a:cxn>
                <a:cxn ang="0">
                  <a:pos x="44" y="106"/>
                </a:cxn>
                <a:cxn ang="0">
                  <a:pos x="42" y="106"/>
                </a:cxn>
                <a:cxn ang="0">
                  <a:pos x="38" y="106"/>
                </a:cxn>
                <a:cxn ang="0">
                  <a:pos x="33" y="104"/>
                </a:cxn>
                <a:cxn ang="0">
                  <a:pos x="29" y="100"/>
                </a:cxn>
                <a:cxn ang="0">
                  <a:pos x="28" y="99"/>
                </a:cxn>
                <a:cxn ang="0">
                  <a:pos x="11" y="83"/>
                </a:cxn>
                <a:cxn ang="0">
                  <a:pos x="1" y="62"/>
                </a:cxn>
                <a:cxn ang="0">
                  <a:pos x="0" y="52"/>
                </a:cxn>
                <a:cxn ang="0">
                  <a:pos x="3" y="33"/>
                </a:cxn>
                <a:cxn ang="0">
                  <a:pos x="7" y="26"/>
                </a:cxn>
                <a:cxn ang="0">
                  <a:pos x="15" y="18"/>
                </a:cxn>
                <a:cxn ang="0">
                  <a:pos x="35" y="5"/>
                </a:cxn>
                <a:cxn ang="0">
                  <a:pos x="49" y="1"/>
                </a:cxn>
                <a:cxn ang="0">
                  <a:pos x="58" y="0"/>
                </a:cxn>
                <a:cxn ang="0">
                  <a:pos x="61" y="0"/>
                </a:cxn>
                <a:cxn ang="0">
                  <a:pos x="63" y="0"/>
                </a:cxn>
                <a:cxn ang="0">
                  <a:pos x="80" y="1"/>
                </a:cxn>
                <a:cxn ang="0">
                  <a:pos x="89" y="4"/>
                </a:cxn>
                <a:cxn ang="0">
                  <a:pos x="102" y="11"/>
                </a:cxn>
                <a:cxn ang="0">
                  <a:pos x="112" y="21"/>
                </a:cxn>
                <a:cxn ang="0">
                  <a:pos x="119" y="35"/>
                </a:cxn>
                <a:cxn ang="0">
                  <a:pos x="120" y="43"/>
                </a:cxn>
                <a:cxn ang="0">
                  <a:pos x="120" y="60"/>
                </a:cxn>
                <a:cxn ang="0">
                  <a:pos x="116" y="76"/>
                </a:cxn>
                <a:cxn ang="0">
                  <a:pos x="109" y="91"/>
                </a:cxn>
                <a:cxn ang="0">
                  <a:pos x="99" y="100"/>
                </a:cxn>
                <a:cxn ang="0">
                  <a:pos x="99" y="103"/>
                </a:cxn>
                <a:cxn ang="0">
                  <a:pos x="93" y="105"/>
                </a:cxn>
                <a:cxn ang="0">
                  <a:pos x="85" y="109"/>
                </a:cxn>
                <a:cxn ang="0">
                  <a:pos x="76" y="109"/>
                </a:cxn>
                <a:cxn ang="0">
                  <a:pos x="66" y="110"/>
                </a:cxn>
              </a:cxnLst>
              <a:rect l="0" t="0" r="r" b="b"/>
              <a:pathLst>
                <a:path w="121" h="110">
                  <a:moveTo>
                    <a:pt x="66" y="110"/>
                  </a:moveTo>
                  <a:lnTo>
                    <a:pt x="66" y="110"/>
                  </a:lnTo>
                  <a:lnTo>
                    <a:pt x="56" y="109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4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36" y="105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18" y="92"/>
                  </a:lnTo>
                  <a:lnTo>
                    <a:pt x="11" y="83"/>
                  </a:lnTo>
                  <a:lnTo>
                    <a:pt x="4" y="73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1" y="21"/>
                  </a:lnTo>
                  <a:lnTo>
                    <a:pt x="15" y="18"/>
                  </a:lnTo>
                  <a:lnTo>
                    <a:pt x="24" y="10"/>
                  </a:lnTo>
                  <a:lnTo>
                    <a:pt x="35" y="5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9" y="4"/>
                  </a:lnTo>
                  <a:lnTo>
                    <a:pt x="96" y="7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12" y="21"/>
                  </a:lnTo>
                  <a:lnTo>
                    <a:pt x="115" y="2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20" y="43"/>
                  </a:lnTo>
                  <a:lnTo>
                    <a:pt x="121" y="52"/>
                  </a:lnTo>
                  <a:lnTo>
                    <a:pt x="120" y="60"/>
                  </a:lnTo>
                  <a:lnTo>
                    <a:pt x="119" y="68"/>
                  </a:lnTo>
                  <a:lnTo>
                    <a:pt x="116" y="76"/>
                  </a:lnTo>
                  <a:lnTo>
                    <a:pt x="113" y="84"/>
                  </a:lnTo>
                  <a:lnTo>
                    <a:pt x="109" y="91"/>
                  </a:lnTo>
                  <a:lnTo>
                    <a:pt x="104" y="97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7" y="103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85" y="109"/>
                  </a:lnTo>
                  <a:lnTo>
                    <a:pt x="77" y="109"/>
                  </a:lnTo>
                  <a:lnTo>
                    <a:pt x="76" y="109"/>
                  </a:lnTo>
                  <a:lnTo>
                    <a:pt x="76" y="109"/>
                  </a:lnTo>
                  <a:lnTo>
                    <a:pt x="66" y="110"/>
                  </a:lnTo>
                  <a:lnTo>
                    <a:pt x="66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0" name="Freeform 831"/>
            <p:cNvSpPr>
              <a:spLocks/>
            </p:cNvSpPr>
            <p:nvPr/>
          </p:nvSpPr>
          <p:spPr bwMode="auto">
            <a:xfrm>
              <a:off x="6656388" y="1506538"/>
              <a:ext cx="73025" cy="68263"/>
            </a:xfrm>
            <a:custGeom>
              <a:avLst/>
              <a:gdLst/>
              <a:ahLst/>
              <a:cxnLst>
                <a:cxn ang="0">
                  <a:pos x="62" y="128"/>
                </a:cxn>
                <a:cxn ang="0">
                  <a:pos x="46" y="124"/>
                </a:cxn>
                <a:cxn ang="0">
                  <a:pos x="42" y="122"/>
                </a:cxn>
                <a:cxn ang="0">
                  <a:pos x="30" y="109"/>
                </a:cxn>
                <a:cxn ang="0">
                  <a:pos x="18" y="85"/>
                </a:cxn>
                <a:cxn ang="0">
                  <a:pos x="15" y="79"/>
                </a:cxn>
                <a:cxn ang="0">
                  <a:pos x="11" y="75"/>
                </a:cxn>
                <a:cxn ang="0">
                  <a:pos x="4" y="64"/>
                </a:cxn>
                <a:cxn ang="0">
                  <a:pos x="0" y="51"/>
                </a:cxn>
                <a:cxn ang="0">
                  <a:pos x="3" y="39"/>
                </a:cxn>
                <a:cxn ang="0">
                  <a:pos x="6" y="34"/>
                </a:cxn>
                <a:cxn ang="0">
                  <a:pos x="18" y="20"/>
                </a:cxn>
                <a:cxn ang="0">
                  <a:pos x="35" y="10"/>
                </a:cxn>
                <a:cxn ang="0">
                  <a:pos x="53" y="3"/>
                </a:cxn>
                <a:cxn ang="0">
                  <a:pos x="72" y="0"/>
                </a:cxn>
                <a:cxn ang="0">
                  <a:pos x="80" y="1"/>
                </a:cxn>
                <a:cxn ang="0">
                  <a:pos x="94" y="6"/>
                </a:cxn>
                <a:cxn ang="0">
                  <a:pos x="102" y="13"/>
                </a:cxn>
                <a:cxn ang="0">
                  <a:pos x="105" y="14"/>
                </a:cxn>
                <a:cxn ang="0">
                  <a:pos x="114" y="18"/>
                </a:cxn>
                <a:cxn ang="0">
                  <a:pos x="122" y="26"/>
                </a:cxn>
                <a:cxn ang="0">
                  <a:pos x="135" y="45"/>
                </a:cxn>
                <a:cxn ang="0">
                  <a:pos x="138" y="56"/>
                </a:cxn>
                <a:cxn ang="0">
                  <a:pos x="139" y="70"/>
                </a:cxn>
                <a:cxn ang="0">
                  <a:pos x="136" y="81"/>
                </a:cxn>
                <a:cxn ang="0">
                  <a:pos x="134" y="86"/>
                </a:cxn>
                <a:cxn ang="0">
                  <a:pos x="120" y="98"/>
                </a:cxn>
                <a:cxn ang="0">
                  <a:pos x="104" y="104"/>
                </a:cxn>
                <a:cxn ang="0">
                  <a:pos x="96" y="109"/>
                </a:cxn>
                <a:cxn ang="0">
                  <a:pos x="90" y="116"/>
                </a:cxn>
                <a:cxn ang="0">
                  <a:pos x="84" y="121"/>
                </a:cxn>
                <a:cxn ang="0">
                  <a:pos x="70" y="128"/>
                </a:cxn>
                <a:cxn ang="0">
                  <a:pos x="62" y="128"/>
                </a:cxn>
              </a:cxnLst>
              <a:rect l="0" t="0" r="r" b="b"/>
              <a:pathLst>
                <a:path w="139" h="128">
                  <a:moveTo>
                    <a:pt x="62" y="128"/>
                  </a:moveTo>
                  <a:lnTo>
                    <a:pt x="62" y="128"/>
                  </a:lnTo>
                  <a:lnTo>
                    <a:pt x="54" y="127"/>
                  </a:lnTo>
                  <a:lnTo>
                    <a:pt x="46" y="124"/>
                  </a:lnTo>
                  <a:lnTo>
                    <a:pt x="46" y="124"/>
                  </a:lnTo>
                  <a:lnTo>
                    <a:pt x="42" y="122"/>
                  </a:lnTo>
                  <a:lnTo>
                    <a:pt x="38" y="118"/>
                  </a:lnTo>
                  <a:lnTo>
                    <a:pt x="30" y="109"/>
                  </a:lnTo>
                  <a:lnTo>
                    <a:pt x="24" y="98"/>
                  </a:lnTo>
                  <a:lnTo>
                    <a:pt x="18" y="85"/>
                  </a:lnTo>
                  <a:lnTo>
                    <a:pt x="17" y="81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1" y="75"/>
                  </a:lnTo>
                  <a:lnTo>
                    <a:pt x="7" y="70"/>
                  </a:lnTo>
                  <a:lnTo>
                    <a:pt x="4" y="64"/>
                  </a:lnTo>
                  <a:lnTo>
                    <a:pt x="2" y="58"/>
                  </a:lnTo>
                  <a:lnTo>
                    <a:pt x="0" y="51"/>
                  </a:lnTo>
                  <a:lnTo>
                    <a:pt x="0" y="45"/>
                  </a:lnTo>
                  <a:lnTo>
                    <a:pt x="3" y="39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11" y="27"/>
                  </a:lnTo>
                  <a:lnTo>
                    <a:pt x="18" y="20"/>
                  </a:lnTo>
                  <a:lnTo>
                    <a:pt x="26" y="15"/>
                  </a:lnTo>
                  <a:lnTo>
                    <a:pt x="35" y="10"/>
                  </a:lnTo>
                  <a:lnTo>
                    <a:pt x="44" y="6"/>
                  </a:lnTo>
                  <a:lnTo>
                    <a:pt x="53" y="3"/>
                  </a:lnTo>
                  <a:lnTo>
                    <a:pt x="62" y="1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0" y="1"/>
                  </a:lnTo>
                  <a:lnTo>
                    <a:pt x="87" y="3"/>
                  </a:lnTo>
                  <a:lnTo>
                    <a:pt x="94" y="6"/>
                  </a:lnTo>
                  <a:lnTo>
                    <a:pt x="100" y="11"/>
                  </a:lnTo>
                  <a:lnTo>
                    <a:pt x="102" y="13"/>
                  </a:lnTo>
                  <a:lnTo>
                    <a:pt x="105" y="14"/>
                  </a:lnTo>
                  <a:lnTo>
                    <a:pt x="105" y="14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8" y="22"/>
                  </a:lnTo>
                  <a:lnTo>
                    <a:pt x="122" y="26"/>
                  </a:lnTo>
                  <a:lnTo>
                    <a:pt x="130" y="35"/>
                  </a:lnTo>
                  <a:lnTo>
                    <a:pt x="135" y="45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9" y="63"/>
                  </a:lnTo>
                  <a:lnTo>
                    <a:pt x="139" y="70"/>
                  </a:lnTo>
                  <a:lnTo>
                    <a:pt x="137" y="78"/>
                  </a:lnTo>
                  <a:lnTo>
                    <a:pt x="136" y="81"/>
                  </a:lnTo>
                  <a:lnTo>
                    <a:pt x="134" y="86"/>
                  </a:lnTo>
                  <a:lnTo>
                    <a:pt x="134" y="86"/>
                  </a:lnTo>
                  <a:lnTo>
                    <a:pt x="128" y="92"/>
                  </a:lnTo>
                  <a:lnTo>
                    <a:pt x="120" y="98"/>
                  </a:lnTo>
                  <a:lnTo>
                    <a:pt x="113" y="101"/>
                  </a:lnTo>
                  <a:lnTo>
                    <a:pt x="104" y="104"/>
                  </a:lnTo>
                  <a:lnTo>
                    <a:pt x="99" y="105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84" y="121"/>
                  </a:lnTo>
                  <a:lnTo>
                    <a:pt x="78" y="125"/>
                  </a:lnTo>
                  <a:lnTo>
                    <a:pt x="70" y="128"/>
                  </a:lnTo>
                  <a:lnTo>
                    <a:pt x="62" y="128"/>
                  </a:lnTo>
                  <a:lnTo>
                    <a:pt x="62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881" name="组合 1880"/>
          <p:cNvGrpSpPr/>
          <p:nvPr/>
        </p:nvGrpSpPr>
        <p:grpSpPr>
          <a:xfrm>
            <a:off x="529331" y="1196752"/>
            <a:ext cx="986367" cy="965200"/>
            <a:chOff x="2159000" y="1141413"/>
            <a:chExt cx="739775" cy="723900"/>
          </a:xfrm>
          <a:solidFill>
            <a:sysClr val="windowText" lastClr="000000"/>
          </a:solidFill>
        </p:grpSpPr>
        <p:sp>
          <p:nvSpPr>
            <p:cNvPr id="1882" name="Freeform 832"/>
            <p:cNvSpPr>
              <a:spLocks/>
            </p:cNvSpPr>
            <p:nvPr/>
          </p:nvSpPr>
          <p:spPr bwMode="auto">
            <a:xfrm>
              <a:off x="2216150" y="1428750"/>
              <a:ext cx="14288" cy="6350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7" y="2"/>
                </a:cxn>
                <a:cxn ang="0">
                  <a:pos x="26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1"/>
                </a:cxn>
                <a:cxn ang="0">
                  <a:pos x="19" y="2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7" y="22"/>
                </a:cxn>
                <a:cxn ang="0">
                  <a:pos x="14" y="39"/>
                </a:cxn>
                <a:cxn ang="0">
                  <a:pos x="9" y="56"/>
                </a:cxn>
                <a:cxn ang="0">
                  <a:pos x="4" y="73"/>
                </a:cxn>
                <a:cxn ang="0">
                  <a:pos x="4" y="73"/>
                </a:cxn>
                <a:cxn ang="0">
                  <a:pos x="2" y="84"/>
                </a:cxn>
                <a:cxn ang="0">
                  <a:pos x="1" y="95"/>
                </a:cxn>
                <a:cxn ang="0">
                  <a:pos x="0" y="100"/>
                </a:cxn>
                <a:cxn ang="0">
                  <a:pos x="1" y="106"/>
                </a:cxn>
                <a:cxn ang="0">
                  <a:pos x="2" y="111"/>
                </a:cxn>
                <a:cxn ang="0">
                  <a:pos x="4" y="116"/>
                </a:cxn>
                <a:cxn ang="0">
                  <a:pos x="4" y="116"/>
                </a:cxn>
                <a:cxn ang="0">
                  <a:pos x="5" y="117"/>
                </a:cxn>
                <a:cxn ang="0">
                  <a:pos x="7" y="118"/>
                </a:cxn>
                <a:cxn ang="0">
                  <a:pos x="8" y="118"/>
                </a:cxn>
                <a:cxn ang="0">
                  <a:pos x="10" y="118"/>
                </a:cxn>
                <a:cxn ang="0">
                  <a:pos x="12" y="116"/>
                </a:cxn>
                <a:cxn ang="0">
                  <a:pos x="13" y="115"/>
                </a:cxn>
                <a:cxn ang="0">
                  <a:pos x="14" y="113"/>
                </a:cxn>
                <a:cxn ang="0">
                  <a:pos x="13" y="111"/>
                </a:cxn>
                <a:cxn ang="0">
                  <a:pos x="13" y="111"/>
                </a:cxn>
                <a:cxn ang="0">
                  <a:pos x="10" y="104"/>
                </a:cxn>
                <a:cxn ang="0">
                  <a:pos x="9" y="97"/>
                </a:cxn>
                <a:cxn ang="0">
                  <a:pos x="10" y="91"/>
                </a:cxn>
                <a:cxn ang="0">
                  <a:pos x="12" y="83"/>
                </a:cxn>
                <a:cxn ang="0">
                  <a:pos x="16" y="68"/>
                </a:cxn>
                <a:cxn ang="0">
                  <a:pos x="20" y="56"/>
                </a:cxn>
                <a:cxn ang="0">
                  <a:pos x="20" y="56"/>
                </a:cxn>
                <a:cxn ang="0">
                  <a:pos x="23" y="44"/>
                </a:cxn>
                <a:cxn ang="0">
                  <a:pos x="26" y="30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27" h="118">
                  <a:moveTo>
                    <a:pt x="27" y="4"/>
                  </a:moveTo>
                  <a:lnTo>
                    <a:pt x="27" y="4"/>
                  </a:lnTo>
                  <a:lnTo>
                    <a:pt x="27" y="2"/>
                  </a:lnTo>
                  <a:lnTo>
                    <a:pt x="26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22"/>
                  </a:lnTo>
                  <a:lnTo>
                    <a:pt x="14" y="39"/>
                  </a:lnTo>
                  <a:lnTo>
                    <a:pt x="9" y="56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2" y="84"/>
                  </a:lnTo>
                  <a:lnTo>
                    <a:pt x="1" y="95"/>
                  </a:lnTo>
                  <a:lnTo>
                    <a:pt x="0" y="100"/>
                  </a:lnTo>
                  <a:lnTo>
                    <a:pt x="1" y="106"/>
                  </a:lnTo>
                  <a:lnTo>
                    <a:pt x="2" y="111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5" y="117"/>
                  </a:lnTo>
                  <a:lnTo>
                    <a:pt x="7" y="118"/>
                  </a:lnTo>
                  <a:lnTo>
                    <a:pt x="8" y="118"/>
                  </a:lnTo>
                  <a:lnTo>
                    <a:pt x="10" y="118"/>
                  </a:lnTo>
                  <a:lnTo>
                    <a:pt x="12" y="116"/>
                  </a:lnTo>
                  <a:lnTo>
                    <a:pt x="13" y="115"/>
                  </a:lnTo>
                  <a:lnTo>
                    <a:pt x="14" y="113"/>
                  </a:lnTo>
                  <a:lnTo>
                    <a:pt x="13" y="111"/>
                  </a:lnTo>
                  <a:lnTo>
                    <a:pt x="13" y="111"/>
                  </a:lnTo>
                  <a:lnTo>
                    <a:pt x="10" y="104"/>
                  </a:lnTo>
                  <a:lnTo>
                    <a:pt x="9" y="97"/>
                  </a:lnTo>
                  <a:lnTo>
                    <a:pt x="10" y="91"/>
                  </a:lnTo>
                  <a:lnTo>
                    <a:pt x="12" y="83"/>
                  </a:lnTo>
                  <a:lnTo>
                    <a:pt x="16" y="68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3" y="44"/>
                  </a:lnTo>
                  <a:lnTo>
                    <a:pt x="26" y="30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3" name="Freeform 833"/>
            <p:cNvSpPr>
              <a:spLocks/>
            </p:cNvSpPr>
            <p:nvPr/>
          </p:nvSpPr>
          <p:spPr bwMode="auto">
            <a:xfrm>
              <a:off x="2251075" y="1462088"/>
              <a:ext cx="9525" cy="53975"/>
            </a:xfrm>
            <a:custGeom>
              <a:avLst/>
              <a:gdLst/>
              <a:ahLst/>
              <a:cxnLst>
                <a:cxn ang="0">
                  <a:pos x="20" y="5"/>
                </a:cxn>
                <a:cxn ang="0">
                  <a:pos x="20" y="5"/>
                </a:cxn>
                <a:cxn ang="0">
                  <a:pos x="19" y="3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0" y="61"/>
                </a:cxn>
                <a:cxn ang="0">
                  <a:pos x="8" y="66"/>
                </a:cxn>
                <a:cxn ang="0">
                  <a:pos x="5" y="78"/>
                </a:cxn>
                <a:cxn ang="0">
                  <a:pos x="2" y="88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1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4"/>
                </a:cxn>
                <a:cxn ang="0">
                  <a:pos x="8" y="103"/>
                </a:cxn>
                <a:cxn ang="0">
                  <a:pos x="10" y="101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2" y="90"/>
                </a:cxn>
                <a:cxn ang="0">
                  <a:pos x="15" y="81"/>
                </a:cxn>
                <a:cxn ang="0">
                  <a:pos x="18" y="71"/>
                </a:cxn>
                <a:cxn ang="0">
                  <a:pos x="20" y="62"/>
                </a:cxn>
                <a:cxn ang="0">
                  <a:pos x="20" y="62"/>
                </a:cxn>
                <a:cxn ang="0">
                  <a:pos x="20" y="48"/>
                </a:cxn>
                <a:cxn ang="0">
                  <a:pos x="20" y="33"/>
                </a:cxn>
                <a:cxn ang="0">
                  <a:pos x="20" y="5"/>
                </a:cxn>
                <a:cxn ang="0">
                  <a:pos x="20" y="5"/>
                </a:cxn>
              </a:cxnLst>
              <a:rect l="0" t="0" r="r" b="b"/>
              <a:pathLst>
                <a:path w="20" h="104">
                  <a:moveTo>
                    <a:pt x="20" y="5"/>
                  </a:moveTo>
                  <a:lnTo>
                    <a:pt x="20" y="5"/>
                  </a:lnTo>
                  <a:lnTo>
                    <a:pt x="19" y="3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61"/>
                  </a:lnTo>
                  <a:lnTo>
                    <a:pt x="8" y="66"/>
                  </a:lnTo>
                  <a:lnTo>
                    <a:pt x="5" y="78"/>
                  </a:lnTo>
                  <a:lnTo>
                    <a:pt x="2" y="88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4"/>
                  </a:lnTo>
                  <a:lnTo>
                    <a:pt x="8" y="103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2" y="90"/>
                  </a:lnTo>
                  <a:lnTo>
                    <a:pt x="15" y="81"/>
                  </a:lnTo>
                  <a:lnTo>
                    <a:pt x="18" y="71"/>
                  </a:lnTo>
                  <a:lnTo>
                    <a:pt x="20" y="62"/>
                  </a:lnTo>
                  <a:lnTo>
                    <a:pt x="20" y="62"/>
                  </a:lnTo>
                  <a:lnTo>
                    <a:pt x="20" y="48"/>
                  </a:lnTo>
                  <a:lnTo>
                    <a:pt x="20" y="33"/>
                  </a:lnTo>
                  <a:lnTo>
                    <a:pt x="20" y="5"/>
                  </a:lnTo>
                  <a:lnTo>
                    <a:pt x="2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4" name="Freeform 834"/>
            <p:cNvSpPr>
              <a:spLocks/>
            </p:cNvSpPr>
            <p:nvPr/>
          </p:nvSpPr>
          <p:spPr bwMode="auto">
            <a:xfrm>
              <a:off x="2278063" y="1493838"/>
              <a:ext cx="9525" cy="5873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7" y="30"/>
                </a:cxn>
                <a:cxn ang="0">
                  <a:pos x="4" y="55"/>
                </a:cxn>
                <a:cxn ang="0">
                  <a:pos x="1" y="80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3" y="109"/>
                </a:cxn>
                <a:cxn ang="0">
                  <a:pos x="4" y="109"/>
                </a:cxn>
                <a:cxn ang="0">
                  <a:pos x="6" y="109"/>
                </a:cxn>
                <a:cxn ang="0">
                  <a:pos x="7" y="107"/>
                </a:cxn>
                <a:cxn ang="0">
                  <a:pos x="8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0" y="80"/>
                </a:cxn>
                <a:cxn ang="0">
                  <a:pos x="13" y="55"/>
                </a:cxn>
                <a:cxn ang="0">
                  <a:pos x="16" y="30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8" h="109">
                  <a:moveTo>
                    <a:pt x="9" y="4"/>
                  </a:moveTo>
                  <a:lnTo>
                    <a:pt x="9" y="4"/>
                  </a:lnTo>
                  <a:lnTo>
                    <a:pt x="7" y="30"/>
                  </a:lnTo>
                  <a:lnTo>
                    <a:pt x="4" y="55"/>
                  </a:lnTo>
                  <a:lnTo>
                    <a:pt x="1" y="80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80"/>
                  </a:lnTo>
                  <a:lnTo>
                    <a:pt x="13" y="55"/>
                  </a:lnTo>
                  <a:lnTo>
                    <a:pt x="16" y="3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5" name="Freeform 835"/>
            <p:cNvSpPr>
              <a:spLocks/>
            </p:cNvSpPr>
            <p:nvPr/>
          </p:nvSpPr>
          <p:spPr bwMode="auto">
            <a:xfrm>
              <a:off x="2308225" y="1528763"/>
              <a:ext cx="12700" cy="55563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3" y="17"/>
                </a:cxn>
                <a:cxn ang="0">
                  <a:pos x="12" y="29"/>
                </a:cxn>
                <a:cxn ang="0">
                  <a:pos x="8" y="52"/>
                </a:cxn>
                <a:cxn ang="0">
                  <a:pos x="4" y="76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4" y="105"/>
                </a:cxn>
                <a:cxn ang="0">
                  <a:pos x="5" y="105"/>
                </a:cxn>
                <a:cxn ang="0">
                  <a:pos x="7" y="105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13" y="77"/>
                </a:cxn>
                <a:cxn ang="0">
                  <a:pos x="17" y="53"/>
                </a:cxn>
                <a:cxn ang="0">
                  <a:pos x="21" y="29"/>
                </a:cxn>
                <a:cxn ang="0">
                  <a:pos x="22" y="17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23" h="105">
                  <a:moveTo>
                    <a:pt x="14" y="5"/>
                  </a:moveTo>
                  <a:lnTo>
                    <a:pt x="14" y="5"/>
                  </a:lnTo>
                  <a:lnTo>
                    <a:pt x="13" y="17"/>
                  </a:lnTo>
                  <a:lnTo>
                    <a:pt x="12" y="29"/>
                  </a:lnTo>
                  <a:lnTo>
                    <a:pt x="8" y="52"/>
                  </a:lnTo>
                  <a:lnTo>
                    <a:pt x="4" y="7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4" y="105"/>
                  </a:lnTo>
                  <a:lnTo>
                    <a:pt x="5" y="105"/>
                  </a:lnTo>
                  <a:lnTo>
                    <a:pt x="7" y="105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3" y="77"/>
                  </a:lnTo>
                  <a:lnTo>
                    <a:pt x="17" y="53"/>
                  </a:lnTo>
                  <a:lnTo>
                    <a:pt x="21" y="29"/>
                  </a:lnTo>
                  <a:lnTo>
                    <a:pt x="22" y="17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6" name="Freeform 836"/>
            <p:cNvSpPr>
              <a:spLocks/>
            </p:cNvSpPr>
            <p:nvPr/>
          </p:nvSpPr>
          <p:spPr bwMode="auto">
            <a:xfrm>
              <a:off x="2328863" y="1558925"/>
              <a:ext cx="14288" cy="52388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9" y="5"/>
                </a:cxn>
                <a:cxn ang="0">
                  <a:pos x="17" y="17"/>
                </a:cxn>
                <a:cxn ang="0">
                  <a:pos x="15" y="28"/>
                </a:cxn>
                <a:cxn ang="0">
                  <a:pos x="10" y="50"/>
                </a:cxn>
                <a:cxn ang="0">
                  <a:pos x="5" y="71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3" y="99"/>
                </a:cxn>
                <a:cxn ang="0">
                  <a:pos x="5" y="99"/>
                </a:cxn>
                <a:cxn ang="0">
                  <a:pos x="7" y="99"/>
                </a:cxn>
                <a:cxn ang="0">
                  <a:pos x="8" y="98"/>
                </a:cxn>
                <a:cxn ang="0">
                  <a:pos x="8" y="96"/>
                </a:cxn>
                <a:cxn ang="0">
                  <a:pos x="8" y="96"/>
                </a:cxn>
                <a:cxn ang="0">
                  <a:pos x="14" y="73"/>
                </a:cxn>
                <a:cxn ang="0">
                  <a:pos x="20" y="51"/>
                </a:cxn>
                <a:cxn ang="0">
                  <a:pos x="26" y="28"/>
                </a:cxn>
                <a:cxn ang="0">
                  <a:pos x="27" y="17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0" y="1"/>
                </a:cxn>
                <a:cxn ang="0">
                  <a:pos x="19" y="3"/>
                </a:cxn>
                <a:cxn ang="0">
                  <a:pos x="19" y="5"/>
                </a:cxn>
                <a:cxn ang="0">
                  <a:pos x="19" y="5"/>
                </a:cxn>
              </a:cxnLst>
              <a:rect l="0" t="0" r="r" b="b"/>
              <a:pathLst>
                <a:path w="28" h="99">
                  <a:moveTo>
                    <a:pt x="19" y="5"/>
                  </a:moveTo>
                  <a:lnTo>
                    <a:pt x="19" y="5"/>
                  </a:lnTo>
                  <a:lnTo>
                    <a:pt x="17" y="17"/>
                  </a:lnTo>
                  <a:lnTo>
                    <a:pt x="15" y="28"/>
                  </a:lnTo>
                  <a:lnTo>
                    <a:pt x="10" y="50"/>
                  </a:lnTo>
                  <a:lnTo>
                    <a:pt x="5" y="71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3" y="99"/>
                  </a:lnTo>
                  <a:lnTo>
                    <a:pt x="5" y="99"/>
                  </a:lnTo>
                  <a:lnTo>
                    <a:pt x="7" y="99"/>
                  </a:lnTo>
                  <a:lnTo>
                    <a:pt x="8" y="98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14" y="73"/>
                  </a:lnTo>
                  <a:lnTo>
                    <a:pt x="20" y="51"/>
                  </a:lnTo>
                  <a:lnTo>
                    <a:pt x="26" y="28"/>
                  </a:lnTo>
                  <a:lnTo>
                    <a:pt x="27" y="17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1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7" name="Freeform 837"/>
            <p:cNvSpPr>
              <a:spLocks/>
            </p:cNvSpPr>
            <p:nvPr/>
          </p:nvSpPr>
          <p:spPr bwMode="auto">
            <a:xfrm>
              <a:off x="2359025" y="1576388"/>
              <a:ext cx="22225" cy="63500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31" y="10"/>
                </a:cxn>
                <a:cxn ang="0">
                  <a:pos x="28" y="18"/>
                </a:cxn>
                <a:cxn ang="0">
                  <a:pos x="23" y="33"/>
                </a:cxn>
                <a:cxn ang="0">
                  <a:pos x="20" y="49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9" y="89"/>
                </a:cxn>
                <a:cxn ang="0">
                  <a:pos x="1" y="113"/>
                </a:cxn>
                <a:cxn ang="0">
                  <a:pos x="1" y="113"/>
                </a:cxn>
                <a:cxn ang="0">
                  <a:pos x="0" y="115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4" y="119"/>
                </a:cxn>
                <a:cxn ang="0">
                  <a:pos x="7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0" y="116"/>
                </a:cxn>
                <a:cxn ang="0">
                  <a:pos x="23" y="75"/>
                </a:cxn>
                <a:cxn ang="0">
                  <a:pos x="23" y="75"/>
                </a:cxn>
                <a:cxn ang="0">
                  <a:pos x="28" y="58"/>
                </a:cxn>
                <a:cxn ang="0">
                  <a:pos x="31" y="40"/>
                </a:cxn>
                <a:cxn ang="0">
                  <a:pos x="36" y="24"/>
                </a:cxn>
                <a:cxn ang="0">
                  <a:pos x="39" y="16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0" y="1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3" h="119">
                  <a:moveTo>
                    <a:pt x="34" y="3"/>
                  </a:moveTo>
                  <a:lnTo>
                    <a:pt x="34" y="3"/>
                  </a:lnTo>
                  <a:lnTo>
                    <a:pt x="31" y="10"/>
                  </a:lnTo>
                  <a:lnTo>
                    <a:pt x="28" y="18"/>
                  </a:lnTo>
                  <a:lnTo>
                    <a:pt x="23" y="33"/>
                  </a:lnTo>
                  <a:lnTo>
                    <a:pt x="20" y="49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9" y="89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0" y="115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4" y="119"/>
                  </a:lnTo>
                  <a:lnTo>
                    <a:pt x="7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0" y="116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8" y="58"/>
                  </a:lnTo>
                  <a:lnTo>
                    <a:pt x="31" y="40"/>
                  </a:lnTo>
                  <a:lnTo>
                    <a:pt x="36" y="24"/>
                  </a:lnTo>
                  <a:lnTo>
                    <a:pt x="39" y="1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0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8" name="Freeform 838"/>
            <p:cNvSpPr>
              <a:spLocks/>
            </p:cNvSpPr>
            <p:nvPr/>
          </p:nvSpPr>
          <p:spPr bwMode="auto">
            <a:xfrm>
              <a:off x="2393950" y="1608138"/>
              <a:ext cx="22225" cy="61913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23" y="30"/>
                </a:cxn>
                <a:cxn ang="0">
                  <a:pos x="11" y="57"/>
                </a:cxn>
                <a:cxn ang="0">
                  <a:pos x="7" y="70"/>
                </a:cxn>
                <a:cxn ang="0">
                  <a:pos x="4" y="84"/>
                </a:cxn>
                <a:cxn ang="0">
                  <a:pos x="1" y="98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5"/>
                </a:cxn>
                <a:cxn ang="0">
                  <a:pos x="1" y="117"/>
                </a:cxn>
                <a:cxn ang="0">
                  <a:pos x="3" y="118"/>
                </a:cxn>
                <a:cxn ang="0">
                  <a:pos x="4" y="118"/>
                </a:cxn>
                <a:cxn ang="0">
                  <a:pos x="6" y="118"/>
                </a:cxn>
                <a:cxn ang="0">
                  <a:pos x="7" y="117"/>
                </a:cxn>
                <a:cxn ang="0">
                  <a:pos x="9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0" y="99"/>
                </a:cxn>
                <a:cxn ang="0">
                  <a:pos x="13" y="85"/>
                </a:cxn>
                <a:cxn ang="0">
                  <a:pos x="16" y="71"/>
                </a:cxn>
                <a:cxn ang="0">
                  <a:pos x="22" y="58"/>
                </a:cxn>
                <a:cxn ang="0">
                  <a:pos x="32" y="32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3" y="3"/>
                </a:cxn>
              </a:cxnLst>
              <a:rect l="0" t="0" r="r" b="b"/>
              <a:pathLst>
                <a:path w="42" h="118">
                  <a:moveTo>
                    <a:pt x="33" y="3"/>
                  </a:moveTo>
                  <a:lnTo>
                    <a:pt x="33" y="3"/>
                  </a:lnTo>
                  <a:lnTo>
                    <a:pt x="23" y="30"/>
                  </a:lnTo>
                  <a:lnTo>
                    <a:pt x="11" y="57"/>
                  </a:lnTo>
                  <a:lnTo>
                    <a:pt x="7" y="70"/>
                  </a:lnTo>
                  <a:lnTo>
                    <a:pt x="4" y="84"/>
                  </a:lnTo>
                  <a:lnTo>
                    <a:pt x="1" y="9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7"/>
                  </a:lnTo>
                  <a:lnTo>
                    <a:pt x="3" y="118"/>
                  </a:lnTo>
                  <a:lnTo>
                    <a:pt x="4" y="118"/>
                  </a:lnTo>
                  <a:lnTo>
                    <a:pt x="6" y="118"/>
                  </a:lnTo>
                  <a:lnTo>
                    <a:pt x="7" y="117"/>
                  </a:lnTo>
                  <a:lnTo>
                    <a:pt x="9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0" y="99"/>
                  </a:lnTo>
                  <a:lnTo>
                    <a:pt x="13" y="85"/>
                  </a:lnTo>
                  <a:lnTo>
                    <a:pt x="16" y="71"/>
                  </a:lnTo>
                  <a:lnTo>
                    <a:pt x="22" y="58"/>
                  </a:lnTo>
                  <a:lnTo>
                    <a:pt x="32" y="32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89" name="Freeform 839"/>
            <p:cNvSpPr>
              <a:spLocks/>
            </p:cNvSpPr>
            <p:nvPr/>
          </p:nvSpPr>
          <p:spPr bwMode="auto">
            <a:xfrm>
              <a:off x="2420938" y="1644650"/>
              <a:ext cx="20638" cy="587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3" y="14"/>
                </a:cxn>
                <a:cxn ang="0">
                  <a:pos x="18" y="25"/>
                </a:cxn>
                <a:cxn ang="0">
                  <a:pos x="15" y="37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6" y="77"/>
                </a:cxn>
                <a:cxn ang="0">
                  <a:pos x="3" y="91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2" y="107"/>
                </a:cxn>
                <a:cxn ang="0">
                  <a:pos x="3" y="108"/>
                </a:cxn>
                <a:cxn ang="0">
                  <a:pos x="4" y="109"/>
                </a:cxn>
                <a:cxn ang="0">
                  <a:pos x="6" y="110"/>
                </a:cxn>
                <a:cxn ang="0">
                  <a:pos x="7" y="109"/>
                </a:cxn>
                <a:cxn ang="0">
                  <a:pos x="9" y="108"/>
                </a:cxn>
                <a:cxn ang="0">
                  <a:pos x="10" y="107"/>
                </a:cxn>
                <a:cxn ang="0">
                  <a:pos x="10" y="104"/>
                </a:cxn>
                <a:cxn ang="0">
                  <a:pos x="10" y="104"/>
                </a:cxn>
                <a:cxn ang="0">
                  <a:pos x="12" y="94"/>
                </a:cxn>
                <a:cxn ang="0">
                  <a:pos x="15" y="84"/>
                </a:cxn>
                <a:cxn ang="0">
                  <a:pos x="18" y="73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1" y="48"/>
                </a:cxn>
                <a:cxn ang="0">
                  <a:pos x="25" y="34"/>
                </a:cxn>
                <a:cxn ang="0">
                  <a:pos x="30" y="20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5"/>
                </a:cxn>
                <a:cxn ang="0">
                  <a:pos x="39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4" y="0"/>
                </a:cxn>
                <a:cxn ang="0">
                  <a:pos x="31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9" h="110">
                  <a:moveTo>
                    <a:pt x="29" y="2"/>
                  </a:moveTo>
                  <a:lnTo>
                    <a:pt x="29" y="2"/>
                  </a:lnTo>
                  <a:lnTo>
                    <a:pt x="23" y="14"/>
                  </a:lnTo>
                  <a:lnTo>
                    <a:pt x="18" y="25"/>
                  </a:lnTo>
                  <a:lnTo>
                    <a:pt x="15" y="37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6" y="77"/>
                  </a:lnTo>
                  <a:lnTo>
                    <a:pt x="3" y="91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7"/>
                  </a:lnTo>
                  <a:lnTo>
                    <a:pt x="3" y="108"/>
                  </a:lnTo>
                  <a:lnTo>
                    <a:pt x="4" y="109"/>
                  </a:lnTo>
                  <a:lnTo>
                    <a:pt x="6" y="110"/>
                  </a:lnTo>
                  <a:lnTo>
                    <a:pt x="7" y="109"/>
                  </a:lnTo>
                  <a:lnTo>
                    <a:pt x="9" y="108"/>
                  </a:lnTo>
                  <a:lnTo>
                    <a:pt x="10" y="107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2" y="94"/>
                  </a:lnTo>
                  <a:lnTo>
                    <a:pt x="15" y="84"/>
                  </a:lnTo>
                  <a:lnTo>
                    <a:pt x="18" y="73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1" y="48"/>
                  </a:lnTo>
                  <a:lnTo>
                    <a:pt x="25" y="34"/>
                  </a:lnTo>
                  <a:lnTo>
                    <a:pt x="30" y="20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5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0" name="Freeform 840"/>
            <p:cNvSpPr>
              <a:spLocks/>
            </p:cNvSpPr>
            <p:nvPr/>
          </p:nvSpPr>
          <p:spPr bwMode="auto">
            <a:xfrm>
              <a:off x="2451100" y="1674813"/>
              <a:ext cx="12700" cy="55563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5" y="5"/>
                </a:cxn>
                <a:cxn ang="0">
                  <a:pos x="13" y="29"/>
                </a:cxn>
                <a:cxn ang="0">
                  <a:pos x="11" y="53"/>
                </a:cxn>
                <a:cxn ang="0">
                  <a:pos x="7" y="75"/>
                </a:cxn>
                <a:cxn ang="0">
                  <a:pos x="1" y="98"/>
                </a:cxn>
                <a:cxn ang="0">
                  <a:pos x="1" y="98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7" y="104"/>
                </a:cxn>
                <a:cxn ang="0">
                  <a:pos x="8" y="104"/>
                </a:cxn>
                <a:cxn ang="0">
                  <a:pos x="10" y="103"/>
                </a:cxn>
                <a:cxn ang="0">
                  <a:pos x="10" y="101"/>
                </a:cxn>
                <a:cxn ang="0">
                  <a:pos x="10" y="101"/>
                </a:cxn>
                <a:cxn ang="0">
                  <a:pos x="16" y="77"/>
                </a:cxn>
                <a:cxn ang="0">
                  <a:pos x="20" y="54"/>
                </a:cxn>
                <a:cxn ang="0">
                  <a:pos x="23" y="29"/>
                </a:cxn>
                <a:cxn ang="0">
                  <a:pos x="24" y="5"/>
                </a:cxn>
                <a:cxn ang="0">
                  <a:pos x="24" y="5"/>
                </a:cxn>
                <a:cxn ang="0">
                  <a:pos x="24" y="3"/>
                </a:cxn>
                <a:cxn ang="0">
                  <a:pos x="23" y="2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8" y="1"/>
                </a:cxn>
                <a:cxn ang="0">
                  <a:pos x="17" y="2"/>
                </a:cxn>
                <a:cxn ang="0">
                  <a:pos x="16" y="3"/>
                </a:cxn>
                <a:cxn ang="0">
                  <a:pos x="15" y="5"/>
                </a:cxn>
                <a:cxn ang="0">
                  <a:pos x="15" y="5"/>
                </a:cxn>
              </a:cxnLst>
              <a:rect l="0" t="0" r="r" b="b"/>
              <a:pathLst>
                <a:path w="24" h="104">
                  <a:moveTo>
                    <a:pt x="15" y="5"/>
                  </a:moveTo>
                  <a:lnTo>
                    <a:pt x="15" y="5"/>
                  </a:lnTo>
                  <a:lnTo>
                    <a:pt x="13" y="29"/>
                  </a:lnTo>
                  <a:lnTo>
                    <a:pt x="11" y="53"/>
                  </a:lnTo>
                  <a:lnTo>
                    <a:pt x="7" y="75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7" y="104"/>
                  </a:lnTo>
                  <a:lnTo>
                    <a:pt x="8" y="104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6" y="77"/>
                  </a:lnTo>
                  <a:lnTo>
                    <a:pt x="20" y="54"/>
                  </a:lnTo>
                  <a:lnTo>
                    <a:pt x="23" y="29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6" y="3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1" name="Freeform 841"/>
            <p:cNvSpPr>
              <a:spLocks/>
            </p:cNvSpPr>
            <p:nvPr/>
          </p:nvSpPr>
          <p:spPr bwMode="auto">
            <a:xfrm>
              <a:off x="2479675" y="1695450"/>
              <a:ext cx="22225" cy="60325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19" y="56"/>
                </a:cxn>
                <a:cxn ang="0">
                  <a:pos x="9" y="83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1" y="113"/>
                </a:cxn>
                <a:cxn ang="0">
                  <a:pos x="3" y="114"/>
                </a:cxn>
                <a:cxn ang="0">
                  <a:pos x="6" y="113"/>
                </a:cxn>
                <a:cxn ang="0">
                  <a:pos x="8" y="112"/>
                </a:cxn>
                <a:cxn ang="0">
                  <a:pos x="9" y="111"/>
                </a:cxn>
                <a:cxn ang="0">
                  <a:pos x="9" y="111"/>
                </a:cxn>
                <a:cxn ang="0">
                  <a:pos x="19" y="85"/>
                </a:cxn>
                <a:cxn ang="0">
                  <a:pos x="27" y="59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0" y="1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3"/>
                </a:cxn>
                <a:cxn ang="0">
                  <a:pos x="33" y="3"/>
                </a:cxn>
              </a:cxnLst>
              <a:rect l="0" t="0" r="r" b="b"/>
              <a:pathLst>
                <a:path w="42" h="114">
                  <a:moveTo>
                    <a:pt x="33" y="3"/>
                  </a:moveTo>
                  <a:lnTo>
                    <a:pt x="33" y="3"/>
                  </a:lnTo>
                  <a:lnTo>
                    <a:pt x="19" y="56"/>
                  </a:lnTo>
                  <a:lnTo>
                    <a:pt x="9" y="8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1" y="113"/>
                  </a:lnTo>
                  <a:lnTo>
                    <a:pt x="3" y="114"/>
                  </a:lnTo>
                  <a:lnTo>
                    <a:pt x="6" y="113"/>
                  </a:lnTo>
                  <a:lnTo>
                    <a:pt x="8" y="112"/>
                  </a:lnTo>
                  <a:lnTo>
                    <a:pt x="9" y="111"/>
                  </a:lnTo>
                  <a:lnTo>
                    <a:pt x="9" y="111"/>
                  </a:lnTo>
                  <a:lnTo>
                    <a:pt x="19" y="85"/>
                  </a:lnTo>
                  <a:lnTo>
                    <a:pt x="27" y="59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0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3"/>
                  </a:lnTo>
                  <a:lnTo>
                    <a:pt x="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2" name="Freeform 842"/>
            <p:cNvSpPr>
              <a:spLocks/>
            </p:cNvSpPr>
            <p:nvPr/>
          </p:nvSpPr>
          <p:spPr bwMode="auto">
            <a:xfrm>
              <a:off x="2509838" y="1725613"/>
              <a:ext cx="14288" cy="53975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17" y="16"/>
                </a:cxn>
                <a:cxn ang="0">
                  <a:pos x="14" y="27"/>
                </a:cxn>
                <a:cxn ang="0">
                  <a:pos x="11" y="37"/>
                </a:cxn>
                <a:cxn ang="0">
                  <a:pos x="8" y="49"/>
                </a:cxn>
                <a:cxn ang="0">
                  <a:pos x="8" y="49"/>
                </a:cxn>
                <a:cxn ang="0">
                  <a:pos x="6" y="61"/>
                </a:cxn>
                <a:cxn ang="0">
                  <a:pos x="4" y="73"/>
                </a:cxn>
                <a:cxn ang="0">
                  <a:pos x="2" y="86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13" y="76"/>
                </a:cxn>
                <a:cxn ang="0">
                  <a:pos x="17" y="51"/>
                </a:cxn>
                <a:cxn ang="0">
                  <a:pos x="17" y="51"/>
                </a:cxn>
                <a:cxn ang="0">
                  <a:pos x="19" y="39"/>
                </a:cxn>
                <a:cxn ang="0">
                  <a:pos x="24" y="28"/>
                </a:cxn>
                <a:cxn ang="0">
                  <a:pos x="27" y="16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6" y="1"/>
                </a:cxn>
                <a:cxn ang="0">
                  <a:pos x="24" y="0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9" y="3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29" h="104">
                  <a:moveTo>
                    <a:pt x="18" y="5"/>
                  </a:moveTo>
                  <a:lnTo>
                    <a:pt x="18" y="5"/>
                  </a:lnTo>
                  <a:lnTo>
                    <a:pt x="17" y="16"/>
                  </a:lnTo>
                  <a:lnTo>
                    <a:pt x="14" y="27"/>
                  </a:lnTo>
                  <a:lnTo>
                    <a:pt x="11" y="37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6" y="61"/>
                  </a:lnTo>
                  <a:lnTo>
                    <a:pt x="4" y="73"/>
                  </a:lnTo>
                  <a:lnTo>
                    <a:pt x="2" y="8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3" y="76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9" y="39"/>
                  </a:lnTo>
                  <a:lnTo>
                    <a:pt x="24" y="28"/>
                  </a:lnTo>
                  <a:lnTo>
                    <a:pt x="27" y="16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3" name="Freeform 843"/>
            <p:cNvSpPr>
              <a:spLocks/>
            </p:cNvSpPr>
            <p:nvPr/>
          </p:nvSpPr>
          <p:spPr bwMode="auto">
            <a:xfrm>
              <a:off x="2528888" y="1752600"/>
              <a:ext cx="17463" cy="57150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20" y="14"/>
                </a:cxn>
                <a:cxn ang="0">
                  <a:pos x="16" y="28"/>
                </a:cxn>
                <a:cxn ang="0">
                  <a:pos x="9" y="54"/>
                </a:cxn>
                <a:cxn ang="0">
                  <a:pos x="9" y="54"/>
                </a:cxn>
                <a:cxn ang="0">
                  <a:pos x="3" y="79"/>
                </a:cxn>
                <a:cxn ang="0">
                  <a:pos x="1" y="91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5"/>
                </a:cxn>
                <a:cxn ang="0">
                  <a:pos x="1" y="107"/>
                </a:cxn>
                <a:cxn ang="0">
                  <a:pos x="2" y="108"/>
                </a:cxn>
                <a:cxn ang="0">
                  <a:pos x="4" y="108"/>
                </a:cxn>
                <a:cxn ang="0">
                  <a:pos x="6" y="108"/>
                </a:cxn>
                <a:cxn ang="0">
                  <a:pos x="7" y="107"/>
                </a:cxn>
                <a:cxn ang="0">
                  <a:pos x="8" y="105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0" y="92"/>
                </a:cxn>
                <a:cxn ang="0">
                  <a:pos x="12" y="80"/>
                </a:cxn>
                <a:cxn ang="0">
                  <a:pos x="19" y="57"/>
                </a:cxn>
                <a:cxn ang="0">
                  <a:pos x="19" y="57"/>
                </a:cxn>
                <a:cxn ang="0">
                  <a:pos x="22" y="44"/>
                </a:cxn>
                <a:cxn ang="0">
                  <a:pos x="25" y="32"/>
                </a:cxn>
                <a:cxn ang="0">
                  <a:pos x="28" y="19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3" y="5"/>
                </a:cxn>
                <a:cxn ang="0">
                  <a:pos x="32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4" y="2"/>
                </a:cxn>
                <a:cxn ang="0">
                  <a:pos x="24" y="2"/>
                </a:cxn>
              </a:cxnLst>
              <a:rect l="0" t="0" r="r" b="b"/>
              <a:pathLst>
                <a:path w="33" h="108">
                  <a:moveTo>
                    <a:pt x="24" y="2"/>
                  </a:moveTo>
                  <a:lnTo>
                    <a:pt x="24" y="2"/>
                  </a:lnTo>
                  <a:lnTo>
                    <a:pt x="20" y="14"/>
                  </a:lnTo>
                  <a:lnTo>
                    <a:pt x="16" y="28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3" y="79"/>
                  </a:lnTo>
                  <a:lnTo>
                    <a:pt x="1" y="91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5"/>
                  </a:lnTo>
                  <a:lnTo>
                    <a:pt x="1" y="107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7" y="107"/>
                  </a:lnTo>
                  <a:lnTo>
                    <a:pt x="8" y="105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92"/>
                  </a:lnTo>
                  <a:lnTo>
                    <a:pt x="12" y="80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2" y="44"/>
                  </a:lnTo>
                  <a:lnTo>
                    <a:pt x="25" y="32"/>
                  </a:lnTo>
                  <a:lnTo>
                    <a:pt x="28" y="19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4" name="Freeform 844"/>
            <p:cNvSpPr>
              <a:spLocks/>
            </p:cNvSpPr>
            <p:nvPr/>
          </p:nvSpPr>
          <p:spPr bwMode="auto">
            <a:xfrm>
              <a:off x="2557463" y="1774825"/>
              <a:ext cx="11113" cy="52388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3" y="15"/>
                </a:cxn>
                <a:cxn ang="0">
                  <a:pos x="12" y="27"/>
                </a:cxn>
                <a:cxn ang="0">
                  <a:pos x="9" y="50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4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8" y="51"/>
                </a:cxn>
                <a:cxn ang="0">
                  <a:pos x="21" y="28"/>
                </a:cxn>
                <a:cxn ang="0">
                  <a:pos x="23" y="17"/>
                </a:cxn>
                <a:cxn ang="0">
                  <a:pos x="23" y="4"/>
                </a:cxn>
                <a:cxn ang="0">
                  <a:pos x="23" y="4"/>
                </a:cxn>
                <a:cxn ang="0">
                  <a:pos x="23" y="3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3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3" h="99">
                  <a:moveTo>
                    <a:pt x="14" y="4"/>
                  </a:moveTo>
                  <a:lnTo>
                    <a:pt x="14" y="4"/>
                  </a:lnTo>
                  <a:lnTo>
                    <a:pt x="13" y="15"/>
                  </a:lnTo>
                  <a:lnTo>
                    <a:pt x="12" y="27"/>
                  </a:lnTo>
                  <a:lnTo>
                    <a:pt x="9" y="5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4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8" y="51"/>
                  </a:lnTo>
                  <a:lnTo>
                    <a:pt x="21" y="28"/>
                  </a:lnTo>
                  <a:lnTo>
                    <a:pt x="23" y="17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2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5" name="Freeform 847"/>
            <p:cNvSpPr>
              <a:spLocks/>
            </p:cNvSpPr>
            <p:nvPr/>
          </p:nvSpPr>
          <p:spPr bwMode="auto">
            <a:xfrm>
              <a:off x="2640013" y="1768475"/>
              <a:ext cx="7938" cy="57150"/>
            </a:xfrm>
            <a:custGeom>
              <a:avLst/>
              <a:gdLst/>
              <a:ahLst/>
              <a:cxnLst>
                <a:cxn ang="0">
                  <a:pos x="13" y="73"/>
                </a:cxn>
                <a:cxn ang="0">
                  <a:pos x="13" y="73"/>
                </a:cxn>
                <a:cxn ang="0">
                  <a:pos x="14" y="39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2" y="1"/>
                </a:cxn>
                <a:cxn ang="0">
                  <a:pos x="11" y="1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5" y="80"/>
                </a:cxn>
                <a:cxn ang="0">
                  <a:pos x="4" y="94"/>
                </a:cxn>
                <a:cxn ang="0">
                  <a:pos x="3" y="98"/>
                </a:cxn>
                <a:cxn ang="0">
                  <a:pos x="2" y="100"/>
                </a:cxn>
                <a:cxn ang="0">
                  <a:pos x="2" y="100"/>
                </a:cxn>
                <a:cxn ang="0">
                  <a:pos x="0" y="101"/>
                </a:cxn>
                <a:cxn ang="0">
                  <a:pos x="0" y="103"/>
                </a:cxn>
                <a:cxn ang="0">
                  <a:pos x="0" y="105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7" y="108"/>
                </a:cxn>
                <a:cxn ang="0">
                  <a:pos x="7" y="108"/>
                </a:cxn>
                <a:cxn ang="0">
                  <a:pos x="9" y="106"/>
                </a:cxn>
                <a:cxn ang="0">
                  <a:pos x="11" y="102"/>
                </a:cxn>
                <a:cxn ang="0">
                  <a:pos x="12" y="97"/>
                </a:cxn>
                <a:cxn ang="0">
                  <a:pos x="13" y="91"/>
                </a:cxn>
                <a:cxn ang="0">
                  <a:pos x="13" y="81"/>
                </a:cxn>
                <a:cxn ang="0">
                  <a:pos x="13" y="73"/>
                </a:cxn>
                <a:cxn ang="0">
                  <a:pos x="13" y="73"/>
                </a:cxn>
              </a:cxnLst>
              <a:rect l="0" t="0" r="r" b="b"/>
              <a:pathLst>
                <a:path w="14" h="109">
                  <a:moveTo>
                    <a:pt x="13" y="73"/>
                  </a:moveTo>
                  <a:lnTo>
                    <a:pt x="13" y="73"/>
                  </a:lnTo>
                  <a:lnTo>
                    <a:pt x="14" y="39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5" y="80"/>
                  </a:lnTo>
                  <a:lnTo>
                    <a:pt x="4" y="94"/>
                  </a:lnTo>
                  <a:lnTo>
                    <a:pt x="3" y="98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0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9" y="106"/>
                  </a:lnTo>
                  <a:lnTo>
                    <a:pt x="11" y="102"/>
                  </a:lnTo>
                  <a:lnTo>
                    <a:pt x="12" y="97"/>
                  </a:lnTo>
                  <a:lnTo>
                    <a:pt x="13" y="91"/>
                  </a:lnTo>
                  <a:lnTo>
                    <a:pt x="13" y="81"/>
                  </a:lnTo>
                  <a:lnTo>
                    <a:pt x="13" y="73"/>
                  </a:lnTo>
                  <a:lnTo>
                    <a:pt x="13" y="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6" name="Freeform 848"/>
            <p:cNvSpPr>
              <a:spLocks/>
            </p:cNvSpPr>
            <p:nvPr/>
          </p:nvSpPr>
          <p:spPr bwMode="auto">
            <a:xfrm>
              <a:off x="2665413" y="1757363"/>
              <a:ext cx="19050" cy="52388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7" y="14"/>
                </a:cxn>
                <a:cxn ang="0">
                  <a:pos x="24" y="24"/>
                </a:cxn>
                <a:cxn ang="0">
                  <a:pos x="20" y="33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13" y="56"/>
                </a:cxn>
                <a:cxn ang="0">
                  <a:pos x="8" y="68"/>
                </a:cxn>
                <a:cxn ang="0">
                  <a:pos x="4" y="81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5" y="99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7" y="73"/>
                </a:cxn>
                <a:cxn ang="0">
                  <a:pos x="26" y="51"/>
                </a:cxn>
                <a:cxn ang="0">
                  <a:pos x="30" y="39"/>
                </a:cxn>
                <a:cxn ang="0">
                  <a:pos x="33" y="28"/>
                </a:cxn>
                <a:cxn ang="0">
                  <a:pos x="36" y="16"/>
                </a:cxn>
                <a:cxn ang="0">
                  <a:pos x="37" y="4"/>
                </a:cxn>
                <a:cxn ang="0">
                  <a:pos x="37" y="4"/>
                </a:cxn>
                <a:cxn ang="0">
                  <a:pos x="37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7" h="99">
                  <a:moveTo>
                    <a:pt x="28" y="4"/>
                  </a:moveTo>
                  <a:lnTo>
                    <a:pt x="28" y="4"/>
                  </a:lnTo>
                  <a:lnTo>
                    <a:pt x="27" y="14"/>
                  </a:lnTo>
                  <a:lnTo>
                    <a:pt x="24" y="24"/>
                  </a:lnTo>
                  <a:lnTo>
                    <a:pt x="20" y="3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3" y="56"/>
                  </a:lnTo>
                  <a:lnTo>
                    <a:pt x="8" y="68"/>
                  </a:lnTo>
                  <a:lnTo>
                    <a:pt x="4" y="8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5" y="99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7" y="73"/>
                  </a:lnTo>
                  <a:lnTo>
                    <a:pt x="26" y="51"/>
                  </a:lnTo>
                  <a:lnTo>
                    <a:pt x="30" y="39"/>
                  </a:lnTo>
                  <a:lnTo>
                    <a:pt x="33" y="28"/>
                  </a:lnTo>
                  <a:lnTo>
                    <a:pt x="36" y="16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7" name="Freeform 849"/>
            <p:cNvSpPr>
              <a:spLocks/>
            </p:cNvSpPr>
            <p:nvPr/>
          </p:nvSpPr>
          <p:spPr bwMode="auto">
            <a:xfrm>
              <a:off x="2697163" y="1725613"/>
              <a:ext cx="15875" cy="52388"/>
            </a:xfrm>
            <a:custGeom>
              <a:avLst/>
              <a:gdLst/>
              <a:ahLst/>
              <a:cxnLst>
                <a:cxn ang="0">
                  <a:pos x="15" y="91"/>
                </a:cxn>
                <a:cxn ang="0">
                  <a:pos x="15" y="91"/>
                </a:cxn>
                <a:cxn ang="0">
                  <a:pos x="20" y="82"/>
                </a:cxn>
                <a:cxn ang="0">
                  <a:pos x="24" y="71"/>
                </a:cxn>
                <a:cxn ang="0">
                  <a:pos x="27" y="61"/>
                </a:cxn>
                <a:cxn ang="0">
                  <a:pos x="28" y="50"/>
                </a:cxn>
                <a:cxn ang="0">
                  <a:pos x="29" y="38"/>
                </a:cxn>
                <a:cxn ang="0">
                  <a:pos x="29" y="27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6" y="1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20" y="5"/>
                </a:cxn>
                <a:cxn ang="0">
                  <a:pos x="20" y="5"/>
                </a:cxn>
                <a:cxn ang="0">
                  <a:pos x="20" y="26"/>
                </a:cxn>
                <a:cxn ang="0">
                  <a:pos x="19" y="47"/>
                </a:cxn>
                <a:cxn ang="0">
                  <a:pos x="18" y="58"/>
                </a:cxn>
                <a:cxn ang="0">
                  <a:pos x="16" y="67"/>
                </a:cxn>
                <a:cxn ang="0">
                  <a:pos x="11" y="76"/>
                </a:cxn>
                <a:cxn ang="0">
                  <a:pos x="6" y="86"/>
                </a:cxn>
                <a:cxn ang="0">
                  <a:pos x="6" y="86"/>
                </a:cxn>
                <a:cxn ang="0">
                  <a:pos x="3" y="87"/>
                </a:cxn>
                <a:cxn ang="0">
                  <a:pos x="2" y="89"/>
                </a:cxn>
                <a:cxn ang="0">
                  <a:pos x="1" y="91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1" y="97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8" y="98"/>
                </a:cxn>
                <a:cxn ang="0">
                  <a:pos x="8" y="98"/>
                </a:cxn>
                <a:cxn ang="0">
                  <a:pos x="11" y="94"/>
                </a:cxn>
                <a:cxn ang="0">
                  <a:pos x="11" y="94"/>
                </a:cxn>
                <a:cxn ang="0">
                  <a:pos x="14" y="93"/>
                </a:cxn>
                <a:cxn ang="0">
                  <a:pos x="15" y="91"/>
                </a:cxn>
                <a:cxn ang="0">
                  <a:pos x="15" y="91"/>
                </a:cxn>
              </a:cxnLst>
              <a:rect l="0" t="0" r="r" b="b"/>
              <a:pathLst>
                <a:path w="29" h="99">
                  <a:moveTo>
                    <a:pt x="15" y="91"/>
                  </a:moveTo>
                  <a:lnTo>
                    <a:pt x="15" y="91"/>
                  </a:lnTo>
                  <a:lnTo>
                    <a:pt x="20" y="82"/>
                  </a:lnTo>
                  <a:lnTo>
                    <a:pt x="24" y="71"/>
                  </a:lnTo>
                  <a:lnTo>
                    <a:pt x="27" y="61"/>
                  </a:lnTo>
                  <a:lnTo>
                    <a:pt x="28" y="50"/>
                  </a:lnTo>
                  <a:lnTo>
                    <a:pt x="29" y="38"/>
                  </a:lnTo>
                  <a:lnTo>
                    <a:pt x="29" y="27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26"/>
                  </a:lnTo>
                  <a:lnTo>
                    <a:pt x="19" y="47"/>
                  </a:lnTo>
                  <a:lnTo>
                    <a:pt x="18" y="58"/>
                  </a:lnTo>
                  <a:lnTo>
                    <a:pt x="16" y="67"/>
                  </a:lnTo>
                  <a:lnTo>
                    <a:pt x="11" y="76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3" y="87"/>
                  </a:lnTo>
                  <a:lnTo>
                    <a:pt x="2" y="89"/>
                  </a:lnTo>
                  <a:lnTo>
                    <a:pt x="1" y="91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11" y="94"/>
                  </a:lnTo>
                  <a:lnTo>
                    <a:pt x="11" y="94"/>
                  </a:lnTo>
                  <a:lnTo>
                    <a:pt x="14" y="93"/>
                  </a:lnTo>
                  <a:lnTo>
                    <a:pt x="15" y="91"/>
                  </a:lnTo>
                  <a:lnTo>
                    <a:pt x="15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8" name="Freeform 850"/>
            <p:cNvSpPr>
              <a:spLocks/>
            </p:cNvSpPr>
            <p:nvPr/>
          </p:nvSpPr>
          <p:spPr bwMode="auto">
            <a:xfrm>
              <a:off x="2732088" y="1708150"/>
              <a:ext cx="11113" cy="53975"/>
            </a:xfrm>
            <a:custGeom>
              <a:avLst/>
              <a:gdLst/>
              <a:ahLst/>
              <a:cxnLst>
                <a:cxn ang="0">
                  <a:pos x="20" y="5"/>
                </a:cxn>
                <a:cxn ang="0">
                  <a:pos x="20" y="5"/>
                </a:cxn>
                <a:cxn ang="0">
                  <a:pos x="19" y="3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1"/>
                </a:cxn>
                <a:cxn ang="0">
                  <a:pos x="11" y="3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2" y="28"/>
                </a:cxn>
                <a:cxn ang="0">
                  <a:pos x="13" y="53"/>
                </a:cxn>
                <a:cxn ang="0">
                  <a:pos x="13" y="64"/>
                </a:cxn>
                <a:cxn ang="0">
                  <a:pos x="11" y="75"/>
                </a:cxn>
                <a:cxn ang="0">
                  <a:pos x="7" y="87"/>
                </a:cxn>
                <a:cxn ang="0">
                  <a:pos x="4" y="9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6" y="104"/>
                </a:cxn>
                <a:cxn ang="0">
                  <a:pos x="8" y="103"/>
                </a:cxn>
                <a:cxn ang="0">
                  <a:pos x="10" y="102"/>
                </a:cxn>
                <a:cxn ang="0">
                  <a:pos x="10" y="102"/>
                </a:cxn>
                <a:cxn ang="0">
                  <a:pos x="13" y="96"/>
                </a:cxn>
                <a:cxn ang="0">
                  <a:pos x="16" y="91"/>
                </a:cxn>
                <a:cxn ang="0">
                  <a:pos x="20" y="79"/>
                </a:cxn>
                <a:cxn ang="0">
                  <a:pos x="22" y="67"/>
                </a:cxn>
                <a:cxn ang="0">
                  <a:pos x="22" y="55"/>
                </a:cxn>
                <a:cxn ang="0">
                  <a:pos x="22" y="42"/>
                </a:cxn>
                <a:cxn ang="0">
                  <a:pos x="21" y="29"/>
                </a:cxn>
                <a:cxn ang="0">
                  <a:pos x="20" y="5"/>
                </a:cxn>
                <a:cxn ang="0">
                  <a:pos x="20" y="5"/>
                </a:cxn>
              </a:cxnLst>
              <a:rect l="0" t="0" r="r" b="b"/>
              <a:pathLst>
                <a:path w="22" h="104">
                  <a:moveTo>
                    <a:pt x="20" y="5"/>
                  </a:moveTo>
                  <a:lnTo>
                    <a:pt x="20" y="5"/>
                  </a:lnTo>
                  <a:lnTo>
                    <a:pt x="19" y="3"/>
                  </a:lnTo>
                  <a:lnTo>
                    <a:pt x="18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28"/>
                  </a:lnTo>
                  <a:lnTo>
                    <a:pt x="13" y="53"/>
                  </a:lnTo>
                  <a:lnTo>
                    <a:pt x="13" y="64"/>
                  </a:lnTo>
                  <a:lnTo>
                    <a:pt x="11" y="75"/>
                  </a:lnTo>
                  <a:lnTo>
                    <a:pt x="7" y="87"/>
                  </a:lnTo>
                  <a:lnTo>
                    <a:pt x="4" y="9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6" y="104"/>
                  </a:lnTo>
                  <a:lnTo>
                    <a:pt x="8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3" y="96"/>
                  </a:lnTo>
                  <a:lnTo>
                    <a:pt x="16" y="91"/>
                  </a:lnTo>
                  <a:lnTo>
                    <a:pt x="20" y="79"/>
                  </a:lnTo>
                  <a:lnTo>
                    <a:pt x="22" y="67"/>
                  </a:lnTo>
                  <a:lnTo>
                    <a:pt x="22" y="55"/>
                  </a:lnTo>
                  <a:lnTo>
                    <a:pt x="22" y="42"/>
                  </a:lnTo>
                  <a:lnTo>
                    <a:pt x="21" y="29"/>
                  </a:lnTo>
                  <a:lnTo>
                    <a:pt x="20" y="5"/>
                  </a:lnTo>
                  <a:lnTo>
                    <a:pt x="2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99" name="Freeform 851"/>
            <p:cNvSpPr>
              <a:spLocks/>
            </p:cNvSpPr>
            <p:nvPr/>
          </p:nvSpPr>
          <p:spPr bwMode="auto">
            <a:xfrm>
              <a:off x="2765425" y="1674813"/>
              <a:ext cx="7938" cy="55563"/>
            </a:xfrm>
            <a:custGeom>
              <a:avLst/>
              <a:gdLst/>
              <a:ahLst/>
              <a:cxnLst>
                <a:cxn ang="0">
                  <a:pos x="15" y="94"/>
                </a:cxn>
                <a:cxn ang="0">
                  <a:pos x="15" y="94"/>
                </a:cxn>
                <a:cxn ang="0">
                  <a:pos x="14" y="72"/>
                </a:cxn>
                <a:cxn ang="0">
                  <a:pos x="12" y="50"/>
                </a:cxn>
                <a:cxn ang="0">
                  <a:pos x="11" y="2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9"/>
                </a:cxn>
                <a:cxn ang="0">
                  <a:pos x="2" y="53"/>
                </a:cxn>
                <a:cxn ang="0">
                  <a:pos x="4" y="76"/>
                </a:cxn>
                <a:cxn ang="0">
                  <a:pos x="5" y="100"/>
                </a:cxn>
                <a:cxn ang="0">
                  <a:pos x="5" y="100"/>
                </a:cxn>
                <a:cxn ang="0">
                  <a:pos x="5" y="102"/>
                </a:cxn>
                <a:cxn ang="0">
                  <a:pos x="6" y="103"/>
                </a:cxn>
                <a:cxn ang="0">
                  <a:pos x="8" y="104"/>
                </a:cxn>
                <a:cxn ang="0">
                  <a:pos x="9" y="104"/>
                </a:cxn>
                <a:cxn ang="0">
                  <a:pos x="12" y="104"/>
                </a:cxn>
                <a:cxn ang="0">
                  <a:pos x="13" y="103"/>
                </a:cxn>
                <a:cxn ang="0">
                  <a:pos x="15" y="102"/>
                </a:cxn>
                <a:cxn ang="0">
                  <a:pos x="15" y="100"/>
                </a:cxn>
                <a:cxn ang="0">
                  <a:pos x="15" y="95"/>
                </a:cxn>
                <a:cxn ang="0">
                  <a:pos x="15" y="95"/>
                </a:cxn>
                <a:cxn ang="0">
                  <a:pos x="15" y="94"/>
                </a:cxn>
                <a:cxn ang="0">
                  <a:pos x="15" y="94"/>
                </a:cxn>
              </a:cxnLst>
              <a:rect l="0" t="0" r="r" b="b"/>
              <a:pathLst>
                <a:path w="15" h="104">
                  <a:moveTo>
                    <a:pt x="15" y="94"/>
                  </a:moveTo>
                  <a:lnTo>
                    <a:pt x="15" y="94"/>
                  </a:lnTo>
                  <a:lnTo>
                    <a:pt x="14" y="72"/>
                  </a:lnTo>
                  <a:lnTo>
                    <a:pt x="12" y="50"/>
                  </a:lnTo>
                  <a:lnTo>
                    <a:pt x="11" y="2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9"/>
                  </a:lnTo>
                  <a:lnTo>
                    <a:pt x="2" y="53"/>
                  </a:lnTo>
                  <a:lnTo>
                    <a:pt x="4" y="76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2"/>
                  </a:lnTo>
                  <a:lnTo>
                    <a:pt x="6" y="103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12" y="104"/>
                  </a:lnTo>
                  <a:lnTo>
                    <a:pt x="13" y="103"/>
                  </a:lnTo>
                  <a:lnTo>
                    <a:pt x="15" y="102"/>
                  </a:lnTo>
                  <a:lnTo>
                    <a:pt x="15" y="100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5" y="94"/>
                  </a:lnTo>
                  <a:lnTo>
                    <a:pt x="15" y="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0" name="Freeform 852"/>
            <p:cNvSpPr>
              <a:spLocks/>
            </p:cNvSpPr>
            <p:nvPr/>
          </p:nvSpPr>
          <p:spPr bwMode="auto">
            <a:xfrm>
              <a:off x="2792413" y="1638300"/>
              <a:ext cx="7938" cy="53975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3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6" y="1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5" y="28"/>
                </a:cxn>
                <a:cxn ang="0">
                  <a:pos x="5" y="51"/>
                </a:cxn>
                <a:cxn ang="0">
                  <a:pos x="5" y="63"/>
                </a:cxn>
                <a:cxn ang="0">
                  <a:pos x="4" y="74"/>
                </a:cxn>
                <a:cxn ang="0">
                  <a:pos x="3" y="8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3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0"/>
                </a:cxn>
                <a:cxn ang="0">
                  <a:pos x="9" y="100"/>
                </a:cxn>
                <a:cxn ang="0">
                  <a:pos x="11" y="89"/>
                </a:cxn>
                <a:cxn ang="0">
                  <a:pos x="13" y="76"/>
                </a:cxn>
                <a:cxn ang="0">
                  <a:pos x="14" y="64"/>
                </a:cxn>
                <a:cxn ang="0">
                  <a:pos x="15" y="52"/>
                </a:cxn>
                <a:cxn ang="0">
                  <a:pos x="14" y="28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15" h="103">
                  <a:moveTo>
                    <a:pt x="13" y="4"/>
                  </a:moveTo>
                  <a:lnTo>
                    <a:pt x="13" y="4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28"/>
                  </a:lnTo>
                  <a:lnTo>
                    <a:pt x="5" y="51"/>
                  </a:lnTo>
                  <a:lnTo>
                    <a:pt x="5" y="63"/>
                  </a:lnTo>
                  <a:lnTo>
                    <a:pt x="4" y="74"/>
                  </a:lnTo>
                  <a:lnTo>
                    <a:pt x="3" y="8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3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11" y="89"/>
                  </a:lnTo>
                  <a:lnTo>
                    <a:pt x="13" y="76"/>
                  </a:lnTo>
                  <a:lnTo>
                    <a:pt x="14" y="64"/>
                  </a:lnTo>
                  <a:lnTo>
                    <a:pt x="15" y="52"/>
                  </a:lnTo>
                  <a:lnTo>
                    <a:pt x="14" y="28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1" name="Freeform 853"/>
            <p:cNvSpPr>
              <a:spLocks/>
            </p:cNvSpPr>
            <p:nvPr/>
          </p:nvSpPr>
          <p:spPr bwMode="auto">
            <a:xfrm>
              <a:off x="2817813" y="1609725"/>
              <a:ext cx="7938" cy="42863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2" y="24"/>
                </a:cxn>
                <a:cxn ang="0">
                  <a:pos x="3" y="33"/>
                </a:cxn>
                <a:cxn ang="0">
                  <a:pos x="5" y="42"/>
                </a:cxn>
                <a:cxn ang="0">
                  <a:pos x="5" y="42"/>
                </a:cxn>
                <a:cxn ang="0">
                  <a:pos x="5" y="59"/>
                </a:cxn>
                <a:cxn ang="0">
                  <a:pos x="5" y="75"/>
                </a:cxn>
                <a:cxn ang="0">
                  <a:pos x="5" y="75"/>
                </a:cxn>
                <a:cxn ang="0">
                  <a:pos x="6" y="77"/>
                </a:cxn>
                <a:cxn ang="0">
                  <a:pos x="7" y="80"/>
                </a:cxn>
                <a:cxn ang="0">
                  <a:pos x="8" y="81"/>
                </a:cxn>
                <a:cxn ang="0">
                  <a:pos x="10" y="81"/>
                </a:cxn>
                <a:cxn ang="0">
                  <a:pos x="11" y="81"/>
                </a:cxn>
                <a:cxn ang="0">
                  <a:pos x="13" y="80"/>
                </a:cxn>
                <a:cxn ang="0">
                  <a:pos x="14" y="77"/>
                </a:cxn>
                <a:cxn ang="0">
                  <a:pos x="14" y="75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14" y="33"/>
                </a:cxn>
                <a:cxn ang="0">
                  <a:pos x="12" y="24"/>
                </a:cxn>
                <a:cxn ang="0">
                  <a:pos x="11" y="14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81">
                  <a:moveTo>
                    <a:pt x="10" y="5"/>
                  </a:moveTo>
                  <a:lnTo>
                    <a:pt x="10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4"/>
                  </a:lnTo>
                  <a:lnTo>
                    <a:pt x="2" y="24"/>
                  </a:lnTo>
                  <a:lnTo>
                    <a:pt x="3" y="33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59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6" y="77"/>
                  </a:lnTo>
                  <a:lnTo>
                    <a:pt x="7" y="80"/>
                  </a:lnTo>
                  <a:lnTo>
                    <a:pt x="8" y="81"/>
                  </a:lnTo>
                  <a:lnTo>
                    <a:pt x="10" y="81"/>
                  </a:lnTo>
                  <a:lnTo>
                    <a:pt x="11" y="81"/>
                  </a:lnTo>
                  <a:lnTo>
                    <a:pt x="13" y="80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33"/>
                  </a:lnTo>
                  <a:lnTo>
                    <a:pt x="12" y="24"/>
                  </a:lnTo>
                  <a:lnTo>
                    <a:pt x="11" y="14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2" name="Freeform 854"/>
            <p:cNvSpPr>
              <a:spLocks/>
            </p:cNvSpPr>
            <p:nvPr/>
          </p:nvSpPr>
          <p:spPr bwMode="auto">
            <a:xfrm>
              <a:off x="2847975" y="1576388"/>
              <a:ext cx="7938" cy="33338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9"/>
                </a:cxn>
                <a:cxn ang="0">
                  <a:pos x="2" y="31"/>
                </a:cxn>
                <a:cxn ang="0">
                  <a:pos x="3" y="44"/>
                </a:cxn>
                <a:cxn ang="0">
                  <a:pos x="4" y="57"/>
                </a:cxn>
                <a:cxn ang="0">
                  <a:pos x="4" y="57"/>
                </a:cxn>
                <a:cxn ang="0">
                  <a:pos x="5" y="59"/>
                </a:cxn>
                <a:cxn ang="0">
                  <a:pos x="6" y="61"/>
                </a:cxn>
                <a:cxn ang="0">
                  <a:pos x="7" y="62"/>
                </a:cxn>
                <a:cxn ang="0">
                  <a:pos x="9" y="62"/>
                </a:cxn>
                <a:cxn ang="0">
                  <a:pos x="12" y="62"/>
                </a:cxn>
                <a:cxn ang="0">
                  <a:pos x="13" y="61"/>
                </a:cxn>
                <a:cxn ang="0">
                  <a:pos x="14" y="59"/>
                </a:cxn>
                <a:cxn ang="0">
                  <a:pos x="14" y="57"/>
                </a:cxn>
                <a:cxn ang="0">
                  <a:pos x="14" y="57"/>
                </a:cxn>
                <a:cxn ang="0">
                  <a:pos x="14" y="44"/>
                </a:cxn>
                <a:cxn ang="0">
                  <a:pos x="12" y="31"/>
                </a:cxn>
                <a:cxn ang="0">
                  <a:pos x="11" y="19"/>
                </a:cxn>
                <a:cxn ang="0">
                  <a:pos x="9" y="5"/>
                </a:cxn>
                <a:cxn ang="0">
                  <a:pos x="9" y="5"/>
                </a:cxn>
              </a:cxnLst>
              <a:rect l="0" t="0" r="r" b="b"/>
              <a:pathLst>
                <a:path w="14" h="62">
                  <a:moveTo>
                    <a:pt x="9" y="5"/>
                  </a:moveTo>
                  <a:lnTo>
                    <a:pt x="9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9"/>
                  </a:lnTo>
                  <a:lnTo>
                    <a:pt x="2" y="31"/>
                  </a:lnTo>
                  <a:lnTo>
                    <a:pt x="3" y="44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5" y="59"/>
                  </a:lnTo>
                  <a:lnTo>
                    <a:pt x="6" y="61"/>
                  </a:lnTo>
                  <a:lnTo>
                    <a:pt x="7" y="62"/>
                  </a:lnTo>
                  <a:lnTo>
                    <a:pt x="9" y="62"/>
                  </a:lnTo>
                  <a:lnTo>
                    <a:pt x="12" y="62"/>
                  </a:lnTo>
                  <a:lnTo>
                    <a:pt x="13" y="61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44"/>
                  </a:lnTo>
                  <a:lnTo>
                    <a:pt x="12" y="31"/>
                  </a:lnTo>
                  <a:lnTo>
                    <a:pt x="11" y="19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3" name="Freeform 855"/>
            <p:cNvSpPr>
              <a:spLocks/>
            </p:cNvSpPr>
            <p:nvPr/>
          </p:nvSpPr>
          <p:spPr bwMode="auto">
            <a:xfrm>
              <a:off x="2573338" y="1277938"/>
              <a:ext cx="25400" cy="68263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1" y="17"/>
                </a:cxn>
                <a:cxn ang="0">
                  <a:pos x="24" y="31"/>
                </a:cxn>
                <a:cxn ang="0">
                  <a:pos x="19" y="46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10" y="75"/>
                </a:cxn>
                <a:cxn ang="0">
                  <a:pos x="5" y="92"/>
                </a:cxn>
                <a:cxn ang="0">
                  <a:pos x="2" y="109"/>
                </a:cxn>
                <a:cxn ang="0">
                  <a:pos x="0" y="125"/>
                </a:cxn>
                <a:cxn ang="0">
                  <a:pos x="0" y="125"/>
                </a:cxn>
                <a:cxn ang="0">
                  <a:pos x="0" y="127"/>
                </a:cxn>
                <a:cxn ang="0">
                  <a:pos x="1" y="128"/>
                </a:cxn>
                <a:cxn ang="0">
                  <a:pos x="2" y="129"/>
                </a:cxn>
                <a:cxn ang="0">
                  <a:pos x="4" y="129"/>
                </a:cxn>
                <a:cxn ang="0">
                  <a:pos x="7" y="128"/>
                </a:cxn>
                <a:cxn ang="0">
                  <a:pos x="8" y="127"/>
                </a:cxn>
                <a:cxn ang="0">
                  <a:pos x="9" y="125"/>
                </a:cxn>
                <a:cxn ang="0">
                  <a:pos x="9" y="125"/>
                </a:cxn>
                <a:cxn ang="0">
                  <a:pos x="10" y="119"/>
                </a:cxn>
                <a:cxn ang="0">
                  <a:pos x="11" y="113"/>
                </a:cxn>
                <a:cxn ang="0">
                  <a:pos x="15" y="100"/>
                </a:cxn>
                <a:cxn ang="0">
                  <a:pos x="18" y="88"/>
                </a:cxn>
                <a:cxn ang="0">
                  <a:pos x="20" y="82"/>
                </a:cxn>
                <a:cxn ang="0">
                  <a:pos x="21" y="75"/>
                </a:cxn>
                <a:cxn ang="0">
                  <a:pos x="21" y="75"/>
                </a:cxn>
                <a:cxn ang="0">
                  <a:pos x="22" y="66"/>
                </a:cxn>
                <a:cxn ang="0">
                  <a:pos x="24" y="58"/>
                </a:cxn>
                <a:cxn ang="0">
                  <a:pos x="30" y="40"/>
                </a:cxn>
                <a:cxn ang="0">
                  <a:pos x="38" y="23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7" y="5"/>
                </a:cxn>
                <a:cxn ang="0">
                  <a:pos x="46" y="3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129">
                  <a:moveTo>
                    <a:pt x="38" y="2"/>
                  </a:moveTo>
                  <a:lnTo>
                    <a:pt x="38" y="2"/>
                  </a:lnTo>
                  <a:lnTo>
                    <a:pt x="31" y="17"/>
                  </a:lnTo>
                  <a:lnTo>
                    <a:pt x="24" y="31"/>
                  </a:lnTo>
                  <a:lnTo>
                    <a:pt x="19" y="4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0" y="75"/>
                  </a:lnTo>
                  <a:lnTo>
                    <a:pt x="5" y="92"/>
                  </a:lnTo>
                  <a:lnTo>
                    <a:pt x="2" y="10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27"/>
                  </a:lnTo>
                  <a:lnTo>
                    <a:pt x="1" y="128"/>
                  </a:lnTo>
                  <a:lnTo>
                    <a:pt x="2" y="129"/>
                  </a:lnTo>
                  <a:lnTo>
                    <a:pt x="4" y="129"/>
                  </a:lnTo>
                  <a:lnTo>
                    <a:pt x="7" y="128"/>
                  </a:lnTo>
                  <a:lnTo>
                    <a:pt x="8" y="127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10" y="119"/>
                  </a:lnTo>
                  <a:lnTo>
                    <a:pt x="11" y="113"/>
                  </a:lnTo>
                  <a:lnTo>
                    <a:pt x="15" y="100"/>
                  </a:lnTo>
                  <a:lnTo>
                    <a:pt x="18" y="88"/>
                  </a:lnTo>
                  <a:lnTo>
                    <a:pt x="20" y="82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22" y="66"/>
                  </a:lnTo>
                  <a:lnTo>
                    <a:pt x="24" y="58"/>
                  </a:lnTo>
                  <a:lnTo>
                    <a:pt x="30" y="40"/>
                  </a:lnTo>
                  <a:lnTo>
                    <a:pt x="38" y="23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4" name="Freeform 856"/>
            <p:cNvSpPr>
              <a:spLocks/>
            </p:cNvSpPr>
            <p:nvPr/>
          </p:nvSpPr>
          <p:spPr bwMode="auto">
            <a:xfrm>
              <a:off x="2606675" y="1308100"/>
              <a:ext cx="22225" cy="3492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7" y="8"/>
                </a:cxn>
                <a:cxn ang="0">
                  <a:pos x="22" y="14"/>
                </a:cxn>
                <a:cxn ang="0">
                  <a:pos x="13" y="29"/>
                </a:cxn>
                <a:cxn ang="0">
                  <a:pos x="6" y="44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4" y="48"/>
                </a:cxn>
                <a:cxn ang="0">
                  <a:pos x="21" y="34"/>
                </a:cxn>
                <a:cxn ang="0">
                  <a:pos x="30" y="21"/>
                </a:cxn>
                <a:cxn ang="0">
                  <a:pos x="34" y="14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40" y="6"/>
                </a:cxn>
                <a:cxn ang="0">
                  <a:pos x="41" y="5"/>
                </a:cxn>
                <a:cxn ang="0">
                  <a:pos x="40" y="3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66">
                  <a:moveTo>
                    <a:pt x="33" y="1"/>
                  </a:moveTo>
                  <a:lnTo>
                    <a:pt x="33" y="1"/>
                  </a:lnTo>
                  <a:lnTo>
                    <a:pt x="27" y="8"/>
                  </a:lnTo>
                  <a:lnTo>
                    <a:pt x="22" y="14"/>
                  </a:lnTo>
                  <a:lnTo>
                    <a:pt x="13" y="29"/>
                  </a:lnTo>
                  <a:lnTo>
                    <a:pt x="6" y="44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4" y="48"/>
                  </a:lnTo>
                  <a:lnTo>
                    <a:pt x="21" y="34"/>
                  </a:lnTo>
                  <a:lnTo>
                    <a:pt x="30" y="21"/>
                  </a:lnTo>
                  <a:lnTo>
                    <a:pt x="34" y="14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6"/>
                  </a:lnTo>
                  <a:lnTo>
                    <a:pt x="41" y="5"/>
                  </a:lnTo>
                  <a:lnTo>
                    <a:pt x="40" y="3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5" name="Freeform 857"/>
            <p:cNvSpPr>
              <a:spLocks/>
            </p:cNvSpPr>
            <p:nvPr/>
          </p:nvSpPr>
          <p:spPr bwMode="auto">
            <a:xfrm>
              <a:off x="2646363" y="1443038"/>
              <a:ext cx="19050" cy="41275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2"/>
                </a:cxn>
                <a:cxn ang="0">
                  <a:pos x="18" y="20"/>
                </a:cxn>
                <a:cxn ang="0">
                  <a:pos x="9" y="37"/>
                </a:cxn>
                <a:cxn ang="0">
                  <a:pos x="6" y="45"/>
                </a:cxn>
                <a:cxn ang="0">
                  <a:pos x="3" y="55"/>
                </a:cxn>
                <a:cxn ang="0">
                  <a:pos x="1" y="6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76"/>
                </a:cxn>
                <a:cxn ang="0">
                  <a:pos x="2" y="77"/>
                </a:cxn>
                <a:cxn ang="0">
                  <a:pos x="3" y="78"/>
                </a:cxn>
                <a:cxn ang="0">
                  <a:pos x="5" y="78"/>
                </a:cxn>
                <a:cxn ang="0">
                  <a:pos x="7" y="78"/>
                </a:cxn>
                <a:cxn ang="0">
                  <a:pos x="8" y="77"/>
                </a:cxn>
                <a:cxn ang="0">
                  <a:pos x="9" y="76"/>
                </a:cxn>
                <a:cxn ang="0">
                  <a:pos x="10" y="74"/>
                </a:cxn>
                <a:cxn ang="0">
                  <a:pos x="10" y="74"/>
                </a:cxn>
                <a:cxn ang="0">
                  <a:pos x="10" y="65"/>
                </a:cxn>
                <a:cxn ang="0">
                  <a:pos x="12" y="56"/>
                </a:cxn>
                <a:cxn ang="0">
                  <a:pos x="16" y="47"/>
                </a:cxn>
                <a:cxn ang="0">
                  <a:pos x="19" y="39"/>
                </a:cxn>
                <a:cxn ang="0">
                  <a:pos x="26" y="23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5" y="5"/>
                </a:cxn>
                <a:cxn ang="0">
                  <a:pos x="35" y="3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5" h="78">
                  <a:moveTo>
                    <a:pt x="26" y="2"/>
                  </a:moveTo>
                  <a:lnTo>
                    <a:pt x="26" y="2"/>
                  </a:lnTo>
                  <a:lnTo>
                    <a:pt x="18" y="20"/>
                  </a:lnTo>
                  <a:lnTo>
                    <a:pt x="9" y="37"/>
                  </a:lnTo>
                  <a:lnTo>
                    <a:pt x="6" y="45"/>
                  </a:lnTo>
                  <a:lnTo>
                    <a:pt x="3" y="55"/>
                  </a:lnTo>
                  <a:lnTo>
                    <a:pt x="1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6"/>
                  </a:lnTo>
                  <a:lnTo>
                    <a:pt x="2" y="77"/>
                  </a:lnTo>
                  <a:lnTo>
                    <a:pt x="3" y="78"/>
                  </a:lnTo>
                  <a:lnTo>
                    <a:pt x="5" y="78"/>
                  </a:lnTo>
                  <a:lnTo>
                    <a:pt x="7" y="78"/>
                  </a:lnTo>
                  <a:lnTo>
                    <a:pt x="8" y="77"/>
                  </a:lnTo>
                  <a:lnTo>
                    <a:pt x="9" y="7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65"/>
                  </a:lnTo>
                  <a:lnTo>
                    <a:pt x="12" y="56"/>
                  </a:lnTo>
                  <a:lnTo>
                    <a:pt x="16" y="47"/>
                  </a:lnTo>
                  <a:lnTo>
                    <a:pt x="19" y="39"/>
                  </a:lnTo>
                  <a:lnTo>
                    <a:pt x="26" y="23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6" name="Freeform 858"/>
            <p:cNvSpPr>
              <a:spLocks/>
            </p:cNvSpPr>
            <p:nvPr/>
          </p:nvSpPr>
          <p:spPr bwMode="auto">
            <a:xfrm>
              <a:off x="2684463" y="1452563"/>
              <a:ext cx="17463" cy="34925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2"/>
                </a:cxn>
                <a:cxn ang="0">
                  <a:pos x="17" y="15"/>
                </a:cxn>
                <a:cxn ang="0">
                  <a:pos x="9" y="30"/>
                </a:cxn>
                <a:cxn ang="0">
                  <a:pos x="5" y="37"/>
                </a:cxn>
                <a:cxn ang="0">
                  <a:pos x="2" y="44"/>
                </a:cxn>
                <a:cxn ang="0">
                  <a:pos x="1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9" y="63"/>
                </a:cxn>
                <a:cxn ang="0">
                  <a:pos x="10" y="61"/>
                </a:cxn>
                <a:cxn ang="0">
                  <a:pos x="10" y="61"/>
                </a:cxn>
                <a:cxn ang="0">
                  <a:pos x="11" y="53"/>
                </a:cxn>
                <a:cxn ang="0">
                  <a:pos x="12" y="46"/>
                </a:cxn>
                <a:cxn ang="0">
                  <a:pos x="15" y="39"/>
                </a:cxn>
                <a:cxn ang="0">
                  <a:pos x="18" y="32"/>
                </a:cxn>
                <a:cxn ang="0">
                  <a:pos x="26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3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4" h="65">
                  <a:moveTo>
                    <a:pt x="26" y="2"/>
                  </a:moveTo>
                  <a:lnTo>
                    <a:pt x="26" y="2"/>
                  </a:lnTo>
                  <a:lnTo>
                    <a:pt x="17" y="15"/>
                  </a:lnTo>
                  <a:lnTo>
                    <a:pt x="9" y="30"/>
                  </a:lnTo>
                  <a:lnTo>
                    <a:pt x="5" y="37"/>
                  </a:lnTo>
                  <a:lnTo>
                    <a:pt x="2" y="44"/>
                  </a:lnTo>
                  <a:lnTo>
                    <a:pt x="1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9" y="63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1" y="53"/>
                  </a:lnTo>
                  <a:lnTo>
                    <a:pt x="12" y="46"/>
                  </a:lnTo>
                  <a:lnTo>
                    <a:pt x="15" y="39"/>
                  </a:lnTo>
                  <a:lnTo>
                    <a:pt x="18" y="32"/>
                  </a:lnTo>
                  <a:lnTo>
                    <a:pt x="26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7" name="Freeform 859"/>
            <p:cNvSpPr>
              <a:spLocks/>
            </p:cNvSpPr>
            <p:nvPr/>
          </p:nvSpPr>
          <p:spPr bwMode="auto">
            <a:xfrm>
              <a:off x="2724150" y="1473200"/>
              <a:ext cx="4763" cy="111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1" y="19"/>
                </a:cxn>
                <a:cxn ang="0">
                  <a:pos x="2" y="20"/>
                </a:cxn>
                <a:cxn ang="0">
                  <a:pos x="3" y="21"/>
                </a:cxn>
                <a:cxn ang="0">
                  <a:pos x="5" y="21"/>
                </a:cxn>
                <a:cxn ang="0">
                  <a:pos x="6" y="21"/>
                </a:cxn>
                <a:cxn ang="0">
                  <a:pos x="8" y="20"/>
                </a:cxn>
                <a:cxn ang="0">
                  <a:pos x="9" y="19"/>
                </a:cxn>
                <a:cxn ang="0">
                  <a:pos x="9" y="1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21">
                  <a:moveTo>
                    <a:pt x="0" y="5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8" name="Freeform 860"/>
            <p:cNvSpPr>
              <a:spLocks/>
            </p:cNvSpPr>
            <p:nvPr/>
          </p:nvSpPr>
          <p:spPr bwMode="auto">
            <a:xfrm>
              <a:off x="2386013" y="1473200"/>
              <a:ext cx="15875" cy="47625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19" y="5"/>
                </a:cxn>
                <a:cxn ang="0">
                  <a:pos x="18" y="15"/>
                </a:cxn>
                <a:cxn ang="0">
                  <a:pos x="16" y="26"/>
                </a:cxn>
                <a:cxn ang="0">
                  <a:pos x="10" y="45"/>
                </a:cxn>
                <a:cxn ang="0">
                  <a:pos x="3" y="66"/>
                </a:cxn>
                <a:cxn ang="0">
                  <a:pos x="1" y="76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1" y="91"/>
                </a:cxn>
                <a:cxn ang="0">
                  <a:pos x="3" y="91"/>
                </a:cxn>
                <a:cxn ang="0">
                  <a:pos x="5" y="92"/>
                </a:cxn>
                <a:cxn ang="0">
                  <a:pos x="7" y="91"/>
                </a:cxn>
                <a:cxn ang="0">
                  <a:pos x="9" y="91"/>
                </a:cxn>
                <a:cxn ang="0">
                  <a:pos x="10" y="89"/>
                </a:cxn>
                <a:cxn ang="0">
                  <a:pos x="10" y="87"/>
                </a:cxn>
                <a:cxn ang="0">
                  <a:pos x="10" y="87"/>
                </a:cxn>
                <a:cxn ang="0">
                  <a:pos x="11" y="76"/>
                </a:cxn>
                <a:cxn ang="0">
                  <a:pos x="13" y="66"/>
                </a:cxn>
                <a:cxn ang="0">
                  <a:pos x="19" y="45"/>
                </a:cxn>
                <a:cxn ang="0">
                  <a:pos x="25" y="26"/>
                </a:cxn>
                <a:cxn ang="0">
                  <a:pos x="27" y="15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19" y="5"/>
                </a:cxn>
                <a:cxn ang="0">
                  <a:pos x="19" y="5"/>
                </a:cxn>
              </a:cxnLst>
              <a:rect l="0" t="0" r="r" b="b"/>
              <a:pathLst>
                <a:path w="29" h="92">
                  <a:moveTo>
                    <a:pt x="19" y="5"/>
                  </a:moveTo>
                  <a:lnTo>
                    <a:pt x="19" y="5"/>
                  </a:lnTo>
                  <a:lnTo>
                    <a:pt x="18" y="15"/>
                  </a:lnTo>
                  <a:lnTo>
                    <a:pt x="16" y="26"/>
                  </a:lnTo>
                  <a:lnTo>
                    <a:pt x="10" y="45"/>
                  </a:lnTo>
                  <a:lnTo>
                    <a:pt x="3" y="66"/>
                  </a:lnTo>
                  <a:lnTo>
                    <a:pt x="1" y="76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3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9" y="91"/>
                  </a:lnTo>
                  <a:lnTo>
                    <a:pt x="10" y="89"/>
                  </a:lnTo>
                  <a:lnTo>
                    <a:pt x="10" y="87"/>
                  </a:lnTo>
                  <a:lnTo>
                    <a:pt x="10" y="87"/>
                  </a:lnTo>
                  <a:lnTo>
                    <a:pt x="11" y="76"/>
                  </a:lnTo>
                  <a:lnTo>
                    <a:pt x="13" y="66"/>
                  </a:lnTo>
                  <a:lnTo>
                    <a:pt x="19" y="45"/>
                  </a:lnTo>
                  <a:lnTo>
                    <a:pt x="25" y="26"/>
                  </a:lnTo>
                  <a:lnTo>
                    <a:pt x="27" y="15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19" y="5"/>
                  </a:lnTo>
                  <a:lnTo>
                    <a:pt x="1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09" name="Freeform 861"/>
            <p:cNvSpPr>
              <a:spLocks/>
            </p:cNvSpPr>
            <p:nvPr/>
          </p:nvSpPr>
          <p:spPr bwMode="auto">
            <a:xfrm>
              <a:off x="2422525" y="1492250"/>
              <a:ext cx="12700" cy="31750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13" y="3"/>
                </a:cxn>
                <a:cxn ang="0">
                  <a:pos x="5" y="29"/>
                </a:cxn>
                <a:cxn ang="0">
                  <a:pos x="2" y="41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6" y="59"/>
                </a:cxn>
                <a:cxn ang="0">
                  <a:pos x="8" y="59"/>
                </a:cxn>
                <a:cxn ang="0">
                  <a:pos x="9" y="57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1" y="42"/>
                </a:cxn>
                <a:cxn ang="0">
                  <a:pos x="14" y="30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1" y="2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13" y="3"/>
                </a:cxn>
              </a:cxnLst>
              <a:rect l="0" t="0" r="r" b="b"/>
              <a:pathLst>
                <a:path w="22" h="60">
                  <a:moveTo>
                    <a:pt x="13" y="3"/>
                  </a:moveTo>
                  <a:lnTo>
                    <a:pt x="13" y="3"/>
                  </a:lnTo>
                  <a:lnTo>
                    <a:pt x="5" y="29"/>
                  </a:lnTo>
                  <a:lnTo>
                    <a:pt x="2" y="41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6" y="59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1" y="42"/>
                  </a:lnTo>
                  <a:lnTo>
                    <a:pt x="14" y="3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0" name="Freeform 862"/>
            <p:cNvSpPr>
              <a:spLocks/>
            </p:cNvSpPr>
            <p:nvPr/>
          </p:nvSpPr>
          <p:spPr bwMode="auto">
            <a:xfrm>
              <a:off x="2322513" y="1298575"/>
              <a:ext cx="19050" cy="47625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16"/>
                </a:cxn>
                <a:cxn ang="0">
                  <a:pos x="20" y="26"/>
                </a:cxn>
                <a:cxn ang="0">
                  <a:pos x="16" y="35"/>
                </a:cxn>
                <a:cxn ang="0">
                  <a:pos x="12" y="46"/>
                </a:cxn>
                <a:cxn ang="0">
                  <a:pos x="7" y="55"/>
                </a:cxn>
                <a:cxn ang="0">
                  <a:pos x="4" y="65"/>
                </a:cxn>
                <a:cxn ang="0">
                  <a:pos x="1" y="76"/>
                </a:cxn>
                <a:cxn ang="0">
                  <a:pos x="0" y="87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0"/>
                </a:cxn>
                <a:cxn ang="0">
                  <a:pos x="8" y="89"/>
                </a:cxn>
                <a:cxn ang="0">
                  <a:pos x="9" y="87"/>
                </a:cxn>
                <a:cxn ang="0">
                  <a:pos x="9" y="87"/>
                </a:cxn>
                <a:cxn ang="0">
                  <a:pos x="10" y="76"/>
                </a:cxn>
                <a:cxn ang="0">
                  <a:pos x="13" y="65"/>
                </a:cxn>
                <a:cxn ang="0">
                  <a:pos x="17" y="55"/>
                </a:cxn>
                <a:cxn ang="0">
                  <a:pos x="21" y="46"/>
                </a:cxn>
                <a:cxn ang="0">
                  <a:pos x="25" y="35"/>
                </a:cxn>
                <a:cxn ang="0">
                  <a:pos x="30" y="26"/>
                </a:cxn>
                <a:cxn ang="0">
                  <a:pos x="33" y="16"/>
                </a:cxn>
                <a:cxn ang="0">
                  <a:pos x="34" y="4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91">
                  <a:moveTo>
                    <a:pt x="24" y="4"/>
                  </a:moveTo>
                  <a:lnTo>
                    <a:pt x="24" y="4"/>
                  </a:lnTo>
                  <a:lnTo>
                    <a:pt x="23" y="16"/>
                  </a:lnTo>
                  <a:lnTo>
                    <a:pt x="20" y="26"/>
                  </a:lnTo>
                  <a:lnTo>
                    <a:pt x="16" y="35"/>
                  </a:lnTo>
                  <a:lnTo>
                    <a:pt x="12" y="46"/>
                  </a:lnTo>
                  <a:lnTo>
                    <a:pt x="7" y="55"/>
                  </a:lnTo>
                  <a:lnTo>
                    <a:pt x="4" y="65"/>
                  </a:lnTo>
                  <a:lnTo>
                    <a:pt x="1" y="76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0"/>
                  </a:lnTo>
                  <a:lnTo>
                    <a:pt x="8" y="89"/>
                  </a:lnTo>
                  <a:lnTo>
                    <a:pt x="9" y="87"/>
                  </a:lnTo>
                  <a:lnTo>
                    <a:pt x="9" y="87"/>
                  </a:lnTo>
                  <a:lnTo>
                    <a:pt x="10" y="76"/>
                  </a:lnTo>
                  <a:lnTo>
                    <a:pt x="13" y="65"/>
                  </a:lnTo>
                  <a:lnTo>
                    <a:pt x="17" y="55"/>
                  </a:lnTo>
                  <a:lnTo>
                    <a:pt x="21" y="46"/>
                  </a:lnTo>
                  <a:lnTo>
                    <a:pt x="25" y="35"/>
                  </a:lnTo>
                  <a:lnTo>
                    <a:pt x="30" y="26"/>
                  </a:lnTo>
                  <a:lnTo>
                    <a:pt x="33" y="16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1" name="Freeform 863"/>
            <p:cNvSpPr>
              <a:spLocks/>
            </p:cNvSpPr>
            <p:nvPr/>
          </p:nvSpPr>
          <p:spPr bwMode="auto">
            <a:xfrm>
              <a:off x="2355850" y="1304925"/>
              <a:ext cx="22225" cy="34925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2"/>
                </a:cxn>
                <a:cxn ang="0">
                  <a:pos x="21" y="16"/>
                </a:cxn>
                <a:cxn ang="0">
                  <a:pos x="11" y="30"/>
                </a:cxn>
                <a:cxn ang="0">
                  <a:pos x="7" y="37"/>
                </a:cxn>
                <a:cxn ang="0">
                  <a:pos x="4" y="45"/>
                </a:cxn>
                <a:cxn ang="0">
                  <a:pos x="1" y="52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9" y="64"/>
                </a:cxn>
                <a:cxn ang="0">
                  <a:pos x="9" y="62"/>
                </a:cxn>
                <a:cxn ang="0">
                  <a:pos x="9" y="62"/>
                </a:cxn>
                <a:cxn ang="0">
                  <a:pos x="10" y="53"/>
                </a:cxn>
                <a:cxn ang="0">
                  <a:pos x="13" y="46"/>
                </a:cxn>
                <a:cxn ang="0">
                  <a:pos x="16" y="39"/>
                </a:cxn>
                <a:cxn ang="0">
                  <a:pos x="20" y="33"/>
                </a:cxn>
                <a:cxn ang="0">
                  <a:pos x="31" y="19"/>
                </a:cxn>
                <a:cxn ang="0">
                  <a:pos x="40" y="7"/>
                </a:cxn>
                <a:cxn ang="0">
                  <a:pos x="40" y="7"/>
                </a:cxn>
                <a:cxn ang="0">
                  <a:pos x="41" y="5"/>
                </a:cxn>
                <a:cxn ang="0">
                  <a:pos x="41" y="3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4" y="1"/>
                </a:cxn>
                <a:cxn ang="0">
                  <a:pos x="32" y="2"/>
                </a:cxn>
                <a:cxn ang="0">
                  <a:pos x="32" y="2"/>
                </a:cxn>
              </a:cxnLst>
              <a:rect l="0" t="0" r="r" b="b"/>
              <a:pathLst>
                <a:path w="41" h="66">
                  <a:moveTo>
                    <a:pt x="32" y="2"/>
                  </a:moveTo>
                  <a:lnTo>
                    <a:pt x="32" y="2"/>
                  </a:lnTo>
                  <a:lnTo>
                    <a:pt x="21" y="16"/>
                  </a:lnTo>
                  <a:lnTo>
                    <a:pt x="11" y="30"/>
                  </a:lnTo>
                  <a:lnTo>
                    <a:pt x="7" y="37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9" y="6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53"/>
                  </a:lnTo>
                  <a:lnTo>
                    <a:pt x="13" y="46"/>
                  </a:lnTo>
                  <a:lnTo>
                    <a:pt x="16" y="39"/>
                  </a:lnTo>
                  <a:lnTo>
                    <a:pt x="20" y="33"/>
                  </a:lnTo>
                  <a:lnTo>
                    <a:pt x="31" y="19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2" name="Freeform 864"/>
            <p:cNvSpPr>
              <a:spLocks/>
            </p:cNvSpPr>
            <p:nvPr/>
          </p:nvSpPr>
          <p:spPr bwMode="auto">
            <a:xfrm>
              <a:off x="2382838" y="1314450"/>
              <a:ext cx="22225" cy="42863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2" y="3"/>
                </a:cxn>
                <a:cxn ang="0">
                  <a:pos x="32" y="4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2" y="12"/>
                </a:cxn>
                <a:cxn ang="0">
                  <a:pos x="31" y="18"/>
                </a:cxn>
                <a:cxn ang="0">
                  <a:pos x="29" y="22"/>
                </a:cxn>
                <a:cxn ang="0">
                  <a:pos x="27" y="27"/>
                </a:cxn>
                <a:cxn ang="0">
                  <a:pos x="20" y="3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8" y="52"/>
                </a:cxn>
                <a:cxn ang="0">
                  <a:pos x="4" y="59"/>
                </a:cxn>
                <a:cxn ang="0">
                  <a:pos x="1" y="66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1" y="79"/>
                </a:cxn>
                <a:cxn ang="0">
                  <a:pos x="3" y="79"/>
                </a:cxn>
                <a:cxn ang="0">
                  <a:pos x="4" y="80"/>
                </a:cxn>
                <a:cxn ang="0">
                  <a:pos x="6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9" y="75"/>
                </a:cxn>
                <a:cxn ang="0">
                  <a:pos x="9" y="75"/>
                </a:cxn>
                <a:cxn ang="0">
                  <a:pos x="11" y="69"/>
                </a:cxn>
                <a:cxn ang="0">
                  <a:pos x="12" y="65"/>
                </a:cxn>
                <a:cxn ang="0">
                  <a:pos x="16" y="56"/>
                </a:cxn>
                <a:cxn ang="0">
                  <a:pos x="22" y="49"/>
                </a:cxn>
                <a:cxn ang="0">
                  <a:pos x="28" y="41"/>
                </a:cxn>
                <a:cxn ang="0">
                  <a:pos x="34" y="32"/>
                </a:cxn>
                <a:cxn ang="0">
                  <a:pos x="38" y="24"/>
                </a:cxn>
                <a:cxn ang="0">
                  <a:pos x="40" y="20"/>
                </a:cxn>
                <a:cxn ang="0">
                  <a:pos x="42" y="15"/>
                </a:cxn>
                <a:cxn ang="0">
                  <a:pos x="42" y="10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42" h="80">
                  <a:moveTo>
                    <a:pt x="40" y="4"/>
                  </a:moveTo>
                  <a:lnTo>
                    <a:pt x="40" y="4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2" y="3"/>
                  </a:lnTo>
                  <a:lnTo>
                    <a:pt x="32" y="4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12"/>
                  </a:lnTo>
                  <a:lnTo>
                    <a:pt x="31" y="18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0" y="3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8" y="52"/>
                  </a:lnTo>
                  <a:lnTo>
                    <a:pt x="4" y="59"/>
                  </a:lnTo>
                  <a:lnTo>
                    <a:pt x="1" y="6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1" y="79"/>
                  </a:lnTo>
                  <a:lnTo>
                    <a:pt x="3" y="79"/>
                  </a:lnTo>
                  <a:lnTo>
                    <a:pt x="4" y="80"/>
                  </a:lnTo>
                  <a:lnTo>
                    <a:pt x="6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11" y="69"/>
                  </a:lnTo>
                  <a:lnTo>
                    <a:pt x="12" y="65"/>
                  </a:lnTo>
                  <a:lnTo>
                    <a:pt x="16" y="56"/>
                  </a:lnTo>
                  <a:lnTo>
                    <a:pt x="22" y="49"/>
                  </a:lnTo>
                  <a:lnTo>
                    <a:pt x="28" y="41"/>
                  </a:lnTo>
                  <a:lnTo>
                    <a:pt x="34" y="32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2" y="15"/>
                  </a:lnTo>
                  <a:lnTo>
                    <a:pt x="42" y="10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3" name="Freeform 865"/>
            <p:cNvSpPr>
              <a:spLocks noEditPoints="1"/>
            </p:cNvSpPr>
            <p:nvPr/>
          </p:nvSpPr>
          <p:spPr bwMode="auto">
            <a:xfrm>
              <a:off x="2159000" y="1141413"/>
              <a:ext cx="739775" cy="723900"/>
            </a:xfrm>
            <a:custGeom>
              <a:avLst/>
              <a:gdLst/>
              <a:ahLst/>
              <a:cxnLst>
                <a:cxn ang="0">
                  <a:pos x="761" y="1352"/>
                </a:cxn>
                <a:cxn ang="0">
                  <a:pos x="683" y="1296"/>
                </a:cxn>
                <a:cxn ang="0">
                  <a:pos x="639" y="1242"/>
                </a:cxn>
                <a:cxn ang="0">
                  <a:pos x="406" y="1019"/>
                </a:cxn>
                <a:cxn ang="0">
                  <a:pos x="260" y="865"/>
                </a:cxn>
                <a:cxn ang="0">
                  <a:pos x="75" y="672"/>
                </a:cxn>
                <a:cxn ang="0">
                  <a:pos x="27" y="609"/>
                </a:cxn>
                <a:cxn ang="0">
                  <a:pos x="0" y="518"/>
                </a:cxn>
                <a:cxn ang="0">
                  <a:pos x="17" y="455"/>
                </a:cxn>
                <a:cxn ang="0">
                  <a:pos x="61" y="408"/>
                </a:cxn>
                <a:cxn ang="0">
                  <a:pos x="168" y="302"/>
                </a:cxn>
                <a:cxn ang="0">
                  <a:pos x="410" y="87"/>
                </a:cxn>
                <a:cxn ang="0">
                  <a:pos x="502" y="26"/>
                </a:cxn>
                <a:cxn ang="0">
                  <a:pos x="539" y="10"/>
                </a:cxn>
                <a:cxn ang="0">
                  <a:pos x="629" y="2"/>
                </a:cxn>
                <a:cxn ang="0">
                  <a:pos x="689" y="28"/>
                </a:cxn>
                <a:cxn ang="0">
                  <a:pos x="702" y="36"/>
                </a:cxn>
                <a:cxn ang="0">
                  <a:pos x="755" y="111"/>
                </a:cxn>
                <a:cxn ang="0">
                  <a:pos x="937" y="297"/>
                </a:cxn>
                <a:cxn ang="0">
                  <a:pos x="1223" y="573"/>
                </a:cxn>
                <a:cxn ang="0">
                  <a:pos x="1358" y="690"/>
                </a:cxn>
                <a:cxn ang="0">
                  <a:pos x="1386" y="724"/>
                </a:cxn>
                <a:cxn ang="0">
                  <a:pos x="1395" y="808"/>
                </a:cxn>
                <a:cxn ang="0">
                  <a:pos x="1359" y="882"/>
                </a:cxn>
                <a:cxn ang="0">
                  <a:pos x="1337" y="913"/>
                </a:cxn>
                <a:cxn ang="0">
                  <a:pos x="1217" y="1073"/>
                </a:cxn>
                <a:cxn ang="0">
                  <a:pos x="1134" y="1163"/>
                </a:cxn>
                <a:cxn ang="0">
                  <a:pos x="1026" y="1243"/>
                </a:cxn>
                <a:cxn ang="0">
                  <a:pos x="1018" y="1257"/>
                </a:cxn>
                <a:cxn ang="0">
                  <a:pos x="997" y="1285"/>
                </a:cxn>
                <a:cxn ang="0">
                  <a:pos x="980" y="1304"/>
                </a:cxn>
                <a:cxn ang="0">
                  <a:pos x="937" y="1331"/>
                </a:cxn>
                <a:cxn ang="0">
                  <a:pos x="850" y="1366"/>
                </a:cxn>
                <a:cxn ang="0">
                  <a:pos x="601" y="41"/>
                </a:cxn>
                <a:cxn ang="0">
                  <a:pos x="532" y="57"/>
                </a:cxn>
                <a:cxn ang="0">
                  <a:pos x="355" y="185"/>
                </a:cxn>
                <a:cxn ang="0">
                  <a:pos x="95" y="433"/>
                </a:cxn>
                <a:cxn ang="0">
                  <a:pos x="82" y="444"/>
                </a:cxn>
                <a:cxn ang="0">
                  <a:pos x="49" y="479"/>
                </a:cxn>
                <a:cxn ang="0">
                  <a:pos x="41" y="529"/>
                </a:cxn>
                <a:cxn ang="0">
                  <a:pos x="66" y="595"/>
                </a:cxn>
                <a:cxn ang="0">
                  <a:pos x="127" y="658"/>
                </a:cxn>
                <a:cxn ang="0">
                  <a:pos x="136" y="677"/>
                </a:cxn>
                <a:cxn ang="0">
                  <a:pos x="390" y="944"/>
                </a:cxn>
                <a:cxn ang="0">
                  <a:pos x="574" y="1119"/>
                </a:cxn>
                <a:cxn ang="0">
                  <a:pos x="714" y="1263"/>
                </a:cxn>
                <a:cxn ang="0">
                  <a:pos x="748" y="1294"/>
                </a:cxn>
                <a:cxn ang="0">
                  <a:pos x="829" y="1321"/>
                </a:cxn>
                <a:cxn ang="0">
                  <a:pos x="918" y="1290"/>
                </a:cxn>
                <a:cxn ang="0">
                  <a:pos x="991" y="1224"/>
                </a:cxn>
                <a:cxn ang="0">
                  <a:pos x="1081" y="1153"/>
                </a:cxn>
                <a:cxn ang="0">
                  <a:pos x="1195" y="1033"/>
                </a:cxn>
                <a:cxn ang="0">
                  <a:pos x="1286" y="908"/>
                </a:cxn>
                <a:cxn ang="0">
                  <a:pos x="1295" y="888"/>
                </a:cxn>
                <a:cxn ang="0">
                  <a:pos x="1336" y="843"/>
                </a:cxn>
                <a:cxn ang="0">
                  <a:pos x="1358" y="782"/>
                </a:cxn>
                <a:cxn ang="0">
                  <a:pos x="1344" y="735"/>
                </a:cxn>
                <a:cxn ang="0">
                  <a:pos x="1233" y="639"/>
                </a:cxn>
                <a:cxn ang="0">
                  <a:pos x="949" y="365"/>
                </a:cxn>
                <a:cxn ang="0">
                  <a:pos x="782" y="204"/>
                </a:cxn>
                <a:cxn ang="0">
                  <a:pos x="676" y="75"/>
                </a:cxn>
                <a:cxn ang="0">
                  <a:pos x="649" y="52"/>
                </a:cxn>
                <a:cxn ang="0">
                  <a:pos x="601" y="41"/>
                </a:cxn>
              </a:cxnLst>
              <a:rect l="0" t="0" r="r" b="b"/>
              <a:pathLst>
                <a:path w="1398" h="1368">
                  <a:moveTo>
                    <a:pt x="829" y="1368"/>
                  </a:moveTo>
                  <a:lnTo>
                    <a:pt x="829" y="1368"/>
                  </a:lnTo>
                  <a:lnTo>
                    <a:pt x="813" y="1367"/>
                  </a:lnTo>
                  <a:lnTo>
                    <a:pt x="796" y="1364"/>
                  </a:lnTo>
                  <a:lnTo>
                    <a:pt x="779" y="1359"/>
                  </a:lnTo>
                  <a:lnTo>
                    <a:pt x="761" y="1352"/>
                  </a:lnTo>
                  <a:lnTo>
                    <a:pt x="743" y="1343"/>
                  </a:lnTo>
                  <a:lnTo>
                    <a:pt x="726" y="1330"/>
                  </a:lnTo>
                  <a:lnTo>
                    <a:pt x="707" y="1317"/>
                  </a:lnTo>
                  <a:lnTo>
                    <a:pt x="688" y="1300"/>
                  </a:lnTo>
                  <a:lnTo>
                    <a:pt x="688" y="1300"/>
                  </a:lnTo>
                  <a:lnTo>
                    <a:pt x="683" y="1296"/>
                  </a:lnTo>
                  <a:lnTo>
                    <a:pt x="681" y="1291"/>
                  </a:lnTo>
                  <a:lnTo>
                    <a:pt x="681" y="1288"/>
                  </a:lnTo>
                  <a:lnTo>
                    <a:pt x="679" y="1286"/>
                  </a:lnTo>
                  <a:lnTo>
                    <a:pt x="679" y="1286"/>
                  </a:lnTo>
                  <a:lnTo>
                    <a:pt x="659" y="1264"/>
                  </a:lnTo>
                  <a:lnTo>
                    <a:pt x="639" y="1242"/>
                  </a:lnTo>
                  <a:lnTo>
                    <a:pt x="597" y="1201"/>
                  </a:lnTo>
                  <a:lnTo>
                    <a:pt x="554" y="1161"/>
                  </a:lnTo>
                  <a:lnTo>
                    <a:pt x="512" y="1122"/>
                  </a:lnTo>
                  <a:lnTo>
                    <a:pt x="512" y="1122"/>
                  </a:lnTo>
                  <a:lnTo>
                    <a:pt x="441" y="1054"/>
                  </a:lnTo>
                  <a:lnTo>
                    <a:pt x="406" y="1019"/>
                  </a:lnTo>
                  <a:lnTo>
                    <a:pt x="372" y="984"/>
                  </a:lnTo>
                  <a:lnTo>
                    <a:pt x="372" y="984"/>
                  </a:lnTo>
                  <a:lnTo>
                    <a:pt x="322" y="930"/>
                  </a:lnTo>
                  <a:lnTo>
                    <a:pt x="318" y="926"/>
                  </a:lnTo>
                  <a:lnTo>
                    <a:pt x="318" y="926"/>
                  </a:lnTo>
                  <a:lnTo>
                    <a:pt x="260" y="865"/>
                  </a:lnTo>
                  <a:lnTo>
                    <a:pt x="201" y="803"/>
                  </a:lnTo>
                  <a:lnTo>
                    <a:pt x="142" y="742"/>
                  </a:lnTo>
                  <a:lnTo>
                    <a:pt x="81" y="683"/>
                  </a:lnTo>
                  <a:lnTo>
                    <a:pt x="81" y="683"/>
                  </a:lnTo>
                  <a:lnTo>
                    <a:pt x="77" y="677"/>
                  </a:lnTo>
                  <a:lnTo>
                    <a:pt x="75" y="672"/>
                  </a:lnTo>
                  <a:lnTo>
                    <a:pt x="74" y="669"/>
                  </a:lnTo>
                  <a:lnTo>
                    <a:pt x="72" y="666"/>
                  </a:lnTo>
                  <a:lnTo>
                    <a:pt x="72" y="666"/>
                  </a:lnTo>
                  <a:lnTo>
                    <a:pt x="54" y="647"/>
                  </a:lnTo>
                  <a:lnTo>
                    <a:pt x="40" y="629"/>
                  </a:lnTo>
                  <a:lnTo>
                    <a:pt x="27" y="609"/>
                  </a:lnTo>
                  <a:lnTo>
                    <a:pt x="16" y="589"/>
                  </a:lnTo>
                  <a:lnTo>
                    <a:pt x="9" y="569"/>
                  </a:lnTo>
                  <a:lnTo>
                    <a:pt x="3" y="548"/>
                  </a:lnTo>
                  <a:lnTo>
                    <a:pt x="2" y="538"/>
                  </a:lnTo>
                  <a:lnTo>
                    <a:pt x="1" y="528"/>
                  </a:lnTo>
                  <a:lnTo>
                    <a:pt x="0" y="518"/>
                  </a:lnTo>
                  <a:lnTo>
                    <a:pt x="1" y="508"/>
                  </a:lnTo>
                  <a:lnTo>
                    <a:pt x="1" y="508"/>
                  </a:lnTo>
                  <a:lnTo>
                    <a:pt x="2" y="495"/>
                  </a:lnTo>
                  <a:lnTo>
                    <a:pt x="6" y="480"/>
                  </a:lnTo>
                  <a:lnTo>
                    <a:pt x="10" y="468"/>
                  </a:lnTo>
                  <a:lnTo>
                    <a:pt x="17" y="455"/>
                  </a:lnTo>
                  <a:lnTo>
                    <a:pt x="24" y="443"/>
                  </a:lnTo>
                  <a:lnTo>
                    <a:pt x="34" y="432"/>
                  </a:lnTo>
                  <a:lnTo>
                    <a:pt x="45" y="421"/>
                  </a:lnTo>
                  <a:lnTo>
                    <a:pt x="58" y="411"/>
                  </a:lnTo>
                  <a:lnTo>
                    <a:pt x="60" y="410"/>
                  </a:lnTo>
                  <a:lnTo>
                    <a:pt x="61" y="408"/>
                  </a:lnTo>
                  <a:lnTo>
                    <a:pt x="61" y="408"/>
                  </a:lnTo>
                  <a:lnTo>
                    <a:pt x="65" y="403"/>
                  </a:lnTo>
                  <a:lnTo>
                    <a:pt x="65" y="403"/>
                  </a:lnTo>
                  <a:lnTo>
                    <a:pt x="116" y="353"/>
                  </a:lnTo>
                  <a:lnTo>
                    <a:pt x="168" y="303"/>
                  </a:lnTo>
                  <a:lnTo>
                    <a:pt x="168" y="302"/>
                  </a:lnTo>
                  <a:lnTo>
                    <a:pt x="168" y="302"/>
                  </a:lnTo>
                  <a:lnTo>
                    <a:pt x="246" y="228"/>
                  </a:lnTo>
                  <a:lnTo>
                    <a:pt x="286" y="191"/>
                  </a:lnTo>
                  <a:lnTo>
                    <a:pt x="326" y="155"/>
                  </a:lnTo>
                  <a:lnTo>
                    <a:pt x="367" y="120"/>
                  </a:lnTo>
                  <a:lnTo>
                    <a:pt x="410" y="87"/>
                  </a:lnTo>
                  <a:lnTo>
                    <a:pt x="432" y="71"/>
                  </a:lnTo>
                  <a:lnTo>
                    <a:pt x="454" y="56"/>
                  </a:lnTo>
                  <a:lnTo>
                    <a:pt x="477" y="40"/>
                  </a:lnTo>
                  <a:lnTo>
                    <a:pt x="500" y="27"/>
                  </a:lnTo>
                  <a:lnTo>
                    <a:pt x="501" y="26"/>
                  </a:lnTo>
                  <a:lnTo>
                    <a:pt x="502" y="26"/>
                  </a:lnTo>
                  <a:lnTo>
                    <a:pt x="502" y="26"/>
                  </a:lnTo>
                  <a:lnTo>
                    <a:pt x="508" y="21"/>
                  </a:lnTo>
                  <a:lnTo>
                    <a:pt x="508" y="21"/>
                  </a:lnTo>
                  <a:lnTo>
                    <a:pt x="515" y="18"/>
                  </a:lnTo>
                  <a:lnTo>
                    <a:pt x="515" y="18"/>
                  </a:lnTo>
                  <a:lnTo>
                    <a:pt x="539" y="10"/>
                  </a:lnTo>
                  <a:lnTo>
                    <a:pt x="562" y="5"/>
                  </a:lnTo>
                  <a:lnTo>
                    <a:pt x="583" y="1"/>
                  </a:lnTo>
                  <a:lnTo>
                    <a:pt x="605" y="0"/>
                  </a:lnTo>
                  <a:lnTo>
                    <a:pt x="605" y="0"/>
                  </a:lnTo>
                  <a:lnTo>
                    <a:pt x="617" y="0"/>
                  </a:lnTo>
                  <a:lnTo>
                    <a:pt x="629" y="2"/>
                  </a:lnTo>
                  <a:lnTo>
                    <a:pt x="640" y="4"/>
                  </a:lnTo>
                  <a:lnTo>
                    <a:pt x="650" y="7"/>
                  </a:lnTo>
                  <a:lnTo>
                    <a:pt x="661" y="11"/>
                  </a:lnTo>
                  <a:lnTo>
                    <a:pt x="671" y="15"/>
                  </a:lnTo>
                  <a:lnTo>
                    <a:pt x="679" y="21"/>
                  </a:lnTo>
                  <a:lnTo>
                    <a:pt x="689" y="28"/>
                  </a:lnTo>
                  <a:lnTo>
                    <a:pt x="691" y="30"/>
                  </a:lnTo>
                  <a:lnTo>
                    <a:pt x="693" y="31"/>
                  </a:lnTo>
                  <a:lnTo>
                    <a:pt x="693" y="31"/>
                  </a:lnTo>
                  <a:lnTo>
                    <a:pt x="697" y="32"/>
                  </a:lnTo>
                  <a:lnTo>
                    <a:pt x="700" y="34"/>
                  </a:lnTo>
                  <a:lnTo>
                    <a:pt x="702" y="36"/>
                  </a:lnTo>
                  <a:lnTo>
                    <a:pt x="705" y="40"/>
                  </a:lnTo>
                  <a:lnTo>
                    <a:pt x="705" y="40"/>
                  </a:lnTo>
                  <a:lnTo>
                    <a:pt x="717" y="58"/>
                  </a:lnTo>
                  <a:lnTo>
                    <a:pt x="729" y="76"/>
                  </a:lnTo>
                  <a:lnTo>
                    <a:pt x="741" y="94"/>
                  </a:lnTo>
                  <a:lnTo>
                    <a:pt x="755" y="111"/>
                  </a:lnTo>
                  <a:lnTo>
                    <a:pt x="783" y="144"/>
                  </a:lnTo>
                  <a:lnTo>
                    <a:pt x="812" y="176"/>
                  </a:lnTo>
                  <a:lnTo>
                    <a:pt x="842" y="208"/>
                  </a:lnTo>
                  <a:lnTo>
                    <a:pt x="874" y="238"/>
                  </a:lnTo>
                  <a:lnTo>
                    <a:pt x="937" y="297"/>
                  </a:lnTo>
                  <a:lnTo>
                    <a:pt x="937" y="297"/>
                  </a:lnTo>
                  <a:lnTo>
                    <a:pt x="983" y="341"/>
                  </a:lnTo>
                  <a:lnTo>
                    <a:pt x="1030" y="385"/>
                  </a:lnTo>
                  <a:lnTo>
                    <a:pt x="1030" y="385"/>
                  </a:lnTo>
                  <a:lnTo>
                    <a:pt x="1103" y="458"/>
                  </a:lnTo>
                  <a:lnTo>
                    <a:pt x="1182" y="535"/>
                  </a:lnTo>
                  <a:lnTo>
                    <a:pt x="1223" y="573"/>
                  </a:lnTo>
                  <a:lnTo>
                    <a:pt x="1265" y="612"/>
                  </a:lnTo>
                  <a:lnTo>
                    <a:pt x="1307" y="650"/>
                  </a:lnTo>
                  <a:lnTo>
                    <a:pt x="1351" y="688"/>
                  </a:lnTo>
                  <a:lnTo>
                    <a:pt x="1354" y="690"/>
                  </a:lnTo>
                  <a:lnTo>
                    <a:pt x="1358" y="690"/>
                  </a:lnTo>
                  <a:lnTo>
                    <a:pt x="1358" y="690"/>
                  </a:lnTo>
                  <a:lnTo>
                    <a:pt x="1361" y="691"/>
                  </a:lnTo>
                  <a:lnTo>
                    <a:pt x="1363" y="692"/>
                  </a:lnTo>
                  <a:lnTo>
                    <a:pt x="1368" y="697"/>
                  </a:lnTo>
                  <a:lnTo>
                    <a:pt x="1368" y="697"/>
                  </a:lnTo>
                  <a:lnTo>
                    <a:pt x="1379" y="710"/>
                  </a:lnTo>
                  <a:lnTo>
                    <a:pt x="1386" y="724"/>
                  </a:lnTo>
                  <a:lnTo>
                    <a:pt x="1392" y="738"/>
                  </a:lnTo>
                  <a:lnTo>
                    <a:pt x="1395" y="752"/>
                  </a:lnTo>
                  <a:lnTo>
                    <a:pt x="1398" y="766"/>
                  </a:lnTo>
                  <a:lnTo>
                    <a:pt x="1398" y="780"/>
                  </a:lnTo>
                  <a:lnTo>
                    <a:pt x="1397" y="794"/>
                  </a:lnTo>
                  <a:lnTo>
                    <a:pt x="1395" y="808"/>
                  </a:lnTo>
                  <a:lnTo>
                    <a:pt x="1391" y="821"/>
                  </a:lnTo>
                  <a:lnTo>
                    <a:pt x="1387" y="833"/>
                  </a:lnTo>
                  <a:lnTo>
                    <a:pt x="1381" y="847"/>
                  </a:lnTo>
                  <a:lnTo>
                    <a:pt x="1375" y="859"/>
                  </a:lnTo>
                  <a:lnTo>
                    <a:pt x="1367" y="871"/>
                  </a:lnTo>
                  <a:lnTo>
                    <a:pt x="1359" y="882"/>
                  </a:lnTo>
                  <a:lnTo>
                    <a:pt x="1351" y="892"/>
                  </a:lnTo>
                  <a:lnTo>
                    <a:pt x="1341" y="902"/>
                  </a:lnTo>
                  <a:lnTo>
                    <a:pt x="1339" y="905"/>
                  </a:lnTo>
                  <a:lnTo>
                    <a:pt x="1338" y="909"/>
                  </a:lnTo>
                  <a:lnTo>
                    <a:pt x="1338" y="909"/>
                  </a:lnTo>
                  <a:lnTo>
                    <a:pt x="1337" y="913"/>
                  </a:lnTo>
                  <a:lnTo>
                    <a:pt x="1334" y="917"/>
                  </a:lnTo>
                  <a:lnTo>
                    <a:pt x="1334" y="917"/>
                  </a:lnTo>
                  <a:lnTo>
                    <a:pt x="1287" y="981"/>
                  </a:lnTo>
                  <a:lnTo>
                    <a:pt x="1287" y="981"/>
                  </a:lnTo>
                  <a:lnTo>
                    <a:pt x="1253" y="1028"/>
                  </a:lnTo>
                  <a:lnTo>
                    <a:pt x="1217" y="1073"/>
                  </a:lnTo>
                  <a:lnTo>
                    <a:pt x="1200" y="1095"/>
                  </a:lnTo>
                  <a:lnTo>
                    <a:pt x="1181" y="1115"/>
                  </a:lnTo>
                  <a:lnTo>
                    <a:pt x="1162" y="1136"/>
                  </a:lnTo>
                  <a:lnTo>
                    <a:pt x="1141" y="1156"/>
                  </a:lnTo>
                  <a:lnTo>
                    <a:pt x="1141" y="1156"/>
                  </a:lnTo>
                  <a:lnTo>
                    <a:pt x="1134" y="1163"/>
                  </a:lnTo>
                  <a:lnTo>
                    <a:pt x="1122" y="1171"/>
                  </a:lnTo>
                  <a:lnTo>
                    <a:pt x="1096" y="1191"/>
                  </a:lnTo>
                  <a:lnTo>
                    <a:pt x="1096" y="1191"/>
                  </a:lnTo>
                  <a:lnTo>
                    <a:pt x="1059" y="1217"/>
                  </a:lnTo>
                  <a:lnTo>
                    <a:pt x="1042" y="1231"/>
                  </a:lnTo>
                  <a:lnTo>
                    <a:pt x="1026" y="1243"/>
                  </a:lnTo>
                  <a:lnTo>
                    <a:pt x="1024" y="1246"/>
                  </a:lnTo>
                  <a:lnTo>
                    <a:pt x="1023" y="1249"/>
                  </a:lnTo>
                  <a:lnTo>
                    <a:pt x="1023" y="1249"/>
                  </a:lnTo>
                  <a:lnTo>
                    <a:pt x="1021" y="1253"/>
                  </a:lnTo>
                  <a:lnTo>
                    <a:pt x="1018" y="1257"/>
                  </a:lnTo>
                  <a:lnTo>
                    <a:pt x="1018" y="1257"/>
                  </a:lnTo>
                  <a:lnTo>
                    <a:pt x="1002" y="1275"/>
                  </a:lnTo>
                  <a:lnTo>
                    <a:pt x="999" y="1278"/>
                  </a:lnTo>
                  <a:lnTo>
                    <a:pt x="999" y="1281"/>
                  </a:lnTo>
                  <a:lnTo>
                    <a:pt x="999" y="1281"/>
                  </a:lnTo>
                  <a:lnTo>
                    <a:pt x="997" y="1285"/>
                  </a:lnTo>
                  <a:lnTo>
                    <a:pt x="997" y="1285"/>
                  </a:lnTo>
                  <a:lnTo>
                    <a:pt x="996" y="1290"/>
                  </a:lnTo>
                  <a:lnTo>
                    <a:pt x="994" y="1295"/>
                  </a:lnTo>
                  <a:lnTo>
                    <a:pt x="991" y="1298"/>
                  </a:lnTo>
                  <a:lnTo>
                    <a:pt x="988" y="1301"/>
                  </a:lnTo>
                  <a:lnTo>
                    <a:pt x="984" y="1303"/>
                  </a:lnTo>
                  <a:lnTo>
                    <a:pt x="980" y="1304"/>
                  </a:lnTo>
                  <a:lnTo>
                    <a:pt x="974" y="1305"/>
                  </a:lnTo>
                  <a:lnTo>
                    <a:pt x="969" y="1305"/>
                  </a:lnTo>
                  <a:lnTo>
                    <a:pt x="965" y="1309"/>
                  </a:lnTo>
                  <a:lnTo>
                    <a:pt x="965" y="1309"/>
                  </a:lnTo>
                  <a:lnTo>
                    <a:pt x="951" y="1321"/>
                  </a:lnTo>
                  <a:lnTo>
                    <a:pt x="937" y="1331"/>
                  </a:lnTo>
                  <a:lnTo>
                    <a:pt x="922" y="1341"/>
                  </a:lnTo>
                  <a:lnTo>
                    <a:pt x="908" y="1348"/>
                  </a:lnTo>
                  <a:lnTo>
                    <a:pt x="893" y="1355"/>
                  </a:lnTo>
                  <a:lnTo>
                    <a:pt x="879" y="1360"/>
                  </a:lnTo>
                  <a:lnTo>
                    <a:pt x="864" y="1364"/>
                  </a:lnTo>
                  <a:lnTo>
                    <a:pt x="850" y="1366"/>
                  </a:lnTo>
                  <a:lnTo>
                    <a:pt x="850" y="1366"/>
                  </a:lnTo>
                  <a:lnTo>
                    <a:pt x="839" y="1367"/>
                  </a:lnTo>
                  <a:lnTo>
                    <a:pt x="829" y="1368"/>
                  </a:lnTo>
                  <a:lnTo>
                    <a:pt x="829" y="1368"/>
                  </a:lnTo>
                  <a:close/>
                  <a:moveTo>
                    <a:pt x="601" y="41"/>
                  </a:moveTo>
                  <a:lnTo>
                    <a:pt x="601" y="41"/>
                  </a:lnTo>
                  <a:lnTo>
                    <a:pt x="591" y="41"/>
                  </a:lnTo>
                  <a:lnTo>
                    <a:pt x="581" y="42"/>
                  </a:lnTo>
                  <a:lnTo>
                    <a:pt x="563" y="46"/>
                  </a:lnTo>
                  <a:lnTo>
                    <a:pt x="545" y="51"/>
                  </a:lnTo>
                  <a:lnTo>
                    <a:pt x="532" y="57"/>
                  </a:lnTo>
                  <a:lnTo>
                    <a:pt x="532" y="57"/>
                  </a:lnTo>
                  <a:lnTo>
                    <a:pt x="508" y="71"/>
                  </a:lnTo>
                  <a:lnTo>
                    <a:pt x="485" y="86"/>
                  </a:lnTo>
                  <a:lnTo>
                    <a:pt x="462" y="101"/>
                  </a:lnTo>
                  <a:lnTo>
                    <a:pt x="440" y="117"/>
                  </a:lnTo>
                  <a:lnTo>
                    <a:pt x="396" y="150"/>
                  </a:lnTo>
                  <a:lnTo>
                    <a:pt x="355" y="185"/>
                  </a:lnTo>
                  <a:lnTo>
                    <a:pt x="315" y="221"/>
                  </a:lnTo>
                  <a:lnTo>
                    <a:pt x="275" y="258"/>
                  </a:lnTo>
                  <a:lnTo>
                    <a:pt x="198" y="332"/>
                  </a:lnTo>
                  <a:lnTo>
                    <a:pt x="198" y="332"/>
                  </a:lnTo>
                  <a:lnTo>
                    <a:pt x="147" y="383"/>
                  </a:lnTo>
                  <a:lnTo>
                    <a:pt x="95" y="433"/>
                  </a:lnTo>
                  <a:lnTo>
                    <a:pt x="95" y="433"/>
                  </a:lnTo>
                  <a:lnTo>
                    <a:pt x="90" y="436"/>
                  </a:lnTo>
                  <a:lnTo>
                    <a:pt x="86" y="438"/>
                  </a:lnTo>
                  <a:lnTo>
                    <a:pt x="84" y="441"/>
                  </a:lnTo>
                  <a:lnTo>
                    <a:pt x="84" y="441"/>
                  </a:lnTo>
                  <a:lnTo>
                    <a:pt x="82" y="444"/>
                  </a:lnTo>
                  <a:lnTo>
                    <a:pt x="78" y="447"/>
                  </a:lnTo>
                  <a:lnTo>
                    <a:pt x="78" y="447"/>
                  </a:lnTo>
                  <a:lnTo>
                    <a:pt x="69" y="454"/>
                  </a:lnTo>
                  <a:lnTo>
                    <a:pt x="62" y="463"/>
                  </a:lnTo>
                  <a:lnTo>
                    <a:pt x="55" y="471"/>
                  </a:lnTo>
                  <a:lnTo>
                    <a:pt x="49" y="479"/>
                  </a:lnTo>
                  <a:lnTo>
                    <a:pt x="45" y="488"/>
                  </a:lnTo>
                  <a:lnTo>
                    <a:pt x="42" y="498"/>
                  </a:lnTo>
                  <a:lnTo>
                    <a:pt x="41" y="508"/>
                  </a:lnTo>
                  <a:lnTo>
                    <a:pt x="40" y="519"/>
                  </a:lnTo>
                  <a:lnTo>
                    <a:pt x="40" y="519"/>
                  </a:lnTo>
                  <a:lnTo>
                    <a:pt x="41" y="529"/>
                  </a:lnTo>
                  <a:lnTo>
                    <a:pt x="42" y="538"/>
                  </a:lnTo>
                  <a:lnTo>
                    <a:pt x="44" y="548"/>
                  </a:lnTo>
                  <a:lnTo>
                    <a:pt x="47" y="558"/>
                  </a:lnTo>
                  <a:lnTo>
                    <a:pt x="51" y="567"/>
                  </a:lnTo>
                  <a:lnTo>
                    <a:pt x="55" y="576"/>
                  </a:lnTo>
                  <a:lnTo>
                    <a:pt x="66" y="595"/>
                  </a:lnTo>
                  <a:lnTo>
                    <a:pt x="78" y="612"/>
                  </a:lnTo>
                  <a:lnTo>
                    <a:pt x="93" y="629"/>
                  </a:lnTo>
                  <a:lnTo>
                    <a:pt x="107" y="642"/>
                  </a:lnTo>
                  <a:lnTo>
                    <a:pt x="123" y="655"/>
                  </a:lnTo>
                  <a:lnTo>
                    <a:pt x="123" y="655"/>
                  </a:lnTo>
                  <a:lnTo>
                    <a:pt x="127" y="658"/>
                  </a:lnTo>
                  <a:lnTo>
                    <a:pt x="129" y="662"/>
                  </a:lnTo>
                  <a:lnTo>
                    <a:pt x="131" y="666"/>
                  </a:lnTo>
                  <a:lnTo>
                    <a:pt x="132" y="670"/>
                  </a:lnTo>
                  <a:lnTo>
                    <a:pt x="133" y="674"/>
                  </a:lnTo>
                  <a:lnTo>
                    <a:pt x="136" y="677"/>
                  </a:lnTo>
                  <a:lnTo>
                    <a:pt x="136" y="677"/>
                  </a:lnTo>
                  <a:lnTo>
                    <a:pt x="172" y="715"/>
                  </a:lnTo>
                  <a:lnTo>
                    <a:pt x="207" y="752"/>
                  </a:lnTo>
                  <a:lnTo>
                    <a:pt x="278" y="825"/>
                  </a:lnTo>
                  <a:lnTo>
                    <a:pt x="278" y="825"/>
                  </a:lnTo>
                  <a:lnTo>
                    <a:pt x="352" y="905"/>
                  </a:lnTo>
                  <a:lnTo>
                    <a:pt x="390" y="944"/>
                  </a:lnTo>
                  <a:lnTo>
                    <a:pt x="428" y="982"/>
                  </a:lnTo>
                  <a:lnTo>
                    <a:pt x="428" y="982"/>
                  </a:lnTo>
                  <a:lnTo>
                    <a:pt x="478" y="1030"/>
                  </a:lnTo>
                  <a:lnTo>
                    <a:pt x="526" y="1075"/>
                  </a:lnTo>
                  <a:lnTo>
                    <a:pt x="526" y="1075"/>
                  </a:lnTo>
                  <a:lnTo>
                    <a:pt x="574" y="1119"/>
                  </a:lnTo>
                  <a:lnTo>
                    <a:pt x="622" y="1165"/>
                  </a:lnTo>
                  <a:lnTo>
                    <a:pt x="668" y="1211"/>
                  </a:lnTo>
                  <a:lnTo>
                    <a:pt x="690" y="1235"/>
                  </a:lnTo>
                  <a:lnTo>
                    <a:pt x="712" y="1259"/>
                  </a:lnTo>
                  <a:lnTo>
                    <a:pt x="712" y="1259"/>
                  </a:lnTo>
                  <a:lnTo>
                    <a:pt x="714" y="1263"/>
                  </a:lnTo>
                  <a:lnTo>
                    <a:pt x="717" y="1267"/>
                  </a:lnTo>
                  <a:lnTo>
                    <a:pt x="718" y="1271"/>
                  </a:lnTo>
                  <a:lnTo>
                    <a:pt x="721" y="1273"/>
                  </a:lnTo>
                  <a:lnTo>
                    <a:pt x="721" y="1273"/>
                  </a:lnTo>
                  <a:lnTo>
                    <a:pt x="734" y="1285"/>
                  </a:lnTo>
                  <a:lnTo>
                    <a:pt x="748" y="1294"/>
                  </a:lnTo>
                  <a:lnTo>
                    <a:pt x="761" y="1302"/>
                  </a:lnTo>
                  <a:lnTo>
                    <a:pt x="774" y="1310"/>
                  </a:lnTo>
                  <a:lnTo>
                    <a:pt x="789" y="1315"/>
                  </a:lnTo>
                  <a:lnTo>
                    <a:pt x="802" y="1318"/>
                  </a:lnTo>
                  <a:lnTo>
                    <a:pt x="816" y="1320"/>
                  </a:lnTo>
                  <a:lnTo>
                    <a:pt x="829" y="1321"/>
                  </a:lnTo>
                  <a:lnTo>
                    <a:pt x="829" y="1321"/>
                  </a:lnTo>
                  <a:lnTo>
                    <a:pt x="847" y="1320"/>
                  </a:lnTo>
                  <a:lnTo>
                    <a:pt x="864" y="1316"/>
                  </a:lnTo>
                  <a:lnTo>
                    <a:pt x="882" y="1310"/>
                  </a:lnTo>
                  <a:lnTo>
                    <a:pt x="899" y="1301"/>
                  </a:lnTo>
                  <a:lnTo>
                    <a:pt x="918" y="1290"/>
                  </a:lnTo>
                  <a:lnTo>
                    <a:pt x="937" y="1277"/>
                  </a:lnTo>
                  <a:lnTo>
                    <a:pt x="955" y="1260"/>
                  </a:lnTo>
                  <a:lnTo>
                    <a:pt x="975" y="1241"/>
                  </a:lnTo>
                  <a:lnTo>
                    <a:pt x="975" y="1241"/>
                  </a:lnTo>
                  <a:lnTo>
                    <a:pt x="983" y="1232"/>
                  </a:lnTo>
                  <a:lnTo>
                    <a:pt x="991" y="1224"/>
                  </a:lnTo>
                  <a:lnTo>
                    <a:pt x="1010" y="1207"/>
                  </a:lnTo>
                  <a:lnTo>
                    <a:pt x="1030" y="1192"/>
                  </a:lnTo>
                  <a:lnTo>
                    <a:pt x="1049" y="1176"/>
                  </a:lnTo>
                  <a:lnTo>
                    <a:pt x="1049" y="1176"/>
                  </a:lnTo>
                  <a:lnTo>
                    <a:pt x="1067" y="1164"/>
                  </a:lnTo>
                  <a:lnTo>
                    <a:pt x="1081" y="1153"/>
                  </a:lnTo>
                  <a:lnTo>
                    <a:pt x="1081" y="1153"/>
                  </a:lnTo>
                  <a:lnTo>
                    <a:pt x="1107" y="1130"/>
                  </a:lnTo>
                  <a:lnTo>
                    <a:pt x="1131" y="1107"/>
                  </a:lnTo>
                  <a:lnTo>
                    <a:pt x="1153" y="1083"/>
                  </a:lnTo>
                  <a:lnTo>
                    <a:pt x="1174" y="1059"/>
                  </a:lnTo>
                  <a:lnTo>
                    <a:pt x="1195" y="1033"/>
                  </a:lnTo>
                  <a:lnTo>
                    <a:pt x="1215" y="1007"/>
                  </a:lnTo>
                  <a:lnTo>
                    <a:pt x="1254" y="955"/>
                  </a:lnTo>
                  <a:lnTo>
                    <a:pt x="1254" y="955"/>
                  </a:lnTo>
                  <a:lnTo>
                    <a:pt x="1284" y="916"/>
                  </a:lnTo>
                  <a:lnTo>
                    <a:pt x="1286" y="912"/>
                  </a:lnTo>
                  <a:lnTo>
                    <a:pt x="1286" y="908"/>
                  </a:lnTo>
                  <a:lnTo>
                    <a:pt x="1286" y="908"/>
                  </a:lnTo>
                  <a:lnTo>
                    <a:pt x="1286" y="903"/>
                  </a:lnTo>
                  <a:lnTo>
                    <a:pt x="1288" y="897"/>
                  </a:lnTo>
                  <a:lnTo>
                    <a:pt x="1291" y="892"/>
                  </a:lnTo>
                  <a:lnTo>
                    <a:pt x="1295" y="888"/>
                  </a:lnTo>
                  <a:lnTo>
                    <a:pt x="1295" y="888"/>
                  </a:lnTo>
                  <a:lnTo>
                    <a:pt x="1302" y="883"/>
                  </a:lnTo>
                  <a:lnTo>
                    <a:pt x="1309" y="876"/>
                  </a:lnTo>
                  <a:lnTo>
                    <a:pt x="1317" y="868"/>
                  </a:lnTo>
                  <a:lnTo>
                    <a:pt x="1324" y="860"/>
                  </a:lnTo>
                  <a:lnTo>
                    <a:pt x="1330" y="852"/>
                  </a:lnTo>
                  <a:lnTo>
                    <a:pt x="1336" y="843"/>
                  </a:lnTo>
                  <a:lnTo>
                    <a:pt x="1341" y="833"/>
                  </a:lnTo>
                  <a:lnTo>
                    <a:pt x="1347" y="823"/>
                  </a:lnTo>
                  <a:lnTo>
                    <a:pt x="1351" y="813"/>
                  </a:lnTo>
                  <a:lnTo>
                    <a:pt x="1354" y="802"/>
                  </a:lnTo>
                  <a:lnTo>
                    <a:pt x="1356" y="792"/>
                  </a:lnTo>
                  <a:lnTo>
                    <a:pt x="1358" y="782"/>
                  </a:lnTo>
                  <a:lnTo>
                    <a:pt x="1357" y="771"/>
                  </a:lnTo>
                  <a:lnTo>
                    <a:pt x="1356" y="760"/>
                  </a:lnTo>
                  <a:lnTo>
                    <a:pt x="1353" y="751"/>
                  </a:lnTo>
                  <a:lnTo>
                    <a:pt x="1349" y="740"/>
                  </a:lnTo>
                  <a:lnTo>
                    <a:pt x="1347" y="737"/>
                  </a:lnTo>
                  <a:lnTo>
                    <a:pt x="1344" y="735"/>
                  </a:lnTo>
                  <a:lnTo>
                    <a:pt x="1344" y="735"/>
                  </a:lnTo>
                  <a:lnTo>
                    <a:pt x="1338" y="732"/>
                  </a:lnTo>
                  <a:lnTo>
                    <a:pt x="1338" y="732"/>
                  </a:lnTo>
                  <a:lnTo>
                    <a:pt x="1303" y="702"/>
                  </a:lnTo>
                  <a:lnTo>
                    <a:pt x="1268" y="671"/>
                  </a:lnTo>
                  <a:lnTo>
                    <a:pt x="1233" y="639"/>
                  </a:lnTo>
                  <a:lnTo>
                    <a:pt x="1199" y="607"/>
                  </a:lnTo>
                  <a:lnTo>
                    <a:pt x="1131" y="542"/>
                  </a:lnTo>
                  <a:lnTo>
                    <a:pt x="1065" y="478"/>
                  </a:lnTo>
                  <a:lnTo>
                    <a:pt x="1065" y="478"/>
                  </a:lnTo>
                  <a:lnTo>
                    <a:pt x="1008" y="421"/>
                  </a:lnTo>
                  <a:lnTo>
                    <a:pt x="949" y="365"/>
                  </a:lnTo>
                  <a:lnTo>
                    <a:pt x="949" y="365"/>
                  </a:lnTo>
                  <a:lnTo>
                    <a:pt x="898" y="318"/>
                  </a:lnTo>
                  <a:lnTo>
                    <a:pt x="898" y="318"/>
                  </a:lnTo>
                  <a:lnTo>
                    <a:pt x="839" y="262"/>
                  </a:lnTo>
                  <a:lnTo>
                    <a:pt x="811" y="234"/>
                  </a:lnTo>
                  <a:lnTo>
                    <a:pt x="782" y="204"/>
                  </a:lnTo>
                  <a:lnTo>
                    <a:pt x="755" y="174"/>
                  </a:lnTo>
                  <a:lnTo>
                    <a:pt x="728" y="144"/>
                  </a:lnTo>
                  <a:lnTo>
                    <a:pt x="703" y="112"/>
                  </a:lnTo>
                  <a:lnTo>
                    <a:pt x="680" y="78"/>
                  </a:lnTo>
                  <a:lnTo>
                    <a:pt x="678" y="76"/>
                  </a:lnTo>
                  <a:lnTo>
                    <a:pt x="676" y="75"/>
                  </a:lnTo>
                  <a:lnTo>
                    <a:pt x="676" y="75"/>
                  </a:lnTo>
                  <a:lnTo>
                    <a:pt x="672" y="71"/>
                  </a:lnTo>
                  <a:lnTo>
                    <a:pt x="672" y="71"/>
                  </a:lnTo>
                  <a:lnTo>
                    <a:pt x="665" y="64"/>
                  </a:lnTo>
                  <a:lnTo>
                    <a:pt x="658" y="58"/>
                  </a:lnTo>
                  <a:lnTo>
                    <a:pt x="649" y="52"/>
                  </a:lnTo>
                  <a:lnTo>
                    <a:pt x="641" y="48"/>
                  </a:lnTo>
                  <a:lnTo>
                    <a:pt x="632" y="45"/>
                  </a:lnTo>
                  <a:lnTo>
                    <a:pt x="623" y="43"/>
                  </a:lnTo>
                  <a:lnTo>
                    <a:pt x="612" y="41"/>
                  </a:lnTo>
                  <a:lnTo>
                    <a:pt x="601" y="41"/>
                  </a:lnTo>
                  <a:lnTo>
                    <a:pt x="601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4" name="Freeform 866"/>
            <p:cNvSpPr>
              <a:spLocks/>
            </p:cNvSpPr>
            <p:nvPr/>
          </p:nvSpPr>
          <p:spPr bwMode="auto">
            <a:xfrm>
              <a:off x="2249488" y="1181100"/>
              <a:ext cx="595313" cy="604838"/>
            </a:xfrm>
            <a:custGeom>
              <a:avLst/>
              <a:gdLst/>
              <a:ahLst/>
              <a:cxnLst>
                <a:cxn ang="0">
                  <a:pos x="672" y="1142"/>
                </a:cxn>
                <a:cxn ang="0">
                  <a:pos x="660" y="1136"/>
                </a:cxn>
                <a:cxn ang="0">
                  <a:pos x="657" y="1130"/>
                </a:cxn>
                <a:cxn ang="0">
                  <a:pos x="656" y="1122"/>
                </a:cxn>
                <a:cxn ang="0">
                  <a:pos x="654" y="1020"/>
                </a:cxn>
                <a:cxn ang="0">
                  <a:pos x="641" y="850"/>
                </a:cxn>
                <a:cxn ang="0">
                  <a:pos x="629" y="701"/>
                </a:cxn>
                <a:cxn ang="0">
                  <a:pos x="568" y="686"/>
                </a:cxn>
                <a:cxn ang="0">
                  <a:pos x="451" y="680"/>
                </a:cxn>
                <a:cxn ang="0">
                  <a:pos x="439" y="675"/>
                </a:cxn>
                <a:cxn ang="0">
                  <a:pos x="434" y="663"/>
                </a:cxn>
                <a:cxn ang="0">
                  <a:pos x="429" y="586"/>
                </a:cxn>
                <a:cxn ang="0">
                  <a:pos x="406" y="496"/>
                </a:cxn>
                <a:cxn ang="0">
                  <a:pos x="399" y="497"/>
                </a:cxn>
                <a:cxn ang="0">
                  <a:pos x="316" y="494"/>
                </a:cxn>
                <a:cxn ang="0">
                  <a:pos x="144" y="483"/>
                </a:cxn>
                <a:cxn ang="0">
                  <a:pos x="52" y="481"/>
                </a:cxn>
                <a:cxn ang="0">
                  <a:pos x="19" y="481"/>
                </a:cxn>
                <a:cxn ang="0">
                  <a:pos x="6" y="476"/>
                </a:cxn>
                <a:cxn ang="0">
                  <a:pos x="1" y="468"/>
                </a:cxn>
                <a:cxn ang="0">
                  <a:pos x="1" y="454"/>
                </a:cxn>
                <a:cxn ang="0">
                  <a:pos x="6" y="443"/>
                </a:cxn>
                <a:cxn ang="0">
                  <a:pos x="21" y="438"/>
                </a:cxn>
                <a:cxn ang="0">
                  <a:pos x="53" y="438"/>
                </a:cxn>
                <a:cxn ang="0">
                  <a:pos x="234" y="446"/>
                </a:cxn>
                <a:cxn ang="0">
                  <a:pos x="357" y="454"/>
                </a:cxn>
                <a:cxn ang="0">
                  <a:pos x="403" y="456"/>
                </a:cxn>
                <a:cxn ang="0">
                  <a:pos x="418" y="442"/>
                </a:cxn>
                <a:cxn ang="0">
                  <a:pos x="406" y="231"/>
                </a:cxn>
                <a:cxn ang="0">
                  <a:pos x="404" y="72"/>
                </a:cxn>
                <a:cxn ang="0">
                  <a:pos x="406" y="15"/>
                </a:cxn>
                <a:cxn ang="0">
                  <a:pos x="413" y="4"/>
                </a:cxn>
                <a:cxn ang="0">
                  <a:pos x="428" y="0"/>
                </a:cxn>
                <a:cxn ang="0">
                  <a:pos x="436" y="1"/>
                </a:cxn>
                <a:cxn ang="0">
                  <a:pos x="443" y="5"/>
                </a:cxn>
                <a:cxn ang="0">
                  <a:pos x="447" y="15"/>
                </a:cxn>
                <a:cxn ang="0">
                  <a:pos x="445" y="78"/>
                </a:cxn>
                <a:cxn ang="0">
                  <a:pos x="448" y="255"/>
                </a:cxn>
                <a:cxn ang="0">
                  <a:pos x="464" y="488"/>
                </a:cxn>
                <a:cxn ang="0">
                  <a:pos x="474" y="640"/>
                </a:cxn>
                <a:cxn ang="0">
                  <a:pos x="564" y="644"/>
                </a:cxn>
                <a:cxn ang="0">
                  <a:pos x="834" y="658"/>
                </a:cxn>
                <a:cxn ang="0">
                  <a:pos x="1036" y="676"/>
                </a:cxn>
                <a:cxn ang="0">
                  <a:pos x="1110" y="684"/>
                </a:cxn>
                <a:cxn ang="0">
                  <a:pos x="1120" y="693"/>
                </a:cxn>
                <a:cxn ang="0">
                  <a:pos x="1125" y="706"/>
                </a:cxn>
                <a:cxn ang="0">
                  <a:pos x="1124" y="715"/>
                </a:cxn>
                <a:cxn ang="0">
                  <a:pos x="1118" y="724"/>
                </a:cxn>
                <a:cxn ang="0">
                  <a:pos x="1111" y="725"/>
                </a:cxn>
                <a:cxn ang="0">
                  <a:pos x="1053" y="719"/>
                </a:cxn>
                <a:cxn ang="0">
                  <a:pos x="786" y="697"/>
                </a:cxn>
                <a:cxn ang="0">
                  <a:pos x="672" y="705"/>
                </a:cxn>
                <a:cxn ang="0">
                  <a:pos x="683" y="852"/>
                </a:cxn>
                <a:cxn ang="0">
                  <a:pos x="694" y="987"/>
                </a:cxn>
                <a:cxn ang="0">
                  <a:pos x="698" y="1088"/>
                </a:cxn>
                <a:cxn ang="0">
                  <a:pos x="697" y="1127"/>
                </a:cxn>
                <a:cxn ang="0">
                  <a:pos x="690" y="1137"/>
                </a:cxn>
                <a:cxn ang="0">
                  <a:pos x="676" y="1142"/>
                </a:cxn>
              </a:cxnLst>
              <a:rect l="0" t="0" r="r" b="b"/>
              <a:pathLst>
                <a:path w="1125" h="1142">
                  <a:moveTo>
                    <a:pt x="676" y="1142"/>
                  </a:moveTo>
                  <a:lnTo>
                    <a:pt x="676" y="1142"/>
                  </a:lnTo>
                  <a:lnTo>
                    <a:pt x="672" y="1142"/>
                  </a:lnTo>
                  <a:lnTo>
                    <a:pt x="667" y="1141"/>
                  </a:lnTo>
                  <a:lnTo>
                    <a:pt x="663" y="1138"/>
                  </a:lnTo>
                  <a:lnTo>
                    <a:pt x="660" y="1136"/>
                  </a:lnTo>
                  <a:lnTo>
                    <a:pt x="660" y="1136"/>
                  </a:lnTo>
                  <a:lnTo>
                    <a:pt x="658" y="1133"/>
                  </a:lnTo>
                  <a:lnTo>
                    <a:pt x="657" y="1130"/>
                  </a:lnTo>
                  <a:lnTo>
                    <a:pt x="656" y="112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6" y="1088"/>
                  </a:lnTo>
                  <a:lnTo>
                    <a:pt x="656" y="1054"/>
                  </a:lnTo>
                  <a:lnTo>
                    <a:pt x="654" y="1020"/>
                  </a:lnTo>
                  <a:lnTo>
                    <a:pt x="652" y="986"/>
                  </a:lnTo>
                  <a:lnTo>
                    <a:pt x="647" y="917"/>
                  </a:lnTo>
                  <a:lnTo>
                    <a:pt x="641" y="850"/>
                  </a:lnTo>
                  <a:lnTo>
                    <a:pt x="641" y="850"/>
                  </a:lnTo>
                  <a:lnTo>
                    <a:pt x="634" y="775"/>
                  </a:lnTo>
                  <a:lnTo>
                    <a:pt x="629" y="701"/>
                  </a:lnTo>
                  <a:lnTo>
                    <a:pt x="628" y="689"/>
                  </a:lnTo>
                  <a:lnTo>
                    <a:pt x="568" y="686"/>
                  </a:lnTo>
                  <a:lnTo>
                    <a:pt x="568" y="686"/>
                  </a:lnTo>
                  <a:lnTo>
                    <a:pt x="455" y="681"/>
                  </a:lnTo>
                  <a:lnTo>
                    <a:pt x="455" y="681"/>
                  </a:lnTo>
                  <a:lnTo>
                    <a:pt x="451" y="680"/>
                  </a:lnTo>
                  <a:lnTo>
                    <a:pt x="446" y="679"/>
                  </a:lnTo>
                  <a:lnTo>
                    <a:pt x="442" y="677"/>
                  </a:lnTo>
                  <a:lnTo>
                    <a:pt x="439" y="675"/>
                  </a:lnTo>
                  <a:lnTo>
                    <a:pt x="437" y="672"/>
                  </a:lnTo>
                  <a:lnTo>
                    <a:pt x="435" y="667"/>
                  </a:lnTo>
                  <a:lnTo>
                    <a:pt x="434" y="663"/>
                  </a:lnTo>
                  <a:lnTo>
                    <a:pt x="433" y="659"/>
                  </a:lnTo>
                  <a:lnTo>
                    <a:pt x="433" y="659"/>
                  </a:lnTo>
                  <a:lnTo>
                    <a:pt x="429" y="586"/>
                  </a:lnTo>
                  <a:lnTo>
                    <a:pt x="423" y="506"/>
                  </a:lnTo>
                  <a:lnTo>
                    <a:pt x="422" y="491"/>
                  </a:lnTo>
                  <a:lnTo>
                    <a:pt x="406" y="496"/>
                  </a:lnTo>
                  <a:lnTo>
                    <a:pt x="406" y="496"/>
                  </a:lnTo>
                  <a:lnTo>
                    <a:pt x="403" y="497"/>
                  </a:lnTo>
                  <a:lnTo>
                    <a:pt x="399" y="497"/>
                  </a:lnTo>
                  <a:lnTo>
                    <a:pt x="399" y="497"/>
                  </a:lnTo>
                  <a:lnTo>
                    <a:pt x="358" y="496"/>
                  </a:lnTo>
                  <a:lnTo>
                    <a:pt x="316" y="494"/>
                  </a:lnTo>
                  <a:lnTo>
                    <a:pt x="236" y="489"/>
                  </a:lnTo>
                  <a:lnTo>
                    <a:pt x="236" y="489"/>
                  </a:lnTo>
                  <a:lnTo>
                    <a:pt x="144" y="483"/>
                  </a:lnTo>
                  <a:lnTo>
                    <a:pt x="98" y="481"/>
                  </a:lnTo>
                  <a:lnTo>
                    <a:pt x="52" y="481"/>
                  </a:lnTo>
                  <a:lnTo>
                    <a:pt x="52" y="481"/>
                  </a:lnTo>
                  <a:lnTo>
                    <a:pt x="20" y="481"/>
                  </a:lnTo>
                  <a:lnTo>
                    <a:pt x="19" y="481"/>
                  </a:lnTo>
                  <a:lnTo>
                    <a:pt x="19" y="481"/>
                  </a:lnTo>
                  <a:lnTo>
                    <a:pt x="14" y="481"/>
                  </a:lnTo>
                  <a:lnTo>
                    <a:pt x="10" y="478"/>
                  </a:lnTo>
                  <a:lnTo>
                    <a:pt x="6" y="476"/>
                  </a:lnTo>
                  <a:lnTo>
                    <a:pt x="4" y="474"/>
                  </a:lnTo>
                  <a:lnTo>
                    <a:pt x="2" y="471"/>
                  </a:lnTo>
                  <a:lnTo>
                    <a:pt x="1" y="468"/>
                  </a:lnTo>
                  <a:lnTo>
                    <a:pt x="0" y="461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51"/>
                  </a:lnTo>
                  <a:lnTo>
                    <a:pt x="4" y="446"/>
                  </a:lnTo>
                  <a:lnTo>
                    <a:pt x="6" y="443"/>
                  </a:lnTo>
                  <a:lnTo>
                    <a:pt x="10" y="441"/>
                  </a:lnTo>
                  <a:lnTo>
                    <a:pt x="15" y="439"/>
                  </a:lnTo>
                  <a:lnTo>
                    <a:pt x="21" y="438"/>
                  </a:lnTo>
                  <a:lnTo>
                    <a:pt x="21" y="438"/>
                  </a:lnTo>
                  <a:lnTo>
                    <a:pt x="53" y="438"/>
                  </a:lnTo>
                  <a:lnTo>
                    <a:pt x="53" y="438"/>
                  </a:lnTo>
                  <a:lnTo>
                    <a:pt x="98" y="439"/>
                  </a:lnTo>
                  <a:lnTo>
                    <a:pt x="144" y="440"/>
                  </a:lnTo>
                  <a:lnTo>
                    <a:pt x="234" y="446"/>
                  </a:lnTo>
                  <a:lnTo>
                    <a:pt x="234" y="446"/>
                  </a:lnTo>
                  <a:lnTo>
                    <a:pt x="315" y="452"/>
                  </a:lnTo>
                  <a:lnTo>
                    <a:pt x="357" y="454"/>
                  </a:lnTo>
                  <a:lnTo>
                    <a:pt x="399" y="455"/>
                  </a:lnTo>
                  <a:lnTo>
                    <a:pt x="399" y="455"/>
                  </a:lnTo>
                  <a:lnTo>
                    <a:pt x="403" y="456"/>
                  </a:lnTo>
                  <a:lnTo>
                    <a:pt x="420" y="459"/>
                  </a:lnTo>
                  <a:lnTo>
                    <a:pt x="418" y="442"/>
                  </a:lnTo>
                  <a:lnTo>
                    <a:pt x="418" y="442"/>
                  </a:lnTo>
                  <a:lnTo>
                    <a:pt x="411" y="337"/>
                  </a:lnTo>
                  <a:lnTo>
                    <a:pt x="408" y="283"/>
                  </a:lnTo>
                  <a:lnTo>
                    <a:pt x="406" y="231"/>
                  </a:lnTo>
                  <a:lnTo>
                    <a:pt x="404" y="178"/>
                  </a:lnTo>
                  <a:lnTo>
                    <a:pt x="403" y="125"/>
                  </a:lnTo>
                  <a:lnTo>
                    <a:pt x="404" y="72"/>
                  </a:lnTo>
                  <a:lnTo>
                    <a:pt x="405" y="20"/>
                  </a:lnTo>
                  <a:lnTo>
                    <a:pt x="405" y="20"/>
                  </a:lnTo>
                  <a:lnTo>
                    <a:pt x="406" y="15"/>
                  </a:lnTo>
                  <a:lnTo>
                    <a:pt x="408" y="11"/>
                  </a:lnTo>
                  <a:lnTo>
                    <a:pt x="410" y="6"/>
                  </a:lnTo>
                  <a:lnTo>
                    <a:pt x="413" y="4"/>
                  </a:lnTo>
                  <a:lnTo>
                    <a:pt x="417" y="2"/>
                  </a:lnTo>
                  <a:lnTo>
                    <a:pt x="421" y="0"/>
                  </a:lnTo>
                  <a:lnTo>
                    <a:pt x="428" y="0"/>
                  </a:lnTo>
                  <a:lnTo>
                    <a:pt x="428" y="0"/>
                  </a:lnTo>
                  <a:lnTo>
                    <a:pt x="432" y="0"/>
                  </a:lnTo>
                  <a:lnTo>
                    <a:pt x="436" y="1"/>
                  </a:lnTo>
                  <a:lnTo>
                    <a:pt x="440" y="3"/>
                  </a:lnTo>
                  <a:lnTo>
                    <a:pt x="443" y="5"/>
                  </a:lnTo>
                  <a:lnTo>
                    <a:pt x="443" y="5"/>
                  </a:lnTo>
                  <a:lnTo>
                    <a:pt x="445" y="8"/>
                  </a:lnTo>
                  <a:lnTo>
                    <a:pt x="446" y="12"/>
                  </a:lnTo>
                  <a:lnTo>
                    <a:pt x="447" y="15"/>
                  </a:lnTo>
                  <a:lnTo>
                    <a:pt x="447" y="19"/>
                  </a:lnTo>
                  <a:lnTo>
                    <a:pt x="447" y="19"/>
                  </a:lnTo>
                  <a:lnTo>
                    <a:pt x="445" y="78"/>
                  </a:lnTo>
                  <a:lnTo>
                    <a:pt x="445" y="137"/>
                  </a:lnTo>
                  <a:lnTo>
                    <a:pt x="446" y="196"/>
                  </a:lnTo>
                  <a:lnTo>
                    <a:pt x="448" y="255"/>
                  </a:lnTo>
                  <a:lnTo>
                    <a:pt x="452" y="313"/>
                  </a:lnTo>
                  <a:lnTo>
                    <a:pt x="456" y="372"/>
                  </a:lnTo>
                  <a:lnTo>
                    <a:pt x="464" y="488"/>
                  </a:lnTo>
                  <a:lnTo>
                    <a:pt x="464" y="488"/>
                  </a:lnTo>
                  <a:lnTo>
                    <a:pt x="473" y="629"/>
                  </a:lnTo>
                  <a:lnTo>
                    <a:pt x="474" y="640"/>
                  </a:lnTo>
                  <a:lnTo>
                    <a:pt x="485" y="641"/>
                  </a:lnTo>
                  <a:lnTo>
                    <a:pt x="485" y="641"/>
                  </a:lnTo>
                  <a:lnTo>
                    <a:pt x="564" y="644"/>
                  </a:lnTo>
                  <a:lnTo>
                    <a:pt x="564" y="644"/>
                  </a:lnTo>
                  <a:lnTo>
                    <a:pt x="698" y="651"/>
                  </a:lnTo>
                  <a:lnTo>
                    <a:pt x="834" y="658"/>
                  </a:lnTo>
                  <a:lnTo>
                    <a:pt x="901" y="663"/>
                  </a:lnTo>
                  <a:lnTo>
                    <a:pt x="969" y="669"/>
                  </a:lnTo>
                  <a:lnTo>
                    <a:pt x="1036" y="676"/>
                  </a:lnTo>
                  <a:lnTo>
                    <a:pt x="1104" y="683"/>
                  </a:lnTo>
                  <a:lnTo>
                    <a:pt x="1104" y="683"/>
                  </a:lnTo>
                  <a:lnTo>
                    <a:pt x="1110" y="684"/>
                  </a:lnTo>
                  <a:lnTo>
                    <a:pt x="1114" y="686"/>
                  </a:lnTo>
                  <a:lnTo>
                    <a:pt x="1118" y="689"/>
                  </a:lnTo>
                  <a:lnTo>
                    <a:pt x="1120" y="693"/>
                  </a:lnTo>
                  <a:lnTo>
                    <a:pt x="1123" y="696"/>
                  </a:lnTo>
                  <a:lnTo>
                    <a:pt x="1124" y="702"/>
                  </a:lnTo>
                  <a:lnTo>
                    <a:pt x="1125" y="706"/>
                  </a:lnTo>
                  <a:lnTo>
                    <a:pt x="1125" y="710"/>
                  </a:lnTo>
                  <a:lnTo>
                    <a:pt x="1125" y="710"/>
                  </a:lnTo>
                  <a:lnTo>
                    <a:pt x="1124" y="715"/>
                  </a:lnTo>
                  <a:lnTo>
                    <a:pt x="1122" y="720"/>
                  </a:lnTo>
                  <a:lnTo>
                    <a:pt x="1120" y="722"/>
                  </a:lnTo>
                  <a:lnTo>
                    <a:pt x="1118" y="724"/>
                  </a:lnTo>
                  <a:lnTo>
                    <a:pt x="1115" y="725"/>
                  </a:lnTo>
                  <a:lnTo>
                    <a:pt x="1111" y="725"/>
                  </a:lnTo>
                  <a:lnTo>
                    <a:pt x="1111" y="725"/>
                  </a:lnTo>
                  <a:lnTo>
                    <a:pt x="1107" y="725"/>
                  </a:lnTo>
                  <a:lnTo>
                    <a:pt x="1107" y="725"/>
                  </a:lnTo>
                  <a:lnTo>
                    <a:pt x="1053" y="719"/>
                  </a:lnTo>
                  <a:lnTo>
                    <a:pt x="998" y="714"/>
                  </a:lnTo>
                  <a:lnTo>
                    <a:pt x="892" y="705"/>
                  </a:lnTo>
                  <a:lnTo>
                    <a:pt x="786" y="697"/>
                  </a:lnTo>
                  <a:lnTo>
                    <a:pt x="684" y="692"/>
                  </a:lnTo>
                  <a:lnTo>
                    <a:pt x="671" y="691"/>
                  </a:lnTo>
                  <a:lnTo>
                    <a:pt x="672" y="705"/>
                  </a:lnTo>
                  <a:lnTo>
                    <a:pt x="672" y="705"/>
                  </a:lnTo>
                  <a:lnTo>
                    <a:pt x="677" y="779"/>
                  </a:lnTo>
                  <a:lnTo>
                    <a:pt x="683" y="852"/>
                  </a:lnTo>
                  <a:lnTo>
                    <a:pt x="683" y="852"/>
                  </a:lnTo>
                  <a:lnTo>
                    <a:pt x="689" y="918"/>
                  </a:lnTo>
                  <a:lnTo>
                    <a:pt x="694" y="987"/>
                  </a:lnTo>
                  <a:lnTo>
                    <a:pt x="696" y="1020"/>
                  </a:lnTo>
                  <a:lnTo>
                    <a:pt x="697" y="1054"/>
                  </a:lnTo>
                  <a:lnTo>
                    <a:pt x="698" y="1088"/>
                  </a:lnTo>
                  <a:lnTo>
                    <a:pt x="698" y="1122"/>
                  </a:lnTo>
                  <a:lnTo>
                    <a:pt x="698" y="1122"/>
                  </a:lnTo>
                  <a:lnTo>
                    <a:pt x="697" y="1127"/>
                  </a:lnTo>
                  <a:lnTo>
                    <a:pt x="695" y="1131"/>
                  </a:lnTo>
                  <a:lnTo>
                    <a:pt x="693" y="1135"/>
                  </a:lnTo>
                  <a:lnTo>
                    <a:pt x="690" y="1137"/>
                  </a:lnTo>
                  <a:lnTo>
                    <a:pt x="686" y="1140"/>
                  </a:lnTo>
                  <a:lnTo>
                    <a:pt x="683" y="1141"/>
                  </a:lnTo>
                  <a:lnTo>
                    <a:pt x="676" y="1142"/>
                  </a:lnTo>
                  <a:lnTo>
                    <a:pt x="676" y="1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915" name="组合 1914"/>
          <p:cNvGrpSpPr/>
          <p:nvPr/>
        </p:nvGrpSpPr>
        <p:grpSpPr>
          <a:xfrm>
            <a:off x="3242895" y="1266605"/>
            <a:ext cx="893235" cy="903817"/>
            <a:chOff x="4194175" y="1193800"/>
            <a:chExt cx="669926" cy="677863"/>
          </a:xfrm>
          <a:solidFill>
            <a:sysClr val="windowText" lastClr="000000"/>
          </a:solidFill>
        </p:grpSpPr>
        <p:sp>
          <p:nvSpPr>
            <p:cNvPr id="1916" name="Freeform 867"/>
            <p:cNvSpPr>
              <a:spLocks/>
            </p:cNvSpPr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7" name="Freeform 868"/>
            <p:cNvSpPr>
              <a:spLocks/>
            </p:cNvSpPr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8" name="Freeform 869"/>
            <p:cNvSpPr>
              <a:spLocks/>
            </p:cNvSpPr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19" name="Freeform 870"/>
            <p:cNvSpPr>
              <a:spLocks/>
            </p:cNvSpPr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0" name="Freeform 871"/>
            <p:cNvSpPr>
              <a:spLocks/>
            </p:cNvSpPr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1" name="Freeform 872"/>
            <p:cNvSpPr>
              <a:spLocks/>
            </p:cNvSpPr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2" name="Freeform 873"/>
            <p:cNvSpPr>
              <a:spLocks/>
            </p:cNvSpPr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3" name="Freeform 874"/>
            <p:cNvSpPr>
              <a:spLocks/>
            </p:cNvSpPr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4" name="Freeform 875"/>
            <p:cNvSpPr>
              <a:spLocks/>
            </p:cNvSpPr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5" name="Freeform 876"/>
            <p:cNvSpPr>
              <a:spLocks/>
            </p:cNvSpPr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6" name="Freeform 877"/>
            <p:cNvSpPr>
              <a:spLocks/>
            </p:cNvSpPr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7" name="Freeform 878"/>
            <p:cNvSpPr>
              <a:spLocks/>
            </p:cNvSpPr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8" name="Freeform 879"/>
            <p:cNvSpPr>
              <a:spLocks/>
            </p:cNvSpPr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29" name="Freeform 880"/>
            <p:cNvSpPr>
              <a:spLocks/>
            </p:cNvSpPr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0" name="Freeform 881"/>
            <p:cNvSpPr>
              <a:spLocks/>
            </p:cNvSpPr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1" name="Freeform 882"/>
            <p:cNvSpPr>
              <a:spLocks/>
            </p:cNvSpPr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2" name="Freeform 883"/>
            <p:cNvSpPr>
              <a:spLocks/>
            </p:cNvSpPr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3" name="Freeform 884"/>
            <p:cNvSpPr>
              <a:spLocks/>
            </p:cNvSpPr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4" name="Freeform 885"/>
            <p:cNvSpPr>
              <a:spLocks/>
            </p:cNvSpPr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5" name="Freeform 886"/>
            <p:cNvSpPr>
              <a:spLocks/>
            </p:cNvSpPr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6" name="Freeform 887"/>
            <p:cNvSpPr>
              <a:spLocks/>
            </p:cNvSpPr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7" name="Freeform 888"/>
            <p:cNvSpPr>
              <a:spLocks/>
            </p:cNvSpPr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8" name="Freeform 889"/>
            <p:cNvSpPr>
              <a:spLocks/>
            </p:cNvSpPr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39" name="Freeform 890"/>
            <p:cNvSpPr>
              <a:spLocks/>
            </p:cNvSpPr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0" name="Freeform 891"/>
            <p:cNvSpPr>
              <a:spLocks/>
            </p:cNvSpPr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1" name="Freeform 892"/>
            <p:cNvSpPr>
              <a:spLocks/>
            </p:cNvSpPr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2" name="Freeform 893"/>
            <p:cNvSpPr>
              <a:spLocks/>
            </p:cNvSpPr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3" name="Freeform 894"/>
            <p:cNvSpPr>
              <a:spLocks/>
            </p:cNvSpPr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4" name="Freeform 895"/>
            <p:cNvSpPr>
              <a:spLocks/>
            </p:cNvSpPr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5" name="Freeform 896"/>
            <p:cNvSpPr>
              <a:spLocks/>
            </p:cNvSpPr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6" name="Freeform 897"/>
            <p:cNvSpPr>
              <a:spLocks/>
            </p:cNvSpPr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7" name="Freeform 898"/>
            <p:cNvSpPr>
              <a:spLocks/>
            </p:cNvSpPr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8" name="Freeform 899"/>
            <p:cNvSpPr>
              <a:spLocks/>
            </p:cNvSpPr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49" name="Freeform 900"/>
            <p:cNvSpPr>
              <a:spLocks/>
            </p:cNvSpPr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0" name="Freeform 901"/>
            <p:cNvSpPr>
              <a:spLocks/>
            </p:cNvSpPr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1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2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3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954" name="组合 1953"/>
          <p:cNvGrpSpPr/>
          <p:nvPr/>
        </p:nvGrpSpPr>
        <p:grpSpPr>
          <a:xfrm>
            <a:off x="2027931" y="1213689"/>
            <a:ext cx="931335" cy="954617"/>
            <a:chOff x="3282950" y="1154113"/>
            <a:chExt cx="698501" cy="715963"/>
          </a:xfrm>
          <a:solidFill>
            <a:sysClr val="windowText" lastClr="000000"/>
          </a:solidFill>
        </p:grpSpPr>
        <p:sp>
          <p:nvSpPr>
            <p:cNvPr id="1955" name="Freeform 905"/>
            <p:cNvSpPr>
              <a:spLocks/>
            </p:cNvSpPr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6" name="Freeform 906"/>
            <p:cNvSpPr>
              <a:spLocks/>
            </p:cNvSpPr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7" name="Freeform 907"/>
            <p:cNvSpPr>
              <a:spLocks/>
            </p:cNvSpPr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8" name="Freeform 908"/>
            <p:cNvSpPr>
              <a:spLocks/>
            </p:cNvSpPr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59" name="Freeform 909"/>
            <p:cNvSpPr>
              <a:spLocks/>
            </p:cNvSpPr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0" name="Freeform 910"/>
            <p:cNvSpPr>
              <a:spLocks/>
            </p:cNvSpPr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1" name="Freeform 911"/>
            <p:cNvSpPr>
              <a:spLocks/>
            </p:cNvSpPr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2" name="Freeform 912"/>
            <p:cNvSpPr>
              <a:spLocks/>
            </p:cNvSpPr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3" name="Freeform 913"/>
            <p:cNvSpPr>
              <a:spLocks/>
            </p:cNvSpPr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4" name="Freeform 914"/>
            <p:cNvSpPr>
              <a:spLocks/>
            </p:cNvSpPr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5" name="Freeform 915"/>
            <p:cNvSpPr>
              <a:spLocks/>
            </p:cNvSpPr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6" name="Freeform 916"/>
            <p:cNvSpPr>
              <a:spLocks/>
            </p:cNvSpPr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7" name="Freeform 917"/>
            <p:cNvSpPr>
              <a:spLocks/>
            </p:cNvSpPr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8" name="Freeform 918"/>
            <p:cNvSpPr>
              <a:spLocks/>
            </p:cNvSpPr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69" name="Freeform 919"/>
            <p:cNvSpPr>
              <a:spLocks/>
            </p:cNvSpPr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0" name="Freeform 920"/>
            <p:cNvSpPr>
              <a:spLocks/>
            </p:cNvSpPr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1" name="Freeform 921"/>
            <p:cNvSpPr>
              <a:spLocks/>
            </p:cNvSpPr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2" name="Freeform 922"/>
            <p:cNvSpPr>
              <a:spLocks/>
            </p:cNvSpPr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3" name="Freeform 923"/>
            <p:cNvSpPr>
              <a:spLocks/>
            </p:cNvSpPr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4" name="Freeform 924"/>
            <p:cNvSpPr>
              <a:spLocks/>
            </p:cNvSpPr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5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6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77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978" name="组合 1977"/>
          <p:cNvGrpSpPr/>
          <p:nvPr/>
        </p:nvGrpSpPr>
        <p:grpSpPr>
          <a:xfrm>
            <a:off x="4599681" y="1200988"/>
            <a:ext cx="956733" cy="958851"/>
            <a:chOff x="5211763" y="1144588"/>
            <a:chExt cx="717550" cy="719138"/>
          </a:xfrm>
          <a:solidFill>
            <a:sysClr val="windowText" lastClr="000000"/>
          </a:solidFill>
        </p:grpSpPr>
        <p:sp>
          <p:nvSpPr>
            <p:cNvPr id="1979" name="Freeform 928"/>
            <p:cNvSpPr>
              <a:spLocks/>
            </p:cNvSpPr>
            <p:nvPr/>
          </p:nvSpPr>
          <p:spPr bwMode="auto">
            <a:xfrm>
              <a:off x="5278438" y="1295400"/>
              <a:ext cx="22225" cy="100013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2" y="15"/>
                </a:cxn>
                <a:cxn ang="0">
                  <a:pos x="28" y="26"/>
                </a:cxn>
                <a:cxn ang="0">
                  <a:pos x="26" y="36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94"/>
                </a:cxn>
                <a:cxn ang="0">
                  <a:pos x="16" y="94"/>
                </a:cxn>
                <a:cxn ang="0">
                  <a:pos x="11" y="117"/>
                </a:cxn>
                <a:cxn ang="0">
                  <a:pos x="6" y="139"/>
                </a:cxn>
                <a:cxn ang="0">
                  <a:pos x="2" y="161"/>
                </a:cxn>
                <a:cxn ang="0">
                  <a:pos x="0" y="173"/>
                </a:cxn>
                <a:cxn ang="0">
                  <a:pos x="0" y="184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89"/>
                </a:cxn>
                <a:cxn ang="0">
                  <a:pos x="4" y="189"/>
                </a:cxn>
                <a:cxn ang="0">
                  <a:pos x="6" y="189"/>
                </a:cxn>
                <a:cxn ang="0">
                  <a:pos x="7" y="188"/>
                </a:cxn>
                <a:cxn ang="0">
                  <a:pos x="8" y="186"/>
                </a:cxn>
                <a:cxn ang="0">
                  <a:pos x="9" y="184"/>
                </a:cxn>
                <a:cxn ang="0">
                  <a:pos x="9" y="184"/>
                </a:cxn>
                <a:cxn ang="0">
                  <a:pos x="10" y="172"/>
                </a:cxn>
                <a:cxn ang="0">
                  <a:pos x="11" y="158"/>
                </a:cxn>
                <a:cxn ang="0">
                  <a:pos x="16" y="132"/>
                </a:cxn>
                <a:cxn ang="0">
                  <a:pos x="22" y="107"/>
                </a:cxn>
                <a:cxn ang="0">
                  <a:pos x="27" y="82"/>
                </a:cxn>
                <a:cxn ang="0">
                  <a:pos x="27" y="82"/>
                </a:cxn>
                <a:cxn ang="0">
                  <a:pos x="32" y="58"/>
                </a:cxn>
                <a:cxn ang="0">
                  <a:pos x="36" y="35"/>
                </a:cxn>
                <a:cxn ang="0">
                  <a:pos x="36" y="35"/>
                </a:cxn>
                <a:cxn ang="0">
                  <a:pos x="40" y="20"/>
                </a:cxn>
                <a:cxn ang="0">
                  <a:pos x="41" y="12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189">
                  <a:moveTo>
                    <a:pt x="33" y="4"/>
                  </a:moveTo>
                  <a:lnTo>
                    <a:pt x="33" y="4"/>
                  </a:lnTo>
                  <a:lnTo>
                    <a:pt x="32" y="15"/>
                  </a:lnTo>
                  <a:lnTo>
                    <a:pt x="28" y="26"/>
                  </a:lnTo>
                  <a:lnTo>
                    <a:pt x="26" y="36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1" y="117"/>
                  </a:lnTo>
                  <a:lnTo>
                    <a:pt x="6" y="139"/>
                  </a:lnTo>
                  <a:lnTo>
                    <a:pt x="2" y="161"/>
                  </a:lnTo>
                  <a:lnTo>
                    <a:pt x="0" y="173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89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7" y="188"/>
                  </a:lnTo>
                  <a:lnTo>
                    <a:pt x="8" y="186"/>
                  </a:lnTo>
                  <a:lnTo>
                    <a:pt x="9" y="184"/>
                  </a:lnTo>
                  <a:lnTo>
                    <a:pt x="9" y="184"/>
                  </a:lnTo>
                  <a:lnTo>
                    <a:pt x="10" y="172"/>
                  </a:lnTo>
                  <a:lnTo>
                    <a:pt x="11" y="158"/>
                  </a:lnTo>
                  <a:lnTo>
                    <a:pt x="16" y="132"/>
                  </a:lnTo>
                  <a:lnTo>
                    <a:pt x="22" y="107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32" y="58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40" y="20"/>
                  </a:lnTo>
                  <a:lnTo>
                    <a:pt x="41" y="12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0" name="Freeform 929"/>
            <p:cNvSpPr>
              <a:spLocks/>
            </p:cNvSpPr>
            <p:nvPr/>
          </p:nvSpPr>
          <p:spPr bwMode="auto">
            <a:xfrm>
              <a:off x="5316538" y="1249363"/>
              <a:ext cx="44450" cy="173038"/>
            </a:xfrm>
            <a:custGeom>
              <a:avLst/>
              <a:gdLst/>
              <a:ahLst/>
              <a:cxnLst>
                <a:cxn ang="0">
                  <a:pos x="77" y="2"/>
                </a:cxn>
                <a:cxn ang="0">
                  <a:pos x="77" y="2"/>
                </a:cxn>
                <a:cxn ang="0">
                  <a:pos x="71" y="14"/>
                </a:cxn>
                <a:cxn ang="0">
                  <a:pos x="66" y="25"/>
                </a:cxn>
                <a:cxn ang="0">
                  <a:pos x="63" y="37"/>
                </a:cxn>
                <a:cxn ang="0">
                  <a:pos x="60" y="49"/>
                </a:cxn>
                <a:cxn ang="0">
                  <a:pos x="5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43" y="126"/>
                </a:cxn>
                <a:cxn ang="0">
                  <a:pos x="35" y="154"/>
                </a:cxn>
                <a:cxn ang="0">
                  <a:pos x="27" y="182"/>
                </a:cxn>
                <a:cxn ang="0">
                  <a:pos x="19" y="210"/>
                </a:cxn>
                <a:cxn ang="0">
                  <a:pos x="19" y="210"/>
                </a:cxn>
                <a:cxn ang="0">
                  <a:pos x="13" y="233"/>
                </a:cxn>
                <a:cxn ang="0">
                  <a:pos x="9" y="253"/>
                </a:cxn>
                <a:cxn ang="0">
                  <a:pos x="4" y="274"/>
                </a:cxn>
                <a:cxn ang="0">
                  <a:pos x="1" y="296"/>
                </a:cxn>
                <a:cxn ang="0">
                  <a:pos x="0" y="305"/>
                </a:cxn>
                <a:cxn ang="0">
                  <a:pos x="0" y="312"/>
                </a:cxn>
                <a:cxn ang="0">
                  <a:pos x="1" y="319"/>
                </a:cxn>
                <a:cxn ang="0">
                  <a:pos x="3" y="325"/>
                </a:cxn>
                <a:cxn ang="0">
                  <a:pos x="5" y="326"/>
                </a:cxn>
                <a:cxn ang="0">
                  <a:pos x="6" y="327"/>
                </a:cxn>
                <a:cxn ang="0">
                  <a:pos x="9" y="328"/>
                </a:cxn>
                <a:cxn ang="0">
                  <a:pos x="11" y="327"/>
                </a:cxn>
                <a:cxn ang="0">
                  <a:pos x="11" y="327"/>
                </a:cxn>
                <a:cxn ang="0">
                  <a:pos x="13" y="326"/>
                </a:cxn>
                <a:cxn ang="0">
                  <a:pos x="14" y="325"/>
                </a:cxn>
                <a:cxn ang="0">
                  <a:pos x="14" y="324"/>
                </a:cxn>
                <a:cxn ang="0">
                  <a:pos x="14" y="322"/>
                </a:cxn>
                <a:cxn ang="0">
                  <a:pos x="13" y="319"/>
                </a:cxn>
                <a:cxn ang="0">
                  <a:pos x="12" y="318"/>
                </a:cxn>
                <a:cxn ang="0">
                  <a:pos x="11" y="317"/>
                </a:cxn>
                <a:cxn ang="0">
                  <a:pos x="9" y="317"/>
                </a:cxn>
                <a:cxn ang="0">
                  <a:pos x="9" y="317"/>
                </a:cxn>
                <a:cxn ang="0">
                  <a:pos x="16" y="265"/>
                </a:cxn>
                <a:cxn ang="0">
                  <a:pos x="16" y="265"/>
                </a:cxn>
                <a:cxn ang="0">
                  <a:pos x="26" y="221"/>
                </a:cxn>
                <a:cxn ang="0">
                  <a:pos x="30" y="199"/>
                </a:cxn>
                <a:cxn ang="0">
                  <a:pos x="36" y="178"/>
                </a:cxn>
                <a:cxn ang="0">
                  <a:pos x="36" y="178"/>
                </a:cxn>
                <a:cxn ang="0">
                  <a:pos x="49" y="136"/>
                </a:cxn>
                <a:cxn ang="0">
                  <a:pos x="56" y="114"/>
                </a:cxn>
                <a:cxn ang="0">
                  <a:pos x="61" y="92"/>
                </a:cxn>
                <a:cxn ang="0">
                  <a:pos x="61" y="92"/>
                </a:cxn>
                <a:cxn ang="0">
                  <a:pos x="70" y="49"/>
                </a:cxn>
                <a:cxn ang="0">
                  <a:pos x="72" y="39"/>
                </a:cxn>
                <a:cxn ang="0">
                  <a:pos x="75" y="27"/>
                </a:cxn>
                <a:cxn ang="0">
                  <a:pos x="79" y="17"/>
                </a:cxn>
                <a:cxn ang="0">
                  <a:pos x="86" y="8"/>
                </a:cxn>
                <a:cxn ang="0">
                  <a:pos x="86" y="8"/>
                </a:cxn>
                <a:cxn ang="0">
                  <a:pos x="86" y="5"/>
                </a:cxn>
                <a:cxn ang="0">
                  <a:pos x="86" y="3"/>
                </a:cxn>
                <a:cxn ang="0">
                  <a:pos x="84" y="2"/>
                </a:cxn>
                <a:cxn ang="0">
                  <a:pos x="83" y="1"/>
                </a:cxn>
                <a:cxn ang="0">
                  <a:pos x="81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2"/>
                </a:cxn>
                <a:cxn ang="0">
                  <a:pos x="77" y="2"/>
                </a:cxn>
              </a:cxnLst>
              <a:rect l="0" t="0" r="r" b="b"/>
              <a:pathLst>
                <a:path w="86" h="328">
                  <a:moveTo>
                    <a:pt x="77" y="2"/>
                  </a:moveTo>
                  <a:lnTo>
                    <a:pt x="77" y="2"/>
                  </a:lnTo>
                  <a:lnTo>
                    <a:pt x="71" y="14"/>
                  </a:lnTo>
                  <a:lnTo>
                    <a:pt x="66" y="25"/>
                  </a:lnTo>
                  <a:lnTo>
                    <a:pt x="63" y="37"/>
                  </a:lnTo>
                  <a:lnTo>
                    <a:pt x="60" y="49"/>
                  </a:lnTo>
                  <a:lnTo>
                    <a:pt x="5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43" y="126"/>
                  </a:lnTo>
                  <a:lnTo>
                    <a:pt x="35" y="154"/>
                  </a:lnTo>
                  <a:lnTo>
                    <a:pt x="27" y="182"/>
                  </a:lnTo>
                  <a:lnTo>
                    <a:pt x="19" y="210"/>
                  </a:lnTo>
                  <a:lnTo>
                    <a:pt x="19" y="210"/>
                  </a:lnTo>
                  <a:lnTo>
                    <a:pt x="13" y="233"/>
                  </a:lnTo>
                  <a:lnTo>
                    <a:pt x="9" y="253"/>
                  </a:lnTo>
                  <a:lnTo>
                    <a:pt x="4" y="274"/>
                  </a:lnTo>
                  <a:lnTo>
                    <a:pt x="1" y="296"/>
                  </a:lnTo>
                  <a:lnTo>
                    <a:pt x="0" y="305"/>
                  </a:lnTo>
                  <a:lnTo>
                    <a:pt x="0" y="312"/>
                  </a:lnTo>
                  <a:lnTo>
                    <a:pt x="1" y="319"/>
                  </a:lnTo>
                  <a:lnTo>
                    <a:pt x="3" y="325"/>
                  </a:lnTo>
                  <a:lnTo>
                    <a:pt x="5" y="326"/>
                  </a:lnTo>
                  <a:lnTo>
                    <a:pt x="6" y="327"/>
                  </a:lnTo>
                  <a:lnTo>
                    <a:pt x="9" y="328"/>
                  </a:lnTo>
                  <a:lnTo>
                    <a:pt x="11" y="327"/>
                  </a:lnTo>
                  <a:lnTo>
                    <a:pt x="11" y="327"/>
                  </a:lnTo>
                  <a:lnTo>
                    <a:pt x="13" y="326"/>
                  </a:lnTo>
                  <a:lnTo>
                    <a:pt x="14" y="325"/>
                  </a:lnTo>
                  <a:lnTo>
                    <a:pt x="14" y="324"/>
                  </a:lnTo>
                  <a:lnTo>
                    <a:pt x="14" y="322"/>
                  </a:lnTo>
                  <a:lnTo>
                    <a:pt x="13" y="319"/>
                  </a:lnTo>
                  <a:lnTo>
                    <a:pt x="12" y="318"/>
                  </a:lnTo>
                  <a:lnTo>
                    <a:pt x="11" y="317"/>
                  </a:lnTo>
                  <a:lnTo>
                    <a:pt x="9" y="317"/>
                  </a:lnTo>
                  <a:lnTo>
                    <a:pt x="9" y="317"/>
                  </a:lnTo>
                  <a:lnTo>
                    <a:pt x="16" y="265"/>
                  </a:lnTo>
                  <a:lnTo>
                    <a:pt x="16" y="265"/>
                  </a:lnTo>
                  <a:lnTo>
                    <a:pt x="26" y="221"/>
                  </a:lnTo>
                  <a:lnTo>
                    <a:pt x="30" y="199"/>
                  </a:lnTo>
                  <a:lnTo>
                    <a:pt x="36" y="178"/>
                  </a:lnTo>
                  <a:lnTo>
                    <a:pt x="36" y="178"/>
                  </a:lnTo>
                  <a:lnTo>
                    <a:pt x="49" y="136"/>
                  </a:lnTo>
                  <a:lnTo>
                    <a:pt x="56" y="114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70" y="49"/>
                  </a:lnTo>
                  <a:lnTo>
                    <a:pt x="72" y="39"/>
                  </a:lnTo>
                  <a:lnTo>
                    <a:pt x="75" y="27"/>
                  </a:lnTo>
                  <a:lnTo>
                    <a:pt x="79" y="17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6" y="5"/>
                  </a:lnTo>
                  <a:lnTo>
                    <a:pt x="86" y="3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2"/>
                  </a:lnTo>
                  <a:lnTo>
                    <a:pt x="7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1" name="Freeform 930"/>
            <p:cNvSpPr>
              <a:spLocks/>
            </p:cNvSpPr>
            <p:nvPr/>
          </p:nvSpPr>
          <p:spPr bwMode="auto">
            <a:xfrm>
              <a:off x="5343525" y="1196975"/>
              <a:ext cx="55563" cy="230188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95" y="3"/>
                </a:cxn>
                <a:cxn ang="0">
                  <a:pos x="87" y="23"/>
                </a:cxn>
                <a:cxn ang="0">
                  <a:pos x="80" y="43"/>
                </a:cxn>
                <a:cxn ang="0">
                  <a:pos x="75" y="64"/>
                </a:cxn>
                <a:cxn ang="0">
                  <a:pos x="72" y="86"/>
                </a:cxn>
                <a:cxn ang="0">
                  <a:pos x="72" y="86"/>
                </a:cxn>
                <a:cxn ang="0">
                  <a:pos x="68" y="118"/>
                </a:cxn>
                <a:cxn ang="0">
                  <a:pos x="63" y="151"/>
                </a:cxn>
                <a:cxn ang="0">
                  <a:pos x="57" y="183"/>
                </a:cxn>
                <a:cxn ang="0">
                  <a:pos x="51" y="215"/>
                </a:cxn>
                <a:cxn ang="0">
                  <a:pos x="51" y="215"/>
                </a:cxn>
                <a:cxn ang="0">
                  <a:pos x="45" y="242"/>
                </a:cxn>
                <a:cxn ang="0">
                  <a:pos x="38" y="269"/>
                </a:cxn>
                <a:cxn ang="0">
                  <a:pos x="21" y="322"/>
                </a:cxn>
                <a:cxn ang="0">
                  <a:pos x="13" y="349"/>
                </a:cxn>
                <a:cxn ang="0">
                  <a:pos x="7" y="376"/>
                </a:cxn>
                <a:cxn ang="0">
                  <a:pos x="3" y="404"/>
                </a:cxn>
                <a:cxn ang="0">
                  <a:pos x="2" y="417"/>
                </a:cxn>
                <a:cxn ang="0">
                  <a:pos x="0" y="432"/>
                </a:cxn>
                <a:cxn ang="0">
                  <a:pos x="0" y="432"/>
                </a:cxn>
                <a:cxn ang="0">
                  <a:pos x="0" y="434"/>
                </a:cxn>
                <a:cxn ang="0">
                  <a:pos x="2" y="435"/>
                </a:cxn>
                <a:cxn ang="0">
                  <a:pos x="4" y="436"/>
                </a:cxn>
                <a:cxn ang="0">
                  <a:pos x="6" y="436"/>
                </a:cxn>
                <a:cxn ang="0">
                  <a:pos x="7" y="436"/>
                </a:cxn>
                <a:cxn ang="0">
                  <a:pos x="9" y="435"/>
                </a:cxn>
                <a:cxn ang="0">
                  <a:pos x="10" y="434"/>
                </a:cxn>
                <a:cxn ang="0">
                  <a:pos x="10" y="432"/>
                </a:cxn>
                <a:cxn ang="0">
                  <a:pos x="10" y="432"/>
                </a:cxn>
                <a:cxn ang="0">
                  <a:pos x="11" y="418"/>
                </a:cxn>
                <a:cxn ang="0">
                  <a:pos x="12" y="405"/>
                </a:cxn>
                <a:cxn ang="0">
                  <a:pos x="16" y="378"/>
                </a:cxn>
                <a:cxn ang="0">
                  <a:pos x="22" y="353"/>
                </a:cxn>
                <a:cxn ang="0">
                  <a:pos x="29" y="328"/>
                </a:cxn>
                <a:cxn ang="0">
                  <a:pos x="46" y="277"/>
                </a:cxn>
                <a:cxn ang="0">
                  <a:pos x="53" y="252"/>
                </a:cxn>
                <a:cxn ang="0">
                  <a:pos x="59" y="225"/>
                </a:cxn>
                <a:cxn ang="0">
                  <a:pos x="59" y="225"/>
                </a:cxn>
                <a:cxn ang="0">
                  <a:pos x="69" y="174"/>
                </a:cxn>
                <a:cxn ang="0">
                  <a:pos x="74" y="148"/>
                </a:cxn>
                <a:cxn ang="0">
                  <a:pos x="77" y="122"/>
                </a:cxn>
                <a:cxn ang="0">
                  <a:pos x="77" y="122"/>
                </a:cxn>
                <a:cxn ang="0">
                  <a:pos x="85" y="63"/>
                </a:cxn>
                <a:cxn ang="0">
                  <a:pos x="85" y="63"/>
                </a:cxn>
                <a:cxn ang="0">
                  <a:pos x="88" y="49"/>
                </a:cxn>
                <a:cxn ang="0">
                  <a:pos x="92" y="34"/>
                </a:cxn>
                <a:cxn ang="0">
                  <a:pos x="98" y="21"/>
                </a:cxn>
                <a:cxn ang="0">
                  <a:pos x="104" y="7"/>
                </a:cxn>
                <a:cxn ang="0">
                  <a:pos x="104" y="7"/>
                </a:cxn>
                <a:cxn ang="0">
                  <a:pos x="105" y="5"/>
                </a:cxn>
                <a:cxn ang="0">
                  <a:pos x="105" y="4"/>
                </a:cxn>
                <a:cxn ang="0">
                  <a:pos x="104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1"/>
                </a:cxn>
                <a:cxn ang="0">
                  <a:pos x="95" y="3"/>
                </a:cxn>
                <a:cxn ang="0">
                  <a:pos x="95" y="3"/>
                </a:cxn>
              </a:cxnLst>
              <a:rect l="0" t="0" r="r" b="b"/>
              <a:pathLst>
                <a:path w="105" h="436">
                  <a:moveTo>
                    <a:pt x="95" y="3"/>
                  </a:moveTo>
                  <a:lnTo>
                    <a:pt x="95" y="3"/>
                  </a:lnTo>
                  <a:lnTo>
                    <a:pt x="87" y="23"/>
                  </a:lnTo>
                  <a:lnTo>
                    <a:pt x="80" y="43"/>
                  </a:lnTo>
                  <a:lnTo>
                    <a:pt x="75" y="64"/>
                  </a:lnTo>
                  <a:lnTo>
                    <a:pt x="72" y="86"/>
                  </a:lnTo>
                  <a:lnTo>
                    <a:pt x="72" y="86"/>
                  </a:lnTo>
                  <a:lnTo>
                    <a:pt x="68" y="118"/>
                  </a:lnTo>
                  <a:lnTo>
                    <a:pt x="63" y="151"/>
                  </a:lnTo>
                  <a:lnTo>
                    <a:pt x="57" y="183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45" y="242"/>
                  </a:lnTo>
                  <a:lnTo>
                    <a:pt x="38" y="269"/>
                  </a:lnTo>
                  <a:lnTo>
                    <a:pt x="21" y="322"/>
                  </a:lnTo>
                  <a:lnTo>
                    <a:pt x="13" y="349"/>
                  </a:lnTo>
                  <a:lnTo>
                    <a:pt x="7" y="376"/>
                  </a:lnTo>
                  <a:lnTo>
                    <a:pt x="3" y="404"/>
                  </a:lnTo>
                  <a:lnTo>
                    <a:pt x="2" y="417"/>
                  </a:lnTo>
                  <a:lnTo>
                    <a:pt x="0" y="432"/>
                  </a:lnTo>
                  <a:lnTo>
                    <a:pt x="0" y="432"/>
                  </a:lnTo>
                  <a:lnTo>
                    <a:pt x="0" y="434"/>
                  </a:lnTo>
                  <a:lnTo>
                    <a:pt x="2" y="435"/>
                  </a:lnTo>
                  <a:lnTo>
                    <a:pt x="4" y="436"/>
                  </a:lnTo>
                  <a:lnTo>
                    <a:pt x="6" y="436"/>
                  </a:lnTo>
                  <a:lnTo>
                    <a:pt x="7" y="436"/>
                  </a:lnTo>
                  <a:lnTo>
                    <a:pt x="9" y="435"/>
                  </a:lnTo>
                  <a:lnTo>
                    <a:pt x="10" y="434"/>
                  </a:lnTo>
                  <a:lnTo>
                    <a:pt x="10" y="432"/>
                  </a:lnTo>
                  <a:lnTo>
                    <a:pt x="10" y="432"/>
                  </a:lnTo>
                  <a:lnTo>
                    <a:pt x="11" y="418"/>
                  </a:lnTo>
                  <a:lnTo>
                    <a:pt x="12" y="405"/>
                  </a:lnTo>
                  <a:lnTo>
                    <a:pt x="16" y="378"/>
                  </a:lnTo>
                  <a:lnTo>
                    <a:pt x="22" y="353"/>
                  </a:lnTo>
                  <a:lnTo>
                    <a:pt x="29" y="328"/>
                  </a:lnTo>
                  <a:lnTo>
                    <a:pt x="46" y="277"/>
                  </a:lnTo>
                  <a:lnTo>
                    <a:pt x="53" y="252"/>
                  </a:lnTo>
                  <a:lnTo>
                    <a:pt x="59" y="225"/>
                  </a:lnTo>
                  <a:lnTo>
                    <a:pt x="59" y="225"/>
                  </a:lnTo>
                  <a:lnTo>
                    <a:pt x="69" y="174"/>
                  </a:lnTo>
                  <a:lnTo>
                    <a:pt x="74" y="148"/>
                  </a:lnTo>
                  <a:lnTo>
                    <a:pt x="77" y="122"/>
                  </a:lnTo>
                  <a:lnTo>
                    <a:pt x="77" y="122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8" y="49"/>
                  </a:lnTo>
                  <a:lnTo>
                    <a:pt x="92" y="34"/>
                  </a:lnTo>
                  <a:lnTo>
                    <a:pt x="98" y="21"/>
                  </a:lnTo>
                  <a:lnTo>
                    <a:pt x="104" y="7"/>
                  </a:lnTo>
                  <a:lnTo>
                    <a:pt x="104" y="7"/>
                  </a:lnTo>
                  <a:lnTo>
                    <a:pt x="105" y="5"/>
                  </a:lnTo>
                  <a:lnTo>
                    <a:pt x="105" y="4"/>
                  </a:lnTo>
                  <a:lnTo>
                    <a:pt x="104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1"/>
                  </a:lnTo>
                  <a:lnTo>
                    <a:pt x="95" y="3"/>
                  </a:lnTo>
                  <a:lnTo>
                    <a:pt x="9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2" name="Freeform 931"/>
            <p:cNvSpPr>
              <a:spLocks/>
            </p:cNvSpPr>
            <p:nvPr/>
          </p:nvSpPr>
          <p:spPr bwMode="auto">
            <a:xfrm>
              <a:off x="5381625" y="1181100"/>
              <a:ext cx="65088" cy="244475"/>
            </a:xfrm>
            <a:custGeom>
              <a:avLst/>
              <a:gdLst/>
              <a:ahLst/>
              <a:cxnLst>
                <a:cxn ang="0">
                  <a:pos x="113" y="3"/>
                </a:cxn>
                <a:cxn ang="0">
                  <a:pos x="104" y="58"/>
                </a:cxn>
                <a:cxn ang="0">
                  <a:pos x="95" y="113"/>
                </a:cxn>
                <a:cxn ang="0">
                  <a:pos x="88" y="143"/>
                </a:cxn>
                <a:cxn ang="0">
                  <a:pos x="68" y="201"/>
                </a:cxn>
                <a:cxn ang="0">
                  <a:pos x="60" y="231"/>
                </a:cxn>
                <a:cxn ang="0">
                  <a:pos x="42" y="284"/>
                </a:cxn>
                <a:cxn ang="0">
                  <a:pos x="15" y="365"/>
                </a:cxn>
                <a:cxn ang="0">
                  <a:pos x="3" y="421"/>
                </a:cxn>
                <a:cxn ang="0">
                  <a:pos x="0" y="449"/>
                </a:cxn>
                <a:cxn ang="0">
                  <a:pos x="0" y="451"/>
                </a:cxn>
                <a:cxn ang="0">
                  <a:pos x="0" y="455"/>
                </a:cxn>
                <a:cxn ang="0">
                  <a:pos x="1" y="459"/>
                </a:cxn>
                <a:cxn ang="0">
                  <a:pos x="4" y="460"/>
                </a:cxn>
                <a:cxn ang="0">
                  <a:pos x="8" y="459"/>
                </a:cxn>
                <a:cxn ang="0">
                  <a:pos x="9" y="455"/>
                </a:cxn>
                <a:cxn ang="0">
                  <a:pos x="10" y="440"/>
                </a:cxn>
                <a:cxn ang="0">
                  <a:pos x="13" y="412"/>
                </a:cxn>
                <a:cxn ang="0">
                  <a:pos x="23" y="370"/>
                </a:cxn>
                <a:cxn ang="0">
                  <a:pos x="50" y="287"/>
                </a:cxn>
                <a:cxn ang="0">
                  <a:pos x="68" y="233"/>
                </a:cxn>
                <a:cxn ang="0">
                  <a:pos x="76" y="206"/>
                </a:cxn>
                <a:cxn ang="0">
                  <a:pos x="95" y="152"/>
                </a:cxn>
                <a:cxn ang="0">
                  <a:pos x="102" y="124"/>
                </a:cxn>
                <a:cxn ang="0">
                  <a:pos x="108" y="95"/>
                </a:cxn>
                <a:cxn ang="0">
                  <a:pos x="116" y="35"/>
                </a:cxn>
                <a:cxn ang="0">
                  <a:pos x="123" y="6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17" y="0"/>
                </a:cxn>
                <a:cxn ang="0">
                  <a:pos x="114" y="1"/>
                </a:cxn>
                <a:cxn ang="0">
                  <a:pos x="113" y="3"/>
                </a:cxn>
              </a:cxnLst>
              <a:rect l="0" t="0" r="r" b="b"/>
              <a:pathLst>
                <a:path w="123" h="460">
                  <a:moveTo>
                    <a:pt x="113" y="3"/>
                  </a:moveTo>
                  <a:lnTo>
                    <a:pt x="113" y="3"/>
                  </a:lnTo>
                  <a:lnTo>
                    <a:pt x="108" y="31"/>
                  </a:lnTo>
                  <a:lnTo>
                    <a:pt x="104" y="58"/>
                  </a:lnTo>
                  <a:lnTo>
                    <a:pt x="100" y="86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88" y="143"/>
                  </a:lnTo>
                  <a:lnTo>
                    <a:pt x="77" y="172"/>
                  </a:lnTo>
                  <a:lnTo>
                    <a:pt x="68" y="201"/>
                  </a:lnTo>
                  <a:lnTo>
                    <a:pt x="60" y="231"/>
                  </a:lnTo>
                  <a:lnTo>
                    <a:pt x="60" y="231"/>
                  </a:lnTo>
                  <a:lnTo>
                    <a:pt x="51" y="257"/>
                  </a:lnTo>
                  <a:lnTo>
                    <a:pt x="42" y="284"/>
                  </a:lnTo>
                  <a:lnTo>
                    <a:pt x="23" y="338"/>
                  </a:lnTo>
                  <a:lnTo>
                    <a:pt x="15" y="365"/>
                  </a:lnTo>
                  <a:lnTo>
                    <a:pt x="8" y="393"/>
                  </a:lnTo>
                  <a:lnTo>
                    <a:pt x="3" y="421"/>
                  </a:lnTo>
                  <a:lnTo>
                    <a:pt x="1" y="434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0" y="451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0" y="457"/>
                  </a:lnTo>
                  <a:lnTo>
                    <a:pt x="1" y="459"/>
                  </a:lnTo>
                  <a:lnTo>
                    <a:pt x="3" y="460"/>
                  </a:lnTo>
                  <a:lnTo>
                    <a:pt x="4" y="460"/>
                  </a:lnTo>
                  <a:lnTo>
                    <a:pt x="6" y="460"/>
                  </a:lnTo>
                  <a:lnTo>
                    <a:pt x="8" y="459"/>
                  </a:lnTo>
                  <a:lnTo>
                    <a:pt x="9" y="457"/>
                  </a:lnTo>
                  <a:lnTo>
                    <a:pt x="9" y="455"/>
                  </a:lnTo>
                  <a:lnTo>
                    <a:pt x="9" y="455"/>
                  </a:lnTo>
                  <a:lnTo>
                    <a:pt x="10" y="440"/>
                  </a:lnTo>
                  <a:lnTo>
                    <a:pt x="11" y="427"/>
                  </a:lnTo>
                  <a:lnTo>
                    <a:pt x="13" y="412"/>
                  </a:lnTo>
                  <a:lnTo>
                    <a:pt x="16" y="398"/>
                  </a:lnTo>
                  <a:lnTo>
                    <a:pt x="23" y="370"/>
                  </a:lnTo>
                  <a:lnTo>
                    <a:pt x="32" y="342"/>
                  </a:lnTo>
                  <a:lnTo>
                    <a:pt x="50" y="287"/>
                  </a:lnTo>
                  <a:lnTo>
                    <a:pt x="60" y="261"/>
                  </a:lnTo>
                  <a:lnTo>
                    <a:pt x="68" y="233"/>
                  </a:lnTo>
                  <a:lnTo>
                    <a:pt x="68" y="233"/>
                  </a:lnTo>
                  <a:lnTo>
                    <a:pt x="76" y="206"/>
                  </a:lnTo>
                  <a:lnTo>
                    <a:pt x="85" y="179"/>
                  </a:lnTo>
                  <a:lnTo>
                    <a:pt x="95" y="152"/>
                  </a:lnTo>
                  <a:lnTo>
                    <a:pt x="102" y="124"/>
                  </a:lnTo>
                  <a:lnTo>
                    <a:pt x="102" y="124"/>
                  </a:lnTo>
                  <a:lnTo>
                    <a:pt x="105" y="110"/>
                  </a:lnTo>
                  <a:lnTo>
                    <a:pt x="108" y="95"/>
                  </a:lnTo>
                  <a:lnTo>
                    <a:pt x="112" y="65"/>
                  </a:lnTo>
                  <a:lnTo>
                    <a:pt x="116" y="35"/>
                  </a:lnTo>
                  <a:lnTo>
                    <a:pt x="120" y="21"/>
                  </a:lnTo>
                  <a:lnTo>
                    <a:pt x="123" y="6"/>
                  </a:lnTo>
                  <a:lnTo>
                    <a:pt x="123" y="6"/>
                  </a:lnTo>
                  <a:lnTo>
                    <a:pt x="123" y="4"/>
                  </a:lnTo>
                  <a:lnTo>
                    <a:pt x="122" y="2"/>
                  </a:lnTo>
                  <a:lnTo>
                    <a:pt x="121" y="1"/>
                  </a:lnTo>
                  <a:lnTo>
                    <a:pt x="120" y="0"/>
                  </a:lnTo>
                  <a:lnTo>
                    <a:pt x="117" y="0"/>
                  </a:lnTo>
                  <a:lnTo>
                    <a:pt x="115" y="0"/>
                  </a:lnTo>
                  <a:lnTo>
                    <a:pt x="114" y="1"/>
                  </a:lnTo>
                  <a:lnTo>
                    <a:pt x="113" y="3"/>
                  </a:lnTo>
                  <a:lnTo>
                    <a:pt x="1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3" name="Freeform 932"/>
            <p:cNvSpPr>
              <a:spLocks/>
            </p:cNvSpPr>
            <p:nvPr/>
          </p:nvSpPr>
          <p:spPr bwMode="auto">
            <a:xfrm>
              <a:off x="5424488" y="1204913"/>
              <a:ext cx="57150" cy="212725"/>
            </a:xfrm>
            <a:custGeom>
              <a:avLst/>
              <a:gdLst/>
              <a:ahLst/>
              <a:cxnLst>
                <a:cxn ang="0">
                  <a:pos x="99" y="5"/>
                </a:cxn>
                <a:cxn ang="0">
                  <a:pos x="99" y="5"/>
                </a:cxn>
                <a:cxn ang="0">
                  <a:pos x="98" y="17"/>
                </a:cxn>
                <a:cxn ang="0">
                  <a:pos x="96" y="31"/>
                </a:cxn>
                <a:cxn ang="0">
                  <a:pos x="91" y="56"/>
                </a:cxn>
                <a:cxn ang="0">
                  <a:pos x="80" y="108"/>
                </a:cxn>
                <a:cxn ang="0">
                  <a:pos x="80" y="108"/>
                </a:cxn>
                <a:cxn ang="0">
                  <a:pos x="58" y="210"/>
                </a:cxn>
                <a:cxn ang="0">
                  <a:pos x="58" y="210"/>
                </a:cxn>
                <a:cxn ang="0">
                  <a:pos x="53" y="235"/>
                </a:cxn>
                <a:cxn ang="0">
                  <a:pos x="46" y="260"/>
                </a:cxn>
                <a:cxn ang="0">
                  <a:pos x="29" y="308"/>
                </a:cxn>
                <a:cxn ang="0">
                  <a:pos x="29" y="308"/>
                </a:cxn>
                <a:cxn ang="0">
                  <a:pos x="21" y="334"/>
                </a:cxn>
                <a:cxn ang="0">
                  <a:pos x="17" y="348"/>
                </a:cxn>
                <a:cxn ang="0">
                  <a:pos x="12" y="360"/>
                </a:cxn>
                <a:cxn ang="0">
                  <a:pos x="12" y="360"/>
                </a:cxn>
                <a:cxn ang="0">
                  <a:pos x="4" y="379"/>
                </a:cxn>
                <a:cxn ang="0">
                  <a:pos x="1" y="388"/>
                </a:cxn>
                <a:cxn ang="0">
                  <a:pos x="0" y="398"/>
                </a:cxn>
                <a:cxn ang="0">
                  <a:pos x="0" y="398"/>
                </a:cxn>
                <a:cxn ang="0">
                  <a:pos x="1" y="400"/>
                </a:cxn>
                <a:cxn ang="0">
                  <a:pos x="3" y="402"/>
                </a:cxn>
                <a:cxn ang="0">
                  <a:pos x="5" y="402"/>
                </a:cxn>
                <a:cxn ang="0">
                  <a:pos x="9" y="401"/>
                </a:cxn>
                <a:cxn ang="0">
                  <a:pos x="13" y="396"/>
                </a:cxn>
                <a:cxn ang="0">
                  <a:pos x="13" y="396"/>
                </a:cxn>
                <a:cxn ang="0">
                  <a:pos x="15" y="394"/>
                </a:cxn>
                <a:cxn ang="0">
                  <a:pos x="15" y="392"/>
                </a:cxn>
                <a:cxn ang="0">
                  <a:pos x="13" y="390"/>
                </a:cxn>
                <a:cxn ang="0">
                  <a:pos x="12" y="389"/>
                </a:cxn>
                <a:cxn ang="0">
                  <a:pos x="12" y="389"/>
                </a:cxn>
                <a:cxn ang="0">
                  <a:pos x="14" y="379"/>
                </a:cxn>
                <a:cxn ang="0">
                  <a:pos x="18" y="369"/>
                </a:cxn>
                <a:cxn ang="0">
                  <a:pos x="26" y="350"/>
                </a:cxn>
                <a:cxn ang="0">
                  <a:pos x="26" y="350"/>
                </a:cxn>
                <a:cxn ang="0">
                  <a:pos x="30" y="338"/>
                </a:cxn>
                <a:cxn ang="0">
                  <a:pos x="34" y="326"/>
                </a:cxn>
                <a:cxn ang="0">
                  <a:pos x="42" y="302"/>
                </a:cxn>
                <a:cxn ang="0">
                  <a:pos x="42" y="302"/>
                </a:cxn>
                <a:cxn ang="0">
                  <a:pos x="57" y="254"/>
                </a:cxn>
                <a:cxn ang="0">
                  <a:pos x="63" y="229"/>
                </a:cxn>
                <a:cxn ang="0">
                  <a:pos x="70" y="204"/>
                </a:cxn>
                <a:cxn ang="0">
                  <a:pos x="70" y="204"/>
                </a:cxn>
                <a:cxn ang="0">
                  <a:pos x="91" y="102"/>
                </a:cxn>
                <a:cxn ang="0">
                  <a:pos x="91" y="102"/>
                </a:cxn>
                <a:cxn ang="0">
                  <a:pos x="102" y="53"/>
                </a:cxn>
                <a:cxn ang="0">
                  <a:pos x="107" y="28"/>
                </a:cxn>
                <a:cxn ang="0">
                  <a:pos x="108" y="17"/>
                </a:cxn>
                <a:cxn ang="0">
                  <a:pos x="110" y="5"/>
                </a:cxn>
                <a:cxn ang="0">
                  <a:pos x="110" y="5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1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99" y="5"/>
                </a:cxn>
                <a:cxn ang="0">
                  <a:pos x="99" y="5"/>
                </a:cxn>
              </a:cxnLst>
              <a:rect l="0" t="0" r="r" b="b"/>
              <a:pathLst>
                <a:path w="110" h="402">
                  <a:moveTo>
                    <a:pt x="99" y="5"/>
                  </a:moveTo>
                  <a:lnTo>
                    <a:pt x="99" y="5"/>
                  </a:lnTo>
                  <a:lnTo>
                    <a:pt x="98" y="17"/>
                  </a:lnTo>
                  <a:lnTo>
                    <a:pt x="96" y="31"/>
                  </a:lnTo>
                  <a:lnTo>
                    <a:pt x="91" y="56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53" y="235"/>
                  </a:lnTo>
                  <a:lnTo>
                    <a:pt x="46" y="260"/>
                  </a:lnTo>
                  <a:lnTo>
                    <a:pt x="29" y="308"/>
                  </a:lnTo>
                  <a:lnTo>
                    <a:pt x="29" y="308"/>
                  </a:lnTo>
                  <a:lnTo>
                    <a:pt x="21" y="334"/>
                  </a:lnTo>
                  <a:lnTo>
                    <a:pt x="17" y="348"/>
                  </a:lnTo>
                  <a:lnTo>
                    <a:pt x="12" y="360"/>
                  </a:lnTo>
                  <a:lnTo>
                    <a:pt x="12" y="360"/>
                  </a:lnTo>
                  <a:lnTo>
                    <a:pt x="4" y="379"/>
                  </a:lnTo>
                  <a:lnTo>
                    <a:pt x="1" y="388"/>
                  </a:lnTo>
                  <a:lnTo>
                    <a:pt x="0" y="398"/>
                  </a:lnTo>
                  <a:lnTo>
                    <a:pt x="0" y="398"/>
                  </a:lnTo>
                  <a:lnTo>
                    <a:pt x="1" y="400"/>
                  </a:lnTo>
                  <a:lnTo>
                    <a:pt x="3" y="402"/>
                  </a:lnTo>
                  <a:lnTo>
                    <a:pt x="5" y="402"/>
                  </a:lnTo>
                  <a:lnTo>
                    <a:pt x="9" y="401"/>
                  </a:lnTo>
                  <a:lnTo>
                    <a:pt x="13" y="396"/>
                  </a:lnTo>
                  <a:lnTo>
                    <a:pt x="13" y="396"/>
                  </a:lnTo>
                  <a:lnTo>
                    <a:pt x="15" y="394"/>
                  </a:lnTo>
                  <a:lnTo>
                    <a:pt x="15" y="392"/>
                  </a:lnTo>
                  <a:lnTo>
                    <a:pt x="13" y="390"/>
                  </a:lnTo>
                  <a:lnTo>
                    <a:pt x="12" y="389"/>
                  </a:lnTo>
                  <a:lnTo>
                    <a:pt x="12" y="389"/>
                  </a:lnTo>
                  <a:lnTo>
                    <a:pt x="14" y="379"/>
                  </a:lnTo>
                  <a:lnTo>
                    <a:pt x="18" y="369"/>
                  </a:lnTo>
                  <a:lnTo>
                    <a:pt x="26" y="350"/>
                  </a:lnTo>
                  <a:lnTo>
                    <a:pt x="26" y="350"/>
                  </a:lnTo>
                  <a:lnTo>
                    <a:pt x="30" y="338"/>
                  </a:lnTo>
                  <a:lnTo>
                    <a:pt x="34" y="326"/>
                  </a:lnTo>
                  <a:lnTo>
                    <a:pt x="42" y="302"/>
                  </a:lnTo>
                  <a:lnTo>
                    <a:pt x="42" y="302"/>
                  </a:lnTo>
                  <a:lnTo>
                    <a:pt x="57" y="254"/>
                  </a:lnTo>
                  <a:lnTo>
                    <a:pt x="63" y="229"/>
                  </a:lnTo>
                  <a:lnTo>
                    <a:pt x="70" y="204"/>
                  </a:lnTo>
                  <a:lnTo>
                    <a:pt x="70" y="204"/>
                  </a:lnTo>
                  <a:lnTo>
                    <a:pt x="91" y="102"/>
                  </a:lnTo>
                  <a:lnTo>
                    <a:pt x="91" y="102"/>
                  </a:lnTo>
                  <a:lnTo>
                    <a:pt x="102" y="53"/>
                  </a:lnTo>
                  <a:lnTo>
                    <a:pt x="107" y="28"/>
                  </a:lnTo>
                  <a:lnTo>
                    <a:pt x="108" y="17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1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99" y="5"/>
                  </a:lnTo>
                  <a:lnTo>
                    <a:pt x="9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4" name="Freeform 933"/>
            <p:cNvSpPr>
              <a:spLocks/>
            </p:cNvSpPr>
            <p:nvPr/>
          </p:nvSpPr>
          <p:spPr bwMode="auto">
            <a:xfrm>
              <a:off x="5459413" y="1233488"/>
              <a:ext cx="49213" cy="188913"/>
            </a:xfrm>
            <a:custGeom>
              <a:avLst/>
              <a:gdLst/>
              <a:ahLst/>
              <a:cxnLst>
                <a:cxn ang="0">
                  <a:pos x="86" y="6"/>
                </a:cxn>
                <a:cxn ang="0">
                  <a:pos x="86" y="6"/>
                </a:cxn>
                <a:cxn ang="0">
                  <a:pos x="84" y="16"/>
                </a:cxn>
                <a:cxn ang="0">
                  <a:pos x="81" y="26"/>
                </a:cxn>
                <a:cxn ang="0">
                  <a:pos x="78" y="36"/>
                </a:cxn>
                <a:cxn ang="0">
                  <a:pos x="75" y="46"/>
                </a:cxn>
                <a:cxn ang="0">
                  <a:pos x="75" y="46"/>
                </a:cxn>
                <a:cxn ang="0">
                  <a:pos x="67" y="86"/>
                </a:cxn>
                <a:cxn ang="0">
                  <a:pos x="67" y="86"/>
                </a:cxn>
                <a:cxn ang="0">
                  <a:pos x="61" y="108"/>
                </a:cxn>
                <a:cxn ang="0">
                  <a:pos x="56" y="130"/>
                </a:cxn>
                <a:cxn ang="0">
                  <a:pos x="44" y="172"/>
                </a:cxn>
                <a:cxn ang="0">
                  <a:pos x="44" y="172"/>
                </a:cxn>
                <a:cxn ang="0">
                  <a:pos x="31" y="216"/>
                </a:cxn>
                <a:cxn ang="0">
                  <a:pos x="19" y="261"/>
                </a:cxn>
                <a:cxn ang="0">
                  <a:pos x="13" y="283"/>
                </a:cxn>
                <a:cxn ang="0">
                  <a:pos x="8" y="306"/>
                </a:cxn>
                <a:cxn ang="0">
                  <a:pos x="4" y="329"/>
                </a:cxn>
                <a:cxn ang="0">
                  <a:pos x="0" y="352"/>
                </a:cxn>
                <a:cxn ang="0">
                  <a:pos x="0" y="352"/>
                </a:cxn>
                <a:cxn ang="0">
                  <a:pos x="0" y="354"/>
                </a:cxn>
                <a:cxn ang="0">
                  <a:pos x="1" y="355"/>
                </a:cxn>
                <a:cxn ang="0">
                  <a:pos x="4" y="356"/>
                </a:cxn>
                <a:cxn ang="0">
                  <a:pos x="5" y="356"/>
                </a:cxn>
                <a:cxn ang="0">
                  <a:pos x="9" y="355"/>
                </a:cxn>
                <a:cxn ang="0">
                  <a:pos x="10" y="354"/>
                </a:cxn>
                <a:cxn ang="0">
                  <a:pos x="10" y="352"/>
                </a:cxn>
                <a:cxn ang="0">
                  <a:pos x="10" y="352"/>
                </a:cxn>
                <a:cxn ang="0">
                  <a:pos x="13" y="328"/>
                </a:cxn>
                <a:cxn ang="0">
                  <a:pos x="17" y="304"/>
                </a:cxn>
                <a:cxn ang="0">
                  <a:pos x="23" y="281"/>
                </a:cxn>
                <a:cxn ang="0">
                  <a:pos x="29" y="258"/>
                </a:cxn>
                <a:cxn ang="0">
                  <a:pos x="43" y="212"/>
                </a:cxn>
                <a:cxn ang="0">
                  <a:pos x="55" y="167"/>
                </a:cxn>
                <a:cxn ang="0">
                  <a:pos x="55" y="167"/>
                </a:cxn>
                <a:cxn ang="0">
                  <a:pos x="67" y="124"/>
                </a:cxn>
                <a:cxn ang="0">
                  <a:pos x="73" y="103"/>
                </a:cxn>
                <a:cxn ang="0">
                  <a:pos x="78" y="81"/>
                </a:cxn>
                <a:cxn ang="0">
                  <a:pos x="78" y="81"/>
                </a:cxn>
                <a:cxn ang="0">
                  <a:pos x="82" y="62"/>
                </a:cxn>
                <a:cxn ang="0">
                  <a:pos x="87" y="44"/>
                </a:cxn>
                <a:cxn ang="0">
                  <a:pos x="92" y="24"/>
                </a:cxn>
                <a:cxn ang="0">
                  <a:pos x="94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3"/>
                </a:cxn>
                <a:cxn ang="0">
                  <a:pos x="94" y="1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86" y="3"/>
                </a:cxn>
                <a:cxn ang="0">
                  <a:pos x="86" y="6"/>
                </a:cxn>
                <a:cxn ang="0">
                  <a:pos x="86" y="6"/>
                </a:cxn>
              </a:cxnLst>
              <a:rect l="0" t="0" r="r" b="b"/>
              <a:pathLst>
                <a:path w="95" h="356">
                  <a:moveTo>
                    <a:pt x="86" y="6"/>
                  </a:moveTo>
                  <a:lnTo>
                    <a:pt x="86" y="6"/>
                  </a:lnTo>
                  <a:lnTo>
                    <a:pt x="84" y="16"/>
                  </a:lnTo>
                  <a:lnTo>
                    <a:pt x="81" y="26"/>
                  </a:lnTo>
                  <a:lnTo>
                    <a:pt x="78" y="3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67" y="86"/>
                  </a:lnTo>
                  <a:lnTo>
                    <a:pt x="67" y="86"/>
                  </a:lnTo>
                  <a:lnTo>
                    <a:pt x="61" y="108"/>
                  </a:lnTo>
                  <a:lnTo>
                    <a:pt x="56" y="130"/>
                  </a:lnTo>
                  <a:lnTo>
                    <a:pt x="44" y="172"/>
                  </a:lnTo>
                  <a:lnTo>
                    <a:pt x="44" y="172"/>
                  </a:lnTo>
                  <a:lnTo>
                    <a:pt x="31" y="216"/>
                  </a:lnTo>
                  <a:lnTo>
                    <a:pt x="19" y="261"/>
                  </a:lnTo>
                  <a:lnTo>
                    <a:pt x="13" y="283"/>
                  </a:lnTo>
                  <a:lnTo>
                    <a:pt x="8" y="306"/>
                  </a:lnTo>
                  <a:lnTo>
                    <a:pt x="4" y="329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0" y="354"/>
                  </a:lnTo>
                  <a:lnTo>
                    <a:pt x="1" y="355"/>
                  </a:lnTo>
                  <a:lnTo>
                    <a:pt x="4" y="356"/>
                  </a:lnTo>
                  <a:lnTo>
                    <a:pt x="5" y="356"/>
                  </a:lnTo>
                  <a:lnTo>
                    <a:pt x="9" y="355"/>
                  </a:lnTo>
                  <a:lnTo>
                    <a:pt x="10" y="354"/>
                  </a:lnTo>
                  <a:lnTo>
                    <a:pt x="10" y="352"/>
                  </a:lnTo>
                  <a:lnTo>
                    <a:pt x="10" y="352"/>
                  </a:lnTo>
                  <a:lnTo>
                    <a:pt x="13" y="328"/>
                  </a:lnTo>
                  <a:lnTo>
                    <a:pt x="17" y="304"/>
                  </a:lnTo>
                  <a:lnTo>
                    <a:pt x="23" y="281"/>
                  </a:lnTo>
                  <a:lnTo>
                    <a:pt x="29" y="258"/>
                  </a:lnTo>
                  <a:lnTo>
                    <a:pt x="43" y="212"/>
                  </a:lnTo>
                  <a:lnTo>
                    <a:pt x="55" y="167"/>
                  </a:lnTo>
                  <a:lnTo>
                    <a:pt x="55" y="167"/>
                  </a:lnTo>
                  <a:lnTo>
                    <a:pt x="67" y="124"/>
                  </a:lnTo>
                  <a:lnTo>
                    <a:pt x="73" y="103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82" y="62"/>
                  </a:lnTo>
                  <a:lnTo>
                    <a:pt x="87" y="44"/>
                  </a:lnTo>
                  <a:lnTo>
                    <a:pt x="92" y="24"/>
                  </a:lnTo>
                  <a:lnTo>
                    <a:pt x="94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3"/>
                  </a:lnTo>
                  <a:lnTo>
                    <a:pt x="94" y="1"/>
                  </a:lnTo>
                  <a:lnTo>
                    <a:pt x="92" y="1"/>
                  </a:lnTo>
                  <a:lnTo>
                    <a:pt x="91" y="0"/>
                  </a:lnTo>
                  <a:lnTo>
                    <a:pt x="89" y="1"/>
                  </a:lnTo>
                  <a:lnTo>
                    <a:pt x="87" y="1"/>
                  </a:lnTo>
                  <a:lnTo>
                    <a:pt x="86" y="3"/>
                  </a:lnTo>
                  <a:lnTo>
                    <a:pt x="86" y="6"/>
                  </a:lnTo>
                  <a:lnTo>
                    <a:pt x="8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5" name="Freeform 934"/>
            <p:cNvSpPr>
              <a:spLocks/>
            </p:cNvSpPr>
            <p:nvPr/>
          </p:nvSpPr>
          <p:spPr bwMode="auto">
            <a:xfrm>
              <a:off x="5491163" y="1250950"/>
              <a:ext cx="55563" cy="179388"/>
            </a:xfrm>
            <a:custGeom>
              <a:avLst/>
              <a:gdLst/>
              <a:ahLst/>
              <a:cxnLst>
                <a:cxn ang="0">
                  <a:pos x="95" y="6"/>
                </a:cxn>
                <a:cxn ang="0">
                  <a:pos x="95" y="6"/>
                </a:cxn>
                <a:cxn ang="0">
                  <a:pos x="94" y="16"/>
                </a:cxn>
                <a:cxn ang="0">
                  <a:pos x="93" y="27"/>
                </a:cxn>
                <a:cxn ang="0">
                  <a:pos x="88" y="50"/>
                </a:cxn>
                <a:cxn ang="0">
                  <a:pos x="82" y="73"/>
                </a:cxn>
                <a:cxn ang="0">
                  <a:pos x="77" y="94"/>
                </a:cxn>
                <a:cxn ang="0">
                  <a:pos x="77" y="94"/>
                </a:cxn>
                <a:cxn ang="0">
                  <a:pos x="72" y="118"/>
                </a:cxn>
                <a:cxn ang="0">
                  <a:pos x="64" y="141"/>
                </a:cxn>
                <a:cxn ang="0">
                  <a:pos x="57" y="165"/>
                </a:cxn>
                <a:cxn ang="0">
                  <a:pos x="50" y="188"/>
                </a:cxn>
                <a:cxn ang="0">
                  <a:pos x="50" y="188"/>
                </a:cxn>
                <a:cxn ang="0">
                  <a:pos x="39" y="231"/>
                </a:cxn>
                <a:cxn ang="0">
                  <a:pos x="32" y="251"/>
                </a:cxn>
                <a:cxn ang="0">
                  <a:pos x="26" y="272"/>
                </a:cxn>
                <a:cxn ang="0">
                  <a:pos x="26" y="272"/>
                </a:cxn>
                <a:cxn ang="0">
                  <a:pos x="20" y="287"/>
                </a:cxn>
                <a:cxn ang="0">
                  <a:pos x="13" y="301"/>
                </a:cxn>
                <a:cxn ang="0">
                  <a:pos x="7" y="314"/>
                </a:cxn>
                <a:cxn ang="0">
                  <a:pos x="1" y="330"/>
                </a:cxn>
                <a:cxn ang="0">
                  <a:pos x="1" y="330"/>
                </a:cxn>
                <a:cxn ang="0">
                  <a:pos x="0" y="331"/>
                </a:cxn>
                <a:cxn ang="0">
                  <a:pos x="0" y="333"/>
                </a:cxn>
                <a:cxn ang="0">
                  <a:pos x="0" y="333"/>
                </a:cxn>
                <a:cxn ang="0">
                  <a:pos x="0" y="334"/>
                </a:cxn>
                <a:cxn ang="0">
                  <a:pos x="0" y="334"/>
                </a:cxn>
                <a:cxn ang="0">
                  <a:pos x="0" y="335"/>
                </a:cxn>
                <a:cxn ang="0">
                  <a:pos x="1" y="337"/>
                </a:cxn>
                <a:cxn ang="0">
                  <a:pos x="5" y="338"/>
                </a:cxn>
                <a:cxn ang="0">
                  <a:pos x="8" y="338"/>
                </a:cxn>
                <a:cxn ang="0">
                  <a:pos x="9" y="337"/>
                </a:cxn>
                <a:cxn ang="0">
                  <a:pos x="10" y="335"/>
                </a:cxn>
                <a:cxn ang="0">
                  <a:pos x="10" y="335"/>
                </a:cxn>
                <a:cxn ang="0">
                  <a:pos x="12" y="327"/>
                </a:cxn>
                <a:cxn ang="0">
                  <a:pos x="15" y="320"/>
                </a:cxn>
                <a:cxn ang="0">
                  <a:pos x="21" y="304"/>
                </a:cxn>
                <a:cxn ang="0">
                  <a:pos x="28" y="290"/>
                </a:cxn>
                <a:cxn ang="0">
                  <a:pos x="34" y="274"/>
                </a:cxn>
                <a:cxn ang="0">
                  <a:pos x="34" y="274"/>
                </a:cxn>
                <a:cxn ang="0">
                  <a:pos x="43" y="251"/>
                </a:cxn>
                <a:cxn ang="0">
                  <a:pos x="49" y="229"/>
                </a:cxn>
                <a:cxn ang="0">
                  <a:pos x="61" y="182"/>
                </a:cxn>
                <a:cxn ang="0">
                  <a:pos x="61" y="182"/>
                </a:cxn>
                <a:cxn ang="0">
                  <a:pos x="76" y="136"/>
                </a:cxn>
                <a:cxn ang="0">
                  <a:pos x="82" y="112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93" y="68"/>
                </a:cxn>
                <a:cxn ang="0">
                  <a:pos x="99" y="47"/>
                </a:cxn>
                <a:cxn ang="0">
                  <a:pos x="103" y="26"/>
                </a:cxn>
                <a:cxn ang="0">
                  <a:pos x="104" y="16"/>
                </a:cxn>
                <a:cxn ang="0">
                  <a:pos x="105" y="6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3" y="3"/>
                </a:cxn>
                <a:cxn ang="0">
                  <a:pos x="102" y="1"/>
                </a:cxn>
                <a:cxn ang="0">
                  <a:pos x="100" y="0"/>
                </a:cxn>
                <a:cxn ang="0">
                  <a:pos x="99" y="1"/>
                </a:cxn>
                <a:cxn ang="0">
                  <a:pos x="96" y="3"/>
                </a:cxn>
                <a:cxn ang="0">
                  <a:pos x="95" y="4"/>
                </a:cxn>
                <a:cxn ang="0">
                  <a:pos x="95" y="6"/>
                </a:cxn>
                <a:cxn ang="0">
                  <a:pos x="95" y="6"/>
                </a:cxn>
              </a:cxnLst>
              <a:rect l="0" t="0" r="r" b="b"/>
              <a:pathLst>
                <a:path w="105" h="338">
                  <a:moveTo>
                    <a:pt x="95" y="6"/>
                  </a:moveTo>
                  <a:lnTo>
                    <a:pt x="95" y="6"/>
                  </a:lnTo>
                  <a:lnTo>
                    <a:pt x="94" y="16"/>
                  </a:lnTo>
                  <a:lnTo>
                    <a:pt x="93" y="27"/>
                  </a:lnTo>
                  <a:lnTo>
                    <a:pt x="88" y="50"/>
                  </a:lnTo>
                  <a:lnTo>
                    <a:pt x="82" y="73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72" y="118"/>
                  </a:lnTo>
                  <a:lnTo>
                    <a:pt x="64" y="141"/>
                  </a:lnTo>
                  <a:lnTo>
                    <a:pt x="57" y="165"/>
                  </a:lnTo>
                  <a:lnTo>
                    <a:pt x="50" y="188"/>
                  </a:lnTo>
                  <a:lnTo>
                    <a:pt x="50" y="188"/>
                  </a:lnTo>
                  <a:lnTo>
                    <a:pt x="39" y="231"/>
                  </a:lnTo>
                  <a:lnTo>
                    <a:pt x="32" y="251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0" y="287"/>
                  </a:lnTo>
                  <a:lnTo>
                    <a:pt x="13" y="301"/>
                  </a:lnTo>
                  <a:lnTo>
                    <a:pt x="7" y="314"/>
                  </a:lnTo>
                  <a:lnTo>
                    <a:pt x="1" y="330"/>
                  </a:lnTo>
                  <a:lnTo>
                    <a:pt x="1" y="330"/>
                  </a:lnTo>
                  <a:lnTo>
                    <a:pt x="0" y="331"/>
                  </a:lnTo>
                  <a:lnTo>
                    <a:pt x="0" y="333"/>
                  </a:lnTo>
                  <a:lnTo>
                    <a:pt x="0" y="333"/>
                  </a:lnTo>
                  <a:lnTo>
                    <a:pt x="0" y="334"/>
                  </a:lnTo>
                  <a:lnTo>
                    <a:pt x="0" y="334"/>
                  </a:lnTo>
                  <a:lnTo>
                    <a:pt x="0" y="335"/>
                  </a:lnTo>
                  <a:lnTo>
                    <a:pt x="1" y="337"/>
                  </a:lnTo>
                  <a:lnTo>
                    <a:pt x="5" y="338"/>
                  </a:lnTo>
                  <a:lnTo>
                    <a:pt x="8" y="338"/>
                  </a:lnTo>
                  <a:lnTo>
                    <a:pt x="9" y="337"/>
                  </a:lnTo>
                  <a:lnTo>
                    <a:pt x="10" y="335"/>
                  </a:lnTo>
                  <a:lnTo>
                    <a:pt x="10" y="335"/>
                  </a:lnTo>
                  <a:lnTo>
                    <a:pt x="12" y="327"/>
                  </a:lnTo>
                  <a:lnTo>
                    <a:pt x="15" y="320"/>
                  </a:lnTo>
                  <a:lnTo>
                    <a:pt x="21" y="304"/>
                  </a:lnTo>
                  <a:lnTo>
                    <a:pt x="28" y="290"/>
                  </a:lnTo>
                  <a:lnTo>
                    <a:pt x="34" y="274"/>
                  </a:lnTo>
                  <a:lnTo>
                    <a:pt x="34" y="274"/>
                  </a:lnTo>
                  <a:lnTo>
                    <a:pt x="43" y="251"/>
                  </a:lnTo>
                  <a:lnTo>
                    <a:pt x="49" y="229"/>
                  </a:lnTo>
                  <a:lnTo>
                    <a:pt x="61" y="182"/>
                  </a:lnTo>
                  <a:lnTo>
                    <a:pt x="61" y="182"/>
                  </a:lnTo>
                  <a:lnTo>
                    <a:pt x="76" y="136"/>
                  </a:lnTo>
                  <a:lnTo>
                    <a:pt x="82" y="112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3" y="68"/>
                  </a:lnTo>
                  <a:lnTo>
                    <a:pt x="99" y="47"/>
                  </a:lnTo>
                  <a:lnTo>
                    <a:pt x="103" y="26"/>
                  </a:lnTo>
                  <a:lnTo>
                    <a:pt x="104" y="1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3" y="3"/>
                  </a:lnTo>
                  <a:lnTo>
                    <a:pt x="102" y="1"/>
                  </a:lnTo>
                  <a:lnTo>
                    <a:pt x="100" y="0"/>
                  </a:lnTo>
                  <a:lnTo>
                    <a:pt x="99" y="1"/>
                  </a:lnTo>
                  <a:lnTo>
                    <a:pt x="96" y="3"/>
                  </a:lnTo>
                  <a:lnTo>
                    <a:pt x="95" y="4"/>
                  </a:lnTo>
                  <a:lnTo>
                    <a:pt x="95" y="6"/>
                  </a:lnTo>
                  <a:lnTo>
                    <a:pt x="9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6" name="Freeform 935"/>
            <p:cNvSpPr>
              <a:spLocks/>
            </p:cNvSpPr>
            <p:nvPr/>
          </p:nvSpPr>
          <p:spPr bwMode="auto">
            <a:xfrm>
              <a:off x="5532438" y="1287463"/>
              <a:ext cx="53975" cy="179388"/>
            </a:xfrm>
            <a:custGeom>
              <a:avLst/>
              <a:gdLst/>
              <a:ahLst/>
              <a:cxnLst>
                <a:cxn ang="0">
                  <a:pos x="95" y="4"/>
                </a:cxn>
                <a:cxn ang="0">
                  <a:pos x="95" y="4"/>
                </a:cxn>
                <a:cxn ang="0">
                  <a:pos x="94" y="14"/>
                </a:cxn>
                <a:cxn ang="0">
                  <a:pos x="92" y="24"/>
                </a:cxn>
                <a:cxn ang="0">
                  <a:pos x="86" y="45"/>
                </a:cxn>
                <a:cxn ang="0">
                  <a:pos x="79" y="66"/>
                </a:cxn>
                <a:cxn ang="0">
                  <a:pos x="73" y="86"/>
                </a:cxn>
                <a:cxn ang="0">
                  <a:pos x="73" y="86"/>
                </a:cxn>
                <a:cxn ang="0">
                  <a:pos x="62" y="132"/>
                </a:cxn>
                <a:cxn ang="0">
                  <a:pos x="47" y="178"/>
                </a:cxn>
                <a:cxn ang="0">
                  <a:pos x="47" y="178"/>
                </a:cxn>
                <a:cxn ang="0">
                  <a:pos x="34" y="217"/>
                </a:cxn>
                <a:cxn ang="0">
                  <a:pos x="19" y="256"/>
                </a:cxn>
                <a:cxn ang="0">
                  <a:pos x="13" y="275"/>
                </a:cxn>
                <a:cxn ang="0">
                  <a:pos x="8" y="295"/>
                </a:cxn>
                <a:cxn ang="0">
                  <a:pos x="3" y="316"/>
                </a:cxn>
                <a:cxn ang="0">
                  <a:pos x="0" y="335"/>
                </a:cxn>
                <a:cxn ang="0">
                  <a:pos x="0" y="335"/>
                </a:cxn>
                <a:cxn ang="0">
                  <a:pos x="1" y="337"/>
                </a:cxn>
                <a:cxn ang="0">
                  <a:pos x="1" y="339"/>
                </a:cxn>
                <a:cxn ang="0">
                  <a:pos x="3" y="340"/>
                </a:cxn>
                <a:cxn ang="0">
                  <a:pos x="4" y="340"/>
                </a:cxn>
                <a:cxn ang="0">
                  <a:pos x="8" y="339"/>
                </a:cxn>
                <a:cxn ang="0">
                  <a:pos x="9" y="337"/>
                </a:cxn>
                <a:cxn ang="0">
                  <a:pos x="10" y="335"/>
                </a:cxn>
                <a:cxn ang="0">
                  <a:pos x="10" y="335"/>
                </a:cxn>
                <a:cxn ang="0">
                  <a:pos x="13" y="315"/>
                </a:cxn>
                <a:cxn ang="0">
                  <a:pos x="17" y="294"/>
                </a:cxn>
                <a:cxn ang="0">
                  <a:pos x="24" y="273"/>
                </a:cxn>
                <a:cxn ang="0">
                  <a:pos x="30" y="253"/>
                </a:cxn>
                <a:cxn ang="0">
                  <a:pos x="45" y="212"/>
                </a:cxn>
                <a:cxn ang="0">
                  <a:pos x="60" y="172"/>
                </a:cxn>
                <a:cxn ang="0">
                  <a:pos x="60" y="172"/>
                </a:cxn>
                <a:cxn ang="0">
                  <a:pos x="67" y="149"/>
                </a:cxn>
                <a:cxn ang="0">
                  <a:pos x="73" y="127"/>
                </a:cxn>
                <a:cxn ang="0">
                  <a:pos x="84" y="80"/>
                </a:cxn>
                <a:cxn ang="0">
                  <a:pos x="84" y="80"/>
                </a:cxn>
                <a:cxn ang="0">
                  <a:pos x="90" y="62"/>
                </a:cxn>
                <a:cxn ang="0">
                  <a:pos x="96" y="43"/>
                </a:cxn>
                <a:cxn ang="0">
                  <a:pos x="101" y="23"/>
                </a:cxn>
                <a:cxn ang="0">
                  <a:pos x="103" y="14"/>
                </a:cxn>
                <a:cxn ang="0">
                  <a:pos x="104" y="4"/>
                </a:cxn>
                <a:cxn ang="0">
                  <a:pos x="104" y="4"/>
                </a:cxn>
                <a:cxn ang="0">
                  <a:pos x="104" y="2"/>
                </a:cxn>
                <a:cxn ang="0">
                  <a:pos x="103" y="1"/>
                </a:cxn>
                <a:cxn ang="0">
                  <a:pos x="102" y="0"/>
                </a:cxn>
                <a:cxn ang="0">
                  <a:pos x="100" y="0"/>
                </a:cxn>
                <a:cxn ang="0">
                  <a:pos x="98" y="0"/>
                </a:cxn>
                <a:cxn ang="0">
                  <a:pos x="97" y="1"/>
                </a:cxn>
                <a:cxn ang="0">
                  <a:pos x="96" y="2"/>
                </a:cxn>
                <a:cxn ang="0">
                  <a:pos x="95" y="4"/>
                </a:cxn>
                <a:cxn ang="0">
                  <a:pos x="95" y="4"/>
                </a:cxn>
              </a:cxnLst>
              <a:rect l="0" t="0" r="r" b="b"/>
              <a:pathLst>
                <a:path w="104" h="340">
                  <a:moveTo>
                    <a:pt x="95" y="4"/>
                  </a:moveTo>
                  <a:lnTo>
                    <a:pt x="95" y="4"/>
                  </a:lnTo>
                  <a:lnTo>
                    <a:pt x="94" y="14"/>
                  </a:lnTo>
                  <a:lnTo>
                    <a:pt x="92" y="24"/>
                  </a:lnTo>
                  <a:lnTo>
                    <a:pt x="86" y="45"/>
                  </a:lnTo>
                  <a:lnTo>
                    <a:pt x="79" y="66"/>
                  </a:lnTo>
                  <a:lnTo>
                    <a:pt x="73" y="86"/>
                  </a:lnTo>
                  <a:lnTo>
                    <a:pt x="73" y="86"/>
                  </a:lnTo>
                  <a:lnTo>
                    <a:pt x="62" y="132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34" y="217"/>
                  </a:lnTo>
                  <a:lnTo>
                    <a:pt x="19" y="256"/>
                  </a:lnTo>
                  <a:lnTo>
                    <a:pt x="13" y="275"/>
                  </a:lnTo>
                  <a:lnTo>
                    <a:pt x="8" y="295"/>
                  </a:lnTo>
                  <a:lnTo>
                    <a:pt x="3" y="316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1" y="337"/>
                  </a:lnTo>
                  <a:lnTo>
                    <a:pt x="1" y="339"/>
                  </a:lnTo>
                  <a:lnTo>
                    <a:pt x="3" y="340"/>
                  </a:lnTo>
                  <a:lnTo>
                    <a:pt x="4" y="340"/>
                  </a:lnTo>
                  <a:lnTo>
                    <a:pt x="8" y="339"/>
                  </a:lnTo>
                  <a:lnTo>
                    <a:pt x="9" y="337"/>
                  </a:lnTo>
                  <a:lnTo>
                    <a:pt x="10" y="335"/>
                  </a:lnTo>
                  <a:lnTo>
                    <a:pt x="10" y="335"/>
                  </a:lnTo>
                  <a:lnTo>
                    <a:pt x="13" y="315"/>
                  </a:lnTo>
                  <a:lnTo>
                    <a:pt x="17" y="294"/>
                  </a:lnTo>
                  <a:lnTo>
                    <a:pt x="24" y="273"/>
                  </a:lnTo>
                  <a:lnTo>
                    <a:pt x="30" y="253"/>
                  </a:lnTo>
                  <a:lnTo>
                    <a:pt x="45" y="212"/>
                  </a:lnTo>
                  <a:lnTo>
                    <a:pt x="60" y="172"/>
                  </a:lnTo>
                  <a:lnTo>
                    <a:pt x="60" y="172"/>
                  </a:lnTo>
                  <a:lnTo>
                    <a:pt x="67" y="149"/>
                  </a:lnTo>
                  <a:lnTo>
                    <a:pt x="73" y="127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90" y="62"/>
                  </a:lnTo>
                  <a:lnTo>
                    <a:pt x="96" y="43"/>
                  </a:lnTo>
                  <a:lnTo>
                    <a:pt x="101" y="23"/>
                  </a:lnTo>
                  <a:lnTo>
                    <a:pt x="103" y="1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3" y="1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1"/>
                  </a:lnTo>
                  <a:lnTo>
                    <a:pt x="96" y="2"/>
                  </a:lnTo>
                  <a:lnTo>
                    <a:pt x="95" y="4"/>
                  </a:lnTo>
                  <a:lnTo>
                    <a:pt x="9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7" name="Freeform 936"/>
            <p:cNvSpPr>
              <a:spLocks/>
            </p:cNvSpPr>
            <p:nvPr/>
          </p:nvSpPr>
          <p:spPr bwMode="auto">
            <a:xfrm>
              <a:off x="5564188" y="1327150"/>
              <a:ext cx="60325" cy="1984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17"/>
                </a:cxn>
                <a:cxn ang="0">
                  <a:pos x="101" y="28"/>
                </a:cxn>
                <a:cxn ang="0">
                  <a:pos x="95" y="51"/>
                </a:cxn>
                <a:cxn ang="0">
                  <a:pos x="88" y="73"/>
                </a:cxn>
                <a:cxn ang="0">
                  <a:pos x="80" y="95"/>
                </a:cxn>
                <a:cxn ang="0">
                  <a:pos x="80" y="95"/>
                </a:cxn>
                <a:cxn ang="0">
                  <a:pos x="64" y="143"/>
                </a:cxn>
                <a:cxn ang="0">
                  <a:pos x="46" y="190"/>
                </a:cxn>
                <a:cxn ang="0">
                  <a:pos x="46" y="190"/>
                </a:cxn>
                <a:cxn ang="0">
                  <a:pos x="38" y="213"/>
                </a:cxn>
                <a:cxn ang="0">
                  <a:pos x="32" y="237"/>
                </a:cxn>
                <a:cxn ang="0">
                  <a:pos x="27" y="260"/>
                </a:cxn>
                <a:cxn ang="0">
                  <a:pos x="19" y="283"/>
                </a:cxn>
                <a:cxn ang="0">
                  <a:pos x="19" y="283"/>
                </a:cxn>
                <a:cxn ang="0">
                  <a:pos x="13" y="305"/>
                </a:cxn>
                <a:cxn ang="0">
                  <a:pos x="7" y="326"/>
                </a:cxn>
                <a:cxn ang="0">
                  <a:pos x="3" y="348"/>
                </a:cxn>
                <a:cxn ang="0">
                  <a:pos x="1" y="358"/>
                </a:cxn>
                <a:cxn ang="0">
                  <a:pos x="0" y="370"/>
                </a:cxn>
                <a:cxn ang="0">
                  <a:pos x="0" y="370"/>
                </a:cxn>
                <a:cxn ang="0">
                  <a:pos x="0" y="372"/>
                </a:cxn>
                <a:cxn ang="0">
                  <a:pos x="1" y="373"/>
                </a:cxn>
                <a:cxn ang="0">
                  <a:pos x="3" y="374"/>
                </a:cxn>
                <a:cxn ang="0">
                  <a:pos x="4" y="374"/>
                </a:cxn>
                <a:cxn ang="0">
                  <a:pos x="6" y="374"/>
                </a:cxn>
                <a:cxn ang="0">
                  <a:pos x="8" y="373"/>
                </a:cxn>
                <a:cxn ang="0">
                  <a:pos x="9" y="372"/>
                </a:cxn>
                <a:cxn ang="0">
                  <a:pos x="9" y="370"/>
                </a:cxn>
                <a:cxn ang="0">
                  <a:pos x="9" y="370"/>
                </a:cxn>
                <a:cxn ang="0">
                  <a:pos x="10" y="357"/>
                </a:cxn>
                <a:cxn ang="0">
                  <a:pos x="12" y="345"/>
                </a:cxn>
                <a:cxn ang="0">
                  <a:pos x="18" y="319"/>
                </a:cxn>
                <a:cxn ang="0">
                  <a:pos x="34" y="270"/>
                </a:cxn>
                <a:cxn ang="0">
                  <a:pos x="34" y="270"/>
                </a:cxn>
                <a:cxn ang="0">
                  <a:pos x="46" y="222"/>
                </a:cxn>
                <a:cxn ang="0">
                  <a:pos x="53" y="199"/>
                </a:cxn>
                <a:cxn ang="0">
                  <a:pos x="62" y="176"/>
                </a:cxn>
                <a:cxn ang="0">
                  <a:pos x="62" y="176"/>
                </a:cxn>
                <a:cxn ang="0">
                  <a:pos x="78" y="129"/>
                </a:cxn>
                <a:cxn ang="0">
                  <a:pos x="94" y="83"/>
                </a:cxn>
                <a:cxn ang="0">
                  <a:pos x="94" y="83"/>
                </a:cxn>
                <a:cxn ang="0">
                  <a:pos x="101" y="64"/>
                </a:cxn>
                <a:cxn ang="0">
                  <a:pos x="106" y="44"/>
                </a:cxn>
                <a:cxn ang="0">
                  <a:pos x="111" y="25"/>
                </a:cxn>
                <a:cxn ang="0">
                  <a:pos x="112" y="14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374">
                  <a:moveTo>
                    <a:pt x="104" y="5"/>
                  </a:moveTo>
                  <a:lnTo>
                    <a:pt x="104" y="5"/>
                  </a:lnTo>
                  <a:lnTo>
                    <a:pt x="103" y="17"/>
                  </a:lnTo>
                  <a:lnTo>
                    <a:pt x="101" y="28"/>
                  </a:lnTo>
                  <a:lnTo>
                    <a:pt x="95" y="51"/>
                  </a:lnTo>
                  <a:lnTo>
                    <a:pt x="88" y="73"/>
                  </a:lnTo>
                  <a:lnTo>
                    <a:pt x="80" y="95"/>
                  </a:lnTo>
                  <a:lnTo>
                    <a:pt x="80" y="95"/>
                  </a:lnTo>
                  <a:lnTo>
                    <a:pt x="64" y="143"/>
                  </a:lnTo>
                  <a:lnTo>
                    <a:pt x="46" y="190"/>
                  </a:lnTo>
                  <a:lnTo>
                    <a:pt x="46" y="190"/>
                  </a:lnTo>
                  <a:lnTo>
                    <a:pt x="38" y="213"/>
                  </a:lnTo>
                  <a:lnTo>
                    <a:pt x="32" y="237"/>
                  </a:lnTo>
                  <a:lnTo>
                    <a:pt x="27" y="260"/>
                  </a:lnTo>
                  <a:lnTo>
                    <a:pt x="19" y="283"/>
                  </a:lnTo>
                  <a:lnTo>
                    <a:pt x="19" y="283"/>
                  </a:lnTo>
                  <a:lnTo>
                    <a:pt x="13" y="305"/>
                  </a:lnTo>
                  <a:lnTo>
                    <a:pt x="7" y="326"/>
                  </a:lnTo>
                  <a:lnTo>
                    <a:pt x="3" y="348"/>
                  </a:lnTo>
                  <a:lnTo>
                    <a:pt x="1" y="358"/>
                  </a:lnTo>
                  <a:lnTo>
                    <a:pt x="0" y="370"/>
                  </a:lnTo>
                  <a:lnTo>
                    <a:pt x="0" y="370"/>
                  </a:lnTo>
                  <a:lnTo>
                    <a:pt x="0" y="372"/>
                  </a:lnTo>
                  <a:lnTo>
                    <a:pt x="1" y="373"/>
                  </a:lnTo>
                  <a:lnTo>
                    <a:pt x="3" y="374"/>
                  </a:lnTo>
                  <a:lnTo>
                    <a:pt x="4" y="374"/>
                  </a:lnTo>
                  <a:lnTo>
                    <a:pt x="6" y="374"/>
                  </a:lnTo>
                  <a:lnTo>
                    <a:pt x="8" y="373"/>
                  </a:lnTo>
                  <a:lnTo>
                    <a:pt x="9" y="372"/>
                  </a:lnTo>
                  <a:lnTo>
                    <a:pt x="9" y="370"/>
                  </a:lnTo>
                  <a:lnTo>
                    <a:pt x="9" y="370"/>
                  </a:lnTo>
                  <a:lnTo>
                    <a:pt x="10" y="357"/>
                  </a:lnTo>
                  <a:lnTo>
                    <a:pt x="12" y="345"/>
                  </a:lnTo>
                  <a:lnTo>
                    <a:pt x="18" y="319"/>
                  </a:lnTo>
                  <a:lnTo>
                    <a:pt x="34" y="270"/>
                  </a:lnTo>
                  <a:lnTo>
                    <a:pt x="34" y="270"/>
                  </a:lnTo>
                  <a:lnTo>
                    <a:pt x="46" y="222"/>
                  </a:lnTo>
                  <a:lnTo>
                    <a:pt x="53" y="199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78" y="129"/>
                  </a:lnTo>
                  <a:lnTo>
                    <a:pt x="94" y="83"/>
                  </a:lnTo>
                  <a:lnTo>
                    <a:pt x="94" y="83"/>
                  </a:lnTo>
                  <a:lnTo>
                    <a:pt x="101" y="64"/>
                  </a:lnTo>
                  <a:lnTo>
                    <a:pt x="106" y="44"/>
                  </a:lnTo>
                  <a:lnTo>
                    <a:pt x="111" y="25"/>
                  </a:lnTo>
                  <a:lnTo>
                    <a:pt x="112" y="14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8" name="Freeform 937"/>
            <p:cNvSpPr>
              <a:spLocks/>
            </p:cNvSpPr>
            <p:nvPr/>
          </p:nvSpPr>
          <p:spPr bwMode="auto">
            <a:xfrm>
              <a:off x="5564188" y="1374775"/>
              <a:ext cx="90488" cy="303213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49" y="33"/>
                </a:cxn>
                <a:cxn ang="0">
                  <a:pos x="137" y="63"/>
                </a:cxn>
                <a:cxn ang="0">
                  <a:pos x="116" y="134"/>
                </a:cxn>
                <a:cxn ang="0">
                  <a:pos x="110" y="153"/>
                </a:cxn>
                <a:cxn ang="0">
                  <a:pos x="91" y="205"/>
                </a:cxn>
                <a:cxn ang="0">
                  <a:pos x="83" y="225"/>
                </a:cxn>
                <a:cxn ang="0">
                  <a:pos x="67" y="284"/>
                </a:cxn>
                <a:cxn ang="0">
                  <a:pos x="49" y="358"/>
                </a:cxn>
                <a:cxn ang="0">
                  <a:pos x="29" y="432"/>
                </a:cxn>
                <a:cxn ang="0">
                  <a:pos x="17" y="469"/>
                </a:cxn>
                <a:cxn ang="0">
                  <a:pos x="5" y="506"/>
                </a:cxn>
                <a:cxn ang="0">
                  <a:pos x="1" y="521"/>
                </a:cxn>
                <a:cxn ang="0">
                  <a:pos x="0" y="569"/>
                </a:cxn>
                <a:cxn ang="0">
                  <a:pos x="0" y="571"/>
                </a:cxn>
                <a:cxn ang="0">
                  <a:pos x="3" y="573"/>
                </a:cxn>
                <a:cxn ang="0">
                  <a:pos x="6" y="573"/>
                </a:cxn>
                <a:cxn ang="0">
                  <a:pos x="9" y="571"/>
                </a:cxn>
                <a:cxn ang="0">
                  <a:pos x="9" y="569"/>
                </a:cxn>
                <a:cxn ang="0">
                  <a:pos x="10" y="534"/>
                </a:cxn>
                <a:cxn ang="0">
                  <a:pos x="14" y="509"/>
                </a:cxn>
                <a:cxn ang="0">
                  <a:pos x="16" y="501"/>
                </a:cxn>
                <a:cxn ang="0">
                  <a:pos x="40" y="425"/>
                </a:cxn>
                <a:cxn ang="0">
                  <a:pos x="50" y="389"/>
                </a:cxn>
                <a:cxn ang="0">
                  <a:pos x="78" y="278"/>
                </a:cxn>
                <a:cxn ang="0">
                  <a:pos x="83" y="259"/>
                </a:cxn>
                <a:cxn ang="0">
                  <a:pos x="101" y="206"/>
                </a:cxn>
                <a:cxn ang="0">
                  <a:pos x="126" y="137"/>
                </a:cxn>
                <a:cxn ang="0">
                  <a:pos x="135" y="105"/>
                </a:cxn>
                <a:cxn ang="0">
                  <a:pos x="143" y="73"/>
                </a:cxn>
                <a:cxn ang="0">
                  <a:pos x="157" y="39"/>
                </a:cxn>
                <a:cxn ang="0">
                  <a:pos x="170" y="6"/>
                </a:cxn>
                <a:cxn ang="0">
                  <a:pos x="170" y="4"/>
                </a:cxn>
                <a:cxn ang="0">
                  <a:pos x="169" y="1"/>
                </a:cxn>
                <a:cxn ang="0">
                  <a:pos x="165" y="0"/>
                </a:cxn>
                <a:cxn ang="0">
                  <a:pos x="162" y="2"/>
                </a:cxn>
                <a:cxn ang="0">
                  <a:pos x="161" y="4"/>
                </a:cxn>
              </a:cxnLst>
              <a:rect l="0" t="0" r="r" b="b"/>
              <a:pathLst>
                <a:path w="170" h="573">
                  <a:moveTo>
                    <a:pt x="161" y="4"/>
                  </a:moveTo>
                  <a:lnTo>
                    <a:pt x="161" y="4"/>
                  </a:lnTo>
                  <a:lnTo>
                    <a:pt x="156" y="18"/>
                  </a:lnTo>
                  <a:lnTo>
                    <a:pt x="149" y="33"/>
                  </a:lnTo>
                  <a:lnTo>
                    <a:pt x="142" y="47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0" y="153"/>
                  </a:lnTo>
                  <a:lnTo>
                    <a:pt x="104" y="170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83" y="225"/>
                  </a:lnTo>
                  <a:lnTo>
                    <a:pt x="77" y="245"/>
                  </a:lnTo>
                  <a:lnTo>
                    <a:pt x="67" y="284"/>
                  </a:lnTo>
                  <a:lnTo>
                    <a:pt x="67" y="284"/>
                  </a:lnTo>
                  <a:lnTo>
                    <a:pt x="49" y="358"/>
                  </a:lnTo>
                  <a:lnTo>
                    <a:pt x="39" y="394"/>
                  </a:lnTo>
                  <a:lnTo>
                    <a:pt x="29" y="432"/>
                  </a:lnTo>
                  <a:lnTo>
                    <a:pt x="29" y="432"/>
                  </a:lnTo>
                  <a:lnTo>
                    <a:pt x="17" y="469"/>
                  </a:lnTo>
                  <a:lnTo>
                    <a:pt x="5" y="506"/>
                  </a:lnTo>
                  <a:lnTo>
                    <a:pt x="5" y="506"/>
                  </a:lnTo>
                  <a:lnTo>
                    <a:pt x="3" y="513"/>
                  </a:lnTo>
                  <a:lnTo>
                    <a:pt x="1" y="521"/>
                  </a:lnTo>
                  <a:lnTo>
                    <a:pt x="0" y="537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0" y="571"/>
                  </a:lnTo>
                  <a:lnTo>
                    <a:pt x="1" y="572"/>
                  </a:lnTo>
                  <a:lnTo>
                    <a:pt x="3" y="573"/>
                  </a:lnTo>
                  <a:lnTo>
                    <a:pt x="5" y="573"/>
                  </a:lnTo>
                  <a:lnTo>
                    <a:pt x="6" y="573"/>
                  </a:lnTo>
                  <a:lnTo>
                    <a:pt x="8" y="572"/>
                  </a:lnTo>
                  <a:lnTo>
                    <a:pt x="9" y="571"/>
                  </a:lnTo>
                  <a:lnTo>
                    <a:pt x="9" y="569"/>
                  </a:lnTo>
                  <a:lnTo>
                    <a:pt x="9" y="569"/>
                  </a:lnTo>
                  <a:lnTo>
                    <a:pt x="9" y="551"/>
                  </a:lnTo>
                  <a:lnTo>
                    <a:pt x="10" y="534"/>
                  </a:lnTo>
                  <a:lnTo>
                    <a:pt x="12" y="517"/>
                  </a:lnTo>
                  <a:lnTo>
                    <a:pt x="14" y="509"/>
                  </a:lnTo>
                  <a:lnTo>
                    <a:pt x="16" y="501"/>
                  </a:lnTo>
                  <a:lnTo>
                    <a:pt x="16" y="501"/>
                  </a:lnTo>
                  <a:lnTo>
                    <a:pt x="30" y="464"/>
                  </a:lnTo>
                  <a:lnTo>
                    <a:pt x="40" y="425"/>
                  </a:lnTo>
                  <a:lnTo>
                    <a:pt x="40" y="425"/>
                  </a:lnTo>
                  <a:lnTo>
                    <a:pt x="50" y="389"/>
                  </a:lnTo>
                  <a:lnTo>
                    <a:pt x="61" y="352"/>
                  </a:lnTo>
                  <a:lnTo>
                    <a:pt x="78" y="278"/>
                  </a:lnTo>
                  <a:lnTo>
                    <a:pt x="78" y="278"/>
                  </a:lnTo>
                  <a:lnTo>
                    <a:pt x="83" y="259"/>
                  </a:lnTo>
                  <a:lnTo>
                    <a:pt x="89" y="242"/>
                  </a:lnTo>
                  <a:lnTo>
                    <a:pt x="101" y="206"/>
                  </a:lnTo>
                  <a:lnTo>
                    <a:pt x="113" y="172"/>
                  </a:lnTo>
                  <a:lnTo>
                    <a:pt x="126" y="137"/>
                  </a:lnTo>
                  <a:lnTo>
                    <a:pt x="126" y="137"/>
                  </a:lnTo>
                  <a:lnTo>
                    <a:pt x="135" y="105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50" y="57"/>
                  </a:lnTo>
                  <a:lnTo>
                    <a:pt x="157" y="39"/>
                  </a:lnTo>
                  <a:lnTo>
                    <a:pt x="164" y="23"/>
                  </a:lnTo>
                  <a:lnTo>
                    <a:pt x="170" y="6"/>
                  </a:lnTo>
                  <a:lnTo>
                    <a:pt x="170" y="6"/>
                  </a:lnTo>
                  <a:lnTo>
                    <a:pt x="170" y="4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2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89" name="Freeform 938"/>
            <p:cNvSpPr>
              <a:spLocks/>
            </p:cNvSpPr>
            <p:nvPr/>
          </p:nvSpPr>
          <p:spPr bwMode="auto">
            <a:xfrm>
              <a:off x="5599113" y="1403350"/>
              <a:ext cx="80963" cy="295275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33" y="22"/>
                </a:cxn>
                <a:cxn ang="0">
                  <a:pos x="128" y="45"/>
                </a:cxn>
                <a:cxn ang="0">
                  <a:pos x="125" y="65"/>
                </a:cxn>
                <a:cxn ang="0">
                  <a:pos x="107" y="122"/>
                </a:cxn>
                <a:cxn ang="0">
                  <a:pos x="96" y="161"/>
                </a:cxn>
                <a:cxn ang="0">
                  <a:pos x="76" y="240"/>
                </a:cxn>
                <a:cxn ang="0">
                  <a:pos x="69" y="279"/>
                </a:cxn>
                <a:cxn ang="0">
                  <a:pos x="64" y="318"/>
                </a:cxn>
                <a:cxn ang="0">
                  <a:pos x="59" y="356"/>
                </a:cxn>
                <a:cxn ang="0">
                  <a:pos x="54" y="372"/>
                </a:cxn>
                <a:cxn ang="0">
                  <a:pos x="41" y="407"/>
                </a:cxn>
                <a:cxn ang="0">
                  <a:pos x="37" y="423"/>
                </a:cxn>
                <a:cxn ang="0">
                  <a:pos x="28" y="459"/>
                </a:cxn>
                <a:cxn ang="0">
                  <a:pos x="17" y="494"/>
                </a:cxn>
                <a:cxn ang="0">
                  <a:pos x="12" y="509"/>
                </a:cxn>
                <a:cxn ang="0">
                  <a:pos x="3" y="539"/>
                </a:cxn>
                <a:cxn ang="0">
                  <a:pos x="0" y="554"/>
                </a:cxn>
                <a:cxn ang="0">
                  <a:pos x="1" y="556"/>
                </a:cxn>
                <a:cxn ang="0">
                  <a:pos x="3" y="558"/>
                </a:cxn>
                <a:cxn ang="0">
                  <a:pos x="6" y="558"/>
                </a:cxn>
                <a:cxn ang="0">
                  <a:pos x="9" y="556"/>
                </a:cxn>
                <a:cxn ang="0">
                  <a:pos x="9" y="554"/>
                </a:cxn>
                <a:cxn ang="0">
                  <a:pos x="12" y="538"/>
                </a:cxn>
                <a:cxn ang="0">
                  <a:pos x="24" y="505"/>
                </a:cxn>
                <a:cxn ang="0">
                  <a:pos x="29" y="489"/>
                </a:cxn>
                <a:cxn ang="0">
                  <a:pos x="42" y="442"/>
                </a:cxn>
                <a:cxn ang="0">
                  <a:pos x="45" y="426"/>
                </a:cxn>
                <a:cxn ang="0">
                  <a:pos x="55" y="396"/>
                </a:cxn>
                <a:cxn ang="0">
                  <a:pos x="66" y="366"/>
                </a:cxn>
                <a:cxn ang="0">
                  <a:pos x="70" y="350"/>
                </a:cxn>
                <a:cxn ang="0">
                  <a:pos x="76" y="297"/>
                </a:cxn>
                <a:cxn ang="0">
                  <a:pos x="78" y="277"/>
                </a:cxn>
                <a:cxn ang="0">
                  <a:pos x="91" y="220"/>
                </a:cxn>
                <a:cxn ang="0">
                  <a:pos x="111" y="142"/>
                </a:cxn>
                <a:cxn ang="0">
                  <a:pos x="130" y="77"/>
                </a:cxn>
                <a:cxn ang="0">
                  <a:pos x="134" y="59"/>
                </a:cxn>
                <a:cxn ang="0">
                  <a:pos x="143" y="23"/>
                </a:cxn>
                <a:cxn ang="0">
                  <a:pos x="152" y="7"/>
                </a:cxn>
                <a:cxn ang="0">
                  <a:pos x="152" y="5"/>
                </a:cxn>
                <a:cxn ang="0">
                  <a:pos x="151" y="2"/>
                </a:cxn>
                <a:cxn ang="0">
                  <a:pos x="148" y="0"/>
                </a:cxn>
                <a:cxn ang="0">
                  <a:pos x="144" y="1"/>
                </a:cxn>
                <a:cxn ang="0">
                  <a:pos x="143" y="2"/>
                </a:cxn>
              </a:cxnLst>
              <a:rect l="0" t="0" r="r" b="b"/>
              <a:pathLst>
                <a:path w="152" h="558">
                  <a:moveTo>
                    <a:pt x="143" y="2"/>
                  </a:moveTo>
                  <a:lnTo>
                    <a:pt x="143" y="2"/>
                  </a:lnTo>
                  <a:lnTo>
                    <a:pt x="137" y="12"/>
                  </a:lnTo>
                  <a:lnTo>
                    <a:pt x="133" y="22"/>
                  </a:lnTo>
                  <a:lnTo>
                    <a:pt x="130" y="3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5" y="65"/>
                  </a:lnTo>
                  <a:lnTo>
                    <a:pt x="120" y="84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96" y="161"/>
                  </a:lnTo>
                  <a:lnTo>
                    <a:pt x="86" y="200"/>
                  </a:lnTo>
                  <a:lnTo>
                    <a:pt x="76" y="240"/>
                  </a:lnTo>
                  <a:lnTo>
                    <a:pt x="69" y="279"/>
                  </a:lnTo>
                  <a:lnTo>
                    <a:pt x="69" y="279"/>
                  </a:lnTo>
                  <a:lnTo>
                    <a:pt x="66" y="298"/>
                  </a:lnTo>
                  <a:lnTo>
                    <a:pt x="64" y="318"/>
                  </a:lnTo>
                  <a:lnTo>
                    <a:pt x="62" y="337"/>
                  </a:lnTo>
                  <a:lnTo>
                    <a:pt x="59" y="356"/>
                  </a:lnTo>
                  <a:lnTo>
                    <a:pt x="59" y="356"/>
                  </a:lnTo>
                  <a:lnTo>
                    <a:pt x="54" y="372"/>
                  </a:lnTo>
                  <a:lnTo>
                    <a:pt x="47" y="390"/>
                  </a:lnTo>
                  <a:lnTo>
                    <a:pt x="41" y="407"/>
                  </a:lnTo>
                  <a:lnTo>
                    <a:pt x="37" y="423"/>
                  </a:lnTo>
                  <a:lnTo>
                    <a:pt x="37" y="423"/>
                  </a:lnTo>
                  <a:lnTo>
                    <a:pt x="32" y="441"/>
                  </a:lnTo>
                  <a:lnTo>
                    <a:pt x="28" y="459"/>
                  </a:lnTo>
                  <a:lnTo>
                    <a:pt x="23" y="477"/>
                  </a:lnTo>
                  <a:lnTo>
                    <a:pt x="17" y="494"/>
                  </a:lnTo>
                  <a:lnTo>
                    <a:pt x="17" y="494"/>
                  </a:lnTo>
                  <a:lnTo>
                    <a:pt x="12" y="509"/>
                  </a:lnTo>
                  <a:lnTo>
                    <a:pt x="7" y="523"/>
                  </a:lnTo>
                  <a:lnTo>
                    <a:pt x="3" y="539"/>
                  </a:lnTo>
                  <a:lnTo>
                    <a:pt x="1" y="546"/>
                  </a:lnTo>
                  <a:lnTo>
                    <a:pt x="0" y="554"/>
                  </a:lnTo>
                  <a:lnTo>
                    <a:pt x="0" y="554"/>
                  </a:lnTo>
                  <a:lnTo>
                    <a:pt x="1" y="556"/>
                  </a:lnTo>
                  <a:lnTo>
                    <a:pt x="1" y="557"/>
                  </a:lnTo>
                  <a:lnTo>
                    <a:pt x="3" y="558"/>
                  </a:lnTo>
                  <a:lnTo>
                    <a:pt x="5" y="558"/>
                  </a:lnTo>
                  <a:lnTo>
                    <a:pt x="6" y="558"/>
                  </a:lnTo>
                  <a:lnTo>
                    <a:pt x="8" y="557"/>
                  </a:lnTo>
                  <a:lnTo>
                    <a:pt x="9" y="556"/>
                  </a:lnTo>
                  <a:lnTo>
                    <a:pt x="9" y="554"/>
                  </a:lnTo>
                  <a:lnTo>
                    <a:pt x="9" y="554"/>
                  </a:lnTo>
                  <a:lnTo>
                    <a:pt x="10" y="546"/>
                  </a:lnTo>
                  <a:lnTo>
                    <a:pt x="12" y="538"/>
                  </a:lnTo>
                  <a:lnTo>
                    <a:pt x="17" y="521"/>
                  </a:lnTo>
                  <a:lnTo>
                    <a:pt x="24" y="505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7" y="457"/>
                  </a:lnTo>
                  <a:lnTo>
                    <a:pt x="42" y="442"/>
                  </a:lnTo>
                  <a:lnTo>
                    <a:pt x="45" y="426"/>
                  </a:lnTo>
                  <a:lnTo>
                    <a:pt x="45" y="426"/>
                  </a:lnTo>
                  <a:lnTo>
                    <a:pt x="49" y="411"/>
                  </a:lnTo>
                  <a:lnTo>
                    <a:pt x="55" y="396"/>
                  </a:lnTo>
                  <a:lnTo>
                    <a:pt x="61" y="381"/>
                  </a:lnTo>
                  <a:lnTo>
                    <a:pt x="66" y="366"/>
                  </a:lnTo>
                  <a:lnTo>
                    <a:pt x="66" y="366"/>
                  </a:lnTo>
                  <a:lnTo>
                    <a:pt x="70" y="350"/>
                  </a:lnTo>
                  <a:lnTo>
                    <a:pt x="72" y="332"/>
                  </a:lnTo>
                  <a:lnTo>
                    <a:pt x="76" y="297"/>
                  </a:lnTo>
                  <a:lnTo>
                    <a:pt x="76" y="297"/>
                  </a:lnTo>
                  <a:lnTo>
                    <a:pt x="78" y="277"/>
                  </a:lnTo>
                  <a:lnTo>
                    <a:pt x="83" y="258"/>
                  </a:lnTo>
                  <a:lnTo>
                    <a:pt x="91" y="220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21" y="110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34" y="59"/>
                  </a:lnTo>
                  <a:lnTo>
                    <a:pt x="138" y="41"/>
                  </a:lnTo>
                  <a:lnTo>
                    <a:pt x="143" y="23"/>
                  </a:lnTo>
                  <a:lnTo>
                    <a:pt x="147" y="15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7" y="0"/>
                  </a:lnTo>
                  <a:lnTo>
                    <a:pt x="144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0" name="Freeform 939"/>
            <p:cNvSpPr>
              <a:spLocks/>
            </p:cNvSpPr>
            <p:nvPr/>
          </p:nvSpPr>
          <p:spPr bwMode="auto">
            <a:xfrm>
              <a:off x="5622925" y="1427163"/>
              <a:ext cx="95250" cy="328613"/>
            </a:xfrm>
            <a:custGeom>
              <a:avLst/>
              <a:gdLst/>
              <a:ahLst/>
              <a:cxnLst>
                <a:cxn ang="0">
                  <a:pos x="180" y="4"/>
                </a:cxn>
                <a:cxn ang="0">
                  <a:pos x="179" y="1"/>
                </a:cxn>
                <a:cxn ang="0">
                  <a:pos x="175" y="0"/>
                </a:cxn>
                <a:cxn ang="0">
                  <a:pos x="172" y="1"/>
                </a:cxn>
                <a:cxn ang="0">
                  <a:pos x="171" y="4"/>
                </a:cxn>
                <a:cxn ang="0">
                  <a:pos x="170" y="23"/>
                </a:cxn>
                <a:cxn ang="0">
                  <a:pos x="166" y="59"/>
                </a:cxn>
                <a:cxn ang="0">
                  <a:pos x="160" y="76"/>
                </a:cxn>
                <a:cxn ang="0">
                  <a:pos x="145" y="116"/>
                </a:cxn>
                <a:cxn ang="0">
                  <a:pos x="130" y="154"/>
                </a:cxn>
                <a:cxn ang="0">
                  <a:pos x="118" y="194"/>
                </a:cxn>
                <a:cxn ang="0">
                  <a:pos x="89" y="273"/>
                </a:cxn>
                <a:cxn ang="0">
                  <a:pos x="74" y="312"/>
                </a:cxn>
                <a:cxn ang="0">
                  <a:pos x="60" y="348"/>
                </a:cxn>
                <a:cxn ang="0">
                  <a:pos x="50" y="384"/>
                </a:cxn>
                <a:cxn ang="0">
                  <a:pos x="42" y="421"/>
                </a:cxn>
                <a:cxn ang="0">
                  <a:pos x="36" y="460"/>
                </a:cxn>
                <a:cxn ang="0">
                  <a:pos x="31" y="504"/>
                </a:cxn>
                <a:cxn ang="0">
                  <a:pos x="24" y="537"/>
                </a:cxn>
                <a:cxn ang="0">
                  <a:pos x="20" y="548"/>
                </a:cxn>
                <a:cxn ang="0">
                  <a:pos x="7" y="581"/>
                </a:cxn>
                <a:cxn ang="0">
                  <a:pos x="0" y="607"/>
                </a:cxn>
                <a:cxn ang="0">
                  <a:pos x="0" y="616"/>
                </a:cxn>
                <a:cxn ang="0">
                  <a:pos x="1" y="620"/>
                </a:cxn>
                <a:cxn ang="0">
                  <a:pos x="4" y="621"/>
                </a:cxn>
                <a:cxn ang="0">
                  <a:pos x="7" y="620"/>
                </a:cxn>
                <a:cxn ang="0">
                  <a:pos x="10" y="616"/>
                </a:cxn>
                <a:cxn ang="0">
                  <a:pos x="11" y="606"/>
                </a:cxn>
                <a:cxn ang="0">
                  <a:pos x="18" y="578"/>
                </a:cxn>
                <a:cxn ang="0">
                  <a:pos x="32" y="543"/>
                </a:cxn>
                <a:cxn ang="0">
                  <a:pos x="34" y="534"/>
                </a:cxn>
                <a:cxn ang="0">
                  <a:pos x="41" y="506"/>
                </a:cxn>
                <a:cxn ang="0">
                  <a:pos x="45" y="469"/>
                </a:cxn>
                <a:cxn ang="0">
                  <a:pos x="52" y="423"/>
                </a:cxn>
                <a:cxn ang="0">
                  <a:pos x="61" y="379"/>
                </a:cxn>
                <a:cxn ang="0">
                  <a:pos x="75" y="336"/>
                </a:cxn>
                <a:cxn ang="0">
                  <a:pos x="92" y="292"/>
                </a:cxn>
                <a:cxn ang="0">
                  <a:pos x="107" y="257"/>
                </a:cxn>
                <a:cxn ang="0">
                  <a:pos x="143" y="149"/>
                </a:cxn>
                <a:cxn ang="0">
                  <a:pos x="149" y="129"/>
                </a:cxn>
                <a:cxn ang="0">
                  <a:pos x="164" y="91"/>
                </a:cxn>
                <a:cxn ang="0">
                  <a:pos x="173" y="72"/>
                </a:cxn>
                <a:cxn ang="0">
                  <a:pos x="177" y="56"/>
                </a:cxn>
                <a:cxn ang="0">
                  <a:pos x="180" y="22"/>
                </a:cxn>
                <a:cxn ang="0">
                  <a:pos x="180" y="4"/>
                </a:cxn>
              </a:cxnLst>
              <a:rect l="0" t="0" r="r" b="b"/>
              <a:pathLst>
                <a:path w="180" h="621">
                  <a:moveTo>
                    <a:pt x="180" y="4"/>
                  </a:moveTo>
                  <a:lnTo>
                    <a:pt x="180" y="4"/>
                  </a:lnTo>
                  <a:lnTo>
                    <a:pt x="180" y="2"/>
                  </a:lnTo>
                  <a:lnTo>
                    <a:pt x="179" y="1"/>
                  </a:lnTo>
                  <a:lnTo>
                    <a:pt x="177" y="0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72" y="1"/>
                  </a:lnTo>
                  <a:lnTo>
                    <a:pt x="171" y="2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0" y="23"/>
                  </a:lnTo>
                  <a:lnTo>
                    <a:pt x="169" y="41"/>
                  </a:lnTo>
                  <a:lnTo>
                    <a:pt x="166" y="59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3" y="96"/>
                  </a:lnTo>
                  <a:lnTo>
                    <a:pt x="145" y="116"/>
                  </a:lnTo>
                  <a:lnTo>
                    <a:pt x="138" y="134"/>
                  </a:lnTo>
                  <a:lnTo>
                    <a:pt x="130" y="154"/>
                  </a:lnTo>
                  <a:lnTo>
                    <a:pt x="130" y="154"/>
                  </a:lnTo>
                  <a:lnTo>
                    <a:pt x="118" y="194"/>
                  </a:lnTo>
                  <a:lnTo>
                    <a:pt x="104" y="233"/>
                  </a:lnTo>
                  <a:lnTo>
                    <a:pt x="89" y="273"/>
                  </a:lnTo>
                  <a:lnTo>
                    <a:pt x="74" y="312"/>
                  </a:lnTo>
                  <a:lnTo>
                    <a:pt x="74" y="312"/>
                  </a:lnTo>
                  <a:lnTo>
                    <a:pt x="66" y="330"/>
                  </a:lnTo>
                  <a:lnTo>
                    <a:pt x="60" y="348"/>
                  </a:lnTo>
                  <a:lnTo>
                    <a:pt x="54" y="367"/>
                  </a:lnTo>
                  <a:lnTo>
                    <a:pt x="50" y="384"/>
                  </a:lnTo>
                  <a:lnTo>
                    <a:pt x="46" y="403"/>
                  </a:lnTo>
                  <a:lnTo>
                    <a:pt x="42" y="421"/>
                  </a:lnTo>
                  <a:lnTo>
                    <a:pt x="36" y="460"/>
                  </a:lnTo>
                  <a:lnTo>
                    <a:pt x="36" y="460"/>
                  </a:lnTo>
                  <a:lnTo>
                    <a:pt x="33" y="482"/>
                  </a:lnTo>
                  <a:lnTo>
                    <a:pt x="31" y="504"/>
                  </a:lnTo>
                  <a:lnTo>
                    <a:pt x="26" y="526"/>
                  </a:lnTo>
                  <a:lnTo>
                    <a:pt x="24" y="537"/>
                  </a:lnTo>
                  <a:lnTo>
                    <a:pt x="20" y="548"/>
                  </a:lnTo>
                  <a:lnTo>
                    <a:pt x="20" y="548"/>
                  </a:lnTo>
                  <a:lnTo>
                    <a:pt x="14" y="564"/>
                  </a:lnTo>
                  <a:lnTo>
                    <a:pt x="7" y="581"/>
                  </a:lnTo>
                  <a:lnTo>
                    <a:pt x="2" y="598"/>
                  </a:lnTo>
                  <a:lnTo>
                    <a:pt x="0" y="607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0" y="618"/>
                  </a:lnTo>
                  <a:lnTo>
                    <a:pt x="1" y="620"/>
                  </a:lnTo>
                  <a:lnTo>
                    <a:pt x="2" y="620"/>
                  </a:lnTo>
                  <a:lnTo>
                    <a:pt x="4" y="621"/>
                  </a:lnTo>
                  <a:lnTo>
                    <a:pt x="6" y="620"/>
                  </a:lnTo>
                  <a:lnTo>
                    <a:pt x="7" y="620"/>
                  </a:lnTo>
                  <a:lnTo>
                    <a:pt x="9" y="618"/>
                  </a:lnTo>
                  <a:lnTo>
                    <a:pt x="10" y="616"/>
                  </a:lnTo>
                  <a:lnTo>
                    <a:pt x="10" y="616"/>
                  </a:lnTo>
                  <a:lnTo>
                    <a:pt x="11" y="606"/>
                  </a:lnTo>
                  <a:lnTo>
                    <a:pt x="12" y="597"/>
                  </a:lnTo>
                  <a:lnTo>
                    <a:pt x="18" y="578"/>
                  </a:lnTo>
                  <a:lnTo>
                    <a:pt x="25" y="561"/>
                  </a:lnTo>
                  <a:lnTo>
                    <a:pt x="32" y="543"/>
                  </a:lnTo>
                  <a:lnTo>
                    <a:pt x="32" y="543"/>
                  </a:lnTo>
                  <a:lnTo>
                    <a:pt x="34" y="534"/>
                  </a:lnTo>
                  <a:lnTo>
                    <a:pt x="37" y="525"/>
                  </a:lnTo>
                  <a:lnTo>
                    <a:pt x="41" y="506"/>
                  </a:lnTo>
                  <a:lnTo>
                    <a:pt x="45" y="469"/>
                  </a:lnTo>
                  <a:lnTo>
                    <a:pt x="45" y="469"/>
                  </a:lnTo>
                  <a:lnTo>
                    <a:pt x="48" y="445"/>
                  </a:lnTo>
                  <a:lnTo>
                    <a:pt x="52" y="423"/>
                  </a:lnTo>
                  <a:lnTo>
                    <a:pt x="56" y="401"/>
                  </a:lnTo>
                  <a:lnTo>
                    <a:pt x="61" y="379"/>
                  </a:lnTo>
                  <a:lnTo>
                    <a:pt x="67" y="357"/>
                  </a:lnTo>
                  <a:lnTo>
                    <a:pt x="75" y="336"/>
                  </a:lnTo>
                  <a:lnTo>
                    <a:pt x="83" y="314"/>
                  </a:lnTo>
                  <a:lnTo>
                    <a:pt x="92" y="292"/>
                  </a:lnTo>
                  <a:lnTo>
                    <a:pt x="92" y="292"/>
                  </a:lnTo>
                  <a:lnTo>
                    <a:pt x="107" y="257"/>
                  </a:lnTo>
                  <a:lnTo>
                    <a:pt x="119" y="221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9" y="129"/>
                  </a:lnTo>
                  <a:lnTo>
                    <a:pt x="157" y="111"/>
                  </a:lnTo>
                  <a:lnTo>
                    <a:pt x="164" y="91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5" y="64"/>
                  </a:lnTo>
                  <a:lnTo>
                    <a:pt x="177" y="56"/>
                  </a:lnTo>
                  <a:lnTo>
                    <a:pt x="179" y="38"/>
                  </a:lnTo>
                  <a:lnTo>
                    <a:pt x="180" y="22"/>
                  </a:lnTo>
                  <a:lnTo>
                    <a:pt x="180" y="4"/>
                  </a:lnTo>
                  <a:lnTo>
                    <a:pt x="18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1" name="Freeform 940"/>
            <p:cNvSpPr>
              <a:spLocks/>
            </p:cNvSpPr>
            <p:nvPr/>
          </p:nvSpPr>
          <p:spPr bwMode="auto">
            <a:xfrm>
              <a:off x="5653088" y="1449388"/>
              <a:ext cx="100013" cy="322263"/>
            </a:xfrm>
            <a:custGeom>
              <a:avLst/>
              <a:gdLst/>
              <a:ahLst/>
              <a:cxnLst>
                <a:cxn ang="0">
                  <a:pos x="180" y="6"/>
                </a:cxn>
                <a:cxn ang="0">
                  <a:pos x="177" y="21"/>
                </a:cxn>
                <a:cxn ang="0">
                  <a:pos x="170" y="37"/>
                </a:cxn>
                <a:cxn ang="0">
                  <a:pos x="165" y="58"/>
                </a:cxn>
                <a:cxn ang="0">
                  <a:pos x="160" y="79"/>
                </a:cxn>
                <a:cxn ang="0">
                  <a:pos x="149" y="115"/>
                </a:cxn>
                <a:cxn ang="0">
                  <a:pos x="136" y="152"/>
                </a:cxn>
                <a:cxn ang="0">
                  <a:pos x="110" y="227"/>
                </a:cxn>
                <a:cxn ang="0">
                  <a:pos x="81" y="301"/>
                </a:cxn>
                <a:cxn ang="0">
                  <a:pos x="55" y="375"/>
                </a:cxn>
                <a:cxn ang="0">
                  <a:pos x="33" y="452"/>
                </a:cxn>
                <a:cxn ang="0">
                  <a:pos x="24" y="489"/>
                </a:cxn>
                <a:cxn ang="0">
                  <a:pos x="7" y="563"/>
                </a:cxn>
                <a:cxn ang="0">
                  <a:pos x="0" y="602"/>
                </a:cxn>
                <a:cxn ang="0">
                  <a:pos x="2" y="607"/>
                </a:cxn>
                <a:cxn ang="0">
                  <a:pos x="7" y="606"/>
                </a:cxn>
                <a:cxn ang="0">
                  <a:pos x="12" y="602"/>
                </a:cxn>
                <a:cxn ang="0">
                  <a:pos x="13" y="596"/>
                </a:cxn>
                <a:cxn ang="0">
                  <a:pos x="11" y="593"/>
                </a:cxn>
                <a:cxn ang="0">
                  <a:pos x="18" y="560"/>
                </a:cxn>
                <a:cxn ang="0">
                  <a:pos x="33" y="495"/>
                </a:cxn>
                <a:cxn ang="0">
                  <a:pos x="40" y="462"/>
                </a:cxn>
                <a:cxn ang="0">
                  <a:pos x="50" y="422"/>
                </a:cxn>
                <a:cxn ang="0">
                  <a:pos x="74" y="342"/>
                </a:cxn>
                <a:cxn ang="0">
                  <a:pos x="90" y="304"/>
                </a:cxn>
                <a:cxn ang="0">
                  <a:pos x="134" y="185"/>
                </a:cxn>
                <a:cxn ang="0">
                  <a:pos x="148" y="146"/>
                </a:cxn>
                <a:cxn ang="0">
                  <a:pos x="172" y="74"/>
                </a:cxn>
                <a:cxn ang="0">
                  <a:pos x="177" y="52"/>
                </a:cxn>
                <a:cxn ang="0">
                  <a:pos x="183" y="31"/>
                </a:cxn>
                <a:cxn ang="0">
                  <a:pos x="187" y="19"/>
                </a:cxn>
                <a:cxn ang="0">
                  <a:pos x="189" y="6"/>
                </a:cxn>
                <a:cxn ang="0">
                  <a:pos x="189" y="3"/>
                </a:cxn>
                <a:cxn ang="0">
                  <a:pos x="187" y="0"/>
                </a:cxn>
                <a:cxn ang="0">
                  <a:pos x="182" y="1"/>
                </a:cxn>
                <a:cxn ang="0">
                  <a:pos x="180" y="6"/>
                </a:cxn>
              </a:cxnLst>
              <a:rect l="0" t="0" r="r" b="b"/>
              <a:pathLst>
                <a:path w="189" h="608">
                  <a:moveTo>
                    <a:pt x="180" y="6"/>
                  </a:moveTo>
                  <a:lnTo>
                    <a:pt x="180" y="6"/>
                  </a:lnTo>
                  <a:lnTo>
                    <a:pt x="179" y="14"/>
                  </a:lnTo>
                  <a:lnTo>
                    <a:pt x="177" y="21"/>
                  </a:lnTo>
                  <a:lnTo>
                    <a:pt x="170" y="37"/>
                  </a:lnTo>
                  <a:lnTo>
                    <a:pt x="170" y="37"/>
                  </a:lnTo>
                  <a:lnTo>
                    <a:pt x="167" y="47"/>
                  </a:lnTo>
                  <a:lnTo>
                    <a:pt x="165" y="58"/>
                  </a:lnTo>
                  <a:lnTo>
                    <a:pt x="163" y="6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49" y="115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23" y="189"/>
                  </a:lnTo>
                  <a:lnTo>
                    <a:pt x="110" y="227"/>
                  </a:lnTo>
                  <a:lnTo>
                    <a:pt x="81" y="301"/>
                  </a:lnTo>
                  <a:lnTo>
                    <a:pt x="81" y="301"/>
                  </a:lnTo>
                  <a:lnTo>
                    <a:pt x="66" y="338"/>
                  </a:lnTo>
                  <a:lnTo>
                    <a:pt x="55" y="375"/>
                  </a:lnTo>
                  <a:lnTo>
                    <a:pt x="43" y="414"/>
                  </a:lnTo>
                  <a:lnTo>
                    <a:pt x="33" y="452"/>
                  </a:lnTo>
                  <a:lnTo>
                    <a:pt x="33" y="452"/>
                  </a:lnTo>
                  <a:lnTo>
                    <a:pt x="24" y="489"/>
                  </a:lnTo>
                  <a:lnTo>
                    <a:pt x="16" y="526"/>
                  </a:lnTo>
                  <a:lnTo>
                    <a:pt x="7" y="563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5"/>
                  </a:lnTo>
                  <a:lnTo>
                    <a:pt x="2" y="607"/>
                  </a:lnTo>
                  <a:lnTo>
                    <a:pt x="5" y="608"/>
                  </a:lnTo>
                  <a:lnTo>
                    <a:pt x="7" y="606"/>
                  </a:lnTo>
                  <a:lnTo>
                    <a:pt x="12" y="602"/>
                  </a:lnTo>
                  <a:lnTo>
                    <a:pt x="12" y="602"/>
                  </a:lnTo>
                  <a:lnTo>
                    <a:pt x="13" y="598"/>
                  </a:lnTo>
                  <a:lnTo>
                    <a:pt x="13" y="596"/>
                  </a:lnTo>
                  <a:lnTo>
                    <a:pt x="12" y="595"/>
                  </a:lnTo>
                  <a:lnTo>
                    <a:pt x="11" y="593"/>
                  </a:lnTo>
                  <a:lnTo>
                    <a:pt x="11" y="593"/>
                  </a:lnTo>
                  <a:lnTo>
                    <a:pt x="18" y="560"/>
                  </a:lnTo>
                  <a:lnTo>
                    <a:pt x="26" y="528"/>
                  </a:lnTo>
                  <a:lnTo>
                    <a:pt x="33" y="495"/>
                  </a:lnTo>
                  <a:lnTo>
                    <a:pt x="40" y="462"/>
                  </a:lnTo>
                  <a:lnTo>
                    <a:pt x="40" y="462"/>
                  </a:lnTo>
                  <a:lnTo>
                    <a:pt x="44" y="441"/>
                  </a:lnTo>
                  <a:lnTo>
                    <a:pt x="50" y="422"/>
                  </a:lnTo>
                  <a:lnTo>
                    <a:pt x="61" y="382"/>
                  </a:lnTo>
                  <a:lnTo>
                    <a:pt x="74" y="342"/>
                  </a:lnTo>
                  <a:lnTo>
                    <a:pt x="90" y="304"/>
                  </a:lnTo>
                  <a:lnTo>
                    <a:pt x="90" y="304"/>
                  </a:lnTo>
                  <a:lnTo>
                    <a:pt x="120" y="226"/>
                  </a:lnTo>
                  <a:lnTo>
                    <a:pt x="134" y="185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60" y="110"/>
                  </a:lnTo>
                  <a:lnTo>
                    <a:pt x="172" y="74"/>
                  </a:lnTo>
                  <a:lnTo>
                    <a:pt x="172" y="74"/>
                  </a:lnTo>
                  <a:lnTo>
                    <a:pt x="177" y="52"/>
                  </a:lnTo>
                  <a:lnTo>
                    <a:pt x="180" y="42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7" y="19"/>
                  </a:lnTo>
                  <a:lnTo>
                    <a:pt x="188" y="12"/>
                  </a:lnTo>
                  <a:lnTo>
                    <a:pt x="189" y="6"/>
                  </a:lnTo>
                  <a:lnTo>
                    <a:pt x="189" y="6"/>
                  </a:lnTo>
                  <a:lnTo>
                    <a:pt x="189" y="3"/>
                  </a:lnTo>
                  <a:lnTo>
                    <a:pt x="188" y="1"/>
                  </a:lnTo>
                  <a:lnTo>
                    <a:pt x="187" y="0"/>
                  </a:lnTo>
                  <a:lnTo>
                    <a:pt x="185" y="0"/>
                  </a:lnTo>
                  <a:lnTo>
                    <a:pt x="182" y="1"/>
                  </a:lnTo>
                  <a:lnTo>
                    <a:pt x="181" y="3"/>
                  </a:lnTo>
                  <a:lnTo>
                    <a:pt x="180" y="6"/>
                  </a:lnTo>
                  <a:lnTo>
                    <a:pt x="18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2" name="Freeform 941"/>
            <p:cNvSpPr>
              <a:spLocks/>
            </p:cNvSpPr>
            <p:nvPr/>
          </p:nvSpPr>
          <p:spPr bwMode="auto">
            <a:xfrm>
              <a:off x="5673725" y="1492250"/>
              <a:ext cx="115888" cy="327025"/>
            </a:xfrm>
            <a:custGeom>
              <a:avLst/>
              <a:gdLst/>
              <a:ahLst/>
              <a:cxnLst>
                <a:cxn ang="0">
                  <a:pos x="210" y="3"/>
                </a:cxn>
                <a:cxn ang="0">
                  <a:pos x="202" y="39"/>
                </a:cxn>
                <a:cxn ang="0">
                  <a:pos x="194" y="74"/>
                </a:cxn>
                <a:cxn ang="0">
                  <a:pos x="185" y="98"/>
                </a:cxn>
                <a:cxn ang="0">
                  <a:pos x="159" y="168"/>
                </a:cxn>
                <a:cxn ang="0">
                  <a:pos x="151" y="192"/>
                </a:cxn>
                <a:cxn ang="0">
                  <a:pos x="121" y="261"/>
                </a:cxn>
                <a:cxn ang="0">
                  <a:pos x="79" y="352"/>
                </a:cxn>
                <a:cxn ang="0">
                  <a:pos x="71" y="372"/>
                </a:cxn>
                <a:cxn ang="0">
                  <a:pos x="50" y="432"/>
                </a:cxn>
                <a:cxn ang="0">
                  <a:pos x="28" y="513"/>
                </a:cxn>
                <a:cxn ang="0">
                  <a:pos x="19" y="546"/>
                </a:cxn>
                <a:cxn ang="0">
                  <a:pos x="8" y="579"/>
                </a:cxn>
                <a:cxn ang="0">
                  <a:pos x="5" y="588"/>
                </a:cxn>
                <a:cxn ang="0">
                  <a:pos x="0" y="605"/>
                </a:cxn>
                <a:cxn ang="0">
                  <a:pos x="2" y="614"/>
                </a:cxn>
                <a:cxn ang="0">
                  <a:pos x="3" y="616"/>
                </a:cxn>
                <a:cxn ang="0">
                  <a:pos x="7" y="617"/>
                </a:cxn>
                <a:cxn ang="0">
                  <a:pos x="11" y="614"/>
                </a:cxn>
                <a:cxn ang="0">
                  <a:pos x="11" y="609"/>
                </a:cxn>
                <a:cxn ang="0">
                  <a:pos x="10" y="605"/>
                </a:cxn>
                <a:cxn ang="0">
                  <a:pos x="12" y="594"/>
                </a:cxn>
                <a:cxn ang="0">
                  <a:pos x="19" y="575"/>
                </a:cxn>
                <a:cxn ang="0">
                  <a:pos x="24" y="567"/>
                </a:cxn>
                <a:cxn ang="0">
                  <a:pos x="28" y="560"/>
                </a:cxn>
                <a:cxn ang="0">
                  <a:pos x="33" y="533"/>
                </a:cxn>
                <a:cxn ang="0">
                  <a:pos x="44" y="491"/>
                </a:cxn>
                <a:cxn ang="0">
                  <a:pos x="55" y="449"/>
                </a:cxn>
                <a:cxn ang="0">
                  <a:pos x="83" y="367"/>
                </a:cxn>
                <a:cxn ang="0">
                  <a:pos x="101" y="327"/>
                </a:cxn>
                <a:cxn ang="0">
                  <a:pos x="137" y="250"/>
                </a:cxn>
                <a:cxn ang="0">
                  <a:pos x="169" y="171"/>
                </a:cxn>
                <a:cxn ang="0">
                  <a:pos x="184" y="128"/>
                </a:cxn>
                <a:cxn ang="0">
                  <a:pos x="200" y="86"/>
                </a:cxn>
                <a:cxn ang="0">
                  <a:pos x="210" y="45"/>
                </a:cxn>
                <a:cxn ang="0">
                  <a:pos x="219" y="6"/>
                </a:cxn>
                <a:cxn ang="0">
                  <a:pos x="219" y="4"/>
                </a:cxn>
                <a:cxn ang="0">
                  <a:pos x="217" y="1"/>
                </a:cxn>
                <a:cxn ang="0">
                  <a:pos x="214" y="0"/>
                </a:cxn>
                <a:cxn ang="0">
                  <a:pos x="211" y="2"/>
                </a:cxn>
                <a:cxn ang="0">
                  <a:pos x="210" y="3"/>
                </a:cxn>
              </a:cxnLst>
              <a:rect l="0" t="0" r="r" b="b"/>
              <a:pathLst>
                <a:path w="219" h="617">
                  <a:moveTo>
                    <a:pt x="210" y="3"/>
                  </a:moveTo>
                  <a:lnTo>
                    <a:pt x="210" y="3"/>
                  </a:lnTo>
                  <a:lnTo>
                    <a:pt x="205" y="21"/>
                  </a:lnTo>
                  <a:lnTo>
                    <a:pt x="202" y="39"/>
                  </a:lnTo>
                  <a:lnTo>
                    <a:pt x="198" y="57"/>
                  </a:lnTo>
                  <a:lnTo>
                    <a:pt x="194" y="74"/>
                  </a:lnTo>
                  <a:lnTo>
                    <a:pt x="194" y="74"/>
                  </a:lnTo>
                  <a:lnTo>
                    <a:pt x="185" y="98"/>
                  </a:lnTo>
                  <a:lnTo>
                    <a:pt x="177" y="122"/>
                  </a:lnTo>
                  <a:lnTo>
                    <a:pt x="159" y="168"/>
                  </a:lnTo>
                  <a:lnTo>
                    <a:pt x="159" y="168"/>
                  </a:lnTo>
                  <a:lnTo>
                    <a:pt x="151" y="192"/>
                  </a:lnTo>
                  <a:lnTo>
                    <a:pt x="142" y="216"/>
                  </a:lnTo>
                  <a:lnTo>
                    <a:pt x="121" y="261"/>
                  </a:lnTo>
                  <a:lnTo>
                    <a:pt x="100" y="307"/>
                  </a:lnTo>
                  <a:lnTo>
                    <a:pt x="79" y="352"/>
                  </a:lnTo>
                  <a:lnTo>
                    <a:pt x="79" y="352"/>
                  </a:lnTo>
                  <a:lnTo>
                    <a:pt x="71" y="372"/>
                  </a:lnTo>
                  <a:lnTo>
                    <a:pt x="63" y="391"/>
                  </a:lnTo>
                  <a:lnTo>
                    <a:pt x="50" y="432"/>
                  </a:lnTo>
                  <a:lnTo>
                    <a:pt x="39" y="472"/>
                  </a:lnTo>
                  <a:lnTo>
                    <a:pt x="28" y="513"/>
                  </a:lnTo>
                  <a:lnTo>
                    <a:pt x="28" y="513"/>
                  </a:lnTo>
                  <a:lnTo>
                    <a:pt x="19" y="546"/>
                  </a:lnTo>
                  <a:lnTo>
                    <a:pt x="14" y="563"/>
                  </a:lnTo>
                  <a:lnTo>
                    <a:pt x="8" y="579"/>
                  </a:lnTo>
                  <a:lnTo>
                    <a:pt x="8" y="579"/>
                  </a:lnTo>
                  <a:lnTo>
                    <a:pt x="5" y="588"/>
                  </a:lnTo>
                  <a:lnTo>
                    <a:pt x="1" y="596"/>
                  </a:lnTo>
                  <a:lnTo>
                    <a:pt x="0" y="605"/>
                  </a:lnTo>
                  <a:lnTo>
                    <a:pt x="0" y="610"/>
                  </a:lnTo>
                  <a:lnTo>
                    <a:pt x="2" y="614"/>
                  </a:lnTo>
                  <a:lnTo>
                    <a:pt x="2" y="614"/>
                  </a:lnTo>
                  <a:lnTo>
                    <a:pt x="3" y="616"/>
                  </a:lnTo>
                  <a:lnTo>
                    <a:pt x="5" y="617"/>
                  </a:lnTo>
                  <a:lnTo>
                    <a:pt x="7" y="617"/>
                  </a:lnTo>
                  <a:lnTo>
                    <a:pt x="8" y="616"/>
                  </a:lnTo>
                  <a:lnTo>
                    <a:pt x="11" y="614"/>
                  </a:lnTo>
                  <a:lnTo>
                    <a:pt x="11" y="611"/>
                  </a:lnTo>
                  <a:lnTo>
                    <a:pt x="11" y="609"/>
                  </a:lnTo>
                  <a:lnTo>
                    <a:pt x="11" y="609"/>
                  </a:lnTo>
                  <a:lnTo>
                    <a:pt x="10" y="605"/>
                  </a:lnTo>
                  <a:lnTo>
                    <a:pt x="10" y="600"/>
                  </a:lnTo>
                  <a:lnTo>
                    <a:pt x="12" y="594"/>
                  </a:lnTo>
                  <a:lnTo>
                    <a:pt x="14" y="587"/>
                  </a:lnTo>
                  <a:lnTo>
                    <a:pt x="19" y="575"/>
                  </a:lnTo>
                  <a:lnTo>
                    <a:pt x="24" y="567"/>
                  </a:lnTo>
                  <a:lnTo>
                    <a:pt x="24" y="567"/>
                  </a:lnTo>
                  <a:lnTo>
                    <a:pt x="26" y="563"/>
                  </a:lnTo>
                  <a:lnTo>
                    <a:pt x="28" y="560"/>
                  </a:lnTo>
                  <a:lnTo>
                    <a:pt x="30" y="551"/>
                  </a:lnTo>
                  <a:lnTo>
                    <a:pt x="33" y="533"/>
                  </a:lnTo>
                  <a:lnTo>
                    <a:pt x="33" y="533"/>
                  </a:lnTo>
                  <a:lnTo>
                    <a:pt x="44" y="491"/>
                  </a:lnTo>
                  <a:lnTo>
                    <a:pt x="44" y="491"/>
                  </a:lnTo>
                  <a:lnTo>
                    <a:pt x="55" y="449"/>
                  </a:lnTo>
                  <a:lnTo>
                    <a:pt x="69" y="408"/>
                  </a:lnTo>
                  <a:lnTo>
                    <a:pt x="83" y="367"/>
                  </a:lnTo>
                  <a:lnTo>
                    <a:pt x="91" y="34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137" y="250"/>
                  </a:lnTo>
                  <a:lnTo>
                    <a:pt x="153" y="21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84" y="128"/>
                  </a:lnTo>
                  <a:lnTo>
                    <a:pt x="200" y="86"/>
                  </a:lnTo>
                  <a:lnTo>
                    <a:pt x="200" y="86"/>
                  </a:lnTo>
                  <a:lnTo>
                    <a:pt x="206" y="65"/>
                  </a:lnTo>
                  <a:lnTo>
                    <a:pt x="210" y="45"/>
                  </a:lnTo>
                  <a:lnTo>
                    <a:pt x="214" y="26"/>
                  </a:lnTo>
                  <a:lnTo>
                    <a:pt x="219" y="6"/>
                  </a:lnTo>
                  <a:lnTo>
                    <a:pt x="219" y="6"/>
                  </a:lnTo>
                  <a:lnTo>
                    <a:pt x="219" y="4"/>
                  </a:lnTo>
                  <a:lnTo>
                    <a:pt x="219" y="2"/>
                  </a:lnTo>
                  <a:lnTo>
                    <a:pt x="217" y="1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3" y="1"/>
                  </a:lnTo>
                  <a:lnTo>
                    <a:pt x="211" y="2"/>
                  </a:lnTo>
                  <a:lnTo>
                    <a:pt x="210" y="3"/>
                  </a:lnTo>
                  <a:lnTo>
                    <a:pt x="2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3" name="Freeform 942"/>
            <p:cNvSpPr>
              <a:spLocks/>
            </p:cNvSpPr>
            <p:nvPr/>
          </p:nvSpPr>
          <p:spPr bwMode="auto">
            <a:xfrm>
              <a:off x="5770563" y="1530350"/>
              <a:ext cx="52388" cy="134938"/>
            </a:xfrm>
            <a:custGeom>
              <a:avLst/>
              <a:gdLst/>
              <a:ahLst/>
              <a:cxnLst>
                <a:cxn ang="0">
                  <a:pos x="90" y="4"/>
                </a:cxn>
                <a:cxn ang="0">
                  <a:pos x="90" y="4"/>
                </a:cxn>
                <a:cxn ang="0">
                  <a:pos x="89" y="13"/>
                </a:cxn>
                <a:cxn ang="0">
                  <a:pos x="88" y="21"/>
                </a:cxn>
                <a:cxn ang="0">
                  <a:pos x="84" y="36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68" y="81"/>
                </a:cxn>
                <a:cxn ang="0">
                  <a:pos x="62" y="94"/>
                </a:cxn>
                <a:cxn ang="0">
                  <a:pos x="57" y="109"/>
                </a:cxn>
                <a:cxn ang="0">
                  <a:pos x="52" y="122"/>
                </a:cxn>
                <a:cxn ang="0">
                  <a:pos x="52" y="122"/>
                </a:cxn>
                <a:cxn ang="0">
                  <a:pos x="46" y="139"/>
                </a:cxn>
                <a:cxn ang="0">
                  <a:pos x="39" y="154"/>
                </a:cxn>
                <a:cxn ang="0">
                  <a:pos x="25" y="186"/>
                </a:cxn>
                <a:cxn ang="0">
                  <a:pos x="25" y="186"/>
                </a:cxn>
                <a:cxn ang="0">
                  <a:pos x="20" y="202"/>
                </a:cxn>
                <a:cxn ang="0">
                  <a:pos x="15" y="218"/>
                </a:cxn>
                <a:cxn ang="0">
                  <a:pos x="9" y="234"/>
                </a:cxn>
                <a:cxn ang="0">
                  <a:pos x="5" y="242"/>
                </a:cxn>
                <a:cxn ang="0">
                  <a:pos x="1" y="248"/>
                </a:cxn>
                <a:cxn ang="0">
                  <a:pos x="1" y="248"/>
                </a:cxn>
                <a:cxn ang="0">
                  <a:pos x="0" y="250"/>
                </a:cxn>
                <a:cxn ang="0">
                  <a:pos x="0" y="251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6"/>
                </a:cxn>
                <a:cxn ang="0">
                  <a:pos x="6" y="256"/>
                </a:cxn>
                <a:cxn ang="0">
                  <a:pos x="7" y="254"/>
                </a:cxn>
                <a:cxn ang="0">
                  <a:pos x="7" y="254"/>
                </a:cxn>
                <a:cxn ang="0">
                  <a:pos x="14" y="245"/>
                </a:cxn>
                <a:cxn ang="0">
                  <a:pos x="19" y="235"/>
                </a:cxn>
                <a:cxn ang="0">
                  <a:pos x="25" y="212"/>
                </a:cxn>
                <a:cxn ang="0">
                  <a:pos x="25" y="212"/>
                </a:cxn>
                <a:cxn ang="0">
                  <a:pos x="32" y="193"/>
                </a:cxn>
                <a:cxn ang="0">
                  <a:pos x="40" y="176"/>
                </a:cxn>
                <a:cxn ang="0">
                  <a:pos x="49" y="157"/>
                </a:cxn>
                <a:cxn ang="0">
                  <a:pos x="56" y="140"/>
                </a:cxn>
                <a:cxn ang="0">
                  <a:pos x="56" y="140"/>
                </a:cxn>
                <a:cxn ang="0">
                  <a:pos x="70" y="105"/>
                </a:cxn>
                <a:cxn ang="0">
                  <a:pos x="77" y="87"/>
                </a:cxn>
                <a:cxn ang="0">
                  <a:pos x="83" y="69"/>
                </a:cxn>
                <a:cxn ang="0">
                  <a:pos x="83" y="69"/>
                </a:cxn>
                <a:cxn ang="0">
                  <a:pos x="88" y="53"/>
                </a:cxn>
                <a:cxn ang="0">
                  <a:pos x="93" y="37"/>
                </a:cxn>
                <a:cxn ang="0">
                  <a:pos x="97" y="22"/>
                </a:cxn>
                <a:cxn ang="0">
                  <a:pos x="98" y="14"/>
                </a:cxn>
                <a:cxn ang="0">
                  <a:pos x="99" y="4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3" y="0"/>
                </a:cxn>
                <a:cxn ang="0">
                  <a:pos x="91" y="1"/>
                </a:cxn>
                <a:cxn ang="0">
                  <a:pos x="90" y="2"/>
                </a:cxn>
                <a:cxn ang="0">
                  <a:pos x="90" y="4"/>
                </a:cxn>
                <a:cxn ang="0">
                  <a:pos x="90" y="4"/>
                </a:cxn>
              </a:cxnLst>
              <a:rect l="0" t="0" r="r" b="b"/>
              <a:pathLst>
                <a:path w="99" h="256">
                  <a:moveTo>
                    <a:pt x="90" y="4"/>
                  </a:moveTo>
                  <a:lnTo>
                    <a:pt x="90" y="4"/>
                  </a:lnTo>
                  <a:lnTo>
                    <a:pt x="89" y="13"/>
                  </a:lnTo>
                  <a:lnTo>
                    <a:pt x="88" y="21"/>
                  </a:lnTo>
                  <a:lnTo>
                    <a:pt x="84" y="36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68" y="81"/>
                  </a:lnTo>
                  <a:lnTo>
                    <a:pt x="62" y="94"/>
                  </a:lnTo>
                  <a:lnTo>
                    <a:pt x="57" y="109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46" y="139"/>
                  </a:lnTo>
                  <a:lnTo>
                    <a:pt x="39" y="154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0" y="202"/>
                  </a:lnTo>
                  <a:lnTo>
                    <a:pt x="15" y="218"/>
                  </a:lnTo>
                  <a:lnTo>
                    <a:pt x="9" y="234"/>
                  </a:lnTo>
                  <a:lnTo>
                    <a:pt x="5" y="242"/>
                  </a:lnTo>
                  <a:lnTo>
                    <a:pt x="1" y="248"/>
                  </a:lnTo>
                  <a:lnTo>
                    <a:pt x="1" y="248"/>
                  </a:lnTo>
                  <a:lnTo>
                    <a:pt x="0" y="250"/>
                  </a:lnTo>
                  <a:lnTo>
                    <a:pt x="0" y="251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6"/>
                  </a:lnTo>
                  <a:lnTo>
                    <a:pt x="6" y="256"/>
                  </a:lnTo>
                  <a:lnTo>
                    <a:pt x="7" y="254"/>
                  </a:lnTo>
                  <a:lnTo>
                    <a:pt x="7" y="254"/>
                  </a:lnTo>
                  <a:lnTo>
                    <a:pt x="14" y="245"/>
                  </a:lnTo>
                  <a:lnTo>
                    <a:pt x="19" y="235"/>
                  </a:lnTo>
                  <a:lnTo>
                    <a:pt x="25" y="212"/>
                  </a:lnTo>
                  <a:lnTo>
                    <a:pt x="25" y="212"/>
                  </a:lnTo>
                  <a:lnTo>
                    <a:pt x="32" y="193"/>
                  </a:lnTo>
                  <a:lnTo>
                    <a:pt x="40" y="176"/>
                  </a:lnTo>
                  <a:lnTo>
                    <a:pt x="49" y="157"/>
                  </a:lnTo>
                  <a:lnTo>
                    <a:pt x="56" y="140"/>
                  </a:lnTo>
                  <a:lnTo>
                    <a:pt x="56" y="140"/>
                  </a:lnTo>
                  <a:lnTo>
                    <a:pt x="70" y="105"/>
                  </a:lnTo>
                  <a:lnTo>
                    <a:pt x="77" y="87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8" y="53"/>
                  </a:lnTo>
                  <a:lnTo>
                    <a:pt x="93" y="37"/>
                  </a:lnTo>
                  <a:lnTo>
                    <a:pt x="97" y="22"/>
                  </a:lnTo>
                  <a:lnTo>
                    <a:pt x="98" y="14"/>
                  </a:lnTo>
                  <a:lnTo>
                    <a:pt x="99" y="4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4" name="Freeform 943"/>
            <p:cNvSpPr>
              <a:spLocks/>
            </p:cNvSpPr>
            <p:nvPr/>
          </p:nvSpPr>
          <p:spPr bwMode="auto">
            <a:xfrm>
              <a:off x="5800725" y="1568450"/>
              <a:ext cx="31750" cy="87313"/>
            </a:xfrm>
            <a:custGeom>
              <a:avLst/>
              <a:gdLst/>
              <a:ahLst/>
              <a:cxnLst>
                <a:cxn ang="0">
                  <a:pos x="53" y="4"/>
                </a:cxn>
                <a:cxn ang="0">
                  <a:pos x="53" y="4"/>
                </a:cxn>
                <a:cxn ang="0">
                  <a:pos x="50" y="24"/>
                </a:cxn>
                <a:cxn ang="0">
                  <a:pos x="44" y="44"/>
                </a:cxn>
                <a:cxn ang="0">
                  <a:pos x="38" y="64"/>
                </a:cxn>
                <a:cxn ang="0">
                  <a:pos x="31" y="83"/>
                </a:cxn>
                <a:cxn ang="0">
                  <a:pos x="15" y="120"/>
                </a:cxn>
                <a:cxn ang="0">
                  <a:pos x="8" y="140"/>
                </a:cxn>
                <a:cxn ang="0">
                  <a:pos x="1" y="160"/>
                </a:cxn>
                <a:cxn ang="0">
                  <a:pos x="1" y="160"/>
                </a:cxn>
                <a:cxn ang="0">
                  <a:pos x="0" y="161"/>
                </a:cxn>
                <a:cxn ang="0">
                  <a:pos x="1" y="163"/>
                </a:cxn>
                <a:cxn ang="0">
                  <a:pos x="2" y="164"/>
                </a:cxn>
                <a:cxn ang="0">
                  <a:pos x="4" y="165"/>
                </a:cxn>
                <a:cxn ang="0">
                  <a:pos x="5" y="165"/>
                </a:cxn>
                <a:cxn ang="0">
                  <a:pos x="7" y="165"/>
                </a:cxn>
                <a:cxn ang="0">
                  <a:pos x="8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9" y="139"/>
                </a:cxn>
                <a:cxn ang="0">
                  <a:pos x="28" y="117"/>
                </a:cxn>
                <a:cxn ang="0">
                  <a:pos x="47" y="73"/>
                </a:cxn>
                <a:cxn ang="0">
                  <a:pos x="47" y="73"/>
                </a:cxn>
                <a:cxn ang="0">
                  <a:pos x="53" y="56"/>
                </a:cxn>
                <a:cxn ang="0">
                  <a:pos x="57" y="39"/>
                </a:cxn>
                <a:cxn ang="0">
                  <a:pos x="60" y="21"/>
                </a:cxn>
                <a:cxn ang="0">
                  <a:pos x="62" y="4"/>
                </a:cxn>
                <a:cxn ang="0">
                  <a:pos x="62" y="4"/>
                </a:cxn>
                <a:cxn ang="0">
                  <a:pos x="62" y="2"/>
                </a:cxn>
                <a:cxn ang="0">
                  <a:pos x="61" y="1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5" y="1"/>
                </a:cxn>
                <a:cxn ang="0">
                  <a:pos x="54" y="2"/>
                </a:cxn>
                <a:cxn ang="0">
                  <a:pos x="53" y="4"/>
                </a:cxn>
                <a:cxn ang="0">
                  <a:pos x="53" y="4"/>
                </a:cxn>
              </a:cxnLst>
              <a:rect l="0" t="0" r="r" b="b"/>
              <a:pathLst>
                <a:path w="62" h="165">
                  <a:moveTo>
                    <a:pt x="53" y="4"/>
                  </a:moveTo>
                  <a:lnTo>
                    <a:pt x="53" y="4"/>
                  </a:lnTo>
                  <a:lnTo>
                    <a:pt x="50" y="24"/>
                  </a:lnTo>
                  <a:lnTo>
                    <a:pt x="44" y="44"/>
                  </a:lnTo>
                  <a:lnTo>
                    <a:pt x="38" y="64"/>
                  </a:lnTo>
                  <a:lnTo>
                    <a:pt x="31" y="83"/>
                  </a:lnTo>
                  <a:lnTo>
                    <a:pt x="15" y="120"/>
                  </a:lnTo>
                  <a:lnTo>
                    <a:pt x="8" y="140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0" y="161"/>
                  </a:lnTo>
                  <a:lnTo>
                    <a:pt x="1" y="163"/>
                  </a:lnTo>
                  <a:lnTo>
                    <a:pt x="2" y="164"/>
                  </a:lnTo>
                  <a:lnTo>
                    <a:pt x="4" y="165"/>
                  </a:lnTo>
                  <a:lnTo>
                    <a:pt x="5" y="165"/>
                  </a:lnTo>
                  <a:lnTo>
                    <a:pt x="7" y="165"/>
                  </a:lnTo>
                  <a:lnTo>
                    <a:pt x="8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9" y="139"/>
                  </a:lnTo>
                  <a:lnTo>
                    <a:pt x="28" y="117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53" y="56"/>
                  </a:lnTo>
                  <a:lnTo>
                    <a:pt x="57" y="39"/>
                  </a:lnTo>
                  <a:lnTo>
                    <a:pt x="60" y="21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2" y="2"/>
                  </a:lnTo>
                  <a:lnTo>
                    <a:pt x="61" y="1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54" y="2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5" name="Freeform 944"/>
            <p:cNvSpPr>
              <a:spLocks/>
            </p:cNvSpPr>
            <p:nvPr/>
          </p:nvSpPr>
          <p:spPr bwMode="auto">
            <a:xfrm>
              <a:off x="5843588" y="1590675"/>
              <a:ext cx="17463" cy="60325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2" y="17"/>
                </a:cxn>
                <a:cxn ang="0">
                  <a:pos x="20" y="31"/>
                </a:cxn>
                <a:cxn ang="0">
                  <a:pos x="17" y="43"/>
                </a:cxn>
                <a:cxn ang="0">
                  <a:pos x="13" y="57"/>
                </a:cxn>
                <a:cxn ang="0">
                  <a:pos x="6" y="83"/>
                </a:cxn>
                <a:cxn ang="0">
                  <a:pos x="2" y="95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0" y="109"/>
                </a:cxn>
                <a:cxn ang="0">
                  <a:pos x="0" y="111"/>
                </a:cxn>
                <a:cxn ang="0">
                  <a:pos x="3" y="113"/>
                </a:cxn>
                <a:cxn ang="0">
                  <a:pos x="5" y="113"/>
                </a:cxn>
                <a:cxn ang="0">
                  <a:pos x="7" y="113"/>
                </a:cxn>
                <a:cxn ang="0">
                  <a:pos x="8" y="112"/>
                </a:cxn>
                <a:cxn ang="0">
                  <a:pos x="9" y="110"/>
                </a:cxn>
                <a:cxn ang="0">
                  <a:pos x="9" y="110"/>
                </a:cxn>
                <a:cxn ang="0">
                  <a:pos x="11" y="97"/>
                </a:cxn>
                <a:cxn ang="0">
                  <a:pos x="15" y="84"/>
                </a:cxn>
                <a:cxn ang="0">
                  <a:pos x="22" y="58"/>
                </a:cxn>
                <a:cxn ang="0">
                  <a:pos x="26" y="44"/>
                </a:cxn>
                <a:cxn ang="0">
                  <a:pos x="30" y="31"/>
                </a:cxn>
                <a:cxn ang="0">
                  <a:pos x="32" y="18"/>
                </a:cxn>
                <a:cxn ang="0">
                  <a:pos x="33" y="5"/>
                </a:cxn>
                <a:cxn ang="0">
                  <a:pos x="33" y="5"/>
                </a:cxn>
                <a:cxn ang="0">
                  <a:pos x="32" y="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3" h="113">
                  <a:moveTo>
                    <a:pt x="22" y="5"/>
                  </a:moveTo>
                  <a:lnTo>
                    <a:pt x="22" y="5"/>
                  </a:lnTo>
                  <a:lnTo>
                    <a:pt x="22" y="17"/>
                  </a:lnTo>
                  <a:lnTo>
                    <a:pt x="20" y="31"/>
                  </a:lnTo>
                  <a:lnTo>
                    <a:pt x="17" y="43"/>
                  </a:lnTo>
                  <a:lnTo>
                    <a:pt x="13" y="57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9"/>
                  </a:lnTo>
                  <a:lnTo>
                    <a:pt x="0" y="111"/>
                  </a:lnTo>
                  <a:lnTo>
                    <a:pt x="3" y="113"/>
                  </a:lnTo>
                  <a:lnTo>
                    <a:pt x="5" y="113"/>
                  </a:lnTo>
                  <a:lnTo>
                    <a:pt x="7" y="113"/>
                  </a:lnTo>
                  <a:lnTo>
                    <a:pt x="8" y="112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1" y="97"/>
                  </a:lnTo>
                  <a:lnTo>
                    <a:pt x="15" y="84"/>
                  </a:lnTo>
                  <a:lnTo>
                    <a:pt x="22" y="58"/>
                  </a:lnTo>
                  <a:lnTo>
                    <a:pt x="26" y="44"/>
                  </a:lnTo>
                  <a:lnTo>
                    <a:pt x="30" y="31"/>
                  </a:lnTo>
                  <a:lnTo>
                    <a:pt x="32" y="18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6" name="Freeform 945"/>
            <p:cNvSpPr>
              <a:spLocks/>
            </p:cNvSpPr>
            <p:nvPr/>
          </p:nvSpPr>
          <p:spPr bwMode="auto">
            <a:xfrm>
              <a:off x="5211763" y="1144588"/>
              <a:ext cx="717550" cy="719138"/>
            </a:xfrm>
            <a:custGeom>
              <a:avLst/>
              <a:gdLst/>
              <a:ahLst/>
              <a:cxnLst>
                <a:cxn ang="0">
                  <a:pos x="950" y="1355"/>
                </a:cxn>
                <a:cxn ang="0">
                  <a:pos x="934" y="1352"/>
                </a:cxn>
                <a:cxn ang="0">
                  <a:pos x="873" y="1305"/>
                </a:cxn>
                <a:cxn ang="0">
                  <a:pos x="776" y="1201"/>
                </a:cxn>
                <a:cxn ang="0">
                  <a:pos x="669" y="1102"/>
                </a:cxn>
                <a:cxn ang="0">
                  <a:pos x="565" y="1025"/>
                </a:cxn>
                <a:cxn ang="0">
                  <a:pos x="555" y="999"/>
                </a:cxn>
                <a:cxn ang="0">
                  <a:pos x="575" y="981"/>
                </a:cxn>
                <a:cxn ang="0">
                  <a:pos x="613" y="1003"/>
                </a:cxn>
                <a:cxn ang="0">
                  <a:pos x="779" y="1141"/>
                </a:cxn>
                <a:cxn ang="0">
                  <a:pos x="840" y="1205"/>
                </a:cxn>
                <a:cxn ang="0">
                  <a:pos x="941" y="1301"/>
                </a:cxn>
                <a:cxn ang="0">
                  <a:pos x="960" y="1132"/>
                </a:cxn>
                <a:cxn ang="0">
                  <a:pos x="958" y="987"/>
                </a:cxn>
                <a:cxn ang="0">
                  <a:pos x="962" y="974"/>
                </a:cxn>
                <a:cxn ang="0">
                  <a:pos x="978" y="968"/>
                </a:cxn>
                <a:cxn ang="0">
                  <a:pos x="994" y="970"/>
                </a:cxn>
                <a:cxn ang="0">
                  <a:pos x="1035" y="969"/>
                </a:cxn>
                <a:cxn ang="0">
                  <a:pos x="1170" y="948"/>
                </a:cxn>
                <a:cxn ang="0">
                  <a:pos x="1274" y="917"/>
                </a:cxn>
                <a:cxn ang="0">
                  <a:pos x="1037" y="647"/>
                </a:cxn>
                <a:cxn ang="0">
                  <a:pos x="847" y="456"/>
                </a:cxn>
                <a:cxn ang="0">
                  <a:pos x="585" y="192"/>
                </a:cxn>
                <a:cxn ang="0">
                  <a:pos x="420" y="44"/>
                </a:cxn>
                <a:cxn ang="0">
                  <a:pos x="335" y="123"/>
                </a:cxn>
                <a:cxn ang="0">
                  <a:pos x="215" y="227"/>
                </a:cxn>
                <a:cxn ang="0">
                  <a:pos x="145" y="307"/>
                </a:cxn>
                <a:cxn ang="0">
                  <a:pos x="70" y="393"/>
                </a:cxn>
                <a:cxn ang="0">
                  <a:pos x="135" y="483"/>
                </a:cxn>
                <a:cxn ang="0">
                  <a:pos x="206" y="558"/>
                </a:cxn>
                <a:cxn ang="0">
                  <a:pos x="202" y="580"/>
                </a:cxn>
                <a:cxn ang="0">
                  <a:pos x="179" y="590"/>
                </a:cxn>
                <a:cxn ang="0">
                  <a:pos x="133" y="546"/>
                </a:cxn>
                <a:cxn ang="0">
                  <a:pos x="19" y="428"/>
                </a:cxn>
                <a:cxn ang="0">
                  <a:pos x="1" y="410"/>
                </a:cxn>
                <a:cxn ang="0">
                  <a:pos x="10" y="383"/>
                </a:cxn>
                <a:cxn ang="0">
                  <a:pos x="67" y="333"/>
                </a:cxn>
                <a:cxn ang="0">
                  <a:pos x="149" y="232"/>
                </a:cxn>
                <a:cxn ang="0">
                  <a:pos x="254" y="136"/>
                </a:cxn>
                <a:cxn ang="0">
                  <a:pos x="384" y="17"/>
                </a:cxn>
                <a:cxn ang="0">
                  <a:pos x="398" y="9"/>
                </a:cxn>
                <a:cxn ang="0">
                  <a:pos x="412" y="7"/>
                </a:cxn>
                <a:cxn ang="0">
                  <a:pos x="429" y="0"/>
                </a:cxn>
                <a:cxn ang="0">
                  <a:pos x="444" y="6"/>
                </a:cxn>
                <a:cxn ang="0">
                  <a:pos x="663" y="202"/>
                </a:cxn>
                <a:cxn ang="0">
                  <a:pos x="918" y="461"/>
                </a:cxn>
                <a:cxn ang="0">
                  <a:pos x="1142" y="697"/>
                </a:cxn>
                <a:cxn ang="0">
                  <a:pos x="1352" y="940"/>
                </a:cxn>
                <a:cxn ang="0">
                  <a:pos x="1350" y="963"/>
                </a:cxn>
                <a:cxn ang="0">
                  <a:pos x="1327" y="978"/>
                </a:cxn>
                <a:cxn ang="0">
                  <a:pos x="1313" y="984"/>
                </a:cxn>
                <a:cxn ang="0">
                  <a:pos x="1272" y="982"/>
                </a:cxn>
                <a:cxn ang="0">
                  <a:pos x="1168" y="994"/>
                </a:cxn>
                <a:cxn ang="0">
                  <a:pos x="1048" y="1012"/>
                </a:cxn>
                <a:cxn ang="0">
                  <a:pos x="1008" y="1063"/>
                </a:cxn>
                <a:cxn ang="0">
                  <a:pos x="994" y="1238"/>
                </a:cxn>
                <a:cxn ang="0">
                  <a:pos x="978" y="1351"/>
                </a:cxn>
              </a:cxnLst>
              <a:rect l="0" t="0" r="r" b="b"/>
              <a:pathLst>
                <a:path w="1354" h="1359">
                  <a:moveTo>
                    <a:pt x="963" y="1359"/>
                  </a:moveTo>
                  <a:lnTo>
                    <a:pt x="963" y="1359"/>
                  </a:lnTo>
                  <a:lnTo>
                    <a:pt x="958" y="1358"/>
                  </a:lnTo>
                  <a:lnTo>
                    <a:pt x="953" y="1356"/>
                  </a:lnTo>
                  <a:lnTo>
                    <a:pt x="950" y="1355"/>
                  </a:lnTo>
                  <a:lnTo>
                    <a:pt x="950" y="1355"/>
                  </a:lnTo>
                  <a:lnTo>
                    <a:pt x="946" y="1356"/>
                  </a:lnTo>
                  <a:lnTo>
                    <a:pt x="946" y="1356"/>
                  </a:lnTo>
                  <a:lnTo>
                    <a:pt x="941" y="1355"/>
                  </a:lnTo>
                  <a:lnTo>
                    <a:pt x="934" y="1352"/>
                  </a:lnTo>
                  <a:lnTo>
                    <a:pt x="934" y="1352"/>
                  </a:lnTo>
                  <a:lnTo>
                    <a:pt x="918" y="1342"/>
                  </a:lnTo>
                  <a:lnTo>
                    <a:pt x="902" y="1330"/>
                  </a:lnTo>
                  <a:lnTo>
                    <a:pt x="888" y="1318"/>
                  </a:lnTo>
                  <a:lnTo>
                    <a:pt x="873" y="1305"/>
                  </a:lnTo>
                  <a:lnTo>
                    <a:pt x="847" y="1278"/>
                  </a:lnTo>
                  <a:lnTo>
                    <a:pt x="820" y="1249"/>
                  </a:lnTo>
                  <a:lnTo>
                    <a:pt x="820" y="1249"/>
                  </a:lnTo>
                  <a:lnTo>
                    <a:pt x="798" y="1225"/>
                  </a:lnTo>
                  <a:lnTo>
                    <a:pt x="776" y="1201"/>
                  </a:lnTo>
                  <a:lnTo>
                    <a:pt x="776" y="1201"/>
                  </a:lnTo>
                  <a:lnTo>
                    <a:pt x="748" y="1174"/>
                  </a:lnTo>
                  <a:lnTo>
                    <a:pt x="722" y="1149"/>
                  </a:lnTo>
                  <a:lnTo>
                    <a:pt x="695" y="1125"/>
                  </a:lnTo>
                  <a:lnTo>
                    <a:pt x="669" y="1102"/>
                  </a:lnTo>
                  <a:lnTo>
                    <a:pt x="642" y="1081"/>
                  </a:lnTo>
                  <a:lnTo>
                    <a:pt x="616" y="1061"/>
                  </a:lnTo>
                  <a:lnTo>
                    <a:pt x="590" y="1042"/>
                  </a:lnTo>
                  <a:lnTo>
                    <a:pt x="565" y="1025"/>
                  </a:lnTo>
                  <a:lnTo>
                    <a:pt x="565" y="1025"/>
                  </a:lnTo>
                  <a:lnTo>
                    <a:pt x="558" y="1019"/>
                  </a:lnTo>
                  <a:lnTo>
                    <a:pt x="555" y="1013"/>
                  </a:lnTo>
                  <a:lnTo>
                    <a:pt x="553" y="1006"/>
                  </a:lnTo>
                  <a:lnTo>
                    <a:pt x="555" y="999"/>
                  </a:lnTo>
                  <a:lnTo>
                    <a:pt x="555" y="999"/>
                  </a:lnTo>
                  <a:lnTo>
                    <a:pt x="558" y="992"/>
                  </a:lnTo>
                  <a:lnTo>
                    <a:pt x="562" y="985"/>
                  </a:lnTo>
                  <a:lnTo>
                    <a:pt x="569" y="982"/>
                  </a:lnTo>
                  <a:lnTo>
                    <a:pt x="572" y="981"/>
                  </a:lnTo>
                  <a:lnTo>
                    <a:pt x="575" y="981"/>
                  </a:lnTo>
                  <a:lnTo>
                    <a:pt x="575" y="981"/>
                  </a:lnTo>
                  <a:lnTo>
                    <a:pt x="580" y="982"/>
                  </a:lnTo>
                  <a:lnTo>
                    <a:pt x="586" y="984"/>
                  </a:lnTo>
                  <a:lnTo>
                    <a:pt x="586" y="984"/>
                  </a:lnTo>
                  <a:lnTo>
                    <a:pt x="613" y="1003"/>
                  </a:lnTo>
                  <a:lnTo>
                    <a:pt x="639" y="1022"/>
                  </a:lnTo>
                  <a:lnTo>
                    <a:pt x="665" y="1041"/>
                  </a:lnTo>
                  <a:lnTo>
                    <a:pt x="688" y="1062"/>
                  </a:lnTo>
                  <a:lnTo>
                    <a:pt x="736" y="1102"/>
                  </a:lnTo>
                  <a:lnTo>
                    <a:pt x="779" y="1141"/>
                  </a:lnTo>
                  <a:lnTo>
                    <a:pt x="779" y="1141"/>
                  </a:lnTo>
                  <a:lnTo>
                    <a:pt x="795" y="1157"/>
                  </a:lnTo>
                  <a:lnTo>
                    <a:pt x="810" y="1172"/>
                  </a:lnTo>
                  <a:lnTo>
                    <a:pt x="840" y="1205"/>
                  </a:lnTo>
                  <a:lnTo>
                    <a:pt x="840" y="1205"/>
                  </a:lnTo>
                  <a:lnTo>
                    <a:pt x="860" y="1227"/>
                  </a:lnTo>
                  <a:lnTo>
                    <a:pt x="880" y="1249"/>
                  </a:lnTo>
                  <a:lnTo>
                    <a:pt x="901" y="1269"/>
                  </a:lnTo>
                  <a:lnTo>
                    <a:pt x="923" y="1288"/>
                  </a:lnTo>
                  <a:lnTo>
                    <a:pt x="941" y="1301"/>
                  </a:lnTo>
                  <a:lnTo>
                    <a:pt x="943" y="1281"/>
                  </a:lnTo>
                  <a:lnTo>
                    <a:pt x="943" y="1281"/>
                  </a:lnTo>
                  <a:lnTo>
                    <a:pt x="953" y="1205"/>
                  </a:lnTo>
                  <a:lnTo>
                    <a:pt x="957" y="1168"/>
                  </a:lnTo>
                  <a:lnTo>
                    <a:pt x="960" y="1132"/>
                  </a:lnTo>
                  <a:lnTo>
                    <a:pt x="962" y="1096"/>
                  </a:lnTo>
                  <a:lnTo>
                    <a:pt x="962" y="1061"/>
                  </a:lnTo>
                  <a:lnTo>
                    <a:pt x="961" y="1025"/>
                  </a:lnTo>
                  <a:lnTo>
                    <a:pt x="958" y="987"/>
                  </a:lnTo>
                  <a:lnTo>
                    <a:pt x="958" y="987"/>
                  </a:lnTo>
                  <a:lnTo>
                    <a:pt x="958" y="983"/>
                  </a:lnTo>
                  <a:lnTo>
                    <a:pt x="959" y="980"/>
                  </a:lnTo>
                  <a:lnTo>
                    <a:pt x="960" y="976"/>
                  </a:lnTo>
                  <a:lnTo>
                    <a:pt x="962" y="974"/>
                  </a:lnTo>
                  <a:lnTo>
                    <a:pt x="962" y="974"/>
                  </a:lnTo>
                  <a:lnTo>
                    <a:pt x="965" y="971"/>
                  </a:lnTo>
                  <a:lnTo>
                    <a:pt x="968" y="970"/>
                  </a:lnTo>
                  <a:lnTo>
                    <a:pt x="973" y="968"/>
                  </a:lnTo>
                  <a:lnTo>
                    <a:pt x="978" y="968"/>
                  </a:lnTo>
                  <a:lnTo>
                    <a:pt x="978" y="968"/>
                  </a:lnTo>
                  <a:lnTo>
                    <a:pt x="983" y="968"/>
                  </a:lnTo>
                  <a:lnTo>
                    <a:pt x="987" y="970"/>
                  </a:lnTo>
                  <a:lnTo>
                    <a:pt x="989" y="970"/>
                  </a:lnTo>
                  <a:lnTo>
                    <a:pt x="992" y="970"/>
                  </a:lnTo>
                  <a:lnTo>
                    <a:pt x="994" y="970"/>
                  </a:lnTo>
                  <a:lnTo>
                    <a:pt x="994" y="970"/>
                  </a:lnTo>
                  <a:lnTo>
                    <a:pt x="999" y="970"/>
                  </a:lnTo>
                  <a:lnTo>
                    <a:pt x="999" y="970"/>
                  </a:lnTo>
                  <a:lnTo>
                    <a:pt x="1017" y="970"/>
                  </a:lnTo>
                  <a:lnTo>
                    <a:pt x="1035" y="969"/>
                  </a:lnTo>
                  <a:lnTo>
                    <a:pt x="1070" y="965"/>
                  </a:lnTo>
                  <a:lnTo>
                    <a:pt x="1104" y="960"/>
                  </a:lnTo>
                  <a:lnTo>
                    <a:pt x="1138" y="953"/>
                  </a:lnTo>
                  <a:lnTo>
                    <a:pt x="1138" y="953"/>
                  </a:lnTo>
                  <a:lnTo>
                    <a:pt x="1170" y="948"/>
                  </a:lnTo>
                  <a:lnTo>
                    <a:pt x="1202" y="943"/>
                  </a:lnTo>
                  <a:lnTo>
                    <a:pt x="1234" y="939"/>
                  </a:lnTo>
                  <a:lnTo>
                    <a:pt x="1265" y="937"/>
                  </a:lnTo>
                  <a:lnTo>
                    <a:pt x="1292" y="937"/>
                  </a:lnTo>
                  <a:lnTo>
                    <a:pt x="1274" y="917"/>
                  </a:lnTo>
                  <a:lnTo>
                    <a:pt x="1274" y="917"/>
                  </a:lnTo>
                  <a:lnTo>
                    <a:pt x="1180" y="808"/>
                  </a:lnTo>
                  <a:lnTo>
                    <a:pt x="1133" y="753"/>
                  </a:lnTo>
                  <a:lnTo>
                    <a:pt x="1085" y="700"/>
                  </a:lnTo>
                  <a:lnTo>
                    <a:pt x="1037" y="647"/>
                  </a:lnTo>
                  <a:lnTo>
                    <a:pt x="987" y="595"/>
                  </a:lnTo>
                  <a:lnTo>
                    <a:pt x="936" y="543"/>
                  </a:lnTo>
                  <a:lnTo>
                    <a:pt x="886" y="493"/>
                  </a:lnTo>
                  <a:lnTo>
                    <a:pt x="886" y="493"/>
                  </a:lnTo>
                  <a:lnTo>
                    <a:pt x="847" y="456"/>
                  </a:lnTo>
                  <a:lnTo>
                    <a:pt x="808" y="417"/>
                  </a:lnTo>
                  <a:lnTo>
                    <a:pt x="734" y="341"/>
                  </a:lnTo>
                  <a:lnTo>
                    <a:pt x="734" y="341"/>
                  </a:lnTo>
                  <a:lnTo>
                    <a:pt x="660" y="266"/>
                  </a:lnTo>
                  <a:lnTo>
                    <a:pt x="585" y="192"/>
                  </a:lnTo>
                  <a:lnTo>
                    <a:pt x="547" y="156"/>
                  </a:lnTo>
                  <a:lnTo>
                    <a:pt x="508" y="120"/>
                  </a:lnTo>
                  <a:lnTo>
                    <a:pt x="468" y="86"/>
                  </a:lnTo>
                  <a:lnTo>
                    <a:pt x="428" y="52"/>
                  </a:lnTo>
                  <a:lnTo>
                    <a:pt x="420" y="44"/>
                  </a:lnTo>
                  <a:lnTo>
                    <a:pt x="412" y="53"/>
                  </a:lnTo>
                  <a:lnTo>
                    <a:pt x="412" y="53"/>
                  </a:lnTo>
                  <a:lnTo>
                    <a:pt x="387" y="76"/>
                  </a:lnTo>
                  <a:lnTo>
                    <a:pt x="362" y="100"/>
                  </a:lnTo>
                  <a:lnTo>
                    <a:pt x="335" y="123"/>
                  </a:lnTo>
                  <a:lnTo>
                    <a:pt x="308" y="145"/>
                  </a:lnTo>
                  <a:lnTo>
                    <a:pt x="308" y="145"/>
                  </a:lnTo>
                  <a:lnTo>
                    <a:pt x="277" y="171"/>
                  </a:lnTo>
                  <a:lnTo>
                    <a:pt x="245" y="198"/>
                  </a:lnTo>
                  <a:lnTo>
                    <a:pt x="215" y="227"/>
                  </a:lnTo>
                  <a:lnTo>
                    <a:pt x="201" y="242"/>
                  </a:lnTo>
                  <a:lnTo>
                    <a:pt x="188" y="256"/>
                  </a:lnTo>
                  <a:lnTo>
                    <a:pt x="188" y="256"/>
                  </a:lnTo>
                  <a:lnTo>
                    <a:pt x="166" y="282"/>
                  </a:lnTo>
                  <a:lnTo>
                    <a:pt x="145" y="307"/>
                  </a:lnTo>
                  <a:lnTo>
                    <a:pt x="145" y="307"/>
                  </a:lnTo>
                  <a:lnTo>
                    <a:pt x="127" y="329"/>
                  </a:lnTo>
                  <a:lnTo>
                    <a:pt x="108" y="352"/>
                  </a:lnTo>
                  <a:lnTo>
                    <a:pt x="89" y="373"/>
                  </a:lnTo>
                  <a:lnTo>
                    <a:pt x="70" y="393"/>
                  </a:lnTo>
                  <a:lnTo>
                    <a:pt x="60" y="401"/>
                  </a:lnTo>
                  <a:lnTo>
                    <a:pt x="69" y="410"/>
                  </a:lnTo>
                  <a:lnTo>
                    <a:pt x="69" y="410"/>
                  </a:lnTo>
                  <a:lnTo>
                    <a:pt x="102" y="447"/>
                  </a:lnTo>
                  <a:lnTo>
                    <a:pt x="135" y="483"/>
                  </a:lnTo>
                  <a:lnTo>
                    <a:pt x="168" y="517"/>
                  </a:lnTo>
                  <a:lnTo>
                    <a:pt x="201" y="552"/>
                  </a:lnTo>
                  <a:lnTo>
                    <a:pt x="201" y="552"/>
                  </a:lnTo>
                  <a:lnTo>
                    <a:pt x="204" y="555"/>
                  </a:lnTo>
                  <a:lnTo>
                    <a:pt x="206" y="558"/>
                  </a:lnTo>
                  <a:lnTo>
                    <a:pt x="207" y="564"/>
                  </a:lnTo>
                  <a:lnTo>
                    <a:pt x="207" y="569"/>
                  </a:lnTo>
                  <a:lnTo>
                    <a:pt x="206" y="574"/>
                  </a:lnTo>
                  <a:lnTo>
                    <a:pt x="206" y="574"/>
                  </a:lnTo>
                  <a:lnTo>
                    <a:pt x="202" y="580"/>
                  </a:lnTo>
                  <a:lnTo>
                    <a:pt x="197" y="586"/>
                  </a:lnTo>
                  <a:lnTo>
                    <a:pt x="191" y="589"/>
                  </a:lnTo>
                  <a:lnTo>
                    <a:pt x="183" y="591"/>
                  </a:lnTo>
                  <a:lnTo>
                    <a:pt x="183" y="591"/>
                  </a:lnTo>
                  <a:lnTo>
                    <a:pt x="179" y="590"/>
                  </a:lnTo>
                  <a:lnTo>
                    <a:pt x="176" y="589"/>
                  </a:lnTo>
                  <a:lnTo>
                    <a:pt x="172" y="587"/>
                  </a:lnTo>
                  <a:lnTo>
                    <a:pt x="169" y="584"/>
                  </a:lnTo>
                  <a:lnTo>
                    <a:pt x="169" y="584"/>
                  </a:lnTo>
                  <a:lnTo>
                    <a:pt x="133" y="546"/>
                  </a:lnTo>
                  <a:lnTo>
                    <a:pt x="97" y="509"/>
                  </a:lnTo>
                  <a:lnTo>
                    <a:pt x="62" y="471"/>
                  </a:lnTo>
                  <a:lnTo>
                    <a:pt x="27" y="432"/>
                  </a:lnTo>
                  <a:lnTo>
                    <a:pt x="24" y="429"/>
                  </a:lnTo>
                  <a:lnTo>
                    <a:pt x="19" y="428"/>
                  </a:lnTo>
                  <a:lnTo>
                    <a:pt x="19" y="428"/>
                  </a:lnTo>
                  <a:lnTo>
                    <a:pt x="13" y="427"/>
                  </a:lnTo>
                  <a:lnTo>
                    <a:pt x="8" y="422"/>
                  </a:lnTo>
                  <a:lnTo>
                    <a:pt x="4" y="416"/>
                  </a:lnTo>
                  <a:lnTo>
                    <a:pt x="1" y="410"/>
                  </a:lnTo>
                  <a:lnTo>
                    <a:pt x="1" y="410"/>
                  </a:lnTo>
                  <a:lnTo>
                    <a:pt x="0" y="402"/>
                  </a:lnTo>
                  <a:lnTo>
                    <a:pt x="2" y="395"/>
                  </a:lnTo>
                  <a:lnTo>
                    <a:pt x="5" y="388"/>
                  </a:lnTo>
                  <a:lnTo>
                    <a:pt x="10" y="383"/>
                  </a:lnTo>
                  <a:lnTo>
                    <a:pt x="10" y="383"/>
                  </a:lnTo>
                  <a:lnTo>
                    <a:pt x="25" y="372"/>
                  </a:lnTo>
                  <a:lnTo>
                    <a:pt x="40" y="359"/>
                  </a:lnTo>
                  <a:lnTo>
                    <a:pt x="53" y="346"/>
                  </a:lnTo>
                  <a:lnTo>
                    <a:pt x="67" y="333"/>
                  </a:lnTo>
                  <a:lnTo>
                    <a:pt x="91" y="305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4"/>
                  </a:lnTo>
                  <a:lnTo>
                    <a:pt x="149" y="232"/>
                  </a:lnTo>
                  <a:lnTo>
                    <a:pt x="168" y="212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221" y="164"/>
                  </a:lnTo>
                  <a:lnTo>
                    <a:pt x="254" y="136"/>
                  </a:lnTo>
                  <a:lnTo>
                    <a:pt x="254" y="136"/>
                  </a:lnTo>
                  <a:lnTo>
                    <a:pt x="287" y="107"/>
                  </a:lnTo>
                  <a:lnTo>
                    <a:pt x="320" y="78"/>
                  </a:lnTo>
                  <a:lnTo>
                    <a:pt x="352" y="49"/>
                  </a:lnTo>
                  <a:lnTo>
                    <a:pt x="384" y="17"/>
                  </a:lnTo>
                  <a:lnTo>
                    <a:pt x="384" y="17"/>
                  </a:lnTo>
                  <a:lnTo>
                    <a:pt x="387" y="13"/>
                  </a:lnTo>
                  <a:lnTo>
                    <a:pt x="391" y="11"/>
                  </a:lnTo>
                  <a:lnTo>
                    <a:pt x="394" y="10"/>
                  </a:lnTo>
                  <a:lnTo>
                    <a:pt x="398" y="9"/>
                  </a:lnTo>
                  <a:lnTo>
                    <a:pt x="398" y="9"/>
                  </a:lnTo>
                  <a:lnTo>
                    <a:pt x="401" y="10"/>
                  </a:lnTo>
                  <a:lnTo>
                    <a:pt x="407" y="11"/>
                  </a:lnTo>
                  <a:lnTo>
                    <a:pt x="412" y="7"/>
                  </a:lnTo>
                  <a:lnTo>
                    <a:pt x="412" y="7"/>
                  </a:lnTo>
                  <a:lnTo>
                    <a:pt x="416" y="4"/>
                  </a:lnTo>
                  <a:lnTo>
                    <a:pt x="420" y="2"/>
                  </a:lnTo>
                  <a:lnTo>
                    <a:pt x="424" y="1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33" y="1"/>
                  </a:lnTo>
                  <a:lnTo>
                    <a:pt x="436" y="2"/>
                  </a:lnTo>
                  <a:lnTo>
                    <a:pt x="441" y="3"/>
                  </a:lnTo>
                  <a:lnTo>
                    <a:pt x="444" y="6"/>
                  </a:lnTo>
                  <a:lnTo>
                    <a:pt x="444" y="6"/>
                  </a:lnTo>
                  <a:lnTo>
                    <a:pt x="489" y="42"/>
                  </a:lnTo>
                  <a:lnTo>
                    <a:pt x="534" y="82"/>
                  </a:lnTo>
                  <a:lnTo>
                    <a:pt x="577" y="121"/>
                  </a:lnTo>
                  <a:lnTo>
                    <a:pt x="620" y="161"/>
                  </a:lnTo>
                  <a:lnTo>
                    <a:pt x="663" y="202"/>
                  </a:lnTo>
                  <a:lnTo>
                    <a:pt x="704" y="245"/>
                  </a:lnTo>
                  <a:lnTo>
                    <a:pt x="786" y="327"/>
                  </a:lnTo>
                  <a:lnTo>
                    <a:pt x="786" y="327"/>
                  </a:lnTo>
                  <a:lnTo>
                    <a:pt x="852" y="395"/>
                  </a:lnTo>
                  <a:lnTo>
                    <a:pt x="918" y="461"/>
                  </a:lnTo>
                  <a:lnTo>
                    <a:pt x="918" y="461"/>
                  </a:lnTo>
                  <a:lnTo>
                    <a:pt x="976" y="520"/>
                  </a:lnTo>
                  <a:lnTo>
                    <a:pt x="1032" y="578"/>
                  </a:lnTo>
                  <a:lnTo>
                    <a:pt x="1088" y="637"/>
                  </a:lnTo>
                  <a:lnTo>
                    <a:pt x="1142" y="697"/>
                  </a:lnTo>
                  <a:lnTo>
                    <a:pt x="1196" y="757"/>
                  </a:lnTo>
                  <a:lnTo>
                    <a:pt x="1247" y="816"/>
                  </a:lnTo>
                  <a:lnTo>
                    <a:pt x="1349" y="933"/>
                  </a:lnTo>
                  <a:lnTo>
                    <a:pt x="1349" y="933"/>
                  </a:lnTo>
                  <a:lnTo>
                    <a:pt x="1352" y="940"/>
                  </a:lnTo>
                  <a:lnTo>
                    <a:pt x="1354" y="946"/>
                  </a:lnTo>
                  <a:lnTo>
                    <a:pt x="1354" y="951"/>
                  </a:lnTo>
                  <a:lnTo>
                    <a:pt x="1353" y="956"/>
                  </a:lnTo>
                  <a:lnTo>
                    <a:pt x="1353" y="956"/>
                  </a:lnTo>
                  <a:lnTo>
                    <a:pt x="1350" y="963"/>
                  </a:lnTo>
                  <a:lnTo>
                    <a:pt x="1345" y="968"/>
                  </a:lnTo>
                  <a:lnTo>
                    <a:pt x="1340" y="972"/>
                  </a:lnTo>
                  <a:lnTo>
                    <a:pt x="1334" y="974"/>
                  </a:lnTo>
                  <a:lnTo>
                    <a:pt x="1329" y="975"/>
                  </a:lnTo>
                  <a:lnTo>
                    <a:pt x="1327" y="978"/>
                  </a:lnTo>
                  <a:lnTo>
                    <a:pt x="1327" y="978"/>
                  </a:lnTo>
                  <a:lnTo>
                    <a:pt x="1324" y="981"/>
                  </a:lnTo>
                  <a:lnTo>
                    <a:pt x="1321" y="983"/>
                  </a:lnTo>
                  <a:lnTo>
                    <a:pt x="1318" y="984"/>
                  </a:lnTo>
                  <a:lnTo>
                    <a:pt x="1313" y="984"/>
                  </a:lnTo>
                  <a:lnTo>
                    <a:pt x="1313" y="984"/>
                  </a:lnTo>
                  <a:lnTo>
                    <a:pt x="1310" y="984"/>
                  </a:lnTo>
                  <a:lnTo>
                    <a:pt x="1310" y="984"/>
                  </a:lnTo>
                  <a:lnTo>
                    <a:pt x="1292" y="983"/>
                  </a:lnTo>
                  <a:lnTo>
                    <a:pt x="1272" y="982"/>
                  </a:lnTo>
                  <a:lnTo>
                    <a:pt x="1272" y="982"/>
                  </a:lnTo>
                  <a:lnTo>
                    <a:pt x="1255" y="983"/>
                  </a:lnTo>
                  <a:lnTo>
                    <a:pt x="1237" y="984"/>
                  </a:lnTo>
                  <a:lnTo>
                    <a:pt x="1203" y="987"/>
                  </a:lnTo>
                  <a:lnTo>
                    <a:pt x="1168" y="994"/>
                  </a:lnTo>
                  <a:lnTo>
                    <a:pt x="1134" y="999"/>
                  </a:lnTo>
                  <a:lnTo>
                    <a:pt x="1134" y="999"/>
                  </a:lnTo>
                  <a:lnTo>
                    <a:pt x="1106" y="1004"/>
                  </a:lnTo>
                  <a:lnTo>
                    <a:pt x="1077" y="1009"/>
                  </a:lnTo>
                  <a:lnTo>
                    <a:pt x="1048" y="1012"/>
                  </a:lnTo>
                  <a:lnTo>
                    <a:pt x="1019" y="1015"/>
                  </a:lnTo>
                  <a:lnTo>
                    <a:pt x="1007" y="1015"/>
                  </a:lnTo>
                  <a:lnTo>
                    <a:pt x="1007" y="1028"/>
                  </a:lnTo>
                  <a:lnTo>
                    <a:pt x="1007" y="1028"/>
                  </a:lnTo>
                  <a:lnTo>
                    <a:pt x="1008" y="1063"/>
                  </a:lnTo>
                  <a:lnTo>
                    <a:pt x="1008" y="1098"/>
                  </a:lnTo>
                  <a:lnTo>
                    <a:pt x="1006" y="1133"/>
                  </a:lnTo>
                  <a:lnTo>
                    <a:pt x="1002" y="1168"/>
                  </a:lnTo>
                  <a:lnTo>
                    <a:pt x="999" y="1203"/>
                  </a:lnTo>
                  <a:lnTo>
                    <a:pt x="994" y="1238"/>
                  </a:lnTo>
                  <a:lnTo>
                    <a:pt x="985" y="1308"/>
                  </a:lnTo>
                  <a:lnTo>
                    <a:pt x="985" y="1308"/>
                  </a:lnTo>
                  <a:lnTo>
                    <a:pt x="980" y="1344"/>
                  </a:lnTo>
                  <a:lnTo>
                    <a:pt x="980" y="1344"/>
                  </a:lnTo>
                  <a:lnTo>
                    <a:pt x="978" y="1351"/>
                  </a:lnTo>
                  <a:lnTo>
                    <a:pt x="975" y="1355"/>
                  </a:lnTo>
                  <a:lnTo>
                    <a:pt x="969" y="1358"/>
                  </a:lnTo>
                  <a:lnTo>
                    <a:pt x="963" y="1359"/>
                  </a:lnTo>
                  <a:lnTo>
                    <a:pt x="963" y="13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7" name="Freeform 946"/>
            <p:cNvSpPr>
              <a:spLocks noEditPoints="1"/>
            </p:cNvSpPr>
            <p:nvPr/>
          </p:nvSpPr>
          <p:spPr bwMode="auto">
            <a:xfrm>
              <a:off x="5272088" y="1408113"/>
              <a:ext cx="298450" cy="288925"/>
            </a:xfrm>
            <a:custGeom>
              <a:avLst/>
              <a:gdLst/>
              <a:ahLst/>
              <a:cxnLst>
                <a:cxn ang="0">
                  <a:pos x="245" y="540"/>
                </a:cxn>
                <a:cxn ang="0">
                  <a:pos x="149" y="509"/>
                </a:cxn>
                <a:cxn ang="0">
                  <a:pos x="73" y="450"/>
                </a:cxn>
                <a:cxn ang="0">
                  <a:pos x="22" y="369"/>
                </a:cxn>
                <a:cxn ang="0">
                  <a:pos x="3" y="306"/>
                </a:cxn>
                <a:cxn ang="0">
                  <a:pos x="1" y="249"/>
                </a:cxn>
                <a:cxn ang="0">
                  <a:pos x="10" y="191"/>
                </a:cxn>
                <a:cxn ang="0">
                  <a:pos x="32" y="137"/>
                </a:cxn>
                <a:cxn ang="0">
                  <a:pos x="55" y="103"/>
                </a:cxn>
                <a:cxn ang="0">
                  <a:pos x="95" y="63"/>
                </a:cxn>
                <a:cxn ang="0">
                  <a:pos x="139" y="37"/>
                </a:cxn>
                <a:cxn ang="0">
                  <a:pos x="215" y="13"/>
                </a:cxn>
                <a:cxn ang="0">
                  <a:pos x="249" y="7"/>
                </a:cxn>
                <a:cxn ang="0">
                  <a:pos x="277" y="1"/>
                </a:cxn>
                <a:cxn ang="0">
                  <a:pos x="324" y="1"/>
                </a:cxn>
                <a:cxn ang="0">
                  <a:pos x="374" y="13"/>
                </a:cxn>
                <a:cxn ang="0">
                  <a:pos x="420" y="36"/>
                </a:cxn>
                <a:cxn ang="0">
                  <a:pos x="494" y="106"/>
                </a:cxn>
                <a:cxn ang="0">
                  <a:pos x="543" y="196"/>
                </a:cxn>
                <a:cxn ang="0">
                  <a:pos x="561" y="269"/>
                </a:cxn>
                <a:cxn ang="0">
                  <a:pos x="554" y="366"/>
                </a:cxn>
                <a:cxn ang="0">
                  <a:pos x="511" y="450"/>
                </a:cxn>
                <a:cxn ang="0">
                  <a:pos x="485" y="477"/>
                </a:cxn>
                <a:cxn ang="0">
                  <a:pos x="444" y="507"/>
                </a:cxn>
                <a:cxn ang="0">
                  <a:pos x="398" y="529"/>
                </a:cxn>
                <a:cxn ang="0">
                  <a:pos x="346" y="540"/>
                </a:cxn>
                <a:cxn ang="0">
                  <a:pos x="298" y="544"/>
                </a:cxn>
                <a:cxn ang="0">
                  <a:pos x="294" y="45"/>
                </a:cxn>
                <a:cxn ang="0">
                  <a:pos x="248" y="54"/>
                </a:cxn>
                <a:cxn ang="0">
                  <a:pos x="177" y="71"/>
                </a:cxn>
                <a:cxn ang="0">
                  <a:pos x="116" y="104"/>
                </a:cxn>
                <a:cxn ang="0">
                  <a:pos x="71" y="157"/>
                </a:cxn>
                <a:cxn ang="0">
                  <a:pos x="55" y="209"/>
                </a:cxn>
                <a:cxn ang="0">
                  <a:pos x="48" y="264"/>
                </a:cxn>
                <a:cxn ang="0">
                  <a:pos x="51" y="317"/>
                </a:cxn>
                <a:cxn ang="0">
                  <a:pos x="65" y="365"/>
                </a:cxn>
                <a:cxn ang="0">
                  <a:pos x="83" y="396"/>
                </a:cxn>
                <a:cxn ang="0">
                  <a:pos x="123" y="439"/>
                </a:cxn>
                <a:cxn ang="0">
                  <a:pos x="174" y="472"/>
                </a:cxn>
                <a:cxn ang="0">
                  <a:pos x="232" y="493"/>
                </a:cxn>
                <a:cxn ang="0">
                  <a:pos x="294" y="500"/>
                </a:cxn>
                <a:cxn ang="0">
                  <a:pos x="333" y="497"/>
                </a:cxn>
                <a:cxn ang="0">
                  <a:pos x="381" y="484"/>
                </a:cxn>
                <a:cxn ang="0">
                  <a:pos x="446" y="449"/>
                </a:cxn>
                <a:cxn ang="0">
                  <a:pos x="495" y="398"/>
                </a:cxn>
                <a:cxn ang="0">
                  <a:pos x="519" y="328"/>
                </a:cxn>
                <a:cxn ang="0">
                  <a:pos x="515" y="265"/>
                </a:cxn>
                <a:cxn ang="0">
                  <a:pos x="485" y="180"/>
                </a:cxn>
                <a:cxn ang="0">
                  <a:pos x="434" y="105"/>
                </a:cxn>
                <a:cxn ang="0">
                  <a:pos x="364" y="57"/>
                </a:cxn>
                <a:cxn ang="0">
                  <a:pos x="324" y="45"/>
                </a:cxn>
                <a:cxn ang="0">
                  <a:pos x="297" y="44"/>
                </a:cxn>
              </a:cxnLst>
              <a:rect l="0" t="0" r="r" b="b"/>
              <a:pathLst>
                <a:path w="563" h="544">
                  <a:moveTo>
                    <a:pt x="298" y="544"/>
                  </a:moveTo>
                  <a:lnTo>
                    <a:pt x="298" y="544"/>
                  </a:lnTo>
                  <a:lnTo>
                    <a:pt x="271" y="543"/>
                  </a:lnTo>
                  <a:lnTo>
                    <a:pt x="245" y="540"/>
                  </a:lnTo>
                  <a:lnTo>
                    <a:pt x="219" y="535"/>
                  </a:lnTo>
                  <a:lnTo>
                    <a:pt x="195" y="528"/>
                  </a:lnTo>
                  <a:lnTo>
                    <a:pt x="172" y="519"/>
                  </a:lnTo>
                  <a:lnTo>
                    <a:pt x="149" y="509"/>
                  </a:lnTo>
                  <a:lnTo>
                    <a:pt x="128" y="497"/>
                  </a:lnTo>
                  <a:lnTo>
                    <a:pt x="109" y="483"/>
                  </a:lnTo>
                  <a:lnTo>
                    <a:pt x="90" y="468"/>
                  </a:lnTo>
                  <a:lnTo>
                    <a:pt x="73" y="450"/>
                  </a:lnTo>
                  <a:lnTo>
                    <a:pt x="58" y="433"/>
                  </a:lnTo>
                  <a:lnTo>
                    <a:pt x="45" y="412"/>
                  </a:lnTo>
                  <a:lnTo>
                    <a:pt x="32" y="391"/>
                  </a:lnTo>
                  <a:lnTo>
                    <a:pt x="22" y="369"/>
                  </a:lnTo>
                  <a:lnTo>
                    <a:pt x="13" y="345"/>
                  </a:lnTo>
                  <a:lnTo>
                    <a:pt x="6" y="320"/>
                  </a:lnTo>
                  <a:lnTo>
                    <a:pt x="6" y="320"/>
                  </a:lnTo>
                  <a:lnTo>
                    <a:pt x="3" y="306"/>
                  </a:lnTo>
                  <a:lnTo>
                    <a:pt x="2" y="292"/>
                  </a:lnTo>
                  <a:lnTo>
                    <a:pt x="1" y="278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2" y="233"/>
                  </a:lnTo>
                  <a:lnTo>
                    <a:pt x="4" y="219"/>
                  </a:lnTo>
                  <a:lnTo>
                    <a:pt x="7" y="204"/>
                  </a:lnTo>
                  <a:lnTo>
                    <a:pt x="10" y="191"/>
                  </a:lnTo>
                  <a:lnTo>
                    <a:pt x="15" y="177"/>
                  </a:lnTo>
                  <a:lnTo>
                    <a:pt x="20" y="163"/>
                  </a:lnTo>
                  <a:lnTo>
                    <a:pt x="26" y="151"/>
                  </a:lnTo>
                  <a:lnTo>
                    <a:pt x="32" y="137"/>
                  </a:lnTo>
                  <a:lnTo>
                    <a:pt x="39" y="126"/>
                  </a:lnTo>
                  <a:lnTo>
                    <a:pt x="47" y="114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64" y="92"/>
                  </a:lnTo>
                  <a:lnTo>
                    <a:pt x="75" y="81"/>
                  </a:lnTo>
                  <a:lnTo>
                    <a:pt x="85" y="72"/>
                  </a:lnTo>
                  <a:lnTo>
                    <a:pt x="95" y="63"/>
                  </a:lnTo>
                  <a:lnTo>
                    <a:pt x="106" y="56"/>
                  </a:lnTo>
                  <a:lnTo>
                    <a:pt x="117" y="48"/>
                  </a:lnTo>
                  <a:lnTo>
                    <a:pt x="127" y="42"/>
                  </a:lnTo>
                  <a:lnTo>
                    <a:pt x="139" y="37"/>
                  </a:lnTo>
                  <a:lnTo>
                    <a:pt x="151" y="32"/>
                  </a:lnTo>
                  <a:lnTo>
                    <a:pt x="163" y="27"/>
                  </a:lnTo>
                  <a:lnTo>
                    <a:pt x="188" y="20"/>
                  </a:lnTo>
                  <a:lnTo>
                    <a:pt x="215" y="13"/>
                  </a:lnTo>
                  <a:lnTo>
                    <a:pt x="244" y="8"/>
                  </a:lnTo>
                  <a:lnTo>
                    <a:pt x="247" y="8"/>
                  </a:lnTo>
                  <a:lnTo>
                    <a:pt x="249" y="7"/>
                  </a:lnTo>
                  <a:lnTo>
                    <a:pt x="249" y="7"/>
                  </a:lnTo>
                  <a:lnTo>
                    <a:pt x="252" y="5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77" y="1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312" y="0"/>
                  </a:lnTo>
                  <a:lnTo>
                    <a:pt x="324" y="1"/>
                  </a:lnTo>
                  <a:lnTo>
                    <a:pt x="338" y="3"/>
                  </a:lnTo>
                  <a:lnTo>
                    <a:pt x="350" y="6"/>
                  </a:lnTo>
                  <a:lnTo>
                    <a:pt x="363" y="9"/>
                  </a:lnTo>
                  <a:lnTo>
                    <a:pt x="374" y="13"/>
                  </a:lnTo>
                  <a:lnTo>
                    <a:pt x="385" y="18"/>
                  </a:lnTo>
                  <a:lnTo>
                    <a:pt x="398" y="24"/>
                  </a:lnTo>
                  <a:lnTo>
                    <a:pt x="408" y="30"/>
                  </a:lnTo>
                  <a:lnTo>
                    <a:pt x="420" y="36"/>
                  </a:lnTo>
                  <a:lnTo>
                    <a:pt x="440" y="51"/>
                  </a:lnTo>
                  <a:lnTo>
                    <a:pt x="460" y="67"/>
                  </a:lnTo>
                  <a:lnTo>
                    <a:pt x="477" y="86"/>
                  </a:lnTo>
                  <a:lnTo>
                    <a:pt x="494" y="106"/>
                  </a:lnTo>
                  <a:lnTo>
                    <a:pt x="508" y="127"/>
                  </a:lnTo>
                  <a:lnTo>
                    <a:pt x="522" y="150"/>
                  </a:lnTo>
                  <a:lnTo>
                    <a:pt x="533" y="172"/>
                  </a:lnTo>
                  <a:lnTo>
                    <a:pt x="543" y="196"/>
                  </a:lnTo>
                  <a:lnTo>
                    <a:pt x="552" y="221"/>
                  </a:lnTo>
                  <a:lnTo>
                    <a:pt x="557" y="245"/>
                  </a:lnTo>
                  <a:lnTo>
                    <a:pt x="561" y="269"/>
                  </a:lnTo>
                  <a:lnTo>
                    <a:pt x="561" y="269"/>
                  </a:lnTo>
                  <a:lnTo>
                    <a:pt x="563" y="294"/>
                  </a:lnTo>
                  <a:lnTo>
                    <a:pt x="562" y="319"/>
                  </a:lnTo>
                  <a:lnTo>
                    <a:pt x="560" y="343"/>
                  </a:lnTo>
                  <a:lnTo>
                    <a:pt x="554" y="366"/>
                  </a:lnTo>
                  <a:lnTo>
                    <a:pt x="547" y="388"/>
                  </a:lnTo>
                  <a:lnTo>
                    <a:pt x="537" y="410"/>
                  </a:lnTo>
                  <a:lnTo>
                    <a:pt x="525" y="431"/>
                  </a:lnTo>
                  <a:lnTo>
                    <a:pt x="511" y="450"/>
                  </a:lnTo>
                  <a:lnTo>
                    <a:pt x="511" y="450"/>
                  </a:lnTo>
                  <a:lnTo>
                    <a:pt x="503" y="460"/>
                  </a:lnTo>
                  <a:lnTo>
                    <a:pt x="494" y="469"/>
                  </a:lnTo>
                  <a:lnTo>
                    <a:pt x="485" y="477"/>
                  </a:lnTo>
                  <a:lnTo>
                    <a:pt x="475" y="485"/>
                  </a:lnTo>
                  <a:lnTo>
                    <a:pt x="465" y="494"/>
                  </a:lnTo>
                  <a:lnTo>
                    <a:pt x="455" y="501"/>
                  </a:lnTo>
                  <a:lnTo>
                    <a:pt x="444" y="507"/>
                  </a:lnTo>
                  <a:lnTo>
                    <a:pt x="433" y="513"/>
                  </a:lnTo>
                  <a:lnTo>
                    <a:pt x="422" y="519"/>
                  </a:lnTo>
                  <a:lnTo>
                    <a:pt x="410" y="524"/>
                  </a:lnTo>
                  <a:lnTo>
                    <a:pt x="398" y="529"/>
                  </a:lnTo>
                  <a:lnTo>
                    <a:pt x="385" y="533"/>
                  </a:lnTo>
                  <a:lnTo>
                    <a:pt x="372" y="536"/>
                  </a:lnTo>
                  <a:lnTo>
                    <a:pt x="360" y="538"/>
                  </a:lnTo>
                  <a:lnTo>
                    <a:pt x="346" y="540"/>
                  </a:lnTo>
                  <a:lnTo>
                    <a:pt x="333" y="542"/>
                  </a:lnTo>
                  <a:lnTo>
                    <a:pt x="333" y="542"/>
                  </a:lnTo>
                  <a:lnTo>
                    <a:pt x="315" y="543"/>
                  </a:lnTo>
                  <a:lnTo>
                    <a:pt x="298" y="544"/>
                  </a:lnTo>
                  <a:lnTo>
                    <a:pt x="298" y="544"/>
                  </a:lnTo>
                  <a:close/>
                  <a:moveTo>
                    <a:pt x="297" y="44"/>
                  </a:moveTo>
                  <a:lnTo>
                    <a:pt x="294" y="45"/>
                  </a:lnTo>
                  <a:lnTo>
                    <a:pt x="294" y="45"/>
                  </a:lnTo>
                  <a:lnTo>
                    <a:pt x="289" y="47"/>
                  </a:lnTo>
                  <a:lnTo>
                    <a:pt x="285" y="48"/>
                  </a:lnTo>
                  <a:lnTo>
                    <a:pt x="285" y="48"/>
                  </a:lnTo>
                  <a:lnTo>
                    <a:pt x="248" y="54"/>
                  </a:lnTo>
                  <a:lnTo>
                    <a:pt x="229" y="58"/>
                  </a:lnTo>
                  <a:lnTo>
                    <a:pt x="211" y="61"/>
                  </a:lnTo>
                  <a:lnTo>
                    <a:pt x="193" y="66"/>
                  </a:lnTo>
                  <a:lnTo>
                    <a:pt x="177" y="71"/>
                  </a:lnTo>
                  <a:lnTo>
                    <a:pt x="160" y="78"/>
                  </a:lnTo>
                  <a:lnTo>
                    <a:pt x="145" y="86"/>
                  </a:lnTo>
                  <a:lnTo>
                    <a:pt x="129" y="94"/>
                  </a:lnTo>
                  <a:lnTo>
                    <a:pt x="116" y="104"/>
                  </a:lnTo>
                  <a:lnTo>
                    <a:pt x="102" y="116"/>
                  </a:lnTo>
                  <a:lnTo>
                    <a:pt x="91" y="128"/>
                  </a:lnTo>
                  <a:lnTo>
                    <a:pt x="81" y="141"/>
                  </a:lnTo>
                  <a:lnTo>
                    <a:pt x="71" y="157"/>
                  </a:lnTo>
                  <a:lnTo>
                    <a:pt x="64" y="174"/>
                  </a:lnTo>
                  <a:lnTo>
                    <a:pt x="58" y="194"/>
                  </a:lnTo>
                  <a:lnTo>
                    <a:pt x="58" y="194"/>
                  </a:lnTo>
                  <a:lnTo>
                    <a:pt x="55" y="209"/>
                  </a:lnTo>
                  <a:lnTo>
                    <a:pt x="52" y="222"/>
                  </a:lnTo>
                  <a:lnTo>
                    <a:pt x="50" y="236"/>
                  </a:lnTo>
                  <a:lnTo>
                    <a:pt x="48" y="251"/>
                  </a:lnTo>
                  <a:lnTo>
                    <a:pt x="48" y="264"/>
                  </a:lnTo>
                  <a:lnTo>
                    <a:pt x="48" y="278"/>
                  </a:lnTo>
                  <a:lnTo>
                    <a:pt x="48" y="291"/>
                  </a:lnTo>
                  <a:lnTo>
                    <a:pt x="49" y="304"/>
                  </a:lnTo>
                  <a:lnTo>
                    <a:pt x="51" y="317"/>
                  </a:lnTo>
                  <a:lnTo>
                    <a:pt x="54" y="329"/>
                  </a:lnTo>
                  <a:lnTo>
                    <a:pt x="57" y="341"/>
                  </a:lnTo>
                  <a:lnTo>
                    <a:pt x="61" y="353"/>
                  </a:lnTo>
                  <a:lnTo>
                    <a:pt x="65" y="365"/>
                  </a:lnTo>
                  <a:lnTo>
                    <a:pt x="70" y="375"/>
                  </a:lnTo>
                  <a:lnTo>
                    <a:pt x="77" y="385"/>
                  </a:lnTo>
                  <a:lnTo>
                    <a:pt x="83" y="396"/>
                  </a:lnTo>
                  <a:lnTo>
                    <a:pt x="83" y="396"/>
                  </a:lnTo>
                  <a:lnTo>
                    <a:pt x="92" y="407"/>
                  </a:lnTo>
                  <a:lnTo>
                    <a:pt x="101" y="418"/>
                  </a:lnTo>
                  <a:lnTo>
                    <a:pt x="112" y="429"/>
                  </a:lnTo>
                  <a:lnTo>
                    <a:pt x="123" y="439"/>
                  </a:lnTo>
                  <a:lnTo>
                    <a:pt x="134" y="448"/>
                  </a:lnTo>
                  <a:lnTo>
                    <a:pt x="147" y="456"/>
                  </a:lnTo>
                  <a:lnTo>
                    <a:pt x="160" y="465"/>
                  </a:lnTo>
                  <a:lnTo>
                    <a:pt x="174" y="472"/>
                  </a:lnTo>
                  <a:lnTo>
                    <a:pt x="187" y="478"/>
                  </a:lnTo>
                  <a:lnTo>
                    <a:pt x="202" y="484"/>
                  </a:lnTo>
                  <a:lnTo>
                    <a:pt x="216" y="488"/>
                  </a:lnTo>
                  <a:lnTo>
                    <a:pt x="232" y="493"/>
                  </a:lnTo>
                  <a:lnTo>
                    <a:pt x="246" y="496"/>
                  </a:lnTo>
                  <a:lnTo>
                    <a:pt x="261" y="499"/>
                  </a:lnTo>
                  <a:lnTo>
                    <a:pt x="277" y="500"/>
                  </a:lnTo>
                  <a:lnTo>
                    <a:pt x="294" y="500"/>
                  </a:lnTo>
                  <a:lnTo>
                    <a:pt x="294" y="500"/>
                  </a:lnTo>
                  <a:lnTo>
                    <a:pt x="307" y="500"/>
                  </a:lnTo>
                  <a:lnTo>
                    <a:pt x="320" y="499"/>
                  </a:lnTo>
                  <a:lnTo>
                    <a:pt x="333" y="497"/>
                  </a:lnTo>
                  <a:lnTo>
                    <a:pt x="346" y="495"/>
                  </a:lnTo>
                  <a:lnTo>
                    <a:pt x="346" y="495"/>
                  </a:lnTo>
                  <a:lnTo>
                    <a:pt x="364" y="490"/>
                  </a:lnTo>
                  <a:lnTo>
                    <a:pt x="381" y="484"/>
                  </a:lnTo>
                  <a:lnTo>
                    <a:pt x="399" y="477"/>
                  </a:lnTo>
                  <a:lnTo>
                    <a:pt x="415" y="469"/>
                  </a:lnTo>
                  <a:lnTo>
                    <a:pt x="431" y="460"/>
                  </a:lnTo>
                  <a:lnTo>
                    <a:pt x="446" y="449"/>
                  </a:lnTo>
                  <a:lnTo>
                    <a:pt x="460" y="438"/>
                  </a:lnTo>
                  <a:lnTo>
                    <a:pt x="473" y="425"/>
                  </a:lnTo>
                  <a:lnTo>
                    <a:pt x="485" y="412"/>
                  </a:lnTo>
                  <a:lnTo>
                    <a:pt x="495" y="398"/>
                  </a:lnTo>
                  <a:lnTo>
                    <a:pt x="503" y="382"/>
                  </a:lnTo>
                  <a:lnTo>
                    <a:pt x="510" y="365"/>
                  </a:lnTo>
                  <a:lnTo>
                    <a:pt x="516" y="347"/>
                  </a:lnTo>
                  <a:lnTo>
                    <a:pt x="519" y="328"/>
                  </a:lnTo>
                  <a:lnTo>
                    <a:pt x="520" y="309"/>
                  </a:lnTo>
                  <a:lnTo>
                    <a:pt x="518" y="288"/>
                  </a:lnTo>
                  <a:lnTo>
                    <a:pt x="518" y="288"/>
                  </a:lnTo>
                  <a:lnTo>
                    <a:pt x="515" y="265"/>
                  </a:lnTo>
                  <a:lnTo>
                    <a:pt x="509" y="244"/>
                  </a:lnTo>
                  <a:lnTo>
                    <a:pt x="503" y="222"/>
                  </a:lnTo>
                  <a:lnTo>
                    <a:pt x="495" y="200"/>
                  </a:lnTo>
                  <a:lnTo>
                    <a:pt x="485" y="180"/>
                  </a:lnTo>
                  <a:lnTo>
                    <a:pt x="474" y="159"/>
                  </a:lnTo>
                  <a:lnTo>
                    <a:pt x="462" y="140"/>
                  </a:lnTo>
                  <a:lnTo>
                    <a:pt x="448" y="122"/>
                  </a:lnTo>
                  <a:lnTo>
                    <a:pt x="434" y="105"/>
                  </a:lnTo>
                  <a:lnTo>
                    <a:pt x="417" y="91"/>
                  </a:lnTo>
                  <a:lnTo>
                    <a:pt x="401" y="77"/>
                  </a:lnTo>
                  <a:lnTo>
                    <a:pt x="383" y="66"/>
                  </a:lnTo>
                  <a:lnTo>
                    <a:pt x="364" y="57"/>
                  </a:lnTo>
                  <a:lnTo>
                    <a:pt x="354" y="54"/>
                  </a:lnTo>
                  <a:lnTo>
                    <a:pt x="344" y="51"/>
                  </a:lnTo>
                  <a:lnTo>
                    <a:pt x="335" y="47"/>
                  </a:lnTo>
                  <a:lnTo>
                    <a:pt x="324" y="45"/>
                  </a:lnTo>
                  <a:lnTo>
                    <a:pt x="313" y="44"/>
                  </a:lnTo>
                  <a:lnTo>
                    <a:pt x="303" y="44"/>
                  </a:lnTo>
                  <a:lnTo>
                    <a:pt x="303" y="44"/>
                  </a:lnTo>
                  <a:lnTo>
                    <a:pt x="297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998" name="Freeform 947"/>
            <p:cNvSpPr>
              <a:spLocks noEditPoints="1"/>
            </p:cNvSpPr>
            <p:nvPr/>
          </p:nvSpPr>
          <p:spPr bwMode="auto">
            <a:xfrm>
              <a:off x="5329238" y="1463675"/>
              <a:ext cx="188913" cy="173038"/>
            </a:xfrm>
            <a:custGeom>
              <a:avLst/>
              <a:gdLst/>
              <a:ahLst/>
              <a:cxnLst>
                <a:cxn ang="0">
                  <a:pos x="133" y="322"/>
                </a:cxn>
                <a:cxn ang="0">
                  <a:pos x="93" y="284"/>
                </a:cxn>
                <a:cxn ang="0">
                  <a:pos x="88" y="231"/>
                </a:cxn>
                <a:cxn ang="0">
                  <a:pos x="41" y="221"/>
                </a:cxn>
                <a:cxn ang="0">
                  <a:pos x="7" y="193"/>
                </a:cxn>
                <a:cxn ang="0">
                  <a:pos x="1" y="145"/>
                </a:cxn>
                <a:cxn ang="0">
                  <a:pos x="14" y="111"/>
                </a:cxn>
                <a:cxn ang="0">
                  <a:pos x="62" y="96"/>
                </a:cxn>
                <a:cxn ang="0">
                  <a:pos x="90" y="91"/>
                </a:cxn>
                <a:cxn ang="0">
                  <a:pos x="98" y="37"/>
                </a:cxn>
                <a:cxn ang="0">
                  <a:pos x="131" y="8"/>
                </a:cxn>
                <a:cxn ang="0">
                  <a:pos x="179" y="0"/>
                </a:cxn>
                <a:cxn ang="0">
                  <a:pos x="230" y="19"/>
                </a:cxn>
                <a:cxn ang="0">
                  <a:pos x="248" y="46"/>
                </a:cxn>
                <a:cxn ang="0">
                  <a:pos x="254" y="101"/>
                </a:cxn>
                <a:cxn ang="0">
                  <a:pos x="285" y="105"/>
                </a:cxn>
                <a:cxn ang="0">
                  <a:pos x="329" y="114"/>
                </a:cxn>
                <a:cxn ang="0">
                  <a:pos x="358" y="163"/>
                </a:cxn>
                <a:cxn ang="0">
                  <a:pos x="347" y="211"/>
                </a:cxn>
                <a:cxn ang="0">
                  <a:pos x="317" y="237"/>
                </a:cxn>
                <a:cxn ang="0">
                  <a:pos x="261" y="237"/>
                </a:cxn>
                <a:cxn ang="0">
                  <a:pos x="240" y="279"/>
                </a:cxn>
                <a:cxn ang="0">
                  <a:pos x="219" y="312"/>
                </a:cxn>
                <a:cxn ang="0">
                  <a:pos x="169" y="328"/>
                </a:cxn>
                <a:cxn ang="0">
                  <a:pos x="163" y="282"/>
                </a:cxn>
                <a:cxn ang="0">
                  <a:pos x="187" y="277"/>
                </a:cxn>
                <a:cxn ang="0">
                  <a:pos x="200" y="253"/>
                </a:cxn>
                <a:cxn ang="0">
                  <a:pos x="201" y="214"/>
                </a:cxn>
                <a:cxn ang="0">
                  <a:pos x="210" y="201"/>
                </a:cxn>
                <a:cxn ang="0">
                  <a:pos x="229" y="187"/>
                </a:cxn>
                <a:cxn ang="0">
                  <a:pos x="264" y="190"/>
                </a:cxn>
                <a:cxn ang="0">
                  <a:pos x="292" y="194"/>
                </a:cxn>
                <a:cxn ang="0">
                  <a:pos x="311" y="181"/>
                </a:cxn>
                <a:cxn ang="0">
                  <a:pos x="307" y="155"/>
                </a:cxn>
                <a:cxn ang="0">
                  <a:pos x="286" y="150"/>
                </a:cxn>
                <a:cxn ang="0">
                  <a:pos x="235" y="145"/>
                </a:cxn>
                <a:cxn ang="0">
                  <a:pos x="212" y="132"/>
                </a:cxn>
                <a:cxn ang="0">
                  <a:pos x="207" y="79"/>
                </a:cxn>
                <a:cxn ang="0">
                  <a:pos x="201" y="56"/>
                </a:cxn>
                <a:cxn ang="0">
                  <a:pos x="175" y="46"/>
                </a:cxn>
                <a:cxn ang="0">
                  <a:pos x="149" y="49"/>
                </a:cxn>
                <a:cxn ang="0">
                  <a:pos x="137" y="64"/>
                </a:cxn>
                <a:cxn ang="0">
                  <a:pos x="134" y="133"/>
                </a:cxn>
                <a:cxn ang="0">
                  <a:pos x="112" y="145"/>
                </a:cxn>
                <a:cxn ang="0">
                  <a:pos x="99" y="143"/>
                </a:cxn>
                <a:cxn ang="0">
                  <a:pos x="81" y="143"/>
                </a:cxn>
                <a:cxn ang="0">
                  <a:pos x="47" y="143"/>
                </a:cxn>
                <a:cxn ang="0">
                  <a:pos x="56" y="170"/>
                </a:cxn>
                <a:cxn ang="0">
                  <a:pos x="50" y="174"/>
                </a:cxn>
                <a:cxn ang="0">
                  <a:pos x="68" y="183"/>
                </a:cxn>
                <a:cxn ang="0">
                  <a:pos x="103" y="185"/>
                </a:cxn>
                <a:cxn ang="0">
                  <a:pos x="113" y="186"/>
                </a:cxn>
                <a:cxn ang="0">
                  <a:pos x="132" y="195"/>
                </a:cxn>
                <a:cxn ang="0">
                  <a:pos x="134" y="224"/>
                </a:cxn>
                <a:cxn ang="0">
                  <a:pos x="136" y="273"/>
                </a:cxn>
              </a:cxnLst>
              <a:rect l="0" t="0" r="r" b="b"/>
              <a:pathLst>
                <a:path w="358" h="328">
                  <a:moveTo>
                    <a:pt x="169" y="328"/>
                  </a:moveTo>
                  <a:lnTo>
                    <a:pt x="169" y="328"/>
                  </a:lnTo>
                  <a:lnTo>
                    <a:pt x="156" y="327"/>
                  </a:lnTo>
                  <a:lnTo>
                    <a:pt x="156" y="327"/>
                  </a:lnTo>
                  <a:lnTo>
                    <a:pt x="143" y="325"/>
                  </a:lnTo>
                  <a:lnTo>
                    <a:pt x="133" y="322"/>
                  </a:lnTo>
                  <a:lnTo>
                    <a:pt x="123" y="319"/>
                  </a:lnTo>
                  <a:lnTo>
                    <a:pt x="115" y="315"/>
                  </a:lnTo>
                  <a:lnTo>
                    <a:pt x="108" y="310"/>
                  </a:lnTo>
                  <a:lnTo>
                    <a:pt x="102" y="303"/>
                  </a:lnTo>
                  <a:lnTo>
                    <a:pt x="97" y="295"/>
                  </a:lnTo>
                  <a:lnTo>
                    <a:pt x="93" y="284"/>
                  </a:lnTo>
                  <a:lnTo>
                    <a:pt x="93" y="284"/>
                  </a:lnTo>
                  <a:lnTo>
                    <a:pt x="89" y="273"/>
                  </a:lnTo>
                  <a:lnTo>
                    <a:pt x="87" y="262"/>
                  </a:lnTo>
                  <a:lnTo>
                    <a:pt x="87" y="249"/>
                  </a:lnTo>
                  <a:lnTo>
                    <a:pt x="87" y="236"/>
                  </a:lnTo>
                  <a:lnTo>
                    <a:pt x="88" y="231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71" y="228"/>
                  </a:lnTo>
                  <a:lnTo>
                    <a:pt x="59" y="226"/>
                  </a:lnTo>
                  <a:lnTo>
                    <a:pt x="50" y="224"/>
                  </a:lnTo>
                  <a:lnTo>
                    <a:pt x="41" y="221"/>
                  </a:lnTo>
                  <a:lnTo>
                    <a:pt x="33" y="218"/>
                  </a:lnTo>
                  <a:lnTo>
                    <a:pt x="25" y="214"/>
                  </a:lnTo>
                  <a:lnTo>
                    <a:pt x="19" y="209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7" y="193"/>
                  </a:lnTo>
                  <a:lnTo>
                    <a:pt x="3" y="182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1" y="145"/>
                  </a:lnTo>
                  <a:lnTo>
                    <a:pt x="2" y="134"/>
                  </a:lnTo>
                  <a:lnTo>
                    <a:pt x="5" y="125"/>
                  </a:lnTo>
                  <a:lnTo>
                    <a:pt x="7" y="121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4" y="111"/>
                  </a:lnTo>
                  <a:lnTo>
                    <a:pt x="20" y="107"/>
                  </a:lnTo>
                  <a:lnTo>
                    <a:pt x="26" y="102"/>
                  </a:lnTo>
                  <a:lnTo>
                    <a:pt x="33" y="100"/>
                  </a:lnTo>
                  <a:lnTo>
                    <a:pt x="40" y="98"/>
                  </a:lnTo>
                  <a:lnTo>
                    <a:pt x="47" y="97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82" y="97"/>
                  </a:lnTo>
                  <a:lnTo>
                    <a:pt x="91" y="97"/>
                  </a:lnTo>
                  <a:lnTo>
                    <a:pt x="90" y="91"/>
                  </a:lnTo>
                  <a:lnTo>
                    <a:pt x="90" y="91"/>
                  </a:lnTo>
                  <a:lnTo>
                    <a:pt x="90" y="75"/>
                  </a:lnTo>
                  <a:lnTo>
                    <a:pt x="91" y="59"/>
                  </a:lnTo>
                  <a:lnTo>
                    <a:pt x="93" y="51"/>
                  </a:lnTo>
                  <a:lnTo>
                    <a:pt x="95" y="44"/>
                  </a:lnTo>
                  <a:lnTo>
                    <a:pt x="98" y="37"/>
                  </a:lnTo>
                  <a:lnTo>
                    <a:pt x="102" y="31"/>
                  </a:lnTo>
                  <a:lnTo>
                    <a:pt x="102" y="31"/>
                  </a:lnTo>
                  <a:lnTo>
                    <a:pt x="108" y="24"/>
                  </a:lnTo>
                  <a:lnTo>
                    <a:pt x="115" y="18"/>
                  </a:lnTo>
                  <a:lnTo>
                    <a:pt x="122" y="13"/>
                  </a:lnTo>
                  <a:lnTo>
                    <a:pt x="131" y="8"/>
                  </a:lnTo>
                  <a:lnTo>
                    <a:pt x="140" y="4"/>
                  </a:lnTo>
                  <a:lnTo>
                    <a:pt x="149" y="2"/>
                  </a:lnTo>
                  <a:lnTo>
                    <a:pt x="15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94" y="2"/>
                  </a:lnTo>
                  <a:lnTo>
                    <a:pt x="204" y="5"/>
                  </a:lnTo>
                  <a:lnTo>
                    <a:pt x="214" y="9"/>
                  </a:lnTo>
                  <a:lnTo>
                    <a:pt x="225" y="16"/>
                  </a:lnTo>
                  <a:lnTo>
                    <a:pt x="230" y="19"/>
                  </a:lnTo>
                  <a:lnTo>
                    <a:pt x="235" y="23"/>
                  </a:lnTo>
                  <a:lnTo>
                    <a:pt x="239" y="28"/>
                  </a:lnTo>
                  <a:lnTo>
                    <a:pt x="242" y="33"/>
                  </a:lnTo>
                  <a:lnTo>
                    <a:pt x="245" y="39"/>
                  </a:lnTo>
                  <a:lnTo>
                    <a:pt x="248" y="46"/>
                  </a:lnTo>
                  <a:lnTo>
                    <a:pt x="248" y="46"/>
                  </a:lnTo>
                  <a:lnTo>
                    <a:pt x="251" y="55"/>
                  </a:lnTo>
                  <a:lnTo>
                    <a:pt x="252" y="65"/>
                  </a:lnTo>
                  <a:lnTo>
                    <a:pt x="253" y="85"/>
                  </a:lnTo>
                  <a:lnTo>
                    <a:pt x="253" y="85"/>
                  </a:lnTo>
                  <a:lnTo>
                    <a:pt x="253" y="97"/>
                  </a:lnTo>
                  <a:lnTo>
                    <a:pt x="254" y="101"/>
                  </a:lnTo>
                  <a:lnTo>
                    <a:pt x="258" y="102"/>
                  </a:lnTo>
                  <a:lnTo>
                    <a:pt x="258" y="102"/>
                  </a:lnTo>
                  <a:lnTo>
                    <a:pt x="268" y="103"/>
                  </a:lnTo>
                  <a:lnTo>
                    <a:pt x="278" y="105"/>
                  </a:lnTo>
                  <a:lnTo>
                    <a:pt x="285" y="105"/>
                  </a:lnTo>
                  <a:lnTo>
                    <a:pt x="285" y="105"/>
                  </a:lnTo>
                  <a:lnTo>
                    <a:pt x="294" y="105"/>
                  </a:lnTo>
                  <a:lnTo>
                    <a:pt x="303" y="106"/>
                  </a:lnTo>
                  <a:lnTo>
                    <a:pt x="311" y="107"/>
                  </a:lnTo>
                  <a:lnTo>
                    <a:pt x="320" y="110"/>
                  </a:lnTo>
                  <a:lnTo>
                    <a:pt x="320" y="110"/>
                  </a:lnTo>
                  <a:lnTo>
                    <a:pt x="329" y="114"/>
                  </a:lnTo>
                  <a:lnTo>
                    <a:pt x="337" y="120"/>
                  </a:lnTo>
                  <a:lnTo>
                    <a:pt x="344" y="127"/>
                  </a:lnTo>
                  <a:lnTo>
                    <a:pt x="350" y="136"/>
                  </a:lnTo>
                  <a:lnTo>
                    <a:pt x="354" y="145"/>
                  </a:lnTo>
                  <a:lnTo>
                    <a:pt x="357" y="154"/>
                  </a:lnTo>
                  <a:lnTo>
                    <a:pt x="358" y="163"/>
                  </a:lnTo>
                  <a:lnTo>
                    <a:pt x="358" y="174"/>
                  </a:lnTo>
                  <a:lnTo>
                    <a:pt x="358" y="174"/>
                  </a:lnTo>
                  <a:lnTo>
                    <a:pt x="356" y="183"/>
                  </a:lnTo>
                  <a:lnTo>
                    <a:pt x="354" y="192"/>
                  </a:lnTo>
                  <a:lnTo>
                    <a:pt x="351" y="203"/>
                  </a:lnTo>
                  <a:lnTo>
                    <a:pt x="347" y="211"/>
                  </a:lnTo>
                  <a:lnTo>
                    <a:pt x="341" y="220"/>
                  </a:lnTo>
                  <a:lnTo>
                    <a:pt x="334" y="227"/>
                  </a:lnTo>
                  <a:lnTo>
                    <a:pt x="327" y="233"/>
                  </a:lnTo>
                  <a:lnTo>
                    <a:pt x="322" y="235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06" y="240"/>
                  </a:lnTo>
                  <a:lnTo>
                    <a:pt x="294" y="240"/>
                  </a:lnTo>
                  <a:lnTo>
                    <a:pt x="294" y="240"/>
                  </a:lnTo>
                  <a:lnTo>
                    <a:pt x="294" y="240"/>
                  </a:lnTo>
                  <a:lnTo>
                    <a:pt x="278" y="239"/>
                  </a:lnTo>
                  <a:lnTo>
                    <a:pt x="261" y="237"/>
                  </a:lnTo>
                  <a:lnTo>
                    <a:pt x="246" y="235"/>
                  </a:lnTo>
                  <a:lnTo>
                    <a:pt x="246" y="241"/>
                  </a:lnTo>
                  <a:lnTo>
                    <a:pt x="246" y="241"/>
                  </a:lnTo>
                  <a:lnTo>
                    <a:pt x="245" y="256"/>
                  </a:lnTo>
                  <a:lnTo>
                    <a:pt x="243" y="272"/>
                  </a:lnTo>
                  <a:lnTo>
                    <a:pt x="240" y="279"/>
                  </a:lnTo>
                  <a:lnTo>
                    <a:pt x="238" y="286"/>
                  </a:lnTo>
                  <a:lnTo>
                    <a:pt x="234" y="294"/>
                  </a:lnTo>
                  <a:lnTo>
                    <a:pt x="230" y="301"/>
                  </a:lnTo>
                  <a:lnTo>
                    <a:pt x="230" y="301"/>
                  </a:lnTo>
                  <a:lnTo>
                    <a:pt x="225" y="307"/>
                  </a:lnTo>
                  <a:lnTo>
                    <a:pt x="219" y="312"/>
                  </a:lnTo>
                  <a:lnTo>
                    <a:pt x="211" y="317"/>
                  </a:lnTo>
                  <a:lnTo>
                    <a:pt x="204" y="320"/>
                  </a:lnTo>
                  <a:lnTo>
                    <a:pt x="196" y="324"/>
                  </a:lnTo>
                  <a:lnTo>
                    <a:pt x="188" y="326"/>
                  </a:lnTo>
                  <a:lnTo>
                    <a:pt x="178" y="328"/>
                  </a:lnTo>
                  <a:lnTo>
                    <a:pt x="169" y="328"/>
                  </a:lnTo>
                  <a:lnTo>
                    <a:pt x="169" y="328"/>
                  </a:lnTo>
                  <a:close/>
                  <a:moveTo>
                    <a:pt x="141" y="280"/>
                  </a:moveTo>
                  <a:lnTo>
                    <a:pt x="141" y="280"/>
                  </a:lnTo>
                  <a:lnTo>
                    <a:pt x="151" y="281"/>
                  </a:lnTo>
                  <a:lnTo>
                    <a:pt x="151" y="281"/>
                  </a:lnTo>
                  <a:lnTo>
                    <a:pt x="163" y="282"/>
                  </a:lnTo>
                  <a:lnTo>
                    <a:pt x="163" y="282"/>
                  </a:lnTo>
                  <a:lnTo>
                    <a:pt x="166" y="282"/>
                  </a:lnTo>
                  <a:lnTo>
                    <a:pt x="166" y="282"/>
                  </a:lnTo>
                  <a:lnTo>
                    <a:pt x="173" y="282"/>
                  </a:lnTo>
                  <a:lnTo>
                    <a:pt x="180" y="280"/>
                  </a:lnTo>
                  <a:lnTo>
                    <a:pt x="187" y="277"/>
                  </a:lnTo>
                  <a:lnTo>
                    <a:pt x="191" y="274"/>
                  </a:lnTo>
                  <a:lnTo>
                    <a:pt x="191" y="274"/>
                  </a:lnTo>
                  <a:lnTo>
                    <a:pt x="195" y="269"/>
                  </a:lnTo>
                  <a:lnTo>
                    <a:pt x="197" y="265"/>
                  </a:lnTo>
                  <a:lnTo>
                    <a:pt x="199" y="259"/>
                  </a:lnTo>
                  <a:lnTo>
                    <a:pt x="200" y="253"/>
                  </a:lnTo>
                  <a:lnTo>
                    <a:pt x="201" y="241"/>
                  </a:lnTo>
                  <a:lnTo>
                    <a:pt x="201" y="228"/>
                  </a:lnTo>
                  <a:lnTo>
                    <a:pt x="201" y="228"/>
                  </a:lnTo>
                  <a:lnTo>
                    <a:pt x="201" y="219"/>
                  </a:lnTo>
                  <a:lnTo>
                    <a:pt x="201" y="219"/>
                  </a:lnTo>
                  <a:lnTo>
                    <a:pt x="201" y="214"/>
                  </a:lnTo>
                  <a:lnTo>
                    <a:pt x="203" y="210"/>
                  </a:lnTo>
                  <a:lnTo>
                    <a:pt x="205" y="206"/>
                  </a:lnTo>
                  <a:lnTo>
                    <a:pt x="208" y="203"/>
                  </a:lnTo>
                  <a:lnTo>
                    <a:pt x="210" y="202"/>
                  </a:lnTo>
                  <a:lnTo>
                    <a:pt x="210" y="201"/>
                  </a:lnTo>
                  <a:lnTo>
                    <a:pt x="210" y="201"/>
                  </a:lnTo>
                  <a:lnTo>
                    <a:pt x="212" y="196"/>
                  </a:lnTo>
                  <a:lnTo>
                    <a:pt x="215" y="192"/>
                  </a:lnTo>
                  <a:lnTo>
                    <a:pt x="219" y="190"/>
                  </a:lnTo>
                  <a:lnTo>
                    <a:pt x="222" y="188"/>
                  </a:lnTo>
                  <a:lnTo>
                    <a:pt x="225" y="188"/>
                  </a:lnTo>
                  <a:lnTo>
                    <a:pt x="229" y="187"/>
                  </a:lnTo>
                  <a:lnTo>
                    <a:pt x="231" y="187"/>
                  </a:lnTo>
                  <a:lnTo>
                    <a:pt x="231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54" y="189"/>
                  </a:lnTo>
                  <a:lnTo>
                    <a:pt x="264" y="190"/>
                  </a:lnTo>
                  <a:lnTo>
                    <a:pt x="264" y="190"/>
                  </a:lnTo>
                  <a:lnTo>
                    <a:pt x="277" y="192"/>
                  </a:lnTo>
                  <a:lnTo>
                    <a:pt x="283" y="194"/>
                  </a:lnTo>
                  <a:lnTo>
                    <a:pt x="283" y="194"/>
                  </a:lnTo>
                  <a:lnTo>
                    <a:pt x="292" y="194"/>
                  </a:lnTo>
                  <a:lnTo>
                    <a:pt x="292" y="194"/>
                  </a:lnTo>
                  <a:lnTo>
                    <a:pt x="299" y="194"/>
                  </a:lnTo>
                  <a:lnTo>
                    <a:pt x="302" y="193"/>
                  </a:lnTo>
                  <a:lnTo>
                    <a:pt x="305" y="191"/>
                  </a:lnTo>
                  <a:lnTo>
                    <a:pt x="308" y="188"/>
                  </a:lnTo>
                  <a:lnTo>
                    <a:pt x="309" y="185"/>
                  </a:lnTo>
                  <a:lnTo>
                    <a:pt x="311" y="181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1" y="170"/>
                  </a:lnTo>
                  <a:lnTo>
                    <a:pt x="311" y="164"/>
                  </a:lnTo>
                  <a:lnTo>
                    <a:pt x="310" y="159"/>
                  </a:lnTo>
                  <a:lnTo>
                    <a:pt x="307" y="155"/>
                  </a:lnTo>
                  <a:lnTo>
                    <a:pt x="307" y="155"/>
                  </a:lnTo>
                  <a:lnTo>
                    <a:pt x="303" y="152"/>
                  </a:lnTo>
                  <a:lnTo>
                    <a:pt x="298" y="151"/>
                  </a:lnTo>
                  <a:lnTo>
                    <a:pt x="292" y="150"/>
                  </a:lnTo>
                  <a:lnTo>
                    <a:pt x="286" y="150"/>
                  </a:lnTo>
                  <a:lnTo>
                    <a:pt x="286" y="150"/>
                  </a:lnTo>
                  <a:lnTo>
                    <a:pt x="273" y="149"/>
                  </a:lnTo>
                  <a:lnTo>
                    <a:pt x="261" y="148"/>
                  </a:lnTo>
                  <a:lnTo>
                    <a:pt x="261" y="148"/>
                  </a:lnTo>
                  <a:lnTo>
                    <a:pt x="248" y="146"/>
                  </a:lnTo>
                  <a:lnTo>
                    <a:pt x="235" y="145"/>
                  </a:lnTo>
                  <a:lnTo>
                    <a:pt x="235" y="145"/>
                  </a:lnTo>
                  <a:lnTo>
                    <a:pt x="230" y="145"/>
                  </a:lnTo>
                  <a:lnTo>
                    <a:pt x="230" y="145"/>
                  </a:lnTo>
                  <a:lnTo>
                    <a:pt x="224" y="143"/>
                  </a:lnTo>
                  <a:lnTo>
                    <a:pt x="219" y="140"/>
                  </a:lnTo>
                  <a:lnTo>
                    <a:pt x="213" y="136"/>
                  </a:lnTo>
                  <a:lnTo>
                    <a:pt x="212" y="132"/>
                  </a:lnTo>
                  <a:lnTo>
                    <a:pt x="211" y="129"/>
                  </a:lnTo>
                  <a:lnTo>
                    <a:pt x="211" y="129"/>
                  </a:lnTo>
                  <a:lnTo>
                    <a:pt x="209" y="116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5"/>
                  </a:lnTo>
                  <a:lnTo>
                    <a:pt x="206" y="75"/>
                  </a:lnTo>
                  <a:lnTo>
                    <a:pt x="205" y="64"/>
                  </a:lnTo>
                  <a:lnTo>
                    <a:pt x="203" y="60"/>
                  </a:lnTo>
                  <a:lnTo>
                    <a:pt x="201" y="56"/>
                  </a:lnTo>
                  <a:lnTo>
                    <a:pt x="198" y="52"/>
                  </a:lnTo>
                  <a:lnTo>
                    <a:pt x="194" y="49"/>
                  </a:lnTo>
                  <a:lnTo>
                    <a:pt x="188" y="47"/>
                  </a:lnTo>
                  <a:lnTo>
                    <a:pt x="180" y="46"/>
                  </a:lnTo>
                  <a:lnTo>
                    <a:pt x="180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66" y="46"/>
                  </a:lnTo>
                  <a:lnTo>
                    <a:pt x="166" y="46"/>
                  </a:lnTo>
                  <a:lnTo>
                    <a:pt x="157" y="46"/>
                  </a:lnTo>
                  <a:lnTo>
                    <a:pt x="149" y="49"/>
                  </a:lnTo>
                  <a:lnTo>
                    <a:pt x="149" y="49"/>
                  </a:lnTo>
                  <a:lnTo>
                    <a:pt x="144" y="52"/>
                  </a:lnTo>
                  <a:lnTo>
                    <a:pt x="139" y="57"/>
                  </a:lnTo>
                  <a:lnTo>
                    <a:pt x="138" y="58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7" y="64"/>
                  </a:lnTo>
                  <a:lnTo>
                    <a:pt x="137" y="118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4"/>
                  </a:lnTo>
                  <a:lnTo>
                    <a:pt x="136" y="129"/>
                  </a:lnTo>
                  <a:lnTo>
                    <a:pt x="134" y="133"/>
                  </a:lnTo>
                  <a:lnTo>
                    <a:pt x="131" y="137"/>
                  </a:lnTo>
                  <a:lnTo>
                    <a:pt x="131" y="137"/>
                  </a:lnTo>
                  <a:lnTo>
                    <a:pt x="127" y="141"/>
                  </a:lnTo>
                  <a:lnTo>
                    <a:pt x="122" y="143"/>
                  </a:lnTo>
                  <a:lnTo>
                    <a:pt x="117" y="145"/>
                  </a:lnTo>
                  <a:lnTo>
                    <a:pt x="112" y="145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3"/>
                  </a:lnTo>
                  <a:lnTo>
                    <a:pt x="102" y="143"/>
                  </a:lnTo>
                  <a:lnTo>
                    <a:pt x="99" y="143"/>
                  </a:lnTo>
                  <a:lnTo>
                    <a:pt x="99" y="143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1" y="143"/>
                  </a:lnTo>
                  <a:lnTo>
                    <a:pt x="74" y="143"/>
                  </a:lnTo>
                  <a:lnTo>
                    <a:pt x="74" y="143"/>
                  </a:lnTo>
                  <a:lnTo>
                    <a:pt x="59" y="142"/>
                  </a:lnTo>
                  <a:lnTo>
                    <a:pt x="59" y="142"/>
                  </a:lnTo>
                  <a:lnTo>
                    <a:pt x="51" y="142"/>
                  </a:lnTo>
                  <a:lnTo>
                    <a:pt x="47" y="143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45" y="160"/>
                  </a:lnTo>
                  <a:lnTo>
                    <a:pt x="45" y="171"/>
                  </a:lnTo>
                  <a:lnTo>
                    <a:pt x="56" y="170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5" y="172"/>
                  </a:lnTo>
                  <a:lnTo>
                    <a:pt x="51" y="174"/>
                  </a:lnTo>
                  <a:lnTo>
                    <a:pt x="51" y="174"/>
                  </a:lnTo>
                  <a:lnTo>
                    <a:pt x="50" y="174"/>
                  </a:lnTo>
                  <a:lnTo>
                    <a:pt x="50" y="174"/>
                  </a:lnTo>
                  <a:lnTo>
                    <a:pt x="52" y="176"/>
                  </a:lnTo>
                  <a:lnTo>
                    <a:pt x="52" y="176"/>
                  </a:lnTo>
                  <a:lnTo>
                    <a:pt x="58" y="180"/>
                  </a:lnTo>
                  <a:lnTo>
                    <a:pt x="58" y="180"/>
                  </a:lnTo>
                  <a:lnTo>
                    <a:pt x="67" y="182"/>
                  </a:lnTo>
                  <a:lnTo>
                    <a:pt x="68" y="183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3" y="184"/>
                  </a:lnTo>
                  <a:lnTo>
                    <a:pt x="83" y="184"/>
                  </a:lnTo>
                  <a:lnTo>
                    <a:pt x="103" y="185"/>
                  </a:lnTo>
                  <a:lnTo>
                    <a:pt x="103" y="185"/>
                  </a:lnTo>
                  <a:lnTo>
                    <a:pt x="109" y="186"/>
                  </a:lnTo>
                  <a:lnTo>
                    <a:pt x="110" y="186"/>
                  </a:lnTo>
                  <a:lnTo>
                    <a:pt x="111" y="186"/>
                  </a:lnTo>
                  <a:lnTo>
                    <a:pt x="111" y="186"/>
                  </a:lnTo>
                  <a:lnTo>
                    <a:pt x="113" y="186"/>
                  </a:lnTo>
                  <a:lnTo>
                    <a:pt x="113" y="186"/>
                  </a:lnTo>
                  <a:lnTo>
                    <a:pt x="118" y="186"/>
                  </a:lnTo>
                  <a:lnTo>
                    <a:pt x="122" y="188"/>
                  </a:lnTo>
                  <a:lnTo>
                    <a:pt x="127" y="190"/>
                  </a:lnTo>
                  <a:lnTo>
                    <a:pt x="130" y="192"/>
                  </a:lnTo>
                  <a:lnTo>
                    <a:pt x="130" y="192"/>
                  </a:lnTo>
                  <a:lnTo>
                    <a:pt x="132" y="195"/>
                  </a:lnTo>
                  <a:lnTo>
                    <a:pt x="134" y="200"/>
                  </a:lnTo>
                  <a:lnTo>
                    <a:pt x="135" y="203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4" y="224"/>
                  </a:lnTo>
                  <a:lnTo>
                    <a:pt x="134" y="224"/>
                  </a:lnTo>
                  <a:lnTo>
                    <a:pt x="133" y="241"/>
                  </a:lnTo>
                  <a:lnTo>
                    <a:pt x="133" y="258"/>
                  </a:lnTo>
                  <a:lnTo>
                    <a:pt x="133" y="258"/>
                  </a:lnTo>
                  <a:lnTo>
                    <a:pt x="134" y="264"/>
                  </a:lnTo>
                  <a:lnTo>
                    <a:pt x="134" y="264"/>
                  </a:lnTo>
                  <a:lnTo>
                    <a:pt x="136" y="273"/>
                  </a:lnTo>
                  <a:lnTo>
                    <a:pt x="136" y="273"/>
                  </a:lnTo>
                  <a:lnTo>
                    <a:pt x="137" y="270"/>
                  </a:lnTo>
                  <a:lnTo>
                    <a:pt x="139" y="269"/>
                  </a:lnTo>
                  <a:lnTo>
                    <a:pt x="141" y="269"/>
                  </a:lnTo>
                  <a:lnTo>
                    <a:pt x="141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999" name="组合 1998"/>
          <p:cNvGrpSpPr/>
          <p:nvPr/>
        </p:nvGrpSpPr>
        <p:grpSpPr>
          <a:xfrm>
            <a:off x="7520713" y="3728255"/>
            <a:ext cx="1083735" cy="1071033"/>
            <a:chOff x="4154488" y="3006726"/>
            <a:chExt cx="812801" cy="803275"/>
          </a:xfrm>
          <a:solidFill>
            <a:sysClr val="windowText" lastClr="000000"/>
          </a:solidFill>
        </p:grpSpPr>
        <p:sp>
          <p:nvSpPr>
            <p:cNvPr id="2000" name="Freeform 173"/>
            <p:cNvSpPr>
              <a:spLocks/>
            </p:cNvSpPr>
            <p:nvPr/>
          </p:nvSpPr>
          <p:spPr bwMode="auto">
            <a:xfrm>
              <a:off x="4217988" y="3468688"/>
              <a:ext cx="39688" cy="61913"/>
            </a:xfrm>
            <a:custGeom>
              <a:avLst/>
              <a:gdLst/>
              <a:ahLst/>
              <a:cxnLst>
                <a:cxn ang="0">
                  <a:pos x="70" y="1"/>
                </a:cxn>
                <a:cxn ang="0">
                  <a:pos x="70" y="1"/>
                </a:cxn>
                <a:cxn ang="0">
                  <a:pos x="65" y="3"/>
                </a:cxn>
                <a:cxn ang="0">
                  <a:pos x="60" y="6"/>
                </a:cxn>
                <a:cxn ang="0">
                  <a:pos x="54" y="10"/>
                </a:cxn>
                <a:cxn ang="0">
                  <a:pos x="50" y="15"/>
                </a:cxn>
                <a:cxn ang="0">
                  <a:pos x="42" y="26"/>
                </a:cxn>
                <a:cxn ang="0">
                  <a:pos x="39" y="31"/>
                </a:cxn>
                <a:cxn ang="0">
                  <a:pos x="37" y="36"/>
                </a:cxn>
                <a:cxn ang="0">
                  <a:pos x="37" y="36"/>
                </a:cxn>
                <a:cxn ang="0">
                  <a:pos x="33" y="45"/>
                </a:cxn>
                <a:cxn ang="0">
                  <a:pos x="27" y="55"/>
                </a:cxn>
                <a:cxn ang="0">
                  <a:pos x="17" y="72"/>
                </a:cxn>
                <a:cxn ang="0">
                  <a:pos x="11" y="81"/>
                </a:cxn>
                <a:cxn ang="0">
                  <a:pos x="7" y="91"/>
                </a:cxn>
                <a:cxn ang="0">
                  <a:pos x="3" y="10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4" y="118"/>
                </a:cxn>
                <a:cxn ang="0">
                  <a:pos x="6" y="118"/>
                </a:cxn>
                <a:cxn ang="0">
                  <a:pos x="7" y="117"/>
                </a:cxn>
                <a:cxn ang="0">
                  <a:pos x="9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1" y="106"/>
                </a:cxn>
                <a:cxn ang="0">
                  <a:pos x="13" y="98"/>
                </a:cxn>
                <a:cxn ang="0">
                  <a:pos x="19" y="84"/>
                </a:cxn>
                <a:cxn ang="0">
                  <a:pos x="27" y="70"/>
                </a:cxn>
                <a:cxn ang="0">
                  <a:pos x="37" y="57"/>
                </a:cxn>
                <a:cxn ang="0">
                  <a:pos x="37" y="57"/>
                </a:cxn>
                <a:cxn ang="0">
                  <a:pos x="44" y="44"/>
                </a:cxn>
                <a:cxn ang="0">
                  <a:pos x="51" y="30"/>
                </a:cxn>
                <a:cxn ang="0">
                  <a:pos x="55" y="23"/>
                </a:cxn>
                <a:cxn ang="0">
                  <a:pos x="61" y="17"/>
                </a:cxn>
                <a:cxn ang="0">
                  <a:pos x="66" y="13"/>
                </a:cxn>
                <a:cxn ang="0">
                  <a:pos x="72" y="10"/>
                </a:cxn>
                <a:cxn ang="0">
                  <a:pos x="72" y="10"/>
                </a:cxn>
                <a:cxn ang="0">
                  <a:pos x="74" y="9"/>
                </a:cxn>
                <a:cxn ang="0">
                  <a:pos x="75" y="7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3" y="1"/>
                </a:cxn>
                <a:cxn ang="0">
                  <a:pos x="72" y="0"/>
                </a:cxn>
                <a:cxn ang="0">
                  <a:pos x="70" y="1"/>
                </a:cxn>
                <a:cxn ang="0">
                  <a:pos x="70" y="1"/>
                </a:cxn>
              </a:cxnLst>
              <a:rect l="0" t="0" r="r" b="b"/>
              <a:pathLst>
                <a:path w="75" h="118">
                  <a:moveTo>
                    <a:pt x="70" y="1"/>
                  </a:moveTo>
                  <a:lnTo>
                    <a:pt x="70" y="1"/>
                  </a:lnTo>
                  <a:lnTo>
                    <a:pt x="65" y="3"/>
                  </a:lnTo>
                  <a:lnTo>
                    <a:pt x="60" y="6"/>
                  </a:lnTo>
                  <a:lnTo>
                    <a:pt x="54" y="10"/>
                  </a:lnTo>
                  <a:lnTo>
                    <a:pt x="50" y="15"/>
                  </a:lnTo>
                  <a:lnTo>
                    <a:pt x="42" y="26"/>
                  </a:lnTo>
                  <a:lnTo>
                    <a:pt x="39" y="31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3" y="45"/>
                  </a:lnTo>
                  <a:lnTo>
                    <a:pt x="27" y="55"/>
                  </a:lnTo>
                  <a:lnTo>
                    <a:pt x="17" y="72"/>
                  </a:lnTo>
                  <a:lnTo>
                    <a:pt x="11" y="81"/>
                  </a:lnTo>
                  <a:lnTo>
                    <a:pt x="7" y="91"/>
                  </a:lnTo>
                  <a:lnTo>
                    <a:pt x="3" y="10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4" y="118"/>
                  </a:lnTo>
                  <a:lnTo>
                    <a:pt x="6" y="118"/>
                  </a:lnTo>
                  <a:lnTo>
                    <a:pt x="7" y="117"/>
                  </a:lnTo>
                  <a:lnTo>
                    <a:pt x="9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1" y="106"/>
                  </a:lnTo>
                  <a:lnTo>
                    <a:pt x="13" y="98"/>
                  </a:lnTo>
                  <a:lnTo>
                    <a:pt x="19" y="84"/>
                  </a:lnTo>
                  <a:lnTo>
                    <a:pt x="27" y="70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44" y="44"/>
                  </a:lnTo>
                  <a:lnTo>
                    <a:pt x="51" y="30"/>
                  </a:lnTo>
                  <a:lnTo>
                    <a:pt x="55" y="23"/>
                  </a:lnTo>
                  <a:lnTo>
                    <a:pt x="61" y="17"/>
                  </a:lnTo>
                  <a:lnTo>
                    <a:pt x="66" y="13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9"/>
                  </a:lnTo>
                  <a:lnTo>
                    <a:pt x="75" y="7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3" y="1"/>
                  </a:lnTo>
                  <a:lnTo>
                    <a:pt x="72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1" name="Freeform 174"/>
            <p:cNvSpPr>
              <a:spLocks/>
            </p:cNvSpPr>
            <p:nvPr/>
          </p:nvSpPr>
          <p:spPr bwMode="auto">
            <a:xfrm>
              <a:off x="4229100" y="3509963"/>
              <a:ext cx="44450" cy="74613"/>
            </a:xfrm>
            <a:custGeom>
              <a:avLst/>
              <a:gdLst/>
              <a:ahLst/>
              <a:cxnLst>
                <a:cxn ang="0">
                  <a:pos x="77" y="1"/>
                </a:cxn>
                <a:cxn ang="0">
                  <a:pos x="77" y="1"/>
                </a:cxn>
                <a:cxn ang="0">
                  <a:pos x="65" y="16"/>
                </a:cxn>
                <a:cxn ang="0">
                  <a:pos x="55" y="31"/>
                </a:cxn>
                <a:cxn ang="0">
                  <a:pos x="35" y="64"/>
                </a:cxn>
                <a:cxn ang="0">
                  <a:pos x="35" y="64"/>
                </a:cxn>
                <a:cxn ang="0">
                  <a:pos x="25" y="80"/>
                </a:cxn>
                <a:cxn ang="0">
                  <a:pos x="16" y="98"/>
                </a:cxn>
                <a:cxn ang="0">
                  <a:pos x="6" y="115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1" y="139"/>
                </a:cxn>
                <a:cxn ang="0">
                  <a:pos x="3" y="139"/>
                </a:cxn>
                <a:cxn ang="0">
                  <a:pos x="5" y="140"/>
                </a:cxn>
                <a:cxn ang="0">
                  <a:pos x="6" y="139"/>
                </a:cxn>
                <a:cxn ang="0">
                  <a:pos x="8" y="138"/>
                </a:cxn>
                <a:cxn ang="0">
                  <a:pos x="10" y="136"/>
                </a:cxn>
                <a:cxn ang="0">
                  <a:pos x="10" y="136"/>
                </a:cxn>
                <a:cxn ang="0">
                  <a:pos x="16" y="119"/>
                </a:cxn>
                <a:cxn ang="0">
                  <a:pos x="24" y="101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53" y="52"/>
                </a:cxn>
                <a:cxn ang="0">
                  <a:pos x="62" y="37"/>
                </a:cxn>
                <a:cxn ang="0">
                  <a:pos x="73" y="22"/>
                </a:cxn>
                <a:cxn ang="0">
                  <a:pos x="84" y="9"/>
                </a:cxn>
                <a:cxn ang="0">
                  <a:pos x="84" y="9"/>
                </a:cxn>
                <a:cxn ang="0">
                  <a:pos x="85" y="7"/>
                </a:cxn>
                <a:cxn ang="0">
                  <a:pos x="85" y="5"/>
                </a:cxn>
                <a:cxn ang="0">
                  <a:pos x="85" y="4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0"/>
                </a:cxn>
                <a:cxn ang="0">
                  <a:pos x="77" y="1"/>
                </a:cxn>
                <a:cxn ang="0">
                  <a:pos x="77" y="1"/>
                </a:cxn>
              </a:cxnLst>
              <a:rect l="0" t="0" r="r" b="b"/>
              <a:pathLst>
                <a:path w="85" h="140">
                  <a:moveTo>
                    <a:pt x="77" y="1"/>
                  </a:moveTo>
                  <a:lnTo>
                    <a:pt x="77" y="1"/>
                  </a:lnTo>
                  <a:lnTo>
                    <a:pt x="65" y="16"/>
                  </a:lnTo>
                  <a:lnTo>
                    <a:pt x="55" y="31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25" y="80"/>
                  </a:lnTo>
                  <a:lnTo>
                    <a:pt x="16" y="98"/>
                  </a:lnTo>
                  <a:lnTo>
                    <a:pt x="6" y="11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1" y="139"/>
                  </a:lnTo>
                  <a:lnTo>
                    <a:pt x="3" y="139"/>
                  </a:lnTo>
                  <a:lnTo>
                    <a:pt x="5" y="140"/>
                  </a:lnTo>
                  <a:lnTo>
                    <a:pt x="6" y="139"/>
                  </a:lnTo>
                  <a:lnTo>
                    <a:pt x="8" y="138"/>
                  </a:lnTo>
                  <a:lnTo>
                    <a:pt x="10" y="136"/>
                  </a:lnTo>
                  <a:lnTo>
                    <a:pt x="10" y="136"/>
                  </a:lnTo>
                  <a:lnTo>
                    <a:pt x="16" y="119"/>
                  </a:lnTo>
                  <a:lnTo>
                    <a:pt x="24" y="101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53" y="52"/>
                  </a:lnTo>
                  <a:lnTo>
                    <a:pt x="62" y="37"/>
                  </a:lnTo>
                  <a:lnTo>
                    <a:pt x="73" y="22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5" y="7"/>
                  </a:lnTo>
                  <a:lnTo>
                    <a:pt x="85" y="5"/>
                  </a:lnTo>
                  <a:lnTo>
                    <a:pt x="85" y="4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0"/>
                  </a:lnTo>
                  <a:lnTo>
                    <a:pt x="77" y="1"/>
                  </a:lnTo>
                  <a:lnTo>
                    <a:pt x="7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2" name="Freeform 175"/>
            <p:cNvSpPr>
              <a:spLocks/>
            </p:cNvSpPr>
            <p:nvPr/>
          </p:nvSpPr>
          <p:spPr bwMode="auto">
            <a:xfrm>
              <a:off x="4256088" y="3554413"/>
              <a:ext cx="38100" cy="50800"/>
            </a:xfrm>
            <a:custGeom>
              <a:avLst/>
              <a:gdLst/>
              <a:ahLst/>
              <a:cxnLst>
                <a:cxn ang="0">
                  <a:pos x="62" y="1"/>
                </a:cxn>
                <a:cxn ang="0">
                  <a:pos x="62" y="1"/>
                </a:cxn>
                <a:cxn ang="0">
                  <a:pos x="42" y="23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18" y="51"/>
                </a:cxn>
                <a:cxn ang="0">
                  <a:pos x="16" y="57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1" y="93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1" y="96"/>
                </a:cxn>
                <a:cxn ang="0">
                  <a:pos x="2" y="97"/>
                </a:cxn>
                <a:cxn ang="0">
                  <a:pos x="4" y="98"/>
                </a:cxn>
                <a:cxn ang="0">
                  <a:pos x="7" y="98"/>
                </a:cxn>
                <a:cxn ang="0">
                  <a:pos x="9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20" y="71"/>
                </a:cxn>
                <a:cxn ang="0">
                  <a:pos x="25" y="58"/>
                </a:cxn>
                <a:cxn ang="0">
                  <a:pos x="28" y="53"/>
                </a:cxn>
                <a:cxn ang="0">
                  <a:pos x="31" y="48"/>
                </a:cxn>
                <a:cxn ang="0">
                  <a:pos x="31" y="48"/>
                </a:cxn>
                <a:cxn ang="0">
                  <a:pos x="40" y="38"/>
                </a:cxn>
                <a:cxn ang="0">
                  <a:pos x="50" y="27"/>
                </a:cxn>
                <a:cxn ang="0">
                  <a:pos x="70" y="9"/>
                </a:cxn>
                <a:cxn ang="0">
                  <a:pos x="70" y="9"/>
                </a:cxn>
                <a:cxn ang="0">
                  <a:pos x="71" y="7"/>
                </a:cxn>
                <a:cxn ang="0">
                  <a:pos x="71" y="4"/>
                </a:cxn>
                <a:cxn ang="0">
                  <a:pos x="70" y="3"/>
                </a:cxn>
                <a:cxn ang="0">
                  <a:pos x="68" y="1"/>
                </a:cxn>
                <a:cxn ang="0">
                  <a:pos x="67" y="0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62" y="1"/>
                </a:cxn>
                <a:cxn ang="0">
                  <a:pos x="62" y="1"/>
                </a:cxn>
              </a:cxnLst>
              <a:rect l="0" t="0" r="r" b="b"/>
              <a:pathLst>
                <a:path w="71" h="98">
                  <a:moveTo>
                    <a:pt x="62" y="1"/>
                  </a:moveTo>
                  <a:lnTo>
                    <a:pt x="62" y="1"/>
                  </a:lnTo>
                  <a:lnTo>
                    <a:pt x="42" y="23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8" y="51"/>
                  </a:lnTo>
                  <a:lnTo>
                    <a:pt x="16" y="57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1" y="96"/>
                  </a:lnTo>
                  <a:lnTo>
                    <a:pt x="2" y="97"/>
                  </a:lnTo>
                  <a:lnTo>
                    <a:pt x="4" y="98"/>
                  </a:lnTo>
                  <a:lnTo>
                    <a:pt x="7" y="98"/>
                  </a:lnTo>
                  <a:lnTo>
                    <a:pt x="9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20" y="71"/>
                  </a:lnTo>
                  <a:lnTo>
                    <a:pt x="25" y="58"/>
                  </a:lnTo>
                  <a:lnTo>
                    <a:pt x="28" y="53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40" y="38"/>
                  </a:lnTo>
                  <a:lnTo>
                    <a:pt x="50" y="27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1" y="7"/>
                  </a:lnTo>
                  <a:lnTo>
                    <a:pt x="71" y="4"/>
                  </a:lnTo>
                  <a:lnTo>
                    <a:pt x="70" y="3"/>
                  </a:lnTo>
                  <a:lnTo>
                    <a:pt x="68" y="1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1"/>
                  </a:lnTo>
                  <a:lnTo>
                    <a:pt x="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3" name="Freeform 176"/>
            <p:cNvSpPr>
              <a:spLocks/>
            </p:cNvSpPr>
            <p:nvPr/>
          </p:nvSpPr>
          <p:spPr bwMode="auto">
            <a:xfrm>
              <a:off x="4279900" y="3590925"/>
              <a:ext cx="34925" cy="58738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55" y="2"/>
                </a:cxn>
                <a:cxn ang="0">
                  <a:pos x="37" y="27"/>
                </a:cxn>
                <a:cxn ang="0">
                  <a:pos x="29" y="38"/>
                </a:cxn>
                <a:cxn ang="0">
                  <a:pos x="20" y="51"/>
                </a:cxn>
                <a:cxn ang="0">
                  <a:pos x="13" y="64"/>
                </a:cxn>
                <a:cxn ang="0">
                  <a:pos x="7" y="76"/>
                </a:cxn>
                <a:cxn ang="0">
                  <a:pos x="3" y="9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1" y="108"/>
                </a:cxn>
                <a:cxn ang="0">
                  <a:pos x="2" y="110"/>
                </a:cxn>
                <a:cxn ang="0">
                  <a:pos x="3" y="111"/>
                </a:cxn>
                <a:cxn ang="0">
                  <a:pos x="5" y="111"/>
                </a:cxn>
                <a:cxn ang="0">
                  <a:pos x="8" y="110"/>
                </a:cxn>
                <a:cxn ang="0">
                  <a:pos x="9" y="108"/>
                </a:cxn>
                <a:cxn ang="0">
                  <a:pos x="10" y="107"/>
                </a:cxn>
                <a:cxn ang="0">
                  <a:pos x="10" y="107"/>
                </a:cxn>
                <a:cxn ang="0">
                  <a:pos x="12" y="92"/>
                </a:cxn>
                <a:cxn ang="0">
                  <a:pos x="16" y="79"/>
                </a:cxn>
                <a:cxn ang="0">
                  <a:pos x="22" y="65"/>
                </a:cxn>
                <a:cxn ang="0">
                  <a:pos x="30" y="54"/>
                </a:cxn>
                <a:cxn ang="0">
                  <a:pos x="38" y="41"/>
                </a:cxn>
                <a:cxn ang="0">
                  <a:pos x="46" y="30"/>
                </a:cxn>
                <a:cxn ang="0">
                  <a:pos x="63" y="7"/>
                </a:cxn>
                <a:cxn ang="0">
                  <a:pos x="63" y="7"/>
                </a:cxn>
                <a:cxn ang="0">
                  <a:pos x="64" y="5"/>
                </a:cxn>
                <a:cxn ang="0">
                  <a:pos x="64" y="3"/>
                </a:cxn>
                <a:cxn ang="0">
                  <a:pos x="63" y="2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7" y="1"/>
                </a:cxn>
                <a:cxn ang="0">
                  <a:pos x="55" y="2"/>
                </a:cxn>
                <a:cxn ang="0">
                  <a:pos x="55" y="2"/>
                </a:cxn>
              </a:cxnLst>
              <a:rect l="0" t="0" r="r" b="b"/>
              <a:pathLst>
                <a:path w="64" h="111">
                  <a:moveTo>
                    <a:pt x="55" y="2"/>
                  </a:moveTo>
                  <a:lnTo>
                    <a:pt x="55" y="2"/>
                  </a:lnTo>
                  <a:lnTo>
                    <a:pt x="37" y="27"/>
                  </a:lnTo>
                  <a:lnTo>
                    <a:pt x="29" y="38"/>
                  </a:lnTo>
                  <a:lnTo>
                    <a:pt x="20" y="51"/>
                  </a:lnTo>
                  <a:lnTo>
                    <a:pt x="13" y="64"/>
                  </a:lnTo>
                  <a:lnTo>
                    <a:pt x="7" y="76"/>
                  </a:lnTo>
                  <a:lnTo>
                    <a:pt x="3" y="9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1" y="108"/>
                  </a:lnTo>
                  <a:lnTo>
                    <a:pt x="2" y="110"/>
                  </a:lnTo>
                  <a:lnTo>
                    <a:pt x="3" y="111"/>
                  </a:lnTo>
                  <a:lnTo>
                    <a:pt x="5" y="111"/>
                  </a:lnTo>
                  <a:lnTo>
                    <a:pt x="8" y="110"/>
                  </a:lnTo>
                  <a:lnTo>
                    <a:pt x="9" y="108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2" y="92"/>
                  </a:lnTo>
                  <a:lnTo>
                    <a:pt x="16" y="79"/>
                  </a:lnTo>
                  <a:lnTo>
                    <a:pt x="22" y="65"/>
                  </a:lnTo>
                  <a:lnTo>
                    <a:pt x="30" y="54"/>
                  </a:lnTo>
                  <a:lnTo>
                    <a:pt x="38" y="41"/>
                  </a:lnTo>
                  <a:lnTo>
                    <a:pt x="46" y="30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4" y="5"/>
                  </a:lnTo>
                  <a:lnTo>
                    <a:pt x="64" y="3"/>
                  </a:lnTo>
                  <a:lnTo>
                    <a:pt x="63" y="2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7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4" name="Freeform 177"/>
            <p:cNvSpPr>
              <a:spLocks/>
            </p:cNvSpPr>
            <p:nvPr/>
          </p:nvSpPr>
          <p:spPr bwMode="auto">
            <a:xfrm>
              <a:off x="4322763" y="3608388"/>
              <a:ext cx="34925" cy="58738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43" y="28"/>
                </a:cxn>
                <a:cxn ang="0">
                  <a:pos x="27" y="54"/>
                </a:cxn>
                <a:cxn ang="0">
                  <a:pos x="13" y="80"/>
                </a:cxn>
                <a:cxn ang="0">
                  <a:pos x="7" y="93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10"/>
                </a:cxn>
                <a:cxn ang="0">
                  <a:pos x="0" y="111"/>
                </a:cxn>
                <a:cxn ang="0">
                  <a:pos x="1" y="113"/>
                </a:cxn>
                <a:cxn ang="0">
                  <a:pos x="4" y="113"/>
                </a:cxn>
                <a:cxn ang="0">
                  <a:pos x="7" y="113"/>
                </a:cxn>
                <a:cxn ang="0">
                  <a:pos x="9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5" y="96"/>
                </a:cxn>
                <a:cxn ang="0">
                  <a:pos x="22" y="83"/>
                </a:cxn>
                <a:cxn ang="0">
                  <a:pos x="37" y="58"/>
                </a:cxn>
                <a:cxn ang="0">
                  <a:pos x="51" y="32"/>
                </a:cxn>
                <a:cxn ang="0">
                  <a:pos x="67" y="6"/>
                </a:cxn>
                <a:cxn ang="0">
                  <a:pos x="67" y="6"/>
                </a:cxn>
                <a:cxn ang="0">
                  <a:pos x="67" y="5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13">
                  <a:moveTo>
                    <a:pt x="58" y="2"/>
                  </a:moveTo>
                  <a:lnTo>
                    <a:pt x="58" y="2"/>
                  </a:lnTo>
                  <a:lnTo>
                    <a:pt x="43" y="28"/>
                  </a:lnTo>
                  <a:lnTo>
                    <a:pt x="27" y="54"/>
                  </a:lnTo>
                  <a:lnTo>
                    <a:pt x="13" y="80"/>
                  </a:lnTo>
                  <a:lnTo>
                    <a:pt x="7" y="9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1" y="113"/>
                  </a:lnTo>
                  <a:lnTo>
                    <a:pt x="4" y="113"/>
                  </a:lnTo>
                  <a:lnTo>
                    <a:pt x="7" y="113"/>
                  </a:lnTo>
                  <a:lnTo>
                    <a:pt x="9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5" y="96"/>
                  </a:lnTo>
                  <a:lnTo>
                    <a:pt x="22" y="83"/>
                  </a:lnTo>
                  <a:lnTo>
                    <a:pt x="37" y="58"/>
                  </a:lnTo>
                  <a:lnTo>
                    <a:pt x="51" y="32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5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5" name="Freeform 178"/>
            <p:cNvSpPr>
              <a:spLocks/>
            </p:cNvSpPr>
            <p:nvPr/>
          </p:nvSpPr>
          <p:spPr bwMode="auto">
            <a:xfrm>
              <a:off x="4376738" y="3624263"/>
              <a:ext cx="28575" cy="49213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5" y="4"/>
                </a:cxn>
                <a:cxn ang="0">
                  <a:pos x="44" y="8"/>
                </a:cxn>
                <a:cxn ang="0">
                  <a:pos x="41" y="13"/>
                </a:cxn>
                <a:cxn ang="0">
                  <a:pos x="36" y="23"/>
                </a:cxn>
                <a:cxn ang="0">
                  <a:pos x="30" y="32"/>
                </a:cxn>
                <a:cxn ang="0">
                  <a:pos x="26" y="40"/>
                </a:cxn>
                <a:cxn ang="0">
                  <a:pos x="26" y="40"/>
                </a:cxn>
                <a:cxn ang="0">
                  <a:pos x="20" y="52"/>
                </a:cxn>
                <a:cxn ang="0">
                  <a:pos x="13" y="63"/>
                </a:cxn>
                <a:cxn ang="0">
                  <a:pos x="6" y="7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3" y="91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1"/>
                </a:cxn>
                <a:cxn ang="0">
                  <a:pos x="8" y="90"/>
                </a:cxn>
                <a:cxn ang="0">
                  <a:pos x="8" y="90"/>
                </a:cxn>
                <a:cxn ang="0">
                  <a:pos x="15" y="78"/>
                </a:cxn>
                <a:cxn ang="0">
                  <a:pos x="22" y="65"/>
                </a:cxn>
                <a:cxn ang="0">
                  <a:pos x="37" y="42"/>
                </a:cxn>
                <a:cxn ang="0">
                  <a:pos x="37" y="42"/>
                </a:cxn>
                <a:cxn ang="0">
                  <a:pos x="42" y="34"/>
                </a:cxn>
                <a:cxn ang="0">
                  <a:pos x="47" y="25"/>
                </a:cxn>
                <a:cxn ang="0">
                  <a:pos x="51" y="16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54" h="92">
                  <a:moveTo>
                    <a:pt x="45" y="4"/>
                  </a:moveTo>
                  <a:lnTo>
                    <a:pt x="45" y="4"/>
                  </a:lnTo>
                  <a:lnTo>
                    <a:pt x="44" y="8"/>
                  </a:lnTo>
                  <a:lnTo>
                    <a:pt x="41" y="13"/>
                  </a:lnTo>
                  <a:lnTo>
                    <a:pt x="36" y="23"/>
                  </a:lnTo>
                  <a:lnTo>
                    <a:pt x="30" y="3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0" y="52"/>
                  </a:lnTo>
                  <a:lnTo>
                    <a:pt x="13" y="63"/>
                  </a:lnTo>
                  <a:lnTo>
                    <a:pt x="6" y="7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3" y="91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1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15" y="78"/>
                  </a:lnTo>
                  <a:lnTo>
                    <a:pt x="22" y="65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42" y="34"/>
                  </a:lnTo>
                  <a:lnTo>
                    <a:pt x="47" y="25"/>
                  </a:lnTo>
                  <a:lnTo>
                    <a:pt x="51" y="1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6" name="Freeform 179"/>
            <p:cNvSpPr>
              <a:spLocks/>
            </p:cNvSpPr>
            <p:nvPr/>
          </p:nvSpPr>
          <p:spPr bwMode="auto">
            <a:xfrm>
              <a:off x="4427538" y="3629025"/>
              <a:ext cx="26988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3"/>
                </a:cxn>
                <a:cxn ang="0">
                  <a:pos x="31" y="22"/>
                </a:cxn>
                <a:cxn ang="0">
                  <a:pos x="31" y="22"/>
                </a:cxn>
                <a:cxn ang="0">
                  <a:pos x="22" y="31"/>
                </a:cxn>
                <a:cxn ang="0">
                  <a:pos x="19" y="37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13" y="53"/>
                </a:cxn>
                <a:cxn ang="0">
                  <a:pos x="9" y="62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88"/>
                </a:cxn>
                <a:cxn ang="0">
                  <a:pos x="4" y="89"/>
                </a:cxn>
                <a:cxn ang="0">
                  <a:pos x="6" y="89"/>
                </a:cxn>
                <a:cxn ang="0">
                  <a:pos x="7" y="88"/>
                </a:cxn>
                <a:cxn ang="0">
                  <a:pos x="9" y="87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13" y="77"/>
                </a:cxn>
                <a:cxn ang="0">
                  <a:pos x="17" y="68"/>
                </a:cxn>
                <a:cxn ang="0">
                  <a:pos x="24" y="49"/>
                </a:cxn>
                <a:cxn ang="0">
                  <a:pos x="24" y="49"/>
                </a:cxn>
                <a:cxn ang="0">
                  <a:pos x="26" y="44"/>
                </a:cxn>
                <a:cxn ang="0">
                  <a:pos x="29" y="39"/>
                </a:cxn>
                <a:cxn ang="0">
                  <a:pos x="37" y="28"/>
                </a:cxn>
                <a:cxn ang="0">
                  <a:pos x="44" y="18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1" y="5"/>
                </a:cxn>
                <a:cxn ang="0">
                  <a:pos x="50" y="4"/>
                </a:cxn>
                <a:cxn ang="0">
                  <a:pos x="50" y="2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9">
                  <a:moveTo>
                    <a:pt x="42" y="3"/>
                  </a:moveTo>
                  <a:lnTo>
                    <a:pt x="42" y="3"/>
                  </a:lnTo>
                  <a:lnTo>
                    <a:pt x="37" y="1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2" y="31"/>
                  </a:lnTo>
                  <a:lnTo>
                    <a:pt x="19" y="37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3" y="53"/>
                  </a:lnTo>
                  <a:lnTo>
                    <a:pt x="9" y="62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88"/>
                  </a:lnTo>
                  <a:lnTo>
                    <a:pt x="4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9" y="87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3" y="77"/>
                  </a:lnTo>
                  <a:lnTo>
                    <a:pt x="17" y="6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6" y="44"/>
                  </a:lnTo>
                  <a:lnTo>
                    <a:pt x="29" y="39"/>
                  </a:lnTo>
                  <a:lnTo>
                    <a:pt x="37" y="28"/>
                  </a:lnTo>
                  <a:lnTo>
                    <a:pt x="44" y="1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7" name="Freeform 180"/>
            <p:cNvSpPr>
              <a:spLocks/>
            </p:cNvSpPr>
            <p:nvPr/>
          </p:nvSpPr>
          <p:spPr bwMode="auto">
            <a:xfrm>
              <a:off x="4484688" y="3627438"/>
              <a:ext cx="28575" cy="53975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39" y="19"/>
                </a:cxn>
                <a:cxn ang="0">
                  <a:pos x="31" y="34"/>
                </a:cxn>
                <a:cxn ang="0">
                  <a:pos x="23" y="49"/>
                </a:cxn>
                <a:cxn ang="0">
                  <a:pos x="15" y="64"/>
                </a:cxn>
                <a:cxn ang="0">
                  <a:pos x="15" y="64"/>
                </a:cxn>
                <a:cxn ang="0">
                  <a:pos x="10" y="72"/>
                </a:cxn>
                <a:cxn ang="0">
                  <a:pos x="4" y="80"/>
                </a:cxn>
                <a:cxn ang="0">
                  <a:pos x="2" y="84"/>
                </a:cxn>
                <a:cxn ang="0">
                  <a:pos x="1" y="89"/>
                </a:cxn>
                <a:cxn ang="0">
                  <a:pos x="0" y="94"/>
                </a:cxn>
                <a:cxn ang="0">
                  <a:pos x="1" y="98"/>
                </a:cxn>
                <a:cxn ang="0">
                  <a:pos x="1" y="98"/>
                </a:cxn>
                <a:cxn ang="0">
                  <a:pos x="2" y="100"/>
                </a:cxn>
                <a:cxn ang="0">
                  <a:pos x="3" y="101"/>
                </a:cxn>
                <a:cxn ang="0">
                  <a:pos x="5" y="101"/>
                </a:cxn>
                <a:cxn ang="0">
                  <a:pos x="7" y="101"/>
                </a:cxn>
                <a:cxn ang="0">
                  <a:pos x="9" y="100"/>
                </a:cxn>
                <a:cxn ang="0">
                  <a:pos x="10" y="99"/>
                </a:cxn>
                <a:cxn ang="0">
                  <a:pos x="11" y="97"/>
                </a:cxn>
                <a:cxn ang="0">
                  <a:pos x="11" y="95"/>
                </a:cxn>
                <a:cxn ang="0">
                  <a:pos x="11" y="95"/>
                </a:cxn>
                <a:cxn ang="0">
                  <a:pos x="11" y="90"/>
                </a:cxn>
                <a:cxn ang="0">
                  <a:pos x="12" y="85"/>
                </a:cxn>
                <a:cxn ang="0">
                  <a:pos x="15" y="80"/>
                </a:cxn>
                <a:cxn ang="0">
                  <a:pos x="18" y="74"/>
                </a:cxn>
                <a:cxn ang="0">
                  <a:pos x="26" y="62"/>
                </a:cxn>
                <a:cxn ang="0">
                  <a:pos x="32" y="54"/>
                </a:cxn>
                <a:cxn ang="0">
                  <a:pos x="32" y="54"/>
                </a:cxn>
                <a:cxn ang="0">
                  <a:pos x="39" y="43"/>
                </a:cxn>
                <a:cxn ang="0">
                  <a:pos x="45" y="30"/>
                </a:cxn>
                <a:cxn ang="0">
                  <a:pos x="55" y="5"/>
                </a:cxn>
                <a:cxn ang="0">
                  <a:pos x="55" y="5"/>
                </a:cxn>
                <a:cxn ang="0">
                  <a:pos x="55" y="3"/>
                </a:cxn>
                <a:cxn ang="0">
                  <a:pos x="54" y="2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5" h="101">
                  <a:moveTo>
                    <a:pt x="46" y="3"/>
                  </a:moveTo>
                  <a:lnTo>
                    <a:pt x="46" y="3"/>
                  </a:lnTo>
                  <a:lnTo>
                    <a:pt x="39" y="19"/>
                  </a:lnTo>
                  <a:lnTo>
                    <a:pt x="31" y="34"/>
                  </a:lnTo>
                  <a:lnTo>
                    <a:pt x="23" y="49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0" y="72"/>
                  </a:lnTo>
                  <a:lnTo>
                    <a:pt x="4" y="80"/>
                  </a:lnTo>
                  <a:lnTo>
                    <a:pt x="2" y="84"/>
                  </a:lnTo>
                  <a:lnTo>
                    <a:pt x="1" y="89"/>
                  </a:lnTo>
                  <a:lnTo>
                    <a:pt x="0" y="94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2" y="100"/>
                  </a:lnTo>
                  <a:lnTo>
                    <a:pt x="3" y="101"/>
                  </a:lnTo>
                  <a:lnTo>
                    <a:pt x="5" y="101"/>
                  </a:lnTo>
                  <a:lnTo>
                    <a:pt x="7" y="101"/>
                  </a:lnTo>
                  <a:lnTo>
                    <a:pt x="9" y="100"/>
                  </a:lnTo>
                  <a:lnTo>
                    <a:pt x="10" y="99"/>
                  </a:lnTo>
                  <a:lnTo>
                    <a:pt x="11" y="97"/>
                  </a:lnTo>
                  <a:lnTo>
                    <a:pt x="11" y="95"/>
                  </a:lnTo>
                  <a:lnTo>
                    <a:pt x="11" y="95"/>
                  </a:lnTo>
                  <a:lnTo>
                    <a:pt x="11" y="90"/>
                  </a:lnTo>
                  <a:lnTo>
                    <a:pt x="12" y="85"/>
                  </a:lnTo>
                  <a:lnTo>
                    <a:pt x="15" y="80"/>
                  </a:lnTo>
                  <a:lnTo>
                    <a:pt x="18" y="74"/>
                  </a:lnTo>
                  <a:lnTo>
                    <a:pt x="26" y="62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9" y="43"/>
                  </a:lnTo>
                  <a:lnTo>
                    <a:pt x="45" y="30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4" y="2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8" name="Freeform 181"/>
            <p:cNvSpPr>
              <a:spLocks/>
            </p:cNvSpPr>
            <p:nvPr/>
          </p:nvSpPr>
          <p:spPr bwMode="auto">
            <a:xfrm>
              <a:off x="4537075" y="3627438"/>
              <a:ext cx="23813" cy="4921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2" y="15"/>
                </a:cxn>
                <a:cxn ang="0">
                  <a:pos x="27" y="25"/>
                </a:cxn>
                <a:cxn ang="0">
                  <a:pos x="16" y="47"/>
                </a:cxn>
                <a:cxn ang="0">
                  <a:pos x="16" y="47"/>
                </a:cxn>
                <a:cxn ang="0">
                  <a:pos x="11" y="56"/>
                </a:cxn>
                <a:cxn ang="0">
                  <a:pos x="8" y="67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7" y="91"/>
                </a:cxn>
                <a:cxn ang="0">
                  <a:pos x="9" y="90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2" y="80"/>
                </a:cxn>
                <a:cxn ang="0">
                  <a:pos x="14" y="71"/>
                </a:cxn>
                <a:cxn ang="0">
                  <a:pos x="14" y="71"/>
                </a:cxn>
                <a:cxn ang="0">
                  <a:pos x="16" y="64"/>
                </a:cxn>
                <a:cxn ang="0">
                  <a:pos x="19" y="58"/>
                </a:cxn>
                <a:cxn ang="0">
                  <a:pos x="27" y="47"/>
                </a:cxn>
                <a:cxn ang="0">
                  <a:pos x="27" y="47"/>
                </a:cxn>
                <a:cxn ang="0">
                  <a:pos x="36" y="27"/>
                </a:cxn>
                <a:cxn ang="0">
                  <a:pos x="41" y="17"/>
                </a:cxn>
                <a:cxn ang="0">
                  <a:pos x="44" y="6"/>
                </a:cxn>
                <a:cxn ang="0">
                  <a:pos x="44" y="6"/>
                </a:cxn>
                <a:cxn ang="0">
                  <a:pos x="45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1"/>
                </a:cxn>
                <a:cxn ang="0">
                  <a:pos x="36" y="2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5" h="92">
                  <a:moveTo>
                    <a:pt x="35" y="4"/>
                  </a:moveTo>
                  <a:lnTo>
                    <a:pt x="35" y="4"/>
                  </a:lnTo>
                  <a:lnTo>
                    <a:pt x="32" y="15"/>
                  </a:lnTo>
                  <a:lnTo>
                    <a:pt x="27" y="25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1" y="56"/>
                  </a:lnTo>
                  <a:lnTo>
                    <a:pt x="8" y="67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7" y="91"/>
                  </a:lnTo>
                  <a:lnTo>
                    <a:pt x="9" y="90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2" y="8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64"/>
                  </a:lnTo>
                  <a:lnTo>
                    <a:pt x="19" y="58"/>
                  </a:lnTo>
                  <a:lnTo>
                    <a:pt x="27" y="47"/>
                  </a:lnTo>
                  <a:lnTo>
                    <a:pt x="27" y="47"/>
                  </a:lnTo>
                  <a:lnTo>
                    <a:pt x="36" y="27"/>
                  </a:lnTo>
                  <a:lnTo>
                    <a:pt x="41" y="1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5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6" y="2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09" name="Freeform 182"/>
            <p:cNvSpPr>
              <a:spLocks/>
            </p:cNvSpPr>
            <p:nvPr/>
          </p:nvSpPr>
          <p:spPr bwMode="auto">
            <a:xfrm>
              <a:off x="4575175" y="3627438"/>
              <a:ext cx="25400" cy="53975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39" y="5"/>
                </a:cxn>
                <a:cxn ang="0">
                  <a:pos x="38" y="12"/>
                </a:cxn>
                <a:cxn ang="0">
                  <a:pos x="37" y="18"/>
                </a:cxn>
                <a:cxn ang="0">
                  <a:pos x="31" y="30"/>
                </a:cxn>
                <a:cxn ang="0">
                  <a:pos x="26" y="42"/>
                </a:cxn>
                <a:cxn ang="0">
                  <a:pos x="20" y="53"/>
                </a:cxn>
                <a:cxn ang="0">
                  <a:pos x="20" y="53"/>
                </a:cxn>
                <a:cxn ang="0">
                  <a:pos x="14" y="63"/>
                </a:cxn>
                <a:cxn ang="0">
                  <a:pos x="10" y="74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1"/>
                </a:cxn>
                <a:cxn ang="0">
                  <a:pos x="3" y="102"/>
                </a:cxn>
                <a:cxn ang="0">
                  <a:pos x="6" y="102"/>
                </a:cxn>
                <a:cxn ang="0">
                  <a:pos x="9" y="101"/>
                </a:cxn>
                <a:cxn ang="0">
                  <a:pos x="10" y="99"/>
                </a:cxn>
                <a:cxn ang="0">
                  <a:pos x="10" y="99"/>
                </a:cxn>
                <a:cxn ang="0">
                  <a:pos x="15" y="87"/>
                </a:cxn>
                <a:cxn ang="0">
                  <a:pos x="20" y="76"/>
                </a:cxn>
                <a:cxn ang="0">
                  <a:pos x="32" y="53"/>
                </a:cxn>
                <a:cxn ang="0">
                  <a:pos x="38" y="42"/>
                </a:cxn>
                <a:cxn ang="0">
                  <a:pos x="43" y="29"/>
                </a:cxn>
                <a:cxn ang="0">
                  <a:pos x="46" y="18"/>
                </a:cxn>
                <a:cxn ang="0">
                  <a:pos x="48" y="5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0" y="2"/>
                </a:cxn>
                <a:cxn ang="0">
                  <a:pos x="39" y="3"/>
                </a:cxn>
                <a:cxn ang="0">
                  <a:pos x="39" y="5"/>
                </a:cxn>
                <a:cxn ang="0">
                  <a:pos x="39" y="5"/>
                </a:cxn>
              </a:cxnLst>
              <a:rect l="0" t="0" r="r" b="b"/>
              <a:pathLst>
                <a:path w="48" h="102">
                  <a:moveTo>
                    <a:pt x="39" y="5"/>
                  </a:moveTo>
                  <a:lnTo>
                    <a:pt x="39" y="5"/>
                  </a:lnTo>
                  <a:lnTo>
                    <a:pt x="38" y="12"/>
                  </a:lnTo>
                  <a:lnTo>
                    <a:pt x="37" y="18"/>
                  </a:lnTo>
                  <a:lnTo>
                    <a:pt x="31" y="30"/>
                  </a:lnTo>
                  <a:lnTo>
                    <a:pt x="26" y="4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1"/>
                  </a:lnTo>
                  <a:lnTo>
                    <a:pt x="3" y="102"/>
                  </a:lnTo>
                  <a:lnTo>
                    <a:pt x="6" y="102"/>
                  </a:lnTo>
                  <a:lnTo>
                    <a:pt x="9" y="101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5" y="87"/>
                  </a:lnTo>
                  <a:lnTo>
                    <a:pt x="20" y="76"/>
                  </a:lnTo>
                  <a:lnTo>
                    <a:pt x="32" y="53"/>
                  </a:lnTo>
                  <a:lnTo>
                    <a:pt x="38" y="42"/>
                  </a:lnTo>
                  <a:lnTo>
                    <a:pt x="43" y="29"/>
                  </a:lnTo>
                  <a:lnTo>
                    <a:pt x="46" y="18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0" y="2"/>
                  </a:lnTo>
                  <a:lnTo>
                    <a:pt x="39" y="3"/>
                  </a:lnTo>
                  <a:lnTo>
                    <a:pt x="39" y="5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0" name="Freeform 183"/>
            <p:cNvSpPr>
              <a:spLocks/>
            </p:cNvSpPr>
            <p:nvPr/>
          </p:nvSpPr>
          <p:spPr bwMode="auto">
            <a:xfrm>
              <a:off x="4622800" y="3640138"/>
              <a:ext cx="22225" cy="4127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7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14" y="42"/>
                </a:cxn>
                <a:cxn ang="0">
                  <a:pos x="9" y="52"/>
                </a:cxn>
                <a:cxn ang="0">
                  <a:pos x="5" y="62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6" y="79"/>
                </a:cxn>
                <a:cxn ang="0">
                  <a:pos x="7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66"/>
                </a:cxn>
                <a:cxn ang="0">
                  <a:pos x="17" y="58"/>
                </a:cxn>
                <a:cxn ang="0">
                  <a:pos x="21" y="50"/>
                </a:cxn>
                <a:cxn ang="0">
                  <a:pos x="25" y="40"/>
                </a:cxn>
                <a:cxn ang="0">
                  <a:pos x="25" y="40"/>
                </a:cxn>
                <a:cxn ang="0">
                  <a:pos x="33" y="23"/>
                </a:cxn>
                <a:cxn ang="0">
                  <a:pos x="36" y="15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2" y="5"/>
                </a:cxn>
                <a:cxn ang="0">
                  <a:pos x="41" y="3"/>
                </a:cxn>
                <a:cxn ang="0">
                  <a:pos x="41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79">
                  <a:moveTo>
                    <a:pt x="33" y="2"/>
                  </a:moveTo>
                  <a:lnTo>
                    <a:pt x="33" y="2"/>
                  </a:lnTo>
                  <a:lnTo>
                    <a:pt x="24" y="17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4" y="42"/>
                  </a:lnTo>
                  <a:lnTo>
                    <a:pt x="9" y="52"/>
                  </a:lnTo>
                  <a:lnTo>
                    <a:pt x="5" y="6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6" y="79"/>
                  </a:lnTo>
                  <a:lnTo>
                    <a:pt x="7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66"/>
                  </a:lnTo>
                  <a:lnTo>
                    <a:pt x="17" y="58"/>
                  </a:lnTo>
                  <a:lnTo>
                    <a:pt x="21" y="5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33" y="23"/>
                  </a:lnTo>
                  <a:lnTo>
                    <a:pt x="36" y="15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2" y="5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1" name="Freeform 184"/>
            <p:cNvSpPr>
              <a:spLocks/>
            </p:cNvSpPr>
            <p:nvPr/>
          </p:nvSpPr>
          <p:spPr bwMode="auto">
            <a:xfrm>
              <a:off x="4673600" y="3633788"/>
              <a:ext cx="17463" cy="47625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6" y="4"/>
                </a:cxn>
                <a:cxn ang="0">
                  <a:pos x="25" y="14"/>
                </a:cxn>
                <a:cxn ang="0">
                  <a:pos x="23" y="24"/>
                </a:cxn>
                <a:cxn ang="0">
                  <a:pos x="16" y="45"/>
                </a:cxn>
                <a:cxn ang="0">
                  <a:pos x="8" y="66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3" y="91"/>
                </a:cxn>
                <a:cxn ang="0">
                  <a:pos x="7" y="91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17" y="67"/>
                </a:cxn>
                <a:cxn ang="0">
                  <a:pos x="26" y="46"/>
                </a:cxn>
                <a:cxn ang="0">
                  <a:pos x="29" y="36"/>
                </a:cxn>
                <a:cxn ang="0">
                  <a:pos x="32" y="25"/>
                </a:cxn>
                <a:cxn ang="0">
                  <a:pos x="34" y="14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6" y="2"/>
                </a:cxn>
                <a:cxn ang="0">
                  <a:pos x="26" y="4"/>
                </a:cxn>
                <a:cxn ang="0">
                  <a:pos x="26" y="4"/>
                </a:cxn>
              </a:cxnLst>
              <a:rect l="0" t="0" r="r" b="b"/>
              <a:pathLst>
                <a:path w="35" h="91">
                  <a:moveTo>
                    <a:pt x="26" y="4"/>
                  </a:moveTo>
                  <a:lnTo>
                    <a:pt x="26" y="4"/>
                  </a:lnTo>
                  <a:lnTo>
                    <a:pt x="25" y="14"/>
                  </a:lnTo>
                  <a:lnTo>
                    <a:pt x="23" y="24"/>
                  </a:lnTo>
                  <a:lnTo>
                    <a:pt x="16" y="45"/>
                  </a:lnTo>
                  <a:lnTo>
                    <a:pt x="8" y="66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3" y="91"/>
                  </a:lnTo>
                  <a:lnTo>
                    <a:pt x="7" y="91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17" y="67"/>
                  </a:lnTo>
                  <a:lnTo>
                    <a:pt x="26" y="46"/>
                  </a:lnTo>
                  <a:lnTo>
                    <a:pt x="29" y="36"/>
                  </a:lnTo>
                  <a:lnTo>
                    <a:pt x="32" y="25"/>
                  </a:lnTo>
                  <a:lnTo>
                    <a:pt x="34" y="1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2" name="Freeform 185"/>
            <p:cNvSpPr>
              <a:spLocks/>
            </p:cNvSpPr>
            <p:nvPr/>
          </p:nvSpPr>
          <p:spPr bwMode="auto">
            <a:xfrm>
              <a:off x="4721225" y="3630613"/>
              <a:ext cx="25400" cy="50800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21" y="46"/>
                </a:cxn>
                <a:cxn ang="0">
                  <a:pos x="11" y="68"/>
                </a:cxn>
                <a:cxn ang="0">
                  <a:pos x="1" y="89"/>
                </a:cxn>
                <a:cxn ang="0">
                  <a:pos x="1" y="89"/>
                </a:cxn>
                <a:cxn ang="0">
                  <a:pos x="0" y="91"/>
                </a:cxn>
                <a:cxn ang="0">
                  <a:pos x="1" y="93"/>
                </a:cxn>
                <a:cxn ang="0">
                  <a:pos x="2" y="95"/>
                </a:cxn>
                <a:cxn ang="0">
                  <a:pos x="3" y="96"/>
                </a:cxn>
                <a:cxn ang="0">
                  <a:pos x="4" y="96"/>
                </a:cxn>
                <a:cxn ang="0">
                  <a:pos x="6" y="96"/>
                </a:cxn>
                <a:cxn ang="0">
                  <a:pos x="8" y="95"/>
                </a:cxn>
                <a:cxn ang="0">
                  <a:pos x="9" y="94"/>
                </a:cxn>
                <a:cxn ang="0">
                  <a:pos x="9" y="94"/>
                </a:cxn>
                <a:cxn ang="0">
                  <a:pos x="20" y="73"/>
                </a:cxn>
                <a:cxn ang="0">
                  <a:pos x="29" y="51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48" y="6"/>
                </a:cxn>
                <a:cxn ang="0">
                  <a:pos x="48" y="5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96">
                  <a:moveTo>
                    <a:pt x="39" y="4"/>
                  </a:moveTo>
                  <a:lnTo>
                    <a:pt x="39" y="4"/>
                  </a:lnTo>
                  <a:lnTo>
                    <a:pt x="21" y="46"/>
                  </a:lnTo>
                  <a:lnTo>
                    <a:pt x="11" y="68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0" y="91"/>
                  </a:lnTo>
                  <a:lnTo>
                    <a:pt x="1" y="93"/>
                  </a:lnTo>
                  <a:lnTo>
                    <a:pt x="2" y="95"/>
                  </a:lnTo>
                  <a:lnTo>
                    <a:pt x="3" y="96"/>
                  </a:lnTo>
                  <a:lnTo>
                    <a:pt x="4" y="96"/>
                  </a:lnTo>
                  <a:lnTo>
                    <a:pt x="6" y="96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20" y="73"/>
                  </a:lnTo>
                  <a:lnTo>
                    <a:pt x="29" y="5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3" name="Freeform 186"/>
            <p:cNvSpPr>
              <a:spLocks/>
            </p:cNvSpPr>
            <p:nvPr/>
          </p:nvSpPr>
          <p:spPr bwMode="auto">
            <a:xfrm>
              <a:off x="4845050" y="3554413"/>
              <a:ext cx="20638" cy="44450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8" y="8"/>
                </a:cxn>
                <a:cxn ang="0">
                  <a:pos x="25" y="15"/>
                </a:cxn>
                <a:cxn ang="0">
                  <a:pos x="21" y="30"/>
                </a:cxn>
                <a:cxn ang="0">
                  <a:pos x="21" y="30"/>
                </a:cxn>
                <a:cxn ang="0">
                  <a:pos x="17" y="43"/>
                </a:cxn>
                <a:cxn ang="0">
                  <a:pos x="11" y="54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8" y="66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8" y="39"/>
                </a:cxn>
                <a:cxn ang="0">
                  <a:pos x="30" y="29"/>
                </a:cxn>
                <a:cxn ang="0">
                  <a:pos x="33" y="21"/>
                </a:cxn>
                <a:cxn ang="0">
                  <a:pos x="36" y="13"/>
                </a:cxn>
                <a:cxn ang="0">
                  <a:pos x="36" y="13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1" y="8"/>
                </a:cxn>
                <a:cxn ang="0">
                  <a:pos x="41" y="4"/>
                </a:cxn>
                <a:cxn ang="0">
                  <a:pos x="41" y="4"/>
                </a:cxn>
                <a:cxn ang="0">
                  <a:pos x="41" y="2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85">
                  <a:moveTo>
                    <a:pt x="33" y="1"/>
                  </a:moveTo>
                  <a:lnTo>
                    <a:pt x="33" y="1"/>
                  </a:lnTo>
                  <a:lnTo>
                    <a:pt x="28" y="8"/>
                  </a:lnTo>
                  <a:lnTo>
                    <a:pt x="25" y="1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7" y="43"/>
                  </a:lnTo>
                  <a:lnTo>
                    <a:pt x="11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18" y="66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8" y="39"/>
                  </a:lnTo>
                  <a:lnTo>
                    <a:pt x="30" y="29"/>
                  </a:lnTo>
                  <a:lnTo>
                    <a:pt x="33" y="2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4" name="Freeform 187"/>
            <p:cNvSpPr>
              <a:spLocks/>
            </p:cNvSpPr>
            <p:nvPr/>
          </p:nvSpPr>
          <p:spPr bwMode="auto">
            <a:xfrm>
              <a:off x="4886325" y="3551238"/>
              <a:ext cx="23813" cy="39688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4" y="7"/>
                </a:cxn>
                <a:cxn ang="0">
                  <a:pos x="32" y="10"/>
                </a:cxn>
                <a:cxn ang="0">
                  <a:pos x="28" y="18"/>
                </a:cxn>
                <a:cxn ang="0">
                  <a:pos x="23" y="24"/>
                </a:cxn>
                <a:cxn ang="0">
                  <a:pos x="20" y="31"/>
                </a:cxn>
                <a:cxn ang="0">
                  <a:pos x="20" y="31"/>
                </a:cxn>
                <a:cxn ang="0">
                  <a:pos x="15" y="42"/>
                </a:cxn>
                <a:cxn ang="0">
                  <a:pos x="10" y="51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4"/>
                </a:cxn>
                <a:cxn ang="0">
                  <a:pos x="3" y="75"/>
                </a:cxn>
                <a:cxn ang="0">
                  <a:pos x="4" y="76"/>
                </a:cxn>
                <a:cxn ang="0">
                  <a:pos x="6" y="76"/>
                </a:cxn>
                <a:cxn ang="0">
                  <a:pos x="7" y="75"/>
                </a:cxn>
                <a:cxn ang="0">
                  <a:pos x="9" y="74"/>
                </a:cxn>
                <a:cxn ang="0">
                  <a:pos x="9" y="74"/>
                </a:cxn>
                <a:cxn ang="0">
                  <a:pos x="17" y="58"/>
                </a:cxn>
                <a:cxn ang="0">
                  <a:pos x="22" y="50"/>
                </a:cxn>
                <a:cxn ang="0">
                  <a:pos x="26" y="42"/>
                </a:cxn>
                <a:cxn ang="0">
                  <a:pos x="26" y="42"/>
                </a:cxn>
                <a:cxn ang="0">
                  <a:pos x="30" y="32"/>
                </a:cxn>
                <a:cxn ang="0">
                  <a:pos x="36" y="23"/>
                </a:cxn>
                <a:cxn ang="0">
                  <a:pos x="36" y="23"/>
                </a:cxn>
                <a:cxn ang="0">
                  <a:pos x="41" y="15"/>
                </a:cxn>
                <a:cxn ang="0">
                  <a:pos x="43" y="10"/>
                </a:cxn>
                <a:cxn ang="0">
                  <a:pos x="44" y="5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4" h="76">
                  <a:moveTo>
                    <a:pt x="35" y="3"/>
                  </a:moveTo>
                  <a:lnTo>
                    <a:pt x="35" y="3"/>
                  </a:lnTo>
                  <a:lnTo>
                    <a:pt x="34" y="7"/>
                  </a:lnTo>
                  <a:lnTo>
                    <a:pt x="32" y="10"/>
                  </a:lnTo>
                  <a:lnTo>
                    <a:pt x="28" y="18"/>
                  </a:lnTo>
                  <a:lnTo>
                    <a:pt x="23" y="24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15" y="42"/>
                  </a:lnTo>
                  <a:lnTo>
                    <a:pt x="10" y="51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4"/>
                  </a:lnTo>
                  <a:lnTo>
                    <a:pt x="3" y="75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7" y="75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17" y="58"/>
                  </a:lnTo>
                  <a:lnTo>
                    <a:pt x="22" y="50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30" y="32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41" y="15"/>
                  </a:lnTo>
                  <a:lnTo>
                    <a:pt x="43" y="10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5" name="Freeform 188"/>
            <p:cNvSpPr>
              <a:spLocks/>
            </p:cNvSpPr>
            <p:nvPr/>
          </p:nvSpPr>
          <p:spPr bwMode="auto">
            <a:xfrm>
              <a:off x="4919663" y="3527425"/>
              <a:ext cx="12700" cy="41275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3" y="12"/>
                </a:cxn>
                <a:cxn ang="0">
                  <a:pos x="11" y="19"/>
                </a:cxn>
                <a:cxn ang="0">
                  <a:pos x="10" y="26"/>
                </a:cxn>
                <a:cxn ang="0">
                  <a:pos x="9" y="34"/>
                </a:cxn>
                <a:cxn ang="0">
                  <a:pos x="9" y="34"/>
                </a:cxn>
                <a:cxn ang="0">
                  <a:pos x="9" y="44"/>
                </a:cxn>
                <a:cxn ang="0">
                  <a:pos x="8" y="53"/>
                </a:cxn>
                <a:cxn ang="0">
                  <a:pos x="5" y="63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1" y="76"/>
                </a:cxn>
                <a:cxn ang="0">
                  <a:pos x="2" y="77"/>
                </a:cxn>
                <a:cxn ang="0">
                  <a:pos x="4" y="78"/>
                </a:cxn>
                <a:cxn ang="0">
                  <a:pos x="6" y="78"/>
                </a:cxn>
                <a:cxn ang="0">
                  <a:pos x="7" y="77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4" y="69"/>
                </a:cxn>
                <a:cxn ang="0">
                  <a:pos x="17" y="61"/>
                </a:cxn>
                <a:cxn ang="0">
                  <a:pos x="18" y="52"/>
                </a:cxn>
                <a:cxn ang="0">
                  <a:pos x="19" y="43"/>
                </a:cxn>
                <a:cxn ang="0">
                  <a:pos x="19" y="43"/>
                </a:cxn>
                <a:cxn ang="0">
                  <a:pos x="21" y="23"/>
                </a:cxn>
                <a:cxn ang="0">
                  <a:pos x="22" y="14"/>
                </a:cxn>
                <a:cxn ang="0">
                  <a:pos x="23" y="4"/>
                </a:cxn>
                <a:cxn ang="0">
                  <a:pos x="23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3" h="78">
                  <a:moveTo>
                    <a:pt x="14" y="4"/>
                  </a:moveTo>
                  <a:lnTo>
                    <a:pt x="14" y="4"/>
                  </a:lnTo>
                  <a:lnTo>
                    <a:pt x="13" y="12"/>
                  </a:lnTo>
                  <a:lnTo>
                    <a:pt x="11" y="19"/>
                  </a:lnTo>
                  <a:lnTo>
                    <a:pt x="10" y="26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44"/>
                  </a:lnTo>
                  <a:lnTo>
                    <a:pt x="8" y="53"/>
                  </a:lnTo>
                  <a:lnTo>
                    <a:pt x="5" y="6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1" y="76"/>
                  </a:lnTo>
                  <a:lnTo>
                    <a:pt x="2" y="77"/>
                  </a:lnTo>
                  <a:lnTo>
                    <a:pt x="4" y="78"/>
                  </a:lnTo>
                  <a:lnTo>
                    <a:pt x="6" y="78"/>
                  </a:lnTo>
                  <a:lnTo>
                    <a:pt x="7" y="77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4" y="69"/>
                  </a:lnTo>
                  <a:lnTo>
                    <a:pt x="17" y="61"/>
                  </a:lnTo>
                  <a:lnTo>
                    <a:pt x="18" y="52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1" y="23"/>
                  </a:lnTo>
                  <a:lnTo>
                    <a:pt x="22" y="1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6" name="Freeform 189"/>
            <p:cNvSpPr>
              <a:spLocks/>
            </p:cNvSpPr>
            <p:nvPr/>
          </p:nvSpPr>
          <p:spPr bwMode="auto">
            <a:xfrm>
              <a:off x="4814888" y="3349625"/>
              <a:ext cx="12700" cy="33338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5" y="12"/>
                </a:cxn>
                <a:cxn ang="0">
                  <a:pos x="14" y="18"/>
                </a:cxn>
                <a:cxn ang="0">
                  <a:pos x="8" y="32"/>
                </a:cxn>
                <a:cxn ang="0">
                  <a:pos x="3" y="44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2" y="63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7" y="63"/>
                </a:cxn>
                <a:cxn ang="0">
                  <a:pos x="8" y="62"/>
                </a:cxn>
                <a:cxn ang="0">
                  <a:pos x="9" y="60"/>
                </a:cxn>
                <a:cxn ang="0">
                  <a:pos x="9" y="60"/>
                </a:cxn>
                <a:cxn ang="0">
                  <a:pos x="13" y="46"/>
                </a:cxn>
                <a:cxn ang="0">
                  <a:pos x="18" y="33"/>
                </a:cxn>
                <a:cxn ang="0">
                  <a:pos x="23" y="19"/>
                </a:cxn>
                <a:cxn ang="0">
                  <a:pos x="24" y="12"/>
                </a:cxn>
                <a:cxn ang="0">
                  <a:pos x="25" y="5"/>
                </a:cxn>
                <a:cxn ang="0">
                  <a:pos x="25" y="5"/>
                </a:cxn>
                <a:cxn ang="0">
                  <a:pos x="25" y="3"/>
                </a:cxn>
                <a:cxn ang="0">
                  <a:pos x="24" y="2"/>
                </a:cxn>
                <a:cxn ang="0">
                  <a:pos x="22" y="1"/>
                </a:cxn>
                <a:cxn ang="0">
                  <a:pos x="21" y="0"/>
                </a:cxn>
                <a:cxn ang="0">
                  <a:pos x="19" y="1"/>
                </a:cxn>
                <a:cxn ang="0">
                  <a:pos x="17" y="2"/>
                </a:cxn>
                <a:cxn ang="0">
                  <a:pos x="16" y="3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25" h="63">
                  <a:moveTo>
                    <a:pt x="16" y="5"/>
                  </a:moveTo>
                  <a:lnTo>
                    <a:pt x="16" y="5"/>
                  </a:lnTo>
                  <a:lnTo>
                    <a:pt x="15" y="12"/>
                  </a:lnTo>
                  <a:lnTo>
                    <a:pt x="14" y="18"/>
                  </a:lnTo>
                  <a:lnTo>
                    <a:pt x="8" y="32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7" y="63"/>
                  </a:lnTo>
                  <a:lnTo>
                    <a:pt x="8" y="62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13" y="46"/>
                  </a:lnTo>
                  <a:lnTo>
                    <a:pt x="18" y="33"/>
                  </a:lnTo>
                  <a:lnTo>
                    <a:pt x="23" y="19"/>
                  </a:lnTo>
                  <a:lnTo>
                    <a:pt x="24" y="12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3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19" y="1"/>
                  </a:lnTo>
                  <a:lnTo>
                    <a:pt x="17" y="2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7" name="Freeform 190"/>
            <p:cNvSpPr>
              <a:spLocks/>
            </p:cNvSpPr>
            <p:nvPr/>
          </p:nvSpPr>
          <p:spPr bwMode="auto">
            <a:xfrm>
              <a:off x="4838700" y="3357563"/>
              <a:ext cx="19050" cy="31750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17" y="13"/>
                </a:cxn>
                <a:cxn ang="0">
                  <a:pos x="9" y="26"/>
                </a:cxn>
                <a:cxn ang="0">
                  <a:pos x="6" y="32"/>
                </a:cxn>
                <a:cxn ang="0">
                  <a:pos x="3" y="40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6" y="59"/>
                </a:cxn>
                <a:cxn ang="0">
                  <a:pos x="8" y="59"/>
                </a:cxn>
                <a:cxn ang="0">
                  <a:pos x="9" y="57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0" y="49"/>
                </a:cxn>
                <a:cxn ang="0">
                  <a:pos x="12" y="42"/>
                </a:cxn>
                <a:cxn ang="0">
                  <a:pos x="14" y="35"/>
                </a:cxn>
                <a:cxn ang="0">
                  <a:pos x="17" y="29"/>
                </a:cxn>
                <a:cxn ang="0">
                  <a:pos x="25" y="18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5" h="60">
                  <a:moveTo>
                    <a:pt x="27" y="1"/>
                  </a:moveTo>
                  <a:lnTo>
                    <a:pt x="27" y="1"/>
                  </a:lnTo>
                  <a:lnTo>
                    <a:pt x="17" y="13"/>
                  </a:lnTo>
                  <a:lnTo>
                    <a:pt x="9" y="26"/>
                  </a:lnTo>
                  <a:lnTo>
                    <a:pt x="6" y="32"/>
                  </a:lnTo>
                  <a:lnTo>
                    <a:pt x="3" y="40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6" y="59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49"/>
                  </a:lnTo>
                  <a:lnTo>
                    <a:pt x="12" y="42"/>
                  </a:lnTo>
                  <a:lnTo>
                    <a:pt x="14" y="35"/>
                  </a:lnTo>
                  <a:lnTo>
                    <a:pt x="17" y="29"/>
                  </a:lnTo>
                  <a:lnTo>
                    <a:pt x="25" y="1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8" name="Freeform 191"/>
            <p:cNvSpPr>
              <a:spLocks/>
            </p:cNvSpPr>
            <p:nvPr/>
          </p:nvSpPr>
          <p:spPr bwMode="auto">
            <a:xfrm>
              <a:off x="4862513" y="3367088"/>
              <a:ext cx="17463" cy="34925"/>
            </a:xfrm>
            <a:custGeom>
              <a:avLst/>
              <a:gdLst/>
              <a:ahLst/>
              <a:cxnLst>
                <a:cxn ang="0">
                  <a:pos x="23" y="5"/>
                </a:cxn>
                <a:cxn ang="0">
                  <a:pos x="23" y="5"/>
                </a:cxn>
                <a:cxn ang="0">
                  <a:pos x="22" y="12"/>
                </a:cxn>
                <a:cxn ang="0">
                  <a:pos x="20" y="20"/>
                </a:cxn>
                <a:cxn ang="0">
                  <a:pos x="17" y="26"/>
                </a:cxn>
                <a:cxn ang="0">
                  <a:pos x="14" y="33"/>
                </a:cxn>
                <a:cxn ang="0">
                  <a:pos x="7" y="47"/>
                </a:cxn>
                <a:cxn ang="0">
                  <a:pos x="3" y="54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5" y="66"/>
                </a:cxn>
                <a:cxn ang="0">
                  <a:pos x="8" y="66"/>
                </a:cxn>
                <a:cxn ang="0">
                  <a:pos x="9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5"/>
                </a:cxn>
                <a:cxn ang="0">
                  <a:pos x="17" y="48"/>
                </a:cxn>
                <a:cxn ang="0">
                  <a:pos x="21" y="39"/>
                </a:cxn>
                <a:cxn ang="0">
                  <a:pos x="25" y="31"/>
                </a:cxn>
                <a:cxn ang="0">
                  <a:pos x="25" y="31"/>
                </a:cxn>
                <a:cxn ang="0">
                  <a:pos x="28" y="26"/>
                </a:cxn>
                <a:cxn ang="0">
                  <a:pos x="30" y="21"/>
                </a:cxn>
                <a:cxn ang="0">
                  <a:pos x="30" y="21"/>
                </a:cxn>
                <a:cxn ang="0">
                  <a:pos x="32" y="12"/>
                </a:cxn>
                <a:cxn ang="0">
                  <a:pos x="32" y="5"/>
                </a:cxn>
                <a:cxn ang="0">
                  <a:pos x="32" y="5"/>
                </a:cxn>
                <a:cxn ang="0">
                  <a:pos x="31" y="3"/>
                </a:cxn>
                <a:cxn ang="0">
                  <a:pos x="30" y="1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3" y="5"/>
                </a:cxn>
                <a:cxn ang="0">
                  <a:pos x="23" y="5"/>
                </a:cxn>
              </a:cxnLst>
              <a:rect l="0" t="0" r="r" b="b"/>
              <a:pathLst>
                <a:path w="32" h="66">
                  <a:moveTo>
                    <a:pt x="23" y="5"/>
                  </a:moveTo>
                  <a:lnTo>
                    <a:pt x="23" y="5"/>
                  </a:lnTo>
                  <a:lnTo>
                    <a:pt x="22" y="12"/>
                  </a:lnTo>
                  <a:lnTo>
                    <a:pt x="20" y="20"/>
                  </a:lnTo>
                  <a:lnTo>
                    <a:pt x="17" y="26"/>
                  </a:lnTo>
                  <a:lnTo>
                    <a:pt x="14" y="33"/>
                  </a:lnTo>
                  <a:lnTo>
                    <a:pt x="7" y="47"/>
                  </a:lnTo>
                  <a:lnTo>
                    <a:pt x="3" y="54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8" y="66"/>
                  </a:lnTo>
                  <a:lnTo>
                    <a:pt x="9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5"/>
                  </a:lnTo>
                  <a:lnTo>
                    <a:pt x="17" y="48"/>
                  </a:lnTo>
                  <a:lnTo>
                    <a:pt x="21" y="39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8" y="26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12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1" y="3"/>
                  </a:lnTo>
                  <a:lnTo>
                    <a:pt x="30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19" name="Freeform 192"/>
            <p:cNvSpPr>
              <a:spLocks/>
            </p:cNvSpPr>
            <p:nvPr/>
          </p:nvSpPr>
          <p:spPr bwMode="auto">
            <a:xfrm>
              <a:off x="4878388" y="3389313"/>
              <a:ext cx="17463" cy="38100"/>
            </a:xfrm>
            <a:custGeom>
              <a:avLst/>
              <a:gdLst/>
              <a:ahLst/>
              <a:cxnLst>
                <a:cxn ang="0">
                  <a:pos x="25" y="3"/>
                </a:cxn>
                <a:cxn ang="0">
                  <a:pos x="25" y="3"/>
                </a:cxn>
                <a:cxn ang="0">
                  <a:pos x="20" y="20"/>
                </a:cxn>
                <a:cxn ang="0">
                  <a:pos x="15" y="36"/>
                </a:cxn>
                <a:cxn ang="0">
                  <a:pos x="8" y="51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2" y="73"/>
                </a:cxn>
                <a:cxn ang="0">
                  <a:pos x="4" y="73"/>
                </a:cxn>
                <a:cxn ang="0">
                  <a:pos x="7" y="73"/>
                </a:cxn>
                <a:cxn ang="0">
                  <a:pos x="8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7" y="55"/>
                </a:cxn>
                <a:cxn ang="0">
                  <a:pos x="23" y="39"/>
                </a:cxn>
                <a:cxn ang="0">
                  <a:pos x="29" y="23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5" y="5"/>
                </a:cxn>
                <a:cxn ang="0">
                  <a:pos x="35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5" y="3"/>
                </a:cxn>
                <a:cxn ang="0">
                  <a:pos x="25" y="3"/>
                </a:cxn>
              </a:cxnLst>
              <a:rect l="0" t="0" r="r" b="b"/>
              <a:pathLst>
                <a:path w="35" h="73">
                  <a:moveTo>
                    <a:pt x="25" y="3"/>
                  </a:moveTo>
                  <a:lnTo>
                    <a:pt x="25" y="3"/>
                  </a:lnTo>
                  <a:lnTo>
                    <a:pt x="20" y="20"/>
                  </a:lnTo>
                  <a:lnTo>
                    <a:pt x="15" y="36"/>
                  </a:lnTo>
                  <a:lnTo>
                    <a:pt x="8" y="5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2" y="73"/>
                  </a:lnTo>
                  <a:lnTo>
                    <a:pt x="4" y="73"/>
                  </a:lnTo>
                  <a:lnTo>
                    <a:pt x="7" y="73"/>
                  </a:lnTo>
                  <a:lnTo>
                    <a:pt x="8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7" y="55"/>
                  </a:lnTo>
                  <a:lnTo>
                    <a:pt x="23" y="39"/>
                  </a:lnTo>
                  <a:lnTo>
                    <a:pt x="29" y="23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5" y="3"/>
                  </a:lnTo>
                  <a:lnTo>
                    <a:pt x="2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0" name="Freeform 193"/>
            <p:cNvSpPr>
              <a:spLocks/>
            </p:cNvSpPr>
            <p:nvPr/>
          </p:nvSpPr>
          <p:spPr bwMode="auto">
            <a:xfrm>
              <a:off x="4897438" y="3411538"/>
              <a:ext cx="23813" cy="50800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3" y="12"/>
                </a:cxn>
                <a:cxn ang="0">
                  <a:pos x="28" y="24"/>
                </a:cxn>
                <a:cxn ang="0">
                  <a:pos x="18" y="46"/>
                </a:cxn>
                <a:cxn ang="0">
                  <a:pos x="10" y="68"/>
                </a:cxn>
                <a:cxn ang="0">
                  <a:pos x="5" y="80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0" y="92"/>
                </a:cxn>
                <a:cxn ang="0">
                  <a:pos x="0" y="94"/>
                </a:cxn>
                <a:cxn ang="0">
                  <a:pos x="1" y="96"/>
                </a:cxn>
                <a:cxn ang="0">
                  <a:pos x="2" y="97"/>
                </a:cxn>
                <a:cxn ang="0">
                  <a:pos x="4" y="97"/>
                </a:cxn>
                <a:cxn ang="0">
                  <a:pos x="5" y="97"/>
                </a:cxn>
                <a:cxn ang="0">
                  <a:pos x="7" y="97"/>
                </a:cxn>
                <a:cxn ang="0">
                  <a:pos x="8" y="95"/>
                </a:cxn>
                <a:cxn ang="0">
                  <a:pos x="8" y="95"/>
                </a:cxn>
                <a:cxn ang="0">
                  <a:pos x="13" y="85"/>
                </a:cxn>
                <a:cxn ang="0">
                  <a:pos x="18" y="73"/>
                </a:cxn>
                <a:cxn ang="0">
                  <a:pos x="27" y="51"/>
                </a:cxn>
                <a:cxn ang="0">
                  <a:pos x="36" y="29"/>
                </a:cxn>
                <a:cxn ang="0">
                  <a:pos x="41" y="17"/>
                </a:cxn>
                <a:cxn ang="0">
                  <a:pos x="46" y="6"/>
                </a:cxn>
                <a:cxn ang="0">
                  <a:pos x="46" y="6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6" h="97">
                  <a:moveTo>
                    <a:pt x="38" y="2"/>
                  </a:moveTo>
                  <a:lnTo>
                    <a:pt x="38" y="2"/>
                  </a:lnTo>
                  <a:lnTo>
                    <a:pt x="33" y="12"/>
                  </a:lnTo>
                  <a:lnTo>
                    <a:pt x="28" y="24"/>
                  </a:lnTo>
                  <a:lnTo>
                    <a:pt x="18" y="46"/>
                  </a:lnTo>
                  <a:lnTo>
                    <a:pt x="10" y="68"/>
                  </a:lnTo>
                  <a:lnTo>
                    <a:pt x="5" y="80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96"/>
                  </a:lnTo>
                  <a:lnTo>
                    <a:pt x="2" y="97"/>
                  </a:lnTo>
                  <a:lnTo>
                    <a:pt x="4" y="97"/>
                  </a:lnTo>
                  <a:lnTo>
                    <a:pt x="5" y="97"/>
                  </a:lnTo>
                  <a:lnTo>
                    <a:pt x="7" y="97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13" y="85"/>
                  </a:lnTo>
                  <a:lnTo>
                    <a:pt x="18" y="73"/>
                  </a:lnTo>
                  <a:lnTo>
                    <a:pt x="27" y="51"/>
                  </a:lnTo>
                  <a:lnTo>
                    <a:pt x="36" y="29"/>
                  </a:lnTo>
                  <a:lnTo>
                    <a:pt x="41" y="17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1" name="Freeform 194"/>
            <p:cNvSpPr>
              <a:spLocks/>
            </p:cNvSpPr>
            <p:nvPr/>
          </p:nvSpPr>
          <p:spPr bwMode="auto">
            <a:xfrm>
              <a:off x="4216400" y="3729038"/>
              <a:ext cx="19050" cy="36513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2"/>
                </a:cxn>
                <a:cxn ang="0">
                  <a:pos x="18" y="16"/>
                </a:cxn>
                <a:cxn ang="0">
                  <a:pos x="12" y="32"/>
                </a:cxn>
                <a:cxn ang="0">
                  <a:pos x="6" y="48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4" y="69"/>
                </a:cxn>
                <a:cxn ang="0">
                  <a:pos x="6" y="69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5" y="51"/>
                </a:cxn>
                <a:cxn ang="0">
                  <a:pos x="20" y="36"/>
                </a:cxn>
                <a:cxn ang="0">
                  <a:pos x="27" y="21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6" y="5"/>
                </a:cxn>
                <a:cxn ang="0">
                  <a:pos x="36" y="3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6" h="69">
                  <a:moveTo>
                    <a:pt x="26" y="2"/>
                  </a:moveTo>
                  <a:lnTo>
                    <a:pt x="26" y="2"/>
                  </a:lnTo>
                  <a:lnTo>
                    <a:pt x="18" y="16"/>
                  </a:lnTo>
                  <a:lnTo>
                    <a:pt x="12" y="32"/>
                  </a:lnTo>
                  <a:lnTo>
                    <a:pt x="6" y="48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4" y="69"/>
                  </a:lnTo>
                  <a:lnTo>
                    <a:pt x="6" y="69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5" y="51"/>
                  </a:lnTo>
                  <a:lnTo>
                    <a:pt x="20" y="36"/>
                  </a:lnTo>
                  <a:lnTo>
                    <a:pt x="27" y="21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5"/>
                  </a:lnTo>
                  <a:lnTo>
                    <a:pt x="36" y="3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2" name="Freeform 195"/>
            <p:cNvSpPr>
              <a:spLocks/>
            </p:cNvSpPr>
            <p:nvPr/>
          </p:nvSpPr>
          <p:spPr bwMode="auto">
            <a:xfrm>
              <a:off x="4251325" y="3738563"/>
              <a:ext cx="25400" cy="3968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8" y="17"/>
                </a:cxn>
                <a:cxn ang="0">
                  <a:pos x="17" y="34"/>
                </a:cxn>
                <a:cxn ang="0">
                  <a:pos x="8" y="51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2" y="74"/>
                </a:cxn>
                <a:cxn ang="0">
                  <a:pos x="3" y="74"/>
                </a:cxn>
                <a:cxn ang="0">
                  <a:pos x="7" y="74"/>
                </a:cxn>
                <a:cxn ang="0">
                  <a:pos x="8" y="73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7" y="55"/>
                </a:cxn>
                <a:cxn ang="0">
                  <a:pos x="26" y="38"/>
                </a:cxn>
                <a:cxn ang="0">
                  <a:pos x="36" y="21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7" y="3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7" h="74">
                  <a:moveTo>
                    <a:pt x="39" y="2"/>
                  </a:moveTo>
                  <a:lnTo>
                    <a:pt x="39" y="2"/>
                  </a:lnTo>
                  <a:lnTo>
                    <a:pt x="28" y="17"/>
                  </a:lnTo>
                  <a:lnTo>
                    <a:pt x="17" y="34"/>
                  </a:lnTo>
                  <a:lnTo>
                    <a:pt x="8" y="51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2" y="74"/>
                  </a:lnTo>
                  <a:lnTo>
                    <a:pt x="3" y="74"/>
                  </a:lnTo>
                  <a:lnTo>
                    <a:pt x="7" y="74"/>
                  </a:lnTo>
                  <a:lnTo>
                    <a:pt x="8" y="73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7" y="55"/>
                  </a:lnTo>
                  <a:lnTo>
                    <a:pt x="26" y="38"/>
                  </a:lnTo>
                  <a:lnTo>
                    <a:pt x="36" y="21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3" name="Freeform 196"/>
            <p:cNvSpPr>
              <a:spLocks/>
            </p:cNvSpPr>
            <p:nvPr/>
          </p:nvSpPr>
          <p:spPr bwMode="auto">
            <a:xfrm>
              <a:off x="4294188" y="3748088"/>
              <a:ext cx="23813" cy="46038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4" y="9"/>
                </a:cxn>
                <a:cxn ang="0">
                  <a:pos x="32" y="11"/>
                </a:cxn>
                <a:cxn ang="0">
                  <a:pos x="30" y="13"/>
                </a:cxn>
                <a:cxn ang="0">
                  <a:pos x="29" y="16"/>
                </a:cxn>
                <a:cxn ang="0">
                  <a:pos x="29" y="16"/>
                </a:cxn>
                <a:cxn ang="0">
                  <a:pos x="22" y="27"/>
                </a:cxn>
                <a:cxn ang="0">
                  <a:pos x="16" y="39"/>
                </a:cxn>
                <a:cxn ang="0">
                  <a:pos x="16" y="39"/>
                </a:cxn>
                <a:cxn ang="0">
                  <a:pos x="11" y="48"/>
                </a:cxn>
                <a:cxn ang="0">
                  <a:pos x="7" y="58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3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13" y="70"/>
                </a:cxn>
                <a:cxn ang="0">
                  <a:pos x="18" y="57"/>
                </a:cxn>
                <a:cxn ang="0">
                  <a:pos x="23" y="46"/>
                </a:cxn>
                <a:cxn ang="0">
                  <a:pos x="31" y="34"/>
                </a:cxn>
                <a:cxn ang="0">
                  <a:pos x="31" y="34"/>
                </a:cxn>
                <a:cxn ang="0">
                  <a:pos x="39" y="20"/>
                </a:cxn>
                <a:cxn ang="0">
                  <a:pos x="42" y="13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4" h="85">
                  <a:moveTo>
                    <a:pt x="35" y="4"/>
                  </a:moveTo>
                  <a:lnTo>
                    <a:pt x="35" y="4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0" y="13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2" y="2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1" y="48"/>
                  </a:lnTo>
                  <a:lnTo>
                    <a:pt x="7" y="58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3" y="70"/>
                  </a:lnTo>
                  <a:lnTo>
                    <a:pt x="18" y="57"/>
                  </a:lnTo>
                  <a:lnTo>
                    <a:pt x="23" y="46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9" y="20"/>
                  </a:lnTo>
                  <a:lnTo>
                    <a:pt x="42" y="1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4" name="Freeform 197"/>
            <p:cNvSpPr>
              <a:spLocks/>
            </p:cNvSpPr>
            <p:nvPr/>
          </p:nvSpPr>
          <p:spPr bwMode="auto">
            <a:xfrm>
              <a:off x="4332288" y="3759200"/>
              <a:ext cx="20638" cy="39688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7" y="12"/>
                </a:cxn>
                <a:cxn ang="0">
                  <a:pos x="25" y="21"/>
                </a:cxn>
                <a:cxn ang="0">
                  <a:pos x="19" y="37"/>
                </a:cxn>
                <a:cxn ang="0">
                  <a:pos x="10" y="53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0"/>
                </a:cxn>
                <a:cxn ang="0">
                  <a:pos x="1" y="72"/>
                </a:cxn>
                <a:cxn ang="0">
                  <a:pos x="1" y="75"/>
                </a:cxn>
                <a:cxn ang="0">
                  <a:pos x="3" y="76"/>
                </a:cxn>
                <a:cxn ang="0">
                  <a:pos x="4" y="76"/>
                </a:cxn>
                <a:cxn ang="0">
                  <a:pos x="6" y="76"/>
                </a:cxn>
                <a:cxn ang="0">
                  <a:pos x="8" y="76"/>
                </a:cxn>
                <a:cxn ang="0">
                  <a:pos x="9" y="74"/>
                </a:cxn>
                <a:cxn ang="0">
                  <a:pos x="9" y="74"/>
                </a:cxn>
                <a:cxn ang="0">
                  <a:pos x="19" y="58"/>
                </a:cxn>
                <a:cxn ang="0">
                  <a:pos x="27" y="41"/>
                </a:cxn>
                <a:cxn ang="0">
                  <a:pos x="34" y="24"/>
                </a:cxn>
                <a:cxn ang="0">
                  <a:pos x="36" y="15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2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8" h="76">
                  <a:moveTo>
                    <a:pt x="29" y="3"/>
                  </a:moveTo>
                  <a:lnTo>
                    <a:pt x="29" y="3"/>
                  </a:lnTo>
                  <a:lnTo>
                    <a:pt x="27" y="12"/>
                  </a:lnTo>
                  <a:lnTo>
                    <a:pt x="25" y="21"/>
                  </a:lnTo>
                  <a:lnTo>
                    <a:pt x="19" y="37"/>
                  </a:lnTo>
                  <a:lnTo>
                    <a:pt x="10" y="53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0"/>
                  </a:lnTo>
                  <a:lnTo>
                    <a:pt x="1" y="72"/>
                  </a:lnTo>
                  <a:lnTo>
                    <a:pt x="1" y="75"/>
                  </a:lnTo>
                  <a:lnTo>
                    <a:pt x="3" y="76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19" y="58"/>
                  </a:lnTo>
                  <a:lnTo>
                    <a:pt x="27" y="41"/>
                  </a:lnTo>
                  <a:lnTo>
                    <a:pt x="34" y="24"/>
                  </a:lnTo>
                  <a:lnTo>
                    <a:pt x="36" y="15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2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5" name="Freeform 198"/>
            <p:cNvSpPr>
              <a:spLocks/>
            </p:cNvSpPr>
            <p:nvPr/>
          </p:nvSpPr>
          <p:spPr bwMode="auto">
            <a:xfrm>
              <a:off x="4378325" y="3763963"/>
              <a:ext cx="15875" cy="34925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2" y="13"/>
                </a:cxn>
                <a:cxn ang="0">
                  <a:pos x="20" y="20"/>
                </a:cxn>
                <a:cxn ang="0">
                  <a:pos x="14" y="33"/>
                </a:cxn>
                <a:cxn ang="0">
                  <a:pos x="7" y="47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6" y="67"/>
                </a:cxn>
                <a:cxn ang="0">
                  <a:pos x="7" y="67"/>
                </a:cxn>
                <a:cxn ang="0">
                  <a:pos x="8" y="65"/>
                </a:cxn>
                <a:cxn ang="0">
                  <a:pos x="8" y="65"/>
                </a:cxn>
                <a:cxn ang="0">
                  <a:pos x="16" y="50"/>
                </a:cxn>
                <a:cxn ang="0">
                  <a:pos x="23" y="35"/>
                </a:cxn>
                <a:cxn ang="0">
                  <a:pos x="26" y="28"/>
                </a:cxn>
                <a:cxn ang="0">
                  <a:pos x="29" y="21"/>
                </a:cxn>
                <a:cxn ang="0">
                  <a:pos x="31" y="14"/>
                </a:cxn>
                <a:cxn ang="0">
                  <a:pos x="32" y="5"/>
                </a:cxn>
                <a:cxn ang="0">
                  <a:pos x="32" y="5"/>
                </a:cxn>
                <a:cxn ang="0">
                  <a:pos x="31" y="3"/>
                </a:cxn>
                <a:cxn ang="0">
                  <a:pos x="30" y="1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2" h="68">
                  <a:moveTo>
                    <a:pt x="22" y="5"/>
                  </a:moveTo>
                  <a:lnTo>
                    <a:pt x="22" y="5"/>
                  </a:lnTo>
                  <a:lnTo>
                    <a:pt x="22" y="13"/>
                  </a:lnTo>
                  <a:lnTo>
                    <a:pt x="20" y="20"/>
                  </a:lnTo>
                  <a:lnTo>
                    <a:pt x="14" y="33"/>
                  </a:lnTo>
                  <a:lnTo>
                    <a:pt x="7" y="47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6" y="50"/>
                  </a:lnTo>
                  <a:lnTo>
                    <a:pt x="23" y="35"/>
                  </a:lnTo>
                  <a:lnTo>
                    <a:pt x="26" y="28"/>
                  </a:lnTo>
                  <a:lnTo>
                    <a:pt x="29" y="21"/>
                  </a:lnTo>
                  <a:lnTo>
                    <a:pt x="31" y="1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1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6" name="Freeform 199"/>
            <p:cNvSpPr>
              <a:spLocks/>
            </p:cNvSpPr>
            <p:nvPr/>
          </p:nvSpPr>
          <p:spPr bwMode="auto">
            <a:xfrm>
              <a:off x="4432300" y="3756025"/>
              <a:ext cx="23813" cy="39688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31" y="19"/>
                </a:cxn>
                <a:cxn ang="0">
                  <a:pos x="21" y="36"/>
                </a:cxn>
                <a:cxn ang="0">
                  <a:pos x="12" y="53"/>
                </a:cxn>
                <a:cxn ang="0">
                  <a:pos x="1" y="67"/>
                </a:cxn>
                <a:cxn ang="0">
                  <a:pos x="1" y="67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2" y="74"/>
                </a:cxn>
                <a:cxn ang="0">
                  <a:pos x="3" y="75"/>
                </a:cxn>
                <a:cxn ang="0">
                  <a:pos x="5" y="76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8" y="74"/>
                </a:cxn>
                <a:cxn ang="0">
                  <a:pos x="19" y="59"/>
                </a:cxn>
                <a:cxn ang="0">
                  <a:pos x="30" y="42"/>
                </a:cxn>
                <a:cxn ang="0">
                  <a:pos x="38" y="25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7" y="5"/>
                </a:cxn>
                <a:cxn ang="0">
                  <a:pos x="46" y="3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76">
                  <a:moveTo>
                    <a:pt x="38" y="2"/>
                  </a:moveTo>
                  <a:lnTo>
                    <a:pt x="38" y="2"/>
                  </a:lnTo>
                  <a:lnTo>
                    <a:pt x="31" y="19"/>
                  </a:lnTo>
                  <a:lnTo>
                    <a:pt x="21" y="36"/>
                  </a:lnTo>
                  <a:lnTo>
                    <a:pt x="12" y="53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2" y="74"/>
                  </a:lnTo>
                  <a:lnTo>
                    <a:pt x="3" y="75"/>
                  </a:lnTo>
                  <a:lnTo>
                    <a:pt x="5" y="76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9" y="59"/>
                  </a:lnTo>
                  <a:lnTo>
                    <a:pt x="30" y="42"/>
                  </a:lnTo>
                  <a:lnTo>
                    <a:pt x="38" y="25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6" y="3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7" name="Freeform 200"/>
            <p:cNvSpPr>
              <a:spLocks/>
            </p:cNvSpPr>
            <p:nvPr/>
          </p:nvSpPr>
          <p:spPr bwMode="auto">
            <a:xfrm>
              <a:off x="4481513" y="3760788"/>
              <a:ext cx="25400" cy="36513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28" y="18"/>
                </a:cxn>
                <a:cxn ang="0">
                  <a:pos x="17" y="32"/>
                </a:cxn>
                <a:cxn ang="0">
                  <a:pos x="7" y="47"/>
                </a:cxn>
                <a:cxn ang="0">
                  <a:pos x="3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3" y="69"/>
                </a:cxn>
                <a:cxn ang="0">
                  <a:pos x="5" y="69"/>
                </a:cxn>
                <a:cxn ang="0">
                  <a:pos x="6" y="69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2" y="58"/>
                </a:cxn>
                <a:cxn ang="0">
                  <a:pos x="16" y="50"/>
                </a:cxn>
                <a:cxn ang="0">
                  <a:pos x="26" y="35"/>
                </a:cxn>
                <a:cxn ang="0">
                  <a:pos x="36" y="22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8" h="69">
                  <a:moveTo>
                    <a:pt x="38" y="2"/>
                  </a:moveTo>
                  <a:lnTo>
                    <a:pt x="38" y="2"/>
                  </a:lnTo>
                  <a:lnTo>
                    <a:pt x="28" y="18"/>
                  </a:lnTo>
                  <a:lnTo>
                    <a:pt x="17" y="32"/>
                  </a:lnTo>
                  <a:lnTo>
                    <a:pt x="7" y="47"/>
                  </a:lnTo>
                  <a:lnTo>
                    <a:pt x="3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3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2" y="58"/>
                  </a:lnTo>
                  <a:lnTo>
                    <a:pt x="16" y="50"/>
                  </a:lnTo>
                  <a:lnTo>
                    <a:pt x="26" y="35"/>
                  </a:lnTo>
                  <a:lnTo>
                    <a:pt x="36" y="22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8" name="Freeform 201"/>
            <p:cNvSpPr>
              <a:spLocks/>
            </p:cNvSpPr>
            <p:nvPr/>
          </p:nvSpPr>
          <p:spPr bwMode="auto">
            <a:xfrm>
              <a:off x="4527550" y="3765550"/>
              <a:ext cx="23813" cy="36513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13"/>
                </a:cxn>
                <a:cxn ang="0">
                  <a:pos x="28" y="21"/>
                </a:cxn>
                <a:cxn ang="0">
                  <a:pos x="19" y="38"/>
                </a:cxn>
                <a:cxn ang="0">
                  <a:pos x="19" y="38"/>
                </a:cxn>
                <a:cxn ang="0">
                  <a:pos x="10" y="50"/>
                </a:cxn>
                <a:cxn ang="0">
                  <a:pos x="2" y="63"/>
                </a:cxn>
                <a:cxn ang="0">
                  <a:pos x="2" y="63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1" y="68"/>
                </a:cxn>
                <a:cxn ang="0">
                  <a:pos x="2" y="69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8" y="69"/>
                </a:cxn>
                <a:cxn ang="0">
                  <a:pos x="19" y="56"/>
                </a:cxn>
                <a:cxn ang="0">
                  <a:pos x="27" y="42"/>
                </a:cxn>
                <a:cxn ang="0">
                  <a:pos x="27" y="42"/>
                </a:cxn>
                <a:cxn ang="0">
                  <a:pos x="36" y="25"/>
                </a:cxn>
                <a:cxn ang="0">
                  <a:pos x="41" y="16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5" y="5"/>
                </a:cxn>
                <a:cxn ang="0">
                  <a:pos x="45" y="2"/>
                </a:cxn>
                <a:cxn ang="0">
                  <a:pos x="43" y="1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7" y="1"/>
                </a:cxn>
                <a:cxn ang="0">
                  <a:pos x="36" y="2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5" h="71">
                  <a:moveTo>
                    <a:pt x="35" y="5"/>
                  </a:moveTo>
                  <a:lnTo>
                    <a:pt x="35" y="5"/>
                  </a:lnTo>
                  <a:lnTo>
                    <a:pt x="32" y="13"/>
                  </a:lnTo>
                  <a:lnTo>
                    <a:pt x="28" y="21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0" y="50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2" y="69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19" y="56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36" y="25"/>
                  </a:lnTo>
                  <a:lnTo>
                    <a:pt x="41" y="16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5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7" y="1"/>
                  </a:lnTo>
                  <a:lnTo>
                    <a:pt x="36" y="2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9" name="Freeform 202"/>
            <p:cNvSpPr>
              <a:spLocks/>
            </p:cNvSpPr>
            <p:nvPr/>
          </p:nvSpPr>
          <p:spPr bwMode="auto">
            <a:xfrm>
              <a:off x="4568825" y="3763963"/>
              <a:ext cx="15875" cy="33338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8" y="5"/>
                </a:cxn>
                <a:cxn ang="0">
                  <a:pos x="18" y="13"/>
                </a:cxn>
                <a:cxn ang="0">
                  <a:pos x="17" y="19"/>
                </a:cxn>
                <a:cxn ang="0">
                  <a:pos x="15" y="25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3" y="63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3"/>
                </a:cxn>
                <a:cxn ang="0">
                  <a:pos x="8" y="61"/>
                </a:cxn>
                <a:cxn ang="0">
                  <a:pos x="8" y="61"/>
                </a:cxn>
                <a:cxn ang="0">
                  <a:pos x="15" y="47"/>
                </a:cxn>
                <a:cxn ang="0">
                  <a:pos x="23" y="33"/>
                </a:cxn>
                <a:cxn ang="0">
                  <a:pos x="23" y="33"/>
                </a:cxn>
                <a:cxn ang="0">
                  <a:pos x="26" y="26"/>
                </a:cxn>
                <a:cxn ang="0">
                  <a:pos x="27" y="20"/>
                </a:cxn>
                <a:cxn ang="0">
                  <a:pos x="28" y="13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1"/>
                </a:cxn>
                <a:cxn ang="0">
                  <a:pos x="20" y="3"/>
                </a:cxn>
                <a:cxn ang="0">
                  <a:pos x="18" y="5"/>
                </a:cxn>
                <a:cxn ang="0">
                  <a:pos x="18" y="5"/>
                </a:cxn>
              </a:cxnLst>
              <a:rect l="0" t="0" r="r" b="b"/>
              <a:pathLst>
                <a:path w="28" h="63">
                  <a:moveTo>
                    <a:pt x="18" y="5"/>
                  </a:moveTo>
                  <a:lnTo>
                    <a:pt x="18" y="5"/>
                  </a:lnTo>
                  <a:lnTo>
                    <a:pt x="18" y="13"/>
                  </a:lnTo>
                  <a:lnTo>
                    <a:pt x="17" y="19"/>
                  </a:lnTo>
                  <a:lnTo>
                    <a:pt x="15" y="25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3" y="63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3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15" y="4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26"/>
                  </a:lnTo>
                  <a:lnTo>
                    <a:pt x="27" y="20"/>
                  </a:lnTo>
                  <a:lnTo>
                    <a:pt x="28" y="13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18" y="5"/>
                  </a:lnTo>
                  <a:lnTo>
                    <a:pt x="1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0" name="Freeform 203"/>
            <p:cNvSpPr>
              <a:spLocks/>
            </p:cNvSpPr>
            <p:nvPr/>
          </p:nvSpPr>
          <p:spPr bwMode="auto">
            <a:xfrm>
              <a:off x="4621213" y="3759200"/>
              <a:ext cx="23813" cy="4286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6" y="2"/>
                </a:cxn>
                <a:cxn ang="0">
                  <a:pos x="36" y="4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10"/>
                </a:cxn>
                <a:cxn ang="0">
                  <a:pos x="33" y="14"/>
                </a:cxn>
                <a:cxn ang="0">
                  <a:pos x="31" y="20"/>
                </a:cxn>
                <a:cxn ang="0">
                  <a:pos x="28" y="24"/>
                </a:cxn>
                <a:cxn ang="0">
                  <a:pos x="17" y="40"/>
                </a:cxn>
                <a:cxn ang="0">
                  <a:pos x="17" y="40"/>
                </a:cxn>
                <a:cxn ang="0">
                  <a:pos x="12" y="49"/>
                </a:cxn>
                <a:cxn ang="0">
                  <a:pos x="6" y="58"/>
                </a:cxn>
                <a:cxn ang="0">
                  <a:pos x="3" y="67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1" y="82"/>
                </a:cxn>
                <a:cxn ang="0">
                  <a:pos x="3" y="82"/>
                </a:cxn>
                <a:cxn ang="0">
                  <a:pos x="5" y="82"/>
                </a:cxn>
                <a:cxn ang="0">
                  <a:pos x="6" y="82"/>
                </a:cxn>
                <a:cxn ang="0">
                  <a:pos x="9" y="81"/>
                </a:cxn>
                <a:cxn ang="0">
                  <a:pos x="10" y="79"/>
                </a:cxn>
                <a:cxn ang="0">
                  <a:pos x="10" y="79"/>
                </a:cxn>
                <a:cxn ang="0">
                  <a:pos x="14" y="67"/>
                </a:cxn>
                <a:cxn ang="0">
                  <a:pos x="19" y="56"/>
                </a:cxn>
                <a:cxn ang="0">
                  <a:pos x="25" y="44"/>
                </a:cxn>
                <a:cxn ang="0">
                  <a:pos x="32" y="34"/>
                </a:cxn>
                <a:cxn ang="0">
                  <a:pos x="32" y="34"/>
                </a:cxn>
                <a:cxn ang="0">
                  <a:pos x="38" y="27"/>
                </a:cxn>
                <a:cxn ang="0">
                  <a:pos x="42" y="20"/>
                </a:cxn>
                <a:cxn ang="0">
                  <a:pos x="44" y="11"/>
                </a:cxn>
                <a:cxn ang="0">
                  <a:pos x="45" y="7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45" h="82">
                  <a:moveTo>
                    <a:pt x="44" y="3"/>
                  </a:moveTo>
                  <a:lnTo>
                    <a:pt x="44" y="3"/>
                  </a:lnTo>
                  <a:lnTo>
                    <a:pt x="44" y="2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3" y="14"/>
                  </a:lnTo>
                  <a:lnTo>
                    <a:pt x="31" y="20"/>
                  </a:lnTo>
                  <a:lnTo>
                    <a:pt x="28" y="24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2" y="49"/>
                  </a:lnTo>
                  <a:lnTo>
                    <a:pt x="6" y="58"/>
                  </a:lnTo>
                  <a:lnTo>
                    <a:pt x="3" y="6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1" y="82"/>
                  </a:lnTo>
                  <a:lnTo>
                    <a:pt x="3" y="82"/>
                  </a:lnTo>
                  <a:lnTo>
                    <a:pt x="5" y="82"/>
                  </a:lnTo>
                  <a:lnTo>
                    <a:pt x="6" y="82"/>
                  </a:lnTo>
                  <a:lnTo>
                    <a:pt x="9" y="81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14" y="67"/>
                  </a:lnTo>
                  <a:lnTo>
                    <a:pt x="19" y="56"/>
                  </a:lnTo>
                  <a:lnTo>
                    <a:pt x="25" y="4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8" y="27"/>
                  </a:lnTo>
                  <a:lnTo>
                    <a:pt x="42" y="20"/>
                  </a:lnTo>
                  <a:lnTo>
                    <a:pt x="44" y="11"/>
                  </a:lnTo>
                  <a:lnTo>
                    <a:pt x="45" y="7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1" name="Freeform 204"/>
            <p:cNvSpPr>
              <a:spLocks/>
            </p:cNvSpPr>
            <p:nvPr/>
          </p:nvSpPr>
          <p:spPr bwMode="auto">
            <a:xfrm>
              <a:off x="4664075" y="3767138"/>
              <a:ext cx="28575" cy="31750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41" y="7"/>
                </a:cxn>
                <a:cxn ang="0">
                  <a:pos x="34" y="13"/>
                </a:cxn>
                <a:cxn ang="0">
                  <a:pos x="22" y="25"/>
                </a:cxn>
                <a:cxn ang="0">
                  <a:pos x="11" y="40"/>
                </a:cxn>
                <a:cxn ang="0">
                  <a:pos x="1" y="54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4" y="61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9" y="59"/>
                </a:cxn>
                <a:cxn ang="0">
                  <a:pos x="9" y="59"/>
                </a:cxn>
                <a:cxn ang="0">
                  <a:pos x="19" y="45"/>
                </a:cxn>
                <a:cxn ang="0">
                  <a:pos x="28" y="33"/>
                </a:cxn>
                <a:cxn ang="0">
                  <a:pos x="40" y="20"/>
                </a:cxn>
                <a:cxn ang="0">
                  <a:pos x="46" y="15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3" y="8"/>
                </a:cxn>
                <a:cxn ang="0">
                  <a:pos x="54" y="7"/>
                </a:cxn>
                <a:cxn ang="0">
                  <a:pos x="53" y="3"/>
                </a:cxn>
                <a:cxn ang="0">
                  <a:pos x="52" y="2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4" h="61">
                  <a:moveTo>
                    <a:pt x="47" y="2"/>
                  </a:moveTo>
                  <a:lnTo>
                    <a:pt x="47" y="2"/>
                  </a:lnTo>
                  <a:lnTo>
                    <a:pt x="41" y="7"/>
                  </a:lnTo>
                  <a:lnTo>
                    <a:pt x="34" y="13"/>
                  </a:lnTo>
                  <a:lnTo>
                    <a:pt x="22" y="25"/>
                  </a:lnTo>
                  <a:lnTo>
                    <a:pt x="11" y="40"/>
                  </a:lnTo>
                  <a:lnTo>
                    <a:pt x="1" y="54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19" y="45"/>
                  </a:lnTo>
                  <a:lnTo>
                    <a:pt x="28" y="33"/>
                  </a:lnTo>
                  <a:lnTo>
                    <a:pt x="40" y="20"/>
                  </a:lnTo>
                  <a:lnTo>
                    <a:pt x="46" y="15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8"/>
                  </a:lnTo>
                  <a:lnTo>
                    <a:pt x="54" y="7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2" name="Freeform 206"/>
            <p:cNvSpPr>
              <a:spLocks/>
            </p:cNvSpPr>
            <p:nvPr/>
          </p:nvSpPr>
          <p:spPr bwMode="auto">
            <a:xfrm>
              <a:off x="4710113" y="3762376"/>
              <a:ext cx="17463" cy="36513"/>
            </a:xfrm>
            <a:custGeom>
              <a:avLst/>
              <a:gdLst/>
              <a:ahLst/>
              <a:cxnLst>
                <a:cxn ang="0">
                  <a:pos x="25" y="3"/>
                </a:cxn>
                <a:cxn ang="0">
                  <a:pos x="25" y="3"/>
                </a:cxn>
                <a:cxn ang="0">
                  <a:pos x="25" y="7"/>
                </a:cxn>
                <a:cxn ang="0">
                  <a:pos x="23" y="11"/>
                </a:cxn>
                <a:cxn ang="0">
                  <a:pos x="19" y="18"/>
                </a:cxn>
                <a:cxn ang="0">
                  <a:pos x="19" y="18"/>
                </a:cxn>
                <a:cxn ang="0">
                  <a:pos x="16" y="25"/>
                </a:cxn>
                <a:cxn ang="0">
                  <a:pos x="13" y="32"/>
                </a:cxn>
                <a:cxn ang="0">
                  <a:pos x="13" y="32"/>
                </a:cxn>
                <a:cxn ang="0">
                  <a:pos x="8" y="41"/>
                </a:cxn>
                <a:cxn ang="0">
                  <a:pos x="4" y="48"/>
                </a:cxn>
                <a:cxn ang="0">
                  <a:pos x="1" y="56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4" y="70"/>
                </a:cxn>
                <a:cxn ang="0">
                  <a:pos x="6" y="70"/>
                </a:cxn>
                <a:cxn ang="0">
                  <a:pos x="7" y="69"/>
                </a:cxn>
                <a:cxn ang="0">
                  <a:pos x="8" y="68"/>
                </a:cxn>
                <a:cxn ang="0">
                  <a:pos x="10" y="65"/>
                </a:cxn>
                <a:cxn ang="0">
                  <a:pos x="10" y="65"/>
                </a:cxn>
                <a:cxn ang="0">
                  <a:pos x="11" y="60"/>
                </a:cxn>
                <a:cxn ang="0">
                  <a:pos x="12" y="55"/>
                </a:cxn>
                <a:cxn ang="0">
                  <a:pos x="17" y="45"/>
                </a:cxn>
                <a:cxn ang="0">
                  <a:pos x="17" y="45"/>
                </a:cxn>
                <a:cxn ang="0">
                  <a:pos x="21" y="36"/>
                </a:cxn>
                <a:cxn ang="0">
                  <a:pos x="24" y="32"/>
                </a:cxn>
                <a:cxn ang="0">
                  <a:pos x="25" y="28"/>
                </a:cxn>
                <a:cxn ang="0">
                  <a:pos x="25" y="28"/>
                </a:cxn>
                <a:cxn ang="0">
                  <a:pos x="27" y="23"/>
                </a:cxn>
                <a:cxn ang="0">
                  <a:pos x="30" y="18"/>
                </a:cxn>
                <a:cxn ang="0">
                  <a:pos x="33" y="13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6" y="2"/>
                </a:cxn>
                <a:cxn ang="0">
                  <a:pos x="25" y="3"/>
                </a:cxn>
                <a:cxn ang="0">
                  <a:pos x="25" y="3"/>
                </a:cxn>
              </a:cxnLst>
              <a:rect l="0" t="0" r="r" b="b"/>
              <a:pathLst>
                <a:path w="34" h="70">
                  <a:moveTo>
                    <a:pt x="25" y="3"/>
                  </a:moveTo>
                  <a:lnTo>
                    <a:pt x="25" y="3"/>
                  </a:lnTo>
                  <a:lnTo>
                    <a:pt x="25" y="7"/>
                  </a:lnTo>
                  <a:lnTo>
                    <a:pt x="23" y="11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6" y="25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8" y="41"/>
                  </a:lnTo>
                  <a:lnTo>
                    <a:pt x="4" y="48"/>
                  </a:lnTo>
                  <a:lnTo>
                    <a:pt x="1" y="5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1" y="60"/>
                  </a:lnTo>
                  <a:lnTo>
                    <a:pt x="12" y="5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21" y="36"/>
                  </a:lnTo>
                  <a:lnTo>
                    <a:pt x="24" y="32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7" y="23"/>
                  </a:lnTo>
                  <a:lnTo>
                    <a:pt x="30" y="18"/>
                  </a:lnTo>
                  <a:lnTo>
                    <a:pt x="33" y="13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3" name="Freeform 207"/>
            <p:cNvSpPr>
              <a:spLocks/>
            </p:cNvSpPr>
            <p:nvPr/>
          </p:nvSpPr>
          <p:spPr bwMode="auto">
            <a:xfrm>
              <a:off x="4751388" y="3756026"/>
              <a:ext cx="20638" cy="38100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6" y="10"/>
                </a:cxn>
                <a:cxn ang="0">
                  <a:pos x="22" y="16"/>
                </a:cxn>
                <a:cxn ang="0">
                  <a:pos x="18" y="23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8"/>
                </a:cxn>
                <a:cxn ang="0">
                  <a:pos x="5" y="57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1" y="70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9" y="70"/>
                </a:cxn>
                <a:cxn ang="0">
                  <a:pos x="9" y="70"/>
                </a:cxn>
                <a:cxn ang="0">
                  <a:pos x="13" y="62"/>
                </a:cxn>
                <a:cxn ang="0">
                  <a:pos x="17" y="54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6" y="29"/>
                </a:cxn>
                <a:cxn ang="0">
                  <a:pos x="30" y="21"/>
                </a:cxn>
                <a:cxn ang="0">
                  <a:pos x="34" y="13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30" y="2"/>
                </a:cxn>
                <a:cxn ang="0">
                  <a:pos x="29" y="3"/>
                </a:cxn>
                <a:cxn ang="0">
                  <a:pos x="29" y="3"/>
                </a:cxn>
              </a:cxnLst>
              <a:rect l="0" t="0" r="r" b="b"/>
              <a:pathLst>
                <a:path w="38" h="72">
                  <a:moveTo>
                    <a:pt x="29" y="3"/>
                  </a:moveTo>
                  <a:lnTo>
                    <a:pt x="29" y="3"/>
                  </a:lnTo>
                  <a:lnTo>
                    <a:pt x="26" y="10"/>
                  </a:lnTo>
                  <a:lnTo>
                    <a:pt x="22" y="16"/>
                  </a:lnTo>
                  <a:lnTo>
                    <a:pt x="18" y="23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8"/>
                  </a:lnTo>
                  <a:lnTo>
                    <a:pt x="5" y="57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13" y="62"/>
                  </a:lnTo>
                  <a:lnTo>
                    <a:pt x="17" y="54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34" y="13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4" name="Freeform 208"/>
            <p:cNvSpPr>
              <a:spLocks/>
            </p:cNvSpPr>
            <p:nvPr/>
          </p:nvSpPr>
          <p:spPr bwMode="auto">
            <a:xfrm>
              <a:off x="4786313" y="3746501"/>
              <a:ext cx="22225" cy="38100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9" y="0"/>
                </a:cxn>
                <a:cxn ang="0">
                  <a:pos x="35" y="1"/>
                </a:cxn>
                <a:cxn ang="0">
                  <a:pos x="32" y="3"/>
                </a:cxn>
                <a:cxn ang="0">
                  <a:pos x="27" y="8"/>
                </a:cxn>
                <a:cxn ang="0">
                  <a:pos x="24" y="15"/>
                </a:cxn>
                <a:cxn ang="0">
                  <a:pos x="21" y="20"/>
                </a:cxn>
                <a:cxn ang="0">
                  <a:pos x="21" y="20"/>
                </a:cxn>
                <a:cxn ang="0">
                  <a:pos x="10" y="42"/>
                </a:cxn>
                <a:cxn ang="0">
                  <a:pos x="4" y="52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5" y="70"/>
                </a:cxn>
                <a:cxn ang="0">
                  <a:pos x="6" y="69"/>
                </a:cxn>
                <a:cxn ang="0">
                  <a:pos x="8" y="68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3" y="57"/>
                </a:cxn>
                <a:cxn ang="0">
                  <a:pos x="16" y="48"/>
                </a:cxn>
                <a:cxn ang="0">
                  <a:pos x="21" y="39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32" y="18"/>
                </a:cxn>
                <a:cxn ang="0">
                  <a:pos x="36" y="13"/>
                </a:cxn>
                <a:cxn ang="0">
                  <a:pos x="39" y="11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3" y="8"/>
                </a:cxn>
                <a:cxn ang="0">
                  <a:pos x="44" y="7"/>
                </a:cxn>
                <a:cxn ang="0">
                  <a:pos x="44" y="5"/>
                </a:cxn>
                <a:cxn ang="0">
                  <a:pos x="44" y="3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41" y="0"/>
                </a:cxn>
                <a:cxn ang="0">
                  <a:pos x="39" y="0"/>
                </a:cxn>
                <a:cxn ang="0">
                  <a:pos x="39" y="0"/>
                </a:cxn>
              </a:cxnLst>
              <a:rect l="0" t="0" r="r" b="b"/>
              <a:pathLst>
                <a:path w="44" h="70">
                  <a:moveTo>
                    <a:pt x="39" y="0"/>
                  </a:moveTo>
                  <a:lnTo>
                    <a:pt x="39" y="0"/>
                  </a:lnTo>
                  <a:lnTo>
                    <a:pt x="35" y="1"/>
                  </a:lnTo>
                  <a:lnTo>
                    <a:pt x="32" y="3"/>
                  </a:lnTo>
                  <a:lnTo>
                    <a:pt x="27" y="8"/>
                  </a:lnTo>
                  <a:lnTo>
                    <a:pt x="24" y="1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0" y="42"/>
                  </a:lnTo>
                  <a:lnTo>
                    <a:pt x="4" y="52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5" y="70"/>
                  </a:lnTo>
                  <a:lnTo>
                    <a:pt x="6" y="69"/>
                  </a:lnTo>
                  <a:lnTo>
                    <a:pt x="8" y="68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3" y="57"/>
                  </a:lnTo>
                  <a:lnTo>
                    <a:pt x="16" y="48"/>
                  </a:lnTo>
                  <a:lnTo>
                    <a:pt x="21" y="3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32" y="18"/>
                  </a:lnTo>
                  <a:lnTo>
                    <a:pt x="36" y="13"/>
                  </a:lnTo>
                  <a:lnTo>
                    <a:pt x="39" y="11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8"/>
                  </a:lnTo>
                  <a:lnTo>
                    <a:pt x="44" y="7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5" name="Freeform 209"/>
            <p:cNvSpPr>
              <a:spLocks/>
            </p:cNvSpPr>
            <p:nvPr/>
          </p:nvSpPr>
          <p:spPr bwMode="auto">
            <a:xfrm>
              <a:off x="4824413" y="3735388"/>
              <a:ext cx="23813" cy="33338"/>
            </a:xfrm>
            <a:custGeom>
              <a:avLst/>
              <a:gdLst/>
              <a:ahLst/>
              <a:cxnLst>
                <a:cxn ang="0">
                  <a:pos x="35" y="6"/>
                </a:cxn>
                <a:cxn ang="0">
                  <a:pos x="35" y="6"/>
                </a:cxn>
                <a:cxn ang="0">
                  <a:pos x="34" y="10"/>
                </a:cxn>
                <a:cxn ang="0">
                  <a:pos x="32" y="13"/>
                </a:cxn>
                <a:cxn ang="0">
                  <a:pos x="27" y="18"/>
                </a:cxn>
                <a:cxn ang="0">
                  <a:pos x="27" y="18"/>
                </a:cxn>
                <a:cxn ang="0">
                  <a:pos x="23" y="23"/>
                </a:cxn>
                <a:cxn ang="0">
                  <a:pos x="19" y="28"/>
                </a:cxn>
                <a:cxn ang="0">
                  <a:pos x="19" y="28"/>
                </a:cxn>
                <a:cxn ang="0">
                  <a:pos x="10" y="43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2" y="63"/>
                </a:cxn>
                <a:cxn ang="0">
                  <a:pos x="5" y="64"/>
                </a:cxn>
                <a:cxn ang="0">
                  <a:pos x="7" y="63"/>
                </a:cxn>
                <a:cxn ang="0">
                  <a:pos x="8" y="62"/>
                </a:cxn>
                <a:cxn ang="0">
                  <a:pos x="8" y="62"/>
                </a:cxn>
                <a:cxn ang="0">
                  <a:pos x="20" y="44"/>
                </a:cxn>
                <a:cxn ang="0">
                  <a:pos x="32" y="26"/>
                </a:cxn>
                <a:cxn ang="0">
                  <a:pos x="32" y="26"/>
                </a:cxn>
                <a:cxn ang="0">
                  <a:pos x="34" y="24"/>
                </a:cxn>
                <a:cxn ang="0">
                  <a:pos x="36" y="22"/>
                </a:cxn>
                <a:cxn ang="0">
                  <a:pos x="38" y="20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43" y="12"/>
                </a:cxn>
                <a:cxn ang="0">
                  <a:pos x="44" y="6"/>
                </a:cxn>
                <a:cxn ang="0">
                  <a:pos x="44" y="6"/>
                </a:cxn>
                <a:cxn ang="0">
                  <a:pos x="43" y="3"/>
                </a:cxn>
                <a:cxn ang="0">
                  <a:pos x="43" y="1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1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6"/>
                </a:cxn>
                <a:cxn ang="0">
                  <a:pos x="35" y="6"/>
                </a:cxn>
              </a:cxnLst>
              <a:rect l="0" t="0" r="r" b="b"/>
              <a:pathLst>
                <a:path w="44" h="64">
                  <a:moveTo>
                    <a:pt x="35" y="6"/>
                  </a:moveTo>
                  <a:lnTo>
                    <a:pt x="35" y="6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3" y="23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0" y="4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2" y="63"/>
                  </a:lnTo>
                  <a:lnTo>
                    <a:pt x="5" y="64"/>
                  </a:lnTo>
                  <a:lnTo>
                    <a:pt x="7" y="63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20" y="44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3" y="12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3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6" name="Freeform 210"/>
            <p:cNvSpPr>
              <a:spLocks/>
            </p:cNvSpPr>
            <p:nvPr/>
          </p:nvSpPr>
          <p:spPr bwMode="auto">
            <a:xfrm>
              <a:off x="4470401" y="3365501"/>
              <a:ext cx="26988" cy="3810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43" y="1"/>
                </a:cxn>
                <a:cxn ang="0">
                  <a:pos x="31" y="16"/>
                </a:cxn>
                <a:cxn ang="0">
                  <a:pos x="20" y="32"/>
                </a:cxn>
                <a:cxn ang="0">
                  <a:pos x="10" y="49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6" y="72"/>
                </a:cxn>
                <a:cxn ang="0">
                  <a:pos x="9" y="72"/>
                </a:cxn>
                <a:cxn ang="0">
                  <a:pos x="10" y="70"/>
                </a:cxn>
                <a:cxn ang="0">
                  <a:pos x="10" y="70"/>
                </a:cxn>
                <a:cxn ang="0">
                  <a:pos x="18" y="54"/>
                </a:cxn>
                <a:cxn ang="0">
                  <a:pos x="27" y="38"/>
                </a:cxn>
                <a:cxn ang="0">
                  <a:pos x="39" y="23"/>
                </a:cxn>
                <a:cxn ang="0">
                  <a:pos x="50" y="8"/>
                </a:cxn>
                <a:cxn ang="0">
                  <a:pos x="50" y="8"/>
                </a:cxn>
                <a:cxn ang="0">
                  <a:pos x="51" y="6"/>
                </a:cxn>
                <a:cxn ang="0">
                  <a:pos x="51" y="4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51" h="72">
                  <a:moveTo>
                    <a:pt x="43" y="1"/>
                  </a:moveTo>
                  <a:lnTo>
                    <a:pt x="43" y="1"/>
                  </a:lnTo>
                  <a:lnTo>
                    <a:pt x="31" y="16"/>
                  </a:lnTo>
                  <a:lnTo>
                    <a:pt x="20" y="32"/>
                  </a:lnTo>
                  <a:lnTo>
                    <a:pt x="10" y="49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9" y="72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8" y="54"/>
                  </a:lnTo>
                  <a:lnTo>
                    <a:pt x="27" y="38"/>
                  </a:lnTo>
                  <a:lnTo>
                    <a:pt x="39" y="23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1" y="6"/>
                  </a:lnTo>
                  <a:lnTo>
                    <a:pt x="51" y="4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7" name="Freeform 211"/>
            <p:cNvSpPr>
              <a:spLocks/>
            </p:cNvSpPr>
            <p:nvPr/>
          </p:nvSpPr>
          <p:spPr bwMode="auto">
            <a:xfrm>
              <a:off x="4513263" y="3387726"/>
              <a:ext cx="31750" cy="42863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9"/>
                </a:cxn>
                <a:cxn ang="0">
                  <a:pos x="25" y="3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0"/>
                </a:cxn>
                <a:cxn ang="0">
                  <a:pos x="2" y="81"/>
                </a:cxn>
                <a:cxn ang="0">
                  <a:pos x="4" y="82"/>
                </a:cxn>
                <a:cxn ang="0">
                  <a:pos x="5" y="82"/>
                </a:cxn>
                <a:cxn ang="0">
                  <a:pos x="7" y="81"/>
                </a:cxn>
                <a:cxn ang="0">
                  <a:pos x="8" y="80"/>
                </a:cxn>
                <a:cxn ang="0">
                  <a:pos x="8" y="80"/>
                </a:cxn>
                <a:cxn ang="0">
                  <a:pos x="32" y="43"/>
                </a:cxn>
                <a:cxn ang="0">
                  <a:pos x="45" y="25"/>
                </a:cxn>
                <a:cxn ang="0">
                  <a:pos x="59" y="9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82">
                  <a:moveTo>
                    <a:pt x="52" y="1"/>
                  </a:moveTo>
                  <a:lnTo>
                    <a:pt x="52" y="1"/>
                  </a:lnTo>
                  <a:lnTo>
                    <a:pt x="38" y="19"/>
                  </a:lnTo>
                  <a:lnTo>
                    <a:pt x="25" y="3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4" y="82"/>
                  </a:lnTo>
                  <a:lnTo>
                    <a:pt x="5" y="82"/>
                  </a:lnTo>
                  <a:lnTo>
                    <a:pt x="7" y="81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32" y="43"/>
                  </a:lnTo>
                  <a:lnTo>
                    <a:pt x="45" y="25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8" name="Freeform 212"/>
            <p:cNvSpPr>
              <a:spLocks/>
            </p:cNvSpPr>
            <p:nvPr/>
          </p:nvSpPr>
          <p:spPr bwMode="auto">
            <a:xfrm>
              <a:off x="4646613" y="3490913"/>
              <a:ext cx="19050" cy="28575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7" y="8"/>
                </a:cxn>
                <a:cxn ang="0">
                  <a:pos x="25" y="13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5" y="26"/>
                </a:cxn>
                <a:cxn ang="0">
                  <a:pos x="14" y="29"/>
                </a:cxn>
                <a:cxn ang="0">
                  <a:pos x="11" y="32"/>
                </a:cxn>
                <a:cxn ang="0">
                  <a:pos x="11" y="32"/>
                </a:cxn>
                <a:cxn ang="0">
                  <a:pos x="7" y="36"/>
                </a:cxn>
                <a:cxn ang="0">
                  <a:pos x="4" y="41"/>
                </a:cxn>
                <a:cxn ang="0">
                  <a:pos x="1" y="4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6"/>
                </a:cxn>
                <a:cxn ang="0">
                  <a:pos x="7" y="55"/>
                </a:cxn>
                <a:cxn ang="0">
                  <a:pos x="8" y="54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9" y="49"/>
                </a:cxn>
                <a:cxn ang="0">
                  <a:pos x="11" y="46"/>
                </a:cxn>
                <a:cxn ang="0">
                  <a:pos x="15" y="41"/>
                </a:cxn>
                <a:cxn ang="0">
                  <a:pos x="21" y="36"/>
                </a:cxn>
                <a:cxn ang="0">
                  <a:pos x="23" y="33"/>
                </a:cxn>
                <a:cxn ang="0">
                  <a:pos x="25" y="31"/>
                </a:cxn>
                <a:cxn ang="0">
                  <a:pos x="25" y="31"/>
                </a:cxn>
                <a:cxn ang="0">
                  <a:pos x="28" y="24"/>
                </a:cxn>
                <a:cxn ang="0">
                  <a:pos x="32" y="18"/>
                </a:cxn>
                <a:cxn ang="0">
                  <a:pos x="35" y="11"/>
                </a:cxn>
                <a:cxn ang="0">
                  <a:pos x="37" y="8"/>
                </a:cxn>
                <a:cxn ang="0">
                  <a:pos x="37" y="4"/>
                </a:cxn>
                <a:cxn ang="0">
                  <a:pos x="37" y="4"/>
                </a:cxn>
                <a:cxn ang="0">
                  <a:pos x="37" y="2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7" h="56">
                  <a:moveTo>
                    <a:pt x="28" y="4"/>
                  </a:moveTo>
                  <a:lnTo>
                    <a:pt x="28" y="4"/>
                  </a:lnTo>
                  <a:lnTo>
                    <a:pt x="27" y="8"/>
                  </a:lnTo>
                  <a:lnTo>
                    <a:pt x="25" y="1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6"/>
                  </a:lnTo>
                  <a:lnTo>
                    <a:pt x="14" y="29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7" y="36"/>
                  </a:lnTo>
                  <a:lnTo>
                    <a:pt x="4" y="41"/>
                  </a:lnTo>
                  <a:lnTo>
                    <a:pt x="1" y="4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7" y="55"/>
                  </a:lnTo>
                  <a:lnTo>
                    <a:pt x="8" y="54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49"/>
                  </a:lnTo>
                  <a:lnTo>
                    <a:pt x="11" y="46"/>
                  </a:lnTo>
                  <a:lnTo>
                    <a:pt x="15" y="41"/>
                  </a:lnTo>
                  <a:lnTo>
                    <a:pt x="21" y="36"/>
                  </a:lnTo>
                  <a:lnTo>
                    <a:pt x="23" y="33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8" y="24"/>
                  </a:lnTo>
                  <a:lnTo>
                    <a:pt x="32" y="18"/>
                  </a:lnTo>
                  <a:lnTo>
                    <a:pt x="35" y="11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6" y="1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9" name="Freeform 213"/>
            <p:cNvSpPr>
              <a:spLocks/>
            </p:cNvSpPr>
            <p:nvPr/>
          </p:nvSpPr>
          <p:spPr bwMode="auto">
            <a:xfrm>
              <a:off x="4676776" y="3500438"/>
              <a:ext cx="26988" cy="31750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8"/>
                </a:cxn>
                <a:cxn ang="0">
                  <a:pos x="32" y="14"/>
                </a:cxn>
                <a:cxn ang="0">
                  <a:pos x="21" y="27"/>
                </a:cxn>
                <a:cxn ang="0">
                  <a:pos x="21" y="27"/>
                </a:cxn>
                <a:cxn ang="0">
                  <a:pos x="11" y="39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4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8"/>
                </a:cxn>
                <a:cxn ang="0">
                  <a:pos x="3" y="59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7" y="59"/>
                </a:cxn>
                <a:cxn ang="0">
                  <a:pos x="7" y="59"/>
                </a:cxn>
                <a:cxn ang="0">
                  <a:pos x="18" y="46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3" y="28"/>
                </a:cxn>
                <a:cxn ang="0">
                  <a:pos x="39" y="20"/>
                </a:cxn>
                <a:cxn ang="0">
                  <a:pos x="45" y="14"/>
                </a:cxn>
                <a:cxn ang="0">
                  <a:pos x="50" y="7"/>
                </a:cxn>
                <a:cxn ang="0">
                  <a:pos x="50" y="7"/>
                </a:cxn>
                <a:cxn ang="0">
                  <a:pos x="51" y="5"/>
                </a:cxn>
                <a:cxn ang="0">
                  <a:pos x="50" y="3"/>
                </a:cxn>
                <a:cxn ang="0">
                  <a:pos x="50" y="2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60">
                  <a:moveTo>
                    <a:pt x="41" y="2"/>
                  </a:moveTo>
                  <a:lnTo>
                    <a:pt x="41" y="2"/>
                  </a:lnTo>
                  <a:lnTo>
                    <a:pt x="37" y="8"/>
                  </a:lnTo>
                  <a:lnTo>
                    <a:pt x="32" y="14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1" y="3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8" y="4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3" y="28"/>
                  </a:lnTo>
                  <a:lnTo>
                    <a:pt x="39" y="20"/>
                  </a:lnTo>
                  <a:lnTo>
                    <a:pt x="45" y="14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5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0" name="Freeform 214"/>
            <p:cNvSpPr>
              <a:spLocks/>
            </p:cNvSpPr>
            <p:nvPr/>
          </p:nvSpPr>
          <p:spPr bwMode="auto">
            <a:xfrm>
              <a:off x="4370388" y="3413126"/>
              <a:ext cx="14288" cy="349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8" y="4"/>
                </a:cxn>
                <a:cxn ang="0">
                  <a:pos x="13" y="18"/>
                </a:cxn>
                <a:cxn ang="0">
                  <a:pos x="7" y="32"/>
                </a:cxn>
                <a:cxn ang="0">
                  <a:pos x="2" y="47"/>
                </a:cxn>
                <a:cxn ang="0">
                  <a:pos x="0" y="54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9" y="62"/>
                </a:cxn>
                <a:cxn ang="0">
                  <a:pos x="9" y="62"/>
                </a:cxn>
                <a:cxn ang="0">
                  <a:pos x="10" y="55"/>
                </a:cxn>
                <a:cxn ang="0">
                  <a:pos x="11" y="48"/>
                </a:cxn>
                <a:cxn ang="0">
                  <a:pos x="16" y="33"/>
                </a:cxn>
                <a:cxn ang="0">
                  <a:pos x="22" y="20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2"/>
                </a:cxn>
                <a:cxn ang="0">
                  <a:pos x="18" y="4"/>
                </a:cxn>
                <a:cxn ang="0">
                  <a:pos x="18" y="4"/>
                </a:cxn>
              </a:cxnLst>
              <a:rect l="0" t="0" r="r" b="b"/>
              <a:pathLst>
                <a:path w="28" h="66">
                  <a:moveTo>
                    <a:pt x="18" y="4"/>
                  </a:moveTo>
                  <a:lnTo>
                    <a:pt x="18" y="4"/>
                  </a:lnTo>
                  <a:lnTo>
                    <a:pt x="13" y="18"/>
                  </a:lnTo>
                  <a:lnTo>
                    <a:pt x="7" y="3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55"/>
                  </a:lnTo>
                  <a:lnTo>
                    <a:pt x="11" y="48"/>
                  </a:lnTo>
                  <a:lnTo>
                    <a:pt x="16" y="33"/>
                  </a:lnTo>
                  <a:lnTo>
                    <a:pt x="22" y="20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2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1" name="Freeform 215"/>
            <p:cNvSpPr>
              <a:spLocks/>
            </p:cNvSpPr>
            <p:nvPr/>
          </p:nvSpPr>
          <p:spPr bwMode="auto">
            <a:xfrm>
              <a:off x="4389438" y="3436938"/>
              <a:ext cx="31750" cy="55563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12"/>
                </a:cxn>
                <a:cxn ang="0">
                  <a:pos x="35" y="22"/>
                </a:cxn>
                <a:cxn ang="0">
                  <a:pos x="28" y="35"/>
                </a:cxn>
                <a:cxn ang="0">
                  <a:pos x="22" y="47"/>
                </a:cxn>
                <a:cxn ang="0">
                  <a:pos x="10" y="72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3" y="104"/>
                </a:cxn>
                <a:cxn ang="0">
                  <a:pos x="7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101"/>
                </a:cxn>
                <a:cxn ang="0">
                  <a:pos x="20" y="76"/>
                </a:cxn>
                <a:cxn ang="0">
                  <a:pos x="30" y="51"/>
                </a:cxn>
                <a:cxn ang="0">
                  <a:pos x="36" y="40"/>
                </a:cxn>
                <a:cxn ang="0">
                  <a:pos x="42" y="29"/>
                </a:cxn>
                <a:cxn ang="0">
                  <a:pos x="51" y="18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0" y="6"/>
                </a:cxn>
                <a:cxn ang="0">
                  <a:pos x="60" y="4"/>
                </a:cxn>
                <a:cxn ang="0">
                  <a:pos x="60" y="3"/>
                </a:cxn>
                <a:cxn ang="0">
                  <a:pos x="59" y="1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104">
                  <a:moveTo>
                    <a:pt x="53" y="1"/>
                  </a:moveTo>
                  <a:lnTo>
                    <a:pt x="53" y="1"/>
                  </a:lnTo>
                  <a:lnTo>
                    <a:pt x="43" y="12"/>
                  </a:lnTo>
                  <a:lnTo>
                    <a:pt x="35" y="22"/>
                  </a:lnTo>
                  <a:lnTo>
                    <a:pt x="28" y="35"/>
                  </a:lnTo>
                  <a:lnTo>
                    <a:pt x="22" y="47"/>
                  </a:lnTo>
                  <a:lnTo>
                    <a:pt x="10" y="72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3" y="104"/>
                  </a:lnTo>
                  <a:lnTo>
                    <a:pt x="7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20" y="76"/>
                  </a:lnTo>
                  <a:lnTo>
                    <a:pt x="30" y="51"/>
                  </a:lnTo>
                  <a:lnTo>
                    <a:pt x="36" y="40"/>
                  </a:lnTo>
                  <a:lnTo>
                    <a:pt x="42" y="29"/>
                  </a:lnTo>
                  <a:lnTo>
                    <a:pt x="51" y="1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60" y="3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2" name="Freeform 216"/>
            <p:cNvSpPr>
              <a:spLocks/>
            </p:cNvSpPr>
            <p:nvPr/>
          </p:nvSpPr>
          <p:spPr bwMode="auto">
            <a:xfrm>
              <a:off x="4194176" y="3233738"/>
              <a:ext cx="641350" cy="466725"/>
            </a:xfrm>
            <a:custGeom>
              <a:avLst/>
              <a:gdLst/>
              <a:ahLst/>
              <a:cxnLst>
                <a:cxn ang="0">
                  <a:pos x="1065" y="872"/>
                </a:cxn>
                <a:cxn ang="0">
                  <a:pos x="1065" y="852"/>
                </a:cxn>
                <a:cxn ang="0">
                  <a:pos x="1084" y="836"/>
                </a:cxn>
                <a:cxn ang="0">
                  <a:pos x="1102" y="797"/>
                </a:cxn>
                <a:cxn ang="0">
                  <a:pos x="1134" y="739"/>
                </a:cxn>
                <a:cxn ang="0">
                  <a:pos x="1169" y="637"/>
                </a:cxn>
                <a:cxn ang="0">
                  <a:pos x="1175" y="544"/>
                </a:cxn>
                <a:cxn ang="0">
                  <a:pos x="1169" y="489"/>
                </a:cxn>
                <a:cxn ang="0">
                  <a:pos x="1162" y="424"/>
                </a:cxn>
                <a:cxn ang="0">
                  <a:pos x="1138" y="328"/>
                </a:cxn>
                <a:cxn ang="0">
                  <a:pos x="1084" y="192"/>
                </a:cxn>
                <a:cxn ang="0">
                  <a:pos x="1037" y="97"/>
                </a:cxn>
                <a:cxn ang="0">
                  <a:pos x="971" y="37"/>
                </a:cxn>
                <a:cxn ang="0">
                  <a:pos x="818" y="36"/>
                </a:cxn>
                <a:cxn ang="0">
                  <a:pos x="695" y="38"/>
                </a:cxn>
                <a:cxn ang="0">
                  <a:pos x="616" y="46"/>
                </a:cxn>
                <a:cxn ang="0">
                  <a:pos x="198" y="44"/>
                </a:cxn>
                <a:cxn ang="0">
                  <a:pos x="147" y="114"/>
                </a:cxn>
                <a:cxn ang="0">
                  <a:pos x="95" y="212"/>
                </a:cxn>
                <a:cxn ang="0">
                  <a:pos x="42" y="389"/>
                </a:cxn>
                <a:cxn ang="0">
                  <a:pos x="37" y="476"/>
                </a:cxn>
                <a:cxn ang="0">
                  <a:pos x="44" y="540"/>
                </a:cxn>
                <a:cxn ang="0">
                  <a:pos x="49" y="590"/>
                </a:cxn>
                <a:cxn ang="0">
                  <a:pos x="81" y="663"/>
                </a:cxn>
                <a:cxn ang="0">
                  <a:pos x="118" y="748"/>
                </a:cxn>
                <a:cxn ang="0">
                  <a:pos x="147" y="790"/>
                </a:cxn>
                <a:cxn ang="0">
                  <a:pos x="155" y="799"/>
                </a:cxn>
                <a:cxn ang="0">
                  <a:pos x="180" y="821"/>
                </a:cxn>
                <a:cxn ang="0">
                  <a:pos x="191" y="840"/>
                </a:cxn>
                <a:cxn ang="0">
                  <a:pos x="185" y="857"/>
                </a:cxn>
                <a:cxn ang="0">
                  <a:pos x="169" y="861"/>
                </a:cxn>
                <a:cxn ang="0">
                  <a:pos x="143" y="842"/>
                </a:cxn>
                <a:cxn ang="0">
                  <a:pos x="104" y="798"/>
                </a:cxn>
                <a:cxn ang="0">
                  <a:pos x="52" y="689"/>
                </a:cxn>
                <a:cxn ang="0">
                  <a:pos x="23" y="633"/>
                </a:cxn>
                <a:cxn ang="0">
                  <a:pos x="7" y="580"/>
                </a:cxn>
                <a:cxn ang="0">
                  <a:pos x="1" y="463"/>
                </a:cxn>
                <a:cxn ang="0">
                  <a:pos x="14" y="342"/>
                </a:cxn>
                <a:cxn ang="0">
                  <a:pos x="68" y="185"/>
                </a:cxn>
                <a:cxn ang="0">
                  <a:pos x="137" y="66"/>
                </a:cxn>
                <a:cxn ang="0">
                  <a:pos x="163" y="19"/>
                </a:cxn>
                <a:cxn ang="0">
                  <a:pos x="175" y="7"/>
                </a:cxn>
                <a:cxn ang="0">
                  <a:pos x="484" y="9"/>
                </a:cxn>
                <a:cxn ang="0">
                  <a:pos x="616" y="9"/>
                </a:cxn>
                <a:cxn ang="0">
                  <a:pos x="824" y="0"/>
                </a:cxn>
                <a:cxn ang="0">
                  <a:pos x="1023" y="1"/>
                </a:cxn>
                <a:cxn ang="0">
                  <a:pos x="1038" y="10"/>
                </a:cxn>
                <a:cxn ang="0">
                  <a:pos x="1040" y="28"/>
                </a:cxn>
                <a:cxn ang="0">
                  <a:pos x="1081" y="104"/>
                </a:cxn>
                <a:cxn ang="0">
                  <a:pos x="1126" y="197"/>
                </a:cxn>
                <a:cxn ang="0">
                  <a:pos x="1184" y="368"/>
                </a:cxn>
                <a:cxn ang="0">
                  <a:pos x="1208" y="493"/>
                </a:cxn>
                <a:cxn ang="0">
                  <a:pos x="1211" y="543"/>
                </a:cxn>
                <a:cxn ang="0">
                  <a:pos x="1206" y="637"/>
                </a:cxn>
                <a:cxn ang="0">
                  <a:pos x="1182" y="707"/>
                </a:cxn>
                <a:cxn ang="0">
                  <a:pos x="1154" y="780"/>
                </a:cxn>
                <a:cxn ang="0">
                  <a:pos x="1124" y="837"/>
                </a:cxn>
                <a:cxn ang="0">
                  <a:pos x="1089" y="878"/>
                </a:cxn>
              </a:cxnLst>
              <a:rect l="0" t="0" r="r" b="b"/>
              <a:pathLst>
                <a:path w="1212" h="881">
                  <a:moveTo>
                    <a:pt x="1080" y="881"/>
                  </a:moveTo>
                  <a:lnTo>
                    <a:pt x="1080" y="881"/>
                  </a:lnTo>
                  <a:lnTo>
                    <a:pt x="1077" y="880"/>
                  </a:lnTo>
                  <a:lnTo>
                    <a:pt x="1074" y="880"/>
                  </a:lnTo>
                  <a:lnTo>
                    <a:pt x="1068" y="876"/>
                  </a:lnTo>
                  <a:lnTo>
                    <a:pt x="1065" y="872"/>
                  </a:lnTo>
                  <a:lnTo>
                    <a:pt x="1062" y="865"/>
                  </a:lnTo>
                  <a:lnTo>
                    <a:pt x="1062" y="865"/>
                  </a:lnTo>
                  <a:lnTo>
                    <a:pt x="1062" y="862"/>
                  </a:lnTo>
                  <a:lnTo>
                    <a:pt x="1062" y="857"/>
                  </a:lnTo>
                  <a:lnTo>
                    <a:pt x="1063" y="855"/>
                  </a:lnTo>
                  <a:lnTo>
                    <a:pt x="1065" y="852"/>
                  </a:lnTo>
                  <a:lnTo>
                    <a:pt x="1067" y="850"/>
                  </a:lnTo>
                  <a:lnTo>
                    <a:pt x="1070" y="847"/>
                  </a:lnTo>
                  <a:lnTo>
                    <a:pt x="1070" y="847"/>
                  </a:lnTo>
                  <a:lnTo>
                    <a:pt x="1076" y="844"/>
                  </a:lnTo>
                  <a:lnTo>
                    <a:pt x="1080" y="841"/>
                  </a:lnTo>
                  <a:lnTo>
                    <a:pt x="1084" y="836"/>
                  </a:lnTo>
                  <a:lnTo>
                    <a:pt x="1086" y="832"/>
                  </a:lnTo>
                  <a:lnTo>
                    <a:pt x="1091" y="823"/>
                  </a:lnTo>
                  <a:lnTo>
                    <a:pt x="1094" y="815"/>
                  </a:lnTo>
                  <a:lnTo>
                    <a:pt x="1094" y="815"/>
                  </a:lnTo>
                  <a:lnTo>
                    <a:pt x="1097" y="805"/>
                  </a:lnTo>
                  <a:lnTo>
                    <a:pt x="1102" y="797"/>
                  </a:lnTo>
                  <a:lnTo>
                    <a:pt x="1103" y="796"/>
                  </a:lnTo>
                  <a:lnTo>
                    <a:pt x="1103" y="796"/>
                  </a:lnTo>
                  <a:lnTo>
                    <a:pt x="1118" y="771"/>
                  </a:lnTo>
                  <a:lnTo>
                    <a:pt x="1125" y="758"/>
                  </a:lnTo>
                  <a:lnTo>
                    <a:pt x="1132" y="744"/>
                  </a:lnTo>
                  <a:lnTo>
                    <a:pt x="1134" y="739"/>
                  </a:lnTo>
                  <a:lnTo>
                    <a:pt x="1134" y="739"/>
                  </a:lnTo>
                  <a:lnTo>
                    <a:pt x="1144" y="715"/>
                  </a:lnTo>
                  <a:lnTo>
                    <a:pt x="1153" y="689"/>
                  </a:lnTo>
                  <a:lnTo>
                    <a:pt x="1163" y="662"/>
                  </a:lnTo>
                  <a:lnTo>
                    <a:pt x="1169" y="637"/>
                  </a:lnTo>
                  <a:lnTo>
                    <a:pt x="1169" y="637"/>
                  </a:lnTo>
                  <a:lnTo>
                    <a:pt x="1172" y="621"/>
                  </a:lnTo>
                  <a:lnTo>
                    <a:pt x="1174" y="604"/>
                  </a:lnTo>
                  <a:lnTo>
                    <a:pt x="1176" y="589"/>
                  </a:lnTo>
                  <a:lnTo>
                    <a:pt x="1176" y="573"/>
                  </a:lnTo>
                  <a:lnTo>
                    <a:pt x="1176" y="559"/>
                  </a:lnTo>
                  <a:lnTo>
                    <a:pt x="1175" y="544"/>
                  </a:lnTo>
                  <a:lnTo>
                    <a:pt x="1173" y="532"/>
                  </a:lnTo>
                  <a:lnTo>
                    <a:pt x="1170" y="518"/>
                  </a:lnTo>
                  <a:lnTo>
                    <a:pt x="1170" y="518"/>
                  </a:lnTo>
                  <a:lnTo>
                    <a:pt x="1169" y="512"/>
                  </a:lnTo>
                  <a:lnTo>
                    <a:pt x="1169" y="505"/>
                  </a:lnTo>
                  <a:lnTo>
                    <a:pt x="1169" y="489"/>
                  </a:lnTo>
                  <a:lnTo>
                    <a:pt x="1169" y="489"/>
                  </a:lnTo>
                  <a:lnTo>
                    <a:pt x="1170" y="476"/>
                  </a:lnTo>
                  <a:lnTo>
                    <a:pt x="1170" y="476"/>
                  </a:lnTo>
                  <a:lnTo>
                    <a:pt x="1169" y="462"/>
                  </a:lnTo>
                  <a:lnTo>
                    <a:pt x="1167" y="450"/>
                  </a:lnTo>
                  <a:lnTo>
                    <a:pt x="1162" y="424"/>
                  </a:lnTo>
                  <a:lnTo>
                    <a:pt x="1162" y="424"/>
                  </a:lnTo>
                  <a:lnTo>
                    <a:pt x="1159" y="411"/>
                  </a:lnTo>
                  <a:lnTo>
                    <a:pt x="1159" y="411"/>
                  </a:lnTo>
                  <a:lnTo>
                    <a:pt x="1152" y="382"/>
                  </a:lnTo>
                  <a:lnTo>
                    <a:pt x="1145" y="354"/>
                  </a:lnTo>
                  <a:lnTo>
                    <a:pt x="1138" y="328"/>
                  </a:lnTo>
                  <a:lnTo>
                    <a:pt x="1130" y="301"/>
                  </a:lnTo>
                  <a:lnTo>
                    <a:pt x="1120" y="275"/>
                  </a:lnTo>
                  <a:lnTo>
                    <a:pt x="1110" y="249"/>
                  </a:lnTo>
                  <a:lnTo>
                    <a:pt x="1100" y="225"/>
                  </a:lnTo>
                  <a:lnTo>
                    <a:pt x="1089" y="201"/>
                  </a:lnTo>
                  <a:lnTo>
                    <a:pt x="1084" y="192"/>
                  </a:lnTo>
                  <a:lnTo>
                    <a:pt x="1084" y="192"/>
                  </a:lnTo>
                  <a:lnTo>
                    <a:pt x="1067" y="157"/>
                  </a:lnTo>
                  <a:lnTo>
                    <a:pt x="1050" y="122"/>
                  </a:lnTo>
                  <a:lnTo>
                    <a:pt x="1050" y="122"/>
                  </a:lnTo>
                  <a:lnTo>
                    <a:pt x="1037" y="97"/>
                  </a:lnTo>
                  <a:lnTo>
                    <a:pt x="1037" y="97"/>
                  </a:lnTo>
                  <a:lnTo>
                    <a:pt x="1021" y="66"/>
                  </a:lnTo>
                  <a:lnTo>
                    <a:pt x="1012" y="52"/>
                  </a:lnTo>
                  <a:lnTo>
                    <a:pt x="1004" y="39"/>
                  </a:lnTo>
                  <a:lnTo>
                    <a:pt x="1003" y="37"/>
                  </a:lnTo>
                  <a:lnTo>
                    <a:pt x="971" y="37"/>
                  </a:lnTo>
                  <a:lnTo>
                    <a:pt x="971" y="37"/>
                  </a:lnTo>
                  <a:lnTo>
                    <a:pt x="919" y="37"/>
                  </a:lnTo>
                  <a:lnTo>
                    <a:pt x="919" y="37"/>
                  </a:lnTo>
                  <a:lnTo>
                    <a:pt x="841" y="36"/>
                  </a:lnTo>
                  <a:lnTo>
                    <a:pt x="841" y="36"/>
                  </a:lnTo>
                  <a:lnTo>
                    <a:pt x="818" y="36"/>
                  </a:lnTo>
                  <a:lnTo>
                    <a:pt x="818" y="36"/>
                  </a:lnTo>
                  <a:lnTo>
                    <a:pt x="763" y="35"/>
                  </a:lnTo>
                  <a:lnTo>
                    <a:pt x="763" y="35"/>
                  </a:lnTo>
                  <a:lnTo>
                    <a:pt x="740" y="35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695" y="38"/>
                  </a:lnTo>
                  <a:lnTo>
                    <a:pt x="673" y="41"/>
                  </a:lnTo>
                  <a:lnTo>
                    <a:pt x="673" y="41"/>
                  </a:lnTo>
                  <a:lnTo>
                    <a:pt x="645" y="45"/>
                  </a:lnTo>
                  <a:lnTo>
                    <a:pt x="630" y="46"/>
                  </a:lnTo>
                  <a:lnTo>
                    <a:pt x="616" y="46"/>
                  </a:lnTo>
                  <a:lnTo>
                    <a:pt x="616" y="46"/>
                  </a:lnTo>
                  <a:lnTo>
                    <a:pt x="531" y="47"/>
                  </a:lnTo>
                  <a:lnTo>
                    <a:pt x="531" y="47"/>
                  </a:lnTo>
                  <a:lnTo>
                    <a:pt x="442" y="47"/>
                  </a:lnTo>
                  <a:lnTo>
                    <a:pt x="354" y="45"/>
                  </a:lnTo>
                  <a:lnTo>
                    <a:pt x="354" y="45"/>
                  </a:lnTo>
                  <a:lnTo>
                    <a:pt x="198" y="44"/>
                  </a:lnTo>
                  <a:lnTo>
                    <a:pt x="195" y="44"/>
                  </a:lnTo>
                  <a:lnTo>
                    <a:pt x="194" y="46"/>
                  </a:lnTo>
                  <a:lnTo>
                    <a:pt x="194" y="46"/>
                  </a:lnTo>
                  <a:lnTo>
                    <a:pt x="168" y="84"/>
                  </a:lnTo>
                  <a:lnTo>
                    <a:pt x="168" y="84"/>
                  </a:lnTo>
                  <a:lnTo>
                    <a:pt x="147" y="114"/>
                  </a:lnTo>
                  <a:lnTo>
                    <a:pt x="127" y="145"/>
                  </a:lnTo>
                  <a:lnTo>
                    <a:pt x="118" y="161"/>
                  </a:lnTo>
                  <a:lnTo>
                    <a:pt x="110" y="177"/>
                  </a:lnTo>
                  <a:lnTo>
                    <a:pt x="102" y="194"/>
                  </a:lnTo>
                  <a:lnTo>
                    <a:pt x="95" y="212"/>
                  </a:lnTo>
                  <a:lnTo>
                    <a:pt x="95" y="212"/>
                  </a:lnTo>
                  <a:lnTo>
                    <a:pt x="81" y="259"/>
                  </a:lnTo>
                  <a:lnTo>
                    <a:pt x="66" y="307"/>
                  </a:lnTo>
                  <a:lnTo>
                    <a:pt x="59" y="331"/>
                  </a:lnTo>
                  <a:lnTo>
                    <a:pt x="59" y="331"/>
                  </a:lnTo>
                  <a:lnTo>
                    <a:pt x="51" y="358"/>
                  </a:lnTo>
                  <a:lnTo>
                    <a:pt x="42" y="389"/>
                  </a:lnTo>
                  <a:lnTo>
                    <a:pt x="39" y="405"/>
                  </a:lnTo>
                  <a:lnTo>
                    <a:pt x="37" y="421"/>
                  </a:lnTo>
                  <a:lnTo>
                    <a:pt x="36" y="436"/>
                  </a:lnTo>
                  <a:lnTo>
                    <a:pt x="36" y="451"/>
                  </a:lnTo>
                  <a:lnTo>
                    <a:pt x="36" y="451"/>
                  </a:lnTo>
                  <a:lnTo>
                    <a:pt x="37" y="476"/>
                  </a:lnTo>
                  <a:lnTo>
                    <a:pt x="38" y="503"/>
                  </a:lnTo>
                  <a:lnTo>
                    <a:pt x="38" y="503"/>
                  </a:lnTo>
                  <a:lnTo>
                    <a:pt x="40" y="515"/>
                  </a:lnTo>
                  <a:lnTo>
                    <a:pt x="42" y="527"/>
                  </a:lnTo>
                  <a:lnTo>
                    <a:pt x="42" y="527"/>
                  </a:lnTo>
                  <a:lnTo>
                    <a:pt x="44" y="540"/>
                  </a:lnTo>
                  <a:lnTo>
                    <a:pt x="44" y="545"/>
                  </a:lnTo>
                  <a:lnTo>
                    <a:pt x="44" y="551"/>
                  </a:lnTo>
                  <a:lnTo>
                    <a:pt x="44" y="551"/>
                  </a:lnTo>
                  <a:lnTo>
                    <a:pt x="44" y="565"/>
                  </a:lnTo>
                  <a:lnTo>
                    <a:pt x="47" y="577"/>
                  </a:lnTo>
                  <a:lnTo>
                    <a:pt x="49" y="590"/>
                  </a:lnTo>
                  <a:lnTo>
                    <a:pt x="52" y="601"/>
                  </a:lnTo>
                  <a:lnTo>
                    <a:pt x="56" y="613"/>
                  </a:lnTo>
                  <a:lnTo>
                    <a:pt x="61" y="624"/>
                  </a:lnTo>
                  <a:lnTo>
                    <a:pt x="71" y="646"/>
                  </a:lnTo>
                  <a:lnTo>
                    <a:pt x="71" y="646"/>
                  </a:lnTo>
                  <a:lnTo>
                    <a:pt x="81" y="663"/>
                  </a:lnTo>
                  <a:lnTo>
                    <a:pt x="81" y="663"/>
                  </a:lnTo>
                  <a:lnTo>
                    <a:pt x="89" y="683"/>
                  </a:lnTo>
                  <a:lnTo>
                    <a:pt x="98" y="704"/>
                  </a:lnTo>
                  <a:lnTo>
                    <a:pt x="98" y="704"/>
                  </a:lnTo>
                  <a:lnTo>
                    <a:pt x="111" y="734"/>
                  </a:lnTo>
                  <a:lnTo>
                    <a:pt x="118" y="748"/>
                  </a:lnTo>
                  <a:lnTo>
                    <a:pt x="125" y="763"/>
                  </a:lnTo>
                  <a:lnTo>
                    <a:pt x="125" y="763"/>
                  </a:lnTo>
                  <a:lnTo>
                    <a:pt x="129" y="770"/>
                  </a:lnTo>
                  <a:lnTo>
                    <a:pt x="136" y="777"/>
                  </a:lnTo>
                  <a:lnTo>
                    <a:pt x="147" y="790"/>
                  </a:lnTo>
                  <a:lnTo>
                    <a:pt x="147" y="790"/>
                  </a:lnTo>
                  <a:lnTo>
                    <a:pt x="155" y="799"/>
                  </a:lnTo>
                  <a:lnTo>
                    <a:pt x="155" y="799"/>
                  </a:lnTo>
                  <a:lnTo>
                    <a:pt x="155" y="799"/>
                  </a:lnTo>
                  <a:lnTo>
                    <a:pt x="155" y="799"/>
                  </a:lnTo>
                  <a:lnTo>
                    <a:pt x="155" y="799"/>
                  </a:lnTo>
                  <a:lnTo>
                    <a:pt x="155" y="799"/>
                  </a:lnTo>
                  <a:lnTo>
                    <a:pt x="165" y="812"/>
                  </a:lnTo>
                  <a:lnTo>
                    <a:pt x="171" y="819"/>
                  </a:lnTo>
                  <a:lnTo>
                    <a:pt x="173" y="819"/>
                  </a:lnTo>
                  <a:lnTo>
                    <a:pt x="173" y="819"/>
                  </a:lnTo>
                  <a:lnTo>
                    <a:pt x="177" y="820"/>
                  </a:lnTo>
                  <a:lnTo>
                    <a:pt x="180" y="821"/>
                  </a:lnTo>
                  <a:lnTo>
                    <a:pt x="183" y="824"/>
                  </a:lnTo>
                  <a:lnTo>
                    <a:pt x="186" y="827"/>
                  </a:lnTo>
                  <a:lnTo>
                    <a:pt x="186" y="827"/>
                  </a:lnTo>
                  <a:lnTo>
                    <a:pt x="189" y="831"/>
                  </a:lnTo>
                  <a:lnTo>
                    <a:pt x="191" y="835"/>
                  </a:lnTo>
                  <a:lnTo>
                    <a:pt x="191" y="840"/>
                  </a:lnTo>
                  <a:lnTo>
                    <a:pt x="190" y="844"/>
                  </a:lnTo>
                  <a:lnTo>
                    <a:pt x="190" y="844"/>
                  </a:lnTo>
                  <a:lnTo>
                    <a:pt x="190" y="845"/>
                  </a:lnTo>
                  <a:lnTo>
                    <a:pt x="190" y="845"/>
                  </a:lnTo>
                  <a:lnTo>
                    <a:pt x="189" y="851"/>
                  </a:lnTo>
                  <a:lnTo>
                    <a:pt x="185" y="857"/>
                  </a:lnTo>
                  <a:lnTo>
                    <a:pt x="183" y="859"/>
                  </a:lnTo>
                  <a:lnTo>
                    <a:pt x="180" y="861"/>
                  </a:lnTo>
                  <a:lnTo>
                    <a:pt x="178" y="862"/>
                  </a:lnTo>
                  <a:lnTo>
                    <a:pt x="175" y="862"/>
                  </a:lnTo>
                  <a:lnTo>
                    <a:pt x="175" y="862"/>
                  </a:lnTo>
                  <a:lnTo>
                    <a:pt x="169" y="861"/>
                  </a:lnTo>
                  <a:lnTo>
                    <a:pt x="169" y="861"/>
                  </a:lnTo>
                  <a:lnTo>
                    <a:pt x="159" y="857"/>
                  </a:lnTo>
                  <a:lnTo>
                    <a:pt x="153" y="854"/>
                  </a:lnTo>
                  <a:lnTo>
                    <a:pt x="148" y="849"/>
                  </a:lnTo>
                  <a:lnTo>
                    <a:pt x="143" y="842"/>
                  </a:lnTo>
                  <a:lnTo>
                    <a:pt x="143" y="842"/>
                  </a:lnTo>
                  <a:lnTo>
                    <a:pt x="138" y="834"/>
                  </a:lnTo>
                  <a:lnTo>
                    <a:pt x="133" y="828"/>
                  </a:lnTo>
                  <a:lnTo>
                    <a:pt x="121" y="817"/>
                  </a:lnTo>
                  <a:lnTo>
                    <a:pt x="121" y="817"/>
                  </a:lnTo>
                  <a:lnTo>
                    <a:pt x="110" y="804"/>
                  </a:lnTo>
                  <a:lnTo>
                    <a:pt x="104" y="798"/>
                  </a:lnTo>
                  <a:lnTo>
                    <a:pt x="99" y="791"/>
                  </a:lnTo>
                  <a:lnTo>
                    <a:pt x="99" y="791"/>
                  </a:lnTo>
                  <a:lnTo>
                    <a:pt x="86" y="766"/>
                  </a:lnTo>
                  <a:lnTo>
                    <a:pt x="73" y="740"/>
                  </a:lnTo>
                  <a:lnTo>
                    <a:pt x="62" y="714"/>
                  </a:lnTo>
                  <a:lnTo>
                    <a:pt x="52" y="689"/>
                  </a:lnTo>
                  <a:lnTo>
                    <a:pt x="52" y="689"/>
                  </a:lnTo>
                  <a:lnTo>
                    <a:pt x="48" y="680"/>
                  </a:lnTo>
                  <a:lnTo>
                    <a:pt x="43" y="671"/>
                  </a:lnTo>
                  <a:lnTo>
                    <a:pt x="33" y="651"/>
                  </a:lnTo>
                  <a:lnTo>
                    <a:pt x="33" y="651"/>
                  </a:lnTo>
                  <a:lnTo>
                    <a:pt x="23" y="633"/>
                  </a:lnTo>
                  <a:lnTo>
                    <a:pt x="14" y="616"/>
                  </a:lnTo>
                  <a:lnTo>
                    <a:pt x="11" y="607"/>
                  </a:lnTo>
                  <a:lnTo>
                    <a:pt x="9" y="598"/>
                  </a:lnTo>
                  <a:lnTo>
                    <a:pt x="7" y="590"/>
                  </a:lnTo>
                  <a:lnTo>
                    <a:pt x="7" y="580"/>
                  </a:lnTo>
                  <a:lnTo>
                    <a:pt x="7" y="580"/>
                  </a:lnTo>
                  <a:lnTo>
                    <a:pt x="7" y="560"/>
                  </a:lnTo>
                  <a:lnTo>
                    <a:pt x="7" y="539"/>
                  </a:lnTo>
                  <a:lnTo>
                    <a:pt x="3" y="496"/>
                  </a:lnTo>
                  <a:lnTo>
                    <a:pt x="3" y="496"/>
                  </a:lnTo>
                  <a:lnTo>
                    <a:pt x="1" y="463"/>
                  </a:lnTo>
                  <a:lnTo>
                    <a:pt x="1" y="463"/>
                  </a:lnTo>
                  <a:lnTo>
                    <a:pt x="0" y="448"/>
                  </a:lnTo>
                  <a:lnTo>
                    <a:pt x="0" y="433"/>
                  </a:lnTo>
                  <a:lnTo>
                    <a:pt x="1" y="419"/>
                  </a:lnTo>
                  <a:lnTo>
                    <a:pt x="3" y="403"/>
                  </a:lnTo>
                  <a:lnTo>
                    <a:pt x="8" y="373"/>
                  </a:lnTo>
                  <a:lnTo>
                    <a:pt x="14" y="342"/>
                  </a:lnTo>
                  <a:lnTo>
                    <a:pt x="24" y="312"/>
                  </a:lnTo>
                  <a:lnTo>
                    <a:pt x="33" y="282"/>
                  </a:lnTo>
                  <a:lnTo>
                    <a:pt x="54" y="223"/>
                  </a:lnTo>
                  <a:lnTo>
                    <a:pt x="60" y="203"/>
                  </a:lnTo>
                  <a:lnTo>
                    <a:pt x="60" y="203"/>
                  </a:lnTo>
                  <a:lnTo>
                    <a:pt x="68" y="185"/>
                  </a:lnTo>
                  <a:lnTo>
                    <a:pt x="76" y="166"/>
                  </a:lnTo>
                  <a:lnTo>
                    <a:pt x="85" y="149"/>
                  </a:lnTo>
                  <a:lnTo>
                    <a:pt x="94" y="132"/>
                  </a:lnTo>
                  <a:lnTo>
                    <a:pt x="115" y="98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61" y="30"/>
                  </a:lnTo>
                  <a:lnTo>
                    <a:pt x="162" y="28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2" y="23"/>
                  </a:lnTo>
                  <a:lnTo>
                    <a:pt x="163" y="19"/>
                  </a:lnTo>
                  <a:lnTo>
                    <a:pt x="165" y="16"/>
                  </a:lnTo>
                  <a:lnTo>
                    <a:pt x="167" y="12"/>
                  </a:lnTo>
                  <a:lnTo>
                    <a:pt x="167" y="12"/>
                  </a:lnTo>
                  <a:lnTo>
                    <a:pt x="169" y="10"/>
                  </a:lnTo>
                  <a:lnTo>
                    <a:pt x="172" y="8"/>
                  </a:lnTo>
                  <a:lnTo>
                    <a:pt x="175" y="7"/>
                  </a:lnTo>
                  <a:lnTo>
                    <a:pt x="179" y="7"/>
                  </a:lnTo>
                  <a:lnTo>
                    <a:pt x="403" y="7"/>
                  </a:lnTo>
                  <a:lnTo>
                    <a:pt x="403" y="7"/>
                  </a:lnTo>
                  <a:lnTo>
                    <a:pt x="443" y="8"/>
                  </a:lnTo>
                  <a:lnTo>
                    <a:pt x="484" y="9"/>
                  </a:lnTo>
                  <a:lnTo>
                    <a:pt x="484" y="9"/>
                  </a:lnTo>
                  <a:lnTo>
                    <a:pt x="525" y="10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93" y="10"/>
                  </a:lnTo>
                  <a:lnTo>
                    <a:pt x="616" y="9"/>
                  </a:lnTo>
                  <a:lnTo>
                    <a:pt x="616" y="9"/>
                  </a:lnTo>
                  <a:lnTo>
                    <a:pt x="668" y="7"/>
                  </a:lnTo>
                  <a:lnTo>
                    <a:pt x="668" y="7"/>
                  </a:lnTo>
                  <a:lnTo>
                    <a:pt x="746" y="2"/>
                  </a:lnTo>
                  <a:lnTo>
                    <a:pt x="784" y="1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41" y="1"/>
                  </a:lnTo>
                  <a:lnTo>
                    <a:pt x="841" y="1"/>
                  </a:lnTo>
                  <a:lnTo>
                    <a:pt x="924" y="1"/>
                  </a:lnTo>
                  <a:lnTo>
                    <a:pt x="924" y="1"/>
                  </a:lnTo>
                  <a:lnTo>
                    <a:pt x="1023" y="1"/>
                  </a:lnTo>
                  <a:lnTo>
                    <a:pt x="1023" y="1"/>
                  </a:lnTo>
                  <a:lnTo>
                    <a:pt x="1027" y="1"/>
                  </a:lnTo>
                  <a:lnTo>
                    <a:pt x="1030" y="2"/>
                  </a:lnTo>
                  <a:lnTo>
                    <a:pt x="1033" y="4"/>
                  </a:lnTo>
                  <a:lnTo>
                    <a:pt x="1036" y="7"/>
                  </a:lnTo>
                  <a:lnTo>
                    <a:pt x="1036" y="7"/>
                  </a:lnTo>
                  <a:lnTo>
                    <a:pt x="1038" y="10"/>
                  </a:lnTo>
                  <a:lnTo>
                    <a:pt x="1039" y="15"/>
                  </a:lnTo>
                  <a:lnTo>
                    <a:pt x="1039" y="20"/>
                  </a:lnTo>
                  <a:lnTo>
                    <a:pt x="1039" y="24"/>
                  </a:lnTo>
                  <a:lnTo>
                    <a:pt x="1038" y="26"/>
                  </a:lnTo>
                  <a:lnTo>
                    <a:pt x="1040" y="28"/>
                  </a:lnTo>
                  <a:lnTo>
                    <a:pt x="1040" y="28"/>
                  </a:lnTo>
                  <a:lnTo>
                    <a:pt x="1051" y="48"/>
                  </a:lnTo>
                  <a:lnTo>
                    <a:pt x="1061" y="67"/>
                  </a:lnTo>
                  <a:lnTo>
                    <a:pt x="1061" y="67"/>
                  </a:lnTo>
                  <a:lnTo>
                    <a:pt x="1070" y="86"/>
                  </a:lnTo>
                  <a:lnTo>
                    <a:pt x="1081" y="104"/>
                  </a:lnTo>
                  <a:lnTo>
                    <a:pt x="1081" y="104"/>
                  </a:lnTo>
                  <a:lnTo>
                    <a:pt x="1090" y="119"/>
                  </a:lnTo>
                  <a:lnTo>
                    <a:pt x="1098" y="136"/>
                  </a:lnTo>
                  <a:lnTo>
                    <a:pt x="1114" y="170"/>
                  </a:lnTo>
                  <a:lnTo>
                    <a:pt x="1114" y="170"/>
                  </a:lnTo>
                  <a:lnTo>
                    <a:pt x="1126" y="197"/>
                  </a:lnTo>
                  <a:lnTo>
                    <a:pt x="1126" y="197"/>
                  </a:lnTo>
                  <a:lnTo>
                    <a:pt x="1139" y="224"/>
                  </a:lnTo>
                  <a:lnTo>
                    <a:pt x="1150" y="252"/>
                  </a:lnTo>
                  <a:lnTo>
                    <a:pt x="1161" y="281"/>
                  </a:lnTo>
                  <a:lnTo>
                    <a:pt x="1169" y="309"/>
                  </a:lnTo>
                  <a:lnTo>
                    <a:pt x="1177" y="338"/>
                  </a:lnTo>
                  <a:lnTo>
                    <a:pt x="1184" y="368"/>
                  </a:lnTo>
                  <a:lnTo>
                    <a:pt x="1199" y="426"/>
                  </a:lnTo>
                  <a:lnTo>
                    <a:pt x="1205" y="452"/>
                  </a:lnTo>
                  <a:lnTo>
                    <a:pt x="1205" y="452"/>
                  </a:lnTo>
                  <a:lnTo>
                    <a:pt x="1206" y="461"/>
                  </a:lnTo>
                  <a:lnTo>
                    <a:pt x="1207" y="472"/>
                  </a:lnTo>
                  <a:lnTo>
                    <a:pt x="1208" y="493"/>
                  </a:lnTo>
                  <a:lnTo>
                    <a:pt x="1208" y="493"/>
                  </a:lnTo>
                  <a:lnTo>
                    <a:pt x="1208" y="513"/>
                  </a:lnTo>
                  <a:lnTo>
                    <a:pt x="1208" y="522"/>
                  </a:lnTo>
                  <a:lnTo>
                    <a:pt x="1209" y="532"/>
                  </a:lnTo>
                  <a:lnTo>
                    <a:pt x="1209" y="532"/>
                  </a:lnTo>
                  <a:lnTo>
                    <a:pt x="1211" y="543"/>
                  </a:lnTo>
                  <a:lnTo>
                    <a:pt x="1212" y="556"/>
                  </a:lnTo>
                  <a:lnTo>
                    <a:pt x="1212" y="577"/>
                  </a:lnTo>
                  <a:lnTo>
                    <a:pt x="1212" y="577"/>
                  </a:lnTo>
                  <a:lnTo>
                    <a:pt x="1210" y="609"/>
                  </a:lnTo>
                  <a:lnTo>
                    <a:pt x="1208" y="623"/>
                  </a:lnTo>
                  <a:lnTo>
                    <a:pt x="1206" y="637"/>
                  </a:lnTo>
                  <a:lnTo>
                    <a:pt x="1203" y="650"/>
                  </a:lnTo>
                  <a:lnTo>
                    <a:pt x="1200" y="662"/>
                  </a:lnTo>
                  <a:lnTo>
                    <a:pt x="1196" y="674"/>
                  </a:lnTo>
                  <a:lnTo>
                    <a:pt x="1192" y="685"/>
                  </a:lnTo>
                  <a:lnTo>
                    <a:pt x="1192" y="685"/>
                  </a:lnTo>
                  <a:lnTo>
                    <a:pt x="1182" y="707"/>
                  </a:lnTo>
                  <a:lnTo>
                    <a:pt x="1174" y="731"/>
                  </a:lnTo>
                  <a:lnTo>
                    <a:pt x="1174" y="731"/>
                  </a:lnTo>
                  <a:lnTo>
                    <a:pt x="1168" y="749"/>
                  </a:lnTo>
                  <a:lnTo>
                    <a:pt x="1162" y="767"/>
                  </a:lnTo>
                  <a:lnTo>
                    <a:pt x="1162" y="767"/>
                  </a:lnTo>
                  <a:lnTo>
                    <a:pt x="1154" y="780"/>
                  </a:lnTo>
                  <a:lnTo>
                    <a:pt x="1147" y="793"/>
                  </a:lnTo>
                  <a:lnTo>
                    <a:pt x="1147" y="793"/>
                  </a:lnTo>
                  <a:lnTo>
                    <a:pt x="1139" y="806"/>
                  </a:lnTo>
                  <a:lnTo>
                    <a:pt x="1132" y="820"/>
                  </a:lnTo>
                  <a:lnTo>
                    <a:pt x="1132" y="820"/>
                  </a:lnTo>
                  <a:lnTo>
                    <a:pt x="1124" y="837"/>
                  </a:lnTo>
                  <a:lnTo>
                    <a:pt x="1120" y="846"/>
                  </a:lnTo>
                  <a:lnTo>
                    <a:pt x="1115" y="853"/>
                  </a:lnTo>
                  <a:lnTo>
                    <a:pt x="1110" y="860"/>
                  </a:lnTo>
                  <a:lnTo>
                    <a:pt x="1104" y="868"/>
                  </a:lnTo>
                  <a:lnTo>
                    <a:pt x="1096" y="873"/>
                  </a:lnTo>
                  <a:lnTo>
                    <a:pt x="1089" y="878"/>
                  </a:lnTo>
                  <a:lnTo>
                    <a:pt x="1089" y="878"/>
                  </a:lnTo>
                  <a:lnTo>
                    <a:pt x="1084" y="880"/>
                  </a:lnTo>
                  <a:lnTo>
                    <a:pt x="1080" y="881"/>
                  </a:lnTo>
                  <a:lnTo>
                    <a:pt x="1080" y="8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3" name="Freeform 217"/>
            <p:cNvSpPr>
              <a:spLocks noEditPoints="1"/>
            </p:cNvSpPr>
            <p:nvPr/>
          </p:nvSpPr>
          <p:spPr bwMode="auto">
            <a:xfrm>
              <a:off x="4154488" y="3670301"/>
              <a:ext cx="739775" cy="139700"/>
            </a:xfrm>
            <a:custGeom>
              <a:avLst/>
              <a:gdLst/>
              <a:ahLst/>
              <a:cxnLst>
                <a:cxn ang="0">
                  <a:pos x="677" y="260"/>
                </a:cxn>
                <a:cxn ang="0">
                  <a:pos x="549" y="256"/>
                </a:cxn>
                <a:cxn ang="0">
                  <a:pos x="460" y="255"/>
                </a:cxn>
                <a:cxn ang="0">
                  <a:pos x="333" y="246"/>
                </a:cxn>
                <a:cxn ang="0">
                  <a:pos x="166" y="227"/>
                </a:cxn>
                <a:cxn ang="0">
                  <a:pos x="109" y="195"/>
                </a:cxn>
                <a:cxn ang="0">
                  <a:pos x="45" y="129"/>
                </a:cxn>
                <a:cxn ang="0">
                  <a:pos x="9" y="79"/>
                </a:cxn>
                <a:cxn ang="0">
                  <a:pos x="0" y="36"/>
                </a:cxn>
                <a:cxn ang="0">
                  <a:pos x="13" y="15"/>
                </a:cxn>
                <a:cxn ang="0">
                  <a:pos x="51" y="1"/>
                </a:cxn>
                <a:cxn ang="0">
                  <a:pos x="63" y="1"/>
                </a:cxn>
                <a:cxn ang="0">
                  <a:pos x="204" y="7"/>
                </a:cxn>
                <a:cxn ang="0">
                  <a:pos x="382" y="14"/>
                </a:cxn>
                <a:cxn ang="0">
                  <a:pos x="751" y="11"/>
                </a:cxn>
                <a:cxn ang="0">
                  <a:pos x="849" y="16"/>
                </a:cxn>
                <a:cxn ang="0">
                  <a:pos x="991" y="23"/>
                </a:cxn>
                <a:cxn ang="0">
                  <a:pos x="1118" y="31"/>
                </a:cxn>
                <a:cxn ang="0">
                  <a:pos x="1167" y="29"/>
                </a:cxn>
                <a:cxn ang="0">
                  <a:pos x="1239" y="27"/>
                </a:cxn>
                <a:cxn ang="0">
                  <a:pos x="1327" y="20"/>
                </a:cxn>
                <a:cxn ang="0">
                  <a:pos x="1339" y="14"/>
                </a:cxn>
                <a:cxn ang="0">
                  <a:pos x="1375" y="21"/>
                </a:cxn>
                <a:cxn ang="0">
                  <a:pos x="1395" y="48"/>
                </a:cxn>
                <a:cxn ang="0">
                  <a:pos x="1392" y="106"/>
                </a:cxn>
                <a:cxn ang="0">
                  <a:pos x="1352" y="178"/>
                </a:cxn>
                <a:cxn ang="0">
                  <a:pos x="1277" y="229"/>
                </a:cxn>
                <a:cxn ang="0">
                  <a:pos x="1179" y="254"/>
                </a:cxn>
                <a:cxn ang="0">
                  <a:pos x="948" y="265"/>
                </a:cxn>
                <a:cxn ang="0">
                  <a:pos x="666" y="223"/>
                </a:cxn>
                <a:cxn ang="0">
                  <a:pos x="863" y="229"/>
                </a:cxn>
                <a:cxn ang="0">
                  <a:pos x="992" y="231"/>
                </a:cxn>
                <a:cxn ang="0">
                  <a:pos x="1102" y="220"/>
                </a:cxn>
                <a:cxn ang="0">
                  <a:pos x="1235" y="207"/>
                </a:cxn>
                <a:cxn ang="0">
                  <a:pos x="1300" y="175"/>
                </a:cxn>
                <a:cxn ang="0">
                  <a:pos x="1352" y="114"/>
                </a:cxn>
                <a:cxn ang="0">
                  <a:pos x="1359" y="74"/>
                </a:cxn>
                <a:cxn ang="0">
                  <a:pos x="1344" y="60"/>
                </a:cxn>
                <a:cxn ang="0">
                  <a:pos x="1319" y="58"/>
                </a:cxn>
                <a:cxn ang="0">
                  <a:pos x="1267" y="64"/>
                </a:cxn>
                <a:cxn ang="0">
                  <a:pos x="1235" y="63"/>
                </a:cxn>
                <a:cxn ang="0">
                  <a:pos x="1193" y="63"/>
                </a:cxn>
                <a:cxn ang="0">
                  <a:pos x="1123" y="67"/>
                </a:cxn>
                <a:cxn ang="0">
                  <a:pos x="1021" y="61"/>
                </a:cxn>
                <a:cxn ang="0">
                  <a:pos x="781" y="47"/>
                </a:cxn>
                <a:cxn ang="0">
                  <a:pos x="576" y="51"/>
                </a:cxn>
                <a:cxn ang="0">
                  <a:pos x="275" y="47"/>
                </a:cxn>
                <a:cxn ang="0">
                  <a:pos x="117" y="39"/>
                </a:cxn>
                <a:cxn ang="0">
                  <a:pos x="46" y="36"/>
                </a:cxn>
                <a:cxn ang="0">
                  <a:pos x="38" y="43"/>
                </a:cxn>
                <a:cxn ang="0">
                  <a:pos x="51" y="74"/>
                </a:cxn>
                <a:cxn ang="0">
                  <a:pos x="83" y="120"/>
                </a:cxn>
                <a:cxn ang="0">
                  <a:pos x="180" y="191"/>
                </a:cxn>
                <a:cxn ang="0">
                  <a:pos x="232" y="204"/>
                </a:cxn>
                <a:cxn ang="0">
                  <a:pos x="263" y="204"/>
                </a:cxn>
                <a:cxn ang="0">
                  <a:pos x="328" y="210"/>
                </a:cxn>
                <a:cxn ang="0">
                  <a:pos x="443" y="219"/>
                </a:cxn>
                <a:cxn ang="0">
                  <a:pos x="535" y="222"/>
                </a:cxn>
              </a:cxnLst>
              <a:rect l="0" t="0" r="r" b="b"/>
              <a:pathLst>
                <a:path w="1397" h="265">
                  <a:moveTo>
                    <a:pt x="759" y="265"/>
                  </a:moveTo>
                  <a:lnTo>
                    <a:pt x="759" y="265"/>
                  </a:lnTo>
                  <a:lnTo>
                    <a:pt x="738" y="264"/>
                  </a:lnTo>
                  <a:lnTo>
                    <a:pt x="718" y="263"/>
                  </a:lnTo>
                  <a:lnTo>
                    <a:pt x="677" y="260"/>
                  </a:lnTo>
                  <a:lnTo>
                    <a:pt x="677" y="260"/>
                  </a:lnTo>
                  <a:lnTo>
                    <a:pt x="650" y="258"/>
                  </a:lnTo>
                  <a:lnTo>
                    <a:pt x="623" y="257"/>
                  </a:lnTo>
                  <a:lnTo>
                    <a:pt x="623" y="257"/>
                  </a:lnTo>
                  <a:lnTo>
                    <a:pt x="585" y="256"/>
                  </a:lnTo>
                  <a:lnTo>
                    <a:pt x="585" y="256"/>
                  </a:lnTo>
                  <a:lnTo>
                    <a:pt x="549" y="256"/>
                  </a:lnTo>
                  <a:lnTo>
                    <a:pt x="549" y="256"/>
                  </a:lnTo>
                  <a:lnTo>
                    <a:pt x="513" y="257"/>
                  </a:lnTo>
                  <a:lnTo>
                    <a:pt x="513" y="257"/>
                  </a:lnTo>
                  <a:lnTo>
                    <a:pt x="484" y="256"/>
                  </a:lnTo>
                  <a:lnTo>
                    <a:pt x="460" y="255"/>
                  </a:lnTo>
                  <a:lnTo>
                    <a:pt x="460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378" y="248"/>
                  </a:lnTo>
                  <a:lnTo>
                    <a:pt x="355" y="247"/>
                  </a:lnTo>
                  <a:lnTo>
                    <a:pt x="333" y="246"/>
                  </a:lnTo>
                  <a:lnTo>
                    <a:pt x="333" y="246"/>
                  </a:lnTo>
                  <a:lnTo>
                    <a:pt x="281" y="246"/>
                  </a:lnTo>
                  <a:lnTo>
                    <a:pt x="255" y="245"/>
                  </a:lnTo>
                  <a:lnTo>
                    <a:pt x="229" y="242"/>
                  </a:lnTo>
                  <a:lnTo>
                    <a:pt x="203" y="237"/>
                  </a:lnTo>
                  <a:lnTo>
                    <a:pt x="179" y="231"/>
                  </a:lnTo>
                  <a:lnTo>
                    <a:pt x="166" y="227"/>
                  </a:lnTo>
                  <a:lnTo>
                    <a:pt x="154" y="222"/>
                  </a:lnTo>
                  <a:lnTo>
                    <a:pt x="142" y="217"/>
                  </a:lnTo>
                  <a:lnTo>
                    <a:pt x="131" y="210"/>
                  </a:lnTo>
                  <a:lnTo>
                    <a:pt x="131" y="210"/>
                  </a:lnTo>
                  <a:lnTo>
                    <a:pt x="120" y="203"/>
                  </a:lnTo>
                  <a:lnTo>
                    <a:pt x="109" y="195"/>
                  </a:lnTo>
                  <a:lnTo>
                    <a:pt x="98" y="187"/>
                  </a:lnTo>
                  <a:lnTo>
                    <a:pt x="86" y="176"/>
                  </a:lnTo>
                  <a:lnTo>
                    <a:pt x="76" y="166"/>
                  </a:lnTo>
                  <a:lnTo>
                    <a:pt x="65" y="154"/>
                  </a:lnTo>
                  <a:lnTo>
                    <a:pt x="54" y="142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25" y="105"/>
                  </a:lnTo>
                  <a:lnTo>
                    <a:pt x="17" y="92"/>
                  </a:lnTo>
                  <a:lnTo>
                    <a:pt x="9" y="79"/>
                  </a:lnTo>
                  <a:lnTo>
                    <a:pt x="6" y="73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0" y="54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1"/>
                  </a:lnTo>
                  <a:lnTo>
                    <a:pt x="3" y="27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9" y="19"/>
                  </a:lnTo>
                  <a:lnTo>
                    <a:pt x="13" y="15"/>
                  </a:lnTo>
                  <a:lnTo>
                    <a:pt x="21" y="8"/>
                  </a:lnTo>
                  <a:lnTo>
                    <a:pt x="31" y="4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61" y="1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95" y="2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65" y="6"/>
                  </a:lnTo>
                  <a:lnTo>
                    <a:pt x="204" y="7"/>
                  </a:lnTo>
                  <a:lnTo>
                    <a:pt x="204" y="7"/>
                  </a:lnTo>
                  <a:lnTo>
                    <a:pt x="248" y="8"/>
                  </a:lnTo>
                  <a:lnTo>
                    <a:pt x="293" y="10"/>
                  </a:lnTo>
                  <a:lnTo>
                    <a:pt x="293" y="10"/>
                  </a:lnTo>
                  <a:lnTo>
                    <a:pt x="337" y="12"/>
                  </a:lnTo>
                  <a:lnTo>
                    <a:pt x="382" y="14"/>
                  </a:lnTo>
                  <a:lnTo>
                    <a:pt x="382" y="14"/>
                  </a:lnTo>
                  <a:lnTo>
                    <a:pt x="471" y="14"/>
                  </a:lnTo>
                  <a:lnTo>
                    <a:pt x="471" y="14"/>
                  </a:lnTo>
                  <a:lnTo>
                    <a:pt x="560" y="14"/>
                  </a:lnTo>
                  <a:lnTo>
                    <a:pt x="560" y="14"/>
                  </a:lnTo>
                  <a:lnTo>
                    <a:pt x="648" y="14"/>
                  </a:lnTo>
                  <a:lnTo>
                    <a:pt x="751" y="11"/>
                  </a:lnTo>
                  <a:lnTo>
                    <a:pt x="751" y="11"/>
                  </a:lnTo>
                  <a:lnTo>
                    <a:pt x="765" y="11"/>
                  </a:lnTo>
                  <a:lnTo>
                    <a:pt x="765" y="11"/>
                  </a:lnTo>
                  <a:lnTo>
                    <a:pt x="787" y="11"/>
                  </a:lnTo>
                  <a:lnTo>
                    <a:pt x="808" y="12"/>
                  </a:lnTo>
                  <a:lnTo>
                    <a:pt x="849" y="16"/>
                  </a:lnTo>
                  <a:lnTo>
                    <a:pt x="849" y="16"/>
                  </a:lnTo>
                  <a:lnTo>
                    <a:pt x="877" y="18"/>
                  </a:lnTo>
                  <a:lnTo>
                    <a:pt x="905" y="20"/>
                  </a:lnTo>
                  <a:lnTo>
                    <a:pt x="905" y="20"/>
                  </a:lnTo>
                  <a:lnTo>
                    <a:pt x="991" y="23"/>
                  </a:lnTo>
                  <a:lnTo>
                    <a:pt x="991" y="23"/>
                  </a:lnTo>
                  <a:lnTo>
                    <a:pt x="1070" y="26"/>
                  </a:lnTo>
                  <a:lnTo>
                    <a:pt x="1070" y="26"/>
                  </a:lnTo>
                  <a:lnTo>
                    <a:pt x="1084" y="27"/>
                  </a:lnTo>
                  <a:lnTo>
                    <a:pt x="1099" y="29"/>
                  </a:lnTo>
                  <a:lnTo>
                    <a:pt x="1099" y="29"/>
                  </a:lnTo>
                  <a:lnTo>
                    <a:pt x="1118" y="31"/>
                  </a:lnTo>
                  <a:lnTo>
                    <a:pt x="1136" y="32"/>
                  </a:lnTo>
                  <a:lnTo>
                    <a:pt x="1136" y="32"/>
                  </a:lnTo>
                  <a:lnTo>
                    <a:pt x="1150" y="31"/>
                  </a:lnTo>
                  <a:lnTo>
                    <a:pt x="1150" y="31"/>
                  </a:lnTo>
                  <a:lnTo>
                    <a:pt x="1167" y="29"/>
                  </a:lnTo>
                  <a:lnTo>
                    <a:pt x="1167" y="29"/>
                  </a:lnTo>
                  <a:lnTo>
                    <a:pt x="1188" y="27"/>
                  </a:lnTo>
                  <a:lnTo>
                    <a:pt x="1209" y="26"/>
                  </a:lnTo>
                  <a:lnTo>
                    <a:pt x="1209" y="26"/>
                  </a:lnTo>
                  <a:lnTo>
                    <a:pt x="1221" y="27"/>
                  </a:lnTo>
                  <a:lnTo>
                    <a:pt x="1221" y="27"/>
                  </a:lnTo>
                  <a:lnTo>
                    <a:pt x="1239" y="27"/>
                  </a:lnTo>
                  <a:lnTo>
                    <a:pt x="1239" y="27"/>
                  </a:lnTo>
                  <a:lnTo>
                    <a:pt x="1264" y="26"/>
                  </a:lnTo>
                  <a:lnTo>
                    <a:pt x="1289" y="24"/>
                  </a:lnTo>
                  <a:lnTo>
                    <a:pt x="1289" y="24"/>
                  </a:lnTo>
                  <a:lnTo>
                    <a:pt x="1307" y="22"/>
                  </a:lnTo>
                  <a:lnTo>
                    <a:pt x="1327" y="20"/>
                  </a:lnTo>
                  <a:lnTo>
                    <a:pt x="1329" y="20"/>
                  </a:lnTo>
                  <a:lnTo>
                    <a:pt x="1330" y="18"/>
                  </a:lnTo>
                  <a:lnTo>
                    <a:pt x="1330" y="18"/>
                  </a:lnTo>
                  <a:lnTo>
                    <a:pt x="1333" y="16"/>
                  </a:lnTo>
                  <a:lnTo>
                    <a:pt x="1336" y="15"/>
                  </a:lnTo>
                  <a:lnTo>
                    <a:pt x="1339" y="14"/>
                  </a:lnTo>
                  <a:lnTo>
                    <a:pt x="1342" y="14"/>
                  </a:lnTo>
                  <a:lnTo>
                    <a:pt x="1342" y="14"/>
                  </a:lnTo>
                  <a:lnTo>
                    <a:pt x="1357" y="15"/>
                  </a:lnTo>
                  <a:lnTo>
                    <a:pt x="1363" y="16"/>
                  </a:lnTo>
                  <a:lnTo>
                    <a:pt x="1369" y="18"/>
                  </a:lnTo>
                  <a:lnTo>
                    <a:pt x="1375" y="21"/>
                  </a:lnTo>
                  <a:lnTo>
                    <a:pt x="1380" y="24"/>
                  </a:lnTo>
                  <a:lnTo>
                    <a:pt x="1384" y="27"/>
                  </a:lnTo>
                  <a:lnTo>
                    <a:pt x="1387" y="31"/>
                  </a:lnTo>
                  <a:lnTo>
                    <a:pt x="1387" y="31"/>
                  </a:lnTo>
                  <a:lnTo>
                    <a:pt x="1392" y="38"/>
                  </a:lnTo>
                  <a:lnTo>
                    <a:pt x="1395" y="48"/>
                  </a:lnTo>
                  <a:lnTo>
                    <a:pt x="1396" y="57"/>
                  </a:lnTo>
                  <a:lnTo>
                    <a:pt x="1397" y="67"/>
                  </a:lnTo>
                  <a:lnTo>
                    <a:pt x="1397" y="77"/>
                  </a:lnTo>
                  <a:lnTo>
                    <a:pt x="1396" y="87"/>
                  </a:lnTo>
                  <a:lnTo>
                    <a:pt x="1392" y="106"/>
                  </a:lnTo>
                  <a:lnTo>
                    <a:pt x="1392" y="106"/>
                  </a:lnTo>
                  <a:lnTo>
                    <a:pt x="1388" y="119"/>
                  </a:lnTo>
                  <a:lnTo>
                    <a:pt x="1383" y="132"/>
                  </a:lnTo>
                  <a:lnTo>
                    <a:pt x="1377" y="144"/>
                  </a:lnTo>
                  <a:lnTo>
                    <a:pt x="1369" y="156"/>
                  </a:lnTo>
                  <a:lnTo>
                    <a:pt x="1361" y="167"/>
                  </a:lnTo>
                  <a:lnTo>
                    <a:pt x="1352" y="178"/>
                  </a:lnTo>
                  <a:lnTo>
                    <a:pt x="1342" y="188"/>
                  </a:lnTo>
                  <a:lnTo>
                    <a:pt x="1331" y="197"/>
                  </a:lnTo>
                  <a:lnTo>
                    <a:pt x="1319" y="206"/>
                  </a:lnTo>
                  <a:lnTo>
                    <a:pt x="1306" y="215"/>
                  </a:lnTo>
                  <a:lnTo>
                    <a:pt x="1292" y="222"/>
                  </a:lnTo>
                  <a:lnTo>
                    <a:pt x="1277" y="229"/>
                  </a:lnTo>
                  <a:lnTo>
                    <a:pt x="1263" y="235"/>
                  </a:lnTo>
                  <a:lnTo>
                    <a:pt x="1246" y="241"/>
                  </a:lnTo>
                  <a:lnTo>
                    <a:pt x="1230" y="245"/>
                  </a:lnTo>
                  <a:lnTo>
                    <a:pt x="1212" y="249"/>
                  </a:lnTo>
                  <a:lnTo>
                    <a:pt x="1212" y="249"/>
                  </a:lnTo>
                  <a:lnTo>
                    <a:pt x="1179" y="254"/>
                  </a:lnTo>
                  <a:lnTo>
                    <a:pt x="1145" y="258"/>
                  </a:lnTo>
                  <a:lnTo>
                    <a:pt x="1111" y="261"/>
                  </a:lnTo>
                  <a:lnTo>
                    <a:pt x="1077" y="263"/>
                  </a:lnTo>
                  <a:lnTo>
                    <a:pt x="1044" y="264"/>
                  </a:lnTo>
                  <a:lnTo>
                    <a:pt x="1011" y="264"/>
                  </a:lnTo>
                  <a:lnTo>
                    <a:pt x="948" y="265"/>
                  </a:lnTo>
                  <a:lnTo>
                    <a:pt x="759" y="265"/>
                  </a:lnTo>
                  <a:close/>
                  <a:moveTo>
                    <a:pt x="592" y="220"/>
                  </a:moveTo>
                  <a:lnTo>
                    <a:pt x="592" y="220"/>
                  </a:lnTo>
                  <a:lnTo>
                    <a:pt x="606" y="220"/>
                  </a:lnTo>
                  <a:lnTo>
                    <a:pt x="606" y="220"/>
                  </a:lnTo>
                  <a:lnTo>
                    <a:pt x="666" y="223"/>
                  </a:lnTo>
                  <a:lnTo>
                    <a:pt x="666" y="223"/>
                  </a:lnTo>
                  <a:lnTo>
                    <a:pt x="748" y="227"/>
                  </a:lnTo>
                  <a:lnTo>
                    <a:pt x="788" y="228"/>
                  </a:lnTo>
                  <a:lnTo>
                    <a:pt x="829" y="229"/>
                  </a:lnTo>
                  <a:lnTo>
                    <a:pt x="829" y="229"/>
                  </a:lnTo>
                  <a:lnTo>
                    <a:pt x="863" y="229"/>
                  </a:lnTo>
                  <a:lnTo>
                    <a:pt x="896" y="230"/>
                  </a:lnTo>
                  <a:lnTo>
                    <a:pt x="896" y="230"/>
                  </a:lnTo>
                  <a:lnTo>
                    <a:pt x="930" y="231"/>
                  </a:lnTo>
                  <a:lnTo>
                    <a:pt x="964" y="232"/>
                  </a:lnTo>
                  <a:lnTo>
                    <a:pt x="964" y="232"/>
                  </a:lnTo>
                  <a:lnTo>
                    <a:pt x="992" y="231"/>
                  </a:lnTo>
                  <a:lnTo>
                    <a:pt x="1018" y="230"/>
                  </a:lnTo>
                  <a:lnTo>
                    <a:pt x="1042" y="228"/>
                  </a:lnTo>
                  <a:lnTo>
                    <a:pt x="1065" y="224"/>
                  </a:lnTo>
                  <a:lnTo>
                    <a:pt x="1065" y="224"/>
                  </a:lnTo>
                  <a:lnTo>
                    <a:pt x="1083" y="222"/>
                  </a:lnTo>
                  <a:lnTo>
                    <a:pt x="1102" y="220"/>
                  </a:lnTo>
                  <a:lnTo>
                    <a:pt x="1139" y="219"/>
                  </a:lnTo>
                  <a:lnTo>
                    <a:pt x="1139" y="219"/>
                  </a:lnTo>
                  <a:lnTo>
                    <a:pt x="1178" y="217"/>
                  </a:lnTo>
                  <a:lnTo>
                    <a:pt x="1197" y="215"/>
                  </a:lnTo>
                  <a:lnTo>
                    <a:pt x="1216" y="211"/>
                  </a:lnTo>
                  <a:lnTo>
                    <a:pt x="1235" y="207"/>
                  </a:lnTo>
                  <a:lnTo>
                    <a:pt x="1253" y="202"/>
                  </a:lnTo>
                  <a:lnTo>
                    <a:pt x="1272" y="194"/>
                  </a:lnTo>
                  <a:lnTo>
                    <a:pt x="1280" y="189"/>
                  </a:lnTo>
                  <a:lnTo>
                    <a:pt x="1290" y="184"/>
                  </a:lnTo>
                  <a:lnTo>
                    <a:pt x="1290" y="184"/>
                  </a:lnTo>
                  <a:lnTo>
                    <a:pt x="1300" y="175"/>
                  </a:lnTo>
                  <a:lnTo>
                    <a:pt x="1311" y="167"/>
                  </a:lnTo>
                  <a:lnTo>
                    <a:pt x="1322" y="158"/>
                  </a:lnTo>
                  <a:lnTo>
                    <a:pt x="1332" y="146"/>
                  </a:lnTo>
                  <a:lnTo>
                    <a:pt x="1341" y="135"/>
                  </a:lnTo>
                  <a:lnTo>
                    <a:pt x="1349" y="121"/>
                  </a:lnTo>
                  <a:lnTo>
                    <a:pt x="1352" y="114"/>
                  </a:lnTo>
                  <a:lnTo>
                    <a:pt x="1355" y="107"/>
                  </a:lnTo>
                  <a:lnTo>
                    <a:pt x="1356" y="99"/>
                  </a:lnTo>
                  <a:lnTo>
                    <a:pt x="1358" y="91"/>
                  </a:lnTo>
                  <a:lnTo>
                    <a:pt x="1358" y="85"/>
                  </a:lnTo>
                  <a:lnTo>
                    <a:pt x="1358" y="85"/>
                  </a:lnTo>
                  <a:lnTo>
                    <a:pt x="1359" y="74"/>
                  </a:lnTo>
                  <a:lnTo>
                    <a:pt x="1359" y="61"/>
                  </a:lnTo>
                  <a:lnTo>
                    <a:pt x="1359" y="47"/>
                  </a:lnTo>
                  <a:lnTo>
                    <a:pt x="1350" y="56"/>
                  </a:lnTo>
                  <a:lnTo>
                    <a:pt x="1350" y="56"/>
                  </a:lnTo>
                  <a:lnTo>
                    <a:pt x="1347" y="59"/>
                  </a:lnTo>
                  <a:lnTo>
                    <a:pt x="1344" y="60"/>
                  </a:lnTo>
                  <a:lnTo>
                    <a:pt x="1340" y="62"/>
                  </a:lnTo>
                  <a:lnTo>
                    <a:pt x="1336" y="62"/>
                  </a:lnTo>
                  <a:lnTo>
                    <a:pt x="1330" y="62"/>
                  </a:lnTo>
                  <a:lnTo>
                    <a:pt x="1330" y="62"/>
                  </a:lnTo>
                  <a:lnTo>
                    <a:pt x="1324" y="61"/>
                  </a:lnTo>
                  <a:lnTo>
                    <a:pt x="1319" y="58"/>
                  </a:lnTo>
                  <a:lnTo>
                    <a:pt x="1318" y="57"/>
                  </a:lnTo>
                  <a:lnTo>
                    <a:pt x="1314" y="57"/>
                  </a:lnTo>
                  <a:lnTo>
                    <a:pt x="1314" y="57"/>
                  </a:lnTo>
                  <a:lnTo>
                    <a:pt x="1292" y="59"/>
                  </a:lnTo>
                  <a:lnTo>
                    <a:pt x="1267" y="64"/>
                  </a:lnTo>
                  <a:lnTo>
                    <a:pt x="1267" y="64"/>
                  </a:lnTo>
                  <a:lnTo>
                    <a:pt x="1261" y="64"/>
                  </a:lnTo>
                  <a:lnTo>
                    <a:pt x="1253" y="65"/>
                  </a:lnTo>
                  <a:lnTo>
                    <a:pt x="1253" y="65"/>
                  </a:lnTo>
                  <a:lnTo>
                    <a:pt x="1244" y="64"/>
                  </a:lnTo>
                  <a:lnTo>
                    <a:pt x="1235" y="63"/>
                  </a:lnTo>
                  <a:lnTo>
                    <a:pt x="1235" y="63"/>
                  </a:lnTo>
                  <a:lnTo>
                    <a:pt x="1224" y="62"/>
                  </a:lnTo>
                  <a:lnTo>
                    <a:pt x="1214" y="62"/>
                  </a:lnTo>
                  <a:lnTo>
                    <a:pt x="1214" y="62"/>
                  </a:lnTo>
                  <a:lnTo>
                    <a:pt x="1210" y="62"/>
                  </a:lnTo>
                  <a:lnTo>
                    <a:pt x="1210" y="62"/>
                  </a:lnTo>
                  <a:lnTo>
                    <a:pt x="1193" y="63"/>
                  </a:lnTo>
                  <a:lnTo>
                    <a:pt x="1178" y="65"/>
                  </a:lnTo>
                  <a:lnTo>
                    <a:pt x="1178" y="65"/>
                  </a:lnTo>
                  <a:lnTo>
                    <a:pt x="1158" y="67"/>
                  </a:lnTo>
                  <a:lnTo>
                    <a:pt x="1138" y="68"/>
                  </a:lnTo>
                  <a:lnTo>
                    <a:pt x="1138" y="68"/>
                  </a:lnTo>
                  <a:lnTo>
                    <a:pt x="1123" y="67"/>
                  </a:lnTo>
                  <a:lnTo>
                    <a:pt x="1123" y="67"/>
                  </a:lnTo>
                  <a:lnTo>
                    <a:pt x="1089" y="64"/>
                  </a:lnTo>
                  <a:lnTo>
                    <a:pt x="1072" y="62"/>
                  </a:lnTo>
                  <a:lnTo>
                    <a:pt x="1055" y="62"/>
                  </a:lnTo>
                  <a:lnTo>
                    <a:pt x="1055" y="62"/>
                  </a:lnTo>
                  <a:lnTo>
                    <a:pt x="1021" y="61"/>
                  </a:lnTo>
                  <a:lnTo>
                    <a:pt x="987" y="60"/>
                  </a:lnTo>
                  <a:lnTo>
                    <a:pt x="919" y="54"/>
                  </a:lnTo>
                  <a:lnTo>
                    <a:pt x="919" y="54"/>
                  </a:lnTo>
                  <a:lnTo>
                    <a:pt x="850" y="49"/>
                  </a:lnTo>
                  <a:lnTo>
                    <a:pt x="815" y="48"/>
                  </a:lnTo>
                  <a:lnTo>
                    <a:pt x="781" y="47"/>
                  </a:lnTo>
                  <a:lnTo>
                    <a:pt x="781" y="47"/>
                  </a:lnTo>
                  <a:lnTo>
                    <a:pt x="751" y="48"/>
                  </a:lnTo>
                  <a:lnTo>
                    <a:pt x="751" y="48"/>
                  </a:lnTo>
                  <a:lnTo>
                    <a:pt x="670" y="50"/>
                  </a:lnTo>
                  <a:lnTo>
                    <a:pt x="576" y="51"/>
                  </a:lnTo>
                  <a:lnTo>
                    <a:pt x="576" y="51"/>
                  </a:lnTo>
                  <a:lnTo>
                    <a:pt x="469" y="50"/>
                  </a:lnTo>
                  <a:lnTo>
                    <a:pt x="469" y="50"/>
                  </a:lnTo>
                  <a:lnTo>
                    <a:pt x="363" y="50"/>
                  </a:lnTo>
                  <a:lnTo>
                    <a:pt x="363" y="50"/>
                  </a:lnTo>
                  <a:lnTo>
                    <a:pt x="320" y="49"/>
                  </a:lnTo>
                  <a:lnTo>
                    <a:pt x="275" y="47"/>
                  </a:lnTo>
                  <a:lnTo>
                    <a:pt x="275" y="47"/>
                  </a:lnTo>
                  <a:lnTo>
                    <a:pt x="231" y="44"/>
                  </a:lnTo>
                  <a:lnTo>
                    <a:pt x="187" y="44"/>
                  </a:lnTo>
                  <a:lnTo>
                    <a:pt x="187" y="44"/>
                  </a:lnTo>
                  <a:lnTo>
                    <a:pt x="153" y="43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83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2" y="37"/>
                  </a:lnTo>
                  <a:lnTo>
                    <a:pt x="40" y="39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7" y="47"/>
                  </a:lnTo>
                  <a:lnTo>
                    <a:pt x="38" y="51"/>
                  </a:lnTo>
                  <a:lnTo>
                    <a:pt x="41" y="56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51" y="74"/>
                  </a:lnTo>
                  <a:lnTo>
                    <a:pt x="57" y="83"/>
                  </a:lnTo>
                  <a:lnTo>
                    <a:pt x="57" y="83"/>
                  </a:lnTo>
                  <a:lnTo>
                    <a:pt x="64" y="94"/>
                  </a:lnTo>
                  <a:lnTo>
                    <a:pt x="72" y="105"/>
                  </a:lnTo>
                  <a:lnTo>
                    <a:pt x="72" y="105"/>
                  </a:lnTo>
                  <a:lnTo>
                    <a:pt x="83" y="120"/>
                  </a:lnTo>
                  <a:lnTo>
                    <a:pt x="97" y="134"/>
                  </a:lnTo>
                  <a:lnTo>
                    <a:pt x="111" y="147"/>
                  </a:lnTo>
                  <a:lnTo>
                    <a:pt x="126" y="159"/>
                  </a:lnTo>
                  <a:lnTo>
                    <a:pt x="142" y="170"/>
                  </a:lnTo>
                  <a:lnTo>
                    <a:pt x="161" y="180"/>
                  </a:lnTo>
                  <a:lnTo>
                    <a:pt x="180" y="191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9" y="202"/>
                  </a:lnTo>
                  <a:lnTo>
                    <a:pt x="217" y="203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42" y="204"/>
                  </a:lnTo>
                  <a:lnTo>
                    <a:pt x="242" y="204"/>
                  </a:lnTo>
                  <a:lnTo>
                    <a:pt x="251" y="204"/>
                  </a:lnTo>
                  <a:lnTo>
                    <a:pt x="251" y="204"/>
                  </a:lnTo>
                  <a:lnTo>
                    <a:pt x="263" y="204"/>
                  </a:lnTo>
                  <a:lnTo>
                    <a:pt x="263" y="204"/>
                  </a:lnTo>
                  <a:lnTo>
                    <a:pt x="276" y="207"/>
                  </a:lnTo>
                  <a:lnTo>
                    <a:pt x="276" y="207"/>
                  </a:lnTo>
                  <a:lnTo>
                    <a:pt x="286" y="209"/>
                  </a:lnTo>
                  <a:lnTo>
                    <a:pt x="297" y="209"/>
                  </a:lnTo>
                  <a:lnTo>
                    <a:pt x="297" y="209"/>
                  </a:lnTo>
                  <a:lnTo>
                    <a:pt x="328" y="210"/>
                  </a:lnTo>
                  <a:lnTo>
                    <a:pt x="358" y="214"/>
                  </a:lnTo>
                  <a:lnTo>
                    <a:pt x="358" y="214"/>
                  </a:lnTo>
                  <a:lnTo>
                    <a:pt x="396" y="216"/>
                  </a:lnTo>
                  <a:lnTo>
                    <a:pt x="396" y="216"/>
                  </a:lnTo>
                  <a:lnTo>
                    <a:pt x="443" y="219"/>
                  </a:lnTo>
                  <a:lnTo>
                    <a:pt x="443" y="219"/>
                  </a:lnTo>
                  <a:lnTo>
                    <a:pt x="475" y="221"/>
                  </a:lnTo>
                  <a:lnTo>
                    <a:pt x="508" y="222"/>
                  </a:lnTo>
                  <a:lnTo>
                    <a:pt x="508" y="222"/>
                  </a:lnTo>
                  <a:lnTo>
                    <a:pt x="515" y="222"/>
                  </a:lnTo>
                  <a:lnTo>
                    <a:pt x="515" y="222"/>
                  </a:lnTo>
                  <a:lnTo>
                    <a:pt x="535" y="222"/>
                  </a:lnTo>
                  <a:lnTo>
                    <a:pt x="554" y="221"/>
                  </a:lnTo>
                  <a:lnTo>
                    <a:pt x="554" y="221"/>
                  </a:lnTo>
                  <a:lnTo>
                    <a:pt x="573" y="220"/>
                  </a:lnTo>
                  <a:lnTo>
                    <a:pt x="592" y="220"/>
                  </a:lnTo>
                  <a:lnTo>
                    <a:pt x="592" y="2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4" name="Freeform 218"/>
            <p:cNvSpPr>
              <a:spLocks/>
            </p:cNvSpPr>
            <p:nvPr/>
          </p:nvSpPr>
          <p:spPr bwMode="auto">
            <a:xfrm>
              <a:off x="4768851" y="3311526"/>
              <a:ext cx="198438" cy="303213"/>
            </a:xfrm>
            <a:custGeom>
              <a:avLst/>
              <a:gdLst/>
              <a:ahLst/>
              <a:cxnLst>
                <a:cxn ang="0">
                  <a:pos x="98" y="574"/>
                </a:cxn>
                <a:cxn ang="0">
                  <a:pos x="88" y="568"/>
                </a:cxn>
                <a:cxn ang="0">
                  <a:pos x="82" y="559"/>
                </a:cxn>
                <a:cxn ang="0">
                  <a:pos x="82" y="552"/>
                </a:cxn>
                <a:cxn ang="0">
                  <a:pos x="87" y="542"/>
                </a:cxn>
                <a:cxn ang="0">
                  <a:pos x="94" y="540"/>
                </a:cxn>
                <a:cxn ang="0">
                  <a:pos x="165" y="527"/>
                </a:cxn>
                <a:cxn ang="0">
                  <a:pos x="230" y="504"/>
                </a:cxn>
                <a:cxn ang="0">
                  <a:pos x="271" y="480"/>
                </a:cxn>
                <a:cxn ang="0">
                  <a:pos x="292" y="459"/>
                </a:cxn>
                <a:cxn ang="0">
                  <a:pos x="317" y="422"/>
                </a:cxn>
                <a:cxn ang="0">
                  <a:pos x="332" y="381"/>
                </a:cxn>
                <a:cxn ang="0">
                  <a:pos x="338" y="337"/>
                </a:cxn>
                <a:cxn ang="0">
                  <a:pos x="336" y="294"/>
                </a:cxn>
                <a:cxn ang="0">
                  <a:pos x="331" y="267"/>
                </a:cxn>
                <a:cxn ang="0">
                  <a:pos x="308" y="191"/>
                </a:cxn>
                <a:cxn ang="0">
                  <a:pos x="279" y="135"/>
                </a:cxn>
                <a:cxn ang="0">
                  <a:pos x="255" y="105"/>
                </a:cxn>
                <a:cxn ang="0">
                  <a:pos x="234" y="86"/>
                </a:cxn>
                <a:cxn ang="0">
                  <a:pos x="200" y="65"/>
                </a:cxn>
                <a:cxn ang="0">
                  <a:pos x="161" y="51"/>
                </a:cxn>
                <a:cxn ang="0">
                  <a:pos x="104" y="41"/>
                </a:cxn>
                <a:cxn ang="0">
                  <a:pos x="17" y="36"/>
                </a:cxn>
                <a:cxn ang="0">
                  <a:pos x="9" y="34"/>
                </a:cxn>
                <a:cxn ang="0">
                  <a:pos x="2" y="27"/>
                </a:cxn>
                <a:cxn ang="0">
                  <a:pos x="0" y="18"/>
                </a:cxn>
                <a:cxn ang="0">
                  <a:pos x="4" y="5"/>
                </a:cxn>
                <a:cxn ang="0">
                  <a:pos x="13" y="0"/>
                </a:cxn>
                <a:cxn ang="0">
                  <a:pos x="49" y="0"/>
                </a:cxn>
                <a:cxn ang="0">
                  <a:pos x="147" y="11"/>
                </a:cxn>
                <a:cxn ang="0">
                  <a:pos x="194" y="23"/>
                </a:cxn>
                <a:cxn ang="0">
                  <a:pos x="236" y="44"/>
                </a:cxn>
                <a:cxn ang="0">
                  <a:pos x="261" y="61"/>
                </a:cxn>
                <a:cxn ang="0">
                  <a:pos x="292" y="93"/>
                </a:cxn>
                <a:cxn ang="0">
                  <a:pos x="318" y="130"/>
                </a:cxn>
                <a:cxn ang="0">
                  <a:pos x="339" y="171"/>
                </a:cxn>
                <a:cxn ang="0">
                  <a:pos x="356" y="216"/>
                </a:cxn>
                <a:cxn ang="0">
                  <a:pos x="370" y="283"/>
                </a:cxn>
                <a:cxn ang="0">
                  <a:pos x="373" y="315"/>
                </a:cxn>
                <a:cxn ang="0">
                  <a:pos x="371" y="360"/>
                </a:cxn>
                <a:cxn ang="0">
                  <a:pos x="363" y="401"/>
                </a:cxn>
                <a:cxn ang="0">
                  <a:pos x="346" y="441"/>
                </a:cxn>
                <a:cxn ang="0">
                  <a:pos x="322" y="477"/>
                </a:cxn>
                <a:cxn ang="0">
                  <a:pos x="303" y="500"/>
                </a:cxn>
                <a:cxn ang="0">
                  <a:pos x="272" y="526"/>
                </a:cxn>
                <a:cxn ang="0">
                  <a:pos x="234" y="544"/>
                </a:cxn>
                <a:cxn ang="0">
                  <a:pos x="181" y="561"/>
                </a:cxn>
                <a:cxn ang="0">
                  <a:pos x="105" y="574"/>
                </a:cxn>
                <a:cxn ang="0">
                  <a:pos x="102" y="574"/>
                </a:cxn>
              </a:cxnLst>
              <a:rect l="0" t="0" r="r" b="b"/>
              <a:pathLst>
                <a:path w="373" h="574">
                  <a:moveTo>
                    <a:pt x="102" y="574"/>
                  </a:moveTo>
                  <a:lnTo>
                    <a:pt x="102" y="574"/>
                  </a:lnTo>
                  <a:lnTo>
                    <a:pt x="98" y="574"/>
                  </a:lnTo>
                  <a:lnTo>
                    <a:pt x="94" y="573"/>
                  </a:lnTo>
                  <a:lnTo>
                    <a:pt x="90" y="571"/>
                  </a:lnTo>
                  <a:lnTo>
                    <a:pt x="88" y="568"/>
                  </a:lnTo>
                  <a:lnTo>
                    <a:pt x="85" y="565"/>
                  </a:lnTo>
                  <a:lnTo>
                    <a:pt x="84" y="562"/>
                  </a:lnTo>
                  <a:lnTo>
                    <a:pt x="82" y="559"/>
                  </a:lnTo>
                  <a:lnTo>
                    <a:pt x="82" y="555"/>
                  </a:lnTo>
                  <a:lnTo>
                    <a:pt x="82" y="555"/>
                  </a:lnTo>
                  <a:lnTo>
                    <a:pt x="82" y="552"/>
                  </a:lnTo>
                  <a:lnTo>
                    <a:pt x="83" y="546"/>
                  </a:lnTo>
                  <a:lnTo>
                    <a:pt x="85" y="544"/>
                  </a:lnTo>
                  <a:lnTo>
                    <a:pt x="87" y="542"/>
                  </a:lnTo>
                  <a:lnTo>
                    <a:pt x="90" y="541"/>
                  </a:lnTo>
                  <a:lnTo>
                    <a:pt x="94" y="540"/>
                  </a:lnTo>
                  <a:lnTo>
                    <a:pt x="94" y="540"/>
                  </a:lnTo>
                  <a:lnTo>
                    <a:pt x="118" y="536"/>
                  </a:lnTo>
                  <a:lnTo>
                    <a:pt x="141" y="532"/>
                  </a:lnTo>
                  <a:lnTo>
                    <a:pt x="165" y="527"/>
                  </a:lnTo>
                  <a:lnTo>
                    <a:pt x="187" y="521"/>
                  </a:lnTo>
                  <a:lnTo>
                    <a:pt x="209" y="513"/>
                  </a:lnTo>
                  <a:lnTo>
                    <a:pt x="230" y="504"/>
                  </a:lnTo>
                  <a:lnTo>
                    <a:pt x="251" y="493"/>
                  </a:lnTo>
                  <a:lnTo>
                    <a:pt x="261" y="486"/>
                  </a:lnTo>
                  <a:lnTo>
                    <a:pt x="271" y="480"/>
                  </a:lnTo>
                  <a:lnTo>
                    <a:pt x="271" y="480"/>
                  </a:lnTo>
                  <a:lnTo>
                    <a:pt x="282" y="470"/>
                  </a:lnTo>
                  <a:lnTo>
                    <a:pt x="292" y="459"/>
                  </a:lnTo>
                  <a:lnTo>
                    <a:pt x="302" y="447"/>
                  </a:lnTo>
                  <a:lnTo>
                    <a:pt x="310" y="434"/>
                  </a:lnTo>
                  <a:lnTo>
                    <a:pt x="317" y="422"/>
                  </a:lnTo>
                  <a:lnTo>
                    <a:pt x="323" y="409"/>
                  </a:lnTo>
                  <a:lnTo>
                    <a:pt x="328" y="395"/>
                  </a:lnTo>
                  <a:lnTo>
                    <a:pt x="332" y="381"/>
                  </a:lnTo>
                  <a:lnTo>
                    <a:pt x="335" y="366"/>
                  </a:lnTo>
                  <a:lnTo>
                    <a:pt x="337" y="352"/>
                  </a:lnTo>
                  <a:lnTo>
                    <a:pt x="338" y="337"/>
                  </a:lnTo>
                  <a:lnTo>
                    <a:pt x="338" y="323"/>
                  </a:lnTo>
                  <a:lnTo>
                    <a:pt x="337" y="308"/>
                  </a:lnTo>
                  <a:lnTo>
                    <a:pt x="336" y="294"/>
                  </a:lnTo>
                  <a:lnTo>
                    <a:pt x="334" y="280"/>
                  </a:lnTo>
                  <a:lnTo>
                    <a:pt x="331" y="267"/>
                  </a:lnTo>
                  <a:lnTo>
                    <a:pt x="331" y="267"/>
                  </a:lnTo>
                  <a:lnTo>
                    <a:pt x="323" y="241"/>
                  </a:lnTo>
                  <a:lnTo>
                    <a:pt x="316" y="216"/>
                  </a:lnTo>
                  <a:lnTo>
                    <a:pt x="308" y="191"/>
                  </a:lnTo>
                  <a:lnTo>
                    <a:pt x="298" y="168"/>
                  </a:lnTo>
                  <a:lnTo>
                    <a:pt x="286" y="145"/>
                  </a:lnTo>
                  <a:lnTo>
                    <a:pt x="279" y="135"/>
                  </a:lnTo>
                  <a:lnTo>
                    <a:pt x="272" y="125"/>
                  </a:lnTo>
                  <a:lnTo>
                    <a:pt x="263" y="114"/>
                  </a:lnTo>
                  <a:lnTo>
                    <a:pt x="255" y="105"/>
                  </a:lnTo>
                  <a:lnTo>
                    <a:pt x="245" y="96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24" y="79"/>
                  </a:lnTo>
                  <a:lnTo>
                    <a:pt x="213" y="72"/>
                  </a:lnTo>
                  <a:lnTo>
                    <a:pt x="200" y="65"/>
                  </a:lnTo>
                  <a:lnTo>
                    <a:pt x="188" y="60"/>
                  </a:lnTo>
                  <a:lnTo>
                    <a:pt x="174" y="55"/>
                  </a:lnTo>
                  <a:lnTo>
                    <a:pt x="161" y="51"/>
                  </a:lnTo>
                  <a:lnTo>
                    <a:pt x="146" y="48"/>
                  </a:lnTo>
                  <a:lnTo>
                    <a:pt x="133" y="45"/>
                  </a:lnTo>
                  <a:lnTo>
                    <a:pt x="104" y="41"/>
                  </a:lnTo>
                  <a:lnTo>
                    <a:pt x="74" y="38"/>
                  </a:lnTo>
                  <a:lnTo>
                    <a:pt x="45" y="36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3" y="35"/>
                  </a:lnTo>
                  <a:lnTo>
                    <a:pt x="9" y="34"/>
                  </a:lnTo>
                  <a:lnTo>
                    <a:pt x="6" y="32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2" y="8"/>
                  </a:lnTo>
                  <a:lnTo>
                    <a:pt x="4" y="5"/>
                  </a:lnTo>
                  <a:lnTo>
                    <a:pt x="6" y="3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49" y="0"/>
                  </a:lnTo>
                  <a:lnTo>
                    <a:pt x="81" y="2"/>
                  </a:lnTo>
                  <a:lnTo>
                    <a:pt x="114" y="5"/>
                  </a:lnTo>
                  <a:lnTo>
                    <a:pt x="147" y="11"/>
                  </a:lnTo>
                  <a:lnTo>
                    <a:pt x="163" y="14"/>
                  </a:lnTo>
                  <a:lnTo>
                    <a:pt x="178" y="19"/>
                  </a:lnTo>
                  <a:lnTo>
                    <a:pt x="194" y="23"/>
                  </a:lnTo>
                  <a:lnTo>
                    <a:pt x="208" y="29"/>
                  </a:lnTo>
                  <a:lnTo>
                    <a:pt x="223" y="35"/>
                  </a:lnTo>
                  <a:lnTo>
                    <a:pt x="236" y="44"/>
                  </a:lnTo>
                  <a:lnTo>
                    <a:pt x="249" y="52"/>
                  </a:lnTo>
                  <a:lnTo>
                    <a:pt x="261" y="61"/>
                  </a:lnTo>
                  <a:lnTo>
                    <a:pt x="261" y="61"/>
                  </a:lnTo>
                  <a:lnTo>
                    <a:pt x="272" y="72"/>
                  </a:lnTo>
                  <a:lnTo>
                    <a:pt x="282" y="83"/>
                  </a:lnTo>
                  <a:lnTo>
                    <a:pt x="292" y="93"/>
                  </a:lnTo>
                  <a:lnTo>
                    <a:pt x="302" y="106"/>
                  </a:lnTo>
                  <a:lnTo>
                    <a:pt x="310" y="117"/>
                  </a:lnTo>
                  <a:lnTo>
                    <a:pt x="318" y="130"/>
                  </a:lnTo>
                  <a:lnTo>
                    <a:pt x="326" y="143"/>
                  </a:lnTo>
                  <a:lnTo>
                    <a:pt x="333" y="157"/>
                  </a:lnTo>
                  <a:lnTo>
                    <a:pt x="339" y="171"/>
                  </a:lnTo>
                  <a:lnTo>
                    <a:pt x="345" y="186"/>
                  </a:lnTo>
                  <a:lnTo>
                    <a:pt x="350" y="200"/>
                  </a:lnTo>
                  <a:lnTo>
                    <a:pt x="356" y="216"/>
                  </a:lnTo>
                  <a:lnTo>
                    <a:pt x="360" y="232"/>
                  </a:lnTo>
                  <a:lnTo>
                    <a:pt x="364" y="249"/>
                  </a:lnTo>
                  <a:lnTo>
                    <a:pt x="370" y="283"/>
                  </a:lnTo>
                  <a:lnTo>
                    <a:pt x="370" y="283"/>
                  </a:lnTo>
                  <a:lnTo>
                    <a:pt x="372" y="300"/>
                  </a:lnTo>
                  <a:lnTo>
                    <a:pt x="373" y="315"/>
                  </a:lnTo>
                  <a:lnTo>
                    <a:pt x="373" y="331"/>
                  </a:lnTo>
                  <a:lnTo>
                    <a:pt x="373" y="345"/>
                  </a:lnTo>
                  <a:lnTo>
                    <a:pt x="371" y="360"/>
                  </a:lnTo>
                  <a:lnTo>
                    <a:pt x="369" y="374"/>
                  </a:lnTo>
                  <a:lnTo>
                    <a:pt x="366" y="388"/>
                  </a:lnTo>
                  <a:lnTo>
                    <a:pt x="363" y="401"/>
                  </a:lnTo>
                  <a:lnTo>
                    <a:pt x="358" y="415"/>
                  </a:lnTo>
                  <a:lnTo>
                    <a:pt x="352" y="428"/>
                  </a:lnTo>
                  <a:lnTo>
                    <a:pt x="346" y="441"/>
                  </a:lnTo>
                  <a:lnTo>
                    <a:pt x="339" y="453"/>
                  </a:lnTo>
                  <a:lnTo>
                    <a:pt x="332" y="465"/>
                  </a:lnTo>
                  <a:lnTo>
                    <a:pt x="322" y="477"/>
                  </a:lnTo>
                  <a:lnTo>
                    <a:pt x="313" y="488"/>
                  </a:lnTo>
                  <a:lnTo>
                    <a:pt x="303" y="500"/>
                  </a:lnTo>
                  <a:lnTo>
                    <a:pt x="303" y="500"/>
                  </a:lnTo>
                  <a:lnTo>
                    <a:pt x="292" y="509"/>
                  </a:lnTo>
                  <a:lnTo>
                    <a:pt x="282" y="518"/>
                  </a:lnTo>
                  <a:lnTo>
                    <a:pt x="272" y="526"/>
                  </a:lnTo>
                  <a:lnTo>
                    <a:pt x="259" y="533"/>
                  </a:lnTo>
                  <a:lnTo>
                    <a:pt x="247" y="539"/>
                  </a:lnTo>
                  <a:lnTo>
                    <a:pt x="234" y="544"/>
                  </a:lnTo>
                  <a:lnTo>
                    <a:pt x="222" y="550"/>
                  </a:lnTo>
                  <a:lnTo>
                    <a:pt x="208" y="554"/>
                  </a:lnTo>
                  <a:lnTo>
                    <a:pt x="181" y="561"/>
                  </a:lnTo>
                  <a:lnTo>
                    <a:pt x="156" y="566"/>
                  </a:lnTo>
                  <a:lnTo>
                    <a:pt x="130" y="570"/>
                  </a:lnTo>
                  <a:lnTo>
                    <a:pt x="105" y="574"/>
                  </a:lnTo>
                  <a:lnTo>
                    <a:pt x="105" y="574"/>
                  </a:lnTo>
                  <a:lnTo>
                    <a:pt x="102" y="574"/>
                  </a:lnTo>
                  <a:lnTo>
                    <a:pt x="102" y="5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5" name="Freeform 219"/>
            <p:cNvSpPr>
              <a:spLocks/>
            </p:cNvSpPr>
            <p:nvPr/>
          </p:nvSpPr>
          <p:spPr bwMode="auto">
            <a:xfrm>
              <a:off x="4792663" y="3375026"/>
              <a:ext cx="111125" cy="166688"/>
            </a:xfrm>
            <a:custGeom>
              <a:avLst/>
              <a:gdLst/>
              <a:ahLst/>
              <a:cxnLst>
                <a:cxn ang="0">
                  <a:pos x="71" y="316"/>
                </a:cxn>
                <a:cxn ang="0">
                  <a:pos x="65" y="314"/>
                </a:cxn>
                <a:cxn ang="0">
                  <a:pos x="60" y="311"/>
                </a:cxn>
                <a:cxn ang="0">
                  <a:pos x="57" y="300"/>
                </a:cxn>
                <a:cxn ang="0">
                  <a:pos x="58" y="293"/>
                </a:cxn>
                <a:cxn ang="0">
                  <a:pos x="61" y="286"/>
                </a:cxn>
                <a:cxn ang="0">
                  <a:pos x="66" y="281"/>
                </a:cxn>
                <a:cxn ang="0">
                  <a:pos x="74" y="279"/>
                </a:cxn>
                <a:cxn ang="0">
                  <a:pos x="84" y="278"/>
                </a:cxn>
                <a:cxn ang="0">
                  <a:pos x="106" y="273"/>
                </a:cxn>
                <a:cxn ang="0">
                  <a:pos x="130" y="264"/>
                </a:cxn>
                <a:cxn ang="0">
                  <a:pos x="152" y="249"/>
                </a:cxn>
                <a:cxn ang="0">
                  <a:pos x="160" y="240"/>
                </a:cxn>
                <a:cxn ang="0">
                  <a:pos x="171" y="222"/>
                </a:cxn>
                <a:cxn ang="0">
                  <a:pos x="173" y="204"/>
                </a:cxn>
                <a:cxn ang="0">
                  <a:pos x="172" y="191"/>
                </a:cxn>
                <a:cxn ang="0">
                  <a:pos x="166" y="160"/>
                </a:cxn>
                <a:cxn ang="0">
                  <a:pos x="155" y="128"/>
                </a:cxn>
                <a:cxn ang="0">
                  <a:pos x="140" y="99"/>
                </a:cxn>
                <a:cxn ang="0">
                  <a:pos x="129" y="87"/>
                </a:cxn>
                <a:cxn ang="0">
                  <a:pos x="117" y="78"/>
                </a:cxn>
                <a:cxn ang="0">
                  <a:pos x="91" y="65"/>
                </a:cxn>
                <a:cxn ang="0">
                  <a:pos x="78" y="60"/>
                </a:cxn>
                <a:cxn ang="0">
                  <a:pos x="47" y="45"/>
                </a:cxn>
                <a:cxn ang="0">
                  <a:pos x="44" y="44"/>
                </a:cxn>
                <a:cxn ang="0">
                  <a:pos x="33" y="37"/>
                </a:cxn>
                <a:cxn ang="0">
                  <a:pos x="16" y="37"/>
                </a:cxn>
                <a:cxn ang="0">
                  <a:pos x="9" y="35"/>
                </a:cxn>
                <a:cxn ang="0">
                  <a:pos x="4" y="30"/>
                </a:cxn>
                <a:cxn ang="0">
                  <a:pos x="1" y="25"/>
                </a:cxn>
                <a:cxn ang="0">
                  <a:pos x="0" y="18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42" y="0"/>
                </a:cxn>
                <a:cxn ang="0">
                  <a:pos x="47" y="1"/>
                </a:cxn>
                <a:cxn ang="0">
                  <a:pos x="57" y="9"/>
                </a:cxn>
                <a:cxn ang="0">
                  <a:pos x="69" y="11"/>
                </a:cxn>
                <a:cxn ang="0">
                  <a:pos x="72" y="14"/>
                </a:cxn>
                <a:cxn ang="0">
                  <a:pos x="78" y="17"/>
                </a:cxn>
                <a:cxn ang="0">
                  <a:pos x="91" y="22"/>
                </a:cxn>
                <a:cxn ang="0">
                  <a:pos x="101" y="26"/>
                </a:cxn>
                <a:cxn ang="0">
                  <a:pos x="111" y="32"/>
                </a:cxn>
                <a:cxn ang="0">
                  <a:pos x="134" y="45"/>
                </a:cxn>
                <a:cxn ang="0">
                  <a:pos x="150" y="57"/>
                </a:cxn>
                <a:cxn ang="0">
                  <a:pos x="155" y="62"/>
                </a:cxn>
                <a:cxn ang="0">
                  <a:pos x="173" y="86"/>
                </a:cxn>
                <a:cxn ang="0">
                  <a:pos x="187" y="117"/>
                </a:cxn>
                <a:cxn ang="0">
                  <a:pos x="200" y="150"/>
                </a:cxn>
                <a:cxn ang="0">
                  <a:pos x="207" y="185"/>
                </a:cxn>
                <a:cxn ang="0">
                  <a:pos x="209" y="196"/>
                </a:cxn>
                <a:cxn ang="0">
                  <a:pos x="208" y="216"/>
                </a:cxn>
                <a:cxn ang="0">
                  <a:pos x="204" y="235"/>
                </a:cxn>
                <a:cxn ang="0">
                  <a:pos x="196" y="252"/>
                </a:cxn>
                <a:cxn ang="0">
                  <a:pos x="189" y="261"/>
                </a:cxn>
                <a:cxn ang="0">
                  <a:pos x="169" y="281"/>
                </a:cxn>
                <a:cxn ang="0">
                  <a:pos x="141" y="298"/>
                </a:cxn>
                <a:cxn ang="0">
                  <a:pos x="108" y="309"/>
                </a:cxn>
                <a:cxn ang="0">
                  <a:pos x="73" y="316"/>
                </a:cxn>
                <a:cxn ang="0">
                  <a:pos x="71" y="316"/>
                </a:cxn>
                <a:cxn ang="0">
                  <a:pos x="71" y="316"/>
                </a:cxn>
              </a:cxnLst>
              <a:rect l="0" t="0" r="r" b="b"/>
              <a:pathLst>
                <a:path w="209" h="316">
                  <a:moveTo>
                    <a:pt x="71" y="316"/>
                  </a:moveTo>
                  <a:lnTo>
                    <a:pt x="71" y="316"/>
                  </a:lnTo>
                  <a:lnTo>
                    <a:pt x="68" y="316"/>
                  </a:lnTo>
                  <a:lnTo>
                    <a:pt x="65" y="314"/>
                  </a:lnTo>
                  <a:lnTo>
                    <a:pt x="62" y="312"/>
                  </a:lnTo>
                  <a:lnTo>
                    <a:pt x="60" y="311"/>
                  </a:lnTo>
                  <a:lnTo>
                    <a:pt x="58" y="306"/>
                  </a:lnTo>
                  <a:lnTo>
                    <a:pt x="57" y="300"/>
                  </a:lnTo>
                  <a:lnTo>
                    <a:pt x="57" y="300"/>
                  </a:lnTo>
                  <a:lnTo>
                    <a:pt x="58" y="293"/>
                  </a:lnTo>
                  <a:lnTo>
                    <a:pt x="59" y="290"/>
                  </a:lnTo>
                  <a:lnTo>
                    <a:pt x="61" y="286"/>
                  </a:lnTo>
                  <a:lnTo>
                    <a:pt x="63" y="284"/>
                  </a:lnTo>
                  <a:lnTo>
                    <a:pt x="66" y="281"/>
                  </a:lnTo>
                  <a:lnTo>
                    <a:pt x="70" y="280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84" y="278"/>
                  </a:lnTo>
                  <a:lnTo>
                    <a:pt x="94" y="276"/>
                  </a:lnTo>
                  <a:lnTo>
                    <a:pt x="106" y="273"/>
                  </a:lnTo>
                  <a:lnTo>
                    <a:pt x="118" y="269"/>
                  </a:lnTo>
                  <a:lnTo>
                    <a:pt x="130" y="264"/>
                  </a:lnTo>
                  <a:lnTo>
                    <a:pt x="142" y="256"/>
                  </a:lnTo>
                  <a:lnTo>
                    <a:pt x="152" y="24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7" y="232"/>
                  </a:lnTo>
                  <a:lnTo>
                    <a:pt x="171" y="222"/>
                  </a:lnTo>
                  <a:lnTo>
                    <a:pt x="173" y="213"/>
                  </a:lnTo>
                  <a:lnTo>
                    <a:pt x="173" y="204"/>
                  </a:lnTo>
                  <a:lnTo>
                    <a:pt x="173" y="204"/>
                  </a:lnTo>
                  <a:lnTo>
                    <a:pt x="172" y="191"/>
                  </a:lnTo>
                  <a:lnTo>
                    <a:pt x="170" y="177"/>
                  </a:lnTo>
                  <a:lnTo>
                    <a:pt x="166" y="160"/>
                  </a:lnTo>
                  <a:lnTo>
                    <a:pt x="161" y="143"/>
                  </a:lnTo>
                  <a:lnTo>
                    <a:pt x="155" y="128"/>
                  </a:lnTo>
                  <a:lnTo>
                    <a:pt x="148" y="112"/>
                  </a:lnTo>
                  <a:lnTo>
                    <a:pt x="140" y="99"/>
                  </a:lnTo>
                  <a:lnTo>
                    <a:pt x="134" y="93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17" y="78"/>
                  </a:lnTo>
                  <a:lnTo>
                    <a:pt x="104" y="71"/>
                  </a:lnTo>
                  <a:lnTo>
                    <a:pt x="91" y="65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63" y="52"/>
                  </a:lnTo>
                  <a:lnTo>
                    <a:pt x="47" y="45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35" y="38"/>
                  </a:lnTo>
                  <a:lnTo>
                    <a:pt x="33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2" y="36"/>
                  </a:lnTo>
                  <a:lnTo>
                    <a:pt x="9" y="35"/>
                  </a:lnTo>
                  <a:lnTo>
                    <a:pt x="6" y="34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2" y="9"/>
                  </a:lnTo>
                  <a:lnTo>
                    <a:pt x="4" y="6"/>
                  </a:lnTo>
                  <a:lnTo>
                    <a:pt x="6" y="4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5"/>
                  </a:lnTo>
                  <a:lnTo>
                    <a:pt x="57" y="9"/>
                  </a:lnTo>
                  <a:lnTo>
                    <a:pt x="60" y="14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8" y="17"/>
                  </a:lnTo>
                  <a:lnTo>
                    <a:pt x="84" y="20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101" y="26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22" y="38"/>
                  </a:lnTo>
                  <a:lnTo>
                    <a:pt x="134" y="45"/>
                  </a:lnTo>
                  <a:lnTo>
                    <a:pt x="146" y="52"/>
                  </a:lnTo>
                  <a:lnTo>
                    <a:pt x="150" y="57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64" y="74"/>
                  </a:lnTo>
                  <a:lnTo>
                    <a:pt x="173" y="86"/>
                  </a:lnTo>
                  <a:lnTo>
                    <a:pt x="180" y="101"/>
                  </a:lnTo>
                  <a:lnTo>
                    <a:pt x="187" y="117"/>
                  </a:lnTo>
                  <a:lnTo>
                    <a:pt x="193" y="132"/>
                  </a:lnTo>
                  <a:lnTo>
                    <a:pt x="200" y="150"/>
                  </a:lnTo>
                  <a:lnTo>
                    <a:pt x="204" y="167"/>
                  </a:lnTo>
                  <a:lnTo>
                    <a:pt x="207" y="185"/>
                  </a:lnTo>
                  <a:lnTo>
                    <a:pt x="207" y="185"/>
                  </a:lnTo>
                  <a:lnTo>
                    <a:pt x="209" y="196"/>
                  </a:lnTo>
                  <a:lnTo>
                    <a:pt x="209" y="206"/>
                  </a:lnTo>
                  <a:lnTo>
                    <a:pt x="208" y="216"/>
                  </a:lnTo>
                  <a:lnTo>
                    <a:pt x="207" y="225"/>
                  </a:lnTo>
                  <a:lnTo>
                    <a:pt x="204" y="235"/>
                  </a:lnTo>
                  <a:lnTo>
                    <a:pt x="200" y="244"/>
                  </a:lnTo>
                  <a:lnTo>
                    <a:pt x="196" y="252"/>
                  </a:lnTo>
                  <a:lnTo>
                    <a:pt x="189" y="261"/>
                  </a:lnTo>
                  <a:lnTo>
                    <a:pt x="189" y="261"/>
                  </a:lnTo>
                  <a:lnTo>
                    <a:pt x="180" y="272"/>
                  </a:lnTo>
                  <a:lnTo>
                    <a:pt x="169" y="281"/>
                  </a:lnTo>
                  <a:lnTo>
                    <a:pt x="155" y="291"/>
                  </a:lnTo>
                  <a:lnTo>
                    <a:pt x="141" y="298"/>
                  </a:lnTo>
                  <a:lnTo>
                    <a:pt x="125" y="304"/>
                  </a:lnTo>
                  <a:lnTo>
                    <a:pt x="108" y="309"/>
                  </a:lnTo>
                  <a:lnTo>
                    <a:pt x="91" y="313"/>
                  </a:lnTo>
                  <a:lnTo>
                    <a:pt x="73" y="316"/>
                  </a:lnTo>
                  <a:lnTo>
                    <a:pt x="73" y="316"/>
                  </a:lnTo>
                  <a:lnTo>
                    <a:pt x="71" y="316"/>
                  </a:lnTo>
                  <a:lnTo>
                    <a:pt x="71" y="316"/>
                  </a:lnTo>
                  <a:lnTo>
                    <a:pt x="71" y="316"/>
                  </a:lnTo>
                  <a:lnTo>
                    <a:pt x="71" y="3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6" name="Freeform 220"/>
            <p:cNvSpPr>
              <a:spLocks/>
            </p:cNvSpPr>
            <p:nvPr/>
          </p:nvSpPr>
          <p:spPr bwMode="auto">
            <a:xfrm>
              <a:off x="4362451" y="3008313"/>
              <a:ext cx="50800" cy="196850"/>
            </a:xfrm>
            <a:custGeom>
              <a:avLst/>
              <a:gdLst/>
              <a:ahLst/>
              <a:cxnLst>
                <a:cxn ang="0">
                  <a:pos x="56" y="372"/>
                </a:cxn>
                <a:cxn ang="0">
                  <a:pos x="45" y="368"/>
                </a:cxn>
                <a:cxn ang="0">
                  <a:pos x="37" y="362"/>
                </a:cxn>
                <a:cxn ang="0">
                  <a:pos x="26" y="348"/>
                </a:cxn>
                <a:cxn ang="0">
                  <a:pos x="16" y="333"/>
                </a:cxn>
                <a:cxn ang="0">
                  <a:pos x="8" y="316"/>
                </a:cxn>
                <a:cxn ang="0">
                  <a:pos x="3" y="299"/>
                </a:cxn>
                <a:cxn ang="0">
                  <a:pos x="0" y="280"/>
                </a:cxn>
                <a:cxn ang="0">
                  <a:pos x="0" y="261"/>
                </a:cxn>
                <a:cxn ang="0">
                  <a:pos x="2" y="243"/>
                </a:cxn>
                <a:cxn ang="0">
                  <a:pos x="4" y="233"/>
                </a:cxn>
                <a:cxn ang="0">
                  <a:pos x="20" y="193"/>
                </a:cxn>
                <a:cxn ang="0">
                  <a:pos x="40" y="156"/>
                </a:cxn>
                <a:cxn ang="0">
                  <a:pos x="45" y="148"/>
                </a:cxn>
                <a:cxn ang="0">
                  <a:pos x="56" y="120"/>
                </a:cxn>
                <a:cxn ang="0">
                  <a:pos x="60" y="89"/>
                </a:cxn>
                <a:cxn ang="0">
                  <a:pos x="58" y="57"/>
                </a:cxn>
                <a:cxn ang="0">
                  <a:pos x="49" y="28"/>
                </a:cxn>
                <a:cxn ang="0">
                  <a:pos x="47" y="23"/>
                </a:cxn>
                <a:cxn ang="0">
                  <a:pos x="48" y="14"/>
                </a:cxn>
                <a:cxn ang="0">
                  <a:pos x="50" y="10"/>
                </a:cxn>
                <a:cxn ang="0">
                  <a:pos x="57" y="3"/>
                </a:cxn>
                <a:cxn ang="0">
                  <a:pos x="66" y="0"/>
                </a:cxn>
                <a:cxn ang="0">
                  <a:pos x="71" y="1"/>
                </a:cxn>
                <a:cxn ang="0">
                  <a:pos x="77" y="5"/>
                </a:cxn>
                <a:cxn ang="0">
                  <a:pos x="80" y="9"/>
                </a:cxn>
                <a:cxn ang="0">
                  <a:pos x="91" y="44"/>
                </a:cxn>
                <a:cxn ang="0">
                  <a:pos x="96" y="79"/>
                </a:cxn>
                <a:cxn ang="0">
                  <a:pos x="95" y="114"/>
                </a:cxn>
                <a:cxn ang="0">
                  <a:pos x="86" y="147"/>
                </a:cxn>
                <a:cxn ang="0">
                  <a:pos x="78" y="167"/>
                </a:cxn>
                <a:cxn ang="0">
                  <a:pos x="67" y="187"/>
                </a:cxn>
                <a:cxn ang="0">
                  <a:pos x="48" y="225"/>
                </a:cxn>
                <a:cxn ang="0">
                  <a:pos x="40" y="245"/>
                </a:cxn>
                <a:cxn ang="0">
                  <a:pos x="36" y="264"/>
                </a:cxn>
                <a:cxn ang="0">
                  <a:pos x="36" y="285"/>
                </a:cxn>
                <a:cxn ang="0">
                  <a:pos x="42" y="305"/>
                </a:cxn>
                <a:cxn ang="0">
                  <a:pos x="53" y="323"/>
                </a:cxn>
                <a:cxn ang="0">
                  <a:pos x="71" y="343"/>
                </a:cxn>
                <a:cxn ang="0">
                  <a:pos x="75" y="347"/>
                </a:cxn>
                <a:cxn ang="0">
                  <a:pos x="77" y="356"/>
                </a:cxn>
                <a:cxn ang="0">
                  <a:pos x="76" y="359"/>
                </a:cxn>
                <a:cxn ang="0">
                  <a:pos x="68" y="368"/>
                </a:cxn>
                <a:cxn ang="0">
                  <a:pos x="56" y="372"/>
                </a:cxn>
              </a:cxnLst>
              <a:rect l="0" t="0" r="r" b="b"/>
              <a:pathLst>
                <a:path w="96" h="372">
                  <a:moveTo>
                    <a:pt x="56" y="372"/>
                  </a:moveTo>
                  <a:lnTo>
                    <a:pt x="56" y="372"/>
                  </a:lnTo>
                  <a:lnTo>
                    <a:pt x="50" y="371"/>
                  </a:lnTo>
                  <a:lnTo>
                    <a:pt x="45" y="368"/>
                  </a:lnTo>
                  <a:lnTo>
                    <a:pt x="45" y="368"/>
                  </a:lnTo>
                  <a:lnTo>
                    <a:pt x="37" y="362"/>
                  </a:lnTo>
                  <a:lnTo>
                    <a:pt x="31" y="355"/>
                  </a:lnTo>
                  <a:lnTo>
                    <a:pt x="26" y="348"/>
                  </a:lnTo>
                  <a:lnTo>
                    <a:pt x="21" y="340"/>
                  </a:lnTo>
                  <a:lnTo>
                    <a:pt x="16" y="333"/>
                  </a:lnTo>
                  <a:lnTo>
                    <a:pt x="11" y="324"/>
                  </a:lnTo>
                  <a:lnTo>
                    <a:pt x="8" y="316"/>
                  </a:lnTo>
                  <a:lnTo>
                    <a:pt x="5" y="307"/>
                  </a:lnTo>
                  <a:lnTo>
                    <a:pt x="3" y="299"/>
                  </a:lnTo>
                  <a:lnTo>
                    <a:pt x="1" y="289"/>
                  </a:lnTo>
                  <a:lnTo>
                    <a:pt x="0" y="280"/>
                  </a:lnTo>
                  <a:lnTo>
                    <a:pt x="0" y="271"/>
                  </a:lnTo>
                  <a:lnTo>
                    <a:pt x="0" y="261"/>
                  </a:lnTo>
                  <a:lnTo>
                    <a:pt x="1" y="252"/>
                  </a:lnTo>
                  <a:lnTo>
                    <a:pt x="2" y="243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11" y="213"/>
                  </a:lnTo>
                  <a:lnTo>
                    <a:pt x="20" y="193"/>
                  </a:lnTo>
                  <a:lnTo>
                    <a:pt x="30" y="174"/>
                  </a:lnTo>
                  <a:lnTo>
                    <a:pt x="40" y="156"/>
                  </a:lnTo>
                  <a:lnTo>
                    <a:pt x="45" y="148"/>
                  </a:lnTo>
                  <a:lnTo>
                    <a:pt x="45" y="148"/>
                  </a:lnTo>
                  <a:lnTo>
                    <a:pt x="52" y="135"/>
                  </a:lnTo>
                  <a:lnTo>
                    <a:pt x="56" y="120"/>
                  </a:lnTo>
                  <a:lnTo>
                    <a:pt x="59" y="105"/>
                  </a:lnTo>
                  <a:lnTo>
                    <a:pt x="60" y="89"/>
                  </a:lnTo>
                  <a:lnTo>
                    <a:pt x="60" y="73"/>
                  </a:lnTo>
                  <a:lnTo>
                    <a:pt x="58" y="57"/>
                  </a:lnTo>
                  <a:lnTo>
                    <a:pt x="54" y="43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7" y="23"/>
                  </a:lnTo>
                  <a:lnTo>
                    <a:pt x="47" y="18"/>
                  </a:lnTo>
                  <a:lnTo>
                    <a:pt x="48" y="14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3" y="6"/>
                  </a:lnTo>
                  <a:lnTo>
                    <a:pt x="57" y="3"/>
                  </a:lnTo>
                  <a:lnTo>
                    <a:pt x="61" y="1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1"/>
                  </a:lnTo>
                  <a:lnTo>
                    <a:pt x="74" y="3"/>
                  </a:lnTo>
                  <a:lnTo>
                    <a:pt x="77" y="5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6" y="26"/>
                  </a:lnTo>
                  <a:lnTo>
                    <a:pt x="91" y="44"/>
                  </a:lnTo>
                  <a:lnTo>
                    <a:pt x="95" y="61"/>
                  </a:lnTo>
                  <a:lnTo>
                    <a:pt x="96" y="79"/>
                  </a:lnTo>
                  <a:lnTo>
                    <a:pt x="96" y="96"/>
                  </a:lnTo>
                  <a:lnTo>
                    <a:pt x="95" y="114"/>
                  </a:lnTo>
                  <a:lnTo>
                    <a:pt x="91" y="131"/>
                  </a:lnTo>
                  <a:lnTo>
                    <a:pt x="86" y="147"/>
                  </a:lnTo>
                  <a:lnTo>
                    <a:pt x="86" y="147"/>
                  </a:lnTo>
                  <a:lnTo>
                    <a:pt x="78" y="167"/>
                  </a:lnTo>
                  <a:lnTo>
                    <a:pt x="67" y="187"/>
                  </a:lnTo>
                  <a:lnTo>
                    <a:pt x="67" y="187"/>
                  </a:lnTo>
                  <a:lnTo>
                    <a:pt x="57" y="205"/>
                  </a:lnTo>
                  <a:lnTo>
                    <a:pt x="48" y="225"/>
                  </a:lnTo>
                  <a:lnTo>
                    <a:pt x="45" y="235"/>
                  </a:lnTo>
                  <a:lnTo>
                    <a:pt x="40" y="245"/>
                  </a:lnTo>
                  <a:lnTo>
                    <a:pt x="38" y="255"/>
                  </a:lnTo>
                  <a:lnTo>
                    <a:pt x="36" y="264"/>
                  </a:lnTo>
                  <a:lnTo>
                    <a:pt x="36" y="275"/>
                  </a:lnTo>
                  <a:lnTo>
                    <a:pt x="36" y="285"/>
                  </a:lnTo>
                  <a:lnTo>
                    <a:pt x="38" y="294"/>
                  </a:lnTo>
                  <a:lnTo>
                    <a:pt x="42" y="305"/>
                  </a:lnTo>
                  <a:lnTo>
                    <a:pt x="46" y="314"/>
                  </a:lnTo>
                  <a:lnTo>
                    <a:pt x="53" y="323"/>
                  </a:lnTo>
                  <a:lnTo>
                    <a:pt x="60" y="334"/>
                  </a:lnTo>
                  <a:lnTo>
                    <a:pt x="71" y="343"/>
                  </a:lnTo>
                  <a:lnTo>
                    <a:pt x="71" y="343"/>
                  </a:lnTo>
                  <a:lnTo>
                    <a:pt x="75" y="347"/>
                  </a:lnTo>
                  <a:lnTo>
                    <a:pt x="77" y="351"/>
                  </a:lnTo>
                  <a:lnTo>
                    <a:pt x="77" y="356"/>
                  </a:lnTo>
                  <a:lnTo>
                    <a:pt x="76" y="359"/>
                  </a:lnTo>
                  <a:lnTo>
                    <a:pt x="76" y="359"/>
                  </a:lnTo>
                  <a:lnTo>
                    <a:pt x="73" y="364"/>
                  </a:lnTo>
                  <a:lnTo>
                    <a:pt x="68" y="368"/>
                  </a:lnTo>
                  <a:lnTo>
                    <a:pt x="62" y="371"/>
                  </a:lnTo>
                  <a:lnTo>
                    <a:pt x="56" y="372"/>
                  </a:lnTo>
                  <a:lnTo>
                    <a:pt x="56" y="3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7" name="Freeform 221"/>
            <p:cNvSpPr>
              <a:spLocks/>
            </p:cNvSpPr>
            <p:nvPr/>
          </p:nvSpPr>
          <p:spPr bwMode="auto">
            <a:xfrm>
              <a:off x="4456113" y="3006726"/>
              <a:ext cx="50800" cy="192088"/>
            </a:xfrm>
            <a:custGeom>
              <a:avLst/>
              <a:gdLst/>
              <a:ahLst/>
              <a:cxnLst>
                <a:cxn ang="0">
                  <a:pos x="76" y="364"/>
                </a:cxn>
                <a:cxn ang="0">
                  <a:pos x="68" y="362"/>
                </a:cxn>
                <a:cxn ang="0">
                  <a:pos x="59" y="358"/>
                </a:cxn>
                <a:cxn ang="0">
                  <a:pos x="44" y="346"/>
                </a:cxn>
                <a:cxn ang="0">
                  <a:pos x="30" y="332"/>
                </a:cxn>
                <a:cxn ang="0">
                  <a:pos x="19" y="315"/>
                </a:cxn>
                <a:cxn ang="0">
                  <a:pos x="11" y="297"/>
                </a:cxn>
                <a:cxn ang="0">
                  <a:pos x="4" y="278"/>
                </a:cxn>
                <a:cxn ang="0">
                  <a:pos x="0" y="258"/>
                </a:cxn>
                <a:cxn ang="0">
                  <a:pos x="0" y="237"/>
                </a:cxn>
                <a:cxn ang="0">
                  <a:pos x="1" y="227"/>
                </a:cxn>
                <a:cxn ang="0">
                  <a:pos x="10" y="197"/>
                </a:cxn>
                <a:cxn ang="0">
                  <a:pos x="23" y="169"/>
                </a:cxn>
                <a:cxn ang="0">
                  <a:pos x="30" y="155"/>
                </a:cxn>
                <a:cxn ang="0">
                  <a:pos x="38" y="141"/>
                </a:cxn>
                <a:cxn ang="0">
                  <a:pos x="44" y="118"/>
                </a:cxn>
                <a:cxn ang="0">
                  <a:pos x="45" y="95"/>
                </a:cxn>
                <a:cxn ang="0">
                  <a:pos x="43" y="74"/>
                </a:cxn>
                <a:cxn ang="0">
                  <a:pos x="40" y="52"/>
                </a:cxn>
                <a:cxn ang="0">
                  <a:pos x="33" y="17"/>
                </a:cxn>
                <a:cxn ang="0">
                  <a:pos x="34" y="9"/>
                </a:cxn>
                <a:cxn ang="0">
                  <a:pos x="38" y="4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0" y="0"/>
                </a:cxn>
                <a:cxn ang="0">
                  <a:pos x="60" y="2"/>
                </a:cxn>
                <a:cxn ang="0">
                  <a:pos x="66" y="6"/>
                </a:cxn>
                <a:cxn ang="0">
                  <a:pos x="70" y="13"/>
                </a:cxn>
                <a:cxn ang="0">
                  <a:pos x="70" y="18"/>
                </a:cxn>
                <a:cxn ang="0">
                  <a:pos x="75" y="56"/>
                </a:cxn>
                <a:cxn ang="0">
                  <a:pos x="78" y="85"/>
                </a:cxn>
                <a:cxn ang="0">
                  <a:pos x="79" y="114"/>
                </a:cxn>
                <a:cxn ang="0">
                  <a:pos x="74" y="142"/>
                </a:cxn>
                <a:cxn ang="0">
                  <a:pos x="61" y="172"/>
                </a:cxn>
                <a:cxn ang="0">
                  <a:pos x="54" y="185"/>
                </a:cxn>
                <a:cxn ang="0">
                  <a:pos x="43" y="214"/>
                </a:cxn>
                <a:cxn ang="0">
                  <a:pos x="39" y="242"/>
                </a:cxn>
                <a:cxn ang="0">
                  <a:pos x="39" y="268"/>
                </a:cxn>
                <a:cxn ang="0">
                  <a:pos x="42" y="280"/>
                </a:cxn>
                <a:cxn ang="0">
                  <a:pos x="48" y="296"/>
                </a:cxn>
                <a:cxn ang="0">
                  <a:pos x="58" y="310"/>
                </a:cxn>
                <a:cxn ang="0">
                  <a:pos x="71" y="321"/>
                </a:cxn>
                <a:cxn ang="0">
                  <a:pos x="86" y="332"/>
                </a:cxn>
                <a:cxn ang="0">
                  <a:pos x="90" y="333"/>
                </a:cxn>
                <a:cxn ang="0">
                  <a:pos x="95" y="340"/>
                </a:cxn>
                <a:cxn ang="0">
                  <a:pos x="96" y="348"/>
                </a:cxn>
                <a:cxn ang="0">
                  <a:pos x="93" y="354"/>
                </a:cxn>
                <a:cxn ang="0">
                  <a:pos x="83" y="363"/>
                </a:cxn>
                <a:cxn ang="0">
                  <a:pos x="76" y="364"/>
                </a:cxn>
              </a:cxnLst>
              <a:rect l="0" t="0" r="r" b="b"/>
              <a:pathLst>
                <a:path w="96" h="364">
                  <a:moveTo>
                    <a:pt x="76" y="364"/>
                  </a:moveTo>
                  <a:lnTo>
                    <a:pt x="76" y="364"/>
                  </a:lnTo>
                  <a:lnTo>
                    <a:pt x="72" y="364"/>
                  </a:lnTo>
                  <a:lnTo>
                    <a:pt x="68" y="362"/>
                  </a:lnTo>
                  <a:lnTo>
                    <a:pt x="68" y="362"/>
                  </a:lnTo>
                  <a:lnTo>
                    <a:pt x="59" y="358"/>
                  </a:lnTo>
                  <a:lnTo>
                    <a:pt x="51" y="352"/>
                  </a:lnTo>
                  <a:lnTo>
                    <a:pt x="44" y="346"/>
                  </a:lnTo>
                  <a:lnTo>
                    <a:pt x="37" y="339"/>
                  </a:lnTo>
                  <a:lnTo>
                    <a:pt x="30" y="332"/>
                  </a:lnTo>
                  <a:lnTo>
                    <a:pt x="24" y="323"/>
                  </a:lnTo>
                  <a:lnTo>
                    <a:pt x="19" y="315"/>
                  </a:lnTo>
                  <a:lnTo>
                    <a:pt x="15" y="307"/>
                  </a:lnTo>
                  <a:lnTo>
                    <a:pt x="11" y="297"/>
                  </a:lnTo>
                  <a:lnTo>
                    <a:pt x="6" y="288"/>
                  </a:lnTo>
                  <a:lnTo>
                    <a:pt x="4" y="278"/>
                  </a:lnTo>
                  <a:lnTo>
                    <a:pt x="1" y="267"/>
                  </a:lnTo>
                  <a:lnTo>
                    <a:pt x="0" y="258"/>
                  </a:lnTo>
                  <a:lnTo>
                    <a:pt x="0" y="248"/>
                  </a:lnTo>
                  <a:lnTo>
                    <a:pt x="0" y="237"/>
                  </a:lnTo>
                  <a:lnTo>
                    <a:pt x="1" y="227"/>
                  </a:lnTo>
                  <a:lnTo>
                    <a:pt x="1" y="227"/>
                  </a:lnTo>
                  <a:lnTo>
                    <a:pt x="4" y="211"/>
                  </a:lnTo>
                  <a:lnTo>
                    <a:pt x="10" y="197"/>
                  </a:lnTo>
                  <a:lnTo>
                    <a:pt x="16" y="183"/>
                  </a:lnTo>
                  <a:lnTo>
                    <a:pt x="23" y="169"/>
                  </a:lnTo>
                  <a:lnTo>
                    <a:pt x="23" y="169"/>
                  </a:lnTo>
                  <a:lnTo>
                    <a:pt x="30" y="155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42" y="129"/>
                  </a:lnTo>
                  <a:lnTo>
                    <a:pt x="44" y="118"/>
                  </a:lnTo>
                  <a:lnTo>
                    <a:pt x="45" y="107"/>
                  </a:lnTo>
                  <a:lnTo>
                    <a:pt x="45" y="95"/>
                  </a:lnTo>
                  <a:lnTo>
                    <a:pt x="45" y="85"/>
                  </a:lnTo>
                  <a:lnTo>
                    <a:pt x="43" y="74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7" y="34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9"/>
                  </a:lnTo>
                  <a:lnTo>
                    <a:pt x="36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6" y="1"/>
                  </a:lnTo>
                  <a:lnTo>
                    <a:pt x="60" y="2"/>
                  </a:lnTo>
                  <a:lnTo>
                    <a:pt x="62" y="4"/>
                  </a:lnTo>
                  <a:lnTo>
                    <a:pt x="66" y="6"/>
                  </a:lnTo>
                  <a:lnTo>
                    <a:pt x="68" y="9"/>
                  </a:lnTo>
                  <a:lnTo>
                    <a:pt x="70" y="13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72" y="37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8" y="85"/>
                  </a:lnTo>
                  <a:lnTo>
                    <a:pt x="79" y="99"/>
                  </a:lnTo>
                  <a:lnTo>
                    <a:pt x="79" y="114"/>
                  </a:lnTo>
                  <a:lnTo>
                    <a:pt x="78" y="127"/>
                  </a:lnTo>
                  <a:lnTo>
                    <a:pt x="74" y="142"/>
                  </a:lnTo>
                  <a:lnTo>
                    <a:pt x="69" y="156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54" y="185"/>
                  </a:lnTo>
                  <a:lnTo>
                    <a:pt x="48" y="200"/>
                  </a:lnTo>
                  <a:lnTo>
                    <a:pt x="43" y="214"/>
                  </a:lnTo>
                  <a:lnTo>
                    <a:pt x="40" y="229"/>
                  </a:lnTo>
                  <a:lnTo>
                    <a:pt x="39" y="242"/>
                  </a:lnTo>
                  <a:lnTo>
                    <a:pt x="38" y="256"/>
                  </a:lnTo>
                  <a:lnTo>
                    <a:pt x="39" y="268"/>
                  </a:lnTo>
                  <a:lnTo>
                    <a:pt x="42" y="280"/>
                  </a:lnTo>
                  <a:lnTo>
                    <a:pt x="42" y="280"/>
                  </a:lnTo>
                  <a:lnTo>
                    <a:pt x="45" y="288"/>
                  </a:lnTo>
                  <a:lnTo>
                    <a:pt x="48" y="296"/>
                  </a:lnTo>
                  <a:lnTo>
                    <a:pt x="53" y="304"/>
                  </a:lnTo>
                  <a:lnTo>
                    <a:pt x="58" y="310"/>
                  </a:lnTo>
                  <a:lnTo>
                    <a:pt x="65" y="316"/>
                  </a:lnTo>
                  <a:lnTo>
                    <a:pt x="71" y="321"/>
                  </a:lnTo>
                  <a:lnTo>
                    <a:pt x="79" y="326"/>
                  </a:lnTo>
                  <a:lnTo>
                    <a:pt x="86" y="332"/>
                  </a:lnTo>
                  <a:lnTo>
                    <a:pt x="86" y="332"/>
                  </a:lnTo>
                  <a:lnTo>
                    <a:pt x="90" y="333"/>
                  </a:lnTo>
                  <a:lnTo>
                    <a:pt x="93" y="335"/>
                  </a:lnTo>
                  <a:lnTo>
                    <a:pt x="95" y="340"/>
                  </a:lnTo>
                  <a:lnTo>
                    <a:pt x="96" y="344"/>
                  </a:lnTo>
                  <a:lnTo>
                    <a:pt x="96" y="348"/>
                  </a:lnTo>
                  <a:lnTo>
                    <a:pt x="96" y="348"/>
                  </a:lnTo>
                  <a:lnTo>
                    <a:pt x="93" y="354"/>
                  </a:lnTo>
                  <a:lnTo>
                    <a:pt x="88" y="359"/>
                  </a:lnTo>
                  <a:lnTo>
                    <a:pt x="83" y="363"/>
                  </a:lnTo>
                  <a:lnTo>
                    <a:pt x="80" y="364"/>
                  </a:lnTo>
                  <a:lnTo>
                    <a:pt x="76" y="364"/>
                  </a:lnTo>
                  <a:lnTo>
                    <a:pt x="76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8" name="Freeform 222"/>
            <p:cNvSpPr>
              <a:spLocks/>
            </p:cNvSpPr>
            <p:nvPr/>
          </p:nvSpPr>
          <p:spPr bwMode="auto">
            <a:xfrm>
              <a:off x="4554538" y="3008313"/>
              <a:ext cx="55563" cy="184150"/>
            </a:xfrm>
            <a:custGeom>
              <a:avLst/>
              <a:gdLst/>
              <a:ahLst/>
              <a:cxnLst>
                <a:cxn ang="0">
                  <a:pos x="86" y="348"/>
                </a:cxn>
                <a:cxn ang="0">
                  <a:pos x="80" y="346"/>
                </a:cxn>
                <a:cxn ang="0">
                  <a:pos x="74" y="343"/>
                </a:cxn>
                <a:cxn ang="0">
                  <a:pos x="54" y="320"/>
                </a:cxn>
                <a:cxn ang="0">
                  <a:pos x="35" y="300"/>
                </a:cxn>
                <a:cxn ang="0">
                  <a:pos x="28" y="291"/>
                </a:cxn>
                <a:cxn ang="0">
                  <a:pos x="15" y="273"/>
                </a:cxn>
                <a:cxn ang="0">
                  <a:pos x="5" y="252"/>
                </a:cxn>
                <a:cxn ang="0">
                  <a:pos x="0" y="231"/>
                </a:cxn>
                <a:cxn ang="0">
                  <a:pos x="0" y="222"/>
                </a:cxn>
                <a:cxn ang="0">
                  <a:pos x="4" y="203"/>
                </a:cxn>
                <a:cxn ang="0">
                  <a:pos x="16" y="168"/>
                </a:cxn>
                <a:cxn ang="0">
                  <a:pos x="30" y="140"/>
                </a:cxn>
                <a:cxn ang="0">
                  <a:pos x="35" y="129"/>
                </a:cxn>
                <a:cxn ang="0">
                  <a:pos x="43" y="96"/>
                </a:cxn>
                <a:cxn ang="0">
                  <a:pos x="43" y="82"/>
                </a:cxn>
                <a:cxn ang="0">
                  <a:pos x="42" y="76"/>
                </a:cxn>
                <a:cxn ang="0">
                  <a:pos x="36" y="42"/>
                </a:cxn>
                <a:cxn ang="0">
                  <a:pos x="34" y="34"/>
                </a:cxn>
                <a:cxn ang="0">
                  <a:pos x="30" y="32"/>
                </a:cxn>
                <a:cxn ang="0">
                  <a:pos x="26" y="27"/>
                </a:cxn>
                <a:cxn ang="0">
                  <a:pos x="25" y="19"/>
                </a:cxn>
                <a:cxn ang="0">
                  <a:pos x="26" y="15"/>
                </a:cxn>
                <a:cxn ang="0">
                  <a:pos x="32" y="5"/>
                </a:cxn>
                <a:cxn ang="0">
                  <a:pos x="39" y="1"/>
                </a:cxn>
                <a:cxn ang="0">
                  <a:pos x="42" y="0"/>
                </a:cxn>
                <a:cxn ang="0">
                  <a:pos x="52" y="3"/>
                </a:cxn>
                <a:cxn ang="0">
                  <a:pos x="58" y="8"/>
                </a:cxn>
                <a:cxn ang="0">
                  <a:pos x="68" y="22"/>
                </a:cxn>
                <a:cxn ang="0">
                  <a:pos x="75" y="38"/>
                </a:cxn>
                <a:cxn ang="0">
                  <a:pos x="79" y="58"/>
                </a:cxn>
                <a:cxn ang="0">
                  <a:pos x="80" y="88"/>
                </a:cxn>
                <a:cxn ang="0">
                  <a:pos x="73" y="127"/>
                </a:cxn>
                <a:cxn ang="0">
                  <a:pos x="68" y="142"/>
                </a:cxn>
                <a:cxn ang="0">
                  <a:pos x="56" y="169"/>
                </a:cxn>
                <a:cxn ang="0">
                  <a:pos x="51" y="180"/>
                </a:cxn>
                <a:cxn ang="0">
                  <a:pos x="41" y="203"/>
                </a:cxn>
                <a:cxn ang="0">
                  <a:pos x="39" y="227"/>
                </a:cxn>
                <a:cxn ang="0">
                  <a:pos x="41" y="239"/>
                </a:cxn>
                <a:cxn ang="0">
                  <a:pos x="46" y="252"/>
                </a:cxn>
                <a:cxn ang="0">
                  <a:pos x="55" y="266"/>
                </a:cxn>
                <a:cxn ang="0">
                  <a:pos x="66" y="280"/>
                </a:cxn>
                <a:cxn ang="0">
                  <a:pos x="99" y="317"/>
                </a:cxn>
                <a:cxn ang="0">
                  <a:pos x="103" y="322"/>
                </a:cxn>
                <a:cxn ang="0">
                  <a:pos x="105" y="332"/>
                </a:cxn>
                <a:cxn ang="0">
                  <a:pos x="103" y="336"/>
                </a:cxn>
                <a:cxn ang="0">
                  <a:pos x="96" y="344"/>
                </a:cxn>
                <a:cxn ang="0">
                  <a:pos x="86" y="348"/>
                </a:cxn>
              </a:cxnLst>
              <a:rect l="0" t="0" r="r" b="b"/>
              <a:pathLst>
                <a:path w="105" h="348">
                  <a:moveTo>
                    <a:pt x="86" y="348"/>
                  </a:moveTo>
                  <a:lnTo>
                    <a:pt x="86" y="348"/>
                  </a:lnTo>
                  <a:lnTo>
                    <a:pt x="83" y="347"/>
                  </a:lnTo>
                  <a:lnTo>
                    <a:pt x="80" y="346"/>
                  </a:lnTo>
                  <a:lnTo>
                    <a:pt x="77" y="345"/>
                  </a:lnTo>
                  <a:lnTo>
                    <a:pt x="74" y="343"/>
                  </a:lnTo>
                  <a:lnTo>
                    <a:pt x="74" y="343"/>
                  </a:lnTo>
                  <a:lnTo>
                    <a:pt x="54" y="320"/>
                  </a:lnTo>
                  <a:lnTo>
                    <a:pt x="54" y="320"/>
                  </a:lnTo>
                  <a:lnTo>
                    <a:pt x="35" y="300"/>
                  </a:lnTo>
                  <a:lnTo>
                    <a:pt x="35" y="300"/>
                  </a:lnTo>
                  <a:lnTo>
                    <a:pt x="28" y="291"/>
                  </a:lnTo>
                  <a:lnTo>
                    <a:pt x="22" y="282"/>
                  </a:lnTo>
                  <a:lnTo>
                    <a:pt x="15" y="273"/>
                  </a:lnTo>
                  <a:lnTo>
                    <a:pt x="9" y="262"/>
                  </a:lnTo>
                  <a:lnTo>
                    <a:pt x="5" y="252"/>
                  </a:lnTo>
                  <a:lnTo>
                    <a:pt x="2" y="242"/>
                  </a:lnTo>
                  <a:lnTo>
                    <a:pt x="0" y="231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13"/>
                  </a:lnTo>
                  <a:lnTo>
                    <a:pt x="4" y="203"/>
                  </a:lnTo>
                  <a:lnTo>
                    <a:pt x="9" y="186"/>
                  </a:lnTo>
                  <a:lnTo>
                    <a:pt x="16" y="168"/>
                  </a:lnTo>
                  <a:lnTo>
                    <a:pt x="25" y="15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5" y="129"/>
                  </a:lnTo>
                  <a:lnTo>
                    <a:pt x="39" y="113"/>
                  </a:lnTo>
                  <a:lnTo>
                    <a:pt x="43" y="96"/>
                  </a:lnTo>
                  <a:lnTo>
                    <a:pt x="43" y="88"/>
                  </a:lnTo>
                  <a:lnTo>
                    <a:pt x="43" y="82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6" y="42"/>
                  </a:lnTo>
                  <a:lnTo>
                    <a:pt x="39" y="38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0" y="32"/>
                  </a:lnTo>
                  <a:lnTo>
                    <a:pt x="28" y="29"/>
                  </a:lnTo>
                  <a:lnTo>
                    <a:pt x="26" y="27"/>
                  </a:lnTo>
                  <a:lnTo>
                    <a:pt x="26" y="24"/>
                  </a:lnTo>
                  <a:lnTo>
                    <a:pt x="25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8" y="9"/>
                  </a:lnTo>
                  <a:lnTo>
                    <a:pt x="32" y="5"/>
                  </a:lnTo>
                  <a:lnTo>
                    <a:pt x="36" y="2"/>
                  </a:lnTo>
                  <a:lnTo>
                    <a:pt x="39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8" y="1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8" y="8"/>
                  </a:lnTo>
                  <a:lnTo>
                    <a:pt x="64" y="15"/>
                  </a:lnTo>
                  <a:lnTo>
                    <a:pt x="68" y="22"/>
                  </a:lnTo>
                  <a:lnTo>
                    <a:pt x="72" y="30"/>
                  </a:lnTo>
                  <a:lnTo>
                    <a:pt x="75" y="38"/>
                  </a:lnTo>
                  <a:lnTo>
                    <a:pt x="78" y="48"/>
                  </a:lnTo>
                  <a:lnTo>
                    <a:pt x="79" y="58"/>
                  </a:lnTo>
                  <a:lnTo>
                    <a:pt x="80" y="67"/>
                  </a:lnTo>
                  <a:lnTo>
                    <a:pt x="80" y="88"/>
                  </a:lnTo>
                  <a:lnTo>
                    <a:pt x="78" y="109"/>
                  </a:lnTo>
                  <a:lnTo>
                    <a:pt x="73" y="127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63" y="156"/>
                  </a:lnTo>
                  <a:lnTo>
                    <a:pt x="56" y="169"/>
                  </a:lnTo>
                  <a:lnTo>
                    <a:pt x="56" y="169"/>
                  </a:lnTo>
                  <a:lnTo>
                    <a:pt x="51" y="180"/>
                  </a:lnTo>
                  <a:lnTo>
                    <a:pt x="45" y="192"/>
                  </a:lnTo>
                  <a:lnTo>
                    <a:pt x="41" y="203"/>
                  </a:lnTo>
                  <a:lnTo>
                    <a:pt x="39" y="215"/>
                  </a:lnTo>
                  <a:lnTo>
                    <a:pt x="39" y="227"/>
                  </a:lnTo>
                  <a:lnTo>
                    <a:pt x="39" y="233"/>
                  </a:lnTo>
                  <a:lnTo>
                    <a:pt x="41" y="239"/>
                  </a:lnTo>
                  <a:lnTo>
                    <a:pt x="43" y="246"/>
                  </a:lnTo>
                  <a:lnTo>
                    <a:pt x="46" y="252"/>
                  </a:lnTo>
                  <a:lnTo>
                    <a:pt x="51" y="259"/>
                  </a:lnTo>
                  <a:lnTo>
                    <a:pt x="55" y="266"/>
                  </a:lnTo>
                  <a:lnTo>
                    <a:pt x="55" y="266"/>
                  </a:lnTo>
                  <a:lnTo>
                    <a:pt x="66" y="280"/>
                  </a:lnTo>
                  <a:lnTo>
                    <a:pt x="78" y="293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03" y="322"/>
                  </a:lnTo>
                  <a:lnTo>
                    <a:pt x="105" y="328"/>
                  </a:lnTo>
                  <a:lnTo>
                    <a:pt x="105" y="332"/>
                  </a:lnTo>
                  <a:lnTo>
                    <a:pt x="103" y="336"/>
                  </a:lnTo>
                  <a:lnTo>
                    <a:pt x="103" y="336"/>
                  </a:lnTo>
                  <a:lnTo>
                    <a:pt x="100" y="341"/>
                  </a:lnTo>
                  <a:lnTo>
                    <a:pt x="96" y="344"/>
                  </a:lnTo>
                  <a:lnTo>
                    <a:pt x="91" y="347"/>
                  </a:lnTo>
                  <a:lnTo>
                    <a:pt x="86" y="348"/>
                  </a:lnTo>
                  <a:lnTo>
                    <a:pt x="86" y="3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049" name="组合 2048"/>
          <p:cNvGrpSpPr/>
          <p:nvPr/>
        </p:nvGrpSpPr>
        <p:grpSpPr>
          <a:xfrm>
            <a:off x="7501664" y="5161237"/>
            <a:ext cx="1030817" cy="999067"/>
            <a:chOff x="4140201" y="4081463"/>
            <a:chExt cx="773113" cy="749300"/>
          </a:xfrm>
          <a:solidFill>
            <a:sysClr val="windowText" lastClr="000000"/>
          </a:solidFill>
        </p:grpSpPr>
        <p:sp>
          <p:nvSpPr>
            <p:cNvPr id="2050" name="Freeform 58"/>
            <p:cNvSpPr>
              <a:spLocks/>
            </p:cNvSpPr>
            <p:nvPr/>
          </p:nvSpPr>
          <p:spPr bwMode="auto">
            <a:xfrm>
              <a:off x="4154488" y="4110038"/>
              <a:ext cx="300038" cy="355600"/>
            </a:xfrm>
            <a:custGeom>
              <a:avLst/>
              <a:gdLst/>
              <a:ahLst/>
              <a:cxnLst>
                <a:cxn ang="0">
                  <a:pos x="559" y="1"/>
                </a:cxn>
                <a:cxn ang="0">
                  <a:pos x="442" y="117"/>
                </a:cxn>
                <a:cxn ang="0">
                  <a:pos x="403" y="157"/>
                </a:cxn>
                <a:cxn ang="0">
                  <a:pos x="292" y="277"/>
                </a:cxn>
                <a:cxn ang="0">
                  <a:pos x="256" y="318"/>
                </a:cxn>
                <a:cxn ang="0">
                  <a:pos x="239" y="340"/>
                </a:cxn>
                <a:cxn ang="0">
                  <a:pos x="183" y="402"/>
                </a:cxn>
                <a:cxn ang="0">
                  <a:pos x="146" y="445"/>
                </a:cxn>
                <a:cxn ang="0">
                  <a:pos x="113" y="490"/>
                </a:cxn>
                <a:cxn ang="0">
                  <a:pos x="99" y="511"/>
                </a:cxn>
                <a:cxn ang="0">
                  <a:pos x="71" y="558"/>
                </a:cxn>
                <a:cxn ang="0">
                  <a:pos x="60" y="582"/>
                </a:cxn>
                <a:cxn ang="0">
                  <a:pos x="55" y="594"/>
                </a:cxn>
                <a:cxn ang="0">
                  <a:pos x="43" y="616"/>
                </a:cxn>
                <a:cxn ang="0">
                  <a:pos x="28" y="636"/>
                </a:cxn>
                <a:cxn ang="0">
                  <a:pos x="2" y="663"/>
                </a:cxn>
                <a:cxn ang="0">
                  <a:pos x="1" y="665"/>
                </a:cxn>
                <a:cxn ang="0">
                  <a:pos x="1" y="668"/>
                </a:cxn>
                <a:cxn ang="0">
                  <a:pos x="3" y="670"/>
                </a:cxn>
                <a:cxn ang="0">
                  <a:pos x="8" y="671"/>
                </a:cxn>
                <a:cxn ang="0">
                  <a:pos x="9" y="669"/>
                </a:cxn>
                <a:cxn ang="0">
                  <a:pos x="36" y="642"/>
                </a:cxn>
                <a:cxn ang="0">
                  <a:pos x="53" y="620"/>
                </a:cxn>
                <a:cxn ang="0">
                  <a:pos x="57" y="612"/>
                </a:cxn>
                <a:cxn ang="0">
                  <a:pos x="67" y="591"/>
                </a:cxn>
                <a:cxn ang="0">
                  <a:pos x="76" y="570"/>
                </a:cxn>
                <a:cxn ang="0">
                  <a:pos x="108" y="517"/>
                </a:cxn>
                <a:cxn ang="0">
                  <a:pos x="124" y="492"/>
                </a:cxn>
                <a:cxn ang="0">
                  <a:pos x="160" y="445"/>
                </a:cxn>
                <a:cxn ang="0">
                  <a:pos x="219" y="378"/>
                </a:cxn>
                <a:cxn ang="0">
                  <a:pos x="257" y="333"/>
                </a:cxn>
                <a:cxn ang="0">
                  <a:pos x="293" y="288"/>
                </a:cxn>
                <a:cxn ang="0">
                  <a:pos x="331" y="245"/>
                </a:cxn>
                <a:cxn ang="0">
                  <a:pos x="368" y="209"/>
                </a:cxn>
                <a:cxn ang="0">
                  <a:pos x="405" y="170"/>
                </a:cxn>
                <a:cxn ang="0">
                  <a:pos x="444" y="128"/>
                </a:cxn>
                <a:cxn ang="0">
                  <a:pos x="525" y="47"/>
                </a:cxn>
                <a:cxn ang="0">
                  <a:pos x="565" y="8"/>
                </a:cxn>
                <a:cxn ang="0">
                  <a:pos x="567" y="4"/>
                </a:cxn>
                <a:cxn ang="0">
                  <a:pos x="565" y="1"/>
                </a:cxn>
                <a:cxn ang="0">
                  <a:pos x="562" y="0"/>
                </a:cxn>
                <a:cxn ang="0">
                  <a:pos x="559" y="1"/>
                </a:cxn>
              </a:cxnLst>
              <a:rect l="0" t="0" r="r" b="b"/>
              <a:pathLst>
                <a:path w="567" h="671">
                  <a:moveTo>
                    <a:pt x="559" y="1"/>
                  </a:moveTo>
                  <a:lnTo>
                    <a:pt x="559" y="1"/>
                  </a:lnTo>
                  <a:lnTo>
                    <a:pt x="480" y="78"/>
                  </a:lnTo>
                  <a:lnTo>
                    <a:pt x="442" y="117"/>
                  </a:lnTo>
                  <a:lnTo>
                    <a:pt x="403" y="157"/>
                  </a:lnTo>
                  <a:lnTo>
                    <a:pt x="403" y="157"/>
                  </a:lnTo>
                  <a:lnTo>
                    <a:pt x="329" y="237"/>
                  </a:lnTo>
                  <a:lnTo>
                    <a:pt x="292" y="277"/>
                  </a:lnTo>
                  <a:lnTo>
                    <a:pt x="274" y="298"/>
                  </a:lnTo>
                  <a:lnTo>
                    <a:pt x="256" y="318"/>
                  </a:lnTo>
                  <a:lnTo>
                    <a:pt x="256" y="318"/>
                  </a:lnTo>
                  <a:lnTo>
                    <a:pt x="239" y="340"/>
                  </a:lnTo>
                  <a:lnTo>
                    <a:pt x="220" y="361"/>
                  </a:lnTo>
                  <a:lnTo>
                    <a:pt x="183" y="402"/>
                  </a:lnTo>
                  <a:lnTo>
                    <a:pt x="164" y="423"/>
                  </a:lnTo>
                  <a:lnTo>
                    <a:pt x="146" y="445"/>
                  </a:lnTo>
                  <a:lnTo>
                    <a:pt x="130" y="467"/>
                  </a:lnTo>
                  <a:lnTo>
                    <a:pt x="113" y="490"/>
                  </a:lnTo>
                  <a:lnTo>
                    <a:pt x="113" y="490"/>
                  </a:lnTo>
                  <a:lnTo>
                    <a:pt x="99" y="511"/>
                  </a:lnTo>
                  <a:lnTo>
                    <a:pt x="84" y="534"/>
                  </a:lnTo>
                  <a:lnTo>
                    <a:pt x="71" y="558"/>
                  </a:lnTo>
                  <a:lnTo>
                    <a:pt x="65" y="570"/>
                  </a:lnTo>
                  <a:lnTo>
                    <a:pt x="60" y="582"/>
                  </a:lnTo>
                  <a:lnTo>
                    <a:pt x="60" y="582"/>
                  </a:lnTo>
                  <a:lnTo>
                    <a:pt x="55" y="594"/>
                  </a:lnTo>
                  <a:lnTo>
                    <a:pt x="50" y="606"/>
                  </a:lnTo>
                  <a:lnTo>
                    <a:pt x="43" y="616"/>
                  </a:lnTo>
                  <a:lnTo>
                    <a:pt x="37" y="625"/>
                  </a:lnTo>
                  <a:lnTo>
                    <a:pt x="28" y="636"/>
                  </a:lnTo>
                  <a:lnTo>
                    <a:pt x="20" y="644"/>
                  </a:lnTo>
                  <a:lnTo>
                    <a:pt x="2" y="663"/>
                  </a:lnTo>
                  <a:lnTo>
                    <a:pt x="2" y="663"/>
                  </a:lnTo>
                  <a:lnTo>
                    <a:pt x="1" y="665"/>
                  </a:lnTo>
                  <a:lnTo>
                    <a:pt x="0" y="666"/>
                  </a:lnTo>
                  <a:lnTo>
                    <a:pt x="1" y="668"/>
                  </a:lnTo>
                  <a:lnTo>
                    <a:pt x="2" y="669"/>
                  </a:lnTo>
                  <a:lnTo>
                    <a:pt x="3" y="670"/>
                  </a:lnTo>
                  <a:lnTo>
                    <a:pt x="6" y="671"/>
                  </a:lnTo>
                  <a:lnTo>
                    <a:pt x="8" y="671"/>
                  </a:lnTo>
                  <a:lnTo>
                    <a:pt x="9" y="669"/>
                  </a:lnTo>
                  <a:lnTo>
                    <a:pt x="9" y="669"/>
                  </a:lnTo>
                  <a:lnTo>
                    <a:pt x="22" y="656"/>
                  </a:lnTo>
                  <a:lnTo>
                    <a:pt x="36" y="642"/>
                  </a:lnTo>
                  <a:lnTo>
                    <a:pt x="47" y="627"/>
                  </a:lnTo>
                  <a:lnTo>
                    <a:pt x="53" y="620"/>
                  </a:lnTo>
                  <a:lnTo>
                    <a:pt x="57" y="612"/>
                  </a:lnTo>
                  <a:lnTo>
                    <a:pt x="57" y="612"/>
                  </a:lnTo>
                  <a:lnTo>
                    <a:pt x="63" y="601"/>
                  </a:lnTo>
                  <a:lnTo>
                    <a:pt x="67" y="591"/>
                  </a:lnTo>
                  <a:lnTo>
                    <a:pt x="71" y="581"/>
                  </a:lnTo>
                  <a:lnTo>
                    <a:pt x="76" y="570"/>
                  </a:lnTo>
                  <a:lnTo>
                    <a:pt x="76" y="570"/>
                  </a:lnTo>
                  <a:lnTo>
                    <a:pt x="108" y="517"/>
                  </a:lnTo>
                  <a:lnTo>
                    <a:pt x="108" y="517"/>
                  </a:lnTo>
                  <a:lnTo>
                    <a:pt x="124" y="492"/>
                  </a:lnTo>
                  <a:lnTo>
                    <a:pt x="141" y="468"/>
                  </a:lnTo>
                  <a:lnTo>
                    <a:pt x="160" y="445"/>
                  </a:lnTo>
                  <a:lnTo>
                    <a:pt x="180" y="422"/>
                  </a:lnTo>
                  <a:lnTo>
                    <a:pt x="219" y="378"/>
                  </a:lnTo>
                  <a:lnTo>
                    <a:pt x="238" y="356"/>
                  </a:lnTo>
                  <a:lnTo>
                    <a:pt x="257" y="333"/>
                  </a:lnTo>
                  <a:lnTo>
                    <a:pt x="257" y="333"/>
                  </a:lnTo>
                  <a:lnTo>
                    <a:pt x="293" y="288"/>
                  </a:lnTo>
                  <a:lnTo>
                    <a:pt x="311" y="267"/>
                  </a:lnTo>
                  <a:lnTo>
                    <a:pt x="331" y="245"/>
                  </a:lnTo>
                  <a:lnTo>
                    <a:pt x="331" y="245"/>
                  </a:lnTo>
                  <a:lnTo>
                    <a:pt x="368" y="209"/>
                  </a:lnTo>
                  <a:lnTo>
                    <a:pt x="387" y="189"/>
                  </a:lnTo>
                  <a:lnTo>
                    <a:pt x="405" y="170"/>
                  </a:lnTo>
                  <a:lnTo>
                    <a:pt x="405" y="170"/>
                  </a:lnTo>
                  <a:lnTo>
                    <a:pt x="444" y="128"/>
                  </a:lnTo>
                  <a:lnTo>
                    <a:pt x="483" y="87"/>
                  </a:lnTo>
                  <a:lnTo>
                    <a:pt x="525" y="47"/>
                  </a:lnTo>
                  <a:lnTo>
                    <a:pt x="565" y="8"/>
                  </a:lnTo>
                  <a:lnTo>
                    <a:pt x="565" y="8"/>
                  </a:lnTo>
                  <a:lnTo>
                    <a:pt x="566" y="7"/>
                  </a:lnTo>
                  <a:lnTo>
                    <a:pt x="567" y="4"/>
                  </a:lnTo>
                  <a:lnTo>
                    <a:pt x="566" y="3"/>
                  </a:lnTo>
                  <a:lnTo>
                    <a:pt x="565" y="1"/>
                  </a:lnTo>
                  <a:lnTo>
                    <a:pt x="564" y="0"/>
                  </a:lnTo>
                  <a:lnTo>
                    <a:pt x="562" y="0"/>
                  </a:lnTo>
                  <a:lnTo>
                    <a:pt x="561" y="0"/>
                  </a:lnTo>
                  <a:lnTo>
                    <a:pt x="559" y="1"/>
                  </a:lnTo>
                  <a:lnTo>
                    <a:pt x="5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1" name="Freeform 59"/>
            <p:cNvSpPr>
              <a:spLocks/>
            </p:cNvSpPr>
            <p:nvPr/>
          </p:nvSpPr>
          <p:spPr bwMode="auto">
            <a:xfrm>
              <a:off x="4165600" y="4100513"/>
              <a:ext cx="334963" cy="400050"/>
            </a:xfrm>
            <a:custGeom>
              <a:avLst/>
              <a:gdLst/>
              <a:ahLst/>
              <a:cxnLst>
                <a:cxn ang="0">
                  <a:pos x="625" y="1"/>
                </a:cxn>
                <a:cxn ang="0">
                  <a:pos x="614" y="10"/>
                </a:cxn>
                <a:cxn ang="0">
                  <a:pos x="603" y="22"/>
                </a:cxn>
                <a:cxn ang="0">
                  <a:pos x="593" y="36"/>
                </a:cxn>
                <a:cxn ang="0">
                  <a:pos x="558" y="72"/>
                </a:cxn>
                <a:cxn ang="0">
                  <a:pos x="509" y="122"/>
                </a:cxn>
                <a:cxn ang="0">
                  <a:pos x="461" y="173"/>
                </a:cxn>
                <a:cxn ang="0">
                  <a:pos x="418" y="220"/>
                </a:cxn>
                <a:cxn ang="0">
                  <a:pos x="330" y="315"/>
                </a:cxn>
                <a:cxn ang="0">
                  <a:pos x="287" y="362"/>
                </a:cxn>
                <a:cxn ang="0">
                  <a:pos x="247" y="412"/>
                </a:cxn>
                <a:cxn ang="0">
                  <a:pos x="169" y="514"/>
                </a:cxn>
                <a:cxn ang="0">
                  <a:pos x="132" y="566"/>
                </a:cxn>
                <a:cxn ang="0">
                  <a:pos x="69" y="654"/>
                </a:cxn>
                <a:cxn ang="0">
                  <a:pos x="48" y="682"/>
                </a:cxn>
                <a:cxn ang="0">
                  <a:pos x="20" y="719"/>
                </a:cxn>
                <a:cxn ang="0">
                  <a:pos x="8" y="733"/>
                </a:cxn>
                <a:cxn ang="0">
                  <a:pos x="1" y="746"/>
                </a:cxn>
                <a:cxn ang="0">
                  <a:pos x="0" y="750"/>
                </a:cxn>
                <a:cxn ang="0">
                  <a:pos x="1" y="754"/>
                </a:cxn>
                <a:cxn ang="0">
                  <a:pos x="5" y="756"/>
                </a:cxn>
                <a:cxn ang="0">
                  <a:pos x="8" y="755"/>
                </a:cxn>
                <a:cxn ang="0">
                  <a:pos x="9" y="753"/>
                </a:cxn>
                <a:cxn ang="0">
                  <a:pos x="12" y="744"/>
                </a:cxn>
                <a:cxn ang="0">
                  <a:pos x="30" y="719"/>
                </a:cxn>
                <a:cxn ang="0">
                  <a:pos x="40" y="706"/>
                </a:cxn>
                <a:cxn ang="0">
                  <a:pos x="72" y="667"/>
                </a:cxn>
                <a:cxn ang="0">
                  <a:pos x="89" y="643"/>
                </a:cxn>
                <a:cxn ang="0">
                  <a:pos x="140" y="571"/>
                </a:cxn>
                <a:cxn ang="0">
                  <a:pos x="178" y="517"/>
                </a:cxn>
                <a:cxn ang="0">
                  <a:pos x="258" y="413"/>
                </a:cxn>
                <a:cxn ang="0">
                  <a:pos x="300" y="362"/>
                </a:cxn>
                <a:cxn ang="0">
                  <a:pos x="340" y="318"/>
                </a:cxn>
                <a:cxn ang="0">
                  <a:pos x="422" y="231"/>
                </a:cxn>
                <a:cxn ang="0">
                  <a:pos x="462" y="186"/>
                </a:cxn>
                <a:cxn ang="0">
                  <a:pos x="506" y="138"/>
                </a:cxn>
                <a:cxn ang="0">
                  <a:pos x="551" y="93"/>
                </a:cxn>
                <a:cxn ang="0">
                  <a:pos x="598" y="46"/>
                </a:cxn>
                <a:cxn ang="0">
                  <a:pos x="610" y="30"/>
                </a:cxn>
                <a:cxn ang="0">
                  <a:pos x="623" y="14"/>
                </a:cxn>
                <a:cxn ang="0">
                  <a:pos x="625" y="14"/>
                </a:cxn>
                <a:cxn ang="0">
                  <a:pos x="631" y="8"/>
                </a:cxn>
                <a:cxn ang="0">
                  <a:pos x="632" y="7"/>
                </a:cxn>
                <a:cxn ang="0">
                  <a:pos x="631" y="2"/>
                </a:cxn>
                <a:cxn ang="0">
                  <a:pos x="627" y="0"/>
                </a:cxn>
                <a:cxn ang="0">
                  <a:pos x="625" y="1"/>
                </a:cxn>
              </a:cxnLst>
              <a:rect l="0" t="0" r="r" b="b"/>
              <a:pathLst>
                <a:path w="632" h="756">
                  <a:moveTo>
                    <a:pt x="625" y="1"/>
                  </a:moveTo>
                  <a:lnTo>
                    <a:pt x="625" y="1"/>
                  </a:lnTo>
                  <a:lnTo>
                    <a:pt x="619" y="5"/>
                  </a:lnTo>
                  <a:lnTo>
                    <a:pt x="614" y="10"/>
                  </a:lnTo>
                  <a:lnTo>
                    <a:pt x="608" y="16"/>
                  </a:lnTo>
                  <a:lnTo>
                    <a:pt x="603" y="22"/>
                  </a:lnTo>
                  <a:lnTo>
                    <a:pt x="603" y="22"/>
                  </a:lnTo>
                  <a:lnTo>
                    <a:pt x="593" y="36"/>
                  </a:lnTo>
                  <a:lnTo>
                    <a:pt x="581" y="48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09" y="122"/>
                  </a:lnTo>
                  <a:lnTo>
                    <a:pt x="485" y="147"/>
                  </a:lnTo>
                  <a:lnTo>
                    <a:pt x="461" y="173"/>
                  </a:lnTo>
                  <a:lnTo>
                    <a:pt x="461" y="173"/>
                  </a:lnTo>
                  <a:lnTo>
                    <a:pt x="418" y="220"/>
                  </a:lnTo>
                  <a:lnTo>
                    <a:pt x="374" y="267"/>
                  </a:lnTo>
                  <a:lnTo>
                    <a:pt x="330" y="315"/>
                  </a:lnTo>
                  <a:lnTo>
                    <a:pt x="309" y="339"/>
                  </a:lnTo>
                  <a:lnTo>
                    <a:pt x="287" y="362"/>
                  </a:lnTo>
                  <a:lnTo>
                    <a:pt x="287" y="362"/>
                  </a:lnTo>
                  <a:lnTo>
                    <a:pt x="247" y="412"/>
                  </a:lnTo>
                  <a:lnTo>
                    <a:pt x="207" y="462"/>
                  </a:lnTo>
                  <a:lnTo>
                    <a:pt x="169" y="514"/>
                  </a:lnTo>
                  <a:lnTo>
                    <a:pt x="132" y="566"/>
                  </a:lnTo>
                  <a:lnTo>
                    <a:pt x="132" y="566"/>
                  </a:lnTo>
                  <a:lnTo>
                    <a:pt x="91" y="625"/>
                  </a:lnTo>
                  <a:lnTo>
                    <a:pt x="69" y="654"/>
                  </a:lnTo>
                  <a:lnTo>
                    <a:pt x="48" y="682"/>
                  </a:lnTo>
                  <a:lnTo>
                    <a:pt x="48" y="682"/>
                  </a:lnTo>
                  <a:lnTo>
                    <a:pt x="33" y="700"/>
                  </a:lnTo>
                  <a:lnTo>
                    <a:pt x="20" y="719"/>
                  </a:lnTo>
                  <a:lnTo>
                    <a:pt x="20" y="719"/>
                  </a:lnTo>
                  <a:lnTo>
                    <a:pt x="8" y="733"/>
                  </a:lnTo>
                  <a:lnTo>
                    <a:pt x="3" y="742"/>
                  </a:lnTo>
                  <a:lnTo>
                    <a:pt x="1" y="746"/>
                  </a:lnTo>
                  <a:lnTo>
                    <a:pt x="0" y="750"/>
                  </a:lnTo>
                  <a:lnTo>
                    <a:pt x="0" y="750"/>
                  </a:lnTo>
                  <a:lnTo>
                    <a:pt x="0" y="752"/>
                  </a:lnTo>
                  <a:lnTo>
                    <a:pt x="1" y="754"/>
                  </a:lnTo>
                  <a:lnTo>
                    <a:pt x="4" y="756"/>
                  </a:lnTo>
                  <a:lnTo>
                    <a:pt x="5" y="756"/>
                  </a:lnTo>
                  <a:lnTo>
                    <a:pt x="7" y="756"/>
                  </a:lnTo>
                  <a:lnTo>
                    <a:pt x="8" y="755"/>
                  </a:lnTo>
                  <a:lnTo>
                    <a:pt x="9" y="753"/>
                  </a:lnTo>
                  <a:lnTo>
                    <a:pt x="9" y="753"/>
                  </a:lnTo>
                  <a:lnTo>
                    <a:pt x="10" y="748"/>
                  </a:lnTo>
                  <a:lnTo>
                    <a:pt x="12" y="744"/>
                  </a:lnTo>
                  <a:lnTo>
                    <a:pt x="18" y="735"/>
                  </a:lnTo>
                  <a:lnTo>
                    <a:pt x="30" y="719"/>
                  </a:lnTo>
                  <a:lnTo>
                    <a:pt x="30" y="719"/>
                  </a:lnTo>
                  <a:lnTo>
                    <a:pt x="40" y="706"/>
                  </a:lnTo>
                  <a:lnTo>
                    <a:pt x="51" y="693"/>
                  </a:lnTo>
                  <a:lnTo>
                    <a:pt x="72" y="667"/>
                  </a:lnTo>
                  <a:lnTo>
                    <a:pt x="72" y="667"/>
                  </a:lnTo>
                  <a:lnTo>
                    <a:pt x="89" y="643"/>
                  </a:lnTo>
                  <a:lnTo>
                    <a:pt x="107" y="619"/>
                  </a:lnTo>
                  <a:lnTo>
                    <a:pt x="140" y="571"/>
                  </a:lnTo>
                  <a:lnTo>
                    <a:pt x="140" y="571"/>
                  </a:lnTo>
                  <a:lnTo>
                    <a:pt x="178" y="517"/>
                  </a:lnTo>
                  <a:lnTo>
                    <a:pt x="218" y="464"/>
                  </a:lnTo>
                  <a:lnTo>
                    <a:pt x="258" y="413"/>
                  </a:lnTo>
                  <a:lnTo>
                    <a:pt x="300" y="362"/>
                  </a:lnTo>
                  <a:lnTo>
                    <a:pt x="300" y="362"/>
                  </a:lnTo>
                  <a:lnTo>
                    <a:pt x="319" y="340"/>
                  </a:lnTo>
                  <a:lnTo>
                    <a:pt x="340" y="318"/>
                  </a:lnTo>
                  <a:lnTo>
                    <a:pt x="380" y="274"/>
                  </a:lnTo>
                  <a:lnTo>
                    <a:pt x="422" y="231"/>
                  </a:lnTo>
                  <a:lnTo>
                    <a:pt x="462" y="186"/>
                  </a:lnTo>
                  <a:lnTo>
                    <a:pt x="462" y="186"/>
                  </a:lnTo>
                  <a:lnTo>
                    <a:pt x="484" y="162"/>
                  </a:lnTo>
                  <a:lnTo>
                    <a:pt x="506" y="138"/>
                  </a:lnTo>
                  <a:lnTo>
                    <a:pt x="551" y="93"/>
                  </a:lnTo>
                  <a:lnTo>
                    <a:pt x="551" y="93"/>
                  </a:lnTo>
                  <a:lnTo>
                    <a:pt x="598" y="46"/>
                  </a:lnTo>
                  <a:lnTo>
                    <a:pt x="598" y="46"/>
                  </a:lnTo>
                  <a:lnTo>
                    <a:pt x="604" y="38"/>
                  </a:lnTo>
                  <a:lnTo>
                    <a:pt x="610" y="30"/>
                  </a:lnTo>
                  <a:lnTo>
                    <a:pt x="616" y="21"/>
                  </a:lnTo>
                  <a:lnTo>
                    <a:pt x="623" y="14"/>
                  </a:lnTo>
                  <a:lnTo>
                    <a:pt x="623" y="14"/>
                  </a:lnTo>
                  <a:lnTo>
                    <a:pt x="625" y="14"/>
                  </a:lnTo>
                  <a:lnTo>
                    <a:pt x="626" y="13"/>
                  </a:lnTo>
                  <a:lnTo>
                    <a:pt x="631" y="8"/>
                  </a:lnTo>
                  <a:lnTo>
                    <a:pt x="631" y="8"/>
                  </a:lnTo>
                  <a:lnTo>
                    <a:pt x="632" y="7"/>
                  </a:lnTo>
                  <a:lnTo>
                    <a:pt x="632" y="5"/>
                  </a:lnTo>
                  <a:lnTo>
                    <a:pt x="631" y="2"/>
                  </a:lnTo>
                  <a:lnTo>
                    <a:pt x="629" y="1"/>
                  </a:lnTo>
                  <a:lnTo>
                    <a:pt x="627" y="0"/>
                  </a:lnTo>
                  <a:lnTo>
                    <a:pt x="625" y="1"/>
                  </a:lnTo>
                  <a:lnTo>
                    <a:pt x="6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2" name="Freeform 60"/>
            <p:cNvSpPr>
              <a:spLocks/>
            </p:cNvSpPr>
            <p:nvPr/>
          </p:nvSpPr>
          <p:spPr bwMode="auto">
            <a:xfrm>
              <a:off x="4167188" y="4375150"/>
              <a:ext cx="128588" cy="163513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225" y="4"/>
                </a:cxn>
                <a:cxn ang="0">
                  <a:pos x="215" y="12"/>
                </a:cxn>
                <a:cxn ang="0">
                  <a:pos x="197" y="34"/>
                </a:cxn>
                <a:cxn ang="0">
                  <a:pos x="188" y="45"/>
                </a:cxn>
                <a:cxn ang="0">
                  <a:pos x="163" y="82"/>
                </a:cxn>
                <a:cxn ang="0">
                  <a:pos x="139" y="118"/>
                </a:cxn>
                <a:cxn ang="0">
                  <a:pos x="131" y="129"/>
                </a:cxn>
                <a:cxn ang="0">
                  <a:pos x="98" y="173"/>
                </a:cxn>
                <a:cxn ang="0">
                  <a:pos x="65" y="218"/>
                </a:cxn>
                <a:cxn ang="0">
                  <a:pos x="32" y="259"/>
                </a:cxn>
                <a:cxn ang="0">
                  <a:pos x="1" y="301"/>
                </a:cxn>
                <a:cxn ang="0">
                  <a:pos x="0" y="304"/>
                </a:cxn>
                <a:cxn ang="0">
                  <a:pos x="1" y="307"/>
                </a:cxn>
                <a:cxn ang="0">
                  <a:pos x="4" y="309"/>
                </a:cxn>
                <a:cxn ang="0">
                  <a:pos x="8" y="308"/>
                </a:cxn>
                <a:cxn ang="0">
                  <a:pos x="9" y="307"/>
                </a:cxn>
                <a:cxn ang="0">
                  <a:pos x="33" y="276"/>
                </a:cxn>
                <a:cxn ang="0">
                  <a:pos x="57" y="244"/>
                </a:cxn>
                <a:cxn ang="0">
                  <a:pos x="86" y="204"/>
                </a:cxn>
                <a:cxn ang="0">
                  <a:pos x="116" y="165"/>
                </a:cxn>
                <a:cxn ang="0">
                  <a:pos x="160" y="106"/>
                </a:cxn>
                <a:cxn ang="0">
                  <a:pos x="173" y="86"/>
                </a:cxn>
                <a:cxn ang="0">
                  <a:pos x="198" y="49"/>
                </a:cxn>
                <a:cxn ang="0">
                  <a:pos x="206" y="37"/>
                </a:cxn>
                <a:cxn ang="0">
                  <a:pos x="220" y="20"/>
                </a:cxn>
                <a:cxn ang="0">
                  <a:pos x="228" y="12"/>
                </a:cxn>
                <a:cxn ang="0">
                  <a:pos x="239" y="9"/>
                </a:cxn>
                <a:cxn ang="0">
                  <a:pos x="241" y="8"/>
                </a:cxn>
                <a:cxn ang="0">
                  <a:pos x="243" y="4"/>
                </a:cxn>
                <a:cxn ang="0">
                  <a:pos x="242" y="1"/>
                </a:cxn>
                <a:cxn ang="0">
                  <a:pos x="239" y="0"/>
                </a:cxn>
              </a:cxnLst>
              <a:rect l="0" t="0" r="r" b="b"/>
              <a:pathLst>
                <a:path w="243" h="309">
                  <a:moveTo>
                    <a:pt x="239" y="0"/>
                  </a:moveTo>
                  <a:lnTo>
                    <a:pt x="239" y="0"/>
                  </a:lnTo>
                  <a:lnTo>
                    <a:pt x="231" y="1"/>
                  </a:lnTo>
                  <a:lnTo>
                    <a:pt x="225" y="4"/>
                  </a:lnTo>
                  <a:lnTo>
                    <a:pt x="220" y="8"/>
                  </a:lnTo>
                  <a:lnTo>
                    <a:pt x="215" y="12"/>
                  </a:lnTo>
                  <a:lnTo>
                    <a:pt x="206" y="23"/>
                  </a:lnTo>
                  <a:lnTo>
                    <a:pt x="197" y="34"/>
                  </a:lnTo>
                  <a:lnTo>
                    <a:pt x="197" y="34"/>
                  </a:lnTo>
                  <a:lnTo>
                    <a:pt x="188" y="45"/>
                  </a:lnTo>
                  <a:lnTo>
                    <a:pt x="179" y="57"/>
                  </a:lnTo>
                  <a:lnTo>
                    <a:pt x="163" y="82"/>
                  </a:lnTo>
                  <a:lnTo>
                    <a:pt x="147" y="106"/>
                  </a:lnTo>
                  <a:lnTo>
                    <a:pt x="139" y="118"/>
                  </a:lnTo>
                  <a:lnTo>
                    <a:pt x="131" y="129"/>
                  </a:lnTo>
                  <a:lnTo>
                    <a:pt x="131" y="129"/>
                  </a:lnTo>
                  <a:lnTo>
                    <a:pt x="114" y="151"/>
                  </a:lnTo>
                  <a:lnTo>
                    <a:pt x="98" y="173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49" y="238"/>
                  </a:lnTo>
                  <a:lnTo>
                    <a:pt x="32" y="259"/>
                  </a:lnTo>
                  <a:lnTo>
                    <a:pt x="17" y="280"/>
                  </a:lnTo>
                  <a:lnTo>
                    <a:pt x="1" y="301"/>
                  </a:lnTo>
                  <a:lnTo>
                    <a:pt x="1" y="301"/>
                  </a:lnTo>
                  <a:lnTo>
                    <a:pt x="0" y="304"/>
                  </a:lnTo>
                  <a:lnTo>
                    <a:pt x="0" y="306"/>
                  </a:lnTo>
                  <a:lnTo>
                    <a:pt x="1" y="307"/>
                  </a:lnTo>
                  <a:lnTo>
                    <a:pt x="3" y="308"/>
                  </a:lnTo>
                  <a:lnTo>
                    <a:pt x="4" y="309"/>
                  </a:lnTo>
                  <a:lnTo>
                    <a:pt x="6" y="309"/>
                  </a:lnTo>
                  <a:lnTo>
                    <a:pt x="8" y="308"/>
                  </a:lnTo>
                  <a:lnTo>
                    <a:pt x="9" y="307"/>
                  </a:lnTo>
                  <a:lnTo>
                    <a:pt x="9" y="307"/>
                  </a:lnTo>
                  <a:lnTo>
                    <a:pt x="21" y="290"/>
                  </a:lnTo>
                  <a:lnTo>
                    <a:pt x="33" y="276"/>
                  </a:lnTo>
                  <a:lnTo>
                    <a:pt x="46" y="260"/>
                  </a:lnTo>
                  <a:lnTo>
                    <a:pt x="57" y="244"/>
                  </a:lnTo>
                  <a:lnTo>
                    <a:pt x="57" y="244"/>
                  </a:lnTo>
                  <a:lnTo>
                    <a:pt x="86" y="20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45" y="125"/>
                  </a:lnTo>
                  <a:lnTo>
                    <a:pt x="160" y="106"/>
                  </a:lnTo>
                  <a:lnTo>
                    <a:pt x="173" y="86"/>
                  </a:lnTo>
                  <a:lnTo>
                    <a:pt x="173" y="86"/>
                  </a:lnTo>
                  <a:lnTo>
                    <a:pt x="190" y="61"/>
                  </a:lnTo>
                  <a:lnTo>
                    <a:pt x="198" y="49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14" y="29"/>
                  </a:lnTo>
                  <a:lnTo>
                    <a:pt x="220" y="20"/>
                  </a:lnTo>
                  <a:lnTo>
                    <a:pt x="223" y="16"/>
                  </a:lnTo>
                  <a:lnTo>
                    <a:pt x="228" y="12"/>
                  </a:lnTo>
                  <a:lnTo>
                    <a:pt x="232" y="10"/>
                  </a:lnTo>
                  <a:lnTo>
                    <a:pt x="239" y="9"/>
                  </a:lnTo>
                  <a:lnTo>
                    <a:pt x="239" y="9"/>
                  </a:lnTo>
                  <a:lnTo>
                    <a:pt x="241" y="8"/>
                  </a:lnTo>
                  <a:lnTo>
                    <a:pt x="242" y="7"/>
                  </a:lnTo>
                  <a:lnTo>
                    <a:pt x="243" y="4"/>
                  </a:lnTo>
                  <a:lnTo>
                    <a:pt x="243" y="2"/>
                  </a:lnTo>
                  <a:lnTo>
                    <a:pt x="242" y="1"/>
                  </a:lnTo>
                  <a:lnTo>
                    <a:pt x="241" y="0"/>
                  </a:lnTo>
                  <a:lnTo>
                    <a:pt x="239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3" name="Freeform 61"/>
            <p:cNvSpPr>
              <a:spLocks/>
            </p:cNvSpPr>
            <p:nvPr/>
          </p:nvSpPr>
          <p:spPr bwMode="auto">
            <a:xfrm>
              <a:off x="4183063" y="4457700"/>
              <a:ext cx="88900" cy="112713"/>
            </a:xfrm>
            <a:custGeom>
              <a:avLst/>
              <a:gdLst/>
              <a:ahLst/>
              <a:cxnLst>
                <a:cxn ang="0">
                  <a:pos x="159" y="1"/>
                </a:cxn>
                <a:cxn ang="0">
                  <a:pos x="159" y="1"/>
                </a:cxn>
                <a:cxn ang="0">
                  <a:pos x="139" y="22"/>
                </a:cxn>
                <a:cxn ang="0">
                  <a:pos x="119" y="42"/>
                </a:cxn>
                <a:cxn ang="0">
                  <a:pos x="119" y="42"/>
                </a:cxn>
                <a:cxn ang="0">
                  <a:pos x="108" y="55"/>
                </a:cxn>
                <a:cxn ang="0">
                  <a:pos x="98" y="70"/>
                </a:cxn>
                <a:cxn ang="0">
                  <a:pos x="87" y="83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57" y="120"/>
                </a:cxn>
                <a:cxn ang="0">
                  <a:pos x="39" y="143"/>
                </a:cxn>
                <a:cxn ang="0">
                  <a:pos x="39" y="143"/>
                </a:cxn>
                <a:cxn ang="0">
                  <a:pos x="29" y="159"/>
                </a:cxn>
                <a:cxn ang="0">
                  <a:pos x="20" y="176"/>
                </a:cxn>
                <a:cxn ang="0">
                  <a:pos x="11" y="191"/>
                </a:cxn>
                <a:cxn ang="0">
                  <a:pos x="1" y="208"/>
                </a:cxn>
                <a:cxn ang="0">
                  <a:pos x="1" y="208"/>
                </a:cxn>
                <a:cxn ang="0">
                  <a:pos x="0" y="209"/>
                </a:cxn>
                <a:cxn ang="0">
                  <a:pos x="0" y="211"/>
                </a:cxn>
                <a:cxn ang="0">
                  <a:pos x="1" y="213"/>
                </a:cxn>
                <a:cxn ang="0">
                  <a:pos x="2" y="214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198"/>
                </a:cxn>
                <a:cxn ang="0">
                  <a:pos x="27" y="184"/>
                </a:cxn>
                <a:cxn ang="0">
                  <a:pos x="43" y="155"/>
                </a:cxn>
                <a:cxn ang="0">
                  <a:pos x="43" y="155"/>
                </a:cxn>
                <a:cxn ang="0">
                  <a:pos x="47" y="148"/>
                </a:cxn>
                <a:cxn ang="0">
                  <a:pos x="52" y="139"/>
                </a:cxn>
                <a:cxn ang="0">
                  <a:pos x="63" y="125"/>
                </a:cxn>
                <a:cxn ang="0">
                  <a:pos x="88" y="98"/>
                </a:cxn>
                <a:cxn ang="0">
                  <a:pos x="88" y="98"/>
                </a:cxn>
                <a:cxn ang="0">
                  <a:pos x="98" y="85"/>
                </a:cxn>
                <a:cxn ang="0">
                  <a:pos x="107" y="73"/>
                </a:cxn>
                <a:cxn ang="0">
                  <a:pos x="116" y="60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45" y="28"/>
                </a:cxn>
                <a:cxn ang="0">
                  <a:pos x="165" y="9"/>
                </a:cxn>
                <a:cxn ang="0">
                  <a:pos x="165" y="9"/>
                </a:cxn>
                <a:cxn ang="0">
                  <a:pos x="166" y="7"/>
                </a:cxn>
                <a:cxn ang="0">
                  <a:pos x="167" y="6"/>
                </a:cxn>
                <a:cxn ang="0">
                  <a:pos x="166" y="3"/>
                </a:cxn>
                <a:cxn ang="0">
                  <a:pos x="165" y="2"/>
                </a:cxn>
                <a:cxn ang="0">
                  <a:pos x="164" y="1"/>
                </a:cxn>
                <a:cxn ang="0">
                  <a:pos x="162" y="0"/>
                </a:cxn>
                <a:cxn ang="0">
                  <a:pos x="160" y="0"/>
                </a:cxn>
                <a:cxn ang="0">
                  <a:pos x="159" y="1"/>
                </a:cxn>
                <a:cxn ang="0">
                  <a:pos x="159" y="1"/>
                </a:cxn>
              </a:cxnLst>
              <a:rect l="0" t="0" r="r" b="b"/>
              <a:pathLst>
                <a:path w="167" h="214">
                  <a:moveTo>
                    <a:pt x="159" y="1"/>
                  </a:moveTo>
                  <a:lnTo>
                    <a:pt x="159" y="1"/>
                  </a:lnTo>
                  <a:lnTo>
                    <a:pt x="139" y="22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08" y="55"/>
                  </a:lnTo>
                  <a:lnTo>
                    <a:pt x="98" y="70"/>
                  </a:lnTo>
                  <a:lnTo>
                    <a:pt x="87" y="83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57" y="120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29" y="159"/>
                  </a:lnTo>
                  <a:lnTo>
                    <a:pt x="20" y="176"/>
                  </a:lnTo>
                  <a:lnTo>
                    <a:pt x="11" y="191"/>
                  </a:lnTo>
                  <a:lnTo>
                    <a:pt x="1" y="208"/>
                  </a:lnTo>
                  <a:lnTo>
                    <a:pt x="1" y="208"/>
                  </a:lnTo>
                  <a:lnTo>
                    <a:pt x="0" y="209"/>
                  </a:lnTo>
                  <a:lnTo>
                    <a:pt x="0" y="211"/>
                  </a:lnTo>
                  <a:lnTo>
                    <a:pt x="1" y="213"/>
                  </a:lnTo>
                  <a:lnTo>
                    <a:pt x="2" y="214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198"/>
                  </a:lnTo>
                  <a:lnTo>
                    <a:pt x="27" y="184"/>
                  </a:lnTo>
                  <a:lnTo>
                    <a:pt x="43" y="155"/>
                  </a:lnTo>
                  <a:lnTo>
                    <a:pt x="43" y="155"/>
                  </a:lnTo>
                  <a:lnTo>
                    <a:pt x="47" y="148"/>
                  </a:lnTo>
                  <a:lnTo>
                    <a:pt x="52" y="139"/>
                  </a:lnTo>
                  <a:lnTo>
                    <a:pt x="63" y="125"/>
                  </a:lnTo>
                  <a:lnTo>
                    <a:pt x="88" y="98"/>
                  </a:lnTo>
                  <a:lnTo>
                    <a:pt x="88" y="98"/>
                  </a:lnTo>
                  <a:lnTo>
                    <a:pt x="98" y="85"/>
                  </a:lnTo>
                  <a:lnTo>
                    <a:pt x="107" y="73"/>
                  </a:lnTo>
                  <a:lnTo>
                    <a:pt x="116" y="60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45" y="28"/>
                  </a:lnTo>
                  <a:lnTo>
                    <a:pt x="165" y="9"/>
                  </a:lnTo>
                  <a:lnTo>
                    <a:pt x="165" y="9"/>
                  </a:lnTo>
                  <a:lnTo>
                    <a:pt x="166" y="7"/>
                  </a:lnTo>
                  <a:lnTo>
                    <a:pt x="167" y="6"/>
                  </a:lnTo>
                  <a:lnTo>
                    <a:pt x="166" y="3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2" y="0"/>
                  </a:lnTo>
                  <a:lnTo>
                    <a:pt x="160" y="0"/>
                  </a:lnTo>
                  <a:lnTo>
                    <a:pt x="159" y="1"/>
                  </a:lnTo>
                  <a:lnTo>
                    <a:pt x="1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4" name="Freeform 62"/>
            <p:cNvSpPr>
              <a:spLocks/>
            </p:cNvSpPr>
            <p:nvPr/>
          </p:nvSpPr>
          <p:spPr bwMode="auto">
            <a:xfrm>
              <a:off x="4197350" y="4487863"/>
              <a:ext cx="88900" cy="120650"/>
            </a:xfrm>
            <a:custGeom>
              <a:avLst/>
              <a:gdLst/>
              <a:ahLst/>
              <a:cxnLst>
                <a:cxn ang="0">
                  <a:pos x="159" y="1"/>
                </a:cxn>
                <a:cxn ang="0">
                  <a:pos x="159" y="1"/>
                </a:cxn>
                <a:cxn ang="0">
                  <a:pos x="147" y="15"/>
                </a:cxn>
                <a:cxn ang="0">
                  <a:pos x="136" y="28"/>
                </a:cxn>
                <a:cxn ang="0">
                  <a:pos x="116" y="57"/>
                </a:cxn>
                <a:cxn ang="0">
                  <a:pos x="96" y="86"/>
                </a:cxn>
                <a:cxn ang="0">
                  <a:pos x="75" y="115"/>
                </a:cxn>
                <a:cxn ang="0">
                  <a:pos x="75" y="115"/>
                </a:cxn>
                <a:cxn ang="0">
                  <a:pos x="54" y="140"/>
                </a:cxn>
                <a:cxn ang="0">
                  <a:pos x="33" y="166"/>
                </a:cxn>
                <a:cxn ang="0">
                  <a:pos x="24" y="180"/>
                </a:cxn>
                <a:cxn ang="0">
                  <a:pos x="15" y="193"/>
                </a:cxn>
                <a:cxn ang="0">
                  <a:pos x="7" y="208"/>
                </a:cxn>
                <a:cxn ang="0">
                  <a:pos x="1" y="223"/>
                </a:cxn>
                <a:cxn ang="0">
                  <a:pos x="1" y="223"/>
                </a:cxn>
                <a:cxn ang="0">
                  <a:pos x="0" y="225"/>
                </a:cxn>
                <a:cxn ang="0">
                  <a:pos x="1" y="226"/>
                </a:cxn>
                <a:cxn ang="0">
                  <a:pos x="2" y="227"/>
                </a:cxn>
                <a:cxn ang="0">
                  <a:pos x="4" y="228"/>
                </a:cxn>
                <a:cxn ang="0">
                  <a:pos x="7" y="228"/>
                </a:cxn>
                <a:cxn ang="0">
                  <a:pos x="8" y="227"/>
                </a:cxn>
                <a:cxn ang="0">
                  <a:pos x="11" y="225"/>
                </a:cxn>
                <a:cxn ang="0">
                  <a:pos x="11" y="225"/>
                </a:cxn>
                <a:cxn ang="0">
                  <a:pos x="17" y="210"/>
                </a:cxn>
                <a:cxn ang="0">
                  <a:pos x="25" y="195"/>
                </a:cxn>
                <a:cxn ang="0">
                  <a:pos x="34" y="182"/>
                </a:cxn>
                <a:cxn ang="0">
                  <a:pos x="45" y="167"/>
                </a:cxn>
                <a:cxn ang="0">
                  <a:pos x="66" y="140"/>
                </a:cxn>
                <a:cxn ang="0">
                  <a:pos x="87" y="114"/>
                </a:cxn>
                <a:cxn ang="0">
                  <a:pos x="87" y="114"/>
                </a:cxn>
                <a:cxn ang="0">
                  <a:pos x="107" y="88"/>
                </a:cxn>
                <a:cxn ang="0">
                  <a:pos x="126" y="60"/>
                </a:cxn>
                <a:cxn ang="0">
                  <a:pos x="144" y="34"/>
                </a:cxn>
                <a:cxn ang="0">
                  <a:pos x="155" y="21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7" y="7"/>
                </a:cxn>
                <a:cxn ang="0">
                  <a:pos x="167" y="6"/>
                </a:cxn>
                <a:cxn ang="0">
                  <a:pos x="167" y="3"/>
                </a:cxn>
                <a:cxn ang="0">
                  <a:pos x="166" y="2"/>
                </a:cxn>
                <a:cxn ang="0">
                  <a:pos x="164" y="1"/>
                </a:cxn>
                <a:cxn ang="0">
                  <a:pos x="163" y="0"/>
                </a:cxn>
                <a:cxn ang="0">
                  <a:pos x="161" y="0"/>
                </a:cxn>
                <a:cxn ang="0">
                  <a:pos x="159" y="1"/>
                </a:cxn>
                <a:cxn ang="0">
                  <a:pos x="159" y="1"/>
                </a:cxn>
              </a:cxnLst>
              <a:rect l="0" t="0" r="r" b="b"/>
              <a:pathLst>
                <a:path w="167" h="228">
                  <a:moveTo>
                    <a:pt x="159" y="1"/>
                  </a:moveTo>
                  <a:lnTo>
                    <a:pt x="159" y="1"/>
                  </a:lnTo>
                  <a:lnTo>
                    <a:pt x="147" y="15"/>
                  </a:lnTo>
                  <a:lnTo>
                    <a:pt x="136" y="28"/>
                  </a:lnTo>
                  <a:lnTo>
                    <a:pt x="116" y="57"/>
                  </a:lnTo>
                  <a:lnTo>
                    <a:pt x="96" y="86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54" y="140"/>
                  </a:lnTo>
                  <a:lnTo>
                    <a:pt x="33" y="166"/>
                  </a:lnTo>
                  <a:lnTo>
                    <a:pt x="24" y="180"/>
                  </a:lnTo>
                  <a:lnTo>
                    <a:pt x="15" y="193"/>
                  </a:lnTo>
                  <a:lnTo>
                    <a:pt x="7" y="208"/>
                  </a:lnTo>
                  <a:lnTo>
                    <a:pt x="1" y="223"/>
                  </a:lnTo>
                  <a:lnTo>
                    <a:pt x="1" y="223"/>
                  </a:lnTo>
                  <a:lnTo>
                    <a:pt x="0" y="225"/>
                  </a:lnTo>
                  <a:lnTo>
                    <a:pt x="1" y="226"/>
                  </a:lnTo>
                  <a:lnTo>
                    <a:pt x="2" y="227"/>
                  </a:lnTo>
                  <a:lnTo>
                    <a:pt x="4" y="228"/>
                  </a:lnTo>
                  <a:lnTo>
                    <a:pt x="7" y="228"/>
                  </a:lnTo>
                  <a:lnTo>
                    <a:pt x="8" y="227"/>
                  </a:lnTo>
                  <a:lnTo>
                    <a:pt x="11" y="225"/>
                  </a:lnTo>
                  <a:lnTo>
                    <a:pt x="11" y="225"/>
                  </a:lnTo>
                  <a:lnTo>
                    <a:pt x="17" y="210"/>
                  </a:lnTo>
                  <a:lnTo>
                    <a:pt x="25" y="195"/>
                  </a:lnTo>
                  <a:lnTo>
                    <a:pt x="34" y="182"/>
                  </a:lnTo>
                  <a:lnTo>
                    <a:pt x="45" y="167"/>
                  </a:lnTo>
                  <a:lnTo>
                    <a:pt x="66" y="140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107" y="88"/>
                  </a:lnTo>
                  <a:lnTo>
                    <a:pt x="126" y="60"/>
                  </a:lnTo>
                  <a:lnTo>
                    <a:pt x="144" y="34"/>
                  </a:lnTo>
                  <a:lnTo>
                    <a:pt x="155" y="21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7" y="7"/>
                  </a:lnTo>
                  <a:lnTo>
                    <a:pt x="167" y="6"/>
                  </a:lnTo>
                  <a:lnTo>
                    <a:pt x="167" y="3"/>
                  </a:lnTo>
                  <a:lnTo>
                    <a:pt x="166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59" y="1"/>
                  </a:lnTo>
                  <a:lnTo>
                    <a:pt x="1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5" name="Freeform 63"/>
            <p:cNvSpPr>
              <a:spLocks/>
            </p:cNvSpPr>
            <p:nvPr/>
          </p:nvSpPr>
          <p:spPr bwMode="auto">
            <a:xfrm>
              <a:off x="4217988" y="4532313"/>
              <a:ext cx="88900" cy="123825"/>
            </a:xfrm>
            <a:custGeom>
              <a:avLst/>
              <a:gdLst/>
              <a:ahLst/>
              <a:cxnLst>
                <a:cxn ang="0">
                  <a:pos x="158" y="1"/>
                </a:cxn>
                <a:cxn ang="0">
                  <a:pos x="158" y="1"/>
                </a:cxn>
                <a:cxn ang="0">
                  <a:pos x="147" y="12"/>
                </a:cxn>
                <a:cxn ang="0">
                  <a:pos x="136" y="24"/>
                </a:cxn>
                <a:cxn ang="0">
                  <a:pos x="127" y="38"/>
                </a:cxn>
                <a:cxn ang="0">
                  <a:pos x="118" y="51"/>
                </a:cxn>
                <a:cxn ang="0">
                  <a:pos x="101" y="81"/>
                </a:cxn>
                <a:cxn ang="0">
                  <a:pos x="86" y="109"/>
                </a:cxn>
                <a:cxn ang="0">
                  <a:pos x="86" y="109"/>
                </a:cxn>
                <a:cxn ang="0">
                  <a:pos x="76" y="125"/>
                </a:cxn>
                <a:cxn ang="0">
                  <a:pos x="65" y="140"/>
                </a:cxn>
                <a:cxn ang="0">
                  <a:pos x="41" y="170"/>
                </a:cxn>
                <a:cxn ang="0">
                  <a:pos x="41" y="170"/>
                </a:cxn>
                <a:cxn ang="0">
                  <a:pos x="20" y="197"/>
                </a:cxn>
                <a:cxn ang="0">
                  <a:pos x="1" y="226"/>
                </a:cxn>
                <a:cxn ang="0">
                  <a:pos x="1" y="226"/>
                </a:cxn>
                <a:cxn ang="0">
                  <a:pos x="0" y="228"/>
                </a:cxn>
                <a:cxn ang="0">
                  <a:pos x="0" y="229"/>
                </a:cxn>
                <a:cxn ang="0">
                  <a:pos x="1" y="232"/>
                </a:cxn>
                <a:cxn ang="0">
                  <a:pos x="2" y="233"/>
                </a:cxn>
                <a:cxn ang="0">
                  <a:pos x="4" y="233"/>
                </a:cxn>
                <a:cxn ang="0">
                  <a:pos x="6" y="233"/>
                </a:cxn>
                <a:cxn ang="0">
                  <a:pos x="7" y="233"/>
                </a:cxn>
                <a:cxn ang="0">
                  <a:pos x="9" y="231"/>
                </a:cxn>
                <a:cxn ang="0">
                  <a:pos x="9" y="231"/>
                </a:cxn>
                <a:cxn ang="0">
                  <a:pos x="18" y="217"/>
                </a:cxn>
                <a:cxn ang="0">
                  <a:pos x="29" y="204"/>
                </a:cxn>
                <a:cxn ang="0">
                  <a:pos x="49" y="177"/>
                </a:cxn>
                <a:cxn ang="0">
                  <a:pos x="71" y="150"/>
                </a:cxn>
                <a:cxn ang="0">
                  <a:pos x="80" y="136"/>
                </a:cxn>
                <a:cxn ang="0">
                  <a:pos x="90" y="122"/>
                </a:cxn>
                <a:cxn ang="0">
                  <a:pos x="90" y="122"/>
                </a:cxn>
                <a:cxn ang="0">
                  <a:pos x="128" y="58"/>
                </a:cxn>
                <a:cxn ang="0">
                  <a:pos x="128" y="58"/>
                </a:cxn>
                <a:cxn ang="0">
                  <a:pos x="135" y="45"/>
                </a:cxn>
                <a:cxn ang="0">
                  <a:pos x="144" y="32"/>
                </a:cxn>
                <a:cxn ang="0">
                  <a:pos x="154" y="19"/>
                </a:cxn>
                <a:cxn ang="0">
                  <a:pos x="159" y="14"/>
                </a:cxn>
                <a:cxn ang="0">
                  <a:pos x="165" y="9"/>
                </a:cxn>
                <a:cxn ang="0">
                  <a:pos x="165" y="9"/>
                </a:cxn>
                <a:cxn ang="0">
                  <a:pos x="166" y="7"/>
                </a:cxn>
                <a:cxn ang="0">
                  <a:pos x="166" y="6"/>
                </a:cxn>
                <a:cxn ang="0">
                  <a:pos x="166" y="4"/>
                </a:cxn>
                <a:cxn ang="0">
                  <a:pos x="165" y="2"/>
                </a:cxn>
                <a:cxn ang="0">
                  <a:pos x="162" y="0"/>
                </a:cxn>
                <a:cxn ang="0">
                  <a:pos x="160" y="0"/>
                </a:cxn>
                <a:cxn ang="0">
                  <a:pos x="158" y="1"/>
                </a:cxn>
                <a:cxn ang="0">
                  <a:pos x="158" y="1"/>
                </a:cxn>
              </a:cxnLst>
              <a:rect l="0" t="0" r="r" b="b"/>
              <a:pathLst>
                <a:path w="166" h="233">
                  <a:moveTo>
                    <a:pt x="158" y="1"/>
                  </a:moveTo>
                  <a:lnTo>
                    <a:pt x="158" y="1"/>
                  </a:lnTo>
                  <a:lnTo>
                    <a:pt x="147" y="12"/>
                  </a:lnTo>
                  <a:lnTo>
                    <a:pt x="136" y="24"/>
                  </a:lnTo>
                  <a:lnTo>
                    <a:pt x="127" y="38"/>
                  </a:lnTo>
                  <a:lnTo>
                    <a:pt x="118" y="51"/>
                  </a:lnTo>
                  <a:lnTo>
                    <a:pt x="101" y="81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76" y="125"/>
                  </a:lnTo>
                  <a:lnTo>
                    <a:pt x="65" y="140"/>
                  </a:lnTo>
                  <a:lnTo>
                    <a:pt x="41" y="170"/>
                  </a:lnTo>
                  <a:lnTo>
                    <a:pt x="41" y="170"/>
                  </a:lnTo>
                  <a:lnTo>
                    <a:pt x="20" y="197"/>
                  </a:lnTo>
                  <a:lnTo>
                    <a:pt x="1" y="226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29"/>
                  </a:lnTo>
                  <a:lnTo>
                    <a:pt x="1" y="232"/>
                  </a:lnTo>
                  <a:lnTo>
                    <a:pt x="2" y="233"/>
                  </a:lnTo>
                  <a:lnTo>
                    <a:pt x="4" y="233"/>
                  </a:lnTo>
                  <a:lnTo>
                    <a:pt x="6" y="233"/>
                  </a:lnTo>
                  <a:lnTo>
                    <a:pt x="7" y="233"/>
                  </a:lnTo>
                  <a:lnTo>
                    <a:pt x="9" y="231"/>
                  </a:lnTo>
                  <a:lnTo>
                    <a:pt x="9" y="231"/>
                  </a:lnTo>
                  <a:lnTo>
                    <a:pt x="18" y="217"/>
                  </a:lnTo>
                  <a:lnTo>
                    <a:pt x="29" y="204"/>
                  </a:lnTo>
                  <a:lnTo>
                    <a:pt x="49" y="177"/>
                  </a:lnTo>
                  <a:lnTo>
                    <a:pt x="71" y="150"/>
                  </a:lnTo>
                  <a:lnTo>
                    <a:pt x="80" y="136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35" y="45"/>
                  </a:lnTo>
                  <a:lnTo>
                    <a:pt x="144" y="32"/>
                  </a:lnTo>
                  <a:lnTo>
                    <a:pt x="154" y="19"/>
                  </a:lnTo>
                  <a:lnTo>
                    <a:pt x="159" y="14"/>
                  </a:lnTo>
                  <a:lnTo>
                    <a:pt x="165" y="9"/>
                  </a:lnTo>
                  <a:lnTo>
                    <a:pt x="165" y="9"/>
                  </a:lnTo>
                  <a:lnTo>
                    <a:pt x="166" y="7"/>
                  </a:lnTo>
                  <a:lnTo>
                    <a:pt x="166" y="6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2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6" name="Freeform 64"/>
            <p:cNvSpPr>
              <a:spLocks/>
            </p:cNvSpPr>
            <p:nvPr/>
          </p:nvSpPr>
          <p:spPr bwMode="auto">
            <a:xfrm>
              <a:off x="4248150" y="4562475"/>
              <a:ext cx="85725" cy="115888"/>
            </a:xfrm>
            <a:custGeom>
              <a:avLst/>
              <a:gdLst/>
              <a:ahLst/>
              <a:cxnLst>
                <a:cxn ang="0">
                  <a:pos x="154" y="1"/>
                </a:cxn>
                <a:cxn ang="0">
                  <a:pos x="154" y="1"/>
                </a:cxn>
                <a:cxn ang="0">
                  <a:pos x="143" y="13"/>
                </a:cxn>
                <a:cxn ang="0">
                  <a:pos x="133" y="24"/>
                </a:cxn>
                <a:cxn ang="0">
                  <a:pos x="124" y="38"/>
                </a:cxn>
                <a:cxn ang="0">
                  <a:pos x="117" y="50"/>
                </a:cxn>
                <a:cxn ang="0">
                  <a:pos x="102" y="78"/>
                </a:cxn>
                <a:cxn ang="0">
                  <a:pos x="94" y="92"/>
                </a:cxn>
                <a:cxn ang="0">
                  <a:pos x="87" y="105"/>
                </a:cxn>
                <a:cxn ang="0">
                  <a:pos x="87" y="105"/>
                </a:cxn>
                <a:cxn ang="0">
                  <a:pos x="75" y="122"/>
                </a:cxn>
                <a:cxn ang="0">
                  <a:pos x="64" y="137"/>
                </a:cxn>
                <a:cxn ang="0">
                  <a:pos x="39" y="168"/>
                </a:cxn>
                <a:cxn ang="0">
                  <a:pos x="39" y="168"/>
                </a:cxn>
                <a:cxn ang="0">
                  <a:pos x="30" y="180"/>
                </a:cxn>
                <a:cxn ang="0">
                  <a:pos x="19" y="190"/>
                </a:cxn>
                <a:cxn ang="0">
                  <a:pos x="10" y="200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0" y="215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6" y="219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9" y="217"/>
                </a:cxn>
                <a:cxn ang="0">
                  <a:pos x="19" y="205"/>
                </a:cxn>
                <a:cxn ang="0">
                  <a:pos x="30" y="192"/>
                </a:cxn>
                <a:cxn ang="0">
                  <a:pos x="41" y="180"/>
                </a:cxn>
                <a:cxn ang="0">
                  <a:pos x="51" y="167"/>
                </a:cxn>
                <a:cxn ang="0">
                  <a:pos x="51" y="167"/>
                </a:cxn>
                <a:cxn ang="0">
                  <a:pos x="71" y="142"/>
                </a:cxn>
                <a:cxn ang="0">
                  <a:pos x="90" y="117"/>
                </a:cxn>
                <a:cxn ang="0">
                  <a:pos x="90" y="117"/>
                </a:cxn>
                <a:cxn ang="0">
                  <a:pos x="99" y="103"/>
                </a:cxn>
                <a:cxn ang="0">
                  <a:pos x="106" y="89"/>
                </a:cxn>
                <a:cxn ang="0">
                  <a:pos x="122" y="61"/>
                </a:cxn>
                <a:cxn ang="0">
                  <a:pos x="130" y="46"/>
                </a:cxn>
                <a:cxn ang="0">
                  <a:pos x="138" y="33"/>
                </a:cxn>
                <a:cxn ang="0">
                  <a:pos x="149" y="20"/>
                </a:cxn>
                <a:cxn ang="0">
                  <a:pos x="160" y="9"/>
                </a:cxn>
                <a:cxn ang="0">
                  <a:pos x="160" y="9"/>
                </a:cxn>
                <a:cxn ang="0">
                  <a:pos x="161" y="7"/>
                </a:cxn>
                <a:cxn ang="0">
                  <a:pos x="161" y="5"/>
                </a:cxn>
                <a:cxn ang="0">
                  <a:pos x="161" y="4"/>
                </a:cxn>
                <a:cxn ang="0">
                  <a:pos x="160" y="1"/>
                </a:cxn>
                <a:cxn ang="0">
                  <a:pos x="159" y="0"/>
                </a:cxn>
                <a:cxn ang="0">
                  <a:pos x="157" y="0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4" y="1"/>
                </a:cxn>
              </a:cxnLst>
              <a:rect l="0" t="0" r="r" b="b"/>
              <a:pathLst>
                <a:path w="161" h="219">
                  <a:moveTo>
                    <a:pt x="154" y="1"/>
                  </a:moveTo>
                  <a:lnTo>
                    <a:pt x="154" y="1"/>
                  </a:lnTo>
                  <a:lnTo>
                    <a:pt x="143" y="13"/>
                  </a:lnTo>
                  <a:lnTo>
                    <a:pt x="133" y="24"/>
                  </a:lnTo>
                  <a:lnTo>
                    <a:pt x="124" y="38"/>
                  </a:lnTo>
                  <a:lnTo>
                    <a:pt x="117" y="50"/>
                  </a:lnTo>
                  <a:lnTo>
                    <a:pt x="102" y="78"/>
                  </a:lnTo>
                  <a:lnTo>
                    <a:pt x="94" y="92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75" y="122"/>
                  </a:lnTo>
                  <a:lnTo>
                    <a:pt x="64" y="13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0" y="180"/>
                  </a:lnTo>
                  <a:lnTo>
                    <a:pt x="19" y="190"/>
                  </a:lnTo>
                  <a:lnTo>
                    <a:pt x="10" y="200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0" y="215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6" y="219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9" y="217"/>
                  </a:lnTo>
                  <a:lnTo>
                    <a:pt x="19" y="205"/>
                  </a:lnTo>
                  <a:lnTo>
                    <a:pt x="30" y="192"/>
                  </a:lnTo>
                  <a:lnTo>
                    <a:pt x="41" y="180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71" y="142"/>
                  </a:lnTo>
                  <a:lnTo>
                    <a:pt x="90" y="117"/>
                  </a:lnTo>
                  <a:lnTo>
                    <a:pt x="90" y="117"/>
                  </a:lnTo>
                  <a:lnTo>
                    <a:pt x="99" y="103"/>
                  </a:lnTo>
                  <a:lnTo>
                    <a:pt x="106" y="89"/>
                  </a:lnTo>
                  <a:lnTo>
                    <a:pt x="122" y="61"/>
                  </a:lnTo>
                  <a:lnTo>
                    <a:pt x="130" y="46"/>
                  </a:lnTo>
                  <a:lnTo>
                    <a:pt x="138" y="33"/>
                  </a:lnTo>
                  <a:lnTo>
                    <a:pt x="149" y="20"/>
                  </a:lnTo>
                  <a:lnTo>
                    <a:pt x="160" y="9"/>
                  </a:lnTo>
                  <a:lnTo>
                    <a:pt x="160" y="9"/>
                  </a:lnTo>
                  <a:lnTo>
                    <a:pt x="161" y="7"/>
                  </a:lnTo>
                  <a:lnTo>
                    <a:pt x="161" y="5"/>
                  </a:lnTo>
                  <a:lnTo>
                    <a:pt x="161" y="4"/>
                  </a:lnTo>
                  <a:lnTo>
                    <a:pt x="160" y="1"/>
                  </a:lnTo>
                  <a:lnTo>
                    <a:pt x="159" y="0"/>
                  </a:lnTo>
                  <a:lnTo>
                    <a:pt x="157" y="0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7" name="Freeform 65"/>
            <p:cNvSpPr>
              <a:spLocks/>
            </p:cNvSpPr>
            <p:nvPr/>
          </p:nvSpPr>
          <p:spPr bwMode="auto">
            <a:xfrm>
              <a:off x="4268788" y="4605338"/>
              <a:ext cx="76200" cy="111125"/>
            </a:xfrm>
            <a:custGeom>
              <a:avLst/>
              <a:gdLst/>
              <a:ahLst/>
              <a:cxnLst>
                <a:cxn ang="0">
                  <a:pos x="135" y="1"/>
                </a:cxn>
                <a:cxn ang="0">
                  <a:pos x="135" y="1"/>
                </a:cxn>
                <a:cxn ang="0">
                  <a:pos x="125" y="12"/>
                </a:cxn>
                <a:cxn ang="0">
                  <a:pos x="117" y="22"/>
                </a:cxn>
                <a:cxn ang="0">
                  <a:pos x="101" y="44"/>
                </a:cxn>
                <a:cxn ang="0">
                  <a:pos x="72" y="88"/>
                </a:cxn>
                <a:cxn ang="0">
                  <a:pos x="72" y="88"/>
                </a:cxn>
                <a:cxn ang="0">
                  <a:pos x="54" y="116"/>
                </a:cxn>
                <a:cxn ang="0">
                  <a:pos x="36" y="145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1" y="208"/>
                </a:cxn>
                <a:cxn ang="0">
                  <a:pos x="2" y="209"/>
                </a:cxn>
                <a:cxn ang="0">
                  <a:pos x="4" y="210"/>
                </a:cxn>
                <a:cxn ang="0">
                  <a:pos x="6" y="210"/>
                </a:cxn>
                <a:cxn ang="0">
                  <a:pos x="7" y="209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41" y="158"/>
                </a:cxn>
                <a:cxn ang="0">
                  <a:pos x="57" y="133"/>
                </a:cxn>
                <a:cxn ang="0">
                  <a:pos x="72" y="108"/>
                </a:cxn>
                <a:cxn ang="0">
                  <a:pos x="72" y="108"/>
                </a:cxn>
                <a:cxn ang="0">
                  <a:pos x="87" y="82"/>
                </a:cxn>
                <a:cxn ang="0">
                  <a:pos x="104" y="56"/>
                </a:cxn>
                <a:cxn ang="0">
                  <a:pos x="121" y="31"/>
                </a:cxn>
                <a:cxn ang="0">
                  <a:pos x="131" y="20"/>
                </a:cxn>
                <a:cxn ang="0">
                  <a:pos x="141" y="9"/>
                </a:cxn>
                <a:cxn ang="0">
                  <a:pos x="141" y="9"/>
                </a:cxn>
                <a:cxn ang="0">
                  <a:pos x="142" y="6"/>
                </a:cxn>
                <a:cxn ang="0">
                  <a:pos x="143" y="4"/>
                </a:cxn>
                <a:cxn ang="0">
                  <a:pos x="142" y="3"/>
                </a:cxn>
                <a:cxn ang="0">
                  <a:pos x="141" y="1"/>
                </a:cxn>
                <a:cxn ang="0">
                  <a:pos x="140" y="0"/>
                </a:cxn>
                <a:cxn ang="0">
                  <a:pos x="138" y="0"/>
                </a:cxn>
                <a:cxn ang="0">
                  <a:pos x="137" y="0"/>
                </a:cxn>
                <a:cxn ang="0">
                  <a:pos x="135" y="1"/>
                </a:cxn>
                <a:cxn ang="0">
                  <a:pos x="135" y="1"/>
                </a:cxn>
              </a:cxnLst>
              <a:rect l="0" t="0" r="r" b="b"/>
              <a:pathLst>
                <a:path w="143" h="210">
                  <a:moveTo>
                    <a:pt x="135" y="1"/>
                  </a:moveTo>
                  <a:lnTo>
                    <a:pt x="135" y="1"/>
                  </a:lnTo>
                  <a:lnTo>
                    <a:pt x="125" y="12"/>
                  </a:lnTo>
                  <a:lnTo>
                    <a:pt x="117" y="22"/>
                  </a:lnTo>
                  <a:lnTo>
                    <a:pt x="101" y="44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54" y="116"/>
                  </a:lnTo>
                  <a:lnTo>
                    <a:pt x="36" y="145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1" y="208"/>
                  </a:lnTo>
                  <a:lnTo>
                    <a:pt x="2" y="209"/>
                  </a:lnTo>
                  <a:lnTo>
                    <a:pt x="4" y="210"/>
                  </a:lnTo>
                  <a:lnTo>
                    <a:pt x="6" y="210"/>
                  </a:lnTo>
                  <a:lnTo>
                    <a:pt x="7" y="209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41" y="158"/>
                  </a:lnTo>
                  <a:lnTo>
                    <a:pt x="57" y="133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87" y="82"/>
                  </a:lnTo>
                  <a:lnTo>
                    <a:pt x="104" y="56"/>
                  </a:lnTo>
                  <a:lnTo>
                    <a:pt x="121" y="31"/>
                  </a:lnTo>
                  <a:lnTo>
                    <a:pt x="131" y="20"/>
                  </a:lnTo>
                  <a:lnTo>
                    <a:pt x="141" y="9"/>
                  </a:lnTo>
                  <a:lnTo>
                    <a:pt x="141" y="9"/>
                  </a:lnTo>
                  <a:lnTo>
                    <a:pt x="142" y="6"/>
                  </a:lnTo>
                  <a:lnTo>
                    <a:pt x="143" y="4"/>
                  </a:lnTo>
                  <a:lnTo>
                    <a:pt x="142" y="3"/>
                  </a:lnTo>
                  <a:lnTo>
                    <a:pt x="141" y="1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7" y="0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8" name="Freeform 66"/>
            <p:cNvSpPr>
              <a:spLocks/>
            </p:cNvSpPr>
            <p:nvPr/>
          </p:nvSpPr>
          <p:spPr bwMode="auto">
            <a:xfrm>
              <a:off x="4295775" y="4633913"/>
              <a:ext cx="84138" cy="103188"/>
            </a:xfrm>
            <a:custGeom>
              <a:avLst/>
              <a:gdLst/>
              <a:ahLst/>
              <a:cxnLst>
                <a:cxn ang="0">
                  <a:pos x="149" y="2"/>
                </a:cxn>
                <a:cxn ang="0">
                  <a:pos x="149" y="2"/>
                </a:cxn>
                <a:cxn ang="0">
                  <a:pos x="127" y="24"/>
                </a:cxn>
                <a:cxn ang="0">
                  <a:pos x="105" y="47"/>
                </a:cxn>
                <a:cxn ang="0">
                  <a:pos x="86" y="71"/>
                </a:cxn>
                <a:cxn ang="0">
                  <a:pos x="76" y="83"/>
                </a:cxn>
                <a:cxn ang="0">
                  <a:pos x="68" y="95"/>
                </a:cxn>
                <a:cxn ang="0">
                  <a:pos x="68" y="95"/>
                </a:cxn>
                <a:cxn ang="0">
                  <a:pos x="60" y="107"/>
                </a:cxn>
                <a:cxn ang="0">
                  <a:pos x="50" y="119"/>
                </a:cxn>
                <a:cxn ang="0">
                  <a:pos x="32" y="141"/>
                </a:cxn>
                <a:cxn ang="0">
                  <a:pos x="22" y="152"/>
                </a:cxn>
                <a:cxn ang="0">
                  <a:pos x="14" y="164"/>
                </a:cxn>
                <a:cxn ang="0">
                  <a:pos x="7" y="176"/>
                </a:cxn>
                <a:cxn ang="0">
                  <a:pos x="1" y="190"/>
                </a:cxn>
                <a:cxn ang="0">
                  <a:pos x="1" y="190"/>
                </a:cxn>
                <a:cxn ang="0">
                  <a:pos x="0" y="192"/>
                </a:cxn>
                <a:cxn ang="0">
                  <a:pos x="1" y="193"/>
                </a:cxn>
                <a:cxn ang="0">
                  <a:pos x="2" y="194"/>
                </a:cxn>
                <a:cxn ang="0">
                  <a:pos x="3" y="195"/>
                </a:cxn>
                <a:cxn ang="0">
                  <a:pos x="7" y="195"/>
                </a:cxn>
                <a:cxn ang="0">
                  <a:pos x="8" y="194"/>
                </a:cxn>
                <a:cxn ang="0">
                  <a:pos x="10" y="192"/>
                </a:cxn>
                <a:cxn ang="0">
                  <a:pos x="10" y="192"/>
                </a:cxn>
                <a:cxn ang="0">
                  <a:pos x="15" y="180"/>
                </a:cxn>
                <a:cxn ang="0">
                  <a:pos x="22" y="169"/>
                </a:cxn>
                <a:cxn ang="0">
                  <a:pos x="30" y="159"/>
                </a:cxn>
                <a:cxn ang="0">
                  <a:pos x="38" y="148"/>
                </a:cxn>
                <a:cxn ang="0">
                  <a:pos x="55" y="128"/>
                </a:cxn>
                <a:cxn ang="0">
                  <a:pos x="71" y="107"/>
                </a:cxn>
                <a:cxn ang="0">
                  <a:pos x="71" y="107"/>
                </a:cxn>
                <a:cxn ang="0">
                  <a:pos x="91" y="81"/>
                </a:cxn>
                <a:cxn ang="0">
                  <a:pos x="112" y="56"/>
                </a:cxn>
                <a:cxn ang="0">
                  <a:pos x="133" y="32"/>
                </a:cxn>
                <a:cxn ang="0">
                  <a:pos x="156" y="8"/>
                </a:cxn>
                <a:cxn ang="0">
                  <a:pos x="156" y="8"/>
                </a:cxn>
                <a:cxn ang="0">
                  <a:pos x="157" y="7"/>
                </a:cxn>
                <a:cxn ang="0">
                  <a:pos x="157" y="5"/>
                </a:cxn>
                <a:cxn ang="0">
                  <a:pos x="157" y="3"/>
                </a:cxn>
                <a:cxn ang="0">
                  <a:pos x="156" y="2"/>
                </a:cxn>
                <a:cxn ang="0">
                  <a:pos x="154" y="1"/>
                </a:cxn>
                <a:cxn ang="0">
                  <a:pos x="153" y="0"/>
                </a:cxn>
                <a:cxn ang="0">
                  <a:pos x="151" y="1"/>
                </a:cxn>
                <a:cxn ang="0">
                  <a:pos x="149" y="2"/>
                </a:cxn>
                <a:cxn ang="0">
                  <a:pos x="149" y="2"/>
                </a:cxn>
              </a:cxnLst>
              <a:rect l="0" t="0" r="r" b="b"/>
              <a:pathLst>
                <a:path w="157" h="195">
                  <a:moveTo>
                    <a:pt x="149" y="2"/>
                  </a:moveTo>
                  <a:lnTo>
                    <a:pt x="149" y="2"/>
                  </a:lnTo>
                  <a:lnTo>
                    <a:pt x="127" y="24"/>
                  </a:lnTo>
                  <a:lnTo>
                    <a:pt x="105" y="47"/>
                  </a:lnTo>
                  <a:lnTo>
                    <a:pt x="86" y="71"/>
                  </a:lnTo>
                  <a:lnTo>
                    <a:pt x="76" y="83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0" y="107"/>
                  </a:lnTo>
                  <a:lnTo>
                    <a:pt x="50" y="119"/>
                  </a:lnTo>
                  <a:lnTo>
                    <a:pt x="32" y="141"/>
                  </a:lnTo>
                  <a:lnTo>
                    <a:pt x="22" y="152"/>
                  </a:lnTo>
                  <a:lnTo>
                    <a:pt x="14" y="164"/>
                  </a:lnTo>
                  <a:lnTo>
                    <a:pt x="7" y="176"/>
                  </a:lnTo>
                  <a:lnTo>
                    <a:pt x="1" y="190"/>
                  </a:lnTo>
                  <a:lnTo>
                    <a:pt x="1" y="190"/>
                  </a:lnTo>
                  <a:lnTo>
                    <a:pt x="0" y="192"/>
                  </a:lnTo>
                  <a:lnTo>
                    <a:pt x="1" y="193"/>
                  </a:lnTo>
                  <a:lnTo>
                    <a:pt x="2" y="194"/>
                  </a:lnTo>
                  <a:lnTo>
                    <a:pt x="3" y="195"/>
                  </a:lnTo>
                  <a:lnTo>
                    <a:pt x="7" y="195"/>
                  </a:lnTo>
                  <a:lnTo>
                    <a:pt x="8" y="194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5" y="180"/>
                  </a:lnTo>
                  <a:lnTo>
                    <a:pt x="22" y="169"/>
                  </a:lnTo>
                  <a:lnTo>
                    <a:pt x="30" y="159"/>
                  </a:lnTo>
                  <a:lnTo>
                    <a:pt x="38" y="148"/>
                  </a:lnTo>
                  <a:lnTo>
                    <a:pt x="55" y="128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91" y="81"/>
                  </a:lnTo>
                  <a:lnTo>
                    <a:pt x="112" y="56"/>
                  </a:lnTo>
                  <a:lnTo>
                    <a:pt x="133" y="32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7" y="7"/>
                  </a:lnTo>
                  <a:lnTo>
                    <a:pt x="157" y="5"/>
                  </a:lnTo>
                  <a:lnTo>
                    <a:pt x="157" y="3"/>
                  </a:lnTo>
                  <a:lnTo>
                    <a:pt x="156" y="2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1" y="1"/>
                  </a:lnTo>
                  <a:lnTo>
                    <a:pt x="149" y="2"/>
                  </a:lnTo>
                  <a:lnTo>
                    <a:pt x="14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9" name="Freeform 67"/>
            <p:cNvSpPr>
              <a:spLocks/>
            </p:cNvSpPr>
            <p:nvPr/>
          </p:nvSpPr>
          <p:spPr bwMode="auto">
            <a:xfrm>
              <a:off x="4333875" y="4656138"/>
              <a:ext cx="80963" cy="103188"/>
            </a:xfrm>
            <a:custGeom>
              <a:avLst/>
              <a:gdLst/>
              <a:ahLst/>
              <a:cxnLst>
                <a:cxn ang="0">
                  <a:pos x="144" y="1"/>
                </a:cxn>
                <a:cxn ang="0">
                  <a:pos x="144" y="1"/>
                </a:cxn>
                <a:cxn ang="0">
                  <a:pos x="125" y="24"/>
                </a:cxn>
                <a:cxn ang="0">
                  <a:pos x="105" y="48"/>
                </a:cxn>
                <a:cxn ang="0">
                  <a:pos x="86" y="73"/>
                </a:cxn>
                <a:cxn ang="0">
                  <a:pos x="68" y="99"/>
                </a:cxn>
                <a:cxn ang="0">
                  <a:pos x="68" y="99"/>
                </a:cxn>
                <a:cxn ang="0">
                  <a:pos x="52" y="122"/>
                </a:cxn>
                <a:cxn ang="0">
                  <a:pos x="35" y="145"/>
                </a:cxn>
                <a:cxn ang="0">
                  <a:pos x="35" y="145"/>
                </a:cxn>
                <a:cxn ang="0">
                  <a:pos x="27" y="155"/>
                </a:cxn>
                <a:cxn ang="0">
                  <a:pos x="18" y="165"/>
                </a:cxn>
                <a:cxn ang="0">
                  <a:pos x="10" y="176"/>
                </a:cxn>
                <a:cxn ang="0">
                  <a:pos x="1" y="187"/>
                </a:cxn>
                <a:cxn ang="0">
                  <a:pos x="1" y="187"/>
                </a:cxn>
                <a:cxn ang="0">
                  <a:pos x="0" y="189"/>
                </a:cxn>
                <a:cxn ang="0">
                  <a:pos x="0" y="190"/>
                </a:cxn>
                <a:cxn ang="0">
                  <a:pos x="1" y="192"/>
                </a:cxn>
                <a:cxn ang="0">
                  <a:pos x="3" y="193"/>
                </a:cxn>
                <a:cxn ang="0">
                  <a:pos x="4" y="194"/>
                </a:cxn>
                <a:cxn ang="0">
                  <a:pos x="6" y="194"/>
                </a:cxn>
                <a:cxn ang="0">
                  <a:pos x="8" y="193"/>
                </a:cxn>
                <a:cxn ang="0">
                  <a:pos x="10" y="192"/>
                </a:cxn>
                <a:cxn ang="0">
                  <a:pos x="10" y="192"/>
                </a:cxn>
                <a:cxn ang="0">
                  <a:pos x="16" y="183"/>
                </a:cxn>
                <a:cxn ang="0">
                  <a:pos x="24" y="174"/>
                </a:cxn>
                <a:cxn ang="0">
                  <a:pos x="31" y="165"/>
                </a:cxn>
                <a:cxn ang="0">
                  <a:pos x="39" y="156"/>
                </a:cxn>
                <a:cxn ang="0">
                  <a:pos x="39" y="156"/>
                </a:cxn>
                <a:cxn ang="0">
                  <a:pos x="55" y="134"/>
                </a:cxn>
                <a:cxn ang="0">
                  <a:pos x="72" y="112"/>
                </a:cxn>
                <a:cxn ang="0">
                  <a:pos x="72" y="112"/>
                </a:cxn>
                <a:cxn ang="0">
                  <a:pos x="90" y="85"/>
                </a:cxn>
                <a:cxn ang="0">
                  <a:pos x="110" y="58"/>
                </a:cxn>
                <a:cxn ang="0">
                  <a:pos x="131" y="33"/>
                </a:cxn>
                <a:cxn ang="0">
                  <a:pos x="152" y="8"/>
                </a:cxn>
                <a:cxn ang="0">
                  <a:pos x="152" y="8"/>
                </a:cxn>
                <a:cxn ang="0">
                  <a:pos x="153" y="6"/>
                </a:cxn>
                <a:cxn ang="0">
                  <a:pos x="153" y="4"/>
                </a:cxn>
                <a:cxn ang="0">
                  <a:pos x="152" y="1"/>
                </a:cxn>
                <a:cxn ang="0">
                  <a:pos x="149" y="0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4" y="1"/>
                </a:cxn>
                <a:cxn ang="0">
                  <a:pos x="144" y="1"/>
                </a:cxn>
              </a:cxnLst>
              <a:rect l="0" t="0" r="r" b="b"/>
              <a:pathLst>
                <a:path w="153" h="194">
                  <a:moveTo>
                    <a:pt x="144" y="1"/>
                  </a:moveTo>
                  <a:lnTo>
                    <a:pt x="144" y="1"/>
                  </a:lnTo>
                  <a:lnTo>
                    <a:pt x="125" y="24"/>
                  </a:lnTo>
                  <a:lnTo>
                    <a:pt x="105" y="48"/>
                  </a:lnTo>
                  <a:lnTo>
                    <a:pt x="86" y="73"/>
                  </a:lnTo>
                  <a:lnTo>
                    <a:pt x="68" y="99"/>
                  </a:lnTo>
                  <a:lnTo>
                    <a:pt x="68" y="99"/>
                  </a:lnTo>
                  <a:lnTo>
                    <a:pt x="52" y="122"/>
                  </a:lnTo>
                  <a:lnTo>
                    <a:pt x="35" y="145"/>
                  </a:lnTo>
                  <a:lnTo>
                    <a:pt x="35" y="145"/>
                  </a:lnTo>
                  <a:lnTo>
                    <a:pt x="27" y="155"/>
                  </a:lnTo>
                  <a:lnTo>
                    <a:pt x="18" y="165"/>
                  </a:lnTo>
                  <a:lnTo>
                    <a:pt x="10" y="176"/>
                  </a:lnTo>
                  <a:lnTo>
                    <a:pt x="1" y="187"/>
                  </a:lnTo>
                  <a:lnTo>
                    <a:pt x="1" y="187"/>
                  </a:lnTo>
                  <a:lnTo>
                    <a:pt x="0" y="189"/>
                  </a:lnTo>
                  <a:lnTo>
                    <a:pt x="0" y="190"/>
                  </a:lnTo>
                  <a:lnTo>
                    <a:pt x="1" y="192"/>
                  </a:lnTo>
                  <a:lnTo>
                    <a:pt x="3" y="193"/>
                  </a:lnTo>
                  <a:lnTo>
                    <a:pt x="4" y="194"/>
                  </a:lnTo>
                  <a:lnTo>
                    <a:pt x="6" y="194"/>
                  </a:lnTo>
                  <a:lnTo>
                    <a:pt x="8" y="193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6" y="183"/>
                  </a:lnTo>
                  <a:lnTo>
                    <a:pt x="24" y="174"/>
                  </a:lnTo>
                  <a:lnTo>
                    <a:pt x="31" y="165"/>
                  </a:lnTo>
                  <a:lnTo>
                    <a:pt x="39" y="156"/>
                  </a:lnTo>
                  <a:lnTo>
                    <a:pt x="39" y="156"/>
                  </a:lnTo>
                  <a:lnTo>
                    <a:pt x="55" y="134"/>
                  </a:lnTo>
                  <a:lnTo>
                    <a:pt x="72" y="112"/>
                  </a:lnTo>
                  <a:lnTo>
                    <a:pt x="72" y="112"/>
                  </a:lnTo>
                  <a:lnTo>
                    <a:pt x="90" y="85"/>
                  </a:lnTo>
                  <a:lnTo>
                    <a:pt x="110" y="58"/>
                  </a:lnTo>
                  <a:lnTo>
                    <a:pt x="131" y="33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53" y="6"/>
                  </a:lnTo>
                  <a:lnTo>
                    <a:pt x="153" y="4"/>
                  </a:lnTo>
                  <a:lnTo>
                    <a:pt x="152" y="1"/>
                  </a:lnTo>
                  <a:lnTo>
                    <a:pt x="149" y="0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4" y="1"/>
                  </a:lnTo>
                  <a:lnTo>
                    <a:pt x="1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0" name="Freeform 68"/>
            <p:cNvSpPr>
              <a:spLocks/>
            </p:cNvSpPr>
            <p:nvPr/>
          </p:nvSpPr>
          <p:spPr bwMode="auto">
            <a:xfrm>
              <a:off x="4379913" y="4668838"/>
              <a:ext cx="77788" cy="107950"/>
            </a:xfrm>
            <a:custGeom>
              <a:avLst/>
              <a:gdLst/>
              <a:ahLst/>
              <a:cxnLst>
                <a:cxn ang="0">
                  <a:pos x="139" y="1"/>
                </a:cxn>
                <a:cxn ang="0">
                  <a:pos x="139" y="1"/>
                </a:cxn>
                <a:cxn ang="0">
                  <a:pos x="121" y="22"/>
                </a:cxn>
                <a:cxn ang="0">
                  <a:pos x="105" y="45"/>
                </a:cxn>
                <a:cxn ang="0">
                  <a:pos x="88" y="68"/>
                </a:cxn>
                <a:cxn ang="0">
                  <a:pos x="72" y="91"/>
                </a:cxn>
                <a:cxn ang="0">
                  <a:pos x="72" y="91"/>
                </a:cxn>
                <a:cxn ang="0">
                  <a:pos x="53" y="117"/>
                </a:cxn>
                <a:cxn ang="0">
                  <a:pos x="34" y="142"/>
                </a:cxn>
                <a:cxn ang="0">
                  <a:pos x="18" y="170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24" y="177"/>
                </a:cxn>
                <a:cxn ang="0">
                  <a:pos x="41" y="151"/>
                </a:cxn>
                <a:cxn ang="0">
                  <a:pos x="58" y="126"/>
                </a:cxn>
                <a:cxn ang="0">
                  <a:pos x="75" y="101"/>
                </a:cxn>
                <a:cxn ang="0">
                  <a:pos x="75" y="101"/>
                </a:cxn>
                <a:cxn ang="0">
                  <a:pos x="110" y="53"/>
                </a:cxn>
                <a:cxn ang="0">
                  <a:pos x="128" y="31"/>
                </a:cxn>
                <a:cxn ang="0">
                  <a:pos x="146" y="8"/>
                </a:cxn>
                <a:cxn ang="0">
                  <a:pos x="146" y="8"/>
                </a:cxn>
                <a:cxn ang="0">
                  <a:pos x="147" y="7"/>
                </a:cxn>
                <a:cxn ang="0">
                  <a:pos x="147" y="5"/>
                </a:cxn>
                <a:cxn ang="0">
                  <a:pos x="147" y="3"/>
                </a:cxn>
                <a:cxn ang="0">
                  <a:pos x="146" y="1"/>
                </a:cxn>
                <a:cxn ang="0">
                  <a:pos x="144" y="0"/>
                </a:cxn>
                <a:cxn ang="0">
                  <a:pos x="143" y="0"/>
                </a:cxn>
                <a:cxn ang="0">
                  <a:pos x="141" y="0"/>
                </a:cxn>
                <a:cxn ang="0">
                  <a:pos x="139" y="1"/>
                </a:cxn>
                <a:cxn ang="0">
                  <a:pos x="139" y="1"/>
                </a:cxn>
              </a:cxnLst>
              <a:rect l="0" t="0" r="r" b="b"/>
              <a:pathLst>
                <a:path w="147" h="205">
                  <a:moveTo>
                    <a:pt x="139" y="1"/>
                  </a:moveTo>
                  <a:lnTo>
                    <a:pt x="139" y="1"/>
                  </a:lnTo>
                  <a:lnTo>
                    <a:pt x="121" y="22"/>
                  </a:lnTo>
                  <a:lnTo>
                    <a:pt x="105" y="45"/>
                  </a:lnTo>
                  <a:lnTo>
                    <a:pt x="88" y="68"/>
                  </a:lnTo>
                  <a:lnTo>
                    <a:pt x="72" y="91"/>
                  </a:lnTo>
                  <a:lnTo>
                    <a:pt x="72" y="91"/>
                  </a:lnTo>
                  <a:lnTo>
                    <a:pt x="53" y="117"/>
                  </a:lnTo>
                  <a:lnTo>
                    <a:pt x="34" y="142"/>
                  </a:lnTo>
                  <a:lnTo>
                    <a:pt x="18" y="170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24" y="177"/>
                  </a:lnTo>
                  <a:lnTo>
                    <a:pt x="41" y="151"/>
                  </a:lnTo>
                  <a:lnTo>
                    <a:pt x="58" y="126"/>
                  </a:lnTo>
                  <a:lnTo>
                    <a:pt x="75" y="101"/>
                  </a:lnTo>
                  <a:lnTo>
                    <a:pt x="75" y="101"/>
                  </a:lnTo>
                  <a:lnTo>
                    <a:pt x="110" y="53"/>
                  </a:lnTo>
                  <a:lnTo>
                    <a:pt x="128" y="31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7" y="7"/>
                  </a:lnTo>
                  <a:lnTo>
                    <a:pt x="147" y="5"/>
                  </a:lnTo>
                  <a:lnTo>
                    <a:pt x="147" y="3"/>
                  </a:lnTo>
                  <a:lnTo>
                    <a:pt x="146" y="1"/>
                  </a:lnTo>
                  <a:lnTo>
                    <a:pt x="144" y="0"/>
                  </a:lnTo>
                  <a:lnTo>
                    <a:pt x="143" y="0"/>
                  </a:lnTo>
                  <a:lnTo>
                    <a:pt x="141" y="0"/>
                  </a:lnTo>
                  <a:lnTo>
                    <a:pt x="139" y="1"/>
                  </a:lnTo>
                  <a:lnTo>
                    <a:pt x="1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1" name="Freeform 69"/>
            <p:cNvSpPr>
              <a:spLocks/>
            </p:cNvSpPr>
            <p:nvPr/>
          </p:nvSpPr>
          <p:spPr bwMode="auto">
            <a:xfrm>
              <a:off x="4419600" y="4678363"/>
              <a:ext cx="80963" cy="119063"/>
            </a:xfrm>
            <a:custGeom>
              <a:avLst/>
              <a:gdLst/>
              <a:ahLst/>
              <a:cxnLst>
                <a:cxn ang="0">
                  <a:pos x="142" y="3"/>
                </a:cxn>
                <a:cxn ang="0">
                  <a:pos x="142" y="3"/>
                </a:cxn>
                <a:cxn ang="0">
                  <a:pos x="140" y="12"/>
                </a:cxn>
                <a:cxn ang="0">
                  <a:pos x="136" y="19"/>
                </a:cxn>
                <a:cxn ang="0">
                  <a:pos x="127" y="33"/>
                </a:cxn>
                <a:cxn ang="0">
                  <a:pos x="117" y="47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0" y="64"/>
                </a:cxn>
                <a:cxn ang="0">
                  <a:pos x="96" y="71"/>
                </a:cxn>
                <a:cxn ang="0">
                  <a:pos x="87" y="84"/>
                </a:cxn>
                <a:cxn ang="0">
                  <a:pos x="80" y="98"/>
                </a:cxn>
                <a:cxn ang="0">
                  <a:pos x="71" y="111"/>
                </a:cxn>
                <a:cxn ang="0">
                  <a:pos x="71" y="111"/>
                </a:cxn>
                <a:cxn ang="0">
                  <a:pos x="53" y="137"/>
                </a:cxn>
                <a:cxn ang="0">
                  <a:pos x="34" y="163"/>
                </a:cxn>
                <a:cxn ang="0">
                  <a:pos x="25" y="175"/>
                </a:cxn>
                <a:cxn ang="0">
                  <a:pos x="15" y="189"/>
                </a:cxn>
                <a:cxn ang="0">
                  <a:pos x="7" y="202"/>
                </a:cxn>
                <a:cxn ang="0">
                  <a:pos x="0" y="217"/>
                </a:cxn>
                <a:cxn ang="0">
                  <a:pos x="0" y="217"/>
                </a:cxn>
                <a:cxn ang="0">
                  <a:pos x="0" y="219"/>
                </a:cxn>
                <a:cxn ang="0">
                  <a:pos x="0" y="221"/>
                </a:cxn>
                <a:cxn ang="0">
                  <a:pos x="2" y="223"/>
                </a:cxn>
                <a:cxn ang="0">
                  <a:pos x="4" y="224"/>
                </a:cxn>
                <a:cxn ang="0">
                  <a:pos x="5" y="224"/>
                </a:cxn>
                <a:cxn ang="0">
                  <a:pos x="7" y="223"/>
                </a:cxn>
                <a:cxn ang="0">
                  <a:pos x="8" y="221"/>
                </a:cxn>
                <a:cxn ang="0">
                  <a:pos x="8" y="221"/>
                </a:cxn>
                <a:cxn ang="0">
                  <a:pos x="15" y="206"/>
                </a:cxn>
                <a:cxn ang="0">
                  <a:pos x="25" y="192"/>
                </a:cxn>
                <a:cxn ang="0">
                  <a:pos x="34" y="177"/>
                </a:cxn>
                <a:cxn ang="0">
                  <a:pos x="44" y="164"/>
                </a:cxn>
                <a:cxn ang="0">
                  <a:pos x="65" y="136"/>
                </a:cxn>
                <a:cxn ang="0">
                  <a:pos x="84" y="108"/>
                </a:cxn>
                <a:cxn ang="0">
                  <a:pos x="84" y="108"/>
                </a:cxn>
                <a:cxn ang="0">
                  <a:pos x="105" y="79"/>
                </a:cxn>
                <a:cxn ang="0">
                  <a:pos x="115" y="64"/>
                </a:cxn>
                <a:cxn ang="0">
                  <a:pos x="125" y="50"/>
                </a:cxn>
                <a:cxn ang="0">
                  <a:pos x="125" y="50"/>
                </a:cxn>
                <a:cxn ang="0">
                  <a:pos x="134" y="41"/>
                </a:cxn>
                <a:cxn ang="0">
                  <a:pos x="141" y="29"/>
                </a:cxn>
                <a:cxn ang="0">
                  <a:pos x="147" y="18"/>
                </a:cxn>
                <a:cxn ang="0">
                  <a:pos x="151" y="6"/>
                </a:cxn>
                <a:cxn ang="0">
                  <a:pos x="151" y="6"/>
                </a:cxn>
                <a:cxn ang="0">
                  <a:pos x="151" y="4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2" y="3"/>
                </a:cxn>
                <a:cxn ang="0">
                  <a:pos x="142" y="3"/>
                </a:cxn>
              </a:cxnLst>
              <a:rect l="0" t="0" r="r" b="b"/>
              <a:pathLst>
                <a:path w="151" h="224">
                  <a:moveTo>
                    <a:pt x="142" y="3"/>
                  </a:moveTo>
                  <a:lnTo>
                    <a:pt x="142" y="3"/>
                  </a:lnTo>
                  <a:lnTo>
                    <a:pt x="140" y="12"/>
                  </a:lnTo>
                  <a:lnTo>
                    <a:pt x="136" y="19"/>
                  </a:lnTo>
                  <a:lnTo>
                    <a:pt x="127" y="33"/>
                  </a:lnTo>
                  <a:lnTo>
                    <a:pt x="117" y="47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0" y="64"/>
                  </a:lnTo>
                  <a:lnTo>
                    <a:pt x="96" y="71"/>
                  </a:lnTo>
                  <a:lnTo>
                    <a:pt x="87" y="84"/>
                  </a:lnTo>
                  <a:lnTo>
                    <a:pt x="80" y="98"/>
                  </a:lnTo>
                  <a:lnTo>
                    <a:pt x="71" y="111"/>
                  </a:lnTo>
                  <a:lnTo>
                    <a:pt x="71" y="111"/>
                  </a:lnTo>
                  <a:lnTo>
                    <a:pt x="53" y="137"/>
                  </a:lnTo>
                  <a:lnTo>
                    <a:pt x="34" y="163"/>
                  </a:lnTo>
                  <a:lnTo>
                    <a:pt x="25" y="175"/>
                  </a:lnTo>
                  <a:lnTo>
                    <a:pt x="15" y="189"/>
                  </a:lnTo>
                  <a:lnTo>
                    <a:pt x="7" y="202"/>
                  </a:lnTo>
                  <a:lnTo>
                    <a:pt x="0" y="217"/>
                  </a:lnTo>
                  <a:lnTo>
                    <a:pt x="0" y="217"/>
                  </a:lnTo>
                  <a:lnTo>
                    <a:pt x="0" y="219"/>
                  </a:lnTo>
                  <a:lnTo>
                    <a:pt x="0" y="221"/>
                  </a:lnTo>
                  <a:lnTo>
                    <a:pt x="2" y="223"/>
                  </a:lnTo>
                  <a:lnTo>
                    <a:pt x="4" y="224"/>
                  </a:lnTo>
                  <a:lnTo>
                    <a:pt x="5" y="224"/>
                  </a:lnTo>
                  <a:lnTo>
                    <a:pt x="7" y="223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15" y="206"/>
                  </a:lnTo>
                  <a:lnTo>
                    <a:pt x="25" y="192"/>
                  </a:lnTo>
                  <a:lnTo>
                    <a:pt x="34" y="177"/>
                  </a:lnTo>
                  <a:lnTo>
                    <a:pt x="44" y="164"/>
                  </a:lnTo>
                  <a:lnTo>
                    <a:pt x="65" y="13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105" y="79"/>
                  </a:lnTo>
                  <a:lnTo>
                    <a:pt x="115" y="64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34" y="41"/>
                  </a:lnTo>
                  <a:lnTo>
                    <a:pt x="141" y="29"/>
                  </a:lnTo>
                  <a:lnTo>
                    <a:pt x="147" y="18"/>
                  </a:lnTo>
                  <a:lnTo>
                    <a:pt x="151" y="6"/>
                  </a:lnTo>
                  <a:lnTo>
                    <a:pt x="151" y="6"/>
                  </a:lnTo>
                  <a:lnTo>
                    <a:pt x="151" y="4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2" y="3"/>
                  </a:lnTo>
                  <a:lnTo>
                    <a:pt x="1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2" name="Freeform 70"/>
            <p:cNvSpPr>
              <a:spLocks/>
            </p:cNvSpPr>
            <p:nvPr/>
          </p:nvSpPr>
          <p:spPr bwMode="auto">
            <a:xfrm>
              <a:off x="4471988" y="4683125"/>
              <a:ext cx="80963" cy="115888"/>
            </a:xfrm>
            <a:custGeom>
              <a:avLst/>
              <a:gdLst/>
              <a:ahLst/>
              <a:cxnLst>
                <a:cxn ang="0">
                  <a:pos x="143" y="3"/>
                </a:cxn>
                <a:cxn ang="0">
                  <a:pos x="143" y="3"/>
                </a:cxn>
                <a:cxn ang="0">
                  <a:pos x="134" y="16"/>
                </a:cxn>
                <a:cxn ang="0">
                  <a:pos x="125" y="29"/>
                </a:cxn>
                <a:cxn ang="0">
                  <a:pos x="103" y="54"/>
                </a:cxn>
                <a:cxn ang="0">
                  <a:pos x="82" y="79"/>
                </a:cxn>
                <a:cxn ang="0">
                  <a:pos x="72" y="93"/>
                </a:cxn>
                <a:cxn ang="0">
                  <a:pos x="63" y="106"/>
                </a:cxn>
                <a:cxn ang="0">
                  <a:pos x="63" y="106"/>
                </a:cxn>
                <a:cxn ang="0">
                  <a:pos x="45" y="131"/>
                </a:cxn>
                <a:cxn ang="0">
                  <a:pos x="30" y="158"/>
                </a:cxn>
                <a:cxn ang="0">
                  <a:pos x="0" y="212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8"/>
                </a:cxn>
                <a:cxn ang="0">
                  <a:pos x="2" y="219"/>
                </a:cxn>
                <a:cxn ang="0">
                  <a:pos x="5" y="219"/>
                </a:cxn>
                <a:cxn ang="0">
                  <a:pos x="7" y="219"/>
                </a:cxn>
                <a:cxn ang="0">
                  <a:pos x="8" y="219"/>
                </a:cxn>
                <a:cxn ang="0">
                  <a:pos x="9" y="217"/>
                </a:cxn>
                <a:cxn ang="0">
                  <a:pos x="9" y="217"/>
                </a:cxn>
                <a:cxn ang="0">
                  <a:pos x="39" y="163"/>
                </a:cxn>
                <a:cxn ang="0">
                  <a:pos x="54" y="136"/>
                </a:cxn>
                <a:cxn ang="0">
                  <a:pos x="71" y="110"/>
                </a:cxn>
                <a:cxn ang="0">
                  <a:pos x="71" y="110"/>
                </a:cxn>
                <a:cxn ang="0">
                  <a:pos x="80" y="97"/>
                </a:cxn>
                <a:cxn ang="0">
                  <a:pos x="90" y="84"/>
                </a:cxn>
                <a:cxn ang="0">
                  <a:pos x="111" y="60"/>
                </a:cxn>
                <a:cxn ang="0">
                  <a:pos x="132" y="35"/>
                </a:cxn>
                <a:cxn ang="0">
                  <a:pos x="142" y="21"/>
                </a:cxn>
                <a:cxn ang="0">
                  <a:pos x="152" y="8"/>
                </a:cxn>
                <a:cxn ang="0">
                  <a:pos x="152" y="8"/>
                </a:cxn>
                <a:cxn ang="0">
                  <a:pos x="153" y="6"/>
                </a:cxn>
                <a:cxn ang="0">
                  <a:pos x="153" y="5"/>
                </a:cxn>
                <a:cxn ang="0">
                  <a:pos x="152" y="3"/>
                </a:cxn>
                <a:cxn ang="0">
                  <a:pos x="151" y="1"/>
                </a:cxn>
                <a:cxn ang="0">
                  <a:pos x="149" y="0"/>
                </a:cxn>
                <a:cxn ang="0">
                  <a:pos x="147" y="0"/>
                </a:cxn>
                <a:cxn ang="0">
                  <a:pos x="146" y="1"/>
                </a:cxn>
                <a:cxn ang="0">
                  <a:pos x="143" y="3"/>
                </a:cxn>
                <a:cxn ang="0">
                  <a:pos x="143" y="3"/>
                </a:cxn>
              </a:cxnLst>
              <a:rect l="0" t="0" r="r" b="b"/>
              <a:pathLst>
                <a:path w="153" h="219">
                  <a:moveTo>
                    <a:pt x="143" y="3"/>
                  </a:moveTo>
                  <a:lnTo>
                    <a:pt x="143" y="3"/>
                  </a:lnTo>
                  <a:lnTo>
                    <a:pt x="134" y="16"/>
                  </a:lnTo>
                  <a:lnTo>
                    <a:pt x="125" y="29"/>
                  </a:lnTo>
                  <a:lnTo>
                    <a:pt x="103" y="54"/>
                  </a:lnTo>
                  <a:lnTo>
                    <a:pt x="82" y="79"/>
                  </a:lnTo>
                  <a:lnTo>
                    <a:pt x="72" y="93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45" y="131"/>
                  </a:lnTo>
                  <a:lnTo>
                    <a:pt x="30" y="158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8"/>
                  </a:lnTo>
                  <a:lnTo>
                    <a:pt x="2" y="219"/>
                  </a:lnTo>
                  <a:lnTo>
                    <a:pt x="5" y="219"/>
                  </a:lnTo>
                  <a:lnTo>
                    <a:pt x="7" y="219"/>
                  </a:lnTo>
                  <a:lnTo>
                    <a:pt x="8" y="219"/>
                  </a:lnTo>
                  <a:lnTo>
                    <a:pt x="9" y="217"/>
                  </a:lnTo>
                  <a:lnTo>
                    <a:pt x="9" y="217"/>
                  </a:lnTo>
                  <a:lnTo>
                    <a:pt x="39" y="163"/>
                  </a:lnTo>
                  <a:lnTo>
                    <a:pt x="54" y="136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80" y="97"/>
                  </a:lnTo>
                  <a:lnTo>
                    <a:pt x="90" y="84"/>
                  </a:lnTo>
                  <a:lnTo>
                    <a:pt x="111" y="60"/>
                  </a:lnTo>
                  <a:lnTo>
                    <a:pt x="132" y="35"/>
                  </a:lnTo>
                  <a:lnTo>
                    <a:pt x="142" y="21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53" y="6"/>
                  </a:lnTo>
                  <a:lnTo>
                    <a:pt x="153" y="5"/>
                  </a:lnTo>
                  <a:lnTo>
                    <a:pt x="152" y="3"/>
                  </a:lnTo>
                  <a:lnTo>
                    <a:pt x="151" y="1"/>
                  </a:lnTo>
                  <a:lnTo>
                    <a:pt x="149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3" y="3"/>
                  </a:lnTo>
                  <a:lnTo>
                    <a:pt x="14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3" name="Freeform 71"/>
            <p:cNvSpPr>
              <a:spLocks/>
            </p:cNvSpPr>
            <p:nvPr/>
          </p:nvSpPr>
          <p:spPr bwMode="auto">
            <a:xfrm>
              <a:off x="4508500" y="4664075"/>
              <a:ext cx="103188" cy="139700"/>
            </a:xfrm>
            <a:custGeom>
              <a:avLst/>
              <a:gdLst/>
              <a:ahLst/>
              <a:cxnLst>
                <a:cxn ang="0">
                  <a:pos x="186" y="2"/>
                </a:cxn>
                <a:cxn ang="0">
                  <a:pos x="186" y="2"/>
                </a:cxn>
                <a:cxn ang="0">
                  <a:pos x="174" y="19"/>
                </a:cxn>
                <a:cxn ang="0">
                  <a:pos x="161" y="35"/>
                </a:cxn>
                <a:cxn ang="0">
                  <a:pos x="138" y="71"/>
                </a:cxn>
                <a:cxn ang="0">
                  <a:pos x="113" y="105"/>
                </a:cxn>
                <a:cxn ang="0">
                  <a:pos x="100" y="121"/>
                </a:cxn>
                <a:cxn ang="0">
                  <a:pos x="86" y="138"/>
                </a:cxn>
                <a:cxn ang="0">
                  <a:pos x="86" y="138"/>
                </a:cxn>
                <a:cxn ang="0">
                  <a:pos x="61" y="166"/>
                </a:cxn>
                <a:cxn ang="0">
                  <a:pos x="48" y="180"/>
                </a:cxn>
                <a:cxn ang="0">
                  <a:pos x="37" y="195"/>
                </a:cxn>
                <a:cxn ang="0">
                  <a:pos x="26" y="210"/>
                </a:cxn>
                <a:cxn ang="0">
                  <a:pos x="16" y="226"/>
                </a:cxn>
                <a:cxn ang="0">
                  <a:pos x="7" y="244"/>
                </a:cxn>
                <a:cxn ang="0">
                  <a:pos x="0" y="261"/>
                </a:cxn>
                <a:cxn ang="0">
                  <a:pos x="0" y="261"/>
                </a:cxn>
                <a:cxn ang="0">
                  <a:pos x="0" y="263"/>
                </a:cxn>
                <a:cxn ang="0">
                  <a:pos x="1" y="264"/>
                </a:cxn>
                <a:cxn ang="0">
                  <a:pos x="2" y="265"/>
                </a:cxn>
                <a:cxn ang="0">
                  <a:pos x="3" y="266"/>
                </a:cxn>
                <a:cxn ang="0">
                  <a:pos x="7" y="266"/>
                </a:cxn>
                <a:cxn ang="0">
                  <a:pos x="8" y="265"/>
                </a:cxn>
                <a:cxn ang="0">
                  <a:pos x="9" y="263"/>
                </a:cxn>
                <a:cxn ang="0">
                  <a:pos x="9" y="263"/>
                </a:cxn>
                <a:cxn ang="0">
                  <a:pos x="16" y="246"/>
                </a:cxn>
                <a:cxn ang="0">
                  <a:pos x="26" y="228"/>
                </a:cxn>
                <a:cxn ang="0">
                  <a:pos x="36" y="213"/>
                </a:cxn>
                <a:cxn ang="0">
                  <a:pos x="47" y="197"/>
                </a:cxn>
                <a:cxn ang="0">
                  <a:pos x="59" y="181"/>
                </a:cxn>
                <a:cxn ang="0">
                  <a:pos x="72" y="167"/>
                </a:cxn>
                <a:cxn ang="0">
                  <a:pos x="98" y="139"/>
                </a:cxn>
                <a:cxn ang="0">
                  <a:pos x="98" y="139"/>
                </a:cxn>
                <a:cxn ang="0">
                  <a:pos x="112" y="123"/>
                </a:cxn>
                <a:cxn ang="0">
                  <a:pos x="123" y="108"/>
                </a:cxn>
                <a:cxn ang="0">
                  <a:pos x="146" y="75"/>
                </a:cxn>
                <a:cxn ang="0">
                  <a:pos x="169" y="41"/>
                </a:cxn>
                <a:cxn ang="0">
                  <a:pos x="181" y="24"/>
                </a:cxn>
                <a:cxn ang="0">
                  <a:pos x="194" y="8"/>
                </a:cxn>
                <a:cxn ang="0">
                  <a:pos x="194" y="8"/>
                </a:cxn>
                <a:cxn ang="0">
                  <a:pos x="195" y="7"/>
                </a:cxn>
                <a:cxn ang="0">
                  <a:pos x="195" y="5"/>
                </a:cxn>
                <a:cxn ang="0">
                  <a:pos x="195" y="3"/>
                </a:cxn>
                <a:cxn ang="0">
                  <a:pos x="194" y="2"/>
                </a:cxn>
                <a:cxn ang="0">
                  <a:pos x="191" y="1"/>
                </a:cxn>
                <a:cxn ang="0">
                  <a:pos x="190" y="0"/>
                </a:cxn>
                <a:cxn ang="0">
                  <a:pos x="188" y="1"/>
                </a:cxn>
                <a:cxn ang="0">
                  <a:pos x="186" y="2"/>
                </a:cxn>
                <a:cxn ang="0">
                  <a:pos x="186" y="2"/>
                </a:cxn>
              </a:cxnLst>
              <a:rect l="0" t="0" r="r" b="b"/>
              <a:pathLst>
                <a:path w="195" h="266">
                  <a:moveTo>
                    <a:pt x="186" y="2"/>
                  </a:moveTo>
                  <a:lnTo>
                    <a:pt x="186" y="2"/>
                  </a:lnTo>
                  <a:lnTo>
                    <a:pt x="174" y="19"/>
                  </a:lnTo>
                  <a:lnTo>
                    <a:pt x="161" y="35"/>
                  </a:lnTo>
                  <a:lnTo>
                    <a:pt x="138" y="71"/>
                  </a:lnTo>
                  <a:lnTo>
                    <a:pt x="113" y="105"/>
                  </a:lnTo>
                  <a:lnTo>
                    <a:pt x="100" y="121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61" y="166"/>
                  </a:lnTo>
                  <a:lnTo>
                    <a:pt x="48" y="180"/>
                  </a:lnTo>
                  <a:lnTo>
                    <a:pt x="37" y="195"/>
                  </a:lnTo>
                  <a:lnTo>
                    <a:pt x="26" y="210"/>
                  </a:lnTo>
                  <a:lnTo>
                    <a:pt x="16" y="226"/>
                  </a:lnTo>
                  <a:lnTo>
                    <a:pt x="7" y="244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0" y="263"/>
                  </a:lnTo>
                  <a:lnTo>
                    <a:pt x="1" y="264"/>
                  </a:lnTo>
                  <a:lnTo>
                    <a:pt x="2" y="265"/>
                  </a:lnTo>
                  <a:lnTo>
                    <a:pt x="3" y="266"/>
                  </a:lnTo>
                  <a:lnTo>
                    <a:pt x="7" y="266"/>
                  </a:lnTo>
                  <a:lnTo>
                    <a:pt x="8" y="265"/>
                  </a:lnTo>
                  <a:lnTo>
                    <a:pt x="9" y="263"/>
                  </a:lnTo>
                  <a:lnTo>
                    <a:pt x="9" y="263"/>
                  </a:lnTo>
                  <a:lnTo>
                    <a:pt x="16" y="246"/>
                  </a:lnTo>
                  <a:lnTo>
                    <a:pt x="26" y="228"/>
                  </a:lnTo>
                  <a:lnTo>
                    <a:pt x="36" y="213"/>
                  </a:lnTo>
                  <a:lnTo>
                    <a:pt x="47" y="197"/>
                  </a:lnTo>
                  <a:lnTo>
                    <a:pt x="59" y="181"/>
                  </a:lnTo>
                  <a:lnTo>
                    <a:pt x="72" y="167"/>
                  </a:lnTo>
                  <a:lnTo>
                    <a:pt x="98" y="139"/>
                  </a:lnTo>
                  <a:lnTo>
                    <a:pt x="98" y="139"/>
                  </a:lnTo>
                  <a:lnTo>
                    <a:pt x="112" y="123"/>
                  </a:lnTo>
                  <a:lnTo>
                    <a:pt x="123" y="108"/>
                  </a:lnTo>
                  <a:lnTo>
                    <a:pt x="146" y="75"/>
                  </a:lnTo>
                  <a:lnTo>
                    <a:pt x="169" y="41"/>
                  </a:lnTo>
                  <a:lnTo>
                    <a:pt x="181" y="24"/>
                  </a:lnTo>
                  <a:lnTo>
                    <a:pt x="194" y="8"/>
                  </a:lnTo>
                  <a:lnTo>
                    <a:pt x="194" y="8"/>
                  </a:lnTo>
                  <a:lnTo>
                    <a:pt x="195" y="7"/>
                  </a:lnTo>
                  <a:lnTo>
                    <a:pt x="195" y="5"/>
                  </a:lnTo>
                  <a:lnTo>
                    <a:pt x="195" y="3"/>
                  </a:lnTo>
                  <a:lnTo>
                    <a:pt x="194" y="2"/>
                  </a:lnTo>
                  <a:lnTo>
                    <a:pt x="191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6" y="2"/>
                  </a:lnTo>
                  <a:lnTo>
                    <a:pt x="18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4" name="Freeform 72"/>
            <p:cNvSpPr>
              <a:spLocks/>
            </p:cNvSpPr>
            <p:nvPr/>
          </p:nvSpPr>
          <p:spPr bwMode="auto">
            <a:xfrm>
              <a:off x="4565650" y="4660900"/>
              <a:ext cx="107950" cy="142875"/>
            </a:xfrm>
            <a:custGeom>
              <a:avLst/>
              <a:gdLst/>
              <a:ahLst/>
              <a:cxnLst>
                <a:cxn ang="0">
                  <a:pos x="195" y="1"/>
                </a:cxn>
                <a:cxn ang="0">
                  <a:pos x="195" y="1"/>
                </a:cxn>
                <a:cxn ang="0">
                  <a:pos x="182" y="17"/>
                </a:cxn>
                <a:cxn ang="0">
                  <a:pos x="169" y="32"/>
                </a:cxn>
                <a:cxn ang="0">
                  <a:pos x="156" y="49"/>
                </a:cxn>
                <a:cxn ang="0">
                  <a:pos x="144" y="64"/>
                </a:cxn>
                <a:cxn ang="0">
                  <a:pos x="120" y="98"/>
                </a:cxn>
                <a:cxn ang="0">
                  <a:pos x="96" y="131"/>
                </a:cxn>
                <a:cxn ang="0">
                  <a:pos x="96" y="131"/>
                </a:cxn>
                <a:cxn ang="0">
                  <a:pos x="70" y="164"/>
                </a:cxn>
                <a:cxn ang="0">
                  <a:pos x="45" y="196"/>
                </a:cxn>
                <a:cxn ang="0">
                  <a:pos x="21" y="229"/>
                </a:cxn>
                <a:cxn ang="0">
                  <a:pos x="10" y="246"/>
                </a:cxn>
                <a:cxn ang="0">
                  <a:pos x="0" y="264"/>
                </a:cxn>
                <a:cxn ang="0">
                  <a:pos x="0" y="264"/>
                </a:cxn>
                <a:cxn ang="0">
                  <a:pos x="0" y="265"/>
                </a:cxn>
                <a:cxn ang="0">
                  <a:pos x="0" y="267"/>
                </a:cxn>
                <a:cxn ang="0">
                  <a:pos x="1" y="269"/>
                </a:cxn>
                <a:cxn ang="0">
                  <a:pos x="2" y="270"/>
                </a:cxn>
                <a:cxn ang="0">
                  <a:pos x="4" y="270"/>
                </a:cxn>
                <a:cxn ang="0">
                  <a:pos x="5" y="270"/>
                </a:cxn>
                <a:cxn ang="0">
                  <a:pos x="7" y="270"/>
                </a:cxn>
                <a:cxn ang="0">
                  <a:pos x="8" y="268"/>
                </a:cxn>
                <a:cxn ang="0">
                  <a:pos x="8" y="268"/>
                </a:cxn>
                <a:cxn ang="0">
                  <a:pos x="18" y="251"/>
                </a:cxn>
                <a:cxn ang="0">
                  <a:pos x="30" y="234"/>
                </a:cxn>
                <a:cxn ang="0">
                  <a:pos x="52" y="201"/>
                </a:cxn>
                <a:cxn ang="0">
                  <a:pos x="77" y="169"/>
                </a:cxn>
                <a:cxn ang="0">
                  <a:pos x="102" y="138"/>
                </a:cxn>
                <a:cxn ang="0">
                  <a:pos x="102" y="138"/>
                </a:cxn>
                <a:cxn ang="0">
                  <a:pos x="127" y="105"/>
                </a:cxn>
                <a:cxn ang="0">
                  <a:pos x="151" y="71"/>
                </a:cxn>
                <a:cxn ang="0">
                  <a:pos x="162" y="55"/>
                </a:cxn>
                <a:cxn ang="0">
                  <a:pos x="175" y="39"/>
                </a:cxn>
                <a:cxn ang="0">
                  <a:pos x="188" y="23"/>
                </a:cxn>
                <a:cxn ang="0">
                  <a:pos x="203" y="8"/>
                </a:cxn>
                <a:cxn ang="0">
                  <a:pos x="203" y="8"/>
                </a:cxn>
                <a:cxn ang="0">
                  <a:pos x="204" y="6"/>
                </a:cxn>
                <a:cxn ang="0">
                  <a:pos x="204" y="4"/>
                </a:cxn>
                <a:cxn ang="0">
                  <a:pos x="204" y="3"/>
                </a:cxn>
                <a:cxn ang="0">
                  <a:pos x="203" y="1"/>
                </a:cxn>
                <a:cxn ang="0">
                  <a:pos x="201" y="0"/>
                </a:cxn>
                <a:cxn ang="0">
                  <a:pos x="200" y="0"/>
                </a:cxn>
                <a:cxn ang="0">
                  <a:pos x="198" y="0"/>
                </a:cxn>
                <a:cxn ang="0">
                  <a:pos x="195" y="1"/>
                </a:cxn>
                <a:cxn ang="0">
                  <a:pos x="195" y="1"/>
                </a:cxn>
              </a:cxnLst>
              <a:rect l="0" t="0" r="r" b="b"/>
              <a:pathLst>
                <a:path w="204" h="270">
                  <a:moveTo>
                    <a:pt x="195" y="1"/>
                  </a:moveTo>
                  <a:lnTo>
                    <a:pt x="195" y="1"/>
                  </a:lnTo>
                  <a:lnTo>
                    <a:pt x="182" y="17"/>
                  </a:lnTo>
                  <a:lnTo>
                    <a:pt x="169" y="32"/>
                  </a:lnTo>
                  <a:lnTo>
                    <a:pt x="156" y="49"/>
                  </a:lnTo>
                  <a:lnTo>
                    <a:pt x="144" y="64"/>
                  </a:lnTo>
                  <a:lnTo>
                    <a:pt x="120" y="98"/>
                  </a:lnTo>
                  <a:lnTo>
                    <a:pt x="96" y="131"/>
                  </a:lnTo>
                  <a:lnTo>
                    <a:pt x="96" y="131"/>
                  </a:lnTo>
                  <a:lnTo>
                    <a:pt x="70" y="164"/>
                  </a:lnTo>
                  <a:lnTo>
                    <a:pt x="45" y="196"/>
                  </a:lnTo>
                  <a:lnTo>
                    <a:pt x="21" y="229"/>
                  </a:lnTo>
                  <a:lnTo>
                    <a:pt x="10" y="246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0" y="265"/>
                  </a:lnTo>
                  <a:lnTo>
                    <a:pt x="0" y="267"/>
                  </a:lnTo>
                  <a:lnTo>
                    <a:pt x="1" y="269"/>
                  </a:lnTo>
                  <a:lnTo>
                    <a:pt x="2" y="270"/>
                  </a:lnTo>
                  <a:lnTo>
                    <a:pt x="4" y="270"/>
                  </a:lnTo>
                  <a:lnTo>
                    <a:pt x="5" y="270"/>
                  </a:lnTo>
                  <a:lnTo>
                    <a:pt x="7" y="270"/>
                  </a:lnTo>
                  <a:lnTo>
                    <a:pt x="8" y="268"/>
                  </a:lnTo>
                  <a:lnTo>
                    <a:pt x="8" y="268"/>
                  </a:lnTo>
                  <a:lnTo>
                    <a:pt x="18" y="251"/>
                  </a:lnTo>
                  <a:lnTo>
                    <a:pt x="30" y="234"/>
                  </a:lnTo>
                  <a:lnTo>
                    <a:pt x="52" y="201"/>
                  </a:lnTo>
                  <a:lnTo>
                    <a:pt x="77" y="169"/>
                  </a:lnTo>
                  <a:lnTo>
                    <a:pt x="102" y="138"/>
                  </a:lnTo>
                  <a:lnTo>
                    <a:pt x="102" y="138"/>
                  </a:lnTo>
                  <a:lnTo>
                    <a:pt x="127" y="105"/>
                  </a:lnTo>
                  <a:lnTo>
                    <a:pt x="151" y="71"/>
                  </a:lnTo>
                  <a:lnTo>
                    <a:pt x="162" y="55"/>
                  </a:lnTo>
                  <a:lnTo>
                    <a:pt x="175" y="39"/>
                  </a:lnTo>
                  <a:lnTo>
                    <a:pt x="188" y="23"/>
                  </a:lnTo>
                  <a:lnTo>
                    <a:pt x="203" y="8"/>
                  </a:lnTo>
                  <a:lnTo>
                    <a:pt x="203" y="8"/>
                  </a:lnTo>
                  <a:lnTo>
                    <a:pt x="204" y="6"/>
                  </a:lnTo>
                  <a:lnTo>
                    <a:pt x="204" y="4"/>
                  </a:lnTo>
                  <a:lnTo>
                    <a:pt x="204" y="3"/>
                  </a:lnTo>
                  <a:lnTo>
                    <a:pt x="203" y="1"/>
                  </a:lnTo>
                  <a:lnTo>
                    <a:pt x="201" y="0"/>
                  </a:lnTo>
                  <a:lnTo>
                    <a:pt x="200" y="0"/>
                  </a:lnTo>
                  <a:lnTo>
                    <a:pt x="198" y="0"/>
                  </a:lnTo>
                  <a:lnTo>
                    <a:pt x="195" y="1"/>
                  </a:lnTo>
                  <a:lnTo>
                    <a:pt x="19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5" name="Freeform 73"/>
            <p:cNvSpPr>
              <a:spLocks/>
            </p:cNvSpPr>
            <p:nvPr/>
          </p:nvSpPr>
          <p:spPr bwMode="auto">
            <a:xfrm>
              <a:off x="4616450" y="4371975"/>
              <a:ext cx="284163" cy="442913"/>
            </a:xfrm>
            <a:custGeom>
              <a:avLst/>
              <a:gdLst/>
              <a:ahLst/>
              <a:cxnLst>
                <a:cxn ang="0">
                  <a:pos x="521" y="11"/>
                </a:cxn>
                <a:cxn ang="0">
                  <a:pos x="499" y="43"/>
                </a:cxn>
                <a:cxn ang="0">
                  <a:pos x="485" y="69"/>
                </a:cxn>
                <a:cxn ang="0">
                  <a:pos x="466" y="93"/>
                </a:cxn>
                <a:cxn ang="0">
                  <a:pos x="388" y="197"/>
                </a:cxn>
                <a:cxn ang="0">
                  <a:pos x="366" y="224"/>
                </a:cxn>
                <a:cxn ang="0">
                  <a:pos x="344" y="249"/>
                </a:cxn>
                <a:cxn ang="0">
                  <a:pos x="306" y="303"/>
                </a:cxn>
                <a:cxn ang="0">
                  <a:pos x="270" y="357"/>
                </a:cxn>
                <a:cxn ang="0">
                  <a:pos x="250" y="402"/>
                </a:cxn>
                <a:cxn ang="0">
                  <a:pos x="227" y="444"/>
                </a:cxn>
                <a:cxn ang="0">
                  <a:pos x="181" y="532"/>
                </a:cxn>
                <a:cxn ang="0">
                  <a:pos x="149" y="588"/>
                </a:cxn>
                <a:cxn ang="0">
                  <a:pos x="117" y="643"/>
                </a:cxn>
                <a:cxn ang="0">
                  <a:pos x="79" y="701"/>
                </a:cxn>
                <a:cxn ang="0">
                  <a:pos x="62" y="727"/>
                </a:cxn>
                <a:cxn ang="0">
                  <a:pos x="40" y="767"/>
                </a:cxn>
                <a:cxn ang="0">
                  <a:pos x="18" y="799"/>
                </a:cxn>
                <a:cxn ang="0">
                  <a:pos x="11" y="814"/>
                </a:cxn>
                <a:cxn ang="0">
                  <a:pos x="2" y="829"/>
                </a:cxn>
                <a:cxn ang="0">
                  <a:pos x="1" y="834"/>
                </a:cxn>
                <a:cxn ang="0">
                  <a:pos x="5" y="837"/>
                </a:cxn>
                <a:cxn ang="0">
                  <a:pos x="8" y="836"/>
                </a:cxn>
                <a:cxn ang="0">
                  <a:pos x="22" y="822"/>
                </a:cxn>
                <a:cxn ang="0">
                  <a:pos x="27" y="804"/>
                </a:cxn>
                <a:cxn ang="0">
                  <a:pos x="32" y="794"/>
                </a:cxn>
                <a:cxn ang="0">
                  <a:pos x="42" y="782"/>
                </a:cxn>
                <a:cxn ang="0">
                  <a:pos x="72" y="727"/>
                </a:cxn>
                <a:cxn ang="0">
                  <a:pos x="92" y="698"/>
                </a:cxn>
                <a:cxn ang="0">
                  <a:pos x="122" y="657"/>
                </a:cxn>
                <a:cxn ang="0">
                  <a:pos x="146" y="614"/>
                </a:cxn>
                <a:cxn ang="0">
                  <a:pos x="178" y="559"/>
                </a:cxn>
                <a:cxn ang="0">
                  <a:pos x="208" y="499"/>
                </a:cxn>
                <a:cxn ang="0">
                  <a:pos x="245" y="427"/>
                </a:cxn>
                <a:cxn ang="0">
                  <a:pos x="267" y="385"/>
                </a:cxn>
                <a:cxn ang="0">
                  <a:pos x="284" y="352"/>
                </a:cxn>
                <a:cxn ang="0">
                  <a:pos x="304" y="321"/>
                </a:cxn>
                <a:cxn ang="0">
                  <a:pos x="321" y="297"/>
                </a:cxn>
                <a:cxn ang="0">
                  <a:pos x="348" y="259"/>
                </a:cxn>
                <a:cxn ang="0">
                  <a:pos x="384" y="217"/>
                </a:cxn>
                <a:cxn ang="0">
                  <a:pos x="404" y="192"/>
                </a:cxn>
                <a:cxn ang="0">
                  <a:pos x="443" y="135"/>
                </a:cxn>
                <a:cxn ang="0">
                  <a:pos x="476" y="97"/>
                </a:cxn>
                <a:cxn ang="0">
                  <a:pos x="497" y="72"/>
                </a:cxn>
                <a:cxn ang="0">
                  <a:pos x="507" y="52"/>
                </a:cxn>
                <a:cxn ang="0">
                  <a:pos x="537" y="8"/>
                </a:cxn>
                <a:cxn ang="0">
                  <a:pos x="538" y="4"/>
                </a:cxn>
                <a:cxn ang="0">
                  <a:pos x="535" y="0"/>
                </a:cxn>
                <a:cxn ang="0">
                  <a:pos x="530" y="1"/>
                </a:cxn>
              </a:cxnLst>
              <a:rect l="0" t="0" r="r" b="b"/>
              <a:pathLst>
                <a:path w="538" h="837">
                  <a:moveTo>
                    <a:pt x="530" y="1"/>
                  </a:moveTo>
                  <a:lnTo>
                    <a:pt x="530" y="1"/>
                  </a:lnTo>
                  <a:lnTo>
                    <a:pt x="521" y="11"/>
                  </a:lnTo>
                  <a:lnTo>
                    <a:pt x="513" y="21"/>
                  </a:lnTo>
                  <a:lnTo>
                    <a:pt x="507" y="32"/>
                  </a:lnTo>
                  <a:lnTo>
                    <a:pt x="499" y="43"/>
                  </a:lnTo>
                  <a:lnTo>
                    <a:pt x="499" y="43"/>
                  </a:lnTo>
                  <a:lnTo>
                    <a:pt x="492" y="57"/>
                  </a:lnTo>
                  <a:lnTo>
                    <a:pt x="485" y="69"/>
                  </a:lnTo>
                  <a:lnTo>
                    <a:pt x="476" y="82"/>
                  </a:lnTo>
                  <a:lnTo>
                    <a:pt x="466" y="93"/>
                  </a:lnTo>
                  <a:lnTo>
                    <a:pt x="466" y="93"/>
                  </a:lnTo>
                  <a:lnTo>
                    <a:pt x="446" y="118"/>
                  </a:lnTo>
                  <a:lnTo>
                    <a:pt x="426" y="144"/>
                  </a:lnTo>
                  <a:lnTo>
                    <a:pt x="388" y="197"/>
                  </a:lnTo>
                  <a:lnTo>
                    <a:pt x="388" y="197"/>
                  </a:lnTo>
                  <a:lnTo>
                    <a:pt x="377" y="210"/>
                  </a:lnTo>
                  <a:lnTo>
                    <a:pt x="366" y="224"/>
                  </a:lnTo>
                  <a:lnTo>
                    <a:pt x="354" y="236"/>
                  </a:lnTo>
                  <a:lnTo>
                    <a:pt x="344" y="249"/>
                  </a:lnTo>
                  <a:lnTo>
                    <a:pt x="344" y="249"/>
                  </a:lnTo>
                  <a:lnTo>
                    <a:pt x="324" y="276"/>
                  </a:lnTo>
                  <a:lnTo>
                    <a:pt x="306" y="303"/>
                  </a:lnTo>
                  <a:lnTo>
                    <a:pt x="306" y="303"/>
                  </a:lnTo>
                  <a:lnTo>
                    <a:pt x="288" y="330"/>
                  </a:lnTo>
                  <a:lnTo>
                    <a:pt x="270" y="357"/>
                  </a:lnTo>
                  <a:lnTo>
                    <a:pt x="270" y="357"/>
                  </a:lnTo>
                  <a:lnTo>
                    <a:pt x="263" y="372"/>
                  </a:lnTo>
                  <a:lnTo>
                    <a:pt x="257" y="386"/>
                  </a:lnTo>
                  <a:lnTo>
                    <a:pt x="250" y="402"/>
                  </a:lnTo>
                  <a:lnTo>
                    <a:pt x="242" y="415"/>
                  </a:lnTo>
                  <a:lnTo>
                    <a:pt x="242" y="415"/>
                  </a:lnTo>
                  <a:lnTo>
                    <a:pt x="227" y="444"/>
                  </a:lnTo>
                  <a:lnTo>
                    <a:pt x="211" y="474"/>
                  </a:lnTo>
                  <a:lnTo>
                    <a:pt x="197" y="503"/>
                  </a:lnTo>
                  <a:lnTo>
                    <a:pt x="181" y="532"/>
                  </a:lnTo>
                  <a:lnTo>
                    <a:pt x="181" y="532"/>
                  </a:lnTo>
                  <a:lnTo>
                    <a:pt x="166" y="560"/>
                  </a:lnTo>
                  <a:lnTo>
                    <a:pt x="149" y="588"/>
                  </a:lnTo>
                  <a:lnTo>
                    <a:pt x="133" y="615"/>
                  </a:lnTo>
                  <a:lnTo>
                    <a:pt x="117" y="643"/>
                  </a:lnTo>
                  <a:lnTo>
                    <a:pt x="117" y="643"/>
                  </a:lnTo>
                  <a:lnTo>
                    <a:pt x="109" y="659"/>
                  </a:lnTo>
                  <a:lnTo>
                    <a:pt x="99" y="673"/>
                  </a:lnTo>
                  <a:lnTo>
                    <a:pt x="79" y="701"/>
                  </a:lnTo>
                  <a:lnTo>
                    <a:pt x="79" y="701"/>
                  </a:lnTo>
                  <a:lnTo>
                    <a:pt x="69" y="714"/>
                  </a:lnTo>
                  <a:lnTo>
                    <a:pt x="62" y="727"/>
                  </a:lnTo>
                  <a:lnTo>
                    <a:pt x="48" y="755"/>
                  </a:lnTo>
                  <a:lnTo>
                    <a:pt x="48" y="755"/>
                  </a:lnTo>
                  <a:lnTo>
                    <a:pt x="40" y="767"/>
                  </a:lnTo>
                  <a:lnTo>
                    <a:pt x="33" y="777"/>
                  </a:lnTo>
                  <a:lnTo>
                    <a:pt x="25" y="788"/>
                  </a:lnTo>
                  <a:lnTo>
                    <a:pt x="18" y="799"/>
                  </a:lnTo>
                  <a:lnTo>
                    <a:pt x="18" y="799"/>
                  </a:lnTo>
                  <a:lnTo>
                    <a:pt x="14" y="807"/>
                  </a:lnTo>
                  <a:lnTo>
                    <a:pt x="11" y="814"/>
                  </a:lnTo>
                  <a:lnTo>
                    <a:pt x="7" y="822"/>
                  </a:lnTo>
                  <a:lnTo>
                    <a:pt x="2" y="829"/>
                  </a:lnTo>
                  <a:lnTo>
                    <a:pt x="2" y="829"/>
                  </a:lnTo>
                  <a:lnTo>
                    <a:pt x="1" y="831"/>
                  </a:lnTo>
                  <a:lnTo>
                    <a:pt x="0" y="832"/>
                  </a:lnTo>
                  <a:lnTo>
                    <a:pt x="1" y="834"/>
                  </a:lnTo>
                  <a:lnTo>
                    <a:pt x="2" y="835"/>
                  </a:lnTo>
                  <a:lnTo>
                    <a:pt x="3" y="836"/>
                  </a:lnTo>
                  <a:lnTo>
                    <a:pt x="5" y="837"/>
                  </a:lnTo>
                  <a:lnTo>
                    <a:pt x="7" y="837"/>
                  </a:lnTo>
                  <a:lnTo>
                    <a:pt x="8" y="836"/>
                  </a:lnTo>
                  <a:lnTo>
                    <a:pt x="8" y="836"/>
                  </a:lnTo>
                  <a:lnTo>
                    <a:pt x="16" y="829"/>
                  </a:lnTo>
                  <a:lnTo>
                    <a:pt x="20" y="826"/>
                  </a:lnTo>
                  <a:lnTo>
                    <a:pt x="22" y="822"/>
                  </a:lnTo>
                  <a:lnTo>
                    <a:pt x="22" y="822"/>
                  </a:lnTo>
                  <a:lnTo>
                    <a:pt x="25" y="810"/>
                  </a:lnTo>
                  <a:lnTo>
                    <a:pt x="27" y="804"/>
                  </a:lnTo>
                  <a:lnTo>
                    <a:pt x="30" y="798"/>
                  </a:lnTo>
                  <a:lnTo>
                    <a:pt x="30" y="798"/>
                  </a:lnTo>
                  <a:lnTo>
                    <a:pt x="32" y="794"/>
                  </a:lnTo>
                  <a:lnTo>
                    <a:pt x="36" y="791"/>
                  </a:lnTo>
                  <a:lnTo>
                    <a:pt x="39" y="786"/>
                  </a:lnTo>
                  <a:lnTo>
                    <a:pt x="42" y="782"/>
                  </a:lnTo>
                  <a:lnTo>
                    <a:pt x="42" y="782"/>
                  </a:lnTo>
                  <a:lnTo>
                    <a:pt x="58" y="755"/>
                  </a:lnTo>
                  <a:lnTo>
                    <a:pt x="72" y="727"/>
                  </a:lnTo>
                  <a:lnTo>
                    <a:pt x="72" y="727"/>
                  </a:lnTo>
                  <a:lnTo>
                    <a:pt x="82" y="712"/>
                  </a:lnTo>
                  <a:lnTo>
                    <a:pt x="92" y="698"/>
                  </a:lnTo>
                  <a:lnTo>
                    <a:pt x="113" y="670"/>
                  </a:lnTo>
                  <a:lnTo>
                    <a:pt x="113" y="670"/>
                  </a:lnTo>
                  <a:lnTo>
                    <a:pt x="122" y="657"/>
                  </a:lnTo>
                  <a:lnTo>
                    <a:pt x="131" y="642"/>
                  </a:lnTo>
                  <a:lnTo>
                    <a:pt x="138" y="628"/>
                  </a:lnTo>
                  <a:lnTo>
                    <a:pt x="146" y="614"/>
                  </a:lnTo>
                  <a:lnTo>
                    <a:pt x="146" y="614"/>
                  </a:lnTo>
                  <a:lnTo>
                    <a:pt x="163" y="587"/>
                  </a:lnTo>
                  <a:lnTo>
                    <a:pt x="178" y="559"/>
                  </a:lnTo>
                  <a:lnTo>
                    <a:pt x="178" y="559"/>
                  </a:lnTo>
                  <a:lnTo>
                    <a:pt x="194" y="529"/>
                  </a:lnTo>
                  <a:lnTo>
                    <a:pt x="208" y="499"/>
                  </a:lnTo>
                  <a:lnTo>
                    <a:pt x="237" y="440"/>
                  </a:lnTo>
                  <a:lnTo>
                    <a:pt x="237" y="440"/>
                  </a:lnTo>
                  <a:lnTo>
                    <a:pt x="245" y="427"/>
                  </a:lnTo>
                  <a:lnTo>
                    <a:pt x="253" y="413"/>
                  </a:lnTo>
                  <a:lnTo>
                    <a:pt x="261" y="400"/>
                  </a:lnTo>
                  <a:lnTo>
                    <a:pt x="267" y="385"/>
                  </a:lnTo>
                  <a:lnTo>
                    <a:pt x="267" y="385"/>
                  </a:lnTo>
                  <a:lnTo>
                    <a:pt x="275" y="370"/>
                  </a:lnTo>
                  <a:lnTo>
                    <a:pt x="284" y="352"/>
                  </a:lnTo>
                  <a:lnTo>
                    <a:pt x="293" y="336"/>
                  </a:lnTo>
                  <a:lnTo>
                    <a:pt x="298" y="327"/>
                  </a:lnTo>
                  <a:lnTo>
                    <a:pt x="304" y="321"/>
                  </a:lnTo>
                  <a:lnTo>
                    <a:pt x="304" y="321"/>
                  </a:lnTo>
                  <a:lnTo>
                    <a:pt x="313" y="310"/>
                  </a:lnTo>
                  <a:lnTo>
                    <a:pt x="321" y="297"/>
                  </a:lnTo>
                  <a:lnTo>
                    <a:pt x="338" y="273"/>
                  </a:lnTo>
                  <a:lnTo>
                    <a:pt x="338" y="273"/>
                  </a:lnTo>
                  <a:lnTo>
                    <a:pt x="348" y="259"/>
                  </a:lnTo>
                  <a:lnTo>
                    <a:pt x="360" y="244"/>
                  </a:lnTo>
                  <a:lnTo>
                    <a:pt x="372" y="231"/>
                  </a:lnTo>
                  <a:lnTo>
                    <a:pt x="384" y="217"/>
                  </a:lnTo>
                  <a:lnTo>
                    <a:pt x="384" y="217"/>
                  </a:lnTo>
                  <a:lnTo>
                    <a:pt x="395" y="205"/>
                  </a:lnTo>
                  <a:lnTo>
                    <a:pt x="404" y="192"/>
                  </a:lnTo>
                  <a:lnTo>
                    <a:pt x="422" y="167"/>
                  </a:lnTo>
                  <a:lnTo>
                    <a:pt x="422" y="167"/>
                  </a:lnTo>
                  <a:lnTo>
                    <a:pt x="443" y="135"/>
                  </a:lnTo>
                  <a:lnTo>
                    <a:pt x="467" y="106"/>
                  </a:lnTo>
                  <a:lnTo>
                    <a:pt x="467" y="106"/>
                  </a:lnTo>
                  <a:lnTo>
                    <a:pt x="476" y="97"/>
                  </a:lnTo>
                  <a:lnTo>
                    <a:pt x="485" y="88"/>
                  </a:lnTo>
                  <a:lnTo>
                    <a:pt x="493" y="77"/>
                  </a:lnTo>
                  <a:lnTo>
                    <a:pt x="497" y="72"/>
                  </a:lnTo>
                  <a:lnTo>
                    <a:pt x="499" y="67"/>
                  </a:lnTo>
                  <a:lnTo>
                    <a:pt x="499" y="67"/>
                  </a:lnTo>
                  <a:lnTo>
                    <a:pt x="507" y="52"/>
                  </a:lnTo>
                  <a:lnTo>
                    <a:pt x="515" y="36"/>
                  </a:lnTo>
                  <a:lnTo>
                    <a:pt x="525" y="21"/>
                  </a:lnTo>
                  <a:lnTo>
                    <a:pt x="537" y="8"/>
                  </a:lnTo>
                  <a:lnTo>
                    <a:pt x="537" y="8"/>
                  </a:lnTo>
                  <a:lnTo>
                    <a:pt x="538" y="6"/>
                  </a:lnTo>
                  <a:lnTo>
                    <a:pt x="538" y="4"/>
                  </a:lnTo>
                  <a:lnTo>
                    <a:pt x="538" y="3"/>
                  </a:lnTo>
                  <a:lnTo>
                    <a:pt x="537" y="1"/>
                  </a:lnTo>
                  <a:lnTo>
                    <a:pt x="535" y="0"/>
                  </a:lnTo>
                  <a:lnTo>
                    <a:pt x="534" y="0"/>
                  </a:lnTo>
                  <a:lnTo>
                    <a:pt x="532" y="0"/>
                  </a:lnTo>
                  <a:lnTo>
                    <a:pt x="530" y="1"/>
                  </a:lnTo>
                  <a:lnTo>
                    <a:pt x="53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6" name="Freeform 74"/>
            <p:cNvSpPr>
              <a:spLocks/>
            </p:cNvSpPr>
            <p:nvPr/>
          </p:nvSpPr>
          <p:spPr bwMode="auto">
            <a:xfrm>
              <a:off x="4665663" y="4424363"/>
              <a:ext cx="247650" cy="374650"/>
            </a:xfrm>
            <a:custGeom>
              <a:avLst/>
              <a:gdLst/>
              <a:ahLst/>
              <a:cxnLst>
                <a:cxn ang="0">
                  <a:pos x="454" y="6"/>
                </a:cxn>
                <a:cxn ang="0">
                  <a:pos x="440" y="16"/>
                </a:cxn>
                <a:cxn ang="0">
                  <a:pos x="416" y="47"/>
                </a:cxn>
                <a:cxn ang="0">
                  <a:pos x="401" y="62"/>
                </a:cxn>
                <a:cxn ang="0">
                  <a:pos x="388" y="80"/>
                </a:cxn>
                <a:cxn ang="0">
                  <a:pos x="370" y="115"/>
                </a:cxn>
                <a:cxn ang="0">
                  <a:pos x="348" y="148"/>
                </a:cxn>
                <a:cxn ang="0">
                  <a:pos x="328" y="183"/>
                </a:cxn>
                <a:cxn ang="0">
                  <a:pos x="306" y="216"/>
                </a:cxn>
                <a:cxn ang="0">
                  <a:pos x="290" y="242"/>
                </a:cxn>
                <a:cxn ang="0">
                  <a:pos x="239" y="313"/>
                </a:cxn>
                <a:cxn ang="0">
                  <a:pos x="203" y="363"/>
                </a:cxn>
                <a:cxn ang="0">
                  <a:pos x="171" y="414"/>
                </a:cxn>
                <a:cxn ang="0">
                  <a:pos x="142" y="464"/>
                </a:cxn>
                <a:cxn ang="0">
                  <a:pos x="110" y="511"/>
                </a:cxn>
                <a:cxn ang="0">
                  <a:pos x="65" y="585"/>
                </a:cxn>
                <a:cxn ang="0">
                  <a:pos x="32" y="631"/>
                </a:cxn>
                <a:cxn ang="0">
                  <a:pos x="12" y="665"/>
                </a:cxn>
                <a:cxn ang="0">
                  <a:pos x="0" y="704"/>
                </a:cxn>
                <a:cxn ang="0">
                  <a:pos x="1" y="707"/>
                </a:cxn>
                <a:cxn ang="0">
                  <a:pos x="6" y="708"/>
                </a:cxn>
                <a:cxn ang="0">
                  <a:pos x="10" y="704"/>
                </a:cxn>
                <a:cxn ang="0">
                  <a:pos x="13" y="689"/>
                </a:cxn>
                <a:cxn ang="0">
                  <a:pos x="31" y="649"/>
                </a:cxn>
                <a:cxn ang="0">
                  <a:pos x="67" y="600"/>
                </a:cxn>
                <a:cxn ang="0">
                  <a:pos x="97" y="552"/>
                </a:cxn>
                <a:cxn ang="0">
                  <a:pos x="128" y="503"/>
                </a:cxn>
                <a:cxn ang="0">
                  <a:pos x="173" y="429"/>
                </a:cxn>
                <a:cxn ang="0">
                  <a:pos x="194" y="391"/>
                </a:cxn>
                <a:cxn ang="0">
                  <a:pos x="239" y="329"/>
                </a:cxn>
                <a:cxn ang="0">
                  <a:pos x="273" y="282"/>
                </a:cxn>
                <a:cxn ang="0">
                  <a:pos x="288" y="259"/>
                </a:cxn>
                <a:cxn ang="0">
                  <a:pos x="318" y="215"/>
                </a:cxn>
                <a:cxn ang="0">
                  <a:pos x="375" y="126"/>
                </a:cxn>
                <a:cxn ang="0">
                  <a:pos x="388" y="100"/>
                </a:cxn>
                <a:cxn ang="0">
                  <a:pos x="403" y="75"/>
                </a:cxn>
                <a:cxn ang="0">
                  <a:pos x="419" y="57"/>
                </a:cxn>
                <a:cxn ang="0">
                  <a:pos x="441" y="30"/>
                </a:cxn>
                <a:cxn ang="0">
                  <a:pos x="457" y="15"/>
                </a:cxn>
                <a:cxn ang="0">
                  <a:pos x="465" y="12"/>
                </a:cxn>
                <a:cxn ang="0">
                  <a:pos x="467" y="4"/>
                </a:cxn>
                <a:cxn ang="0">
                  <a:pos x="464" y="0"/>
                </a:cxn>
                <a:cxn ang="0">
                  <a:pos x="459" y="1"/>
                </a:cxn>
                <a:cxn ang="0">
                  <a:pos x="457" y="4"/>
                </a:cxn>
              </a:cxnLst>
              <a:rect l="0" t="0" r="r" b="b"/>
              <a:pathLst>
                <a:path w="467" h="708">
                  <a:moveTo>
                    <a:pt x="457" y="4"/>
                  </a:moveTo>
                  <a:lnTo>
                    <a:pt x="457" y="4"/>
                  </a:lnTo>
                  <a:lnTo>
                    <a:pt x="454" y="6"/>
                  </a:lnTo>
                  <a:lnTo>
                    <a:pt x="449" y="10"/>
                  </a:lnTo>
                  <a:lnTo>
                    <a:pt x="440" y="16"/>
                  </a:lnTo>
                  <a:lnTo>
                    <a:pt x="440" y="16"/>
                  </a:lnTo>
                  <a:lnTo>
                    <a:pt x="433" y="23"/>
                  </a:lnTo>
                  <a:lnTo>
                    <a:pt x="427" y="30"/>
                  </a:lnTo>
                  <a:lnTo>
                    <a:pt x="416" y="47"/>
                  </a:lnTo>
                  <a:lnTo>
                    <a:pt x="416" y="47"/>
                  </a:lnTo>
                  <a:lnTo>
                    <a:pt x="409" y="55"/>
                  </a:lnTo>
                  <a:lnTo>
                    <a:pt x="401" y="62"/>
                  </a:lnTo>
                  <a:lnTo>
                    <a:pt x="394" y="71"/>
                  </a:lnTo>
                  <a:lnTo>
                    <a:pt x="388" y="80"/>
                  </a:lnTo>
                  <a:lnTo>
                    <a:pt x="388" y="80"/>
                  </a:lnTo>
                  <a:lnTo>
                    <a:pt x="382" y="91"/>
                  </a:lnTo>
                  <a:lnTo>
                    <a:pt x="375" y="104"/>
                  </a:lnTo>
                  <a:lnTo>
                    <a:pt x="370" y="115"/>
                  </a:lnTo>
                  <a:lnTo>
                    <a:pt x="363" y="127"/>
                  </a:lnTo>
                  <a:lnTo>
                    <a:pt x="363" y="127"/>
                  </a:lnTo>
                  <a:lnTo>
                    <a:pt x="348" y="148"/>
                  </a:lnTo>
                  <a:lnTo>
                    <a:pt x="335" y="172"/>
                  </a:lnTo>
                  <a:lnTo>
                    <a:pt x="335" y="172"/>
                  </a:lnTo>
                  <a:lnTo>
                    <a:pt x="328" y="183"/>
                  </a:lnTo>
                  <a:lnTo>
                    <a:pt x="319" y="194"/>
                  </a:lnTo>
                  <a:lnTo>
                    <a:pt x="312" y="204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299" y="229"/>
                  </a:lnTo>
                  <a:lnTo>
                    <a:pt x="290" y="242"/>
                  </a:lnTo>
                  <a:lnTo>
                    <a:pt x="274" y="266"/>
                  </a:lnTo>
                  <a:lnTo>
                    <a:pt x="256" y="289"/>
                  </a:lnTo>
                  <a:lnTo>
                    <a:pt x="239" y="313"/>
                  </a:lnTo>
                  <a:lnTo>
                    <a:pt x="239" y="313"/>
                  </a:lnTo>
                  <a:lnTo>
                    <a:pt x="221" y="338"/>
                  </a:lnTo>
                  <a:lnTo>
                    <a:pt x="203" y="363"/>
                  </a:lnTo>
                  <a:lnTo>
                    <a:pt x="187" y="388"/>
                  </a:lnTo>
                  <a:lnTo>
                    <a:pt x="179" y="400"/>
                  </a:lnTo>
                  <a:lnTo>
                    <a:pt x="171" y="414"/>
                  </a:lnTo>
                  <a:lnTo>
                    <a:pt x="171" y="414"/>
                  </a:lnTo>
                  <a:lnTo>
                    <a:pt x="158" y="439"/>
                  </a:lnTo>
                  <a:lnTo>
                    <a:pt x="142" y="464"/>
                  </a:lnTo>
                  <a:lnTo>
                    <a:pt x="127" y="487"/>
                  </a:lnTo>
                  <a:lnTo>
                    <a:pt x="110" y="511"/>
                  </a:lnTo>
                  <a:lnTo>
                    <a:pt x="110" y="511"/>
                  </a:lnTo>
                  <a:lnTo>
                    <a:pt x="95" y="535"/>
                  </a:lnTo>
                  <a:lnTo>
                    <a:pt x="79" y="560"/>
                  </a:lnTo>
                  <a:lnTo>
                    <a:pt x="65" y="585"/>
                  </a:lnTo>
                  <a:lnTo>
                    <a:pt x="49" y="610"/>
                  </a:lnTo>
                  <a:lnTo>
                    <a:pt x="49" y="610"/>
                  </a:lnTo>
                  <a:lnTo>
                    <a:pt x="32" y="631"/>
                  </a:lnTo>
                  <a:lnTo>
                    <a:pt x="25" y="643"/>
                  </a:lnTo>
                  <a:lnTo>
                    <a:pt x="18" y="653"/>
                  </a:lnTo>
                  <a:lnTo>
                    <a:pt x="12" y="665"/>
                  </a:lnTo>
                  <a:lnTo>
                    <a:pt x="6" y="677"/>
                  </a:lnTo>
                  <a:lnTo>
                    <a:pt x="2" y="689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1" y="706"/>
                  </a:lnTo>
                  <a:lnTo>
                    <a:pt x="1" y="707"/>
                  </a:lnTo>
                  <a:lnTo>
                    <a:pt x="3" y="708"/>
                  </a:lnTo>
                  <a:lnTo>
                    <a:pt x="5" y="708"/>
                  </a:lnTo>
                  <a:lnTo>
                    <a:pt x="6" y="708"/>
                  </a:lnTo>
                  <a:lnTo>
                    <a:pt x="9" y="707"/>
                  </a:lnTo>
                  <a:lnTo>
                    <a:pt x="10" y="706"/>
                  </a:lnTo>
                  <a:lnTo>
                    <a:pt x="10" y="704"/>
                  </a:lnTo>
                  <a:lnTo>
                    <a:pt x="10" y="704"/>
                  </a:lnTo>
                  <a:lnTo>
                    <a:pt x="11" y="697"/>
                  </a:lnTo>
                  <a:lnTo>
                    <a:pt x="13" y="689"/>
                  </a:lnTo>
                  <a:lnTo>
                    <a:pt x="17" y="675"/>
                  </a:lnTo>
                  <a:lnTo>
                    <a:pt x="23" y="661"/>
                  </a:lnTo>
                  <a:lnTo>
                    <a:pt x="31" y="649"/>
                  </a:lnTo>
                  <a:lnTo>
                    <a:pt x="40" y="637"/>
                  </a:lnTo>
                  <a:lnTo>
                    <a:pt x="49" y="624"/>
                  </a:lnTo>
                  <a:lnTo>
                    <a:pt x="67" y="600"/>
                  </a:lnTo>
                  <a:lnTo>
                    <a:pt x="67" y="600"/>
                  </a:lnTo>
                  <a:lnTo>
                    <a:pt x="82" y="575"/>
                  </a:lnTo>
                  <a:lnTo>
                    <a:pt x="97" y="552"/>
                  </a:lnTo>
                  <a:lnTo>
                    <a:pt x="112" y="527"/>
                  </a:lnTo>
                  <a:lnTo>
                    <a:pt x="128" y="503"/>
                  </a:lnTo>
                  <a:lnTo>
                    <a:pt x="128" y="503"/>
                  </a:lnTo>
                  <a:lnTo>
                    <a:pt x="143" y="479"/>
                  </a:lnTo>
                  <a:lnTo>
                    <a:pt x="159" y="454"/>
                  </a:lnTo>
                  <a:lnTo>
                    <a:pt x="173" y="429"/>
                  </a:lnTo>
                  <a:lnTo>
                    <a:pt x="187" y="404"/>
                  </a:lnTo>
                  <a:lnTo>
                    <a:pt x="187" y="404"/>
                  </a:lnTo>
                  <a:lnTo>
                    <a:pt x="194" y="391"/>
                  </a:lnTo>
                  <a:lnTo>
                    <a:pt x="202" y="378"/>
                  </a:lnTo>
                  <a:lnTo>
                    <a:pt x="220" y="354"/>
                  </a:lnTo>
                  <a:lnTo>
                    <a:pt x="239" y="329"/>
                  </a:lnTo>
                  <a:lnTo>
                    <a:pt x="256" y="304"/>
                  </a:lnTo>
                  <a:lnTo>
                    <a:pt x="256" y="304"/>
                  </a:lnTo>
                  <a:lnTo>
                    <a:pt x="273" y="282"/>
                  </a:lnTo>
                  <a:lnTo>
                    <a:pt x="281" y="271"/>
                  </a:lnTo>
                  <a:lnTo>
                    <a:pt x="288" y="259"/>
                  </a:lnTo>
                  <a:lnTo>
                    <a:pt x="288" y="259"/>
                  </a:lnTo>
                  <a:lnTo>
                    <a:pt x="303" y="237"/>
                  </a:lnTo>
                  <a:lnTo>
                    <a:pt x="318" y="215"/>
                  </a:lnTo>
                  <a:lnTo>
                    <a:pt x="318" y="215"/>
                  </a:lnTo>
                  <a:lnTo>
                    <a:pt x="334" y="193"/>
                  </a:lnTo>
                  <a:lnTo>
                    <a:pt x="348" y="171"/>
                  </a:lnTo>
                  <a:lnTo>
                    <a:pt x="375" y="126"/>
                  </a:lnTo>
                  <a:lnTo>
                    <a:pt x="375" y="126"/>
                  </a:lnTo>
                  <a:lnTo>
                    <a:pt x="382" y="113"/>
                  </a:lnTo>
                  <a:lnTo>
                    <a:pt x="388" y="100"/>
                  </a:lnTo>
                  <a:lnTo>
                    <a:pt x="394" y="86"/>
                  </a:lnTo>
                  <a:lnTo>
                    <a:pt x="398" y="80"/>
                  </a:lnTo>
                  <a:lnTo>
                    <a:pt x="403" y="75"/>
                  </a:lnTo>
                  <a:lnTo>
                    <a:pt x="403" y="75"/>
                  </a:lnTo>
                  <a:lnTo>
                    <a:pt x="412" y="66"/>
                  </a:lnTo>
                  <a:lnTo>
                    <a:pt x="419" y="57"/>
                  </a:lnTo>
                  <a:lnTo>
                    <a:pt x="435" y="39"/>
                  </a:lnTo>
                  <a:lnTo>
                    <a:pt x="435" y="39"/>
                  </a:lnTo>
                  <a:lnTo>
                    <a:pt x="441" y="30"/>
                  </a:lnTo>
                  <a:lnTo>
                    <a:pt x="446" y="23"/>
                  </a:lnTo>
                  <a:lnTo>
                    <a:pt x="453" y="18"/>
                  </a:lnTo>
                  <a:lnTo>
                    <a:pt x="457" y="15"/>
                  </a:lnTo>
                  <a:lnTo>
                    <a:pt x="461" y="14"/>
                  </a:lnTo>
                  <a:lnTo>
                    <a:pt x="461" y="14"/>
                  </a:lnTo>
                  <a:lnTo>
                    <a:pt x="465" y="12"/>
                  </a:lnTo>
                  <a:lnTo>
                    <a:pt x="466" y="10"/>
                  </a:lnTo>
                  <a:lnTo>
                    <a:pt x="467" y="4"/>
                  </a:lnTo>
                  <a:lnTo>
                    <a:pt x="467" y="4"/>
                  </a:lnTo>
                  <a:lnTo>
                    <a:pt x="467" y="2"/>
                  </a:lnTo>
                  <a:lnTo>
                    <a:pt x="466" y="1"/>
                  </a:lnTo>
                  <a:lnTo>
                    <a:pt x="464" y="0"/>
                  </a:lnTo>
                  <a:lnTo>
                    <a:pt x="463" y="0"/>
                  </a:lnTo>
                  <a:lnTo>
                    <a:pt x="460" y="0"/>
                  </a:lnTo>
                  <a:lnTo>
                    <a:pt x="459" y="1"/>
                  </a:lnTo>
                  <a:lnTo>
                    <a:pt x="457" y="2"/>
                  </a:lnTo>
                  <a:lnTo>
                    <a:pt x="457" y="4"/>
                  </a:lnTo>
                  <a:lnTo>
                    <a:pt x="45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7" name="Freeform 75"/>
            <p:cNvSpPr>
              <a:spLocks/>
            </p:cNvSpPr>
            <p:nvPr/>
          </p:nvSpPr>
          <p:spPr bwMode="auto">
            <a:xfrm>
              <a:off x="4721225" y="4475163"/>
              <a:ext cx="184150" cy="296863"/>
            </a:xfrm>
            <a:custGeom>
              <a:avLst/>
              <a:gdLst/>
              <a:ahLst/>
              <a:cxnLst>
                <a:cxn ang="0">
                  <a:pos x="339" y="2"/>
                </a:cxn>
                <a:cxn ang="0">
                  <a:pos x="316" y="31"/>
                </a:cxn>
                <a:cxn ang="0">
                  <a:pos x="296" y="63"/>
                </a:cxn>
                <a:cxn ang="0">
                  <a:pos x="268" y="111"/>
                </a:cxn>
                <a:cxn ang="0">
                  <a:pos x="258" y="127"/>
                </a:cxn>
                <a:cxn ang="0">
                  <a:pos x="222" y="181"/>
                </a:cxn>
                <a:cxn ang="0">
                  <a:pos x="209" y="199"/>
                </a:cxn>
                <a:cxn ang="0">
                  <a:pos x="172" y="249"/>
                </a:cxn>
                <a:cxn ang="0">
                  <a:pos x="162" y="268"/>
                </a:cxn>
                <a:cxn ang="0">
                  <a:pos x="121" y="341"/>
                </a:cxn>
                <a:cxn ang="0">
                  <a:pos x="85" y="415"/>
                </a:cxn>
                <a:cxn ang="0">
                  <a:pos x="66" y="449"/>
                </a:cxn>
                <a:cxn ang="0">
                  <a:pos x="47" y="483"/>
                </a:cxn>
                <a:cxn ang="0">
                  <a:pos x="17" y="531"/>
                </a:cxn>
                <a:cxn ang="0">
                  <a:pos x="6" y="547"/>
                </a:cxn>
                <a:cxn ang="0">
                  <a:pos x="2" y="548"/>
                </a:cxn>
                <a:cxn ang="0">
                  <a:pos x="0" y="552"/>
                </a:cxn>
                <a:cxn ang="0">
                  <a:pos x="0" y="556"/>
                </a:cxn>
                <a:cxn ang="0">
                  <a:pos x="3" y="560"/>
                </a:cxn>
                <a:cxn ang="0">
                  <a:pos x="8" y="559"/>
                </a:cxn>
                <a:cxn ang="0">
                  <a:pos x="19" y="546"/>
                </a:cxn>
                <a:cxn ang="0">
                  <a:pos x="47" y="501"/>
                </a:cxn>
                <a:cxn ang="0">
                  <a:pos x="66" y="468"/>
                </a:cxn>
                <a:cxn ang="0">
                  <a:pos x="86" y="435"/>
                </a:cxn>
                <a:cxn ang="0">
                  <a:pos x="124" y="361"/>
                </a:cxn>
                <a:cxn ang="0">
                  <a:pos x="162" y="288"/>
                </a:cxn>
                <a:cxn ang="0">
                  <a:pos x="182" y="250"/>
                </a:cxn>
                <a:cxn ang="0">
                  <a:pos x="206" y="215"/>
                </a:cxn>
                <a:cxn ang="0">
                  <a:pos x="256" y="146"/>
                </a:cxn>
                <a:cxn ang="0">
                  <a:pos x="280" y="111"/>
                </a:cxn>
                <a:cxn ang="0">
                  <a:pos x="302" y="76"/>
                </a:cxn>
                <a:cxn ang="0">
                  <a:pos x="311" y="59"/>
                </a:cxn>
                <a:cxn ang="0">
                  <a:pos x="333" y="23"/>
                </a:cxn>
                <a:cxn ang="0">
                  <a:pos x="346" y="8"/>
                </a:cxn>
                <a:cxn ang="0">
                  <a:pos x="347" y="6"/>
                </a:cxn>
                <a:cxn ang="0">
                  <a:pos x="347" y="3"/>
                </a:cxn>
                <a:cxn ang="0">
                  <a:pos x="344" y="1"/>
                </a:cxn>
                <a:cxn ang="0">
                  <a:pos x="341" y="0"/>
                </a:cxn>
                <a:cxn ang="0">
                  <a:pos x="339" y="2"/>
                </a:cxn>
              </a:cxnLst>
              <a:rect l="0" t="0" r="r" b="b"/>
              <a:pathLst>
                <a:path w="347" h="561">
                  <a:moveTo>
                    <a:pt x="339" y="2"/>
                  </a:moveTo>
                  <a:lnTo>
                    <a:pt x="339" y="2"/>
                  </a:lnTo>
                  <a:lnTo>
                    <a:pt x="327" y="15"/>
                  </a:lnTo>
                  <a:lnTo>
                    <a:pt x="316" y="31"/>
                  </a:lnTo>
                  <a:lnTo>
                    <a:pt x="306" y="46"/>
                  </a:lnTo>
                  <a:lnTo>
                    <a:pt x="296" y="63"/>
                  </a:lnTo>
                  <a:lnTo>
                    <a:pt x="278" y="95"/>
                  </a:lnTo>
                  <a:lnTo>
                    <a:pt x="268" y="111"/>
                  </a:lnTo>
                  <a:lnTo>
                    <a:pt x="258" y="127"/>
                  </a:lnTo>
                  <a:lnTo>
                    <a:pt x="258" y="127"/>
                  </a:lnTo>
                  <a:lnTo>
                    <a:pt x="234" y="163"/>
                  </a:lnTo>
                  <a:lnTo>
                    <a:pt x="222" y="181"/>
                  </a:lnTo>
                  <a:lnTo>
                    <a:pt x="209" y="199"/>
                  </a:lnTo>
                  <a:lnTo>
                    <a:pt x="209" y="199"/>
                  </a:lnTo>
                  <a:lnTo>
                    <a:pt x="184" y="233"/>
                  </a:lnTo>
                  <a:lnTo>
                    <a:pt x="172" y="249"/>
                  </a:lnTo>
                  <a:lnTo>
                    <a:pt x="162" y="268"/>
                  </a:lnTo>
                  <a:lnTo>
                    <a:pt x="162" y="268"/>
                  </a:lnTo>
                  <a:lnTo>
                    <a:pt x="141" y="304"/>
                  </a:lnTo>
                  <a:lnTo>
                    <a:pt x="121" y="341"/>
                  </a:lnTo>
                  <a:lnTo>
                    <a:pt x="85" y="415"/>
                  </a:lnTo>
                  <a:lnTo>
                    <a:pt x="85" y="415"/>
                  </a:lnTo>
                  <a:lnTo>
                    <a:pt x="77" y="433"/>
                  </a:lnTo>
                  <a:lnTo>
                    <a:pt x="66" y="449"/>
                  </a:lnTo>
                  <a:lnTo>
                    <a:pt x="47" y="483"/>
                  </a:lnTo>
                  <a:lnTo>
                    <a:pt x="47" y="483"/>
                  </a:lnTo>
                  <a:lnTo>
                    <a:pt x="27" y="516"/>
                  </a:lnTo>
                  <a:lnTo>
                    <a:pt x="17" y="531"/>
                  </a:lnTo>
                  <a:lnTo>
                    <a:pt x="6" y="547"/>
                  </a:lnTo>
                  <a:lnTo>
                    <a:pt x="6" y="547"/>
                  </a:lnTo>
                  <a:lnTo>
                    <a:pt x="4" y="547"/>
                  </a:lnTo>
                  <a:lnTo>
                    <a:pt x="2" y="548"/>
                  </a:lnTo>
                  <a:lnTo>
                    <a:pt x="1" y="549"/>
                  </a:lnTo>
                  <a:lnTo>
                    <a:pt x="0" y="552"/>
                  </a:lnTo>
                  <a:lnTo>
                    <a:pt x="0" y="556"/>
                  </a:lnTo>
                  <a:lnTo>
                    <a:pt x="0" y="556"/>
                  </a:lnTo>
                  <a:lnTo>
                    <a:pt x="1" y="559"/>
                  </a:lnTo>
                  <a:lnTo>
                    <a:pt x="3" y="560"/>
                  </a:lnTo>
                  <a:lnTo>
                    <a:pt x="6" y="561"/>
                  </a:lnTo>
                  <a:lnTo>
                    <a:pt x="8" y="559"/>
                  </a:lnTo>
                  <a:lnTo>
                    <a:pt x="8" y="559"/>
                  </a:lnTo>
                  <a:lnTo>
                    <a:pt x="19" y="546"/>
                  </a:lnTo>
                  <a:lnTo>
                    <a:pt x="28" y="531"/>
                  </a:lnTo>
                  <a:lnTo>
                    <a:pt x="47" y="501"/>
                  </a:lnTo>
                  <a:lnTo>
                    <a:pt x="47" y="501"/>
                  </a:lnTo>
                  <a:lnTo>
                    <a:pt x="66" y="468"/>
                  </a:lnTo>
                  <a:lnTo>
                    <a:pt x="77" y="451"/>
                  </a:lnTo>
                  <a:lnTo>
                    <a:pt x="86" y="435"/>
                  </a:lnTo>
                  <a:lnTo>
                    <a:pt x="86" y="435"/>
                  </a:lnTo>
                  <a:lnTo>
                    <a:pt x="124" y="361"/>
                  </a:lnTo>
                  <a:lnTo>
                    <a:pt x="162" y="288"/>
                  </a:lnTo>
                  <a:lnTo>
                    <a:pt x="162" y="288"/>
                  </a:lnTo>
                  <a:lnTo>
                    <a:pt x="171" y="269"/>
                  </a:lnTo>
                  <a:lnTo>
                    <a:pt x="182" y="250"/>
                  </a:lnTo>
                  <a:lnTo>
                    <a:pt x="194" y="233"/>
                  </a:lnTo>
                  <a:lnTo>
                    <a:pt x="206" y="215"/>
                  </a:lnTo>
                  <a:lnTo>
                    <a:pt x="232" y="181"/>
                  </a:lnTo>
                  <a:lnTo>
                    <a:pt x="256" y="146"/>
                  </a:lnTo>
                  <a:lnTo>
                    <a:pt x="256" y="146"/>
                  </a:lnTo>
                  <a:lnTo>
                    <a:pt x="280" y="111"/>
                  </a:lnTo>
                  <a:lnTo>
                    <a:pt x="290" y="94"/>
                  </a:lnTo>
                  <a:lnTo>
                    <a:pt x="302" y="76"/>
                  </a:lnTo>
                  <a:lnTo>
                    <a:pt x="302" y="76"/>
                  </a:lnTo>
                  <a:lnTo>
                    <a:pt x="311" y="59"/>
                  </a:lnTo>
                  <a:lnTo>
                    <a:pt x="321" y="41"/>
                  </a:lnTo>
                  <a:lnTo>
                    <a:pt x="333" y="23"/>
                  </a:lnTo>
                  <a:lnTo>
                    <a:pt x="339" y="16"/>
                  </a:lnTo>
                  <a:lnTo>
                    <a:pt x="346" y="8"/>
                  </a:lnTo>
                  <a:lnTo>
                    <a:pt x="346" y="8"/>
                  </a:lnTo>
                  <a:lnTo>
                    <a:pt x="347" y="6"/>
                  </a:lnTo>
                  <a:lnTo>
                    <a:pt x="347" y="5"/>
                  </a:lnTo>
                  <a:lnTo>
                    <a:pt x="347" y="3"/>
                  </a:lnTo>
                  <a:lnTo>
                    <a:pt x="346" y="2"/>
                  </a:lnTo>
                  <a:lnTo>
                    <a:pt x="344" y="1"/>
                  </a:lnTo>
                  <a:lnTo>
                    <a:pt x="343" y="0"/>
                  </a:lnTo>
                  <a:lnTo>
                    <a:pt x="341" y="0"/>
                  </a:lnTo>
                  <a:lnTo>
                    <a:pt x="339" y="2"/>
                  </a:lnTo>
                  <a:lnTo>
                    <a:pt x="3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8" name="Freeform 76"/>
            <p:cNvSpPr>
              <a:spLocks/>
            </p:cNvSpPr>
            <p:nvPr/>
          </p:nvSpPr>
          <p:spPr bwMode="auto">
            <a:xfrm>
              <a:off x="4767263" y="4535488"/>
              <a:ext cx="120650" cy="196850"/>
            </a:xfrm>
            <a:custGeom>
              <a:avLst/>
              <a:gdLst/>
              <a:ahLst/>
              <a:cxnLst>
                <a:cxn ang="0">
                  <a:pos x="219" y="4"/>
                </a:cxn>
                <a:cxn ang="0">
                  <a:pos x="217" y="14"/>
                </a:cxn>
                <a:cxn ang="0">
                  <a:pos x="204" y="33"/>
                </a:cxn>
                <a:cxn ang="0">
                  <a:pos x="198" y="42"/>
                </a:cxn>
                <a:cxn ang="0">
                  <a:pos x="172" y="85"/>
                </a:cxn>
                <a:cxn ang="0">
                  <a:pos x="157" y="108"/>
                </a:cxn>
                <a:cxn ang="0">
                  <a:pos x="117" y="183"/>
                </a:cxn>
                <a:cxn ang="0">
                  <a:pos x="104" y="207"/>
                </a:cxn>
                <a:cxn ang="0">
                  <a:pos x="77" y="255"/>
                </a:cxn>
                <a:cxn ang="0">
                  <a:pos x="62" y="277"/>
                </a:cxn>
                <a:cxn ang="0">
                  <a:pos x="30" y="319"/>
                </a:cxn>
                <a:cxn ang="0">
                  <a:pos x="7" y="352"/>
                </a:cxn>
                <a:cxn ang="0">
                  <a:pos x="0" y="362"/>
                </a:cxn>
                <a:cxn ang="0">
                  <a:pos x="0" y="367"/>
                </a:cxn>
                <a:cxn ang="0">
                  <a:pos x="2" y="370"/>
                </a:cxn>
                <a:cxn ang="0">
                  <a:pos x="6" y="370"/>
                </a:cxn>
                <a:cxn ang="0">
                  <a:pos x="8" y="368"/>
                </a:cxn>
                <a:cxn ang="0">
                  <a:pos x="16" y="356"/>
                </a:cxn>
                <a:cxn ang="0">
                  <a:pos x="38" y="324"/>
                </a:cxn>
                <a:cxn ang="0">
                  <a:pos x="70" y="282"/>
                </a:cxn>
                <a:cxn ang="0">
                  <a:pos x="86" y="258"/>
                </a:cxn>
                <a:cxn ang="0">
                  <a:pos x="115" y="206"/>
                </a:cxn>
                <a:cxn ang="0">
                  <a:pos x="128" y="180"/>
                </a:cxn>
                <a:cxn ang="0">
                  <a:pos x="159" y="127"/>
                </a:cxn>
                <a:cxn ang="0">
                  <a:pos x="190" y="75"/>
                </a:cxn>
                <a:cxn ang="0">
                  <a:pos x="205" y="49"/>
                </a:cxn>
                <a:cxn ang="0">
                  <a:pos x="222" y="26"/>
                </a:cxn>
                <a:cxn ang="0">
                  <a:pos x="225" y="20"/>
                </a:cxn>
                <a:cxn ang="0">
                  <a:pos x="228" y="10"/>
                </a:cxn>
                <a:cxn ang="0">
                  <a:pos x="228" y="4"/>
                </a:cxn>
                <a:cxn ang="0">
                  <a:pos x="227" y="1"/>
                </a:cxn>
                <a:cxn ang="0">
                  <a:pos x="224" y="0"/>
                </a:cxn>
                <a:cxn ang="0">
                  <a:pos x="220" y="1"/>
                </a:cxn>
                <a:cxn ang="0">
                  <a:pos x="219" y="4"/>
                </a:cxn>
              </a:cxnLst>
              <a:rect l="0" t="0" r="r" b="b"/>
              <a:pathLst>
                <a:path w="228" h="370">
                  <a:moveTo>
                    <a:pt x="219" y="4"/>
                  </a:moveTo>
                  <a:lnTo>
                    <a:pt x="219" y="4"/>
                  </a:lnTo>
                  <a:lnTo>
                    <a:pt x="218" y="9"/>
                  </a:lnTo>
                  <a:lnTo>
                    <a:pt x="217" y="14"/>
                  </a:lnTo>
                  <a:lnTo>
                    <a:pt x="210" y="23"/>
                  </a:lnTo>
                  <a:lnTo>
                    <a:pt x="204" y="33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185" y="63"/>
                  </a:lnTo>
                  <a:lnTo>
                    <a:pt x="172" y="85"/>
                  </a:lnTo>
                  <a:lnTo>
                    <a:pt x="172" y="85"/>
                  </a:lnTo>
                  <a:lnTo>
                    <a:pt x="157" y="108"/>
                  </a:lnTo>
                  <a:lnTo>
                    <a:pt x="144" y="133"/>
                  </a:lnTo>
                  <a:lnTo>
                    <a:pt x="117" y="183"/>
                  </a:lnTo>
                  <a:lnTo>
                    <a:pt x="117" y="183"/>
                  </a:lnTo>
                  <a:lnTo>
                    <a:pt x="104" y="207"/>
                  </a:lnTo>
                  <a:lnTo>
                    <a:pt x="91" y="231"/>
                  </a:lnTo>
                  <a:lnTo>
                    <a:pt x="77" y="255"/>
                  </a:lnTo>
                  <a:lnTo>
                    <a:pt x="62" y="277"/>
                  </a:lnTo>
                  <a:lnTo>
                    <a:pt x="62" y="277"/>
                  </a:lnTo>
                  <a:lnTo>
                    <a:pt x="47" y="298"/>
                  </a:lnTo>
                  <a:lnTo>
                    <a:pt x="30" y="319"/>
                  </a:lnTo>
                  <a:lnTo>
                    <a:pt x="14" y="341"/>
                  </a:lnTo>
                  <a:lnTo>
                    <a:pt x="7" y="352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64"/>
                  </a:lnTo>
                  <a:lnTo>
                    <a:pt x="0" y="367"/>
                  </a:lnTo>
                  <a:lnTo>
                    <a:pt x="1" y="369"/>
                  </a:lnTo>
                  <a:lnTo>
                    <a:pt x="2" y="370"/>
                  </a:lnTo>
                  <a:lnTo>
                    <a:pt x="4" y="370"/>
                  </a:lnTo>
                  <a:lnTo>
                    <a:pt x="6" y="370"/>
                  </a:lnTo>
                  <a:lnTo>
                    <a:pt x="7" y="370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6" y="356"/>
                  </a:lnTo>
                  <a:lnTo>
                    <a:pt x="23" y="346"/>
                  </a:lnTo>
                  <a:lnTo>
                    <a:pt x="38" y="324"/>
                  </a:lnTo>
                  <a:lnTo>
                    <a:pt x="55" y="303"/>
                  </a:lnTo>
                  <a:lnTo>
                    <a:pt x="70" y="282"/>
                  </a:lnTo>
                  <a:lnTo>
                    <a:pt x="70" y="282"/>
                  </a:lnTo>
                  <a:lnTo>
                    <a:pt x="86" y="258"/>
                  </a:lnTo>
                  <a:lnTo>
                    <a:pt x="102" y="232"/>
                  </a:lnTo>
                  <a:lnTo>
                    <a:pt x="115" y="206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43" y="153"/>
                  </a:lnTo>
                  <a:lnTo>
                    <a:pt x="159" y="127"/>
                  </a:lnTo>
                  <a:lnTo>
                    <a:pt x="174" y="100"/>
                  </a:lnTo>
                  <a:lnTo>
                    <a:pt x="190" y="75"/>
                  </a:lnTo>
                  <a:lnTo>
                    <a:pt x="190" y="75"/>
                  </a:lnTo>
                  <a:lnTo>
                    <a:pt x="205" y="49"/>
                  </a:lnTo>
                  <a:lnTo>
                    <a:pt x="212" y="37"/>
                  </a:lnTo>
                  <a:lnTo>
                    <a:pt x="222" y="26"/>
                  </a:lnTo>
                  <a:lnTo>
                    <a:pt x="222" y="26"/>
                  </a:lnTo>
                  <a:lnTo>
                    <a:pt x="225" y="20"/>
                  </a:lnTo>
                  <a:lnTo>
                    <a:pt x="227" y="15"/>
                  </a:lnTo>
                  <a:lnTo>
                    <a:pt x="228" y="10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28" y="2"/>
                  </a:lnTo>
                  <a:lnTo>
                    <a:pt x="227" y="1"/>
                  </a:lnTo>
                  <a:lnTo>
                    <a:pt x="225" y="0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19" y="2"/>
                  </a:lnTo>
                  <a:lnTo>
                    <a:pt x="219" y="4"/>
                  </a:lnTo>
                  <a:lnTo>
                    <a:pt x="2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9" name="Freeform 77"/>
            <p:cNvSpPr>
              <a:spLocks/>
            </p:cNvSpPr>
            <p:nvPr/>
          </p:nvSpPr>
          <p:spPr bwMode="auto">
            <a:xfrm>
              <a:off x="4424363" y="4092575"/>
              <a:ext cx="120650" cy="147638"/>
            </a:xfrm>
            <a:custGeom>
              <a:avLst/>
              <a:gdLst/>
              <a:ahLst/>
              <a:cxnLst>
                <a:cxn ang="0">
                  <a:pos x="219" y="3"/>
                </a:cxn>
                <a:cxn ang="0">
                  <a:pos x="215" y="14"/>
                </a:cxn>
                <a:cxn ang="0">
                  <a:pos x="209" y="23"/>
                </a:cxn>
                <a:cxn ang="0">
                  <a:pos x="192" y="40"/>
                </a:cxn>
                <a:cxn ang="0">
                  <a:pos x="184" y="48"/>
                </a:cxn>
                <a:cxn ang="0">
                  <a:pos x="168" y="67"/>
                </a:cxn>
                <a:cxn ang="0">
                  <a:pos x="161" y="77"/>
                </a:cxn>
                <a:cxn ang="0">
                  <a:pos x="90" y="156"/>
                </a:cxn>
                <a:cxn ang="0">
                  <a:pos x="60" y="192"/>
                </a:cxn>
                <a:cxn ang="0">
                  <a:pos x="32" y="229"/>
                </a:cxn>
                <a:cxn ang="0">
                  <a:pos x="28" y="235"/>
                </a:cxn>
                <a:cxn ang="0">
                  <a:pos x="12" y="250"/>
                </a:cxn>
                <a:cxn ang="0">
                  <a:pos x="3" y="261"/>
                </a:cxn>
                <a:cxn ang="0">
                  <a:pos x="0" y="276"/>
                </a:cxn>
                <a:cxn ang="0">
                  <a:pos x="0" y="278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9" y="278"/>
                </a:cxn>
                <a:cxn ang="0">
                  <a:pos x="10" y="276"/>
                </a:cxn>
                <a:cxn ang="0">
                  <a:pos x="13" y="264"/>
                </a:cxn>
                <a:cxn ang="0">
                  <a:pos x="19" y="255"/>
                </a:cxn>
                <a:cxn ang="0">
                  <a:pos x="37" y="241"/>
                </a:cxn>
                <a:cxn ang="0">
                  <a:pos x="44" y="232"/>
                </a:cxn>
                <a:cxn ang="0">
                  <a:pos x="55" y="214"/>
                </a:cxn>
                <a:cxn ang="0">
                  <a:pos x="61" y="205"/>
                </a:cxn>
                <a:cxn ang="0">
                  <a:pos x="127" y="127"/>
                </a:cxn>
                <a:cxn ang="0">
                  <a:pos x="158" y="92"/>
                </a:cxn>
                <a:cxn ang="0">
                  <a:pos x="189" y="58"/>
                </a:cxn>
                <a:cxn ang="0">
                  <a:pos x="200" y="47"/>
                </a:cxn>
                <a:cxn ang="0">
                  <a:pos x="218" y="28"/>
                </a:cxn>
                <a:cxn ang="0">
                  <a:pos x="226" y="14"/>
                </a:cxn>
                <a:cxn ang="0">
                  <a:pos x="228" y="5"/>
                </a:cxn>
                <a:cxn ang="0">
                  <a:pos x="227" y="2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19" y="3"/>
                </a:cxn>
              </a:cxnLst>
              <a:rect l="0" t="0" r="r" b="b"/>
              <a:pathLst>
                <a:path w="228" h="280">
                  <a:moveTo>
                    <a:pt x="219" y="3"/>
                  </a:moveTo>
                  <a:lnTo>
                    <a:pt x="219" y="3"/>
                  </a:lnTo>
                  <a:lnTo>
                    <a:pt x="218" y="8"/>
                  </a:lnTo>
                  <a:lnTo>
                    <a:pt x="215" y="14"/>
                  </a:lnTo>
                  <a:lnTo>
                    <a:pt x="212" y="19"/>
                  </a:lnTo>
                  <a:lnTo>
                    <a:pt x="209" y="23"/>
                  </a:lnTo>
                  <a:lnTo>
                    <a:pt x="200" y="31"/>
                  </a:lnTo>
                  <a:lnTo>
                    <a:pt x="192" y="40"/>
                  </a:lnTo>
                  <a:lnTo>
                    <a:pt x="192" y="40"/>
                  </a:lnTo>
                  <a:lnTo>
                    <a:pt x="184" y="48"/>
                  </a:lnTo>
                  <a:lnTo>
                    <a:pt x="175" y="57"/>
                  </a:lnTo>
                  <a:lnTo>
                    <a:pt x="168" y="67"/>
                  </a:lnTo>
                  <a:lnTo>
                    <a:pt x="161" y="77"/>
                  </a:lnTo>
                  <a:lnTo>
                    <a:pt x="161" y="77"/>
                  </a:lnTo>
                  <a:lnTo>
                    <a:pt x="125" y="115"/>
                  </a:lnTo>
                  <a:lnTo>
                    <a:pt x="90" y="156"/>
                  </a:lnTo>
                  <a:lnTo>
                    <a:pt x="90" y="156"/>
                  </a:lnTo>
                  <a:lnTo>
                    <a:pt x="60" y="192"/>
                  </a:lnTo>
                  <a:lnTo>
                    <a:pt x="46" y="211"/>
                  </a:lnTo>
                  <a:lnTo>
                    <a:pt x="32" y="229"/>
                  </a:lnTo>
                  <a:lnTo>
                    <a:pt x="32" y="229"/>
                  </a:lnTo>
                  <a:lnTo>
                    <a:pt x="28" y="235"/>
                  </a:lnTo>
                  <a:lnTo>
                    <a:pt x="23" y="241"/>
                  </a:lnTo>
                  <a:lnTo>
                    <a:pt x="12" y="250"/>
                  </a:lnTo>
                  <a:lnTo>
                    <a:pt x="7" y="255"/>
                  </a:lnTo>
                  <a:lnTo>
                    <a:pt x="3" y="261"/>
                  </a:lnTo>
                  <a:lnTo>
                    <a:pt x="1" y="268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0" y="278"/>
                  </a:lnTo>
                  <a:lnTo>
                    <a:pt x="1" y="279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7" y="279"/>
                  </a:lnTo>
                  <a:lnTo>
                    <a:pt x="9" y="278"/>
                  </a:lnTo>
                  <a:lnTo>
                    <a:pt x="10" y="276"/>
                  </a:lnTo>
                  <a:lnTo>
                    <a:pt x="10" y="276"/>
                  </a:lnTo>
                  <a:lnTo>
                    <a:pt x="11" y="270"/>
                  </a:lnTo>
                  <a:lnTo>
                    <a:pt x="13" y="264"/>
                  </a:lnTo>
                  <a:lnTo>
                    <a:pt x="16" y="259"/>
                  </a:lnTo>
                  <a:lnTo>
                    <a:pt x="19" y="255"/>
                  </a:lnTo>
                  <a:lnTo>
                    <a:pt x="28" y="248"/>
                  </a:lnTo>
                  <a:lnTo>
                    <a:pt x="37" y="241"/>
                  </a:lnTo>
                  <a:lnTo>
                    <a:pt x="37" y="241"/>
                  </a:lnTo>
                  <a:lnTo>
                    <a:pt x="44" y="232"/>
                  </a:lnTo>
                  <a:lnTo>
                    <a:pt x="49" y="223"/>
                  </a:lnTo>
                  <a:lnTo>
                    <a:pt x="55" y="214"/>
                  </a:lnTo>
                  <a:lnTo>
                    <a:pt x="61" y="205"/>
                  </a:lnTo>
                  <a:lnTo>
                    <a:pt x="61" y="205"/>
                  </a:lnTo>
                  <a:lnTo>
                    <a:pt x="127" y="127"/>
                  </a:lnTo>
                  <a:lnTo>
                    <a:pt x="127" y="127"/>
                  </a:lnTo>
                  <a:lnTo>
                    <a:pt x="142" y="109"/>
                  </a:lnTo>
                  <a:lnTo>
                    <a:pt x="158" y="92"/>
                  </a:lnTo>
                  <a:lnTo>
                    <a:pt x="173" y="76"/>
                  </a:lnTo>
                  <a:lnTo>
                    <a:pt x="189" y="58"/>
                  </a:lnTo>
                  <a:lnTo>
                    <a:pt x="189" y="58"/>
                  </a:lnTo>
                  <a:lnTo>
                    <a:pt x="200" y="47"/>
                  </a:lnTo>
                  <a:lnTo>
                    <a:pt x="212" y="34"/>
                  </a:lnTo>
                  <a:lnTo>
                    <a:pt x="218" y="28"/>
                  </a:lnTo>
                  <a:lnTo>
                    <a:pt x="222" y="21"/>
                  </a:lnTo>
                  <a:lnTo>
                    <a:pt x="226" y="14"/>
                  </a:lnTo>
                  <a:lnTo>
                    <a:pt x="228" y="5"/>
                  </a:lnTo>
                  <a:lnTo>
                    <a:pt x="228" y="5"/>
                  </a:lnTo>
                  <a:lnTo>
                    <a:pt x="228" y="3"/>
                  </a:lnTo>
                  <a:lnTo>
                    <a:pt x="227" y="2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221" y="0"/>
                  </a:lnTo>
                  <a:lnTo>
                    <a:pt x="220" y="1"/>
                  </a:lnTo>
                  <a:lnTo>
                    <a:pt x="219" y="3"/>
                  </a:lnTo>
                  <a:lnTo>
                    <a:pt x="2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0" name="Freeform 78"/>
            <p:cNvSpPr>
              <a:spLocks/>
            </p:cNvSpPr>
            <p:nvPr/>
          </p:nvSpPr>
          <p:spPr bwMode="auto">
            <a:xfrm>
              <a:off x="4487863" y="4100513"/>
              <a:ext cx="95250" cy="125413"/>
            </a:xfrm>
            <a:custGeom>
              <a:avLst/>
              <a:gdLst/>
              <a:ahLst/>
              <a:cxnLst>
                <a:cxn ang="0">
                  <a:pos x="171" y="4"/>
                </a:cxn>
                <a:cxn ang="0">
                  <a:pos x="171" y="4"/>
                </a:cxn>
                <a:cxn ang="0">
                  <a:pos x="169" y="8"/>
                </a:cxn>
                <a:cxn ang="0">
                  <a:pos x="166" y="13"/>
                </a:cxn>
                <a:cxn ang="0">
                  <a:pos x="159" y="21"/>
                </a:cxn>
                <a:cxn ang="0">
                  <a:pos x="150" y="30"/>
                </a:cxn>
                <a:cxn ang="0">
                  <a:pos x="142" y="37"/>
                </a:cxn>
                <a:cxn ang="0">
                  <a:pos x="142" y="37"/>
                </a:cxn>
                <a:cxn ang="0">
                  <a:pos x="129" y="53"/>
                </a:cxn>
                <a:cxn ang="0">
                  <a:pos x="117" y="71"/>
                </a:cxn>
                <a:cxn ang="0">
                  <a:pos x="117" y="71"/>
                </a:cxn>
                <a:cxn ang="0">
                  <a:pos x="82" y="118"/>
                </a:cxn>
                <a:cxn ang="0">
                  <a:pos x="48" y="163"/>
                </a:cxn>
                <a:cxn ang="0">
                  <a:pos x="48" y="163"/>
                </a:cxn>
                <a:cxn ang="0">
                  <a:pos x="37" y="177"/>
                </a:cxn>
                <a:cxn ang="0">
                  <a:pos x="18" y="200"/>
                </a:cxn>
                <a:cxn ang="0">
                  <a:pos x="10" y="212"/>
                </a:cxn>
                <a:cxn ang="0">
                  <a:pos x="4" y="222"/>
                </a:cxn>
                <a:cxn ang="0">
                  <a:pos x="1" y="228"/>
                </a:cxn>
                <a:cxn ang="0">
                  <a:pos x="0" y="231"/>
                </a:cxn>
                <a:cxn ang="0">
                  <a:pos x="0" y="234"/>
                </a:cxn>
                <a:cxn ang="0">
                  <a:pos x="1" y="236"/>
                </a:cxn>
                <a:cxn ang="0">
                  <a:pos x="1" y="236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8" y="236"/>
                </a:cxn>
                <a:cxn ang="0">
                  <a:pos x="9" y="235"/>
                </a:cxn>
                <a:cxn ang="0">
                  <a:pos x="10" y="233"/>
                </a:cxn>
                <a:cxn ang="0">
                  <a:pos x="9" y="231"/>
                </a:cxn>
                <a:cxn ang="0">
                  <a:pos x="8" y="230"/>
                </a:cxn>
                <a:cxn ang="0">
                  <a:pos x="8" y="230"/>
                </a:cxn>
                <a:cxn ang="0">
                  <a:pos x="9" y="231"/>
                </a:cxn>
                <a:cxn ang="0">
                  <a:pos x="10" y="230"/>
                </a:cxn>
                <a:cxn ang="0">
                  <a:pos x="12" y="228"/>
                </a:cxn>
                <a:cxn ang="0">
                  <a:pos x="16" y="220"/>
                </a:cxn>
                <a:cxn ang="0">
                  <a:pos x="16" y="220"/>
                </a:cxn>
                <a:cxn ang="0">
                  <a:pos x="25" y="209"/>
                </a:cxn>
                <a:cxn ang="0">
                  <a:pos x="35" y="197"/>
                </a:cxn>
                <a:cxn ang="0">
                  <a:pos x="35" y="197"/>
                </a:cxn>
                <a:cxn ang="0">
                  <a:pos x="55" y="169"/>
                </a:cxn>
                <a:cxn ang="0">
                  <a:pos x="76" y="141"/>
                </a:cxn>
                <a:cxn ang="0">
                  <a:pos x="76" y="141"/>
                </a:cxn>
                <a:cxn ang="0">
                  <a:pos x="135" y="63"/>
                </a:cxn>
                <a:cxn ang="0">
                  <a:pos x="135" y="63"/>
                </a:cxn>
                <a:cxn ang="0">
                  <a:pos x="150" y="43"/>
                </a:cxn>
                <a:cxn ang="0">
                  <a:pos x="158" y="34"/>
                </a:cxn>
                <a:cxn ang="0">
                  <a:pos x="167" y="26"/>
                </a:cxn>
                <a:cxn ang="0">
                  <a:pos x="167" y="26"/>
                </a:cxn>
                <a:cxn ang="0">
                  <a:pos x="171" y="21"/>
                </a:cxn>
                <a:cxn ang="0">
                  <a:pos x="176" y="17"/>
                </a:cxn>
                <a:cxn ang="0">
                  <a:pos x="179" y="12"/>
                </a:cxn>
                <a:cxn ang="0">
                  <a:pos x="181" y="6"/>
                </a:cxn>
                <a:cxn ang="0">
                  <a:pos x="181" y="6"/>
                </a:cxn>
                <a:cxn ang="0">
                  <a:pos x="181" y="4"/>
                </a:cxn>
                <a:cxn ang="0">
                  <a:pos x="180" y="2"/>
                </a:cxn>
                <a:cxn ang="0">
                  <a:pos x="179" y="1"/>
                </a:cxn>
                <a:cxn ang="0">
                  <a:pos x="177" y="1"/>
                </a:cxn>
                <a:cxn ang="0">
                  <a:pos x="175" y="0"/>
                </a:cxn>
                <a:cxn ang="0">
                  <a:pos x="174" y="1"/>
                </a:cxn>
                <a:cxn ang="0">
                  <a:pos x="172" y="2"/>
                </a:cxn>
                <a:cxn ang="0">
                  <a:pos x="171" y="4"/>
                </a:cxn>
                <a:cxn ang="0">
                  <a:pos x="171" y="4"/>
                </a:cxn>
              </a:cxnLst>
              <a:rect l="0" t="0" r="r" b="b"/>
              <a:pathLst>
                <a:path w="181" h="238">
                  <a:moveTo>
                    <a:pt x="171" y="4"/>
                  </a:moveTo>
                  <a:lnTo>
                    <a:pt x="171" y="4"/>
                  </a:lnTo>
                  <a:lnTo>
                    <a:pt x="169" y="8"/>
                  </a:lnTo>
                  <a:lnTo>
                    <a:pt x="166" y="13"/>
                  </a:lnTo>
                  <a:lnTo>
                    <a:pt x="159" y="21"/>
                  </a:lnTo>
                  <a:lnTo>
                    <a:pt x="150" y="30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29" y="53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82" y="118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37" y="177"/>
                  </a:lnTo>
                  <a:lnTo>
                    <a:pt x="18" y="200"/>
                  </a:lnTo>
                  <a:lnTo>
                    <a:pt x="10" y="212"/>
                  </a:lnTo>
                  <a:lnTo>
                    <a:pt x="4" y="222"/>
                  </a:lnTo>
                  <a:lnTo>
                    <a:pt x="1" y="228"/>
                  </a:lnTo>
                  <a:lnTo>
                    <a:pt x="0" y="231"/>
                  </a:lnTo>
                  <a:lnTo>
                    <a:pt x="0" y="234"/>
                  </a:lnTo>
                  <a:lnTo>
                    <a:pt x="1" y="236"/>
                  </a:lnTo>
                  <a:lnTo>
                    <a:pt x="1" y="236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8" y="236"/>
                  </a:lnTo>
                  <a:lnTo>
                    <a:pt x="9" y="235"/>
                  </a:lnTo>
                  <a:lnTo>
                    <a:pt x="10" y="233"/>
                  </a:lnTo>
                  <a:lnTo>
                    <a:pt x="9" y="231"/>
                  </a:lnTo>
                  <a:lnTo>
                    <a:pt x="8" y="230"/>
                  </a:lnTo>
                  <a:lnTo>
                    <a:pt x="8" y="230"/>
                  </a:lnTo>
                  <a:lnTo>
                    <a:pt x="9" y="231"/>
                  </a:lnTo>
                  <a:lnTo>
                    <a:pt x="10" y="230"/>
                  </a:lnTo>
                  <a:lnTo>
                    <a:pt x="12" y="228"/>
                  </a:lnTo>
                  <a:lnTo>
                    <a:pt x="16" y="220"/>
                  </a:lnTo>
                  <a:lnTo>
                    <a:pt x="16" y="220"/>
                  </a:lnTo>
                  <a:lnTo>
                    <a:pt x="25" y="209"/>
                  </a:lnTo>
                  <a:lnTo>
                    <a:pt x="35" y="197"/>
                  </a:lnTo>
                  <a:lnTo>
                    <a:pt x="35" y="197"/>
                  </a:lnTo>
                  <a:lnTo>
                    <a:pt x="55" y="169"/>
                  </a:lnTo>
                  <a:lnTo>
                    <a:pt x="76" y="141"/>
                  </a:lnTo>
                  <a:lnTo>
                    <a:pt x="76" y="141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50" y="43"/>
                  </a:lnTo>
                  <a:lnTo>
                    <a:pt x="158" y="34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71" y="21"/>
                  </a:lnTo>
                  <a:lnTo>
                    <a:pt x="176" y="17"/>
                  </a:lnTo>
                  <a:lnTo>
                    <a:pt x="179" y="12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4"/>
                  </a:lnTo>
                  <a:lnTo>
                    <a:pt x="180" y="2"/>
                  </a:lnTo>
                  <a:lnTo>
                    <a:pt x="179" y="1"/>
                  </a:lnTo>
                  <a:lnTo>
                    <a:pt x="177" y="1"/>
                  </a:lnTo>
                  <a:lnTo>
                    <a:pt x="175" y="0"/>
                  </a:lnTo>
                  <a:lnTo>
                    <a:pt x="174" y="1"/>
                  </a:lnTo>
                  <a:lnTo>
                    <a:pt x="172" y="2"/>
                  </a:lnTo>
                  <a:lnTo>
                    <a:pt x="171" y="4"/>
                  </a:lnTo>
                  <a:lnTo>
                    <a:pt x="17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1" name="Freeform 79"/>
            <p:cNvSpPr>
              <a:spLocks/>
            </p:cNvSpPr>
            <p:nvPr/>
          </p:nvSpPr>
          <p:spPr bwMode="auto">
            <a:xfrm>
              <a:off x="4535488" y="4105275"/>
              <a:ext cx="82550" cy="109538"/>
            </a:xfrm>
            <a:custGeom>
              <a:avLst/>
              <a:gdLst/>
              <a:ahLst/>
              <a:cxnLst>
                <a:cxn ang="0">
                  <a:pos x="148" y="2"/>
                </a:cxn>
                <a:cxn ang="0">
                  <a:pos x="148" y="2"/>
                </a:cxn>
                <a:cxn ang="0">
                  <a:pos x="126" y="28"/>
                </a:cxn>
                <a:cxn ang="0">
                  <a:pos x="104" y="55"/>
                </a:cxn>
                <a:cxn ang="0">
                  <a:pos x="62" y="109"/>
                </a:cxn>
                <a:cxn ang="0">
                  <a:pos x="62" y="109"/>
                </a:cxn>
                <a:cxn ang="0">
                  <a:pos x="39" y="137"/>
                </a:cxn>
                <a:cxn ang="0">
                  <a:pos x="15" y="165"/>
                </a:cxn>
                <a:cxn ang="0">
                  <a:pos x="15" y="165"/>
                </a:cxn>
                <a:cxn ang="0">
                  <a:pos x="8" y="174"/>
                </a:cxn>
                <a:cxn ang="0">
                  <a:pos x="3" y="183"/>
                </a:cxn>
                <a:cxn ang="0">
                  <a:pos x="0" y="194"/>
                </a:cxn>
                <a:cxn ang="0">
                  <a:pos x="0" y="205"/>
                </a:cxn>
                <a:cxn ang="0">
                  <a:pos x="0" y="205"/>
                </a:cxn>
                <a:cxn ang="0">
                  <a:pos x="0" y="207"/>
                </a:cxn>
                <a:cxn ang="0">
                  <a:pos x="1" y="208"/>
                </a:cxn>
                <a:cxn ang="0">
                  <a:pos x="2" y="209"/>
                </a:cxn>
                <a:cxn ang="0">
                  <a:pos x="4" y="209"/>
                </a:cxn>
                <a:cxn ang="0">
                  <a:pos x="6" y="209"/>
                </a:cxn>
                <a:cxn ang="0">
                  <a:pos x="7" y="208"/>
                </a:cxn>
                <a:cxn ang="0">
                  <a:pos x="8" y="207"/>
                </a:cxn>
                <a:cxn ang="0">
                  <a:pos x="9" y="205"/>
                </a:cxn>
                <a:cxn ang="0">
                  <a:pos x="9" y="205"/>
                </a:cxn>
                <a:cxn ang="0">
                  <a:pos x="9" y="197"/>
                </a:cxn>
                <a:cxn ang="0">
                  <a:pos x="11" y="190"/>
                </a:cxn>
                <a:cxn ang="0">
                  <a:pos x="14" y="183"/>
                </a:cxn>
                <a:cxn ang="0">
                  <a:pos x="17" y="177"/>
                </a:cxn>
                <a:cxn ang="0">
                  <a:pos x="27" y="167"/>
                </a:cxn>
                <a:cxn ang="0">
                  <a:pos x="37" y="155"/>
                </a:cxn>
                <a:cxn ang="0">
                  <a:pos x="37" y="155"/>
                </a:cxn>
                <a:cxn ang="0">
                  <a:pos x="45" y="145"/>
                </a:cxn>
                <a:cxn ang="0">
                  <a:pos x="53" y="135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112" y="60"/>
                </a:cxn>
                <a:cxn ang="0">
                  <a:pos x="133" y="34"/>
                </a:cxn>
                <a:cxn ang="0">
                  <a:pos x="155" y="8"/>
                </a:cxn>
                <a:cxn ang="0">
                  <a:pos x="155" y="8"/>
                </a:cxn>
                <a:cxn ang="0">
                  <a:pos x="156" y="7"/>
                </a:cxn>
                <a:cxn ang="0">
                  <a:pos x="156" y="5"/>
                </a:cxn>
                <a:cxn ang="0">
                  <a:pos x="155" y="3"/>
                </a:cxn>
                <a:cxn ang="0">
                  <a:pos x="154" y="2"/>
                </a:cxn>
                <a:cxn ang="0">
                  <a:pos x="153" y="1"/>
                </a:cxn>
                <a:cxn ang="0">
                  <a:pos x="151" y="0"/>
                </a:cxn>
                <a:cxn ang="0">
                  <a:pos x="150" y="1"/>
                </a:cxn>
                <a:cxn ang="0">
                  <a:pos x="148" y="2"/>
                </a:cxn>
                <a:cxn ang="0">
                  <a:pos x="148" y="2"/>
                </a:cxn>
              </a:cxnLst>
              <a:rect l="0" t="0" r="r" b="b"/>
              <a:pathLst>
                <a:path w="156" h="209">
                  <a:moveTo>
                    <a:pt x="148" y="2"/>
                  </a:moveTo>
                  <a:lnTo>
                    <a:pt x="148" y="2"/>
                  </a:lnTo>
                  <a:lnTo>
                    <a:pt x="126" y="28"/>
                  </a:lnTo>
                  <a:lnTo>
                    <a:pt x="104" y="55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39" y="137"/>
                  </a:lnTo>
                  <a:lnTo>
                    <a:pt x="15" y="165"/>
                  </a:lnTo>
                  <a:lnTo>
                    <a:pt x="15" y="165"/>
                  </a:lnTo>
                  <a:lnTo>
                    <a:pt x="8" y="174"/>
                  </a:lnTo>
                  <a:lnTo>
                    <a:pt x="3" y="183"/>
                  </a:lnTo>
                  <a:lnTo>
                    <a:pt x="0" y="194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207"/>
                  </a:lnTo>
                  <a:lnTo>
                    <a:pt x="1" y="208"/>
                  </a:lnTo>
                  <a:lnTo>
                    <a:pt x="2" y="209"/>
                  </a:lnTo>
                  <a:lnTo>
                    <a:pt x="4" y="209"/>
                  </a:lnTo>
                  <a:lnTo>
                    <a:pt x="6" y="209"/>
                  </a:lnTo>
                  <a:lnTo>
                    <a:pt x="7" y="208"/>
                  </a:lnTo>
                  <a:lnTo>
                    <a:pt x="8" y="207"/>
                  </a:lnTo>
                  <a:lnTo>
                    <a:pt x="9" y="205"/>
                  </a:lnTo>
                  <a:lnTo>
                    <a:pt x="9" y="205"/>
                  </a:lnTo>
                  <a:lnTo>
                    <a:pt x="9" y="197"/>
                  </a:lnTo>
                  <a:lnTo>
                    <a:pt x="11" y="190"/>
                  </a:lnTo>
                  <a:lnTo>
                    <a:pt x="14" y="183"/>
                  </a:lnTo>
                  <a:lnTo>
                    <a:pt x="17" y="177"/>
                  </a:lnTo>
                  <a:lnTo>
                    <a:pt x="27" y="167"/>
                  </a:lnTo>
                  <a:lnTo>
                    <a:pt x="37" y="155"/>
                  </a:lnTo>
                  <a:lnTo>
                    <a:pt x="37" y="155"/>
                  </a:lnTo>
                  <a:lnTo>
                    <a:pt x="45" y="145"/>
                  </a:lnTo>
                  <a:lnTo>
                    <a:pt x="53" y="13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112" y="60"/>
                  </a:lnTo>
                  <a:lnTo>
                    <a:pt x="133" y="34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7"/>
                  </a:lnTo>
                  <a:lnTo>
                    <a:pt x="156" y="5"/>
                  </a:lnTo>
                  <a:lnTo>
                    <a:pt x="155" y="3"/>
                  </a:lnTo>
                  <a:lnTo>
                    <a:pt x="154" y="2"/>
                  </a:lnTo>
                  <a:lnTo>
                    <a:pt x="153" y="1"/>
                  </a:lnTo>
                  <a:lnTo>
                    <a:pt x="151" y="0"/>
                  </a:lnTo>
                  <a:lnTo>
                    <a:pt x="150" y="1"/>
                  </a:lnTo>
                  <a:lnTo>
                    <a:pt x="148" y="2"/>
                  </a:lnTo>
                  <a:lnTo>
                    <a:pt x="1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2" name="Freeform 80"/>
            <p:cNvSpPr>
              <a:spLocks/>
            </p:cNvSpPr>
            <p:nvPr/>
          </p:nvSpPr>
          <p:spPr bwMode="auto">
            <a:xfrm>
              <a:off x="4570413" y="4111625"/>
              <a:ext cx="82550" cy="106363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148" y="4"/>
                </a:cxn>
                <a:cxn ang="0">
                  <a:pos x="132" y="28"/>
                </a:cxn>
                <a:cxn ang="0">
                  <a:pos x="114" y="52"/>
                </a:cxn>
                <a:cxn ang="0">
                  <a:pos x="95" y="76"/>
                </a:cxn>
                <a:cxn ang="0">
                  <a:pos x="77" y="100"/>
                </a:cxn>
                <a:cxn ang="0">
                  <a:pos x="37" y="147"/>
                </a:cxn>
                <a:cxn ang="0">
                  <a:pos x="19" y="169"/>
                </a:cxn>
                <a:cxn ang="0">
                  <a:pos x="0" y="193"/>
                </a:cxn>
                <a:cxn ang="0">
                  <a:pos x="0" y="193"/>
                </a:cxn>
                <a:cxn ang="0">
                  <a:pos x="0" y="195"/>
                </a:cxn>
                <a:cxn ang="0">
                  <a:pos x="0" y="197"/>
                </a:cxn>
                <a:cxn ang="0">
                  <a:pos x="1" y="198"/>
                </a:cxn>
                <a:cxn ang="0">
                  <a:pos x="2" y="199"/>
                </a:cxn>
                <a:cxn ang="0">
                  <a:pos x="5" y="200"/>
                </a:cxn>
                <a:cxn ang="0">
                  <a:pos x="7" y="199"/>
                </a:cxn>
                <a:cxn ang="0">
                  <a:pos x="8" y="198"/>
                </a:cxn>
                <a:cxn ang="0">
                  <a:pos x="8" y="198"/>
                </a:cxn>
                <a:cxn ang="0">
                  <a:pos x="27" y="175"/>
                </a:cxn>
                <a:cxn ang="0">
                  <a:pos x="46" y="151"/>
                </a:cxn>
                <a:cxn ang="0">
                  <a:pos x="85" y="104"/>
                </a:cxn>
                <a:cxn ang="0">
                  <a:pos x="104" y="81"/>
                </a:cxn>
                <a:cxn ang="0">
                  <a:pos x="122" y="57"/>
                </a:cxn>
                <a:cxn ang="0">
                  <a:pos x="140" y="34"/>
                </a:cxn>
                <a:cxn ang="0">
                  <a:pos x="156" y="8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6" y="5"/>
                </a:cxn>
                <a:cxn ang="0">
                  <a:pos x="155" y="3"/>
                </a:cxn>
                <a:cxn ang="0">
                  <a:pos x="154" y="1"/>
                </a:cxn>
                <a:cxn ang="0">
                  <a:pos x="152" y="0"/>
                </a:cxn>
                <a:cxn ang="0">
                  <a:pos x="151" y="0"/>
                </a:cxn>
                <a:cxn ang="0">
                  <a:pos x="149" y="1"/>
                </a:cxn>
                <a:cxn ang="0">
                  <a:pos x="148" y="4"/>
                </a:cxn>
                <a:cxn ang="0">
                  <a:pos x="148" y="4"/>
                </a:cxn>
              </a:cxnLst>
              <a:rect l="0" t="0" r="r" b="b"/>
              <a:pathLst>
                <a:path w="156" h="200">
                  <a:moveTo>
                    <a:pt x="148" y="4"/>
                  </a:moveTo>
                  <a:lnTo>
                    <a:pt x="148" y="4"/>
                  </a:lnTo>
                  <a:lnTo>
                    <a:pt x="132" y="28"/>
                  </a:lnTo>
                  <a:lnTo>
                    <a:pt x="114" y="52"/>
                  </a:lnTo>
                  <a:lnTo>
                    <a:pt x="95" y="76"/>
                  </a:lnTo>
                  <a:lnTo>
                    <a:pt x="77" y="100"/>
                  </a:lnTo>
                  <a:lnTo>
                    <a:pt x="37" y="147"/>
                  </a:lnTo>
                  <a:lnTo>
                    <a:pt x="19" y="169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0" y="195"/>
                  </a:lnTo>
                  <a:lnTo>
                    <a:pt x="0" y="197"/>
                  </a:lnTo>
                  <a:lnTo>
                    <a:pt x="1" y="198"/>
                  </a:lnTo>
                  <a:lnTo>
                    <a:pt x="2" y="199"/>
                  </a:lnTo>
                  <a:lnTo>
                    <a:pt x="5" y="200"/>
                  </a:lnTo>
                  <a:lnTo>
                    <a:pt x="7" y="199"/>
                  </a:lnTo>
                  <a:lnTo>
                    <a:pt x="8" y="198"/>
                  </a:lnTo>
                  <a:lnTo>
                    <a:pt x="8" y="198"/>
                  </a:lnTo>
                  <a:lnTo>
                    <a:pt x="27" y="175"/>
                  </a:lnTo>
                  <a:lnTo>
                    <a:pt x="46" y="151"/>
                  </a:lnTo>
                  <a:lnTo>
                    <a:pt x="85" y="104"/>
                  </a:lnTo>
                  <a:lnTo>
                    <a:pt x="104" y="81"/>
                  </a:lnTo>
                  <a:lnTo>
                    <a:pt x="122" y="57"/>
                  </a:lnTo>
                  <a:lnTo>
                    <a:pt x="140" y="34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6" y="5"/>
                  </a:lnTo>
                  <a:lnTo>
                    <a:pt x="155" y="3"/>
                  </a:lnTo>
                  <a:lnTo>
                    <a:pt x="154" y="1"/>
                  </a:lnTo>
                  <a:lnTo>
                    <a:pt x="152" y="0"/>
                  </a:lnTo>
                  <a:lnTo>
                    <a:pt x="151" y="0"/>
                  </a:lnTo>
                  <a:lnTo>
                    <a:pt x="149" y="1"/>
                  </a:lnTo>
                  <a:lnTo>
                    <a:pt x="148" y="4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3" name="Freeform 81"/>
            <p:cNvSpPr>
              <a:spLocks/>
            </p:cNvSpPr>
            <p:nvPr/>
          </p:nvSpPr>
          <p:spPr bwMode="auto">
            <a:xfrm>
              <a:off x="4618038" y="4119563"/>
              <a:ext cx="71438" cy="93663"/>
            </a:xfrm>
            <a:custGeom>
              <a:avLst/>
              <a:gdLst/>
              <a:ahLst/>
              <a:cxnLst>
                <a:cxn ang="0">
                  <a:pos x="126" y="1"/>
                </a:cxn>
                <a:cxn ang="0">
                  <a:pos x="126" y="1"/>
                </a:cxn>
                <a:cxn ang="0">
                  <a:pos x="116" y="10"/>
                </a:cxn>
                <a:cxn ang="0">
                  <a:pos x="108" y="20"/>
                </a:cxn>
                <a:cxn ang="0">
                  <a:pos x="101" y="29"/>
                </a:cxn>
                <a:cxn ang="0">
                  <a:pos x="93" y="39"/>
                </a:cxn>
                <a:cxn ang="0">
                  <a:pos x="81" y="60"/>
                </a:cxn>
                <a:cxn ang="0">
                  <a:pos x="66" y="81"/>
                </a:cxn>
                <a:cxn ang="0">
                  <a:pos x="66" y="81"/>
                </a:cxn>
                <a:cxn ang="0">
                  <a:pos x="49" y="106"/>
                </a:cxn>
                <a:cxn ang="0">
                  <a:pos x="31" y="131"/>
                </a:cxn>
                <a:cxn ang="0">
                  <a:pos x="31" y="131"/>
                </a:cxn>
                <a:cxn ang="0">
                  <a:pos x="18" y="150"/>
                </a:cxn>
                <a:cxn ang="0">
                  <a:pos x="9" y="161"/>
                </a:cxn>
                <a:cxn ang="0">
                  <a:pos x="6" y="165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1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3" y="175"/>
                </a:cxn>
                <a:cxn ang="0">
                  <a:pos x="5" y="176"/>
                </a:cxn>
                <a:cxn ang="0">
                  <a:pos x="7" y="175"/>
                </a:cxn>
                <a:cxn ang="0">
                  <a:pos x="7" y="175"/>
                </a:cxn>
                <a:cxn ang="0">
                  <a:pos x="13" y="172"/>
                </a:cxn>
                <a:cxn ang="0">
                  <a:pos x="17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2" y="144"/>
                </a:cxn>
                <a:cxn ang="0">
                  <a:pos x="41" y="132"/>
                </a:cxn>
                <a:cxn ang="0">
                  <a:pos x="59" y="107"/>
                </a:cxn>
                <a:cxn ang="0">
                  <a:pos x="59" y="107"/>
                </a:cxn>
                <a:cxn ang="0">
                  <a:pos x="76" y="82"/>
                </a:cxn>
                <a:cxn ang="0">
                  <a:pos x="92" y="55"/>
                </a:cxn>
                <a:cxn ang="0">
                  <a:pos x="102" y="42"/>
                </a:cxn>
                <a:cxn ang="0">
                  <a:pos x="111" y="30"/>
                </a:cxn>
                <a:cxn ang="0">
                  <a:pos x="121" y="19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6"/>
                </a:cxn>
                <a:cxn ang="0">
                  <a:pos x="134" y="5"/>
                </a:cxn>
                <a:cxn ang="0">
                  <a:pos x="133" y="3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9" y="0"/>
                </a:cxn>
                <a:cxn ang="0">
                  <a:pos x="127" y="0"/>
                </a:cxn>
                <a:cxn ang="0">
                  <a:pos x="126" y="1"/>
                </a:cxn>
                <a:cxn ang="0">
                  <a:pos x="126" y="1"/>
                </a:cxn>
              </a:cxnLst>
              <a:rect l="0" t="0" r="r" b="b"/>
              <a:pathLst>
                <a:path w="134" h="176">
                  <a:moveTo>
                    <a:pt x="126" y="1"/>
                  </a:moveTo>
                  <a:lnTo>
                    <a:pt x="126" y="1"/>
                  </a:lnTo>
                  <a:lnTo>
                    <a:pt x="116" y="10"/>
                  </a:lnTo>
                  <a:lnTo>
                    <a:pt x="108" y="20"/>
                  </a:lnTo>
                  <a:lnTo>
                    <a:pt x="101" y="29"/>
                  </a:lnTo>
                  <a:lnTo>
                    <a:pt x="93" y="39"/>
                  </a:lnTo>
                  <a:lnTo>
                    <a:pt x="81" y="60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49" y="106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18" y="150"/>
                  </a:lnTo>
                  <a:lnTo>
                    <a:pt x="9" y="161"/>
                  </a:lnTo>
                  <a:lnTo>
                    <a:pt x="6" y="165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1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3" y="175"/>
                  </a:lnTo>
                  <a:lnTo>
                    <a:pt x="5" y="176"/>
                  </a:lnTo>
                  <a:lnTo>
                    <a:pt x="7" y="175"/>
                  </a:lnTo>
                  <a:lnTo>
                    <a:pt x="7" y="175"/>
                  </a:lnTo>
                  <a:lnTo>
                    <a:pt x="13" y="172"/>
                  </a:lnTo>
                  <a:lnTo>
                    <a:pt x="17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2" y="144"/>
                  </a:lnTo>
                  <a:lnTo>
                    <a:pt x="41" y="132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76" y="82"/>
                  </a:lnTo>
                  <a:lnTo>
                    <a:pt x="92" y="55"/>
                  </a:lnTo>
                  <a:lnTo>
                    <a:pt x="102" y="42"/>
                  </a:lnTo>
                  <a:lnTo>
                    <a:pt x="111" y="30"/>
                  </a:lnTo>
                  <a:lnTo>
                    <a:pt x="121" y="19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6"/>
                  </a:lnTo>
                  <a:lnTo>
                    <a:pt x="134" y="5"/>
                  </a:lnTo>
                  <a:lnTo>
                    <a:pt x="133" y="3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6" y="1"/>
                  </a:lnTo>
                  <a:lnTo>
                    <a:pt x="12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4" name="Freeform 82"/>
            <p:cNvSpPr>
              <a:spLocks/>
            </p:cNvSpPr>
            <p:nvPr/>
          </p:nvSpPr>
          <p:spPr bwMode="auto">
            <a:xfrm>
              <a:off x="4630738" y="4132263"/>
              <a:ext cx="82550" cy="112713"/>
            </a:xfrm>
            <a:custGeom>
              <a:avLst/>
              <a:gdLst/>
              <a:ahLst/>
              <a:cxnLst>
                <a:cxn ang="0">
                  <a:pos x="149" y="1"/>
                </a:cxn>
                <a:cxn ang="0">
                  <a:pos x="149" y="1"/>
                </a:cxn>
                <a:cxn ang="0">
                  <a:pos x="140" y="13"/>
                </a:cxn>
                <a:cxn ang="0">
                  <a:pos x="131" y="25"/>
                </a:cxn>
                <a:cxn ang="0">
                  <a:pos x="114" y="50"/>
                </a:cxn>
                <a:cxn ang="0">
                  <a:pos x="97" y="75"/>
                </a:cxn>
                <a:cxn ang="0">
                  <a:pos x="80" y="99"/>
                </a:cxn>
                <a:cxn ang="0">
                  <a:pos x="80" y="99"/>
                </a:cxn>
                <a:cxn ang="0">
                  <a:pos x="39" y="152"/>
                </a:cxn>
                <a:cxn ang="0">
                  <a:pos x="1" y="207"/>
                </a:cxn>
                <a:cxn ang="0">
                  <a:pos x="1" y="207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2" y="212"/>
                </a:cxn>
                <a:cxn ang="0">
                  <a:pos x="5" y="213"/>
                </a:cxn>
                <a:cxn ang="0">
                  <a:pos x="6" y="213"/>
                </a:cxn>
                <a:cxn ang="0">
                  <a:pos x="8" y="212"/>
                </a:cxn>
                <a:cxn ang="0">
                  <a:pos x="12" y="208"/>
                </a:cxn>
                <a:cxn ang="0">
                  <a:pos x="12" y="208"/>
                </a:cxn>
                <a:cxn ang="0">
                  <a:pos x="14" y="20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53" y="151"/>
                </a:cxn>
                <a:cxn ang="0">
                  <a:pos x="92" y="99"/>
                </a:cxn>
                <a:cxn ang="0">
                  <a:pos x="92" y="99"/>
                </a:cxn>
                <a:cxn ang="0">
                  <a:pos x="109" y="76"/>
                </a:cxn>
                <a:cxn ang="0">
                  <a:pos x="123" y="54"/>
                </a:cxn>
                <a:cxn ang="0">
                  <a:pos x="139" y="30"/>
                </a:cxn>
                <a:cxn ang="0">
                  <a:pos x="147" y="18"/>
                </a:cxn>
                <a:cxn ang="0">
                  <a:pos x="155" y="8"/>
                </a:cxn>
                <a:cxn ang="0">
                  <a:pos x="155" y="8"/>
                </a:cxn>
                <a:cxn ang="0">
                  <a:pos x="156" y="6"/>
                </a:cxn>
                <a:cxn ang="0">
                  <a:pos x="156" y="4"/>
                </a:cxn>
                <a:cxn ang="0">
                  <a:pos x="155" y="1"/>
                </a:cxn>
                <a:cxn ang="0">
                  <a:pos x="153" y="0"/>
                </a:cxn>
                <a:cxn ang="0">
                  <a:pos x="152" y="0"/>
                </a:cxn>
                <a:cxn ang="0">
                  <a:pos x="150" y="0"/>
                </a:cxn>
                <a:cxn ang="0">
                  <a:pos x="149" y="1"/>
                </a:cxn>
                <a:cxn ang="0">
                  <a:pos x="149" y="1"/>
                </a:cxn>
              </a:cxnLst>
              <a:rect l="0" t="0" r="r" b="b"/>
              <a:pathLst>
                <a:path w="156" h="213">
                  <a:moveTo>
                    <a:pt x="149" y="1"/>
                  </a:moveTo>
                  <a:lnTo>
                    <a:pt x="149" y="1"/>
                  </a:lnTo>
                  <a:lnTo>
                    <a:pt x="140" y="13"/>
                  </a:lnTo>
                  <a:lnTo>
                    <a:pt x="131" y="25"/>
                  </a:lnTo>
                  <a:lnTo>
                    <a:pt x="114" y="50"/>
                  </a:lnTo>
                  <a:lnTo>
                    <a:pt x="97" y="75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39" y="152"/>
                  </a:lnTo>
                  <a:lnTo>
                    <a:pt x="1" y="207"/>
                  </a:lnTo>
                  <a:lnTo>
                    <a:pt x="1" y="207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2" y="212"/>
                  </a:lnTo>
                  <a:lnTo>
                    <a:pt x="5" y="213"/>
                  </a:lnTo>
                  <a:lnTo>
                    <a:pt x="6" y="213"/>
                  </a:lnTo>
                  <a:lnTo>
                    <a:pt x="8" y="212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4" y="20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53" y="151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109" y="76"/>
                  </a:lnTo>
                  <a:lnTo>
                    <a:pt x="123" y="54"/>
                  </a:lnTo>
                  <a:lnTo>
                    <a:pt x="139" y="30"/>
                  </a:lnTo>
                  <a:lnTo>
                    <a:pt x="147" y="1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6"/>
                  </a:lnTo>
                  <a:lnTo>
                    <a:pt x="156" y="4"/>
                  </a:lnTo>
                  <a:lnTo>
                    <a:pt x="155" y="1"/>
                  </a:lnTo>
                  <a:lnTo>
                    <a:pt x="153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5" name="Freeform 83"/>
            <p:cNvSpPr>
              <a:spLocks/>
            </p:cNvSpPr>
            <p:nvPr/>
          </p:nvSpPr>
          <p:spPr bwMode="auto">
            <a:xfrm>
              <a:off x="4664075" y="4144963"/>
              <a:ext cx="85725" cy="111125"/>
            </a:xfrm>
            <a:custGeom>
              <a:avLst/>
              <a:gdLst/>
              <a:ahLst/>
              <a:cxnLst>
                <a:cxn ang="0">
                  <a:pos x="152" y="3"/>
                </a:cxn>
                <a:cxn ang="0">
                  <a:pos x="152" y="3"/>
                </a:cxn>
                <a:cxn ang="0">
                  <a:pos x="150" y="8"/>
                </a:cxn>
                <a:cxn ang="0">
                  <a:pos x="147" y="12"/>
                </a:cxn>
                <a:cxn ang="0">
                  <a:pos x="139" y="22"/>
                </a:cxn>
                <a:cxn ang="0">
                  <a:pos x="131" y="33"/>
                </a:cxn>
                <a:cxn ang="0">
                  <a:pos x="124" y="41"/>
                </a:cxn>
                <a:cxn ang="0">
                  <a:pos x="124" y="41"/>
                </a:cxn>
                <a:cxn ang="0">
                  <a:pos x="86" y="97"/>
                </a:cxn>
                <a:cxn ang="0">
                  <a:pos x="86" y="97"/>
                </a:cxn>
                <a:cxn ang="0">
                  <a:pos x="66" y="124"/>
                </a:cxn>
                <a:cxn ang="0">
                  <a:pos x="45" y="150"/>
                </a:cxn>
                <a:cxn ang="0">
                  <a:pos x="1" y="201"/>
                </a:cxn>
                <a:cxn ang="0">
                  <a:pos x="1" y="201"/>
                </a:cxn>
                <a:cxn ang="0">
                  <a:pos x="0" y="203"/>
                </a:cxn>
                <a:cxn ang="0">
                  <a:pos x="0" y="205"/>
                </a:cxn>
                <a:cxn ang="0">
                  <a:pos x="0" y="206"/>
                </a:cxn>
                <a:cxn ang="0">
                  <a:pos x="1" y="208"/>
                </a:cxn>
                <a:cxn ang="0">
                  <a:pos x="3" y="209"/>
                </a:cxn>
                <a:cxn ang="0">
                  <a:pos x="4" y="209"/>
                </a:cxn>
                <a:cxn ang="0">
                  <a:pos x="6" y="209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52" y="155"/>
                </a:cxn>
                <a:cxn ang="0">
                  <a:pos x="74" y="129"/>
                </a:cxn>
                <a:cxn ang="0">
                  <a:pos x="94" y="101"/>
                </a:cxn>
                <a:cxn ang="0">
                  <a:pos x="94" y="101"/>
                </a:cxn>
                <a:cxn ang="0">
                  <a:pos x="113" y="74"/>
                </a:cxn>
                <a:cxn ang="0">
                  <a:pos x="133" y="46"/>
                </a:cxn>
                <a:cxn ang="0">
                  <a:pos x="133" y="46"/>
                </a:cxn>
                <a:cxn ang="0">
                  <a:pos x="140" y="36"/>
                </a:cxn>
                <a:cxn ang="0">
                  <a:pos x="148" y="27"/>
                </a:cxn>
                <a:cxn ang="0">
                  <a:pos x="156" y="16"/>
                </a:cxn>
                <a:cxn ang="0">
                  <a:pos x="159" y="11"/>
                </a:cxn>
                <a:cxn ang="0">
                  <a:pos x="162" y="6"/>
                </a:cxn>
                <a:cxn ang="0">
                  <a:pos x="162" y="6"/>
                </a:cxn>
                <a:cxn ang="0">
                  <a:pos x="162" y="4"/>
                </a:cxn>
                <a:cxn ang="0">
                  <a:pos x="161" y="2"/>
                </a:cxn>
                <a:cxn ang="0">
                  <a:pos x="160" y="1"/>
                </a:cxn>
                <a:cxn ang="0">
                  <a:pos x="158" y="0"/>
                </a:cxn>
                <a:cxn ang="0">
                  <a:pos x="157" y="0"/>
                </a:cxn>
                <a:cxn ang="0">
                  <a:pos x="155" y="0"/>
                </a:cxn>
                <a:cxn ang="0">
                  <a:pos x="154" y="2"/>
                </a:cxn>
                <a:cxn ang="0">
                  <a:pos x="152" y="3"/>
                </a:cxn>
                <a:cxn ang="0">
                  <a:pos x="152" y="3"/>
                </a:cxn>
              </a:cxnLst>
              <a:rect l="0" t="0" r="r" b="b"/>
              <a:pathLst>
                <a:path w="162" h="209">
                  <a:moveTo>
                    <a:pt x="152" y="3"/>
                  </a:moveTo>
                  <a:lnTo>
                    <a:pt x="152" y="3"/>
                  </a:lnTo>
                  <a:lnTo>
                    <a:pt x="150" y="8"/>
                  </a:lnTo>
                  <a:lnTo>
                    <a:pt x="147" y="12"/>
                  </a:lnTo>
                  <a:lnTo>
                    <a:pt x="139" y="22"/>
                  </a:lnTo>
                  <a:lnTo>
                    <a:pt x="131" y="33"/>
                  </a:lnTo>
                  <a:lnTo>
                    <a:pt x="124" y="41"/>
                  </a:lnTo>
                  <a:lnTo>
                    <a:pt x="124" y="41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66" y="124"/>
                  </a:lnTo>
                  <a:lnTo>
                    <a:pt x="45" y="150"/>
                  </a:lnTo>
                  <a:lnTo>
                    <a:pt x="1" y="201"/>
                  </a:lnTo>
                  <a:lnTo>
                    <a:pt x="1" y="201"/>
                  </a:lnTo>
                  <a:lnTo>
                    <a:pt x="0" y="203"/>
                  </a:lnTo>
                  <a:lnTo>
                    <a:pt x="0" y="205"/>
                  </a:lnTo>
                  <a:lnTo>
                    <a:pt x="0" y="206"/>
                  </a:lnTo>
                  <a:lnTo>
                    <a:pt x="1" y="208"/>
                  </a:lnTo>
                  <a:lnTo>
                    <a:pt x="3" y="209"/>
                  </a:lnTo>
                  <a:lnTo>
                    <a:pt x="4" y="209"/>
                  </a:lnTo>
                  <a:lnTo>
                    <a:pt x="6" y="209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52" y="155"/>
                  </a:lnTo>
                  <a:lnTo>
                    <a:pt x="74" y="129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113" y="74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40" y="36"/>
                  </a:lnTo>
                  <a:lnTo>
                    <a:pt x="148" y="27"/>
                  </a:lnTo>
                  <a:lnTo>
                    <a:pt x="156" y="16"/>
                  </a:lnTo>
                  <a:lnTo>
                    <a:pt x="159" y="11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4"/>
                  </a:lnTo>
                  <a:lnTo>
                    <a:pt x="161" y="2"/>
                  </a:lnTo>
                  <a:lnTo>
                    <a:pt x="160" y="1"/>
                  </a:lnTo>
                  <a:lnTo>
                    <a:pt x="158" y="0"/>
                  </a:lnTo>
                  <a:lnTo>
                    <a:pt x="157" y="0"/>
                  </a:lnTo>
                  <a:lnTo>
                    <a:pt x="155" y="0"/>
                  </a:lnTo>
                  <a:lnTo>
                    <a:pt x="154" y="2"/>
                  </a:lnTo>
                  <a:lnTo>
                    <a:pt x="152" y="3"/>
                  </a:lnTo>
                  <a:lnTo>
                    <a:pt x="1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6" name="Freeform 84"/>
            <p:cNvSpPr>
              <a:spLocks/>
            </p:cNvSpPr>
            <p:nvPr/>
          </p:nvSpPr>
          <p:spPr bwMode="auto">
            <a:xfrm>
              <a:off x="4706938" y="4162425"/>
              <a:ext cx="74613" cy="112713"/>
            </a:xfrm>
            <a:custGeom>
              <a:avLst/>
              <a:gdLst/>
              <a:ahLst/>
              <a:cxnLst>
                <a:cxn ang="0">
                  <a:pos x="134" y="5"/>
                </a:cxn>
                <a:cxn ang="0">
                  <a:pos x="134" y="5"/>
                </a:cxn>
                <a:cxn ang="0">
                  <a:pos x="133" y="11"/>
                </a:cxn>
                <a:cxn ang="0">
                  <a:pos x="131" y="18"/>
                </a:cxn>
                <a:cxn ang="0">
                  <a:pos x="123" y="32"/>
                </a:cxn>
                <a:cxn ang="0">
                  <a:pos x="115" y="45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93" y="85"/>
                </a:cxn>
                <a:cxn ang="0">
                  <a:pos x="86" y="98"/>
                </a:cxn>
                <a:cxn ang="0">
                  <a:pos x="78" y="112"/>
                </a:cxn>
                <a:cxn ang="0">
                  <a:pos x="78" y="112"/>
                </a:cxn>
                <a:cxn ang="0">
                  <a:pos x="59" y="136"/>
                </a:cxn>
                <a:cxn ang="0">
                  <a:pos x="40" y="159"/>
                </a:cxn>
                <a:cxn ang="0">
                  <a:pos x="21" y="183"/>
                </a:cxn>
                <a:cxn ang="0">
                  <a:pos x="1" y="207"/>
                </a:cxn>
                <a:cxn ang="0">
                  <a:pos x="1" y="207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1"/>
                </a:cxn>
                <a:cxn ang="0">
                  <a:pos x="3" y="212"/>
                </a:cxn>
                <a:cxn ang="0">
                  <a:pos x="6" y="213"/>
                </a:cxn>
                <a:cxn ang="0">
                  <a:pos x="8" y="213"/>
                </a:cxn>
                <a:cxn ang="0">
                  <a:pos x="9" y="211"/>
                </a:cxn>
                <a:cxn ang="0">
                  <a:pos x="9" y="211"/>
                </a:cxn>
                <a:cxn ang="0">
                  <a:pos x="30" y="186"/>
                </a:cxn>
                <a:cxn ang="0">
                  <a:pos x="51" y="160"/>
                </a:cxn>
                <a:cxn ang="0">
                  <a:pos x="71" y="136"/>
                </a:cxn>
                <a:cxn ang="0">
                  <a:pos x="90" y="110"/>
                </a:cxn>
                <a:cxn ang="0">
                  <a:pos x="90" y="110"/>
                </a:cxn>
                <a:cxn ang="0">
                  <a:pos x="100" y="94"/>
                </a:cxn>
                <a:cxn ang="0">
                  <a:pos x="109" y="79"/>
                </a:cxn>
                <a:cxn ang="0">
                  <a:pos x="124" y="46"/>
                </a:cxn>
                <a:cxn ang="0">
                  <a:pos x="124" y="46"/>
                </a:cxn>
                <a:cxn ang="0">
                  <a:pos x="136" y="27"/>
                </a:cxn>
                <a:cxn ang="0">
                  <a:pos x="141" y="16"/>
                </a:cxn>
                <a:cxn ang="0">
                  <a:pos x="142" y="10"/>
                </a:cxn>
                <a:cxn ang="0">
                  <a:pos x="143" y="5"/>
                </a:cxn>
                <a:cxn ang="0">
                  <a:pos x="143" y="5"/>
                </a:cxn>
                <a:cxn ang="0">
                  <a:pos x="143" y="3"/>
                </a:cxn>
                <a:cxn ang="0">
                  <a:pos x="142" y="1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1"/>
                </a:cxn>
                <a:cxn ang="0">
                  <a:pos x="135" y="3"/>
                </a:cxn>
                <a:cxn ang="0">
                  <a:pos x="134" y="5"/>
                </a:cxn>
                <a:cxn ang="0">
                  <a:pos x="134" y="5"/>
                </a:cxn>
              </a:cxnLst>
              <a:rect l="0" t="0" r="r" b="b"/>
              <a:pathLst>
                <a:path w="143" h="213">
                  <a:moveTo>
                    <a:pt x="134" y="5"/>
                  </a:moveTo>
                  <a:lnTo>
                    <a:pt x="134" y="5"/>
                  </a:lnTo>
                  <a:lnTo>
                    <a:pt x="133" y="11"/>
                  </a:lnTo>
                  <a:lnTo>
                    <a:pt x="131" y="18"/>
                  </a:lnTo>
                  <a:lnTo>
                    <a:pt x="123" y="32"/>
                  </a:lnTo>
                  <a:lnTo>
                    <a:pt x="115" y="45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93" y="85"/>
                  </a:lnTo>
                  <a:lnTo>
                    <a:pt x="86" y="98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59" y="136"/>
                  </a:lnTo>
                  <a:lnTo>
                    <a:pt x="40" y="159"/>
                  </a:lnTo>
                  <a:lnTo>
                    <a:pt x="21" y="183"/>
                  </a:lnTo>
                  <a:lnTo>
                    <a:pt x="1" y="207"/>
                  </a:lnTo>
                  <a:lnTo>
                    <a:pt x="1" y="207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1"/>
                  </a:lnTo>
                  <a:lnTo>
                    <a:pt x="3" y="212"/>
                  </a:lnTo>
                  <a:lnTo>
                    <a:pt x="6" y="213"/>
                  </a:lnTo>
                  <a:lnTo>
                    <a:pt x="8" y="213"/>
                  </a:lnTo>
                  <a:lnTo>
                    <a:pt x="9" y="211"/>
                  </a:lnTo>
                  <a:lnTo>
                    <a:pt x="9" y="211"/>
                  </a:lnTo>
                  <a:lnTo>
                    <a:pt x="30" y="186"/>
                  </a:lnTo>
                  <a:lnTo>
                    <a:pt x="51" y="160"/>
                  </a:lnTo>
                  <a:lnTo>
                    <a:pt x="71" y="136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100" y="94"/>
                  </a:lnTo>
                  <a:lnTo>
                    <a:pt x="109" y="79"/>
                  </a:lnTo>
                  <a:lnTo>
                    <a:pt x="124" y="46"/>
                  </a:lnTo>
                  <a:lnTo>
                    <a:pt x="124" y="46"/>
                  </a:lnTo>
                  <a:lnTo>
                    <a:pt x="136" y="27"/>
                  </a:lnTo>
                  <a:lnTo>
                    <a:pt x="141" y="16"/>
                  </a:lnTo>
                  <a:lnTo>
                    <a:pt x="142" y="10"/>
                  </a:lnTo>
                  <a:lnTo>
                    <a:pt x="143" y="5"/>
                  </a:lnTo>
                  <a:lnTo>
                    <a:pt x="143" y="5"/>
                  </a:lnTo>
                  <a:lnTo>
                    <a:pt x="143" y="3"/>
                  </a:lnTo>
                  <a:lnTo>
                    <a:pt x="142" y="1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1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7" name="Freeform 85"/>
            <p:cNvSpPr>
              <a:spLocks/>
            </p:cNvSpPr>
            <p:nvPr/>
          </p:nvSpPr>
          <p:spPr bwMode="auto">
            <a:xfrm>
              <a:off x="4729163" y="4187825"/>
              <a:ext cx="76200" cy="111125"/>
            </a:xfrm>
            <a:custGeom>
              <a:avLst/>
              <a:gdLst/>
              <a:ahLst/>
              <a:cxnLst>
                <a:cxn ang="0">
                  <a:pos x="134" y="4"/>
                </a:cxn>
                <a:cxn ang="0">
                  <a:pos x="134" y="4"/>
                </a:cxn>
                <a:cxn ang="0">
                  <a:pos x="132" y="10"/>
                </a:cxn>
                <a:cxn ang="0">
                  <a:pos x="130" y="15"/>
                </a:cxn>
                <a:cxn ang="0">
                  <a:pos x="125" y="26"/>
                </a:cxn>
                <a:cxn ang="0">
                  <a:pos x="118" y="37"/>
                </a:cxn>
                <a:cxn ang="0">
                  <a:pos x="110" y="46"/>
                </a:cxn>
                <a:cxn ang="0">
                  <a:pos x="110" y="46"/>
                </a:cxn>
                <a:cxn ang="0">
                  <a:pos x="102" y="60"/>
                </a:cxn>
                <a:cxn ang="0">
                  <a:pos x="94" y="73"/>
                </a:cxn>
                <a:cxn ang="0">
                  <a:pos x="85" y="86"/>
                </a:cxn>
                <a:cxn ang="0">
                  <a:pos x="77" y="100"/>
                </a:cxn>
                <a:cxn ang="0">
                  <a:pos x="77" y="100"/>
                </a:cxn>
                <a:cxn ang="0">
                  <a:pos x="58" y="126"/>
                </a:cxn>
                <a:cxn ang="0">
                  <a:pos x="39" y="151"/>
                </a:cxn>
                <a:cxn ang="0">
                  <a:pos x="19" y="177"/>
                </a:cxn>
                <a:cxn ang="0">
                  <a:pos x="1" y="203"/>
                </a:cxn>
                <a:cxn ang="0">
                  <a:pos x="1" y="203"/>
                </a:cxn>
                <a:cxn ang="0">
                  <a:pos x="0" y="206"/>
                </a:cxn>
                <a:cxn ang="0">
                  <a:pos x="1" y="208"/>
                </a:cxn>
                <a:cxn ang="0">
                  <a:pos x="4" y="210"/>
                </a:cxn>
                <a:cxn ang="0">
                  <a:pos x="7" y="210"/>
                </a:cxn>
                <a:cxn ang="0">
                  <a:pos x="7" y="210"/>
                </a:cxn>
                <a:cxn ang="0">
                  <a:pos x="10" y="209"/>
                </a:cxn>
                <a:cxn ang="0">
                  <a:pos x="12" y="207"/>
                </a:cxn>
                <a:cxn ang="0">
                  <a:pos x="14" y="205"/>
                </a:cxn>
                <a:cxn ang="0">
                  <a:pos x="15" y="202"/>
                </a:cxn>
                <a:cxn ang="0">
                  <a:pos x="15" y="202"/>
                </a:cxn>
                <a:cxn ang="0">
                  <a:pos x="15" y="201"/>
                </a:cxn>
                <a:cxn ang="0">
                  <a:pos x="15" y="201"/>
                </a:cxn>
                <a:cxn ang="0">
                  <a:pos x="33" y="175"/>
                </a:cxn>
                <a:cxn ang="0">
                  <a:pos x="52" y="149"/>
                </a:cxn>
                <a:cxn ang="0">
                  <a:pos x="71" y="124"/>
                </a:cxn>
                <a:cxn ang="0">
                  <a:pos x="90" y="98"/>
                </a:cxn>
                <a:cxn ang="0">
                  <a:pos x="90" y="98"/>
                </a:cxn>
                <a:cxn ang="0">
                  <a:pos x="99" y="84"/>
                </a:cxn>
                <a:cxn ang="0">
                  <a:pos x="106" y="71"/>
                </a:cxn>
                <a:cxn ang="0">
                  <a:pos x="114" y="57"/>
                </a:cxn>
                <a:cxn ang="0">
                  <a:pos x="123" y="45"/>
                </a:cxn>
                <a:cxn ang="0">
                  <a:pos x="123" y="45"/>
                </a:cxn>
                <a:cxn ang="0">
                  <a:pos x="129" y="36"/>
                </a:cxn>
                <a:cxn ang="0">
                  <a:pos x="135" y="26"/>
                </a:cxn>
                <a:cxn ang="0">
                  <a:pos x="140" y="17"/>
                </a:cxn>
                <a:cxn ang="0">
                  <a:pos x="143" y="7"/>
                </a:cxn>
                <a:cxn ang="0">
                  <a:pos x="143" y="7"/>
                </a:cxn>
                <a:cxn ang="0">
                  <a:pos x="143" y="5"/>
                </a:cxn>
                <a:cxn ang="0">
                  <a:pos x="142" y="3"/>
                </a:cxn>
                <a:cxn ang="0">
                  <a:pos x="139" y="0"/>
                </a:cxn>
                <a:cxn ang="0">
                  <a:pos x="137" y="0"/>
                </a:cxn>
                <a:cxn ang="0">
                  <a:pos x="136" y="0"/>
                </a:cxn>
                <a:cxn ang="0">
                  <a:pos x="134" y="2"/>
                </a:cxn>
                <a:cxn ang="0">
                  <a:pos x="134" y="4"/>
                </a:cxn>
                <a:cxn ang="0">
                  <a:pos x="134" y="4"/>
                </a:cxn>
              </a:cxnLst>
              <a:rect l="0" t="0" r="r" b="b"/>
              <a:pathLst>
                <a:path w="143" h="210">
                  <a:moveTo>
                    <a:pt x="134" y="4"/>
                  </a:moveTo>
                  <a:lnTo>
                    <a:pt x="134" y="4"/>
                  </a:lnTo>
                  <a:lnTo>
                    <a:pt x="132" y="10"/>
                  </a:lnTo>
                  <a:lnTo>
                    <a:pt x="130" y="15"/>
                  </a:lnTo>
                  <a:lnTo>
                    <a:pt x="125" y="26"/>
                  </a:lnTo>
                  <a:lnTo>
                    <a:pt x="118" y="3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2" y="60"/>
                  </a:lnTo>
                  <a:lnTo>
                    <a:pt x="94" y="73"/>
                  </a:lnTo>
                  <a:lnTo>
                    <a:pt x="85" y="86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58" y="126"/>
                  </a:lnTo>
                  <a:lnTo>
                    <a:pt x="39" y="151"/>
                  </a:lnTo>
                  <a:lnTo>
                    <a:pt x="19" y="177"/>
                  </a:lnTo>
                  <a:lnTo>
                    <a:pt x="1" y="203"/>
                  </a:lnTo>
                  <a:lnTo>
                    <a:pt x="1" y="203"/>
                  </a:lnTo>
                  <a:lnTo>
                    <a:pt x="0" y="206"/>
                  </a:lnTo>
                  <a:lnTo>
                    <a:pt x="1" y="208"/>
                  </a:lnTo>
                  <a:lnTo>
                    <a:pt x="4" y="210"/>
                  </a:lnTo>
                  <a:lnTo>
                    <a:pt x="7" y="210"/>
                  </a:lnTo>
                  <a:lnTo>
                    <a:pt x="7" y="210"/>
                  </a:lnTo>
                  <a:lnTo>
                    <a:pt x="10" y="209"/>
                  </a:lnTo>
                  <a:lnTo>
                    <a:pt x="12" y="207"/>
                  </a:lnTo>
                  <a:lnTo>
                    <a:pt x="14" y="205"/>
                  </a:lnTo>
                  <a:lnTo>
                    <a:pt x="15" y="202"/>
                  </a:lnTo>
                  <a:lnTo>
                    <a:pt x="15" y="202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33" y="175"/>
                  </a:lnTo>
                  <a:lnTo>
                    <a:pt x="52" y="149"/>
                  </a:lnTo>
                  <a:lnTo>
                    <a:pt x="71" y="124"/>
                  </a:lnTo>
                  <a:lnTo>
                    <a:pt x="90" y="98"/>
                  </a:lnTo>
                  <a:lnTo>
                    <a:pt x="90" y="98"/>
                  </a:lnTo>
                  <a:lnTo>
                    <a:pt x="99" y="84"/>
                  </a:lnTo>
                  <a:lnTo>
                    <a:pt x="106" y="71"/>
                  </a:lnTo>
                  <a:lnTo>
                    <a:pt x="114" y="57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9" y="36"/>
                  </a:lnTo>
                  <a:lnTo>
                    <a:pt x="135" y="26"/>
                  </a:lnTo>
                  <a:lnTo>
                    <a:pt x="140" y="17"/>
                  </a:lnTo>
                  <a:lnTo>
                    <a:pt x="143" y="7"/>
                  </a:lnTo>
                  <a:lnTo>
                    <a:pt x="143" y="7"/>
                  </a:lnTo>
                  <a:lnTo>
                    <a:pt x="143" y="5"/>
                  </a:lnTo>
                  <a:lnTo>
                    <a:pt x="142" y="3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6" y="0"/>
                  </a:lnTo>
                  <a:lnTo>
                    <a:pt x="134" y="2"/>
                  </a:lnTo>
                  <a:lnTo>
                    <a:pt x="134" y="4"/>
                  </a:lnTo>
                  <a:lnTo>
                    <a:pt x="13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8" name="Freeform 86"/>
            <p:cNvSpPr>
              <a:spLocks/>
            </p:cNvSpPr>
            <p:nvPr/>
          </p:nvSpPr>
          <p:spPr bwMode="auto">
            <a:xfrm>
              <a:off x="4757738" y="4208463"/>
              <a:ext cx="71438" cy="107950"/>
            </a:xfrm>
            <a:custGeom>
              <a:avLst/>
              <a:gdLst/>
              <a:ahLst/>
              <a:cxnLst>
                <a:cxn ang="0">
                  <a:pos x="129" y="3"/>
                </a:cxn>
                <a:cxn ang="0">
                  <a:pos x="129" y="3"/>
                </a:cxn>
                <a:cxn ang="0">
                  <a:pos x="126" y="14"/>
                </a:cxn>
                <a:cxn ang="0">
                  <a:pos x="121" y="25"/>
                </a:cxn>
                <a:cxn ang="0">
                  <a:pos x="115" y="35"/>
                </a:cxn>
                <a:cxn ang="0">
                  <a:pos x="109" y="44"/>
                </a:cxn>
                <a:cxn ang="0">
                  <a:pos x="109" y="44"/>
                </a:cxn>
                <a:cxn ang="0">
                  <a:pos x="100" y="57"/>
                </a:cxn>
                <a:cxn ang="0">
                  <a:pos x="93" y="69"/>
                </a:cxn>
                <a:cxn ang="0">
                  <a:pos x="77" y="95"/>
                </a:cxn>
                <a:cxn ang="0">
                  <a:pos x="77" y="95"/>
                </a:cxn>
                <a:cxn ang="0">
                  <a:pos x="59" y="121"/>
                </a:cxn>
                <a:cxn ang="0">
                  <a:pos x="41" y="147"/>
                </a:cxn>
                <a:cxn ang="0">
                  <a:pos x="21" y="172"/>
                </a:cxn>
                <a:cxn ang="0">
                  <a:pos x="1" y="196"/>
                </a:cxn>
                <a:cxn ang="0">
                  <a:pos x="1" y="196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4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13" y="198"/>
                </a:cxn>
                <a:cxn ang="0">
                  <a:pos x="13" y="198"/>
                </a:cxn>
                <a:cxn ang="0">
                  <a:pos x="14" y="196"/>
                </a:cxn>
                <a:cxn ang="0">
                  <a:pos x="14" y="196"/>
                </a:cxn>
                <a:cxn ang="0">
                  <a:pos x="32" y="172"/>
                </a:cxn>
                <a:cxn ang="0">
                  <a:pos x="51" y="149"/>
                </a:cxn>
                <a:cxn ang="0">
                  <a:pos x="68" y="124"/>
                </a:cxn>
                <a:cxn ang="0">
                  <a:pos x="84" y="100"/>
                </a:cxn>
                <a:cxn ang="0">
                  <a:pos x="84" y="100"/>
                </a:cxn>
                <a:cxn ang="0">
                  <a:pos x="101" y="74"/>
                </a:cxn>
                <a:cxn ang="0">
                  <a:pos x="108" y="62"/>
                </a:cxn>
                <a:cxn ang="0">
                  <a:pos x="117" y="50"/>
                </a:cxn>
                <a:cxn ang="0">
                  <a:pos x="117" y="50"/>
                </a:cxn>
                <a:cxn ang="0">
                  <a:pos x="124" y="39"/>
                </a:cxn>
                <a:cxn ang="0">
                  <a:pos x="130" y="29"/>
                </a:cxn>
                <a:cxn ang="0">
                  <a:pos x="134" y="17"/>
                </a:cxn>
                <a:cxn ang="0">
                  <a:pos x="137" y="5"/>
                </a:cxn>
                <a:cxn ang="0">
                  <a:pos x="137" y="5"/>
                </a:cxn>
                <a:cxn ang="0">
                  <a:pos x="137" y="3"/>
                </a:cxn>
                <a:cxn ang="0">
                  <a:pos x="137" y="2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31" y="0"/>
                </a:cxn>
                <a:cxn ang="0">
                  <a:pos x="129" y="1"/>
                </a:cxn>
                <a:cxn ang="0">
                  <a:pos x="129" y="3"/>
                </a:cxn>
                <a:cxn ang="0">
                  <a:pos x="129" y="3"/>
                </a:cxn>
              </a:cxnLst>
              <a:rect l="0" t="0" r="r" b="b"/>
              <a:pathLst>
                <a:path w="137" h="204">
                  <a:moveTo>
                    <a:pt x="129" y="3"/>
                  </a:moveTo>
                  <a:lnTo>
                    <a:pt x="129" y="3"/>
                  </a:lnTo>
                  <a:lnTo>
                    <a:pt x="126" y="14"/>
                  </a:lnTo>
                  <a:lnTo>
                    <a:pt x="121" y="25"/>
                  </a:lnTo>
                  <a:lnTo>
                    <a:pt x="115" y="35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0" y="57"/>
                  </a:lnTo>
                  <a:lnTo>
                    <a:pt x="93" y="69"/>
                  </a:lnTo>
                  <a:lnTo>
                    <a:pt x="77" y="95"/>
                  </a:lnTo>
                  <a:lnTo>
                    <a:pt x="77" y="95"/>
                  </a:lnTo>
                  <a:lnTo>
                    <a:pt x="59" y="121"/>
                  </a:lnTo>
                  <a:lnTo>
                    <a:pt x="41" y="147"/>
                  </a:lnTo>
                  <a:lnTo>
                    <a:pt x="21" y="172"/>
                  </a:lnTo>
                  <a:lnTo>
                    <a:pt x="1" y="196"/>
                  </a:lnTo>
                  <a:lnTo>
                    <a:pt x="1" y="196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4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13" y="198"/>
                  </a:lnTo>
                  <a:lnTo>
                    <a:pt x="13" y="198"/>
                  </a:lnTo>
                  <a:lnTo>
                    <a:pt x="14" y="196"/>
                  </a:lnTo>
                  <a:lnTo>
                    <a:pt x="14" y="196"/>
                  </a:lnTo>
                  <a:lnTo>
                    <a:pt x="32" y="172"/>
                  </a:lnTo>
                  <a:lnTo>
                    <a:pt x="51" y="149"/>
                  </a:lnTo>
                  <a:lnTo>
                    <a:pt x="68" y="124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101" y="74"/>
                  </a:lnTo>
                  <a:lnTo>
                    <a:pt x="108" y="62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24" y="39"/>
                  </a:lnTo>
                  <a:lnTo>
                    <a:pt x="130" y="29"/>
                  </a:lnTo>
                  <a:lnTo>
                    <a:pt x="134" y="17"/>
                  </a:lnTo>
                  <a:lnTo>
                    <a:pt x="137" y="5"/>
                  </a:lnTo>
                  <a:lnTo>
                    <a:pt x="137" y="5"/>
                  </a:lnTo>
                  <a:lnTo>
                    <a:pt x="137" y="3"/>
                  </a:lnTo>
                  <a:lnTo>
                    <a:pt x="137" y="2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31" y="0"/>
                  </a:lnTo>
                  <a:lnTo>
                    <a:pt x="129" y="1"/>
                  </a:lnTo>
                  <a:lnTo>
                    <a:pt x="129" y="3"/>
                  </a:lnTo>
                  <a:lnTo>
                    <a:pt x="12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79" name="Freeform 87"/>
            <p:cNvSpPr>
              <a:spLocks/>
            </p:cNvSpPr>
            <p:nvPr/>
          </p:nvSpPr>
          <p:spPr bwMode="auto">
            <a:xfrm>
              <a:off x="4767263" y="4238625"/>
              <a:ext cx="82550" cy="119063"/>
            </a:xfrm>
            <a:custGeom>
              <a:avLst/>
              <a:gdLst/>
              <a:ahLst/>
              <a:cxnLst>
                <a:cxn ang="0">
                  <a:pos x="147" y="3"/>
                </a:cxn>
                <a:cxn ang="0">
                  <a:pos x="147" y="3"/>
                </a:cxn>
                <a:cxn ang="0">
                  <a:pos x="146" y="9"/>
                </a:cxn>
                <a:cxn ang="0">
                  <a:pos x="144" y="15"/>
                </a:cxn>
                <a:cxn ang="0">
                  <a:pos x="139" y="27"/>
                </a:cxn>
                <a:cxn ang="0">
                  <a:pos x="125" y="50"/>
                </a:cxn>
                <a:cxn ang="0">
                  <a:pos x="125" y="50"/>
                </a:cxn>
                <a:cxn ang="0">
                  <a:pos x="116" y="64"/>
                </a:cxn>
                <a:cxn ang="0">
                  <a:pos x="107" y="79"/>
                </a:cxn>
                <a:cxn ang="0">
                  <a:pos x="86" y="107"/>
                </a:cxn>
                <a:cxn ang="0">
                  <a:pos x="86" y="107"/>
                </a:cxn>
                <a:cxn ang="0">
                  <a:pos x="66" y="135"/>
                </a:cxn>
                <a:cxn ang="0">
                  <a:pos x="46" y="162"/>
                </a:cxn>
                <a:cxn ang="0">
                  <a:pos x="24" y="188"/>
                </a:cxn>
                <a:cxn ang="0">
                  <a:pos x="1" y="215"/>
                </a:cxn>
                <a:cxn ang="0">
                  <a:pos x="1" y="215"/>
                </a:cxn>
                <a:cxn ang="0">
                  <a:pos x="0" y="216"/>
                </a:cxn>
                <a:cxn ang="0">
                  <a:pos x="0" y="219"/>
                </a:cxn>
                <a:cxn ang="0">
                  <a:pos x="1" y="221"/>
                </a:cxn>
                <a:cxn ang="0">
                  <a:pos x="2" y="222"/>
                </a:cxn>
                <a:cxn ang="0">
                  <a:pos x="3" y="223"/>
                </a:cxn>
                <a:cxn ang="0">
                  <a:pos x="4" y="224"/>
                </a:cxn>
                <a:cxn ang="0">
                  <a:pos x="6" y="223"/>
                </a:cxn>
                <a:cxn ang="0">
                  <a:pos x="8" y="222"/>
                </a:cxn>
                <a:cxn ang="0">
                  <a:pos x="8" y="222"/>
                </a:cxn>
                <a:cxn ang="0">
                  <a:pos x="31" y="195"/>
                </a:cxn>
                <a:cxn ang="0">
                  <a:pos x="53" y="168"/>
                </a:cxn>
                <a:cxn ang="0">
                  <a:pos x="74" y="140"/>
                </a:cxn>
                <a:cxn ang="0">
                  <a:pos x="94" y="112"/>
                </a:cxn>
                <a:cxn ang="0">
                  <a:pos x="94" y="112"/>
                </a:cxn>
                <a:cxn ang="0">
                  <a:pos x="114" y="83"/>
                </a:cxn>
                <a:cxn ang="0">
                  <a:pos x="134" y="55"/>
                </a:cxn>
                <a:cxn ang="0">
                  <a:pos x="134" y="55"/>
                </a:cxn>
                <a:cxn ang="0">
                  <a:pos x="141" y="43"/>
                </a:cxn>
                <a:cxn ang="0">
                  <a:pos x="148" y="31"/>
                </a:cxn>
                <a:cxn ang="0">
                  <a:pos x="153" y="18"/>
                </a:cxn>
                <a:cxn ang="0">
                  <a:pos x="155" y="12"/>
                </a:cxn>
                <a:cxn ang="0">
                  <a:pos x="156" y="6"/>
                </a:cxn>
                <a:cxn ang="0">
                  <a:pos x="156" y="6"/>
                </a:cxn>
                <a:cxn ang="0">
                  <a:pos x="156" y="4"/>
                </a:cxn>
                <a:cxn ang="0">
                  <a:pos x="155" y="2"/>
                </a:cxn>
                <a:cxn ang="0">
                  <a:pos x="152" y="0"/>
                </a:cxn>
                <a:cxn ang="0">
                  <a:pos x="151" y="0"/>
                </a:cxn>
                <a:cxn ang="0">
                  <a:pos x="149" y="0"/>
                </a:cxn>
                <a:cxn ang="0">
                  <a:pos x="148" y="1"/>
                </a:cxn>
                <a:cxn ang="0">
                  <a:pos x="147" y="3"/>
                </a:cxn>
                <a:cxn ang="0">
                  <a:pos x="147" y="3"/>
                </a:cxn>
              </a:cxnLst>
              <a:rect l="0" t="0" r="r" b="b"/>
              <a:pathLst>
                <a:path w="156" h="224">
                  <a:moveTo>
                    <a:pt x="147" y="3"/>
                  </a:moveTo>
                  <a:lnTo>
                    <a:pt x="147" y="3"/>
                  </a:lnTo>
                  <a:lnTo>
                    <a:pt x="146" y="9"/>
                  </a:lnTo>
                  <a:lnTo>
                    <a:pt x="144" y="15"/>
                  </a:lnTo>
                  <a:lnTo>
                    <a:pt x="139" y="27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16" y="64"/>
                  </a:lnTo>
                  <a:lnTo>
                    <a:pt x="107" y="79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66" y="135"/>
                  </a:lnTo>
                  <a:lnTo>
                    <a:pt x="46" y="162"/>
                  </a:lnTo>
                  <a:lnTo>
                    <a:pt x="24" y="188"/>
                  </a:lnTo>
                  <a:lnTo>
                    <a:pt x="1" y="215"/>
                  </a:lnTo>
                  <a:lnTo>
                    <a:pt x="1" y="215"/>
                  </a:lnTo>
                  <a:lnTo>
                    <a:pt x="0" y="216"/>
                  </a:lnTo>
                  <a:lnTo>
                    <a:pt x="0" y="219"/>
                  </a:lnTo>
                  <a:lnTo>
                    <a:pt x="1" y="221"/>
                  </a:lnTo>
                  <a:lnTo>
                    <a:pt x="2" y="222"/>
                  </a:lnTo>
                  <a:lnTo>
                    <a:pt x="3" y="223"/>
                  </a:lnTo>
                  <a:lnTo>
                    <a:pt x="4" y="224"/>
                  </a:lnTo>
                  <a:lnTo>
                    <a:pt x="6" y="223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31" y="195"/>
                  </a:lnTo>
                  <a:lnTo>
                    <a:pt x="53" y="168"/>
                  </a:lnTo>
                  <a:lnTo>
                    <a:pt x="74" y="140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114" y="83"/>
                  </a:lnTo>
                  <a:lnTo>
                    <a:pt x="134" y="55"/>
                  </a:lnTo>
                  <a:lnTo>
                    <a:pt x="134" y="55"/>
                  </a:lnTo>
                  <a:lnTo>
                    <a:pt x="141" y="43"/>
                  </a:lnTo>
                  <a:lnTo>
                    <a:pt x="148" y="31"/>
                  </a:lnTo>
                  <a:lnTo>
                    <a:pt x="153" y="18"/>
                  </a:lnTo>
                  <a:lnTo>
                    <a:pt x="155" y="12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4"/>
                  </a:lnTo>
                  <a:lnTo>
                    <a:pt x="155" y="2"/>
                  </a:lnTo>
                  <a:lnTo>
                    <a:pt x="152" y="0"/>
                  </a:lnTo>
                  <a:lnTo>
                    <a:pt x="151" y="0"/>
                  </a:lnTo>
                  <a:lnTo>
                    <a:pt x="149" y="0"/>
                  </a:lnTo>
                  <a:lnTo>
                    <a:pt x="148" y="1"/>
                  </a:lnTo>
                  <a:lnTo>
                    <a:pt x="147" y="3"/>
                  </a:lnTo>
                  <a:lnTo>
                    <a:pt x="1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0" name="Freeform 88"/>
            <p:cNvSpPr>
              <a:spLocks/>
            </p:cNvSpPr>
            <p:nvPr/>
          </p:nvSpPr>
          <p:spPr bwMode="auto">
            <a:xfrm>
              <a:off x="4779963" y="4270375"/>
              <a:ext cx="90488" cy="128588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61" y="4"/>
                </a:cxn>
                <a:cxn ang="0">
                  <a:pos x="159" y="13"/>
                </a:cxn>
                <a:cxn ang="0">
                  <a:pos x="155" y="22"/>
                </a:cxn>
                <a:cxn ang="0">
                  <a:pos x="150" y="31"/>
                </a:cxn>
                <a:cxn ang="0">
                  <a:pos x="144" y="39"/>
                </a:cxn>
                <a:cxn ang="0">
                  <a:pos x="130" y="56"/>
                </a:cxn>
                <a:cxn ang="0">
                  <a:pos x="118" y="70"/>
                </a:cxn>
                <a:cxn ang="0">
                  <a:pos x="118" y="70"/>
                </a:cxn>
                <a:cxn ang="0">
                  <a:pos x="96" y="98"/>
                </a:cxn>
                <a:cxn ang="0">
                  <a:pos x="74" y="127"/>
                </a:cxn>
                <a:cxn ang="0">
                  <a:pos x="74" y="127"/>
                </a:cxn>
                <a:cxn ang="0">
                  <a:pos x="51" y="160"/>
                </a:cxn>
                <a:cxn ang="0">
                  <a:pos x="26" y="193"/>
                </a:cxn>
                <a:cxn ang="0">
                  <a:pos x="26" y="193"/>
                </a:cxn>
                <a:cxn ang="0">
                  <a:pos x="18" y="202"/>
                </a:cxn>
                <a:cxn ang="0">
                  <a:pos x="10" y="213"/>
                </a:cxn>
                <a:cxn ang="0">
                  <a:pos x="4" y="225"/>
                </a:cxn>
                <a:cxn ang="0">
                  <a:pos x="2" y="231"/>
                </a:cxn>
                <a:cxn ang="0">
                  <a:pos x="0" y="237"/>
                </a:cxn>
                <a:cxn ang="0">
                  <a:pos x="0" y="237"/>
                </a:cxn>
                <a:cxn ang="0">
                  <a:pos x="0" y="239"/>
                </a:cxn>
                <a:cxn ang="0">
                  <a:pos x="1" y="240"/>
                </a:cxn>
                <a:cxn ang="0">
                  <a:pos x="2" y="243"/>
                </a:cxn>
                <a:cxn ang="0">
                  <a:pos x="3" y="243"/>
                </a:cxn>
                <a:cxn ang="0">
                  <a:pos x="5" y="243"/>
                </a:cxn>
                <a:cxn ang="0">
                  <a:pos x="7" y="243"/>
                </a:cxn>
                <a:cxn ang="0">
                  <a:pos x="8" y="241"/>
                </a:cxn>
                <a:cxn ang="0">
                  <a:pos x="9" y="239"/>
                </a:cxn>
                <a:cxn ang="0">
                  <a:pos x="9" y="239"/>
                </a:cxn>
                <a:cxn ang="0">
                  <a:pos x="11" y="232"/>
                </a:cxn>
                <a:cxn ang="0">
                  <a:pos x="15" y="224"/>
                </a:cxn>
                <a:cxn ang="0">
                  <a:pos x="19" y="217"/>
                </a:cxn>
                <a:cxn ang="0">
                  <a:pos x="24" y="209"/>
                </a:cxn>
                <a:cxn ang="0">
                  <a:pos x="35" y="196"/>
                </a:cxn>
                <a:cxn ang="0">
                  <a:pos x="44" y="182"/>
                </a:cxn>
                <a:cxn ang="0">
                  <a:pos x="44" y="182"/>
                </a:cxn>
                <a:cxn ang="0">
                  <a:pos x="69" y="150"/>
                </a:cxn>
                <a:cxn ang="0">
                  <a:pos x="94" y="117"/>
                </a:cxn>
                <a:cxn ang="0">
                  <a:pos x="94" y="117"/>
                </a:cxn>
                <a:cxn ang="0">
                  <a:pos x="117" y="87"/>
                </a:cxn>
                <a:cxn ang="0">
                  <a:pos x="141" y="57"/>
                </a:cxn>
                <a:cxn ang="0">
                  <a:pos x="141" y="57"/>
                </a:cxn>
                <a:cxn ang="0">
                  <a:pos x="150" y="46"/>
                </a:cxn>
                <a:cxn ang="0">
                  <a:pos x="158" y="33"/>
                </a:cxn>
                <a:cxn ang="0">
                  <a:pos x="167" y="20"/>
                </a:cxn>
                <a:cxn ang="0">
                  <a:pos x="169" y="13"/>
                </a:cxn>
                <a:cxn ang="0">
                  <a:pos x="171" y="6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7" y="1"/>
                </a:cxn>
                <a:cxn ang="0">
                  <a:pos x="166" y="0"/>
                </a:cxn>
                <a:cxn ang="0">
                  <a:pos x="164" y="1"/>
                </a:cxn>
                <a:cxn ang="0">
                  <a:pos x="163" y="2"/>
                </a:cxn>
                <a:cxn ang="0">
                  <a:pos x="161" y="4"/>
                </a:cxn>
                <a:cxn ang="0">
                  <a:pos x="161" y="4"/>
                </a:cxn>
              </a:cxnLst>
              <a:rect l="0" t="0" r="r" b="b"/>
              <a:pathLst>
                <a:path w="171" h="243">
                  <a:moveTo>
                    <a:pt x="161" y="4"/>
                  </a:moveTo>
                  <a:lnTo>
                    <a:pt x="161" y="4"/>
                  </a:lnTo>
                  <a:lnTo>
                    <a:pt x="159" y="13"/>
                  </a:lnTo>
                  <a:lnTo>
                    <a:pt x="155" y="22"/>
                  </a:lnTo>
                  <a:lnTo>
                    <a:pt x="150" y="31"/>
                  </a:lnTo>
                  <a:lnTo>
                    <a:pt x="144" y="39"/>
                  </a:lnTo>
                  <a:lnTo>
                    <a:pt x="130" y="56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96" y="9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51" y="160"/>
                  </a:lnTo>
                  <a:lnTo>
                    <a:pt x="26" y="193"/>
                  </a:lnTo>
                  <a:lnTo>
                    <a:pt x="26" y="193"/>
                  </a:lnTo>
                  <a:lnTo>
                    <a:pt x="18" y="202"/>
                  </a:lnTo>
                  <a:lnTo>
                    <a:pt x="10" y="213"/>
                  </a:lnTo>
                  <a:lnTo>
                    <a:pt x="4" y="225"/>
                  </a:lnTo>
                  <a:lnTo>
                    <a:pt x="2" y="231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9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3" y="243"/>
                  </a:lnTo>
                  <a:lnTo>
                    <a:pt x="5" y="243"/>
                  </a:lnTo>
                  <a:lnTo>
                    <a:pt x="7" y="243"/>
                  </a:lnTo>
                  <a:lnTo>
                    <a:pt x="8" y="241"/>
                  </a:lnTo>
                  <a:lnTo>
                    <a:pt x="9" y="239"/>
                  </a:lnTo>
                  <a:lnTo>
                    <a:pt x="9" y="239"/>
                  </a:lnTo>
                  <a:lnTo>
                    <a:pt x="11" y="232"/>
                  </a:lnTo>
                  <a:lnTo>
                    <a:pt x="15" y="224"/>
                  </a:lnTo>
                  <a:lnTo>
                    <a:pt x="19" y="217"/>
                  </a:lnTo>
                  <a:lnTo>
                    <a:pt x="24" y="209"/>
                  </a:lnTo>
                  <a:lnTo>
                    <a:pt x="35" y="196"/>
                  </a:lnTo>
                  <a:lnTo>
                    <a:pt x="44" y="182"/>
                  </a:lnTo>
                  <a:lnTo>
                    <a:pt x="44" y="182"/>
                  </a:lnTo>
                  <a:lnTo>
                    <a:pt x="69" y="150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117" y="87"/>
                  </a:lnTo>
                  <a:lnTo>
                    <a:pt x="141" y="57"/>
                  </a:lnTo>
                  <a:lnTo>
                    <a:pt x="141" y="57"/>
                  </a:lnTo>
                  <a:lnTo>
                    <a:pt x="150" y="46"/>
                  </a:lnTo>
                  <a:lnTo>
                    <a:pt x="158" y="33"/>
                  </a:lnTo>
                  <a:lnTo>
                    <a:pt x="167" y="20"/>
                  </a:lnTo>
                  <a:lnTo>
                    <a:pt x="169" y="13"/>
                  </a:lnTo>
                  <a:lnTo>
                    <a:pt x="171" y="6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7" y="1"/>
                  </a:lnTo>
                  <a:lnTo>
                    <a:pt x="166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1" name="Freeform 89"/>
            <p:cNvSpPr>
              <a:spLocks/>
            </p:cNvSpPr>
            <p:nvPr/>
          </p:nvSpPr>
          <p:spPr bwMode="auto">
            <a:xfrm>
              <a:off x="4784725" y="4294188"/>
              <a:ext cx="106363" cy="146050"/>
            </a:xfrm>
            <a:custGeom>
              <a:avLst/>
              <a:gdLst/>
              <a:ahLst/>
              <a:cxnLst>
                <a:cxn ang="0">
                  <a:pos x="200" y="3"/>
                </a:cxn>
                <a:cxn ang="0">
                  <a:pos x="198" y="0"/>
                </a:cxn>
                <a:cxn ang="0">
                  <a:pos x="194" y="0"/>
                </a:cxn>
                <a:cxn ang="0">
                  <a:pos x="192" y="2"/>
                </a:cxn>
                <a:cxn ang="0">
                  <a:pos x="191" y="6"/>
                </a:cxn>
                <a:cxn ang="0">
                  <a:pos x="190" y="9"/>
                </a:cxn>
                <a:cxn ang="0">
                  <a:pos x="182" y="23"/>
                </a:cxn>
                <a:cxn ang="0">
                  <a:pos x="168" y="41"/>
                </a:cxn>
                <a:cxn ang="0">
                  <a:pos x="141" y="71"/>
                </a:cxn>
                <a:cxn ang="0">
                  <a:pos x="129" y="87"/>
                </a:cxn>
                <a:cxn ang="0">
                  <a:pos x="94" y="134"/>
                </a:cxn>
                <a:cxn ang="0">
                  <a:pos x="70" y="173"/>
                </a:cxn>
                <a:cxn ang="0">
                  <a:pos x="44" y="211"/>
                </a:cxn>
                <a:cxn ang="0">
                  <a:pos x="23" y="235"/>
                </a:cxn>
                <a:cxn ang="0">
                  <a:pos x="7" y="254"/>
                </a:cxn>
                <a:cxn ang="0">
                  <a:pos x="3" y="262"/>
                </a:cxn>
                <a:cxn ang="0">
                  <a:pos x="0" y="266"/>
                </a:cxn>
                <a:cxn ang="0">
                  <a:pos x="0" y="270"/>
                </a:cxn>
                <a:cxn ang="0">
                  <a:pos x="1" y="273"/>
                </a:cxn>
                <a:cxn ang="0">
                  <a:pos x="7" y="274"/>
                </a:cxn>
                <a:cxn ang="0">
                  <a:pos x="9" y="272"/>
                </a:cxn>
                <a:cxn ang="0">
                  <a:pos x="12" y="267"/>
                </a:cxn>
                <a:cxn ang="0">
                  <a:pos x="22" y="252"/>
                </a:cxn>
                <a:cxn ang="0">
                  <a:pos x="37" y="235"/>
                </a:cxn>
                <a:cxn ang="0">
                  <a:pos x="62" y="201"/>
                </a:cxn>
                <a:cxn ang="0">
                  <a:pos x="90" y="158"/>
                </a:cxn>
                <a:cxn ang="0">
                  <a:pos x="118" y="116"/>
                </a:cxn>
                <a:cxn ang="0">
                  <a:pos x="133" y="97"/>
                </a:cxn>
                <a:cxn ang="0">
                  <a:pos x="179" y="41"/>
                </a:cxn>
                <a:cxn ang="0">
                  <a:pos x="187" y="33"/>
                </a:cxn>
                <a:cxn ang="0">
                  <a:pos x="197" y="19"/>
                </a:cxn>
                <a:cxn ang="0">
                  <a:pos x="200" y="8"/>
                </a:cxn>
                <a:cxn ang="0">
                  <a:pos x="200" y="3"/>
                </a:cxn>
              </a:cxnLst>
              <a:rect l="0" t="0" r="r" b="b"/>
              <a:pathLst>
                <a:path w="200" h="275">
                  <a:moveTo>
                    <a:pt x="200" y="3"/>
                  </a:moveTo>
                  <a:lnTo>
                    <a:pt x="200" y="3"/>
                  </a:lnTo>
                  <a:lnTo>
                    <a:pt x="199" y="1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4" y="0"/>
                  </a:lnTo>
                  <a:lnTo>
                    <a:pt x="193" y="1"/>
                  </a:lnTo>
                  <a:lnTo>
                    <a:pt x="192" y="2"/>
                  </a:lnTo>
                  <a:lnTo>
                    <a:pt x="191" y="4"/>
                  </a:lnTo>
                  <a:lnTo>
                    <a:pt x="191" y="6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4"/>
                  </a:lnTo>
                  <a:lnTo>
                    <a:pt x="182" y="23"/>
                  </a:lnTo>
                  <a:lnTo>
                    <a:pt x="174" y="34"/>
                  </a:lnTo>
                  <a:lnTo>
                    <a:pt x="168" y="41"/>
                  </a:lnTo>
                  <a:lnTo>
                    <a:pt x="168" y="4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29" y="87"/>
                  </a:lnTo>
                  <a:lnTo>
                    <a:pt x="117" y="102"/>
                  </a:lnTo>
                  <a:lnTo>
                    <a:pt x="94" y="134"/>
                  </a:lnTo>
                  <a:lnTo>
                    <a:pt x="94" y="134"/>
                  </a:lnTo>
                  <a:lnTo>
                    <a:pt x="70" y="173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34" y="222"/>
                  </a:lnTo>
                  <a:lnTo>
                    <a:pt x="23" y="235"/>
                  </a:lnTo>
                  <a:lnTo>
                    <a:pt x="12" y="248"/>
                  </a:lnTo>
                  <a:lnTo>
                    <a:pt x="7" y="254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1" y="263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4" y="275"/>
                  </a:lnTo>
                  <a:lnTo>
                    <a:pt x="7" y="274"/>
                  </a:lnTo>
                  <a:lnTo>
                    <a:pt x="8" y="273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12" y="267"/>
                  </a:lnTo>
                  <a:lnTo>
                    <a:pt x="15" y="262"/>
                  </a:lnTo>
                  <a:lnTo>
                    <a:pt x="22" y="252"/>
                  </a:lnTo>
                  <a:lnTo>
                    <a:pt x="37" y="235"/>
                  </a:lnTo>
                  <a:lnTo>
                    <a:pt x="37" y="235"/>
                  </a:lnTo>
                  <a:lnTo>
                    <a:pt x="50" y="218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90" y="158"/>
                  </a:lnTo>
                  <a:lnTo>
                    <a:pt x="104" y="13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33" y="97"/>
                  </a:lnTo>
                  <a:lnTo>
                    <a:pt x="148" y="78"/>
                  </a:lnTo>
                  <a:lnTo>
                    <a:pt x="179" y="41"/>
                  </a:lnTo>
                  <a:lnTo>
                    <a:pt x="179" y="41"/>
                  </a:lnTo>
                  <a:lnTo>
                    <a:pt x="187" y="33"/>
                  </a:lnTo>
                  <a:lnTo>
                    <a:pt x="194" y="23"/>
                  </a:lnTo>
                  <a:lnTo>
                    <a:pt x="197" y="19"/>
                  </a:lnTo>
                  <a:lnTo>
                    <a:pt x="199" y="14"/>
                  </a:lnTo>
                  <a:lnTo>
                    <a:pt x="200" y="8"/>
                  </a:lnTo>
                  <a:lnTo>
                    <a:pt x="200" y="3"/>
                  </a:lnTo>
                  <a:lnTo>
                    <a:pt x="20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2" name="Freeform 90"/>
            <p:cNvSpPr>
              <a:spLocks/>
            </p:cNvSpPr>
            <p:nvPr/>
          </p:nvSpPr>
          <p:spPr bwMode="auto">
            <a:xfrm>
              <a:off x="4784725" y="4329113"/>
              <a:ext cx="119063" cy="150813"/>
            </a:xfrm>
            <a:custGeom>
              <a:avLst/>
              <a:gdLst/>
              <a:ahLst/>
              <a:cxnLst>
                <a:cxn ang="0">
                  <a:pos x="216" y="1"/>
                </a:cxn>
                <a:cxn ang="0">
                  <a:pos x="216" y="1"/>
                </a:cxn>
                <a:cxn ang="0">
                  <a:pos x="201" y="16"/>
                </a:cxn>
                <a:cxn ang="0">
                  <a:pos x="187" y="33"/>
                </a:cxn>
                <a:cxn ang="0">
                  <a:pos x="160" y="66"/>
                </a:cxn>
                <a:cxn ang="0">
                  <a:pos x="135" y="100"/>
                </a:cxn>
                <a:cxn ang="0">
                  <a:pos x="110" y="136"/>
                </a:cxn>
                <a:cxn ang="0">
                  <a:pos x="110" y="136"/>
                </a:cxn>
                <a:cxn ang="0">
                  <a:pos x="85" y="173"/>
                </a:cxn>
                <a:cxn ang="0">
                  <a:pos x="60" y="209"/>
                </a:cxn>
                <a:cxn ang="0">
                  <a:pos x="47" y="227"/>
                </a:cxn>
                <a:cxn ang="0">
                  <a:pos x="32" y="244"/>
                </a:cxn>
                <a:cxn ang="0">
                  <a:pos x="18" y="261"/>
                </a:cxn>
                <a:cxn ang="0">
                  <a:pos x="1" y="278"/>
                </a:cxn>
                <a:cxn ang="0">
                  <a:pos x="1" y="278"/>
                </a:cxn>
                <a:cxn ang="0">
                  <a:pos x="0" y="279"/>
                </a:cxn>
                <a:cxn ang="0">
                  <a:pos x="0" y="281"/>
                </a:cxn>
                <a:cxn ang="0">
                  <a:pos x="0" y="282"/>
                </a:cxn>
                <a:cxn ang="0">
                  <a:pos x="1" y="284"/>
                </a:cxn>
                <a:cxn ang="0">
                  <a:pos x="3" y="285"/>
                </a:cxn>
                <a:cxn ang="0">
                  <a:pos x="4" y="285"/>
                </a:cxn>
                <a:cxn ang="0">
                  <a:pos x="6" y="285"/>
                </a:cxn>
                <a:cxn ang="0">
                  <a:pos x="8" y="284"/>
                </a:cxn>
                <a:cxn ang="0">
                  <a:pos x="8" y="284"/>
                </a:cxn>
                <a:cxn ang="0">
                  <a:pos x="24" y="268"/>
                </a:cxn>
                <a:cxn ang="0">
                  <a:pos x="38" y="253"/>
                </a:cxn>
                <a:cxn ang="0">
                  <a:pos x="53" y="236"/>
                </a:cxn>
                <a:cxn ang="0">
                  <a:pos x="66" y="219"/>
                </a:cxn>
                <a:cxn ang="0">
                  <a:pos x="91" y="183"/>
                </a:cxn>
                <a:cxn ang="0">
                  <a:pos x="116" y="147"/>
                </a:cxn>
                <a:cxn ang="0">
                  <a:pos x="141" y="111"/>
                </a:cxn>
                <a:cxn ang="0">
                  <a:pos x="166" y="76"/>
                </a:cxn>
                <a:cxn ang="0">
                  <a:pos x="179" y="58"/>
                </a:cxn>
                <a:cxn ang="0">
                  <a:pos x="193" y="40"/>
                </a:cxn>
                <a:cxn ang="0">
                  <a:pos x="207" y="24"/>
                </a:cxn>
                <a:cxn ang="0">
                  <a:pos x="222" y="8"/>
                </a:cxn>
                <a:cxn ang="0">
                  <a:pos x="222" y="8"/>
                </a:cxn>
                <a:cxn ang="0">
                  <a:pos x="223" y="6"/>
                </a:cxn>
                <a:cxn ang="0">
                  <a:pos x="224" y="4"/>
                </a:cxn>
                <a:cxn ang="0">
                  <a:pos x="223" y="3"/>
                </a:cxn>
                <a:cxn ang="0">
                  <a:pos x="222" y="1"/>
                </a:cxn>
                <a:cxn ang="0">
                  <a:pos x="221" y="0"/>
                </a:cxn>
                <a:cxn ang="0">
                  <a:pos x="219" y="0"/>
                </a:cxn>
                <a:cxn ang="0">
                  <a:pos x="218" y="0"/>
                </a:cxn>
                <a:cxn ang="0">
                  <a:pos x="216" y="1"/>
                </a:cxn>
                <a:cxn ang="0">
                  <a:pos x="216" y="1"/>
                </a:cxn>
              </a:cxnLst>
              <a:rect l="0" t="0" r="r" b="b"/>
              <a:pathLst>
                <a:path w="224" h="285">
                  <a:moveTo>
                    <a:pt x="216" y="1"/>
                  </a:moveTo>
                  <a:lnTo>
                    <a:pt x="216" y="1"/>
                  </a:lnTo>
                  <a:lnTo>
                    <a:pt x="201" y="16"/>
                  </a:lnTo>
                  <a:lnTo>
                    <a:pt x="187" y="33"/>
                  </a:lnTo>
                  <a:lnTo>
                    <a:pt x="160" y="66"/>
                  </a:lnTo>
                  <a:lnTo>
                    <a:pt x="135" y="100"/>
                  </a:lnTo>
                  <a:lnTo>
                    <a:pt x="110" y="136"/>
                  </a:lnTo>
                  <a:lnTo>
                    <a:pt x="110" y="136"/>
                  </a:lnTo>
                  <a:lnTo>
                    <a:pt x="85" y="173"/>
                  </a:lnTo>
                  <a:lnTo>
                    <a:pt x="60" y="209"/>
                  </a:lnTo>
                  <a:lnTo>
                    <a:pt x="47" y="227"/>
                  </a:lnTo>
                  <a:lnTo>
                    <a:pt x="32" y="244"/>
                  </a:lnTo>
                  <a:lnTo>
                    <a:pt x="18" y="261"/>
                  </a:lnTo>
                  <a:lnTo>
                    <a:pt x="1" y="278"/>
                  </a:lnTo>
                  <a:lnTo>
                    <a:pt x="1" y="278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0" y="282"/>
                  </a:lnTo>
                  <a:lnTo>
                    <a:pt x="1" y="284"/>
                  </a:lnTo>
                  <a:lnTo>
                    <a:pt x="3" y="285"/>
                  </a:lnTo>
                  <a:lnTo>
                    <a:pt x="4" y="285"/>
                  </a:lnTo>
                  <a:lnTo>
                    <a:pt x="6" y="285"/>
                  </a:lnTo>
                  <a:lnTo>
                    <a:pt x="8" y="284"/>
                  </a:lnTo>
                  <a:lnTo>
                    <a:pt x="8" y="284"/>
                  </a:lnTo>
                  <a:lnTo>
                    <a:pt x="24" y="268"/>
                  </a:lnTo>
                  <a:lnTo>
                    <a:pt x="38" y="253"/>
                  </a:lnTo>
                  <a:lnTo>
                    <a:pt x="53" y="236"/>
                  </a:lnTo>
                  <a:lnTo>
                    <a:pt x="66" y="219"/>
                  </a:lnTo>
                  <a:lnTo>
                    <a:pt x="91" y="183"/>
                  </a:lnTo>
                  <a:lnTo>
                    <a:pt x="116" y="147"/>
                  </a:lnTo>
                  <a:lnTo>
                    <a:pt x="141" y="111"/>
                  </a:lnTo>
                  <a:lnTo>
                    <a:pt x="166" y="76"/>
                  </a:lnTo>
                  <a:lnTo>
                    <a:pt x="179" y="58"/>
                  </a:lnTo>
                  <a:lnTo>
                    <a:pt x="193" y="40"/>
                  </a:lnTo>
                  <a:lnTo>
                    <a:pt x="207" y="24"/>
                  </a:lnTo>
                  <a:lnTo>
                    <a:pt x="222" y="8"/>
                  </a:lnTo>
                  <a:lnTo>
                    <a:pt x="222" y="8"/>
                  </a:lnTo>
                  <a:lnTo>
                    <a:pt x="223" y="6"/>
                  </a:lnTo>
                  <a:lnTo>
                    <a:pt x="224" y="4"/>
                  </a:lnTo>
                  <a:lnTo>
                    <a:pt x="223" y="3"/>
                  </a:lnTo>
                  <a:lnTo>
                    <a:pt x="222" y="1"/>
                  </a:lnTo>
                  <a:lnTo>
                    <a:pt x="221" y="0"/>
                  </a:lnTo>
                  <a:lnTo>
                    <a:pt x="219" y="0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3" name="Freeform 91"/>
            <p:cNvSpPr>
              <a:spLocks/>
            </p:cNvSpPr>
            <p:nvPr/>
          </p:nvSpPr>
          <p:spPr bwMode="auto">
            <a:xfrm>
              <a:off x="4171950" y="4127500"/>
              <a:ext cx="165100" cy="201613"/>
            </a:xfrm>
            <a:custGeom>
              <a:avLst/>
              <a:gdLst/>
              <a:ahLst/>
              <a:cxnLst>
                <a:cxn ang="0">
                  <a:pos x="306" y="1"/>
                </a:cxn>
                <a:cxn ang="0">
                  <a:pos x="299" y="11"/>
                </a:cxn>
                <a:cxn ang="0">
                  <a:pos x="288" y="32"/>
                </a:cxn>
                <a:cxn ang="0">
                  <a:pos x="281" y="41"/>
                </a:cxn>
                <a:cxn ang="0">
                  <a:pos x="243" y="88"/>
                </a:cxn>
                <a:cxn ang="0">
                  <a:pos x="234" y="98"/>
                </a:cxn>
                <a:cxn ang="0">
                  <a:pos x="205" y="125"/>
                </a:cxn>
                <a:cxn ang="0">
                  <a:pos x="193" y="136"/>
                </a:cxn>
                <a:cxn ang="0">
                  <a:pos x="162" y="176"/>
                </a:cxn>
                <a:cxn ang="0">
                  <a:pos x="123" y="223"/>
                </a:cxn>
                <a:cxn ang="0">
                  <a:pos x="44" y="318"/>
                </a:cxn>
                <a:cxn ang="0">
                  <a:pos x="7" y="366"/>
                </a:cxn>
                <a:cxn ang="0">
                  <a:pos x="6" y="367"/>
                </a:cxn>
                <a:cxn ang="0">
                  <a:pos x="4" y="369"/>
                </a:cxn>
                <a:cxn ang="0">
                  <a:pos x="0" y="376"/>
                </a:cxn>
                <a:cxn ang="0">
                  <a:pos x="0" y="378"/>
                </a:cxn>
                <a:cxn ang="0">
                  <a:pos x="5" y="381"/>
                </a:cxn>
                <a:cxn ang="0">
                  <a:pos x="10" y="379"/>
                </a:cxn>
                <a:cxn ang="0">
                  <a:pos x="27" y="354"/>
                </a:cxn>
                <a:cxn ang="0">
                  <a:pos x="86" y="282"/>
                </a:cxn>
                <a:cxn ang="0">
                  <a:pos x="146" y="212"/>
                </a:cxn>
                <a:cxn ang="0">
                  <a:pos x="164" y="188"/>
                </a:cxn>
                <a:cxn ang="0">
                  <a:pos x="185" y="163"/>
                </a:cxn>
                <a:cxn ang="0">
                  <a:pos x="227" y="118"/>
                </a:cxn>
                <a:cxn ang="0">
                  <a:pos x="249" y="95"/>
                </a:cxn>
                <a:cxn ang="0">
                  <a:pos x="266" y="74"/>
                </a:cxn>
                <a:cxn ang="0">
                  <a:pos x="282" y="53"/>
                </a:cxn>
                <a:cxn ang="0">
                  <a:pos x="291" y="44"/>
                </a:cxn>
                <a:cxn ang="0">
                  <a:pos x="298" y="35"/>
                </a:cxn>
                <a:cxn ang="0">
                  <a:pos x="305" y="21"/>
                </a:cxn>
                <a:cxn ang="0">
                  <a:pos x="313" y="9"/>
                </a:cxn>
                <a:cxn ang="0">
                  <a:pos x="314" y="7"/>
                </a:cxn>
                <a:cxn ang="0">
                  <a:pos x="314" y="4"/>
                </a:cxn>
                <a:cxn ang="0">
                  <a:pos x="311" y="0"/>
                </a:cxn>
                <a:cxn ang="0">
                  <a:pos x="308" y="0"/>
                </a:cxn>
                <a:cxn ang="0">
                  <a:pos x="306" y="1"/>
                </a:cxn>
              </a:cxnLst>
              <a:rect l="0" t="0" r="r" b="b"/>
              <a:pathLst>
                <a:path w="314" h="381">
                  <a:moveTo>
                    <a:pt x="306" y="1"/>
                  </a:moveTo>
                  <a:lnTo>
                    <a:pt x="306" y="1"/>
                  </a:lnTo>
                  <a:lnTo>
                    <a:pt x="303" y="6"/>
                  </a:lnTo>
                  <a:lnTo>
                    <a:pt x="299" y="11"/>
                  </a:lnTo>
                  <a:lnTo>
                    <a:pt x="294" y="21"/>
                  </a:lnTo>
                  <a:lnTo>
                    <a:pt x="288" y="32"/>
                  </a:lnTo>
                  <a:lnTo>
                    <a:pt x="281" y="41"/>
                  </a:lnTo>
                  <a:lnTo>
                    <a:pt x="281" y="41"/>
                  </a:lnTo>
                  <a:lnTo>
                    <a:pt x="262" y="64"/>
                  </a:lnTo>
                  <a:lnTo>
                    <a:pt x="243" y="88"/>
                  </a:lnTo>
                  <a:lnTo>
                    <a:pt x="243" y="88"/>
                  </a:lnTo>
                  <a:lnTo>
                    <a:pt x="234" y="98"/>
                  </a:lnTo>
                  <a:lnTo>
                    <a:pt x="224" y="107"/>
                  </a:lnTo>
                  <a:lnTo>
                    <a:pt x="205" y="125"/>
                  </a:lnTo>
                  <a:lnTo>
                    <a:pt x="205" y="125"/>
                  </a:lnTo>
                  <a:lnTo>
                    <a:pt x="193" y="136"/>
                  </a:lnTo>
                  <a:lnTo>
                    <a:pt x="183" y="150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23" y="223"/>
                  </a:lnTo>
                  <a:lnTo>
                    <a:pt x="83" y="270"/>
                  </a:lnTo>
                  <a:lnTo>
                    <a:pt x="44" y="318"/>
                  </a:lnTo>
                  <a:lnTo>
                    <a:pt x="25" y="342"/>
                  </a:lnTo>
                  <a:lnTo>
                    <a:pt x="7" y="366"/>
                  </a:lnTo>
                  <a:lnTo>
                    <a:pt x="7" y="366"/>
                  </a:lnTo>
                  <a:lnTo>
                    <a:pt x="6" y="367"/>
                  </a:lnTo>
                  <a:lnTo>
                    <a:pt x="6" y="367"/>
                  </a:lnTo>
                  <a:lnTo>
                    <a:pt x="4" y="369"/>
                  </a:lnTo>
                  <a:lnTo>
                    <a:pt x="1" y="370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0" y="378"/>
                  </a:lnTo>
                  <a:lnTo>
                    <a:pt x="1" y="379"/>
                  </a:lnTo>
                  <a:lnTo>
                    <a:pt x="5" y="381"/>
                  </a:lnTo>
                  <a:lnTo>
                    <a:pt x="7" y="380"/>
                  </a:lnTo>
                  <a:lnTo>
                    <a:pt x="10" y="379"/>
                  </a:lnTo>
                  <a:lnTo>
                    <a:pt x="10" y="379"/>
                  </a:lnTo>
                  <a:lnTo>
                    <a:pt x="27" y="354"/>
                  </a:lnTo>
                  <a:lnTo>
                    <a:pt x="47" y="330"/>
                  </a:lnTo>
                  <a:lnTo>
                    <a:pt x="86" y="282"/>
                  </a:lnTo>
                  <a:lnTo>
                    <a:pt x="126" y="236"/>
                  </a:lnTo>
                  <a:lnTo>
                    <a:pt x="146" y="212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75" y="176"/>
                  </a:lnTo>
                  <a:lnTo>
                    <a:pt x="185" y="163"/>
                  </a:lnTo>
                  <a:lnTo>
                    <a:pt x="206" y="140"/>
                  </a:lnTo>
                  <a:lnTo>
                    <a:pt x="227" y="118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7" y="84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91" y="44"/>
                  </a:lnTo>
                  <a:lnTo>
                    <a:pt x="298" y="35"/>
                  </a:lnTo>
                  <a:lnTo>
                    <a:pt x="298" y="35"/>
                  </a:lnTo>
                  <a:lnTo>
                    <a:pt x="302" y="28"/>
                  </a:lnTo>
                  <a:lnTo>
                    <a:pt x="305" y="21"/>
                  </a:lnTo>
                  <a:lnTo>
                    <a:pt x="308" y="14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7"/>
                  </a:lnTo>
                  <a:lnTo>
                    <a:pt x="314" y="5"/>
                  </a:lnTo>
                  <a:lnTo>
                    <a:pt x="314" y="4"/>
                  </a:lnTo>
                  <a:lnTo>
                    <a:pt x="313" y="1"/>
                  </a:lnTo>
                  <a:lnTo>
                    <a:pt x="311" y="0"/>
                  </a:lnTo>
                  <a:lnTo>
                    <a:pt x="310" y="0"/>
                  </a:lnTo>
                  <a:lnTo>
                    <a:pt x="308" y="0"/>
                  </a:lnTo>
                  <a:lnTo>
                    <a:pt x="306" y="1"/>
                  </a:lnTo>
                  <a:lnTo>
                    <a:pt x="3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4" name="Freeform 92"/>
            <p:cNvSpPr>
              <a:spLocks/>
            </p:cNvSpPr>
            <p:nvPr/>
          </p:nvSpPr>
          <p:spPr bwMode="auto">
            <a:xfrm>
              <a:off x="4167188" y="4106863"/>
              <a:ext cx="238125" cy="276225"/>
            </a:xfrm>
            <a:custGeom>
              <a:avLst/>
              <a:gdLst/>
              <a:ahLst/>
              <a:cxnLst>
                <a:cxn ang="0">
                  <a:pos x="444" y="1"/>
                </a:cxn>
                <a:cxn ang="0">
                  <a:pos x="417" y="30"/>
                </a:cxn>
                <a:cxn ang="0">
                  <a:pos x="390" y="58"/>
                </a:cxn>
                <a:cxn ang="0">
                  <a:pos x="358" y="89"/>
                </a:cxn>
                <a:cxn ang="0">
                  <a:pos x="326" y="120"/>
                </a:cxn>
                <a:cxn ang="0">
                  <a:pos x="295" y="154"/>
                </a:cxn>
                <a:cxn ang="0">
                  <a:pos x="213" y="258"/>
                </a:cxn>
                <a:cxn ang="0">
                  <a:pos x="185" y="293"/>
                </a:cxn>
                <a:cxn ang="0">
                  <a:pos x="131" y="364"/>
                </a:cxn>
                <a:cxn ang="0">
                  <a:pos x="103" y="398"/>
                </a:cxn>
                <a:cxn ang="0">
                  <a:pos x="74" y="427"/>
                </a:cxn>
                <a:cxn ang="0">
                  <a:pos x="65" y="435"/>
                </a:cxn>
                <a:cxn ang="0">
                  <a:pos x="46" y="450"/>
                </a:cxn>
                <a:cxn ang="0">
                  <a:pos x="37" y="458"/>
                </a:cxn>
                <a:cxn ang="0">
                  <a:pos x="17" y="482"/>
                </a:cxn>
                <a:cxn ang="0">
                  <a:pos x="4" y="504"/>
                </a:cxn>
                <a:cxn ang="0">
                  <a:pos x="2" y="510"/>
                </a:cxn>
                <a:cxn ang="0">
                  <a:pos x="0" y="514"/>
                </a:cxn>
                <a:cxn ang="0">
                  <a:pos x="0" y="516"/>
                </a:cxn>
                <a:cxn ang="0">
                  <a:pos x="1" y="519"/>
                </a:cxn>
                <a:cxn ang="0">
                  <a:pos x="7" y="520"/>
                </a:cxn>
                <a:cxn ang="0">
                  <a:pos x="9" y="517"/>
                </a:cxn>
                <a:cxn ang="0">
                  <a:pos x="10" y="513"/>
                </a:cxn>
                <a:cxn ang="0">
                  <a:pos x="18" y="500"/>
                </a:cxn>
                <a:cxn ang="0">
                  <a:pos x="30" y="483"/>
                </a:cxn>
                <a:cxn ang="0">
                  <a:pos x="45" y="465"/>
                </a:cxn>
                <a:cxn ang="0">
                  <a:pos x="62" y="450"/>
                </a:cxn>
                <a:cxn ang="0">
                  <a:pos x="95" y="420"/>
                </a:cxn>
                <a:cxn ang="0">
                  <a:pos x="124" y="387"/>
                </a:cxn>
                <a:cxn ang="0">
                  <a:pos x="177" y="318"/>
                </a:cxn>
                <a:cxn ang="0">
                  <a:pos x="231" y="251"/>
                </a:cxn>
                <a:cxn ang="0">
                  <a:pos x="257" y="218"/>
                </a:cxn>
                <a:cxn ang="0">
                  <a:pos x="310" y="152"/>
                </a:cxn>
                <a:cxn ang="0">
                  <a:pos x="337" y="121"/>
                </a:cxn>
                <a:cxn ang="0">
                  <a:pos x="367" y="93"/>
                </a:cxn>
                <a:cxn ang="0">
                  <a:pos x="397" y="65"/>
                </a:cxn>
                <a:cxn ang="0">
                  <a:pos x="424" y="36"/>
                </a:cxn>
                <a:cxn ang="0">
                  <a:pos x="451" y="8"/>
                </a:cxn>
                <a:cxn ang="0">
                  <a:pos x="452" y="6"/>
                </a:cxn>
                <a:cxn ang="0">
                  <a:pos x="452" y="3"/>
                </a:cxn>
                <a:cxn ang="0">
                  <a:pos x="449" y="1"/>
                </a:cxn>
                <a:cxn ang="0">
                  <a:pos x="446" y="0"/>
                </a:cxn>
                <a:cxn ang="0">
                  <a:pos x="444" y="1"/>
                </a:cxn>
              </a:cxnLst>
              <a:rect l="0" t="0" r="r" b="b"/>
              <a:pathLst>
                <a:path w="452" h="521">
                  <a:moveTo>
                    <a:pt x="444" y="1"/>
                  </a:moveTo>
                  <a:lnTo>
                    <a:pt x="444" y="1"/>
                  </a:lnTo>
                  <a:lnTo>
                    <a:pt x="430" y="16"/>
                  </a:lnTo>
                  <a:lnTo>
                    <a:pt x="417" y="30"/>
                  </a:lnTo>
                  <a:lnTo>
                    <a:pt x="390" y="58"/>
                  </a:lnTo>
                  <a:lnTo>
                    <a:pt x="390" y="58"/>
                  </a:lnTo>
                  <a:lnTo>
                    <a:pt x="374" y="74"/>
                  </a:lnTo>
                  <a:lnTo>
                    <a:pt x="358" y="89"/>
                  </a:lnTo>
                  <a:lnTo>
                    <a:pt x="341" y="105"/>
                  </a:lnTo>
                  <a:lnTo>
                    <a:pt x="326" y="120"/>
                  </a:lnTo>
                  <a:lnTo>
                    <a:pt x="326" y="120"/>
                  </a:lnTo>
                  <a:lnTo>
                    <a:pt x="295" y="154"/>
                  </a:lnTo>
                  <a:lnTo>
                    <a:pt x="267" y="189"/>
                  </a:lnTo>
                  <a:lnTo>
                    <a:pt x="213" y="258"/>
                  </a:lnTo>
                  <a:lnTo>
                    <a:pt x="213" y="258"/>
                  </a:lnTo>
                  <a:lnTo>
                    <a:pt x="185" y="293"/>
                  </a:lnTo>
                  <a:lnTo>
                    <a:pt x="158" y="329"/>
                  </a:lnTo>
                  <a:lnTo>
                    <a:pt x="131" y="364"/>
                  </a:lnTo>
                  <a:lnTo>
                    <a:pt x="103" y="398"/>
                  </a:lnTo>
                  <a:lnTo>
                    <a:pt x="103" y="398"/>
                  </a:lnTo>
                  <a:lnTo>
                    <a:pt x="88" y="413"/>
                  </a:lnTo>
                  <a:lnTo>
                    <a:pt x="74" y="427"/>
                  </a:lnTo>
                  <a:lnTo>
                    <a:pt x="74" y="427"/>
                  </a:lnTo>
                  <a:lnTo>
                    <a:pt x="65" y="435"/>
                  </a:lnTo>
                  <a:lnTo>
                    <a:pt x="55" y="443"/>
                  </a:lnTo>
                  <a:lnTo>
                    <a:pt x="46" y="450"/>
                  </a:lnTo>
                  <a:lnTo>
                    <a:pt x="37" y="458"/>
                  </a:lnTo>
                  <a:lnTo>
                    <a:pt x="37" y="458"/>
                  </a:lnTo>
                  <a:lnTo>
                    <a:pt x="27" y="470"/>
                  </a:lnTo>
                  <a:lnTo>
                    <a:pt x="17" y="482"/>
                  </a:lnTo>
                  <a:lnTo>
                    <a:pt x="8" y="497"/>
                  </a:lnTo>
                  <a:lnTo>
                    <a:pt x="4" y="504"/>
                  </a:lnTo>
                  <a:lnTo>
                    <a:pt x="2" y="510"/>
                  </a:lnTo>
                  <a:lnTo>
                    <a:pt x="2" y="510"/>
                  </a:lnTo>
                  <a:lnTo>
                    <a:pt x="1" y="512"/>
                  </a:lnTo>
                  <a:lnTo>
                    <a:pt x="0" y="514"/>
                  </a:lnTo>
                  <a:lnTo>
                    <a:pt x="0" y="516"/>
                  </a:lnTo>
                  <a:lnTo>
                    <a:pt x="0" y="516"/>
                  </a:lnTo>
                  <a:lnTo>
                    <a:pt x="0" y="518"/>
                  </a:lnTo>
                  <a:lnTo>
                    <a:pt x="1" y="519"/>
                  </a:lnTo>
                  <a:lnTo>
                    <a:pt x="4" y="521"/>
                  </a:lnTo>
                  <a:lnTo>
                    <a:pt x="7" y="520"/>
                  </a:lnTo>
                  <a:lnTo>
                    <a:pt x="8" y="519"/>
                  </a:lnTo>
                  <a:lnTo>
                    <a:pt x="9" y="517"/>
                  </a:lnTo>
                  <a:lnTo>
                    <a:pt x="9" y="517"/>
                  </a:lnTo>
                  <a:lnTo>
                    <a:pt x="10" y="513"/>
                  </a:lnTo>
                  <a:lnTo>
                    <a:pt x="13" y="509"/>
                  </a:lnTo>
                  <a:lnTo>
                    <a:pt x="18" y="500"/>
                  </a:lnTo>
                  <a:lnTo>
                    <a:pt x="30" y="483"/>
                  </a:lnTo>
                  <a:lnTo>
                    <a:pt x="30" y="483"/>
                  </a:lnTo>
                  <a:lnTo>
                    <a:pt x="36" y="474"/>
                  </a:lnTo>
                  <a:lnTo>
                    <a:pt x="45" y="465"/>
                  </a:lnTo>
                  <a:lnTo>
                    <a:pt x="62" y="450"/>
                  </a:lnTo>
                  <a:lnTo>
                    <a:pt x="62" y="450"/>
                  </a:lnTo>
                  <a:lnTo>
                    <a:pt x="79" y="435"/>
                  </a:lnTo>
                  <a:lnTo>
                    <a:pt x="95" y="420"/>
                  </a:lnTo>
                  <a:lnTo>
                    <a:pt x="110" y="403"/>
                  </a:lnTo>
                  <a:lnTo>
                    <a:pt x="124" y="387"/>
                  </a:lnTo>
                  <a:lnTo>
                    <a:pt x="124" y="387"/>
                  </a:lnTo>
                  <a:lnTo>
                    <a:pt x="177" y="318"/>
                  </a:lnTo>
                  <a:lnTo>
                    <a:pt x="204" y="284"/>
                  </a:lnTo>
                  <a:lnTo>
                    <a:pt x="231" y="251"/>
                  </a:lnTo>
                  <a:lnTo>
                    <a:pt x="231" y="251"/>
                  </a:lnTo>
                  <a:lnTo>
                    <a:pt x="257" y="218"/>
                  </a:lnTo>
                  <a:lnTo>
                    <a:pt x="283" y="186"/>
                  </a:lnTo>
                  <a:lnTo>
                    <a:pt x="310" y="152"/>
                  </a:lnTo>
                  <a:lnTo>
                    <a:pt x="337" y="121"/>
                  </a:lnTo>
                  <a:lnTo>
                    <a:pt x="337" y="121"/>
                  </a:lnTo>
                  <a:lnTo>
                    <a:pt x="351" y="107"/>
                  </a:lnTo>
                  <a:lnTo>
                    <a:pt x="367" y="93"/>
                  </a:lnTo>
                  <a:lnTo>
                    <a:pt x="397" y="65"/>
                  </a:lnTo>
                  <a:lnTo>
                    <a:pt x="397" y="65"/>
                  </a:lnTo>
                  <a:lnTo>
                    <a:pt x="411" y="51"/>
                  </a:lnTo>
                  <a:lnTo>
                    <a:pt x="424" y="36"/>
                  </a:lnTo>
                  <a:lnTo>
                    <a:pt x="436" y="22"/>
                  </a:lnTo>
                  <a:lnTo>
                    <a:pt x="451" y="8"/>
                  </a:lnTo>
                  <a:lnTo>
                    <a:pt x="451" y="8"/>
                  </a:lnTo>
                  <a:lnTo>
                    <a:pt x="452" y="6"/>
                  </a:lnTo>
                  <a:lnTo>
                    <a:pt x="452" y="5"/>
                  </a:lnTo>
                  <a:lnTo>
                    <a:pt x="452" y="3"/>
                  </a:lnTo>
                  <a:lnTo>
                    <a:pt x="451" y="2"/>
                  </a:lnTo>
                  <a:lnTo>
                    <a:pt x="449" y="1"/>
                  </a:lnTo>
                  <a:lnTo>
                    <a:pt x="448" y="0"/>
                  </a:lnTo>
                  <a:lnTo>
                    <a:pt x="446" y="0"/>
                  </a:lnTo>
                  <a:lnTo>
                    <a:pt x="444" y="1"/>
                  </a:lnTo>
                  <a:lnTo>
                    <a:pt x="4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5" name="Freeform 93"/>
            <p:cNvSpPr>
              <a:spLocks/>
            </p:cNvSpPr>
            <p:nvPr/>
          </p:nvSpPr>
          <p:spPr bwMode="auto">
            <a:xfrm>
              <a:off x="4414838" y="4344988"/>
              <a:ext cx="7938" cy="365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4"/>
                </a:cxn>
                <a:cxn ang="0">
                  <a:pos x="7" y="20"/>
                </a:cxn>
                <a:cxn ang="0">
                  <a:pos x="5" y="35"/>
                </a:cxn>
                <a:cxn ang="0">
                  <a:pos x="5" y="35"/>
                </a:cxn>
                <a:cxn ang="0">
                  <a:pos x="2" y="50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5" y="68"/>
                </a:cxn>
                <a:cxn ang="0">
                  <a:pos x="6" y="68"/>
                </a:cxn>
                <a:cxn ang="0">
                  <a:pos x="8" y="67"/>
                </a:cxn>
                <a:cxn ang="0">
                  <a:pos x="9" y="6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2" y="49"/>
                </a:cxn>
                <a:cxn ang="0">
                  <a:pos x="15" y="34"/>
                </a:cxn>
                <a:cxn ang="0">
                  <a:pos x="15" y="34"/>
                </a:cxn>
                <a:cxn ang="0">
                  <a:pos x="16" y="27"/>
                </a:cxn>
                <a:cxn ang="0">
                  <a:pos x="16" y="20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16" h="68">
                  <a:moveTo>
                    <a:pt x="7" y="4"/>
                  </a:moveTo>
                  <a:lnTo>
                    <a:pt x="7" y="4"/>
                  </a:lnTo>
                  <a:lnTo>
                    <a:pt x="7" y="2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5" y="68"/>
                  </a:lnTo>
                  <a:lnTo>
                    <a:pt x="6" y="68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2" y="49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6" y="27"/>
                  </a:lnTo>
                  <a:lnTo>
                    <a:pt x="16" y="2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6" name="Freeform 94"/>
            <p:cNvSpPr>
              <a:spLocks/>
            </p:cNvSpPr>
            <p:nvPr/>
          </p:nvSpPr>
          <p:spPr bwMode="auto">
            <a:xfrm>
              <a:off x="4435475" y="4357688"/>
              <a:ext cx="7938" cy="34925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12"/>
                </a:cxn>
                <a:cxn ang="0">
                  <a:pos x="3" y="19"/>
                </a:cxn>
                <a:cxn ang="0">
                  <a:pos x="3" y="33"/>
                </a:cxn>
                <a:cxn ang="0">
                  <a:pos x="3" y="33"/>
                </a:cxn>
                <a:cxn ang="0">
                  <a:pos x="1" y="48"/>
                </a:cxn>
                <a:cxn ang="0">
                  <a:pos x="0" y="63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7"/>
                </a:cxn>
                <a:cxn ang="0">
                  <a:pos x="3" y="68"/>
                </a:cxn>
                <a:cxn ang="0">
                  <a:pos x="5" y="68"/>
                </a:cxn>
                <a:cxn ang="0">
                  <a:pos x="6" y="68"/>
                </a:cxn>
                <a:cxn ang="0">
                  <a:pos x="8" y="67"/>
                </a:cxn>
                <a:cxn ang="0">
                  <a:pos x="9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1" y="48"/>
                </a:cxn>
                <a:cxn ang="0">
                  <a:pos x="13" y="32"/>
                </a:cxn>
                <a:cxn ang="0">
                  <a:pos x="13" y="24"/>
                </a:cxn>
                <a:cxn ang="0">
                  <a:pos x="13" y="16"/>
                </a:cxn>
                <a:cxn ang="0">
                  <a:pos x="11" y="8"/>
                </a:cxn>
                <a:cxn ang="0">
                  <a:pos x="9" y="2"/>
                </a:cxn>
                <a:cxn ang="0">
                  <a:pos x="9" y="2"/>
                </a:cxn>
              </a:cxnLst>
              <a:rect l="0" t="0" r="r" b="b"/>
              <a:pathLst>
                <a:path w="13" h="68">
                  <a:moveTo>
                    <a:pt x="9" y="2"/>
                  </a:move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12"/>
                  </a:lnTo>
                  <a:lnTo>
                    <a:pt x="3" y="19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1" y="48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7"/>
                  </a:lnTo>
                  <a:lnTo>
                    <a:pt x="3" y="68"/>
                  </a:lnTo>
                  <a:lnTo>
                    <a:pt x="5" y="68"/>
                  </a:lnTo>
                  <a:lnTo>
                    <a:pt x="6" y="68"/>
                  </a:lnTo>
                  <a:lnTo>
                    <a:pt x="8" y="67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1" y="48"/>
                  </a:lnTo>
                  <a:lnTo>
                    <a:pt x="13" y="32"/>
                  </a:lnTo>
                  <a:lnTo>
                    <a:pt x="13" y="24"/>
                  </a:lnTo>
                  <a:lnTo>
                    <a:pt x="13" y="16"/>
                  </a:lnTo>
                  <a:lnTo>
                    <a:pt x="11" y="8"/>
                  </a:lnTo>
                  <a:lnTo>
                    <a:pt x="9" y="2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7" name="Freeform 95"/>
            <p:cNvSpPr>
              <a:spLocks/>
            </p:cNvSpPr>
            <p:nvPr/>
          </p:nvSpPr>
          <p:spPr bwMode="auto">
            <a:xfrm>
              <a:off x="4449763" y="4370388"/>
              <a:ext cx="7938" cy="3968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7" y="3"/>
                </a:cxn>
                <a:cxn ang="0">
                  <a:pos x="4" y="19"/>
                </a:cxn>
                <a:cxn ang="0">
                  <a:pos x="2" y="36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2"/>
                </a:cxn>
                <a:cxn ang="0">
                  <a:pos x="2" y="72"/>
                </a:cxn>
                <a:cxn ang="0">
                  <a:pos x="4" y="73"/>
                </a:cxn>
                <a:cxn ang="0">
                  <a:pos x="6" y="72"/>
                </a:cxn>
                <a:cxn ang="0">
                  <a:pos x="7" y="72"/>
                </a:cxn>
                <a:cxn ang="0">
                  <a:pos x="8" y="70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1" y="37"/>
                </a:cxn>
                <a:cxn ang="0">
                  <a:pos x="13" y="21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5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3"/>
                </a:cxn>
                <a:cxn ang="0">
                  <a:pos x="7" y="3"/>
                </a:cxn>
              </a:cxnLst>
              <a:rect l="0" t="0" r="r" b="b"/>
              <a:pathLst>
                <a:path w="15" h="73">
                  <a:moveTo>
                    <a:pt x="7" y="3"/>
                  </a:moveTo>
                  <a:lnTo>
                    <a:pt x="7" y="3"/>
                  </a:lnTo>
                  <a:lnTo>
                    <a:pt x="4" y="19"/>
                  </a:lnTo>
                  <a:lnTo>
                    <a:pt x="2" y="3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2"/>
                  </a:lnTo>
                  <a:lnTo>
                    <a:pt x="2" y="72"/>
                  </a:lnTo>
                  <a:lnTo>
                    <a:pt x="4" y="73"/>
                  </a:lnTo>
                  <a:lnTo>
                    <a:pt x="6" y="72"/>
                  </a:lnTo>
                  <a:lnTo>
                    <a:pt x="7" y="72"/>
                  </a:lnTo>
                  <a:lnTo>
                    <a:pt x="8" y="70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1" y="37"/>
                  </a:lnTo>
                  <a:lnTo>
                    <a:pt x="13" y="21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8" name="Freeform 96"/>
            <p:cNvSpPr>
              <a:spLocks/>
            </p:cNvSpPr>
            <p:nvPr/>
          </p:nvSpPr>
          <p:spPr bwMode="auto">
            <a:xfrm>
              <a:off x="4460875" y="4387850"/>
              <a:ext cx="9525" cy="36513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8" y="19"/>
                </a:cxn>
                <a:cxn ang="0">
                  <a:pos x="5" y="35"/>
                </a:cxn>
                <a:cxn ang="0">
                  <a:pos x="2" y="50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4" y="70"/>
                </a:cxn>
                <a:cxn ang="0">
                  <a:pos x="6" y="70"/>
                </a:cxn>
                <a:cxn ang="0">
                  <a:pos x="7" y="69"/>
                </a:cxn>
                <a:cxn ang="0">
                  <a:pos x="9" y="68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0"/>
                </a:cxn>
                <a:cxn ang="0">
                  <a:pos x="14" y="35"/>
                </a:cxn>
                <a:cxn ang="0">
                  <a:pos x="17" y="19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1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8" h="70">
                  <a:moveTo>
                    <a:pt x="9" y="4"/>
                  </a:moveTo>
                  <a:lnTo>
                    <a:pt x="9" y="4"/>
                  </a:lnTo>
                  <a:lnTo>
                    <a:pt x="8" y="19"/>
                  </a:lnTo>
                  <a:lnTo>
                    <a:pt x="5" y="35"/>
                  </a:lnTo>
                  <a:lnTo>
                    <a:pt x="2" y="5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4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9" y="68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0"/>
                  </a:lnTo>
                  <a:lnTo>
                    <a:pt x="14" y="35"/>
                  </a:lnTo>
                  <a:lnTo>
                    <a:pt x="17" y="19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89" name="Freeform 97"/>
            <p:cNvSpPr>
              <a:spLocks/>
            </p:cNvSpPr>
            <p:nvPr/>
          </p:nvSpPr>
          <p:spPr bwMode="auto">
            <a:xfrm>
              <a:off x="4471988" y="4397375"/>
              <a:ext cx="11113" cy="23813"/>
            </a:xfrm>
            <a:custGeom>
              <a:avLst/>
              <a:gdLst/>
              <a:ahLst/>
              <a:cxnLst>
                <a:cxn ang="0">
                  <a:pos x="14" y="1"/>
                </a:cxn>
                <a:cxn ang="0">
                  <a:pos x="14" y="1"/>
                </a:cxn>
                <a:cxn ang="0">
                  <a:pos x="11" y="5"/>
                </a:cxn>
                <a:cxn ang="0">
                  <a:pos x="8" y="9"/>
                </a:cxn>
                <a:cxn ang="0">
                  <a:pos x="6" y="13"/>
                </a:cxn>
                <a:cxn ang="0">
                  <a:pos x="4" y="17"/>
                </a:cxn>
                <a:cxn ang="0">
                  <a:pos x="4" y="17"/>
                </a:cxn>
                <a:cxn ang="0">
                  <a:pos x="3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1" y="42"/>
                </a:cxn>
                <a:cxn ang="0">
                  <a:pos x="2" y="43"/>
                </a:cxn>
                <a:cxn ang="0">
                  <a:pos x="4" y="43"/>
                </a:cxn>
                <a:cxn ang="0">
                  <a:pos x="7" y="43"/>
                </a:cxn>
                <a:cxn ang="0">
                  <a:pos x="8" y="42"/>
                </a:cxn>
                <a:cxn ang="0">
                  <a:pos x="9" y="41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1" y="30"/>
                </a:cxn>
                <a:cxn ang="0">
                  <a:pos x="13" y="23"/>
                </a:cxn>
                <a:cxn ang="0">
                  <a:pos x="13" y="23"/>
                </a:cxn>
                <a:cxn ang="0">
                  <a:pos x="15" y="16"/>
                </a:cxn>
                <a:cxn ang="0">
                  <a:pos x="17" y="12"/>
                </a:cxn>
                <a:cxn ang="0">
                  <a:pos x="19" y="10"/>
                </a:cxn>
                <a:cxn ang="0">
                  <a:pos x="19" y="10"/>
                </a:cxn>
                <a:cxn ang="0">
                  <a:pos x="20" y="8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4" y="1"/>
                </a:cxn>
              </a:cxnLst>
              <a:rect l="0" t="0" r="r" b="b"/>
              <a:pathLst>
                <a:path w="21" h="43">
                  <a:moveTo>
                    <a:pt x="14" y="1"/>
                  </a:moveTo>
                  <a:lnTo>
                    <a:pt x="14" y="1"/>
                  </a:lnTo>
                  <a:lnTo>
                    <a:pt x="11" y="5"/>
                  </a:lnTo>
                  <a:lnTo>
                    <a:pt x="8" y="9"/>
                  </a:lnTo>
                  <a:lnTo>
                    <a:pt x="6" y="13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2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8" y="42"/>
                  </a:lnTo>
                  <a:lnTo>
                    <a:pt x="9" y="41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1" y="30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5" y="16"/>
                  </a:lnTo>
                  <a:lnTo>
                    <a:pt x="17" y="12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8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0" name="Freeform 98"/>
            <p:cNvSpPr>
              <a:spLocks/>
            </p:cNvSpPr>
            <p:nvPr/>
          </p:nvSpPr>
          <p:spPr bwMode="auto">
            <a:xfrm>
              <a:off x="4579938" y="4397375"/>
              <a:ext cx="12700" cy="444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2" y="24"/>
                </a:cxn>
                <a:cxn ang="0">
                  <a:pos x="9" y="43"/>
                </a:cxn>
                <a:cxn ang="0">
                  <a:pos x="5" y="6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3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14" y="64"/>
                </a:cxn>
                <a:cxn ang="0">
                  <a:pos x="18" y="44"/>
                </a:cxn>
                <a:cxn ang="0">
                  <a:pos x="21" y="25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3" y="3"/>
                </a:cxn>
                <a:cxn ang="0">
                  <a:pos x="22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23" h="85">
                  <a:moveTo>
                    <a:pt x="14" y="5"/>
                  </a:moveTo>
                  <a:lnTo>
                    <a:pt x="14" y="5"/>
                  </a:lnTo>
                  <a:lnTo>
                    <a:pt x="12" y="24"/>
                  </a:lnTo>
                  <a:lnTo>
                    <a:pt x="9" y="43"/>
                  </a:lnTo>
                  <a:lnTo>
                    <a:pt x="5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14" y="64"/>
                  </a:lnTo>
                  <a:lnTo>
                    <a:pt x="18" y="44"/>
                  </a:lnTo>
                  <a:lnTo>
                    <a:pt x="21" y="2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3"/>
                  </a:lnTo>
                  <a:lnTo>
                    <a:pt x="22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1" name="Freeform 99"/>
            <p:cNvSpPr>
              <a:spLocks/>
            </p:cNvSpPr>
            <p:nvPr/>
          </p:nvSpPr>
          <p:spPr bwMode="auto">
            <a:xfrm>
              <a:off x="4600575" y="4379913"/>
              <a:ext cx="14288" cy="508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6" y="14"/>
                </a:cxn>
                <a:cxn ang="0">
                  <a:pos x="14" y="23"/>
                </a:cxn>
                <a:cxn ang="0">
                  <a:pos x="12" y="33"/>
                </a:cxn>
                <a:cxn ang="0">
                  <a:pos x="10" y="44"/>
                </a:cxn>
                <a:cxn ang="0">
                  <a:pos x="10" y="44"/>
                </a:cxn>
                <a:cxn ang="0">
                  <a:pos x="5" y="67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2"/>
                </a:cxn>
                <a:cxn ang="0">
                  <a:pos x="3" y="95"/>
                </a:cxn>
                <a:cxn ang="0">
                  <a:pos x="5" y="96"/>
                </a:cxn>
                <a:cxn ang="0">
                  <a:pos x="7" y="95"/>
                </a:cxn>
                <a:cxn ang="0">
                  <a:pos x="8" y="93"/>
                </a:cxn>
                <a:cxn ang="0">
                  <a:pos x="9" y="91"/>
                </a:cxn>
                <a:cxn ang="0">
                  <a:pos x="9" y="91"/>
                </a:cxn>
                <a:cxn ang="0">
                  <a:pos x="13" y="69"/>
                </a:cxn>
                <a:cxn ang="0">
                  <a:pos x="20" y="47"/>
                </a:cxn>
                <a:cxn ang="0">
                  <a:pos x="20" y="47"/>
                </a:cxn>
                <a:cxn ang="0">
                  <a:pos x="22" y="36"/>
                </a:cxn>
                <a:cxn ang="0">
                  <a:pos x="24" y="26"/>
                </a:cxn>
                <a:cxn ang="0">
                  <a:pos x="25" y="16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8" h="96">
                  <a:moveTo>
                    <a:pt x="19" y="3"/>
                  </a:moveTo>
                  <a:lnTo>
                    <a:pt x="19" y="3"/>
                  </a:lnTo>
                  <a:lnTo>
                    <a:pt x="16" y="14"/>
                  </a:lnTo>
                  <a:lnTo>
                    <a:pt x="14" y="23"/>
                  </a:lnTo>
                  <a:lnTo>
                    <a:pt x="12" y="3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5" y="67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2"/>
                  </a:lnTo>
                  <a:lnTo>
                    <a:pt x="3" y="95"/>
                  </a:lnTo>
                  <a:lnTo>
                    <a:pt x="5" y="96"/>
                  </a:lnTo>
                  <a:lnTo>
                    <a:pt x="7" y="95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13" y="69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2" y="36"/>
                  </a:lnTo>
                  <a:lnTo>
                    <a:pt x="24" y="26"/>
                  </a:lnTo>
                  <a:lnTo>
                    <a:pt x="25" y="1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2" name="Freeform 100"/>
            <p:cNvSpPr>
              <a:spLocks/>
            </p:cNvSpPr>
            <p:nvPr/>
          </p:nvSpPr>
          <p:spPr bwMode="auto">
            <a:xfrm>
              <a:off x="4619625" y="4370388"/>
              <a:ext cx="11113" cy="49213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2" y="13"/>
                </a:cxn>
                <a:cxn ang="0">
                  <a:pos x="9" y="21"/>
                </a:cxn>
                <a:cxn ang="0">
                  <a:pos x="8" y="31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7" y="51"/>
                </a:cxn>
                <a:cxn ang="0">
                  <a:pos x="5" y="63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2"/>
                </a:cxn>
                <a:cxn ang="0">
                  <a:pos x="9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5" y="69"/>
                </a:cxn>
                <a:cxn ang="0">
                  <a:pos x="17" y="60"/>
                </a:cxn>
                <a:cxn ang="0">
                  <a:pos x="17" y="49"/>
                </a:cxn>
                <a:cxn ang="0">
                  <a:pos x="17" y="49"/>
                </a:cxn>
                <a:cxn ang="0">
                  <a:pos x="18" y="38"/>
                </a:cxn>
                <a:cxn ang="0">
                  <a:pos x="19" y="27"/>
                </a:cxn>
                <a:cxn ang="0">
                  <a:pos x="21" y="15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3" y="2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22" h="92">
                  <a:moveTo>
                    <a:pt x="13" y="4"/>
                  </a:moveTo>
                  <a:lnTo>
                    <a:pt x="13" y="4"/>
                  </a:lnTo>
                  <a:lnTo>
                    <a:pt x="12" y="13"/>
                  </a:lnTo>
                  <a:lnTo>
                    <a:pt x="9" y="21"/>
                  </a:lnTo>
                  <a:lnTo>
                    <a:pt x="8" y="3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51"/>
                  </a:lnTo>
                  <a:lnTo>
                    <a:pt x="5" y="6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2"/>
                  </a:lnTo>
                  <a:lnTo>
                    <a:pt x="9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5" y="69"/>
                  </a:lnTo>
                  <a:lnTo>
                    <a:pt x="17" y="60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38"/>
                  </a:lnTo>
                  <a:lnTo>
                    <a:pt x="19" y="27"/>
                  </a:lnTo>
                  <a:lnTo>
                    <a:pt x="21" y="15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3" name="Freeform 101"/>
            <p:cNvSpPr>
              <a:spLocks/>
            </p:cNvSpPr>
            <p:nvPr/>
          </p:nvSpPr>
          <p:spPr bwMode="auto">
            <a:xfrm>
              <a:off x="4497388" y="4430713"/>
              <a:ext cx="23813" cy="5238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4" y="27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0" y="60"/>
                </a:cxn>
                <a:cxn ang="0">
                  <a:pos x="8" y="70"/>
                </a:cxn>
                <a:cxn ang="0">
                  <a:pos x="5" y="79"/>
                </a:cxn>
                <a:cxn ang="0">
                  <a:pos x="4" y="84"/>
                </a:cxn>
                <a:cxn ang="0">
                  <a:pos x="2" y="88"/>
                </a:cxn>
                <a:cxn ang="0">
                  <a:pos x="2" y="88"/>
                </a:cxn>
                <a:cxn ang="0">
                  <a:pos x="0" y="90"/>
                </a:cxn>
                <a:cxn ang="0">
                  <a:pos x="0" y="93"/>
                </a:cxn>
                <a:cxn ang="0">
                  <a:pos x="1" y="98"/>
                </a:cxn>
                <a:cxn ang="0">
                  <a:pos x="1" y="98"/>
                </a:cxn>
                <a:cxn ang="0">
                  <a:pos x="2" y="100"/>
                </a:cxn>
                <a:cxn ang="0">
                  <a:pos x="3" y="101"/>
                </a:cxn>
                <a:cxn ang="0">
                  <a:pos x="5" y="101"/>
                </a:cxn>
                <a:cxn ang="0">
                  <a:pos x="7" y="101"/>
                </a:cxn>
                <a:cxn ang="0">
                  <a:pos x="8" y="100"/>
                </a:cxn>
                <a:cxn ang="0">
                  <a:pos x="9" y="99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5" y="81"/>
                </a:cxn>
                <a:cxn ang="0">
                  <a:pos x="15" y="81"/>
                </a:cxn>
                <a:cxn ang="0">
                  <a:pos x="18" y="67"/>
                </a:cxn>
                <a:cxn ang="0">
                  <a:pos x="22" y="53"/>
                </a:cxn>
                <a:cxn ang="0">
                  <a:pos x="22" y="53"/>
                </a:cxn>
                <a:cxn ang="0">
                  <a:pos x="32" y="30"/>
                </a:cxn>
                <a:cxn ang="0">
                  <a:pos x="43" y="6"/>
                </a:cxn>
                <a:cxn ang="0">
                  <a:pos x="43" y="6"/>
                </a:cxn>
                <a:cxn ang="0">
                  <a:pos x="44" y="5"/>
                </a:cxn>
                <a:cxn ang="0">
                  <a:pos x="43" y="3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4" h="101">
                  <a:moveTo>
                    <a:pt x="34" y="2"/>
                  </a:moveTo>
                  <a:lnTo>
                    <a:pt x="34" y="2"/>
                  </a:lnTo>
                  <a:lnTo>
                    <a:pt x="24" y="27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0" y="60"/>
                  </a:lnTo>
                  <a:lnTo>
                    <a:pt x="8" y="70"/>
                  </a:lnTo>
                  <a:lnTo>
                    <a:pt x="5" y="79"/>
                  </a:lnTo>
                  <a:lnTo>
                    <a:pt x="4" y="84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2" y="100"/>
                  </a:lnTo>
                  <a:lnTo>
                    <a:pt x="3" y="101"/>
                  </a:lnTo>
                  <a:lnTo>
                    <a:pt x="5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9" y="99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8" y="67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32" y="30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4" y="5"/>
                  </a:lnTo>
                  <a:lnTo>
                    <a:pt x="43" y="3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4" name="Freeform 102"/>
            <p:cNvSpPr>
              <a:spLocks/>
            </p:cNvSpPr>
            <p:nvPr/>
          </p:nvSpPr>
          <p:spPr bwMode="auto">
            <a:xfrm>
              <a:off x="4510088" y="4427538"/>
              <a:ext cx="26988" cy="587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24" y="47"/>
                </a:cxn>
                <a:cxn ang="0">
                  <a:pos x="24" y="47"/>
                </a:cxn>
                <a:cxn ang="0">
                  <a:pos x="20" y="59"/>
                </a:cxn>
                <a:cxn ang="0">
                  <a:pos x="15" y="73"/>
                </a:cxn>
                <a:cxn ang="0">
                  <a:pos x="15" y="73"/>
                </a:cxn>
                <a:cxn ang="0">
                  <a:pos x="11" y="83"/>
                </a:cxn>
                <a:cxn ang="0">
                  <a:pos x="4" y="99"/>
                </a:cxn>
                <a:cxn ang="0">
                  <a:pos x="4" y="99"/>
                </a:cxn>
                <a:cxn ang="0">
                  <a:pos x="3" y="100"/>
                </a:cxn>
                <a:cxn ang="0">
                  <a:pos x="2" y="101"/>
                </a:cxn>
                <a:cxn ang="0">
                  <a:pos x="2" y="101"/>
                </a:cxn>
                <a:cxn ang="0">
                  <a:pos x="1" y="104"/>
                </a:cxn>
                <a:cxn ang="0">
                  <a:pos x="1" y="104"/>
                </a:cxn>
                <a:cxn ang="0">
                  <a:pos x="0" y="106"/>
                </a:cxn>
                <a:cxn ang="0">
                  <a:pos x="0" y="108"/>
                </a:cxn>
                <a:cxn ang="0">
                  <a:pos x="1" y="110"/>
                </a:cxn>
                <a:cxn ang="0">
                  <a:pos x="2" y="111"/>
                </a:cxn>
                <a:cxn ang="0">
                  <a:pos x="4" y="112"/>
                </a:cxn>
                <a:cxn ang="0">
                  <a:pos x="5" y="112"/>
                </a:cxn>
                <a:cxn ang="0">
                  <a:pos x="7" y="111"/>
                </a:cxn>
                <a:cxn ang="0">
                  <a:pos x="7" y="111"/>
                </a:cxn>
                <a:cxn ang="0">
                  <a:pos x="10" y="107"/>
                </a:cxn>
                <a:cxn ang="0">
                  <a:pos x="13" y="103"/>
                </a:cxn>
                <a:cxn ang="0">
                  <a:pos x="17" y="95"/>
                </a:cxn>
                <a:cxn ang="0">
                  <a:pos x="25" y="75"/>
                </a:cxn>
                <a:cxn ang="0">
                  <a:pos x="25" y="75"/>
                </a:cxn>
                <a:cxn ang="0">
                  <a:pos x="37" y="42"/>
                </a:cxn>
                <a:cxn ang="0">
                  <a:pos x="43" y="24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2" y="6"/>
                </a:cxn>
                <a:cxn ang="0">
                  <a:pos x="51" y="3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2" h="112">
                  <a:moveTo>
                    <a:pt x="42" y="2"/>
                  </a:moveTo>
                  <a:lnTo>
                    <a:pt x="42" y="2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0" y="59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1" y="83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3" y="100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0" y="106"/>
                  </a:lnTo>
                  <a:lnTo>
                    <a:pt x="0" y="108"/>
                  </a:lnTo>
                  <a:lnTo>
                    <a:pt x="1" y="110"/>
                  </a:lnTo>
                  <a:lnTo>
                    <a:pt x="2" y="111"/>
                  </a:lnTo>
                  <a:lnTo>
                    <a:pt x="4" y="112"/>
                  </a:lnTo>
                  <a:lnTo>
                    <a:pt x="5" y="112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10" y="107"/>
                  </a:lnTo>
                  <a:lnTo>
                    <a:pt x="13" y="103"/>
                  </a:lnTo>
                  <a:lnTo>
                    <a:pt x="17" y="9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37" y="42"/>
                  </a:lnTo>
                  <a:lnTo>
                    <a:pt x="43" y="24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6"/>
                  </a:lnTo>
                  <a:lnTo>
                    <a:pt x="51" y="3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5" name="Freeform 103"/>
            <p:cNvSpPr>
              <a:spLocks/>
            </p:cNvSpPr>
            <p:nvPr/>
          </p:nvSpPr>
          <p:spPr bwMode="auto">
            <a:xfrm>
              <a:off x="4521200" y="4430713"/>
              <a:ext cx="30163" cy="61913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2"/>
                </a:cxn>
                <a:cxn ang="0">
                  <a:pos x="55" y="0"/>
                </a:cxn>
                <a:cxn ang="0">
                  <a:pos x="52" y="0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5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9"/>
                </a:cxn>
                <a:cxn ang="0">
                  <a:pos x="47" y="13"/>
                </a:cxn>
                <a:cxn ang="0">
                  <a:pos x="42" y="24"/>
                </a:cxn>
                <a:cxn ang="0">
                  <a:pos x="32" y="43"/>
                </a:cxn>
                <a:cxn ang="0">
                  <a:pos x="32" y="43"/>
                </a:cxn>
                <a:cxn ang="0">
                  <a:pos x="17" y="78"/>
                </a:cxn>
                <a:cxn ang="0">
                  <a:pos x="10" y="95"/>
                </a:cxn>
                <a:cxn ang="0">
                  <a:pos x="6" y="103"/>
                </a:cxn>
                <a:cxn ang="0">
                  <a:pos x="1" y="110"/>
                </a:cxn>
                <a:cxn ang="0">
                  <a:pos x="1" y="110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5" y="118"/>
                </a:cxn>
                <a:cxn ang="0">
                  <a:pos x="7" y="117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4" y="107"/>
                </a:cxn>
                <a:cxn ang="0">
                  <a:pos x="19" y="98"/>
                </a:cxn>
                <a:cxn ang="0">
                  <a:pos x="28" y="79"/>
                </a:cxn>
                <a:cxn ang="0">
                  <a:pos x="35" y="60"/>
                </a:cxn>
                <a:cxn ang="0">
                  <a:pos x="43" y="41"/>
                </a:cxn>
                <a:cxn ang="0">
                  <a:pos x="43" y="41"/>
                </a:cxn>
                <a:cxn ang="0">
                  <a:pos x="47" y="33"/>
                </a:cxn>
                <a:cxn ang="0">
                  <a:pos x="53" y="21"/>
                </a:cxn>
                <a:cxn ang="0">
                  <a:pos x="56" y="16"/>
                </a:cxn>
                <a:cxn ang="0">
                  <a:pos x="58" y="11"/>
                </a:cxn>
                <a:cxn ang="0">
                  <a:pos x="58" y="6"/>
                </a:cxn>
                <a:cxn ang="0">
                  <a:pos x="56" y="2"/>
                </a:cxn>
                <a:cxn ang="0">
                  <a:pos x="56" y="2"/>
                </a:cxn>
              </a:cxnLst>
              <a:rect l="0" t="0" r="r" b="b"/>
              <a:pathLst>
                <a:path w="58" h="118">
                  <a:moveTo>
                    <a:pt x="56" y="2"/>
                  </a:moveTo>
                  <a:lnTo>
                    <a:pt x="56" y="2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2" y="24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17" y="78"/>
                  </a:lnTo>
                  <a:lnTo>
                    <a:pt x="10" y="95"/>
                  </a:lnTo>
                  <a:lnTo>
                    <a:pt x="6" y="103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5" y="118"/>
                  </a:lnTo>
                  <a:lnTo>
                    <a:pt x="7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4" y="107"/>
                  </a:lnTo>
                  <a:lnTo>
                    <a:pt x="19" y="98"/>
                  </a:lnTo>
                  <a:lnTo>
                    <a:pt x="28" y="79"/>
                  </a:lnTo>
                  <a:lnTo>
                    <a:pt x="35" y="6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7" y="33"/>
                  </a:lnTo>
                  <a:lnTo>
                    <a:pt x="53" y="21"/>
                  </a:lnTo>
                  <a:lnTo>
                    <a:pt x="56" y="16"/>
                  </a:lnTo>
                  <a:lnTo>
                    <a:pt x="58" y="11"/>
                  </a:lnTo>
                  <a:lnTo>
                    <a:pt x="58" y="6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6" name="Freeform 104"/>
            <p:cNvSpPr>
              <a:spLocks/>
            </p:cNvSpPr>
            <p:nvPr/>
          </p:nvSpPr>
          <p:spPr bwMode="auto">
            <a:xfrm>
              <a:off x="4533900" y="4437063"/>
              <a:ext cx="25400" cy="63500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7" y="19"/>
                </a:cxn>
                <a:cxn ang="0">
                  <a:pos x="33" y="32"/>
                </a:cxn>
                <a:cxn ang="0">
                  <a:pos x="28" y="47"/>
                </a:cxn>
                <a:cxn ang="0">
                  <a:pos x="23" y="60"/>
                </a:cxn>
                <a:cxn ang="0">
                  <a:pos x="12" y="88"/>
                </a:cxn>
                <a:cxn ang="0">
                  <a:pos x="0" y="115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8" y="120"/>
                </a:cxn>
                <a:cxn ang="0">
                  <a:pos x="9" y="119"/>
                </a:cxn>
                <a:cxn ang="0">
                  <a:pos x="10" y="117"/>
                </a:cxn>
                <a:cxn ang="0">
                  <a:pos x="10" y="117"/>
                </a:cxn>
                <a:cxn ang="0">
                  <a:pos x="21" y="89"/>
                </a:cxn>
                <a:cxn ang="0">
                  <a:pos x="33" y="61"/>
                </a:cxn>
                <a:cxn ang="0">
                  <a:pos x="38" y="48"/>
                </a:cxn>
                <a:cxn ang="0">
                  <a:pos x="42" y="33"/>
                </a:cxn>
                <a:cxn ang="0">
                  <a:pos x="46" y="19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2"/>
                </a:cxn>
                <a:cxn ang="0">
                  <a:pos x="47" y="1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120">
                  <a:moveTo>
                    <a:pt x="39" y="4"/>
                  </a:moveTo>
                  <a:lnTo>
                    <a:pt x="39" y="4"/>
                  </a:lnTo>
                  <a:lnTo>
                    <a:pt x="37" y="19"/>
                  </a:lnTo>
                  <a:lnTo>
                    <a:pt x="33" y="32"/>
                  </a:lnTo>
                  <a:lnTo>
                    <a:pt x="28" y="47"/>
                  </a:lnTo>
                  <a:lnTo>
                    <a:pt x="23" y="60"/>
                  </a:lnTo>
                  <a:lnTo>
                    <a:pt x="12" y="88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8" y="120"/>
                  </a:lnTo>
                  <a:lnTo>
                    <a:pt x="9" y="119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21" y="89"/>
                  </a:lnTo>
                  <a:lnTo>
                    <a:pt x="33" y="61"/>
                  </a:lnTo>
                  <a:lnTo>
                    <a:pt x="38" y="48"/>
                  </a:lnTo>
                  <a:lnTo>
                    <a:pt x="42" y="33"/>
                  </a:lnTo>
                  <a:lnTo>
                    <a:pt x="46" y="19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7" y="1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7" name="Freeform 105"/>
            <p:cNvSpPr>
              <a:spLocks/>
            </p:cNvSpPr>
            <p:nvPr/>
          </p:nvSpPr>
          <p:spPr bwMode="auto">
            <a:xfrm>
              <a:off x="4400550" y="4497388"/>
              <a:ext cx="34925" cy="55563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7" y="5"/>
                </a:cxn>
                <a:cxn ang="0">
                  <a:pos x="56" y="10"/>
                </a:cxn>
                <a:cxn ang="0">
                  <a:pos x="53" y="16"/>
                </a:cxn>
                <a:cxn ang="0">
                  <a:pos x="48" y="25"/>
                </a:cxn>
                <a:cxn ang="0">
                  <a:pos x="42" y="34"/>
                </a:cxn>
                <a:cxn ang="0">
                  <a:pos x="40" y="39"/>
                </a:cxn>
                <a:cxn ang="0">
                  <a:pos x="38" y="45"/>
                </a:cxn>
                <a:cxn ang="0">
                  <a:pos x="38" y="45"/>
                </a:cxn>
                <a:cxn ang="0">
                  <a:pos x="35" y="52"/>
                </a:cxn>
                <a:cxn ang="0">
                  <a:pos x="32" y="59"/>
                </a:cxn>
                <a:cxn ang="0">
                  <a:pos x="22" y="73"/>
                </a:cxn>
                <a:cxn ang="0">
                  <a:pos x="12" y="85"/>
                </a:cxn>
                <a:cxn ang="0">
                  <a:pos x="1" y="96"/>
                </a:cxn>
                <a:cxn ang="0">
                  <a:pos x="1" y="96"/>
                </a:cxn>
                <a:cxn ang="0">
                  <a:pos x="0" y="98"/>
                </a:cxn>
                <a:cxn ang="0">
                  <a:pos x="0" y="101"/>
                </a:cxn>
                <a:cxn ang="0">
                  <a:pos x="0" y="102"/>
                </a:cxn>
                <a:cxn ang="0">
                  <a:pos x="1" y="104"/>
                </a:cxn>
                <a:cxn ang="0">
                  <a:pos x="2" y="105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4"/>
                </a:cxn>
                <a:cxn ang="0">
                  <a:pos x="7" y="104"/>
                </a:cxn>
                <a:cxn ang="0">
                  <a:pos x="18" y="92"/>
                </a:cxn>
                <a:cxn ang="0">
                  <a:pos x="31" y="79"/>
                </a:cxn>
                <a:cxn ang="0">
                  <a:pos x="36" y="73"/>
                </a:cxn>
                <a:cxn ang="0">
                  <a:pos x="40" y="65"/>
                </a:cxn>
                <a:cxn ang="0">
                  <a:pos x="44" y="58"/>
                </a:cxn>
                <a:cxn ang="0">
                  <a:pos x="46" y="51"/>
                </a:cxn>
                <a:cxn ang="0">
                  <a:pos x="46" y="51"/>
                </a:cxn>
                <a:cxn ang="0">
                  <a:pos x="48" y="45"/>
                </a:cxn>
                <a:cxn ang="0">
                  <a:pos x="51" y="38"/>
                </a:cxn>
                <a:cxn ang="0">
                  <a:pos x="58" y="28"/>
                </a:cxn>
                <a:cxn ang="0">
                  <a:pos x="63" y="17"/>
                </a:cxn>
                <a:cxn ang="0">
                  <a:pos x="65" y="10"/>
                </a:cxn>
                <a:cxn ang="0">
                  <a:pos x="66" y="5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7" y="3"/>
                </a:cxn>
                <a:cxn ang="0">
                  <a:pos x="57" y="5"/>
                </a:cxn>
                <a:cxn ang="0">
                  <a:pos x="57" y="5"/>
                </a:cxn>
              </a:cxnLst>
              <a:rect l="0" t="0" r="r" b="b"/>
              <a:pathLst>
                <a:path w="66" h="105">
                  <a:moveTo>
                    <a:pt x="57" y="5"/>
                  </a:moveTo>
                  <a:lnTo>
                    <a:pt x="57" y="5"/>
                  </a:lnTo>
                  <a:lnTo>
                    <a:pt x="56" y="10"/>
                  </a:lnTo>
                  <a:lnTo>
                    <a:pt x="53" y="16"/>
                  </a:lnTo>
                  <a:lnTo>
                    <a:pt x="48" y="25"/>
                  </a:lnTo>
                  <a:lnTo>
                    <a:pt x="42" y="34"/>
                  </a:lnTo>
                  <a:lnTo>
                    <a:pt x="40" y="39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5" y="52"/>
                  </a:lnTo>
                  <a:lnTo>
                    <a:pt x="32" y="59"/>
                  </a:lnTo>
                  <a:lnTo>
                    <a:pt x="22" y="73"/>
                  </a:lnTo>
                  <a:lnTo>
                    <a:pt x="12" y="85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1" y="104"/>
                  </a:lnTo>
                  <a:lnTo>
                    <a:pt x="2" y="105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4"/>
                  </a:lnTo>
                  <a:lnTo>
                    <a:pt x="7" y="104"/>
                  </a:lnTo>
                  <a:lnTo>
                    <a:pt x="18" y="92"/>
                  </a:lnTo>
                  <a:lnTo>
                    <a:pt x="31" y="79"/>
                  </a:lnTo>
                  <a:lnTo>
                    <a:pt x="36" y="73"/>
                  </a:lnTo>
                  <a:lnTo>
                    <a:pt x="40" y="65"/>
                  </a:lnTo>
                  <a:lnTo>
                    <a:pt x="44" y="58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8" y="45"/>
                  </a:lnTo>
                  <a:lnTo>
                    <a:pt x="51" y="38"/>
                  </a:lnTo>
                  <a:lnTo>
                    <a:pt x="58" y="28"/>
                  </a:lnTo>
                  <a:lnTo>
                    <a:pt x="63" y="17"/>
                  </a:lnTo>
                  <a:lnTo>
                    <a:pt x="65" y="10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7" y="3"/>
                  </a:lnTo>
                  <a:lnTo>
                    <a:pt x="57" y="5"/>
                  </a:lnTo>
                  <a:lnTo>
                    <a:pt x="5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8" name="Freeform 106"/>
            <p:cNvSpPr>
              <a:spLocks/>
            </p:cNvSpPr>
            <p:nvPr/>
          </p:nvSpPr>
          <p:spPr bwMode="auto">
            <a:xfrm>
              <a:off x="4433888" y="4530725"/>
              <a:ext cx="23813" cy="34925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38" y="3"/>
                </a:cxn>
                <a:cxn ang="0">
                  <a:pos x="31" y="18"/>
                </a:cxn>
                <a:cxn ang="0">
                  <a:pos x="23" y="32"/>
                </a:cxn>
                <a:cxn ang="0">
                  <a:pos x="12" y="46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8" y="65"/>
                </a:cxn>
                <a:cxn ang="0">
                  <a:pos x="19" y="51"/>
                </a:cxn>
                <a:cxn ang="0">
                  <a:pos x="31" y="38"/>
                </a:cxn>
                <a:cxn ang="0">
                  <a:pos x="40" y="22"/>
                </a:cxn>
                <a:cxn ang="0">
                  <a:pos x="43" y="14"/>
                </a:cxn>
                <a:cxn ang="0">
                  <a:pos x="47" y="5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5" y="0"/>
                </a:cxn>
                <a:cxn ang="0">
                  <a:pos x="44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47" h="66">
                  <a:moveTo>
                    <a:pt x="38" y="3"/>
                  </a:moveTo>
                  <a:lnTo>
                    <a:pt x="38" y="3"/>
                  </a:lnTo>
                  <a:lnTo>
                    <a:pt x="31" y="18"/>
                  </a:lnTo>
                  <a:lnTo>
                    <a:pt x="23" y="32"/>
                  </a:lnTo>
                  <a:lnTo>
                    <a:pt x="12" y="46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9" y="51"/>
                  </a:lnTo>
                  <a:lnTo>
                    <a:pt x="31" y="38"/>
                  </a:lnTo>
                  <a:lnTo>
                    <a:pt x="40" y="22"/>
                  </a:lnTo>
                  <a:lnTo>
                    <a:pt x="43" y="14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99" name="Freeform 107"/>
            <p:cNvSpPr>
              <a:spLocks/>
            </p:cNvSpPr>
            <p:nvPr/>
          </p:nvSpPr>
          <p:spPr bwMode="auto">
            <a:xfrm>
              <a:off x="4621213" y="4503738"/>
              <a:ext cx="22225" cy="34925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28" y="9"/>
                </a:cxn>
                <a:cxn ang="0">
                  <a:pos x="23" y="15"/>
                </a:cxn>
                <a:cxn ang="0">
                  <a:pos x="15" y="30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7"/>
                </a:cxn>
                <a:cxn ang="0">
                  <a:pos x="5" y="67"/>
                </a:cxn>
                <a:cxn ang="0">
                  <a:pos x="8" y="67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23" y="36"/>
                </a:cxn>
                <a:cxn ang="0">
                  <a:pos x="30" y="21"/>
                </a:cxn>
                <a:cxn ang="0">
                  <a:pos x="34" y="15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1" y="7"/>
                </a:cxn>
                <a:cxn ang="0">
                  <a:pos x="41" y="6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0"/>
                </a:cxn>
                <a:cxn ang="0">
                  <a:pos x="33" y="3"/>
                </a:cxn>
                <a:cxn ang="0">
                  <a:pos x="33" y="3"/>
                </a:cxn>
              </a:cxnLst>
              <a:rect l="0" t="0" r="r" b="b"/>
              <a:pathLst>
                <a:path w="41" h="67">
                  <a:moveTo>
                    <a:pt x="33" y="3"/>
                  </a:moveTo>
                  <a:lnTo>
                    <a:pt x="33" y="3"/>
                  </a:lnTo>
                  <a:lnTo>
                    <a:pt x="28" y="9"/>
                  </a:lnTo>
                  <a:lnTo>
                    <a:pt x="23" y="15"/>
                  </a:lnTo>
                  <a:lnTo>
                    <a:pt x="15" y="30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5" y="67"/>
                  </a:lnTo>
                  <a:lnTo>
                    <a:pt x="8" y="67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23" y="36"/>
                  </a:lnTo>
                  <a:lnTo>
                    <a:pt x="30" y="21"/>
                  </a:lnTo>
                  <a:lnTo>
                    <a:pt x="34" y="15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3" y="3"/>
                  </a:lnTo>
                  <a:lnTo>
                    <a:pt x="3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0" name="Freeform 108"/>
            <p:cNvSpPr>
              <a:spLocks/>
            </p:cNvSpPr>
            <p:nvPr/>
          </p:nvSpPr>
          <p:spPr bwMode="auto">
            <a:xfrm>
              <a:off x="4641850" y="4516438"/>
              <a:ext cx="20638" cy="31750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2" y="13"/>
                </a:cxn>
                <a:cxn ang="0">
                  <a:pos x="14" y="26"/>
                </a:cxn>
                <a:cxn ang="0">
                  <a:pos x="6" y="40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7" y="59"/>
                </a:cxn>
                <a:cxn ang="0">
                  <a:pos x="8" y="58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5" y="44"/>
                </a:cxn>
                <a:cxn ang="0">
                  <a:pos x="21" y="30"/>
                </a:cxn>
                <a:cxn ang="0">
                  <a:pos x="31" y="19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41" y="3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60">
                  <a:moveTo>
                    <a:pt x="33" y="1"/>
                  </a:moveTo>
                  <a:lnTo>
                    <a:pt x="33" y="1"/>
                  </a:lnTo>
                  <a:lnTo>
                    <a:pt x="22" y="13"/>
                  </a:lnTo>
                  <a:lnTo>
                    <a:pt x="14" y="26"/>
                  </a:lnTo>
                  <a:lnTo>
                    <a:pt x="6" y="4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7" y="59"/>
                  </a:lnTo>
                  <a:lnTo>
                    <a:pt x="8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5" y="44"/>
                  </a:lnTo>
                  <a:lnTo>
                    <a:pt x="21" y="30"/>
                  </a:lnTo>
                  <a:lnTo>
                    <a:pt x="31" y="1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1" name="Freeform 109"/>
            <p:cNvSpPr>
              <a:spLocks/>
            </p:cNvSpPr>
            <p:nvPr/>
          </p:nvSpPr>
          <p:spPr bwMode="auto">
            <a:xfrm>
              <a:off x="4648200" y="4551363"/>
              <a:ext cx="31750" cy="34925"/>
            </a:xfrm>
            <a:custGeom>
              <a:avLst/>
              <a:gdLst/>
              <a:ahLst/>
              <a:cxnLst>
                <a:cxn ang="0">
                  <a:pos x="51" y="2"/>
                </a:cxn>
                <a:cxn ang="0">
                  <a:pos x="51" y="2"/>
                </a:cxn>
                <a:cxn ang="0">
                  <a:pos x="39" y="17"/>
                </a:cxn>
                <a:cxn ang="0">
                  <a:pos x="27" y="31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35" y="37"/>
                </a:cxn>
                <a:cxn ang="0">
                  <a:pos x="48" y="22"/>
                </a:cxn>
                <a:cxn ang="0">
                  <a:pos x="59" y="7"/>
                </a:cxn>
                <a:cxn ang="0">
                  <a:pos x="59" y="7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1" y="2"/>
                </a:cxn>
                <a:cxn ang="0">
                  <a:pos x="51" y="2"/>
                </a:cxn>
              </a:cxnLst>
              <a:rect l="0" t="0" r="r" b="b"/>
              <a:pathLst>
                <a:path w="60" h="66">
                  <a:moveTo>
                    <a:pt x="51" y="2"/>
                  </a:moveTo>
                  <a:lnTo>
                    <a:pt x="51" y="2"/>
                  </a:lnTo>
                  <a:lnTo>
                    <a:pt x="39" y="17"/>
                  </a:lnTo>
                  <a:lnTo>
                    <a:pt x="27" y="31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5" y="37"/>
                  </a:lnTo>
                  <a:lnTo>
                    <a:pt x="48" y="22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1" y="2"/>
                  </a:lnTo>
                  <a:lnTo>
                    <a:pt x="5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2" name="Freeform 110"/>
            <p:cNvSpPr>
              <a:spLocks/>
            </p:cNvSpPr>
            <p:nvPr/>
          </p:nvSpPr>
          <p:spPr bwMode="auto">
            <a:xfrm>
              <a:off x="4630738" y="4313238"/>
              <a:ext cx="15875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9"/>
                </a:cxn>
                <a:cxn ang="0">
                  <a:pos x="17" y="13"/>
                </a:cxn>
                <a:cxn ang="0">
                  <a:pos x="11" y="23"/>
                </a:cxn>
                <a:cxn ang="0">
                  <a:pos x="6" y="31"/>
                </a:cxn>
                <a:cxn ang="0">
                  <a:pos x="1" y="39"/>
                </a:cxn>
                <a:cxn ang="0">
                  <a:pos x="1" y="39"/>
                </a:cxn>
                <a:cxn ang="0">
                  <a:pos x="0" y="41"/>
                </a:cxn>
                <a:cxn ang="0">
                  <a:pos x="0" y="43"/>
                </a:cxn>
                <a:cxn ang="0">
                  <a:pos x="1" y="45"/>
                </a:cxn>
                <a:cxn ang="0">
                  <a:pos x="2" y="46"/>
                </a:cxn>
                <a:cxn ang="0">
                  <a:pos x="4" y="46"/>
                </a:cxn>
                <a:cxn ang="0">
                  <a:pos x="6" y="46"/>
                </a:cxn>
                <a:cxn ang="0">
                  <a:pos x="7" y="46"/>
                </a:cxn>
                <a:cxn ang="0">
                  <a:pos x="9" y="44"/>
                </a:cxn>
                <a:cxn ang="0">
                  <a:pos x="9" y="44"/>
                </a:cxn>
                <a:cxn ang="0">
                  <a:pos x="14" y="35"/>
                </a:cxn>
                <a:cxn ang="0">
                  <a:pos x="21" y="25"/>
                </a:cxn>
                <a:cxn ang="0">
                  <a:pos x="26" y="15"/>
                </a:cxn>
                <a:cxn ang="0">
                  <a:pos x="28" y="9"/>
                </a:cxn>
                <a:cxn ang="0">
                  <a:pos x="28" y="4"/>
                </a:cxn>
                <a:cxn ang="0">
                  <a:pos x="28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8" h="46">
                  <a:moveTo>
                    <a:pt x="19" y="4"/>
                  </a:moveTo>
                  <a:lnTo>
                    <a:pt x="19" y="4"/>
                  </a:lnTo>
                  <a:lnTo>
                    <a:pt x="19" y="9"/>
                  </a:lnTo>
                  <a:lnTo>
                    <a:pt x="17" y="13"/>
                  </a:lnTo>
                  <a:lnTo>
                    <a:pt x="11" y="23"/>
                  </a:lnTo>
                  <a:lnTo>
                    <a:pt x="6" y="3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" y="45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4" y="35"/>
                  </a:lnTo>
                  <a:lnTo>
                    <a:pt x="21" y="25"/>
                  </a:lnTo>
                  <a:lnTo>
                    <a:pt x="26" y="15"/>
                  </a:lnTo>
                  <a:lnTo>
                    <a:pt x="28" y="9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3" name="Freeform 111"/>
            <p:cNvSpPr>
              <a:spLocks/>
            </p:cNvSpPr>
            <p:nvPr/>
          </p:nvSpPr>
          <p:spPr bwMode="auto">
            <a:xfrm>
              <a:off x="4654550" y="4332288"/>
              <a:ext cx="19050" cy="22225"/>
            </a:xfrm>
            <a:custGeom>
              <a:avLst/>
              <a:gdLst/>
              <a:ahLst/>
              <a:cxnLst>
                <a:cxn ang="0">
                  <a:pos x="26" y="2"/>
                </a:cxn>
                <a:cxn ang="0">
                  <a:pos x="26" y="2"/>
                </a:cxn>
                <a:cxn ang="0">
                  <a:pos x="22" y="11"/>
                </a:cxn>
                <a:cxn ang="0">
                  <a:pos x="17" y="20"/>
                </a:cxn>
                <a:cxn ang="0">
                  <a:pos x="11" y="27"/>
                </a:cxn>
                <a:cxn ang="0">
                  <a:pos x="7" y="30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2" y="34"/>
                </a:cxn>
                <a:cxn ang="0">
                  <a:pos x="0" y="35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3" y="40"/>
                </a:cxn>
                <a:cxn ang="0">
                  <a:pos x="4" y="42"/>
                </a:cxn>
                <a:cxn ang="0">
                  <a:pos x="6" y="42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2" y="37"/>
                </a:cxn>
                <a:cxn ang="0">
                  <a:pos x="16" y="34"/>
                </a:cxn>
                <a:cxn ang="0">
                  <a:pos x="23" y="26"/>
                </a:cxn>
                <a:cxn ang="0">
                  <a:pos x="30" y="17"/>
                </a:cxn>
                <a:cxn ang="0">
                  <a:pos x="35" y="7"/>
                </a:cxn>
                <a:cxn ang="0">
                  <a:pos x="35" y="7"/>
                </a:cxn>
                <a:cxn ang="0">
                  <a:pos x="35" y="5"/>
                </a:cxn>
                <a:cxn ang="0">
                  <a:pos x="35" y="3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7" y="1"/>
                </a:cxn>
                <a:cxn ang="0">
                  <a:pos x="26" y="2"/>
                </a:cxn>
                <a:cxn ang="0">
                  <a:pos x="26" y="2"/>
                </a:cxn>
              </a:cxnLst>
              <a:rect l="0" t="0" r="r" b="b"/>
              <a:pathLst>
                <a:path w="35" h="42">
                  <a:moveTo>
                    <a:pt x="26" y="2"/>
                  </a:moveTo>
                  <a:lnTo>
                    <a:pt x="26" y="2"/>
                  </a:lnTo>
                  <a:lnTo>
                    <a:pt x="22" y="11"/>
                  </a:lnTo>
                  <a:lnTo>
                    <a:pt x="17" y="20"/>
                  </a:lnTo>
                  <a:lnTo>
                    <a:pt x="11" y="27"/>
                  </a:lnTo>
                  <a:lnTo>
                    <a:pt x="7" y="30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2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3" y="40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37"/>
                  </a:lnTo>
                  <a:lnTo>
                    <a:pt x="16" y="34"/>
                  </a:lnTo>
                  <a:lnTo>
                    <a:pt x="23" y="26"/>
                  </a:lnTo>
                  <a:lnTo>
                    <a:pt x="30" y="1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7" y="1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4" name="Freeform 343"/>
            <p:cNvSpPr>
              <a:spLocks noEditPoints="1"/>
            </p:cNvSpPr>
            <p:nvPr/>
          </p:nvSpPr>
          <p:spPr bwMode="auto">
            <a:xfrm>
              <a:off x="4140201" y="4081463"/>
              <a:ext cx="773113" cy="749300"/>
            </a:xfrm>
            <a:custGeom>
              <a:avLst/>
              <a:gdLst/>
              <a:ahLst/>
              <a:cxnLst>
                <a:cxn ang="0">
                  <a:pos x="660" y="1409"/>
                </a:cxn>
                <a:cxn ang="0">
                  <a:pos x="437" y="1357"/>
                </a:cxn>
                <a:cxn ang="0">
                  <a:pos x="220" y="1233"/>
                </a:cxn>
                <a:cxn ang="0">
                  <a:pos x="105" y="1094"/>
                </a:cxn>
                <a:cxn ang="0">
                  <a:pos x="37" y="966"/>
                </a:cxn>
                <a:cxn ang="0">
                  <a:pos x="16" y="903"/>
                </a:cxn>
                <a:cxn ang="0">
                  <a:pos x="0" y="765"/>
                </a:cxn>
                <a:cxn ang="0">
                  <a:pos x="6" y="573"/>
                </a:cxn>
                <a:cxn ang="0">
                  <a:pos x="26" y="437"/>
                </a:cxn>
                <a:cxn ang="0">
                  <a:pos x="119" y="274"/>
                </a:cxn>
                <a:cxn ang="0">
                  <a:pos x="247" y="130"/>
                </a:cxn>
                <a:cxn ang="0">
                  <a:pos x="385" y="54"/>
                </a:cxn>
                <a:cxn ang="0">
                  <a:pos x="774" y="0"/>
                </a:cxn>
                <a:cxn ang="0">
                  <a:pos x="790" y="8"/>
                </a:cxn>
                <a:cxn ang="0">
                  <a:pos x="977" y="40"/>
                </a:cxn>
                <a:cxn ang="0">
                  <a:pos x="1140" y="97"/>
                </a:cxn>
                <a:cxn ang="0">
                  <a:pos x="1278" y="200"/>
                </a:cxn>
                <a:cxn ang="0">
                  <a:pos x="1381" y="329"/>
                </a:cxn>
                <a:cxn ang="0">
                  <a:pos x="1451" y="487"/>
                </a:cxn>
                <a:cxn ang="0">
                  <a:pos x="1458" y="627"/>
                </a:cxn>
                <a:cxn ang="0">
                  <a:pos x="1445" y="848"/>
                </a:cxn>
                <a:cxn ang="0">
                  <a:pos x="1418" y="950"/>
                </a:cxn>
                <a:cxn ang="0">
                  <a:pos x="1354" y="1081"/>
                </a:cxn>
                <a:cxn ang="0">
                  <a:pos x="1301" y="1185"/>
                </a:cxn>
                <a:cxn ang="0">
                  <a:pos x="1186" y="1291"/>
                </a:cxn>
                <a:cxn ang="0">
                  <a:pos x="1021" y="1377"/>
                </a:cxn>
                <a:cxn ang="0">
                  <a:pos x="887" y="1401"/>
                </a:cxn>
                <a:cxn ang="0">
                  <a:pos x="823" y="1413"/>
                </a:cxn>
                <a:cxn ang="0">
                  <a:pos x="614" y="43"/>
                </a:cxn>
                <a:cxn ang="0">
                  <a:pos x="347" y="109"/>
                </a:cxn>
                <a:cxn ang="0">
                  <a:pos x="228" y="192"/>
                </a:cxn>
                <a:cxn ang="0">
                  <a:pos x="84" y="387"/>
                </a:cxn>
                <a:cxn ang="0">
                  <a:pos x="47" y="502"/>
                </a:cxn>
                <a:cxn ang="0">
                  <a:pos x="38" y="655"/>
                </a:cxn>
                <a:cxn ang="0">
                  <a:pos x="39" y="824"/>
                </a:cxn>
                <a:cxn ang="0">
                  <a:pos x="75" y="959"/>
                </a:cxn>
                <a:cxn ang="0">
                  <a:pos x="112" y="1016"/>
                </a:cxn>
                <a:cxn ang="0">
                  <a:pos x="183" y="1141"/>
                </a:cxn>
                <a:cxn ang="0">
                  <a:pos x="339" y="1269"/>
                </a:cxn>
                <a:cxn ang="0">
                  <a:pos x="521" y="1348"/>
                </a:cxn>
                <a:cxn ang="0">
                  <a:pos x="812" y="1377"/>
                </a:cxn>
                <a:cxn ang="0">
                  <a:pos x="899" y="1362"/>
                </a:cxn>
                <a:cxn ang="0">
                  <a:pos x="1113" y="1297"/>
                </a:cxn>
                <a:cxn ang="0">
                  <a:pos x="1252" y="1183"/>
                </a:cxn>
                <a:cxn ang="0">
                  <a:pos x="1310" y="1101"/>
                </a:cxn>
                <a:cxn ang="0">
                  <a:pos x="1358" y="984"/>
                </a:cxn>
                <a:cxn ang="0">
                  <a:pos x="1415" y="800"/>
                </a:cxn>
                <a:cxn ang="0">
                  <a:pos x="1422" y="566"/>
                </a:cxn>
                <a:cxn ang="0">
                  <a:pos x="1407" y="461"/>
                </a:cxn>
                <a:cxn ang="0">
                  <a:pos x="1324" y="310"/>
                </a:cxn>
                <a:cxn ang="0">
                  <a:pos x="1217" y="190"/>
                </a:cxn>
                <a:cxn ang="0">
                  <a:pos x="1126" y="132"/>
                </a:cxn>
                <a:cxn ang="0">
                  <a:pos x="1047" y="93"/>
                </a:cxn>
                <a:cxn ang="0">
                  <a:pos x="954" y="76"/>
                </a:cxn>
                <a:cxn ang="0">
                  <a:pos x="817" y="46"/>
                </a:cxn>
                <a:cxn ang="0">
                  <a:pos x="758" y="37"/>
                </a:cxn>
              </a:cxnLst>
              <a:rect l="0" t="0" r="r" b="b"/>
              <a:pathLst>
                <a:path w="1459" h="1414">
                  <a:moveTo>
                    <a:pt x="799" y="1414"/>
                  </a:moveTo>
                  <a:lnTo>
                    <a:pt x="799" y="1414"/>
                  </a:lnTo>
                  <a:lnTo>
                    <a:pt x="774" y="1413"/>
                  </a:lnTo>
                  <a:lnTo>
                    <a:pt x="774" y="1413"/>
                  </a:lnTo>
                  <a:lnTo>
                    <a:pt x="747" y="1413"/>
                  </a:lnTo>
                  <a:lnTo>
                    <a:pt x="747" y="1413"/>
                  </a:lnTo>
                  <a:lnTo>
                    <a:pt x="703" y="1412"/>
                  </a:lnTo>
                  <a:lnTo>
                    <a:pt x="660" y="1409"/>
                  </a:lnTo>
                  <a:lnTo>
                    <a:pt x="612" y="1403"/>
                  </a:lnTo>
                  <a:lnTo>
                    <a:pt x="559" y="1393"/>
                  </a:lnTo>
                  <a:lnTo>
                    <a:pt x="559" y="1393"/>
                  </a:lnTo>
                  <a:lnTo>
                    <a:pt x="534" y="1388"/>
                  </a:lnTo>
                  <a:lnTo>
                    <a:pt x="509" y="1382"/>
                  </a:lnTo>
                  <a:lnTo>
                    <a:pt x="484" y="1375"/>
                  </a:lnTo>
                  <a:lnTo>
                    <a:pt x="461" y="1366"/>
                  </a:lnTo>
                  <a:lnTo>
                    <a:pt x="437" y="1357"/>
                  </a:lnTo>
                  <a:lnTo>
                    <a:pt x="414" y="1347"/>
                  </a:lnTo>
                  <a:lnTo>
                    <a:pt x="391" y="1336"/>
                  </a:lnTo>
                  <a:lnTo>
                    <a:pt x="369" y="1326"/>
                  </a:lnTo>
                  <a:lnTo>
                    <a:pt x="327" y="1303"/>
                  </a:lnTo>
                  <a:lnTo>
                    <a:pt x="289" y="1279"/>
                  </a:lnTo>
                  <a:lnTo>
                    <a:pt x="252" y="1256"/>
                  </a:lnTo>
                  <a:lnTo>
                    <a:pt x="220" y="1233"/>
                  </a:lnTo>
                  <a:lnTo>
                    <a:pt x="220" y="1233"/>
                  </a:lnTo>
                  <a:lnTo>
                    <a:pt x="205" y="1219"/>
                  </a:lnTo>
                  <a:lnTo>
                    <a:pt x="189" y="1206"/>
                  </a:lnTo>
                  <a:lnTo>
                    <a:pt x="174" y="1190"/>
                  </a:lnTo>
                  <a:lnTo>
                    <a:pt x="160" y="1174"/>
                  </a:lnTo>
                  <a:lnTo>
                    <a:pt x="145" y="1156"/>
                  </a:lnTo>
                  <a:lnTo>
                    <a:pt x="132" y="1136"/>
                  </a:lnTo>
                  <a:lnTo>
                    <a:pt x="119" y="1116"/>
                  </a:lnTo>
                  <a:lnTo>
                    <a:pt x="105" y="1094"/>
                  </a:lnTo>
                  <a:lnTo>
                    <a:pt x="105" y="1094"/>
                  </a:lnTo>
                  <a:lnTo>
                    <a:pt x="93" y="1070"/>
                  </a:lnTo>
                  <a:lnTo>
                    <a:pt x="81" y="1046"/>
                  </a:lnTo>
                  <a:lnTo>
                    <a:pt x="81" y="1046"/>
                  </a:lnTo>
                  <a:lnTo>
                    <a:pt x="72" y="1026"/>
                  </a:lnTo>
                  <a:lnTo>
                    <a:pt x="62" y="1005"/>
                  </a:lnTo>
                  <a:lnTo>
                    <a:pt x="50" y="985"/>
                  </a:lnTo>
                  <a:lnTo>
                    <a:pt x="37" y="966"/>
                  </a:lnTo>
                  <a:lnTo>
                    <a:pt x="37" y="966"/>
                  </a:lnTo>
                  <a:lnTo>
                    <a:pt x="33" y="961"/>
                  </a:lnTo>
                  <a:lnTo>
                    <a:pt x="29" y="956"/>
                  </a:lnTo>
                  <a:lnTo>
                    <a:pt x="25" y="944"/>
                  </a:lnTo>
                  <a:lnTo>
                    <a:pt x="21" y="931"/>
                  </a:lnTo>
                  <a:lnTo>
                    <a:pt x="19" y="918"/>
                  </a:lnTo>
                  <a:lnTo>
                    <a:pt x="19" y="918"/>
                  </a:lnTo>
                  <a:lnTo>
                    <a:pt x="16" y="903"/>
                  </a:lnTo>
                  <a:lnTo>
                    <a:pt x="13" y="890"/>
                  </a:lnTo>
                  <a:lnTo>
                    <a:pt x="13" y="890"/>
                  </a:lnTo>
                  <a:lnTo>
                    <a:pt x="8" y="870"/>
                  </a:lnTo>
                  <a:lnTo>
                    <a:pt x="3" y="851"/>
                  </a:lnTo>
                  <a:lnTo>
                    <a:pt x="1" y="833"/>
                  </a:lnTo>
                  <a:lnTo>
                    <a:pt x="1" y="812"/>
                  </a:lnTo>
                  <a:lnTo>
                    <a:pt x="1" y="812"/>
                  </a:lnTo>
                  <a:lnTo>
                    <a:pt x="0" y="765"/>
                  </a:lnTo>
                  <a:lnTo>
                    <a:pt x="0" y="765"/>
                  </a:lnTo>
                  <a:lnTo>
                    <a:pt x="0" y="697"/>
                  </a:lnTo>
                  <a:lnTo>
                    <a:pt x="1" y="663"/>
                  </a:lnTo>
                  <a:lnTo>
                    <a:pt x="3" y="629"/>
                  </a:lnTo>
                  <a:lnTo>
                    <a:pt x="3" y="629"/>
                  </a:lnTo>
                  <a:lnTo>
                    <a:pt x="6" y="601"/>
                  </a:lnTo>
                  <a:lnTo>
                    <a:pt x="6" y="573"/>
                  </a:lnTo>
                  <a:lnTo>
                    <a:pt x="6" y="573"/>
                  </a:lnTo>
                  <a:lnTo>
                    <a:pt x="8" y="538"/>
                  </a:lnTo>
                  <a:lnTo>
                    <a:pt x="9" y="521"/>
                  </a:lnTo>
                  <a:lnTo>
                    <a:pt x="10" y="503"/>
                  </a:lnTo>
                  <a:lnTo>
                    <a:pt x="13" y="487"/>
                  </a:lnTo>
                  <a:lnTo>
                    <a:pt x="16" y="470"/>
                  </a:lnTo>
                  <a:lnTo>
                    <a:pt x="20" y="453"/>
                  </a:lnTo>
                  <a:lnTo>
                    <a:pt x="26" y="437"/>
                  </a:lnTo>
                  <a:lnTo>
                    <a:pt x="26" y="437"/>
                  </a:lnTo>
                  <a:lnTo>
                    <a:pt x="35" y="416"/>
                  </a:lnTo>
                  <a:lnTo>
                    <a:pt x="45" y="396"/>
                  </a:lnTo>
                  <a:lnTo>
                    <a:pt x="55" y="376"/>
                  </a:lnTo>
                  <a:lnTo>
                    <a:pt x="66" y="356"/>
                  </a:lnTo>
                  <a:lnTo>
                    <a:pt x="78" y="335"/>
                  </a:lnTo>
                  <a:lnTo>
                    <a:pt x="91" y="316"/>
                  </a:lnTo>
                  <a:lnTo>
                    <a:pt x="104" y="295"/>
                  </a:lnTo>
                  <a:lnTo>
                    <a:pt x="119" y="274"/>
                  </a:lnTo>
                  <a:lnTo>
                    <a:pt x="119" y="274"/>
                  </a:lnTo>
                  <a:lnTo>
                    <a:pt x="143" y="240"/>
                  </a:lnTo>
                  <a:lnTo>
                    <a:pt x="170" y="207"/>
                  </a:lnTo>
                  <a:lnTo>
                    <a:pt x="185" y="190"/>
                  </a:lnTo>
                  <a:lnTo>
                    <a:pt x="199" y="175"/>
                  </a:lnTo>
                  <a:lnTo>
                    <a:pt x="215" y="159"/>
                  </a:lnTo>
                  <a:lnTo>
                    <a:pt x="230" y="145"/>
                  </a:lnTo>
                  <a:lnTo>
                    <a:pt x="247" y="130"/>
                  </a:lnTo>
                  <a:lnTo>
                    <a:pt x="264" y="117"/>
                  </a:lnTo>
                  <a:lnTo>
                    <a:pt x="282" y="104"/>
                  </a:lnTo>
                  <a:lnTo>
                    <a:pt x="301" y="92"/>
                  </a:lnTo>
                  <a:lnTo>
                    <a:pt x="321" y="81"/>
                  </a:lnTo>
                  <a:lnTo>
                    <a:pt x="341" y="71"/>
                  </a:lnTo>
                  <a:lnTo>
                    <a:pt x="363" y="62"/>
                  </a:lnTo>
                  <a:lnTo>
                    <a:pt x="385" y="54"/>
                  </a:lnTo>
                  <a:lnTo>
                    <a:pt x="385" y="54"/>
                  </a:lnTo>
                  <a:lnTo>
                    <a:pt x="429" y="42"/>
                  </a:lnTo>
                  <a:lnTo>
                    <a:pt x="475" y="30"/>
                  </a:lnTo>
                  <a:lnTo>
                    <a:pt x="522" y="21"/>
                  </a:lnTo>
                  <a:lnTo>
                    <a:pt x="569" y="14"/>
                  </a:lnTo>
                  <a:lnTo>
                    <a:pt x="618" y="9"/>
                  </a:lnTo>
                  <a:lnTo>
                    <a:pt x="669" y="5"/>
                  </a:lnTo>
                  <a:lnTo>
                    <a:pt x="721" y="1"/>
                  </a:lnTo>
                  <a:lnTo>
                    <a:pt x="774" y="0"/>
                  </a:lnTo>
                  <a:lnTo>
                    <a:pt x="774" y="0"/>
                  </a:lnTo>
                  <a:lnTo>
                    <a:pt x="778" y="1"/>
                  </a:lnTo>
                  <a:lnTo>
                    <a:pt x="781" y="3"/>
                  </a:lnTo>
                  <a:lnTo>
                    <a:pt x="784" y="4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814" y="10"/>
                  </a:lnTo>
                  <a:lnTo>
                    <a:pt x="838" y="14"/>
                  </a:lnTo>
                  <a:lnTo>
                    <a:pt x="884" y="23"/>
                  </a:lnTo>
                  <a:lnTo>
                    <a:pt x="884" y="23"/>
                  </a:lnTo>
                  <a:lnTo>
                    <a:pt x="930" y="34"/>
                  </a:lnTo>
                  <a:lnTo>
                    <a:pt x="954" y="37"/>
                  </a:lnTo>
                  <a:lnTo>
                    <a:pt x="977" y="40"/>
                  </a:lnTo>
                  <a:lnTo>
                    <a:pt x="977" y="40"/>
                  </a:lnTo>
                  <a:lnTo>
                    <a:pt x="996" y="42"/>
                  </a:lnTo>
                  <a:lnTo>
                    <a:pt x="1016" y="45"/>
                  </a:lnTo>
                  <a:lnTo>
                    <a:pt x="1037" y="50"/>
                  </a:lnTo>
                  <a:lnTo>
                    <a:pt x="1056" y="56"/>
                  </a:lnTo>
                  <a:lnTo>
                    <a:pt x="1077" y="65"/>
                  </a:lnTo>
                  <a:lnTo>
                    <a:pt x="1098" y="74"/>
                  </a:lnTo>
                  <a:lnTo>
                    <a:pt x="1119" y="84"/>
                  </a:lnTo>
                  <a:lnTo>
                    <a:pt x="1140" y="97"/>
                  </a:lnTo>
                  <a:lnTo>
                    <a:pt x="1140" y="97"/>
                  </a:lnTo>
                  <a:lnTo>
                    <a:pt x="1190" y="128"/>
                  </a:lnTo>
                  <a:lnTo>
                    <a:pt x="1235" y="158"/>
                  </a:lnTo>
                  <a:lnTo>
                    <a:pt x="1235" y="158"/>
                  </a:lnTo>
                  <a:lnTo>
                    <a:pt x="1246" y="167"/>
                  </a:lnTo>
                  <a:lnTo>
                    <a:pt x="1258" y="178"/>
                  </a:lnTo>
                  <a:lnTo>
                    <a:pt x="1278" y="200"/>
                  </a:lnTo>
                  <a:lnTo>
                    <a:pt x="1278" y="200"/>
                  </a:lnTo>
                  <a:lnTo>
                    <a:pt x="1290" y="213"/>
                  </a:lnTo>
                  <a:lnTo>
                    <a:pt x="1301" y="225"/>
                  </a:lnTo>
                  <a:lnTo>
                    <a:pt x="1301" y="225"/>
                  </a:lnTo>
                  <a:lnTo>
                    <a:pt x="1319" y="244"/>
                  </a:lnTo>
                  <a:lnTo>
                    <a:pt x="1335" y="264"/>
                  </a:lnTo>
                  <a:lnTo>
                    <a:pt x="1351" y="284"/>
                  </a:lnTo>
                  <a:lnTo>
                    <a:pt x="1366" y="306"/>
                  </a:lnTo>
                  <a:lnTo>
                    <a:pt x="1381" y="329"/>
                  </a:lnTo>
                  <a:lnTo>
                    <a:pt x="1395" y="354"/>
                  </a:lnTo>
                  <a:lnTo>
                    <a:pt x="1409" y="380"/>
                  </a:lnTo>
                  <a:lnTo>
                    <a:pt x="1422" y="407"/>
                  </a:lnTo>
                  <a:lnTo>
                    <a:pt x="1422" y="407"/>
                  </a:lnTo>
                  <a:lnTo>
                    <a:pt x="1434" y="435"/>
                  </a:lnTo>
                  <a:lnTo>
                    <a:pt x="1444" y="461"/>
                  </a:lnTo>
                  <a:lnTo>
                    <a:pt x="1448" y="474"/>
                  </a:lnTo>
                  <a:lnTo>
                    <a:pt x="1451" y="487"/>
                  </a:lnTo>
                  <a:lnTo>
                    <a:pt x="1454" y="500"/>
                  </a:lnTo>
                  <a:lnTo>
                    <a:pt x="1456" y="513"/>
                  </a:lnTo>
                  <a:lnTo>
                    <a:pt x="1456" y="513"/>
                  </a:lnTo>
                  <a:lnTo>
                    <a:pt x="1457" y="538"/>
                  </a:lnTo>
                  <a:lnTo>
                    <a:pt x="1458" y="563"/>
                  </a:lnTo>
                  <a:lnTo>
                    <a:pt x="1458" y="612"/>
                  </a:lnTo>
                  <a:lnTo>
                    <a:pt x="1458" y="627"/>
                  </a:lnTo>
                  <a:lnTo>
                    <a:pt x="1458" y="627"/>
                  </a:lnTo>
                  <a:lnTo>
                    <a:pt x="1459" y="670"/>
                  </a:lnTo>
                  <a:lnTo>
                    <a:pt x="1459" y="670"/>
                  </a:lnTo>
                  <a:lnTo>
                    <a:pt x="1459" y="715"/>
                  </a:lnTo>
                  <a:lnTo>
                    <a:pt x="1458" y="760"/>
                  </a:lnTo>
                  <a:lnTo>
                    <a:pt x="1457" y="783"/>
                  </a:lnTo>
                  <a:lnTo>
                    <a:pt x="1453" y="805"/>
                  </a:lnTo>
                  <a:lnTo>
                    <a:pt x="1450" y="826"/>
                  </a:lnTo>
                  <a:lnTo>
                    <a:pt x="1445" y="848"/>
                  </a:lnTo>
                  <a:lnTo>
                    <a:pt x="1445" y="848"/>
                  </a:lnTo>
                  <a:lnTo>
                    <a:pt x="1438" y="881"/>
                  </a:lnTo>
                  <a:lnTo>
                    <a:pt x="1438" y="881"/>
                  </a:lnTo>
                  <a:lnTo>
                    <a:pt x="1434" y="899"/>
                  </a:lnTo>
                  <a:lnTo>
                    <a:pt x="1430" y="916"/>
                  </a:lnTo>
                  <a:lnTo>
                    <a:pt x="1424" y="933"/>
                  </a:lnTo>
                  <a:lnTo>
                    <a:pt x="1418" y="950"/>
                  </a:lnTo>
                  <a:lnTo>
                    <a:pt x="1418" y="950"/>
                  </a:lnTo>
                  <a:lnTo>
                    <a:pt x="1407" y="971"/>
                  </a:lnTo>
                  <a:lnTo>
                    <a:pt x="1394" y="992"/>
                  </a:lnTo>
                  <a:lnTo>
                    <a:pt x="1394" y="992"/>
                  </a:lnTo>
                  <a:lnTo>
                    <a:pt x="1377" y="1021"/>
                  </a:lnTo>
                  <a:lnTo>
                    <a:pt x="1369" y="1036"/>
                  </a:lnTo>
                  <a:lnTo>
                    <a:pt x="1363" y="1051"/>
                  </a:lnTo>
                  <a:lnTo>
                    <a:pt x="1363" y="1051"/>
                  </a:lnTo>
                  <a:lnTo>
                    <a:pt x="1354" y="1081"/>
                  </a:lnTo>
                  <a:lnTo>
                    <a:pt x="1354" y="1081"/>
                  </a:lnTo>
                  <a:lnTo>
                    <a:pt x="1348" y="1100"/>
                  </a:lnTo>
                  <a:lnTo>
                    <a:pt x="1341" y="1118"/>
                  </a:lnTo>
                  <a:lnTo>
                    <a:pt x="1334" y="1135"/>
                  </a:lnTo>
                  <a:lnTo>
                    <a:pt x="1326" y="1152"/>
                  </a:lnTo>
                  <a:lnTo>
                    <a:pt x="1326" y="1152"/>
                  </a:lnTo>
                  <a:lnTo>
                    <a:pt x="1314" y="1170"/>
                  </a:lnTo>
                  <a:lnTo>
                    <a:pt x="1301" y="1185"/>
                  </a:lnTo>
                  <a:lnTo>
                    <a:pt x="1287" y="1201"/>
                  </a:lnTo>
                  <a:lnTo>
                    <a:pt x="1271" y="1215"/>
                  </a:lnTo>
                  <a:lnTo>
                    <a:pt x="1271" y="1215"/>
                  </a:lnTo>
                  <a:lnTo>
                    <a:pt x="1260" y="1228"/>
                  </a:lnTo>
                  <a:lnTo>
                    <a:pt x="1260" y="1228"/>
                  </a:lnTo>
                  <a:lnTo>
                    <a:pt x="1233" y="1252"/>
                  </a:lnTo>
                  <a:lnTo>
                    <a:pt x="1203" y="1278"/>
                  </a:lnTo>
                  <a:lnTo>
                    <a:pt x="1186" y="1291"/>
                  </a:lnTo>
                  <a:lnTo>
                    <a:pt x="1168" y="1304"/>
                  </a:lnTo>
                  <a:lnTo>
                    <a:pt x="1150" y="1316"/>
                  </a:lnTo>
                  <a:lnTo>
                    <a:pt x="1130" y="1328"/>
                  </a:lnTo>
                  <a:lnTo>
                    <a:pt x="1110" y="1340"/>
                  </a:lnTo>
                  <a:lnTo>
                    <a:pt x="1090" y="1350"/>
                  </a:lnTo>
                  <a:lnTo>
                    <a:pt x="1068" y="1359"/>
                  </a:lnTo>
                  <a:lnTo>
                    <a:pt x="1045" y="1369"/>
                  </a:lnTo>
                  <a:lnTo>
                    <a:pt x="1021" y="1377"/>
                  </a:lnTo>
                  <a:lnTo>
                    <a:pt x="997" y="1383"/>
                  </a:lnTo>
                  <a:lnTo>
                    <a:pt x="971" y="1388"/>
                  </a:lnTo>
                  <a:lnTo>
                    <a:pt x="947" y="1392"/>
                  </a:lnTo>
                  <a:lnTo>
                    <a:pt x="947" y="1392"/>
                  </a:lnTo>
                  <a:lnTo>
                    <a:pt x="930" y="1394"/>
                  </a:lnTo>
                  <a:lnTo>
                    <a:pt x="930" y="1394"/>
                  </a:lnTo>
                  <a:lnTo>
                    <a:pt x="901" y="1398"/>
                  </a:lnTo>
                  <a:lnTo>
                    <a:pt x="887" y="1401"/>
                  </a:lnTo>
                  <a:lnTo>
                    <a:pt x="873" y="1405"/>
                  </a:lnTo>
                  <a:lnTo>
                    <a:pt x="871" y="1406"/>
                  </a:lnTo>
                  <a:lnTo>
                    <a:pt x="871" y="1406"/>
                  </a:lnTo>
                  <a:lnTo>
                    <a:pt x="857" y="1410"/>
                  </a:lnTo>
                  <a:lnTo>
                    <a:pt x="850" y="1411"/>
                  </a:lnTo>
                  <a:lnTo>
                    <a:pt x="844" y="1412"/>
                  </a:lnTo>
                  <a:lnTo>
                    <a:pt x="844" y="1412"/>
                  </a:lnTo>
                  <a:lnTo>
                    <a:pt x="823" y="1413"/>
                  </a:lnTo>
                  <a:lnTo>
                    <a:pt x="799" y="1414"/>
                  </a:lnTo>
                  <a:lnTo>
                    <a:pt x="799" y="1414"/>
                  </a:lnTo>
                  <a:close/>
                  <a:moveTo>
                    <a:pt x="758" y="37"/>
                  </a:moveTo>
                  <a:lnTo>
                    <a:pt x="758" y="37"/>
                  </a:lnTo>
                  <a:lnTo>
                    <a:pt x="723" y="38"/>
                  </a:lnTo>
                  <a:lnTo>
                    <a:pt x="688" y="39"/>
                  </a:lnTo>
                  <a:lnTo>
                    <a:pt x="651" y="41"/>
                  </a:lnTo>
                  <a:lnTo>
                    <a:pt x="614" y="43"/>
                  </a:lnTo>
                  <a:lnTo>
                    <a:pt x="578" y="47"/>
                  </a:lnTo>
                  <a:lnTo>
                    <a:pt x="540" y="52"/>
                  </a:lnTo>
                  <a:lnTo>
                    <a:pt x="504" y="58"/>
                  </a:lnTo>
                  <a:lnTo>
                    <a:pt x="468" y="67"/>
                  </a:lnTo>
                  <a:lnTo>
                    <a:pt x="432" y="76"/>
                  </a:lnTo>
                  <a:lnTo>
                    <a:pt x="397" y="87"/>
                  </a:lnTo>
                  <a:lnTo>
                    <a:pt x="363" y="102"/>
                  </a:lnTo>
                  <a:lnTo>
                    <a:pt x="347" y="109"/>
                  </a:lnTo>
                  <a:lnTo>
                    <a:pt x="330" y="118"/>
                  </a:lnTo>
                  <a:lnTo>
                    <a:pt x="314" y="126"/>
                  </a:lnTo>
                  <a:lnTo>
                    <a:pt x="299" y="135"/>
                  </a:lnTo>
                  <a:lnTo>
                    <a:pt x="284" y="146"/>
                  </a:lnTo>
                  <a:lnTo>
                    <a:pt x="270" y="156"/>
                  </a:lnTo>
                  <a:lnTo>
                    <a:pt x="255" y="167"/>
                  </a:lnTo>
                  <a:lnTo>
                    <a:pt x="242" y="180"/>
                  </a:lnTo>
                  <a:lnTo>
                    <a:pt x="228" y="192"/>
                  </a:lnTo>
                  <a:lnTo>
                    <a:pt x="216" y="206"/>
                  </a:lnTo>
                  <a:lnTo>
                    <a:pt x="216" y="206"/>
                  </a:lnTo>
                  <a:lnTo>
                    <a:pt x="183" y="245"/>
                  </a:lnTo>
                  <a:lnTo>
                    <a:pt x="153" y="283"/>
                  </a:lnTo>
                  <a:lnTo>
                    <a:pt x="126" y="320"/>
                  </a:lnTo>
                  <a:lnTo>
                    <a:pt x="103" y="354"/>
                  </a:lnTo>
                  <a:lnTo>
                    <a:pt x="94" y="370"/>
                  </a:lnTo>
                  <a:lnTo>
                    <a:pt x="84" y="387"/>
                  </a:lnTo>
                  <a:lnTo>
                    <a:pt x="77" y="403"/>
                  </a:lnTo>
                  <a:lnTo>
                    <a:pt x="70" y="418"/>
                  </a:lnTo>
                  <a:lnTo>
                    <a:pt x="64" y="434"/>
                  </a:lnTo>
                  <a:lnTo>
                    <a:pt x="58" y="449"/>
                  </a:lnTo>
                  <a:lnTo>
                    <a:pt x="54" y="464"/>
                  </a:lnTo>
                  <a:lnTo>
                    <a:pt x="51" y="478"/>
                  </a:lnTo>
                  <a:lnTo>
                    <a:pt x="51" y="478"/>
                  </a:lnTo>
                  <a:lnTo>
                    <a:pt x="47" y="502"/>
                  </a:lnTo>
                  <a:lnTo>
                    <a:pt x="44" y="527"/>
                  </a:lnTo>
                  <a:lnTo>
                    <a:pt x="43" y="551"/>
                  </a:lnTo>
                  <a:lnTo>
                    <a:pt x="42" y="576"/>
                  </a:lnTo>
                  <a:lnTo>
                    <a:pt x="42" y="576"/>
                  </a:lnTo>
                  <a:lnTo>
                    <a:pt x="41" y="602"/>
                  </a:lnTo>
                  <a:lnTo>
                    <a:pt x="40" y="627"/>
                  </a:lnTo>
                  <a:lnTo>
                    <a:pt x="40" y="627"/>
                  </a:lnTo>
                  <a:lnTo>
                    <a:pt x="38" y="655"/>
                  </a:lnTo>
                  <a:lnTo>
                    <a:pt x="37" y="683"/>
                  </a:lnTo>
                  <a:lnTo>
                    <a:pt x="37" y="737"/>
                  </a:lnTo>
                  <a:lnTo>
                    <a:pt x="37" y="737"/>
                  </a:lnTo>
                  <a:lnTo>
                    <a:pt x="37" y="764"/>
                  </a:lnTo>
                  <a:lnTo>
                    <a:pt x="37" y="768"/>
                  </a:lnTo>
                  <a:lnTo>
                    <a:pt x="37" y="768"/>
                  </a:lnTo>
                  <a:lnTo>
                    <a:pt x="38" y="797"/>
                  </a:lnTo>
                  <a:lnTo>
                    <a:pt x="39" y="824"/>
                  </a:lnTo>
                  <a:lnTo>
                    <a:pt x="40" y="839"/>
                  </a:lnTo>
                  <a:lnTo>
                    <a:pt x="42" y="852"/>
                  </a:lnTo>
                  <a:lnTo>
                    <a:pt x="44" y="867"/>
                  </a:lnTo>
                  <a:lnTo>
                    <a:pt x="48" y="880"/>
                  </a:lnTo>
                  <a:lnTo>
                    <a:pt x="48" y="880"/>
                  </a:lnTo>
                  <a:lnTo>
                    <a:pt x="57" y="913"/>
                  </a:lnTo>
                  <a:lnTo>
                    <a:pt x="69" y="943"/>
                  </a:lnTo>
                  <a:lnTo>
                    <a:pt x="75" y="959"/>
                  </a:lnTo>
                  <a:lnTo>
                    <a:pt x="75" y="959"/>
                  </a:lnTo>
                  <a:lnTo>
                    <a:pt x="78" y="968"/>
                  </a:lnTo>
                  <a:lnTo>
                    <a:pt x="83" y="976"/>
                  </a:lnTo>
                  <a:lnTo>
                    <a:pt x="95" y="990"/>
                  </a:lnTo>
                  <a:lnTo>
                    <a:pt x="95" y="990"/>
                  </a:lnTo>
                  <a:lnTo>
                    <a:pt x="105" y="1003"/>
                  </a:lnTo>
                  <a:lnTo>
                    <a:pt x="109" y="1009"/>
                  </a:lnTo>
                  <a:lnTo>
                    <a:pt x="112" y="1016"/>
                  </a:lnTo>
                  <a:lnTo>
                    <a:pt x="112" y="1016"/>
                  </a:lnTo>
                  <a:lnTo>
                    <a:pt x="121" y="1039"/>
                  </a:lnTo>
                  <a:lnTo>
                    <a:pt x="130" y="1061"/>
                  </a:lnTo>
                  <a:lnTo>
                    <a:pt x="141" y="1083"/>
                  </a:lnTo>
                  <a:lnTo>
                    <a:pt x="155" y="1104"/>
                  </a:lnTo>
                  <a:lnTo>
                    <a:pt x="155" y="1104"/>
                  </a:lnTo>
                  <a:lnTo>
                    <a:pt x="168" y="1123"/>
                  </a:lnTo>
                  <a:lnTo>
                    <a:pt x="183" y="1141"/>
                  </a:lnTo>
                  <a:lnTo>
                    <a:pt x="198" y="1158"/>
                  </a:lnTo>
                  <a:lnTo>
                    <a:pt x="215" y="1176"/>
                  </a:lnTo>
                  <a:lnTo>
                    <a:pt x="234" y="1192"/>
                  </a:lnTo>
                  <a:lnTo>
                    <a:pt x="252" y="1209"/>
                  </a:lnTo>
                  <a:lnTo>
                    <a:pt x="273" y="1226"/>
                  </a:lnTo>
                  <a:lnTo>
                    <a:pt x="294" y="1241"/>
                  </a:lnTo>
                  <a:lnTo>
                    <a:pt x="316" y="1256"/>
                  </a:lnTo>
                  <a:lnTo>
                    <a:pt x="339" y="1269"/>
                  </a:lnTo>
                  <a:lnTo>
                    <a:pt x="363" y="1283"/>
                  </a:lnTo>
                  <a:lnTo>
                    <a:pt x="387" y="1296"/>
                  </a:lnTo>
                  <a:lnTo>
                    <a:pt x="413" y="1307"/>
                  </a:lnTo>
                  <a:lnTo>
                    <a:pt x="439" y="1319"/>
                  </a:lnTo>
                  <a:lnTo>
                    <a:pt x="465" y="1329"/>
                  </a:lnTo>
                  <a:lnTo>
                    <a:pt x="492" y="1339"/>
                  </a:lnTo>
                  <a:lnTo>
                    <a:pt x="492" y="1339"/>
                  </a:lnTo>
                  <a:lnTo>
                    <a:pt x="521" y="1348"/>
                  </a:lnTo>
                  <a:lnTo>
                    <a:pt x="550" y="1355"/>
                  </a:lnTo>
                  <a:lnTo>
                    <a:pt x="578" y="1362"/>
                  </a:lnTo>
                  <a:lnTo>
                    <a:pt x="606" y="1368"/>
                  </a:lnTo>
                  <a:lnTo>
                    <a:pt x="633" y="1372"/>
                  </a:lnTo>
                  <a:lnTo>
                    <a:pt x="660" y="1375"/>
                  </a:lnTo>
                  <a:lnTo>
                    <a:pt x="686" y="1377"/>
                  </a:lnTo>
                  <a:lnTo>
                    <a:pt x="712" y="1377"/>
                  </a:lnTo>
                  <a:lnTo>
                    <a:pt x="812" y="1377"/>
                  </a:lnTo>
                  <a:lnTo>
                    <a:pt x="812" y="1377"/>
                  </a:lnTo>
                  <a:lnTo>
                    <a:pt x="825" y="1377"/>
                  </a:lnTo>
                  <a:lnTo>
                    <a:pt x="839" y="1375"/>
                  </a:lnTo>
                  <a:lnTo>
                    <a:pt x="864" y="1370"/>
                  </a:lnTo>
                  <a:lnTo>
                    <a:pt x="864" y="1370"/>
                  </a:lnTo>
                  <a:lnTo>
                    <a:pt x="881" y="1365"/>
                  </a:lnTo>
                  <a:lnTo>
                    <a:pt x="899" y="1362"/>
                  </a:lnTo>
                  <a:lnTo>
                    <a:pt x="899" y="1362"/>
                  </a:lnTo>
                  <a:lnTo>
                    <a:pt x="928" y="1358"/>
                  </a:lnTo>
                  <a:lnTo>
                    <a:pt x="956" y="1353"/>
                  </a:lnTo>
                  <a:lnTo>
                    <a:pt x="984" y="1347"/>
                  </a:lnTo>
                  <a:lnTo>
                    <a:pt x="1011" y="1339"/>
                  </a:lnTo>
                  <a:lnTo>
                    <a:pt x="1038" y="1330"/>
                  </a:lnTo>
                  <a:lnTo>
                    <a:pt x="1064" y="1320"/>
                  </a:lnTo>
                  <a:lnTo>
                    <a:pt x="1089" y="1309"/>
                  </a:lnTo>
                  <a:lnTo>
                    <a:pt x="1113" y="1297"/>
                  </a:lnTo>
                  <a:lnTo>
                    <a:pt x="1113" y="1297"/>
                  </a:lnTo>
                  <a:lnTo>
                    <a:pt x="1133" y="1286"/>
                  </a:lnTo>
                  <a:lnTo>
                    <a:pt x="1152" y="1273"/>
                  </a:lnTo>
                  <a:lnTo>
                    <a:pt x="1170" y="1260"/>
                  </a:lnTo>
                  <a:lnTo>
                    <a:pt x="1187" y="1245"/>
                  </a:lnTo>
                  <a:lnTo>
                    <a:pt x="1204" y="1231"/>
                  </a:lnTo>
                  <a:lnTo>
                    <a:pt x="1220" y="1215"/>
                  </a:lnTo>
                  <a:lnTo>
                    <a:pt x="1252" y="1183"/>
                  </a:lnTo>
                  <a:lnTo>
                    <a:pt x="1252" y="1183"/>
                  </a:lnTo>
                  <a:lnTo>
                    <a:pt x="1269" y="1166"/>
                  </a:lnTo>
                  <a:lnTo>
                    <a:pt x="1269" y="1166"/>
                  </a:lnTo>
                  <a:lnTo>
                    <a:pt x="1279" y="1155"/>
                  </a:lnTo>
                  <a:lnTo>
                    <a:pt x="1289" y="1143"/>
                  </a:lnTo>
                  <a:lnTo>
                    <a:pt x="1297" y="1129"/>
                  </a:lnTo>
                  <a:lnTo>
                    <a:pt x="1303" y="1116"/>
                  </a:lnTo>
                  <a:lnTo>
                    <a:pt x="1310" y="1101"/>
                  </a:lnTo>
                  <a:lnTo>
                    <a:pt x="1316" y="1088"/>
                  </a:lnTo>
                  <a:lnTo>
                    <a:pt x="1327" y="1058"/>
                  </a:lnTo>
                  <a:lnTo>
                    <a:pt x="1327" y="1058"/>
                  </a:lnTo>
                  <a:lnTo>
                    <a:pt x="1333" y="1039"/>
                  </a:lnTo>
                  <a:lnTo>
                    <a:pt x="1340" y="1019"/>
                  </a:lnTo>
                  <a:lnTo>
                    <a:pt x="1349" y="1002"/>
                  </a:lnTo>
                  <a:lnTo>
                    <a:pt x="1358" y="984"/>
                  </a:lnTo>
                  <a:lnTo>
                    <a:pt x="1358" y="984"/>
                  </a:lnTo>
                  <a:lnTo>
                    <a:pt x="1369" y="963"/>
                  </a:lnTo>
                  <a:lnTo>
                    <a:pt x="1380" y="943"/>
                  </a:lnTo>
                  <a:lnTo>
                    <a:pt x="1388" y="921"/>
                  </a:lnTo>
                  <a:lnTo>
                    <a:pt x="1396" y="899"/>
                  </a:lnTo>
                  <a:lnTo>
                    <a:pt x="1403" y="875"/>
                  </a:lnTo>
                  <a:lnTo>
                    <a:pt x="1408" y="851"/>
                  </a:lnTo>
                  <a:lnTo>
                    <a:pt x="1412" y="825"/>
                  </a:lnTo>
                  <a:lnTo>
                    <a:pt x="1415" y="800"/>
                  </a:lnTo>
                  <a:lnTo>
                    <a:pt x="1415" y="800"/>
                  </a:lnTo>
                  <a:lnTo>
                    <a:pt x="1419" y="748"/>
                  </a:lnTo>
                  <a:lnTo>
                    <a:pt x="1421" y="697"/>
                  </a:lnTo>
                  <a:lnTo>
                    <a:pt x="1421" y="645"/>
                  </a:lnTo>
                  <a:lnTo>
                    <a:pt x="1421" y="592"/>
                  </a:lnTo>
                  <a:lnTo>
                    <a:pt x="1421" y="590"/>
                  </a:lnTo>
                  <a:lnTo>
                    <a:pt x="1421" y="590"/>
                  </a:lnTo>
                  <a:lnTo>
                    <a:pt x="1422" y="566"/>
                  </a:lnTo>
                  <a:lnTo>
                    <a:pt x="1422" y="566"/>
                  </a:lnTo>
                  <a:lnTo>
                    <a:pt x="1422" y="547"/>
                  </a:lnTo>
                  <a:lnTo>
                    <a:pt x="1422" y="525"/>
                  </a:lnTo>
                  <a:lnTo>
                    <a:pt x="1420" y="505"/>
                  </a:lnTo>
                  <a:lnTo>
                    <a:pt x="1418" y="496"/>
                  </a:lnTo>
                  <a:lnTo>
                    <a:pt x="1416" y="487"/>
                  </a:lnTo>
                  <a:lnTo>
                    <a:pt x="1416" y="487"/>
                  </a:lnTo>
                  <a:lnTo>
                    <a:pt x="1407" y="461"/>
                  </a:lnTo>
                  <a:lnTo>
                    <a:pt x="1395" y="435"/>
                  </a:lnTo>
                  <a:lnTo>
                    <a:pt x="1382" y="407"/>
                  </a:lnTo>
                  <a:lnTo>
                    <a:pt x="1367" y="377"/>
                  </a:lnTo>
                  <a:lnTo>
                    <a:pt x="1367" y="377"/>
                  </a:lnTo>
                  <a:lnTo>
                    <a:pt x="1357" y="359"/>
                  </a:lnTo>
                  <a:lnTo>
                    <a:pt x="1347" y="342"/>
                  </a:lnTo>
                  <a:lnTo>
                    <a:pt x="1335" y="326"/>
                  </a:lnTo>
                  <a:lnTo>
                    <a:pt x="1324" y="310"/>
                  </a:lnTo>
                  <a:lnTo>
                    <a:pt x="1299" y="280"/>
                  </a:lnTo>
                  <a:lnTo>
                    <a:pt x="1273" y="249"/>
                  </a:lnTo>
                  <a:lnTo>
                    <a:pt x="1273" y="249"/>
                  </a:lnTo>
                  <a:lnTo>
                    <a:pt x="1243" y="216"/>
                  </a:lnTo>
                  <a:lnTo>
                    <a:pt x="1243" y="216"/>
                  </a:lnTo>
                  <a:lnTo>
                    <a:pt x="1235" y="207"/>
                  </a:lnTo>
                  <a:lnTo>
                    <a:pt x="1225" y="198"/>
                  </a:lnTo>
                  <a:lnTo>
                    <a:pt x="1217" y="190"/>
                  </a:lnTo>
                  <a:lnTo>
                    <a:pt x="1208" y="183"/>
                  </a:lnTo>
                  <a:lnTo>
                    <a:pt x="1188" y="171"/>
                  </a:lnTo>
                  <a:lnTo>
                    <a:pt x="1170" y="161"/>
                  </a:lnTo>
                  <a:lnTo>
                    <a:pt x="1170" y="161"/>
                  </a:lnTo>
                  <a:lnTo>
                    <a:pt x="1154" y="151"/>
                  </a:lnTo>
                  <a:lnTo>
                    <a:pt x="1137" y="140"/>
                  </a:lnTo>
                  <a:lnTo>
                    <a:pt x="1137" y="140"/>
                  </a:lnTo>
                  <a:lnTo>
                    <a:pt x="1126" y="132"/>
                  </a:lnTo>
                  <a:lnTo>
                    <a:pt x="1115" y="124"/>
                  </a:lnTo>
                  <a:lnTo>
                    <a:pt x="1102" y="118"/>
                  </a:lnTo>
                  <a:lnTo>
                    <a:pt x="1088" y="111"/>
                  </a:lnTo>
                  <a:lnTo>
                    <a:pt x="1088" y="111"/>
                  </a:lnTo>
                  <a:lnTo>
                    <a:pt x="1074" y="105"/>
                  </a:lnTo>
                  <a:lnTo>
                    <a:pt x="1061" y="99"/>
                  </a:lnTo>
                  <a:lnTo>
                    <a:pt x="1061" y="99"/>
                  </a:lnTo>
                  <a:lnTo>
                    <a:pt x="1047" y="93"/>
                  </a:lnTo>
                  <a:lnTo>
                    <a:pt x="1034" y="87"/>
                  </a:lnTo>
                  <a:lnTo>
                    <a:pt x="1018" y="83"/>
                  </a:lnTo>
                  <a:lnTo>
                    <a:pt x="1011" y="82"/>
                  </a:lnTo>
                  <a:lnTo>
                    <a:pt x="1003" y="81"/>
                  </a:lnTo>
                  <a:lnTo>
                    <a:pt x="1003" y="81"/>
                  </a:lnTo>
                  <a:lnTo>
                    <a:pt x="988" y="80"/>
                  </a:lnTo>
                  <a:lnTo>
                    <a:pt x="970" y="79"/>
                  </a:lnTo>
                  <a:lnTo>
                    <a:pt x="954" y="76"/>
                  </a:lnTo>
                  <a:lnTo>
                    <a:pt x="940" y="73"/>
                  </a:lnTo>
                  <a:lnTo>
                    <a:pt x="940" y="73"/>
                  </a:lnTo>
                  <a:lnTo>
                    <a:pt x="923" y="67"/>
                  </a:lnTo>
                  <a:lnTo>
                    <a:pt x="903" y="61"/>
                  </a:lnTo>
                  <a:lnTo>
                    <a:pt x="882" y="55"/>
                  </a:lnTo>
                  <a:lnTo>
                    <a:pt x="861" y="51"/>
                  </a:lnTo>
                  <a:lnTo>
                    <a:pt x="839" y="48"/>
                  </a:lnTo>
                  <a:lnTo>
                    <a:pt x="817" y="46"/>
                  </a:lnTo>
                  <a:lnTo>
                    <a:pt x="795" y="44"/>
                  </a:lnTo>
                  <a:lnTo>
                    <a:pt x="774" y="43"/>
                  </a:lnTo>
                  <a:lnTo>
                    <a:pt x="774" y="43"/>
                  </a:lnTo>
                  <a:lnTo>
                    <a:pt x="767" y="42"/>
                  </a:lnTo>
                  <a:lnTo>
                    <a:pt x="764" y="41"/>
                  </a:lnTo>
                  <a:lnTo>
                    <a:pt x="762" y="39"/>
                  </a:lnTo>
                  <a:lnTo>
                    <a:pt x="760" y="37"/>
                  </a:lnTo>
                  <a:lnTo>
                    <a:pt x="758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5" name="Freeform 344"/>
            <p:cNvSpPr>
              <a:spLocks noEditPoints="1"/>
            </p:cNvSpPr>
            <p:nvPr/>
          </p:nvSpPr>
          <p:spPr bwMode="auto">
            <a:xfrm>
              <a:off x="4273551" y="4206876"/>
              <a:ext cx="504825" cy="487363"/>
            </a:xfrm>
            <a:custGeom>
              <a:avLst/>
              <a:gdLst/>
              <a:ahLst/>
              <a:cxnLst>
                <a:cxn ang="0">
                  <a:pos x="380" y="911"/>
                </a:cxn>
                <a:cxn ang="0">
                  <a:pos x="258" y="876"/>
                </a:cxn>
                <a:cxn ang="0">
                  <a:pos x="157" y="807"/>
                </a:cxn>
                <a:cxn ang="0">
                  <a:pos x="110" y="744"/>
                </a:cxn>
                <a:cxn ang="0">
                  <a:pos x="64" y="684"/>
                </a:cxn>
                <a:cxn ang="0">
                  <a:pos x="35" y="628"/>
                </a:cxn>
                <a:cxn ang="0">
                  <a:pos x="15" y="570"/>
                </a:cxn>
                <a:cxn ang="0">
                  <a:pos x="0" y="466"/>
                </a:cxn>
                <a:cxn ang="0">
                  <a:pos x="6" y="356"/>
                </a:cxn>
                <a:cxn ang="0">
                  <a:pos x="23" y="271"/>
                </a:cxn>
                <a:cxn ang="0">
                  <a:pos x="63" y="189"/>
                </a:cxn>
                <a:cxn ang="0">
                  <a:pos x="152" y="100"/>
                </a:cxn>
                <a:cxn ang="0">
                  <a:pos x="248" y="46"/>
                </a:cxn>
                <a:cxn ang="0">
                  <a:pos x="443" y="3"/>
                </a:cxn>
                <a:cxn ang="0">
                  <a:pos x="498" y="5"/>
                </a:cxn>
                <a:cxn ang="0">
                  <a:pos x="533" y="13"/>
                </a:cxn>
                <a:cxn ang="0">
                  <a:pos x="639" y="17"/>
                </a:cxn>
                <a:cxn ang="0">
                  <a:pos x="690" y="38"/>
                </a:cxn>
                <a:cxn ang="0">
                  <a:pos x="740" y="61"/>
                </a:cxn>
                <a:cxn ang="0">
                  <a:pos x="783" y="87"/>
                </a:cxn>
                <a:cxn ang="0">
                  <a:pos x="848" y="144"/>
                </a:cxn>
                <a:cxn ang="0">
                  <a:pos x="919" y="258"/>
                </a:cxn>
                <a:cxn ang="0">
                  <a:pos x="952" y="383"/>
                </a:cxn>
                <a:cxn ang="0">
                  <a:pos x="954" y="499"/>
                </a:cxn>
                <a:cxn ang="0">
                  <a:pos x="942" y="607"/>
                </a:cxn>
                <a:cxn ang="0">
                  <a:pos x="894" y="727"/>
                </a:cxn>
                <a:cxn ang="0">
                  <a:pos x="833" y="808"/>
                </a:cxn>
                <a:cxn ang="0">
                  <a:pos x="728" y="871"/>
                </a:cxn>
                <a:cxn ang="0">
                  <a:pos x="585" y="911"/>
                </a:cxn>
                <a:cxn ang="0">
                  <a:pos x="486" y="920"/>
                </a:cxn>
                <a:cxn ang="0">
                  <a:pos x="378" y="48"/>
                </a:cxn>
                <a:cxn ang="0">
                  <a:pos x="266" y="81"/>
                </a:cxn>
                <a:cxn ang="0">
                  <a:pos x="184" y="123"/>
                </a:cxn>
                <a:cxn ang="0">
                  <a:pos x="140" y="162"/>
                </a:cxn>
                <a:cxn ang="0">
                  <a:pos x="91" y="210"/>
                </a:cxn>
                <a:cxn ang="0">
                  <a:pos x="48" y="323"/>
                </a:cxn>
                <a:cxn ang="0">
                  <a:pos x="40" y="430"/>
                </a:cxn>
                <a:cxn ang="0">
                  <a:pos x="40" y="514"/>
                </a:cxn>
                <a:cxn ang="0">
                  <a:pos x="65" y="599"/>
                </a:cxn>
                <a:cxn ang="0">
                  <a:pos x="158" y="751"/>
                </a:cxn>
                <a:cxn ang="0">
                  <a:pos x="239" y="827"/>
                </a:cxn>
                <a:cxn ang="0">
                  <a:pos x="354" y="869"/>
                </a:cxn>
                <a:cxn ang="0">
                  <a:pos x="510" y="884"/>
                </a:cxn>
                <a:cxn ang="0">
                  <a:pos x="584" y="876"/>
                </a:cxn>
                <a:cxn ang="0">
                  <a:pos x="704" y="844"/>
                </a:cxn>
                <a:cxn ang="0">
                  <a:pos x="787" y="801"/>
                </a:cxn>
                <a:cxn ang="0">
                  <a:pos x="843" y="743"/>
                </a:cxn>
                <a:cxn ang="0">
                  <a:pos x="878" y="668"/>
                </a:cxn>
                <a:cxn ang="0">
                  <a:pos x="905" y="601"/>
                </a:cxn>
                <a:cxn ang="0">
                  <a:pos x="919" y="452"/>
                </a:cxn>
                <a:cxn ang="0">
                  <a:pos x="907" y="326"/>
                </a:cxn>
                <a:cxn ang="0">
                  <a:pos x="853" y="209"/>
                </a:cxn>
                <a:cxn ang="0">
                  <a:pos x="768" y="120"/>
                </a:cxn>
                <a:cxn ang="0">
                  <a:pos x="694" y="81"/>
                </a:cxn>
                <a:cxn ang="0">
                  <a:pos x="651" y="60"/>
                </a:cxn>
                <a:cxn ang="0">
                  <a:pos x="580" y="46"/>
                </a:cxn>
                <a:cxn ang="0">
                  <a:pos x="506" y="46"/>
                </a:cxn>
                <a:cxn ang="0">
                  <a:pos x="466" y="37"/>
                </a:cxn>
              </a:cxnLst>
              <a:rect l="0" t="0" r="r" b="b"/>
              <a:pathLst>
                <a:path w="954" h="920">
                  <a:moveTo>
                    <a:pt x="486" y="920"/>
                  </a:moveTo>
                  <a:lnTo>
                    <a:pt x="486" y="920"/>
                  </a:lnTo>
                  <a:lnTo>
                    <a:pt x="459" y="919"/>
                  </a:lnTo>
                  <a:lnTo>
                    <a:pt x="433" y="917"/>
                  </a:lnTo>
                  <a:lnTo>
                    <a:pt x="406" y="914"/>
                  </a:lnTo>
                  <a:lnTo>
                    <a:pt x="380" y="911"/>
                  </a:lnTo>
                  <a:lnTo>
                    <a:pt x="354" y="906"/>
                  </a:lnTo>
                  <a:lnTo>
                    <a:pt x="328" y="899"/>
                  </a:lnTo>
                  <a:lnTo>
                    <a:pt x="303" y="892"/>
                  </a:lnTo>
                  <a:lnTo>
                    <a:pt x="279" y="884"/>
                  </a:lnTo>
                  <a:lnTo>
                    <a:pt x="279" y="884"/>
                  </a:lnTo>
                  <a:lnTo>
                    <a:pt x="258" y="876"/>
                  </a:lnTo>
                  <a:lnTo>
                    <a:pt x="239" y="866"/>
                  </a:lnTo>
                  <a:lnTo>
                    <a:pt x="220" y="857"/>
                  </a:lnTo>
                  <a:lnTo>
                    <a:pt x="202" y="845"/>
                  </a:lnTo>
                  <a:lnTo>
                    <a:pt x="186" y="834"/>
                  </a:lnTo>
                  <a:lnTo>
                    <a:pt x="170" y="821"/>
                  </a:lnTo>
                  <a:lnTo>
                    <a:pt x="157" y="807"/>
                  </a:lnTo>
                  <a:lnTo>
                    <a:pt x="143" y="793"/>
                  </a:lnTo>
                  <a:lnTo>
                    <a:pt x="143" y="793"/>
                  </a:lnTo>
                  <a:lnTo>
                    <a:pt x="133" y="779"/>
                  </a:lnTo>
                  <a:lnTo>
                    <a:pt x="124" y="764"/>
                  </a:lnTo>
                  <a:lnTo>
                    <a:pt x="124" y="764"/>
                  </a:lnTo>
                  <a:lnTo>
                    <a:pt x="110" y="744"/>
                  </a:lnTo>
                  <a:lnTo>
                    <a:pt x="103" y="735"/>
                  </a:lnTo>
                  <a:lnTo>
                    <a:pt x="95" y="725"/>
                  </a:lnTo>
                  <a:lnTo>
                    <a:pt x="95" y="725"/>
                  </a:lnTo>
                  <a:lnTo>
                    <a:pt x="84" y="713"/>
                  </a:lnTo>
                  <a:lnTo>
                    <a:pt x="74" y="699"/>
                  </a:lnTo>
                  <a:lnTo>
                    <a:pt x="64" y="684"/>
                  </a:lnTo>
                  <a:lnTo>
                    <a:pt x="57" y="668"/>
                  </a:lnTo>
                  <a:lnTo>
                    <a:pt x="57" y="668"/>
                  </a:lnTo>
                  <a:lnTo>
                    <a:pt x="50" y="653"/>
                  </a:lnTo>
                  <a:lnTo>
                    <a:pt x="42" y="639"/>
                  </a:lnTo>
                  <a:lnTo>
                    <a:pt x="42" y="639"/>
                  </a:lnTo>
                  <a:lnTo>
                    <a:pt x="35" y="628"/>
                  </a:lnTo>
                  <a:lnTo>
                    <a:pt x="29" y="616"/>
                  </a:lnTo>
                  <a:lnTo>
                    <a:pt x="25" y="605"/>
                  </a:lnTo>
                  <a:lnTo>
                    <a:pt x="21" y="594"/>
                  </a:lnTo>
                  <a:lnTo>
                    <a:pt x="21" y="594"/>
                  </a:lnTo>
                  <a:lnTo>
                    <a:pt x="15" y="570"/>
                  </a:lnTo>
                  <a:lnTo>
                    <a:pt x="15" y="570"/>
                  </a:lnTo>
                  <a:lnTo>
                    <a:pt x="8" y="547"/>
                  </a:lnTo>
                  <a:lnTo>
                    <a:pt x="4" y="524"/>
                  </a:lnTo>
                  <a:lnTo>
                    <a:pt x="4" y="524"/>
                  </a:lnTo>
                  <a:lnTo>
                    <a:pt x="2" y="506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5"/>
                  </a:lnTo>
                  <a:lnTo>
                    <a:pt x="0" y="424"/>
                  </a:lnTo>
                  <a:lnTo>
                    <a:pt x="1" y="402"/>
                  </a:lnTo>
                  <a:lnTo>
                    <a:pt x="3" y="379"/>
                  </a:lnTo>
                  <a:lnTo>
                    <a:pt x="6" y="356"/>
                  </a:lnTo>
                  <a:lnTo>
                    <a:pt x="6" y="356"/>
                  </a:lnTo>
                  <a:lnTo>
                    <a:pt x="10" y="336"/>
                  </a:lnTo>
                  <a:lnTo>
                    <a:pt x="15" y="315"/>
                  </a:lnTo>
                  <a:lnTo>
                    <a:pt x="15" y="315"/>
                  </a:lnTo>
                  <a:lnTo>
                    <a:pt x="19" y="293"/>
                  </a:lnTo>
                  <a:lnTo>
                    <a:pt x="23" y="271"/>
                  </a:lnTo>
                  <a:lnTo>
                    <a:pt x="23" y="271"/>
                  </a:lnTo>
                  <a:lnTo>
                    <a:pt x="26" y="256"/>
                  </a:lnTo>
                  <a:lnTo>
                    <a:pt x="30" y="240"/>
                  </a:lnTo>
                  <a:lnTo>
                    <a:pt x="38" y="227"/>
                  </a:lnTo>
                  <a:lnTo>
                    <a:pt x="47" y="211"/>
                  </a:lnTo>
                  <a:lnTo>
                    <a:pt x="47" y="211"/>
                  </a:lnTo>
                  <a:lnTo>
                    <a:pt x="63" y="189"/>
                  </a:lnTo>
                  <a:lnTo>
                    <a:pt x="81" y="170"/>
                  </a:lnTo>
                  <a:lnTo>
                    <a:pt x="100" y="152"/>
                  </a:lnTo>
                  <a:lnTo>
                    <a:pt x="118" y="133"/>
                  </a:lnTo>
                  <a:lnTo>
                    <a:pt x="118" y="133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9" y="94"/>
                  </a:lnTo>
                  <a:lnTo>
                    <a:pt x="167" y="87"/>
                  </a:lnTo>
                  <a:lnTo>
                    <a:pt x="185" y="75"/>
                  </a:lnTo>
                  <a:lnTo>
                    <a:pt x="205" y="64"/>
                  </a:lnTo>
                  <a:lnTo>
                    <a:pt x="226" y="55"/>
                  </a:lnTo>
                  <a:lnTo>
                    <a:pt x="248" y="46"/>
                  </a:lnTo>
                  <a:lnTo>
                    <a:pt x="269" y="39"/>
                  </a:lnTo>
                  <a:lnTo>
                    <a:pt x="306" y="29"/>
                  </a:lnTo>
                  <a:lnTo>
                    <a:pt x="306" y="29"/>
                  </a:lnTo>
                  <a:lnTo>
                    <a:pt x="352" y="18"/>
                  </a:lnTo>
                  <a:lnTo>
                    <a:pt x="398" y="9"/>
                  </a:lnTo>
                  <a:lnTo>
                    <a:pt x="443" y="3"/>
                  </a:lnTo>
                  <a:lnTo>
                    <a:pt x="485" y="0"/>
                  </a:lnTo>
                  <a:lnTo>
                    <a:pt x="486" y="0"/>
                  </a:lnTo>
                  <a:lnTo>
                    <a:pt x="486" y="0"/>
                  </a:lnTo>
                  <a:lnTo>
                    <a:pt x="491" y="0"/>
                  </a:lnTo>
                  <a:lnTo>
                    <a:pt x="496" y="2"/>
                  </a:lnTo>
                  <a:lnTo>
                    <a:pt x="498" y="5"/>
                  </a:lnTo>
                  <a:lnTo>
                    <a:pt x="500" y="7"/>
                  </a:lnTo>
                  <a:lnTo>
                    <a:pt x="501" y="10"/>
                  </a:lnTo>
                  <a:lnTo>
                    <a:pt x="504" y="10"/>
                  </a:lnTo>
                  <a:lnTo>
                    <a:pt x="504" y="10"/>
                  </a:lnTo>
                  <a:lnTo>
                    <a:pt x="518" y="12"/>
                  </a:lnTo>
                  <a:lnTo>
                    <a:pt x="533" y="13"/>
                  </a:lnTo>
                  <a:lnTo>
                    <a:pt x="563" y="13"/>
                  </a:lnTo>
                  <a:lnTo>
                    <a:pt x="572" y="13"/>
                  </a:lnTo>
                  <a:lnTo>
                    <a:pt x="572" y="13"/>
                  </a:lnTo>
                  <a:lnTo>
                    <a:pt x="595" y="13"/>
                  </a:lnTo>
                  <a:lnTo>
                    <a:pt x="617" y="14"/>
                  </a:lnTo>
                  <a:lnTo>
                    <a:pt x="639" y="17"/>
                  </a:lnTo>
                  <a:lnTo>
                    <a:pt x="649" y="19"/>
                  </a:lnTo>
                  <a:lnTo>
                    <a:pt x="659" y="23"/>
                  </a:lnTo>
                  <a:lnTo>
                    <a:pt x="659" y="23"/>
                  </a:lnTo>
                  <a:lnTo>
                    <a:pt x="667" y="26"/>
                  </a:lnTo>
                  <a:lnTo>
                    <a:pt x="675" y="29"/>
                  </a:lnTo>
                  <a:lnTo>
                    <a:pt x="690" y="38"/>
                  </a:lnTo>
                  <a:lnTo>
                    <a:pt x="690" y="38"/>
                  </a:lnTo>
                  <a:lnTo>
                    <a:pt x="705" y="45"/>
                  </a:lnTo>
                  <a:lnTo>
                    <a:pt x="719" y="53"/>
                  </a:lnTo>
                  <a:lnTo>
                    <a:pt x="719" y="53"/>
                  </a:lnTo>
                  <a:lnTo>
                    <a:pt x="730" y="57"/>
                  </a:lnTo>
                  <a:lnTo>
                    <a:pt x="740" y="61"/>
                  </a:lnTo>
                  <a:lnTo>
                    <a:pt x="748" y="66"/>
                  </a:lnTo>
                  <a:lnTo>
                    <a:pt x="756" y="71"/>
                  </a:lnTo>
                  <a:lnTo>
                    <a:pt x="756" y="71"/>
                  </a:lnTo>
                  <a:lnTo>
                    <a:pt x="769" y="80"/>
                  </a:lnTo>
                  <a:lnTo>
                    <a:pt x="783" y="87"/>
                  </a:lnTo>
                  <a:lnTo>
                    <a:pt x="783" y="87"/>
                  </a:lnTo>
                  <a:lnTo>
                    <a:pt x="799" y="97"/>
                  </a:lnTo>
                  <a:lnTo>
                    <a:pt x="808" y="102"/>
                  </a:lnTo>
                  <a:lnTo>
                    <a:pt x="815" y="109"/>
                  </a:lnTo>
                  <a:lnTo>
                    <a:pt x="815" y="109"/>
                  </a:lnTo>
                  <a:lnTo>
                    <a:pt x="831" y="126"/>
                  </a:lnTo>
                  <a:lnTo>
                    <a:pt x="848" y="144"/>
                  </a:lnTo>
                  <a:lnTo>
                    <a:pt x="862" y="162"/>
                  </a:lnTo>
                  <a:lnTo>
                    <a:pt x="876" y="181"/>
                  </a:lnTo>
                  <a:lnTo>
                    <a:pt x="888" y="200"/>
                  </a:lnTo>
                  <a:lnTo>
                    <a:pt x="900" y="218"/>
                  </a:lnTo>
                  <a:lnTo>
                    <a:pt x="910" y="238"/>
                  </a:lnTo>
                  <a:lnTo>
                    <a:pt x="919" y="258"/>
                  </a:lnTo>
                  <a:lnTo>
                    <a:pt x="928" y="277"/>
                  </a:lnTo>
                  <a:lnTo>
                    <a:pt x="934" y="298"/>
                  </a:lnTo>
                  <a:lnTo>
                    <a:pt x="940" y="319"/>
                  </a:lnTo>
                  <a:lnTo>
                    <a:pt x="944" y="340"/>
                  </a:lnTo>
                  <a:lnTo>
                    <a:pt x="949" y="361"/>
                  </a:lnTo>
                  <a:lnTo>
                    <a:pt x="952" y="383"/>
                  </a:lnTo>
                  <a:lnTo>
                    <a:pt x="953" y="406"/>
                  </a:lnTo>
                  <a:lnTo>
                    <a:pt x="954" y="429"/>
                  </a:lnTo>
                  <a:lnTo>
                    <a:pt x="954" y="429"/>
                  </a:lnTo>
                  <a:lnTo>
                    <a:pt x="954" y="463"/>
                  </a:lnTo>
                  <a:lnTo>
                    <a:pt x="954" y="463"/>
                  </a:lnTo>
                  <a:lnTo>
                    <a:pt x="954" y="499"/>
                  </a:lnTo>
                  <a:lnTo>
                    <a:pt x="953" y="537"/>
                  </a:lnTo>
                  <a:lnTo>
                    <a:pt x="952" y="555"/>
                  </a:lnTo>
                  <a:lnTo>
                    <a:pt x="950" y="573"/>
                  </a:lnTo>
                  <a:lnTo>
                    <a:pt x="946" y="590"/>
                  </a:lnTo>
                  <a:lnTo>
                    <a:pt x="942" y="607"/>
                  </a:lnTo>
                  <a:lnTo>
                    <a:pt x="942" y="607"/>
                  </a:lnTo>
                  <a:lnTo>
                    <a:pt x="936" y="628"/>
                  </a:lnTo>
                  <a:lnTo>
                    <a:pt x="929" y="649"/>
                  </a:lnTo>
                  <a:lnTo>
                    <a:pt x="921" y="669"/>
                  </a:lnTo>
                  <a:lnTo>
                    <a:pt x="912" y="689"/>
                  </a:lnTo>
                  <a:lnTo>
                    <a:pt x="903" y="709"/>
                  </a:lnTo>
                  <a:lnTo>
                    <a:pt x="894" y="727"/>
                  </a:lnTo>
                  <a:lnTo>
                    <a:pt x="883" y="745"/>
                  </a:lnTo>
                  <a:lnTo>
                    <a:pt x="874" y="760"/>
                  </a:lnTo>
                  <a:lnTo>
                    <a:pt x="874" y="760"/>
                  </a:lnTo>
                  <a:lnTo>
                    <a:pt x="861" y="778"/>
                  </a:lnTo>
                  <a:lnTo>
                    <a:pt x="848" y="794"/>
                  </a:lnTo>
                  <a:lnTo>
                    <a:pt x="833" y="808"/>
                  </a:lnTo>
                  <a:lnTo>
                    <a:pt x="818" y="822"/>
                  </a:lnTo>
                  <a:lnTo>
                    <a:pt x="801" y="834"/>
                  </a:lnTo>
                  <a:lnTo>
                    <a:pt x="784" y="844"/>
                  </a:lnTo>
                  <a:lnTo>
                    <a:pt x="766" y="855"/>
                  </a:lnTo>
                  <a:lnTo>
                    <a:pt x="747" y="863"/>
                  </a:lnTo>
                  <a:lnTo>
                    <a:pt x="728" y="871"/>
                  </a:lnTo>
                  <a:lnTo>
                    <a:pt x="708" y="879"/>
                  </a:lnTo>
                  <a:lnTo>
                    <a:pt x="688" y="885"/>
                  </a:lnTo>
                  <a:lnTo>
                    <a:pt x="668" y="891"/>
                  </a:lnTo>
                  <a:lnTo>
                    <a:pt x="626" y="901"/>
                  </a:lnTo>
                  <a:lnTo>
                    <a:pt x="585" y="911"/>
                  </a:lnTo>
                  <a:lnTo>
                    <a:pt x="585" y="911"/>
                  </a:lnTo>
                  <a:lnTo>
                    <a:pt x="562" y="914"/>
                  </a:lnTo>
                  <a:lnTo>
                    <a:pt x="537" y="917"/>
                  </a:lnTo>
                  <a:lnTo>
                    <a:pt x="512" y="919"/>
                  </a:lnTo>
                  <a:lnTo>
                    <a:pt x="486" y="920"/>
                  </a:lnTo>
                  <a:lnTo>
                    <a:pt x="486" y="920"/>
                  </a:lnTo>
                  <a:lnTo>
                    <a:pt x="486" y="920"/>
                  </a:lnTo>
                  <a:lnTo>
                    <a:pt x="486" y="920"/>
                  </a:lnTo>
                  <a:close/>
                  <a:moveTo>
                    <a:pt x="463" y="37"/>
                  </a:moveTo>
                  <a:lnTo>
                    <a:pt x="463" y="37"/>
                  </a:lnTo>
                  <a:lnTo>
                    <a:pt x="424" y="41"/>
                  </a:lnTo>
                  <a:lnTo>
                    <a:pt x="402" y="44"/>
                  </a:lnTo>
                  <a:lnTo>
                    <a:pt x="378" y="48"/>
                  </a:lnTo>
                  <a:lnTo>
                    <a:pt x="355" y="54"/>
                  </a:lnTo>
                  <a:lnTo>
                    <a:pt x="331" y="59"/>
                  </a:lnTo>
                  <a:lnTo>
                    <a:pt x="307" y="66"/>
                  </a:lnTo>
                  <a:lnTo>
                    <a:pt x="282" y="73"/>
                  </a:lnTo>
                  <a:lnTo>
                    <a:pt x="282" y="73"/>
                  </a:lnTo>
                  <a:lnTo>
                    <a:pt x="266" y="81"/>
                  </a:lnTo>
                  <a:lnTo>
                    <a:pt x="249" y="88"/>
                  </a:lnTo>
                  <a:lnTo>
                    <a:pt x="217" y="104"/>
                  </a:lnTo>
                  <a:lnTo>
                    <a:pt x="217" y="104"/>
                  </a:lnTo>
                  <a:lnTo>
                    <a:pt x="193" y="117"/>
                  </a:lnTo>
                  <a:lnTo>
                    <a:pt x="193" y="117"/>
                  </a:lnTo>
                  <a:lnTo>
                    <a:pt x="184" y="123"/>
                  </a:lnTo>
                  <a:lnTo>
                    <a:pt x="174" y="129"/>
                  </a:lnTo>
                  <a:lnTo>
                    <a:pt x="166" y="138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46" y="157"/>
                  </a:lnTo>
                  <a:lnTo>
                    <a:pt x="140" y="162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26" y="173"/>
                  </a:lnTo>
                  <a:lnTo>
                    <a:pt x="118" y="179"/>
                  </a:lnTo>
                  <a:lnTo>
                    <a:pt x="104" y="194"/>
                  </a:lnTo>
                  <a:lnTo>
                    <a:pt x="91" y="210"/>
                  </a:lnTo>
                  <a:lnTo>
                    <a:pt x="80" y="229"/>
                  </a:lnTo>
                  <a:lnTo>
                    <a:pt x="70" y="248"/>
                  </a:lnTo>
                  <a:lnTo>
                    <a:pt x="60" y="271"/>
                  </a:lnTo>
                  <a:lnTo>
                    <a:pt x="53" y="296"/>
                  </a:lnTo>
                  <a:lnTo>
                    <a:pt x="48" y="323"/>
                  </a:lnTo>
                  <a:lnTo>
                    <a:pt x="48" y="323"/>
                  </a:lnTo>
                  <a:lnTo>
                    <a:pt x="44" y="344"/>
                  </a:lnTo>
                  <a:lnTo>
                    <a:pt x="42" y="366"/>
                  </a:lnTo>
                  <a:lnTo>
                    <a:pt x="41" y="388"/>
                  </a:lnTo>
                  <a:lnTo>
                    <a:pt x="40" y="414"/>
                  </a:lnTo>
                  <a:lnTo>
                    <a:pt x="40" y="414"/>
                  </a:lnTo>
                  <a:lnTo>
                    <a:pt x="40" y="430"/>
                  </a:lnTo>
                  <a:lnTo>
                    <a:pt x="39" y="447"/>
                  </a:lnTo>
                  <a:lnTo>
                    <a:pt x="39" y="447"/>
                  </a:lnTo>
                  <a:lnTo>
                    <a:pt x="36" y="464"/>
                  </a:lnTo>
                  <a:lnTo>
                    <a:pt x="36" y="481"/>
                  </a:lnTo>
                  <a:lnTo>
                    <a:pt x="36" y="497"/>
                  </a:lnTo>
                  <a:lnTo>
                    <a:pt x="40" y="514"/>
                  </a:lnTo>
                  <a:lnTo>
                    <a:pt x="40" y="514"/>
                  </a:lnTo>
                  <a:lnTo>
                    <a:pt x="43" y="530"/>
                  </a:lnTo>
                  <a:lnTo>
                    <a:pt x="48" y="548"/>
                  </a:lnTo>
                  <a:lnTo>
                    <a:pt x="53" y="565"/>
                  </a:lnTo>
                  <a:lnTo>
                    <a:pt x="59" y="581"/>
                  </a:lnTo>
                  <a:lnTo>
                    <a:pt x="65" y="599"/>
                  </a:lnTo>
                  <a:lnTo>
                    <a:pt x="73" y="615"/>
                  </a:lnTo>
                  <a:lnTo>
                    <a:pt x="81" y="633"/>
                  </a:lnTo>
                  <a:lnTo>
                    <a:pt x="90" y="650"/>
                  </a:lnTo>
                  <a:lnTo>
                    <a:pt x="110" y="684"/>
                  </a:lnTo>
                  <a:lnTo>
                    <a:pt x="133" y="718"/>
                  </a:lnTo>
                  <a:lnTo>
                    <a:pt x="158" y="751"/>
                  </a:lnTo>
                  <a:lnTo>
                    <a:pt x="187" y="784"/>
                  </a:lnTo>
                  <a:lnTo>
                    <a:pt x="187" y="784"/>
                  </a:lnTo>
                  <a:lnTo>
                    <a:pt x="198" y="797"/>
                  </a:lnTo>
                  <a:lnTo>
                    <a:pt x="211" y="807"/>
                  </a:lnTo>
                  <a:lnTo>
                    <a:pt x="224" y="817"/>
                  </a:lnTo>
                  <a:lnTo>
                    <a:pt x="239" y="827"/>
                  </a:lnTo>
                  <a:lnTo>
                    <a:pt x="255" y="836"/>
                  </a:lnTo>
                  <a:lnTo>
                    <a:pt x="273" y="844"/>
                  </a:lnTo>
                  <a:lnTo>
                    <a:pt x="291" y="852"/>
                  </a:lnTo>
                  <a:lnTo>
                    <a:pt x="311" y="858"/>
                  </a:lnTo>
                  <a:lnTo>
                    <a:pt x="332" y="864"/>
                  </a:lnTo>
                  <a:lnTo>
                    <a:pt x="354" y="869"/>
                  </a:lnTo>
                  <a:lnTo>
                    <a:pt x="377" y="873"/>
                  </a:lnTo>
                  <a:lnTo>
                    <a:pt x="401" y="877"/>
                  </a:lnTo>
                  <a:lnTo>
                    <a:pt x="427" y="880"/>
                  </a:lnTo>
                  <a:lnTo>
                    <a:pt x="454" y="882"/>
                  </a:lnTo>
                  <a:lnTo>
                    <a:pt x="481" y="883"/>
                  </a:lnTo>
                  <a:lnTo>
                    <a:pt x="510" y="884"/>
                  </a:lnTo>
                  <a:lnTo>
                    <a:pt x="512" y="884"/>
                  </a:lnTo>
                  <a:lnTo>
                    <a:pt x="512" y="884"/>
                  </a:lnTo>
                  <a:lnTo>
                    <a:pt x="530" y="883"/>
                  </a:lnTo>
                  <a:lnTo>
                    <a:pt x="547" y="882"/>
                  </a:lnTo>
                  <a:lnTo>
                    <a:pt x="566" y="879"/>
                  </a:lnTo>
                  <a:lnTo>
                    <a:pt x="584" y="876"/>
                  </a:lnTo>
                  <a:lnTo>
                    <a:pt x="619" y="867"/>
                  </a:lnTo>
                  <a:lnTo>
                    <a:pt x="654" y="858"/>
                  </a:lnTo>
                  <a:lnTo>
                    <a:pt x="654" y="858"/>
                  </a:lnTo>
                  <a:lnTo>
                    <a:pt x="693" y="848"/>
                  </a:lnTo>
                  <a:lnTo>
                    <a:pt x="693" y="848"/>
                  </a:lnTo>
                  <a:lnTo>
                    <a:pt x="704" y="844"/>
                  </a:lnTo>
                  <a:lnTo>
                    <a:pt x="715" y="840"/>
                  </a:lnTo>
                  <a:lnTo>
                    <a:pt x="728" y="835"/>
                  </a:lnTo>
                  <a:lnTo>
                    <a:pt x="739" y="830"/>
                  </a:lnTo>
                  <a:lnTo>
                    <a:pt x="763" y="816"/>
                  </a:lnTo>
                  <a:lnTo>
                    <a:pt x="775" y="808"/>
                  </a:lnTo>
                  <a:lnTo>
                    <a:pt x="787" y="801"/>
                  </a:lnTo>
                  <a:lnTo>
                    <a:pt x="797" y="792"/>
                  </a:lnTo>
                  <a:lnTo>
                    <a:pt x="808" y="782"/>
                  </a:lnTo>
                  <a:lnTo>
                    <a:pt x="818" y="773"/>
                  </a:lnTo>
                  <a:lnTo>
                    <a:pt x="827" y="764"/>
                  </a:lnTo>
                  <a:lnTo>
                    <a:pt x="836" y="753"/>
                  </a:lnTo>
                  <a:lnTo>
                    <a:pt x="843" y="743"/>
                  </a:lnTo>
                  <a:lnTo>
                    <a:pt x="849" y="731"/>
                  </a:lnTo>
                  <a:lnTo>
                    <a:pt x="854" y="721"/>
                  </a:lnTo>
                  <a:lnTo>
                    <a:pt x="854" y="721"/>
                  </a:lnTo>
                  <a:lnTo>
                    <a:pt x="866" y="694"/>
                  </a:lnTo>
                  <a:lnTo>
                    <a:pt x="878" y="668"/>
                  </a:lnTo>
                  <a:lnTo>
                    <a:pt x="878" y="668"/>
                  </a:lnTo>
                  <a:lnTo>
                    <a:pt x="888" y="649"/>
                  </a:lnTo>
                  <a:lnTo>
                    <a:pt x="888" y="649"/>
                  </a:lnTo>
                  <a:lnTo>
                    <a:pt x="894" y="636"/>
                  </a:lnTo>
                  <a:lnTo>
                    <a:pt x="898" y="625"/>
                  </a:lnTo>
                  <a:lnTo>
                    <a:pt x="902" y="612"/>
                  </a:lnTo>
                  <a:lnTo>
                    <a:pt x="905" y="601"/>
                  </a:lnTo>
                  <a:lnTo>
                    <a:pt x="909" y="577"/>
                  </a:lnTo>
                  <a:lnTo>
                    <a:pt x="912" y="551"/>
                  </a:lnTo>
                  <a:lnTo>
                    <a:pt x="912" y="551"/>
                  </a:lnTo>
                  <a:lnTo>
                    <a:pt x="917" y="503"/>
                  </a:lnTo>
                  <a:lnTo>
                    <a:pt x="918" y="478"/>
                  </a:lnTo>
                  <a:lnTo>
                    <a:pt x="919" y="452"/>
                  </a:lnTo>
                  <a:lnTo>
                    <a:pt x="919" y="426"/>
                  </a:lnTo>
                  <a:lnTo>
                    <a:pt x="918" y="400"/>
                  </a:lnTo>
                  <a:lnTo>
                    <a:pt x="916" y="373"/>
                  </a:lnTo>
                  <a:lnTo>
                    <a:pt x="911" y="348"/>
                  </a:lnTo>
                  <a:lnTo>
                    <a:pt x="911" y="348"/>
                  </a:lnTo>
                  <a:lnTo>
                    <a:pt x="907" y="326"/>
                  </a:lnTo>
                  <a:lnTo>
                    <a:pt x="901" y="305"/>
                  </a:lnTo>
                  <a:lnTo>
                    <a:pt x="894" y="285"/>
                  </a:lnTo>
                  <a:lnTo>
                    <a:pt x="884" y="265"/>
                  </a:lnTo>
                  <a:lnTo>
                    <a:pt x="875" y="245"/>
                  </a:lnTo>
                  <a:lnTo>
                    <a:pt x="865" y="227"/>
                  </a:lnTo>
                  <a:lnTo>
                    <a:pt x="853" y="209"/>
                  </a:lnTo>
                  <a:lnTo>
                    <a:pt x="842" y="191"/>
                  </a:lnTo>
                  <a:lnTo>
                    <a:pt x="828" y="176"/>
                  </a:lnTo>
                  <a:lnTo>
                    <a:pt x="815" y="160"/>
                  </a:lnTo>
                  <a:lnTo>
                    <a:pt x="799" y="146"/>
                  </a:lnTo>
                  <a:lnTo>
                    <a:pt x="784" y="132"/>
                  </a:lnTo>
                  <a:lnTo>
                    <a:pt x="768" y="120"/>
                  </a:lnTo>
                  <a:lnTo>
                    <a:pt x="752" y="109"/>
                  </a:lnTo>
                  <a:lnTo>
                    <a:pt x="734" y="99"/>
                  </a:lnTo>
                  <a:lnTo>
                    <a:pt x="716" y="90"/>
                  </a:lnTo>
                  <a:lnTo>
                    <a:pt x="716" y="90"/>
                  </a:lnTo>
                  <a:lnTo>
                    <a:pt x="705" y="85"/>
                  </a:lnTo>
                  <a:lnTo>
                    <a:pt x="694" y="81"/>
                  </a:lnTo>
                  <a:lnTo>
                    <a:pt x="694" y="81"/>
                  </a:lnTo>
                  <a:lnTo>
                    <a:pt x="682" y="76"/>
                  </a:lnTo>
                  <a:lnTo>
                    <a:pt x="671" y="72"/>
                  </a:lnTo>
                  <a:lnTo>
                    <a:pt x="660" y="67"/>
                  </a:lnTo>
                  <a:lnTo>
                    <a:pt x="651" y="60"/>
                  </a:lnTo>
                  <a:lnTo>
                    <a:pt x="651" y="60"/>
                  </a:lnTo>
                  <a:lnTo>
                    <a:pt x="646" y="58"/>
                  </a:lnTo>
                  <a:lnTo>
                    <a:pt x="638" y="56"/>
                  </a:lnTo>
                  <a:lnTo>
                    <a:pt x="615" y="52"/>
                  </a:lnTo>
                  <a:lnTo>
                    <a:pt x="593" y="47"/>
                  </a:lnTo>
                  <a:lnTo>
                    <a:pt x="580" y="46"/>
                  </a:lnTo>
                  <a:lnTo>
                    <a:pt x="580" y="46"/>
                  </a:lnTo>
                  <a:lnTo>
                    <a:pt x="564" y="47"/>
                  </a:lnTo>
                  <a:lnTo>
                    <a:pt x="564" y="47"/>
                  </a:lnTo>
                  <a:lnTo>
                    <a:pt x="534" y="47"/>
                  </a:lnTo>
                  <a:lnTo>
                    <a:pt x="534" y="47"/>
                  </a:lnTo>
                  <a:lnTo>
                    <a:pt x="520" y="47"/>
                  </a:lnTo>
                  <a:lnTo>
                    <a:pt x="506" y="46"/>
                  </a:lnTo>
                  <a:lnTo>
                    <a:pt x="490" y="44"/>
                  </a:lnTo>
                  <a:lnTo>
                    <a:pt x="474" y="41"/>
                  </a:lnTo>
                  <a:lnTo>
                    <a:pt x="474" y="41"/>
                  </a:lnTo>
                  <a:lnTo>
                    <a:pt x="470" y="40"/>
                  </a:lnTo>
                  <a:lnTo>
                    <a:pt x="467" y="38"/>
                  </a:lnTo>
                  <a:lnTo>
                    <a:pt x="466" y="37"/>
                  </a:lnTo>
                  <a:lnTo>
                    <a:pt x="463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6" name="Freeform 345"/>
            <p:cNvSpPr>
              <a:spLocks noEditPoints="1"/>
            </p:cNvSpPr>
            <p:nvPr/>
          </p:nvSpPr>
          <p:spPr bwMode="auto">
            <a:xfrm>
              <a:off x="4468813" y="4410076"/>
              <a:ext cx="112713" cy="107950"/>
            </a:xfrm>
            <a:custGeom>
              <a:avLst/>
              <a:gdLst/>
              <a:ahLst/>
              <a:cxnLst>
                <a:cxn ang="0">
                  <a:pos x="97" y="202"/>
                </a:cxn>
                <a:cxn ang="0">
                  <a:pos x="75" y="196"/>
                </a:cxn>
                <a:cxn ang="0">
                  <a:pos x="48" y="182"/>
                </a:cxn>
                <a:cxn ang="0">
                  <a:pos x="25" y="162"/>
                </a:cxn>
                <a:cxn ang="0">
                  <a:pos x="8" y="137"/>
                </a:cxn>
                <a:cxn ang="0">
                  <a:pos x="0" y="109"/>
                </a:cxn>
                <a:cxn ang="0">
                  <a:pos x="3" y="78"/>
                </a:cxn>
                <a:cxn ang="0">
                  <a:pos x="12" y="52"/>
                </a:cxn>
                <a:cxn ang="0">
                  <a:pos x="25" y="29"/>
                </a:cxn>
                <a:cxn ang="0">
                  <a:pos x="39" y="18"/>
                </a:cxn>
                <a:cxn ang="0">
                  <a:pos x="63" y="9"/>
                </a:cxn>
                <a:cxn ang="0">
                  <a:pos x="89" y="8"/>
                </a:cxn>
                <a:cxn ang="0">
                  <a:pos x="110" y="5"/>
                </a:cxn>
                <a:cxn ang="0">
                  <a:pos x="117" y="0"/>
                </a:cxn>
                <a:cxn ang="0">
                  <a:pos x="122" y="1"/>
                </a:cxn>
                <a:cxn ang="0">
                  <a:pos x="142" y="8"/>
                </a:cxn>
                <a:cxn ang="0">
                  <a:pos x="165" y="17"/>
                </a:cxn>
                <a:cxn ang="0">
                  <a:pos x="186" y="30"/>
                </a:cxn>
                <a:cxn ang="0">
                  <a:pos x="196" y="44"/>
                </a:cxn>
                <a:cxn ang="0">
                  <a:pos x="208" y="71"/>
                </a:cxn>
                <a:cxn ang="0">
                  <a:pos x="213" y="104"/>
                </a:cxn>
                <a:cxn ang="0">
                  <a:pos x="210" y="126"/>
                </a:cxn>
                <a:cxn ang="0">
                  <a:pos x="198" y="150"/>
                </a:cxn>
                <a:cxn ang="0">
                  <a:pos x="169" y="182"/>
                </a:cxn>
                <a:cxn ang="0">
                  <a:pos x="140" y="197"/>
                </a:cxn>
                <a:cxn ang="0">
                  <a:pos x="116" y="203"/>
                </a:cxn>
                <a:cxn ang="0">
                  <a:pos x="109" y="203"/>
                </a:cxn>
                <a:cxn ang="0">
                  <a:pos x="94" y="44"/>
                </a:cxn>
                <a:cxn ang="0">
                  <a:pos x="70" y="47"/>
                </a:cxn>
                <a:cxn ang="0">
                  <a:pos x="49" y="60"/>
                </a:cxn>
                <a:cxn ang="0">
                  <a:pos x="41" y="80"/>
                </a:cxn>
                <a:cxn ang="0">
                  <a:pos x="37" y="100"/>
                </a:cxn>
                <a:cxn ang="0">
                  <a:pos x="42" y="119"/>
                </a:cxn>
                <a:cxn ang="0">
                  <a:pos x="48" y="132"/>
                </a:cxn>
                <a:cxn ang="0">
                  <a:pos x="61" y="148"/>
                </a:cxn>
                <a:cxn ang="0">
                  <a:pos x="80" y="161"/>
                </a:cxn>
                <a:cxn ang="0">
                  <a:pos x="94" y="165"/>
                </a:cxn>
                <a:cxn ang="0">
                  <a:pos x="107" y="166"/>
                </a:cxn>
                <a:cxn ang="0">
                  <a:pos x="128" y="163"/>
                </a:cxn>
                <a:cxn ang="0">
                  <a:pos x="147" y="154"/>
                </a:cxn>
                <a:cxn ang="0">
                  <a:pos x="159" y="143"/>
                </a:cxn>
                <a:cxn ang="0">
                  <a:pos x="175" y="111"/>
                </a:cxn>
                <a:cxn ang="0">
                  <a:pos x="176" y="100"/>
                </a:cxn>
                <a:cxn ang="0">
                  <a:pos x="168" y="69"/>
                </a:cxn>
                <a:cxn ang="0">
                  <a:pos x="148" y="51"/>
                </a:cxn>
                <a:cxn ang="0">
                  <a:pos x="131" y="42"/>
                </a:cxn>
                <a:cxn ang="0">
                  <a:pos x="122" y="44"/>
                </a:cxn>
                <a:cxn ang="0">
                  <a:pos x="108" y="44"/>
                </a:cxn>
              </a:cxnLst>
              <a:rect l="0" t="0" r="r" b="b"/>
              <a:pathLst>
                <a:path w="213" h="203">
                  <a:moveTo>
                    <a:pt x="109" y="203"/>
                  </a:moveTo>
                  <a:lnTo>
                    <a:pt x="109" y="203"/>
                  </a:lnTo>
                  <a:lnTo>
                    <a:pt x="97" y="202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75" y="196"/>
                  </a:lnTo>
                  <a:lnTo>
                    <a:pt x="65" y="192"/>
                  </a:lnTo>
                  <a:lnTo>
                    <a:pt x="56" y="188"/>
                  </a:lnTo>
                  <a:lnTo>
                    <a:pt x="48" y="182"/>
                  </a:lnTo>
                  <a:lnTo>
                    <a:pt x="40" y="175"/>
                  </a:lnTo>
                  <a:lnTo>
                    <a:pt x="32" y="169"/>
                  </a:lnTo>
                  <a:lnTo>
                    <a:pt x="25" y="162"/>
                  </a:lnTo>
                  <a:lnTo>
                    <a:pt x="19" y="154"/>
                  </a:lnTo>
                  <a:lnTo>
                    <a:pt x="14" y="145"/>
                  </a:lnTo>
                  <a:lnTo>
                    <a:pt x="8" y="137"/>
                  </a:lnTo>
                  <a:lnTo>
                    <a:pt x="5" y="128"/>
                  </a:lnTo>
                  <a:lnTo>
                    <a:pt x="2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1" y="8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8" y="61"/>
                  </a:lnTo>
                  <a:lnTo>
                    <a:pt x="12" y="52"/>
                  </a:lnTo>
                  <a:lnTo>
                    <a:pt x="16" y="44"/>
                  </a:lnTo>
                  <a:lnTo>
                    <a:pt x="20" y="37"/>
                  </a:lnTo>
                  <a:lnTo>
                    <a:pt x="25" y="29"/>
                  </a:lnTo>
                  <a:lnTo>
                    <a:pt x="31" y="23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5" y="15"/>
                  </a:lnTo>
                  <a:lnTo>
                    <a:pt x="51" y="12"/>
                  </a:lnTo>
                  <a:lnTo>
                    <a:pt x="63" y="9"/>
                  </a:lnTo>
                  <a:lnTo>
                    <a:pt x="77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4" y="1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2" y="1"/>
                  </a:lnTo>
                  <a:lnTo>
                    <a:pt x="127" y="2"/>
                  </a:lnTo>
                  <a:lnTo>
                    <a:pt x="127" y="2"/>
                  </a:lnTo>
                  <a:lnTo>
                    <a:pt x="142" y="8"/>
                  </a:lnTo>
                  <a:lnTo>
                    <a:pt x="142" y="8"/>
                  </a:lnTo>
                  <a:lnTo>
                    <a:pt x="158" y="14"/>
                  </a:lnTo>
                  <a:lnTo>
                    <a:pt x="165" y="17"/>
                  </a:lnTo>
                  <a:lnTo>
                    <a:pt x="172" y="21"/>
                  </a:lnTo>
                  <a:lnTo>
                    <a:pt x="179" y="25"/>
                  </a:lnTo>
                  <a:lnTo>
                    <a:pt x="186" y="30"/>
                  </a:lnTo>
                  <a:lnTo>
                    <a:pt x="191" y="37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1" y="52"/>
                  </a:lnTo>
                  <a:lnTo>
                    <a:pt x="204" y="61"/>
                  </a:lnTo>
                  <a:lnTo>
                    <a:pt x="208" y="71"/>
                  </a:lnTo>
                  <a:lnTo>
                    <a:pt x="211" y="81"/>
                  </a:lnTo>
                  <a:lnTo>
                    <a:pt x="213" y="93"/>
                  </a:lnTo>
                  <a:lnTo>
                    <a:pt x="213" y="104"/>
                  </a:lnTo>
                  <a:lnTo>
                    <a:pt x="213" y="114"/>
                  </a:lnTo>
                  <a:lnTo>
                    <a:pt x="210" y="126"/>
                  </a:lnTo>
                  <a:lnTo>
                    <a:pt x="210" y="126"/>
                  </a:lnTo>
                  <a:lnTo>
                    <a:pt x="206" y="134"/>
                  </a:lnTo>
                  <a:lnTo>
                    <a:pt x="202" y="141"/>
                  </a:lnTo>
                  <a:lnTo>
                    <a:pt x="198" y="150"/>
                  </a:lnTo>
                  <a:lnTo>
                    <a:pt x="193" y="157"/>
                  </a:lnTo>
                  <a:lnTo>
                    <a:pt x="183" y="170"/>
                  </a:lnTo>
                  <a:lnTo>
                    <a:pt x="169" y="182"/>
                  </a:lnTo>
                  <a:lnTo>
                    <a:pt x="156" y="191"/>
                  </a:lnTo>
                  <a:lnTo>
                    <a:pt x="147" y="194"/>
                  </a:lnTo>
                  <a:lnTo>
                    <a:pt x="140" y="197"/>
                  </a:lnTo>
                  <a:lnTo>
                    <a:pt x="133" y="200"/>
                  </a:lnTo>
                  <a:lnTo>
                    <a:pt x="125" y="202"/>
                  </a:lnTo>
                  <a:lnTo>
                    <a:pt x="116" y="203"/>
                  </a:lnTo>
                  <a:lnTo>
                    <a:pt x="109" y="203"/>
                  </a:lnTo>
                  <a:lnTo>
                    <a:pt x="109" y="203"/>
                  </a:lnTo>
                  <a:lnTo>
                    <a:pt x="109" y="203"/>
                  </a:lnTo>
                  <a:lnTo>
                    <a:pt x="109" y="203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86" y="44"/>
                  </a:lnTo>
                  <a:lnTo>
                    <a:pt x="78" y="45"/>
                  </a:lnTo>
                  <a:lnTo>
                    <a:pt x="70" y="47"/>
                  </a:lnTo>
                  <a:lnTo>
                    <a:pt x="62" y="50"/>
                  </a:lnTo>
                  <a:lnTo>
                    <a:pt x="55" y="54"/>
                  </a:lnTo>
                  <a:lnTo>
                    <a:pt x="49" y="60"/>
                  </a:lnTo>
                  <a:lnTo>
                    <a:pt x="44" y="69"/>
                  </a:lnTo>
                  <a:lnTo>
                    <a:pt x="41" y="80"/>
                  </a:lnTo>
                  <a:lnTo>
                    <a:pt x="41" y="80"/>
                  </a:lnTo>
                  <a:lnTo>
                    <a:pt x="39" y="86"/>
                  </a:lnTo>
                  <a:lnTo>
                    <a:pt x="37" y="94"/>
                  </a:lnTo>
                  <a:lnTo>
                    <a:pt x="37" y="100"/>
                  </a:lnTo>
                  <a:lnTo>
                    <a:pt x="39" y="106"/>
                  </a:lnTo>
                  <a:lnTo>
                    <a:pt x="40" y="113"/>
                  </a:lnTo>
                  <a:lnTo>
                    <a:pt x="42" y="119"/>
                  </a:lnTo>
                  <a:lnTo>
                    <a:pt x="45" y="126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52" y="138"/>
                  </a:lnTo>
                  <a:lnTo>
                    <a:pt x="56" y="143"/>
                  </a:lnTo>
                  <a:lnTo>
                    <a:pt x="61" y="148"/>
                  </a:lnTo>
                  <a:lnTo>
                    <a:pt x="68" y="153"/>
                  </a:lnTo>
                  <a:lnTo>
                    <a:pt x="74" y="157"/>
                  </a:lnTo>
                  <a:lnTo>
                    <a:pt x="80" y="161"/>
                  </a:lnTo>
                  <a:lnTo>
                    <a:pt x="87" y="163"/>
                  </a:lnTo>
                  <a:lnTo>
                    <a:pt x="94" y="165"/>
                  </a:lnTo>
                  <a:lnTo>
                    <a:pt x="94" y="165"/>
                  </a:lnTo>
                  <a:lnTo>
                    <a:pt x="101" y="166"/>
                  </a:lnTo>
                  <a:lnTo>
                    <a:pt x="107" y="166"/>
                  </a:lnTo>
                  <a:lnTo>
                    <a:pt x="107" y="166"/>
                  </a:lnTo>
                  <a:lnTo>
                    <a:pt x="114" y="166"/>
                  </a:lnTo>
                  <a:lnTo>
                    <a:pt x="120" y="165"/>
                  </a:lnTo>
                  <a:lnTo>
                    <a:pt x="128" y="163"/>
                  </a:lnTo>
                  <a:lnTo>
                    <a:pt x="134" y="161"/>
                  </a:lnTo>
                  <a:lnTo>
                    <a:pt x="141" y="157"/>
                  </a:lnTo>
                  <a:lnTo>
                    <a:pt x="147" y="154"/>
                  </a:lnTo>
                  <a:lnTo>
                    <a:pt x="153" y="148"/>
                  </a:lnTo>
                  <a:lnTo>
                    <a:pt x="159" y="143"/>
                  </a:lnTo>
                  <a:lnTo>
                    <a:pt x="159" y="143"/>
                  </a:lnTo>
                  <a:lnTo>
                    <a:pt x="166" y="134"/>
                  </a:lnTo>
                  <a:lnTo>
                    <a:pt x="172" y="123"/>
                  </a:lnTo>
                  <a:lnTo>
                    <a:pt x="175" y="111"/>
                  </a:lnTo>
                  <a:lnTo>
                    <a:pt x="176" y="106"/>
                  </a:lnTo>
                  <a:lnTo>
                    <a:pt x="176" y="100"/>
                  </a:lnTo>
                  <a:lnTo>
                    <a:pt x="176" y="100"/>
                  </a:lnTo>
                  <a:lnTo>
                    <a:pt x="174" y="87"/>
                  </a:lnTo>
                  <a:lnTo>
                    <a:pt x="172" y="77"/>
                  </a:lnTo>
                  <a:lnTo>
                    <a:pt x="168" y="69"/>
                  </a:lnTo>
                  <a:lnTo>
                    <a:pt x="162" y="61"/>
                  </a:lnTo>
                  <a:lnTo>
                    <a:pt x="156" y="55"/>
                  </a:lnTo>
                  <a:lnTo>
                    <a:pt x="148" y="51"/>
                  </a:lnTo>
                  <a:lnTo>
                    <a:pt x="141" y="47"/>
                  </a:lnTo>
                  <a:lnTo>
                    <a:pt x="133" y="43"/>
                  </a:lnTo>
                  <a:lnTo>
                    <a:pt x="131" y="42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94" y="44"/>
                  </a:lnTo>
                  <a:lnTo>
                    <a:pt x="94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7" name="Freeform 346"/>
            <p:cNvSpPr>
              <a:spLocks/>
            </p:cNvSpPr>
            <p:nvPr/>
          </p:nvSpPr>
          <p:spPr bwMode="auto">
            <a:xfrm>
              <a:off x="4344988" y="4435476"/>
              <a:ext cx="47625" cy="46038"/>
            </a:xfrm>
            <a:custGeom>
              <a:avLst/>
              <a:gdLst/>
              <a:ahLst/>
              <a:cxnLst>
                <a:cxn ang="0">
                  <a:pos x="42" y="87"/>
                </a:cxn>
                <a:cxn ang="0">
                  <a:pos x="32" y="86"/>
                </a:cxn>
                <a:cxn ang="0">
                  <a:pos x="29" y="84"/>
                </a:cxn>
                <a:cxn ang="0">
                  <a:pos x="25" y="81"/>
                </a:cxn>
                <a:cxn ang="0">
                  <a:pos x="24" y="81"/>
                </a:cxn>
                <a:cxn ang="0">
                  <a:pos x="14" y="75"/>
                </a:cxn>
                <a:cxn ang="0">
                  <a:pos x="6" y="66"/>
                </a:cxn>
                <a:cxn ang="0">
                  <a:pos x="1" y="55"/>
                </a:cxn>
                <a:cxn ang="0">
                  <a:pos x="1" y="41"/>
                </a:cxn>
                <a:cxn ang="0">
                  <a:pos x="1" y="39"/>
                </a:cxn>
                <a:cxn ang="0">
                  <a:pos x="1" y="35"/>
                </a:cxn>
                <a:cxn ang="0">
                  <a:pos x="2" y="27"/>
                </a:cxn>
                <a:cxn ang="0">
                  <a:pos x="10" y="13"/>
                </a:cxn>
                <a:cxn ang="0">
                  <a:pos x="17" y="7"/>
                </a:cxn>
                <a:cxn ang="0">
                  <a:pos x="28" y="2"/>
                </a:cxn>
                <a:cxn ang="0">
                  <a:pos x="41" y="0"/>
                </a:cxn>
                <a:cxn ang="0">
                  <a:pos x="50" y="0"/>
                </a:cxn>
                <a:cxn ang="0">
                  <a:pos x="64" y="5"/>
                </a:cxn>
                <a:cxn ang="0">
                  <a:pos x="70" y="8"/>
                </a:cxn>
                <a:cxn ang="0">
                  <a:pos x="78" y="16"/>
                </a:cxn>
                <a:cxn ang="0">
                  <a:pos x="84" y="26"/>
                </a:cxn>
                <a:cxn ang="0">
                  <a:pos x="88" y="36"/>
                </a:cxn>
                <a:cxn ang="0">
                  <a:pos x="89" y="47"/>
                </a:cxn>
                <a:cxn ang="0">
                  <a:pos x="88" y="53"/>
                </a:cxn>
                <a:cxn ang="0">
                  <a:pos x="81" y="65"/>
                </a:cxn>
                <a:cxn ang="0">
                  <a:pos x="75" y="70"/>
                </a:cxn>
                <a:cxn ang="0">
                  <a:pos x="71" y="72"/>
                </a:cxn>
                <a:cxn ang="0">
                  <a:pos x="68" y="77"/>
                </a:cxn>
                <a:cxn ang="0">
                  <a:pos x="62" y="81"/>
                </a:cxn>
                <a:cxn ang="0">
                  <a:pos x="54" y="84"/>
                </a:cxn>
                <a:cxn ang="0">
                  <a:pos x="54" y="84"/>
                </a:cxn>
                <a:cxn ang="0">
                  <a:pos x="45" y="87"/>
                </a:cxn>
              </a:cxnLst>
              <a:rect l="0" t="0" r="r" b="b"/>
              <a:pathLst>
                <a:path w="89" h="87">
                  <a:moveTo>
                    <a:pt x="42" y="87"/>
                  </a:moveTo>
                  <a:lnTo>
                    <a:pt x="42" y="87"/>
                  </a:lnTo>
                  <a:lnTo>
                    <a:pt x="35" y="86"/>
                  </a:lnTo>
                  <a:lnTo>
                    <a:pt x="32" y="86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6" y="82"/>
                  </a:lnTo>
                  <a:lnTo>
                    <a:pt x="25" y="81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19" y="79"/>
                  </a:lnTo>
                  <a:lnTo>
                    <a:pt x="14" y="75"/>
                  </a:lnTo>
                  <a:lnTo>
                    <a:pt x="9" y="70"/>
                  </a:lnTo>
                  <a:lnTo>
                    <a:pt x="6" y="66"/>
                  </a:lnTo>
                  <a:lnTo>
                    <a:pt x="3" y="61"/>
                  </a:lnTo>
                  <a:lnTo>
                    <a:pt x="1" y="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5" y="20"/>
                  </a:lnTo>
                  <a:lnTo>
                    <a:pt x="10" y="13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0" y="0"/>
                  </a:lnTo>
                  <a:lnTo>
                    <a:pt x="57" y="2"/>
                  </a:lnTo>
                  <a:lnTo>
                    <a:pt x="64" y="5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5" y="12"/>
                  </a:lnTo>
                  <a:lnTo>
                    <a:pt x="78" y="16"/>
                  </a:lnTo>
                  <a:lnTo>
                    <a:pt x="81" y="21"/>
                  </a:lnTo>
                  <a:lnTo>
                    <a:pt x="84" y="26"/>
                  </a:lnTo>
                  <a:lnTo>
                    <a:pt x="86" y="31"/>
                  </a:lnTo>
                  <a:lnTo>
                    <a:pt x="88" y="36"/>
                  </a:lnTo>
                  <a:lnTo>
                    <a:pt x="89" y="4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53"/>
                  </a:lnTo>
                  <a:lnTo>
                    <a:pt x="86" y="59"/>
                  </a:lnTo>
                  <a:lnTo>
                    <a:pt x="81" y="65"/>
                  </a:lnTo>
                  <a:lnTo>
                    <a:pt x="78" y="68"/>
                  </a:lnTo>
                  <a:lnTo>
                    <a:pt x="75" y="70"/>
                  </a:lnTo>
                  <a:lnTo>
                    <a:pt x="74" y="7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2" y="81"/>
                  </a:lnTo>
                  <a:lnTo>
                    <a:pt x="55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49" y="86"/>
                  </a:lnTo>
                  <a:lnTo>
                    <a:pt x="45" y="87"/>
                  </a:lnTo>
                  <a:lnTo>
                    <a:pt x="42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8" name="Freeform 347"/>
            <p:cNvSpPr>
              <a:spLocks/>
            </p:cNvSpPr>
            <p:nvPr/>
          </p:nvSpPr>
          <p:spPr bwMode="auto">
            <a:xfrm>
              <a:off x="4675188" y="4435476"/>
              <a:ext cx="46038" cy="46038"/>
            </a:xfrm>
            <a:custGeom>
              <a:avLst/>
              <a:gdLst/>
              <a:ahLst/>
              <a:cxnLst>
                <a:cxn ang="0">
                  <a:pos x="42" y="87"/>
                </a:cxn>
                <a:cxn ang="0">
                  <a:pos x="32" y="86"/>
                </a:cxn>
                <a:cxn ang="0">
                  <a:pos x="29" y="84"/>
                </a:cxn>
                <a:cxn ang="0">
                  <a:pos x="25" y="81"/>
                </a:cxn>
                <a:cxn ang="0">
                  <a:pos x="24" y="81"/>
                </a:cxn>
                <a:cxn ang="0">
                  <a:pos x="13" y="75"/>
                </a:cxn>
                <a:cxn ang="0">
                  <a:pos x="6" y="66"/>
                </a:cxn>
                <a:cxn ang="0">
                  <a:pos x="1" y="55"/>
                </a:cxn>
                <a:cxn ang="0">
                  <a:pos x="1" y="41"/>
                </a:cxn>
                <a:cxn ang="0">
                  <a:pos x="1" y="39"/>
                </a:cxn>
                <a:cxn ang="0">
                  <a:pos x="1" y="35"/>
                </a:cxn>
                <a:cxn ang="0">
                  <a:pos x="2" y="27"/>
                </a:cxn>
                <a:cxn ang="0">
                  <a:pos x="10" y="13"/>
                </a:cxn>
                <a:cxn ang="0">
                  <a:pos x="16" y="7"/>
                </a:cxn>
                <a:cxn ang="0">
                  <a:pos x="28" y="2"/>
                </a:cxn>
                <a:cxn ang="0">
                  <a:pos x="41" y="0"/>
                </a:cxn>
                <a:cxn ang="0">
                  <a:pos x="50" y="0"/>
                </a:cxn>
                <a:cxn ang="0">
                  <a:pos x="63" y="5"/>
                </a:cxn>
                <a:cxn ang="0">
                  <a:pos x="69" y="8"/>
                </a:cxn>
                <a:cxn ang="0">
                  <a:pos x="78" y="16"/>
                </a:cxn>
                <a:cxn ang="0">
                  <a:pos x="84" y="26"/>
                </a:cxn>
                <a:cxn ang="0">
                  <a:pos x="87" y="36"/>
                </a:cxn>
                <a:cxn ang="0">
                  <a:pos x="88" y="47"/>
                </a:cxn>
                <a:cxn ang="0">
                  <a:pos x="88" y="53"/>
                </a:cxn>
                <a:cxn ang="0">
                  <a:pos x="81" y="65"/>
                </a:cxn>
                <a:cxn ang="0">
                  <a:pos x="73" y="70"/>
                </a:cxn>
                <a:cxn ang="0">
                  <a:pos x="71" y="72"/>
                </a:cxn>
                <a:cxn ang="0">
                  <a:pos x="68" y="77"/>
                </a:cxn>
                <a:cxn ang="0">
                  <a:pos x="62" y="81"/>
                </a:cxn>
                <a:cxn ang="0">
                  <a:pos x="54" y="84"/>
                </a:cxn>
                <a:cxn ang="0">
                  <a:pos x="53" y="84"/>
                </a:cxn>
                <a:cxn ang="0">
                  <a:pos x="44" y="87"/>
                </a:cxn>
              </a:cxnLst>
              <a:rect l="0" t="0" r="r" b="b"/>
              <a:pathLst>
                <a:path w="88" h="87">
                  <a:moveTo>
                    <a:pt x="42" y="87"/>
                  </a:moveTo>
                  <a:lnTo>
                    <a:pt x="42" y="87"/>
                  </a:lnTo>
                  <a:lnTo>
                    <a:pt x="35" y="86"/>
                  </a:lnTo>
                  <a:lnTo>
                    <a:pt x="32" y="86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5" y="82"/>
                  </a:lnTo>
                  <a:lnTo>
                    <a:pt x="25" y="81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18" y="79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6" y="66"/>
                  </a:lnTo>
                  <a:lnTo>
                    <a:pt x="3" y="61"/>
                  </a:lnTo>
                  <a:lnTo>
                    <a:pt x="1" y="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5" y="20"/>
                  </a:lnTo>
                  <a:lnTo>
                    <a:pt x="10" y="13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0" y="0"/>
                  </a:lnTo>
                  <a:lnTo>
                    <a:pt x="57" y="2"/>
                  </a:lnTo>
                  <a:lnTo>
                    <a:pt x="63" y="5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3" y="12"/>
                  </a:lnTo>
                  <a:lnTo>
                    <a:pt x="78" y="16"/>
                  </a:lnTo>
                  <a:lnTo>
                    <a:pt x="81" y="21"/>
                  </a:lnTo>
                  <a:lnTo>
                    <a:pt x="84" y="26"/>
                  </a:lnTo>
                  <a:lnTo>
                    <a:pt x="86" y="31"/>
                  </a:lnTo>
                  <a:lnTo>
                    <a:pt x="87" y="36"/>
                  </a:lnTo>
                  <a:lnTo>
                    <a:pt x="88" y="41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8" y="53"/>
                  </a:lnTo>
                  <a:lnTo>
                    <a:pt x="85" y="59"/>
                  </a:lnTo>
                  <a:lnTo>
                    <a:pt x="81" y="65"/>
                  </a:lnTo>
                  <a:lnTo>
                    <a:pt x="78" y="68"/>
                  </a:lnTo>
                  <a:lnTo>
                    <a:pt x="73" y="70"/>
                  </a:lnTo>
                  <a:lnTo>
                    <a:pt x="72" y="7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2" y="81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49" y="86"/>
                  </a:lnTo>
                  <a:lnTo>
                    <a:pt x="44" y="87"/>
                  </a:lnTo>
                  <a:lnTo>
                    <a:pt x="42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09" name="Freeform 348"/>
            <p:cNvSpPr>
              <a:spLocks/>
            </p:cNvSpPr>
            <p:nvPr/>
          </p:nvSpPr>
          <p:spPr bwMode="auto">
            <a:xfrm>
              <a:off x="4506913" y="4276726"/>
              <a:ext cx="46038" cy="46038"/>
            </a:xfrm>
            <a:custGeom>
              <a:avLst/>
              <a:gdLst/>
              <a:ahLst/>
              <a:cxnLst>
                <a:cxn ang="0">
                  <a:pos x="42" y="87"/>
                </a:cxn>
                <a:cxn ang="0">
                  <a:pos x="32" y="86"/>
                </a:cxn>
                <a:cxn ang="0">
                  <a:pos x="29" y="85"/>
                </a:cxn>
                <a:cxn ang="0">
                  <a:pos x="25" y="82"/>
                </a:cxn>
                <a:cxn ang="0">
                  <a:pos x="24" y="81"/>
                </a:cxn>
                <a:cxn ang="0">
                  <a:pos x="13" y="76"/>
                </a:cxn>
                <a:cxn ang="0">
                  <a:pos x="6" y="67"/>
                </a:cxn>
                <a:cxn ang="0">
                  <a:pos x="1" y="55"/>
                </a:cxn>
                <a:cxn ang="0">
                  <a:pos x="1" y="42"/>
                </a:cxn>
                <a:cxn ang="0">
                  <a:pos x="1" y="41"/>
                </a:cxn>
                <a:cxn ang="0">
                  <a:pos x="1" y="36"/>
                </a:cxn>
                <a:cxn ang="0">
                  <a:pos x="2" y="28"/>
                </a:cxn>
                <a:cxn ang="0">
                  <a:pos x="10" y="14"/>
                </a:cxn>
                <a:cxn ang="0">
                  <a:pos x="16" y="8"/>
                </a:cxn>
                <a:cxn ang="0">
                  <a:pos x="28" y="2"/>
                </a:cxn>
                <a:cxn ang="0">
                  <a:pos x="41" y="0"/>
                </a:cxn>
                <a:cxn ang="0">
                  <a:pos x="49" y="1"/>
                </a:cxn>
                <a:cxn ang="0">
                  <a:pos x="63" y="6"/>
                </a:cxn>
                <a:cxn ang="0">
                  <a:pos x="69" y="10"/>
                </a:cxn>
                <a:cxn ang="0">
                  <a:pos x="77" y="17"/>
                </a:cxn>
                <a:cxn ang="0">
                  <a:pos x="84" y="26"/>
                </a:cxn>
                <a:cxn ang="0">
                  <a:pos x="87" y="37"/>
                </a:cxn>
                <a:cxn ang="0">
                  <a:pos x="88" y="48"/>
                </a:cxn>
                <a:cxn ang="0">
                  <a:pos x="88" y="53"/>
                </a:cxn>
                <a:cxn ang="0">
                  <a:pos x="81" y="66"/>
                </a:cxn>
                <a:cxn ang="0">
                  <a:pos x="73" y="71"/>
                </a:cxn>
                <a:cxn ang="0">
                  <a:pos x="71" y="73"/>
                </a:cxn>
                <a:cxn ang="0">
                  <a:pos x="68" y="77"/>
                </a:cxn>
                <a:cxn ang="0">
                  <a:pos x="62" y="81"/>
                </a:cxn>
                <a:cxn ang="0">
                  <a:pos x="54" y="85"/>
                </a:cxn>
                <a:cxn ang="0">
                  <a:pos x="53" y="85"/>
                </a:cxn>
                <a:cxn ang="0">
                  <a:pos x="44" y="87"/>
                </a:cxn>
              </a:cxnLst>
              <a:rect l="0" t="0" r="r" b="b"/>
              <a:pathLst>
                <a:path w="88" h="87">
                  <a:moveTo>
                    <a:pt x="42" y="87"/>
                  </a:moveTo>
                  <a:lnTo>
                    <a:pt x="42" y="87"/>
                  </a:lnTo>
                  <a:lnTo>
                    <a:pt x="35" y="87"/>
                  </a:lnTo>
                  <a:lnTo>
                    <a:pt x="32" y="86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18" y="79"/>
                  </a:lnTo>
                  <a:lnTo>
                    <a:pt x="13" y="76"/>
                  </a:lnTo>
                  <a:lnTo>
                    <a:pt x="9" y="72"/>
                  </a:lnTo>
                  <a:lnTo>
                    <a:pt x="6" y="67"/>
                  </a:lnTo>
                  <a:lnTo>
                    <a:pt x="3" y="62"/>
                  </a:lnTo>
                  <a:lnTo>
                    <a:pt x="1" y="55"/>
                  </a:lnTo>
                  <a:lnTo>
                    <a:pt x="0" y="49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28"/>
                  </a:lnTo>
                  <a:lnTo>
                    <a:pt x="5" y="21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1" y="5"/>
                  </a:lnTo>
                  <a:lnTo>
                    <a:pt x="28" y="2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1"/>
                  </a:lnTo>
                  <a:lnTo>
                    <a:pt x="57" y="2"/>
                  </a:lnTo>
                  <a:lnTo>
                    <a:pt x="63" y="6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3" y="13"/>
                  </a:lnTo>
                  <a:lnTo>
                    <a:pt x="77" y="17"/>
                  </a:lnTo>
                  <a:lnTo>
                    <a:pt x="81" y="21"/>
                  </a:lnTo>
                  <a:lnTo>
                    <a:pt x="84" y="26"/>
                  </a:lnTo>
                  <a:lnTo>
                    <a:pt x="86" y="31"/>
                  </a:lnTo>
                  <a:lnTo>
                    <a:pt x="87" y="37"/>
                  </a:lnTo>
                  <a:lnTo>
                    <a:pt x="88" y="42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53"/>
                  </a:lnTo>
                  <a:lnTo>
                    <a:pt x="85" y="59"/>
                  </a:lnTo>
                  <a:lnTo>
                    <a:pt x="81" y="66"/>
                  </a:lnTo>
                  <a:lnTo>
                    <a:pt x="77" y="69"/>
                  </a:lnTo>
                  <a:lnTo>
                    <a:pt x="73" y="71"/>
                  </a:lnTo>
                  <a:lnTo>
                    <a:pt x="72" y="72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68" y="77"/>
                  </a:lnTo>
                  <a:lnTo>
                    <a:pt x="68" y="77"/>
                  </a:lnTo>
                  <a:lnTo>
                    <a:pt x="62" y="81"/>
                  </a:lnTo>
                  <a:lnTo>
                    <a:pt x="54" y="84"/>
                  </a:lnTo>
                  <a:lnTo>
                    <a:pt x="54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7"/>
                  </a:lnTo>
                  <a:lnTo>
                    <a:pt x="44" y="87"/>
                  </a:lnTo>
                  <a:lnTo>
                    <a:pt x="42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0" name="Freeform 349"/>
            <p:cNvSpPr>
              <a:spLocks/>
            </p:cNvSpPr>
            <p:nvPr/>
          </p:nvSpPr>
          <p:spPr bwMode="auto">
            <a:xfrm>
              <a:off x="4506913" y="4598988"/>
              <a:ext cx="46038" cy="46038"/>
            </a:xfrm>
            <a:custGeom>
              <a:avLst/>
              <a:gdLst/>
              <a:ahLst/>
              <a:cxnLst>
                <a:cxn ang="0">
                  <a:pos x="42" y="87"/>
                </a:cxn>
                <a:cxn ang="0">
                  <a:pos x="32" y="86"/>
                </a:cxn>
                <a:cxn ang="0">
                  <a:pos x="29" y="84"/>
                </a:cxn>
                <a:cxn ang="0">
                  <a:pos x="25" y="81"/>
                </a:cxn>
                <a:cxn ang="0">
                  <a:pos x="24" y="81"/>
                </a:cxn>
                <a:cxn ang="0">
                  <a:pos x="13" y="74"/>
                </a:cxn>
                <a:cxn ang="0">
                  <a:pos x="6" y="66"/>
                </a:cxn>
                <a:cxn ang="0">
                  <a:pos x="1" y="55"/>
                </a:cxn>
                <a:cxn ang="0">
                  <a:pos x="1" y="41"/>
                </a:cxn>
                <a:cxn ang="0">
                  <a:pos x="1" y="39"/>
                </a:cxn>
                <a:cxn ang="0">
                  <a:pos x="1" y="35"/>
                </a:cxn>
                <a:cxn ang="0">
                  <a:pos x="2" y="27"/>
                </a:cxn>
                <a:cxn ang="0">
                  <a:pos x="10" y="13"/>
                </a:cxn>
                <a:cxn ang="0">
                  <a:pos x="16" y="7"/>
                </a:cxn>
                <a:cxn ang="0">
                  <a:pos x="28" y="2"/>
                </a:cxn>
                <a:cxn ang="0">
                  <a:pos x="41" y="0"/>
                </a:cxn>
                <a:cxn ang="0">
                  <a:pos x="49" y="0"/>
                </a:cxn>
                <a:cxn ang="0">
                  <a:pos x="63" y="5"/>
                </a:cxn>
                <a:cxn ang="0">
                  <a:pos x="69" y="8"/>
                </a:cxn>
                <a:cxn ang="0">
                  <a:pos x="77" y="15"/>
                </a:cxn>
                <a:cxn ang="0">
                  <a:pos x="84" y="26"/>
                </a:cxn>
                <a:cxn ang="0">
                  <a:pos x="87" y="36"/>
                </a:cxn>
                <a:cxn ang="0">
                  <a:pos x="88" y="46"/>
                </a:cxn>
                <a:cxn ang="0">
                  <a:pos x="88" y="53"/>
                </a:cxn>
                <a:cxn ang="0">
                  <a:pos x="81" y="65"/>
                </a:cxn>
                <a:cxn ang="0">
                  <a:pos x="73" y="70"/>
                </a:cxn>
                <a:cxn ang="0">
                  <a:pos x="71" y="72"/>
                </a:cxn>
                <a:cxn ang="0">
                  <a:pos x="68" y="75"/>
                </a:cxn>
                <a:cxn ang="0">
                  <a:pos x="62" y="81"/>
                </a:cxn>
                <a:cxn ang="0">
                  <a:pos x="54" y="84"/>
                </a:cxn>
                <a:cxn ang="0">
                  <a:pos x="53" y="84"/>
                </a:cxn>
                <a:cxn ang="0">
                  <a:pos x="44" y="87"/>
                </a:cxn>
              </a:cxnLst>
              <a:rect l="0" t="0" r="r" b="b"/>
              <a:pathLst>
                <a:path w="88" h="87">
                  <a:moveTo>
                    <a:pt x="42" y="87"/>
                  </a:moveTo>
                  <a:lnTo>
                    <a:pt x="42" y="87"/>
                  </a:lnTo>
                  <a:lnTo>
                    <a:pt x="35" y="86"/>
                  </a:lnTo>
                  <a:lnTo>
                    <a:pt x="32" y="86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5" y="82"/>
                  </a:lnTo>
                  <a:lnTo>
                    <a:pt x="25" y="81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18" y="78"/>
                  </a:lnTo>
                  <a:lnTo>
                    <a:pt x="13" y="74"/>
                  </a:lnTo>
                  <a:lnTo>
                    <a:pt x="9" y="70"/>
                  </a:lnTo>
                  <a:lnTo>
                    <a:pt x="6" y="66"/>
                  </a:lnTo>
                  <a:lnTo>
                    <a:pt x="3" y="61"/>
                  </a:lnTo>
                  <a:lnTo>
                    <a:pt x="1" y="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5" y="20"/>
                  </a:lnTo>
                  <a:lnTo>
                    <a:pt x="10" y="13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21" y="4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57" y="2"/>
                  </a:lnTo>
                  <a:lnTo>
                    <a:pt x="63" y="5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3" y="11"/>
                  </a:lnTo>
                  <a:lnTo>
                    <a:pt x="77" y="15"/>
                  </a:lnTo>
                  <a:lnTo>
                    <a:pt x="81" y="21"/>
                  </a:lnTo>
                  <a:lnTo>
                    <a:pt x="84" y="26"/>
                  </a:lnTo>
                  <a:lnTo>
                    <a:pt x="86" y="31"/>
                  </a:lnTo>
                  <a:lnTo>
                    <a:pt x="87" y="36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8" y="53"/>
                  </a:lnTo>
                  <a:lnTo>
                    <a:pt x="85" y="59"/>
                  </a:lnTo>
                  <a:lnTo>
                    <a:pt x="81" y="65"/>
                  </a:lnTo>
                  <a:lnTo>
                    <a:pt x="77" y="68"/>
                  </a:lnTo>
                  <a:lnTo>
                    <a:pt x="73" y="70"/>
                  </a:lnTo>
                  <a:lnTo>
                    <a:pt x="72" y="7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62" y="81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48" y="86"/>
                  </a:lnTo>
                  <a:lnTo>
                    <a:pt x="44" y="87"/>
                  </a:lnTo>
                  <a:lnTo>
                    <a:pt x="42" y="8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1" name="Freeform 350"/>
            <p:cNvSpPr>
              <a:spLocks/>
            </p:cNvSpPr>
            <p:nvPr/>
          </p:nvSpPr>
          <p:spPr bwMode="auto">
            <a:xfrm>
              <a:off x="4533901" y="4359276"/>
              <a:ext cx="115888" cy="107950"/>
            </a:xfrm>
            <a:custGeom>
              <a:avLst/>
              <a:gdLst/>
              <a:ahLst/>
              <a:cxnLst>
                <a:cxn ang="0">
                  <a:pos x="85" y="205"/>
                </a:cxn>
                <a:cxn ang="0">
                  <a:pos x="76" y="202"/>
                </a:cxn>
                <a:cxn ang="0">
                  <a:pos x="69" y="193"/>
                </a:cxn>
                <a:cxn ang="0">
                  <a:pos x="68" y="190"/>
                </a:cxn>
                <a:cxn ang="0">
                  <a:pos x="69" y="179"/>
                </a:cxn>
                <a:cxn ang="0">
                  <a:pos x="72" y="173"/>
                </a:cxn>
                <a:cxn ang="0">
                  <a:pos x="79" y="166"/>
                </a:cxn>
                <a:cxn ang="0">
                  <a:pos x="102" y="147"/>
                </a:cxn>
                <a:cxn ang="0">
                  <a:pos x="116" y="137"/>
                </a:cxn>
                <a:cxn ang="0">
                  <a:pos x="129" y="125"/>
                </a:cxn>
                <a:cxn ang="0">
                  <a:pos x="136" y="118"/>
                </a:cxn>
                <a:cxn ang="0">
                  <a:pos x="157" y="98"/>
                </a:cxn>
                <a:cxn ang="0">
                  <a:pos x="169" y="83"/>
                </a:cxn>
                <a:cxn ang="0">
                  <a:pos x="177" y="66"/>
                </a:cxn>
                <a:cxn ang="0">
                  <a:pos x="177" y="59"/>
                </a:cxn>
                <a:cxn ang="0">
                  <a:pos x="174" y="49"/>
                </a:cxn>
                <a:cxn ang="0">
                  <a:pos x="164" y="40"/>
                </a:cxn>
                <a:cxn ang="0">
                  <a:pos x="157" y="37"/>
                </a:cxn>
                <a:cxn ang="0">
                  <a:pos x="149" y="35"/>
                </a:cxn>
                <a:cxn ang="0">
                  <a:pos x="133" y="39"/>
                </a:cxn>
                <a:cxn ang="0">
                  <a:pos x="119" y="48"/>
                </a:cxn>
                <a:cxn ang="0">
                  <a:pos x="94" y="71"/>
                </a:cxn>
                <a:cxn ang="0">
                  <a:pos x="85" y="81"/>
                </a:cxn>
                <a:cxn ang="0">
                  <a:pos x="66" y="99"/>
                </a:cxn>
                <a:cxn ang="0">
                  <a:pos x="43" y="123"/>
                </a:cxn>
                <a:cxn ang="0">
                  <a:pos x="43" y="124"/>
                </a:cxn>
                <a:cxn ang="0">
                  <a:pos x="38" y="133"/>
                </a:cxn>
                <a:cxn ang="0">
                  <a:pos x="33" y="136"/>
                </a:cxn>
                <a:cxn ang="0">
                  <a:pos x="23" y="140"/>
                </a:cxn>
                <a:cxn ang="0">
                  <a:pos x="17" y="141"/>
                </a:cxn>
                <a:cxn ang="0">
                  <a:pos x="15" y="141"/>
                </a:cxn>
                <a:cxn ang="0">
                  <a:pos x="7" y="138"/>
                </a:cxn>
                <a:cxn ang="0">
                  <a:pos x="3" y="131"/>
                </a:cxn>
                <a:cxn ang="0">
                  <a:pos x="0" y="125"/>
                </a:cxn>
                <a:cxn ang="0">
                  <a:pos x="3" y="115"/>
                </a:cxn>
                <a:cxn ang="0">
                  <a:pos x="6" y="110"/>
                </a:cxn>
                <a:cxn ang="0">
                  <a:pos x="28" y="86"/>
                </a:cxn>
                <a:cxn ang="0">
                  <a:pos x="71" y="41"/>
                </a:cxn>
                <a:cxn ang="0">
                  <a:pos x="102" y="17"/>
                </a:cxn>
                <a:cxn ang="0">
                  <a:pos x="118" y="8"/>
                </a:cxn>
                <a:cxn ang="0">
                  <a:pos x="134" y="2"/>
                </a:cxn>
                <a:cxn ang="0">
                  <a:pos x="151" y="0"/>
                </a:cxn>
                <a:cxn ang="0">
                  <a:pos x="157" y="0"/>
                </a:cxn>
                <a:cxn ang="0">
                  <a:pos x="170" y="3"/>
                </a:cxn>
                <a:cxn ang="0">
                  <a:pos x="183" y="9"/>
                </a:cxn>
                <a:cxn ang="0">
                  <a:pos x="203" y="24"/>
                </a:cxn>
                <a:cxn ang="0">
                  <a:pos x="210" y="32"/>
                </a:cxn>
                <a:cxn ang="0">
                  <a:pos x="218" y="51"/>
                </a:cxn>
                <a:cxn ang="0">
                  <a:pos x="219" y="60"/>
                </a:cxn>
                <a:cxn ang="0">
                  <a:pos x="217" y="73"/>
                </a:cxn>
                <a:cxn ang="0">
                  <a:pos x="210" y="88"/>
                </a:cxn>
                <a:cxn ang="0">
                  <a:pos x="189" y="116"/>
                </a:cxn>
                <a:cxn ang="0">
                  <a:pos x="161" y="143"/>
                </a:cxn>
                <a:cxn ang="0">
                  <a:pos x="133" y="168"/>
                </a:cxn>
                <a:cxn ang="0">
                  <a:pos x="104" y="193"/>
                </a:cxn>
                <a:cxn ang="0">
                  <a:pos x="97" y="199"/>
                </a:cxn>
                <a:cxn ang="0">
                  <a:pos x="92" y="204"/>
                </a:cxn>
                <a:cxn ang="0">
                  <a:pos x="85" y="205"/>
                </a:cxn>
              </a:cxnLst>
              <a:rect l="0" t="0" r="r" b="b"/>
              <a:pathLst>
                <a:path w="219" h="205">
                  <a:moveTo>
                    <a:pt x="85" y="205"/>
                  </a:moveTo>
                  <a:lnTo>
                    <a:pt x="85" y="205"/>
                  </a:lnTo>
                  <a:lnTo>
                    <a:pt x="81" y="204"/>
                  </a:lnTo>
                  <a:lnTo>
                    <a:pt x="76" y="202"/>
                  </a:lnTo>
                  <a:lnTo>
                    <a:pt x="72" y="198"/>
                  </a:lnTo>
                  <a:lnTo>
                    <a:pt x="69" y="193"/>
                  </a:lnTo>
                  <a:lnTo>
                    <a:pt x="69" y="193"/>
                  </a:lnTo>
                  <a:lnTo>
                    <a:pt x="68" y="190"/>
                  </a:lnTo>
                  <a:lnTo>
                    <a:pt x="68" y="184"/>
                  </a:lnTo>
                  <a:lnTo>
                    <a:pt x="69" y="179"/>
                  </a:lnTo>
                  <a:lnTo>
                    <a:pt x="70" y="176"/>
                  </a:lnTo>
                  <a:lnTo>
                    <a:pt x="72" y="173"/>
                  </a:lnTo>
                  <a:lnTo>
                    <a:pt x="72" y="173"/>
                  </a:lnTo>
                  <a:lnTo>
                    <a:pt x="79" y="166"/>
                  </a:lnTo>
                  <a:lnTo>
                    <a:pt x="87" y="159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16" y="137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50" y="106"/>
                  </a:lnTo>
                  <a:lnTo>
                    <a:pt x="157" y="98"/>
                  </a:lnTo>
                  <a:lnTo>
                    <a:pt x="164" y="90"/>
                  </a:lnTo>
                  <a:lnTo>
                    <a:pt x="169" y="83"/>
                  </a:lnTo>
                  <a:lnTo>
                    <a:pt x="174" y="74"/>
                  </a:lnTo>
                  <a:lnTo>
                    <a:pt x="177" y="66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6" y="53"/>
                  </a:lnTo>
                  <a:lnTo>
                    <a:pt x="174" y="49"/>
                  </a:lnTo>
                  <a:lnTo>
                    <a:pt x="169" y="44"/>
                  </a:lnTo>
                  <a:lnTo>
                    <a:pt x="164" y="40"/>
                  </a:lnTo>
                  <a:lnTo>
                    <a:pt x="164" y="40"/>
                  </a:lnTo>
                  <a:lnTo>
                    <a:pt x="157" y="37"/>
                  </a:lnTo>
                  <a:lnTo>
                    <a:pt x="149" y="35"/>
                  </a:lnTo>
                  <a:lnTo>
                    <a:pt x="149" y="35"/>
                  </a:lnTo>
                  <a:lnTo>
                    <a:pt x="140" y="36"/>
                  </a:lnTo>
                  <a:lnTo>
                    <a:pt x="133" y="39"/>
                  </a:lnTo>
                  <a:lnTo>
                    <a:pt x="126" y="43"/>
                  </a:lnTo>
                  <a:lnTo>
                    <a:pt x="119" y="48"/>
                  </a:lnTo>
                  <a:lnTo>
                    <a:pt x="105" y="59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6" y="99"/>
                  </a:lnTo>
                  <a:lnTo>
                    <a:pt x="47" y="118"/>
                  </a:lnTo>
                  <a:lnTo>
                    <a:pt x="43" y="123"/>
                  </a:lnTo>
                  <a:lnTo>
                    <a:pt x="43" y="124"/>
                  </a:lnTo>
                  <a:lnTo>
                    <a:pt x="43" y="124"/>
                  </a:lnTo>
                  <a:lnTo>
                    <a:pt x="41" y="128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3" y="136"/>
                  </a:lnTo>
                  <a:lnTo>
                    <a:pt x="28" y="139"/>
                  </a:lnTo>
                  <a:lnTo>
                    <a:pt x="23" y="140"/>
                  </a:lnTo>
                  <a:lnTo>
                    <a:pt x="17" y="141"/>
                  </a:lnTo>
                  <a:lnTo>
                    <a:pt x="17" y="141"/>
                  </a:lnTo>
                  <a:lnTo>
                    <a:pt x="15" y="141"/>
                  </a:lnTo>
                  <a:lnTo>
                    <a:pt x="15" y="141"/>
                  </a:lnTo>
                  <a:lnTo>
                    <a:pt x="10" y="140"/>
                  </a:lnTo>
                  <a:lnTo>
                    <a:pt x="7" y="138"/>
                  </a:lnTo>
                  <a:lnTo>
                    <a:pt x="4" y="135"/>
                  </a:lnTo>
                  <a:lnTo>
                    <a:pt x="3" y="131"/>
                  </a:lnTo>
                  <a:lnTo>
                    <a:pt x="3" y="131"/>
                  </a:lnTo>
                  <a:lnTo>
                    <a:pt x="0" y="125"/>
                  </a:lnTo>
                  <a:lnTo>
                    <a:pt x="0" y="120"/>
                  </a:lnTo>
                  <a:lnTo>
                    <a:pt x="3" y="115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55" y="56"/>
                  </a:lnTo>
                  <a:lnTo>
                    <a:pt x="71" y="41"/>
                  </a:lnTo>
                  <a:lnTo>
                    <a:pt x="85" y="29"/>
                  </a:lnTo>
                  <a:lnTo>
                    <a:pt x="102" y="17"/>
                  </a:lnTo>
                  <a:lnTo>
                    <a:pt x="109" y="12"/>
                  </a:lnTo>
                  <a:lnTo>
                    <a:pt x="118" y="8"/>
                  </a:lnTo>
                  <a:lnTo>
                    <a:pt x="126" y="5"/>
                  </a:lnTo>
                  <a:lnTo>
                    <a:pt x="134" y="2"/>
                  </a:lnTo>
                  <a:lnTo>
                    <a:pt x="142" y="1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1"/>
                  </a:lnTo>
                  <a:lnTo>
                    <a:pt x="170" y="3"/>
                  </a:lnTo>
                  <a:lnTo>
                    <a:pt x="177" y="6"/>
                  </a:lnTo>
                  <a:lnTo>
                    <a:pt x="183" y="9"/>
                  </a:lnTo>
                  <a:lnTo>
                    <a:pt x="190" y="13"/>
                  </a:lnTo>
                  <a:lnTo>
                    <a:pt x="203" y="24"/>
                  </a:lnTo>
                  <a:lnTo>
                    <a:pt x="203" y="24"/>
                  </a:lnTo>
                  <a:lnTo>
                    <a:pt x="210" y="32"/>
                  </a:lnTo>
                  <a:lnTo>
                    <a:pt x="215" y="41"/>
                  </a:lnTo>
                  <a:lnTo>
                    <a:pt x="218" y="51"/>
                  </a:lnTo>
                  <a:lnTo>
                    <a:pt x="219" y="60"/>
                  </a:lnTo>
                  <a:lnTo>
                    <a:pt x="219" y="60"/>
                  </a:lnTo>
                  <a:lnTo>
                    <a:pt x="218" y="67"/>
                  </a:lnTo>
                  <a:lnTo>
                    <a:pt x="217" y="73"/>
                  </a:lnTo>
                  <a:lnTo>
                    <a:pt x="214" y="81"/>
                  </a:lnTo>
                  <a:lnTo>
                    <a:pt x="210" y="88"/>
                  </a:lnTo>
                  <a:lnTo>
                    <a:pt x="201" y="102"/>
                  </a:lnTo>
                  <a:lnTo>
                    <a:pt x="189" y="116"/>
                  </a:lnTo>
                  <a:lnTo>
                    <a:pt x="176" y="130"/>
                  </a:lnTo>
                  <a:lnTo>
                    <a:pt x="161" y="143"/>
                  </a:lnTo>
                  <a:lnTo>
                    <a:pt x="133" y="168"/>
                  </a:lnTo>
                  <a:lnTo>
                    <a:pt x="133" y="168"/>
                  </a:lnTo>
                  <a:lnTo>
                    <a:pt x="112" y="184"/>
                  </a:lnTo>
                  <a:lnTo>
                    <a:pt x="104" y="193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5" y="202"/>
                  </a:lnTo>
                  <a:lnTo>
                    <a:pt x="92" y="204"/>
                  </a:lnTo>
                  <a:lnTo>
                    <a:pt x="89" y="205"/>
                  </a:lnTo>
                  <a:lnTo>
                    <a:pt x="85" y="205"/>
                  </a:lnTo>
                  <a:lnTo>
                    <a:pt x="85" y="2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2" name="Freeform 351"/>
            <p:cNvSpPr>
              <a:spLocks/>
            </p:cNvSpPr>
            <p:nvPr/>
          </p:nvSpPr>
          <p:spPr bwMode="auto">
            <a:xfrm>
              <a:off x="4371976" y="4330701"/>
              <a:ext cx="141288" cy="127000"/>
            </a:xfrm>
            <a:custGeom>
              <a:avLst/>
              <a:gdLst/>
              <a:ahLst/>
              <a:cxnLst>
                <a:cxn ang="0">
                  <a:pos x="198" y="238"/>
                </a:cxn>
                <a:cxn ang="0">
                  <a:pos x="158" y="211"/>
                </a:cxn>
                <a:cxn ang="0">
                  <a:pos x="60" y="133"/>
                </a:cxn>
                <a:cxn ang="0">
                  <a:pos x="33" y="111"/>
                </a:cxn>
                <a:cxn ang="0">
                  <a:pos x="4" y="80"/>
                </a:cxn>
                <a:cxn ang="0">
                  <a:pos x="0" y="65"/>
                </a:cxn>
                <a:cxn ang="0">
                  <a:pos x="2" y="50"/>
                </a:cxn>
                <a:cxn ang="0">
                  <a:pos x="17" y="25"/>
                </a:cxn>
                <a:cxn ang="0">
                  <a:pos x="32" y="9"/>
                </a:cxn>
                <a:cxn ang="0">
                  <a:pos x="48" y="2"/>
                </a:cxn>
                <a:cxn ang="0">
                  <a:pos x="61" y="0"/>
                </a:cxn>
                <a:cxn ang="0">
                  <a:pos x="91" y="7"/>
                </a:cxn>
                <a:cxn ang="0">
                  <a:pos x="119" y="22"/>
                </a:cxn>
                <a:cxn ang="0">
                  <a:pos x="152" y="47"/>
                </a:cxn>
                <a:cxn ang="0">
                  <a:pos x="202" y="90"/>
                </a:cxn>
                <a:cxn ang="0">
                  <a:pos x="217" y="104"/>
                </a:cxn>
                <a:cxn ang="0">
                  <a:pos x="242" y="127"/>
                </a:cxn>
                <a:cxn ang="0">
                  <a:pos x="249" y="138"/>
                </a:cxn>
                <a:cxn ang="0">
                  <a:pos x="250" y="135"/>
                </a:cxn>
                <a:cxn ang="0">
                  <a:pos x="253" y="145"/>
                </a:cxn>
                <a:cxn ang="0">
                  <a:pos x="260" y="146"/>
                </a:cxn>
                <a:cxn ang="0">
                  <a:pos x="267" y="153"/>
                </a:cxn>
                <a:cxn ang="0">
                  <a:pos x="269" y="163"/>
                </a:cxn>
                <a:cxn ang="0">
                  <a:pos x="265" y="175"/>
                </a:cxn>
                <a:cxn ang="0">
                  <a:pos x="257" y="180"/>
                </a:cxn>
                <a:cxn ang="0">
                  <a:pos x="245" y="180"/>
                </a:cxn>
                <a:cxn ang="0">
                  <a:pos x="227" y="168"/>
                </a:cxn>
                <a:cxn ang="0">
                  <a:pos x="202" y="142"/>
                </a:cxn>
                <a:cxn ang="0">
                  <a:pos x="186" y="125"/>
                </a:cxn>
                <a:cxn ang="0">
                  <a:pos x="160" y="105"/>
                </a:cxn>
                <a:cxn ang="0">
                  <a:pos x="129" y="80"/>
                </a:cxn>
                <a:cxn ang="0">
                  <a:pos x="112" y="60"/>
                </a:cxn>
                <a:cxn ang="0">
                  <a:pos x="88" y="42"/>
                </a:cxn>
                <a:cxn ang="0">
                  <a:pos x="73" y="39"/>
                </a:cxn>
                <a:cxn ang="0">
                  <a:pos x="62" y="40"/>
                </a:cxn>
                <a:cxn ang="0">
                  <a:pos x="46" y="47"/>
                </a:cxn>
                <a:cxn ang="0">
                  <a:pos x="37" y="57"/>
                </a:cxn>
                <a:cxn ang="0">
                  <a:pos x="37" y="65"/>
                </a:cxn>
                <a:cxn ang="0">
                  <a:pos x="45" y="75"/>
                </a:cxn>
                <a:cxn ang="0">
                  <a:pos x="82" y="104"/>
                </a:cxn>
                <a:cxn ang="0">
                  <a:pos x="117" y="134"/>
                </a:cxn>
                <a:cxn ang="0">
                  <a:pos x="210" y="204"/>
                </a:cxn>
                <a:cxn ang="0">
                  <a:pos x="216" y="210"/>
                </a:cxn>
                <a:cxn ang="0">
                  <a:pos x="218" y="222"/>
                </a:cxn>
                <a:cxn ang="0">
                  <a:pos x="215" y="231"/>
                </a:cxn>
                <a:cxn ang="0">
                  <a:pos x="202" y="239"/>
                </a:cxn>
              </a:cxnLst>
              <a:rect l="0" t="0" r="r" b="b"/>
              <a:pathLst>
                <a:path w="269" h="239">
                  <a:moveTo>
                    <a:pt x="202" y="239"/>
                  </a:moveTo>
                  <a:lnTo>
                    <a:pt x="202" y="239"/>
                  </a:lnTo>
                  <a:lnTo>
                    <a:pt x="198" y="238"/>
                  </a:lnTo>
                  <a:lnTo>
                    <a:pt x="192" y="236"/>
                  </a:lnTo>
                  <a:lnTo>
                    <a:pt x="192" y="236"/>
                  </a:lnTo>
                  <a:lnTo>
                    <a:pt x="158" y="211"/>
                  </a:lnTo>
                  <a:lnTo>
                    <a:pt x="125" y="187"/>
                  </a:lnTo>
                  <a:lnTo>
                    <a:pt x="92" y="160"/>
                  </a:lnTo>
                  <a:lnTo>
                    <a:pt x="60" y="133"/>
                  </a:lnTo>
                  <a:lnTo>
                    <a:pt x="60" y="133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20" y="99"/>
                  </a:lnTo>
                  <a:lnTo>
                    <a:pt x="10" y="89"/>
                  </a:lnTo>
                  <a:lnTo>
                    <a:pt x="4" y="80"/>
                  </a:lnTo>
                  <a:lnTo>
                    <a:pt x="2" y="76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1" y="55"/>
                  </a:lnTo>
                  <a:lnTo>
                    <a:pt x="2" y="50"/>
                  </a:lnTo>
                  <a:lnTo>
                    <a:pt x="8" y="38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22" y="19"/>
                  </a:lnTo>
                  <a:lnTo>
                    <a:pt x="27" y="13"/>
                  </a:lnTo>
                  <a:lnTo>
                    <a:pt x="32" y="9"/>
                  </a:lnTo>
                  <a:lnTo>
                    <a:pt x="37" y="6"/>
                  </a:lnTo>
                  <a:lnTo>
                    <a:pt x="43" y="4"/>
                  </a:lnTo>
                  <a:lnTo>
                    <a:pt x="48" y="2"/>
                  </a:lnTo>
                  <a:lnTo>
                    <a:pt x="55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71" y="1"/>
                  </a:lnTo>
                  <a:lnTo>
                    <a:pt x="81" y="3"/>
                  </a:lnTo>
                  <a:lnTo>
                    <a:pt x="91" y="7"/>
                  </a:lnTo>
                  <a:lnTo>
                    <a:pt x="100" y="11"/>
                  </a:lnTo>
                  <a:lnTo>
                    <a:pt x="110" y="17"/>
                  </a:lnTo>
                  <a:lnTo>
                    <a:pt x="119" y="2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52" y="47"/>
                  </a:lnTo>
                  <a:lnTo>
                    <a:pt x="169" y="61"/>
                  </a:lnTo>
                  <a:lnTo>
                    <a:pt x="185" y="76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17" y="104"/>
                  </a:lnTo>
                  <a:lnTo>
                    <a:pt x="217" y="104"/>
                  </a:lnTo>
                  <a:lnTo>
                    <a:pt x="231" y="116"/>
                  </a:lnTo>
                  <a:lnTo>
                    <a:pt x="242" y="127"/>
                  </a:lnTo>
                  <a:lnTo>
                    <a:pt x="242" y="127"/>
                  </a:lnTo>
                  <a:lnTo>
                    <a:pt x="246" y="133"/>
                  </a:lnTo>
                  <a:lnTo>
                    <a:pt x="249" y="138"/>
                  </a:lnTo>
                  <a:lnTo>
                    <a:pt x="249" y="138"/>
                  </a:lnTo>
                  <a:lnTo>
                    <a:pt x="249" y="137"/>
                  </a:lnTo>
                  <a:lnTo>
                    <a:pt x="250" y="135"/>
                  </a:lnTo>
                  <a:lnTo>
                    <a:pt x="250" y="135"/>
                  </a:lnTo>
                  <a:lnTo>
                    <a:pt x="252" y="134"/>
                  </a:lnTo>
                  <a:lnTo>
                    <a:pt x="253" y="134"/>
                  </a:lnTo>
                  <a:lnTo>
                    <a:pt x="253" y="145"/>
                  </a:lnTo>
                  <a:lnTo>
                    <a:pt x="253" y="145"/>
                  </a:lnTo>
                  <a:lnTo>
                    <a:pt x="257" y="145"/>
                  </a:lnTo>
                  <a:lnTo>
                    <a:pt x="260" y="146"/>
                  </a:lnTo>
                  <a:lnTo>
                    <a:pt x="263" y="148"/>
                  </a:lnTo>
                  <a:lnTo>
                    <a:pt x="265" y="150"/>
                  </a:lnTo>
                  <a:lnTo>
                    <a:pt x="267" y="153"/>
                  </a:lnTo>
                  <a:lnTo>
                    <a:pt x="268" y="156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8" y="170"/>
                  </a:lnTo>
                  <a:lnTo>
                    <a:pt x="267" y="173"/>
                  </a:lnTo>
                  <a:lnTo>
                    <a:pt x="265" y="175"/>
                  </a:lnTo>
                  <a:lnTo>
                    <a:pt x="263" y="178"/>
                  </a:lnTo>
                  <a:lnTo>
                    <a:pt x="260" y="179"/>
                  </a:lnTo>
                  <a:lnTo>
                    <a:pt x="257" y="180"/>
                  </a:lnTo>
                  <a:lnTo>
                    <a:pt x="253" y="181"/>
                  </a:lnTo>
                  <a:lnTo>
                    <a:pt x="253" y="181"/>
                  </a:lnTo>
                  <a:lnTo>
                    <a:pt x="245" y="180"/>
                  </a:lnTo>
                  <a:lnTo>
                    <a:pt x="239" y="177"/>
                  </a:lnTo>
                  <a:lnTo>
                    <a:pt x="233" y="173"/>
                  </a:lnTo>
                  <a:lnTo>
                    <a:pt x="227" y="168"/>
                  </a:lnTo>
                  <a:lnTo>
                    <a:pt x="213" y="155"/>
                  </a:lnTo>
                  <a:lnTo>
                    <a:pt x="202" y="142"/>
                  </a:lnTo>
                  <a:lnTo>
                    <a:pt x="202" y="142"/>
                  </a:lnTo>
                  <a:lnTo>
                    <a:pt x="193" y="133"/>
                  </a:lnTo>
                  <a:lnTo>
                    <a:pt x="186" y="125"/>
                  </a:lnTo>
                  <a:lnTo>
                    <a:pt x="186" y="125"/>
                  </a:lnTo>
                  <a:lnTo>
                    <a:pt x="174" y="115"/>
                  </a:lnTo>
                  <a:lnTo>
                    <a:pt x="160" y="105"/>
                  </a:lnTo>
                  <a:lnTo>
                    <a:pt x="160" y="105"/>
                  </a:lnTo>
                  <a:lnTo>
                    <a:pt x="144" y="93"/>
                  </a:lnTo>
                  <a:lnTo>
                    <a:pt x="136" y="86"/>
                  </a:lnTo>
                  <a:lnTo>
                    <a:pt x="129" y="80"/>
                  </a:lnTo>
                  <a:lnTo>
                    <a:pt x="129" y="80"/>
                  </a:lnTo>
                  <a:lnTo>
                    <a:pt x="122" y="70"/>
                  </a:lnTo>
                  <a:lnTo>
                    <a:pt x="112" y="60"/>
                  </a:lnTo>
                  <a:lnTo>
                    <a:pt x="100" y="51"/>
                  </a:lnTo>
                  <a:lnTo>
                    <a:pt x="94" y="46"/>
                  </a:lnTo>
                  <a:lnTo>
                    <a:pt x="88" y="42"/>
                  </a:lnTo>
                  <a:lnTo>
                    <a:pt x="88" y="42"/>
                  </a:lnTo>
                  <a:lnTo>
                    <a:pt x="81" y="40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67" y="39"/>
                  </a:lnTo>
                  <a:lnTo>
                    <a:pt x="62" y="40"/>
                  </a:lnTo>
                  <a:lnTo>
                    <a:pt x="57" y="42"/>
                  </a:lnTo>
                  <a:lnTo>
                    <a:pt x="50" y="45"/>
                  </a:lnTo>
                  <a:lnTo>
                    <a:pt x="46" y="47"/>
                  </a:lnTo>
                  <a:lnTo>
                    <a:pt x="42" y="50"/>
                  </a:lnTo>
                  <a:lnTo>
                    <a:pt x="39" y="53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7" y="60"/>
                  </a:lnTo>
                  <a:lnTo>
                    <a:pt x="37" y="65"/>
                  </a:lnTo>
                  <a:lnTo>
                    <a:pt x="40" y="69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64" y="88"/>
                  </a:lnTo>
                  <a:lnTo>
                    <a:pt x="82" y="104"/>
                  </a:lnTo>
                  <a:lnTo>
                    <a:pt x="82" y="104"/>
                  </a:lnTo>
                  <a:lnTo>
                    <a:pt x="92" y="113"/>
                  </a:lnTo>
                  <a:lnTo>
                    <a:pt x="92" y="113"/>
                  </a:lnTo>
                  <a:lnTo>
                    <a:pt x="117" y="134"/>
                  </a:lnTo>
                  <a:lnTo>
                    <a:pt x="145" y="156"/>
                  </a:lnTo>
                  <a:lnTo>
                    <a:pt x="176" y="180"/>
                  </a:lnTo>
                  <a:lnTo>
                    <a:pt x="210" y="204"/>
                  </a:lnTo>
                  <a:lnTo>
                    <a:pt x="210" y="204"/>
                  </a:lnTo>
                  <a:lnTo>
                    <a:pt x="213" y="207"/>
                  </a:lnTo>
                  <a:lnTo>
                    <a:pt x="216" y="210"/>
                  </a:lnTo>
                  <a:lnTo>
                    <a:pt x="217" y="214"/>
                  </a:lnTo>
                  <a:lnTo>
                    <a:pt x="218" y="217"/>
                  </a:lnTo>
                  <a:lnTo>
                    <a:pt x="218" y="222"/>
                  </a:lnTo>
                  <a:lnTo>
                    <a:pt x="217" y="225"/>
                  </a:lnTo>
                  <a:lnTo>
                    <a:pt x="217" y="225"/>
                  </a:lnTo>
                  <a:lnTo>
                    <a:pt x="215" y="231"/>
                  </a:lnTo>
                  <a:lnTo>
                    <a:pt x="211" y="235"/>
                  </a:lnTo>
                  <a:lnTo>
                    <a:pt x="207" y="238"/>
                  </a:lnTo>
                  <a:lnTo>
                    <a:pt x="202" y="239"/>
                  </a:lnTo>
                  <a:lnTo>
                    <a:pt x="202" y="2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13" name="组合 2112"/>
          <p:cNvGrpSpPr/>
          <p:nvPr/>
        </p:nvGrpSpPr>
        <p:grpSpPr>
          <a:xfrm>
            <a:off x="7480497" y="1222121"/>
            <a:ext cx="1047751" cy="905933"/>
            <a:chOff x="4124326" y="1127126"/>
            <a:chExt cx="785813" cy="679450"/>
          </a:xfrm>
          <a:solidFill>
            <a:sysClr val="windowText" lastClr="000000"/>
          </a:solidFill>
        </p:grpSpPr>
        <p:sp>
          <p:nvSpPr>
            <p:cNvPr id="2114" name="Freeform 844"/>
            <p:cNvSpPr>
              <a:spLocks/>
            </p:cNvSpPr>
            <p:nvPr/>
          </p:nvSpPr>
          <p:spPr bwMode="auto">
            <a:xfrm>
              <a:off x="4197351" y="1195388"/>
              <a:ext cx="53975" cy="157163"/>
            </a:xfrm>
            <a:custGeom>
              <a:avLst/>
              <a:gdLst/>
              <a:ahLst/>
              <a:cxnLst>
                <a:cxn ang="0">
                  <a:pos x="94" y="2"/>
                </a:cxn>
                <a:cxn ang="0">
                  <a:pos x="94" y="2"/>
                </a:cxn>
                <a:cxn ang="0">
                  <a:pos x="85" y="13"/>
                </a:cxn>
                <a:cxn ang="0">
                  <a:pos x="77" y="24"/>
                </a:cxn>
                <a:cxn ang="0">
                  <a:pos x="71" y="38"/>
                </a:cxn>
                <a:cxn ang="0">
                  <a:pos x="64" y="51"/>
                </a:cxn>
                <a:cxn ang="0">
                  <a:pos x="64" y="51"/>
                </a:cxn>
                <a:cxn ang="0">
                  <a:pos x="47" y="97"/>
                </a:cxn>
                <a:cxn ang="0">
                  <a:pos x="28" y="144"/>
                </a:cxn>
                <a:cxn ang="0">
                  <a:pos x="28" y="144"/>
                </a:cxn>
                <a:cxn ang="0">
                  <a:pos x="21" y="164"/>
                </a:cxn>
                <a:cxn ang="0">
                  <a:pos x="15" y="186"/>
                </a:cxn>
                <a:cxn ang="0">
                  <a:pos x="10" y="207"/>
                </a:cxn>
                <a:cxn ang="0">
                  <a:pos x="5" y="229"/>
                </a:cxn>
                <a:cxn ang="0">
                  <a:pos x="5" y="229"/>
                </a:cxn>
                <a:cxn ang="0">
                  <a:pos x="3" y="244"/>
                </a:cxn>
                <a:cxn ang="0">
                  <a:pos x="1" y="261"/>
                </a:cxn>
                <a:cxn ang="0">
                  <a:pos x="0" y="269"/>
                </a:cxn>
                <a:cxn ang="0">
                  <a:pos x="0" y="276"/>
                </a:cxn>
                <a:cxn ang="0">
                  <a:pos x="1" y="285"/>
                </a:cxn>
                <a:cxn ang="0">
                  <a:pos x="3" y="292"/>
                </a:cxn>
                <a:cxn ang="0">
                  <a:pos x="3" y="292"/>
                </a:cxn>
                <a:cxn ang="0">
                  <a:pos x="4" y="293"/>
                </a:cxn>
                <a:cxn ang="0">
                  <a:pos x="5" y="295"/>
                </a:cxn>
                <a:cxn ang="0">
                  <a:pos x="7" y="295"/>
                </a:cxn>
                <a:cxn ang="0">
                  <a:pos x="8" y="295"/>
                </a:cxn>
                <a:cxn ang="0">
                  <a:pos x="10" y="294"/>
                </a:cxn>
                <a:cxn ang="0">
                  <a:pos x="11" y="293"/>
                </a:cxn>
                <a:cxn ang="0">
                  <a:pos x="13" y="291"/>
                </a:cxn>
                <a:cxn ang="0">
                  <a:pos x="13" y="289"/>
                </a:cxn>
                <a:cxn ang="0">
                  <a:pos x="13" y="289"/>
                </a:cxn>
                <a:cxn ang="0">
                  <a:pos x="10" y="281"/>
                </a:cxn>
                <a:cxn ang="0">
                  <a:pos x="9" y="273"/>
                </a:cxn>
                <a:cxn ang="0">
                  <a:pos x="9" y="265"/>
                </a:cxn>
                <a:cxn ang="0">
                  <a:pos x="10" y="256"/>
                </a:cxn>
                <a:cxn ang="0">
                  <a:pos x="14" y="239"/>
                </a:cxn>
                <a:cxn ang="0">
                  <a:pos x="17" y="223"/>
                </a:cxn>
                <a:cxn ang="0">
                  <a:pos x="17" y="223"/>
                </a:cxn>
                <a:cxn ang="0">
                  <a:pos x="21" y="204"/>
                </a:cxn>
                <a:cxn ang="0">
                  <a:pos x="25" y="184"/>
                </a:cxn>
                <a:cxn ang="0">
                  <a:pos x="31" y="164"/>
                </a:cxn>
                <a:cxn ang="0">
                  <a:pos x="37" y="146"/>
                </a:cxn>
                <a:cxn ang="0">
                  <a:pos x="37" y="146"/>
                </a:cxn>
                <a:cxn ang="0">
                  <a:pos x="64" y="79"/>
                </a:cxn>
                <a:cxn ang="0">
                  <a:pos x="64" y="79"/>
                </a:cxn>
                <a:cxn ang="0">
                  <a:pos x="72" y="61"/>
                </a:cxn>
                <a:cxn ang="0">
                  <a:pos x="79" y="42"/>
                </a:cxn>
                <a:cxn ang="0">
                  <a:pos x="84" y="33"/>
                </a:cxn>
                <a:cxn ang="0">
                  <a:pos x="89" y="24"/>
                </a:cxn>
                <a:cxn ang="0">
                  <a:pos x="94" y="16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3" y="5"/>
                </a:cxn>
                <a:cxn ang="0">
                  <a:pos x="102" y="3"/>
                </a:cxn>
                <a:cxn ang="0">
                  <a:pos x="101" y="2"/>
                </a:cxn>
                <a:cxn ang="0">
                  <a:pos x="100" y="1"/>
                </a:cxn>
                <a:cxn ang="0">
                  <a:pos x="98" y="0"/>
                </a:cxn>
                <a:cxn ang="0">
                  <a:pos x="96" y="1"/>
                </a:cxn>
                <a:cxn ang="0">
                  <a:pos x="94" y="2"/>
                </a:cxn>
                <a:cxn ang="0">
                  <a:pos x="94" y="2"/>
                </a:cxn>
              </a:cxnLst>
              <a:rect l="0" t="0" r="r" b="b"/>
              <a:pathLst>
                <a:path w="103" h="295">
                  <a:moveTo>
                    <a:pt x="94" y="2"/>
                  </a:moveTo>
                  <a:lnTo>
                    <a:pt x="94" y="2"/>
                  </a:lnTo>
                  <a:lnTo>
                    <a:pt x="85" y="13"/>
                  </a:lnTo>
                  <a:lnTo>
                    <a:pt x="77" y="24"/>
                  </a:lnTo>
                  <a:lnTo>
                    <a:pt x="71" y="38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47" y="97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1" y="164"/>
                  </a:lnTo>
                  <a:lnTo>
                    <a:pt x="15" y="186"/>
                  </a:lnTo>
                  <a:lnTo>
                    <a:pt x="10" y="207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3" y="244"/>
                  </a:lnTo>
                  <a:lnTo>
                    <a:pt x="1" y="261"/>
                  </a:lnTo>
                  <a:lnTo>
                    <a:pt x="0" y="269"/>
                  </a:lnTo>
                  <a:lnTo>
                    <a:pt x="0" y="276"/>
                  </a:lnTo>
                  <a:lnTo>
                    <a:pt x="1" y="285"/>
                  </a:lnTo>
                  <a:lnTo>
                    <a:pt x="3" y="292"/>
                  </a:lnTo>
                  <a:lnTo>
                    <a:pt x="3" y="292"/>
                  </a:lnTo>
                  <a:lnTo>
                    <a:pt x="4" y="293"/>
                  </a:lnTo>
                  <a:lnTo>
                    <a:pt x="5" y="295"/>
                  </a:lnTo>
                  <a:lnTo>
                    <a:pt x="7" y="295"/>
                  </a:lnTo>
                  <a:lnTo>
                    <a:pt x="8" y="295"/>
                  </a:lnTo>
                  <a:lnTo>
                    <a:pt x="10" y="294"/>
                  </a:lnTo>
                  <a:lnTo>
                    <a:pt x="11" y="293"/>
                  </a:lnTo>
                  <a:lnTo>
                    <a:pt x="13" y="291"/>
                  </a:lnTo>
                  <a:lnTo>
                    <a:pt x="13" y="289"/>
                  </a:lnTo>
                  <a:lnTo>
                    <a:pt x="13" y="289"/>
                  </a:lnTo>
                  <a:lnTo>
                    <a:pt x="10" y="281"/>
                  </a:lnTo>
                  <a:lnTo>
                    <a:pt x="9" y="273"/>
                  </a:lnTo>
                  <a:lnTo>
                    <a:pt x="9" y="265"/>
                  </a:lnTo>
                  <a:lnTo>
                    <a:pt x="10" y="256"/>
                  </a:lnTo>
                  <a:lnTo>
                    <a:pt x="14" y="239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21" y="204"/>
                  </a:lnTo>
                  <a:lnTo>
                    <a:pt x="25" y="184"/>
                  </a:lnTo>
                  <a:lnTo>
                    <a:pt x="31" y="164"/>
                  </a:lnTo>
                  <a:lnTo>
                    <a:pt x="37" y="146"/>
                  </a:lnTo>
                  <a:lnTo>
                    <a:pt x="37" y="146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72" y="61"/>
                  </a:lnTo>
                  <a:lnTo>
                    <a:pt x="79" y="42"/>
                  </a:lnTo>
                  <a:lnTo>
                    <a:pt x="84" y="33"/>
                  </a:lnTo>
                  <a:lnTo>
                    <a:pt x="89" y="24"/>
                  </a:lnTo>
                  <a:lnTo>
                    <a:pt x="94" y="16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3" y="5"/>
                  </a:lnTo>
                  <a:lnTo>
                    <a:pt x="102" y="3"/>
                  </a:lnTo>
                  <a:lnTo>
                    <a:pt x="101" y="2"/>
                  </a:lnTo>
                  <a:lnTo>
                    <a:pt x="100" y="1"/>
                  </a:lnTo>
                  <a:lnTo>
                    <a:pt x="98" y="0"/>
                  </a:lnTo>
                  <a:lnTo>
                    <a:pt x="96" y="1"/>
                  </a:lnTo>
                  <a:lnTo>
                    <a:pt x="94" y="2"/>
                  </a:lnTo>
                  <a:lnTo>
                    <a:pt x="9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5" name="Freeform 845"/>
            <p:cNvSpPr>
              <a:spLocks/>
            </p:cNvSpPr>
            <p:nvPr/>
          </p:nvSpPr>
          <p:spPr bwMode="auto">
            <a:xfrm>
              <a:off x="4225926" y="1171576"/>
              <a:ext cx="76200" cy="177800"/>
            </a:xfrm>
            <a:custGeom>
              <a:avLst/>
              <a:gdLst/>
              <a:ahLst/>
              <a:cxnLst>
                <a:cxn ang="0">
                  <a:pos x="136" y="1"/>
                </a:cxn>
                <a:cxn ang="0">
                  <a:pos x="136" y="1"/>
                </a:cxn>
                <a:cxn ang="0">
                  <a:pos x="120" y="20"/>
                </a:cxn>
                <a:cxn ang="0">
                  <a:pos x="106" y="39"/>
                </a:cxn>
                <a:cxn ang="0">
                  <a:pos x="92" y="60"/>
                </a:cxn>
                <a:cxn ang="0">
                  <a:pos x="81" y="83"/>
                </a:cxn>
                <a:cxn ang="0">
                  <a:pos x="70" y="106"/>
                </a:cxn>
                <a:cxn ang="0">
                  <a:pos x="61" y="128"/>
                </a:cxn>
                <a:cxn ang="0">
                  <a:pos x="52" y="151"/>
                </a:cxn>
                <a:cxn ang="0">
                  <a:pos x="44" y="174"/>
                </a:cxn>
                <a:cxn ang="0">
                  <a:pos x="44" y="174"/>
                </a:cxn>
                <a:cxn ang="0">
                  <a:pos x="26" y="223"/>
                </a:cxn>
                <a:cxn ang="0">
                  <a:pos x="18" y="247"/>
                </a:cxn>
                <a:cxn ang="0">
                  <a:pos x="10" y="271"/>
                </a:cxn>
                <a:cxn ang="0">
                  <a:pos x="10" y="271"/>
                </a:cxn>
                <a:cxn ang="0">
                  <a:pos x="6" y="286"/>
                </a:cxn>
                <a:cxn ang="0">
                  <a:pos x="2" y="303"/>
                </a:cxn>
                <a:cxn ang="0">
                  <a:pos x="0" y="311"/>
                </a:cxn>
                <a:cxn ang="0">
                  <a:pos x="0" y="319"/>
                </a:cxn>
                <a:cxn ang="0">
                  <a:pos x="0" y="326"/>
                </a:cxn>
                <a:cxn ang="0">
                  <a:pos x="1" y="334"/>
                </a:cxn>
                <a:cxn ang="0">
                  <a:pos x="1" y="334"/>
                </a:cxn>
                <a:cxn ang="0">
                  <a:pos x="2" y="336"/>
                </a:cxn>
                <a:cxn ang="0">
                  <a:pos x="3" y="337"/>
                </a:cxn>
                <a:cxn ang="0">
                  <a:pos x="5" y="337"/>
                </a:cxn>
                <a:cxn ang="0">
                  <a:pos x="7" y="337"/>
                </a:cxn>
                <a:cxn ang="0">
                  <a:pos x="8" y="336"/>
                </a:cxn>
                <a:cxn ang="0">
                  <a:pos x="10" y="335"/>
                </a:cxn>
                <a:cxn ang="0">
                  <a:pos x="10" y="334"/>
                </a:cxn>
                <a:cxn ang="0">
                  <a:pos x="10" y="332"/>
                </a:cxn>
                <a:cxn ang="0">
                  <a:pos x="10" y="332"/>
                </a:cxn>
                <a:cxn ang="0">
                  <a:pos x="9" y="323"/>
                </a:cxn>
                <a:cxn ang="0">
                  <a:pos x="9" y="314"/>
                </a:cxn>
                <a:cxn ang="0">
                  <a:pos x="10" y="305"/>
                </a:cxn>
                <a:cxn ang="0">
                  <a:pos x="12" y="294"/>
                </a:cxn>
                <a:cxn ang="0">
                  <a:pos x="19" y="275"/>
                </a:cxn>
                <a:cxn ang="0">
                  <a:pos x="24" y="258"/>
                </a:cxn>
                <a:cxn ang="0">
                  <a:pos x="24" y="258"/>
                </a:cxn>
                <a:cxn ang="0">
                  <a:pos x="30" y="238"/>
                </a:cxn>
                <a:cxn ang="0">
                  <a:pos x="37" y="218"/>
                </a:cxn>
                <a:cxn ang="0">
                  <a:pos x="53" y="177"/>
                </a:cxn>
                <a:cxn ang="0">
                  <a:pos x="53" y="177"/>
                </a:cxn>
                <a:cxn ang="0">
                  <a:pos x="70" y="133"/>
                </a:cxn>
                <a:cxn ang="0">
                  <a:pos x="80" y="110"/>
                </a:cxn>
                <a:cxn ang="0">
                  <a:pos x="89" y="88"/>
                </a:cxn>
                <a:cxn ang="0">
                  <a:pos x="101" y="66"/>
                </a:cxn>
                <a:cxn ang="0">
                  <a:pos x="113" y="45"/>
                </a:cxn>
                <a:cxn ang="0">
                  <a:pos x="126" y="26"/>
                </a:cxn>
                <a:cxn ang="0">
                  <a:pos x="135" y="16"/>
                </a:cxn>
                <a:cxn ang="0">
                  <a:pos x="142" y="7"/>
                </a:cxn>
                <a:cxn ang="0">
                  <a:pos x="142" y="7"/>
                </a:cxn>
                <a:cxn ang="0">
                  <a:pos x="143" y="6"/>
                </a:cxn>
                <a:cxn ang="0">
                  <a:pos x="144" y="4"/>
                </a:cxn>
                <a:cxn ang="0">
                  <a:pos x="143" y="2"/>
                </a:cxn>
                <a:cxn ang="0">
                  <a:pos x="142" y="1"/>
                </a:cxn>
                <a:cxn ang="0">
                  <a:pos x="141" y="0"/>
                </a:cxn>
                <a:cxn ang="0">
                  <a:pos x="139" y="0"/>
                </a:cxn>
                <a:cxn ang="0">
                  <a:pos x="137" y="0"/>
                </a:cxn>
                <a:cxn ang="0">
                  <a:pos x="136" y="1"/>
                </a:cxn>
                <a:cxn ang="0">
                  <a:pos x="136" y="1"/>
                </a:cxn>
              </a:cxnLst>
              <a:rect l="0" t="0" r="r" b="b"/>
              <a:pathLst>
                <a:path w="144" h="337">
                  <a:moveTo>
                    <a:pt x="136" y="1"/>
                  </a:moveTo>
                  <a:lnTo>
                    <a:pt x="136" y="1"/>
                  </a:lnTo>
                  <a:lnTo>
                    <a:pt x="120" y="20"/>
                  </a:lnTo>
                  <a:lnTo>
                    <a:pt x="106" y="39"/>
                  </a:lnTo>
                  <a:lnTo>
                    <a:pt x="92" y="60"/>
                  </a:lnTo>
                  <a:lnTo>
                    <a:pt x="81" y="83"/>
                  </a:lnTo>
                  <a:lnTo>
                    <a:pt x="70" y="106"/>
                  </a:lnTo>
                  <a:lnTo>
                    <a:pt x="61" y="128"/>
                  </a:lnTo>
                  <a:lnTo>
                    <a:pt x="52" y="151"/>
                  </a:lnTo>
                  <a:lnTo>
                    <a:pt x="44" y="174"/>
                  </a:lnTo>
                  <a:lnTo>
                    <a:pt x="44" y="174"/>
                  </a:lnTo>
                  <a:lnTo>
                    <a:pt x="26" y="223"/>
                  </a:lnTo>
                  <a:lnTo>
                    <a:pt x="18" y="247"/>
                  </a:lnTo>
                  <a:lnTo>
                    <a:pt x="10" y="271"/>
                  </a:lnTo>
                  <a:lnTo>
                    <a:pt x="10" y="271"/>
                  </a:lnTo>
                  <a:lnTo>
                    <a:pt x="6" y="286"/>
                  </a:lnTo>
                  <a:lnTo>
                    <a:pt x="2" y="303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1" y="334"/>
                  </a:lnTo>
                  <a:lnTo>
                    <a:pt x="1" y="334"/>
                  </a:lnTo>
                  <a:lnTo>
                    <a:pt x="2" y="336"/>
                  </a:lnTo>
                  <a:lnTo>
                    <a:pt x="3" y="337"/>
                  </a:lnTo>
                  <a:lnTo>
                    <a:pt x="5" y="337"/>
                  </a:lnTo>
                  <a:lnTo>
                    <a:pt x="7" y="337"/>
                  </a:lnTo>
                  <a:lnTo>
                    <a:pt x="8" y="336"/>
                  </a:lnTo>
                  <a:lnTo>
                    <a:pt x="10" y="335"/>
                  </a:lnTo>
                  <a:lnTo>
                    <a:pt x="10" y="334"/>
                  </a:lnTo>
                  <a:lnTo>
                    <a:pt x="10" y="332"/>
                  </a:lnTo>
                  <a:lnTo>
                    <a:pt x="10" y="332"/>
                  </a:lnTo>
                  <a:lnTo>
                    <a:pt x="9" y="323"/>
                  </a:lnTo>
                  <a:lnTo>
                    <a:pt x="9" y="314"/>
                  </a:lnTo>
                  <a:lnTo>
                    <a:pt x="10" y="305"/>
                  </a:lnTo>
                  <a:lnTo>
                    <a:pt x="12" y="294"/>
                  </a:lnTo>
                  <a:lnTo>
                    <a:pt x="19" y="275"/>
                  </a:lnTo>
                  <a:lnTo>
                    <a:pt x="24" y="258"/>
                  </a:lnTo>
                  <a:lnTo>
                    <a:pt x="24" y="258"/>
                  </a:lnTo>
                  <a:lnTo>
                    <a:pt x="30" y="238"/>
                  </a:lnTo>
                  <a:lnTo>
                    <a:pt x="37" y="21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70" y="133"/>
                  </a:lnTo>
                  <a:lnTo>
                    <a:pt x="80" y="110"/>
                  </a:lnTo>
                  <a:lnTo>
                    <a:pt x="89" y="88"/>
                  </a:lnTo>
                  <a:lnTo>
                    <a:pt x="101" y="66"/>
                  </a:lnTo>
                  <a:lnTo>
                    <a:pt x="113" y="45"/>
                  </a:lnTo>
                  <a:lnTo>
                    <a:pt x="126" y="26"/>
                  </a:lnTo>
                  <a:lnTo>
                    <a:pt x="135" y="16"/>
                  </a:lnTo>
                  <a:lnTo>
                    <a:pt x="142" y="7"/>
                  </a:lnTo>
                  <a:lnTo>
                    <a:pt x="142" y="7"/>
                  </a:lnTo>
                  <a:lnTo>
                    <a:pt x="143" y="6"/>
                  </a:lnTo>
                  <a:lnTo>
                    <a:pt x="144" y="4"/>
                  </a:lnTo>
                  <a:lnTo>
                    <a:pt x="143" y="2"/>
                  </a:lnTo>
                  <a:lnTo>
                    <a:pt x="142" y="1"/>
                  </a:lnTo>
                  <a:lnTo>
                    <a:pt x="141" y="0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6" y="1"/>
                  </a:lnTo>
                  <a:lnTo>
                    <a:pt x="13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6" name="Freeform 846"/>
            <p:cNvSpPr>
              <a:spLocks/>
            </p:cNvSpPr>
            <p:nvPr/>
          </p:nvSpPr>
          <p:spPr bwMode="auto">
            <a:xfrm>
              <a:off x="4248151" y="1147763"/>
              <a:ext cx="88900" cy="204788"/>
            </a:xfrm>
            <a:custGeom>
              <a:avLst/>
              <a:gdLst/>
              <a:ahLst/>
              <a:cxnLst>
                <a:cxn ang="0">
                  <a:pos x="157" y="3"/>
                </a:cxn>
                <a:cxn ang="0">
                  <a:pos x="148" y="22"/>
                </a:cxn>
                <a:cxn ang="0">
                  <a:pos x="136" y="40"/>
                </a:cxn>
                <a:cxn ang="0">
                  <a:pos x="114" y="83"/>
                </a:cxn>
                <a:cxn ang="0">
                  <a:pos x="92" y="133"/>
                </a:cxn>
                <a:cxn ang="0">
                  <a:pos x="69" y="182"/>
                </a:cxn>
                <a:cxn ang="0">
                  <a:pos x="57" y="207"/>
                </a:cxn>
                <a:cxn ang="0">
                  <a:pos x="34" y="256"/>
                </a:cxn>
                <a:cxn ang="0">
                  <a:pos x="24" y="281"/>
                </a:cxn>
                <a:cxn ang="0">
                  <a:pos x="8" y="330"/>
                </a:cxn>
                <a:cxn ang="0">
                  <a:pos x="3" y="355"/>
                </a:cxn>
                <a:cxn ang="0">
                  <a:pos x="0" y="381"/>
                </a:cxn>
                <a:cxn ang="0">
                  <a:pos x="1" y="382"/>
                </a:cxn>
                <a:cxn ang="0">
                  <a:pos x="3" y="385"/>
                </a:cxn>
                <a:cxn ang="0">
                  <a:pos x="6" y="385"/>
                </a:cxn>
                <a:cxn ang="0">
                  <a:pos x="9" y="382"/>
                </a:cxn>
                <a:cxn ang="0">
                  <a:pos x="9" y="381"/>
                </a:cxn>
                <a:cxn ang="0">
                  <a:pos x="12" y="354"/>
                </a:cxn>
                <a:cxn ang="0">
                  <a:pos x="19" y="327"/>
                </a:cxn>
                <a:cxn ang="0">
                  <a:pos x="37" y="275"/>
                </a:cxn>
                <a:cxn ang="0">
                  <a:pos x="47" y="249"/>
                </a:cxn>
                <a:cxn ang="0">
                  <a:pos x="72" y="197"/>
                </a:cxn>
                <a:cxn ang="0">
                  <a:pos x="86" y="171"/>
                </a:cxn>
                <a:cxn ang="0">
                  <a:pos x="106" y="126"/>
                </a:cxn>
                <a:cxn ang="0">
                  <a:pos x="126" y="80"/>
                </a:cxn>
                <a:cxn ang="0">
                  <a:pos x="130" y="71"/>
                </a:cxn>
                <a:cxn ang="0">
                  <a:pos x="147" y="43"/>
                </a:cxn>
                <a:cxn ang="0">
                  <a:pos x="162" y="16"/>
                </a:cxn>
                <a:cxn ang="0">
                  <a:pos x="166" y="6"/>
                </a:cxn>
                <a:cxn ang="0">
                  <a:pos x="165" y="2"/>
                </a:cxn>
                <a:cxn ang="0">
                  <a:pos x="163" y="0"/>
                </a:cxn>
                <a:cxn ang="0">
                  <a:pos x="159" y="0"/>
                </a:cxn>
                <a:cxn ang="0">
                  <a:pos x="157" y="3"/>
                </a:cxn>
              </a:cxnLst>
              <a:rect l="0" t="0" r="r" b="b"/>
              <a:pathLst>
                <a:path w="166" h="385">
                  <a:moveTo>
                    <a:pt x="157" y="3"/>
                  </a:moveTo>
                  <a:lnTo>
                    <a:pt x="157" y="3"/>
                  </a:lnTo>
                  <a:lnTo>
                    <a:pt x="153" y="13"/>
                  </a:lnTo>
                  <a:lnTo>
                    <a:pt x="148" y="22"/>
                  </a:lnTo>
                  <a:lnTo>
                    <a:pt x="136" y="40"/>
                  </a:lnTo>
                  <a:lnTo>
                    <a:pt x="136" y="40"/>
                  </a:lnTo>
                  <a:lnTo>
                    <a:pt x="124" y="60"/>
                  </a:lnTo>
                  <a:lnTo>
                    <a:pt x="114" y="83"/>
                  </a:lnTo>
                  <a:lnTo>
                    <a:pt x="114" y="83"/>
                  </a:lnTo>
                  <a:lnTo>
                    <a:pt x="92" y="133"/>
                  </a:lnTo>
                  <a:lnTo>
                    <a:pt x="81" y="158"/>
                  </a:lnTo>
                  <a:lnTo>
                    <a:pt x="69" y="182"/>
                  </a:lnTo>
                  <a:lnTo>
                    <a:pt x="69" y="182"/>
                  </a:lnTo>
                  <a:lnTo>
                    <a:pt x="57" y="207"/>
                  </a:lnTo>
                  <a:lnTo>
                    <a:pt x="45" y="230"/>
                  </a:lnTo>
                  <a:lnTo>
                    <a:pt x="34" y="256"/>
                  </a:lnTo>
                  <a:lnTo>
                    <a:pt x="24" y="281"/>
                  </a:lnTo>
                  <a:lnTo>
                    <a:pt x="24" y="281"/>
                  </a:lnTo>
                  <a:lnTo>
                    <a:pt x="16" y="305"/>
                  </a:lnTo>
                  <a:lnTo>
                    <a:pt x="8" y="330"/>
                  </a:lnTo>
                  <a:lnTo>
                    <a:pt x="5" y="342"/>
                  </a:lnTo>
                  <a:lnTo>
                    <a:pt x="3" y="355"/>
                  </a:lnTo>
                  <a:lnTo>
                    <a:pt x="1" y="367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1" y="382"/>
                  </a:lnTo>
                  <a:lnTo>
                    <a:pt x="2" y="384"/>
                  </a:lnTo>
                  <a:lnTo>
                    <a:pt x="3" y="385"/>
                  </a:lnTo>
                  <a:lnTo>
                    <a:pt x="5" y="385"/>
                  </a:lnTo>
                  <a:lnTo>
                    <a:pt x="6" y="385"/>
                  </a:lnTo>
                  <a:lnTo>
                    <a:pt x="8" y="384"/>
                  </a:lnTo>
                  <a:lnTo>
                    <a:pt x="9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10" y="367"/>
                  </a:lnTo>
                  <a:lnTo>
                    <a:pt x="12" y="354"/>
                  </a:lnTo>
                  <a:lnTo>
                    <a:pt x="15" y="340"/>
                  </a:lnTo>
                  <a:lnTo>
                    <a:pt x="19" y="327"/>
                  </a:lnTo>
                  <a:lnTo>
                    <a:pt x="27" y="301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47" y="249"/>
                  </a:lnTo>
                  <a:lnTo>
                    <a:pt x="59" y="222"/>
                  </a:lnTo>
                  <a:lnTo>
                    <a:pt x="72" y="197"/>
                  </a:lnTo>
                  <a:lnTo>
                    <a:pt x="86" y="171"/>
                  </a:lnTo>
                  <a:lnTo>
                    <a:pt x="86" y="171"/>
                  </a:lnTo>
                  <a:lnTo>
                    <a:pt x="96" y="149"/>
                  </a:lnTo>
                  <a:lnTo>
                    <a:pt x="106" y="126"/>
                  </a:lnTo>
                  <a:lnTo>
                    <a:pt x="116" y="103"/>
                  </a:lnTo>
                  <a:lnTo>
                    <a:pt x="126" y="80"/>
                  </a:lnTo>
                  <a:lnTo>
                    <a:pt x="126" y="80"/>
                  </a:lnTo>
                  <a:lnTo>
                    <a:pt x="130" y="71"/>
                  </a:lnTo>
                  <a:lnTo>
                    <a:pt x="135" y="62"/>
                  </a:lnTo>
                  <a:lnTo>
                    <a:pt x="147" y="43"/>
                  </a:lnTo>
                  <a:lnTo>
                    <a:pt x="158" y="25"/>
                  </a:lnTo>
                  <a:lnTo>
                    <a:pt x="162" y="16"/>
                  </a:lnTo>
                  <a:lnTo>
                    <a:pt x="166" y="6"/>
                  </a:lnTo>
                  <a:lnTo>
                    <a:pt x="166" y="6"/>
                  </a:lnTo>
                  <a:lnTo>
                    <a:pt x="166" y="3"/>
                  </a:lnTo>
                  <a:lnTo>
                    <a:pt x="165" y="2"/>
                  </a:lnTo>
                  <a:lnTo>
                    <a:pt x="164" y="0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59" y="0"/>
                  </a:lnTo>
                  <a:lnTo>
                    <a:pt x="158" y="1"/>
                  </a:lnTo>
                  <a:lnTo>
                    <a:pt x="157" y="3"/>
                  </a:lnTo>
                  <a:lnTo>
                    <a:pt x="1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7" name="Freeform 847"/>
            <p:cNvSpPr>
              <a:spLocks/>
            </p:cNvSpPr>
            <p:nvPr/>
          </p:nvSpPr>
          <p:spPr bwMode="auto">
            <a:xfrm>
              <a:off x="4278313" y="1141413"/>
              <a:ext cx="93663" cy="217488"/>
            </a:xfrm>
            <a:custGeom>
              <a:avLst/>
              <a:gdLst/>
              <a:ahLst/>
              <a:cxnLst>
                <a:cxn ang="0">
                  <a:pos x="167" y="2"/>
                </a:cxn>
                <a:cxn ang="0">
                  <a:pos x="167" y="2"/>
                </a:cxn>
                <a:cxn ang="0">
                  <a:pos x="152" y="25"/>
                </a:cxn>
                <a:cxn ang="0">
                  <a:pos x="137" y="50"/>
                </a:cxn>
                <a:cxn ang="0">
                  <a:pos x="125" y="74"/>
                </a:cxn>
                <a:cxn ang="0">
                  <a:pos x="112" y="100"/>
                </a:cxn>
                <a:cxn ang="0">
                  <a:pos x="90" y="151"/>
                </a:cxn>
                <a:cxn ang="0">
                  <a:pos x="78" y="177"/>
                </a:cxn>
                <a:cxn ang="0">
                  <a:pos x="67" y="203"/>
                </a:cxn>
                <a:cxn ang="0">
                  <a:pos x="67" y="203"/>
                </a:cxn>
                <a:cxn ang="0">
                  <a:pos x="43" y="252"/>
                </a:cxn>
                <a:cxn ang="0">
                  <a:pos x="32" y="277"/>
                </a:cxn>
                <a:cxn ang="0">
                  <a:pos x="22" y="303"/>
                </a:cxn>
                <a:cxn ang="0">
                  <a:pos x="13" y="328"/>
                </a:cxn>
                <a:cxn ang="0">
                  <a:pos x="6" y="355"/>
                </a:cxn>
                <a:cxn ang="0">
                  <a:pos x="4" y="369"/>
                </a:cxn>
                <a:cxn ang="0">
                  <a:pos x="2" y="381"/>
                </a:cxn>
                <a:cxn ang="0">
                  <a:pos x="1" y="395"/>
                </a:cxn>
                <a:cxn ang="0">
                  <a:pos x="0" y="408"/>
                </a:cxn>
                <a:cxn ang="0">
                  <a:pos x="0" y="408"/>
                </a:cxn>
                <a:cxn ang="0">
                  <a:pos x="1" y="410"/>
                </a:cxn>
                <a:cxn ang="0">
                  <a:pos x="2" y="412"/>
                </a:cxn>
                <a:cxn ang="0">
                  <a:pos x="3" y="412"/>
                </a:cxn>
                <a:cxn ang="0">
                  <a:pos x="5" y="413"/>
                </a:cxn>
                <a:cxn ang="0">
                  <a:pos x="7" y="412"/>
                </a:cxn>
                <a:cxn ang="0">
                  <a:pos x="8" y="412"/>
                </a:cxn>
                <a:cxn ang="0">
                  <a:pos x="9" y="410"/>
                </a:cxn>
                <a:cxn ang="0">
                  <a:pos x="10" y="408"/>
                </a:cxn>
                <a:cxn ang="0">
                  <a:pos x="10" y="408"/>
                </a:cxn>
                <a:cxn ang="0">
                  <a:pos x="10" y="395"/>
                </a:cxn>
                <a:cxn ang="0">
                  <a:pos x="11" y="382"/>
                </a:cxn>
                <a:cxn ang="0">
                  <a:pos x="13" y="369"/>
                </a:cxn>
                <a:cxn ang="0">
                  <a:pos x="16" y="356"/>
                </a:cxn>
                <a:cxn ang="0">
                  <a:pos x="23" y="333"/>
                </a:cxn>
                <a:cxn ang="0">
                  <a:pos x="32" y="307"/>
                </a:cxn>
                <a:cxn ang="0">
                  <a:pos x="32" y="307"/>
                </a:cxn>
                <a:cxn ang="0">
                  <a:pos x="57" y="249"/>
                </a:cxn>
                <a:cxn ang="0">
                  <a:pos x="82" y="191"/>
                </a:cxn>
                <a:cxn ang="0">
                  <a:pos x="82" y="191"/>
                </a:cxn>
                <a:cxn ang="0">
                  <a:pos x="104" y="144"/>
                </a:cxn>
                <a:cxn ang="0">
                  <a:pos x="125" y="96"/>
                </a:cxn>
                <a:cxn ang="0">
                  <a:pos x="136" y="73"/>
                </a:cxn>
                <a:cxn ang="0">
                  <a:pos x="148" y="51"/>
                </a:cxn>
                <a:cxn ang="0">
                  <a:pos x="161" y="28"/>
                </a:cxn>
                <a:cxn ang="0">
                  <a:pos x="176" y="6"/>
                </a:cxn>
                <a:cxn ang="0">
                  <a:pos x="176" y="6"/>
                </a:cxn>
                <a:cxn ang="0">
                  <a:pos x="176" y="5"/>
                </a:cxn>
                <a:cxn ang="0">
                  <a:pos x="176" y="3"/>
                </a:cxn>
                <a:cxn ang="0">
                  <a:pos x="176" y="2"/>
                </a:cxn>
                <a:cxn ang="0">
                  <a:pos x="174" y="1"/>
                </a:cxn>
                <a:cxn ang="0">
                  <a:pos x="171" y="0"/>
                </a:cxn>
                <a:cxn ang="0">
                  <a:pos x="168" y="0"/>
                </a:cxn>
                <a:cxn ang="0">
                  <a:pos x="167" y="2"/>
                </a:cxn>
                <a:cxn ang="0">
                  <a:pos x="167" y="2"/>
                </a:cxn>
              </a:cxnLst>
              <a:rect l="0" t="0" r="r" b="b"/>
              <a:pathLst>
                <a:path w="176" h="413">
                  <a:moveTo>
                    <a:pt x="167" y="2"/>
                  </a:moveTo>
                  <a:lnTo>
                    <a:pt x="167" y="2"/>
                  </a:lnTo>
                  <a:lnTo>
                    <a:pt x="152" y="25"/>
                  </a:lnTo>
                  <a:lnTo>
                    <a:pt x="137" y="50"/>
                  </a:lnTo>
                  <a:lnTo>
                    <a:pt x="125" y="74"/>
                  </a:lnTo>
                  <a:lnTo>
                    <a:pt x="112" y="100"/>
                  </a:lnTo>
                  <a:lnTo>
                    <a:pt x="90" y="151"/>
                  </a:lnTo>
                  <a:lnTo>
                    <a:pt x="78" y="177"/>
                  </a:lnTo>
                  <a:lnTo>
                    <a:pt x="67" y="203"/>
                  </a:lnTo>
                  <a:lnTo>
                    <a:pt x="67" y="203"/>
                  </a:lnTo>
                  <a:lnTo>
                    <a:pt x="43" y="252"/>
                  </a:lnTo>
                  <a:lnTo>
                    <a:pt x="32" y="277"/>
                  </a:lnTo>
                  <a:lnTo>
                    <a:pt x="22" y="303"/>
                  </a:lnTo>
                  <a:lnTo>
                    <a:pt x="13" y="328"/>
                  </a:lnTo>
                  <a:lnTo>
                    <a:pt x="6" y="355"/>
                  </a:lnTo>
                  <a:lnTo>
                    <a:pt x="4" y="369"/>
                  </a:lnTo>
                  <a:lnTo>
                    <a:pt x="2" y="381"/>
                  </a:lnTo>
                  <a:lnTo>
                    <a:pt x="1" y="395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1" y="410"/>
                  </a:lnTo>
                  <a:lnTo>
                    <a:pt x="2" y="412"/>
                  </a:lnTo>
                  <a:lnTo>
                    <a:pt x="3" y="412"/>
                  </a:lnTo>
                  <a:lnTo>
                    <a:pt x="5" y="413"/>
                  </a:lnTo>
                  <a:lnTo>
                    <a:pt x="7" y="412"/>
                  </a:lnTo>
                  <a:lnTo>
                    <a:pt x="8" y="412"/>
                  </a:lnTo>
                  <a:lnTo>
                    <a:pt x="9" y="410"/>
                  </a:lnTo>
                  <a:lnTo>
                    <a:pt x="10" y="408"/>
                  </a:lnTo>
                  <a:lnTo>
                    <a:pt x="10" y="408"/>
                  </a:lnTo>
                  <a:lnTo>
                    <a:pt x="10" y="395"/>
                  </a:lnTo>
                  <a:lnTo>
                    <a:pt x="11" y="382"/>
                  </a:lnTo>
                  <a:lnTo>
                    <a:pt x="13" y="369"/>
                  </a:lnTo>
                  <a:lnTo>
                    <a:pt x="16" y="356"/>
                  </a:lnTo>
                  <a:lnTo>
                    <a:pt x="23" y="333"/>
                  </a:lnTo>
                  <a:lnTo>
                    <a:pt x="32" y="307"/>
                  </a:lnTo>
                  <a:lnTo>
                    <a:pt x="32" y="307"/>
                  </a:lnTo>
                  <a:lnTo>
                    <a:pt x="57" y="249"/>
                  </a:lnTo>
                  <a:lnTo>
                    <a:pt x="82" y="191"/>
                  </a:lnTo>
                  <a:lnTo>
                    <a:pt x="82" y="191"/>
                  </a:lnTo>
                  <a:lnTo>
                    <a:pt x="104" y="144"/>
                  </a:lnTo>
                  <a:lnTo>
                    <a:pt x="125" y="96"/>
                  </a:lnTo>
                  <a:lnTo>
                    <a:pt x="136" y="73"/>
                  </a:lnTo>
                  <a:lnTo>
                    <a:pt x="148" y="51"/>
                  </a:lnTo>
                  <a:lnTo>
                    <a:pt x="161" y="28"/>
                  </a:lnTo>
                  <a:lnTo>
                    <a:pt x="176" y="6"/>
                  </a:lnTo>
                  <a:lnTo>
                    <a:pt x="176" y="6"/>
                  </a:lnTo>
                  <a:lnTo>
                    <a:pt x="176" y="5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4" y="1"/>
                  </a:lnTo>
                  <a:lnTo>
                    <a:pt x="171" y="0"/>
                  </a:lnTo>
                  <a:lnTo>
                    <a:pt x="168" y="0"/>
                  </a:lnTo>
                  <a:lnTo>
                    <a:pt x="167" y="2"/>
                  </a:lnTo>
                  <a:lnTo>
                    <a:pt x="16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8" name="Freeform 848"/>
            <p:cNvSpPr>
              <a:spLocks/>
            </p:cNvSpPr>
            <p:nvPr/>
          </p:nvSpPr>
          <p:spPr bwMode="auto">
            <a:xfrm>
              <a:off x="4298951" y="1160463"/>
              <a:ext cx="85725" cy="211138"/>
            </a:xfrm>
            <a:custGeom>
              <a:avLst/>
              <a:gdLst/>
              <a:ahLst/>
              <a:cxnLst>
                <a:cxn ang="0">
                  <a:pos x="152" y="5"/>
                </a:cxn>
                <a:cxn ang="0">
                  <a:pos x="149" y="18"/>
                </a:cxn>
                <a:cxn ang="0">
                  <a:pos x="143" y="28"/>
                </a:cxn>
                <a:cxn ang="0">
                  <a:pos x="134" y="44"/>
                </a:cxn>
                <a:cxn ang="0">
                  <a:pos x="131" y="50"/>
                </a:cxn>
                <a:cxn ang="0">
                  <a:pos x="120" y="78"/>
                </a:cxn>
                <a:cxn ang="0">
                  <a:pos x="106" y="104"/>
                </a:cxn>
                <a:cxn ang="0">
                  <a:pos x="93" y="128"/>
                </a:cxn>
                <a:cxn ang="0">
                  <a:pos x="72" y="174"/>
                </a:cxn>
                <a:cxn ang="0">
                  <a:pos x="63" y="199"/>
                </a:cxn>
                <a:cxn ang="0">
                  <a:pos x="33" y="271"/>
                </a:cxn>
                <a:cxn ang="0">
                  <a:pos x="15" y="319"/>
                </a:cxn>
                <a:cxn ang="0">
                  <a:pos x="3" y="369"/>
                </a:cxn>
                <a:cxn ang="0">
                  <a:pos x="0" y="395"/>
                </a:cxn>
                <a:cxn ang="0">
                  <a:pos x="1" y="399"/>
                </a:cxn>
                <a:cxn ang="0">
                  <a:pos x="4" y="400"/>
                </a:cxn>
                <a:cxn ang="0">
                  <a:pos x="9" y="397"/>
                </a:cxn>
                <a:cxn ang="0">
                  <a:pos x="9" y="395"/>
                </a:cxn>
                <a:cxn ang="0">
                  <a:pos x="13" y="368"/>
                </a:cxn>
                <a:cxn ang="0">
                  <a:pos x="27" y="314"/>
                </a:cxn>
                <a:cxn ang="0">
                  <a:pos x="47" y="263"/>
                </a:cxn>
                <a:cxn ang="0">
                  <a:pos x="67" y="212"/>
                </a:cxn>
                <a:cxn ang="0">
                  <a:pos x="78" y="187"/>
                </a:cxn>
                <a:cxn ang="0">
                  <a:pos x="89" y="159"/>
                </a:cxn>
                <a:cxn ang="0">
                  <a:pos x="116" y="107"/>
                </a:cxn>
                <a:cxn ang="0">
                  <a:pos x="128" y="81"/>
                </a:cxn>
                <a:cxn ang="0">
                  <a:pos x="141" y="50"/>
                </a:cxn>
                <a:cxn ang="0">
                  <a:pos x="147" y="41"/>
                </a:cxn>
                <a:cxn ang="0">
                  <a:pos x="157" y="24"/>
                </a:cxn>
                <a:cxn ang="0">
                  <a:pos x="162" y="5"/>
                </a:cxn>
                <a:cxn ang="0">
                  <a:pos x="162" y="3"/>
                </a:cxn>
                <a:cxn ang="0">
                  <a:pos x="159" y="1"/>
                </a:cxn>
                <a:cxn ang="0">
                  <a:pos x="154" y="2"/>
                </a:cxn>
                <a:cxn ang="0">
                  <a:pos x="152" y="5"/>
                </a:cxn>
              </a:cxnLst>
              <a:rect l="0" t="0" r="r" b="b"/>
              <a:pathLst>
                <a:path w="162" h="400">
                  <a:moveTo>
                    <a:pt x="152" y="5"/>
                  </a:moveTo>
                  <a:lnTo>
                    <a:pt x="152" y="5"/>
                  </a:lnTo>
                  <a:lnTo>
                    <a:pt x="151" y="12"/>
                  </a:lnTo>
                  <a:lnTo>
                    <a:pt x="149" y="18"/>
                  </a:lnTo>
                  <a:lnTo>
                    <a:pt x="146" y="23"/>
                  </a:lnTo>
                  <a:lnTo>
                    <a:pt x="143" y="28"/>
                  </a:lnTo>
                  <a:lnTo>
                    <a:pt x="137" y="39"/>
                  </a:lnTo>
                  <a:lnTo>
                    <a:pt x="134" y="44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26" y="63"/>
                  </a:lnTo>
                  <a:lnTo>
                    <a:pt x="120" y="78"/>
                  </a:lnTo>
                  <a:lnTo>
                    <a:pt x="113" y="91"/>
                  </a:lnTo>
                  <a:lnTo>
                    <a:pt x="106" y="104"/>
                  </a:lnTo>
                  <a:lnTo>
                    <a:pt x="106" y="104"/>
                  </a:lnTo>
                  <a:lnTo>
                    <a:pt x="93" y="128"/>
                  </a:lnTo>
                  <a:lnTo>
                    <a:pt x="82" y="150"/>
                  </a:lnTo>
                  <a:lnTo>
                    <a:pt x="72" y="174"/>
                  </a:lnTo>
                  <a:lnTo>
                    <a:pt x="63" y="199"/>
                  </a:lnTo>
                  <a:lnTo>
                    <a:pt x="63" y="199"/>
                  </a:lnTo>
                  <a:lnTo>
                    <a:pt x="43" y="247"/>
                  </a:lnTo>
                  <a:lnTo>
                    <a:pt x="33" y="271"/>
                  </a:lnTo>
                  <a:lnTo>
                    <a:pt x="24" y="296"/>
                  </a:lnTo>
                  <a:lnTo>
                    <a:pt x="15" y="319"/>
                  </a:lnTo>
                  <a:lnTo>
                    <a:pt x="8" y="344"/>
                  </a:lnTo>
                  <a:lnTo>
                    <a:pt x="3" y="369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397"/>
                  </a:lnTo>
                  <a:lnTo>
                    <a:pt x="1" y="399"/>
                  </a:lnTo>
                  <a:lnTo>
                    <a:pt x="3" y="399"/>
                  </a:lnTo>
                  <a:lnTo>
                    <a:pt x="4" y="400"/>
                  </a:lnTo>
                  <a:lnTo>
                    <a:pt x="8" y="399"/>
                  </a:lnTo>
                  <a:lnTo>
                    <a:pt x="9" y="397"/>
                  </a:lnTo>
                  <a:lnTo>
                    <a:pt x="9" y="395"/>
                  </a:lnTo>
                  <a:lnTo>
                    <a:pt x="9" y="395"/>
                  </a:lnTo>
                  <a:lnTo>
                    <a:pt x="11" y="382"/>
                  </a:lnTo>
                  <a:lnTo>
                    <a:pt x="13" y="368"/>
                  </a:lnTo>
                  <a:lnTo>
                    <a:pt x="19" y="341"/>
                  </a:lnTo>
                  <a:lnTo>
                    <a:pt x="27" y="314"/>
                  </a:lnTo>
                  <a:lnTo>
                    <a:pt x="36" y="288"/>
                  </a:lnTo>
                  <a:lnTo>
                    <a:pt x="47" y="263"/>
                  </a:lnTo>
                  <a:lnTo>
                    <a:pt x="57" y="238"/>
                  </a:lnTo>
                  <a:lnTo>
                    <a:pt x="67" y="212"/>
                  </a:lnTo>
                  <a:lnTo>
                    <a:pt x="78" y="187"/>
                  </a:lnTo>
                  <a:lnTo>
                    <a:pt x="78" y="187"/>
                  </a:lnTo>
                  <a:lnTo>
                    <a:pt x="83" y="172"/>
                  </a:lnTo>
                  <a:lnTo>
                    <a:pt x="89" y="159"/>
                  </a:lnTo>
                  <a:lnTo>
                    <a:pt x="102" y="133"/>
                  </a:lnTo>
                  <a:lnTo>
                    <a:pt x="116" y="107"/>
                  </a:lnTo>
                  <a:lnTo>
                    <a:pt x="128" y="81"/>
                  </a:lnTo>
                  <a:lnTo>
                    <a:pt x="128" y="81"/>
                  </a:lnTo>
                  <a:lnTo>
                    <a:pt x="137" y="60"/>
                  </a:lnTo>
                  <a:lnTo>
                    <a:pt x="141" y="50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52" y="32"/>
                  </a:lnTo>
                  <a:lnTo>
                    <a:pt x="157" y="24"/>
                  </a:lnTo>
                  <a:lnTo>
                    <a:pt x="159" y="1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2" y="3"/>
                  </a:lnTo>
                  <a:lnTo>
                    <a:pt x="161" y="2"/>
                  </a:lnTo>
                  <a:lnTo>
                    <a:pt x="159" y="1"/>
                  </a:lnTo>
                  <a:lnTo>
                    <a:pt x="157" y="0"/>
                  </a:lnTo>
                  <a:lnTo>
                    <a:pt x="154" y="2"/>
                  </a:lnTo>
                  <a:lnTo>
                    <a:pt x="153" y="3"/>
                  </a:lnTo>
                  <a:lnTo>
                    <a:pt x="152" y="5"/>
                  </a:lnTo>
                  <a:lnTo>
                    <a:pt x="15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19" name="Freeform 849"/>
            <p:cNvSpPr>
              <a:spLocks/>
            </p:cNvSpPr>
            <p:nvPr/>
          </p:nvSpPr>
          <p:spPr bwMode="auto">
            <a:xfrm>
              <a:off x="4332288" y="1171576"/>
              <a:ext cx="74613" cy="193675"/>
            </a:xfrm>
            <a:custGeom>
              <a:avLst/>
              <a:gdLst/>
              <a:ahLst/>
              <a:cxnLst>
                <a:cxn ang="0">
                  <a:pos x="133" y="4"/>
                </a:cxn>
                <a:cxn ang="0">
                  <a:pos x="133" y="4"/>
                </a:cxn>
                <a:cxn ang="0">
                  <a:pos x="131" y="14"/>
                </a:cxn>
                <a:cxn ang="0">
                  <a:pos x="126" y="25"/>
                </a:cxn>
                <a:cxn ang="0">
                  <a:pos x="117" y="43"/>
                </a:cxn>
                <a:cxn ang="0">
                  <a:pos x="117" y="43"/>
                </a:cxn>
                <a:cxn ang="0">
                  <a:pos x="108" y="64"/>
                </a:cxn>
                <a:cxn ang="0">
                  <a:pos x="101" y="84"/>
                </a:cxn>
                <a:cxn ang="0">
                  <a:pos x="101" y="84"/>
                </a:cxn>
                <a:cxn ang="0">
                  <a:pos x="91" y="107"/>
                </a:cxn>
                <a:cxn ang="0">
                  <a:pos x="83" y="129"/>
                </a:cxn>
                <a:cxn ang="0">
                  <a:pos x="68" y="175"/>
                </a:cxn>
                <a:cxn ang="0">
                  <a:pos x="68" y="175"/>
                </a:cxn>
                <a:cxn ang="0">
                  <a:pos x="61" y="197"/>
                </a:cxn>
                <a:cxn ang="0">
                  <a:pos x="53" y="219"/>
                </a:cxn>
                <a:cxn ang="0">
                  <a:pos x="36" y="262"/>
                </a:cxn>
                <a:cxn ang="0">
                  <a:pos x="36" y="262"/>
                </a:cxn>
                <a:cxn ang="0">
                  <a:pos x="27" y="287"/>
                </a:cxn>
                <a:cxn ang="0">
                  <a:pos x="18" y="311"/>
                </a:cxn>
                <a:cxn ang="0">
                  <a:pos x="8" y="335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62"/>
                </a:cxn>
                <a:cxn ang="0">
                  <a:pos x="0" y="364"/>
                </a:cxn>
                <a:cxn ang="0">
                  <a:pos x="2" y="365"/>
                </a:cxn>
                <a:cxn ang="0">
                  <a:pos x="3" y="366"/>
                </a:cxn>
                <a:cxn ang="0">
                  <a:pos x="5" y="366"/>
                </a:cxn>
                <a:cxn ang="0">
                  <a:pos x="7" y="366"/>
                </a:cxn>
                <a:cxn ang="0">
                  <a:pos x="8" y="364"/>
                </a:cxn>
                <a:cxn ang="0">
                  <a:pos x="9" y="363"/>
                </a:cxn>
                <a:cxn ang="0">
                  <a:pos x="9" y="363"/>
                </a:cxn>
                <a:cxn ang="0">
                  <a:pos x="17" y="340"/>
                </a:cxn>
                <a:cxn ang="0">
                  <a:pos x="26" y="317"/>
                </a:cxn>
                <a:cxn ang="0">
                  <a:pos x="34" y="295"/>
                </a:cxn>
                <a:cxn ang="0">
                  <a:pos x="43" y="272"/>
                </a:cxn>
                <a:cxn ang="0">
                  <a:pos x="43" y="272"/>
                </a:cxn>
                <a:cxn ang="0">
                  <a:pos x="52" y="249"/>
                </a:cxn>
                <a:cxn ang="0">
                  <a:pos x="60" y="225"/>
                </a:cxn>
                <a:cxn ang="0">
                  <a:pos x="69" y="201"/>
                </a:cxn>
                <a:cxn ang="0">
                  <a:pos x="78" y="177"/>
                </a:cxn>
                <a:cxn ang="0">
                  <a:pos x="78" y="177"/>
                </a:cxn>
                <a:cxn ang="0">
                  <a:pos x="95" y="124"/>
                </a:cxn>
                <a:cxn ang="0">
                  <a:pos x="106" y="97"/>
                </a:cxn>
                <a:cxn ang="0">
                  <a:pos x="116" y="70"/>
                </a:cxn>
                <a:cxn ang="0">
                  <a:pos x="116" y="70"/>
                </a:cxn>
                <a:cxn ang="0">
                  <a:pos x="123" y="55"/>
                </a:cxn>
                <a:cxn ang="0">
                  <a:pos x="132" y="38"/>
                </a:cxn>
                <a:cxn ang="0">
                  <a:pos x="139" y="22"/>
                </a:cxn>
                <a:cxn ang="0">
                  <a:pos x="141" y="13"/>
                </a:cxn>
                <a:cxn ang="0">
                  <a:pos x="142" y="4"/>
                </a:cxn>
                <a:cxn ang="0">
                  <a:pos x="142" y="4"/>
                </a:cxn>
                <a:cxn ang="0">
                  <a:pos x="142" y="2"/>
                </a:cxn>
                <a:cxn ang="0">
                  <a:pos x="141" y="1"/>
                </a:cxn>
                <a:cxn ang="0">
                  <a:pos x="140" y="0"/>
                </a:cxn>
                <a:cxn ang="0">
                  <a:pos x="138" y="0"/>
                </a:cxn>
                <a:cxn ang="0">
                  <a:pos x="135" y="1"/>
                </a:cxn>
                <a:cxn ang="0">
                  <a:pos x="134" y="2"/>
                </a:cxn>
                <a:cxn ang="0">
                  <a:pos x="133" y="4"/>
                </a:cxn>
                <a:cxn ang="0">
                  <a:pos x="133" y="4"/>
                </a:cxn>
              </a:cxnLst>
              <a:rect l="0" t="0" r="r" b="b"/>
              <a:pathLst>
                <a:path w="142" h="366">
                  <a:moveTo>
                    <a:pt x="133" y="4"/>
                  </a:moveTo>
                  <a:lnTo>
                    <a:pt x="133" y="4"/>
                  </a:lnTo>
                  <a:lnTo>
                    <a:pt x="131" y="14"/>
                  </a:lnTo>
                  <a:lnTo>
                    <a:pt x="126" y="25"/>
                  </a:lnTo>
                  <a:lnTo>
                    <a:pt x="117" y="43"/>
                  </a:lnTo>
                  <a:lnTo>
                    <a:pt x="117" y="43"/>
                  </a:lnTo>
                  <a:lnTo>
                    <a:pt x="108" y="64"/>
                  </a:lnTo>
                  <a:lnTo>
                    <a:pt x="101" y="84"/>
                  </a:lnTo>
                  <a:lnTo>
                    <a:pt x="101" y="84"/>
                  </a:lnTo>
                  <a:lnTo>
                    <a:pt x="91" y="107"/>
                  </a:lnTo>
                  <a:lnTo>
                    <a:pt x="83" y="129"/>
                  </a:lnTo>
                  <a:lnTo>
                    <a:pt x="68" y="175"/>
                  </a:lnTo>
                  <a:lnTo>
                    <a:pt x="68" y="175"/>
                  </a:lnTo>
                  <a:lnTo>
                    <a:pt x="61" y="197"/>
                  </a:lnTo>
                  <a:lnTo>
                    <a:pt x="53" y="219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27" y="287"/>
                  </a:lnTo>
                  <a:lnTo>
                    <a:pt x="18" y="311"/>
                  </a:lnTo>
                  <a:lnTo>
                    <a:pt x="8" y="335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2"/>
                  </a:lnTo>
                  <a:lnTo>
                    <a:pt x="0" y="364"/>
                  </a:lnTo>
                  <a:lnTo>
                    <a:pt x="2" y="365"/>
                  </a:lnTo>
                  <a:lnTo>
                    <a:pt x="3" y="366"/>
                  </a:lnTo>
                  <a:lnTo>
                    <a:pt x="5" y="366"/>
                  </a:lnTo>
                  <a:lnTo>
                    <a:pt x="7" y="366"/>
                  </a:lnTo>
                  <a:lnTo>
                    <a:pt x="8" y="364"/>
                  </a:lnTo>
                  <a:lnTo>
                    <a:pt x="9" y="363"/>
                  </a:lnTo>
                  <a:lnTo>
                    <a:pt x="9" y="363"/>
                  </a:lnTo>
                  <a:lnTo>
                    <a:pt x="17" y="340"/>
                  </a:lnTo>
                  <a:lnTo>
                    <a:pt x="26" y="317"/>
                  </a:lnTo>
                  <a:lnTo>
                    <a:pt x="34" y="295"/>
                  </a:lnTo>
                  <a:lnTo>
                    <a:pt x="43" y="272"/>
                  </a:lnTo>
                  <a:lnTo>
                    <a:pt x="43" y="272"/>
                  </a:lnTo>
                  <a:lnTo>
                    <a:pt x="52" y="249"/>
                  </a:lnTo>
                  <a:lnTo>
                    <a:pt x="60" y="225"/>
                  </a:lnTo>
                  <a:lnTo>
                    <a:pt x="69" y="201"/>
                  </a:lnTo>
                  <a:lnTo>
                    <a:pt x="78" y="177"/>
                  </a:lnTo>
                  <a:lnTo>
                    <a:pt x="78" y="177"/>
                  </a:lnTo>
                  <a:lnTo>
                    <a:pt x="95" y="124"/>
                  </a:lnTo>
                  <a:lnTo>
                    <a:pt x="106" y="97"/>
                  </a:lnTo>
                  <a:lnTo>
                    <a:pt x="116" y="70"/>
                  </a:lnTo>
                  <a:lnTo>
                    <a:pt x="116" y="70"/>
                  </a:lnTo>
                  <a:lnTo>
                    <a:pt x="123" y="55"/>
                  </a:lnTo>
                  <a:lnTo>
                    <a:pt x="132" y="38"/>
                  </a:lnTo>
                  <a:lnTo>
                    <a:pt x="139" y="22"/>
                  </a:lnTo>
                  <a:lnTo>
                    <a:pt x="141" y="13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2" y="2"/>
                  </a:lnTo>
                  <a:lnTo>
                    <a:pt x="141" y="1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5" y="1"/>
                  </a:lnTo>
                  <a:lnTo>
                    <a:pt x="134" y="2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0" name="Freeform 850"/>
            <p:cNvSpPr>
              <a:spLocks/>
            </p:cNvSpPr>
            <p:nvPr/>
          </p:nvSpPr>
          <p:spPr bwMode="auto">
            <a:xfrm>
              <a:off x="4376738" y="1214438"/>
              <a:ext cx="47625" cy="114300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72" y="30"/>
                </a:cxn>
                <a:cxn ang="0">
                  <a:pos x="60" y="56"/>
                </a:cxn>
                <a:cxn ang="0">
                  <a:pos x="36" y="106"/>
                </a:cxn>
                <a:cxn ang="0">
                  <a:pos x="25" y="132"/>
                </a:cxn>
                <a:cxn ang="0">
                  <a:pos x="14" y="158"/>
                </a:cxn>
                <a:cxn ang="0">
                  <a:pos x="9" y="171"/>
                </a:cxn>
                <a:cxn ang="0">
                  <a:pos x="5" y="184"/>
                </a:cxn>
                <a:cxn ang="0">
                  <a:pos x="2" y="199"/>
                </a:cxn>
                <a:cxn ang="0">
                  <a:pos x="0" y="212"/>
                </a:cxn>
                <a:cxn ang="0">
                  <a:pos x="0" y="212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3" y="218"/>
                </a:cxn>
                <a:cxn ang="0">
                  <a:pos x="5" y="218"/>
                </a:cxn>
                <a:cxn ang="0">
                  <a:pos x="7" y="217"/>
                </a:cxn>
                <a:cxn ang="0">
                  <a:pos x="8" y="216"/>
                </a:cxn>
                <a:cxn ang="0">
                  <a:pos x="8" y="214"/>
                </a:cxn>
                <a:cxn ang="0">
                  <a:pos x="8" y="214"/>
                </a:cxn>
                <a:cxn ang="0">
                  <a:pos x="11" y="201"/>
                </a:cxn>
                <a:cxn ang="0">
                  <a:pos x="15" y="187"/>
                </a:cxn>
                <a:cxn ang="0">
                  <a:pos x="19" y="174"/>
                </a:cxn>
                <a:cxn ang="0">
                  <a:pos x="23" y="160"/>
                </a:cxn>
                <a:cxn ang="0">
                  <a:pos x="33" y="134"/>
                </a:cxn>
                <a:cxn ang="0">
                  <a:pos x="46" y="109"/>
                </a:cxn>
                <a:cxn ang="0">
                  <a:pos x="70" y="58"/>
                </a:cxn>
                <a:cxn ang="0">
                  <a:pos x="81" y="32"/>
                </a:cxn>
                <a:cxn ang="0">
                  <a:pos x="89" y="5"/>
                </a:cxn>
                <a:cxn ang="0">
                  <a:pos x="89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6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218">
                  <a:moveTo>
                    <a:pt x="81" y="3"/>
                  </a:moveTo>
                  <a:lnTo>
                    <a:pt x="81" y="3"/>
                  </a:lnTo>
                  <a:lnTo>
                    <a:pt x="72" y="30"/>
                  </a:lnTo>
                  <a:lnTo>
                    <a:pt x="60" y="56"/>
                  </a:lnTo>
                  <a:lnTo>
                    <a:pt x="36" y="106"/>
                  </a:lnTo>
                  <a:lnTo>
                    <a:pt x="25" y="132"/>
                  </a:lnTo>
                  <a:lnTo>
                    <a:pt x="14" y="158"/>
                  </a:lnTo>
                  <a:lnTo>
                    <a:pt x="9" y="171"/>
                  </a:lnTo>
                  <a:lnTo>
                    <a:pt x="5" y="184"/>
                  </a:lnTo>
                  <a:lnTo>
                    <a:pt x="2" y="199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3" y="218"/>
                  </a:lnTo>
                  <a:lnTo>
                    <a:pt x="5" y="218"/>
                  </a:lnTo>
                  <a:lnTo>
                    <a:pt x="7" y="217"/>
                  </a:lnTo>
                  <a:lnTo>
                    <a:pt x="8" y="216"/>
                  </a:lnTo>
                  <a:lnTo>
                    <a:pt x="8" y="214"/>
                  </a:lnTo>
                  <a:lnTo>
                    <a:pt x="8" y="214"/>
                  </a:lnTo>
                  <a:lnTo>
                    <a:pt x="11" y="201"/>
                  </a:lnTo>
                  <a:lnTo>
                    <a:pt x="15" y="187"/>
                  </a:lnTo>
                  <a:lnTo>
                    <a:pt x="19" y="174"/>
                  </a:lnTo>
                  <a:lnTo>
                    <a:pt x="23" y="160"/>
                  </a:lnTo>
                  <a:lnTo>
                    <a:pt x="33" y="134"/>
                  </a:lnTo>
                  <a:lnTo>
                    <a:pt x="46" y="109"/>
                  </a:lnTo>
                  <a:lnTo>
                    <a:pt x="70" y="58"/>
                  </a:lnTo>
                  <a:lnTo>
                    <a:pt x="81" y="32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6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1" name="Freeform 851"/>
            <p:cNvSpPr>
              <a:spLocks/>
            </p:cNvSpPr>
            <p:nvPr/>
          </p:nvSpPr>
          <p:spPr bwMode="auto">
            <a:xfrm>
              <a:off x="4418013" y="1258888"/>
              <a:ext cx="17463" cy="38100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1" y="12"/>
                </a:cxn>
                <a:cxn ang="0">
                  <a:pos x="19" y="19"/>
                </a:cxn>
                <a:cxn ang="0">
                  <a:pos x="12" y="33"/>
                </a:cxn>
                <a:cxn ang="0">
                  <a:pos x="12" y="33"/>
                </a:cxn>
                <a:cxn ang="0">
                  <a:pos x="9" y="41"/>
                </a:cxn>
                <a:cxn ang="0">
                  <a:pos x="5" y="48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5" y="71"/>
                </a:cxn>
                <a:cxn ang="0">
                  <a:pos x="6" y="71"/>
                </a:cxn>
                <a:cxn ang="0">
                  <a:pos x="8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16" y="48"/>
                </a:cxn>
                <a:cxn ang="0">
                  <a:pos x="20" y="39"/>
                </a:cxn>
                <a:cxn ang="0">
                  <a:pos x="25" y="30"/>
                </a:cxn>
                <a:cxn ang="0">
                  <a:pos x="25" y="30"/>
                </a:cxn>
                <a:cxn ang="0">
                  <a:pos x="28" y="25"/>
                </a:cxn>
                <a:cxn ang="0">
                  <a:pos x="30" y="18"/>
                </a:cxn>
                <a:cxn ang="0">
                  <a:pos x="33" y="5"/>
                </a:cxn>
                <a:cxn ang="0">
                  <a:pos x="33" y="5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2"/>
                </a:cxn>
                <a:cxn ang="0">
                  <a:pos x="24" y="3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3" h="71">
                  <a:moveTo>
                    <a:pt x="24" y="5"/>
                  </a:moveTo>
                  <a:lnTo>
                    <a:pt x="24" y="5"/>
                  </a:lnTo>
                  <a:lnTo>
                    <a:pt x="21" y="12"/>
                  </a:lnTo>
                  <a:lnTo>
                    <a:pt x="19" y="19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41"/>
                  </a:lnTo>
                  <a:lnTo>
                    <a:pt x="5" y="48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8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6" y="48"/>
                  </a:lnTo>
                  <a:lnTo>
                    <a:pt x="20" y="3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8" y="25"/>
                  </a:lnTo>
                  <a:lnTo>
                    <a:pt x="30" y="18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2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2" name="Freeform 852"/>
            <p:cNvSpPr>
              <a:spLocks/>
            </p:cNvSpPr>
            <p:nvPr/>
          </p:nvSpPr>
          <p:spPr bwMode="auto">
            <a:xfrm>
              <a:off x="4648201" y="1181101"/>
              <a:ext cx="84138" cy="155575"/>
            </a:xfrm>
            <a:custGeom>
              <a:avLst/>
              <a:gdLst/>
              <a:ahLst/>
              <a:cxnLst>
                <a:cxn ang="0">
                  <a:pos x="148" y="2"/>
                </a:cxn>
                <a:cxn ang="0">
                  <a:pos x="148" y="2"/>
                </a:cxn>
                <a:cxn ang="0">
                  <a:pos x="139" y="19"/>
                </a:cxn>
                <a:cxn ang="0">
                  <a:pos x="131" y="37"/>
                </a:cxn>
                <a:cxn ang="0">
                  <a:pos x="122" y="55"/>
                </a:cxn>
                <a:cxn ang="0">
                  <a:pos x="115" y="74"/>
                </a:cxn>
                <a:cxn ang="0">
                  <a:pos x="101" y="112"/>
                </a:cxn>
                <a:cxn ang="0">
                  <a:pos x="86" y="150"/>
                </a:cxn>
                <a:cxn ang="0">
                  <a:pos x="86" y="150"/>
                </a:cxn>
                <a:cxn ang="0">
                  <a:pos x="78" y="167"/>
                </a:cxn>
                <a:cxn ang="0">
                  <a:pos x="69" y="185"/>
                </a:cxn>
                <a:cxn ang="0">
                  <a:pos x="57" y="203"/>
                </a:cxn>
                <a:cxn ang="0">
                  <a:pos x="47" y="219"/>
                </a:cxn>
                <a:cxn ang="0">
                  <a:pos x="23" y="253"/>
                </a:cxn>
                <a:cxn ang="0">
                  <a:pos x="11" y="270"/>
                </a:cxn>
                <a:cxn ang="0">
                  <a:pos x="1" y="288"/>
                </a:cxn>
                <a:cxn ang="0">
                  <a:pos x="1" y="288"/>
                </a:cxn>
                <a:cxn ang="0">
                  <a:pos x="0" y="290"/>
                </a:cxn>
                <a:cxn ang="0">
                  <a:pos x="0" y="291"/>
                </a:cxn>
                <a:cxn ang="0">
                  <a:pos x="1" y="293"/>
                </a:cxn>
                <a:cxn ang="0">
                  <a:pos x="2" y="294"/>
                </a:cxn>
                <a:cxn ang="0">
                  <a:pos x="4" y="294"/>
                </a:cxn>
                <a:cxn ang="0">
                  <a:pos x="6" y="294"/>
                </a:cxn>
                <a:cxn ang="0">
                  <a:pos x="7" y="294"/>
                </a:cxn>
                <a:cxn ang="0">
                  <a:pos x="9" y="292"/>
                </a:cxn>
                <a:cxn ang="0">
                  <a:pos x="9" y="292"/>
                </a:cxn>
                <a:cxn ang="0">
                  <a:pos x="31" y="258"/>
                </a:cxn>
                <a:cxn ang="0">
                  <a:pos x="53" y="223"/>
                </a:cxn>
                <a:cxn ang="0">
                  <a:pos x="75" y="189"/>
                </a:cxn>
                <a:cxn ang="0">
                  <a:pos x="85" y="172"/>
                </a:cxn>
                <a:cxn ang="0">
                  <a:pos x="94" y="154"/>
                </a:cxn>
                <a:cxn ang="0">
                  <a:pos x="94" y="154"/>
                </a:cxn>
                <a:cxn ang="0">
                  <a:pos x="103" y="136"/>
                </a:cxn>
                <a:cxn ang="0">
                  <a:pos x="111" y="118"/>
                </a:cxn>
                <a:cxn ang="0">
                  <a:pos x="124" y="80"/>
                </a:cxn>
                <a:cxn ang="0">
                  <a:pos x="132" y="61"/>
                </a:cxn>
                <a:cxn ang="0">
                  <a:pos x="139" y="42"/>
                </a:cxn>
                <a:cxn ang="0">
                  <a:pos x="147" y="24"/>
                </a:cxn>
                <a:cxn ang="0">
                  <a:pos x="157" y="7"/>
                </a:cxn>
                <a:cxn ang="0">
                  <a:pos x="157" y="7"/>
                </a:cxn>
                <a:cxn ang="0">
                  <a:pos x="158" y="5"/>
                </a:cxn>
                <a:cxn ang="0">
                  <a:pos x="157" y="3"/>
                </a:cxn>
                <a:cxn ang="0">
                  <a:pos x="157" y="2"/>
                </a:cxn>
                <a:cxn ang="0">
                  <a:pos x="155" y="1"/>
                </a:cxn>
                <a:cxn ang="0">
                  <a:pos x="153" y="0"/>
                </a:cxn>
                <a:cxn ang="0">
                  <a:pos x="151" y="0"/>
                </a:cxn>
                <a:cxn ang="0">
                  <a:pos x="149" y="1"/>
                </a:cxn>
                <a:cxn ang="0">
                  <a:pos x="148" y="2"/>
                </a:cxn>
                <a:cxn ang="0">
                  <a:pos x="148" y="2"/>
                </a:cxn>
              </a:cxnLst>
              <a:rect l="0" t="0" r="r" b="b"/>
              <a:pathLst>
                <a:path w="158" h="294">
                  <a:moveTo>
                    <a:pt x="148" y="2"/>
                  </a:moveTo>
                  <a:lnTo>
                    <a:pt x="148" y="2"/>
                  </a:lnTo>
                  <a:lnTo>
                    <a:pt x="139" y="19"/>
                  </a:lnTo>
                  <a:lnTo>
                    <a:pt x="131" y="37"/>
                  </a:lnTo>
                  <a:lnTo>
                    <a:pt x="122" y="55"/>
                  </a:lnTo>
                  <a:lnTo>
                    <a:pt x="115" y="74"/>
                  </a:lnTo>
                  <a:lnTo>
                    <a:pt x="101" y="112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78" y="167"/>
                  </a:lnTo>
                  <a:lnTo>
                    <a:pt x="69" y="185"/>
                  </a:lnTo>
                  <a:lnTo>
                    <a:pt x="57" y="203"/>
                  </a:lnTo>
                  <a:lnTo>
                    <a:pt x="47" y="219"/>
                  </a:lnTo>
                  <a:lnTo>
                    <a:pt x="23" y="253"/>
                  </a:lnTo>
                  <a:lnTo>
                    <a:pt x="11" y="270"/>
                  </a:lnTo>
                  <a:lnTo>
                    <a:pt x="1" y="288"/>
                  </a:lnTo>
                  <a:lnTo>
                    <a:pt x="1" y="288"/>
                  </a:lnTo>
                  <a:lnTo>
                    <a:pt x="0" y="290"/>
                  </a:lnTo>
                  <a:lnTo>
                    <a:pt x="0" y="291"/>
                  </a:lnTo>
                  <a:lnTo>
                    <a:pt x="1" y="293"/>
                  </a:lnTo>
                  <a:lnTo>
                    <a:pt x="2" y="294"/>
                  </a:lnTo>
                  <a:lnTo>
                    <a:pt x="4" y="294"/>
                  </a:lnTo>
                  <a:lnTo>
                    <a:pt x="6" y="294"/>
                  </a:lnTo>
                  <a:lnTo>
                    <a:pt x="7" y="294"/>
                  </a:lnTo>
                  <a:lnTo>
                    <a:pt x="9" y="292"/>
                  </a:lnTo>
                  <a:lnTo>
                    <a:pt x="9" y="292"/>
                  </a:lnTo>
                  <a:lnTo>
                    <a:pt x="31" y="258"/>
                  </a:lnTo>
                  <a:lnTo>
                    <a:pt x="53" y="223"/>
                  </a:lnTo>
                  <a:lnTo>
                    <a:pt x="75" y="189"/>
                  </a:lnTo>
                  <a:lnTo>
                    <a:pt x="85" y="172"/>
                  </a:lnTo>
                  <a:lnTo>
                    <a:pt x="94" y="154"/>
                  </a:lnTo>
                  <a:lnTo>
                    <a:pt x="94" y="154"/>
                  </a:lnTo>
                  <a:lnTo>
                    <a:pt x="103" y="136"/>
                  </a:lnTo>
                  <a:lnTo>
                    <a:pt x="111" y="118"/>
                  </a:lnTo>
                  <a:lnTo>
                    <a:pt x="124" y="80"/>
                  </a:lnTo>
                  <a:lnTo>
                    <a:pt x="132" y="61"/>
                  </a:lnTo>
                  <a:lnTo>
                    <a:pt x="139" y="42"/>
                  </a:lnTo>
                  <a:lnTo>
                    <a:pt x="147" y="24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5"/>
                  </a:lnTo>
                  <a:lnTo>
                    <a:pt x="157" y="3"/>
                  </a:lnTo>
                  <a:lnTo>
                    <a:pt x="157" y="2"/>
                  </a:lnTo>
                  <a:lnTo>
                    <a:pt x="155" y="1"/>
                  </a:lnTo>
                  <a:lnTo>
                    <a:pt x="153" y="0"/>
                  </a:lnTo>
                  <a:lnTo>
                    <a:pt x="151" y="0"/>
                  </a:lnTo>
                  <a:lnTo>
                    <a:pt x="149" y="1"/>
                  </a:lnTo>
                  <a:lnTo>
                    <a:pt x="148" y="2"/>
                  </a:lnTo>
                  <a:lnTo>
                    <a:pt x="1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3" name="Freeform 853"/>
            <p:cNvSpPr>
              <a:spLocks/>
            </p:cNvSpPr>
            <p:nvPr/>
          </p:nvSpPr>
          <p:spPr bwMode="auto">
            <a:xfrm>
              <a:off x="4672013" y="1206501"/>
              <a:ext cx="82550" cy="146050"/>
            </a:xfrm>
            <a:custGeom>
              <a:avLst/>
              <a:gdLst/>
              <a:ahLst/>
              <a:cxnLst>
                <a:cxn ang="0">
                  <a:pos x="148" y="3"/>
                </a:cxn>
                <a:cxn ang="0">
                  <a:pos x="148" y="3"/>
                </a:cxn>
                <a:cxn ang="0">
                  <a:pos x="146" y="12"/>
                </a:cxn>
                <a:cxn ang="0">
                  <a:pos x="144" y="21"/>
                </a:cxn>
                <a:cxn ang="0">
                  <a:pos x="137" y="38"/>
                </a:cxn>
                <a:cxn ang="0">
                  <a:pos x="123" y="71"/>
                </a:cxn>
                <a:cxn ang="0">
                  <a:pos x="123" y="71"/>
                </a:cxn>
                <a:cxn ang="0">
                  <a:pos x="115" y="92"/>
                </a:cxn>
                <a:cxn ang="0">
                  <a:pos x="104" y="113"/>
                </a:cxn>
                <a:cxn ang="0">
                  <a:pos x="94" y="134"/>
                </a:cxn>
                <a:cxn ang="0">
                  <a:pos x="83" y="154"/>
                </a:cxn>
                <a:cxn ang="0">
                  <a:pos x="83" y="154"/>
                </a:cxn>
                <a:cxn ang="0">
                  <a:pos x="71" y="172"/>
                </a:cxn>
                <a:cxn ang="0">
                  <a:pos x="60" y="191"/>
                </a:cxn>
                <a:cxn ang="0">
                  <a:pos x="34" y="226"/>
                </a:cxn>
                <a:cxn ang="0">
                  <a:pos x="34" y="226"/>
                </a:cxn>
                <a:cxn ang="0">
                  <a:pos x="24" y="237"/>
                </a:cxn>
                <a:cxn ang="0">
                  <a:pos x="15" y="247"/>
                </a:cxn>
                <a:cxn ang="0">
                  <a:pos x="7" y="257"/>
                </a:cxn>
                <a:cxn ang="0">
                  <a:pos x="3" y="263"/>
                </a:cxn>
                <a:cxn ang="0">
                  <a:pos x="1" y="270"/>
                </a:cxn>
                <a:cxn ang="0">
                  <a:pos x="1" y="270"/>
                </a:cxn>
                <a:cxn ang="0">
                  <a:pos x="0" y="272"/>
                </a:cxn>
                <a:cxn ang="0">
                  <a:pos x="1" y="274"/>
                </a:cxn>
                <a:cxn ang="0">
                  <a:pos x="2" y="275"/>
                </a:cxn>
                <a:cxn ang="0">
                  <a:pos x="4" y="276"/>
                </a:cxn>
                <a:cxn ang="0">
                  <a:pos x="5" y="276"/>
                </a:cxn>
                <a:cxn ang="0">
                  <a:pos x="7" y="275"/>
                </a:cxn>
                <a:cxn ang="0">
                  <a:pos x="8" y="274"/>
                </a:cxn>
                <a:cxn ang="0">
                  <a:pos x="9" y="273"/>
                </a:cxn>
                <a:cxn ang="0">
                  <a:pos x="9" y="273"/>
                </a:cxn>
                <a:cxn ang="0">
                  <a:pos x="13" y="264"/>
                </a:cxn>
                <a:cxn ang="0">
                  <a:pos x="17" y="257"/>
                </a:cxn>
                <a:cxn ang="0">
                  <a:pos x="22" y="251"/>
                </a:cxn>
                <a:cxn ang="0">
                  <a:pos x="29" y="244"/>
                </a:cxn>
                <a:cxn ang="0">
                  <a:pos x="41" y="230"/>
                </a:cxn>
                <a:cxn ang="0">
                  <a:pos x="52" y="218"/>
                </a:cxn>
                <a:cxn ang="0">
                  <a:pos x="52" y="218"/>
                </a:cxn>
                <a:cxn ang="0">
                  <a:pos x="66" y="199"/>
                </a:cxn>
                <a:cxn ang="0">
                  <a:pos x="77" y="182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108" y="127"/>
                </a:cxn>
                <a:cxn ang="0">
                  <a:pos x="118" y="109"/>
                </a:cxn>
                <a:cxn ang="0">
                  <a:pos x="125" y="91"/>
                </a:cxn>
                <a:cxn ang="0">
                  <a:pos x="132" y="73"/>
                </a:cxn>
                <a:cxn ang="0">
                  <a:pos x="132" y="73"/>
                </a:cxn>
                <a:cxn ang="0">
                  <a:pos x="146" y="40"/>
                </a:cxn>
                <a:cxn ang="0">
                  <a:pos x="153" y="23"/>
                </a:cxn>
                <a:cxn ang="0">
                  <a:pos x="155" y="15"/>
                </a:cxn>
                <a:cxn ang="0">
                  <a:pos x="157" y="6"/>
                </a:cxn>
                <a:cxn ang="0">
                  <a:pos x="157" y="6"/>
                </a:cxn>
                <a:cxn ang="0">
                  <a:pos x="157" y="4"/>
                </a:cxn>
                <a:cxn ang="0">
                  <a:pos x="156" y="2"/>
                </a:cxn>
                <a:cxn ang="0">
                  <a:pos x="153" y="0"/>
                </a:cxn>
                <a:cxn ang="0">
                  <a:pos x="151" y="0"/>
                </a:cxn>
                <a:cxn ang="0">
                  <a:pos x="150" y="0"/>
                </a:cxn>
                <a:cxn ang="0">
                  <a:pos x="149" y="1"/>
                </a:cxn>
                <a:cxn ang="0">
                  <a:pos x="148" y="3"/>
                </a:cxn>
                <a:cxn ang="0">
                  <a:pos x="148" y="3"/>
                </a:cxn>
              </a:cxnLst>
              <a:rect l="0" t="0" r="r" b="b"/>
              <a:pathLst>
                <a:path w="157" h="276">
                  <a:moveTo>
                    <a:pt x="148" y="3"/>
                  </a:moveTo>
                  <a:lnTo>
                    <a:pt x="148" y="3"/>
                  </a:lnTo>
                  <a:lnTo>
                    <a:pt x="146" y="12"/>
                  </a:lnTo>
                  <a:lnTo>
                    <a:pt x="144" y="21"/>
                  </a:lnTo>
                  <a:lnTo>
                    <a:pt x="137" y="38"/>
                  </a:lnTo>
                  <a:lnTo>
                    <a:pt x="123" y="71"/>
                  </a:lnTo>
                  <a:lnTo>
                    <a:pt x="123" y="71"/>
                  </a:lnTo>
                  <a:lnTo>
                    <a:pt x="115" y="92"/>
                  </a:lnTo>
                  <a:lnTo>
                    <a:pt x="104" y="113"/>
                  </a:lnTo>
                  <a:lnTo>
                    <a:pt x="94" y="134"/>
                  </a:lnTo>
                  <a:lnTo>
                    <a:pt x="83" y="154"/>
                  </a:lnTo>
                  <a:lnTo>
                    <a:pt x="83" y="154"/>
                  </a:lnTo>
                  <a:lnTo>
                    <a:pt x="71" y="172"/>
                  </a:lnTo>
                  <a:lnTo>
                    <a:pt x="60" y="191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24" y="237"/>
                  </a:lnTo>
                  <a:lnTo>
                    <a:pt x="15" y="247"/>
                  </a:lnTo>
                  <a:lnTo>
                    <a:pt x="7" y="257"/>
                  </a:lnTo>
                  <a:lnTo>
                    <a:pt x="3" y="263"/>
                  </a:lnTo>
                  <a:lnTo>
                    <a:pt x="1" y="270"/>
                  </a:lnTo>
                  <a:lnTo>
                    <a:pt x="1" y="270"/>
                  </a:lnTo>
                  <a:lnTo>
                    <a:pt x="0" y="272"/>
                  </a:lnTo>
                  <a:lnTo>
                    <a:pt x="1" y="274"/>
                  </a:lnTo>
                  <a:lnTo>
                    <a:pt x="2" y="275"/>
                  </a:lnTo>
                  <a:lnTo>
                    <a:pt x="4" y="276"/>
                  </a:lnTo>
                  <a:lnTo>
                    <a:pt x="5" y="276"/>
                  </a:lnTo>
                  <a:lnTo>
                    <a:pt x="7" y="275"/>
                  </a:lnTo>
                  <a:lnTo>
                    <a:pt x="8" y="274"/>
                  </a:lnTo>
                  <a:lnTo>
                    <a:pt x="9" y="273"/>
                  </a:lnTo>
                  <a:lnTo>
                    <a:pt x="9" y="273"/>
                  </a:lnTo>
                  <a:lnTo>
                    <a:pt x="13" y="264"/>
                  </a:lnTo>
                  <a:lnTo>
                    <a:pt x="17" y="257"/>
                  </a:lnTo>
                  <a:lnTo>
                    <a:pt x="22" y="251"/>
                  </a:lnTo>
                  <a:lnTo>
                    <a:pt x="29" y="244"/>
                  </a:lnTo>
                  <a:lnTo>
                    <a:pt x="41" y="230"/>
                  </a:lnTo>
                  <a:lnTo>
                    <a:pt x="52" y="218"/>
                  </a:lnTo>
                  <a:lnTo>
                    <a:pt x="52" y="218"/>
                  </a:lnTo>
                  <a:lnTo>
                    <a:pt x="66" y="199"/>
                  </a:lnTo>
                  <a:lnTo>
                    <a:pt x="77" y="182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108" y="127"/>
                  </a:lnTo>
                  <a:lnTo>
                    <a:pt x="118" y="109"/>
                  </a:lnTo>
                  <a:lnTo>
                    <a:pt x="125" y="91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46" y="40"/>
                  </a:lnTo>
                  <a:lnTo>
                    <a:pt x="153" y="23"/>
                  </a:lnTo>
                  <a:lnTo>
                    <a:pt x="155" y="15"/>
                  </a:lnTo>
                  <a:lnTo>
                    <a:pt x="157" y="6"/>
                  </a:lnTo>
                  <a:lnTo>
                    <a:pt x="157" y="6"/>
                  </a:lnTo>
                  <a:lnTo>
                    <a:pt x="157" y="4"/>
                  </a:lnTo>
                  <a:lnTo>
                    <a:pt x="156" y="2"/>
                  </a:lnTo>
                  <a:lnTo>
                    <a:pt x="153" y="0"/>
                  </a:lnTo>
                  <a:lnTo>
                    <a:pt x="151" y="0"/>
                  </a:lnTo>
                  <a:lnTo>
                    <a:pt x="150" y="0"/>
                  </a:lnTo>
                  <a:lnTo>
                    <a:pt x="149" y="1"/>
                  </a:lnTo>
                  <a:lnTo>
                    <a:pt x="148" y="3"/>
                  </a:lnTo>
                  <a:lnTo>
                    <a:pt x="14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4" name="Freeform 854"/>
            <p:cNvSpPr>
              <a:spLocks/>
            </p:cNvSpPr>
            <p:nvPr/>
          </p:nvSpPr>
          <p:spPr bwMode="auto">
            <a:xfrm>
              <a:off x="4699001" y="1227138"/>
              <a:ext cx="77788" cy="138113"/>
            </a:xfrm>
            <a:custGeom>
              <a:avLst/>
              <a:gdLst/>
              <a:ahLst/>
              <a:cxnLst>
                <a:cxn ang="0">
                  <a:pos x="138" y="3"/>
                </a:cxn>
                <a:cxn ang="0">
                  <a:pos x="138" y="3"/>
                </a:cxn>
                <a:cxn ang="0">
                  <a:pos x="134" y="18"/>
                </a:cxn>
                <a:cxn ang="0">
                  <a:pos x="131" y="34"/>
                </a:cxn>
                <a:cxn ang="0">
                  <a:pos x="128" y="49"/>
                </a:cxn>
                <a:cxn ang="0">
                  <a:pos x="126" y="58"/>
                </a:cxn>
                <a:cxn ang="0">
                  <a:pos x="123" y="65"/>
                </a:cxn>
                <a:cxn ang="0">
                  <a:pos x="123" y="65"/>
                </a:cxn>
                <a:cxn ang="0">
                  <a:pos x="106" y="98"/>
                </a:cxn>
                <a:cxn ang="0">
                  <a:pos x="97" y="114"/>
                </a:cxn>
                <a:cxn ang="0">
                  <a:pos x="88" y="130"/>
                </a:cxn>
                <a:cxn ang="0">
                  <a:pos x="88" y="130"/>
                </a:cxn>
                <a:cxn ang="0">
                  <a:pos x="66" y="161"/>
                </a:cxn>
                <a:cxn ang="0">
                  <a:pos x="44" y="191"/>
                </a:cxn>
                <a:cxn ang="0">
                  <a:pos x="22" y="222"/>
                </a:cxn>
                <a:cxn ang="0">
                  <a:pos x="11" y="238"/>
                </a:cxn>
                <a:cxn ang="0">
                  <a:pos x="1" y="253"/>
                </a:cxn>
                <a:cxn ang="0">
                  <a:pos x="1" y="253"/>
                </a:cxn>
                <a:cxn ang="0">
                  <a:pos x="0" y="256"/>
                </a:cxn>
                <a:cxn ang="0">
                  <a:pos x="0" y="258"/>
                </a:cxn>
                <a:cxn ang="0">
                  <a:pos x="1" y="259"/>
                </a:cxn>
                <a:cxn ang="0">
                  <a:pos x="3" y="260"/>
                </a:cxn>
                <a:cxn ang="0">
                  <a:pos x="5" y="261"/>
                </a:cxn>
                <a:cxn ang="0">
                  <a:pos x="7" y="261"/>
                </a:cxn>
                <a:cxn ang="0">
                  <a:pos x="8" y="260"/>
                </a:cxn>
                <a:cxn ang="0">
                  <a:pos x="9" y="259"/>
                </a:cxn>
                <a:cxn ang="0">
                  <a:pos x="9" y="259"/>
                </a:cxn>
                <a:cxn ang="0">
                  <a:pos x="29" y="227"/>
                </a:cxn>
                <a:cxn ang="0">
                  <a:pos x="52" y="196"/>
                </a:cxn>
                <a:cxn ang="0">
                  <a:pos x="74" y="165"/>
                </a:cxn>
                <a:cxn ang="0">
                  <a:pos x="96" y="134"/>
                </a:cxn>
                <a:cxn ang="0">
                  <a:pos x="96" y="134"/>
                </a:cxn>
                <a:cxn ang="0">
                  <a:pos x="105" y="119"/>
                </a:cxn>
                <a:cxn ang="0">
                  <a:pos x="114" y="102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34" y="62"/>
                </a:cxn>
                <a:cxn ang="0">
                  <a:pos x="137" y="53"/>
                </a:cxn>
                <a:cxn ang="0">
                  <a:pos x="140" y="38"/>
                </a:cxn>
                <a:cxn ang="0">
                  <a:pos x="143" y="21"/>
                </a:cxn>
                <a:cxn ang="0">
                  <a:pos x="148" y="5"/>
                </a:cxn>
                <a:cxn ang="0">
                  <a:pos x="148" y="5"/>
                </a:cxn>
                <a:cxn ang="0">
                  <a:pos x="148" y="3"/>
                </a:cxn>
                <a:cxn ang="0">
                  <a:pos x="148" y="2"/>
                </a:cxn>
                <a:cxn ang="0">
                  <a:pos x="147" y="1"/>
                </a:cxn>
                <a:cxn ang="0">
                  <a:pos x="145" y="0"/>
                </a:cxn>
                <a:cxn ang="0">
                  <a:pos x="142" y="0"/>
                </a:cxn>
                <a:cxn ang="0">
                  <a:pos x="141" y="0"/>
                </a:cxn>
                <a:cxn ang="0">
                  <a:pos x="139" y="1"/>
                </a:cxn>
                <a:cxn ang="0">
                  <a:pos x="138" y="3"/>
                </a:cxn>
                <a:cxn ang="0">
                  <a:pos x="138" y="3"/>
                </a:cxn>
              </a:cxnLst>
              <a:rect l="0" t="0" r="r" b="b"/>
              <a:pathLst>
                <a:path w="148" h="261">
                  <a:moveTo>
                    <a:pt x="138" y="3"/>
                  </a:moveTo>
                  <a:lnTo>
                    <a:pt x="138" y="3"/>
                  </a:lnTo>
                  <a:lnTo>
                    <a:pt x="134" y="18"/>
                  </a:lnTo>
                  <a:lnTo>
                    <a:pt x="131" y="34"/>
                  </a:lnTo>
                  <a:lnTo>
                    <a:pt x="128" y="49"/>
                  </a:lnTo>
                  <a:lnTo>
                    <a:pt x="126" y="58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06" y="98"/>
                  </a:lnTo>
                  <a:lnTo>
                    <a:pt x="97" y="114"/>
                  </a:lnTo>
                  <a:lnTo>
                    <a:pt x="88" y="130"/>
                  </a:lnTo>
                  <a:lnTo>
                    <a:pt x="88" y="130"/>
                  </a:lnTo>
                  <a:lnTo>
                    <a:pt x="66" y="161"/>
                  </a:lnTo>
                  <a:lnTo>
                    <a:pt x="44" y="191"/>
                  </a:lnTo>
                  <a:lnTo>
                    <a:pt x="22" y="222"/>
                  </a:lnTo>
                  <a:lnTo>
                    <a:pt x="11" y="238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0" y="256"/>
                  </a:lnTo>
                  <a:lnTo>
                    <a:pt x="0" y="258"/>
                  </a:lnTo>
                  <a:lnTo>
                    <a:pt x="1" y="259"/>
                  </a:lnTo>
                  <a:lnTo>
                    <a:pt x="3" y="260"/>
                  </a:lnTo>
                  <a:lnTo>
                    <a:pt x="5" y="261"/>
                  </a:lnTo>
                  <a:lnTo>
                    <a:pt x="7" y="261"/>
                  </a:lnTo>
                  <a:lnTo>
                    <a:pt x="8" y="260"/>
                  </a:lnTo>
                  <a:lnTo>
                    <a:pt x="9" y="259"/>
                  </a:lnTo>
                  <a:lnTo>
                    <a:pt x="9" y="259"/>
                  </a:lnTo>
                  <a:lnTo>
                    <a:pt x="29" y="227"/>
                  </a:lnTo>
                  <a:lnTo>
                    <a:pt x="52" y="196"/>
                  </a:lnTo>
                  <a:lnTo>
                    <a:pt x="74" y="165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5" y="119"/>
                  </a:lnTo>
                  <a:lnTo>
                    <a:pt x="114" y="102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34" y="62"/>
                  </a:lnTo>
                  <a:lnTo>
                    <a:pt x="137" y="53"/>
                  </a:lnTo>
                  <a:lnTo>
                    <a:pt x="140" y="38"/>
                  </a:lnTo>
                  <a:lnTo>
                    <a:pt x="143" y="21"/>
                  </a:lnTo>
                  <a:lnTo>
                    <a:pt x="148" y="5"/>
                  </a:lnTo>
                  <a:lnTo>
                    <a:pt x="148" y="5"/>
                  </a:lnTo>
                  <a:lnTo>
                    <a:pt x="148" y="3"/>
                  </a:lnTo>
                  <a:lnTo>
                    <a:pt x="148" y="2"/>
                  </a:lnTo>
                  <a:lnTo>
                    <a:pt x="147" y="1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41" y="0"/>
                  </a:lnTo>
                  <a:lnTo>
                    <a:pt x="139" y="1"/>
                  </a:lnTo>
                  <a:lnTo>
                    <a:pt x="138" y="3"/>
                  </a:lnTo>
                  <a:lnTo>
                    <a:pt x="13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5" name="Freeform 855"/>
            <p:cNvSpPr>
              <a:spLocks/>
            </p:cNvSpPr>
            <p:nvPr/>
          </p:nvSpPr>
          <p:spPr bwMode="auto">
            <a:xfrm>
              <a:off x="4721226" y="1233488"/>
              <a:ext cx="79375" cy="141288"/>
            </a:xfrm>
            <a:custGeom>
              <a:avLst/>
              <a:gdLst/>
              <a:ahLst/>
              <a:cxnLst>
                <a:cxn ang="0">
                  <a:pos x="138" y="4"/>
                </a:cxn>
                <a:cxn ang="0">
                  <a:pos x="138" y="4"/>
                </a:cxn>
                <a:cxn ang="0">
                  <a:pos x="137" y="11"/>
                </a:cxn>
                <a:cxn ang="0">
                  <a:pos x="135" y="19"/>
                </a:cxn>
                <a:cxn ang="0">
                  <a:pos x="128" y="34"/>
                </a:cxn>
                <a:cxn ang="0">
                  <a:pos x="122" y="49"/>
                </a:cxn>
                <a:cxn ang="0">
                  <a:pos x="116" y="63"/>
                </a:cxn>
                <a:cxn ang="0">
                  <a:pos x="116" y="63"/>
                </a:cxn>
                <a:cxn ang="0">
                  <a:pos x="109" y="81"/>
                </a:cxn>
                <a:cxn ang="0">
                  <a:pos x="100" y="99"/>
                </a:cxn>
                <a:cxn ang="0">
                  <a:pos x="92" y="115"/>
                </a:cxn>
                <a:cxn ang="0">
                  <a:pos x="82" y="131"/>
                </a:cxn>
                <a:cxn ang="0">
                  <a:pos x="82" y="131"/>
                </a:cxn>
                <a:cxn ang="0">
                  <a:pos x="71" y="147"/>
                </a:cxn>
                <a:cxn ang="0">
                  <a:pos x="61" y="163"/>
                </a:cxn>
                <a:cxn ang="0">
                  <a:pos x="38" y="193"/>
                </a:cxn>
                <a:cxn ang="0">
                  <a:pos x="38" y="193"/>
                </a:cxn>
                <a:cxn ang="0">
                  <a:pos x="28" y="209"/>
                </a:cxn>
                <a:cxn ang="0">
                  <a:pos x="20" y="226"/>
                </a:cxn>
                <a:cxn ang="0">
                  <a:pos x="10" y="243"/>
                </a:cxn>
                <a:cxn ang="0">
                  <a:pos x="1" y="259"/>
                </a:cxn>
                <a:cxn ang="0">
                  <a:pos x="1" y="259"/>
                </a:cxn>
                <a:cxn ang="0">
                  <a:pos x="0" y="260"/>
                </a:cxn>
                <a:cxn ang="0">
                  <a:pos x="0" y="262"/>
                </a:cxn>
                <a:cxn ang="0">
                  <a:pos x="1" y="263"/>
                </a:cxn>
                <a:cxn ang="0">
                  <a:pos x="2" y="265"/>
                </a:cxn>
                <a:cxn ang="0">
                  <a:pos x="4" y="265"/>
                </a:cxn>
                <a:cxn ang="0">
                  <a:pos x="6" y="265"/>
                </a:cxn>
                <a:cxn ang="0">
                  <a:pos x="7" y="265"/>
                </a:cxn>
                <a:cxn ang="0">
                  <a:pos x="9" y="263"/>
                </a:cxn>
                <a:cxn ang="0">
                  <a:pos x="9" y="263"/>
                </a:cxn>
                <a:cxn ang="0">
                  <a:pos x="19" y="247"/>
                </a:cxn>
                <a:cxn ang="0">
                  <a:pos x="28" y="230"/>
                </a:cxn>
                <a:cxn ang="0">
                  <a:pos x="36" y="214"/>
                </a:cxn>
                <a:cxn ang="0">
                  <a:pos x="47" y="198"/>
                </a:cxn>
                <a:cxn ang="0">
                  <a:pos x="47" y="198"/>
                </a:cxn>
                <a:cxn ang="0">
                  <a:pos x="71" y="164"/>
                </a:cxn>
                <a:cxn ang="0">
                  <a:pos x="84" y="146"/>
                </a:cxn>
                <a:cxn ang="0">
                  <a:pos x="95" y="129"/>
                </a:cxn>
                <a:cxn ang="0">
                  <a:pos x="95" y="129"/>
                </a:cxn>
                <a:cxn ang="0">
                  <a:pos x="104" y="113"/>
                </a:cxn>
                <a:cxn ang="0">
                  <a:pos x="112" y="97"/>
                </a:cxn>
                <a:cxn ang="0">
                  <a:pos x="119" y="82"/>
                </a:cxn>
                <a:cxn ang="0">
                  <a:pos x="125" y="66"/>
                </a:cxn>
                <a:cxn ang="0">
                  <a:pos x="125" y="66"/>
                </a:cxn>
                <a:cxn ang="0">
                  <a:pos x="132" y="51"/>
                </a:cxn>
                <a:cxn ang="0">
                  <a:pos x="139" y="35"/>
                </a:cxn>
                <a:cxn ang="0">
                  <a:pos x="144" y="20"/>
                </a:cxn>
                <a:cxn ang="0">
                  <a:pos x="146" y="12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47" y="2"/>
                </a:cxn>
                <a:cxn ang="0">
                  <a:pos x="146" y="1"/>
                </a:cxn>
                <a:cxn ang="0">
                  <a:pos x="145" y="0"/>
                </a:cxn>
                <a:cxn ang="0">
                  <a:pos x="143" y="0"/>
                </a:cxn>
                <a:cxn ang="0">
                  <a:pos x="140" y="1"/>
                </a:cxn>
                <a:cxn ang="0">
                  <a:pos x="139" y="2"/>
                </a:cxn>
                <a:cxn ang="0">
                  <a:pos x="138" y="4"/>
                </a:cxn>
                <a:cxn ang="0">
                  <a:pos x="138" y="4"/>
                </a:cxn>
              </a:cxnLst>
              <a:rect l="0" t="0" r="r" b="b"/>
              <a:pathLst>
                <a:path w="148" h="265">
                  <a:moveTo>
                    <a:pt x="138" y="4"/>
                  </a:moveTo>
                  <a:lnTo>
                    <a:pt x="138" y="4"/>
                  </a:lnTo>
                  <a:lnTo>
                    <a:pt x="137" y="11"/>
                  </a:lnTo>
                  <a:lnTo>
                    <a:pt x="135" y="19"/>
                  </a:lnTo>
                  <a:lnTo>
                    <a:pt x="128" y="34"/>
                  </a:lnTo>
                  <a:lnTo>
                    <a:pt x="122" y="49"/>
                  </a:lnTo>
                  <a:lnTo>
                    <a:pt x="116" y="63"/>
                  </a:lnTo>
                  <a:lnTo>
                    <a:pt x="116" y="63"/>
                  </a:lnTo>
                  <a:lnTo>
                    <a:pt x="109" y="81"/>
                  </a:lnTo>
                  <a:lnTo>
                    <a:pt x="100" y="99"/>
                  </a:lnTo>
                  <a:lnTo>
                    <a:pt x="92" y="115"/>
                  </a:lnTo>
                  <a:lnTo>
                    <a:pt x="82" y="131"/>
                  </a:lnTo>
                  <a:lnTo>
                    <a:pt x="82" y="131"/>
                  </a:lnTo>
                  <a:lnTo>
                    <a:pt x="71" y="147"/>
                  </a:lnTo>
                  <a:lnTo>
                    <a:pt x="61" y="16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28" y="209"/>
                  </a:lnTo>
                  <a:lnTo>
                    <a:pt x="20" y="226"/>
                  </a:lnTo>
                  <a:lnTo>
                    <a:pt x="10" y="243"/>
                  </a:lnTo>
                  <a:lnTo>
                    <a:pt x="1" y="259"/>
                  </a:lnTo>
                  <a:lnTo>
                    <a:pt x="1" y="259"/>
                  </a:lnTo>
                  <a:lnTo>
                    <a:pt x="0" y="260"/>
                  </a:lnTo>
                  <a:lnTo>
                    <a:pt x="0" y="262"/>
                  </a:lnTo>
                  <a:lnTo>
                    <a:pt x="1" y="263"/>
                  </a:lnTo>
                  <a:lnTo>
                    <a:pt x="2" y="265"/>
                  </a:lnTo>
                  <a:lnTo>
                    <a:pt x="4" y="265"/>
                  </a:lnTo>
                  <a:lnTo>
                    <a:pt x="6" y="265"/>
                  </a:lnTo>
                  <a:lnTo>
                    <a:pt x="7" y="265"/>
                  </a:lnTo>
                  <a:lnTo>
                    <a:pt x="9" y="263"/>
                  </a:lnTo>
                  <a:lnTo>
                    <a:pt x="9" y="263"/>
                  </a:lnTo>
                  <a:lnTo>
                    <a:pt x="19" y="247"/>
                  </a:lnTo>
                  <a:lnTo>
                    <a:pt x="28" y="230"/>
                  </a:lnTo>
                  <a:lnTo>
                    <a:pt x="36" y="214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71" y="164"/>
                  </a:lnTo>
                  <a:lnTo>
                    <a:pt x="84" y="146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104" y="113"/>
                  </a:lnTo>
                  <a:lnTo>
                    <a:pt x="112" y="97"/>
                  </a:lnTo>
                  <a:lnTo>
                    <a:pt x="119" y="82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32" y="51"/>
                  </a:lnTo>
                  <a:lnTo>
                    <a:pt x="139" y="35"/>
                  </a:lnTo>
                  <a:lnTo>
                    <a:pt x="144" y="20"/>
                  </a:lnTo>
                  <a:lnTo>
                    <a:pt x="146" y="12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47" y="2"/>
                  </a:lnTo>
                  <a:lnTo>
                    <a:pt x="146" y="1"/>
                  </a:lnTo>
                  <a:lnTo>
                    <a:pt x="145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9" y="2"/>
                  </a:lnTo>
                  <a:lnTo>
                    <a:pt x="138" y="4"/>
                  </a:lnTo>
                  <a:lnTo>
                    <a:pt x="13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6" name="Freeform 856"/>
            <p:cNvSpPr>
              <a:spLocks/>
            </p:cNvSpPr>
            <p:nvPr/>
          </p:nvSpPr>
          <p:spPr bwMode="auto">
            <a:xfrm>
              <a:off x="4732338" y="1254126"/>
              <a:ext cx="85725" cy="142875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48" y="9"/>
                </a:cxn>
                <a:cxn ang="0">
                  <a:pos x="146" y="15"/>
                </a:cxn>
                <a:cxn ang="0">
                  <a:pos x="142" y="27"/>
                </a:cxn>
                <a:cxn ang="0">
                  <a:pos x="139" y="41"/>
                </a:cxn>
                <a:cxn ang="0">
                  <a:pos x="134" y="54"/>
                </a:cxn>
                <a:cxn ang="0">
                  <a:pos x="134" y="54"/>
                </a:cxn>
                <a:cxn ang="0">
                  <a:pos x="118" y="93"/>
                </a:cxn>
                <a:cxn ang="0">
                  <a:pos x="109" y="111"/>
                </a:cxn>
                <a:cxn ang="0">
                  <a:pos x="99" y="130"/>
                </a:cxn>
                <a:cxn ang="0">
                  <a:pos x="99" y="130"/>
                </a:cxn>
                <a:cxn ang="0">
                  <a:pos x="89" y="145"/>
                </a:cxn>
                <a:cxn ang="0">
                  <a:pos x="76" y="162"/>
                </a:cxn>
                <a:cxn ang="0">
                  <a:pos x="52" y="193"/>
                </a:cxn>
                <a:cxn ang="0">
                  <a:pos x="52" y="193"/>
                </a:cxn>
                <a:cxn ang="0">
                  <a:pos x="29" y="226"/>
                </a:cxn>
                <a:cxn ang="0">
                  <a:pos x="29" y="226"/>
                </a:cxn>
                <a:cxn ang="0">
                  <a:pos x="16" y="246"/>
                </a:cxn>
                <a:cxn ang="0">
                  <a:pos x="10" y="255"/>
                </a:cxn>
                <a:cxn ang="0">
                  <a:pos x="6" y="259"/>
                </a:cxn>
                <a:cxn ang="0">
                  <a:pos x="2" y="263"/>
                </a:cxn>
                <a:cxn ang="0">
                  <a:pos x="2" y="263"/>
                </a:cxn>
                <a:cxn ang="0">
                  <a:pos x="0" y="265"/>
                </a:cxn>
                <a:cxn ang="0">
                  <a:pos x="0" y="266"/>
                </a:cxn>
                <a:cxn ang="0">
                  <a:pos x="1" y="270"/>
                </a:cxn>
                <a:cxn ang="0">
                  <a:pos x="2" y="271"/>
                </a:cxn>
                <a:cxn ang="0">
                  <a:pos x="3" y="272"/>
                </a:cxn>
                <a:cxn ang="0">
                  <a:pos x="5" y="272"/>
                </a:cxn>
                <a:cxn ang="0">
                  <a:pos x="7" y="271"/>
                </a:cxn>
                <a:cxn ang="0">
                  <a:pos x="7" y="271"/>
                </a:cxn>
                <a:cxn ang="0">
                  <a:pos x="12" y="267"/>
                </a:cxn>
                <a:cxn ang="0">
                  <a:pos x="17" y="262"/>
                </a:cxn>
                <a:cxn ang="0">
                  <a:pos x="26" y="249"/>
                </a:cxn>
                <a:cxn ang="0">
                  <a:pos x="41" y="224"/>
                </a:cxn>
                <a:cxn ang="0">
                  <a:pos x="41" y="224"/>
                </a:cxn>
                <a:cxn ang="0">
                  <a:pos x="55" y="206"/>
                </a:cxn>
                <a:cxn ang="0">
                  <a:pos x="69" y="186"/>
                </a:cxn>
                <a:cxn ang="0">
                  <a:pos x="98" y="149"/>
                </a:cxn>
                <a:cxn ang="0">
                  <a:pos x="98" y="149"/>
                </a:cxn>
                <a:cxn ang="0">
                  <a:pos x="107" y="134"/>
                </a:cxn>
                <a:cxn ang="0">
                  <a:pos x="117" y="119"/>
                </a:cxn>
                <a:cxn ang="0">
                  <a:pos x="124" y="102"/>
                </a:cxn>
                <a:cxn ang="0">
                  <a:pos x="131" y="86"/>
                </a:cxn>
                <a:cxn ang="0">
                  <a:pos x="131" y="86"/>
                </a:cxn>
                <a:cxn ang="0">
                  <a:pos x="140" y="68"/>
                </a:cxn>
                <a:cxn ang="0">
                  <a:pos x="144" y="58"/>
                </a:cxn>
                <a:cxn ang="0">
                  <a:pos x="147" y="49"/>
                </a:cxn>
                <a:cxn ang="0">
                  <a:pos x="147" y="49"/>
                </a:cxn>
                <a:cxn ang="0">
                  <a:pos x="152" y="27"/>
                </a:cxn>
                <a:cxn ang="0">
                  <a:pos x="155" y="17"/>
                </a:cxn>
                <a:cxn ang="0">
                  <a:pos x="157" y="12"/>
                </a:cxn>
                <a:cxn ang="0">
                  <a:pos x="160" y="8"/>
                </a:cxn>
                <a:cxn ang="0">
                  <a:pos x="160" y="8"/>
                </a:cxn>
                <a:cxn ang="0">
                  <a:pos x="161" y="6"/>
                </a:cxn>
                <a:cxn ang="0">
                  <a:pos x="161" y="5"/>
                </a:cxn>
                <a:cxn ang="0">
                  <a:pos x="160" y="2"/>
                </a:cxn>
                <a:cxn ang="0">
                  <a:pos x="159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1" h="272">
                  <a:moveTo>
                    <a:pt x="152" y="2"/>
                  </a:moveTo>
                  <a:lnTo>
                    <a:pt x="152" y="2"/>
                  </a:lnTo>
                  <a:lnTo>
                    <a:pt x="148" y="9"/>
                  </a:lnTo>
                  <a:lnTo>
                    <a:pt x="146" y="15"/>
                  </a:lnTo>
                  <a:lnTo>
                    <a:pt x="142" y="27"/>
                  </a:lnTo>
                  <a:lnTo>
                    <a:pt x="139" y="41"/>
                  </a:lnTo>
                  <a:lnTo>
                    <a:pt x="134" y="54"/>
                  </a:lnTo>
                  <a:lnTo>
                    <a:pt x="134" y="54"/>
                  </a:lnTo>
                  <a:lnTo>
                    <a:pt x="118" y="93"/>
                  </a:lnTo>
                  <a:lnTo>
                    <a:pt x="109" y="111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89" y="145"/>
                  </a:lnTo>
                  <a:lnTo>
                    <a:pt x="76" y="16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29" y="226"/>
                  </a:lnTo>
                  <a:lnTo>
                    <a:pt x="29" y="226"/>
                  </a:lnTo>
                  <a:lnTo>
                    <a:pt x="16" y="246"/>
                  </a:lnTo>
                  <a:lnTo>
                    <a:pt x="10" y="255"/>
                  </a:lnTo>
                  <a:lnTo>
                    <a:pt x="6" y="259"/>
                  </a:lnTo>
                  <a:lnTo>
                    <a:pt x="2" y="263"/>
                  </a:lnTo>
                  <a:lnTo>
                    <a:pt x="2" y="263"/>
                  </a:lnTo>
                  <a:lnTo>
                    <a:pt x="0" y="265"/>
                  </a:lnTo>
                  <a:lnTo>
                    <a:pt x="0" y="266"/>
                  </a:lnTo>
                  <a:lnTo>
                    <a:pt x="1" y="270"/>
                  </a:lnTo>
                  <a:lnTo>
                    <a:pt x="2" y="271"/>
                  </a:lnTo>
                  <a:lnTo>
                    <a:pt x="3" y="272"/>
                  </a:lnTo>
                  <a:lnTo>
                    <a:pt x="5" y="272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12" y="267"/>
                  </a:lnTo>
                  <a:lnTo>
                    <a:pt x="17" y="262"/>
                  </a:lnTo>
                  <a:lnTo>
                    <a:pt x="26" y="249"/>
                  </a:lnTo>
                  <a:lnTo>
                    <a:pt x="41" y="224"/>
                  </a:lnTo>
                  <a:lnTo>
                    <a:pt x="41" y="224"/>
                  </a:lnTo>
                  <a:lnTo>
                    <a:pt x="55" y="206"/>
                  </a:lnTo>
                  <a:lnTo>
                    <a:pt x="69" y="186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107" y="134"/>
                  </a:lnTo>
                  <a:lnTo>
                    <a:pt x="117" y="119"/>
                  </a:lnTo>
                  <a:lnTo>
                    <a:pt x="124" y="102"/>
                  </a:lnTo>
                  <a:lnTo>
                    <a:pt x="131" y="86"/>
                  </a:lnTo>
                  <a:lnTo>
                    <a:pt x="131" y="86"/>
                  </a:lnTo>
                  <a:lnTo>
                    <a:pt x="140" y="68"/>
                  </a:lnTo>
                  <a:lnTo>
                    <a:pt x="144" y="58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52" y="27"/>
                  </a:lnTo>
                  <a:lnTo>
                    <a:pt x="155" y="17"/>
                  </a:lnTo>
                  <a:lnTo>
                    <a:pt x="157" y="12"/>
                  </a:lnTo>
                  <a:lnTo>
                    <a:pt x="160" y="8"/>
                  </a:lnTo>
                  <a:lnTo>
                    <a:pt x="160" y="8"/>
                  </a:lnTo>
                  <a:lnTo>
                    <a:pt x="161" y="6"/>
                  </a:lnTo>
                  <a:lnTo>
                    <a:pt x="161" y="5"/>
                  </a:lnTo>
                  <a:lnTo>
                    <a:pt x="160" y="2"/>
                  </a:lnTo>
                  <a:lnTo>
                    <a:pt x="159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7" name="Freeform 857"/>
            <p:cNvSpPr>
              <a:spLocks/>
            </p:cNvSpPr>
            <p:nvPr/>
          </p:nvSpPr>
          <p:spPr bwMode="auto">
            <a:xfrm>
              <a:off x="4764088" y="1279526"/>
              <a:ext cx="73025" cy="117475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28" y="5"/>
                </a:cxn>
                <a:cxn ang="0">
                  <a:pos x="127" y="12"/>
                </a:cxn>
                <a:cxn ang="0">
                  <a:pos x="125" y="21"/>
                </a:cxn>
                <a:cxn ang="0">
                  <a:pos x="118" y="35"/>
                </a:cxn>
                <a:cxn ang="0">
                  <a:pos x="103" y="65"/>
                </a:cxn>
                <a:cxn ang="0">
                  <a:pos x="103" y="65"/>
                </a:cxn>
                <a:cxn ang="0">
                  <a:pos x="92" y="89"/>
                </a:cxn>
                <a:cxn ang="0">
                  <a:pos x="80" y="113"/>
                </a:cxn>
                <a:cxn ang="0">
                  <a:pos x="80" y="113"/>
                </a:cxn>
                <a:cxn ang="0">
                  <a:pos x="62" y="140"/>
                </a:cxn>
                <a:cxn ang="0">
                  <a:pos x="43" y="167"/>
                </a:cxn>
                <a:cxn ang="0">
                  <a:pos x="24" y="192"/>
                </a:cxn>
                <a:cxn ang="0">
                  <a:pos x="2" y="216"/>
                </a:cxn>
                <a:cxn ang="0">
                  <a:pos x="2" y="216"/>
                </a:cxn>
                <a:cxn ang="0">
                  <a:pos x="1" y="218"/>
                </a:cxn>
                <a:cxn ang="0">
                  <a:pos x="0" y="219"/>
                </a:cxn>
                <a:cxn ang="0">
                  <a:pos x="1" y="221"/>
                </a:cxn>
                <a:cxn ang="0">
                  <a:pos x="2" y="222"/>
                </a:cxn>
                <a:cxn ang="0">
                  <a:pos x="3" y="223"/>
                </a:cxn>
                <a:cxn ang="0">
                  <a:pos x="5" y="224"/>
                </a:cxn>
                <a:cxn ang="0">
                  <a:pos x="6" y="223"/>
                </a:cxn>
                <a:cxn ang="0">
                  <a:pos x="8" y="222"/>
                </a:cxn>
                <a:cxn ang="0">
                  <a:pos x="8" y="222"/>
                </a:cxn>
                <a:cxn ang="0">
                  <a:pos x="31" y="198"/>
                </a:cxn>
                <a:cxn ang="0">
                  <a:pos x="51" y="172"/>
                </a:cxn>
                <a:cxn ang="0">
                  <a:pos x="70" y="145"/>
                </a:cxn>
                <a:cxn ang="0">
                  <a:pos x="88" y="118"/>
                </a:cxn>
                <a:cxn ang="0">
                  <a:pos x="88" y="118"/>
                </a:cxn>
                <a:cxn ang="0">
                  <a:pos x="96" y="103"/>
                </a:cxn>
                <a:cxn ang="0">
                  <a:pos x="104" y="87"/>
                </a:cxn>
                <a:cxn ang="0">
                  <a:pos x="118" y="56"/>
                </a:cxn>
                <a:cxn ang="0">
                  <a:pos x="118" y="56"/>
                </a:cxn>
                <a:cxn ang="0">
                  <a:pos x="130" y="31"/>
                </a:cxn>
                <a:cxn ang="0">
                  <a:pos x="136" y="19"/>
                </a:cxn>
                <a:cxn ang="0">
                  <a:pos x="137" y="11"/>
                </a:cxn>
                <a:cxn ang="0">
                  <a:pos x="138" y="5"/>
                </a:cxn>
                <a:cxn ang="0">
                  <a:pos x="138" y="5"/>
                </a:cxn>
                <a:cxn ang="0">
                  <a:pos x="138" y="3"/>
                </a:cxn>
                <a:cxn ang="0">
                  <a:pos x="137" y="1"/>
                </a:cxn>
                <a:cxn ang="0">
                  <a:pos x="136" y="0"/>
                </a:cxn>
                <a:cxn ang="0">
                  <a:pos x="133" y="0"/>
                </a:cxn>
                <a:cxn ang="0">
                  <a:pos x="130" y="1"/>
                </a:cxn>
                <a:cxn ang="0">
                  <a:pos x="129" y="3"/>
                </a:cxn>
                <a:cxn ang="0">
                  <a:pos x="128" y="5"/>
                </a:cxn>
                <a:cxn ang="0">
                  <a:pos x="128" y="5"/>
                </a:cxn>
              </a:cxnLst>
              <a:rect l="0" t="0" r="r" b="b"/>
              <a:pathLst>
                <a:path w="138" h="224">
                  <a:moveTo>
                    <a:pt x="128" y="5"/>
                  </a:moveTo>
                  <a:lnTo>
                    <a:pt x="128" y="5"/>
                  </a:lnTo>
                  <a:lnTo>
                    <a:pt x="127" y="12"/>
                  </a:lnTo>
                  <a:lnTo>
                    <a:pt x="125" y="21"/>
                  </a:lnTo>
                  <a:lnTo>
                    <a:pt x="118" y="35"/>
                  </a:lnTo>
                  <a:lnTo>
                    <a:pt x="103" y="65"/>
                  </a:lnTo>
                  <a:lnTo>
                    <a:pt x="103" y="65"/>
                  </a:lnTo>
                  <a:lnTo>
                    <a:pt x="92" y="89"/>
                  </a:lnTo>
                  <a:lnTo>
                    <a:pt x="80" y="113"/>
                  </a:lnTo>
                  <a:lnTo>
                    <a:pt x="80" y="113"/>
                  </a:lnTo>
                  <a:lnTo>
                    <a:pt x="62" y="140"/>
                  </a:lnTo>
                  <a:lnTo>
                    <a:pt x="43" y="167"/>
                  </a:lnTo>
                  <a:lnTo>
                    <a:pt x="24" y="192"/>
                  </a:lnTo>
                  <a:lnTo>
                    <a:pt x="2" y="216"/>
                  </a:lnTo>
                  <a:lnTo>
                    <a:pt x="2" y="216"/>
                  </a:lnTo>
                  <a:lnTo>
                    <a:pt x="1" y="218"/>
                  </a:lnTo>
                  <a:lnTo>
                    <a:pt x="0" y="219"/>
                  </a:lnTo>
                  <a:lnTo>
                    <a:pt x="1" y="221"/>
                  </a:lnTo>
                  <a:lnTo>
                    <a:pt x="2" y="222"/>
                  </a:lnTo>
                  <a:lnTo>
                    <a:pt x="3" y="223"/>
                  </a:lnTo>
                  <a:lnTo>
                    <a:pt x="5" y="224"/>
                  </a:lnTo>
                  <a:lnTo>
                    <a:pt x="6" y="223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31" y="198"/>
                  </a:lnTo>
                  <a:lnTo>
                    <a:pt x="51" y="172"/>
                  </a:lnTo>
                  <a:lnTo>
                    <a:pt x="70" y="145"/>
                  </a:lnTo>
                  <a:lnTo>
                    <a:pt x="88" y="118"/>
                  </a:lnTo>
                  <a:lnTo>
                    <a:pt x="88" y="118"/>
                  </a:lnTo>
                  <a:lnTo>
                    <a:pt x="96" y="103"/>
                  </a:lnTo>
                  <a:lnTo>
                    <a:pt x="104" y="87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30" y="31"/>
                  </a:lnTo>
                  <a:lnTo>
                    <a:pt x="136" y="19"/>
                  </a:lnTo>
                  <a:lnTo>
                    <a:pt x="137" y="11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3"/>
                  </a:lnTo>
                  <a:lnTo>
                    <a:pt x="137" y="1"/>
                  </a:lnTo>
                  <a:lnTo>
                    <a:pt x="136" y="0"/>
                  </a:lnTo>
                  <a:lnTo>
                    <a:pt x="133" y="0"/>
                  </a:lnTo>
                  <a:lnTo>
                    <a:pt x="130" y="1"/>
                  </a:lnTo>
                  <a:lnTo>
                    <a:pt x="129" y="3"/>
                  </a:lnTo>
                  <a:lnTo>
                    <a:pt x="128" y="5"/>
                  </a:lnTo>
                  <a:lnTo>
                    <a:pt x="1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8" name="Freeform 858"/>
            <p:cNvSpPr>
              <a:spLocks/>
            </p:cNvSpPr>
            <p:nvPr/>
          </p:nvSpPr>
          <p:spPr bwMode="auto">
            <a:xfrm>
              <a:off x="4811713" y="1298576"/>
              <a:ext cx="46038" cy="79375"/>
            </a:xfrm>
            <a:custGeom>
              <a:avLst/>
              <a:gdLst/>
              <a:ahLst/>
              <a:cxnLst>
                <a:cxn ang="0">
                  <a:pos x="78" y="2"/>
                </a:cxn>
                <a:cxn ang="0">
                  <a:pos x="78" y="2"/>
                </a:cxn>
                <a:cxn ang="0">
                  <a:pos x="60" y="40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38" y="86"/>
                </a:cxn>
                <a:cxn ang="0">
                  <a:pos x="33" y="95"/>
                </a:cxn>
                <a:cxn ang="0">
                  <a:pos x="23" y="110"/>
                </a:cxn>
                <a:cxn ang="0">
                  <a:pos x="11" y="125"/>
                </a:cxn>
                <a:cxn ang="0">
                  <a:pos x="1" y="140"/>
                </a:cxn>
                <a:cxn ang="0">
                  <a:pos x="1" y="140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7"/>
                </a:cxn>
                <a:cxn ang="0">
                  <a:pos x="4" y="148"/>
                </a:cxn>
                <a:cxn ang="0">
                  <a:pos x="6" y="148"/>
                </a:cxn>
                <a:cxn ang="0">
                  <a:pos x="8" y="147"/>
                </a:cxn>
                <a:cxn ang="0">
                  <a:pos x="9" y="145"/>
                </a:cxn>
                <a:cxn ang="0">
                  <a:pos x="9" y="145"/>
                </a:cxn>
                <a:cxn ang="0">
                  <a:pos x="13" y="139"/>
                </a:cxn>
                <a:cxn ang="0">
                  <a:pos x="19" y="133"/>
                </a:cxn>
                <a:cxn ang="0">
                  <a:pos x="28" y="122"/>
                </a:cxn>
                <a:cxn ang="0">
                  <a:pos x="28" y="122"/>
                </a:cxn>
                <a:cxn ang="0">
                  <a:pos x="34" y="112"/>
                </a:cxn>
                <a:cxn ang="0">
                  <a:pos x="40" y="103"/>
                </a:cxn>
                <a:cxn ang="0">
                  <a:pos x="51" y="82"/>
                </a:cxn>
                <a:cxn ang="0">
                  <a:pos x="51" y="82"/>
                </a:cxn>
                <a:cxn ang="0">
                  <a:pos x="67" y="45"/>
                </a:cxn>
                <a:cxn ang="0">
                  <a:pos x="85" y="8"/>
                </a:cxn>
                <a:cxn ang="0">
                  <a:pos x="85" y="8"/>
                </a:cxn>
                <a:cxn ang="0">
                  <a:pos x="86" y="6"/>
                </a:cxn>
                <a:cxn ang="0">
                  <a:pos x="86" y="4"/>
                </a:cxn>
                <a:cxn ang="0">
                  <a:pos x="85" y="1"/>
                </a:cxn>
                <a:cxn ang="0">
                  <a:pos x="83" y="0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9" y="0"/>
                </a:cxn>
                <a:cxn ang="0">
                  <a:pos x="78" y="2"/>
                </a:cxn>
                <a:cxn ang="0">
                  <a:pos x="78" y="2"/>
                </a:cxn>
              </a:cxnLst>
              <a:rect l="0" t="0" r="r" b="b"/>
              <a:pathLst>
                <a:path w="86" h="148">
                  <a:moveTo>
                    <a:pt x="78" y="2"/>
                  </a:moveTo>
                  <a:lnTo>
                    <a:pt x="78" y="2"/>
                  </a:lnTo>
                  <a:lnTo>
                    <a:pt x="60" y="40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38" y="86"/>
                  </a:lnTo>
                  <a:lnTo>
                    <a:pt x="33" y="95"/>
                  </a:lnTo>
                  <a:lnTo>
                    <a:pt x="23" y="110"/>
                  </a:lnTo>
                  <a:lnTo>
                    <a:pt x="11" y="125"/>
                  </a:lnTo>
                  <a:lnTo>
                    <a:pt x="1" y="140"/>
                  </a:lnTo>
                  <a:lnTo>
                    <a:pt x="1" y="140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7"/>
                  </a:lnTo>
                  <a:lnTo>
                    <a:pt x="4" y="148"/>
                  </a:lnTo>
                  <a:lnTo>
                    <a:pt x="6" y="148"/>
                  </a:lnTo>
                  <a:lnTo>
                    <a:pt x="8" y="147"/>
                  </a:lnTo>
                  <a:lnTo>
                    <a:pt x="9" y="145"/>
                  </a:lnTo>
                  <a:lnTo>
                    <a:pt x="9" y="145"/>
                  </a:lnTo>
                  <a:lnTo>
                    <a:pt x="13" y="139"/>
                  </a:lnTo>
                  <a:lnTo>
                    <a:pt x="19" y="133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34" y="112"/>
                  </a:lnTo>
                  <a:lnTo>
                    <a:pt x="40" y="103"/>
                  </a:lnTo>
                  <a:lnTo>
                    <a:pt x="51" y="82"/>
                  </a:lnTo>
                  <a:lnTo>
                    <a:pt x="51" y="82"/>
                  </a:lnTo>
                  <a:lnTo>
                    <a:pt x="67" y="45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6" y="6"/>
                  </a:lnTo>
                  <a:lnTo>
                    <a:pt x="86" y="4"/>
                  </a:lnTo>
                  <a:lnTo>
                    <a:pt x="85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78" y="2"/>
                  </a:lnTo>
                  <a:lnTo>
                    <a:pt x="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29" name="Freeform 859"/>
            <p:cNvSpPr>
              <a:spLocks/>
            </p:cNvSpPr>
            <p:nvPr/>
          </p:nvSpPr>
          <p:spPr bwMode="auto">
            <a:xfrm>
              <a:off x="4832351" y="1322388"/>
              <a:ext cx="38100" cy="52388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9" y="26"/>
                </a:cxn>
                <a:cxn ang="0">
                  <a:pos x="34" y="49"/>
                </a:cxn>
                <a:cxn ang="0">
                  <a:pos x="19" y="70"/>
                </a:cxn>
                <a:cxn ang="0">
                  <a:pos x="2" y="92"/>
                </a:cxn>
                <a:cxn ang="0">
                  <a:pos x="2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2" y="98"/>
                </a:cxn>
                <a:cxn ang="0">
                  <a:pos x="3" y="99"/>
                </a:cxn>
                <a:cxn ang="0">
                  <a:pos x="5" y="100"/>
                </a:cxn>
                <a:cxn ang="0">
                  <a:pos x="8" y="99"/>
                </a:cxn>
                <a:cxn ang="0">
                  <a:pos x="9" y="98"/>
                </a:cxn>
                <a:cxn ang="0">
                  <a:pos x="9" y="98"/>
                </a:cxn>
                <a:cxn ang="0">
                  <a:pos x="26" y="77"/>
                </a:cxn>
                <a:cxn ang="0">
                  <a:pos x="42" y="54"/>
                </a:cxn>
                <a:cxn ang="0">
                  <a:pos x="57" y="31"/>
                </a:cxn>
                <a:cxn ang="0">
                  <a:pos x="71" y="7"/>
                </a:cxn>
                <a:cxn ang="0">
                  <a:pos x="71" y="7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1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2" h="100">
                  <a:moveTo>
                    <a:pt x="64" y="2"/>
                  </a:moveTo>
                  <a:lnTo>
                    <a:pt x="64" y="2"/>
                  </a:lnTo>
                  <a:lnTo>
                    <a:pt x="49" y="26"/>
                  </a:lnTo>
                  <a:lnTo>
                    <a:pt x="34" y="49"/>
                  </a:lnTo>
                  <a:lnTo>
                    <a:pt x="19" y="70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2" y="98"/>
                  </a:lnTo>
                  <a:lnTo>
                    <a:pt x="3" y="99"/>
                  </a:lnTo>
                  <a:lnTo>
                    <a:pt x="5" y="100"/>
                  </a:lnTo>
                  <a:lnTo>
                    <a:pt x="8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26" y="77"/>
                  </a:lnTo>
                  <a:lnTo>
                    <a:pt x="42" y="54"/>
                  </a:lnTo>
                  <a:lnTo>
                    <a:pt x="57" y="31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1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0" name="Freeform 860"/>
            <p:cNvSpPr>
              <a:spLocks/>
            </p:cNvSpPr>
            <p:nvPr/>
          </p:nvSpPr>
          <p:spPr bwMode="auto">
            <a:xfrm>
              <a:off x="4197351" y="1582738"/>
              <a:ext cx="23813" cy="76200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35" y="4"/>
                </a:cxn>
                <a:cxn ang="0">
                  <a:pos x="30" y="27"/>
                </a:cxn>
                <a:cxn ang="0">
                  <a:pos x="25" y="50"/>
                </a:cxn>
                <a:cxn ang="0">
                  <a:pos x="19" y="73"/>
                </a:cxn>
                <a:cxn ang="0">
                  <a:pos x="15" y="84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5" y="106"/>
                </a:cxn>
                <a:cxn ang="0">
                  <a:pos x="1" y="117"/>
                </a:cxn>
                <a:cxn ang="0">
                  <a:pos x="0" y="124"/>
                </a:cxn>
                <a:cxn ang="0">
                  <a:pos x="0" y="130"/>
                </a:cxn>
                <a:cxn ang="0">
                  <a:pos x="0" y="135"/>
                </a:cxn>
                <a:cxn ang="0">
                  <a:pos x="2" y="141"/>
                </a:cxn>
                <a:cxn ang="0">
                  <a:pos x="2" y="141"/>
                </a:cxn>
                <a:cxn ang="0">
                  <a:pos x="3" y="142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3"/>
                </a:cxn>
                <a:cxn ang="0">
                  <a:pos x="10" y="140"/>
                </a:cxn>
                <a:cxn ang="0">
                  <a:pos x="12" y="138"/>
                </a:cxn>
                <a:cxn ang="0">
                  <a:pos x="10" y="136"/>
                </a:cxn>
                <a:cxn ang="0">
                  <a:pos x="10" y="136"/>
                </a:cxn>
                <a:cxn ang="0">
                  <a:pos x="9" y="133"/>
                </a:cxn>
                <a:cxn ang="0">
                  <a:pos x="8" y="130"/>
                </a:cxn>
                <a:cxn ang="0">
                  <a:pos x="9" y="123"/>
                </a:cxn>
                <a:cxn ang="0">
                  <a:pos x="10" y="114"/>
                </a:cxn>
                <a:cxn ang="0">
                  <a:pos x="14" y="106"/>
                </a:cxn>
                <a:cxn ang="0">
                  <a:pos x="22" y="90"/>
                </a:cxn>
                <a:cxn ang="0">
                  <a:pos x="28" y="78"/>
                </a:cxn>
                <a:cxn ang="0">
                  <a:pos x="28" y="78"/>
                </a:cxn>
                <a:cxn ang="0">
                  <a:pos x="31" y="70"/>
                </a:cxn>
                <a:cxn ang="0">
                  <a:pos x="34" y="60"/>
                </a:cxn>
                <a:cxn ang="0">
                  <a:pos x="38" y="43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5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6" y="2"/>
                </a:cxn>
                <a:cxn ang="0">
                  <a:pos x="35" y="4"/>
                </a:cxn>
                <a:cxn ang="0">
                  <a:pos x="35" y="4"/>
                </a:cxn>
              </a:cxnLst>
              <a:rect l="0" t="0" r="r" b="b"/>
              <a:pathLst>
                <a:path w="45" h="143">
                  <a:moveTo>
                    <a:pt x="35" y="4"/>
                  </a:moveTo>
                  <a:lnTo>
                    <a:pt x="35" y="4"/>
                  </a:lnTo>
                  <a:lnTo>
                    <a:pt x="30" y="27"/>
                  </a:lnTo>
                  <a:lnTo>
                    <a:pt x="25" y="50"/>
                  </a:lnTo>
                  <a:lnTo>
                    <a:pt x="19" y="73"/>
                  </a:lnTo>
                  <a:lnTo>
                    <a:pt x="15" y="84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5" y="106"/>
                  </a:lnTo>
                  <a:lnTo>
                    <a:pt x="1" y="117"/>
                  </a:lnTo>
                  <a:lnTo>
                    <a:pt x="0" y="124"/>
                  </a:lnTo>
                  <a:lnTo>
                    <a:pt x="0" y="130"/>
                  </a:lnTo>
                  <a:lnTo>
                    <a:pt x="0" y="135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2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3"/>
                  </a:lnTo>
                  <a:lnTo>
                    <a:pt x="10" y="140"/>
                  </a:lnTo>
                  <a:lnTo>
                    <a:pt x="12" y="138"/>
                  </a:lnTo>
                  <a:lnTo>
                    <a:pt x="10" y="136"/>
                  </a:lnTo>
                  <a:lnTo>
                    <a:pt x="10" y="136"/>
                  </a:lnTo>
                  <a:lnTo>
                    <a:pt x="9" y="133"/>
                  </a:lnTo>
                  <a:lnTo>
                    <a:pt x="8" y="130"/>
                  </a:lnTo>
                  <a:lnTo>
                    <a:pt x="9" y="123"/>
                  </a:lnTo>
                  <a:lnTo>
                    <a:pt x="10" y="114"/>
                  </a:lnTo>
                  <a:lnTo>
                    <a:pt x="14" y="106"/>
                  </a:lnTo>
                  <a:lnTo>
                    <a:pt x="22" y="90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31" y="70"/>
                  </a:lnTo>
                  <a:lnTo>
                    <a:pt x="34" y="60"/>
                  </a:lnTo>
                  <a:lnTo>
                    <a:pt x="38" y="43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2"/>
                  </a:lnTo>
                  <a:lnTo>
                    <a:pt x="35" y="4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1" name="Freeform 861"/>
            <p:cNvSpPr>
              <a:spLocks/>
            </p:cNvSpPr>
            <p:nvPr/>
          </p:nvSpPr>
          <p:spPr bwMode="auto">
            <a:xfrm>
              <a:off x="4222751" y="1576388"/>
              <a:ext cx="44450" cy="125413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71" y="3"/>
                </a:cxn>
                <a:cxn ang="0">
                  <a:pos x="66" y="14"/>
                </a:cxn>
                <a:cxn ang="0">
                  <a:pos x="61" y="26"/>
                </a:cxn>
                <a:cxn ang="0">
                  <a:pos x="55" y="37"/>
                </a:cxn>
                <a:cxn ang="0">
                  <a:pos x="50" y="49"/>
                </a:cxn>
                <a:cxn ang="0">
                  <a:pos x="50" y="49"/>
                </a:cxn>
                <a:cxn ang="0">
                  <a:pos x="44" y="64"/>
                </a:cxn>
                <a:cxn ang="0">
                  <a:pos x="40" y="81"/>
                </a:cxn>
                <a:cxn ang="0">
                  <a:pos x="32" y="113"/>
                </a:cxn>
                <a:cxn ang="0">
                  <a:pos x="32" y="113"/>
                </a:cxn>
                <a:cxn ang="0">
                  <a:pos x="23" y="143"/>
                </a:cxn>
                <a:cxn ang="0">
                  <a:pos x="12" y="172"/>
                </a:cxn>
                <a:cxn ang="0">
                  <a:pos x="8" y="187"/>
                </a:cxn>
                <a:cxn ang="0">
                  <a:pos x="4" y="202"/>
                </a:cxn>
                <a:cxn ang="0">
                  <a:pos x="2" y="217"/>
                </a:cxn>
                <a:cxn ang="0">
                  <a:pos x="0" y="233"/>
                </a:cxn>
                <a:cxn ang="0">
                  <a:pos x="0" y="233"/>
                </a:cxn>
                <a:cxn ang="0">
                  <a:pos x="1" y="234"/>
                </a:cxn>
                <a:cxn ang="0">
                  <a:pos x="2" y="236"/>
                </a:cxn>
                <a:cxn ang="0">
                  <a:pos x="3" y="237"/>
                </a:cxn>
                <a:cxn ang="0">
                  <a:pos x="5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9" y="234"/>
                </a:cxn>
                <a:cxn ang="0">
                  <a:pos x="10" y="233"/>
                </a:cxn>
                <a:cxn ang="0">
                  <a:pos x="10" y="233"/>
                </a:cxn>
                <a:cxn ang="0">
                  <a:pos x="11" y="217"/>
                </a:cxn>
                <a:cxn ang="0">
                  <a:pos x="13" y="203"/>
                </a:cxn>
                <a:cxn ang="0">
                  <a:pos x="17" y="188"/>
                </a:cxn>
                <a:cxn ang="0">
                  <a:pos x="22" y="173"/>
                </a:cxn>
                <a:cxn ang="0">
                  <a:pos x="31" y="144"/>
                </a:cxn>
                <a:cxn ang="0">
                  <a:pos x="41" y="116"/>
                </a:cxn>
                <a:cxn ang="0">
                  <a:pos x="41" y="116"/>
                </a:cxn>
                <a:cxn ang="0">
                  <a:pos x="49" y="87"/>
                </a:cxn>
                <a:cxn ang="0">
                  <a:pos x="57" y="58"/>
                </a:cxn>
                <a:cxn ang="0">
                  <a:pos x="57" y="58"/>
                </a:cxn>
                <a:cxn ang="0">
                  <a:pos x="62" y="44"/>
                </a:cxn>
                <a:cxn ang="0">
                  <a:pos x="68" y="32"/>
                </a:cxn>
                <a:cxn ang="0">
                  <a:pos x="74" y="18"/>
                </a:cxn>
                <a:cxn ang="0">
                  <a:pos x="81" y="5"/>
                </a:cxn>
                <a:cxn ang="0">
                  <a:pos x="81" y="5"/>
                </a:cxn>
                <a:cxn ang="0">
                  <a:pos x="82" y="4"/>
                </a:cxn>
                <a:cxn ang="0">
                  <a:pos x="81" y="2"/>
                </a:cxn>
                <a:cxn ang="0">
                  <a:pos x="80" y="1"/>
                </a:cxn>
                <a:cxn ang="0">
                  <a:pos x="78" y="0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1" y="3"/>
                </a:cxn>
                <a:cxn ang="0">
                  <a:pos x="71" y="3"/>
                </a:cxn>
              </a:cxnLst>
              <a:rect l="0" t="0" r="r" b="b"/>
              <a:pathLst>
                <a:path w="82" h="237">
                  <a:moveTo>
                    <a:pt x="71" y="3"/>
                  </a:moveTo>
                  <a:lnTo>
                    <a:pt x="71" y="3"/>
                  </a:lnTo>
                  <a:lnTo>
                    <a:pt x="66" y="14"/>
                  </a:lnTo>
                  <a:lnTo>
                    <a:pt x="61" y="26"/>
                  </a:lnTo>
                  <a:lnTo>
                    <a:pt x="55" y="37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44" y="64"/>
                  </a:lnTo>
                  <a:lnTo>
                    <a:pt x="40" y="81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23" y="143"/>
                  </a:lnTo>
                  <a:lnTo>
                    <a:pt x="12" y="172"/>
                  </a:lnTo>
                  <a:lnTo>
                    <a:pt x="8" y="187"/>
                  </a:lnTo>
                  <a:lnTo>
                    <a:pt x="4" y="202"/>
                  </a:lnTo>
                  <a:lnTo>
                    <a:pt x="2" y="217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1" y="234"/>
                  </a:lnTo>
                  <a:lnTo>
                    <a:pt x="2" y="236"/>
                  </a:lnTo>
                  <a:lnTo>
                    <a:pt x="3" y="237"/>
                  </a:lnTo>
                  <a:lnTo>
                    <a:pt x="5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9" y="234"/>
                  </a:lnTo>
                  <a:lnTo>
                    <a:pt x="10" y="233"/>
                  </a:lnTo>
                  <a:lnTo>
                    <a:pt x="10" y="233"/>
                  </a:lnTo>
                  <a:lnTo>
                    <a:pt x="11" y="217"/>
                  </a:lnTo>
                  <a:lnTo>
                    <a:pt x="13" y="203"/>
                  </a:lnTo>
                  <a:lnTo>
                    <a:pt x="17" y="188"/>
                  </a:lnTo>
                  <a:lnTo>
                    <a:pt x="22" y="173"/>
                  </a:lnTo>
                  <a:lnTo>
                    <a:pt x="31" y="144"/>
                  </a:lnTo>
                  <a:lnTo>
                    <a:pt x="41" y="116"/>
                  </a:lnTo>
                  <a:lnTo>
                    <a:pt x="41" y="116"/>
                  </a:lnTo>
                  <a:lnTo>
                    <a:pt x="49" y="8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62" y="44"/>
                  </a:lnTo>
                  <a:lnTo>
                    <a:pt x="68" y="32"/>
                  </a:lnTo>
                  <a:lnTo>
                    <a:pt x="74" y="18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4"/>
                  </a:lnTo>
                  <a:lnTo>
                    <a:pt x="81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1" y="3"/>
                  </a:lnTo>
                  <a:lnTo>
                    <a:pt x="7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2" name="Freeform 862"/>
            <p:cNvSpPr>
              <a:spLocks/>
            </p:cNvSpPr>
            <p:nvPr/>
          </p:nvSpPr>
          <p:spPr bwMode="auto">
            <a:xfrm>
              <a:off x="4248151" y="1555751"/>
              <a:ext cx="63500" cy="155575"/>
            </a:xfrm>
            <a:custGeom>
              <a:avLst/>
              <a:gdLst/>
              <a:ahLst/>
              <a:cxnLst>
                <a:cxn ang="0">
                  <a:pos x="110" y="3"/>
                </a:cxn>
                <a:cxn ang="0">
                  <a:pos x="110" y="3"/>
                </a:cxn>
                <a:cxn ang="0">
                  <a:pos x="100" y="19"/>
                </a:cxn>
                <a:cxn ang="0">
                  <a:pos x="92" y="37"/>
                </a:cxn>
                <a:cxn ang="0">
                  <a:pos x="75" y="72"/>
                </a:cxn>
                <a:cxn ang="0">
                  <a:pos x="61" y="108"/>
                </a:cxn>
                <a:cxn ang="0">
                  <a:pos x="47" y="143"/>
                </a:cxn>
                <a:cxn ang="0">
                  <a:pos x="47" y="143"/>
                </a:cxn>
                <a:cxn ang="0">
                  <a:pos x="40" y="166"/>
                </a:cxn>
                <a:cxn ang="0">
                  <a:pos x="33" y="189"/>
                </a:cxn>
                <a:cxn ang="0">
                  <a:pos x="25" y="211"/>
                </a:cxn>
                <a:cxn ang="0">
                  <a:pos x="21" y="222"/>
                </a:cxn>
                <a:cxn ang="0">
                  <a:pos x="16" y="233"/>
                </a:cxn>
                <a:cxn ang="0">
                  <a:pos x="16" y="233"/>
                </a:cxn>
                <a:cxn ang="0">
                  <a:pos x="10" y="247"/>
                </a:cxn>
                <a:cxn ang="0">
                  <a:pos x="5" y="261"/>
                </a:cxn>
                <a:cxn ang="0">
                  <a:pos x="2" y="275"/>
                </a:cxn>
                <a:cxn ang="0">
                  <a:pos x="0" y="291"/>
                </a:cxn>
                <a:cxn ang="0">
                  <a:pos x="0" y="291"/>
                </a:cxn>
                <a:cxn ang="0">
                  <a:pos x="1" y="293"/>
                </a:cxn>
                <a:cxn ang="0">
                  <a:pos x="2" y="294"/>
                </a:cxn>
                <a:cxn ang="0">
                  <a:pos x="3" y="295"/>
                </a:cxn>
                <a:cxn ang="0">
                  <a:pos x="5" y="295"/>
                </a:cxn>
                <a:cxn ang="0">
                  <a:pos x="6" y="295"/>
                </a:cxn>
                <a:cxn ang="0">
                  <a:pos x="8" y="294"/>
                </a:cxn>
                <a:cxn ang="0">
                  <a:pos x="9" y="293"/>
                </a:cxn>
                <a:cxn ang="0">
                  <a:pos x="9" y="291"/>
                </a:cxn>
                <a:cxn ang="0">
                  <a:pos x="9" y="291"/>
                </a:cxn>
                <a:cxn ang="0">
                  <a:pos x="10" y="281"/>
                </a:cxn>
                <a:cxn ang="0">
                  <a:pos x="12" y="272"/>
                </a:cxn>
                <a:cxn ang="0">
                  <a:pos x="18" y="255"/>
                </a:cxn>
                <a:cxn ang="0">
                  <a:pos x="24" y="239"/>
                </a:cxn>
                <a:cxn ang="0">
                  <a:pos x="31" y="221"/>
                </a:cxn>
                <a:cxn ang="0">
                  <a:pos x="31" y="221"/>
                </a:cxn>
                <a:cxn ang="0">
                  <a:pos x="36" y="203"/>
                </a:cxn>
                <a:cxn ang="0">
                  <a:pos x="42" y="184"/>
                </a:cxn>
                <a:cxn ang="0">
                  <a:pos x="57" y="147"/>
                </a:cxn>
                <a:cxn ang="0">
                  <a:pos x="57" y="147"/>
                </a:cxn>
                <a:cxn ang="0">
                  <a:pos x="70" y="111"/>
                </a:cxn>
                <a:cxn ang="0">
                  <a:pos x="85" y="75"/>
                </a:cxn>
                <a:cxn ang="0">
                  <a:pos x="100" y="41"/>
                </a:cxn>
                <a:cxn ang="0">
                  <a:pos x="108" y="24"/>
                </a:cxn>
                <a:cxn ang="0">
                  <a:pos x="118" y="8"/>
                </a:cxn>
                <a:cxn ang="0">
                  <a:pos x="118" y="8"/>
                </a:cxn>
                <a:cxn ang="0">
                  <a:pos x="119" y="6"/>
                </a:cxn>
                <a:cxn ang="0">
                  <a:pos x="119" y="4"/>
                </a:cxn>
                <a:cxn ang="0">
                  <a:pos x="118" y="3"/>
                </a:cxn>
                <a:cxn ang="0">
                  <a:pos x="117" y="1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1"/>
                </a:cxn>
                <a:cxn ang="0">
                  <a:pos x="110" y="3"/>
                </a:cxn>
                <a:cxn ang="0">
                  <a:pos x="110" y="3"/>
                </a:cxn>
              </a:cxnLst>
              <a:rect l="0" t="0" r="r" b="b"/>
              <a:pathLst>
                <a:path w="119" h="295">
                  <a:moveTo>
                    <a:pt x="110" y="3"/>
                  </a:moveTo>
                  <a:lnTo>
                    <a:pt x="110" y="3"/>
                  </a:lnTo>
                  <a:lnTo>
                    <a:pt x="100" y="19"/>
                  </a:lnTo>
                  <a:lnTo>
                    <a:pt x="92" y="37"/>
                  </a:lnTo>
                  <a:lnTo>
                    <a:pt x="75" y="72"/>
                  </a:lnTo>
                  <a:lnTo>
                    <a:pt x="61" y="108"/>
                  </a:lnTo>
                  <a:lnTo>
                    <a:pt x="47" y="143"/>
                  </a:lnTo>
                  <a:lnTo>
                    <a:pt x="47" y="143"/>
                  </a:lnTo>
                  <a:lnTo>
                    <a:pt x="40" y="166"/>
                  </a:lnTo>
                  <a:lnTo>
                    <a:pt x="33" y="189"/>
                  </a:lnTo>
                  <a:lnTo>
                    <a:pt x="25" y="211"/>
                  </a:lnTo>
                  <a:lnTo>
                    <a:pt x="21" y="222"/>
                  </a:lnTo>
                  <a:lnTo>
                    <a:pt x="16" y="233"/>
                  </a:lnTo>
                  <a:lnTo>
                    <a:pt x="16" y="233"/>
                  </a:lnTo>
                  <a:lnTo>
                    <a:pt x="10" y="247"/>
                  </a:lnTo>
                  <a:lnTo>
                    <a:pt x="5" y="261"/>
                  </a:lnTo>
                  <a:lnTo>
                    <a:pt x="2" y="275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1" y="293"/>
                  </a:lnTo>
                  <a:lnTo>
                    <a:pt x="2" y="294"/>
                  </a:lnTo>
                  <a:lnTo>
                    <a:pt x="3" y="295"/>
                  </a:lnTo>
                  <a:lnTo>
                    <a:pt x="5" y="295"/>
                  </a:lnTo>
                  <a:lnTo>
                    <a:pt x="6" y="295"/>
                  </a:lnTo>
                  <a:lnTo>
                    <a:pt x="8" y="294"/>
                  </a:lnTo>
                  <a:lnTo>
                    <a:pt x="9" y="293"/>
                  </a:lnTo>
                  <a:lnTo>
                    <a:pt x="9" y="291"/>
                  </a:lnTo>
                  <a:lnTo>
                    <a:pt x="9" y="291"/>
                  </a:lnTo>
                  <a:lnTo>
                    <a:pt x="10" y="281"/>
                  </a:lnTo>
                  <a:lnTo>
                    <a:pt x="12" y="272"/>
                  </a:lnTo>
                  <a:lnTo>
                    <a:pt x="18" y="255"/>
                  </a:lnTo>
                  <a:lnTo>
                    <a:pt x="24" y="239"/>
                  </a:lnTo>
                  <a:lnTo>
                    <a:pt x="31" y="221"/>
                  </a:lnTo>
                  <a:lnTo>
                    <a:pt x="31" y="221"/>
                  </a:lnTo>
                  <a:lnTo>
                    <a:pt x="36" y="203"/>
                  </a:lnTo>
                  <a:lnTo>
                    <a:pt x="42" y="184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70" y="111"/>
                  </a:lnTo>
                  <a:lnTo>
                    <a:pt x="85" y="75"/>
                  </a:lnTo>
                  <a:lnTo>
                    <a:pt x="100" y="41"/>
                  </a:lnTo>
                  <a:lnTo>
                    <a:pt x="108" y="24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9" y="6"/>
                  </a:lnTo>
                  <a:lnTo>
                    <a:pt x="119" y="4"/>
                  </a:lnTo>
                  <a:lnTo>
                    <a:pt x="118" y="3"/>
                  </a:lnTo>
                  <a:lnTo>
                    <a:pt x="117" y="1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3" name="Freeform 863"/>
            <p:cNvSpPr>
              <a:spLocks/>
            </p:cNvSpPr>
            <p:nvPr/>
          </p:nvSpPr>
          <p:spPr bwMode="auto">
            <a:xfrm>
              <a:off x="4270376" y="1550988"/>
              <a:ext cx="69850" cy="173038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1" y="21"/>
                </a:cxn>
                <a:cxn ang="0">
                  <a:pos x="103" y="40"/>
                </a:cxn>
                <a:cxn ang="0">
                  <a:pos x="95" y="58"/>
                </a:cxn>
                <a:cxn ang="0">
                  <a:pos x="89" y="78"/>
                </a:cxn>
                <a:cxn ang="0">
                  <a:pos x="79" y="117"/>
                </a:cxn>
                <a:cxn ang="0">
                  <a:pos x="69" y="157"/>
                </a:cxn>
                <a:cxn ang="0">
                  <a:pos x="69" y="157"/>
                </a:cxn>
                <a:cxn ang="0">
                  <a:pos x="62" y="180"/>
                </a:cxn>
                <a:cxn ang="0">
                  <a:pos x="54" y="204"/>
                </a:cxn>
                <a:cxn ang="0">
                  <a:pos x="45" y="227"/>
                </a:cxn>
                <a:cxn ang="0">
                  <a:pos x="35" y="250"/>
                </a:cxn>
                <a:cxn ang="0">
                  <a:pos x="35" y="250"/>
                </a:cxn>
                <a:cxn ang="0">
                  <a:pos x="26" y="268"/>
                </a:cxn>
                <a:cxn ang="0">
                  <a:pos x="18" y="285"/>
                </a:cxn>
                <a:cxn ang="0">
                  <a:pos x="8" y="304"/>
                </a:cxn>
                <a:cxn ang="0">
                  <a:pos x="1" y="322"/>
                </a:cxn>
                <a:cxn ang="0">
                  <a:pos x="1" y="322"/>
                </a:cxn>
                <a:cxn ang="0">
                  <a:pos x="0" y="325"/>
                </a:cxn>
                <a:cxn ang="0">
                  <a:pos x="1" y="326"/>
                </a:cxn>
                <a:cxn ang="0">
                  <a:pos x="2" y="327"/>
                </a:cxn>
                <a:cxn ang="0">
                  <a:pos x="4" y="328"/>
                </a:cxn>
                <a:cxn ang="0">
                  <a:pos x="7" y="328"/>
                </a:cxn>
                <a:cxn ang="0">
                  <a:pos x="9" y="327"/>
                </a:cxn>
                <a:cxn ang="0">
                  <a:pos x="10" y="325"/>
                </a:cxn>
                <a:cxn ang="0">
                  <a:pos x="10" y="325"/>
                </a:cxn>
                <a:cxn ang="0">
                  <a:pos x="19" y="305"/>
                </a:cxn>
                <a:cxn ang="0">
                  <a:pos x="28" y="285"/>
                </a:cxn>
                <a:cxn ang="0">
                  <a:pos x="37" y="267"/>
                </a:cxn>
                <a:cxn ang="0">
                  <a:pos x="47" y="247"/>
                </a:cxn>
                <a:cxn ang="0">
                  <a:pos x="47" y="247"/>
                </a:cxn>
                <a:cxn ang="0">
                  <a:pos x="61" y="212"/>
                </a:cxn>
                <a:cxn ang="0">
                  <a:pos x="68" y="194"/>
                </a:cxn>
                <a:cxn ang="0">
                  <a:pos x="75" y="175"/>
                </a:cxn>
                <a:cxn ang="0">
                  <a:pos x="75" y="175"/>
                </a:cxn>
                <a:cxn ang="0">
                  <a:pos x="81" y="155"/>
                </a:cxn>
                <a:cxn ang="0">
                  <a:pos x="86" y="133"/>
                </a:cxn>
                <a:cxn ang="0">
                  <a:pos x="96" y="89"/>
                </a:cxn>
                <a:cxn ang="0">
                  <a:pos x="103" y="69"/>
                </a:cxn>
                <a:cxn ang="0">
                  <a:pos x="110" y="48"/>
                </a:cxn>
                <a:cxn ang="0">
                  <a:pos x="118" y="27"/>
                </a:cxn>
                <a:cxn ang="0">
                  <a:pos x="129" y="7"/>
                </a:cxn>
                <a:cxn ang="0">
                  <a:pos x="129" y="7"/>
                </a:cxn>
                <a:cxn ang="0">
                  <a:pos x="130" y="5"/>
                </a:cxn>
                <a:cxn ang="0">
                  <a:pos x="129" y="3"/>
                </a:cxn>
                <a:cxn ang="0">
                  <a:pos x="127" y="2"/>
                </a:cxn>
                <a:cxn ang="0">
                  <a:pos x="126" y="0"/>
                </a:cxn>
                <a:cxn ang="0">
                  <a:pos x="125" y="0"/>
                </a:cxn>
                <a:cxn ang="0">
                  <a:pos x="123" y="0"/>
                </a:cxn>
                <a:cxn ang="0">
                  <a:pos x="121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30" h="328">
                  <a:moveTo>
                    <a:pt x="120" y="2"/>
                  </a:moveTo>
                  <a:lnTo>
                    <a:pt x="120" y="2"/>
                  </a:lnTo>
                  <a:lnTo>
                    <a:pt x="111" y="21"/>
                  </a:lnTo>
                  <a:lnTo>
                    <a:pt x="103" y="40"/>
                  </a:lnTo>
                  <a:lnTo>
                    <a:pt x="95" y="58"/>
                  </a:lnTo>
                  <a:lnTo>
                    <a:pt x="89" y="78"/>
                  </a:lnTo>
                  <a:lnTo>
                    <a:pt x="79" y="117"/>
                  </a:lnTo>
                  <a:lnTo>
                    <a:pt x="69" y="157"/>
                  </a:lnTo>
                  <a:lnTo>
                    <a:pt x="69" y="157"/>
                  </a:lnTo>
                  <a:lnTo>
                    <a:pt x="62" y="180"/>
                  </a:lnTo>
                  <a:lnTo>
                    <a:pt x="54" y="204"/>
                  </a:lnTo>
                  <a:lnTo>
                    <a:pt x="45" y="227"/>
                  </a:lnTo>
                  <a:lnTo>
                    <a:pt x="35" y="250"/>
                  </a:lnTo>
                  <a:lnTo>
                    <a:pt x="35" y="250"/>
                  </a:lnTo>
                  <a:lnTo>
                    <a:pt x="26" y="268"/>
                  </a:lnTo>
                  <a:lnTo>
                    <a:pt x="18" y="285"/>
                  </a:lnTo>
                  <a:lnTo>
                    <a:pt x="8" y="304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0" y="325"/>
                  </a:lnTo>
                  <a:lnTo>
                    <a:pt x="1" y="326"/>
                  </a:lnTo>
                  <a:lnTo>
                    <a:pt x="2" y="327"/>
                  </a:lnTo>
                  <a:lnTo>
                    <a:pt x="4" y="328"/>
                  </a:lnTo>
                  <a:lnTo>
                    <a:pt x="7" y="328"/>
                  </a:lnTo>
                  <a:lnTo>
                    <a:pt x="9" y="327"/>
                  </a:lnTo>
                  <a:lnTo>
                    <a:pt x="10" y="325"/>
                  </a:lnTo>
                  <a:lnTo>
                    <a:pt x="10" y="325"/>
                  </a:lnTo>
                  <a:lnTo>
                    <a:pt x="19" y="305"/>
                  </a:lnTo>
                  <a:lnTo>
                    <a:pt x="28" y="285"/>
                  </a:lnTo>
                  <a:lnTo>
                    <a:pt x="37" y="267"/>
                  </a:lnTo>
                  <a:lnTo>
                    <a:pt x="47" y="247"/>
                  </a:lnTo>
                  <a:lnTo>
                    <a:pt x="47" y="247"/>
                  </a:lnTo>
                  <a:lnTo>
                    <a:pt x="61" y="212"/>
                  </a:lnTo>
                  <a:lnTo>
                    <a:pt x="68" y="194"/>
                  </a:lnTo>
                  <a:lnTo>
                    <a:pt x="75" y="175"/>
                  </a:lnTo>
                  <a:lnTo>
                    <a:pt x="75" y="175"/>
                  </a:lnTo>
                  <a:lnTo>
                    <a:pt x="81" y="155"/>
                  </a:lnTo>
                  <a:lnTo>
                    <a:pt x="86" y="133"/>
                  </a:lnTo>
                  <a:lnTo>
                    <a:pt x="96" y="89"/>
                  </a:lnTo>
                  <a:lnTo>
                    <a:pt x="103" y="69"/>
                  </a:lnTo>
                  <a:lnTo>
                    <a:pt x="110" y="48"/>
                  </a:lnTo>
                  <a:lnTo>
                    <a:pt x="118" y="27"/>
                  </a:lnTo>
                  <a:lnTo>
                    <a:pt x="129" y="7"/>
                  </a:lnTo>
                  <a:lnTo>
                    <a:pt x="129" y="7"/>
                  </a:lnTo>
                  <a:lnTo>
                    <a:pt x="130" y="5"/>
                  </a:lnTo>
                  <a:lnTo>
                    <a:pt x="129" y="3"/>
                  </a:lnTo>
                  <a:lnTo>
                    <a:pt x="127" y="2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123" y="0"/>
                  </a:lnTo>
                  <a:lnTo>
                    <a:pt x="121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4" name="Freeform 864"/>
            <p:cNvSpPr>
              <a:spLocks/>
            </p:cNvSpPr>
            <p:nvPr/>
          </p:nvSpPr>
          <p:spPr bwMode="auto">
            <a:xfrm>
              <a:off x="4294188" y="1577976"/>
              <a:ext cx="60325" cy="163513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105" y="2"/>
                </a:cxn>
                <a:cxn ang="0">
                  <a:pos x="97" y="21"/>
                </a:cxn>
                <a:cxn ang="0">
                  <a:pos x="91" y="38"/>
                </a:cxn>
                <a:cxn ang="0">
                  <a:pos x="85" y="57"/>
                </a:cxn>
                <a:cxn ang="0">
                  <a:pos x="79" y="77"/>
                </a:cxn>
                <a:cxn ang="0">
                  <a:pos x="69" y="114"/>
                </a:cxn>
                <a:cxn ang="0">
                  <a:pos x="59" y="152"/>
                </a:cxn>
                <a:cxn ang="0">
                  <a:pos x="59" y="152"/>
                </a:cxn>
                <a:cxn ang="0">
                  <a:pos x="47" y="191"/>
                </a:cxn>
                <a:cxn ang="0">
                  <a:pos x="35" y="229"/>
                </a:cxn>
                <a:cxn ang="0">
                  <a:pos x="28" y="248"/>
                </a:cxn>
                <a:cxn ang="0">
                  <a:pos x="19" y="266"/>
                </a:cxn>
                <a:cxn ang="0">
                  <a:pos x="10" y="285"/>
                </a:cxn>
                <a:cxn ang="0">
                  <a:pos x="1" y="303"/>
                </a:cxn>
                <a:cxn ang="0">
                  <a:pos x="1" y="303"/>
                </a:cxn>
                <a:cxn ang="0">
                  <a:pos x="0" y="305"/>
                </a:cxn>
                <a:cxn ang="0">
                  <a:pos x="0" y="306"/>
                </a:cxn>
                <a:cxn ang="0">
                  <a:pos x="1" y="308"/>
                </a:cxn>
                <a:cxn ang="0">
                  <a:pos x="2" y="309"/>
                </a:cxn>
                <a:cxn ang="0">
                  <a:pos x="4" y="309"/>
                </a:cxn>
                <a:cxn ang="0">
                  <a:pos x="5" y="309"/>
                </a:cxn>
                <a:cxn ang="0">
                  <a:pos x="7" y="309"/>
                </a:cxn>
                <a:cxn ang="0">
                  <a:pos x="8" y="307"/>
                </a:cxn>
                <a:cxn ang="0">
                  <a:pos x="8" y="307"/>
                </a:cxn>
                <a:cxn ang="0">
                  <a:pos x="18" y="291"/>
                </a:cxn>
                <a:cxn ang="0">
                  <a:pos x="26" y="275"/>
                </a:cxn>
                <a:cxn ang="0">
                  <a:pos x="34" y="258"/>
                </a:cxn>
                <a:cxn ang="0">
                  <a:pos x="41" y="240"/>
                </a:cxn>
                <a:cxn ang="0">
                  <a:pos x="53" y="206"/>
                </a:cxn>
                <a:cxn ang="0">
                  <a:pos x="64" y="171"/>
                </a:cxn>
                <a:cxn ang="0">
                  <a:pos x="64" y="171"/>
                </a:cxn>
                <a:cxn ang="0">
                  <a:pos x="74" y="130"/>
                </a:cxn>
                <a:cxn ang="0">
                  <a:pos x="86" y="88"/>
                </a:cxn>
                <a:cxn ang="0">
                  <a:pos x="91" y="67"/>
                </a:cxn>
                <a:cxn ang="0">
                  <a:pos x="98" y="47"/>
                </a:cxn>
                <a:cxn ang="0">
                  <a:pos x="105" y="27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5"/>
                </a:cxn>
                <a:cxn ang="0">
                  <a:pos x="114" y="3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5" y="2"/>
                </a:cxn>
                <a:cxn ang="0">
                  <a:pos x="105" y="2"/>
                </a:cxn>
              </a:cxnLst>
              <a:rect l="0" t="0" r="r" b="b"/>
              <a:pathLst>
                <a:path w="114" h="309">
                  <a:moveTo>
                    <a:pt x="105" y="2"/>
                  </a:moveTo>
                  <a:lnTo>
                    <a:pt x="105" y="2"/>
                  </a:lnTo>
                  <a:lnTo>
                    <a:pt x="97" y="21"/>
                  </a:lnTo>
                  <a:lnTo>
                    <a:pt x="91" y="38"/>
                  </a:lnTo>
                  <a:lnTo>
                    <a:pt x="85" y="57"/>
                  </a:lnTo>
                  <a:lnTo>
                    <a:pt x="79" y="77"/>
                  </a:lnTo>
                  <a:lnTo>
                    <a:pt x="69" y="114"/>
                  </a:lnTo>
                  <a:lnTo>
                    <a:pt x="59" y="152"/>
                  </a:lnTo>
                  <a:lnTo>
                    <a:pt x="59" y="152"/>
                  </a:lnTo>
                  <a:lnTo>
                    <a:pt x="47" y="191"/>
                  </a:lnTo>
                  <a:lnTo>
                    <a:pt x="35" y="229"/>
                  </a:lnTo>
                  <a:lnTo>
                    <a:pt x="28" y="248"/>
                  </a:lnTo>
                  <a:lnTo>
                    <a:pt x="19" y="266"/>
                  </a:lnTo>
                  <a:lnTo>
                    <a:pt x="10" y="285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0" y="305"/>
                  </a:lnTo>
                  <a:lnTo>
                    <a:pt x="0" y="306"/>
                  </a:lnTo>
                  <a:lnTo>
                    <a:pt x="1" y="308"/>
                  </a:lnTo>
                  <a:lnTo>
                    <a:pt x="2" y="309"/>
                  </a:lnTo>
                  <a:lnTo>
                    <a:pt x="4" y="309"/>
                  </a:lnTo>
                  <a:lnTo>
                    <a:pt x="5" y="309"/>
                  </a:lnTo>
                  <a:lnTo>
                    <a:pt x="7" y="309"/>
                  </a:lnTo>
                  <a:lnTo>
                    <a:pt x="8" y="307"/>
                  </a:lnTo>
                  <a:lnTo>
                    <a:pt x="8" y="307"/>
                  </a:lnTo>
                  <a:lnTo>
                    <a:pt x="18" y="291"/>
                  </a:lnTo>
                  <a:lnTo>
                    <a:pt x="26" y="275"/>
                  </a:lnTo>
                  <a:lnTo>
                    <a:pt x="34" y="258"/>
                  </a:lnTo>
                  <a:lnTo>
                    <a:pt x="41" y="240"/>
                  </a:lnTo>
                  <a:lnTo>
                    <a:pt x="53" y="206"/>
                  </a:lnTo>
                  <a:lnTo>
                    <a:pt x="64" y="171"/>
                  </a:lnTo>
                  <a:lnTo>
                    <a:pt x="64" y="171"/>
                  </a:lnTo>
                  <a:lnTo>
                    <a:pt x="74" y="130"/>
                  </a:lnTo>
                  <a:lnTo>
                    <a:pt x="86" y="88"/>
                  </a:lnTo>
                  <a:lnTo>
                    <a:pt x="91" y="67"/>
                  </a:lnTo>
                  <a:lnTo>
                    <a:pt x="98" y="47"/>
                  </a:lnTo>
                  <a:lnTo>
                    <a:pt x="105" y="2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5"/>
                  </a:lnTo>
                  <a:lnTo>
                    <a:pt x="114" y="3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5" name="Freeform 865"/>
            <p:cNvSpPr>
              <a:spLocks/>
            </p:cNvSpPr>
            <p:nvPr/>
          </p:nvSpPr>
          <p:spPr bwMode="auto">
            <a:xfrm>
              <a:off x="4316413" y="1590676"/>
              <a:ext cx="63500" cy="161925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11" y="2"/>
                </a:cxn>
                <a:cxn ang="0">
                  <a:pos x="106" y="8"/>
                </a:cxn>
                <a:cxn ang="0">
                  <a:pos x="101" y="14"/>
                </a:cxn>
                <a:cxn ang="0">
                  <a:pos x="93" y="28"/>
                </a:cxn>
                <a:cxn ang="0">
                  <a:pos x="86" y="42"/>
                </a:cxn>
                <a:cxn ang="0">
                  <a:pos x="81" y="58"/>
                </a:cxn>
                <a:cxn ang="0">
                  <a:pos x="81" y="58"/>
                </a:cxn>
                <a:cxn ang="0">
                  <a:pos x="67" y="97"/>
                </a:cxn>
                <a:cxn ang="0">
                  <a:pos x="62" y="117"/>
                </a:cxn>
                <a:cxn ang="0">
                  <a:pos x="57" y="137"/>
                </a:cxn>
                <a:cxn ang="0">
                  <a:pos x="57" y="137"/>
                </a:cxn>
                <a:cxn ang="0">
                  <a:pos x="55" y="147"/>
                </a:cxn>
                <a:cxn ang="0">
                  <a:pos x="53" y="157"/>
                </a:cxn>
                <a:cxn ang="0">
                  <a:pos x="45" y="179"/>
                </a:cxn>
                <a:cxn ang="0">
                  <a:pos x="37" y="200"/>
                </a:cxn>
                <a:cxn ang="0">
                  <a:pos x="29" y="220"/>
                </a:cxn>
                <a:cxn ang="0">
                  <a:pos x="29" y="220"/>
                </a:cxn>
                <a:cxn ang="0">
                  <a:pos x="22" y="239"/>
                </a:cxn>
                <a:cxn ang="0">
                  <a:pos x="14" y="259"/>
                </a:cxn>
                <a:cxn ang="0">
                  <a:pos x="6" y="279"/>
                </a:cxn>
                <a:cxn ang="0">
                  <a:pos x="3" y="288"/>
                </a:cxn>
                <a:cxn ang="0">
                  <a:pos x="0" y="298"/>
                </a:cxn>
                <a:cxn ang="0">
                  <a:pos x="0" y="298"/>
                </a:cxn>
                <a:cxn ang="0">
                  <a:pos x="0" y="300"/>
                </a:cxn>
                <a:cxn ang="0">
                  <a:pos x="1" y="302"/>
                </a:cxn>
                <a:cxn ang="0">
                  <a:pos x="2" y="303"/>
                </a:cxn>
                <a:cxn ang="0">
                  <a:pos x="4" y="305"/>
                </a:cxn>
                <a:cxn ang="0">
                  <a:pos x="6" y="305"/>
                </a:cxn>
                <a:cxn ang="0">
                  <a:pos x="7" y="303"/>
                </a:cxn>
                <a:cxn ang="0">
                  <a:pos x="8" y="302"/>
                </a:cxn>
                <a:cxn ang="0">
                  <a:pos x="9" y="301"/>
                </a:cxn>
                <a:cxn ang="0">
                  <a:pos x="9" y="301"/>
                </a:cxn>
                <a:cxn ang="0">
                  <a:pos x="11" y="293"/>
                </a:cxn>
                <a:cxn ang="0">
                  <a:pos x="15" y="285"/>
                </a:cxn>
                <a:cxn ang="0">
                  <a:pos x="21" y="269"/>
                </a:cxn>
                <a:cxn ang="0">
                  <a:pos x="28" y="255"/>
                </a:cxn>
                <a:cxn ang="0">
                  <a:pos x="33" y="239"/>
                </a:cxn>
                <a:cxn ang="0">
                  <a:pos x="33" y="239"/>
                </a:cxn>
                <a:cxn ang="0">
                  <a:pos x="46" y="202"/>
                </a:cxn>
                <a:cxn ang="0">
                  <a:pos x="59" y="165"/>
                </a:cxn>
                <a:cxn ang="0">
                  <a:pos x="59" y="165"/>
                </a:cxn>
                <a:cxn ang="0">
                  <a:pos x="65" y="145"/>
                </a:cxn>
                <a:cxn ang="0">
                  <a:pos x="71" y="124"/>
                </a:cxn>
                <a:cxn ang="0">
                  <a:pos x="81" y="83"/>
                </a:cxn>
                <a:cxn ang="0">
                  <a:pos x="87" y="62"/>
                </a:cxn>
                <a:cxn ang="0">
                  <a:pos x="95" y="42"/>
                </a:cxn>
                <a:cxn ang="0">
                  <a:pos x="100" y="33"/>
                </a:cxn>
                <a:cxn ang="0">
                  <a:pos x="106" y="25"/>
                </a:cxn>
                <a:cxn ang="0">
                  <a:pos x="111" y="16"/>
                </a:cxn>
                <a:cxn ang="0">
                  <a:pos x="118" y="8"/>
                </a:cxn>
                <a:cxn ang="0">
                  <a:pos x="118" y="8"/>
                </a:cxn>
                <a:cxn ang="0">
                  <a:pos x="119" y="6"/>
                </a:cxn>
                <a:cxn ang="0">
                  <a:pos x="119" y="5"/>
                </a:cxn>
                <a:cxn ang="0">
                  <a:pos x="118" y="3"/>
                </a:cxn>
                <a:cxn ang="0">
                  <a:pos x="117" y="1"/>
                </a:cxn>
                <a:cxn ang="0">
                  <a:pos x="116" y="1"/>
                </a:cxn>
                <a:cxn ang="0">
                  <a:pos x="114" y="0"/>
                </a:cxn>
                <a:cxn ang="0">
                  <a:pos x="113" y="0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19" h="305">
                  <a:moveTo>
                    <a:pt x="111" y="2"/>
                  </a:moveTo>
                  <a:lnTo>
                    <a:pt x="111" y="2"/>
                  </a:lnTo>
                  <a:lnTo>
                    <a:pt x="106" y="8"/>
                  </a:lnTo>
                  <a:lnTo>
                    <a:pt x="101" y="14"/>
                  </a:lnTo>
                  <a:lnTo>
                    <a:pt x="93" y="28"/>
                  </a:lnTo>
                  <a:lnTo>
                    <a:pt x="86" y="42"/>
                  </a:lnTo>
                  <a:lnTo>
                    <a:pt x="81" y="58"/>
                  </a:lnTo>
                  <a:lnTo>
                    <a:pt x="81" y="58"/>
                  </a:lnTo>
                  <a:lnTo>
                    <a:pt x="67" y="97"/>
                  </a:lnTo>
                  <a:lnTo>
                    <a:pt x="62" y="117"/>
                  </a:lnTo>
                  <a:lnTo>
                    <a:pt x="57" y="137"/>
                  </a:lnTo>
                  <a:lnTo>
                    <a:pt x="57" y="137"/>
                  </a:lnTo>
                  <a:lnTo>
                    <a:pt x="55" y="147"/>
                  </a:lnTo>
                  <a:lnTo>
                    <a:pt x="53" y="157"/>
                  </a:lnTo>
                  <a:lnTo>
                    <a:pt x="45" y="179"/>
                  </a:lnTo>
                  <a:lnTo>
                    <a:pt x="37" y="200"/>
                  </a:lnTo>
                  <a:lnTo>
                    <a:pt x="29" y="220"/>
                  </a:lnTo>
                  <a:lnTo>
                    <a:pt x="29" y="220"/>
                  </a:lnTo>
                  <a:lnTo>
                    <a:pt x="22" y="239"/>
                  </a:lnTo>
                  <a:lnTo>
                    <a:pt x="14" y="259"/>
                  </a:lnTo>
                  <a:lnTo>
                    <a:pt x="6" y="279"/>
                  </a:lnTo>
                  <a:lnTo>
                    <a:pt x="3" y="28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00"/>
                  </a:lnTo>
                  <a:lnTo>
                    <a:pt x="1" y="302"/>
                  </a:lnTo>
                  <a:lnTo>
                    <a:pt x="2" y="303"/>
                  </a:lnTo>
                  <a:lnTo>
                    <a:pt x="4" y="305"/>
                  </a:lnTo>
                  <a:lnTo>
                    <a:pt x="6" y="305"/>
                  </a:lnTo>
                  <a:lnTo>
                    <a:pt x="7" y="303"/>
                  </a:lnTo>
                  <a:lnTo>
                    <a:pt x="8" y="302"/>
                  </a:lnTo>
                  <a:lnTo>
                    <a:pt x="9" y="301"/>
                  </a:lnTo>
                  <a:lnTo>
                    <a:pt x="9" y="301"/>
                  </a:lnTo>
                  <a:lnTo>
                    <a:pt x="11" y="293"/>
                  </a:lnTo>
                  <a:lnTo>
                    <a:pt x="15" y="285"/>
                  </a:lnTo>
                  <a:lnTo>
                    <a:pt x="21" y="269"/>
                  </a:lnTo>
                  <a:lnTo>
                    <a:pt x="28" y="255"/>
                  </a:lnTo>
                  <a:lnTo>
                    <a:pt x="33" y="239"/>
                  </a:lnTo>
                  <a:lnTo>
                    <a:pt x="33" y="239"/>
                  </a:lnTo>
                  <a:lnTo>
                    <a:pt x="46" y="202"/>
                  </a:lnTo>
                  <a:lnTo>
                    <a:pt x="59" y="165"/>
                  </a:lnTo>
                  <a:lnTo>
                    <a:pt x="59" y="165"/>
                  </a:lnTo>
                  <a:lnTo>
                    <a:pt x="65" y="145"/>
                  </a:lnTo>
                  <a:lnTo>
                    <a:pt x="71" y="124"/>
                  </a:lnTo>
                  <a:lnTo>
                    <a:pt x="81" y="83"/>
                  </a:lnTo>
                  <a:lnTo>
                    <a:pt x="87" y="62"/>
                  </a:lnTo>
                  <a:lnTo>
                    <a:pt x="95" y="42"/>
                  </a:lnTo>
                  <a:lnTo>
                    <a:pt x="100" y="33"/>
                  </a:lnTo>
                  <a:lnTo>
                    <a:pt x="106" y="25"/>
                  </a:lnTo>
                  <a:lnTo>
                    <a:pt x="111" y="16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9" y="6"/>
                  </a:lnTo>
                  <a:lnTo>
                    <a:pt x="119" y="5"/>
                  </a:lnTo>
                  <a:lnTo>
                    <a:pt x="118" y="3"/>
                  </a:lnTo>
                  <a:lnTo>
                    <a:pt x="117" y="1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1" y="2"/>
                  </a:lnTo>
                  <a:lnTo>
                    <a:pt x="11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6" name="Freeform 866"/>
            <p:cNvSpPr>
              <a:spLocks/>
            </p:cNvSpPr>
            <p:nvPr/>
          </p:nvSpPr>
          <p:spPr bwMode="auto">
            <a:xfrm>
              <a:off x="4344988" y="1597026"/>
              <a:ext cx="52388" cy="157163"/>
            </a:xfrm>
            <a:custGeom>
              <a:avLst/>
              <a:gdLst/>
              <a:ahLst/>
              <a:cxnLst>
                <a:cxn ang="0">
                  <a:pos x="90" y="4"/>
                </a:cxn>
                <a:cxn ang="0">
                  <a:pos x="90" y="4"/>
                </a:cxn>
                <a:cxn ang="0">
                  <a:pos x="89" y="23"/>
                </a:cxn>
                <a:cxn ang="0">
                  <a:pos x="86" y="42"/>
                </a:cxn>
                <a:cxn ang="0">
                  <a:pos x="82" y="60"/>
                </a:cxn>
                <a:cxn ang="0">
                  <a:pos x="77" y="79"/>
                </a:cxn>
                <a:cxn ang="0">
                  <a:pos x="70" y="98"/>
                </a:cxn>
                <a:cxn ang="0">
                  <a:pos x="64" y="116"/>
                </a:cxn>
                <a:cxn ang="0">
                  <a:pos x="51" y="151"/>
                </a:cxn>
                <a:cxn ang="0">
                  <a:pos x="51" y="151"/>
                </a:cxn>
                <a:cxn ang="0">
                  <a:pos x="25" y="222"/>
                </a:cxn>
                <a:cxn ang="0">
                  <a:pos x="0" y="293"/>
                </a:cxn>
                <a:cxn ang="0">
                  <a:pos x="0" y="293"/>
                </a:cxn>
                <a:cxn ang="0">
                  <a:pos x="0" y="296"/>
                </a:cxn>
                <a:cxn ang="0">
                  <a:pos x="0" y="297"/>
                </a:cxn>
                <a:cxn ang="0">
                  <a:pos x="1" y="298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6" y="299"/>
                </a:cxn>
                <a:cxn ang="0">
                  <a:pos x="8" y="298"/>
                </a:cxn>
                <a:cxn ang="0">
                  <a:pos x="9" y="296"/>
                </a:cxn>
                <a:cxn ang="0">
                  <a:pos x="9" y="296"/>
                </a:cxn>
                <a:cxn ang="0">
                  <a:pos x="33" y="224"/>
                </a:cxn>
                <a:cxn ang="0">
                  <a:pos x="47" y="189"/>
                </a:cxn>
                <a:cxn ang="0">
                  <a:pos x="60" y="155"/>
                </a:cxn>
                <a:cxn ang="0">
                  <a:pos x="60" y="155"/>
                </a:cxn>
                <a:cxn ang="0">
                  <a:pos x="75" y="118"/>
                </a:cxn>
                <a:cxn ang="0">
                  <a:pos x="81" y="100"/>
                </a:cxn>
                <a:cxn ang="0">
                  <a:pos x="86" y="81"/>
                </a:cxn>
                <a:cxn ang="0">
                  <a:pos x="91" y="61"/>
                </a:cxn>
                <a:cxn ang="0">
                  <a:pos x="95" y="43"/>
                </a:cxn>
                <a:cxn ang="0">
                  <a:pos x="98" y="23"/>
                </a:cxn>
                <a:cxn ang="0">
                  <a:pos x="99" y="4"/>
                </a:cxn>
                <a:cxn ang="0">
                  <a:pos x="99" y="4"/>
                </a:cxn>
                <a:cxn ang="0">
                  <a:pos x="99" y="2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5" y="0"/>
                </a:cxn>
                <a:cxn ang="0">
                  <a:pos x="93" y="0"/>
                </a:cxn>
                <a:cxn ang="0">
                  <a:pos x="91" y="1"/>
                </a:cxn>
                <a:cxn ang="0">
                  <a:pos x="90" y="2"/>
                </a:cxn>
                <a:cxn ang="0">
                  <a:pos x="90" y="4"/>
                </a:cxn>
                <a:cxn ang="0">
                  <a:pos x="90" y="4"/>
                </a:cxn>
              </a:cxnLst>
              <a:rect l="0" t="0" r="r" b="b"/>
              <a:pathLst>
                <a:path w="99" h="299">
                  <a:moveTo>
                    <a:pt x="90" y="4"/>
                  </a:moveTo>
                  <a:lnTo>
                    <a:pt x="90" y="4"/>
                  </a:lnTo>
                  <a:lnTo>
                    <a:pt x="89" y="23"/>
                  </a:lnTo>
                  <a:lnTo>
                    <a:pt x="86" y="42"/>
                  </a:lnTo>
                  <a:lnTo>
                    <a:pt x="82" y="60"/>
                  </a:lnTo>
                  <a:lnTo>
                    <a:pt x="77" y="79"/>
                  </a:lnTo>
                  <a:lnTo>
                    <a:pt x="70" y="98"/>
                  </a:lnTo>
                  <a:lnTo>
                    <a:pt x="64" y="116"/>
                  </a:lnTo>
                  <a:lnTo>
                    <a:pt x="51" y="151"/>
                  </a:lnTo>
                  <a:lnTo>
                    <a:pt x="51" y="151"/>
                  </a:lnTo>
                  <a:lnTo>
                    <a:pt x="25" y="222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96"/>
                  </a:lnTo>
                  <a:lnTo>
                    <a:pt x="0" y="297"/>
                  </a:lnTo>
                  <a:lnTo>
                    <a:pt x="1" y="298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6" y="299"/>
                  </a:lnTo>
                  <a:lnTo>
                    <a:pt x="8" y="298"/>
                  </a:lnTo>
                  <a:lnTo>
                    <a:pt x="9" y="296"/>
                  </a:lnTo>
                  <a:lnTo>
                    <a:pt x="9" y="296"/>
                  </a:lnTo>
                  <a:lnTo>
                    <a:pt x="33" y="224"/>
                  </a:lnTo>
                  <a:lnTo>
                    <a:pt x="47" y="189"/>
                  </a:lnTo>
                  <a:lnTo>
                    <a:pt x="60" y="155"/>
                  </a:lnTo>
                  <a:lnTo>
                    <a:pt x="60" y="155"/>
                  </a:lnTo>
                  <a:lnTo>
                    <a:pt x="75" y="118"/>
                  </a:lnTo>
                  <a:lnTo>
                    <a:pt x="81" y="100"/>
                  </a:lnTo>
                  <a:lnTo>
                    <a:pt x="86" y="81"/>
                  </a:lnTo>
                  <a:lnTo>
                    <a:pt x="91" y="61"/>
                  </a:lnTo>
                  <a:lnTo>
                    <a:pt x="95" y="43"/>
                  </a:lnTo>
                  <a:lnTo>
                    <a:pt x="98" y="23"/>
                  </a:lnTo>
                  <a:lnTo>
                    <a:pt x="99" y="4"/>
                  </a:lnTo>
                  <a:lnTo>
                    <a:pt x="99" y="4"/>
                  </a:lnTo>
                  <a:lnTo>
                    <a:pt x="99" y="2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1" y="1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7" name="Freeform 867"/>
            <p:cNvSpPr>
              <a:spLocks/>
            </p:cNvSpPr>
            <p:nvPr/>
          </p:nvSpPr>
          <p:spPr bwMode="auto">
            <a:xfrm>
              <a:off x="4397376" y="1598613"/>
              <a:ext cx="17463" cy="77788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4" y="5"/>
                </a:cxn>
                <a:cxn ang="0">
                  <a:pos x="21" y="40"/>
                </a:cxn>
                <a:cxn ang="0">
                  <a:pos x="16" y="74"/>
                </a:cxn>
                <a:cxn ang="0">
                  <a:pos x="9" y="108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43"/>
                </a:cxn>
                <a:cxn ang="0">
                  <a:pos x="1" y="145"/>
                </a:cxn>
                <a:cxn ang="0">
                  <a:pos x="2" y="146"/>
                </a:cxn>
                <a:cxn ang="0">
                  <a:pos x="5" y="147"/>
                </a:cxn>
                <a:cxn ang="0">
                  <a:pos x="6" y="147"/>
                </a:cxn>
                <a:cxn ang="0">
                  <a:pos x="8" y="147"/>
                </a:cxn>
                <a:cxn ang="0">
                  <a:pos x="9" y="146"/>
                </a:cxn>
                <a:cxn ang="0">
                  <a:pos x="10" y="144"/>
                </a:cxn>
                <a:cxn ang="0">
                  <a:pos x="10" y="144"/>
                </a:cxn>
                <a:cxn ang="0">
                  <a:pos x="18" y="110"/>
                </a:cxn>
                <a:cxn ang="0">
                  <a:pos x="25" y="75"/>
                </a:cxn>
                <a:cxn ang="0">
                  <a:pos x="30" y="40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3"/>
                </a:cxn>
                <a:cxn ang="0">
                  <a:pos x="24" y="5"/>
                </a:cxn>
                <a:cxn ang="0">
                  <a:pos x="24" y="5"/>
                </a:cxn>
              </a:cxnLst>
              <a:rect l="0" t="0" r="r" b="b"/>
              <a:pathLst>
                <a:path w="34" h="147">
                  <a:moveTo>
                    <a:pt x="24" y="5"/>
                  </a:moveTo>
                  <a:lnTo>
                    <a:pt x="24" y="5"/>
                  </a:lnTo>
                  <a:lnTo>
                    <a:pt x="21" y="40"/>
                  </a:lnTo>
                  <a:lnTo>
                    <a:pt x="16" y="74"/>
                  </a:lnTo>
                  <a:lnTo>
                    <a:pt x="9" y="108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43"/>
                  </a:lnTo>
                  <a:lnTo>
                    <a:pt x="1" y="145"/>
                  </a:lnTo>
                  <a:lnTo>
                    <a:pt x="2" y="146"/>
                  </a:lnTo>
                  <a:lnTo>
                    <a:pt x="5" y="147"/>
                  </a:lnTo>
                  <a:lnTo>
                    <a:pt x="6" y="147"/>
                  </a:lnTo>
                  <a:lnTo>
                    <a:pt x="8" y="147"/>
                  </a:lnTo>
                  <a:lnTo>
                    <a:pt x="9" y="146"/>
                  </a:lnTo>
                  <a:lnTo>
                    <a:pt x="10" y="144"/>
                  </a:lnTo>
                  <a:lnTo>
                    <a:pt x="10" y="144"/>
                  </a:lnTo>
                  <a:lnTo>
                    <a:pt x="18" y="110"/>
                  </a:lnTo>
                  <a:lnTo>
                    <a:pt x="25" y="75"/>
                  </a:lnTo>
                  <a:lnTo>
                    <a:pt x="30" y="40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3"/>
                  </a:lnTo>
                  <a:lnTo>
                    <a:pt x="24" y="5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8" name="Freeform 868"/>
            <p:cNvSpPr>
              <a:spLocks/>
            </p:cNvSpPr>
            <p:nvPr/>
          </p:nvSpPr>
          <p:spPr bwMode="auto">
            <a:xfrm>
              <a:off x="4611688" y="1601788"/>
              <a:ext cx="19050" cy="79375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19" y="40"/>
                </a:cxn>
                <a:cxn ang="0">
                  <a:pos x="11" y="75"/>
                </a:cxn>
                <a:cxn ang="0">
                  <a:pos x="7" y="93"/>
                </a:cxn>
                <a:cxn ang="0">
                  <a:pos x="4" y="110"/>
                </a:cxn>
                <a:cxn ang="0">
                  <a:pos x="1" y="129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1" y="150"/>
                </a:cxn>
                <a:cxn ang="0">
                  <a:pos x="2" y="151"/>
                </a:cxn>
                <a:cxn ang="0">
                  <a:pos x="3" y="152"/>
                </a:cxn>
                <a:cxn ang="0">
                  <a:pos x="5" y="152"/>
                </a:cxn>
                <a:cxn ang="0">
                  <a:pos x="6" y="152"/>
                </a:cxn>
                <a:cxn ang="0">
                  <a:pos x="8" y="151"/>
                </a:cxn>
                <a:cxn ang="0">
                  <a:pos x="9" y="150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29"/>
                </a:cxn>
                <a:cxn ang="0">
                  <a:pos x="13" y="111"/>
                </a:cxn>
                <a:cxn ang="0">
                  <a:pos x="16" y="94"/>
                </a:cxn>
                <a:cxn ang="0">
                  <a:pos x="20" y="76"/>
                </a:cxn>
                <a:cxn ang="0">
                  <a:pos x="29" y="41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4" y="0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38" h="152">
                  <a:moveTo>
                    <a:pt x="29" y="4"/>
                  </a:moveTo>
                  <a:lnTo>
                    <a:pt x="29" y="4"/>
                  </a:lnTo>
                  <a:lnTo>
                    <a:pt x="19" y="40"/>
                  </a:lnTo>
                  <a:lnTo>
                    <a:pt x="11" y="75"/>
                  </a:lnTo>
                  <a:lnTo>
                    <a:pt x="7" y="93"/>
                  </a:lnTo>
                  <a:lnTo>
                    <a:pt x="4" y="110"/>
                  </a:lnTo>
                  <a:lnTo>
                    <a:pt x="1" y="129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" y="150"/>
                  </a:lnTo>
                  <a:lnTo>
                    <a:pt x="2" y="151"/>
                  </a:lnTo>
                  <a:lnTo>
                    <a:pt x="3" y="152"/>
                  </a:lnTo>
                  <a:lnTo>
                    <a:pt x="5" y="152"/>
                  </a:lnTo>
                  <a:lnTo>
                    <a:pt x="6" y="152"/>
                  </a:lnTo>
                  <a:lnTo>
                    <a:pt x="8" y="151"/>
                  </a:lnTo>
                  <a:lnTo>
                    <a:pt x="9" y="150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29"/>
                  </a:lnTo>
                  <a:lnTo>
                    <a:pt x="13" y="111"/>
                  </a:lnTo>
                  <a:lnTo>
                    <a:pt x="16" y="94"/>
                  </a:lnTo>
                  <a:lnTo>
                    <a:pt x="20" y="76"/>
                  </a:lnTo>
                  <a:lnTo>
                    <a:pt x="29" y="41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9" name="Freeform 869"/>
            <p:cNvSpPr>
              <a:spLocks/>
            </p:cNvSpPr>
            <p:nvPr/>
          </p:nvSpPr>
          <p:spPr bwMode="auto">
            <a:xfrm>
              <a:off x="4629151" y="1573213"/>
              <a:ext cx="30163" cy="138113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42" y="10"/>
                </a:cxn>
                <a:cxn ang="0">
                  <a:pos x="36" y="19"/>
                </a:cxn>
                <a:cxn ang="0">
                  <a:pos x="32" y="30"/>
                </a:cxn>
                <a:cxn ang="0">
                  <a:pos x="29" y="41"/>
                </a:cxn>
                <a:cxn ang="0">
                  <a:pos x="29" y="41"/>
                </a:cxn>
                <a:cxn ang="0">
                  <a:pos x="19" y="77"/>
                </a:cxn>
                <a:cxn ang="0">
                  <a:pos x="11" y="114"/>
                </a:cxn>
                <a:cxn ang="0">
                  <a:pos x="11" y="114"/>
                </a:cxn>
                <a:cxn ang="0">
                  <a:pos x="8" y="131"/>
                </a:cxn>
                <a:cxn ang="0">
                  <a:pos x="6" y="149"/>
                </a:cxn>
                <a:cxn ang="0">
                  <a:pos x="2" y="185"/>
                </a:cxn>
                <a:cxn ang="0">
                  <a:pos x="1" y="221"/>
                </a:cxn>
                <a:cxn ang="0">
                  <a:pos x="0" y="257"/>
                </a:cxn>
                <a:cxn ang="0">
                  <a:pos x="0" y="257"/>
                </a:cxn>
                <a:cxn ang="0">
                  <a:pos x="1" y="259"/>
                </a:cxn>
                <a:cxn ang="0">
                  <a:pos x="2" y="260"/>
                </a:cxn>
                <a:cxn ang="0">
                  <a:pos x="3" y="261"/>
                </a:cxn>
                <a:cxn ang="0">
                  <a:pos x="5" y="261"/>
                </a:cxn>
                <a:cxn ang="0">
                  <a:pos x="7" y="261"/>
                </a:cxn>
                <a:cxn ang="0">
                  <a:pos x="8" y="260"/>
                </a:cxn>
                <a:cxn ang="0">
                  <a:pos x="9" y="259"/>
                </a:cxn>
                <a:cxn ang="0">
                  <a:pos x="10" y="257"/>
                </a:cxn>
                <a:cxn ang="0">
                  <a:pos x="10" y="257"/>
                </a:cxn>
                <a:cxn ang="0">
                  <a:pos x="10" y="226"/>
                </a:cxn>
                <a:cxn ang="0">
                  <a:pos x="12" y="193"/>
                </a:cxn>
                <a:cxn ang="0">
                  <a:pos x="15" y="162"/>
                </a:cxn>
                <a:cxn ang="0">
                  <a:pos x="18" y="131"/>
                </a:cxn>
                <a:cxn ang="0">
                  <a:pos x="18" y="131"/>
                </a:cxn>
                <a:cxn ang="0">
                  <a:pos x="20" y="115"/>
                </a:cxn>
                <a:cxn ang="0">
                  <a:pos x="25" y="98"/>
                </a:cxn>
                <a:cxn ang="0">
                  <a:pos x="33" y="66"/>
                </a:cxn>
                <a:cxn ang="0">
                  <a:pos x="33" y="66"/>
                </a:cxn>
                <a:cxn ang="0">
                  <a:pos x="36" y="50"/>
                </a:cxn>
                <a:cxn ang="0">
                  <a:pos x="40" y="36"/>
                </a:cxn>
                <a:cxn ang="0">
                  <a:pos x="43" y="28"/>
                </a:cxn>
                <a:cxn ang="0">
                  <a:pos x="46" y="21"/>
                </a:cxn>
                <a:cxn ang="0">
                  <a:pos x="51" y="14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261">
                  <a:moveTo>
                    <a:pt x="49" y="1"/>
                  </a:moveTo>
                  <a:lnTo>
                    <a:pt x="49" y="1"/>
                  </a:lnTo>
                  <a:lnTo>
                    <a:pt x="42" y="10"/>
                  </a:lnTo>
                  <a:lnTo>
                    <a:pt x="36" y="19"/>
                  </a:lnTo>
                  <a:lnTo>
                    <a:pt x="32" y="3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19" y="77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8" y="131"/>
                  </a:lnTo>
                  <a:lnTo>
                    <a:pt x="6" y="149"/>
                  </a:lnTo>
                  <a:lnTo>
                    <a:pt x="2" y="185"/>
                  </a:lnTo>
                  <a:lnTo>
                    <a:pt x="1" y="221"/>
                  </a:lnTo>
                  <a:lnTo>
                    <a:pt x="0" y="257"/>
                  </a:lnTo>
                  <a:lnTo>
                    <a:pt x="0" y="257"/>
                  </a:lnTo>
                  <a:lnTo>
                    <a:pt x="1" y="259"/>
                  </a:lnTo>
                  <a:lnTo>
                    <a:pt x="2" y="260"/>
                  </a:lnTo>
                  <a:lnTo>
                    <a:pt x="3" y="261"/>
                  </a:lnTo>
                  <a:lnTo>
                    <a:pt x="5" y="261"/>
                  </a:lnTo>
                  <a:lnTo>
                    <a:pt x="7" y="261"/>
                  </a:lnTo>
                  <a:lnTo>
                    <a:pt x="8" y="260"/>
                  </a:lnTo>
                  <a:lnTo>
                    <a:pt x="9" y="259"/>
                  </a:lnTo>
                  <a:lnTo>
                    <a:pt x="10" y="257"/>
                  </a:lnTo>
                  <a:lnTo>
                    <a:pt x="10" y="257"/>
                  </a:lnTo>
                  <a:lnTo>
                    <a:pt x="10" y="226"/>
                  </a:lnTo>
                  <a:lnTo>
                    <a:pt x="12" y="193"/>
                  </a:lnTo>
                  <a:lnTo>
                    <a:pt x="15" y="162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20" y="115"/>
                  </a:lnTo>
                  <a:lnTo>
                    <a:pt x="25" y="98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6" y="50"/>
                  </a:lnTo>
                  <a:lnTo>
                    <a:pt x="40" y="36"/>
                  </a:lnTo>
                  <a:lnTo>
                    <a:pt x="43" y="28"/>
                  </a:lnTo>
                  <a:lnTo>
                    <a:pt x="46" y="21"/>
                  </a:lnTo>
                  <a:lnTo>
                    <a:pt x="51" y="14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0" name="Freeform 870"/>
            <p:cNvSpPr>
              <a:spLocks/>
            </p:cNvSpPr>
            <p:nvPr/>
          </p:nvSpPr>
          <p:spPr bwMode="auto">
            <a:xfrm>
              <a:off x="4648201" y="1558926"/>
              <a:ext cx="53975" cy="182563"/>
            </a:xfrm>
            <a:custGeom>
              <a:avLst/>
              <a:gdLst/>
              <a:ahLst/>
              <a:cxnLst>
                <a:cxn ang="0">
                  <a:pos x="93" y="1"/>
                </a:cxn>
                <a:cxn ang="0">
                  <a:pos x="93" y="1"/>
                </a:cxn>
                <a:cxn ang="0">
                  <a:pos x="87" y="5"/>
                </a:cxn>
                <a:cxn ang="0">
                  <a:pos x="83" y="9"/>
                </a:cxn>
                <a:cxn ang="0">
                  <a:pos x="79" y="13"/>
                </a:cxn>
                <a:cxn ang="0">
                  <a:pos x="76" y="18"/>
                </a:cxn>
                <a:cxn ang="0">
                  <a:pos x="70" y="30"/>
                </a:cxn>
                <a:cxn ang="0">
                  <a:pos x="65" y="42"/>
                </a:cxn>
                <a:cxn ang="0">
                  <a:pos x="65" y="42"/>
                </a:cxn>
                <a:cxn ang="0">
                  <a:pos x="50" y="92"/>
                </a:cxn>
                <a:cxn ang="0">
                  <a:pos x="36" y="142"/>
                </a:cxn>
                <a:cxn ang="0">
                  <a:pos x="36" y="142"/>
                </a:cxn>
                <a:cxn ang="0">
                  <a:pos x="30" y="168"/>
                </a:cxn>
                <a:cxn ang="0">
                  <a:pos x="25" y="193"/>
                </a:cxn>
                <a:cxn ang="0">
                  <a:pos x="16" y="245"/>
                </a:cxn>
                <a:cxn ang="0">
                  <a:pos x="16" y="245"/>
                </a:cxn>
                <a:cxn ang="0">
                  <a:pos x="5" y="294"/>
                </a:cxn>
                <a:cxn ang="0">
                  <a:pos x="2" y="318"/>
                </a:cxn>
                <a:cxn ang="0">
                  <a:pos x="0" y="343"/>
                </a:cxn>
                <a:cxn ang="0">
                  <a:pos x="0" y="343"/>
                </a:cxn>
                <a:cxn ang="0">
                  <a:pos x="0" y="345"/>
                </a:cxn>
                <a:cxn ang="0">
                  <a:pos x="1" y="346"/>
                </a:cxn>
                <a:cxn ang="0">
                  <a:pos x="3" y="347"/>
                </a:cxn>
                <a:cxn ang="0">
                  <a:pos x="5" y="347"/>
                </a:cxn>
                <a:cxn ang="0">
                  <a:pos x="6" y="347"/>
                </a:cxn>
                <a:cxn ang="0">
                  <a:pos x="8" y="346"/>
                </a:cxn>
                <a:cxn ang="0">
                  <a:pos x="9" y="345"/>
                </a:cxn>
                <a:cxn ang="0">
                  <a:pos x="9" y="343"/>
                </a:cxn>
                <a:cxn ang="0">
                  <a:pos x="9" y="343"/>
                </a:cxn>
                <a:cxn ang="0">
                  <a:pos x="10" y="321"/>
                </a:cxn>
                <a:cxn ang="0">
                  <a:pos x="14" y="300"/>
                </a:cxn>
                <a:cxn ang="0">
                  <a:pos x="17" y="278"/>
                </a:cxn>
                <a:cxn ang="0">
                  <a:pos x="21" y="257"/>
                </a:cxn>
                <a:cxn ang="0">
                  <a:pos x="30" y="214"/>
                </a:cxn>
                <a:cxn ang="0">
                  <a:pos x="39" y="172"/>
                </a:cxn>
                <a:cxn ang="0">
                  <a:pos x="39" y="172"/>
                </a:cxn>
                <a:cxn ang="0">
                  <a:pos x="45" y="149"/>
                </a:cxn>
                <a:cxn ang="0">
                  <a:pos x="51" y="126"/>
                </a:cxn>
                <a:cxn ang="0">
                  <a:pos x="63" y="80"/>
                </a:cxn>
                <a:cxn ang="0">
                  <a:pos x="63" y="80"/>
                </a:cxn>
                <a:cxn ang="0">
                  <a:pos x="69" y="62"/>
                </a:cxn>
                <a:cxn ang="0">
                  <a:pos x="72" y="51"/>
                </a:cxn>
                <a:cxn ang="0">
                  <a:pos x="75" y="41"/>
                </a:cxn>
                <a:cxn ang="0">
                  <a:pos x="79" y="32"/>
                </a:cxn>
                <a:cxn ang="0">
                  <a:pos x="84" y="22"/>
                </a:cxn>
                <a:cxn ang="0">
                  <a:pos x="90" y="15"/>
                </a:cxn>
                <a:cxn ang="0">
                  <a:pos x="98" y="9"/>
                </a:cxn>
                <a:cxn ang="0">
                  <a:pos x="98" y="9"/>
                </a:cxn>
                <a:cxn ang="0">
                  <a:pos x="100" y="8"/>
                </a:cxn>
                <a:cxn ang="0">
                  <a:pos x="100" y="6"/>
                </a:cxn>
                <a:cxn ang="0">
                  <a:pos x="100" y="4"/>
                </a:cxn>
                <a:cxn ang="0">
                  <a:pos x="100" y="3"/>
                </a:cxn>
                <a:cxn ang="0">
                  <a:pos x="99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3" y="1"/>
                </a:cxn>
                <a:cxn ang="0">
                  <a:pos x="93" y="1"/>
                </a:cxn>
              </a:cxnLst>
              <a:rect l="0" t="0" r="r" b="b"/>
              <a:pathLst>
                <a:path w="100" h="347">
                  <a:moveTo>
                    <a:pt x="93" y="1"/>
                  </a:moveTo>
                  <a:lnTo>
                    <a:pt x="93" y="1"/>
                  </a:lnTo>
                  <a:lnTo>
                    <a:pt x="87" y="5"/>
                  </a:lnTo>
                  <a:lnTo>
                    <a:pt x="83" y="9"/>
                  </a:lnTo>
                  <a:lnTo>
                    <a:pt x="79" y="13"/>
                  </a:lnTo>
                  <a:lnTo>
                    <a:pt x="76" y="18"/>
                  </a:lnTo>
                  <a:lnTo>
                    <a:pt x="70" y="30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50" y="92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0" y="168"/>
                  </a:lnTo>
                  <a:lnTo>
                    <a:pt x="25" y="193"/>
                  </a:lnTo>
                  <a:lnTo>
                    <a:pt x="16" y="245"/>
                  </a:lnTo>
                  <a:lnTo>
                    <a:pt x="16" y="245"/>
                  </a:lnTo>
                  <a:lnTo>
                    <a:pt x="5" y="294"/>
                  </a:lnTo>
                  <a:lnTo>
                    <a:pt x="2" y="318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0" y="345"/>
                  </a:lnTo>
                  <a:lnTo>
                    <a:pt x="1" y="346"/>
                  </a:lnTo>
                  <a:lnTo>
                    <a:pt x="3" y="347"/>
                  </a:lnTo>
                  <a:lnTo>
                    <a:pt x="5" y="347"/>
                  </a:lnTo>
                  <a:lnTo>
                    <a:pt x="6" y="347"/>
                  </a:lnTo>
                  <a:lnTo>
                    <a:pt x="8" y="346"/>
                  </a:lnTo>
                  <a:lnTo>
                    <a:pt x="9" y="345"/>
                  </a:lnTo>
                  <a:lnTo>
                    <a:pt x="9" y="343"/>
                  </a:lnTo>
                  <a:lnTo>
                    <a:pt x="9" y="343"/>
                  </a:lnTo>
                  <a:lnTo>
                    <a:pt x="10" y="321"/>
                  </a:lnTo>
                  <a:lnTo>
                    <a:pt x="14" y="300"/>
                  </a:lnTo>
                  <a:lnTo>
                    <a:pt x="17" y="278"/>
                  </a:lnTo>
                  <a:lnTo>
                    <a:pt x="21" y="257"/>
                  </a:lnTo>
                  <a:lnTo>
                    <a:pt x="30" y="214"/>
                  </a:lnTo>
                  <a:lnTo>
                    <a:pt x="39" y="172"/>
                  </a:lnTo>
                  <a:lnTo>
                    <a:pt x="39" y="172"/>
                  </a:lnTo>
                  <a:lnTo>
                    <a:pt x="45" y="149"/>
                  </a:lnTo>
                  <a:lnTo>
                    <a:pt x="51" y="126"/>
                  </a:lnTo>
                  <a:lnTo>
                    <a:pt x="63" y="80"/>
                  </a:lnTo>
                  <a:lnTo>
                    <a:pt x="63" y="80"/>
                  </a:lnTo>
                  <a:lnTo>
                    <a:pt x="69" y="62"/>
                  </a:lnTo>
                  <a:lnTo>
                    <a:pt x="72" y="51"/>
                  </a:lnTo>
                  <a:lnTo>
                    <a:pt x="75" y="41"/>
                  </a:lnTo>
                  <a:lnTo>
                    <a:pt x="79" y="32"/>
                  </a:lnTo>
                  <a:lnTo>
                    <a:pt x="84" y="22"/>
                  </a:lnTo>
                  <a:lnTo>
                    <a:pt x="90" y="15"/>
                  </a:lnTo>
                  <a:lnTo>
                    <a:pt x="98" y="9"/>
                  </a:lnTo>
                  <a:lnTo>
                    <a:pt x="98" y="9"/>
                  </a:lnTo>
                  <a:lnTo>
                    <a:pt x="100" y="8"/>
                  </a:lnTo>
                  <a:lnTo>
                    <a:pt x="100" y="6"/>
                  </a:lnTo>
                  <a:lnTo>
                    <a:pt x="100" y="4"/>
                  </a:lnTo>
                  <a:lnTo>
                    <a:pt x="100" y="3"/>
                  </a:lnTo>
                  <a:lnTo>
                    <a:pt x="99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3" y="1"/>
                  </a:lnTo>
                  <a:lnTo>
                    <a:pt x="9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1" name="Freeform 871"/>
            <p:cNvSpPr>
              <a:spLocks/>
            </p:cNvSpPr>
            <p:nvPr/>
          </p:nvSpPr>
          <p:spPr bwMode="auto">
            <a:xfrm>
              <a:off x="4673601" y="1576388"/>
              <a:ext cx="50800" cy="190500"/>
            </a:xfrm>
            <a:custGeom>
              <a:avLst/>
              <a:gdLst/>
              <a:ahLst/>
              <a:cxnLst>
                <a:cxn ang="0">
                  <a:pos x="88" y="2"/>
                </a:cxn>
                <a:cxn ang="0">
                  <a:pos x="88" y="2"/>
                </a:cxn>
                <a:cxn ang="0">
                  <a:pos x="78" y="24"/>
                </a:cxn>
                <a:cxn ang="0">
                  <a:pos x="70" y="46"/>
                </a:cxn>
                <a:cxn ang="0">
                  <a:pos x="62" y="69"/>
                </a:cxn>
                <a:cxn ang="0">
                  <a:pos x="55" y="92"/>
                </a:cxn>
                <a:cxn ang="0">
                  <a:pos x="42" y="139"/>
                </a:cxn>
                <a:cxn ang="0">
                  <a:pos x="30" y="185"/>
                </a:cxn>
                <a:cxn ang="0">
                  <a:pos x="30" y="185"/>
                </a:cxn>
                <a:cxn ang="0">
                  <a:pos x="24" y="211"/>
                </a:cxn>
                <a:cxn ang="0">
                  <a:pos x="17" y="237"/>
                </a:cxn>
                <a:cxn ang="0">
                  <a:pos x="7" y="288"/>
                </a:cxn>
                <a:cxn ang="0">
                  <a:pos x="7" y="288"/>
                </a:cxn>
                <a:cxn ang="0">
                  <a:pos x="4" y="306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1" y="349"/>
                </a:cxn>
                <a:cxn ang="0">
                  <a:pos x="2" y="357"/>
                </a:cxn>
                <a:cxn ang="0">
                  <a:pos x="2" y="357"/>
                </a:cxn>
                <a:cxn ang="0">
                  <a:pos x="3" y="359"/>
                </a:cxn>
                <a:cxn ang="0">
                  <a:pos x="4" y="361"/>
                </a:cxn>
                <a:cxn ang="0">
                  <a:pos x="6" y="361"/>
                </a:cxn>
                <a:cxn ang="0">
                  <a:pos x="7" y="361"/>
                </a:cxn>
                <a:cxn ang="0">
                  <a:pos x="10" y="358"/>
                </a:cxn>
                <a:cxn ang="0">
                  <a:pos x="11" y="357"/>
                </a:cxn>
                <a:cxn ang="0">
                  <a:pos x="11" y="355"/>
                </a:cxn>
                <a:cxn ang="0">
                  <a:pos x="11" y="355"/>
                </a:cxn>
                <a:cxn ang="0">
                  <a:pos x="10" y="346"/>
                </a:cxn>
                <a:cxn ang="0">
                  <a:pos x="9" y="337"/>
                </a:cxn>
                <a:cxn ang="0">
                  <a:pos x="10" y="327"/>
                </a:cxn>
                <a:cxn ang="0">
                  <a:pos x="11" y="318"/>
                </a:cxn>
                <a:cxn ang="0">
                  <a:pos x="14" y="300"/>
                </a:cxn>
                <a:cxn ang="0">
                  <a:pos x="17" y="282"/>
                </a:cxn>
                <a:cxn ang="0">
                  <a:pos x="17" y="282"/>
                </a:cxn>
                <a:cxn ang="0">
                  <a:pos x="28" y="235"/>
                </a:cxn>
                <a:cxn ang="0">
                  <a:pos x="39" y="187"/>
                </a:cxn>
                <a:cxn ang="0">
                  <a:pos x="39" y="187"/>
                </a:cxn>
                <a:cxn ang="0">
                  <a:pos x="52" y="142"/>
                </a:cxn>
                <a:cxn ang="0">
                  <a:pos x="64" y="96"/>
                </a:cxn>
                <a:cxn ang="0">
                  <a:pos x="70" y="72"/>
                </a:cxn>
                <a:cxn ang="0">
                  <a:pos x="78" y="51"/>
                </a:cxn>
                <a:cxn ang="0">
                  <a:pos x="87" y="28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7" y="5"/>
                </a:cxn>
                <a:cxn ang="0">
                  <a:pos x="96" y="3"/>
                </a:cxn>
                <a:cxn ang="0">
                  <a:pos x="94" y="0"/>
                </a:cxn>
                <a:cxn ang="0">
                  <a:pos x="93" y="0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8" y="2"/>
                </a:cxn>
                <a:cxn ang="0">
                  <a:pos x="88" y="2"/>
                </a:cxn>
              </a:cxnLst>
              <a:rect l="0" t="0" r="r" b="b"/>
              <a:pathLst>
                <a:path w="97" h="361">
                  <a:moveTo>
                    <a:pt x="88" y="2"/>
                  </a:moveTo>
                  <a:lnTo>
                    <a:pt x="88" y="2"/>
                  </a:lnTo>
                  <a:lnTo>
                    <a:pt x="78" y="24"/>
                  </a:lnTo>
                  <a:lnTo>
                    <a:pt x="70" y="46"/>
                  </a:lnTo>
                  <a:lnTo>
                    <a:pt x="62" y="69"/>
                  </a:lnTo>
                  <a:lnTo>
                    <a:pt x="55" y="92"/>
                  </a:lnTo>
                  <a:lnTo>
                    <a:pt x="42" y="139"/>
                  </a:lnTo>
                  <a:lnTo>
                    <a:pt x="30" y="185"/>
                  </a:lnTo>
                  <a:lnTo>
                    <a:pt x="30" y="185"/>
                  </a:lnTo>
                  <a:lnTo>
                    <a:pt x="24" y="211"/>
                  </a:lnTo>
                  <a:lnTo>
                    <a:pt x="17" y="237"/>
                  </a:lnTo>
                  <a:lnTo>
                    <a:pt x="7" y="288"/>
                  </a:lnTo>
                  <a:lnTo>
                    <a:pt x="7" y="288"/>
                  </a:lnTo>
                  <a:lnTo>
                    <a:pt x="4" y="306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1" y="349"/>
                  </a:lnTo>
                  <a:lnTo>
                    <a:pt x="2" y="357"/>
                  </a:lnTo>
                  <a:lnTo>
                    <a:pt x="2" y="357"/>
                  </a:lnTo>
                  <a:lnTo>
                    <a:pt x="3" y="359"/>
                  </a:lnTo>
                  <a:lnTo>
                    <a:pt x="4" y="361"/>
                  </a:lnTo>
                  <a:lnTo>
                    <a:pt x="6" y="361"/>
                  </a:lnTo>
                  <a:lnTo>
                    <a:pt x="7" y="361"/>
                  </a:lnTo>
                  <a:lnTo>
                    <a:pt x="10" y="358"/>
                  </a:lnTo>
                  <a:lnTo>
                    <a:pt x="11" y="357"/>
                  </a:lnTo>
                  <a:lnTo>
                    <a:pt x="11" y="355"/>
                  </a:lnTo>
                  <a:lnTo>
                    <a:pt x="11" y="355"/>
                  </a:lnTo>
                  <a:lnTo>
                    <a:pt x="10" y="346"/>
                  </a:lnTo>
                  <a:lnTo>
                    <a:pt x="9" y="337"/>
                  </a:lnTo>
                  <a:lnTo>
                    <a:pt x="10" y="327"/>
                  </a:lnTo>
                  <a:lnTo>
                    <a:pt x="11" y="318"/>
                  </a:lnTo>
                  <a:lnTo>
                    <a:pt x="14" y="300"/>
                  </a:lnTo>
                  <a:lnTo>
                    <a:pt x="17" y="282"/>
                  </a:lnTo>
                  <a:lnTo>
                    <a:pt x="17" y="282"/>
                  </a:lnTo>
                  <a:lnTo>
                    <a:pt x="28" y="235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52" y="142"/>
                  </a:lnTo>
                  <a:lnTo>
                    <a:pt x="64" y="96"/>
                  </a:lnTo>
                  <a:lnTo>
                    <a:pt x="70" y="72"/>
                  </a:lnTo>
                  <a:lnTo>
                    <a:pt x="78" y="51"/>
                  </a:lnTo>
                  <a:lnTo>
                    <a:pt x="87" y="28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7" y="5"/>
                  </a:lnTo>
                  <a:lnTo>
                    <a:pt x="96" y="3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2"/>
                  </a:lnTo>
                  <a:lnTo>
                    <a:pt x="8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2" name="Freeform 872"/>
            <p:cNvSpPr>
              <a:spLocks/>
            </p:cNvSpPr>
            <p:nvPr/>
          </p:nvSpPr>
          <p:spPr bwMode="auto">
            <a:xfrm>
              <a:off x="4692651" y="1576388"/>
              <a:ext cx="61913" cy="204788"/>
            </a:xfrm>
            <a:custGeom>
              <a:avLst/>
              <a:gdLst/>
              <a:ahLst/>
              <a:cxnLst>
                <a:cxn ang="0">
                  <a:pos x="107" y="4"/>
                </a:cxn>
                <a:cxn ang="0">
                  <a:pos x="104" y="16"/>
                </a:cxn>
                <a:cxn ang="0">
                  <a:pos x="94" y="38"/>
                </a:cxn>
                <a:cxn ang="0">
                  <a:pos x="90" y="50"/>
                </a:cxn>
                <a:cxn ang="0">
                  <a:pos x="76" y="99"/>
                </a:cxn>
                <a:cxn ang="0">
                  <a:pos x="60" y="154"/>
                </a:cxn>
                <a:cxn ang="0">
                  <a:pos x="43" y="208"/>
                </a:cxn>
                <a:cxn ang="0">
                  <a:pos x="11" y="309"/>
                </a:cxn>
                <a:cxn ang="0">
                  <a:pos x="6" y="326"/>
                </a:cxn>
                <a:cxn ang="0">
                  <a:pos x="0" y="357"/>
                </a:cxn>
                <a:cxn ang="0">
                  <a:pos x="1" y="377"/>
                </a:cxn>
                <a:cxn ang="0">
                  <a:pos x="4" y="384"/>
                </a:cxn>
                <a:cxn ang="0">
                  <a:pos x="5" y="386"/>
                </a:cxn>
                <a:cxn ang="0">
                  <a:pos x="10" y="386"/>
                </a:cxn>
                <a:cxn ang="0">
                  <a:pos x="15" y="383"/>
                </a:cxn>
                <a:cxn ang="0">
                  <a:pos x="16" y="382"/>
                </a:cxn>
                <a:cxn ang="0">
                  <a:pos x="16" y="378"/>
                </a:cxn>
                <a:cxn ang="0">
                  <a:pos x="10" y="376"/>
                </a:cxn>
                <a:cxn ang="0">
                  <a:pos x="10" y="366"/>
                </a:cxn>
                <a:cxn ang="0">
                  <a:pos x="15" y="337"/>
                </a:cxn>
                <a:cxn ang="0">
                  <a:pos x="17" y="324"/>
                </a:cxn>
                <a:cxn ang="0">
                  <a:pos x="28" y="286"/>
                </a:cxn>
                <a:cxn ang="0">
                  <a:pos x="44" y="235"/>
                </a:cxn>
                <a:cxn ang="0">
                  <a:pos x="60" y="185"/>
                </a:cxn>
                <a:cxn ang="0">
                  <a:pos x="76" y="136"/>
                </a:cxn>
                <a:cxn ang="0">
                  <a:pos x="89" y="85"/>
                </a:cxn>
                <a:cxn ang="0">
                  <a:pos x="102" y="46"/>
                </a:cxn>
                <a:cxn ang="0">
                  <a:pos x="107" y="34"/>
                </a:cxn>
                <a:cxn ang="0">
                  <a:pos x="113" y="20"/>
                </a:cxn>
                <a:cxn ang="0">
                  <a:pos x="116" y="4"/>
                </a:cxn>
                <a:cxn ang="0">
                  <a:pos x="116" y="2"/>
                </a:cxn>
                <a:cxn ang="0">
                  <a:pos x="113" y="0"/>
                </a:cxn>
                <a:cxn ang="0">
                  <a:pos x="109" y="1"/>
                </a:cxn>
                <a:cxn ang="0">
                  <a:pos x="107" y="4"/>
                </a:cxn>
              </a:cxnLst>
              <a:rect l="0" t="0" r="r" b="b"/>
              <a:pathLst>
                <a:path w="116" h="386">
                  <a:moveTo>
                    <a:pt x="107" y="4"/>
                  </a:moveTo>
                  <a:lnTo>
                    <a:pt x="107" y="4"/>
                  </a:lnTo>
                  <a:lnTo>
                    <a:pt x="106" y="10"/>
                  </a:lnTo>
                  <a:lnTo>
                    <a:pt x="104" y="16"/>
                  </a:lnTo>
                  <a:lnTo>
                    <a:pt x="100" y="27"/>
                  </a:lnTo>
                  <a:lnTo>
                    <a:pt x="94" y="38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2" y="74"/>
                  </a:lnTo>
                  <a:lnTo>
                    <a:pt x="76" y="99"/>
                  </a:lnTo>
                  <a:lnTo>
                    <a:pt x="76" y="99"/>
                  </a:lnTo>
                  <a:lnTo>
                    <a:pt x="60" y="154"/>
                  </a:lnTo>
                  <a:lnTo>
                    <a:pt x="43" y="208"/>
                  </a:lnTo>
                  <a:lnTo>
                    <a:pt x="43" y="208"/>
                  </a:lnTo>
                  <a:lnTo>
                    <a:pt x="26" y="259"/>
                  </a:lnTo>
                  <a:lnTo>
                    <a:pt x="11" y="309"/>
                  </a:lnTo>
                  <a:lnTo>
                    <a:pt x="11" y="309"/>
                  </a:lnTo>
                  <a:lnTo>
                    <a:pt x="6" y="326"/>
                  </a:lnTo>
                  <a:lnTo>
                    <a:pt x="2" y="347"/>
                  </a:lnTo>
                  <a:lnTo>
                    <a:pt x="0" y="357"/>
                  </a:lnTo>
                  <a:lnTo>
                    <a:pt x="0" y="368"/>
                  </a:lnTo>
                  <a:lnTo>
                    <a:pt x="1" y="377"/>
                  </a:lnTo>
                  <a:lnTo>
                    <a:pt x="2" y="381"/>
                  </a:lnTo>
                  <a:lnTo>
                    <a:pt x="4" y="384"/>
                  </a:lnTo>
                  <a:lnTo>
                    <a:pt x="4" y="384"/>
                  </a:lnTo>
                  <a:lnTo>
                    <a:pt x="5" y="386"/>
                  </a:lnTo>
                  <a:lnTo>
                    <a:pt x="6" y="386"/>
                  </a:lnTo>
                  <a:lnTo>
                    <a:pt x="10" y="386"/>
                  </a:lnTo>
                  <a:lnTo>
                    <a:pt x="10" y="386"/>
                  </a:lnTo>
                  <a:lnTo>
                    <a:pt x="15" y="383"/>
                  </a:lnTo>
                  <a:lnTo>
                    <a:pt x="15" y="383"/>
                  </a:lnTo>
                  <a:lnTo>
                    <a:pt x="16" y="382"/>
                  </a:lnTo>
                  <a:lnTo>
                    <a:pt x="17" y="380"/>
                  </a:lnTo>
                  <a:lnTo>
                    <a:pt x="16" y="378"/>
                  </a:lnTo>
                  <a:lnTo>
                    <a:pt x="14" y="376"/>
                  </a:lnTo>
                  <a:lnTo>
                    <a:pt x="10" y="376"/>
                  </a:lnTo>
                  <a:lnTo>
                    <a:pt x="10" y="376"/>
                  </a:lnTo>
                  <a:lnTo>
                    <a:pt x="10" y="366"/>
                  </a:lnTo>
                  <a:lnTo>
                    <a:pt x="11" y="355"/>
                  </a:lnTo>
                  <a:lnTo>
                    <a:pt x="15" y="337"/>
                  </a:lnTo>
                  <a:lnTo>
                    <a:pt x="15" y="337"/>
                  </a:lnTo>
                  <a:lnTo>
                    <a:pt x="17" y="324"/>
                  </a:lnTo>
                  <a:lnTo>
                    <a:pt x="21" y="312"/>
                  </a:lnTo>
                  <a:lnTo>
                    <a:pt x="28" y="286"/>
                  </a:lnTo>
                  <a:lnTo>
                    <a:pt x="28" y="286"/>
                  </a:lnTo>
                  <a:lnTo>
                    <a:pt x="44" y="235"/>
                  </a:lnTo>
                  <a:lnTo>
                    <a:pt x="60" y="185"/>
                  </a:lnTo>
                  <a:lnTo>
                    <a:pt x="60" y="185"/>
                  </a:lnTo>
                  <a:lnTo>
                    <a:pt x="68" y="160"/>
                  </a:lnTo>
                  <a:lnTo>
                    <a:pt x="76" y="136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6" y="59"/>
                  </a:lnTo>
                  <a:lnTo>
                    <a:pt x="102" y="46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110" y="27"/>
                  </a:lnTo>
                  <a:lnTo>
                    <a:pt x="113" y="20"/>
                  </a:lnTo>
                  <a:lnTo>
                    <a:pt x="115" y="12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3" y="0"/>
                  </a:lnTo>
                  <a:lnTo>
                    <a:pt x="112" y="0"/>
                  </a:lnTo>
                  <a:lnTo>
                    <a:pt x="109" y="1"/>
                  </a:lnTo>
                  <a:lnTo>
                    <a:pt x="107" y="2"/>
                  </a:lnTo>
                  <a:lnTo>
                    <a:pt x="107" y="4"/>
                  </a:lnTo>
                  <a:lnTo>
                    <a:pt x="10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3" name="Freeform 873"/>
            <p:cNvSpPr>
              <a:spLocks/>
            </p:cNvSpPr>
            <p:nvPr/>
          </p:nvSpPr>
          <p:spPr bwMode="auto">
            <a:xfrm>
              <a:off x="4725988" y="1582738"/>
              <a:ext cx="58738" cy="203200"/>
            </a:xfrm>
            <a:custGeom>
              <a:avLst/>
              <a:gdLst/>
              <a:ahLst/>
              <a:cxnLst>
                <a:cxn ang="0">
                  <a:pos x="103" y="2"/>
                </a:cxn>
                <a:cxn ang="0">
                  <a:pos x="91" y="19"/>
                </a:cxn>
                <a:cxn ang="0">
                  <a:pos x="84" y="38"/>
                </a:cxn>
                <a:cxn ang="0">
                  <a:pos x="74" y="77"/>
                </a:cxn>
                <a:cxn ang="0">
                  <a:pos x="66" y="105"/>
                </a:cxn>
                <a:cxn ang="0">
                  <a:pos x="50" y="161"/>
                </a:cxn>
                <a:cxn ang="0">
                  <a:pos x="42" y="188"/>
                </a:cxn>
                <a:cxn ang="0">
                  <a:pos x="27" y="244"/>
                </a:cxn>
                <a:cxn ang="0">
                  <a:pos x="15" y="301"/>
                </a:cxn>
                <a:cxn ang="0">
                  <a:pos x="4" y="339"/>
                </a:cxn>
                <a:cxn ang="0">
                  <a:pos x="1" y="358"/>
                </a:cxn>
                <a:cxn ang="0">
                  <a:pos x="2" y="378"/>
                </a:cxn>
                <a:cxn ang="0">
                  <a:pos x="2" y="380"/>
                </a:cxn>
                <a:cxn ang="0">
                  <a:pos x="5" y="382"/>
                </a:cxn>
                <a:cxn ang="0">
                  <a:pos x="10" y="381"/>
                </a:cxn>
                <a:cxn ang="0">
                  <a:pos x="11" y="378"/>
                </a:cxn>
                <a:cxn ang="0">
                  <a:pos x="11" y="375"/>
                </a:cxn>
                <a:cxn ang="0">
                  <a:pos x="11" y="356"/>
                </a:cxn>
                <a:cxn ang="0">
                  <a:pos x="15" y="334"/>
                </a:cxn>
                <a:cxn ang="0">
                  <a:pos x="26" y="294"/>
                </a:cxn>
                <a:cxn ang="0">
                  <a:pos x="37" y="246"/>
                </a:cxn>
                <a:cxn ang="0">
                  <a:pos x="49" y="199"/>
                </a:cxn>
                <a:cxn ang="0">
                  <a:pos x="61" y="153"/>
                </a:cxn>
                <a:cxn ang="0">
                  <a:pos x="75" y="106"/>
                </a:cxn>
                <a:cxn ang="0">
                  <a:pos x="91" y="54"/>
                </a:cxn>
                <a:cxn ang="0">
                  <a:pos x="98" y="30"/>
                </a:cxn>
                <a:cxn ang="0">
                  <a:pos x="102" y="20"/>
                </a:cxn>
                <a:cxn ang="0">
                  <a:pos x="110" y="9"/>
                </a:cxn>
                <a:cxn ang="0">
                  <a:pos x="111" y="8"/>
                </a:cxn>
                <a:cxn ang="0">
                  <a:pos x="110" y="3"/>
                </a:cxn>
                <a:cxn ang="0">
                  <a:pos x="108" y="1"/>
                </a:cxn>
                <a:cxn ang="0">
                  <a:pos x="105" y="1"/>
                </a:cxn>
                <a:cxn ang="0">
                  <a:pos x="103" y="2"/>
                </a:cxn>
              </a:cxnLst>
              <a:rect l="0" t="0" r="r" b="b"/>
              <a:pathLst>
                <a:path w="111" h="382">
                  <a:moveTo>
                    <a:pt x="103" y="2"/>
                  </a:moveTo>
                  <a:lnTo>
                    <a:pt x="103" y="2"/>
                  </a:lnTo>
                  <a:lnTo>
                    <a:pt x="97" y="11"/>
                  </a:lnTo>
                  <a:lnTo>
                    <a:pt x="91" y="19"/>
                  </a:lnTo>
                  <a:lnTo>
                    <a:pt x="87" y="28"/>
                  </a:lnTo>
                  <a:lnTo>
                    <a:pt x="84" y="38"/>
                  </a:lnTo>
                  <a:lnTo>
                    <a:pt x="80" y="57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66" y="105"/>
                  </a:lnTo>
                  <a:lnTo>
                    <a:pt x="58" y="133"/>
                  </a:lnTo>
                  <a:lnTo>
                    <a:pt x="50" y="161"/>
                  </a:lnTo>
                  <a:lnTo>
                    <a:pt x="42" y="188"/>
                  </a:lnTo>
                  <a:lnTo>
                    <a:pt x="42" y="188"/>
                  </a:lnTo>
                  <a:lnTo>
                    <a:pt x="33" y="216"/>
                  </a:lnTo>
                  <a:lnTo>
                    <a:pt x="27" y="244"/>
                  </a:lnTo>
                  <a:lnTo>
                    <a:pt x="15" y="301"/>
                  </a:lnTo>
                  <a:lnTo>
                    <a:pt x="15" y="301"/>
                  </a:lnTo>
                  <a:lnTo>
                    <a:pt x="10" y="320"/>
                  </a:lnTo>
                  <a:lnTo>
                    <a:pt x="4" y="339"/>
                  </a:lnTo>
                  <a:lnTo>
                    <a:pt x="2" y="349"/>
                  </a:lnTo>
                  <a:lnTo>
                    <a:pt x="1" y="358"/>
                  </a:lnTo>
                  <a:lnTo>
                    <a:pt x="0" y="368"/>
                  </a:lnTo>
                  <a:lnTo>
                    <a:pt x="2" y="378"/>
                  </a:lnTo>
                  <a:lnTo>
                    <a:pt x="2" y="378"/>
                  </a:lnTo>
                  <a:lnTo>
                    <a:pt x="2" y="380"/>
                  </a:lnTo>
                  <a:lnTo>
                    <a:pt x="4" y="381"/>
                  </a:lnTo>
                  <a:lnTo>
                    <a:pt x="5" y="382"/>
                  </a:lnTo>
                  <a:lnTo>
                    <a:pt x="7" y="381"/>
                  </a:lnTo>
                  <a:lnTo>
                    <a:pt x="10" y="381"/>
                  </a:lnTo>
                  <a:lnTo>
                    <a:pt x="11" y="379"/>
                  </a:lnTo>
                  <a:lnTo>
                    <a:pt x="11" y="378"/>
                  </a:lnTo>
                  <a:lnTo>
                    <a:pt x="11" y="375"/>
                  </a:lnTo>
                  <a:lnTo>
                    <a:pt x="11" y="375"/>
                  </a:lnTo>
                  <a:lnTo>
                    <a:pt x="10" y="366"/>
                  </a:lnTo>
                  <a:lnTo>
                    <a:pt x="11" y="356"/>
                  </a:lnTo>
                  <a:lnTo>
                    <a:pt x="12" y="345"/>
                  </a:lnTo>
                  <a:lnTo>
                    <a:pt x="15" y="334"/>
                  </a:lnTo>
                  <a:lnTo>
                    <a:pt x="21" y="313"/>
                  </a:lnTo>
                  <a:lnTo>
                    <a:pt x="26" y="294"/>
                  </a:lnTo>
                  <a:lnTo>
                    <a:pt x="26" y="294"/>
                  </a:lnTo>
                  <a:lnTo>
                    <a:pt x="37" y="246"/>
                  </a:lnTo>
                  <a:lnTo>
                    <a:pt x="43" y="222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61" y="153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91" y="54"/>
                  </a:lnTo>
                  <a:lnTo>
                    <a:pt x="91" y="54"/>
                  </a:lnTo>
                  <a:lnTo>
                    <a:pt x="96" y="42"/>
                  </a:lnTo>
                  <a:lnTo>
                    <a:pt x="98" y="30"/>
                  </a:lnTo>
                  <a:lnTo>
                    <a:pt x="100" y="25"/>
                  </a:lnTo>
                  <a:lnTo>
                    <a:pt x="102" y="20"/>
                  </a:lnTo>
                  <a:lnTo>
                    <a:pt x="105" y="15"/>
                  </a:lnTo>
                  <a:lnTo>
                    <a:pt x="110" y="9"/>
                  </a:lnTo>
                  <a:lnTo>
                    <a:pt x="110" y="9"/>
                  </a:lnTo>
                  <a:lnTo>
                    <a:pt x="111" y="8"/>
                  </a:lnTo>
                  <a:lnTo>
                    <a:pt x="111" y="5"/>
                  </a:lnTo>
                  <a:lnTo>
                    <a:pt x="110" y="3"/>
                  </a:lnTo>
                  <a:lnTo>
                    <a:pt x="109" y="2"/>
                  </a:lnTo>
                  <a:lnTo>
                    <a:pt x="108" y="1"/>
                  </a:lnTo>
                  <a:lnTo>
                    <a:pt x="106" y="0"/>
                  </a:lnTo>
                  <a:lnTo>
                    <a:pt x="105" y="1"/>
                  </a:lnTo>
                  <a:lnTo>
                    <a:pt x="103" y="2"/>
                  </a:lnTo>
                  <a:lnTo>
                    <a:pt x="10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4" name="Freeform 874"/>
            <p:cNvSpPr>
              <a:spLocks/>
            </p:cNvSpPr>
            <p:nvPr/>
          </p:nvSpPr>
          <p:spPr bwMode="auto">
            <a:xfrm>
              <a:off x="4762501" y="1589088"/>
              <a:ext cx="49213" cy="168275"/>
            </a:xfrm>
            <a:custGeom>
              <a:avLst/>
              <a:gdLst/>
              <a:ahLst/>
              <a:cxnLst>
                <a:cxn ang="0">
                  <a:pos x="86" y="2"/>
                </a:cxn>
                <a:cxn ang="0">
                  <a:pos x="86" y="2"/>
                </a:cxn>
                <a:cxn ang="0">
                  <a:pos x="77" y="19"/>
                </a:cxn>
                <a:cxn ang="0">
                  <a:pos x="70" y="37"/>
                </a:cxn>
                <a:cxn ang="0">
                  <a:pos x="64" y="56"/>
                </a:cxn>
                <a:cxn ang="0">
                  <a:pos x="59" y="74"/>
                </a:cxn>
                <a:cxn ang="0">
                  <a:pos x="49" y="112"/>
                </a:cxn>
                <a:cxn ang="0">
                  <a:pos x="40" y="150"/>
                </a:cxn>
                <a:cxn ang="0">
                  <a:pos x="40" y="150"/>
                </a:cxn>
                <a:cxn ang="0">
                  <a:pos x="0" y="312"/>
                </a:cxn>
                <a:cxn ang="0">
                  <a:pos x="0" y="312"/>
                </a:cxn>
                <a:cxn ang="0">
                  <a:pos x="0" y="315"/>
                </a:cxn>
                <a:cxn ang="0">
                  <a:pos x="0" y="315"/>
                </a:cxn>
                <a:cxn ang="0">
                  <a:pos x="0" y="316"/>
                </a:cxn>
                <a:cxn ang="0">
                  <a:pos x="0" y="316"/>
                </a:cxn>
                <a:cxn ang="0">
                  <a:pos x="1" y="316"/>
                </a:cxn>
                <a:cxn ang="0">
                  <a:pos x="1" y="316"/>
                </a:cxn>
                <a:cxn ang="0">
                  <a:pos x="2" y="318"/>
                </a:cxn>
                <a:cxn ang="0">
                  <a:pos x="4" y="318"/>
                </a:cxn>
                <a:cxn ang="0">
                  <a:pos x="6" y="318"/>
                </a:cxn>
                <a:cxn ang="0">
                  <a:pos x="6" y="318"/>
                </a:cxn>
                <a:cxn ang="0">
                  <a:pos x="9" y="317"/>
                </a:cxn>
                <a:cxn ang="0">
                  <a:pos x="10" y="315"/>
                </a:cxn>
                <a:cxn ang="0">
                  <a:pos x="11" y="313"/>
                </a:cxn>
                <a:cxn ang="0">
                  <a:pos x="10" y="311"/>
                </a:cxn>
                <a:cxn ang="0">
                  <a:pos x="10" y="311"/>
                </a:cxn>
                <a:cxn ang="0">
                  <a:pos x="47" y="160"/>
                </a:cxn>
                <a:cxn ang="0">
                  <a:pos x="47" y="160"/>
                </a:cxn>
                <a:cxn ang="0">
                  <a:pos x="57" y="122"/>
                </a:cxn>
                <a:cxn ang="0">
                  <a:pos x="66" y="82"/>
                </a:cxn>
                <a:cxn ang="0">
                  <a:pos x="71" y="63"/>
                </a:cxn>
                <a:cxn ang="0">
                  <a:pos x="77" y="43"/>
                </a:cxn>
                <a:cxn ang="0">
                  <a:pos x="86" y="25"/>
                </a:cxn>
                <a:cxn ang="0">
                  <a:pos x="94" y="6"/>
                </a:cxn>
                <a:cxn ang="0">
                  <a:pos x="94" y="6"/>
                </a:cxn>
                <a:cxn ang="0">
                  <a:pos x="94" y="5"/>
                </a:cxn>
                <a:cxn ang="0">
                  <a:pos x="94" y="3"/>
                </a:cxn>
                <a:cxn ang="0">
                  <a:pos x="93" y="1"/>
                </a:cxn>
                <a:cxn ang="0">
                  <a:pos x="92" y="0"/>
                </a:cxn>
                <a:cxn ang="0">
                  <a:pos x="90" y="0"/>
                </a:cxn>
                <a:cxn ang="0">
                  <a:pos x="89" y="0"/>
                </a:cxn>
                <a:cxn ang="0">
                  <a:pos x="87" y="0"/>
                </a:cxn>
                <a:cxn ang="0">
                  <a:pos x="86" y="2"/>
                </a:cxn>
                <a:cxn ang="0">
                  <a:pos x="86" y="2"/>
                </a:cxn>
              </a:cxnLst>
              <a:rect l="0" t="0" r="r" b="b"/>
              <a:pathLst>
                <a:path w="94" h="318">
                  <a:moveTo>
                    <a:pt x="86" y="2"/>
                  </a:moveTo>
                  <a:lnTo>
                    <a:pt x="86" y="2"/>
                  </a:lnTo>
                  <a:lnTo>
                    <a:pt x="77" y="19"/>
                  </a:lnTo>
                  <a:lnTo>
                    <a:pt x="70" y="37"/>
                  </a:lnTo>
                  <a:lnTo>
                    <a:pt x="64" y="56"/>
                  </a:lnTo>
                  <a:lnTo>
                    <a:pt x="59" y="74"/>
                  </a:lnTo>
                  <a:lnTo>
                    <a:pt x="49" y="112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1" y="316"/>
                  </a:lnTo>
                  <a:lnTo>
                    <a:pt x="1" y="316"/>
                  </a:lnTo>
                  <a:lnTo>
                    <a:pt x="2" y="318"/>
                  </a:lnTo>
                  <a:lnTo>
                    <a:pt x="4" y="318"/>
                  </a:lnTo>
                  <a:lnTo>
                    <a:pt x="6" y="318"/>
                  </a:lnTo>
                  <a:lnTo>
                    <a:pt x="6" y="318"/>
                  </a:lnTo>
                  <a:lnTo>
                    <a:pt x="9" y="317"/>
                  </a:lnTo>
                  <a:lnTo>
                    <a:pt x="10" y="315"/>
                  </a:lnTo>
                  <a:lnTo>
                    <a:pt x="11" y="313"/>
                  </a:lnTo>
                  <a:lnTo>
                    <a:pt x="10" y="311"/>
                  </a:lnTo>
                  <a:lnTo>
                    <a:pt x="10" y="311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57" y="122"/>
                  </a:lnTo>
                  <a:lnTo>
                    <a:pt x="66" y="82"/>
                  </a:lnTo>
                  <a:lnTo>
                    <a:pt x="71" y="63"/>
                  </a:lnTo>
                  <a:lnTo>
                    <a:pt x="77" y="43"/>
                  </a:lnTo>
                  <a:lnTo>
                    <a:pt x="86" y="25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4" y="5"/>
                  </a:lnTo>
                  <a:lnTo>
                    <a:pt x="94" y="3"/>
                  </a:lnTo>
                  <a:lnTo>
                    <a:pt x="93" y="1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9" y="0"/>
                  </a:lnTo>
                  <a:lnTo>
                    <a:pt x="87" y="0"/>
                  </a:lnTo>
                  <a:lnTo>
                    <a:pt x="86" y="2"/>
                  </a:lnTo>
                  <a:lnTo>
                    <a:pt x="8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5" name="Freeform 875"/>
            <p:cNvSpPr>
              <a:spLocks/>
            </p:cNvSpPr>
            <p:nvPr/>
          </p:nvSpPr>
          <p:spPr bwMode="auto">
            <a:xfrm>
              <a:off x="4792663" y="1601788"/>
              <a:ext cx="31750" cy="130175"/>
            </a:xfrm>
            <a:custGeom>
              <a:avLst/>
              <a:gdLst/>
              <a:ahLst/>
              <a:cxnLst>
                <a:cxn ang="0">
                  <a:pos x="51" y="5"/>
                </a:cxn>
                <a:cxn ang="0">
                  <a:pos x="51" y="5"/>
                </a:cxn>
                <a:cxn ang="0">
                  <a:pos x="51" y="20"/>
                </a:cxn>
                <a:cxn ang="0">
                  <a:pos x="49" y="35"/>
                </a:cxn>
                <a:cxn ang="0">
                  <a:pos x="44" y="64"/>
                </a:cxn>
                <a:cxn ang="0">
                  <a:pos x="31" y="122"/>
                </a:cxn>
                <a:cxn ang="0">
                  <a:pos x="31" y="122"/>
                </a:cxn>
                <a:cxn ang="0">
                  <a:pos x="25" y="152"/>
                </a:cxn>
                <a:cxn ang="0">
                  <a:pos x="18" y="182"/>
                </a:cxn>
                <a:cxn ang="0">
                  <a:pos x="10" y="211"/>
                </a:cxn>
                <a:cxn ang="0">
                  <a:pos x="6" y="225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3" y="247"/>
                </a:cxn>
                <a:cxn ang="0">
                  <a:pos x="4" y="247"/>
                </a:cxn>
                <a:cxn ang="0">
                  <a:pos x="6" y="247"/>
                </a:cxn>
                <a:cxn ang="0">
                  <a:pos x="7" y="247"/>
                </a:cxn>
                <a:cxn ang="0">
                  <a:pos x="8" y="245"/>
                </a:cxn>
                <a:cxn ang="0">
                  <a:pos x="8" y="245"/>
                </a:cxn>
                <a:cxn ang="0">
                  <a:pos x="14" y="231"/>
                </a:cxn>
                <a:cxn ang="0">
                  <a:pos x="19" y="215"/>
                </a:cxn>
                <a:cxn ang="0">
                  <a:pos x="28" y="185"/>
                </a:cxn>
                <a:cxn ang="0">
                  <a:pos x="34" y="155"/>
                </a:cxn>
                <a:cxn ang="0">
                  <a:pos x="40" y="124"/>
                </a:cxn>
                <a:cxn ang="0">
                  <a:pos x="40" y="124"/>
                </a:cxn>
                <a:cxn ang="0">
                  <a:pos x="54" y="65"/>
                </a:cxn>
                <a:cxn ang="0">
                  <a:pos x="59" y="36"/>
                </a:cxn>
                <a:cxn ang="0">
                  <a:pos x="61" y="20"/>
                </a:cxn>
                <a:cxn ang="0">
                  <a:pos x="61" y="5"/>
                </a:cxn>
                <a:cxn ang="0">
                  <a:pos x="61" y="5"/>
                </a:cxn>
                <a:cxn ang="0">
                  <a:pos x="61" y="3"/>
                </a:cxn>
                <a:cxn ang="0">
                  <a:pos x="60" y="2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2"/>
                </a:cxn>
                <a:cxn ang="0">
                  <a:pos x="52" y="3"/>
                </a:cxn>
                <a:cxn ang="0">
                  <a:pos x="51" y="5"/>
                </a:cxn>
                <a:cxn ang="0">
                  <a:pos x="51" y="5"/>
                </a:cxn>
              </a:cxnLst>
              <a:rect l="0" t="0" r="r" b="b"/>
              <a:pathLst>
                <a:path w="61" h="247">
                  <a:moveTo>
                    <a:pt x="51" y="5"/>
                  </a:moveTo>
                  <a:lnTo>
                    <a:pt x="51" y="5"/>
                  </a:lnTo>
                  <a:lnTo>
                    <a:pt x="51" y="20"/>
                  </a:lnTo>
                  <a:lnTo>
                    <a:pt x="49" y="35"/>
                  </a:lnTo>
                  <a:lnTo>
                    <a:pt x="44" y="64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25" y="152"/>
                  </a:lnTo>
                  <a:lnTo>
                    <a:pt x="18" y="182"/>
                  </a:lnTo>
                  <a:lnTo>
                    <a:pt x="10" y="211"/>
                  </a:lnTo>
                  <a:lnTo>
                    <a:pt x="6" y="225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3" y="247"/>
                  </a:lnTo>
                  <a:lnTo>
                    <a:pt x="4" y="247"/>
                  </a:lnTo>
                  <a:lnTo>
                    <a:pt x="6" y="247"/>
                  </a:lnTo>
                  <a:lnTo>
                    <a:pt x="7" y="247"/>
                  </a:lnTo>
                  <a:lnTo>
                    <a:pt x="8" y="245"/>
                  </a:lnTo>
                  <a:lnTo>
                    <a:pt x="8" y="245"/>
                  </a:lnTo>
                  <a:lnTo>
                    <a:pt x="14" y="231"/>
                  </a:lnTo>
                  <a:lnTo>
                    <a:pt x="19" y="215"/>
                  </a:lnTo>
                  <a:lnTo>
                    <a:pt x="28" y="185"/>
                  </a:lnTo>
                  <a:lnTo>
                    <a:pt x="34" y="155"/>
                  </a:lnTo>
                  <a:lnTo>
                    <a:pt x="40" y="124"/>
                  </a:lnTo>
                  <a:lnTo>
                    <a:pt x="40" y="124"/>
                  </a:lnTo>
                  <a:lnTo>
                    <a:pt x="54" y="65"/>
                  </a:lnTo>
                  <a:lnTo>
                    <a:pt x="59" y="36"/>
                  </a:lnTo>
                  <a:lnTo>
                    <a:pt x="61" y="20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3"/>
                  </a:lnTo>
                  <a:lnTo>
                    <a:pt x="60" y="2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2"/>
                  </a:lnTo>
                  <a:lnTo>
                    <a:pt x="52" y="3"/>
                  </a:lnTo>
                  <a:lnTo>
                    <a:pt x="51" y="5"/>
                  </a:lnTo>
                  <a:lnTo>
                    <a:pt x="5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6" name="Freeform 876"/>
            <p:cNvSpPr>
              <a:spLocks/>
            </p:cNvSpPr>
            <p:nvPr/>
          </p:nvSpPr>
          <p:spPr bwMode="auto">
            <a:xfrm>
              <a:off x="4830763" y="1595438"/>
              <a:ext cx="12700" cy="90488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4" y="5"/>
                </a:cxn>
                <a:cxn ang="0">
                  <a:pos x="14" y="26"/>
                </a:cxn>
                <a:cxn ang="0">
                  <a:pos x="13" y="46"/>
                </a:cxn>
                <a:cxn ang="0">
                  <a:pos x="8" y="86"/>
                </a:cxn>
                <a:cxn ang="0">
                  <a:pos x="0" y="167"/>
                </a:cxn>
                <a:cxn ang="0">
                  <a:pos x="0" y="167"/>
                </a:cxn>
                <a:cxn ang="0">
                  <a:pos x="0" y="169"/>
                </a:cxn>
                <a:cxn ang="0">
                  <a:pos x="1" y="170"/>
                </a:cxn>
                <a:cxn ang="0">
                  <a:pos x="2" y="171"/>
                </a:cxn>
                <a:cxn ang="0">
                  <a:pos x="4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9" y="167"/>
                </a:cxn>
                <a:cxn ang="0">
                  <a:pos x="9" y="167"/>
                </a:cxn>
                <a:cxn ang="0">
                  <a:pos x="18" y="86"/>
                </a:cxn>
                <a:cxn ang="0">
                  <a:pos x="22" y="46"/>
                </a:cxn>
                <a:cxn ang="0">
                  <a:pos x="23" y="26"/>
                </a:cxn>
                <a:cxn ang="0">
                  <a:pos x="24" y="5"/>
                </a:cxn>
                <a:cxn ang="0">
                  <a:pos x="24" y="5"/>
                </a:cxn>
                <a:cxn ang="0">
                  <a:pos x="23" y="3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5" y="3"/>
                </a:cxn>
                <a:cxn ang="0">
                  <a:pos x="14" y="5"/>
                </a:cxn>
                <a:cxn ang="0">
                  <a:pos x="14" y="5"/>
                </a:cxn>
              </a:cxnLst>
              <a:rect l="0" t="0" r="r" b="b"/>
              <a:pathLst>
                <a:path w="24" h="171">
                  <a:moveTo>
                    <a:pt x="14" y="5"/>
                  </a:moveTo>
                  <a:lnTo>
                    <a:pt x="14" y="5"/>
                  </a:lnTo>
                  <a:lnTo>
                    <a:pt x="14" y="26"/>
                  </a:lnTo>
                  <a:lnTo>
                    <a:pt x="13" y="46"/>
                  </a:lnTo>
                  <a:lnTo>
                    <a:pt x="8" y="86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169"/>
                  </a:lnTo>
                  <a:lnTo>
                    <a:pt x="1" y="170"/>
                  </a:lnTo>
                  <a:lnTo>
                    <a:pt x="2" y="171"/>
                  </a:lnTo>
                  <a:lnTo>
                    <a:pt x="4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8" y="86"/>
                  </a:lnTo>
                  <a:lnTo>
                    <a:pt x="22" y="46"/>
                  </a:lnTo>
                  <a:lnTo>
                    <a:pt x="23" y="2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7" name="Freeform 877"/>
            <p:cNvSpPr>
              <a:spLocks/>
            </p:cNvSpPr>
            <p:nvPr/>
          </p:nvSpPr>
          <p:spPr bwMode="auto">
            <a:xfrm>
              <a:off x="4433888" y="1717676"/>
              <a:ext cx="20638" cy="23813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3" y="1"/>
                </a:cxn>
                <a:cxn ang="0">
                  <a:pos x="23" y="10"/>
                </a:cxn>
                <a:cxn ang="0">
                  <a:pos x="12" y="20"/>
                </a:cxn>
                <a:cxn ang="0">
                  <a:pos x="8" y="25"/>
                </a:cxn>
                <a:cxn ang="0">
                  <a:pos x="4" y="30"/>
                </a:cxn>
                <a:cxn ang="0">
                  <a:pos x="1" y="36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3" y="47"/>
                </a:cxn>
                <a:cxn ang="0">
                  <a:pos x="4" y="47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9" y="45"/>
                </a:cxn>
                <a:cxn ang="0">
                  <a:pos x="9" y="43"/>
                </a:cxn>
                <a:cxn ang="0">
                  <a:pos x="9" y="43"/>
                </a:cxn>
                <a:cxn ang="0">
                  <a:pos x="10" y="37"/>
                </a:cxn>
                <a:cxn ang="0">
                  <a:pos x="13" y="32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40" y="6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3" y="1"/>
                </a:cxn>
                <a:cxn ang="0">
                  <a:pos x="33" y="1"/>
                </a:cxn>
              </a:cxnLst>
              <a:rect l="0" t="0" r="r" b="b"/>
              <a:pathLst>
                <a:path w="41" h="47">
                  <a:moveTo>
                    <a:pt x="33" y="1"/>
                  </a:moveTo>
                  <a:lnTo>
                    <a:pt x="33" y="1"/>
                  </a:lnTo>
                  <a:lnTo>
                    <a:pt x="23" y="10"/>
                  </a:lnTo>
                  <a:lnTo>
                    <a:pt x="12" y="20"/>
                  </a:lnTo>
                  <a:lnTo>
                    <a:pt x="8" y="25"/>
                  </a:lnTo>
                  <a:lnTo>
                    <a:pt x="4" y="30"/>
                  </a:lnTo>
                  <a:lnTo>
                    <a:pt x="1" y="3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3" y="47"/>
                  </a:lnTo>
                  <a:lnTo>
                    <a:pt x="4" y="47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9" y="45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37"/>
                  </a:lnTo>
                  <a:lnTo>
                    <a:pt x="13" y="3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6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1"/>
                  </a:lnTo>
                  <a:lnTo>
                    <a:pt x="3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8" name="Freeform 878"/>
            <p:cNvSpPr>
              <a:spLocks/>
            </p:cNvSpPr>
            <p:nvPr/>
          </p:nvSpPr>
          <p:spPr bwMode="auto">
            <a:xfrm>
              <a:off x="4479926" y="1717676"/>
              <a:ext cx="15875" cy="34925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1" y="17"/>
                </a:cxn>
                <a:cxn ang="0">
                  <a:pos x="5" y="30"/>
                </a:cxn>
                <a:cxn ang="0">
                  <a:pos x="3" y="37"/>
                </a:cxn>
                <a:cxn ang="0">
                  <a:pos x="1" y="46"/>
                </a:cxn>
                <a:cxn ang="0">
                  <a:pos x="0" y="53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2" y="67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5"/>
                </a:cxn>
                <a:cxn ang="0">
                  <a:pos x="8" y="63"/>
                </a:cxn>
                <a:cxn ang="0">
                  <a:pos x="9" y="61"/>
                </a:cxn>
                <a:cxn ang="0">
                  <a:pos x="9" y="61"/>
                </a:cxn>
                <a:cxn ang="0">
                  <a:pos x="10" y="47"/>
                </a:cxn>
                <a:cxn ang="0">
                  <a:pos x="14" y="33"/>
                </a:cxn>
                <a:cxn ang="0">
                  <a:pos x="20" y="20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8" y="5"/>
                </a:cxn>
                <a:cxn ang="0">
                  <a:pos x="28" y="3"/>
                </a:cxn>
                <a:cxn ang="0">
                  <a:pos x="27" y="2"/>
                </a:cxn>
                <a:cxn ang="0">
                  <a:pos x="26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28" h="67">
                  <a:moveTo>
                    <a:pt x="20" y="2"/>
                  </a:moveTo>
                  <a:lnTo>
                    <a:pt x="20" y="2"/>
                  </a:lnTo>
                  <a:lnTo>
                    <a:pt x="11" y="17"/>
                  </a:lnTo>
                  <a:lnTo>
                    <a:pt x="5" y="30"/>
                  </a:lnTo>
                  <a:lnTo>
                    <a:pt x="3" y="37"/>
                  </a:lnTo>
                  <a:lnTo>
                    <a:pt x="1" y="46"/>
                  </a:lnTo>
                  <a:lnTo>
                    <a:pt x="0" y="5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5"/>
                  </a:lnTo>
                  <a:lnTo>
                    <a:pt x="8" y="63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0" y="47"/>
                  </a:lnTo>
                  <a:lnTo>
                    <a:pt x="14" y="33"/>
                  </a:lnTo>
                  <a:lnTo>
                    <a:pt x="20" y="20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9" name="Freeform 879"/>
            <p:cNvSpPr>
              <a:spLocks/>
            </p:cNvSpPr>
            <p:nvPr/>
          </p:nvSpPr>
          <p:spPr bwMode="auto">
            <a:xfrm>
              <a:off x="4521201" y="1730376"/>
              <a:ext cx="17463" cy="34925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19" y="18"/>
                </a:cxn>
                <a:cxn ang="0">
                  <a:pos x="14" y="32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22" y="35"/>
                </a:cxn>
                <a:cxn ang="0">
                  <a:pos x="29" y="21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2" y="1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35" h="66">
                  <a:moveTo>
                    <a:pt x="25" y="4"/>
                  </a:moveTo>
                  <a:lnTo>
                    <a:pt x="25" y="4"/>
                  </a:lnTo>
                  <a:lnTo>
                    <a:pt x="19" y="18"/>
                  </a:lnTo>
                  <a:lnTo>
                    <a:pt x="14" y="32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22" y="35"/>
                  </a:lnTo>
                  <a:lnTo>
                    <a:pt x="29" y="21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0" name="Freeform 880"/>
            <p:cNvSpPr>
              <a:spLocks/>
            </p:cNvSpPr>
            <p:nvPr/>
          </p:nvSpPr>
          <p:spPr bwMode="auto">
            <a:xfrm>
              <a:off x="4184651" y="1482726"/>
              <a:ext cx="15875" cy="38100"/>
            </a:xfrm>
            <a:custGeom>
              <a:avLst/>
              <a:gdLst/>
              <a:ahLst/>
              <a:cxnLst>
                <a:cxn ang="0">
                  <a:pos x="20" y="4"/>
                </a:cxn>
                <a:cxn ang="0">
                  <a:pos x="20" y="4"/>
                </a:cxn>
                <a:cxn ang="0">
                  <a:pos x="10" y="35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2" y="72"/>
                </a:cxn>
                <a:cxn ang="0">
                  <a:pos x="3" y="72"/>
                </a:cxn>
                <a:cxn ang="0">
                  <a:pos x="5" y="72"/>
                </a:cxn>
                <a:cxn ang="0">
                  <a:pos x="8" y="72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19" y="38"/>
                </a:cxn>
                <a:cxn ang="0">
                  <a:pos x="28" y="6"/>
                </a:cxn>
                <a:cxn ang="0">
                  <a:pos x="28" y="6"/>
                </a:cxn>
                <a:cxn ang="0">
                  <a:pos x="29" y="4"/>
                </a:cxn>
                <a:cxn ang="0">
                  <a:pos x="28" y="3"/>
                </a:cxn>
                <a:cxn ang="0">
                  <a:pos x="27" y="1"/>
                </a:cxn>
                <a:cxn ang="0">
                  <a:pos x="25" y="1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2"/>
                </a:cxn>
                <a:cxn ang="0">
                  <a:pos x="20" y="4"/>
                </a:cxn>
                <a:cxn ang="0">
                  <a:pos x="20" y="4"/>
                </a:cxn>
              </a:cxnLst>
              <a:rect l="0" t="0" r="r" b="b"/>
              <a:pathLst>
                <a:path w="29" h="72">
                  <a:moveTo>
                    <a:pt x="20" y="4"/>
                  </a:moveTo>
                  <a:lnTo>
                    <a:pt x="20" y="4"/>
                  </a:lnTo>
                  <a:lnTo>
                    <a:pt x="10" y="35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2" y="72"/>
                  </a:lnTo>
                  <a:lnTo>
                    <a:pt x="3" y="72"/>
                  </a:lnTo>
                  <a:lnTo>
                    <a:pt x="5" y="72"/>
                  </a:lnTo>
                  <a:lnTo>
                    <a:pt x="8" y="72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19" y="3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1" name="Freeform 881"/>
            <p:cNvSpPr>
              <a:spLocks/>
            </p:cNvSpPr>
            <p:nvPr/>
          </p:nvSpPr>
          <p:spPr bwMode="auto">
            <a:xfrm>
              <a:off x="4214813" y="1498601"/>
              <a:ext cx="7938" cy="254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3" y="12"/>
                </a:cxn>
                <a:cxn ang="0">
                  <a:pos x="1" y="21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2" y="46"/>
                </a:cxn>
                <a:cxn ang="0">
                  <a:pos x="3" y="46"/>
                </a:cxn>
                <a:cxn ang="0">
                  <a:pos x="5" y="47"/>
                </a:cxn>
                <a:cxn ang="0">
                  <a:pos x="7" y="46"/>
                </a:cxn>
                <a:cxn ang="0">
                  <a:pos x="9" y="46"/>
                </a:cxn>
                <a:cxn ang="0">
                  <a:pos x="10" y="44"/>
                </a:cxn>
                <a:cxn ang="0">
                  <a:pos x="10" y="42"/>
                </a:cxn>
                <a:cxn ang="0">
                  <a:pos x="10" y="42"/>
                </a:cxn>
                <a:cxn ang="0">
                  <a:pos x="10" y="33"/>
                </a:cxn>
                <a:cxn ang="0">
                  <a:pos x="11" y="25"/>
                </a:cxn>
                <a:cxn ang="0">
                  <a:pos x="13" y="15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6" h="47">
                  <a:moveTo>
                    <a:pt x="8" y="2"/>
                  </a:moveTo>
                  <a:lnTo>
                    <a:pt x="8" y="2"/>
                  </a:lnTo>
                  <a:lnTo>
                    <a:pt x="3" y="12"/>
                  </a:lnTo>
                  <a:lnTo>
                    <a:pt x="1" y="21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5" y="47"/>
                  </a:lnTo>
                  <a:lnTo>
                    <a:pt x="7" y="46"/>
                  </a:lnTo>
                  <a:lnTo>
                    <a:pt x="9" y="46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33"/>
                  </a:lnTo>
                  <a:lnTo>
                    <a:pt x="11" y="25"/>
                  </a:lnTo>
                  <a:lnTo>
                    <a:pt x="13" y="15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2" name="Freeform 882"/>
            <p:cNvSpPr>
              <a:spLocks/>
            </p:cNvSpPr>
            <p:nvPr/>
          </p:nvSpPr>
          <p:spPr bwMode="auto">
            <a:xfrm>
              <a:off x="4244976" y="1498601"/>
              <a:ext cx="9525" cy="25400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4"/>
                </a:cxn>
                <a:cxn ang="0">
                  <a:pos x="5" y="14"/>
                </a:cxn>
                <a:cxn ang="0">
                  <a:pos x="3" y="24"/>
                </a:cxn>
                <a:cxn ang="0">
                  <a:pos x="1" y="33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1" y="46"/>
                </a:cxn>
                <a:cxn ang="0">
                  <a:pos x="3" y="46"/>
                </a:cxn>
                <a:cxn ang="0">
                  <a:pos x="5" y="47"/>
                </a:cxn>
                <a:cxn ang="0">
                  <a:pos x="7" y="46"/>
                </a:cxn>
                <a:cxn ang="0">
                  <a:pos x="9" y="46"/>
                </a:cxn>
                <a:cxn ang="0">
                  <a:pos x="10" y="44"/>
                </a:cxn>
                <a:cxn ang="0">
                  <a:pos x="10" y="42"/>
                </a:cxn>
                <a:cxn ang="0">
                  <a:pos x="10" y="42"/>
                </a:cxn>
                <a:cxn ang="0">
                  <a:pos x="12" y="33"/>
                </a:cxn>
                <a:cxn ang="0">
                  <a:pos x="14" y="24"/>
                </a:cxn>
                <a:cxn ang="0">
                  <a:pos x="16" y="14"/>
                </a:cxn>
                <a:cxn ang="0">
                  <a:pos x="17" y="4"/>
                </a:cxn>
                <a:cxn ang="0">
                  <a:pos x="17" y="4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17" h="47">
                  <a:moveTo>
                    <a:pt x="7" y="4"/>
                  </a:moveTo>
                  <a:lnTo>
                    <a:pt x="7" y="4"/>
                  </a:lnTo>
                  <a:lnTo>
                    <a:pt x="5" y="14"/>
                  </a:lnTo>
                  <a:lnTo>
                    <a:pt x="3" y="24"/>
                  </a:lnTo>
                  <a:lnTo>
                    <a:pt x="1" y="33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1" y="46"/>
                  </a:lnTo>
                  <a:lnTo>
                    <a:pt x="3" y="46"/>
                  </a:lnTo>
                  <a:lnTo>
                    <a:pt x="5" y="47"/>
                  </a:lnTo>
                  <a:lnTo>
                    <a:pt x="7" y="46"/>
                  </a:lnTo>
                  <a:lnTo>
                    <a:pt x="9" y="46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2" y="33"/>
                  </a:lnTo>
                  <a:lnTo>
                    <a:pt x="14" y="24"/>
                  </a:lnTo>
                  <a:lnTo>
                    <a:pt x="16" y="1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3" name="Freeform 883"/>
            <p:cNvSpPr>
              <a:spLocks/>
            </p:cNvSpPr>
            <p:nvPr/>
          </p:nvSpPr>
          <p:spPr bwMode="auto">
            <a:xfrm>
              <a:off x="4778376" y="1522413"/>
              <a:ext cx="9525" cy="3175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5" y="18"/>
                </a:cxn>
                <a:cxn ang="0">
                  <a:pos x="3" y="30"/>
                </a:cxn>
                <a:cxn ang="0">
                  <a:pos x="1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3" y="59"/>
                </a:cxn>
                <a:cxn ang="0">
                  <a:pos x="5" y="60"/>
                </a:cxn>
                <a:cxn ang="0">
                  <a:pos x="6" y="59"/>
                </a:cxn>
                <a:cxn ang="0">
                  <a:pos x="8" y="59"/>
                </a:cxn>
                <a:cxn ang="0">
                  <a:pos x="9" y="57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1" y="43"/>
                </a:cxn>
                <a:cxn ang="0">
                  <a:pos x="13" y="30"/>
                </a:cxn>
                <a:cxn ang="0">
                  <a:pos x="15" y="1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16" h="60">
                  <a:moveTo>
                    <a:pt x="6" y="4"/>
                  </a:moveTo>
                  <a:lnTo>
                    <a:pt x="6" y="4"/>
                  </a:lnTo>
                  <a:lnTo>
                    <a:pt x="5" y="18"/>
                  </a:lnTo>
                  <a:lnTo>
                    <a:pt x="3" y="30"/>
                  </a:lnTo>
                  <a:lnTo>
                    <a:pt x="1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5" y="60"/>
                  </a:lnTo>
                  <a:lnTo>
                    <a:pt x="6" y="59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1" y="43"/>
                  </a:lnTo>
                  <a:lnTo>
                    <a:pt x="13" y="30"/>
                  </a:lnTo>
                  <a:lnTo>
                    <a:pt x="15" y="1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4" name="Freeform 884"/>
            <p:cNvSpPr>
              <a:spLocks/>
            </p:cNvSpPr>
            <p:nvPr/>
          </p:nvSpPr>
          <p:spPr bwMode="auto">
            <a:xfrm>
              <a:off x="4805363" y="1528763"/>
              <a:ext cx="12700" cy="31750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3" y="5"/>
                </a:cxn>
                <a:cxn ang="0">
                  <a:pos x="11" y="16"/>
                </a:cxn>
                <a:cxn ang="0">
                  <a:pos x="9" y="29"/>
                </a:cxn>
                <a:cxn ang="0">
                  <a:pos x="5" y="41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3" y="60"/>
                </a:cxn>
                <a:cxn ang="0">
                  <a:pos x="5" y="60"/>
                </a:cxn>
                <a:cxn ang="0">
                  <a:pos x="6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4" y="45"/>
                </a:cxn>
                <a:cxn ang="0">
                  <a:pos x="18" y="32"/>
                </a:cxn>
                <a:cxn ang="0">
                  <a:pos x="21" y="18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1" y="3"/>
                </a:cxn>
                <a:cxn ang="0">
                  <a:pos x="20" y="1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13" y="5"/>
                </a:cxn>
                <a:cxn ang="0">
                  <a:pos x="13" y="5"/>
                </a:cxn>
              </a:cxnLst>
              <a:rect l="0" t="0" r="r" b="b"/>
              <a:pathLst>
                <a:path w="22" h="60">
                  <a:moveTo>
                    <a:pt x="13" y="5"/>
                  </a:moveTo>
                  <a:lnTo>
                    <a:pt x="13" y="5"/>
                  </a:lnTo>
                  <a:lnTo>
                    <a:pt x="11" y="16"/>
                  </a:lnTo>
                  <a:lnTo>
                    <a:pt x="9" y="29"/>
                  </a:lnTo>
                  <a:lnTo>
                    <a:pt x="5" y="41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3" y="60"/>
                  </a:lnTo>
                  <a:lnTo>
                    <a:pt x="5" y="60"/>
                  </a:lnTo>
                  <a:lnTo>
                    <a:pt x="6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4" y="45"/>
                  </a:lnTo>
                  <a:lnTo>
                    <a:pt x="18" y="32"/>
                  </a:lnTo>
                  <a:lnTo>
                    <a:pt x="21" y="18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3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5" name="Freeform 885"/>
            <p:cNvSpPr>
              <a:spLocks/>
            </p:cNvSpPr>
            <p:nvPr/>
          </p:nvSpPr>
          <p:spPr bwMode="auto">
            <a:xfrm>
              <a:off x="4494213" y="1227138"/>
              <a:ext cx="20638" cy="28575"/>
            </a:xfrm>
            <a:custGeom>
              <a:avLst/>
              <a:gdLst/>
              <a:ahLst/>
              <a:cxnLst>
                <a:cxn ang="0">
                  <a:pos x="32" y="5"/>
                </a:cxn>
                <a:cxn ang="0">
                  <a:pos x="32" y="5"/>
                </a:cxn>
                <a:cxn ang="0">
                  <a:pos x="31" y="8"/>
                </a:cxn>
                <a:cxn ang="0">
                  <a:pos x="30" y="11"/>
                </a:cxn>
                <a:cxn ang="0">
                  <a:pos x="26" y="17"/>
                </a:cxn>
                <a:cxn ang="0">
                  <a:pos x="21" y="22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11" y="32"/>
                </a:cxn>
                <a:cxn ang="0">
                  <a:pos x="6" y="36"/>
                </a:cxn>
                <a:cxn ang="0">
                  <a:pos x="3" y="42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2" y="52"/>
                </a:cxn>
                <a:cxn ang="0">
                  <a:pos x="3" y="53"/>
                </a:cxn>
                <a:cxn ang="0">
                  <a:pos x="7" y="53"/>
                </a:cxn>
                <a:cxn ang="0">
                  <a:pos x="8" y="52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2" y="44"/>
                </a:cxn>
                <a:cxn ang="0">
                  <a:pos x="17" y="38"/>
                </a:cxn>
                <a:cxn ang="0">
                  <a:pos x="28" y="29"/>
                </a:cxn>
                <a:cxn ang="0">
                  <a:pos x="32" y="23"/>
                </a:cxn>
                <a:cxn ang="0">
                  <a:pos x="37" y="18"/>
                </a:cxn>
                <a:cxn ang="0">
                  <a:pos x="40" y="12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1" y="3"/>
                </a:cxn>
                <a:cxn ang="0">
                  <a:pos x="40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3" y="1"/>
                </a:cxn>
                <a:cxn ang="0">
                  <a:pos x="32" y="3"/>
                </a:cxn>
                <a:cxn ang="0">
                  <a:pos x="32" y="5"/>
                </a:cxn>
                <a:cxn ang="0">
                  <a:pos x="32" y="5"/>
                </a:cxn>
              </a:cxnLst>
              <a:rect l="0" t="0" r="r" b="b"/>
              <a:pathLst>
                <a:path w="41" h="53">
                  <a:moveTo>
                    <a:pt x="32" y="5"/>
                  </a:moveTo>
                  <a:lnTo>
                    <a:pt x="32" y="5"/>
                  </a:lnTo>
                  <a:lnTo>
                    <a:pt x="31" y="8"/>
                  </a:lnTo>
                  <a:lnTo>
                    <a:pt x="30" y="11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1" y="32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7" y="53"/>
                  </a:lnTo>
                  <a:lnTo>
                    <a:pt x="8" y="5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2" y="44"/>
                  </a:lnTo>
                  <a:lnTo>
                    <a:pt x="17" y="38"/>
                  </a:lnTo>
                  <a:lnTo>
                    <a:pt x="28" y="29"/>
                  </a:lnTo>
                  <a:lnTo>
                    <a:pt x="32" y="23"/>
                  </a:lnTo>
                  <a:lnTo>
                    <a:pt x="37" y="18"/>
                  </a:lnTo>
                  <a:lnTo>
                    <a:pt x="40" y="12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0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3" y="1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6" name="Freeform 886"/>
            <p:cNvSpPr>
              <a:spLocks/>
            </p:cNvSpPr>
            <p:nvPr/>
          </p:nvSpPr>
          <p:spPr bwMode="auto">
            <a:xfrm>
              <a:off x="4527551" y="1233488"/>
              <a:ext cx="20638" cy="222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" y="33"/>
                </a:cxn>
                <a:cxn ang="0">
                  <a:pos x="2" y="33"/>
                </a:cxn>
                <a:cxn ang="0">
                  <a:pos x="1" y="35"/>
                </a:cxn>
                <a:cxn ang="0">
                  <a:pos x="0" y="37"/>
                </a:cxn>
                <a:cxn ang="0">
                  <a:pos x="1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40" y="8"/>
                </a:cxn>
                <a:cxn ang="0">
                  <a:pos x="40" y="8"/>
                </a:cxn>
                <a:cxn ang="0">
                  <a:pos x="41" y="7"/>
                </a:cxn>
                <a:cxn ang="0">
                  <a:pos x="41" y="5"/>
                </a:cxn>
                <a:cxn ang="0">
                  <a:pos x="41" y="3"/>
                </a:cxn>
                <a:cxn ang="0">
                  <a:pos x="40" y="2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1" h="41">
                  <a:moveTo>
                    <a:pt x="33" y="2"/>
                  </a:moveTo>
                  <a:lnTo>
                    <a:pt x="33" y="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1" y="35"/>
                  </a:lnTo>
                  <a:lnTo>
                    <a:pt x="0" y="37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7" name="Freeform 887"/>
            <p:cNvSpPr>
              <a:spLocks/>
            </p:cNvSpPr>
            <p:nvPr/>
          </p:nvSpPr>
          <p:spPr bwMode="auto">
            <a:xfrm>
              <a:off x="4564063" y="1230313"/>
              <a:ext cx="22225" cy="28575"/>
            </a:xfrm>
            <a:custGeom>
              <a:avLst/>
              <a:gdLst/>
              <a:ahLst/>
              <a:cxnLst>
                <a:cxn ang="0">
                  <a:pos x="32" y="5"/>
                </a:cxn>
                <a:cxn ang="0">
                  <a:pos x="32" y="5"/>
                </a:cxn>
                <a:cxn ang="0">
                  <a:pos x="31" y="11"/>
                </a:cxn>
                <a:cxn ang="0">
                  <a:pos x="27" y="16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1" y="36"/>
                </a:cxn>
                <a:cxn ang="0">
                  <a:pos x="2" y="45"/>
                </a:cxn>
                <a:cxn ang="0">
                  <a:pos x="2" y="45"/>
                </a:cxn>
                <a:cxn ang="0">
                  <a:pos x="0" y="47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3"/>
                </a:cxn>
                <a:cxn ang="0">
                  <a:pos x="3" y="54"/>
                </a:cxn>
                <a:cxn ang="0">
                  <a:pos x="5" y="54"/>
                </a:cxn>
                <a:cxn ang="0">
                  <a:pos x="7" y="54"/>
                </a:cxn>
                <a:cxn ang="0">
                  <a:pos x="8" y="53"/>
                </a:cxn>
                <a:cxn ang="0">
                  <a:pos x="8" y="53"/>
                </a:cxn>
                <a:cxn ang="0">
                  <a:pos x="18" y="42"/>
                </a:cxn>
                <a:cxn ang="0">
                  <a:pos x="30" y="31"/>
                </a:cxn>
                <a:cxn ang="0">
                  <a:pos x="34" y="25"/>
                </a:cxn>
                <a:cxn ang="0">
                  <a:pos x="38" y="18"/>
                </a:cxn>
                <a:cxn ang="0">
                  <a:pos x="40" y="12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1" y="3"/>
                </a:cxn>
                <a:cxn ang="0">
                  <a:pos x="40" y="2"/>
                </a:cxn>
                <a:cxn ang="0">
                  <a:pos x="39" y="1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3"/>
                </a:cxn>
                <a:cxn ang="0">
                  <a:pos x="32" y="5"/>
                </a:cxn>
                <a:cxn ang="0">
                  <a:pos x="32" y="5"/>
                </a:cxn>
              </a:cxnLst>
              <a:rect l="0" t="0" r="r" b="b"/>
              <a:pathLst>
                <a:path w="41" h="54">
                  <a:moveTo>
                    <a:pt x="32" y="5"/>
                  </a:moveTo>
                  <a:lnTo>
                    <a:pt x="32" y="5"/>
                  </a:lnTo>
                  <a:lnTo>
                    <a:pt x="31" y="11"/>
                  </a:lnTo>
                  <a:lnTo>
                    <a:pt x="27" y="1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1" y="3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7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5" y="54"/>
                  </a:lnTo>
                  <a:lnTo>
                    <a:pt x="7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8" y="42"/>
                  </a:lnTo>
                  <a:lnTo>
                    <a:pt x="30" y="31"/>
                  </a:lnTo>
                  <a:lnTo>
                    <a:pt x="34" y="25"/>
                  </a:lnTo>
                  <a:lnTo>
                    <a:pt x="38" y="18"/>
                  </a:lnTo>
                  <a:lnTo>
                    <a:pt x="40" y="12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0" y="2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3"/>
                  </a:lnTo>
                  <a:lnTo>
                    <a:pt x="32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8" name="Freeform 888"/>
            <p:cNvSpPr>
              <a:spLocks noEditPoints="1"/>
            </p:cNvSpPr>
            <p:nvPr/>
          </p:nvSpPr>
          <p:spPr bwMode="auto">
            <a:xfrm>
              <a:off x="4124326" y="1127126"/>
              <a:ext cx="785813" cy="679450"/>
            </a:xfrm>
            <a:custGeom>
              <a:avLst/>
              <a:gdLst/>
              <a:ahLst/>
              <a:cxnLst>
                <a:cxn ang="0">
                  <a:pos x="634" y="1271"/>
                </a:cxn>
                <a:cxn ang="0">
                  <a:pos x="387" y="1234"/>
                </a:cxn>
                <a:cxn ang="0">
                  <a:pos x="279" y="1187"/>
                </a:cxn>
                <a:cxn ang="0">
                  <a:pos x="153" y="1083"/>
                </a:cxn>
                <a:cxn ang="0">
                  <a:pos x="66" y="954"/>
                </a:cxn>
                <a:cxn ang="0">
                  <a:pos x="17" y="807"/>
                </a:cxn>
                <a:cxn ang="0">
                  <a:pos x="1" y="598"/>
                </a:cxn>
                <a:cxn ang="0">
                  <a:pos x="25" y="439"/>
                </a:cxn>
                <a:cxn ang="0">
                  <a:pos x="63" y="319"/>
                </a:cxn>
                <a:cxn ang="0">
                  <a:pos x="107" y="205"/>
                </a:cxn>
                <a:cxn ang="0">
                  <a:pos x="207" y="99"/>
                </a:cxn>
                <a:cxn ang="0">
                  <a:pos x="338" y="36"/>
                </a:cxn>
                <a:cxn ang="0">
                  <a:pos x="560" y="4"/>
                </a:cxn>
                <a:cxn ang="0">
                  <a:pos x="748" y="0"/>
                </a:cxn>
                <a:cxn ang="0">
                  <a:pos x="830" y="3"/>
                </a:cxn>
                <a:cxn ang="0">
                  <a:pos x="977" y="24"/>
                </a:cxn>
                <a:cxn ang="0">
                  <a:pos x="1080" y="55"/>
                </a:cxn>
                <a:cxn ang="0">
                  <a:pos x="1243" y="152"/>
                </a:cxn>
                <a:cxn ang="0">
                  <a:pos x="1363" y="247"/>
                </a:cxn>
                <a:cxn ang="0">
                  <a:pos x="1435" y="371"/>
                </a:cxn>
                <a:cxn ang="0">
                  <a:pos x="1481" y="506"/>
                </a:cxn>
                <a:cxn ang="0">
                  <a:pos x="1480" y="666"/>
                </a:cxn>
                <a:cxn ang="0">
                  <a:pos x="1460" y="824"/>
                </a:cxn>
                <a:cxn ang="0">
                  <a:pos x="1402" y="976"/>
                </a:cxn>
                <a:cxn ang="0">
                  <a:pos x="1313" y="1099"/>
                </a:cxn>
                <a:cxn ang="0">
                  <a:pos x="1184" y="1204"/>
                </a:cxn>
                <a:cxn ang="0">
                  <a:pos x="1039" y="1257"/>
                </a:cxn>
                <a:cxn ang="0">
                  <a:pos x="808" y="1282"/>
                </a:cxn>
                <a:cxn ang="0">
                  <a:pos x="501" y="40"/>
                </a:cxn>
                <a:cxn ang="0">
                  <a:pos x="326" y="76"/>
                </a:cxn>
                <a:cxn ang="0">
                  <a:pos x="213" y="137"/>
                </a:cxn>
                <a:cxn ang="0">
                  <a:pos x="142" y="226"/>
                </a:cxn>
                <a:cxn ang="0">
                  <a:pos x="75" y="396"/>
                </a:cxn>
                <a:cxn ang="0">
                  <a:pos x="40" y="570"/>
                </a:cxn>
                <a:cxn ang="0">
                  <a:pos x="41" y="747"/>
                </a:cxn>
                <a:cxn ang="0">
                  <a:pos x="87" y="916"/>
                </a:cxn>
                <a:cxn ang="0">
                  <a:pos x="173" y="1051"/>
                </a:cxn>
                <a:cxn ang="0">
                  <a:pos x="310" y="1162"/>
                </a:cxn>
                <a:cxn ang="0">
                  <a:pos x="445" y="1210"/>
                </a:cxn>
                <a:cxn ang="0">
                  <a:pos x="791" y="1244"/>
                </a:cxn>
                <a:cxn ang="0">
                  <a:pos x="977" y="1230"/>
                </a:cxn>
                <a:cxn ang="0">
                  <a:pos x="1073" y="1215"/>
                </a:cxn>
                <a:cxn ang="0">
                  <a:pos x="1202" y="1150"/>
                </a:cxn>
                <a:cxn ang="0">
                  <a:pos x="1325" y="1029"/>
                </a:cxn>
                <a:cxn ang="0">
                  <a:pos x="1401" y="891"/>
                </a:cxn>
                <a:cxn ang="0">
                  <a:pos x="1444" y="708"/>
                </a:cxn>
                <a:cxn ang="0">
                  <a:pos x="1446" y="544"/>
                </a:cxn>
                <a:cxn ang="0">
                  <a:pos x="1395" y="376"/>
                </a:cxn>
                <a:cxn ang="0">
                  <a:pos x="1325" y="258"/>
                </a:cxn>
                <a:cxn ang="0">
                  <a:pos x="1268" y="211"/>
                </a:cxn>
                <a:cxn ang="0">
                  <a:pos x="1113" y="110"/>
                </a:cxn>
                <a:cxn ang="0">
                  <a:pos x="1046" y="84"/>
                </a:cxn>
                <a:cxn ang="0">
                  <a:pos x="939" y="51"/>
                </a:cxn>
                <a:cxn ang="0">
                  <a:pos x="751" y="36"/>
                </a:cxn>
                <a:cxn ang="0">
                  <a:pos x="700" y="36"/>
                </a:cxn>
              </a:cxnLst>
              <a:rect l="0" t="0" r="r" b="b"/>
              <a:pathLst>
                <a:path w="1484" h="1282">
                  <a:moveTo>
                    <a:pt x="779" y="1282"/>
                  </a:moveTo>
                  <a:lnTo>
                    <a:pt x="779" y="1282"/>
                  </a:lnTo>
                  <a:lnTo>
                    <a:pt x="740" y="1281"/>
                  </a:lnTo>
                  <a:lnTo>
                    <a:pt x="703" y="1279"/>
                  </a:lnTo>
                  <a:lnTo>
                    <a:pt x="668" y="1276"/>
                  </a:lnTo>
                  <a:lnTo>
                    <a:pt x="634" y="1271"/>
                  </a:lnTo>
                  <a:lnTo>
                    <a:pt x="634" y="1271"/>
                  </a:lnTo>
                  <a:lnTo>
                    <a:pt x="589" y="1264"/>
                  </a:lnTo>
                  <a:lnTo>
                    <a:pt x="543" y="1259"/>
                  </a:lnTo>
                  <a:lnTo>
                    <a:pt x="543" y="1259"/>
                  </a:lnTo>
                  <a:lnTo>
                    <a:pt x="480" y="1252"/>
                  </a:lnTo>
                  <a:lnTo>
                    <a:pt x="449" y="1248"/>
                  </a:lnTo>
                  <a:lnTo>
                    <a:pt x="418" y="1242"/>
                  </a:lnTo>
                  <a:lnTo>
                    <a:pt x="387" y="1234"/>
                  </a:lnTo>
                  <a:lnTo>
                    <a:pt x="357" y="1225"/>
                  </a:lnTo>
                  <a:lnTo>
                    <a:pt x="342" y="1220"/>
                  </a:lnTo>
                  <a:lnTo>
                    <a:pt x="328" y="1214"/>
                  </a:lnTo>
                  <a:lnTo>
                    <a:pt x="313" y="1206"/>
                  </a:lnTo>
                  <a:lnTo>
                    <a:pt x="300" y="1199"/>
                  </a:lnTo>
                  <a:lnTo>
                    <a:pt x="300" y="1199"/>
                  </a:lnTo>
                  <a:lnTo>
                    <a:pt x="279" y="1187"/>
                  </a:lnTo>
                  <a:lnTo>
                    <a:pt x="258" y="1173"/>
                  </a:lnTo>
                  <a:lnTo>
                    <a:pt x="239" y="1160"/>
                  </a:lnTo>
                  <a:lnTo>
                    <a:pt x="220" y="1145"/>
                  </a:lnTo>
                  <a:lnTo>
                    <a:pt x="202" y="1131"/>
                  </a:lnTo>
                  <a:lnTo>
                    <a:pt x="185" y="1115"/>
                  </a:lnTo>
                  <a:lnTo>
                    <a:pt x="168" y="1100"/>
                  </a:lnTo>
                  <a:lnTo>
                    <a:pt x="153" y="1083"/>
                  </a:lnTo>
                  <a:lnTo>
                    <a:pt x="138" y="1067"/>
                  </a:lnTo>
                  <a:lnTo>
                    <a:pt x="124" y="1049"/>
                  </a:lnTo>
                  <a:lnTo>
                    <a:pt x="110" y="1031"/>
                  </a:lnTo>
                  <a:lnTo>
                    <a:pt x="98" y="1013"/>
                  </a:lnTo>
                  <a:lnTo>
                    <a:pt x="86" y="993"/>
                  </a:lnTo>
                  <a:lnTo>
                    <a:pt x="75" y="973"/>
                  </a:lnTo>
                  <a:lnTo>
                    <a:pt x="66" y="954"/>
                  </a:lnTo>
                  <a:lnTo>
                    <a:pt x="56" y="933"/>
                  </a:lnTo>
                  <a:lnTo>
                    <a:pt x="56" y="933"/>
                  </a:lnTo>
                  <a:lnTo>
                    <a:pt x="46" y="908"/>
                  </a:lnTo>
                  <a:lnTo>
                    <a:pt x="37" y="882"/>
                  </a:lnTo>
                  <a:lnTo>
                    <a:pt x="29" y="857"/>
                  </a:lnTo>
                  <a:lnTo>
                    <a:pt x="22" y="832"/>
                  </a:lnTo>
                  <a:lnTo>
                    <a:pt x="17" y="807"/>
                  </a:lnTo>
                  <a:lnTo>
                    <a:pt x="12" y="784"/>
                  </a:lnTo>
                  <a:lnTo>
                    <a:pt x="9" y="759"/>
                  </a:lnTo>
                  <a:lnTo>
                    <a:pt x="6" y="735"/>
                  </a:lnTo>
                  <a:lnTo>
                    <a:pt x="3" y="711"/>
                  </a:lnTo>
                  <a:lnTo>
                    <a:pt x="1" y="688"/>
                  </a:lnTo>
                  <a:lnTo>
                    <a:pt x="0" y="643"/>
                  </a:lnTo>
                  <a:lnTo>
                    <a:pt x="1" y="598"/>
                  </a:lnTo>
                  <a:lnTo>
                    <a:pt x="3" y="556"/>
                  </a:lnTo>
                  <a:lnTo>
                    <a:pt x="3" y="556"/>
                  </a:lnTo>
                  <a:lnTo>
                    <a:pt x="6" y="532"/>
                  </a:lnTo>
                  <a:lnTo>
                    <a:pt x="9" y="508"/>
                  </a:lnTo>
                  <a:lnTo>
                    <a:pt x="14" y="485"/>
                  </a:lnTo>
                  <a:lnTo>
                    <a:pt x="19" y="462"/>
                  </a:lnTo>
                  <a:lnTo>
                    <a:pt x="25" y="439"/>
                  </a:lnTo>
                  <a:lnTo>
                    <a:pt x="32" y="418"/>
                  </a:lnTo>
                  <a:lnTo>
                    <a:pt x="47" y="372"/>
                  </a:lnTo>
                  <a:lnTo>
                    <a:pt x="50" y="363"/>
                  </a:lnTo>
                  <a:lnTo>
                    <a:pt x="50" y="363"/>
                  </a:lnTo>
                  <a:lnTo>
                    <a:pt x="56" y="342"/>
                  </a:lnTo>
                  <a:lnTo>
                    <a:pt x="63" y="319"/>
                  </a:lnTo>
                  <a:lnTo>
                    <a:pt x="63" y="319"/>
                  </a:lnTo>
                  <a:lnTo>
                    <a:pt x="72" y="288"/>
                  </a:lnTo>
                  <a:lnTo>
                    <a:pt x="81" y="259"/>
                  </a:lnTo>
                  <a:lnTo>
                    <a:pt x="86" y="245"/>
                  </a:lnTo>
                  <a:lnTo>
                    <a:pt x="93" y="231"/>
                  </a:lnTo>
                  <a:lnTo>
                    <a:pt x="100" y="218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20" y="188"/>
                  </a:lnTo>
                  <a:lnTo>
                    <a:pt x="133" y="170"/>
                  </a:lnTo>
                  <a:lnTo>
                    <a:pt x="146" y="154"/>
                  </a:lnTo>
                  <a:lnTo>
                    <a:pt x="161" y="139"/>
                  </a:lnTo>
                  <a:lnTo>
                    <a:pt x="175" y="125"/>
                  </a:lnTo>
                  <a:lnTo>
                    <a:pt x="191" y="112"/>
                  </a:lnTo>
                  <a:lnTo>
                    <a:pt x="207" y="99"/>
                  </a:lnTo>
                  <a:lnTo>
                    <a:pt x="223" y="88"/>
                  </a:lnTo>
                  <a:lnTo>
                    <a:pt x="241" y="78"/>
                  </a:lnTo>
                  <a:lnTo>
                    <a:pt x="258" y="67"/>
                  </a:lnTo>
                  <a:lnTo>
                    <a:pt x="277" y="59"/>
                  </a:lnTo>
                  <a:lnTo>
                    <a:pt x="297" y="51"/>
                  </a:lnTo>
                  <a:lnTo>
                    <a:pt x="317" y="44"/>
                  </a:lnTo>
                  <a:lnTo>
                    <a:pt x="338" y="36"/>
                  </a:lnTo>
                  <a:lnTo>
                    <a:pt x="360" y="31"/>
                  </a:lnTo>
                  <a:lnTo>
                    <a:pt x="383" y="26"/>
                  </a:lnTo>
                  <a:lnTo>
                    <a:pt x="383" y="26"/>
                  </a:lnTo>
                  <a:lnTo>
                    <a:pt x="427" y="18"/>
                  </a:lnTo>
                  <a:lnTo>
                    <a:pt x="472" y="11"/>
                  </a:lnTo>
                  <a:lnTo>
                    <a:pt x="516" y="7"/>
                  </a:lnTo>
                  <a:lnTo>
                    <a:pt x="560" y="4"/>
                  </a:lnTo>
                  <a:lnTo>
                    <a:pt x="606" y="2"/>
                  </a:lnTo>
                  <a:lnTo>
                    <a:pt x="651" y="1"/>
                  </a:lnTo>
                  <a:lnTo>
                    <a:pt x="744" y="0"/>
                  </a:lnTo>
                  <a:lnTo>
                    <a:pt x="744" y="0"/>
                  </a:lnTo>
                  <a:lnTo>
                    <a:pt x="746" y="0"/>
                  </a:lnTo>
                  <a:lnTo>
                    <a:pt x="747" y="0"/>
                  </a:lnTo>
                  <a:lnTo>
                    <a:pt x="748" y="0"/>
                  </a:lnTo>
                  <a:lnTo>
                    <a:pt x="748" y="0"/>
                  </a:lnTo>
                  <a:lnTo>
                    <a:pt x="750" y="0"/>
                  </a:lnTo>
                  <a:lnTo>
                    <a:pt x="751" y="0"/>
                  </a:lnTo>
                  <a:lnTo>
                    <a:pt x="751" y="0"/>
                  </a:lnTo>
                  <a:lnTo>
                    <a:pt x="792" y="1"/>
                  </a:lnTo>
                  <a:lnTo>
                    <a:pt x="792" y="1"/>
                  </a:lnTo>
                  <a:lnTo>
                    <a:pt x="830" y="3"/>
                  </a:lnTo>
                  <a:lnTo>
                    <a:pt x="868" y="5"/>
                  </a:lnTo>
                  <a:lnTo>
                    <a:pt x="905" y="8"/>
                  </a:lnTo>
                  <a:lnTo>
                    <a:pt x="923" y="11"/>
                  </a:lnTo>
                  <a:lnTo>
                    <a:pt x="941" y="14"/>
                  </a:lnTo>
                  <a:lnTo>
                    <a:pt x="941" y="14"/>
                  </a:lnTo>
                  <a:lnTo>
                    <a:pt x="959" y="19"/>
                  </a:lnTo>
                  <a:lnTo>
                    <a:pt x="977" y="24"/>
                  </a:lnTo>
                  <a:lnTo>
                    <a:pt x="1011" y="35"/>
                  </a:lnTo>
                  <a:lnTo>
                    <a:pt x="1011" y="35"/>
                  </a:lnTo>
                  <a:lnTo>
                    <a:pt x="1041" y="45"/>
                  </a:lnTo>
                  <a:lnTo>
                    <a:pt x="1041" y="45"/>
                  </a:lnTo>
                  <a:lnTo>
                    <a:pt x="1066" y="52"/>
                  </a:lnTo>
                  <a:lnTo>
                    <a:pt x="1066" y="52"/>
                  </a:lnTo>
                  <a:lnTo>
                    <a:pt x="1080" y="55"/>
                  </a:lnTo>
                  <a:lnTo>
                    <a:pt x="1094" y="59"/>
                  </a:lnTo>
                  <a:lnTo>
                    <a:pt x="1107" y="64"/>
                  </a:lnTo>
                  <a:lnTo>
                    <a:pt x="1120" y="70"/>
                  </a:lnTo>
                  <a:lnTo>
                    <a:pt x="1120" y="70"/>
                  </a:lnTo>
                  <a:lnTo>
                    <a:pt x="1189" y="116"/>
                  </a:lnTo>
                  <a:lnTo>
                    <a:pt x="1189" y="116"/>
                  </a:lnTo>
                  <a:lnTo>
                    <a:pt x="1243" y="152"/>
                  </a:lnTo>
                  <a:lnTo>
                    <a:pt x="1298" y="187"/>
                  </a:lnTo>
                  <a:lnTo>
                    <a:pt x="1298" y="187"/>
                  </a:lnTo>
                  <a:lnTo>
                    <a:pt x="1307" y="193"/>
                  </a:lnTo>
                  <a:lnTo>
                    <a:pt x="1317" y="200"/>
                  </a:lnTo>
                  <a:lnTo>
                    <a:pt x="1334" y="215"/>
                  </a:lnTo>
                  <a:lnTo>
                    <a:pt x="1350" y="230"/>
                  </a:lnTo>
                  <a:lnTo>
                    <a:pt x="1363" y="247"/>
                  </a:lnTo>
                  <a:lnTo>
                    <a:pt x="1377" y="264"/>
                  </a:lnTo>
                  <a:lnTo>
                    <a:pt x="1388" y="283"/>
                  </a:lnTo>
                  <a:lnTo>
                    <a:pt x="1398" y="301"/>
                  </a:lnTo>
                  <a:lnTo>
                    <a:pt x="1408" y="318"/>
                  </a:lnTo>
                  <a:lnTo>
                    <a:pt x="1415" y="334"/>
                  </a:lnTo>
                  <a:lnTo>
                    <a:pt x="1415" y="334"/>
                  </a:lnTo>
                  <a:lnTo>
                    <a:pt x="1435" y="371"/>
                  </a:lnTo>
                  <a:lnTo>
                    <a:pt x="1452" y="409"/>
                  </a:lnTo>
                  <a:lnTo>
                    <a:pt x="1461" y="429"/>
                  </a:lnTo>
                  <a:lnTo>
                    <a:pt x="1468" y="449"/>
                  </a:lnTo>
                  <a:lnTo>
                    <a:pt x="1474" y="469"/>
                  </a:lnTo>
                  <a:lnTo>
                    <a:pt x="1478" y="489"/>
                  </a:lnTo>
                  <a:lnTo>
                    <a:pt x="1478" y="489"/>
                  </a:lnTo>
                  <a:lnTo>
                    <a:pt x="1481" y="506"/>
                  </a:lnTo>
                  <a:lnTo>
                    <a:pt x="1483" y="523"/>
                  </a:lnTo>
                  <a:lnTo>
                    <a:pt x="1484" y="542"/>
                  </a:lnTo>
                  <a:lnTo>
                    <a:pt x="1484" y="560"/>
                  </a:lnTo>
                  <a:lnTo>
                    <a:pt x="1483" y="596"/>
                  </a:lnTo>
                  <a:lnTo>
                    <a:pt x="1481" y="632"/>
                  </a:lnTo>
                  <a:lnTo>
                    <a:pt x="1481" y="632"/>
                  </a:lnTo>
                  <a:lnTo>
                    <a:pt x="1480" y="666"/>
                  </a:lnTo>
                  <a:lnTo>
                    <a:pt x="1479" y="701"/>
                  </a:lnTo>
                  <a:lnTo>
                    <a:pt x="1479" y="701"/>
                  </a:lnTo>
                  <a:lnTo>
                    <a:pt x="1478" y="724"/>
                  </a:lnTo>
                  <a:lnTo>
                    <a:pt x="1475" y="749"/>
                  </a:lnTo>
                  <a:lnTo>
                    <a:pt x="1471" y="774"/>
                  </a:lnTo>
                  <a:lnTo>
                    <a:pt x="1466" y="799"/>
                  </a:lnTo>
                  <a:lnTo>
                    <a:pt x="1460" y="824"/>
                  </a:lnTo>
                  <a:lnTo>
                    <a:pt x="1453" y="848"/>
                  </a:lnTo>
                  <a:lnTo>
                    <a:pt x="1439" y="893"/>
                  </a:lnTo>
                  <a:lnTo>
                    <a:pt x="1439" y="893"/>
                  </a:lnTo>
                  <a:lnTo>
                    <a:pt x="1431" y="914"/>
                  </a:lnTo>
                  <a:lnTo>
                    <a:pt x="1422" y="936"/>
                  </a:lnTo>
                  <a:lnTo>
                    <a:pt x="1413" y="956"/>
                  </a:lnTo>
                  <a:lnTo>
                    <a:pt x="1402" y="976"/>
                  </a:lnTo>
                  <a:lnTo>
                    <a:pt x="1390" y="997"/>
                  </a:lnTo>
                  <a:lnTo>
                    <a:pt x="1377" y="1018"/>
                  </a:lnTo>
                  <a:lnTo>
                    <a:pt x="1362" y="1037"/>
                  </a:lnTo>
                  <a:lnTo>
                    <a:pt x="1347" y="1058"/>
                  </a:lnTo>
                  <a:lnTo>
                    <a:pt x="1347" y="1058"/>
                  </a:lnTo>
                  <a:lnTo>
                    <a:pt x="1330" y="1079"/>
                  </a:lnTo>
                  <a:lnTo>
                    <a:pt x="1313" y="1099"/>
                  </a:lnTo>
                  <a:lnTo>
                    <a:pt x="1296" y="1116"/>
                  </a:lnTo>
                  <a:lnTo>
                    <a:pt x="1278" y="1134"/>
                  </a:lnTo>
                  <a:lnTo>
                    <a:pt x="1260" y="1150"/>
                  </a:lnTo>
                  <a:lnTo>
                    <a:pt x="1242" y="1165"/>
                  </a:lnTo>
                  <a:lnTo>
                    <a:pt x="1222" y="1179"/>
                  </a:lnTo>
                  <a:lnTo>
                    <a:pt x="1204" y="1192"/>
                  </a:lnTo>
                  <a:lnTo>
                    <a:pt x="1184" y="1204"/>
                  </a:lnTo>
                  <a:lnTo>
                    <a:pt x="1164" y="1215"/>
                  </a:lnTo>
                  <a:lnTo>
                    <a:pt x="1145" y="1224"/>
                  </a:lnTo>
                  <a:lnTo>
                    <a:pt x="1124" y="1233"/>
                  </a:lnTo>
                  <a:lnTo>
                    <a:pt x="1103" y="1241"/>
                  </a:lnTo>
                  <a:lnTo>
                    <a:pt x="1082" y="1247"/>
                  </a:lnTo>
                  <a:lnTo>
                    <a:pt x="1061" y="1253"/>
                  </a:lnTo>
                  <a:lnTo>
                    <a:pt x="1039" y="1257"/>
                  </a:lnTo>
                  <a:lnTo>
                    <a:pt x="1039" y="1257"/>
                  </a:lnTo>
                  <a:lnTo>
                    <a:pt x="967" y="1268"/>
                  </a:lnTo>
                  <a:lnTo>
                    <a:pt x="933" y="1273"/>
                  </a:lnTo>
                  <a:lnTo>
                    <a:pt x="900" y="1276"/>
                  </a:lnTo>
                  <a:lnTo>
                    <a:pt x="869" y="1279"/>
                  </a:lnTo>
                  <a:lnTo>
                    <a:pt x="838" y="1280"/>
                  </a:lnTo>
                  <a:lnTo>
                    <a:pt x="808" y="1282"/>
                  </a:lnTo>
                  <a:lnTo>
                    <a:pt x="779" y="1282"/>
                  </a:lnTo>
                  <a:lnTo>
                    <a:pt x="779" y="1282"/>
                  </a:lnTo>
                  <a:close/>
                  <a:moveTo>
                    <a:pt x="653" y="36"/>
                  </a:moveTo>
                  <a:lnTo>
                    <a:pt x="653" y="36"/>
                  </a:lnTo>
                  <a:lnTo>
                    <a:pt x="604" y="36"/>
                  </a:lnTo>
                  <a:lnTo>
                    <a:pt x="553" y="37"/>
                  </a:lnTo>
                  <a:lnTo>
                    <a:pt x="501" y="40"/>
                  </a:lnTo>
                  <a:lnTo>
                    <a:pt x="475" y="44"/>
                  </a:lnTo>
                  <a:lnTo>
                    <a:pt x="450" y="47"/>
                  </a:lnTo>
                  <a:lnTo>
                    <a:pt x="424" y="51"/>
                  </a:lnTo>
                  <a:lnTo>
                    <a:pt x="399" y="55"/>
                  </a:lnTo>
                  <a:lnTo>
                    <a:pt x="374" y="61"/>
                  </a:lnTo>
                  <a:lnTo>
                    <a:pt x="350" y="67"/>
                  </a:lnTo>
                  <a:lnTo>
                    <a:pt x="326" y="76"/>
                  </a:lnTo>
                  <a:lnTo>
                    <a:pt x="302" y="84"/>
                  </a:lnTo>
                  <a:lnTo>
                    <a:pt x="279" y="94"/>
                  </a:lnTo>
                  <a:lnTo>
                    <a:pt x="257" y="106"/>
                  </a:lnTo>
                  <a:lnTo>
                    <a:pt x="257" y="106"/>
                  </a:lnTo>
                  <a:lnTo>
                    <a:pt x="242" y="115"/>
                  </a:lnTo>
                  <a:lnTo>
                    <a:pt x="226" y="125"/>
                  </a:lnTo>
                  <a:lnTo>
                    <a:pt x="213" y="137"/>
                  </a:lnTo>
                  <a:lnTo>
                    <a:pt x="200" y="148"/>
                  </a:lnTo>
                  <a:lnTo>
                    <a:pt x="189" y="160"/>
                  </a:lnTo>
                  <a:lnTo>
                    <a:pt x="178" y="172"/>
                  </a:lnTo>
                  <a:lnTo>
                    <a:pt x="167" y="186"/>
                  </a:lnTo>
                  <a:lnTo>
                    <a:pt x="158" y="199"/>
                  </a:lnTo>
                  <a:lnTo>
                    <a:pt x="150" y="212"/>
                  </a:lnTo>
                  <a:lnTo>
                    <a:pt x="142" y="226"/>
                  </a:lnTo>
                  <a:lnTo>
                    <a:pt x="128" y="254"/>
                  </a:lnTo>
                  <a:lnTo>
                    <a:pt x="116" y="282"/>
                  </a:lnTo>
                  <a:lnTo>
                    <a:pt x="106" y="310"/>
                  </a:lnTo>
                  <a:lnTo>
                    <a:pt x="106" y="310"/>
                  </a:lnTo>
                  <a:lnTo>
                    <a:pt x="95" y="340"/>
                  </a:lnTo>
                  <a:lnTo>
                    <a:pt x="95" y="340"/>
                  </a:lnTo>
                  <a:lnTo>
                    <a:pt x="75" y="396"/>
                  </a:lnTo>
                  <a:lnTo>
                    <a:pt x="66" y="424"/>
                  </a:lnTo>
                  <a:lnTo>
                    <a:pt x="57" y="453"/>
                  </a:lnTo>
                  <a:lnTo>
                    <a:pt x="50" y="482"/>
                  </a:lnTo>
                  <a:lnTo>
                    <a:pt x="45" y="511"/>
                  </a:lnTo>
                  <a:lnTo>
                    <a:pt x="41" y="540"/>
                  </a:lnTo>
                  <a:lnTo>
                    <a:pt x="40" y="570"/>
                  </a:lnTo>
                  <a:lnTo>
                    <a:pt x="40" y="570"/>
                  </a:lnTo>
                  <a:lnTo>
                    <a:pt x="38" y="617"/>
                  </a:lnTo>
                  <a:lnTo>
                    <a:pt x="38" y="617"/>
                  </a:lnTo>
                  <a:lnTo>
                    <a:pt x="37" y="661"/>
                  </a:lnTo>
                  <a:lnTo>
                    <a:pt x="37" y="683"/>
                  </a:lnTo>
                  <a:lnTo>
                    <a:pt x="38" y="704"/>
                  </a:lnTo>
                  <a:lnTo>
                    <a:pt x="39" y="726"/>
                  </a:lnTo>
                  <a:lnTo>
                    <a:pt x="41" y="747"/>
                  </a:lnTo>
                  <a:lnTo>
                    <a:pt x="44" y="769"/>
                  </a:lnTo>
                  <a:lnTo>
                    <a:pt x="49" y="791"/>
                  </a:lnTo>
                  <a:lnTo>
                    <a:pt x="49" y="791"/>
                  </a:lnTo>
                  <a:lnTo>
                    <a:pt x="63" y="842"/>
                  </a:lnTo>
                  <a:lnTo>
                    <a:pt x="70" y="866"/>
                  </a:lnTo>
                  <a:lnTo>
                    <a:pt x="78" y="891"/>
                  </a:lnTo>
                  <a:lnTo>
                    <a:pt x="87" y="916"/>
                  </a:lnTo>
                  <a:lnTo>
                    <a:pt x="98" y="940"/>
                  </a:lnTo>
                  <a:lnTo>
                    <a:pt x="110" y="963"/>
                  </a:lnTo>
                  <a:lnTo>
                    <a:pt x="124" y="986"/>
                  </a:lnTo>
                  <a:lnTo>
                    <a:pt x="124" y="986"/>
                  </a:lnTo>
                  <a:lnTo>
                    <a:pt x="139" y="1008"/>
                  </a:lnTo>
                  <a:lnTo>
                    <a:pt x="156" y="1030"/>
                  </a:lnTo>
                  <a:lnTo>
                    <a:pt x="173" y="1051"/>
                  </a:lnTo>
                  <a:lnTo>
                    <a:pt x="191" y="1070"/>
                  </a:lnTo>
                  <a:lnTo>
                    <a:pt x="210" y="1088"/>
                  </a:lnTo>
                  <a:lnTo>
                    <a:pt x="228" y="1106"/>
                  </a:lnTo>
                  <a:lnTo>
                    <a:pt x="248" y="1121"/>
                  </a:lnTo>
                  <a:lnTo>
                    <a:pt x="269" y="1136"/>
                  </a:lnTo>
                  <a:lnTo>
                    <a:pt x="288" y="1149"/>
                  </a:lnTo>
                  <a:lnTo>
                    <a:pt x="310" y="1162"/>
                  </a:lnTo>
                  <a:lnTo>
                    <a:pt x="332" y="1173"/>
                  </a:lnTo>
                  <a:lnTo>
                    <a:pt x="354" y="1184"/>
                  </a:lnTo>
                  <a:lnTo>
                    <a:pt x="376" y="1192"/>
                  </a:lnTo>
                  <a:lnTo>
                    <a:pt x="398" y="1199"/>
                  </a:lnTo>
                  <a:lnTo>
                    <a:pt x="421" y="1205"/>
                  </a:lnTo>
                  <a:lnTo>
                    <a:pt x="445" y="1210"/>
                  </a:lnTo>
                  <a:lnTo>
                    <a:pt x="445" y="1210"/>
                  </a:lnTo>
                  <a:lnTo>
                    <a:pt x="525" y="1222"/>
                  </a:lnTo>
                  <a:lnTo>
                    <a:pt x="567" y="1228"/>
                  </a:lnTo>
                  <a:lnTo>
                    <a:pt x="611" y="1233"/>
                  </a:lnTo>
                  <a:lnTo>
                    <a:pt x="654" y="1238"/>
                  </a:lnTo>
                  <a:lnTo>
                    <a:pt x="700" y="1241"/>
                  </a:lnTo>
                  <a:lnTo>
                    <a:pt x="746" y="1243"/>
                  </a:lnTo>
                  <a:lnTo>
                    <a:pt x="791" y="1244"/>
                  </a:lnTo>
                  <a:lnTo>
                    <a:pt x="791" y="1244"/>
                  </a:lnTo>
                  <a:lnTo>
                    <a:pt x="843" y="1243"/>
                  </a:lnTo>
                  <a:lnTo>
                    <a:pt x="843" y="1243"/>
                  </a:lnTo>
                  <a:lnTo>
                    <a:pt x="879" y="1241"/>
                  </a:lnTo>
                  <a:lnTo>
                    <a:pt x="913" y="1239"/>
                  </a:lnTo>
                  <a:lnTo>
                    <a:pt x="946" y="1234"/>
                  </a:lnTo>
                  <a:lnTo>
                    <a:pt x="977" y="1230"/>
                  </a:lnTo>
                  <a:lnTo>
                    <a:pt x="977" y="1230"/>
                  </a:lnTo>
                  <a:lnTo>
                    <a:pt x="1005" y="1227"/>
                  </a:lnTo>
                  <a:lnTo>
                    <a:pt x="1005" y="1227"/>
                  </a:lnTo>
                  <a:lnTo>
                    <a:pt x="1025" y="1225"/>
                  </a:lnTo>
                  <a:lnTo>
                    <a:pt x="1045" y="1222"/>
                  </a:lnTo>
                  <a:lnTo>
                    <a:pt x="1065" y="1218"/>
                  </a:lnTo>
                  <a:lnTo>
                    <a:pt x="1073" y="1215"/>
                  </a:lnTo>
                  <a:lnTo>
                    <a:pt x="1082" y="1212"/>
                  </a:lnTo>
                  <a:lnTo>
                    <a:pt x="1082" y="1212"/>
                  </a:lnTo>
                  <a:lnTo>
                    <a:pt x="1109" y="1200"/>
                  </a:lnTo>
                  <a:lnTo>
                    <a:pt x="1135" y="1189"/>
                  </a:lnTo>
                  <a:lnTo>
                    <a:pt x="1159" y="1176"/>
                  </a:lnTo>
                  <a:lnTo>
                    <a:pt x="1181" y="1163"/>
                  </a:lnTo>
                  <a:lnTo>
                    <a:pt x="1202" y="1150"/>
                  </a:lnTo>
                  <a:lnTo>
                    <a:pt x="1220" y="1136"/>
                  </a:lnTo>
                  <a:lnTo>
                    <a:pt x="1238" y="1121"/>
                  </a:lnTo>
                  <a:lnTo>
                    <a:pt x="1254" y="1106"/>
                  </a:lnTo>
                  <a:lnTo>
                    <a:pt x="1254" y="1106"/>
                  </a:lnTo>
                  <a:lnTo>
                    <a:pt x="1291" y="1070"/>
                  </a:lnTo>
                  <a:lnTo>
                    <a:pt x="1308" y="1050"/>
                  </a:lnTo>
                  <a:lnTo>
                    <a:pt x="1325" y="1029"/>
                  </a:lnTo>
                  <a:lnTo>
                    <a:pt x="1341" y="1008"/>
                  </a:lnTo>
                  <a:lnTo>
                    <a:pt x="1357" y="986"/>
                  </a:lnTo>
                  <a:lnTo>
                    <a:pt x="1370" y="963"/>
                  </a:lnTo>
                  <a:lnTo>
                    <a:pt x="1383" y="939"/>
                  </a:lnTo>
                  <a:lnTo>
                    <a:pt x="1383" y="939"/>
                  </a:lnTo>
                  <a:lnTo>
                    <a:pt x="1392" y="915"/>
                  </a:lnTo>
                  <a:lnTo>
                    <a:pt x="1401" y="891"/>
                  </a:lnTo>
                  <a:lnTo>
                    <a:pt x="1409" y="868"/>
                  </a:lnTo>
                  <a:lnTo>
                    <a:pt x="1416" y="844"/>
                  </a:lnTo>
                  <a:lnTo>
                    <a:pt x="1427" y="795"/>
                  </a:lnTo>
                  <a:lnTo>
                    <a:pt x="1438" y="749"/>
                  </a:lnTo>
                  <a:lnTo>
                    <a:pt x="1438" y="749"/>
                  </a:lnTo>
                  <a:lnTo>
                    <a:pt x="1442" y="729"/>
                  </a:lnTo>
                  <a:lnTo>
                    <a:pt x="1444" y="708"/>
                  </a:lnTo>
                  <a:lnTo>
                    <a:pt x="1446" y="686"/>
                  </a:lnTo>
                  <a:lnTo>
                    <a:pt x="1447" y="664"/>
                  </a:lnTo>
                  <a:lnTo>
                    <a:pt x="1447" y="620"/>
                  </a:lnTo>
                  <a:lnTo>
                    <a:pt x="1446" y="577"/>
                  </a:lnTo>
                  <a:lnTo>
                    <a:pt x="1446" y="577"/>
                  </a:lnTo>
                  <a:lnTo>
                    <a:pt x="1446" y="544"/>
                  </a:lnTo>
                  <a:lnTo>
                    <a:pt x="1446" y="544"/>
                  </a:lnTo>
                  <a:lnTo>
                    <a:pt x="1444" y="521"/>
                  </a:lnTo>
                  <a:lnTo>
                    <a:pt x="1441" y="500"/>
                  </a:lnTo>
                  <a:lnTo>
                    <a:pt x="1436" y="479"/>
                  </a:lnTo>
                  <a:lnTo>
                    <a:pt x="1430" y="458"/>
                  </a:lnTo>
                  <a:lnTo>
                    <a:pt x="1422" y="437"/>
                  </a:lnTo>
                  <a:lnTo>
                    <a:pt x="1414" y="417"/>
                  </a:lnTo>
                  <a:lnTo>
                    <a:pt x="1395" y="376"/>
                  </a:lnTo>
                  <a:lnTo>
                    <a:pt x="1388" y="361"/>
                  </a:lnTo>
                  <a:lnTo>
                    <a:pt x="1388" y="361"/>
                  </a:lnTo>
                  <a:lnTo>
                    <a:pt x="1378" y="340"/>
                  </a:lnTo>
                  <a:lnTo>
                    <a:pt x="1367" y="319"/>
                  </a:lnTo>
                  <a:lnTo>
                    <a:pt x="1355" y="297"/>
                  </a:lnTo>
                  <a:lnTo>
                    <a:pt x="1340" y="278"/>
                  </a:lnTo>
                  <a:lnTo>
                    <a:pt x="1325" y="258"/>
                  </a:lnTo>
                  <a:lnTo>
                    <a:pt x="1317" y="249"/>
                  </a:lnTo>
                  <a:lnTo>
                    <a:pt x="1308" y="239"/>
                  </a:lnTo>
                  <a:lnTo>
                    <a:pt x="1299" y="232"/>
                  </a:lnTo>
                  <a:lnTo>
                    <a:pt x="1289" y="224"/>
                  </a:lnTo>
                  <a:lnTo>
                    <a:pt x="1278" y="218"/>
                  </a:lnTo>
                  <a:lnTo>
                    <a:pt x="1268" y="211"/>
                  </a:lnTo>
                  <a:lnTo>
                    <a:pt x="1268" y="211"/>
                  </a:lnTo>
                  <a:lnTo>
                    <a:pt x="1242" y="197"/>
                  </a:lnTo>
                  <a:lnTo>
                    <a:pt x="1217" y="181"/>
                  </a:lnTo>
                  <a:lnTo>
                    <a:pt x="1193" y="165"/>
                  </a:lnTo>
                  <a:lnTo>
                    <a:pt x="1169" y="148"/>
                  </a:lnTo>
                  <a:lnTo>
                    <a:pt x="1169" y="148"/>
                  </a:lnTo>
                  <a:lnTo>
                    <a:pt x="1141" y="129"/>
                  </a:lnTo>
                  <a:lnTo>
                    <a:pt x="1113" y="110"/>
                  </a:lnTo>
                  <a:lnTo>
                    <a:pt x="1113" y="110"/>
                  </a:lnTo>
                  <a:lnTo>
                    <a:pt x="1105" y="105"/>
                  </a:lnTo>
                  <a:lnTo>
                    <a:pt x="1097" y="101"/>
                  </a:lnTo>
                  <a:lnTo>
                    <a:pt x="1080" y="94"/>
                  </a:lnTo>
                  <a:lnTo>
                    <a:pt x="1063" y="89"/>
                  </a:lnTo>
                  <a:lnTo>
                    <a:pt x="1046" y="84"/>
                  </a:lnTo>
                  <a:lnTo>
                    <a:pt x="1046" y="84"/>
                  </a:lnTo>
                  <a:lnTo>
                    <a:pt x="1017" y="77"/>
                  </a:lnTo>
                  <a:lnTo>
                    <a:pt x="1017" y="77"/>
                  </a:lnTo>
                  <a:lnTo>
                    <a:pt x="989" y="66"/>
                  </a:lnTo>
                  <a:lnTo>
                    <a:pt x="989" y="66"/>
                  </a:lnTo>
                  <a:lnTo>
                    <a:pt x="972" y="61"/>
                  </a:lnTo>
                  <a:lnTo>
                    <a:pt x="956" y="55"/>
                  </a:lnTo>
                  <a:lnTo>
                    <a:pt x="939" y="51"/>
                  </a:lnTo>
                  <a:lnTo>
                    <a:pt x="922" y="49"/>
                  </a:lnTo>
                  <a:lnTo>
                    <a:pt x="922" y="49"/>
                  </a:lnTo>
                  <a:lnTo>
                    <a:pt x="857" y="44"/>
                  </a:lnTo>
                  <a:lnTo>
                    <a:pt x="857" y="44"/>
                  </a:lnTo>
                  <a:lnTo>
                    <a:pt x="805" y="39"/>
                  </a:lnTo>
                  <a:lnTo>
                    <a:pt x="751" y="36"/>
                  </a:lnTo>
                  <a:lnTo>
                    <a:pt x="751" y="36"/>
                  </a:lnTo>
                  <a:lnTo>
                    <a:pt x="749" y="36"/>
                  </a:lnTo>
                  <a:lnTo>
                    <a:pt x="748" y="35"/>
                  </a:lnTo>
                  <a:lnTo>
                    <a:pt x="748" y="36"/>
                  </a:lnTo>
                  <a:lnTo>
                    <a:pt x="748" y="36"/>
                  </a:lnTo>
                  <a:lnTo>
                    <a:pt x="744" y="36"/>
                  </a:lnTo>
                  <a:lnTo>
                    <a:pt x="744" y="36"/>
                  </a:lnTo>
                  <a:lnTo>
                    <a:pt x="700" y="36"/>
                  </a:lnTo>
                  <a:lnTo>
                    <a:pt x="700" y="36"/>
                  </a:lnTo>
                  <a:lnTo>
                    <a:pt x="653" y="36"/>
                  </a:lnTo>
                  <a:lnTo>
                    <a:pt x="653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59" name="Freeform 889"/>
            <p:cNvSpPr>
              <a:spLocks noEditPoints="1"/>
            </p:cNvSpPr>
            <p:nvPr/>
          </p:nvSpPr>
          <p:spPr bwMode="auto">
            <a:xfrm>
              <a:off x="4303713" y="1290638"/>
              <a:ext cx="425450" cy="342900"/>
            </a:xfrm>
            <a:custGeom>
              <a:avLst/>
              <a:gdLst/>
              <a:ahLst/>
              <a:cxnLst>
                <a:cxn ang="0">
                  <a:pos x="345" y="637"/>
                </a:cxn>
                <a:cxn ang="0">
                  <a:pos x="242" y="623"/>
                </a:cxn>
                <a:cxn ang="0">
                  <a:pos x="163" y="597"/>
                </a:cxn>
                <a:cxn ang="0">
                  <a:pos x="98" y="559"/>
                </a:cxn>
                <a:cxn ang="0">
                  <a:pos x="51" y="512"/>
                </a:cxn>
                <a:cxn ang="0">
                  <a:pos x="15" y="430"/>
                </a:cxn>
                <a:cxn ang="0">
                  <a:pos x="1" y="302"/>
                </a:cxn>
                <a:cxn ang="0">
                  <a:pos x="1" y="238"/>
                </a:cxn>
                <a:cxn ang="0">
                  <a:pos x="4" y="181"/>
                </a:cxn>
                <a:cxn ang="0">
                  <a:pos x="34" y="116"/>
                </a:cxn>
                <a:cxn ang="0">
                  <a:pos x="69" y="80"/>
                </a:cxn>
                <a:cxn ang="0">
                  <a:pos x="146" y="34"/>
                </a:cxn>
                <a:cxn ang="0">
                  <a:pos x="233" y="8"/>
                </a:cxn>
                <a:cxn ang="0">
                  <a:pos x="314" y="2"/>
                </a:cxn>
                <a:cxn ang="0">
                  <a:pos x="364" y="1"/>
                </a:cxn>
                <a:cxn ang="0">
                  <a:pos x="383" y="4"/>
                </a:cxn>
                <a:cxn ang="0">
                  <a:pos x="435" y="1"/>
                </a:cxn>
                <a:cxn ang="0">
                  <a:pos x="520" y="16"/>
                </a:cxn>
                <a:cxn ang="0">
                  <a:pos x="633" y="63"/>
                </a:cxn>
                <a:cxn ang="0">
                  <a:pos x="725" y="119"/>
                </a:cxn>
                <a:cxn ang="0">
                  <a:pos x="782" y="179"/>
                </a:cxn>
                <a:cxn ang="0">
                  <a:pos x="802" y="245"/>
                </a:cxn>
                <a:cxn ang="0">
                  <a:pos x="803" y="343"/>
                </a:cxn>
                <a:cxn ang="0">
                  <a:pos x="788" y="412"/>
                </a:cxn>
                <a:cxn ang="0">
                  <a:pos x="743" y="494"/>
                </a:cxn>
                <a:cxn ang="0">
                  <a:pos x="676" y="567"/>
                </a:cxn>
                <a:cxn ang="0">
                  <a:pos x="602" y="616"/>
                </a:cxn>
                <a:cxn ang="0">
                  <a:pos x="486" y="645"/>
                </a:cxn>
                <a:cxn ang="0">
                  <a:pos x="312" y="36"/>
                </a:cxn>
                <a:cxn ang="0">
                  <a:pos x="249" y="42"/>
                </a:cxn>
                <a:cxn ang="0">
                  <a:pos x="166" y="64"/>
                </a:cxn>
                <a:cxn ang="0">
                  <a:pos x="98" y="108"/>
                </a:cxn>
                <a:cxn ang="0">
                  <a:pos x="53" y="156"/>
                </a:cxn>
                <a:cxn ang="0">
                  <a:pos x="36" y="221"/>
                </a:cxn>
                <a:cxn ang="0">
                  <a:pos x="38" y="289"/>
                </a:cxn>
                <a:cxn ang="0">
                  <a:pos x="47" y="408"/>
                </a:cxn>
                <a:cxn ang="0">
                  <a:pos x="76" y="484"/>
                </a:cxn>
                <a:cxn ang="0">
                  <a:pos x="121" y="531"/>
                </a:cxn>
                <a:cxn ang="0">
                  <a:pos x="244" y="584"/>
                </a:cxn>
                <a:cxn ang="0">
                  <a:pos x="372" y="604"/>
                </a:cxn>
                <a:cxn ang="0">
                  <a:pos x="468" y="611"/>
                </a:cxn>
                <a:cxn ang="0">
                  <a:pos x="540" y="603"/>
                </a:cxn>
                <a:cxn ang="0">
                  <a:pos x="600" y="577"/>
                </a:cxn>
                <a:cxn ang="0">
                  <a:pos x="678" y="515"/>
                </a:cxn>
                <a:cxn ang="0">
                  <a:pos x="733" y="446"/>
                </a:cxn>
                <a:cxn ang="0">
                  <a:pos x="765" y="364"/>
                </a:cxn>
                <a:cxn ang="0">
                  <a:pos x="769" y="292"/>
                </a:cxn>
                <a:cxn ang="0">
                  <a:pos x="757" y="215"/>
                </a:cxn>
                <a:cxn ang="0">
                  <a:pos x="734" y="175"/>
                </a:cxn>
                <a:cxn ang="0">
                  <a:pos x="653" y="116"/>
                </a:cxn>
                <a:cxn ang="0">
                  <a:pos x="527" y="56"/>
                </a:cxn>
                <a:cxn ang="0">
                  <a:pos x="453" y="37"/>
                </a:cxn>
                <a:cxn ang="0">
                  <a:pos x="404" y="36"/>
                </a:cxn>
                <a:cxn ang="0">
                  <a:pos x="377" y="33"/>
                </a:cxn>
                <a:cxn ang="0">
                  <a:pos x="349" y="35"/>
                </a:cxn>
              </a:cxnLst>
              <a:rect l="0" t="0" r="r" b="b"/>
              <a:pathLst>
                <a:path w="805" h="646">
                  <a:moveTo>
                    <a:pt x="459" y="646"/>
                  </a:moveTo>
                  <a:lnTo>
                    <a:pt x="459" y="646"/>
                  </a:lnTo>
                  <a:lnTo>
                    <a:pt x="431" y="645"/>
                  </a:lnTo>
                  <a:lnTo>
                    <a:pt x="403" y="642"/>
                  </a:lnTo>
                  <a:lnTo>
                    <a:pt x="345" y="637"/>
                  </a:lnTo>
                  <a:lnTo>
                    <a:pt x="345" y="637"/>
                  </a:lnTo>
                  <a:lnTo>
                    <a:pt x="317" y="634"/>
                  </a:lnTo>
                  <a:lnTo>
                    <a:pt x="317" y="634"/>
                  </a:lnTo>
                  <a:lnTo>
                    <a:pt x="278" y="629"/>
                  </a:lnTo>
                  <a:lnTo>
                    <a:pt x="242" y="623"/>
                  </a:lnTo>
                  <a:lnTo>
                    <a:pt x="225" y="619"/>
                  </a:lnTo>
                  <a:lnTo>
                    <a:pt x="209" y="614"/>
                  </a:lnTo>
                  <a:lnTo>
                    <a:pt x="193" y="609"/>
                  </a:lnTo>
                  <a:lnTo>
                    <a:pt x="177" y="603"/>
                  </a:lnTo>
                  <a:lnTo>
                    <a:pt x="163" y="597"/>
                  </a:lnTo>
                  <a:lnTo>
                    <a:pt x="148" y="591"/>
                  </a:lnTo>
                  <a:lnTo>
                    <a:pt x="135" y="583"/>
                  </a:lnTo>
                  <a:lnTo>
                    <a:pt x="122" y="576"/>
                  </a:lnTo>
                  <a:lnTo>
                    <a:pt x="110" y="568"/>
                  </a:lnTo>
                  <a:lnTo>
                    <a:pt x="98" y="559"/>
                  </a:lnTo>
                  <a:lnTo>
                    <a:pt x="86" y="549"/>
                  </a:lnTo>
                  <a:lnTo>
                    <a:pt x="76" y="540"/>
                  </a:lnTo>
                  <a:lnTo>
                    <a:pt x="76" y="540"/>
                  </a:lnTo>
                  <a:lnTo>
                    <a:pt x="62" y="525"/>
                  </a:lnTo>
                  <a:lnTo>
                    <a:pt x="51" y="512"/>
                  </a:lnTo>
                  <a:lnTo>
                    <a:pt x="41" y="496"/>
                  </a:lnTo>
                  <a:lnTo>
                    <a:pt x="32" y="481"/>
                  </a:lnTo>
                  <a:lnTo>
                    <a:pt x="25" y="464"/>
                  </a:lnTo>
                  <a:lnTo>
                    <a:pt x="19" y="447"/>
                  </a:lnTo>
                  <a:lnTo>
                    <a:pt x="15" y="430"/>
                  </a:lnTo>
                  <a:lnTo>
                    <a:pt x="11" y="411"/>
                  </a:lnTo>
                  <a:lnTo>
                    <a:pt x="7" y="394"/>
                  </a:lnTo>
                  <a:lnTo>
                    <a:pt x="5" y="376"/>
                  </a:lnTo>
                  <a:lnTo>
                    <a:pt x="2" y="339"/>
                  </a:lnTo>
                  <a:lnTo>
                    <a:pt x="1" y="302"/>
                  </a:lnTo>
                  <a:lnTo>
                    <a:pt x="1" y="266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1" y="238"/>
                  </a:lnTo>
                  <a:lnTo>
                    <a:pt x="1" y="238"/>
                  </a:lnTo>
                  <a:lnTo>
                    <a:pt x="0" y="224"/>
                  </a:lnTo>
                  <a:lnTo>
                    <a:pt x="0" y="209"/>
                  </a:lnTo>
                  <a:lnTo>
                    <a:pt x="2" y="195"/>
                  </a:lnTo>
                  <a:lnTo>
                    <a:pt x="4" y="181"/>
                  </a:lnTo>
                  <a:lnTo>
                    <a:pt x="4" y="181"/>
                  </a:lnTo>
                  <a:lnTo>
                    <a:pt x="10" y="167"/>
                  </a:lnTo>
                  <a:lnTo>
                    <a:pt x="15" y="154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8" y="110"/>
                  </a:lnTo>
                  <a:lnTo>
                    <a:pt x="43" y="103"/>
                  </a:lnTo>
                  <a:lnTo>
                    <a:pt x="54" y="91"/>
                  </a:lnTo>
                  <a:lnTo>
                    <a:pt x="69" y="80"/>
                  </a:lnTo>
                  <a:lnTo>
                    <a:pt x="84" y="68"/>
                  </a:lnTo>
                  <a:lnTo>
                    <a:pt x="101" y="59"/>
                  </a:lnTo>
                  <a:lnTo>
                    <a:pt x="116" y="50"/>
                  </a:lnTo>
                  <a:lnTo>
                    <a:pt x="146" y="34"/>
                  </a:lnTo>
                  <a:lnTo>
                    <a:pt x="146" y="34"/>
                  </a:lnTo>
                  <a:lnTo>
                    <a:pt x="163" y="28"/>
                  </a:lnTo>
                  <a:lnTo>
                    <a:pt x="179" y="22"/>
                  </a:lnTo>
                  <a:lnTo>
                    <a:pt x="197" y="16"/>
                  </a:lnTo>
                  <a:lnTo>
                    <a:pt x="215" y="12"/>
                  </a:lnTo>
                  <a:lnTo>
                    <a:pt x="233" y="8"/>
                  </a:lnTo>
                  <a:lnTo>
                    <a:pt x="252" y="5"/>
                  </a:lnTo>
                  <a:lnTo>
                    <a:pt x="271" y="4"/>
                  </a:lnTo>
                  <a:lnTo>
                    <a:pt x="289" y="3"/>
                  </a:lnTo>
                  <a:lnTo>
                    <a:pt x="289" y="3"/>
                  </a:lnTo>
                  <a:lnTo>
                    <a:pt x="314" y="2"/>
                  </a:lnTo>
                  <a:lnTo>
                    <a:pt x="314" y="2"/>
                  </a:lnTo>
                  <a:lnTo>
                    <a:pt x="330" y="1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64" y="1"/>
                  </a:lnTo>
                  <a:lnTo>
                    <a:pt x="372" y="2"/>
                  </a:lnTo>
                  <a:lnTo>
                    <a:pt x="380" y="4"/>
                  </a:lnTo>
                  <a:lnTo>
                    <a:pt x="382" y="4"/>
                  </a:lnTo>
                  <a:lnTo>
                    <a:pt x="383" y="4"/>
                  </a:lnTo>
                  <a:lnTo>
                    <a:pt x="383" y="4"/>
                  </a:lnTo>
                  <a:lnTo>
                    <a:pt x="391" y="2"/>
                  </a:lnTo>
                  <a:lnTo>
                    <a:pt x="398" y="1"/>
                  </a:lnTo>
                  <a:lnTo>
                    <a:pt x="417" y="0"/>
                  </a:lnTo>
                  <a:lnTo>
                    <a:pt x="417" y="0"/>
                  </a:lnTo>
                  <a:lnTo>
                    <a:pt x="435" y="1"/>
                  </a:lnTo>
                  <a:lnTo>
                    <a:pt x="454" y="3"/>
                  </a:lnTo>
                  <a:lnTo>
                    <a:pt x="488" y="9"/>
                  </a:lnTo>
                  <a:lnTo>
                    <a:pt x="498" y="10"/>
                  </a:lnTo>
                  <a:lnTo>
                    <a:pt x="498" y="10"/>
                  </a:lnTo>
                  <a:lnTo>
                    <a:pt x="520" y="16"/>
                  </a:lnTo>
                  <a:lnTo>
                    <a:pt x="544" y="24"/>
                  </a:lnTo>
                  <a:lnTo>
                    <a:pt x="567" y="32"/>
                  </a:lnTo>
                  <a:lnTo>
                    <a:pt x="590" y="42"/>
                  </a:lnTo>
                  <a:lnTo>
                    <a:pt x="613" y="53"/>
                  </a:lnTo>
                  <a:lnTo>
                    <a:pt x="633" y="63"/>
                  </a:lnTo>
                  <a:lnTo>
                    <a:pt x="672" y="85"/>
                  </a:lnTo>
                  <a:lnTo>
                    <a:pt x="678" y="89"/>
                  </a:lnTo>
                  <a:lnTo>
                    <a:pt x="678" y="89"/>
                  </a:lnTo>
                  <a:lnTo>
                    <a:pt x="710" y="109"/>
                  </a:lnTo>
                  <a:lnTo>
                    <a:pt x="725" y="119"/>
                  </a:lnTo>
                  <a:lnTo>
                    <a:pt x="740" y="130"/>
                  </a:lnTo>
                  <a:lnTo>
                    <a:pt x="754" y="143"/>
                  </a:lnTo>
                  <a:lnTo>
                    <a:pt x="766" y="156"/>
                  </a:lnTo>
                  <a:lnTo>
                    <a:pt x="778" y="172"/>
                  </a:lnTo>
                  <a:lnTo>
                    <a:pt x="782" y="179"/>
                  </a:lnTo>
                  <a:lnTo>
                    <a:pt x="786" y="188"/>
                  </a:lnTo>
                  <a:lnTo>
                    <a:pt x="786" y="188"/>
                  </a:lnTo>
                  <a:lnTo>
                    <a:pt x="793" y="206"/>
                  </a:lnTo>
                  <a:lnTo>
                    <a:pt x="798" y="226"/>
                  </a:lnTo>
                  <a:lnTo>
                    <a:pt x="802" y="245"/>
                  </a:lnTo>
                  <a:lnTo>
                    <a:pt x="804" y="266"/>
                  </a:lnTo>
                  <a:lnTo>
                    <a:pt x="805" y="287"/>
                  </a:lnTo>
                  <a:lnTo>
                    <a:pt x="805" y="308"/>
                  </a:lnTo>
                  <a:lnTo>
                    <a:pt x="805" y="326"/>
                  </a:lnTo>
                  <a:lnTo>
                    <a:pt x="803" y="343"/>
                  </a:lnTo>
                  <a:lnTo>
                    <a:pt x="803" y="343"/>
                  </a:lnTo>
                  <a:lnTo>
                    <a:pt x="801" y="361"/>
                  </a:lnTo>
                  <a:lnTo>
                    <a:pt x="798" y="378"/>
                  </a:lnTo>
                  <a:lnTo>
                    <a:pt x="793" y="395"/>
                  </a:lnTo>
                  <a:lnTo>
                    <a:pt x="788" y="412"/>
                  </a:lnTo>
                  <a:lnTo>
                    <a:pt x="781" y="429"/>
                  </a:lnTo>
                  <a:lnTo>
                    <a:pt x="772" y="446"/>
                  </a:lnTo>
                  <a:lnTo>
                    <a:pt x="764" y="462"/>
                  </a:lnTo>
                  <a:lnTo>
                    <a:pt x="754" y="479"/>
                  </a:lnTo>
                  <a:lnTo>
                    <a:pt x="743" y="494"/>
                  </a:lnTo>
                  <a:lnTo>
                    <a:pt x="731" y="510"/>
                  </a:lnTo>
                  <a:lnTo>
                    <a:pt x="718" y="525"/>
                  </a:lnTo>
                  <a:lnTo>
                    <a:pt x="705" y="540"/>
                  </a:lnTo>
                  <a:lnTo>
                    <a:pt x="690" y="553"/>
                  </a:lnTo>
                  <a:lnTo>
                    <a:pt x="676" y="567"/>
                  </a:lnTo>
                  <a:lnTo>
                    <a:pt x="659" y="580"/>
                  </a:lnTo>
                  <a:lnTo>
                    <a:pt x="643" y="592"/>
                  </a:lnTo>
                  <a:lnTo>
                    <a:pt x="643" y="592"/>
                  </a:lnTo>
                  <a:lnTo>
                    <a:pt x="623" y="605"/>
                  </a:lnTo>
                  <a:lnTo>
                    <a:pt x="602" y="616"/>
                  </a:lnTo>
                  <a:lnTo>
                    <a:pt x="582" y="625"/>
                  </a:lnTo>
                  <a:lnTo>
                    <a:pt x="559" y="632"/>
                  </a:lnTo>
                  <a:lnTo>
                    <a:pt x="536" y="638"/>
                  </a:lnTo>
                  <a:lnTo>
                    <a:pt x="512" y="642"/>
                  </a:lnTo>
                  <a:lnTo>
                    <a:pt x="486" y="645"/>
                  </a:lnTo>
                  <a:lnTo>
                    <a:pt x="459" y="646"/>
                  </a:lnTo>
                  <a:lnTo>
                    <a:pt x="459" y="646"/>
                  </a:lnTo>
                  <a:close/>
                  <a:moveTo>
                    <a:pt x="337" y="35"/>
                  </a:moveTo>
                  <a:lnTo>
                    <a:pt x="337" y="35"/>
                  </a:lnTo>
                  <a:lnTo>
                    <a:pt x="312" y="36"/>
                  </a:lnTo>
                  <a:lnTo>
                    <a:pt x="289" y="38"/>
                  </a:lnTo>
                  <a:lnTo>
                    <a:pt x="289" y="38"/>
                  </a:lnTo>
                  <a:lnTo>
                    <a:pt x="276" y="39"/>
                  </a:lnTo>
                  <a:lnTo>
                    <a:pt x="276" y="39"/>
                  </a:lnTo>
                  <a:lnTo>
                    <a:pt x="249" y="42"/>
                  </a:lnTo>
                  <a:lnTo>
                    <a:pt x="233" y="45"/>
                  </a:lnTo>
                  <a:lnTo>
                    <a:pt x="216" y="49"/>
                  </a:lnTo>
                  <a:lnTo>
                    <a:pt x="199" y="53"/>
                  </a:lnTo>
                  <a:lnTo>
                    <a:pt x="182" y="58"/>
                  </a:lnTo>
                  <a:lnTo>
                    <a:pt x="166" y="64"/>
                  </a:lnTo>
                  <a:lnTo>
                    <a:pt x="150" y="72"/>
                  </a:lnTo>
                  <a:lnTo>
                    <a:pt x="150" y="72"/>
                  </a:lnTo>
                  <a:lnTo>
                    <a:pt x="124" y="89"/>
                  </a:lnTo>
                  <a:lnTo>
                    <a:pt x="110" y="98"/>
                  </a:lnTo>
                  <a:lnTo>
                    <a:pt x="98" y="108"/>
                  </a:lnTo>
                  <a:lnTo>
                    <a:pt x="84" y="119"/>
                  </a:lnTo>
                  <a:lnTo>
                    <a:pt x="73" y="130"/>
                  </a:lnTo>
                  <a:lnTo>
                    <a:pt x="62" y="143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47" y="169"/>
                  </a:lnTo>
                  <a:lnTo>
                    <a:pt x="42" y="181"/>
                  </a:lnTo>
                  <a:lnTo>
                    <a:pt x="39" y="194"/>
                  </a:lnTo>
                  <a:lnTo>
                    <a:pt x="38" y="207"/>
                  </a:lnTo>
                  <a:lnTo>
                    <a:pt x="36" y="221"/>
                  </a:lnTo>
                  <a:lnTo>
                    <a:pt x="36" y="234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38" y="289"/>
                  </a:lnTo>
                  <a:lnTo>
                    <a:pt x="38" y="289"/>
                  </a:lnTo>
                  <a:lnTo>
                    <a:pt x="38" y="323"/>
                  </a:lnTo>
                  <a:lnTo>
                    <a:pt x="40" y="357"/>
                  </a:lnTo>
                  <a:lnTo>
                    <a:pt x="42" y="374"/>
                  </a:lnTo>
                  <a:lnTo>
                    <a:pt x="44" y="392"/>
                  </a:lnTo>
                  <a:lnTo>
                    <a:pt x="47" y="408"/>
                  </a:lnTo>
                  <a:lnTo>
                    <a:pt x="50" y="424"/>
                  </a:lnTo>
                  <a:lnTo>
                    <a:pt x="55" y="440"/>
                  </a:lnTo>
                  <a:lnTo>
                    <a:pt x="60" y="455"/>
                  </a:lnTo>
                  <a:lnTo>
                    <a:pt x="68" y="469"/>
                  </a:lnTo>
                  <a:lnTo>
                    <a:pt x="76" y="484"/>
                  </a:lnTo>
                  <a:lnTo>
                    <a:pt x="85" y="496"/>
                  </a:lnTo>
                  <a:lnTo>
                    <a:pt x="96" y="509"/>
                  </a:lnTo>
                  <a:lnTo>
                    <a:pt x="108" y="520"/>
                  </a:lnTo>
                  <a:lnTo>
                    <a:pt x="121" y="531"/>
                  </a:lnTo>
                  <a:lnTo>
                    <a:pt x="121" y="531"/>
                  </a:lnTo>
                  <a:lnTo>
                    <a:pt x="144" y="544"/>
                  </a:lnTo>
                  <a:lnTo>
                    <a:pt x="167" y="556"/>
                  </a:lnTo>
                  <a:lnTo>
                    <a:pt x="192" y="568"/>
                  </a:lnTo>
                  <a:lnTo>
                    <a:pt x="218" y="577"/>
                  </a:lnTo>
                  <a:lnTo>
                    <a:pt x="244" y="584"/>
                  </a:lnTo>
                  <a:lnTo>
                    <a:pt x="272" y="591"/>
                  </a:lnTo>
                  <a:lnTo>
                    <a:pt x="302" y="596"/>
                  </a:lnTo>
                  <a:lnTo>
                    <a:pt x="332" y="600"/>
                  </a:lnTo>
                  <a:lnTo>
                    <a:pt x="332" y="600"/>
                  </a:lnTo>
                  <a:lnTo>
                    <a:pt x="372" y="604"/>
                  </a:lnTo>
                  <a:lnTo>
                    <a:pt x="373" y="604"/>
                  </a:lnTo>
                  <a:lnTo>
                    <a:pt x="373" y="604"/>
                  </a:lnTo>
                  <a:lnTo>
                    <a:pt x="421" y="609"/>
                  </a:lnTo>
                  <a:lnTo>
                    <a:pt x="445" y="610"/>
                  </a:lnTo>
                  <a:lnTo>
                    <a:pt x="468" y="611"/>
                  </a:lnTo>
                  <a:lnTo>
                    <a:pt x="468" y="611"/>
                  </a:lnTo>
                  <a:lnTo>
                    <a:pt x="487" y="610"/>
                  </a:lnTo>
                  <a:lnTo>
                    <a:pt x="506" y="609"/>
                  </a:lnTo>
                  <a:lnTo>
                    <a:pt x="524" y="606"/>
                  </a:lnTo>
                  <a:lnTo>
                    <a:pt x="540" y="603"/>
                  </a:lnTo>
                  <a:lnTo>
                    <a:pt x="556" y="598"/>
                  </a:lnTo>
                  <a:lnTo>
                    <a:pt x="571" y="593"/>
                  </a:lnTo>
                  <a:lnTo>
                    <a:pt x="586" y="585"/>
                  </a:lnTo>
                  <a:lnTo>
                    <a:pt x="600" y="577"/>
                  </a:lnTo>
                  <a:lnTo>
                    <a:pt x="600" y="577"/>
                  </a:lnTo>
                  <a:lnTo>
                    <a:pt x="626" y="560"/>
                  </a:lnTo>
                  <a:lnTo>
                    <a:pt x="640" y="549"/>
                  </a:lnTo>
                  <a:lnTo>
                    <a:pt x="652" y="539"/>
                  </a:lnTo>
                  <a:lnTo>
                    <a:pt x="666" y="527"/>
                  </a:lnTo>
                  <a:lnTo>
                    <a:pt x="678" y="515"/>
                  </a:lnTo>
                  <a:lnTo>
                    <a:pt x="690" y="503"/>
                  </a:lnTo>
                  <a:lnTo>
                    <a:pt x="702" y="489"/>
                  </a:lnTo>
                  <a:lnTo>
                    <a:pt x="713" y="475"/>
                  </a:lnTo>
                  <a:lnTo>
                    <a:pt x="724" y="460"/>
                  </a:lnTo>
                  <a:lnTo>
                    <a:pt x="733" y="446"/>
                  </a:lnTo>
                  <a:lnTo>
                    <a:pt x="742" y="430"/>
                  </a:lnTo>
                  <a:lnTo>
                    <a:pt x="750" y="414"/>
                  </a:lnTo>
                  <a:lnTo>
                    <a:pt x="756" y="398"/>
                  </a:lnTo>
                  <a:lnTo>
                    <a:pt x="761" y="381"/>
                  </a:lnTo>
                  <a:lnTo>
                    <a:pt x="765" y="364"/>
                  </a:lnTo>
                  <a:lnTo>
                    <a:pt x="765" y="364"/>
                  </a:lnTo>
                  <a:lnTo>
                    <a:pt x="767" y="347"/>
                  </a:lnTo>
                  <a:lnTo>
                    <a:pt x="769" y="329"/>
                  </a:lnTo>
                  <a:lnTo>
                    <a:pt x="769" y="311"/>
                  </a:lnTo>
                  <a:lnTo>
                    <a:pt x="769" y="292"/>
                  </a:lnTo>
                  <a:lnTo>
                    <a:pt x="767" y="273"/>
                  </a:lnTo>
                  <a:lnTo>
                    <a:pt x="765" y="255"/>
                  </a:lnTo>
                  <a:lnTo>
                    <a:pt x="761" y="235"/>
                  </a:lnTo>
                  <a:lnTo>
                    <a:pt x="757" y="215"/>
                  </a:lnTo>
                  <a:lnTo>
                    <a:pt x="757" y="215"/>
                  </a:lnTo>
                  <a:lnTo>
                    <a:pt x="754" y="207"/>
                  </a:lnTo>
                  <a:lnTo>
                    <a:pt x="751" y="198"/>
                  </a:lnTo>
                  <a:lnTo>
                    <a:pt x="745" y="190"/>
                  </a:lnTo>
                  <a:lnTo>
                    <a:pt x="740" y="182"/>
                  </a:lnTo>
                  <a:lnTo>
                    <a:pt x="734" y="175"/>
                  </a:lnTo>
                  <a:lnTo>
                    <a:pt x="728" y="168"/>
                  </a:lnTo>
                  <a:lnTo>
                    <a:pt x="714" y="155"/>
                  </a:lnTo>
                  <a:lnTo>
                    <a:pt x="699" y="144"/>
                  </a:lnTo>
                  <a:lnTo>
                    <a:pt x="683" y="134"/>
                  </a:lnTo>
                  <a:lnTo>
                    <a:pt x="653" y="116"/>
                  </a:lnTo>
                  <a:lnTo>
                    <a:pt x="653" y="116"/>
                  </a:lnTo>
                  <a:lnTo>
                    <a:pt x="625" y="101"/>
                  </a:lnTo>
                  <a:lnTo>
                    <a:pt x="595" y="87"/>
                  </a:lnTo>
                  <a:lnTo>
                    <a:pt x="563" y="71"/>
                  </a:lnTo>
                  <a:lnTo>
                    <a:pt x="527" y="56"/>
                  </a:lnTo>
                  <a:lnTo>
                    <a:pt x="527" y="56"/>
                  </a:lnTo>
                  <a:lnTo>
                    <a:pt x="508" y="49"/>
                  </a:lnTo>
                  <a:lnTo>
                    <a:pt x="482" y="42"/>
                  </a:lnTo>
                  <a:lnTo>
                    <a:pt x="468" y="39"/>
                  </a:lnTo>
                  <a:lnTo>
                    <a:pt x="453" y="37"/>
                  </a:lnTo>
                  <a:lnTo>
                    <a:pt x="438" y="35"/>
                  </a:lnTo>
                  <a:lnTo>
                    <a:pt x="423" y="35"/>
                  </a:lnTo>
                  <a:lnTo>
                    <a:pt x="423" y="35"/>
                  </a:lnTo>
                  <a:lnTo>
                    <a:pt x="414" y="35"/>
                  </a:lnTo>
                  <a:lnTo>
                    <a:pt x="404" y="36"/>
                  </a:lnTo>
                  <a:lnTo>
                    <a:pt x="402" y="36"/>
                  </a:lnTo>
                  <a:lnTo>
                    <a:pt x="402" y="36"/>
                  </a:lnTo>
                  <a:lnTo>
                    <a:pt x="402" y="36"/>
                  </a:lnTo>
                  <a:lnTo>
                    <a:pt x="377" y="33"/>
                  </a:lnTo>
                  <a:lnTo>
                    <a:pt x="377" y="33"/>
                  </a:lnTo>
                  <a:lnTo>
                    <a:pt x="370" y="33"/>
                  </a:lnTo>
                  <a:lnTo>
                    <a:pt x="370" y="33"/>
                  </a:lnTo>
                  <a:lnTo>
                    <a:pt x="360" y="34"/>
                  </a:lnTo>
                  <a:lnTo>
                    <a:pt x="349" y="35"/>
                  </a:lnTo>
                  <a:lnTo>
                    <a:pt x="349" y="35"/>
                  </a:lnTo>
                  <a:lnTo>
                    <a:pt x="337" y="35"/>
                  </a:lnTo>
                  <a:lnTo>
                    <a:pt x="337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0" name="Freeform 890"/>
            <p:cNvSpPr>
              <a:spLocks/>
            </p:cNvSpPr>
            <p:nvPr/>
          </p:nvSpPr>
          <p:spPr bwMode="auto">
            <a:xfrm>
              <a:off x="4154488" y="1319213"/>
              <a:ext cx="180975" cy="63500"/>
            </a:xfrm>
            <a:custGeom>
              <a:avLst/>
              <a:gdLst/>
              <a:ahLst/>
              <a:cxnLst>
                <a:cxn ang="0">
                  <a:pos x="321" y="119"/>
                </a:cxn>
                <a:cxn ang="0">
                  <a:pos x="310" y="115"/>
                </a:cxn>
                <a:cxn ang="0">
                  <a:pos x="305" y="114"/>
                </a:cxn>
                <a:cxn ang="0">
                  <a:pos x="294" y="116"/>
                </a:cxn>
                <a:cxn ang="0">
                  <a:pos x="259" y="118"/>
                </a:cxn>
                <a:cxn ang="0">
                  <a:pos x="255" y="117"/>
                </a:cxn>
                <a:cxn ang="0">
                  <a:pos x="240" y="115"/>
                </a:cxn>
                <a:cxn ang="0">
                  <a:pos x="222" y="113"/>
                </a:cxn>
                <a:cxn ang="0">
                  <a:pos x="177" y="105"/>
                </a:cxn>
                <a:cxn ang="0">
                  <a:pos x="162" y="101"/>
                </a:cxn>
                <a:cxn ang="0">
                  <a:pos x="122" y="84"/>
                </a:cxn>
                <a:cxn ang="0">
                  <a:pos x="90" y="70"/>
                </a:cxn>
                <a:cxn ang="0">
                  <a:pos x="58" y="59"/>
                </a:cxn>
                <a:cxn ang="0">
                  <a:pos x="44" y="55"/>
                </a:cxn>
                <a:cxn ang="0">
                  <a:pos x="23" y="45"/>
                </a:cxn>
                <a:cxn ang="0">
                  <a:pos x="11" y="37"/>
                </a:cxn>
                <a:cxn ang="0">
                  <a:pos x="4" y="31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4" y="7"/>
                </a:cxn>
                <a:cxn ang="0">
                  <a:pos x="13" y="1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6" y="10"/>
                </a:cxn>
                <a:cxn ang="0">
                  <a:pos x="47" y="18"/>
                </a:cxn>
                <a:cxn ang="0">
                  <a:pos x="68" y="26"/>
                </a:cxn>
                <a:cxn ang="0">
                  <a:pos x="83" y="30"/>
                </a:cxn>
                <a:cxn ang="0">
                  <a:pos x="108" y="38"/>
                </a:cxn>
                <a:cxn ang="0">
                  <a:pos x="115" y="41"/>
                </a:cxn>
                <a:cxn ang="0">
                  <a:pos x="127" y="47"/>
                </a:cxn>
                <a:cxn ang="0">
                  <a:pos x="159" y="62"/>
                </a:cxn>
                <a:cxn ang="0">
                  <a:pos x="184" y="69"/>
                </a:cxn>
                <a:cxn ang="0">
                  <a:pos x="197" y="70"/>
                </a:cxn>
                <a:cxn ang="0">
                  <a:pos x="210" y="71"/>
                </a:cxn>
                <a:cxn ang="0">
                  <a:pos x="221" y="73"/>
                </a:cxn>
                <a:cxn ang="0">
                  <a:pos x="232" y="77"/>
                </a:cxn>
                <a:cxn ang="0">
                  <a:pos x="258" y="81"/>
                </a:cxn>
                <a:cxn ang="0">
                  <a:pos x="274" y="82"/>
                </a:cxn>
                <a:cxn ang="0">
                  <a:pos x="301" y="81"/>
                </a:cxn>
                <a:cxn ang="0">
                  <a:pos x="310" y="81"/>
                </a:cxn>
                <a:cxn ang="0">
                  <a:pos x="316" y="81"/>
                </a:cxn>
                <a:cxn ang="0">
                  <a:pos x="329" y="84"/>
                </a:cxn>
                <a:cxn ang="0">
                  <a:pos x="335" y="88"/>
                </a:cxn>
                <a:cxn ang="0">
                  <a:pos x="340" y="97"/>
                </a:cxn>
                <a:cxn ang="0">
                  <a:pos x="339" y="106"/>
                </a:cxn>
                <a:cxn ang="0">
                  <a:pos x="336" y="112"/>
                </a:cxn>
                <a:cxn ang="0">
                  <a:pos x="327" y="118"/>
                </a:cxn>
                <a:cxn ang="0">
                  <a:pos x="321" y="119"/>
                </a:cxn>
              </a:cxnLst>
              <a:rect l="0" t="0" r="r" b="b"/>
              <a:pathLst>
                <a:path w="340" h="119">
                  <a:moveTo>
                    <a:pt x="321" y="119"/>
                  </a:moveTo>
                  <a:lnTo>
                    <a:pt x="321" y="119"/>
                  </a:lnTo>
                  <a:lnTo>
                    <a:pt x="315" y="118"/>
                  </a:lnTo>
                  <a:lnTo>
                    <a:pt x="310" y="115"/>
                  </a:lnTo>
                  <a:lnTo>
                    <a:pt x="308" y="113"/>
                  </a:lnTo>
                  <a:lnTo>
                    <a:pt x="305" y="114"/>
                  </a:lnTo>
                  <a:lnTo>
                    <a:pt x="305" y="114"/>
                  </a:lnTo>
                  <a:lnTo>
                    <a:pt x="294" y="116"/>
                  </a:lnTo>
                  <a:lnTo>
                    <a:pt x="280" y="117"/>
                  </a:lnTo>
                  <a:lnTo>
                    <a:pt x="259" y="118"/>
                  </a:lnTo>
                  <a:lnTo>
                    <a:pt x="259" y="118"/>
                  </a:lnTo>
                  <a:lnTo>
                    <a:pt x="255" y="117"/>
                  </a:lnTo>
                  <a:lnTo>
                    <a:pt x="255" y="117"/>
                  </a:lnTo>
                  <a:lnTo>
                    <a:pt x="240" y="115"/>
                  </a:lnTo>
                  <a:lnTo>
                    <a:pt x="222" y="113"/>
                  </a:lnTo>
                  <a:lnTo>
                    <a:pt x="222" y="113"/>
                  </a:lnTo>
                  <a:lnTo>
                    <a:pt x="192" y="109"/>
                  </a:lnTo>
                  <a:lnTo>
                    <a:pt x="177" y="105"/>
                  </a:lnTo>
                  <a:lnTo>
                    <a:pt x="162" y="101"/>
                  </a:lnTo>
                  <a:lnTo>
                    <a:pt x="162" y="101"/>
                  </a:lnTo>
                  <a:lnTo>
                    <a:pt x="142" y="93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90" y="70"/>
                  </a:lnTo>
                  <a:lnTo>
                    <a:pt x="75" y="64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44" y="55"/>
                  </a:lnTo>
                  <a:lnTo>
                    <a:pt x="29" y="49"/>
                  </a:lnTo>
                  <a:lnTo>
                    <a:pt x="23" y="45"/>
                  </a:lnTo>
                  <a:lnTo>
                    <a:pt x="16" y="41"/>
                  </a:lnTo>
                  <a:lnTo>
                    <a:pt x="11" y="37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4" y="7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24" y="2"/>
                  </a:lnTo>
                  <a:lnTo>
                    <a:pt x="27" y="3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6" y="10"/>
                  </a:lnTo>
                  <a:lnTo>
                    <a:pt x="41" y="14"/>
                  </a:lnTo>
                  <a:lnTo>
                    <a:pt x="47" y="18"/>
                  </a:lnTo>
                  <a:lnTo>
                    <a:pt x="54" y="21"/>
                  </a:lnTo>
                  <a:lnTo>
                    <a:pt x="68" y="26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100" y="35"/>
                  </a:lnTo>
                  <a:lnTo>
                    <a:pt x="108" y="38"/>
                  </a:lnTo>
                  <a:lnTo>
                    <a:pt x="115" y="41"/>
                  </a:lnTo>
                  <a:lnTo>
                    <a:pt x="115" y="41"/>
                  </a:lnTo>
                  <a:lnTo>
                    <a:pt x="127" y="47"/>
                  </a:lnTo>
                  <a:lnTo>
                    <a:pt x="127" y="47"/>
                  </a:lnTo>
                  <a:lnTo>
                    <a:pt x="143" y="55"/>
                  </a:lnTo>
                  <a:lnTo>
                    <a:pt x="159" y="62"/>
                  </a:lnTo>
                  <a:lnTo>
                    <a:pt x="175" y="67"/>
                  </a:lnTo>
                  <a:lnTo>
                    <a:pt x="184" y="69"/>
                  </a:lnTo>
                  <a:lnTo>
                    <a:pt x="193" y="70"/>
                  </a:lnTo>
                  <a:lnTo>
                    <a:pt x="197" y="70"/>
                  </a:lnTo>
                  <a:lnTo>
                    <a:pt x="197" y="70"/>
                  </a:lnTo>
                  <a:lnTo>
                    <a:pt x="210" y="71"/>
                  </a:lnTo>
                  <a:lnTo>
                    <a:pt x="216" y="72"/>
                  </a:lnTo>
                  <a:lnTo>
                    <a:pt x="221" y="73"/>
                  </a:lnTo>
                  <a:lnTo>
                    <a:pt x="221" y="73"/>
                  </a:lnTo>
                  <a:lnTo>
                    <a:pt x="232" y="77"/>
                  </a:lnTo>
                  <a:lnTo>
                    <a:pt x="245" y="80"/>
                  </a:lnTo>
                  <a:lnTo>
                    <a:pt x="258" y="81"/>
                  </a:lnTo>
                  <a:lnTo>
                    <a:pt x="274" y="82"/>
                  </a:lnTo>
                  <a:lnTo>
                    <a:pt x="274" y="82"/>
                  </a:lnTo>
                  <a:lnTo>
                    <a:pt x="299" y="81"/>
                  </a:lnTo>
                  <a:lnTo>
                    <a:pt x="301" y="81"/>
                  </a:lnTo>
                  <a:lnTo>
                    <a:pt x="301" y="81"/>
                  </a:lnTo>
                  <a:lnTo>
                    <a:pt x="310" y="81"/>
                  </a:lnTo>
                  <a:lnTo>
                    <a:pt x="310" y="81"/>
                  </a:lnTo>
                  <a:lnTo>
                    <a:pt x="316" y="81"/>
                  </a:lnTo>
                  <a:lnTo>
                    <a:pt x="323" y="82"/>
                  </a:lnTo>
                  <a:lnTo>
                    <a:pt x="329" y="84"/>
                  </a:lnTo>
                  <a:lnTo>
                    <a:pt x="335" y="88"/>
                  </a:lnTo>
                  <a:lnTo>
                    <a:pt x="335" y="88"/>
                  </a:lnTo>
                  <a:lnTo>
                    <a:pt x="338" y="92"/>
                  </a:lnTo>
                  <a:lnTo>
                    <a:pt x="340" y="97"/>
                  </a:lnTo>
                  <a:lnTo>
                    <a:pt x="340" y="101"/>
                  </a:lnTo>
                  <a:lnTo>
                    <a:pt x="339" y="106"/>
                  </a:lnTo>
                  <a:lnTo>
                    <a:pt x="339" y="106"/>
                  </a:lnTo>
                  <a:lnTo>
                    <a:pt x="336" y="112"/>
                  </a:lnTo>
                  <a:lnTo>
                    <a:pt x="332" y="115"/>
                  </a:lnTo>
                  <a:lnTo>
                    <a:pt x="327" y="118"/>
                  </a:lnTo>
                  <a:lnTo>
                    <a:pt x="321" y="119"/>
                  </a:lnTo>
                  <a:lnTo>
                    <a:pt x="321" y="1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1" name="Freeform 891"/>
            <p:cNvSpPr>
              <a:spLocks/>
            </p:cNvSpPr>
            <p:nvPr/>
          </p:nvSpPr>
          <p:spPr bwMode="auto">
            <a:xfrm>
              <a:off x="4400551" y="1135063"/>
              <a:ext cx="55563" cy="169863"/>
            </a:xfrm>
            <a:custGeom>
              <a:avLst/>
              <a:gdLst/>
              <a:ahLst/>
              <a:cxnLst>
                <a:cxn ang="0">
                  <a:pos x="86" y="321"/>
                </a:cxn>
                <a:cxn ang="0">
                  <a:pos x="78" y="319"/>
                </a:cxn>
                <a:cxn ang="0">
                  <a:pos x="72" y="316"/>
                </a:cxn>
                <a:cxn ang="0">
                  <a:pos x="71" y="312"/>
                </a:cxn>
                <a:cxn ang="0">
                  <a:pos x="69" y="306"/>
                </a:cxn>
                <a:cxn ang="0">
                  <a:pos x="69" y="303"/>
                </a:cxn>
                <a:cxn ang="0">
                  <a:pos x="68" y="296"/>
                </a:cxn>
                <a:cxn ang="0">
                  <a:pos x="61" y="276"/>
                </a:cxn>
                <a:cxn ang="0">
                  <a:pos x="54" y="264"/>
                </a:cxn>
                <a:cxn ang="0">
                  <a:pos x="44" y="244"/>
                </a:cxn>
                <a:cxn ang="0">
                  <a:pos x="42" y="238"/>
                </a:cxn>
                <a:cxn ang="0">
                  <a:pos x="34" y="208"/>
                </a:cxn>
                <a:cxn ang="0">
                  <a:pos x="27" y="182"/>
                </a:cxn>
                <a:cxn ang="0">
                  <a:pos x="9" y="9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2" y="8"/>
                </a:cxn>
                <a:cxn ang="0">
                  <a:pos x="3" y="6"/>
                </a:cxn>
                <a:cxn ang="0">
                  <a:pos x="9" y="2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9" y="5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8" y="39"/>
                </a:cxn>
                <a:cxn ang="0">
                  <a:pos x="49" y="102"/>
                </a:cxn>
                <a:cxn ang="0">
                  <a:pos x="50" y="111"/>
                </a:cxn>
                <a:cxn ang="0">
                  <a:pos x="54" y="135"/>
                </a:cxn>
                <a:cxn ang="0">
                  <a:pos x="61" y="168"/>
                </a:cxn>
                <a:cxn ang="0">
                  <a:pos x="71" y="198"/>
                </a:cxn>
                <a:cxn ang="0">
                  <a:pos x="74" y="206"/>
                </a:cxn>
                <a:cxn ang="0">
                  <a:pos x="78" y="226"/>
                </a:cxn>
                <a:cxn ang="0">
                  <a:pos x="80" y="235"/>
                </a:cxn>
                <a:cxn ang="0">
                  <a:pos x="86" y="252"/>
                </a:cxn>
                <a:cxn ang="0">
                  <a:pos x="90" y="261"/>
                </a:cxn>
                <a:cxn ang="0">
                  <a:pos x="101" y="280"/>
                </a:cxn>
                <a:cxn ang="0">
                  <a:pos x="105" y="292"/>
                </a:cxn>
                <a:cxn ang="0">
                  <a:pos x="105" y="303"/>
                </a:cxn>
                <a:cxn ang="0">
                  <a:pos x="104" y="307"/>
                </a:cxn>
                <a:cxn ang="0">
                  <a:pos x="101" y="314"/>
                </a:cxn>
                <a:cxn ang="0">
                  <a:pos x="92" y="319"/>
                </a:cxn>
                <a:cxn ang="0">
                  <a:pos x="86" y="321"/>
                </a:cxn>
              </a:cxnLst>
              <a:rect l="0" t="0" r="r" b="b"/>
              <a:pathLst>
                <a:path w="105" h="321">
                  <a:moveTo>
                    <a:pt x="86" y="321"/>
                  </a:moveTo>
                  <a:lnTo>
                    <a:pt x="86" y="321"/>
                  </a:lnTo>
                  <a:lnTo>
                    <a:pt x="81" y="320"/>
                  </a:lnTo>
                  <a:lnTo>
                    <a:pt x="78" y="319"/>
                  </a:lnTo>
                  <a:lnTo>
                    <a:pt x="75" y="318"/>
                  </a:lnTo>
                  <a:lnTo>
                    <a:pt x="72" y="316"/>
                  </a:lnTo>
                  <a:lnTo>
                    <a:pt x="72" y="316"/>
                  </a:lnTo>
                  <a:lnTo>
                    <a:pt x="71" y="312"/>
                  </a:lnTo>
                  <a:lnTo>
                    <a:pt x="70" y="309"/>
                  </a:lnTo>
                  <a:lnTo>
                    <a:pt x="69" y="306"/>
                  </a:lnTo>
                  <a:lnTo>
                    <a:pt x="69" y="303"/>
                  </a:lnTo>
                  <a:lnTo>
                    <a:pt x="69" y="303"/>
                  </a:lnTo>
                  <a:lnTo>
                    <a:pt x="69" y="300"/>
                  </a:lnTo>
                  <a:lnTo>
                    <a:pt x="68" y="296"/>
                  </a:lnTo>
                  <a:lnTo>
                    <a:pt x="66" y="287"/>
                  </a:lnTo>
                  <a:lnTo>
                    <a:pt x="61" y="276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46" y="250"/>
                  </a:lnTo>
                  <a:lnTo>
                    <a:pt x="44" y="244"/>
                  </a:lnTo>
                  <a:lnTo>
                    <a:pt x="42" y="238"/>
                  </a:lnTo>
                  <a:lnTo>
                    <a:pt x="42" y="238"/>
                  </a:lnTo>
                  <a:lnTo>
                    <a:pt x="34" y="208"/>
                  </a:lnTo>
                  <a:lnTo>
                    <a:pt x="34" y="208"/>
                  </a:lnTo>
                  <a:lnTo>
                    <a:pt x="27" y="182"/>
                  </a:lnTo>
                  <a:lnTo>
                    <a:pt x="27" y="182"/>
                  </a:lnTo>
                  <a:lnTo>
                    <a:pt x="17" y="140"/>
                  </a:lnTo>
                  <a:lnTo>
                    <a:pt x="9" y="99"/>
                  </a:lnTo>
                  <a:lnTo>
                    <a:pt x="4" y="5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6" y="4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5" y="3"/>
                  </a:lnTo>
                  <a:lnTo>
                    <a:pt x="29" y="5"/>
                  </a:lnTo>
                  <a:lnTo>
                    <a:pt x="32" y="7"/>
                  </a:lnTo>
                  <a:lnTo>
                    <a:pt x="34" y="10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8" y="39"/>
                  </a:lnTo>
                  <a:lnTo>
                    <a:pt x="41" y="61"/>
                  </a:lnTo>
                  <a:lnTo>
                    <a:pt x="49" y="102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4" y="135"/>
                  </a:lnTo>
                  <a:lnTo>
                    <a:pt x="54" y="135"/>
                  </a:lnTo>
                  <a:lnTo>
                    <a:pt x="58" y="152"/>
                  </a:lnTo>
                  <a:lnTo>
                    <a:pt x="61" y="168"/>
                  </a:lnTo>
                  <a:lnTo>
                    <a:pt x="65" y="184"/>
                  </a:lnTo>
                  <a:lnTo>
                    <a:pt x="71" y="198"/>
                  </a:lnTo>
                  <a:lnTo>
                    <a:pt x="71" y="198"/>
                  </a:lnTo>
                  <a:lnTo>
                    <a:pt x="74" y="206"/>
                  </a:lnTo>
                  <a:lnTo>
                    <a:pt x="76" y="212"/>
                  </a:lnTo>
                  <a:lnTo>
                    <a:pt x="78" y="226"/>
                  </a:lnTo>
                  <a:lnTo>
                    <a:pt x="78" y="226"/>
                  </a:lnTo>
                  <a:lnTo>
                    <a:pt x="80" y="235"/>
                  </a:lnTo>
                  <a:lnTo>
                    <a:pt x="82" y="244"/>
                  </a:lnTo>
                  <a:lnTo>
                    <a:pt x="86" y="252"/>
                  </a:lnTo>
                  <a:lnTo>
                    <a:pt x="90" y="261"/>
                  </a:lnTo>
                  <a:lnTo>
                    <a:pt x="90" y="261"/>
                  </a:lnTo>
                  <a:lnTo>
                    <a:pt x="96" y="271"/>
                  </a:lnTo>
                  <a:lnTo>
                    <a:pt x="101" y="280"/>
                  </a:lnTo>
                  <a:lnTo>
                    <a:pt x="103" y="286"/>
                  </a:lnTo>
                  <a:lnTo>
                    <a:pt x="105" y="292"/>
                  </a:lnTo>
                  <a:lnTo>
                    <a:pt x="105" y="297"/>
                  </a:lnTo>
                  <a:lnTo>
                    <a:pt x="105" y="303"/>
                  </a:lnTo>
                  <a:lnTo>
                    <a:pt x="105" y="303"/>
                  </a:lnTo>
                  <a:lnTo>
                    <a:pt x="104" y="307"/>
                  </a:lnTo>
                  <a:lnTo>
                    <a:pt x="103" y="310"/>
                  </a:lnTo>
                  <a:lnTo>
                    <a:pt x="101" y="314"/>
                  </a:lnTo>
                  <a:lnTo>
                    <a:pt x="98" y="316"/>
                  </a:lnTo>
                  <a:lnTo>
                    <a:pt x="92" y="319"/>
                  </a:lnTo>
                  <a:lnTo>
                    <a:pt x="86" y="321"/>
                  </a:lnTo>
                  <a:lnTo>
                    <a:pt x="86" y="3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2" name="Freeform 892"/>
            <p:cNvSpPr>
              <a:spLocks/>
            </p:cNvSpPr>
            <p:nvPr/>
          </p:nvSpPr>
          <p:spPr bwMode="auto">
            <a:xfrm>
              <a:off x="4614863" y="1162051"/>
              <a:ext cx="79375" cy="165100"/>
            </a:xfrm>
            <a:custGeom>
              <a:avLst/>
              <a:gdLst/>
              <a:ahLst/>
              <a:cxnLst>
                <a:cxn ang="0">
                  <a:pos x="18" y="313"/>
                </a:cxn>
                <a:cxn ang="0">
                  <a:pos x="18" y="313"/>
                </a:cxn>
                <a:cxn ang="0">
                  <a:pos x="13" y="312"/>
                </a:cxn>
                <a:cxn ang="0">
                  <a:pos x="8" y="310"/>
                </a:cxn>
                <a:cxn ang="0">
                  <a:pos x="4" y="307"/>
                </a:cxn>
                <a:cxn ang="0">
                  <a:pos x="1" y="303"/>
                </a:cxn>
                <a:cxn ang="0">
                  <a:pos x="1" y="303"/>
                </a:cxn>
                <a:cxn ang="0">
                  <a:pos x="0" y="300"/>
                </a:cxn>
                <a:cxn ang="0">
                  <a:pos x="0" y="296"/>
                </a:cxn>
                <a:cxn ang="0">
                  <a:pos x="1" y="292"/>
                </a:cxn>
                <a:cxn ang="0">
                  <a:pos x="3" y="287"/>
                </a:cxn>
                <a:cxn ang="0">
                  <a:pos x="3" y="287"/>
                </a:cxn>
                <a:cxn ang="0">
                  <a:pos x="25" y="255"/>
                </a:cxn>
                <a:cxn ang="0">
                  <a:pos x="44" y="222"/>
                </a:cxn>
                <a:cxn ang="0">
                  <a:pos x="62" y="189"/>
                </a:cxn>
                <a:cxn ang="0">
                  <a:pos x="76" y="155"/>
                </a:cxn>
                <a:cxn ang="0">
                  <a:pos x="90" y="121"/>
                </a:cxn>
                <a:cxn ang="0">
                  <a:pos x="100" y="85"/>
                </a:cxn>
                <a:cxn ang="0">
                  <a:pos x="109" y="51"/>
                </a:cxn>
                <a:cxn ang="0">
                  <a:pos x="115" y="18"/>
                </a:cxn>
                <a:cxn ang="0">
                  <a:pos x="115" y="18"/>
                </a:cxn>
                <a:cxn ang="0">
                  <a:pos x="115" y="14"/>
                </a:cxn>
                <a:cxn ang="0">
                  <a:pos x="117" y="10"/>
                </a:cxn>
                <a:cxn ang="0">
                  <a:pos x="119" y="6"/>
                </a:cxn>
                <a:cxn ang="0">
                  <a:pos x="122" y="4"/>
                </a:cxn>
                <a:cxn ang="0">
                  <a:pos x="128" y="1"/>
                </a:cxn>
                <a:cxn ang="0">
                  <a:pos x="135" y="0"/>
                </a:cxn>
                <a:cxn ang="0">
                  <a:pos x="135" y="0"/>
                </a:cxn>
                <a:cxn ang="0">
                  <a:pos x="139" y="0"/>
                </a:cxn>
                <a:cxn ang="0">
                  <a:pos x="142" y="1"/>
                </a:cxn>
                <a:cxn ang="0">
                  <a:pos x="145" y="3"/>
                </a:cxn>
                <a:cxn ang="0">
                  <a:pos x="148" y="5"/>
                </a:cxn>
                <a:cxn ang="0">
                  <a:pos x="148" y="5"/>
                </a:cxn>
                <a:cxn ang="0">
                  <a:pos x="150" y="10"/>
                </a:cxn>
                <a:cxn ang="0">
                  <a:pos x="151" y="13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48" y="36"/>
                </a:cxn>
                <a:cxn ang="0">
                  <a:pos x="145" y="55"/>
                </a:cxn>
                <a:cxn ang="0">
                  <a:pos x="136" y="93"/>
                </a:cxn>
                <a:cxn ang="0">
                  <a:pos x="124" y="129"/>
                </a:cxn>
                <a:cxn ang="0">
                  <a:pos x="111" y="166"/>
                </a:cxn>
                <a:cxn ang="0">
                  <a:pos x="95" y="202"/>
                </a:cxn>
                <a:cxn ang="0">
                  <a:pos x="78" y="238"/>
                </a:cxn>
                <a:cxn ang="0">
                  <a:pos x="57" y="272"/>
                </a:cxn>
                <a:cxn ang="0">
                  <a:pos x="34" y="305"/>
                </a:cxn>
                <a:cxn ang="0">
                  <a:pos x="34" y="305"/>
                </a:cxn>
                <a:cxn ang="0">
                  <a:pos x="31" y="309"/>
                </a:cxn>
                <a:cxn ang="0">
                  <a:pos x="28" y="311"/>
                </a:cxn>
                <a:cxn ang="0">
                  <a:pos x="24" y="313"/>
                </a:cxn>
                <a:cxn ang="0">
                  <a:pos x="18" y="313"/>
                </a:cxn>
                <a:cxn ang="0">
                  <a:pos x="18" y="313"/>
                </a:cxn>
              </a:cxnLst>
              <a:rect l="0" t="0" r="r" b="b"/>
              <a:pathLst>
                <a:path w="151" h="313">
                  <a:moveTo>
                    <a:pt x="18" y="313"/>
                  </a:moveTo>
                  <a:lnTo>
                    <a:pt x="18" y="313"/>
                  </a:lnTo>
                  <a:lnTo>
                    <a:pt x="13" y="312"/>
                  </a:lnTo>
                  <a:lnTo>
                    <a:pt x="8" y="310"/>
                  </a:lnTo>
                  <a:lnTo>
                    <a:pt x="4" y="307"/>
                  </a:lnTo>
                  <a:lnTo>
                    <a:pt x="1" y="303"/>
                  </a:lnTo>
                  <a:lnTo>
                    <a:pt x="1" y="303"/>
                  </a:lnTo>
                  <a:lnTo>
                    <a:pt x="0" y="300"/>
                  </a:lnTo>
                  <a:lnTo>
                    <a:pt x="0" y="296"/>
                  </a:lnTo>
                  <a:lnTo>
                    <a:pt x="1" y="292"/>
                  </a:lnTo>
                  <a:lnTo>
                    <a:pt x="3" y="287"/>
                  </a:lnTo>
                  <a:lnTo>
                    <a:pt x="3" y="287"/>
                  </a:lnTo>
                  <a:lnTo>
                    <a:pt x="25" y="255"/>
                  </a:lnTo>
                  <a:lnTo>
                    <a:pt x="44" y="222"/>
                  </a:lnTo>
                  <a:lnTo>
                    <a:pt x="62" y="189"/>
                  </a:lnTo>
                  <a:lnTo>
                    <a:pt x="76" y="155"/>
                  </a:lnTo>
                  <a:lnTo>
                    <a:pt x="90" y="121"/>
                  </a:lnTo>
                  <a:lnTo>
                    <a:pt x="100" y="85"/>
                  </a:lnTo>
                  <a:lnTo>
                    <a:pt x="109" y="51"/>
                  </a:lnTo>
                  <a:lnTo>
                    <a:pt x="115" y="18"/>
                  </a:lnTo>
                  <a:lnTo>
                    <a:pt x="115" y="18"/>
                  </a:lnTo>
                  <a:lnTo>
                    <a:pt x="115" y="14"/>
                  </a:lnTo>
                  <a:lnTo>
                    <a:pt x="117" y="10"/>
                  </a:lnTo>
                  <a:lnTo>
                    <a:pt x="119" y="6"/>
                  </a:lnTo>
                  <a:lnTo>
                    <a:pt x="122" y="4"/>
                  </a:lnTo>
                  <a:lnTo>
                    <a:pt x="128" y="1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9" y="0"/>
                  </a:lnTo>
                  <a:lnTo>
                    <a:pt x="142" y="1"/>
                  </a:lnTo>
                  <a:lnTo>
                    <a:pt x="145" y="3"/>
                  </a:lnTo>
                  <a:lnTo>
                    <a:pt x="148" y="5"/>
                  </a:lnTo>
                  <a:lnTo>
                    <a:pt x="148" y="5"/>
                  </a:lnTo>
                  <a:lnTo>
                    <a:pt x="150" y="10"/>
                  </a:lnTo>
                  <a:lnTo>
                    <a:pt x="151" y="13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48" y="36"/>
                  </a:lnTo>
                  <a:lnTo>
                    <a:pt x="145" y="55"/>
                  </a:lnTo>
                  <a:lnTo>
                    <a:pt x="136" y="93"/>
                  </a:lnTo>
                  <a:lnTo>
                    <a:pt x="124" y="129"/>
                  </a:lnTo>
                  <a:lnTo>
                    <a:pt x="111" y="166"/>
                  </a:lnTo>
                  <a:lnTo>
                    <a:pt x="95" y="202"/>
                  </a:lnTo>
                  <a:lnTo>
                    <a:pt x="78" y="238"/>
                  </a:lnTo>
                  <a:lnTo>
                    <a:pt x="57" y="272"/>
                  </a:lnTo>
                  <a:lnTo>
                    <a:pt x="34" y="305"/>
                  </a:lnTo>
                  <a:lnTo>
                    <a:pt x="34" y="305"/>
                  </a:lnTo>
                  <a:lnTo>
                    <a:pt x="31" y="309"/>
                  </a:lnTo>
                  <a:lnTo>
                    <a:pt x="28" y="311"/>
                  </a:lnTo>
                  <a:lnTo>
                    <a:pt x="24" y="313"/>
                  </a:lnTo>
                  <a:lnTo>
                    <a:pt x="18" y="313"/>
                  </a:lnTo>
                  <a:lnTo>
                    <a:pt x="18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3" name="Freeform 893"/>
            <p:cNvSpPr>
              <a:spLocks/>
            </p:cNvSpPr>
            <p:nvPr/>
          </p:nvSpPr>
          <p:spPr bwMode="auto">
            <a:xfrm>
              <a:off x="4699001" y="1349376"/>
              <a:ext cx="179388" cy="52388"/>
            </a:xfrm>
            <a:custGeom>
              <a:avLst/>
              <a:gdLst/>
              <a:ahLst/>
              <a:cxnLst>
                <a:cxn ang="0">
                  <a:pos x="18" y="100"/>
                </a:cxn>
                <a:cxn ang="0">
                  <a:pos x="10" y="98"/>
                </a:cxn>
                <a:cxn ang="0">
                  <a:pos x="5" y="94"/>
                </a:cxn>
                <a:cxn ang="0">
                  <a:pos x="1" y="89"/>
                </a:cxn>
                <a:cxn ang="0">
                  <a:pos x="0" y="82"/>
                </a:cxn>
                <a:cxn ang="0">
                  <a:pos x="2" y="72"/>
                </a:cxn>
                <a:cxn ang="0">
                  <a:pos x="7" y="67"/>
                </a:cxn>
                <a:cxn ang="0">
                  <a:pos x="14" y="64"/>
                </a:cxn>
                <a:cxn ang="0">
                  <a:pos x="18" y="64"/>
                </a:cxn>
                <a:cxn ang="0">
                  <a:pos x="98" y="62"/>
                </a:cxn>
                <a:cxn ang="0">
                  <a:pos x="140" y="58"/>
                </a:cxn>
                <a:cxn ang="0">
                  <a:pos x="181" y="48"/>
                </a:cxn>
                <a:cxn ang="0">
                  <a:pos x="215" y="39"/>
                </a:cxn>
                <a:cxn ang="0">
                  <a:pos x="242" y="33"/>
                </a:cxn>
                <a:cxn ang="0">
                  <a:pos x="280" y="20"/>
                </a:cxn>
                <a:cxn ang="0">
                  <a:pos x="303" y="10"/>
                </a:cxn>
                <a:cxn ang="0">
                  <a:pos x="313" y="3"/>
                </a:cxn>
                <a:cxn ang="0">
                  <a:pos x="323" y="0"/>
                </a:cxn>
                <a:cxn ang="0">
                  <a:pos x="328" y="1"/>
                </a:cxn>
                <a:cxn ang="0">
                  <a:pos x="335" y="7"/>
                </a:cxn>
                <a:cxn ang="0">
                  <a:pos x="338" y="12"/>
                </a:cxn>
                <a:cxn ang="0">
                  <a:pos x="338" y="25"/>
                </a:cxn>
                <a:cxn ang="0">
                  <a:pos x="331" y="34"/>
                </a:cxn>
                <a:cxn ang="0">
                  <a:pos x="319" y="42"/>
                </a:cxn>
                <a:cxn ang="0">
                  <a:pos x="289" y="57"/>
                </a:cxn>
                <a:cxn ang="0">
                  <a:pos x="256" y="67"/>
                </a:cxn>
                <a:cxn ang="0">
                  <a:pos x="207" y="80"/>
                </a:cxn>
                <a:cxn ang="0">
                  <a:pos x="190" y="83"/>
                </a:cxn>
                <a:cxn ang="0">
                  <a:pos x="171" y="87"/>
                </a:cxn>
                <a:cxn ang="0">
                  <a:pos x="132" y="94"/>
                </a:cxn>
                <a:cxn ang="0">
                  <a:pos x="67" y="99"/>
                </a:cxn>
                <a:cxn ang="0">
                  <a:pos x="18" y="100"/>
                </a:cxn>
              </a:cxnLst>
              <a:rect l="0" t="0" r="r" b="b"/>
              <a:pathLst>
                <a:path w="339" h="100">
                  <a:moveTo>
                    <a:pt x="18" y="100"/>
                  </a:moveTo>
                  <a:lnTo>
                    <a:pt x="18" y="100"/>
                  </a:lnTo>
                  <a:lnTo>
                    <a:pt x="14" y="99"/>
                  </a:lnTo>
                  <a:lnTo>
                    <a:pt x="10" y="98"/>
                  </a:lnTo>
                  <a:lnTo>
                    <a:pt x="7" y="97"/>
                  </a:lnTo>
                  <a:lnTo>
                    <a:pt x="5" y="94"/>
                  </a:lnTo>
                  <a:lnTo>
                    <a:pt x="2" y="92"/>
                  </a:lnTo>
                  <a:lnTo>
                    <a:pt x="1" y="89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75"/>
                  </a:lnTo>
                  <a:lnTo>
                    <a:pt x="2" y="72"/>
                  </a:lnTo>
                  <a:lnTo>
                    <a:pt x="5" y="69"/>
                  </a:lnTo>
                  <a:lnTo>
                    <a:pt x="7" y="67"/>
                  </a:lnTo>
                  <a:lnTo>
                    <a:pt x="10" y="65"/>
                  </a:lnTo>
                  <a:lnTo>
                    <a:pt x="14" y="64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56" y="64"/>
                  </a:lnTo>
                  <a:lnTo>
                    <a:pt x="98" y="62"/>
                  </a:lnTo>
                  <a:lnTo>
                    <a:pt x="119" y="60"/>
                  </a:lnTo>
                  <a:lnTo>
                    <a:pt x="140" y="58"/>
                  </a:lnTo>
                  <a:lnTo>
                    <a:pt x="161" y="54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215" y="39"/>
                  </a:lnTo>
                  <a:lnTo>
                    <a:pt x="215" y="39"/>
                  </a:lnTo>
                  <a:lnTo>
                    <a:pt x="242" y="33"/>
                  </a:lnTo>
                  <a:lnTo>
                    <a:pt x="268" y="26"/>
                  </a:lnTo>
                  <a:lnTo>
                    <a:pt x="280" y="20"/>
                  </a:lnTo>
                  <a:lnTo>
                    <a:pt x="293" y="15"/>
                  </a:lnTo>
                  <a:lnTo>
                    <a:pt x="303" y="10"/>
                  </a:lnTo>
                  <a:lnTo>
                    <a:pt x="313" y="3"/>
                  </a:lnTo>
                  <a:lnTo>
                    <a:pt x="313" y="3"/>
                  </a:lnTo>
                  <a:lnTo>
                    <a:pt x="319" y="1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28" y="1"/>
                  </a:lnTo>
                  <a:lnTo>
                    <a:pt x="332" y="3"/>
                  </a:lnTo>
                  <a:lnTo>
                    <a:pt x="335" y="7"/>
                  </a:lnTo>
                  <a:lnTo>
                    <a:pt x="338" y="12"/>
                  </a:lnTo>
                  <a:lnTo>
                    <a:pt x="338" y="12"/>
                  </a:lnTo>
                  <a:lnTo>
                    <a:pt x="339" y="18"/>
                  </a:lnTo>
                  <a:lnTo>
                    <a:pt x="338" y="25"/>
                  </a:lnTo>
                  <a:lnTo>
                    <a:pt x="336" y="30"/>
                  </a:lnTo>
                  <a:lnTo>
                    <a:pt x="331" y="34"/>
                  </a:lnTo>
                  <a:lnTo>
                    <a:pt x="331" y="34"/>
                  </a:lnTo>
                  <a:lnTo>
                    <a:pt x="319" y="42"/>
                  </a:lnTo>
                  <a:lnTo>
                    <a:pt x="304" y="49"/>
                  </a:lnTo>
                  <a:lnTo>
                    <a:pt x="289" y="57"/>
                  </a:lnTo>
                  <a:lnTo>
                    <a:pt x="273" y="62"/>
                  </a:lnTo>
                  <a:lnTo>
                    <a:pt x="256" y="67"/>
                  </a:lnTo>
                  <a:lnTo>
                    <a:pt x="239" y="71"/>
                  </a:lnTo>
                  <a:lnTo>
                    <a:pt x="207" y="80"/>
                  </a:lnTo>
                  <a:lnTo>
                    <a:pt x="207" y="80"/>
                  </a:lnTo>
                  <a:lnTo>
                    <a:pt x="190" y="83"/>
                  </a:lnTo>
                  <a:lnTo>
                    <a:pt x="190" y="83"/>
                  </a:lnTo>
                  <a:lnTo>
                    <a:pt x="171" y="87"/>
                  </a:lnTo>
                  <a:lnTo>
                    <a:pt x="153" y="91"/>
                  </a:lnTo>
                  <a:lnTo>
                    <a:pt x="132" y="94"/>
                  </a:lnTo>
                  <a:lnTo>
                    <a:pt x="111" y="96"/>
                  </a:lnTo>
                  <a:lnTo>
                    <a:pt x="67" y="99"/>
                  </a:lnTo>
                  <a:lnTo>
                    <a:pt x="18" y="100"/>
                  </a:lnTo>
                  <a:lnTo>
                    <a:pt x="18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4" name="Freeform 894"/>
            <p:cNvSpPr>
              <a:spLocks/>
            </p:cNvSpPr>
            <p:nvPr/>
          </p:nvSpPr>
          <p:spPr bwMode="auto">
            <a:xfrm>
              <a:off x="4159251" y="1535113"/>
              <a:ext cx="165100" cy="61913"/>
            </a:xfrm>
            <a:custGeom>
              <a:avLst/>
              <a:gdLst/>
              <a:ahLst/>
              <a:cxnLst>
                <a:cxn ang="0">
                  <a:pos x="17" y="118"/>
                </a:cxn>
                <a:cxn ang="0">
                  <a:pos x="9" y="116"/>
                </a:cxn>
                <a:cxn ang="0">
                  <a:pos x="4" y="112"/>
                </a:cxn>
                <a:cxn ang="0">
                  <a:pos x="1" y="107"/>
                </a:cxn>
                <a:cxn ang="0">
                  <a:pos x="0" y="100"/>
                </a:cxn>
                <a:cxn ang="0">
                  <a:pos x="2" y="90"/>
                </a:cxn>
                <a:cxn ang="0">
                  <a:pos x="6" y="85"/>
                </a:cxn>
                <a:cxn ang="0">
                  <a:pos x="13" y="82"/>
                </a:cxn>
                <a:cxn ang="0">
                  <a:pos x="17" y="82"/>
                </a:cxn>
                <a:cxn ang="0">
                  <a:pos x="61" y="80"/>
                </a:cxn>
                <a:cxn ang="0">
                  <a:pos x="101" y="76"/>
                </a:cxn>
                <a:cxn ang="0">
                  <a:pos x="138" y="67"/>
                </a:cxn>
                <a:cxn ang="0">
                  <a:pos x="175" y="57"/>
                </a:cxn>
                <a:cxn ang="0">
                  <a:pos x="188" y="51"/>
                </a:cxn>
                <a:cxn ang="0">
                  <a:pos x="225" y="30"/>
                </a:cxn>
                <a:cxn ang="0">
                  <a:pos x="241" y="21"/>
                </a:cxn>
                <a:cxn ang="0">
                  <a:pos x="274" y="5"/>
                </a:cxn>
                <a:cxn ang="0">
                  <a:pos x="291" y="0"/>
                </a:cxn>
                <a:cxn ang="0">
                  <a:pos x="295" y="0"/>
                </a:cxn>
                <a:cxn ang="0">
                  <a:pos x="299" y="0"/>
                </a:cxn>
                <a:cxn ang="0">
                  <a:pos x="305" y="3"/>
                </a:cxn>
                <a:cxn ang="0">
                  <a:pos x="312" y="11"/>
                </a:cxn>
                <a:cxn ang="0">
                  <a:pos x="314" y="18"/>
                </a:cxn>
                <a:cxn ang="0">
                  <a:pos x="310" y="29"/>
                </a:cxn>
                <a:cxn ang="0">
                  <a:pos x="301" y="35"/>
                </a:cxn>
                <a:cxn ang="0">
                  <a:pos x="289" y="38"/>
                </a:cxn>
                <a:cxn ang="0">
                  <a:pos x="267" y="50"/>
                </a:cxn>
                <a:cxn ang="0">
                  <a:pos x="257" y="57"/>
                </a:cxn>
                <a:cxn ang="0">
                  <a:pos x="229" y="74"/>
                </a:cxn>
                <a:cxn ang="0">
                  <a:pos x="197" y="87"/>
                </a:cxn>
                <a:cxn ang="0">
                  <a:pos x="171" y="96"/>
                </a:cxn>
                <a:cxn ang="0">
                  <a:pos x="134" y="106"/>
                </a:cxn>
                <a:cxn ang="0">
                  <a:pos x="97" y="113"/>
                </a:cxn>
                <a:cxn ang="0">
                  <a:pos x="59" y="116"/>
                </a:cxn>
                <a:cxn ang="0">
                  <a:pos x="17" y="118"/>
                </a:cxn>
              </a:cxnLst>
              <a:rect l="0" t="0" r="r" b="b"/>
              <a:pathLst>
                <a:path w="314" h="118">
                  <a:moveTo>
                    <a:pt x="17" y="118"/>
                  </a:moveTo>
                  <a:lnTo>
                    <a:pt x="17" y="118"/>
                  </a:lnTo>
                  <a:lnTo>
                    <a:pt x="12" y="117"/>
                  </a:lnTo>
                  <a:lnTo>
                    <a:pt x="9" y="116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2" y="110"/>
                  </a:lnTo>
                  <a:lnTo>
                    <a:pt x="1" y="10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3"/>
                  </a:lnTo>
                  <a:lnTo>
                    <a:pt x="2" y="90"/>
                  </a:lnTo>
                  <a:lnTo>
                    <a:pt x="4" y="87"/>
                  </a:lnTo>
                  <a:lnTo>
                    <a:pt x="6" y="85"/>
                  </a:lnTo>
                  <a:lnTo>
                    <a:pt x="9" y="83"/>
                  </a:lnTo>
                  <a:lnTo>
                    <a:pt x="13" y="82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39" y="82"/>
                  </a:lnTo>
                  <a:lnTo>
                    <a:pt x="61" y="80"/>
                  </a:lnTo>
                  <a:lnTo>
                    <a:pt x="81" y="79"/>
                  </a:lnTo>
                  <a:lnTo>
                    <a:pt x="101" y="76"/>
                  </a:lnTo>
                  <a:lnTo>
                    <a:pt x="120" y="73"/>
                  </a:lnTo>
                  <a:lnTo>
                    <a:pt x="138" y="67"/>
                  </a:lnTo>
                  <a:lnTo>
                    <a:pt x="157" y="62"/>
                  </a:lnTo>
                  <a:lnTo>
                    <a:pt x="175" y="57"/>
                  </a:lnTo>
                  <a:lnTo>
                    <a:pt x="175" y="57"/>
                  </a:lnTo>
                  <a:lnTo>
                    <a:pt x="188" y="51"/>
                  </a:lnTo>
                  <a:lnTo>
                    <a:pt x="201" y="45"/>
                  </a:lnTo>
                  <a:lnTo>
                    <a:pt x="225" y="30"/>
                  </a:lnTo>
                  <a:lnTo>
                    <a:pt x="225" y="30"/>
                  </a:lnTo>
                  <a:lnTo>
                    <a:pt x="241" y="21"/>
                  </a:lnTo>
                  <a:lnTo>
                    <a:pt x="258" y="12"/>
                  </a:lnTo>
                  <a:lnTo>
                    <a:pt x="274" y="5"/>
                  </a:lnTo>
                  <a:lnTo>
                    <a:pt x="282" y="2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2" y="1"/>
                  </a:lnTo>
                  <a:lnTo>
                    <a:pt x="305" y="3"/>
                  </a:lnTo>
                  <a:lnTo>
                    <a:pt x="308" y="5"/>
                  </a:lnTo>
                  <a:lnTo>
                    <a:pt x="312" y="11"/>
                  </a:lnTo>
                  <a:lnTo>
                    <a:pt x="314" y="18"/>
                  </a:lnTo>
                  <a:lnTo>
                    <a:pt x="314" y="18"/>
                  </a:lnTo>
                  <a:lnTo>
                    <a:pt x="314" y="24"/>
                  </a:lnTo>
                  <a:lnTo>
                    <a:pt x="310" y="29"/>
                  </a:lnTo>
                  <a:lnTo>
                    <a:pt x="306" y="32"/>
                  </a:lnTo>
                  <a:lnTo>
                    <a:pt x="301" y="35"/>
                  </a:lnTo>
                  <a:lnTo>
                    <a:pt x="301" y="35"/>
                  </a:lnTo>
                  <a:lnTo>
                    <a:pt x="289" y="38"/>
                  </a:lnTo>
                  <a:lnTo>
                    <a:pt x="278" y="44"/>
                  </a:lnTo>
                  <a:lnTo>
                    <a:pt x="267" y="50"/>
                  </a:lnTo>
                  <a:lnTo>
                    <a:pt x="257" y="57"/>
                  </a:lnTo>
                  <a:lnTo>
                    <a:pt x="257" y="57"/>
                  </a:lnTo>
                  <a:lnTo>
                    <a:pt x="243" y="66"/>
                  </a:lnTo>
                  <a:lnTo>
                    <a:pt x="229" y="74"/>
                  </a:lnTo>
                  <a:lnTo>
                    <a:pt x="229" y="74"/>
                  </a:lnTo>
                  <a:lnTo>
                    <a:pt x="197" y="87"/>
                  </a:lnTo>
                  <a:lnTo>
                    <a:pt x="171" y="96"/>
                  </a:lnTo>
                  <a:lnTo>
                    <a:pt x="171" y="96"/>
                  </a:lnTo>
                  <a:lnTo>
                    <a:pt x="152" y="102"/>
                  </a:lnTo>
                  <a:lnTo>
                    <a:pt x="134" y="106"/>
                  </a:lnTo>
                  <a:lnTo>
                    <a:pt x="116" y="110"/>
                  </a:lnTo>
                  <a:lnTo>
                    <a:pt x="97" y="113"/>
                  </a:lnTo>
                  <a:lnTo>
                    <a:pt x="77" y="115"/>
                  </a:lnTo>
                  <a:lnTo>
                    <a:pt x="59" y="116"/>
                  </a:lnTo>
                  <a:lnTo>
                    <a:pt x="38" y="117"/>
                  </a:lnTo>
                  <a:lnTo>
                    <a:pt x="17" y="118"/>
                  </a:lnTo>
                  <a:lnTo>
                    <a:pt x="17" y="1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5" name="Freeform 895"/>
            <p:cNvSpPr>
              <a:spLocks/>
            </p:cNvSpPr>
            <p:nvPr/>
          </p:nvSpPr>
          <p:spPr bwMode="auto">
            <a:xfrm>
              <a:off x="4321176" y="1601788"/>
              <a:ext cx="111125" cy="176213"/>
            </a:xfrm>
            <a:custGeom>
              <a:avLst/>
              <a:gdLst/>
              <a:ahLst/>
              <a:cxnLst>
                <a:cxn ang="0">
                  <a:pos x="20" y="333"/>
                </a:cxn>
                <a:cxn ang="0">
                  <a:pos x="9" y="330"/>
                </a:cxn>
                <a:cxn ang="0">
                  <a:pos x="2" y="321"/>
                </a:cxn>
                <a:cxn ang="0">
                  <a:pos x="1" y="320"/>
                </a:cxn>
                <a:cxn ang="0">
                  <a:pos x="2" y="309"/>
                </a:cxn>
                <a:cxn ang="0">
                  <a:pos x="10" y="299"/>
                </a:cxn>
                <a:cxn ang="0">
                  <a:pos x="27" y="287"/>
                </a:cxn>
                <a:cxn ang="0">
                  <a:pos x="58" y="256"/>
                </a:cxn>
                <a:cxn ang="0">
                  <a:pos x="85" y="224"/>
                </a:cxn>
                <a:cxn ang="0">
                  <a:pos x="107" y="189"/>
                </a:cxn>
                <a:cxn ang="0">
                  <a:pos x="127" y="153"/>
                </a:cxn>
                <a:cxn ang="0">
                  <a:pos x="142" y="113"/>
                </a:cxn>
                <a:cxn ang="0">
                  <a:pos x="162" y="54"/>
                </a:cxn>
                <a:cxn ang="0">
                  <a:pos x="173" y="14"/>
                </a:cxn>
                <a:cxn ang="0">
                  <a:pos x="180" y="4"/>
                </a:cxn>
                <a:cxn ang="0">
                  <a:pos x="190" y="0"/>
                </a:cxn>
                <a:cxn ang="0">
                  <a:pos x="194" y="2"/>
                </a:cxn>
                <a:cxn ang="0">
                  <a:pos x="202" y="5"/>
                </a:cxn>
                <a:cxn ang="0">
                  <a:pos x="206" y="8"/>
                </a:cxn>
                <a:cxn ang="0">
                  <a:pos x="209" y="15"/>
                </a:cxn>
                <a:cxn ang="0">
                  <a:pos x="209" y="23"/>
                </a:cxn>
                <a:cxn ang="0">
                  <a:pos x="195" y="72"/>
                </a:cxn>
                <a:cxn ang="0">
                  <a:pos x="180" y="121"/>
                </a:cxn>
                <a:cxn ang="0">
                  <a:pos x="160" y="167"/>
                </a:cxn>
                <a:cxn ang="0">
                  <a:pos x="136" y="214"/>
                </a:cxn>
                <a:cxn ang="0">
                  <a:pos x="126" y="231"/>
                </a:cxn>
                <a:cxn ang="0">
                  <a:pos x="104" y="261"/>
                </a:cxn>
                <a:cxn ang="0">
                  <a:pos x="79" y="288"/>
                </a:cxn>
                <a:cxn ang="0">
                  <a:pos x="52" y="312"/>
                </a:cxn>
                <a:cxn ang="0">
                  <a:pos x="37" y="325"/>
                </a:cxn>
                <a:cxn ang="0">
                  <a:pos x="36" y="326"/>
                </a:cxn>
                <a:cxn ang="0">
                  <a:pos x="29" y="331"/>
                </a:cxn>
                <a:cxn ang="0">
                  <a:pos x="20" y="333"/>
                </a:cxn>
              </a:cxnLst>
              <a:rect l="0" t="0" r="r" b="b"/>
              <a:pathLst>
                <a:path w="209" h="333">
                  <a:moveTo>
                    <a:pt x="20" y="333"/>
                  </a:moveTo>
                  <a:lnTo>
                    <a:pt x="20" y="333"/>
                  </a:lnTo>
                  <a:lnTo>
                    <a:pt x="14" y="333"/>
                  </a:lnTo>
                  <a:lnTo>
                    <a:pt x="9" y="330"/>
                  </a:lnTo>
                  <a:lnTo>
                    <a:pt x="5" y="326"/>
                  </a:lnTo>
                  <a:lnTo>
                    <a:pt x="2" y="321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0" y="315"/>
                  </a:lnTo>
                  <a:lnTo>
                    <a:pt x="2" y="309"/>
                  </a:lnTo>
                  <a:lnTo>
                    <a:pt x="6" y="304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27" y="287"/>
                  </a:lnTo>
                  <a:lnTo>
                    <a:pt x="44" y="272"/>
                  </a:lnTo>
                  <a:lnTo>
                    <a:pt x="58" y="256"/>
                  </a:lnTo>
                  <a:lnTo>
                    <a:pt x="72" y="241"/>
                  </a:lnTo>
                  <a:lnTo>
                    <a:pt x="85" y="224"/>
                  </a:lnTo>
                  <a:lnTo>
                    <a:pt x="97" y="208"/>
                  </a:lnTo>
                  <a:lnTo>
                    <a:pt x="107" y="189"/>
                  </a:lnTo>
                  <a:lnTo>
                    <a:pt x="118" y="172"/>
                  </a:lnTo>
                  <a:lnTo>
                    <a:pt x="127" y="153"/>
                  </a:lnTo>
                  <a:lnTo>
                    <a:pt x="135" y="133"/>
                  </a:lnTo>
                  <a:lnTo>
                    <a:pt x="142" y="113"/>
                  </a:lnTo>
                  <a:lnTo>
                    <a:pt x="150" y="94"/>
                  </a:lnTo>
                  <a:lnTo>
                    <a:pt x="162" y="54"/>
                  </a:lnTo>
                  <a:lnTo>
                    <a:pt x="173" y="14"/>
                  </a:lnTo>
                  <a:lnTo>
                    <a:pt x="173" y="14"/>
                  </a:lnTo>
                  <a:lnTo>
                    <a:pt x="176" y="8"/>
                  </a:lnTo>
                  <a:lnTo>
                    <a:pt x="180" y="4"/>
                  </a:lnTo>
                  <a:lnTo>
                    <a:pt x="184" y="2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4" y="2"/>
                  </a:lnTo>
                  <a:lnTo>
                    <a:pt x="198" y="3"/>
                  </a:lnTo>
                  <a:lnTo>
                    <a:pt x="202" y="5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8" y="12"/>
                  </a:lnTo>
                  <a:lnTo>
                    <a:pt x="209" y="15"/>
                  </a:lnTo>
                  <a:lnTo>
                    <a:pt x="209" y="19"/>
                  </a:lnTo>
                  <a:lnTo>
                    <a:pt x="209" y="23"/>
                  </a:lnTo>
                  <a:lnTo>
                    <a:pt x="209" y="23"/>
                  </a:lnTo>
                  <a:lnTo>
                    <a:pt x="195" y="72"/>
                  </a:lnTo>
                  <a:lnTo>
                    <a:pt x="188" y="96"/>
                  </a:lnTo>
                  <a:lnTo>
                    <a:pt x="180" y="121"/>
                  </a:lnTo>
                  <a:lnTo>
                    <a:pt x="170" y="145"/>
                  </a:lnTo>
                  <a:lnTo>
                    <a:pt x="160" y="167"/>
                  </a:lnTo>
                  <a:lnTo>
                    <a:pt x="149" y="191"/>
                  </a:lnTo>
                  <a:lnTo>
                    <a:pt x="136" y="214"/>
                  </a:lnTo>
                  <a:lnTo>
                    <a:pt x="136" y="214"/>
                  </a:lnTo>
                  <a:lnTo>
                    <a:pt x="126" y="231"/>
                  </a:lnTo>
                  <a:lnTo>
                    <a:pt x="115" y="246"/>
                  </a:lnTo>
                  <a:lnTo>
                    <a:pt x="104" y="261"/>
                  </a:lnTo>
                  <a:lnTo>
                    <a:pt x="93" y="274"/>
                  </a:lnTo>
                  <a:lnTo>
                    <a:pt x="79" y="288"/>
                  </a:lnTo>
                  <a:lnTo>
                    <a:pt x="67" y="300"/>
                  </a:lnTo>
                  <a:lnTo>
                    <a:pt x="52" y="312"/>
                  </a:lnTo>
                  <a:lnTo>
                    <a:pt x="37" y="324"/>
                  </a:lnTo>
                  <a:lnTo>
                    <a:pt x="37" y="325"/>
                  </a:lnTo>
                  <a:lnTo>
                    <a:pt x="36" y="326"/>
                  </a:lnTo>
                  <a:lnTo>
                    <a:pt x="36" y="326"/>
                  </a:lnTo>
                  <a:lnTo>
                    <a:pt x="33" y="329"/>
                  </a:lnTo>
                  <a:lnTo>
                    <a:pt x="29" y="331"/>
                  </a:lnTo>
                  <a:lnTo>
                    <a:pt x="24" y="333"/>
                  </a:lnTo>
                  <a:lnTo>
                    <a:pt x="20" y="333"/>
                  </a:lnTo>
                  <a:lnTo>
                    <a:pt x="20" y="3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6" name="Freeform 896"/>
            <p:cNvSpPr>
              <a:spLocks/>
            </p:cNvSpPr>
            <p:nvPr/>
          </p:nvSpPr>
          <p:spPr bwMode="auto">
            <a:xfrm>
              <a:off x="4584701" y="1611313"/>
              <a:ext cx="106363" cy="166688"/>
            </a:xfrm>
            <a:custGeom>
              <a:avLst/>
              <a:gdLst/>
              <a:ahLst/>
              <a:cxnLst>
                <a:cxn ang="0">
                  <a:pos x="182" y="313"/>
                </a:cxn>
                <a:cxn ang="0">
                  <a:pos x="174" y="312"/>
                </a:cxn>
                <a:cxn ang="0">
                  <a:pos x="164" y="307"/>
                </a:cxn>
                <a:cxn ang="0">
                  <a:pos x="145" y="297"/>
                </a:cxn>
                <a:cxn ang="0">
                  <a:pos x="120" y="276"/>
                </a:cxn>
                <a:cxn ang="0">
                  <a:pos x="91" y="244"/>
                </a:cxn>
                <a:cxn ang="0">
                  <a:pos x="65" y="207"/>
                </a:cxn>
                <a:cxn ang="0">
                  <a:pos x="54" y="190"/>
                </a:cxn>
                <a:cxn ang="0">
                  <a:pos x="30" y="146"/>
                </a:cxn>
                <a:cxn ang="0">
                  <a:pos x="13" y="103"/>
                </a:cxn>
                <a:cxn ang="0">
                  <a:pos x="4" y="60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9" y="2"/>
                </a:cxn>
                <a:cxn ang="0">
                  <a:pos x="18" y="0"/>
                </a:cxn>
                <a:cxn ang="0">
                  <a:pos x="25" y="1"/>
                </a:cxn>
                <a:cxn ang="0">
                  <a:pos x="31" y="4"/>
                </a:cxn>
                <a:cxn ang="0">
                  <a:pos x="35" y="10"/>
                </a:cxn>
                <a:cxn ang="0">
                  <a:pos x="36" y="18"/>
                </a:cxn>
                <a:cxn ang="0">
                  <a:pos x="37" y="35"/>
                </a:cxn>
                <a:cxn ang="0">
                  <a:pos x="43" y="73"/>
                </a:cxn>
                <a:cxn ang="0">
                  <a:pos x="54" y="112"/>
                </a:cxn>
                <a:cxn ang="0">
                  <a:pos x="70" y="150"/>
                </a:cxn>
                <a:cxn ang="0">
                  <a:pos x="91" y="188"/>
                </a:cxn>
                <a:cxn ang="0">
                  <a:pos x="116" y="221"/>
                </a:cxn>
                <a:cxn ang="0">
                  <a:pos x="144" y="250"/>
                </a:cxn>
                <a:cxn ang="0">
                  <a:pos x="176" y="273"/>
                </a:cxn>
                <a:cxn ang="0">
                  <a:pos x="193" y="281"/>
                </a:cxn>
                <a:cxn ang="0">
                  <a:pos x="200" y="287"/>
                </a:cxn>
                <a:cxn ang="0">
                  <a:pos x="202" y="298"/>
                </a:cxn>
                <a:cxn ang="0">
                  <a:pos x="199" y="303"/>
                </a:cxn>
                <a:cxn ang="0">
                  <a:pos x="188" y="312"/>
                </a:cxn>
                <a:cxn ang="0">
                  <a:pos x="182" y="313"/>
                </a:cxn>
              </a:cxnLst>
              <a:rect l="0" t="0" r="r" b="b"/>
              <a:pathLst>
                <a:path w="202" h="313">
                  <a:moveTo>
                    <a:pt x="182" y="313"/>
                  </a:moveTo>
                  <a:lnTo>
                    <a:pt x="182" y="313"/>
                  </a:lnTo>
                  <a:lnTo>
                    <a:pt x="178" y="313"/>
                  </a:lnTo>
                  <a:lnTo>
                    <a:pt x="174" y="312"/>
                  </a:lnTo>
                  <a:lnTo>
                    <a:pt x="174" y="312"/>
                  </a:lnTo>
                  <a:lnTo>
                    <a:pt x="164" y="307"/>
                  </a:lnTo>
                  <a:lnTo>
                    <a:pt x="154" y="302"/>
                  </a:lnTo>
                  <a:lnTo>
                    <a:pt x="145" y="297"/>
                  </a:lnTo>
                  <a:lnTo>
                    <a:pt x="137" y="289"/>
                  </a:lnTo>
                  <a:lnTo>
                    <a:pt x="120" y="276"/>
                  </a:lnTo>
                  <a:lnTo>
                    <a:pt x="104" y="260"/>
                  </a:lnTo>
                  <a:lnTo>
                    <a:pt x="91" y="244"/>
                  </a:lnTo>
                  <a:lnTo>
                    <a:pt x="78" y="226"/>
                  </a:lnTo>
                  <a:lnTo>
                    <a:pt x="65" y="207"/>
                  </a:lnTo>
                  <a:lnTo>
                    <a:pt x="54" y="190"/>
                  </a:lnTo>
                  <a:lnTo>
                    <a:pt x="54" y="190"/>
                  </a:lnTo>
                  <a:lnTo>
                    <a:pt x="41" y="168"/>
                  </a:lnTo>
                  <a:lnTo>
                    <a:pt x="30" y="146"/>
                  </a:lnTo>
                  <a:lnTo>
                    <a:pt x="21" y="125"/>
                  </a:lnTo>
                  <a:lnTo>
                    <a:pt x="13" y="103"/>
                  </a:lnTo>
                  <a:lnTo>
                    <a:pt x="7" y="82"/>
                  </a:lnTo>
                  <a:lnTo>
                    <a:pt x="4" y="60"/>
                  </a:lnTo>
                  <a:lnTo>
                    <a:pt x="1" y="3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9" y="2"/>
                  </a:lnTo>
                  <a:lnTo>
                    <a:pt x="12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3" y="6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35"/>
                  </a:lnTo>
                  <a:lnTo>
                    <a:pt x="39" y="54"/>
                  </a:lnTo>
                  <a:lnTo>
                    <a:pt x="43" y="73"/>
                  </a:lnTo>
                  <a:lnTo>
                    <a:pt x="47" y="92"/>
                  </a:lnTo>
                  <a:lnTo>
                    <a:pt x="54" y="112"/>
                  </a:lnTo>
                  <a:lnTo>
                    <a:pt x="62" y="131"/>
                  </a:lnTo>
                  <a:lnTo>
                    <a:pt x="70" y="150"/>
                  </a:lnTo>
                  <a:lnTo>
                    <a:pt x="80" y="169"/>
                  </a:lnTo>
                  <a:lnTo>
                    <a:pt x="91" y="188"/>
                  </a:lnTo>
                  <a:lnTo>
                    <a:pt x="102" y="204"/>
                  </a:lnTo>
                  <a:lnTo>
                    <a:pt x="116" y="221"/>
                  </a:lnTo>
                  <a:lnTo>
                    <a:pt x="129" y="236"/>
                  </a:lnTo>
                  <a:lnTo>
                    <a:pt x="144" y="250"/>
                  </a:lnTo>
                  <a:lnTo>
                    <a:pt x="159" y="262"/>
                  </a:lnTo>
                  <a:lnTo>
                    <a:pt x="176" y="273"/>
                  </a:lnTo>
                  <a:lnTo>
                    <a:pt x="193" y="281"/>
                  </a:lnTo>
                  <a:lnTo>
                    <a:pt x="193" y="281"/>
                  </a:lnTo>
                  <a:lnTo>
                    <a:pt x="197" y="284"/>
                  </a:lnTo>
                  <a:lnTo>
                    <a:pt x="200" y="287"/>
                  </a:lnTo>
                  <a:lnTo>
                    <a:pt x="202" y="292"/>
                  </a:lnTo>
                  <a:lnTo>
                    <a:pt x="202" y="298"/>
                  </a:lnTo>
                  <a:lnTo>
                    <a:pt x="202" y="298"/>
                  </a:lnTo>
                  <a:lnTo>
                    <a:pt x="199" y="303"/>
                  </a:lnTo>
                  <a:lnTo>
                    <a:pt x="195" y="308"/>
                  </a:lnTo>
                  <a:lnTo>
                    <a:pt x="188" y="312"/>
                  </a:lnTo>
                  <a:lnTo>
                    <a:pt x="185" y="313"/>
                  </a:lnTo>
                  <a:lnTo>
                    <a:pt x="182" y="313"/>
                  </a:lnTo>
                  <a:lnTo>
                    <a:pt x="182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67" name="Freeform 897"/>
            <p:cNvSpPr>
              <a:spLocks/>
            </p:cNvSpPr>
            <p:nvPr/>
          </p:nvSpPr>
          <p:spPr bwMode="auto">
            <a:xfrm>
              <a:off x="4681538" y="1544638"/>
              <a:ext cx="187325" cy="61913"/>
            </a:xfrm>
            <a:custGeom>
              <a:avLst/>
              <a:gdLst/>
              <a:ahLst/>
              <a:cxnLst>
                <a:cxn ang="0">
                  <a:pos x="295" y="119"/>
                </a:cxn>
                <a:cxn ang="0">
                  <a:pos x="213" y="117"/>
                </a:cxn>
                <a:cxn ang="0">
                  <a:pos x="172" y="113"/>
                </a:cxn>
                <a:cxn ang="0">
                  <a:pos x="133" y="105"/>
                </a:cxn>
                <a:cxn ang="0">
                  <a:pos x="96" y="95"/>
                </a:cxn>
                <a:cxn ang="0">
                  <a:pos x="61" y="79"/>
                </a:cxn>
                <a:cxn ang="0">
                  <a:pos x="30" y="59"/>
                </a:cxn>
                <a:cxn ang="0">
                  <a:pos x="4" y="32"/>
                </a:cxn>
                <a:cxn ang="0">
                  <a:pos x="1" y="27"/>
                </a:cxn>
                <a:cxn ang="0">
                  <a:pos x="0" y="16"/>
                </a:cxn>
                <a:cxn ang="0">
                  <a:pos x="2" y="11"/>
                </a:cxn>
                <a:cxn ang="0">
                  <a:pos x="10" y="3"/>
                </a:cxn>
                <a:cxn ang="0">
                  <a:pos x="18" y="0"/>
                </a:cxn>
                <a:cxn ang="0">
                  <a:pos x="22" y="0"/>
                </a:cxn>
                <a:cxn ang="0">
                  <a:pos x="27" y="3"/>
                </a:cxn>
                <a:cxn ang="0">
                  <a:pos x="30" y="6"/>
                </a:cxn>
                <a:cxn ang="0">
                  <a:pos x="52" y="29"/>
                </a:cxn>
                <a:cxn ang="0">
                  <a:pos x="77" y="46"/>
                </a:cxn>
                <a:cxn ang="0">
                  <a:pos x="106" y="60"/>
                </a:cxn>
                <a:cxn ang="0">
                  <a:pos x="137" y="70"/>
                </a:cxn>
                <a:cxn ang="0">
                  <a:pos x="170" y="76"/>
                </a:cxn>
                <a:cxn ang="0">
                  <a:pos x="206" y="81"/>
                </a:cxn>
                <a:cxn ang="0">
                  <a:pos x="278" y="84"/>
                </a:cxn>
                <a:cxn ang="0">
                  <a:pos x="307" y="83"/>
                </a:cxn>
                <a:cxn ang="0">
                  <a:pos x="334" y="83"/>
                </a:cxn>
                <a:cxn ang="0">
                  <a:pos x="338" y="84"/>
                </a:cxn>
                <a:cxn ang="0">
                  <a:pos x="344" y="86"/>
                </a:cxn>
                <a:cxn ang="0">
                  <a:pos x="350" y="91"/>
                </a:cxn>
                <a:cxn ang="0">
                  <a:pos x="352" y="101"/>
                </a:cxn>
                <a:cxn ang="0">
                  <a:pos x="351" y="107"/>
                </a:cxn>
                <a:cxn ang="0">
                  <a:pos x="348" y="114"/>
                </a:cxn>
                <a:cxn ang="0">
                  <a:pos x="342" y="118"/>
                </a:cxn>
                <a:cxn ang="0">
                  <a:pos x="334" y="119"/>
                </a:cxn>
              </a:cxnLst>
              <a:rect l="0" t="0" r="r" b="b"/>
              <a:pathLst>
                <a:path w="352" h="119">
                  <a:moveTo>
                    <a:pt x="295" y="119"/>
                  </a:moveTo>
                  <a:lnTo>
                    <a:pt x="295" y="119"/>
                  </a:lnTo>
                  <a:lnTo>
                    <a:pt x="254" y="119"/>
                  </a:lnTo>
                  <a:lnTo>
                    <a:pt x="213" y="117"/>
                  </a:lnTo>
                  <a:lnTo>
                    <a:pt x="192" y="115"/>
                  </a:lnTo>
                  <a:lnTo>
                    <a:pt x="172" y="113"/>
                  </a:lnTo>
                  <a:lnTo>
                    <a:pt x="153" y="110"/>
                  </a:lnTo>
                  <a:lnTo>
                    <a:pt x="133" y="105"/>
                  </a:lnTo>
                  <a:lnTo>
                    <a:pt x="114" y="100"/>
                  </a:lnTo>
                  <a:lnTo>
                    <a:pt x="96" y="95"/>
                  </a:lnTo>
                  <a:lnTo>
                    <a:pt x="78" y="88"/>
                  </a:lnTo>
                  <a:lnTo>
                    <a:pt x="61" y="79"/>
                  </a:lnTo>
                  <a:lnTo>
                    <a:pt x="46" y="69"/>
                  </a:lnTo>
                  <a:lnTo>
                    <a:pt x="30" y="59"/>
                  </a:lnTo>
                  <a:lnTo>
                    <a:pt x="17" y="45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3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41" y="17"/>
                  </a:lnTo>
                  <a:lnTo>
                    <a:pt x="52" y="29"/>
                  </a:lnTo>
                  <a:lnTo>
                    <a:pt x="65" y="38"/>
                  </a:lnTo>
                  <a:lnTo>
                    <a:pt x="77" y="46"/>
                  </a:lnTo>
                  <a:lnTo>
                    <a:pt x="92" y="54"/>
                  </a:lnTo>
                  <a:lnTo>
                    <a:pt x="106" y="60"/>
                  </a:lnTo>
                  <a:lnTo>
                    <a:pt x="122" y="65"/>
                  </a:lnTo>
                  <a:lnTo>
                    <a:pt x="137" y="70"/>
                  </a:lnTo>
                  <a:lnTo>
                    <a:pt x="154" y="73"/>
                  </a:lnTo>
                  <a:lnTo>
                    <a:pt x="170" y="76"/>
                  </a:lnTo>
                  <a:lnTo>
                    <a:pt x="188" y="78"/>
                  </a:lnTo>
                  <a:lnTo>
                    <a:pt x="206" y="81"/>
                  </a:lnTo>
                  <a:lnTo>
                    <a:pt x="242" y="83"/>
                  </a:lnTo>
                  <a:lnTo>
                    <a:pt x="278" y="84"/>
                  </a:lnTo>
                  <a:lnTo>
                    <a:pt x="278" y="84"/>
                  </a:lnTo>
                  <a:lnTo>
                    <a:pt x="307" y="83"/>
                  </a:lnTo>
                  <a:lnTo>
                    <a:pt x="307" y="83"/>
                  </a:lnTo>
                  <a:lnTo>
                    <a:pt x="334" y="83"/>
                  </a:lnTo>
                  <a:lnTo>
                    <a:pt x="334" y="83"/>
                  </a:lnTo>
                  <a:lnTo>
                    <a:pt x="338" y="84"/>
                  </a:lnTo>
                  <a:lnTo>
                    <a:pt x="341" y="85"/>
                  </a:lnTo>
                  <a:lnTo>
                    <a:pt x="344" y="86"/>
                  </a:lnTo>
                  <a:lnTo>
                    <a:pt x="348" y="89"/>
                  </a:lnTo>
                  <a:lnTo>
                    <a:pt x="350" y="91"/>
                  </a:lnTo>
                  <a:lnTo>
                    <a:pt x="351" y="94"/>
                  </a:lnTo>
                  <a:lnTo>
                    <a:pt x="352" y="101"/>
                  </a:lnTo>
                  <a:lnTo>
                    <a:pt x="352" y="101"/>
                  </a:lnTo>
                  <a:lnTo>
                    <a:pt x="351" y="107"/>
                  </a:lnTo>
                  <a:lnTo>
                    <a:pt x="350" y="111"/>
                  </a:lnTo>
                  <a:lnTo>
                    <a:pt x="348" y="114"/>
                  </a:lnTo>
                  <a:lnTo>
                    <a:pt x="345" y="116"/>
                  </a:lnTo>
                  <a:lnTo>
                    <a:pt x="342" y="118"/>
                  </a:lnTo>
                  <a:lnTo>
                    <a:pt x="338" y="119"/>
                  </a:lnTo>
                  <a:lnTo>
                    <a:pt x="334" y="119"/>
                  </a:lnTo>
                  <a:lnTo>
                    <a:pt x="295" y="1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68" name="组合 2167"/>
          <p:cNvGrpSpPr/>
          <p:nvPr/>
        </p:nvGrpSpPr>
        <p:grpSpPr>
          <a:xfrm>
            <a:off x="7442397" y="2585255"/>
            <a:ext cx="1138765" cy="865717"/>
            <a:chOff x="4095751" y="2149476"/>
            <a:chExt cx="854074" cy="649288"/>
          </a:xfrm>
          <a:solidFill>
            <a:sysClr val="windowText" lastClr="000000"/>
          </a:solidFill>
        </p:grpSpPr>
        <p:sp>
          <p:nvSpPr>
            <p:cNvPr id="2169" name="Freeform 981"/>
            <p:cNvSpPr>
              <a:spLocks/>
            </p:cNvSpPr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0" name="Freeform 982"/>
            <p:cNvSpPr>
              <a:spLocks/>
            </p:cNvSpPr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1" name="Freeform 983"/>
            <p:cNvSpPr>
              <a:spLocks/>
            </p:cNvSpPr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2" name="Freeform 984"/>
            <p:cNvSpPr>
              <a:spLocks/>
            </p:cNvSpPr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3" name="Freeform 985"/>
            <p:cNvSpPr>
              <a:spLocks/>
            </p:cNvSpPr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4" name="Freeform 986"/>
            <p:cNvSpPr>
              <a:spLocks/>
            </p:cNvSpPr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5" name="Freeform 987"/>
            <p:cNvSpPr>
              <a:spLocks/>
            </p:cNvSpPr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6" name="Freeform 988"/>
            <p:cNvSpPr>
              <a:spLocks/>
            </p:cNvSpPr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7" name="Freeform 989"/>
            <p:cNvSpPr>
              <a:spLocks/>
            </p:cNvSpPr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8" name="Freeform 990"/>
            <p:cNvSpPr>
              <a:spLocks/>
            </p:cNvSpPr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9" name="Freeform 991"/>
            <p:cNvSpPr>
              <a:spLocks/>
            </p:cNvSpPr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0" name="Freeform 992"/>
            <p:cNvSpPr>
              <a:spLocks/>
            </p:cNvSpPr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1" name="Freeform 993"/>
            <p:cNvSpPr>
              <a:spLocks/>
            </p:cNvSpPr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2" name="Freeform 994"/>
            <p:cNvSpPr>
              <a:spLocks/>
            </p:cNvSpPr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3" name="Freeform 995"/>
            <p:cNvSpPr>
              <a:spLocks/>
            </p:cNvSpPr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4" name="Freeform 996"/>
            <p:cNvSpPr>
              <a:spLocks/>
            </p:cNvSpPr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5" name="Freeform 997"/>
            <p:cNvSpPr>
              <a:spLocks/>
            </p:cNvSpPr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6" name="Freeform 998"/>
            <p:cNvSpPr>
              <a:spLocks/>
            </p:cNvSpPr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7" name="Freeform 999"/>
            <p:cNvSpPr>
              <a:spLocks/>
            </p:cNvSpPr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8" name="Freeform 1000"/>
            <p:cNvSpPr>
              <a:spLocks/>
            </p:cNvSpPr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9" name="Freeform 1001"/>
            <p:cNvSpPr>
              <a:spLocks/>
            </p:cNvSpPr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0" name="Freeform 1002"/>
            <p:cNvSpPr>
              <a:spLocks/>
            </p:cNvSpPr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1" name="Freeform 1003"/>
            <p:cNvSpPr>
              <a:spLocks/>
            </p:cNvSpPr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2" name="Freeform 1004"/>
            <p:cNvSpPr>
              <a:spLocks/>
            </p:cNvSpPr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3" name="Freeform 1005"/>
            <p:cNvSpPr>
              <a:spLocks/>
            </p:cNvSpPr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4" name="Freeform 1006"/>
            <p:cNvSpPr>
              <a:spLocks/>
            </p:cNvSpPr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5" name="Freeform 1007"/>
            <p:cNvSpPr>
              <a:spLocks/>
            </p:cNvSpPr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6" name="Freeform 1008"/>
            <p:cNvSpPr>
              <a:spLocks/>
            </p:cNvSpPr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97" name="Freeform 1010"/>
            <p:cNvSpPr>
              <a:spLocks/>
            </p:cNvSpPr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2018-07-14T01:55:35Z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